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Default Extension="png" ContentType="image/png"/>
  <Default Extension="bin" ContentType="application/vnd.openxmlformats-officedocument.oleObject"/>
  <Override PartName="/ppt/notesSlides/notesSlide1.xml" ContentType="application/vnd.openxmlformats-officedocument.presentationml.notesSlide+xml"/>
  <Default Extension="mp3" ContentType="audio/mpe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Default Extension="vml" ContentType="application/vnd.openxmlformats-officedocument.vmlDrawi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  <p:sldMasterId id="2147483764" r:id="rId2"/>
  </p:sldMasterIdLst>
  <p:notesMasterIdLst>
    <p:notesMasterId r:id="rId29"/>
  </p:notesMasterIdLst>
  <p:sldIdLst>
    <p:sldId id="257" r:id="rId3"/>
    <p:sldId id="259" r:id="rId4"/>
    <p:sldId id="261" r:id="rId5"/>
    <p:sldId id="260" r:id="rId6"/>
    <p:sldId id="262" r:id="rId7"/>
    <p:sldId id="263" r:id="rId8"/>
    <p:sldId id="264" r:id="rId9"/>
    <p:sldId id="269" r:id="rId10"/>
    <p:sldId id="284" r:id="rId11"/>
    <p:sldId id="271" r:id="rId12"/>
    <p:sldId id="266" r:id="rId13"/>
    <p:sldId id="272" r:id="rId14"/>
    <p:sldId id="275" r:id="rId15"/>
    <p:sldId id="276" r:id="rId16"/>
    <p:sldId id="273" r:id="rId17"/>
    <p:sldId id="282" r:id="rId18"/>
    <p:sldId id="278" r:id="rId19"/>
    <p:sldId id="283" r:id="rId20"/>
    <p:sldId id="280" r:id="rId21"/>
    <p:sldId id="279" r:id="rId22"/>
    <p:sldId id="292" r:id="rId23"/>
    <p:sldId id="291" r:id="rId24"/>
    <p:sldId id="288" r:id="rId25"/>
    <p:sldId id="293" r:id="rId26"/>
    <p:sldId id="294" r:id="rId27"/>
    <p:sldId id="295" r:id="rId28"/>
  </p:sldIdLst>
  <p:sldSz cx="9144000" cy="6858000" type="screen4x3"/>
  <p:notesSz cx="6858000" cy="9144000"/>
  <p:custDataLst>
    <p:tags r:id="rId30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5EB35"/>
    <a:srgbClr val="33CC33"/>
    <a:srgbClr val="0000CC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294" autoAdjust="0"/>
    <p:restoredTop sz="94364" autoAdjust="0"/>
  </p:normalViewPr>
  <p:slideViewPr>
    <p:cSldViewPr>
      <p:cViewPr varScale="1">
        <p:scale>
          <a:sx n="69" d="100"/>
          <a:sy n="69" d="100"/>
        </p:scale>
        <p:origin x="-1494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322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tags" Target="tags/tag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E4EA72-7CF2-431D-9D33-2276C761D9FE}" type="datetimeFigureOut">
              <a:rPr lang="vi-VN" smtClean="0"/>
              <a:pPr/>
              <a:t>25/04/2021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27AB46-4D1E-480D-A8D6-E2198710DE81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xmlns="" val="21470122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27AB46-4D1E-480D-A8D6-E2198710DE81}" type="slidenum">
              <a:rPr lang="vi-VN" smtClean="0"/>
              <a:pPr/>
              <a:t>15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xmlns="" val="28388455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69804" cy="6874935"/>
            <a:chOff x="-8466" y="-8468"/>
            <a:chExt cx="9169804" cy="6874935"/>
          </a:xfrm>
        </p:grpSpPr>
        <p:cxnSp>
          <p:nvCxnSpPr>
            <p:cNvPr id="17" name="Straight Connector 1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Freeform 1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1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2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2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2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Freeform 2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2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Freeform 2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0E7D51D-41A1-4670-9DD1-AA714BDA2530}" type="datetimeFigureOut">
              <a:rPr lang="en-GB" smtClean="0"/>
              <a:pPr>
                <a:defRPr/>
              </a:pPr>
              <a:t>25/04/2021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BFC8D-FC39-407D-8EB4-7A17FC81230A}" type="slidenum">
              <a:rPr lang="en-GB" altLang="vi-VN" smtClean="0"/>
              <a:pPr/>
              <a:t>‹#›</a:t>
            </a:fld>
            <a:endParaRPr lang="en-GB" altLang="vi-VN"/>
          </a:p>
        </p:txBody>
      </p:sp>
    </p:spTree>
    <p:extLst>
      <p:ext uri="{BB962C8B-B14F-4D97-AF65-F5344CB8AC3E}">
        <p14:creationId xmlns:p14="http://schemas.microsoft.com/office/powerpoint/2010/main" xmlns="" val="33095090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23D1093-28F4-4A56-AF46-80D1B91124BC}" type="datetimeFigureOut">
              <a:rPr lang="en-GB" smtClean="0"/>
              <a:pPr>
                <a:defRPr/>
              </a:pPr>
              <a:t>25/04/2021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97096-B37A-4CC1-8113-014FBEE9886A}" type="slidenum">
              <a:rPr lang="en-GB" altLang="vi-VN" smtClean="0"/>
              <a:pPr/>
              <a:t>‹#›</a:t>
            </a:fld>
            <a:endParaRPr lang="en-GB" altLang="vi-VN"/>
          </a:p>
        </p:txBody>
      </p:sp>
    </p:spTree>
    <p:extLst>
      <p:ext uri="{BB962C8B-B14F-4D97-AF65-F5344CB8AC3E}">
        <p14:creationId xmlns:p14="http://schemas.microsoft.com/office/powerpoint/2010/main" xmlns="" val="28932942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23D1093-28F4-4A56-AF46-80D1B91124BC}" type="datetimeFigureOut">
              <a:rPr lang="en-GB" smtClean="0"/>
              <a:pPr>
                <a:defRPr/>
              </a:pPr>
              <a:t>25/04/2021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97096-B37A-4CC1-8113-014FBEE9886A}" type="slidenum">
              <a:rPr lang="en-GB" altLang="vi-VN" smtClean="0"/>
              <a:pPr/>
              <a:t>‹#›</a:t>
            </a:fld>
            <a:endParaRPr lang="en-GB" altLang="vi-VN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20554285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23D1093-28F4-4A56-AF46-80D1B91124BC}" type="datetimeFigureOut">
              <a:rPr lang="en-GB" smtClean="0"/>
              <a:pPr>
                <a:defRPr/>
              </a:pPr>
              <a:t>25/04/2021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97096-B37A-4CC1-8113-014FBEE9886A}" type="slidenum">
              <a:rPr lang="en-GB" altLang="vi-VN" smtClean="0"/>
              <a:pPr/>
              <a:t>‹#›</a:t>
            </a:fld>
            <a:endParaRPr lang="en-GB" altLang="vi-VN"/>
          </a:p>
        </p:txBody>
      </p:sp>
    </p:spTree>
    <p:extLst>
      <p:ext uri="{BB962C8B-B14F-4D97-AF65-F5344CB8AC3E}">
        <p14:creationId xmlns:p14="http://schemas.microsoft.com/office/powerpoint/2010/main" xmlns="" val="17180183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23D1093-28F4-4A56-AF46-80D1B91124BC}" type="datetimeFigureOut">
              <a:rPr lang="en-GB" smtClean="0"/>
              <a:pPr>
                <a:defRPr/>
              </a:pPr>
              <a:t>25/04/2021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97096-B37A-4CC1-8113-014FBEE9886A}" type="slidenum">
              <a:rPr lang="en-GB" altLang="vi-VN" smtClean="0"/>
              <a:pPr/>
              <a:t>‹#›</a:t>
            </a:fld>
            <a:endParaRPr lang="en-GB" altLang="vi-VN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22860005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23D1093-28F4-4A56-AF46-80D1B91124BC}" type="datetimeFigureOut">
              <a:rPr lang="en-GB" smtClean="0"/>
              <a:pPr>
                <a:defRPr/>
              </a:pPr>
              <a:t>25/04/2021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97096-B37A-4CC1-8113-014FBEE9886A}" type="slidenum">
              <a:rPr lang="en-GB" altLang="vi-VN" smtClean="0"/>
              <a:pPr/>
              <a:t>‹#›</a:t>
            </a:fld>
            <a:endParaRPr lang="en-GB" altLang="vi-VN"/>
          </a:p>
        </p:txBody>
      </p:sp>
    </p:spTree>
    <p:extLst>
      <p:ext uri="{BB962C8B-B14F-4D97-AF65-F5344CB8AC3E}">
        <p14:creationId xmlns:p14="http://schemas.microsoft.com/office/powerpoint/2010/main" xmlns="" val="29166763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617DF07-E76C-43CB-A47F-4987263ACDB9}" type="datetimeFigureOut">
              <a:rPr lang="en-GB" smtClean="0"/>
              <a:pPr>
                <a:defRPr/>
              </a:pPr>
              <a:t>25/04/2021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17753-4FDF-45FF-B89A-C755C37BDCD0}" type="slidenum">
              <a:rPr lang="en-GB" altLang="vi-VN" smtClean="0"/>
              <a:pPr/>
              <a:t>‹#›</a:t>
            </a:fld>
            <a:endParaRPr lang="en-GB" altLang="vi-VN"/>
          </a:p>
        </p:txBody>
      </p:sp>
    </p:spTree>
    <p:extLst>
      <p:ext uri="{BB962C8B-B14F-4D97-AF65-F5344CB8AC3E}">
        <p14:creationId xmlns:p14="http://schemas.microsoft.com/office/powerpoint/2010/main" xmlns="" val="68920740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78A95D5-5626-45F1-982E-D1632D3C99D7}" type="datetimeFigureOut">
              <a:rPr lang="en-GB" smtClean="0"/>
              <a:pPr>
                <a:defRPr/>
              </a:pPr>
              <a:t>25/04/2021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0427B-9411-4D07-A9EE-47C9A9C705A0}" type="slidenum">
              <a:rPr lang="en-GB" altLang="vi-VN" smtClean="0"/>
              <a:pPr/>
              <a:t>‹#›</a:t>
            </a:fld>
            <a:endParaRPr lang="en-GB" altLang="vi-VN"/>
          </a:p>
        </p:txBody>
      </p:sp>
    </p:spTree>
    <p:extLst>
      <p:ext uri="{BB962C8B-B14F-4D97-AF65-F5344CB8AC3E}">
        <p14:creationId xmlns:p14="http://schemas.microsoft.com/office/powerpoint/2010/main" xmlns="" val="35330548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69804" cy="6874935"/>
            <a:chOff x="-8466" y="-8468"/>
            <a:chExt cx="9169804" cy="6874935"/>
          </a:xfrm>
        </p:grpSpPr>
        <p:cxnSp>
          <p:nvCxnSpPr>
            <p:cNvPr id="17" name="Straight Connector 1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Freeform 1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1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2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2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2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Freeform 2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2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Freeform 2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0E7D51D-41A1-4670-9DD1-AA714BDA2530}" type="datetimeFigureOut">
              <a:rPr lang="en-GB" smtClean="0"/>
              <a:pPr>
                <a:defRPr/>
              </a:pPr>
              <a:t>25/04/2021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BFC8D-FC39-407D-8EB4-7A17FC81230A}" type="slidenum">
              <a:rPr lang="en-GB" altLang="vi-VN" smtClean="0"/>
              <a:pPr/>
              <a:t>‹#›</a:t>
            </a:fld>
            <a:endParaRPr lang="en-GB" altLang="vi-VN"/>
          </a:p>
        </p:txBody>
      </p:sp>
    </p:spTree>
    <p:extLst>
      <p:ext uri="{BB962C8B-B14F-4D97-AF65-F5344CB8AC3E}">
        <p14:creationId xmlns:p14="http://schemas.microsoft.com/office/powerpoint/2010/main" xmlns="" val="376112529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AD81158-9991-45E4-BBE1-B07851FA3022}" type="datetimeFigureOut">
              <a:rPr lang="en-GB" smtClean="0"/>
              <a:pPr>
                <a:defRPr/>
              </a:pPr>
              <a:t>25/04/2021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01C4B5-076D-4A00-9E7D-2DAD451DD6FD}" type="slidenum">
              <a:rPr lang="en-GB" altLang="vi-VN" smtClean="0"/>
              <a:pPr/>
              <a:t>‹#›</a:t>
            </a:fld>
            <a:endParaRPr lang="en-GB" altLang="vi-VN"/>
          </a:p>
        </p:txBody>
      </p:sp>
    </p:spTree>
    <p:extLst>
      <p:ext uri="{BB962C8B-B14F-4D97-AF65-F5344CB8AC3E}">
        <p14:creationId xmlns:p14="http://schemas.microsoft.com/office/powerpoint/2010/main" xmlns="" val="315621068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8817445-B5D5-4B27-8F6E-67549CE62170}" type="datetimeFigureOut">
              <a:rPr lang="en-GB" smtClean="0"/>
              <a:pPr>
                <a:defRPr/>
              </a:pPr>
              <a:t>25/04/2021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D726AD-92D7-4683-AE80-8DB848B3244F}" type="slidenum">
              <a:rPr lang="en-GB" altLang="vi-VN" smtClean="0"/>
              <a:pPr/>
              <a:t>‹#›</a:t>
            </a:fld>
            <a:endParaRPr lang="en-GB" altLang="vi-VN"/>
          </a:p>
        </p:txBody>
      </p:sp>
    </p:spTree>
    <p:extLst>
      <p:ext uri="{BB962C8B-B14F-4D97-AF65-F5344CB8AC3E}">
        <p14:creationId xmlns:p14="http://schemas.microsoft.com/office/powerpoint/2010/main" xmlns="" val="30988677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AD81158-9991-45E4-BBE1-B07851FA3022}" type="datetimeFigureOut">
              <a:rPr lang="en-GB" smtClean="0"/>
              <a:pPr>
                <a:defRPr/>
              </a:pPr>
              <a:t>25/04/2021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01C4B5-076D-4A00-9E7D-2DAD451DD6FD}" type="slidenum">
              <a:rPr lang="en-GB" altLang="vi-VN" smtClean="0"/>
              <a:pPr/>
              <a:t>‹#›</a:t>
            </a:fld>
            <a:endParaRPr lang="en-GB" altLang="vi-VN"/>
          </a:p>
        </p:txBody>
      </p:sp>
    </p:spTree>
    <p:extLst>
      <p:ext uri="{BB962C8B-B14F-4D97-AF65-F5344CB8AC3E}">
        <p14:creationId xmlns:p14="http://schemas.microsoft.com/office/powerpoint/2010/main" xmlns="" val="360776260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D3A4441-9ABA-4A81-9FD0-D452FB8DB253}" type="datetimeFigureOut">
              <a:rPr lang="en-GB" smtClean="0"/>
              <a:pPr>
                <a:defRPr/>
              </a:pPr>
              <a:t>25/04/2021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D0113B-6F3F-4B13-AA64-DFC5BA103B5C}" type="slidenum">
              <a:rPr lang="en-GB" altLang="vi-VN" smtClean="0"/>
              <a:pPr/>
              <a:t>‹#›</a:t>
            </a:fld>
            <a:endParaRPr lang="en-GB" altLang="vi-VN"/>
          </a:p>
        </p:txBody>
      </p:sp>
    </p:spTree>
    <p:extLst>
      <p:ext uri="{BB962C8B-B14F-4D97-AF65-F5344CB8AC3E}">
        <p14:creationId xmlns:p14="http://schemas.microsoft.com/office/powerpoint/2010/main" xmlns="" val="275913350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ED90D87-37B4-43D1-B69F-668AB3E559A5}" type="datetimeFigureOut">
              <a:rPr lang="en-GB" smtClean="0"/>
              <a:pPr>
                <a:defRPr/>
              </a:pPr>
              <a:t>25/04/2021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DD6A4-0ED2-4CB4-8EF2-972A31CD1AD8}" type="slidenum">
              <a:rPr lang="en-GB" altLang="vi-VN" smtClean="0"/>
              <a:pPr/>
              <a:t>‹#›</a:t>
            </a:fld>
            <a:endParaRPr lang="en-GB" altLang="vi-VN"/>
          </a:p>
        </p:txBody>
      </p:sp>
    </p:spTree>
    <p:extLst>
      <p:ext uri="{BB962C8B-B14F-4D97-AF65-F5344CB8AC3E}">
        <p14:creationId xmlns:p14="http://schemas.microsoft.com/office/powerpoint/2010/main" xmlns="" val="391150827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A7CC678-C900-4050-8E48-C2CBCC4AFF08}" type="datetimeFigureOut">
              <a:rPr lang="en-GB" smtClean="0"/>
              <a:pPr>
                <a:defRPr/>
              </a:pPr>
              <a:t>25/04/2021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ADF02-D39C-4FC8-9CC9-2CA1A53228D8}" type="slidenum">
              <a:rPr lang="en-GB" altLang="vi-VN" smtClean="0"/>
              <a:pPr/>
              <a:t>‹#›</a:t>
            </a:fld>
            <a:endParaRPr lang="en-GB" altLang="vi-VN"/>
          </a:p>
        </p:txBody>
      </p:sp>
    </p:spTree>
    <p:extLst>
      <p:ext uri="{BB962C8B-B14F-4D97-AF65-F5344CB8AC3E}">
        <p14:creationId xmlns:p14="http://schemas.microsoft.com/office/powerpoint/2010/main" xmlns="" val="96837760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A96586B-0034-4361-B7F2-9083BC73606E}" type="datetimeFigureOut">
              <a:rPr lang="en-GB" smtClean="0"/>
              <a:pPr>
                <a:defRPr/>
              </a:pPr>
              <a:t>25/04/2021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CF55C-A182-4312-B3BA-127DC21DCC3F}" type="slidenum">
              <a:rPr lang="en-GB" altLang="vi-VN" smtClean="0"/>
              <a:pPr/>
              <a:t>‹#›</a:t>
            </a:fld>
            <a:endParaRPr lang="en-GB" altLang="vi-VN"/>
          </a:p>
        </p:txBody>
      </p:sp>
    </p:spTree>
    <p:extLst>
      <p:ext uri="{BB962C8B-B14F-4D97-AF65-F5344CB8AC3E}">
        <p14:creationId xmlns:p14="http://schemas.microsoft.com/office/powerpoint/2010/main" xmlns="" val="6723333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86E4D82-DFA2-42AA-936F-E2C26B5A90DD}" type="datetimeFigureOut">
              <a:rPr lang="en-GB" smtClean="0"/>
              <a:pPr>
                <a:defRPr/>
              </a:pPr>
              <a:t>25/04/2021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90A92-8E79-477E-95E3-9CD4C41CC336}" type="slidenum">
              <a:rPr lang="en-GB" altLang="vi-VN" smtClean="0"/>
              <a:pPr/>
              <a:t>‹#›</a:t>
            </a:fld>
            <a:endParaRPr lang="en-GB" altLang="vi-VN"/>
          </a:p>
        </p:txBody>
      </p:sp>
    </p:spTree>
    <p:extLst>
      <p:ext uri="{BB962C8B-B14F-4D97-AF65-F5344CB8AC3E}">
        <p14:creationId xmlns:p14="http://schemas.microsoft.com/office/powerpoint/2010/main" xmlns="" val="118118893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882FECD-94B0-4C8C-BED6-8E3668795914}" type="datetimeFigureOut">
              <a:rPr lang="en-GB" smtClean="0"/>
              <a:pPr>
                <a:defRPr/>
              </a:pPr>
              <a:t>25/04/2021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885FF2-4A52-4D44-886E-BECCD4093D4C}" type="slidenum">
              <a:rPr lang="en-GB" altLang="vi-VN" smtClean="0"/>
              <a:pPr/>
              <a:t>‹#›</a:t>
            </a:fld>
            <a:endParaRPr lang="en-GB" altLang="vi-VN"/>
          </a:p>
        </p:txBody>
      </p:sp>
    </p:spTree>
    <p:extLst>
      <p:ext uri="{BB962C8B-B14F-4D97-AF65-F5344CB8AC3E}">
        <p14:creationId xmlns:p14="http://schemas.microsoft.com/office/powerpoint/2010/main" xmlns="" val="232615265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23D1093-28F4-4A56-AF46-80D1B91124BC}" type="datetimeFigureOut">
              <a:rPr lang="en-GB" smtClean="0"/>
              <a:pPr>
                <a:defRPr/>
              </a:pPr>
              <a:t>25/04/2021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97096-B37A-4CC1-8113-014FBEE9886A}" type="slidenum">
              <a:rPr lang="en-GB" altLang="vi-VN" smtClean="0"/>
              <a:pPr/>
              <a:t>‹#›</a:t>
            </a:fld>
            <a:endParaRPr lang="en-GB" altLang="vi-VN"/>
          </a:p>
        </p:txBody>
      </p:sp>
    </p:spTree>
    <p:extLst>
      <p:ext uri="{BB962C8B-B14F-4D97-AF65-F5344CB8AC3E}">
        <p14:creationId xmlns:p14="http://schemas.microsoft.com/office/powerpoint/2010/main" xmlns="" val="388421350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23D1093-28F4-4A56-AF46-80D1B91124BC}" type="datetimeFigureOut">
              <a:rPr lang="en-GB" smtClean="0"/>
              <a:pPr>
                <a:defRPr/>
              </a:pPr>
              <a:t>25/04/2021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97096-B37A-4CC1-8113-014FBEE9886A}" type="slidenum">
              <a:rPr lang="en-GB" altLang="vi-VN" smtClean="0"/>
              <a:pPr/>
              <a:t>‹#›</a:t>
            </a:fld>
            <a:endParaRPr lang="en-GB" altLang="vi-VN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43583811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23D1093-28F4-4A56-AF46-80D1B91124BC}" type="datetimeFigureOut">
              <a:rPr lang="en-GB" smtClean="0"/>
              <a:pPr>
                <a:defRPr/>
              </a:pPr>
              <a:t>25/04/2021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97096-B37A-4CC1-8113-014FBEE9886A}" type="slidenum">
              <a:rPr lang="en-GB" altLang="vi-VN" smtClean="0"/>
              <a:pPr/>
              <a:t>‹#›</a:t>
            </a:fld>
            <a:endParaRPr lang="en-GB" altLang="vi-VN"/>
          </a:p>
        </p:txBody>
      </p:sp>
    </p:spTree>
    <p:extLst>
      <p:ext uri="{BB962C8B-B14F-4D97-AF65-F5344CB8AC3E}">
        <p14:creationId xmlns:p14="http://schemas.microsoft.com/office/powerpoint/2010/main" xmlns="" val="253374094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23D1093-28F4-4A56-AF46-80D1B91124BC}" type="datetimeFigureOut">
              <a:rPr lang="en-GB" smtClean="0"/>
              <a:pPr>
                <a:defRPr/>
              </a:pPr>
              <a:t>25/04/2021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97096-B37A-4CC1-8113-014FBEE9886A}" type="slidenum">
              <a:rPr lang="en-GB" altLang="vi-VN" smtClean="0"/>
              <a:pPr/>
              <a:t>‹#›</a:t>
            </a:fld>
            <a:endParaRPr lang="en-GB" altLang="vi-VN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35767691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8817445-B5D5-4B27-8F6E-67549CE62170}" type="datetimeFigureOut">
              <a:rPr lang="en-GB" smtClean="0"/>
              <a:pPr>
                <a:defRPr/>
              </a:pPr>
              <a:t>25/04/2021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D726AD-92D7-4683-AE80-8DB848B3244F}" type="slidenum">
              <a:rPr lang="en-GB" altLang="vi-VN" smtClean="0"/>
              <a:pPr/>
              <a:t>‹#›</a:t>
            </a:fld>
            <a:endParaRPr lang="en-GB" altLang="vi-VN"/>
          </a:p>
        </p:txBody>
      </p:sp>
    </p:spTree>
    <p:extLst>
      <p:ext uri="{BB962C8B-B14F-4D97-AF65-F5344CB8AC3E}">
        <p14:creationId xmlns:p14="http://schemas.microsoft.com/office/powerpoint/2010/main" xmlns="" val="201785444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23D1093-28F4-4A56-AF46-80D1B91124BC}" type="datetimeFigureOut">
              <a:rPr lang="en-GB" smtClean="0"/>
              <a:pPr>
                <a:defRPr/>
              </a:pPr>
              <a:t>25/04/2021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97096-B37A-4CC1-8113-014FBEE9886A}" type="slidenum">
              <a:rPr lang="en-GB" altLang="vi-VN" smtClean="0"/>
              <a:pPr/>
              <a:t>‹#›</a:t>
            </a:fld>
            <a:endParaRPr lang="en-GB" altLang="vi-VN"/>
          </a:p>
        </p:txBody>
      </p:sp>
    </p:spTree>
    <p:extLst>
      <p:ext uri="{BB962C8B-B14F-4D97-AF65-F5344CB8AC3E}">
        <p14:creationId xmlns:p14="http://schemas.microsoft.com/office/powerpoint/2010/main" xmlns="" val="46329876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617DF07-E76C-43CB-A47F-4987263ACDB9}" type="datetimeFigureOut">
              <a:rPr lang="en-GB" smtClean="0"/>
              <a:pPr>
                <a:defRPr/>
              </a:pPr>
              <a:t>25/04/2021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17753-4FDF-45FF-B89A-C755C37BDCD0}" type="slidenum">
              <a:rPr lang="en-GB" altLang="vi-VN" smtClean="0"/>
              <a:pPr/>
              <a:t>‹#›</a:t>
            </a:fld>
            <a:endParaRPr lang="en-GB" altLang="vi-VN"/>
          </a:p>
        </p:txBody>
      </p:sp>
    </p:spTree>
    <p:extLst>
      <p:ext uri="{BB962C8B-B14F-4D97-AF65-F5344CB8AC3E}">
        <p14:creationId xmlns:p14="http://schemas.microsoft.com/office/powerpoint/2010/main" xmlns="" val="222759198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78A95D5-5626-45F1-982E-D1632D3C99D7}" type="datetimeFigureOut">
              <a:rPr lang="en-GB" smtClean="0"/>
              <a:pPr>
                <a:defRPr/>
              </a:pPr>
              <a:t>25/04/2021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0427B-9411-4D07-A9EE-47C9A9C705A0}" type="slidenum">
              <a:rPr lang="en-GB" altLang="vi-VN" smtClean="0"/>
              <a:pPr/>
              <a:t>‹#›</a:t>
            </a:fld>
            <a:endParaRPr lang="en-GB" altLang="vi-VN"/>
          </a:p>
        </p:txBody>
      </p:sp>
    </p:spTree>
    <p:extLst>
      <p:ext uri="{BB962C8B-B14F-4D97-AF65-F5344CB8AC3E}">
        <p14:creationId xmlns:p14="http://schemas.microsoft.com/office/powerpoint/2010/main" xmlns="" val="31935511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D3A4441-9ABA-4A81-9FD0-D452FB8DB253}" type="datetimeFigureOut">
              <a:rPr lang="en-GB" smtClean="0"/>
              <a:pPr>
                <a:defRPr/>
              </a:pPr>
              <a:t>25/04/2021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D0113B-6F3F-4B13-AA64-DFC5BA103B5C}" type="slidenum">
              <a:rPr lang="en-GB" altLang="vi-VN" smtClean="0"/>
              <a:pPr/>
              <a:t>‹#›</a:t>
            </a:fld>
            <a:endParaRPr lang="en-GB" altLang="vi-VN"/>
          </a:p>
        </p:txBody>
      </p:sp>
    </p:spTree>
    <p:extLst>
      <p:ext uri="{BB962C8B-B14F-4D97-AF65-F5344CB8AC3E}">
        <p14:creationId xmlns:p14="http://schemas.microsoft.com/office/powerpoint/2010/main" xmlns="" val="40691547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ED90D87-37B4-43D1-B69F-668AB3E559A5}" type="datetimeFigureOut">
              <a:rPr lang="en-GB" smtClean="0"/>
              <a:pPr>
                <a:defRPr/>
              </a:pPr>
              <a:t>25/04/2021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DD6A4-0ED2-4CB4-8EF2-972A31CD1AD8}" type="slidenum">
              <a:rPr lang="en-GB" altLang="vi-VN" smtClean="0"/>
              <a:pPr/>
              <a:t>‹#›</a:t>
            </a:fld>
            <a:endParaRPr lang="en-GB" altLang="vi-VN"/>
          </a:p>
        </p:txBody>
      </p:sp>
    </p:spTree>
    <p:extLst>
      <p:ext uri="{BB962C8B-B14F-4D97-AF65-F5344CB8AC3E}">
        <p14:creationId xmlns:p14="http://schemas.microsoft.com/office/powerpoint/2010/main" xmlns="" val="12996084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A7CC678-C900-4050-8E48-C2CBCC4AFF08}" type="datetimeFigureOut">
              <a:rPr lang="en-GB" smtClean="0"/>
              <a:pPr>
                <a:defRPr/>
              </a:pPr>
              <a:t>25/04/2021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ADF02-D39C-4FC8-9CC9-2CA1A53228D8}" type="slidenum">
              <a:rPr lang="en-GB" altLang="vi-VN" smtClean="0"/>
              <a:pPr/>
              <a:t>‹#›</a:t>
            </a:fld>
            <a:endParaRPr lang="en-GB" altLang="vi-VN"/>
          </a:p>
        </p:txBody>
      </p:sp>
    </p:spTree>
    <p:extLst>
      <p:ext uri="{BB962C8B-B14F-4D97-AF65-F5344CB8AC3E}">
        <p14:creationId xmlns:p14="http://schemas.microsoft.com/office/powerpoint/2010/main" xmlns="" val="28584945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A96586B-0034-4361-B7F2-9083BC73606E}" type="datetimeFigureOut">
              <a:rPr lang="en-GB" smtClean="0"/>
              <a:pPr>
                <a:defRPr/>
              </a:pPr>
              <a:t>25/04/2021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CF55C-A182-4312-B3BA-127DC21DCC3F}" type="slidenum">
              <a:rPr lang="en-GB" altLang="vi-VN" smtClean="0"/>
              <a:pPr/>
              <a:t>‹#›</a:t>
            </a:fld>
            <a:endParaRPr lang="en-GB" altLang="vi-VN"/>
          </a:p>
        </p:txBody>
      </p:sp>
    </p:spTree>
    <p:extLst>
      <p:ext uri="{BB962C8B-B14F-4D97-AF65-F5344CB8AC3E}">
        <p14:creationId xmlns:p14="http://schemas.microsoft.com/office/powerpoint/2010/main" xmlns="" val="15091394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86E4D82-DFA2-42AA-936F-E2C26B5A90DD}" type="datetimeFigureOut">
              <a:rPr lang="en-GB" smtClean="0"/>
              <a:pPr>
                <a:defRPr/>
              </a:pPr>
              <a:t>25/04/2021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90A92-8E79-477E-95E3-9CD4C41CC336}" type="slidenum">
              <a:rPr lang="en-GB" altLang="vi-VN" smtClean="0"/>
              <a:pPr/>
              <a:t>‹#›</a:t>
            </a:fld>
            <a:endParaRPr lang="en-GB" altLang="vi-VN"/>
          </a:p>
        </p:txBody>
      </p:sp>
    </p:spTree>
    <p:extLst>
      <p:ext uri="{BB962C8B-B14F-4D97-AF65-F5344CB8AC3E}">
        <p14:creationId xmlns:p14="http://schemas.microsoft.com/office/powerpoint/2010/main" xmlns="" val="35867476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882FECD-94B0-4C8C-BED6-8E3668795914}" type="datetimeFigureOut">
              <a:rPr lang="en-GB" smtClean="0"/>
              <a:pPr>
                <a:defRPr/>
              </a:pPr>
              <a:t>25/04/2021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885FF2-4A52-4D44-886E-BECCD4093D4C}" type="slidenum">
              <a:rPr lang="en-GB" altLang="vi-VN" smtClean="0"/>
              <a:pPr/>
              <a:t>‹#›</a:t>
            </a:fld>
            <a:endParaRPr lang="en-GB" altLang="vi-VN"/>
          </a:p>
        </p:txBody>
      </p:sp>
    </p:spTree>
    <p:extLst>
      <p:ext uri="{BB962C8B-B14F-4D97-AF65-F5344CB8AC3E}">
        <p14:creationId xmlns:p14="http://schemas.microsoft.com/office/powerpoint/2010/main" xmlns="" val="38413623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6" Type="http://schemas.openxmlformats.org/officeDocument/2006/relationships/slideLayout" Target="../slideLayouts/slideLayout32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23D1093-28F4-4A56-AF46-80D1B91124BC}" type="datetimeFigureOut">
              <a:rPr lang="en-GB" smtClean="0"/>
              <a:pPr>
                <a:defRPr/>
              </a:pPr>
              <a:t>25/04/2021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F7297096-B37A-4CC1-8113-014FBEE9886A}" type="slidenum">
              <a:rPr lang="en-GB" altLang="vi-VN" smtClean="0"/>
              <a:pPr/>
              <a:t>‹#›</a:t>
            </a:fld>
            <a:endParaRPr lang="en-GB" altLang="vi-VN"/>
          </a:p>
        </p:txBody>
      </p:sp>
    </p:spTree>
    <p:extLst>
      <p:ext uri="{BB962C8B-B14F-4D97-AF65-F5344CB8AC3E}">
        <p14:creationId xmlns:p14="http://schemas.microsoft.com/office/powerpoint/2010/main" xmlns="" val="12489653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  <p:sldLayoutId id="2147483712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23D1093-28F4-4A56-AF46-80D1B91124BC}" type="datetimeFigureOut">
              <a:rPr lang="en-GB" smtClean="0"/>
              <a:pPr>
                <a:defRPr/>
              </a:pPr>
              <a:t>25/04/2021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F7297096-B37A-4CC1-8113-014FBEE9886A}" type="slidenum">
              <a:rPr lang="en-GB" altLang="vi-VN" smtClean="0"/>
              <a:pPr/>
              <a:t>‹#›</a:t>
            </a:fld>
            <a:endParaRPr lang="en-GB" altLang="vi-VN"/>
          </a:p>
        </p:txBody>
      </p:sp>
    </p:spTree>
    <p:extLst>
      <p:ext uri="{BB962C8B-B14F-4D97-AF65-F5344CB8AC3E}">
        <p14:creationId xmlns:p14="http://schemas.microsoft.com/office/powerpoint/2010/main" xmlns="" val="32846564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7" r:id="rId3"/>
    <p:sldLayoutId id="2147483768" r:id="rId4"/>
    <p:sldLayoutId id="2147483769" r:id="rId5"/>
    <p:sldLayoutId id="2147483770" r:id="rId6"/>
    <p:sldLayoutId id="2147483771" r:id="rId7"/>
    <p:sldLayoutId id="2147483772" r:id="rId8"/>
    <p:sldLayoutId id="2147483773" r:id="rId9"/>
    <p:sldLayoutId id="2147483774" r:id="rId10"/>
    <p:sldLayoutId id="2147483775" r:id="rId11"/>
    <p:sldLayoutId id="2147483776" r:id="rId12"/>
    <p:sldLayoutId id="2147483777" r:id="rId13"/>
    <p:sldLayoutId id="2147483778" r:id="rId14"/>
    <p:sldLayoutId id="2147483779" r:id="rId15"/>
    <p:sldLayoutId id="2147483780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8.v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3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6.png"/><Relationship Id="rId5" Type="http://schemas.openxmlformats.org/officeDocument/2006/relationships/image" Target="../media/image15.wmf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0.pn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microsoft.com/office/2007/relationships/hdphoto" Target="../media/hdphoto10.wdp"/><Relationship Id="rId3" Type="http://schemas.microsoft.com/office/2007/relationships/hdphoto" Target="../media/hdphoto5.wdp"/><Relationship Id="rId7" Type="http://schemas.microsoft.com/office/2007/relationships/hdphoto" Target="../media/hdphoto7.wdp"/><Relationship Id="rId12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7.png"/><Relationship Id="rId11" Type="http://schemas.microsoft.com/office/2007/relationships/hdphoto" Target="../media/hdphoto9.wdp"/><Relationship Id="rId5" Type="http://schemas.microsoft.com/office/2007/relationships/hdphoto" Target="../media/hdphoto6.wdp"/><Relationship Id="rId10" Type="http://schemas.openxmlformats.org/officeDocument/2006/relationships/image" Target="../media/image29.png"/><Relationship Id="rId4" Type="http://schemas.openxmlformats.org/officeDocument/2006/relationships/image" Target="../media/image26.png"/><Relationship Id="rId9" Type="http://schemas.microsoft.com/office/2007/relationships/hdphoto" Target="../media/hdphoto8.wdp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slideLayout" Target="../slideLayouts/slideLayout18.xml"/><Relationship Id="rId1" Type="http://schemas.openxmlformats.org/officeDocument/2006/relationships/audio" Target="../media/media1.mp3"/><Relationship Id="rId5" Type="http://schemas.openxmlformats.org/officeDocument/2006/relationships/image" Target="../media/image32.png"/><Relationship Id="rId4" Type="http://schemas.microsoft.com/office/2007/relationships/media" Target="../media/media1.mp3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3" Type="http://schemas.microsoft.com/office/2007/relationships/hdphoto" Target="../media/hdphoto11.wdp"/><Relationship Id="rId7" Type="http://schemas.openxmlformats.org/officeDocument/2006/relationships/image" Target="../media/image36.png"/><Relationship Id="rId12" Type="http://schemas.openxmlformats.org/officeDocument/2006/relationships/image" Target="../media/image40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8.xml"/><Relationship Id="rId6" Type="http://schemas.microsoft.com/office/2007/relationships/hdphoto" Target="../media/hdphoto12.wdp"/><Relationship Id="rId11" Type="http://schemas.openxmlformats.org/officeDocument/2006/relationships/image" Target="../media/image39.png"/><Relationship Id="rId5" Type="http://schemas.openxmlformats.org/officeDocument/2006/relationships/image" Target="../media/image35.png"/><Relationship Id="rId10" Type="http://schemas.openxmlformats.org/officeDocument/2006/relationships/image" Target="../media/image38.png"/><Relationship Id="rId4" Type="http://schemas.openxmlformats.org/officeDocument/2006/relationships/image" Target="../media/image34.jpeg"/><Relationship Id="rId9" Type="http://schemas.openxmlformats.org/officeDocument/2006/relationships/image" Target="../media/image37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9.bin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2.png"/><Relationship Id="rId2" Type="http://schemas.openxmlformats.org/officeDocument/2006/relationships/audio" Target="../media/media1.mp3"/><Relationship Id="rId1" Type="http://schemas.openxmlformats.org/officeDocument/2006/relationships/vmlDrawing" Target="../drawings/vmlDrawing9.vml"/><Relationship Id="rId6" Type="http://schemas.microsoft.com/office/2007/relationships/hdphoto" Target="../media/hdphoto14.wdp"/><Relationship Id="rId10" Type="http://schemas.openxmlformats.org/officeDocument/2006/relationships/image" Target="../media/image32.png"/><Relationship Id="rId4" Type="http://schemas.openxmlformats.org/officeDocument/2006/relationships/image" Target="../media/image41.png"/><Relationship Id="rId9" Type="http://schemas.microsoft.com/office/2007/relationships/media" Target="../media/media1.mp3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Layout" Target="../slideLayouts/slideLayout23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oleObject1.bin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3.xml"/><Relationship Id="rId1" Type="http://schemas.openxmlformats.org/officeDocument/2006/relationships/vmlDrawing" Target="../drawings/vmlDrawing2.v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3.v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4.vml"/><Relationship Id="rId5" Type="http://schemas.openxmlformats.org/officeDocument/2006/relationships/oleObject" Target="../embeddings/oleObject4.bin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5.v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Layout" Target="../slideLayouts/slideLayout23.xml"/><Relationship Id="rId1" Type="http://schemas.openxmlformats.org/officeDocument/2006/relationships/vmlDrawing" Target="../drawings/vmlDrawing6.vml"/><Relationship Id="rId4" Type="http://schemas.openxmlformats.org/officeDocument/2006/relationships/oleObject" Target="../embeddings/oleObject6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23.xml"/><Relationship Id="rId1" Type="http://schemas.openxmlformats.org/officeDocument/2006/relationships/vmlDrawing" Target="../drawings/vmlDrawing7.v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8257" y="-9509"/>
            <a:ext cx="9180512" cy="686750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83430" y="2546961"/>
            <a:ext cx="5377138" cy="13860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>
          <a:xfrm>
            <a:off x="878875" y="2106469"/>
            <a:ext cx="8229600" cy="1143000"/>
          </a:xfrm>
        </p:spPr>
        <p:txBody>
          <a:bodyPr/>
          <a:lstStyle/>
          <a:p>
            <a:pPr eaLnBrk="1" hangingPunct="1"/>
            <a:r>
              <a:rPr lang="vi-VN" altLang="vi-VN" sz="6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vi-VN" altLang="vi-VN" sz="60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THỰC HIỆN</a:t>
            </a:r>
          </a:p>
        </p:txBody>
      </p:sp>
      <p:sp>
        <p:nvSpPr>
          <p:cNvPr id="4" name="Sun 3"/>
          <p:cNvSpPr/>
          <p:nvPr/>
        </p:nvSpPr>
        <p:spPr>
          <a:xfrm>
            <a:off x="539552" y="1772072"/>
            <a:ext cx="1925757" cy="1728936"/>
          </a:xfrm>
          <a:prstGeom prst="sun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1600" b="1" dirty="0" smtClean="0">
                <a:latin typeface="Times New Roman" pitchFamily="18" charset="0"/>
                <a:cs typeface="Times New Roman" pitchFamily="18" charset="0"/>
              </a:rPr>
              <a:t>TIẾT 1</a:t>
            </a:r>
            <a:endParaRPr lang="vi-VN" sz="1600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8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365351148"/>
              </p:ext>
            </p:extLst>
          </p:nvPr>
        </p:nvGraphicFramePr>
        <p:xfrm>
          <a:off x="6400800" y="3352800"/>
          <a:ext cx="2743200" cy="3505200"/>
        </p:xfrm>
        <a:graphic>
          <a:graphicData uri="http://schemas.openxmlformats.org/presentationml/2006/ole">
            <p:oleObj spid="_x0000_s18583" name="Clip" r:id="rId3" imgW="1999793" imgH="1831543" progId="">
              <p:embed/>
            </p:oleObj>
          </a:graphicData>
        </a:graphic>
      </p:graphicFrame>
      <p:grpSp>
        <p:nvGrpSpPr>
          <p:cNvPr id="9" name="Group 7"/>
          <p:cNvGrpSpPr>
            <a:grpSpLocks/>
          </p:cNvGrpSpPr>
          <p:nvPr/>
        </p:nvGrpSpPr>
        <p:grpSpPr bwMode="auto">
          <a:xfrm>
            <a:off x="0" y="0"/>
            <a:ext cx="4495800" cy="5772338"/>
            <a:chOff x="2" y="0"/>
            <a:chExt cx="995" cy="2099"/>
          </a:xfrm>
        </p:grpSpPr>
        <p:sp>
          <p:nvSpPr>
            <p:cNvPr id="10" name="AutoShape 8"/>
            <p:cNvSpPr>
              <a:spLocks noChangeAspect="1" noChangeArrowheads="1" noTextEdit="1"/>
            </p:cNvSpPr>
            <p:nvPr/>
          </p:nvSpPr>
          <p:spPr bwMode="auto">
            <a:xfrm>
              <a:off x="192" y="1296"/>
              <a:ext cx="805" cy="8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grpSp>
          <p:nvGrpSpPr>
            <p:cNvPr id="11" name="Group 9"/>
            <p:cNvGrpSpPr>
              <a:grpSpLocks/>
            </p:cNvGrpSpPr>
            <p:nvPr/>
          </p:nvGrpSpPr>
          <p:grpSpPr bwMode="auto">
            <a:xfrm>
              <a:off x="10" y="3"/>
              <a:ext cx="794" cy="666"/>
              <a:chOff x="10" y="3"/>
              <a:chExt cx="794" cy="666"/>
            </a:xfrm>
          </p:grpSpPr>
          <p:sp>
            <p:nvSpPr>
              <p:cNvPr id="132" name="Freeform 10"/>
              <p:cNvSpPr>
                <a:spLocks/>
              </p:cNvSpPr>
              <p:nvPr/>
            </p:nvSpPr>
            <p:spPr bwMode="auto">
              <a:xfrm>
                <a:off x="436" y="21"/>
                <a:ext cx="112" cy="49"/>
              </a:xfrm>
              <a:custGeom>
                <a:avLst/>
                <a:gdLst>
                  <a:gd name="T0" fmla="*/ 0 w 223"/>
                  <a:gd name="T1" fmla="*/ 1 h 98"/>
                  <a:gd name="T2" fmla="*/ 0 w 223"/>
                  <a:gd name="T3" fmla="*/ 1 h 98"/>
                  <a:gd name="T4" fmla="*/ 1 w 223"/>
                  <a:gd name="T5" fmla="*/ 1 h 98"/>
                  <a:gd name="T6" fmla="*/ 1 w 223"/>
                  <a:gd name="T7" fmla="*/ 1 h 98"/>
                  <a:gd name="T8" fmla="*/ 1 w 223"/>
                  <a:gd name="T9" fmla="*/ 1 h 98"/>
                  <a:gd name="T10" fmla="*/ 1 w 223"/>
                  <a:gd name="T11" fmla="*/ 1 h 98"/>
                  <a:gd name="T12" fmla="*/ 1 w 223"/>
                  <a:gd name="T13" fmla="*/ 1 h 98"/>
                  <a:gd name="T14" fmla="*/ 1 w 223"/>
                  <a:gd name="T15" fmla="*/ 1 h 98"/>
                  <a:gd name="T16" fmla="*/ 1 w 223"/>
                  <a:gd name="T17" fmla="*/ 1 h 98"/>
                  <a:gd name="T18" fmla="*/ 1 w 223"/>
                  <a:gd name="T19" fmla="*/ 1 h 98"/>
                  <a:gd name="T20" fmla="*/ 1 w 223"/>
                  <a:gd name="T21" fmla="*/ 1 h 98"/>
                  <a:gd name="T22" fmla="*/ 1 w 223"/>
                  <a:gd name="T23" fmla="*/ 1 h 98"/>
                  <a:gd name="T24" fmla="*/ 2 w 223"/>
                  <a:gd name="T25" fmla="*/ 1 h 98"/>
                  <a:gd name="T26" fmla="*/ 2 w 223"/>
                  <a:gd name="T27" fmla="*/ 1 h 98"/>
                  <a:gd name="T28" fmla="*/ 2 w 223"/>
                  <a:gd name="T29" fmla="*/ 1 h 98"/>
                  <a:gd name="T30" fmla="*/ 2 w 223"/>
                  <a:gd name="T31" fmla="*/ 1 h 98"/>
                  <a:gd name="T32" fmla="*/ 2 w 223"/>
                  <a:gd name="T33" fmla="*/ 1 h 98"/>
                  <a:gd name="T34" fmla="*/ 2 w 223"/>
                  <a:gd name="T35" fmla="*/ 1 h 98"/>
                  <a:gd name="T36" fmla="*/ 2 w 223"/>
                  <a:gd name="T37" fmla="*/ 1 h 98"/>
                  <a:gd name="T38" fmla="*/ 2 w 223"/>
                  <a:gd name="T39" fmla="*/ 1 h 98"/>
                  <a:gd name="T40" fmla="*/ 2 w 223"/>
                  <a:gd name="T41" fmla="*/ 0 h 98"/>
                  <a:gd name="T42" fmla="*/ 2 w 223"/>
                  <a:gd name="T43" fmla="*/ 1 h 98"/>
                  <a:gd name="T44" fmla="*/ 2 w 223"/>
                  <a:gd name="T45" fmla="*/ 1 h 98"/>
                  <a:gd name="T46" fmla="*/ 2 w 223"/>
                  <a:gd name="T47" fmla="*/ 1 h 98"/>
                  <a:gd name="T48" fmla="*/ 2 w 223"/>
                  <a:gd name="T49" fmla="*/ 1 h 98"/>
                  <a:gd name="T50" fmla="*/ 2 w 223"/>
                  <a:gd name="T51" fmla="*/ 1 h 98"/>
                  <a:gd name="T52" fmla="*/ 2 w 223"/>
                  <a:gd name="T53" fmla="*/ 1 h 98"/>
                  <a:gd name="T54" fmla="*/ 2 w 223"/>
                  <a:gd name="T55" fmla="*/ 1 h 98"/>
                  <a:gd name="T56" fmla="*/ 2 w 223"/>
                  <a:gd name="T57" fmla="*/ 1 h 98"/>
                  <a:gd name="T58" fmla="*/ 1 w 223"/>
                  <a:gd name="T59" fmla="*/ 1 h 98"/>
                  <a:gd name="T60" fmla="*/ 1 w 223"/>
                  <a:gd name="T61" fmla="*/ 1 h 98"/>
                  <a:gd name="T62" fmla="*/ 1 w 223"/>
                  <a:gd name="T63" fmla="*/ 1 h 98"/>
                  <a:gd name="T64" fmla="*/ 1 w 223"/>
                  <a:gd name="T65" fmla="*/ 1 h 98"/>
                  <a:gd name="T66" fmla="*/ 1 w 223"/>
                  <a:gd name="T67" fmla="*/ 1 h 98"/>
                  <a:gd name="T68" fmla="*/ 1 w 223"/>
                  <a:gd name="T69" fmla="*/ 1 h 98"/>
                  <a:gd name="T70" fmla="*/ 1 w 223"/>
                  <a:gd name="T71" fmla="*/ 1 h 98"/>
                  <a:gd name="T72" fmla="*/ 0 w 223"/>
                  <a:gd name="T73" fmla="*/ 1 h 98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0" t="0" r="r" b="b"/>
                <a:pathLst>
                  <a:path w="223" h="98">
                    <a:moveTo>
                      <a:pt x="0" y="85"/>
                    </a:moveTo>
                    <a:lnTo>
                      <a:pt x="0" y="84"/>
                    </a:lnTo>
                    <a:lnTo>
                      <a:pt x="3" y="83"/>
                    </a:lnTo>
                    <a:lnTo>
                      <a:pt x="6" y="82"/>
                    </a:lnTo>
                    <a:lnTo>
                      <a:pt x="6" y="80"/>
                    </a:lnTo>
                    <a:lnTo>
                      <a:pt x="24" y="85"/>
                    </a:lnTo>
                    <a:lnTo>
                      <a:pt x="43" y="87"/>
                    </a:lnTo>
                    <a:lnTo>
                      <a:pt x="60" y="88"/>
                    </a:lnTo>
                    <a:lnTo>
                      <a:pt x="76" y="86"/>
                    </a:lnTo>
                    <a:lnTo>
                      <a:pt x="92" y="83"/>
                    </a:lnTo>
                    <a:lnTo>
                      <a:pt x="108" y="78"/>
                    </a:lnTo>
                    <a:lnTo>
                      <a:pt x="123" y="72"/>
                    </a:lnTo>
                    <a:lnTo>
                      <a:pt x="137" y="65"/>
                    </a:lnTo>
                    <a:lnTo>
                      <a:pt x="151" y="57"/>
                    </a:lnTo>
                    <a:lnTo>
                      <a:pt x="163" y="49"/>
                    </a:lnTo>
                    <a:lnTo>
                      <a:pt x="175" y="41"/>
                    </a:lnTo>
                    <a:lnTo>
                      <a:pt x="187" y="32"/>
                    </a:lnTo>
                    <a:lnTo>
                      <a:pt x="197" y="23"/>
                    </a:lnTo>
                    <a:lnTo>
                      <a:pt x="206" y="15"/>
                    </a:lnTo>
                    <a:lnTo>
                      <a:pt x="215" y="7"/>
                    </a:lnTo>
                    <a:lnTo>
                      <a:pt x="223" y="0"/>
                    </a:lnTo>
                    <a:lnTo>
                      <a:pt x="221" y="9"/>
                    </a:lnTo>
                    <a:lnTo>
                      <a:pt x="215" y="18"/>
                    </a:lnTo>
                    <a:lnTo>
                      <a:pt x="207" y="27"/>
                    </a:lnTo>
                    <a:lnTo>
                      <a:pt x="196" y="38"/>
                    </a:lnTo>
                    <a:lnTo>
                      <a:pt x="183" y="48"/>
                    </a:lnTo>
                    <a:lnTo>
                      <a:pt x="169" y="58"/>
                    </a:lnTo>
                    <a:lnTo>
                      <a:pt x="153" y="68"/>
                    </a:lnTo>
                    <a:lnTo>
                      <a:pt x="136" y="76"/>
                    </a:lnTo>
                    <a:lnTo>
                      <a:pt x="119" y="84"/>
                    </a:lnTo>
                    <a:lnTo>
                      <a:pt x="100" y="90"/>
                    </a:lnTo>
                    <a:lnTo>
                      <a:pt x="82" y="94"/>
                    </a:lnTo>
                    <a:lnTo>
                      <a:pt x="64" y="98"/>
                    </a:lnTo>
                    <a:lnTo>
                      <a:pt x="46" y="98"/>
                    </a:lnTo>
                    <a:lnTo>
                      <a:pt x="30" y="97"/>
                    </a:lnTo>
                    <a:lnTo>
                      <a:pt x="14" y="92"/>
                    </a:lnTo>
                    <a:lnTo>
                      <a:pt x="0" y="85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133" name="Freeform 11"/>
              <p:cNvSpPr>
                <a:spLocks/>
              </p:cNvSpPr>
              <p:nvPr/>
            </p:nvSpPr>
            <p:spPr bwMode="auto">
              <a:xfrm>
                <a:off x="524" y="7"/>
                <a:ext cx="6" cy="38"/>
              </a:xfrm>
              <a:custGeom>
                <a:avLst/>
                <a:gdLst>
                  <a:gd name="T0" fmla="*/ 0 w 13"/>
                  <a:gd name="T1" fmla="*/ 0 h 76"/>
                  <a:gd name="T2" fmla="*/ 0 w 13"/>
                  <a:gd name="T3" fmla="*/ 1 h 76"/>
                  <a:gd name="T4" fmla="*/ 0 w 13"/>
                  <a:gd name="T5" fmla="*/ 1 h 76"/>
                  <a:gd name="T6" fmla="*/ 0 w 13"/>
                  <a:gd name="T7" fmla="*/ 1 h 76"/>
                  <a:gd name="T8" fmla="*/ 0 w 13"/>
                  <a:gd name="T9" fmla="*/ 1 h 76"/>
                  <a:gd name="T10" fmla="*/ 0 w 13"/>
                  <a:gd name="T11" fmla="*/ 1 h 76"/>
                  <a:gd name="T12" fmla="*/ 0 w 13"/>
                  <a:gd name="T13" fmla="*/ 1 h 76"/>
                  <a:gd name="T14" fmla="*/ 0 w 13"/>
                  <a:gd name="T15" fmla="*/ 1 h 76"/>
                  <a:gd name="T16" fmla="*/ 0 w 13"/>
                  <a:gd name="T17" fmla="*/ 0 h 7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3" h="76">
                    <a:moveTo>
                      <a:pt x="9" y="0"/>
                    </a:moveTo>
                    <a:lnTo>
                      <a:pt x="13" y="9"/>
                    </a:lnTo>
                    <a:lnTo>
                      <a:pt x="13" y="31"/>
                    </a:lnTo>
                    <a:lnTo>
                      <a:pt x="9" y="56"/>
                    </a:lnTo>
                    <a:lnTo>
                      <a:pt x="0" y="76"/>
                    </a:lnTo>
                    <a:lnTo>
                      <a:pt x="2" y="56"/>
                    </a:lnTo>
                    <a:lnTo>
                      <a:pt x="5" y="31"/>
                    </a:lnTo>
                    <a:lnTo>
                      <a:pt x="7" y="9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134" name="Freeform 12"/>
              <p:cNvSpPr>
                <a:spLocks/>
              </p:cNvSpPr>
              <p:nvPr/>
            </p:nvSpPr>
            <p:spPr bwMode="auto">
              <a:xfrm>
                <a:off x="515" y="6"/>
                <a:ext cx="8" cy="46"/>
              </a:xfrm>
              <a:custGeom>
                <a:avLst/>
                <a:gdLst>
                  <a:gd name="T0" fmla="*/ 1 w 16"/>
                  <a:gd name="T1" fmla="*/ 0 h 91"/>
                  <a:gd name="T2" fmla="*/ 1 w 16"/>
                  <a:gd name="T3" fmla="*/ 1 h 91"/>
                  <a:gd name="T4" fmla="*/ 1 w 16"/>
                  <a:gd name="T5" fmla="*/ 1 h 91"/>
                  <a:gd name="T6" fmla="*/ 1 w 16"/>
                  <a:gd name="T7" fmla="*/ 1 h 91"/>
                  <a:gd name="T8" fmla="*/ 0 w 16"/>
                  <a:gd name="T9" fmla="*/ 1 h 91"/>
                  <a:gd name="T10" fmla="*/ 1 w 16"/>
                  <a:gd name="T11" fmla="*/ 1 h 91"/>
                  <a:gd name="T12" fmla="*/ 1 w 16"/>
                  <a:gd name="T13" fmla="*/ 1 h 91"/>
                  <a:gd name="T14" fmla="*/ 1 w 16"/>
                  <a:gd name="T15" fmla="*/ 1 h 91"/>
                  <a:gd name="T16" fmla="*/ 1 w 16"/>
                  <a:gd name="T17" fmla="*/ 0 h 9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6" h="91">
                    <a:moveTo>
                      <a:pt x="12" y="0"/>
                    </a:moveTo>
                    <a:lnTo>
                      <a:pt x="16" y="11"/>
                    </a:lnTo>
                    <a:lnTo>
                      <a:pt x="15" y="38"/>
                    </a:lnTo>
                    <a:lnTo>
                      <a:pt x="10" y="68"/>
                    </a:lnTo>
                    <a:lnTo>
                      <a:pt x="0" y="91"/>
                    </a:lnTo>
                    <a:lnTo>
                      <a:pt x="2" y="72"/>
                    </a:lnTo>
                    <a:lnTo>
                      <a:pt x="4" y="41"/>
                    </a:lnTo>
                    <a:lnTo>
                      <a:pt x="8" y="12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135" name="Freeform 13"/>
              <p:cNvSpPr>
                <a:spLocks/>
              </p:cNvSpPr>
              <p:nvPr/>
            </p:nvSpPr>
            <p:spPr bwMode="auto">
              <a:xfrm>
                <a:off x="499" y="13"/>
                <a:ext cx="6" cy="48"/>
              </a:xfrm>
              <a:custGeom>
                <a:avLst/>
                <a:gdLst>
                  <a:gd name="T0" fmla="*/ 0 w 13"/>
                  <a:gd name="T1" fmla="*/ 0 h 95"/>
                  <a:gd name="T2" fmla="*/ 0 w 13"/>
                  <a:gd name="T3" fmla="*/ 1 h 95"/>
                  <a:gd name="T4" fmla="*/ 0 w 13"/>
                  <a:gd name="T5" fmla="*/ 1 h 95"/>
                  <a:gd name="T6" fmla="*/ 0 w 13"/>
                  <a:gd name="T7" fmla="*/ 1 h 95"/>
                  <a:gd name="T8" fmla="*/ 0 w 13"/>
                  <a:gd name="T9" fmla="*/ 1 h 95"/>
                  <a:gd name="T10" fmla="*/ 0 w 13"/>
                  <a:gd name="T11" fmla="*/ 1 h 95"/>
                  <a:gd name="T12" fmla="*/ 0 w 13"/>
                  <a:gd name="T13" fmla="*/ 1 h 95"/>
                  <a:gd name="T14" fmla="*/ 0 w 13"/>
                  <a:gd name="T15" fmla="*/ 1 h 95"/>
                  <a:gd name="T16" fmla="*/ 0 w 13"/>
                  <a:gd name="T17" fmla="*/ 0 h 9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3" h="95">
                    <a:moveTo>
                      <a:pt x="7" y="0"/>
                    </a:moveTo>
                    <a:lnTo>
                      <a:pt x="12" y="12"/>
                    </a:lnTo>
                    <a:lnTo>
                      <a:pt x="13" y="41"/>
                    </a:lnTo>
                    <a:lnTo>
                      <a:pt x="10" y="73"/>
                    </a:lnTo>
                    <a:lnTo>
                      <a:pt x="0" y="95"/>
                    </a:lnTo>
                    <a:lnTo>
                      <a:pt x="0" y="76"/>
                    </a:lnTo>
                    <a:lnTo>
                      <a:pt x="1" y="43"/>
                    </a:lnTo>
                    <a:lnTo>
                      <a:pt x="4" y="13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136" name="Freeform 14"/>
              <p:cNvSpPr>
                <a:spLocks/>
              </p:cNvSpPr>
              <p:nvPr/>
            </p:nvSpPr>
            <p:spPr bwMode="auto">
              <a:xfrm>
                <a:off x="488" y="22"/>
                <a:ext cx="5" cy="43"/>
              </a:xfrm>
              <a:custGeom>
                <a:avLst/>
                <a:gdLst>
                  <a:gd name="T0" fmla="*/ 1 w 10"/>
                  <a:gd name="T1" fmla="*/ 0 h 85"/>
                  <a:gd name="T2" fmla="*/ 1 w 10"/>
                  <a:gd name="T3" fmla="*/ 1 h 85"/>
                  <a:gd name="T4" fmla="*/ 1 w 10"/>
                  <a:gd name="T5" fmla="*/ 1 h 85"/>
                  <a:gd name="T6" fmla="*/ 1 w 10"/>
                  <a:gd name="T7" fmla="*/ 1 h 85"/>
                  <a:gd name="T8" fmla="*/ 1 w 10"/>
                  <a:gd name="T9" fmla="*/ 1 h 85"/>
                  <a:gd name="T10" fmla="*/ 1 w 10"/>
                  <a:gd name="T11" fmla="*/ 1 h 85"/>
                  <a:gd name="T12" fmla="*/ 0 w 10"/>
                  <a:gd name="T13" fmla="*/ 1 h 85"/>
                  <a:gd name="T14" fmla="*/ 1 w 10"/>
                  <a:gd name="T15" fmla="*/ 1 h 85"/>
                  <a:gd name="T16" fmla="*/ 1 w 10"/>
                  <a:gd name="T17" fmla="*/ 0 h 8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0" h="85">
                    <a:moveTo>
                      <a:pt x="5" y="0"/>
                    </a:moveTo>
                    <a:lnTo>
                      <a:pt x="9" y="11"/>
                    </a:lnTo>
                    <a:lnTo>
                      <a:pt x="10" y="38"/>
                    </a:lnTo>
                    <a:lnTo>
                      <a:pt x="8" y="67"/>
                    </a:lnTo>
                    <a:lnTo>
                      <a:pt x="1" y="85"/>
                    </a:lnTo>
                    <a:lnTo>
                      <a:pt x="1" y="66"/>
                    </a:lnTo>
                    <a:lnTo>
                      <a:pt x="0" y="37"/>
                    </a:lnTo>
                    <a:lnTo>
                      <a:pt x="1" y="11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137" name="Freeform 15"/>
              <p:cNvSpPr>
                <a:spLocks/>
              </p:cNvSpPr>
              <p:nvPr/>
            </p:nvSpPr>
            <p:spPr bwMode="auto">
              <a:xfrm>
                <a:off x="468" y="33"/>
                <a:ext cx="6" cy="36"/>
              </a:xfrm>
              <a:custGeom>
                <a:avLst/>
                <a:gdLst>
                  <a:gd name="T0" fmla="*/ 0 w 13"/>
                  <a:gd name="T1" fmla="*/ 0 h 71"/>
                  <a:gd name="T2" fmla="*/ 0 w 13"/>
                  <a:gd name="T3" fmla="*/ 1 h 71"/>
                  <a:gd name="T4" fmla="*/ 0 w 13"/>
                  <a:gd name="T5" fmla="*/ 1 h 71"/>
                  <a:gd name="T6" fmla="*/ 0 w 13"/>
                  <a:gd name="T7" fmla="*/ 1 h 71"/>
                  <a:gd name="T8" fmla="*/ 0 w 13"/>
                  <a:gd name="T9" fmla="*/ 1 h 71"/>
                  <a:gd name="T10" fmla="*/ 0 w 13"/>
                  <a:gd name="T11" fmla="*/ 1 h 71"/>
                  <a:gd name="T12" fmla="*/ 0 w 13"/>
                  <a:gd name="T13" fmla="*/ 1 h 71"/>
                  <a:gd name="T14" fmla="*/ 0 w 13"/>
                  <a:gd name="T15" fmla="*/ 1 h 71"/>
                  <a:gd name="T16" fmla="*/ 0 w 13"/>
                  <a:gd name="T17" fmla="*/ 0 h 7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3" h="71">
                    <a:moveTo>
                      <a:pt x="3" y="0"/>
                    </a:moveTo>
                    <a:lnTo>
                      <a:pt x="8" y="8"/>
                    </a:lnTo>
                    <a:lnTo>
                      <a:pt x="13" y="29"/>
                    </a:lnTo>
                    <a:lnTo>
                      <a:pt x="12" y="52"/>
                    </a:lnTo>
                    <a:lnTo>
                      <a:pt x="5" y="71"/>
                    </a:lnTo>
                    <a:lnTo>
                      <a:pt x="4" y="54"/>
                    </a:lnTo>
                    <a:lnTo>
                      <a:pt x="1" y="30"/>
                    </a:lnTo>
                    <a:lnTo>
                      <a:pt x="0" y="9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138" name="Freeform 16"/>
              <p:cNvSpPr>
                <a:spLocks/>
              </p:cNvSpPr>
              <p:nvPr/>
            </p:nvSpPr>
            <p:spPr bwMode="auto">
              <a:xfrm>
                <a:off x="439" y="49"/>
                <a:ext cx="7" cy="17"/>
              </a:xfrm>
              <a:custGeom>
                <a:avLst/>
                <a:gdLst>
                  <a:gd name="T0" fmla="*/ 0 w 15"/>
                  <a:gd name="T1" fmla="*/ 0 h 35"/>
                  <a:gd name="T2" fmla="*/ 0 w 15"/>
                  <a:gd name="T3" fmla="*/ 0 h 35"/>
                  <a:gd name="T4" fmla="*/ 0 w 15"/>
                  <a:gd name="T5" fmla="*/ 0 h 35"/>
                  <a:gd name="T6" fmla="*/ 0 w 15"/>
                  <a:gd name="T7" fmla="*/ 0 h 35"/>
                  <a:gd name="T8" fmla="*/ 0 w 15"/>
                  <a:gd name="T9" fmla="*/ 0 h 35"/>
                  <a:gd name="T10" fmla="*/ 0 w 15"/>
                  <a:gd name="T11" fmla="*/ 0 h 35"/>
                  <a:gd name="T12" fmla="*/ 0 w 15"/>
                  <a:gd name="T13" fmla="*/ 0 h 35"/>
                  <a:gd name="T14" fmla="*/ 0 w 15"/>
                  <a:gd name="T15" fmla="*/ 0 h 35"/>
                  <a:gd name="T16" fmla="*/ 0 w 15"/>
                  <a:gd name="T17" fmla="*/ 0 h 3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5" h="35">
                    <a:moveTo>
                      <a:pt x="2" y="0"/>
                    </a:moveTo>
                    <a:lnTo>
                      <a:pt x="6" y="3"/>
                    </a:lnTo>
                    <a:lnTo>
                      <a:pt x="12" y="14"/>
                    </a:lnTo>
                    <a:lnTo>
                      <a:pt x="15" y="27"/>
                    </a:lnTo>
                    <a:lnTo>
                      <a:pt x="11" y="35"/>
                    </a:lnTo>
                    <a:lnTo>
                      <a:pt x="11" y="23"/>
                    </a:lnTo>
                    <a:lnTo>
                      <a:pt x="5" y="12"/>
                    </a:lnTo>
                    <a:lnTo>
                      <a:pt x="0" y="3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139" name="Freeform 17"/>
              <p:cNvSpPr>
                <a:spLocks/>
              </p:cNvSpPr>
              <p:nvPr/>
            </p:nvSpPr>
            <p:spPr bwMode="auto">
              <a:xfrm>
                <a:off x="535" y="3"/>
                <a:ext cx="6" cy="33"/>
              </a:xfrm>
              <a:custGeom>
                <a:avLst/>
                <a:gdLst>
                  <a:gd name="T0" fmla="*/ 0 w 13"/>
                  <a:gd name="T1" fmla="*/ 0 h 66"/>
                  <a:gd name="T2" fmla="*/ 0 w 13"/>
                  <a:gd name="T3" fmla="*/ 1 h 66"/>
                  <a:gd name="T4" fmla="*/ 0 w 13"/>
                  <a:gd name="T5" fmla="*/ 1 h 66"/>
                  <a:gd name="T6" fmla="*/ 0 w 13"/>
                  <a:gd name="T7" fmla="*/ 1 h 66"/>
                  <a:gd name="T8" fmla="*/ 0 w 13"/>
                  <a:gd name="T9" fmla="*/ 1 h 66"/>
                  <a:gd name="T10" fmla="*/ 0 w 13"/>
                  <a:gd name="T11" fmla="*/ 1 h 66"/>
                  <a:gd name="T12" fmla="*/ 0 w 13"/>
                  <a:gd name="T13" fmla="*/ 1 h 66"/>
                  <a:gd name="T14" fmla="*/ 0 w 13"/>
                  <a:gd name="T15" fmla="*/ 1 h 66"/>
                  <a:gd name="T16" fmla="*/ 0 w 13"/>
                  <a:gd name="T17" fmla="*/ 0 h 6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3" h="66">
                    <a:moveTo>
                      <a:pt x="9" y="0"/>
                    </a:moveTo>
                    <a:lnTo>
                      <a:pt x="13" y="7"/>
                    </a:lnTo>
                    <a:lnTo>
                      <a:pt x="13" y="25"/>
                    </a:lnTo>
                    <a:lnTo>
                      <a:pt x="9" y="46"/>
                    </a:lnTo>
                    <a:lnTo>
                      <a:pt x="0" y="66"/>
                    </a:lnTo>
                    <a:lnTo>
                      <a:pt x="2" y="47"/>
                    </a:lnTo>
                    <a:lnTo>
                      <a:pt x="3" y="25"/>
                    </a:lnTo>
                    <a:lnTo>
                      <a:pt x="6" y="8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140" name="Freeform 18"/>
              <p:cNvSpPr>
                <a:spLocks/>
              </p:cNvSpPr>
              <p:nvPr/>
            </p:nvSpPr>
            <p:spPr bwMode="auto">
              <a:xfrm>
                <a:off x="508" y="10"/>
                <a:ext cx="6" cy="46"/>
              </a:xfrm>
              <a:custGeom>
                <a:avLst/>
                <a:gdLst>
                  <a:gd name="T0" fmla="*/ 1 w 12"/>
                  <a:gd name="T1" fmla="*/ 0 h 93"/>
                  <a:gd name="T2" fmla="*/ 1 w 12"/>
                  <a:gd name="T3" fmla="*/ 0 h 93"/>
                  <a:gd name="T4" fmla="*/ 1 w 12"/>
                  <a:gd name="T5" fmla="*/ 0 h 93"/>
                  <a:gd name="T6" fmla="*/ 1 w 12"/>
                  <a:gd name="T7" fmla="*/ 0 h 93"/>
                  <a:gd name="T8" fmla="*/ 0 w 12"/>
                  <a:gd name="T9" fmla="*/ 0 h 93"/>
                  <a:gd name="T10" fmla="*/ 0 w 12"/>
                  <a:gd name="T11" fmla="*/ 0 h 93"/>
                  <a:gd name="T12" fmla="*/ 1 w 12"/>
                  <a:gd name="T13" fmla="*/ 0 h 93"/>
                  <a:gd name="T14" fmla="*/ 1 w 12"/>
                  <a:gd name="T15" fmla="*/ 0 h 93"/>
                  <a:gd name="T16" fmla="*/ 1 w 12"/>
                  <a:gd name="T17" fmla="*/ 0 h 9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2" h="93">
                    <a:moveTo>
                      <a:pt x="7" y="0"/>
                    </a:moveTo>
                    <a:lnTo>
                      <a:pt x="11" y="12"/>
                    </a:lnTo>
                    <a:lnTo>
                      <a:pt x="12" y="40"/>
                    </a:lnTo>
                    <a:lnTo>
                      <a:pt x="9" y="71"/>
                    </a:lnTo>
                    <a:lnTo>
                      <a:pt x="0" y="93"/>
                    </a:lnTo>
                    <a:lnTo>
                      <a:pt x="0" y="75"/>
                    </a:lnTo>
                    <a:lnTo>
                      <a:pt x="1" y="42"/>
                    </a:lnTo>
                    <a:lnTo>
                      <a:pt x="3" y="12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141" name="Freeform 19"/>
              <p:cNvSpPr>
                <a:spLocks/>
              </p:cNvSpPr>
              <p:nvPr/>
            </p:nvSpPr>
            <p:spPr bwMode="auto">
              <a:xfrm>
                <a:off x="476" y="26"/>
                <a:ext cx="7" cy="41"/>
              </a:xfrm>
              <a:custGeom>
                <a:avLst/>
                <a:gdLst>
                  <a:gd name="T0" fmla="*/ 1 w 13"/>
                  <a:gd name="T1" fmla="*/ 0 h 82"/>
                  <a:gd name="T2" fmla="*/ 1 w 13"/>
                  <a:gd name="T3" fmla="*/ 1 h 82"/>
                  <a:gd name="T4" fmla="*/ 1 w 13"/>
                  <a:gd name="T5" fmla="*/ 1 h 82"/>
                  <a:gd name="T6" fmla="*/ 1 w 13"/>
                  <a:gd name="T7" fmla="*/ 1 h 82"/>
                  <a:gd name="T8" fmla="*/ 1 w 13"/>
                  <a:gd name="T9" fmla="*/ 1 h 82"/>
                  <a:gd name="T10" fmla="*/ 1 w 13"/>
                  <a:gd name="T11" fmla="*/ 1 h 82"/>
                  <a:gd name="T12" fmla="*/ 1 w 13"/>
                  <a:gd name="T13" fmla="*/ 1 h 82"/>
                  <a:gd name="T14" fmla="*/ 0 w 13"/>
                  <a:gd name="T15" fmla="*/ 1 h 82"/>
                  <a:gd name="T16" fmla="*/ 1 w 13"/>
                  <a:gd name="T17" fmla="*/ 0 h 8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3" h="82">
                    <a:moveTo>
                      <a:pt x="3" y="0"/>
                    </a:moveTo>
                    <a:lnTo>
                      <a:pt x="8" y="10"/>
                    </a:lnTo>
                    <a:lnTo>
                      <a:pt x="13" y="33"/>
                    </a:lnTo>
                    <a:lnTo>
                      <a:pt x="13" y="61"/>
                    </a:lnTo>
                    <a:lnTo>
                      <a:pt x="6" y="82"/>
                    </a:lnTo>
                    <a:lnTo>
                      <a:pt x="5" y="62"/>
                    </a:lnTo>
                    <a:lnTo>
                      <a:pt x="3" y="36"/>
                    </a:lnTo>
                    <a:lnTo>
                      <a:pt x="0" y="1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142" name="Freeform 20"/>
              <p:cNvSpPr>
                <a:spLocks/>
              </p:cNvSpPr>
              <p:nvPr/>
            </p:nvSpPr>
            <p:spPr bwMode="auto">
              <a:xfrm>
                <a:off x="461" y="35"/>
                <a:ext cx="4" cy="34"/>
              </a:xfrm>
              <a:custGeom>
                <a:avLst/>
                <a:gdLst>
                  <a:gd name="T0" fmla="*/ 1 w 7"/>
                  <a:gd name="T1" fmla="*/ 0 h 68"/>
                  <a:gd name="T2" fmla="*/ 1 w 7"/>
                  <a:gd name="T3" fmla="*/ 1 h 68"/>
                  <a:gd name="T4" fmla="*/ 1 w 7"/>
                  <a:gd name="T5" fmla="*/ 1 h 68"/>
                  <a:gd name="T6" fmla="*/ 1 w 7"/>
                  <a:gd name="T7" fmla="*/ 1 h 68"/>
                  <a:gd name="T8" fmla="*/ 1 w 7"/>
                  <a:gd name="T9" fmla="*/ 1 h 68"/>
                  <a:gd name="T10" fmla="*/ 1 w 7"/>
                  <a:gd name="T11" fmla="*/ 1 h 68"/>
                  <a:gd name="T12" fmla="*/ 0 w 7"/>
                  <a:gd name="T13" fmla="*/ 1 h 68"/>
                  <a:gd name="T14" fmla="*/ 0 w 7"/>
                  <a:gd name="T15" fmla="*/ 1 h 68"/>
                  <a:gd name="T16" fmla="*/ 1 w 7"/>
                  <a:gd name="T17" fmla="*/ 0 h 6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7" h="68">
                    <a:moveTo>
                      <a:pt x="3" y="0"/>
                    </a:moveTo>
                    <a:lnTo>
                      <a:pt x="6" y="11"/>
                    </a:lnTo>
                    <a:lnTo>
                      <a:pt x="7" y="32"/>
                    </a:lnTo>
                    <a:lnTo>
                      <a:pt x="6" y="56"/>
                    </a:lnTo>
                    <a:lnTo>
                      <a:pt x="2" y="68"/>
                    </a:lnTo>
                    <a:lnTo>
                      <a:pt x="2" y="53"/>
                    </a:lnTo>
                    <a:lnTo>
                      <a:pt x="0" y="32"/>
                    </a:lnTo>
                    <a:lnTo>
                      <a:pt x="0" y="12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143" name="Freeform 21"/>
              <p:cNvSpPr>
                <a:spLocks/>
              </p:cNvSpPr>
              <p:nvPr/>
            </p:nvSpPr>
            <p:spPr bwMode="auto">
              <a:xfrm>
                <a:off x="449" y="47"/>
                <a:ext cx="7" cy="21"/>
              </a:xfrm>
              <a:custGeom>
                <a:avLst/>
                <a:gdLst>
                  <a:gd name="T0" fmla="*/ 1 w 14"/>
                  <a:gd name="T1" fmla="*/ 0 h 41"/>
                  <a:gd name="T2" fmla="*/ 1 w 14"/>
                  <a:gd name="T3" fmla="*/ 1 h 41"/>
                  <a:gd name="T4" fmla="*/ 1 w 14"/>
                  <a:gd name="T5" fmla="*/ 1 h 41"/>
                  <a:gd name="T6" fmla="*/ 1 w 14"/>
                  <a:gd name="T7" fmla="*/ 1 h 41"/>
                  <a:gd name="T8" fmla="*/ 1 w 14"/>
                  <a:gd name="T9" fmla="*/ 1 h 41"/>
                  <a:gd name="T10" fmla="*/ 1 w 14"/>
                  <a:gd name="T11" fmla="*/ 1 h 41"/>
                  <a:gd name="T12" fmla="*/ 1 w 14"/>
                  <a:gd name="T13" fmla="*/ 1 h 41"/>
                  <a:gd name="T14" fmla="*/ 0 w 14"/>
                  <a:gd name="T15" fmla="*/ 1 h 41"/>
                  <a:gd name="T16" fmla="*/ 1 w 14"/>
                  <a:gd name="T17" fmla="*/ 0 h 4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3" y="0"/>
                    </a:moveTo>
                    <a:lnTo>
                      <a:pt x="7" y="4"/>
                    </a:lnTo>
                    <a:lnTo>
                      <a:pt x="12" y="17"/>
                    </a:lnTo>
                    <a:lnTo>
                      <a:pt x="14" y="32"/>
                    </a:lnTo>
                    <a:lnTo>
                      <a:pt x="9" y="41"/>
                    </a:lnTo>
                    <a:lnTo>
                      <a:pt x="9" y="30"/>
                    </a:lnTo>
                    <a:lnTo>
                      <a:pt x="5" y="16"/>
                    </a:lnTo>
                    <a:lnTo>
                      <a:pt x="0" y="4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144" name="Freeform 22"/>
              <p:cNvSpPr>
                <a:spLocks/>
              </p:cNvSpPr>
              <p:nvPr/>
            </p:nvSpPr>
            <p:spPr bwMode="auto">
              <a:xfrm>
                <a:off x="544" y="7"/>
                <a:ext cx="6" cy="22"/>
              </a:xfrm>
              <a:custGeom>
                <a:avLst/>
                <a:gdLst>
                  <a:gd name="T0" fmla="*/ 0 w 14"/>
                  <a:gd name="T1" fmla="*/ 1 h 43"/>
                  <a:gd name="T2" fmla="*/ 0 w 14"/>
                  <a:gd name="T3" fmla="*/ 1 h 43"/>
                  <a:gd name="T4" fmla="*/ 0 w 14"/>
                  <a:gd name="T5" fmla="*/ 1 h 43"/>
                  <a:gd name="T6" fmla="*/ 0 w 14"/>
                  <a:gd name="T7" fmla="*/ 1 h 43"/>
                  <a:gd name="T8" fmla="*/ 0 w 14"/>
                  <a:gd name="T9" fmla="*/ 0 h 43"/>
                  <a:gd name="T10" fmla="*/ 0 w 14"/>
                  <a:gd name="T11" fmla="*/ 1 h 43"/>
                  <a:gd name="T12" fmla="*/ 0 w 14"/>
                  <a:gd name="T13" fmla="*/ 1 h 43"/>
                  <a:gd name="T14" fmla="*/ 0 w 14"/>
                  <a:gd name="T15" fmla="*/ 1 h 43"/>
                  <a:gd name="T16" fmla="*/ 0 w 14"/>
                  <a:gd name="T17" fmla="*/ 1 h 4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lnTo>
                      <a:pt x="0" y="33"/>
                    </a:lnTo>
                    <a:lnTo>
                      <a:pt x="1" y="17"/>
                    </a:lnTo>
                    <a:lnTo>
                      <a:pt x="5" y="5"/>
                    </a:lnTo>
                    <a:lnTo>
                      <a:pt x="11" y="0"/>
                    </a:lnTo>
                    <a:lnTo>
                      <a:pt x="14" y="7"/>
                    </a:lnTo>
                    <a:lnTo>
                      <a:pt x="11" y="20"/>
                    </a:lnTo>
                    <a:lnTo>
                      <a:pt x="5" y="33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145" name="Freeform 23"/>
              <p:cNvSpPr>
                <a:spLocks/>
              </p:cNvSpPr>
              <p:nvPr/>
            </p:nvSpPr>
            <p:spPr bwMode="auto">
              <a:xfrm>
                <a:off x="542" y="25"/>
                <a:ext cx="20" cy="5"/>
              </a:xfrm>
              <a:custGeom>
                <a:avLst/>
                <a:gdLst>
                  <a:gd name="T0" fmla="*/ 0 w 39"/>
                  <a:gd name="T1" fmla="*/ 1 h 9"/>
                  <a:gd name="T2" fmla="*/ 1 w 39"/>
                  <a:gd name="T3" fmla="*/ 1 h 9"/>
                  <a:gd name="T4" fmla="*/ 1 w 39"/>
                  <a:gd name="T5" fmla="*/ 1 h 9"/>
                  <a:gd name="T6" fmla="*/ 1 w 39"/>
                  <a:gd name="T7" fmla="*/ 1 h 9"/>
                  <a:gd name="T8" fmla="*/ 1 w 39"/>
                  <a:gd name="T9" fmla="*/ 1 h 9"/>
                  <a:gd name="T10" fmla="*/ 1 w 39"/>
                  <a:gd name="T11" fmla="*/ 1 h 9"/>
                  <a:gd name="T12" fmla="*/ 1 w 39"/>
                  <a:gd name="T13" fmla="*/ 1 h 9"/>
                  <a:gd name="T14" fmla="*/ 1 w 39"/>
                  <a:gd name="T15" fmla="*/ 1 h 9"/>
                  <a:gd name="T16" fmla="*/ 1 w 39"/>
                  <a:gd name="T17" fmla="*/ 1 h 9"/>
                  <a:gd name="T18" fmla="*/ 1 w 39"/>
                  <a:gd name="T19" fmla="*/ 1 h 9"/>
                  <a:gd name="T20" fmla="*/ 1 w 39"/>
                  <a:gd name="T21" fmla="*/ 0 h 9"/>
                  <a:gd name="T22" fmla="*/ 1 w 39"/>
                  <a:gd name="T23" fmla="*/ 0 h 9"/>
                  <a:gd name="T24" fmla="*/ 1 w 39"/>
                  <a:gd name="T25" fmla="*/ 1 h 9"/>
                  <a:gd name="T26" fmla="*/ 1 w 39"/>
                  <a:gd name="T27" fmla="*/ 1 h 9"/>
                  <a:gd name="T28" fmla="*/ 1 w 39"/>
                  <a:gd name="T29" fmla="*/ 1 h 9"/>
                  <a:gd name="T30" fmla="*/ 1 w 39"/>
                  <a:gd name="T31" fmla="*/ 1 h 9"/>
                  <a:gd name="T32" fmla="*/ 0 w 39"/>
                  <a:gd name="T33" fmla="*/ 1 h 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9" h="9">
                    <a:moveTo>
                      <a:pt x="0" y="8"/>
                    </a:moveTo>
                    <a:lnTo>
                      <a:pt x="2" y="8"/>
                    </a:lnTo>
                    <a:lnTo>
                      <a:pt x="7" y="8"/>
                    </a:lnTo>
                    <a:lnTo>
                      <a:pt x="14" y="8"/>
                    </a:lnTo>
                    <a:lnTo>
                      <a:pt x="21" y="9"/>
                    </a:lnTo>
                    <a:lnTo>
                      <a:pt x="27" y="9"/>
                    </a:lnTo>
                    <a:lnTo>
                      <a:pt x="33" y="8"/>
                    </a:lnTo>
                    <a:lnTo>
                      <a:pt x="37" y="5"/>
                    </a:lnTo>
                    <a:lnTo>
                      <a:pt x="39" y="3"/>
                    </a:lnTo>
                    <a:lnTo>
                      <a:pt x="38" y="1"/>
                    </a:lnTo>
                    <a:lnTo>
                      <a:pt x="34" y="0"/>
                    </a:lnTo>
                    <a:lnTo>
                      <a:pt x="30" y="0"/>
                    </a:lnTo>
                    <a:lnTo>
                      <a:pt x="23" y="1"/>
                    </a:lnTo>
                    <a:lnTo>
                      <a:pt x="16" y="3"/>
                    </a:lnTo>
                    <a:lnTo>
                      <a:pt x="9" y="4"/>
                    </a:lnTo>
                    <a:lnTo>
                      <a:pt x="4" y="7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146" name="Freeform 24"/>
              <p:cNvSpPr>
                <a:spLocks/>
              </p:cNvSpPr>
              <p:nvPr/>
            </p:nvSpPr>
            <p:spPr bwMode="auto">
              <a:xfrm>
                <a:off x="548" y="10"/>
                <a:ext cx="16" cy="12"/>
              </a:xfrm>
              <a:custGeom>
                <a:avLst/>
                <a:gdLst>
                  <a:gd name="T0" fmla="*/ 0 w 32"/>
                  <a:gd name="T1" fmla="*/ 1 h 24"/>
                  <a:gd name="T2" fmla="*/ 1 w 32"/>
                  <a:gd name="T3" fmla="*/ 1 h 24"/>
                  <a:gd name="T4" fmla="*/ 1 w 32"/>
                  <a:gd name="T5" fmla="*/ 1 h 24"/>
                  <a:gd name="T6" fmla="*/ 1 w 32"/>
                  <a:gd name="T7" fmla="*/ 1 h 24"/>
                  <a:gd name="T8" fmla="*/ 1 w 32"/>
                  <a:gd name="T9" fmla="*/ 1 h 24"/>
                  <a:gd name="T10" fmla="*/ 1 w 32"/>
                  <a:gd name="T11" fmla="*/ 1 h 24"/>
                  <a:gd name="T12" fmla="*/ 1 w 32"/>
                  <a:gd name="T13" fmla="*/ 1 h 24"/>
                  <a:gd name="T14" fmla="*/ 1 w 32"/>
                  <a:gd name="T15" fmla="*/ 1 h 24"/>
                  <a:gd name="T16" fmla="*/ 1 w 32"/>
                  <a:gd name="T17" fmla="*/ 0 h 24"/>
                  <a:gd name="T18" fmla="*/ 1 w 32"/>
                  <a:gd name="T19" fmla="*/ 0 h 24"/>
                  <a:gd name="T20" fmla="*/ 1 w 32"/>
                  <a:gd name="T21" fmla="*/ 1 h 24"/>
                  <a:gd name="T22" fmla="*/ 1 w 32"/>
                  <a:gd name="T23" fmla="*/ 1 h 24"/>
                  <a:gd name="T24" fmla="*/ 0 w 32"/>
                  <a:gd name="T25" fmla="*/ 1 h 2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32" h="24">
                    <a:moveTo>
                      <a:pt x="0" y="24"/>
                    </a:moveTo>
                    <a:lnTo>
                      <a:pt x="3" y="23"/>
                    </a:lnTo>
                    <a:lnTo>
                      <a:pt x="7" y="20"/>
                    </a:lnTo>
                    <a:lnTo>
                      <a:pt x="13" y="17"/>
                    </a:lnTo>
                    <a:lnTo>
                      <a:pt x="19" y="13"/>
                    </a:lnTo>
                    <a:lnTo>
                      <a:pt x="24" y="10"/>
                    </a:lnTo>
                    <a:lnTo>
                      <a:pt x="30" y="7"/>
                    </a:lnTo>
                    <a:lnTo>
                      <a:pt x="32" y="3"/>
                    </a:lnTo>
                    <a:lnTo>
                      <a:pt x="32" y="0"/>
                    </a:lnTo>
                    <a:lnTo>
                      <a:pt x="27" y="0"/>
                    </a:lnTo>
                    <a:lnTo>
                      <a:pt x="17" y="7"/>
                    </a:lnTo>
                    <a:lnTo>
                      <a:pt x="7" y="17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147" name="Freeform 25"/>
              <p:cNvSpPr>
                <a:spLocks/>
              </p:cNvSpPr>
              <p:nvPr/>
            </p:nvSpPr>
            <p:spPr bwMode="auto">
              <a:xfrm>
                <a:off x="453" y="66"/>
                <a:ext cx="6" cy="26"/>
              </a:xfrm>
              <a:custGeom>
                <a:avLst/>
                <a:gdLst>
                  <a:gd name="T0" fmla="*/ 1 w 12"/>
                  <a:gd name="T1" fmla="*/ 0 h 52"/>
                  <a:gd name="T2" fmla="*/ 1 w 12"/>
                  <a:gd name="T3" fmla="*/ 1 h 52"/>
                  <a:gd name="T4" fmla="*/ 1 w 12"/>
                  <a:gd name="T5" fmla="*/ 1 h 52"/>
                  <a:gd name="T6" fmla="*/ 1 w 12"/>
                  <a:gd name="T7" fmla="*/ 1 h 52"/>
                  <a:gd name="T8" fmla="*/ 1 w 12"/>
                  <a:gd name="T9" fmla="*/ 1 h 52"/>
                  <a:gd name="T10" fmla="*/ 1 w 12"/>
                  <a:gd name="T11" fmla="*/ 1 h 52"/>
                  <a:gd name="T12" fmla="*/ 0 w 12"/>
                  <a:gd name="T13" fmla="*/ 1 h 52"/>
                  <a:gd name="T14" fmla="*/ 1 w 12"/>
                  <a:gd name="T15" fmla="*/ 1 h 52"/>
                  <a:gd name="T16" fmla="*/ 1 w 12"/>
                  <a:gd name="T17" fmla="*/ 0 h 5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2" h="52">
                    <a:moveTo>
                      <a:pt x="1" y="0"/>
                    </a:moveTo>
                    <a:lnTo>
                      <a:pt x="8" y="13"/>
                    </a:lnTo>
                    <a:lnTo>
                      <a:pt x="12" y="29"/>
                    </a:lnTo>
                    <a:lnTo>
                      <a:pt x="11" y="44"/>
                    </a:lnTo>
                    <a:lnTo>
                      <a:pt x="6" y="52"/>
                    </a:lnTo>
                    <a:lnTo>
                      <a:pt x="1" y="48"/>
                    </a:lnTo>
                    <a:lnTo>
                      <a:pt x="0" y="33"/>
                    </a:lnTo>
                    <a:lnTo>
                      <a:pt x="1" y="15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148" name="Freeform 26"/>
              <p:cNvSpPr>
                <a:spLocks/>
              </p:cNvSpPr>
              <p:nvPr/>
            </p:nvSpPr>
            <p:spPr bwMode="auto">
              <a:xfrm>
                <a:off x="434" y="62"/>
                <a:ext cx="9" cy="25"/>
              </a:xfrm>
              <a:custGeom>
                <a:avLst/>
                <a:gdLst>
                  <a:gd name="T0" fmla="*/ 1 w 18"/>
                  <a:gd name="T1" fmla="*/ 0 h 49"/>
                  <a:gd name="T2" fmla="*/ 1 w 18"/>
                  <a:gd name="T3" fmla="*/ 1 h 49"/>
                  <a:gd name="T4" fmla="*/ 1 w 18"/>
                  <a:gd name="T5" fmla="*/ 1 h 49"/>
                  <a:gd name="T6" fmla="*/ 1 w 18"/>
                  <a:gd name="T7" fmla="*/ 1 h 49"/>
                  <a:gd name="T8" fmla="*/ 1 w 18"/>
                  <a:gd name="T9" fmla="*/ 1 h 49"/>
                  <a:gd name="T10" fmla="*/ 0 w 18"/>
                  <a:gd name="T11" fmla="*/ 1 h 49"/>
                  <a:gd name="T12" fmla="*/ 1 w 18"/>
                  <a:gd name="T13" fmla="*/ 1 h 49"/>
                  <a:gd name="T14" fmla="*/ 1 w 18"/>
                  <a:gd name="T15" fmla="*/ 1 h 49"/>
                  <a:gd name="T16" fmla="*/ 1 w 18"/>
                  <a:gd name="T17" fmla="*/ 0 h 49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8" h="49">
                    <a:moveTo>
                      <a:pt x="18" y="0"/>
                    </a:moveTo>
                    <a:lnTo>
                      <a:pt x="16" y="11"/>
                    </a:lnTo>
                    <a:lnTo>
                      <a:pt x="14" y="27"/>
                    </a:lnTo>
                    <a:lnTo>
                      <a:pt x="10" y="42"/>
                    </a:lnTo>
                    <a:lnTo>
                      <a:pt x="3" y="49"/>
                    </a:lnTo>
                    <a:lnTo>
                      <a:pt x="0" y="42"/>
                    </a:lnTo>
                    <a:lnTo>
                      <a:pt x="5" y="27"/>
                    </a:lnTo>
                    <a:lnTo>
                      <a:pt x="13" y="10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149" name="Freeform 27"/>
              <p:cNvSpPr>
                <a:spLocks/>
              </p:cNvSpPr>
              <p:nvPr/>
            </p:nvSpPr>
            <p:spPr bwMode="auto">
              <a:xfrm>
                <a:off x="462" y="67"/>
                <a:ext cx="6" cy="24"/>
              </a:xfrm>
              <a:custGeom>
                <a:avLst/>
                <a:gdLst>
                  <a:gd name="T0" fmla="*/ 0 w 12"/>
                  <a:gd name="T1" fmla="*/ 0 h 47"/>
                  <a:gd name="T2" fmla="*/ 1 w 12"/>
                  <a:gd name="T3" fmla="*/ 1 h 47"/>
                  <a:gd name="T4" fmla="*/ 1 w 12"/>
                  <a:gd name="T5" fmla="*/ 1 h 47"/>
                  <a:gd name="T6" fmla="*/ 1 w 12"/>
                  <a:gd name="T7" fmla="*/ 1 h 47"/>
                  <a:gd name="T8" fmla="*/ 1 w 12"/>
                  <a:gd name="T9" fmla="*/ 1 h 47"/>
                  <a:gd name="T10" fmla="*/ 1 w 12"/>
                  <a:gd name="T11" fmla="*/ 1 h 47"/>
                  <a:gd name="T12" fmla="*/ 1 w 12"/>
                  <a:gd name="T13" fmla="*/ 1 h 47"/>
                  <a:gd name="T14" fmla="*/ 1 w 12"/>
                  <a:gd name="T15" fmla="*/ 1 h 47"/>
                  <a:gd name="T16" fmla="*/ 0 w 12"/>
                  <a:gd name="T17" fmla="*/ 0 h 4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2" h="47">
                    <a:moveTo>
                      <a:pt x="0" y="0"/>
                    </a:moveTo>
                    <a:lnTo>
                      <a:pt x="7" y="7"/>
                    </a:lnTo>
                    <a:lnTo>
                      <a:pt x="11" y="21"/>
                    </a:lnTo>
                    <a:lnTo>
                      <a:pt x="12" y="37"/>
                    </a:lnTo>
                    <a:lnTo>
                      <a:pt x="9" y="47"/>
                    </a:lnTo>
                    <a:lnTo>
                      <a:pt x="4" y="45"/>
                    </a:lnTo>
                    <a:lnTo>
                      <a:pt x="3" y="31"/>
                    </a:lnTo>
                    <a:lnTo>
                      <a:pt x="2" y="1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150" name="Freeform 28"/>
              <p:cNvSpPr>
                <a:spLocks/>
              </p:cNvSpPr>
              <p:nvPr/>
            </p:nvSpPr>
            <p:spPr bwMode="auto">
              <a:xfrm>
                <a:off x="470" y="67"/>
                <a:ext cx="10" cy="25"/>
              </a:xfrm>
              <a:custGeom>
                <a:avLst/>
                <a:gdLst>
                  <a:gd name="T0" fmla="*/ 0 w 18"/>
                  <a:gd name="T1" fmla="*/ 0 h 49"/>
                  <a:gd name="T2" fmla="*/ 1 w 18"/>
                  <a:gd name="T3" fmla="*/ 1 h 49"/>
                  <a:gd name="T4" fmla="*/ 1 w 18"/>
                  <a:gd name="T5" fmla="*/ 1 h 49"/>
                  <a:gd name="T6" fmla="*/ 1 w 18"/>
                  <a:gd name="T7" fmla="*/ 1 h 49"/>
                  <a:gd name="T8" fmla="*/ 1 w 18"/>
                  <a:gd name="T9" fmla="*/ 1 h 49"/>
                  <a:gd name="T10" fmla="*/ 1 w 18"/>
                  <a:gd name="T11" fmla="*/ 1 h 49"/>
                  <a:gd name="T12" fmla="*/ 1 w 18"/>
                  <a:gd name="T13" fmla="*/ 1 h 49"/>
                  <a:gd name="T14" fmla="*/ 1 w 18"/>
                  <a:gd name="T15" fmla="*/ 1 h 49"/>
                  <a:gd name="T16" fmla="*/ 0 w 18"/>
                  <a:gd name="T17" fmla="*/ 0 h 49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8" h="49">
                    <a:moveTo>
                      <a:pt x="0" y="0"/>
                    </a:moveTo>
                    <a:lnTo>
                      <a:pt x="9" y="8"/>
                    </a:lnTo>
                    <a:lnTo>
                      <a:pt x="15" y="24"/>
                    </a:lnTo>
                    <a:lnTo>
                      <a:pt x="18" y="40"/>
                    </a:lnTo>
                    <a:lnTo>
                      <a:pt x="16" y="49"/>
                    </a:lnTo>
                    <a:lnTo>
                      <a:pt x="11" y="46"/>
                    </a:lnTo>
                    <a:lnTo>
                      <a:pt x="8" y="33"/>
                    </a:lnTo>
                    <a:lnTo>
                      <a:pt x="5" y="1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151" name="Freeform 29"/>
              <p:cNvSpPr>
                <a:spLocks/>
              </p:cNvSpPr>
              <p:nvPr/>
            </p:nvSpPr>
            <p:spPr bwMode="auto">
              <a:xfrm>
                <a:off x="478" y="66"/>
                <a:ext cx="11" cy="23"/>
              </a:xfrm>
              <a:custGeom>
                <a:avLst/>
                <a:gdLst>
                  <a:gd name="T0" fmla="*/ 0 w 23"/>
                  <a:gd name="T1" fmla="*/ 0 h 46"/>
                  <a:gd name="T2" fmla="*/ 0 w 23"/>
                  <a:gd name="T3" fmla="*/ 1 h 46"/>
                  <a:gd name="T4" fmla="*/ 0 w 23"/>
                  <a:gd name="T5" fmla="*/ 1 h 46"/>
                  <a:gd name="T6" fmla="*/ 0 w 23"/>
                  <a:gd name="T7" fmla="*/ 1 h 46"/>
                  <a:gd name="T8" fmla="*/ 0 w 23"/>
                  <a:gd name="T9" fmla="*/ 1 h 46"/>
                  <a:gd name="T10" fmla="*/ 0 w 23"/>
                  <a:gd name="T11" fmla="*/ 1 h 46"/>
                  <a:gd name="T12" fmla="*/ 0 w 23"/>
                  <a:gd name="T13" fmla="*/ 1 h 46"/>
                  <a:gd name="T14" fmla="*/ 0 w 23"/>
                  <a:gd name="T15" fmla="*/ 1 h 46"/>
                  <a:gd name="T16" fmla="*/ 0 w 23"/>
                  <a:gd name="T17" fmla="*/ 0 h 4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3" h="46">
                    <a:moveTo>
                      <a:pt x="0" y="0"/>
                    </a:moveTo>
                    <a:lnTo>
                      <a:pt x="10" y="9"/>
                    </a:lnTo>
                    <a:lnTo>
                      <a:pt x="18" y="24"/>
                    </a:lnTo>
                    <a:lnTo>
                      <a:pt x="23" y="39"/>
                    </a:lnTo>
                    <a:lnTo>
                      <a:pt x="21" y="46"/>
                    </a:lnTo>
                    <a:lnTo>
                      <a:pt x="15" y="42"/>
                    </a:lnTo>
                    <a:lnTo>
                      <a:pt x="10" y="28"/>
                    </a:lnTo>
                    <a:lnTo>
                      <a:pt x="6" y="1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152" name="Freeform 30"/>
              <p:cNvSpPr>
                <a:spLocks/>
              </p:cNvSpPr>
              <p:nvPr/>
            </p:nvSpPr>
            <p:spPr bwMode="auto">
              <a:xfrm>
                <a:off x="487" y="63"/>
                <a:ext cx="17" cy="25"/>
              </a:xfrm>
              <a:custGeom>
                <a:avLst/>
                <a:gdLst>
                  <a:gd name="T0" fmla="*/ 0 w 35"/>
                  <a:gd name="T1" fmla="*/ 0 h 48"/>
                  <a:gd name="T2" fmla="*/ 0 w 35"/>
                  <a:gd name="T3" fmla="*/ 1 h 48"/>
                  <a:gd name="T4" fmla="*/ 0 w 35"/>
                  <a:gd name="T5" fmla="*/ 1 h 48"/>
                  <a:gd name="T6" fmla="*/ 0 w 35"/>
                  <a:gd name="T7" fmla="*/ 1 h 48"/>
                  <a:gd name="T8" fmla="*/ 0 w 35"/>
                  <a:gd name="T9" fmla="*/ 1 h 48"/>
                  <a:gd name="T10" fmla="*/ 0 w 35"/>
                  <a:gd name="T11" fmla="*/ 1 h 48"/>
                  <a:gd name="T12" fmla="*/ 0 w 35"/>
                  <a:gd name="T13" fmla="*/ 1 h 48"/>
                  <a:gd name="T14" fmla="*/ 0 w 35"/>
                  <a:gd name="T15" fmla="*/ 1 h 48"/>
                  <a:gd name="T16" fmla="*/ 0 w 35"/>
                  <a:gd name="T17" fmla="*/ 1 h 48"/>
                  <a:gd name="T18" fmla="*/ 0 w 35"/>
                  <a:gd name="T19" fmla="*/ 1 h 48"/>
                  <a:gd name="T20" fmla="*/ 0 w 35"/>
                  <a:gd name="T21" fmla="*/ 1 h 48"/>
                  <a:gd name="T22" fmla="*/ 0 w 35"/>
                  <a:gd name="T23" fmla="*/ 1 h 48"/>
                  <a:gd name="T24" fmla="*/ 0 w 35"/>
                  <a:gd name="T25" fmla="*/ 0 h 4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35" h="48">
                    <a:moveTo>
                      <a:pt x="0" y="0"/>
                    </a:moveTo>
                    <a:lnTo>
                      <a:pt x="6" y="4"/>
                    </a:lnTo>
                    <a:lnTo>
                      <a:pt x="12" y="11"/>
                    </a:lnTo>
                    <a:lnTo>
                      <a:pt x="19" y="18"/>
                    </a:lnTo>
                    <a:lnTo>
                      <a:pt x="25" y="25"/>
                    </a:lnTo>
                    <a:lnTo>
                      <a:pt x="30" y="33"/>
                    </a:lnTo>
                    <a:lnTo>
                      <a:pt x="34" y="40"/>
                    </a:lnTo>
                    <a:lnTo>
                      <a:pt x="35" y="45"/>
                    </a:lnTo>
                    <a:lnTo>
                      <a:pt x="32" y="48"/>
                    </a:lnTo>
                    <a:lnTo>
                      <a:pt x="24" y="45"/>
                    </a:lnTo>
                    <a:lnTo>
                      <a:pt x="15" y="30"/>
                    </a:lnTo>
                    <a:lnTo>
                      <a:pt x="7" y="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153" name="Freeform 31"/>
              <p:cNvSpPr>
                <a:spLocks/>
              </p:cNvSpPr>
              <p:nvPr/>
            </p:nvSpPr>
            <p:spPr bwMode="auto">
              <a:xfrm>
                <a:off x="497" y="59"/>
                <a:ext cx="22" cy="23"/>
              </a:xfrm>
              <a:custGeom>
                <a:avLst/>
                <a:gdLst>
                  <a:gd name="T0" fmla="*/ 0 w 45"/>
                  <a:gd name="T1" fmla="*/ 0 h 46"/>
                  <a:gd name="T2" fmla="*/ 0 w 45"/>
                  <a:gd name="T3" fmla="*/ 1 h 46"/>
                  <a:gd name="T4" fmla="*/ 0 w 45"/>
                  <a:gd name="T5" fmla="*/ 1 h 46"/>
                  <a:gd name="T6" fmla="*/ 0 w 45"/>
                  <a:gd name="T7" fmla="*/ 1 h 46"/>
                  <a:gd name="T8" fmla="*/ 0 w 45"/>
                  <a:gd name="T9" fmla="*/ 1 h 46"/>
                  <a:gd name="T10" fmla="*/ 0 w 45"/>
                  <a:gd name="T11" fmla="*/ 1 h 46"/>
                  <a:gd name="T12" fmla="*/ 0 w 45"/>
                  <a:gd name="T13" fmla="*/ 1 h 46"/>
                  <a:gd name="T14" fmla="*/ 0 w 45"/>
                  <a:gd name="T15" fmla="*/ 1 h 46"/>
                  <a:gd name="T16" fmla="*/ 0 w 45"/>
                  <a:gd name="T17" fmla="*/ 1 h 46"/>
                  <a:gd name="T18" fmla="*/ 0 w 45"/>
                  <a:gd name="T19" fmla="*/ 1 h 46"/>
                  <a:gd name="T20" fmla="*/ 0 w 45"/>
                  <a:gd name="T21" fmla="*/ 1 h 46"/>
                  <a:gd name="T22" fmla="*/ 0 w 45"/>
                  <a:gd name="T23" fmla="*/ 1 h 46"/>
                  <a:gd name="T24" fmla="*/ 0 w 45"/>
                  <a:gd name="T25" fmla="*/ 1 h 46"/>
                  <a:gd name="T26" fmla="*/ 0 w 45"/>
                  <a:gd name="T27" fmla="*/ 1 h 46"/>
                  <a:gd name="T28" fmla="*/ 0 w 45"/>
                  <a:gd name="T29" fmla="*/ 1 h 46"/>
                  <a:gd name="T30" fmla="*/ 0 w 45"/>
                  <a:gd name="T31" fmla="*/ 1 h 46"/>
                  <a:gd name="T32" fmla="*/ 0 w 45"/>
                  <a:gd name="T33" fmla="*/ 0 h 4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5" h="46">
                    <a:moveTo>
                      <a:pt x="0" y="0"/>
                    </a:moveTo>
                    <a:lnTo>
                      <a:pt x="6" y="3"/>
                    </a:lnTo>
                    <a:lnTo>
                      <a:pt x="13" y="9"/>
                    </a:lnTo>
                    <a:lnTo>
                      <a:pt x="21" y="17"/>
                    </a:lnTo>
                    <a:lnTo>
                      <a:pt x="30" y="24"/>
                    </a:lnTo>
                    <a:lnTo>
                      <a:pt x="37" y="32"/>
                    </a:lnTo>
                    <a:lnTo>
                      <a:pt x="42" y="38"/>
                    </a:lnTo>
                    <a:lnTo>
                      <a:pt x="45" y="43"/>
                    </a:lnTo>
                    <a:lnTo>
                      <a:pt x="44" y="46"/>
                    </a:lnTo>
                    <a:lnTo>
                      <a:pt x="39" y="46"/>
                    </a:lnTo>
                    <a:lnTo>
                      <a:pt x="33" y="41"/>
                    </a:lnTo>
                    <a:lnTo>
                      <a:pt x="26" y="34"/>
                    </a:lnTo>
                    <a:lnTo>
                      <a:pt x="19" y="26"/>
                    </a:lnTo>
                    <a:lnTo>
                      <a:pt x="14" y="17"/>
                    </a:lnTo>
                    <a:lnTo>
                      <a:pt x="8" y="9"/>
                    </a:lnTo>
                    <a:lnTo>
                      <a:pt x="3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154" name="Freeform 32"/>
              <p:cNvSpPr>
                <a:spLocks/>
              </p:cNvSpPr>
              <p:nvPr/>
            </p:nvSpPr>
            <p:spPr bwMode="auto">
              <a:xfrm>
                <a:off x="509" y="54"/>
                <a:ext cx="25" cy="24"/>
              </a:xfrm>
              <a:custGeom>
                <a:avLst/>
                <a:gdLst>
                  <a:gd name="T0" fmla="*/ 0 w 51"/>
                  <a:gd name="T1" fmla="*/ 0 h 49"/>
                  <a:gd name="T2" fmla="*/ 0 w 51"/>
                  <a:gd name="T3" fmla="*/ 0 h 49"/>
                  <a:gd name="T4" fmla="*/ 0 w 51"/>
                  <a:gd name="T5" fmla="*/ 0 h 49"/>
                  <a:gd name="T6" fmla="*/ 0 w 51"/>
                  <a:gd name="T7" fmla="*/ 0 h 49"/>
                  <a:gd name="T8" fmla="*/ 0 w 51"/>
                  <a:gd name="T9" fmla="*/ 0 h 49"/>
                  <a:gd name="T10" fmla="*/ 0 w 51"/>
                  <a:gd name="T11" fmla="*/ 0 h 49"/>
                  <a:gd name="T12" fmla="*/ 0 w 51"/>
                  <a:gd name="T13" fmla="*/ 0 h 49"/>
                  <a:gd name="T14" fmla="*/ 0 w 51"/>
                  <a:gd name="T15" fmla="*/ 0 h 49"/>
                  <a:gd name="T16" fmla="*/ 0 w 51"/>
                  <a:gd name="T17" fmla="*/ 0 h 49"/>
                  <a:gd name="T18" fmla="*/ 0 w 51"/>
                  <a:gd name="T19" fmla="*/ 0 h 49"/>
                  <a:gd name="T20" fmla="*/ 0 w 51"/>
                  <a:gd name="T21" fmla="*/ 0 h 49"/>
                  <a:gd name="T22" fmla="*/ 0 w 51"/>
                  <a:gd name="T23" fmla="*/ 0 h 49"/>
                  <a:gd name="T24" fmla="*/ 0 w 51"/>
                  <a:gd name="T25" fmla="*/ 0 h 49"/>
                  <a:gd name="T26" fmla="*/ 0 w 51"/>
                  <a:gd name="T27" fmla="*/ 0 h 49"/>
                  <a:gd name="T28" fmla="*/ 0 w 51"/>
                  <a:gd name="T29" fmla="*/ 0 h 49"/>
                  <a:gd name="T30" fmla="*/ 0 w 51"/>
                  <a:gd name="T31" fmla="*/ 0 h 49"/>
                  <a:gd name="T32" fmla="*/ 0 w 51"/>
                  <a:gd name="T33" fmla="*/ 0 h 4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1" h="49">
                    <a:moveTo>
                      <a:pt x="0" y="0"/>
                    </a:moveTo>
                    <a:lnTo>
                      <a:pt x="6" y="4"/>
                    </a:lnTo>
                    <a:lnTo>
                      <a:pt x="14" y="8"/>
                    </a:lnTo>
                    <a:lnTo>
                      <a:pt x="23" y="15"/>
                    </a:lnTo>
                    <a:lnTo>
                      <a:pt x="32" y="23"/>
                    </a:lnTo>
                    <a:lnTo>
                      <a:pt x="42" y="31"/>
                    </a:lnTo>
                    <a:lnTo>
                      <a:pt x="47" y="38"/>
                    </a:lnTo>
                    <a:lnTo>
                      <a:pt x="51" y="44"/>
                    </a:lnTo>
                    <a:lnTo>
                      <a:pt x="50" y="49"/>
                    </a:lnTo>
                    <a:lnTo>
                      <a:pt x="45" y="49"/>
                    </a:lnTo>
                    <a:lnTo>
                      <a:pt x="39" y="45"/>
                    </a:lnTo>
                    <a:lnTo>
                      <a:pt x="32" y="38"/>
                    </a:lnTo>
                    <a:lnTo>
                      <a:pt x="25" y="29"/>
                    </a:lnTo>
                    <a:lnTo>
                      <a:pt x="17" y="20"/>
                    </a:lnTo>
                    <a:lnTo>
                      <a:pt x="10" y="12"/>
                    </a:lnTo>
                    <a:lnTo>
                      <a:pt x="5" y="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155" name="Freeform 33"/>
              <p:cNvSpPr>
                <a:spLocks/>
              </p:cNvSpPr>
              <p:nvPr/>
            </p:nvSpPr>
            <p:spPr bwMode="auto">
              <a:xfrm>
                <a:off x="518" y="48"/>
                <a:ext cx="28" cy="22"/>
              </a:xfrm>
              <a:custGeom>
                <a:avLst/>
                <a:gdLst>
                  <a:gd name="T0" fmla="*/ 0 w 58"/>
                  <a:gd name="T1" fmla="*/ 0 h 44"/>
                  <a:gd name="T2" fmla="*/ 0 w 58"/>
                  <a:gd name="T3" fmla="*/ 1 h 44"/>
                  <a:gd name="T4" fmla="*/ 0 w 58"/>
                  <a:gd name="T5" fmla="*/ 1 h 44"/>
                  <a:gd name="T6" fmla="*/ 0 w 58"/>
                  <a:gd name="T7" fmla="*/ 1 h 44"/>
                  <a:gd name="T8" fmla="*/ 0 w 58"/>
                  <a:gd name="T9" fmla="*/ 1 h 44"/>
                  <a:gd name="T10" fmla="*/ 0 w 58"/>
                  <a:gd name="T11" fmla="*/ 1 h 44"/>
                  <a:gd name="T12" fmla="*/ 0 w 58"/>
                  <a:gd name="T13" fmla="*/ 1 h 44"/>
                  <a:gd name="T14" fmla="*/ 0 w 58"/>
                  <a:gd name="T15" fmla="*/ 1 h 44"/>
                  <a:gd name="T16" fmla="*/ 0 w 58"/>
                  <a:gd name="T17" fmla="*/ 1 h 44"/>
                  <a:gd name="T18" fmla="*/ 0 w 58"/>
                  <a:gd name="T19" fmla="*/ 1 h 44"/>
                  <a:gd name="T20" fmla="*/ 0 w 58"/>
                  <a:gd name="T21" fmla="*/ 1 h 44"/>
                  <a:gd name="T22" fmla="*/ 0 w 58"/>
                  <a:gd name="T23" fmla="*/ 1 h 44"/>
                  <a:gd name="T24" fmla="*/ 0 w 58"/>
                  <a:gd name="T25" fmla="*/ 1 h 44"/>
                  <a:gd name="T26" fmla="*/ 0 w 58"/>
                  <a:gd name="T27" fmla="*/ 1 h 44"/>
                  <a:gd name="T28" fmla="*/ 0 w 58"/>
                  <a:gd name="T29" fmla="*/ 1 h 44"/>
                  <a:gd name="T30" fmla="*/ 0 w 58"/>
                  <a:gd name="T31" fmla="*/ 1 h 44"/>
                  <a:gd name="T32" fmla="*/ 0 w 58"/>
                  <a:gd name="T33" fmla="*/ 0 h 4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8" h="44">
                    <a:moveTo>
                      <a:pt x="0" y="0"/>
                    </a:moveTo>
                    <a:lnTo>
                      <a:pt x="7" y="2"/>
                    </a:lnTo>
                    <a:lnTo>
                      <a:pt x="16" y="5"/>
                    </a:lnTo>
                    <a:lnTo>
                      <a:pt x="26" y="10"/>
                    </a:lnTo>
                    <a:lnTo>
                      <a:pt x="35" y="15"/>
                    </a:lnTo>
                    <a:lnTo>
                      <a:pt x="44" y="22"/>
                    </a:lnTo>
                    <a:lnTo>
                      <a:pt x="51" y="27"/>
                    </a:lnTo>
                    <a:lnTo>
                      <a:pt x="56" y="35"/>
                    </a:lnTo>
                    <a:lnTo>
                      <a:pt x="58" y="42"/>
                    </a:lnTo>
                    <a:lnTo>
                      <a:pt x="56" y="44"/>
                    </a:lnTo>
                    <a:lnTo>
                      <a:pt x="51" y="41"/>
                    </a:lnTo>
                    <a:lnTo>
                      <a:pt x="42" y="35"/>
                    </a:lnTo>
                    <a:lnTo>
                      <a:pt x="33" y="27"/>
                    </a:lnTo>
                    <a:lnTo>
                      <a:pt x="22" y="19"/>
                    </a:lnTo>
                    <a:lnTo>
                      <a:pt x="13" y="11"/>
                    </a:lnTo>
                    <a:lnTo>
                      <a:pt x="5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156" name="Freeform 34"/>
              <p:cNvSpPr>
                <a:spLocks/>
              </p:cNvSpPr>
              <p:nvPr/>
            </p:nvSpPr>
            <p:spPr bwMode="auto">
              <a:xfrm>
                <a:off x="525" y="44"/>
                <a:ext cx="30" cy="10"/>
              </a:xfrm>
              <a:custGeom>
                <a:avLst/>
                <a:gdLst>
                  <a:gd name="T0" fmla="*/ 0 w 61"/>
                  <a:gd name="T1" fmla="*/ 1 h 20"/>
                  <a:gd name="T2" fmla="*/ 0 w 61"/>
                  <a:gd name="T3" fmla="*/ 1 h 20"/>
                  <a:gd name="T4" fmla="*/ 0 w 61"/>
                  <a:gd name="T5" fmla="*/ 1 h 20"/>
                  <a:gd name="T6" fmla="*/ 0 w 61"/>
                  <a:gd name="T7" fmla="*/ 1 h 20"/>
                  <a:gd name="T8" fmla="*/ 0 w 61"/>
                  <a:gd name="T9" fmla="*/ 1 h 20"/>
                  <a:gd name="T10" fmla="*/ 0 w 61"/>
                  <a:gd name="T11" fmla="*/ 1 h 20"/>
                  <a:gd name="T12" fmla="*/ 0 w 61"/>
                  <a:gd name="T13" fmla="*/ 1 h 20"/>
                  <a:gd name="T14" fmla="*/ 0 w 61"/>
                  <a:gd name="T15" fmla="*/ 1 h 20"/>
                  <a:gd name="T16" fmla="*/ 0 w 61"/>
                  <a:gd name="T17" fmla="*/ 1 h 20"/>
                  <a:gd name="T18" fmla="*/ 0 w 61"/>
                  <a:gd name="T19" fmla="*/ 0 h 20"/>
                  <a:gd name="T20" fmla="*/ 0 w 61"/>
                  <a:gd name="T21" fmla="*/ 0 h 20"/>
                  <a:gd name="T22" fmla="*/ 0 w 61"/>
                  <a:gd name="T23" fmla="*/ 1 h 20"/>
                  <a:gd name="T24" fmla="*/ 0 w 61"/>
                  <a:gd name="T25" fmla="*/ 1 h 20"/>
                  <a:gd name="T26" fmla="*/ 0 w 61"/>
                  <a:gd name="T27" fmla="*/ 1 h 20"/>
                  <a:gd name="T28" fmla="*/ 0 w 61"/>
                  <a:gd name="T29" fmla="*/ 1 h 20"/>
                  <a:gd name="T30" fmla="*/ 0 w 61"/>
                  <a:gd name="T31" fmla="*/ 1 h 20"/>
                  <a:gd name="T32" fmla="*/ 0 w 61"/>
                  <a:gd name="T33" fmla="*/ 1 h 2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61" h="20">
                    <a:moveTo>
                      <a:pt x="61" y="19"/>
                    </a:moveTo>
                    <a:lnTo>
                      <a:pt x="59" y="20"/>
                    </a:lnTo>
                    <a:lnTo>
                      <a:pt x="52" y="19"/>
                    </a:lnTo>
                    <a:lnTo>
                      <a:pt x="44" y="17"/>
                    </a:lnTo>
                    <a:lnTo>
                      <a:pt x="35" y="13"/>
                    </a:lnTo>
                    <a:lnTo>
                      <a:pt x="24" y="10"/>
                    </a:lnTo>
                    <a:lnTo>
                      <a:pt x="15" y="7"/>
                    </a:lnTo>
                    <a:lnTo>
                      <a:pt x="6" y="3"/>
                    </a:lnTo>
                    <a:lnTo>
                      <a:pt x="0" y="2"/>
                    </a:lnTo>
                    <a:lnTo>
                      <a:pt x="8" y="0"/>
                    </a:lnTo>
                    <a:lnTo>
                      <a:pt x="17" y="0"/>
                    </a:lnTo>
                    <a:lnTo>
                      <a:pt x="29" y="1"/>
                    </a:lnTo>
                    <a:lnTo>
                      <a:pt x="39" y="3"/>
                    </a:lnTo>
                    <a:lnTo>
                      <a:pt x="50" y="5"/>
                    </a:lnTo>
                    <a:lnTo>
                      <a:pt x="57" y="10"/>
                    </a:lnTo>
                    <a:lnTo>
                      <a:pt x="61" y="15"/>
                    </a:lnTo>
                    <a:lnTo>
                      <a:pt x="61" y="19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157" name="Freeform 35"/>
              <p:cNvSpPr>
                <a:spLocks/>
              </p:cNvSpPr>
              <p:nvPr/>
            </p:nvSpPr>
            <p:spPr bwMode="auto">
              <a:xfrm>
                <a:off x="534" y="35"/>
                <a:ext cx="30" cy="9"/>
              </a:xfrm>
              <a:custGeom>
                <a:avLst/>
                <a:gdLst>
                  <a:gd name="T0" fmla="*/ 0 w 61"/>
                  <a:gd name="T1" fmla="*/ 0 h 20"/>
                  <a:gd name="T2" fmla="*/ 0 w 61"/>
                  <a:gd name="T3" fmla="*/ 0 h 20"/>
                  <a:gd name="T4" fmla="*/ 0 w 61"/>
                  <a:gd name="T5" fmla="*/ 0 h 20"/>
                  <a:gd name="T6" fmla="*/ 0 w 61"/>
                  <a:gd name="T7" fmla="*/ 0 h 20"/>
                  <a:gd name="T8" fmla="*/ 0 w 61"/>
                  <a:gd name="T9" fmla="*/ 0 h 20"/>
                  <a:gd name="T10" fmla="*/ 0 w 61"/>
                  <a:gd name="T11" fmla="*/ 0 h 20"/>
                  <a:gd name="T12" fmla="*/ 0 w 61"/>
                  <a:gd name="T13" fmla="*/ 0 h 20"/>
                  <a:gd name="T14" fmla="*/ 0 w 61"/>
                  <a:gd name="T15" fmla="*/ 0 h 20"/>
                  <a:gd name="T16" fmla="*/ 0 w 61"/>
                  <a:gd name="T17" fmla="*/ 0 h 20"/>
                  <a:gd name="T18" fmla="*/ 0 w 61"/>
                  <a:gd name="T19" fmla="*/ 0 h 20"/>
                  <a:gd name="T20" fmla="*/ 0 w 61"/>
                  <a:gd name="T21" fmla="*/ 0 h 20"/>
                  <a:gd name="T22" fmla="*/ 0 w 61"/>
                  <a:gd name="T23" fmla="*/ 0 h 20"/>
                  <a:gd name="T24" fmla="*/ 0 w 61"/>
                  <a:gd name="T25" fmla="*/ 0 h 20"/>
                  <a:gd name="T26" fmla="*/ 0 w 61"/>
                  <a:gd name="T27" fmla="*/ 0 h 20"/>
                  <a:gd name="T28" fmla="*/ 0 w 61"/>
                  <a:gd name="T29" fmla="*/ 0 h 20"/>
                  <a:gd name="T30" fmla="*/ 0 w 61"/>
                  <a:gd name="T31" fmla="*/ 0 h 20"/>
                  <a:gd name="T32" fmla="*/ 0 w 61"/>
                  <a:gd name="T33" fmla="*/ 0 h 2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61" h="20">
                    <a:moveTo>
                      <a:pt x="61" y="20"/>
                    </a:moveTo>
                    <a:lnTo>
                      <a:pt x="57" y="20"/>
                    </a:lnTo>
                    <a:lnTo>
                      <a:pt x="51" y="19"/>
                    </a:lnTo>
                    <a:lnTo>
                      <a:pt x="42" y="16"/>
                    </a:lnTo>
                    <a:lnTo>
                      <a:pt x="33" y="14"/>
                    </a:lnTo>
                    <a:lnTo>
                      <a:pt x="23" y="11"/>
                    </a:lnTo>
                    <a:lnTo>
                      <a:pt x="13" y="7"/>
                    </a:lnTo>
                    <a:lnTo>
                      <a:pt x="5" y="5"/>
                    </a:lnTo>
                    <a:lnTo>
                      <a:pt x="0" y="2"/>
                    </a:lnTo>
                    <a:lnTo>
                      <a:pt x="8" y="0"/>
                    </a:lnTo>
                    <a:lnTo>
                      <a:pt x="18" y="0"/>
                    </a:lnTo>
                    <a:lnTo>
                      <a:pt x="28" y="1"/>
                    </a:lnTo>
                    <a:lnTo>
                      <a:pt x="39" y="4"/>
                    </a:lnTo>
                    <a:lnTo>
                      <a:pt x="49" y="6"/>
                    </a:lnTo>
                    <a:lnTo>
                      <a:pt x="56" y="11"/>
                    </a:lnTo>
                    <a:lnTo>
                      <a:pt x="61" y="15"/>
                    </a:lnTo>
                    <a:lnTo>
                      <a:pt x="61" y="2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158" name="Freeform 36"/>
              <p:cNvSpPr>
                <a:spLocks/>
              </p:cNvSpPr>
              <p:nvPr/>
            </p:nvSpPr>
            <p:spPr bwMode="auto">
              <a:xfrm>
                <a:off x="508" y="54"/>
                <a:ext cx="147" cy="40"/>
              </a:xfrm>
              <a:custGeom>
                <a:avLst/>
                <a:gdLst>
                  <a:gd name="T0" fmla="*/ 1 w 293"/>
                  <a:gd name="T1" fmla="*/ 0 h 81"/>
                  <a:gd name="T2" fmla="*/ 1 w 293"/>
                  <a:gd name="T3" fmla="*/ 0 h 81"/>
                  <a:gd name="T4" fmla="*/ 1 w 293"/>
                  <a:gd name="T5" fmla="*/ 0 h 81"/>
                  <a:gd name="T6" fmla="*/ 1 w 293"/>
                  <a:gd name="T7" fmla="*/ 0 h 81"/>
                  <a:gd name="T8" fmla="*/ 0 w 293"/>
                  <a:gd name="T9" fmla="*/ 0 h 81"/>
                  <a:gd name="T10" fmla="*/ 1 w 293"/>
                  <a:gd name="T11" fmla="*/ 0 h 81"/>
                  <a:gd name="T12" fmla="*/ 1 w 293"/>
                  <a:gd name="T13" fmla="*/ 0 h 81"/>
                  <a:gd name="T14" fmla="*/ 1 w 293"/>
                  <a:gd name="T15" fmla="*/ 0 h 81"/>
                  <a:gd name="T16" fmla="*/ 1 w 293"/>
                  <a:gd name="T17" fmla="*/ 0 h 81"/>
                  <a:gd name="T18" fmla="*/ 1 w 293"/>
                  <a:gd name="T19" fmla="*/ 0 h 81"/>
                  <a:gd name="T20" fmla="*/ 1 w 293"/>
                  <a:gd name="T21" fmla="*/ 0 h 81"/>
                  <a:gd name="T22" fmla="*/ 2 w 293"/>
                  <a:gd name="T23" fmla="*/ 0 h 81"/>
                  <a:gd name="T24" fmla="*/ 2 w 293"/>
                  <a:gd name="T25" fmla="*/ 0 h 81"/>
                  <a:gd name="T26" fmla="*/ 2 w 293"/>
                  <a:gd name="T27" fmla="*/ 0 h 81"/>
                  <a:gd name="T28" fmla="*/ 2 w 293"/>
                  <a:gd name="T29" fmla="*/ 0 h 81"/>
                  <a:gd name="T30" fmla="*/ 2 w 293"/>
                  <a:gd name="T31" fmla="*/ 0 h 81"/>
                  <a:gd name="T32" fmla="*/ 2 w 293"/>
                  <a:gd name="T33" fmla="*/ 0 h 81"/>
                  <a:gd name="T34" fmla="*/ 2 w 293"/>
                  <a:gd name="T35" fmla="*/ 0 h 81"/>
                  <a:gd name="T36" fmla="*/ 3 w 293"/>
                  <a:gd name="T37" fmla="*/ 0 h 81"/>
                  <a:gd name="T38" fmla="*/ 3 w 293"/>
                  <a:gd name="T39" fmla="*/ 0 h 81"/>
                  <a:gd name="T40" fmla="*/ 3 w 293"/>
                  <a:gd name="T41" fmla="*/ 0 h 81"/>
                  <a:gd name="T42" fmla="*/ 3 w 293"/>
                  <a:gd name="T43" fmla="*/ 0 h 81"/>
                  <a:gd name="T44" fmla="*/ 3 w 293"/>
                  <a:gd name="T45" fmla="*/ 0 h 81"/>
                  <a:gd name="T46" fmla="*/ 3 w 293"/>
                  <a:gd name="T47" fmla="*/ 0 h 81"/>
                  <a:gd name="T48" fmla="*/ 2 w 293"/>
                  <a:gd name="T49" fmla="*/ 0 h 81"/>
                  <a:gd name="T50" fmla="*/ 2 w 293"/>
                  <a:gd name="T51" fmla="*/ 0 h 81"/>
                  <a:gd name="T52" fmla="*/ 2 w 293"/>
                  <a:gd name="T53" fmla="*/ 0 h 81"/>
                  <a:gd name="T54" fmla="*/ 2 w 293"/>
                  <a:gd name="T55" fmla="*/ 0 h 81"/>
                  <a:gd name="T56" fmla="*/ 2 w 293"/>
                  <a:gd name="T57" fmla="*/ 0 h 81"/>
                  <a:gd name="T58" fmla="*/ 2 w 293"/>
                  <a:gd name="T59" fmla="*/ 0 h 81"/>
                  <a:gd name="T60" fmla="*/ 1 w 293"/>
                  <a:gd name="T61" fmla="*/ 0 h 81"/>
                  <a:gd name="T62" fmla="*/ 1 w 293"/>
                  <a:gd name="T63" fmla="*/ 0 h 81"/>
                  <a:gd name="T64" fmla="*/ 1 w 293"/>
                  <a:gd name="T65" fmla="*/ 0 h 81"/>
                  <a:gd name="T66" fmla="*/ 1 w 293"/>
                  <a:gd name="T67" fmla="*/ 0 h 81"/>
                  <a:gd name="T68" fmla="*/ 1 w 293"/>
                  <a:gd name="T69" fmla="*/ 0 h 81"/>
                  <a:gd name="T70" fmla="*/ 1 w 293"/>
                  <a:gd name="T71" fmla="*/ 0 h 81"/>
                  <a:gd name="T72" fmla="*/ 1 w 293"/>
                  <a:gd name="T73" fmla="*/ 0 h 81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0" t="0" r="r" b="b"/>
                <a:pathLst>
                  <a:path w="293" h="81">
                    <a:moveTo>
                      <a:pt x="3" y="71"/>
                    </a:moveTo>
                    <a:lnTo>
                      <a:pt x="2" y="73"/>
                    </a:lnTo>
                    <a:lnTo>
                      <a:pt x="1" y="75"/>
                    </a:lnTo>
                    <a:lnTo>
                      <a:pt x="1" y="79"/>
                    </a:lnTo>
                    <a:lnTo>
                      <a:pt x="0" y="81"/>
                    </a:lnTo>
                    <a:lnTo>
                      <a:pt x="20" y="67"/>
                    </a:lnTo>
                    <a:lnTo>
                      <a:pt x="42" y="56"/>
                    </a:lnTo>
                    <a:lnTo>
                      <a:pt x="63" y="46"/>
                    </a:lnTo>
                    <a:lnTo>
                      <a:pt x="84" y="37"/>
                    </a:lnTo>
                    <a:lnTo>
                      <a:pt x="105" y="30"/>
                    </a:lnTo>
                    <a:lnTo>
                      <a:pt x="124" y="24"/>
                    </a:lnTo>
                    <a:lnTo>
                      <a:pt x="144" y="20"/>
                    </a:lnTo>
                    <a:lnTo>
                      <a:pt x="162" y="15"/>
                    </a:lnTo>
                    <a:lnTo>
                      <a:pt x="182" y="13"/>
                    </a:lnTo>
                    <a:lnTo>
                      <a:pt x="199" y="11"/>
                    </a:lnTo>
                    <a:lnTo>
                      <a:pt x="216" y="8"/>
                    </a:lnTo>
                    <a:lnTo>
                      <a:pt x="234" y="7"/>
                    </a:lnTo>
                    <a:lnTo>
                      <a:pt x="250" y="7"/>
                    </a:lnTo>
                    <a:lnTo>
                      <a:pt x="265" y="6"/>
                    </a:lnTo>
                    <a:lnTo>
                      <a:pt x="280" y="6"/>
                    </a:lnTo>
                    <a:lnTo>
                      <a:pt x="293" y="5"/>
                    </a:lnTo>
                    <a:lnTo>
                      <a:pt x="284" y="3"/>
                    </a:lnTo>
                    <a:lnTo>
                      <a:pt x="272" y="1"/>
                    </a:lnTo>
                    <a:lnTo>
                      <a:pt x="258" y="0"/>
                    </a:lnTo>
                    <a:lnTo>
                      <a:pt x="240" y="0"/>
                    </a:lnTo>
                    <a:lnTo>
                      <a:pt x="221" y="0"/>
                    </a:lnTo>
                    <a:lnTo>
                      <a:pt x="201" y="3"/>
                    </a:lnTo>
                    <a:lnTo>
                      <a:pt x="179" y="5"/>
                    </a:lnTo>
                    <a:lnTo>
                      <a:pt x="158" y="8"/>
                    </a:lnTo>
                    <a:lnTo>
                      <a:pt x="134" y="12"/>
                    </a:lnTo>
                    <a:lnTo>
                      <a:pt x="113" y="18"/>
                    </a:lnTo>
                    <a:lnTo>
                      <a:pt x="91" y="23"/>
                    </a:lnTo>
                    <a:lnTo>
                      <a:pt x="70" y="30"/>
                    </a:lnTo>
                    <a:lnTo>
                      <a:pt x="50" y="39"/>
                    </a:lnTo>
                    <a:lnTo>
                      <a:pt x="32" y="49"/>
                    </a:lnTo>
                    <a:lnTo>
                      <a:pt x="17" y="59"/>
                    </a:lnTo>
                    <a:lnTo>
                      <a:pt x="3" y="7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159" name="Freeform 37"/>
              <p:cNvSpPr>
                <a:spLocks/>
              </p:cNvSpPr>
              <p:nvPr/>
            </p:nvSpPr>
            <p:spPr bwMode="auto">
              <a:xfrm>
                <a:off x="624" y="56"/>
                <a:ext cx="23" cy="21"/>
              </a:xfrm>
              <a:custGeom>
                <a:avLst/>
                <a:gdLst>
                  <a:gd name="T0" fmla="*/ 1 w 45"/>
                  <a:gd name="T1" fmla="*/ 1 h 41"/>
                  <a:gd name="T2" fmla="*/ 1 w 45"/>
                  <a:gd name="T3" fmla="*/ 1 h 41"/>
                  <a:gd name="T4" fmla="*/ 1 w 45"/>
                  <a:gd name="T5" fmla="*/ 1 h 41"/>
                  <a:gd name="T6" fmla="*/ 1 w 45"/>
                  <a:gd name="T7" fmla="*/ 1 h 41"/>
                  <a:gd name="T8" fmla="*/ 1 w 45"/>
                  <a:gd name="T9" fmla="*/ 1 h 41"/>
                  <a:gd name="T10" fmla="*/ 1 w 45"/>
                  <a:gd name="T11" fmla="*/ 1 h 41"/>
                  <a:gd name="T12" fmla="*/ 1 w 45"/>
                  <a:gd name="T13" fmla="*/ 1 h 41"/>
                  <a:gd name="T14" fmla="*/ 1 w 45"/>
                  <a:gd name="T15" fmla="*/ 1 h 41"/>
                  <a:gd name="T16" fmla="*/ 0 w 45"/>
                  <a:gd name="T17" fmla="*/ 0 h 41"/>
                  <a:gd name="T18" fmla="*/ 1 w 45"/>
                  <a:gd name="T19" fmla="*/ 1 h 41"/>
                  <a:gd name="T20" fmla="*/ 1 w 45"/>
                  <a:gd name="T21" fmla="*/ 1 h 41"/>
                  <a:gd name="T22" fmla="*/ 1 w 45"/>
                  <a:gd name="T23" fmla="*/ 1 h 41"/>
                  <a:gd name="T24" fmla="*/ 1 w 45"/>
                  <a:gd name="T25" fmla="*/ 1 h 41"/>
                  <a:gd name="T26" fmla="*/ 1 w 45"/>
                  <a:gd name="T27" fmla="*/ 1 h 41"/>
                  <a:gd name="T28" fmla="*/ 1 w 45"/>
                  <a:gd name="T29" fmla="*/ 1 h 41"/>
                  <a:gd name="T30" fmla="*/ 1 w 45"/>
                  <a:gd name="T31" fmla="*/ 1 h 41"/>
                  <a:gd name="T32" fmla="*/ 1 w 45"/>
                  <a:gd name="T33" fmla="*/ 1 h 4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5" h="41">
                    <a:moveTo>
                      <a:pt x="44" y="41"/>
                    </a:moveTo>
                    <a:lnTo>
                      <a:pt x="45" y="39"/>
                    </a:lnTo>
                    <a:lnTo>
                      <a:pt x="44" y="34"/>
                    </a:lnTo>
                    <a:lnTo>
                      <a:pt x="41" y="28"/>
                    </a:lnTo>
                    <a:lnTo>
                      <a:pt x="35" y="21"/>
                    </a:lnTo>
                    <a:lnTo>
                      <a:pt x="28" y="14"/>
                    </a:lnTo>
                    <a:lnTo>
                      <a:pt x="20" y="7"/>
                    </a:lnTo>
                    <a:lnTo>
                      <a:pt x="11" y="2"/>
                    </a:lnTo>
                    <a:lnTo>
                      <a:pt x="0" y="0"/>
                    </a:lnTo>
                    <a:lnTo>
                      <a:pt x="6" y="4"/>
                    </a:lnTo>
                    <a:lnTo>
                      <a:pt x="12" y="10"/>
                    </a:lnTo>
                    <a:lnTo>
                      <a:pt x="19" y="17"/>
                    </a:lnTo>
                    <a:lnTo>
                      <a:pt x="25" y="25"/>
                    </a:lnTo>
                    <a:lnTo>
                      <a:pt x="31" y="32"/>
                    </a:lnTo>
                    <a:lnTo>
                      <a:pt x="37" y="38"/>
                    </a:lnTo>
                    <a:lnTo>
                      <a:pt x="41" y="41"/>
                    </a:lnTo>
                    <a:lnTo>
                      <a:pt x="44" y="4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160" name="Freeform 38"/>
              <p:cNvSpPr>
                <a:spLocks/>
              </p:cNvSpPr>
              <p:nvPr/>
            </p:nvSpPr>
            <p:spPr bwMode="auto">
              <a:xfrm>
                <a:off x="597" y="56"/>
                <a:ext cx="29" cy="24"/>
              </a:xfrm>
              <a:custGeom>
                <a:avLst/>
                <a:gdLst>
                  <a:gd name="T0" fmla="*/ 0 w 59"/>
                  <a:gd name="T1" fmla="*/ 1 h 47"/>
                  <a:gd name="T2" fmla="*/ 0 w 59"/>
                  <a:gd name="T3" fmla="*/ 1 h 47"/>
                  <a:gd name="T4" fmla="*/ 0 w 59"/>
                  <a:gd name="T5" fmla="*/ 1 h 47"/>
                  <a:gd name="T6" fmla="*/ 0 w 59"/>
                  <a:gd name="T7" fmla="*/ 1 h 47"/>
                  <a:gd name="T8" fmla="*/ 0 w 59"/>
                  <a:gd name="T9" fmla="*/ 1 h 47"/>
                  <a:gd name="T10" fmla="*/ 0 w 59"/>
                  <a:gd name="T11" fmla="*/ 1 h 47"/>
                  <a:gd name="T12" fmla="*/ 0 w 59"/>
                  <a:gd name="T13" fmla="*/ 1 h 47"/>
                  <a:gd name="T14" fmla="*/ 0 w 59"/>
                  <a:gd name="T15" fmla="*/ 1 h 47"/>
                  <a:gd name="T16" fmla="*/ 0 w 59"/>
                  <a:gd name="T17" fmla="*/ 0 h 47"/>
                  <a:gd name="T18" fmla="*/ 0 w 59"/>
                  <a:gd name="T19" fmla="*/ 1 h 47"/>
                  <a:gd name="T20" fmla="*/ 0 w 59"/>
                  <a:gd name="T21" fmla="*/ 1 h 47"/>
                  <a:gd name="T22" fmla="*/ 0 w 59"/>
                  <a:gd name="T23" fmla="*/ 1 h 47"/>
                  <a:gd name="T24" fmla="*/ 0 w 59"/>
                  <a:gd name="T25" fmla="*/ 1 h 47"/>
                  <a:gd name="T26" fmla="*/ 0 w 59"/>
                  <a:gd name="T27" fmla="*/ 1 h 47"/>
                  <a:gd name="T28" fmla="*/ 0 w 59"/>
                  <a:gd name="T29" fmla="*/ 1 h 47"/>
                  <a:gd name="T30" fmla="*/ 0 w 59"/>
                  <a:gd name="T31" fmla="*/ 1 h 47"/>
                  <a:gd name="T32" fmla="*/ 0 w 59"/>
                  <a:gd name="T33" fmla="*/ 1 h 4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9" h="47">
                    <a:moveTo>
                      <a:pt x="58" y="47"/>
                    </a:moveTo>
                    <a:lnTo>
                      <a:pt x="59" y="44"/>
                    </a:lnTo>
                    <a:lnTo>
                      <a:pt x="57" y="39"/>
                    </a:lnTo>
                    <a:lnTo>
                      <a:pt x="51" y="31"/>
                    </a:lnTo>
                    <a:lnTo>
                      <a:pt x="43" y="23"/>
                    </a:lnTo>
                    <a:lnTo>
                      <a:pt x="34" y="15"/>
                    </a:lnTo>
                    <a:lnTo>
                      <a:pt x="22" y="8"/>
                    </a:lnTo>
                    <a:lnTo>
                      <a:pt x="12" y="2"/>
                    </a:lnTo>
                    <a:lnTo>
                      <a:pt x="0" y="0"/>
                    </a:lnTo>
                    <a:lnTo>
                      <a:pt x="5" y="3"/>
                    </a:lnTo>
                    <a:lnTo>
                      <a:pt x="12" y="10"/>
                    </a:lnTo>
                    <a:lnTo>
                      <a:pt x="20" y="18"/>
                    </a:lnTo>
                    <a:lnTo>
                      <a:pt x="29" y="27"/>
                    </a:lnTo>
                    <a:lnTo>
                      <a:pt x="37" y="36"/>
                    </a:lnTo>
                    <a:lnTo>
                      <a:pt x="46" y="43"/>
                    </a:lnTo>
                    <a:lnTo>
                      <a:pt x="53" y="47"/>
                    </a:lnTo>
                    <a:lnTo>
                      <a:pt x="58" y="47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161" name="Freeform 39"/>
              <p:cNvSpPr>
                <a:spLocks/>
              </p:cNvSpPr>
              <p:nvPr/>
            </p:nvSpPr>
            <p:spPr bwMode="auto">
              <a:xfrm>
                <a:off x="584" y="59"/>
                <a:ext cx="26" cy="27"/>
              </a:xfrm>
              <a:custGeom>
                <a:avLst/>
                <a:gdLst>
                  <a:gd name="T0" fmla="*/ 1 w 52"/>
                  <a:gd name="T1" fmla="*/ 1 h 54"/>
                  <a:gd name="T2" fmla="*/ 1 w 52"/>
                  <a:gd name="T3" fmla="*/ 1 h 54"/>
                  <a:gd name="T4" fmla="*/ 1 w 52"/>
                  <a:gd name="T5" fmla="*/ 1 h 54"/>
                  <a:gd name="T6" fmla="*/ 1 w 52"/>
                  <a:gd name="T7" fmla="*/ 1 h 54"/>
                  <a:gd name="T8" fmla="*/ 1 w 52"/>
                  <a:gd name="T9" fmla="*/ 1 h 54"/>
                  <a:gd name="T10" fmla="*/ 1 w 52"/>
                  <a:gd name="T11" fmla="*/ 1 h 54"/>
                  <a:gd name="T12" fmla="*/ 1 w 52"/>
                  <a:gd name="T13" fmla="*/ 1 h 54"/>
                  <a:gd name="T14" fmla="*/ 1 w 52"/>
                  <a:gd name="T15" fmla="*/ 1 h 54"/>
                  <a:gd name="T16" fmla="*/ 0 w 52"/>
                  <a:gd name="T17" fmla="*/ 0 h 54"/>
                  <a:gd name="T18" fmla="*/ 1 w 52"/>
                  <a:gd name="T19" fmla="*/ 1 h 54"/>
                  <a:gd name="T20" fmla="*/ 1 w 52"/>
                  <a:gd name="T21" fmla="*/ 1 h 54"/>
                  <a:gd name="T22" fmla="*/ 1 w 52"/>
                  <a:gd name="T23" fmla="*/ 1 h 54"/>
                  <a:gd name="T24" fmla="*/ 1 w 52"/>
                  <a:gd name="T25" fmla="*/ 1 h 54"/>
                  <a:gd name="T26" fmla="*/ 1 w 52"/>
                  <a:gd name="T27" fmla="*/ 1 h 54"/>
                  <a:gd name="T28" fmla="*/ 1 w 52"/>
                  <a:gd name="T29" fmla="*/ 1 h 54"/>
                  <a:gd name="T30" fmla="*/ 1 w 52"/>
                  <a:gd name="T31" fmla="*/ 1 h 54"/>
                  <a:gd name="T32" fmla="*/ 1 w 52"/>
                  <a:gd name="T33" fmla="*/ 1 h 5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2" h="54">
                    <a:moveTo>
                      <a:pt x="50" y="54"/>
                    </a:moveTo>
                    <a:lnTo>
                      <a:pt x="52" y="50"/>
                    </a:lnTo>
                    <a:lnTo>
                      <a:pt x="50" y="44"/>
                    </a:lnTo>
                    <a:lnTo>
                      <a:pt x="45" y="34"/>
                    </a:lnTo>
                    <a:lnTo>
                      <a:pt x="38" y="25"/>
                    </a:lnTo>
                    <a:lnTo>
                      <a:pt x="30" y="16"/>
                    </a:lnTo>
                    <a:lnTo>
                      <a:pt x="19" y="8"/>
                    </a:lnTo>
                    <a:lnTo>
                      <a:pt x="10" y="2"/>
                    </a:lnTo>
                    <a:lnTo>
                      <a:pt x="0" y="0"/>
                    </a:lnTo>
                    <a:lnTo>
                      <a:pt x="3" y="4"/>
                    </a:lnTo>
                    <a:lnTo>
                      <a:pt x="9" y="11"/>
                    </a:lnTo>
                    <a:lnTo>
                      <a:pt x="16" y="21"/>
                    </a:lnTo>
                    <a:lnTo>
                      <a:pt x="24" y="30"/>
                    </a:lnTo>
                    <a:lnTo>
                      <a:pt x="32" y="40"/>
                    </a:lnTo>
                    <a:lnTo>
                      <a:pt x="40" y="48"/>
                    </a:lnTo>
                    <a:lnTo>
                      <a:pt x="47" y="53"/>
                    </a:lnTo>
                    <a:lnTo>
                      <a:pt x="50" y="5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162" name="Freeform 40"/>
              <p:cNvSpPr>
                <a:spLocks/>
              </p:cNvSpPr>
              <p:nvPr/>
            </p:nvSpPr>
            <p:spPr bwMode="auto">
              <a:xfrm>
                <a:off x="559" y="64"/>
                <a:ext cx="23" cy="25"/>
              </a:xfrm>
              <a:custGeom>
                <a:avLst/>
                <a:gdLst>
                  <a:gd name="T0" fmla="*/ 1 w 45"/>
                  <a:gd name="T1" fmla="*/ 0 h 51"/>
                  <a:gd name="T2" fmla="*/ 1 w 45"/>
                  <a:gd name="T3" fmla="*/ 0 h 51"/>
                  <a:gd name="T4" fmla="*/ 1 w 45"/>
                  <a:gd name="T5" fmla="*/ 0 h 51"/>
                  <a:gd name="T6" fmla="*/ 1 w 45"/>
                  <a:gd name="T7" fmla="*/ 0 h 51"/>
                  <a:gd name="T8" fmla="*/ 1 w 45"/>
                  <a:gd name="T9" fmla="*/ 0 h 51"/>
                  <a:gd name="T10" fmla="*/ 1 w 45"/>
                  <a:gd name="T11" fmla="*/ 0 h 51"/>
                  <a:gd name="T12" fmla="*/ 1 w 45"/>
                  <a:gd name="T13" fmla="*/ 0 h 51"/>
                  <a:gd name="T14" fmla="*/ 1 w 45"/>
                  <a:gd name="T15" fmla="*/ 0 h 51"/>
                  <a:gd name="T16" fmla="*/ 0 w 45"/>
                  <a:gd name="T17" fmla="*/ 0 h 51"/>
                  <a:gd name="T18" fmla="*/ 1 w 45"/>
                  <a:gd name="T19" fmla="*/ 0 h 51"/>
                  <a:gd name="T20" fmla="*/ 1 w 45"/>
                  <a:gd name="T21" fmla="*/ 0 h 51"/>
                  <a:gd name="T22" fmla="*/ 1 w 45"/>
                  <a:gd name="T23" fmla="*/ 0 h 51"/>
                  <a:gd name="T24" fmla="*/ 1 w 45"/>
                  <a:gd name="T25" fmla="*/ 0 h 51"/>
                  <a:gd name="T26" fmla="*/ 1 w 45"/>
                  <a:gd name="T27" fmla="*/ 0 h 51"/>
                  <a:gd name="T28" fmla="*/ 1 w 45"/>
                  <a:gd name="T29" fmla="*/ 0 h 51"/>
                  <a:gd name="T30" fmla="*/ 1 w 45"/>
                  <a:gd name="T31" fmla="*/ 0 h 51"/>
                  <a:gd name="T32" fmla="*/ 1 w 45"/>
                  <a:gd name="T33" fmla="*/ 0 h 5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5" h="51">
                    <a:moveTo>
                      <a:pt x="44" y="51"/>
                    </a:moveTo>
                    <a:lnTo>
                      <a:pt x="45" y="47"/>
                    </a:lnTo>
                    <a:lnTo>
                      <a:pt x="43" y="41"/>
                    </a:lnTo>
                    <a:lnTo>
                      <a:pt x="38" y="33"/>
                    </a:lnTo>
                    <a:lnTo>
                      <a:pt x="31" y="24"/>
                    </a:lnTo>
                    <a:lnTo>
                      <a:pt x="24" y="15"/>
                    </a:lnTo>
                    <a:lnTo>
                      <a:pt x="16" y="7"/>
                    </a:lnTo>
                    <a:lnTo>
                      <a:pt x="7" y="2"/>
                    </a:lnTo>
                    <a:lnTo>
                      <a:pt x="0" y="0"/>
                    </a:lnTo>
                    <a:lnTo>
                      <a:pt x="4" y="5"/>
                    </a:lnTo>
                    <a:lnTo>
                      <a:pt x="8" y="12"/>
                    </a:lnTo>
                    <a:lnTo>
                      <a:pt x="14" y="21"/>
                    </a:lnTo>
                    <a:lnTo>
                      <a:pt x="21" y="30"/>
                    </a:lnTo>
                    <a:lnTo>
                      <a:pt x="27" y="39"/>
                    </a:lnTo>
                    <a:lnTo>
                      <a:pt x="34" y="46"/>
                    </a:lnTo>
                    <a:lnTo>
                      <a:pt x="39" y="51"/>
                    </a:lnTo>
                    <a:lnTo>
                      <a:pt x="44" y="5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163" name="Freeform 41"/>
              <p:cNvSpPr>
                <a:spLocks/>
              </p:cNvSpPr>
              <p:nvPr/>
            </p:nvSpPr>
            <p:spPr bwMode="auto">
              <a:xfrm>
                <a:off x="549" y="68"/>
                <a:ext cx="16" cy="23"/>
              </a:xfrm>
              <a:custGeom>
                <a:avLst/>
                <a:gdLst>
                  <a:gd name="T0" fmla="*/ 1 w 32"/>
                  <a:gd name="T1" fmla="*/ 1 h 46"/>
                  <a:gd name="T2" fmla="*/ 1 w 32"/>
                  <a:gd name="T3" fmla="*/ 1 h 46"/>
                  <a:gd name="T4" fmla="*/ 1 w 32"/>
                  <a:gd name="T5" fmla="*/ 1 h 46"/>
                  <a:gd name="T6" fmla="*/ 1 w 32"/>
                  <a:gd name="T7" fmla="*/ 1 h 46"/>
                  <a:gd name="T8" fmla="*/ 1 w 32"/>
                  <a:gd name="T9" fmla="*/ 1 h 46"/>
                  <a:gd name="T10" fmla="*/ 1 w 32"/>
                  <a:gd name="T11" fmla="*/ 1 h 46"/>
                  <a:gd name="T12" fmla="*/ 1 w 32"/>
                  <a:gd name="T13" fmla="*/ 1 h 46"/>
                  <a:gd name="T14" fmla="*/ 1 w 32"/>
                  <a:gd name="T15" fmla="*/ 1 h 46"/>
                  <a:gd name="T16" fmla="*/ 0 w 32"/>
                  <a:gd name="T17" fmla="*/ 0 h 46"/>
                  <a:gd name="T18" fmla="*/ 1 w 32"/>
                  <a:gd name="T19" fmla="*/ 1 h 46"/>
                  <a:gd name="T20" fmla="*/ 1 w 32"/>
                  <a:gd name="T21" fmla="*/ 1 h 46"/>
                  <a:gd name="T22" fmla="*/ 1 w 32"/>
                  <a:gd name="T23" fmla="*/ 1 h 46"/>
                  <a:gd name="T24" fmla="*/ 1 w 32"/>
                  <a:gd name="T25" fmla="*/ 1 h 4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32" h="46">
                    <a:moveTo>
                      <a:pt x="29" y="46"/>
                    </a:moveTo>
                    <a:lnTo>
                      <a:pt x="32" y="44"/>
                    </a:lnTo>
                    <a:lnTo>
                      <a:pt x="32" y="38"/>
                    </a:lnTo>
                    <a:lnTo>
                      <a:pt x="31" y="31"/>
                    </a:lnTo>
                    <a:lnTo>
                      <a:pt x="27" y="23"/>
                    </a:lnTo>
                    <a:lnTo>
                      <a:pt x="23" y="16"/>
                    </a:lnTo>
                    <a:lnTo>
                      <a:pt x="17" y="9"/>
                    </a:lnTo>
                    <a:lnTo>
                      <a:pt x="9" y="4"/>
                    </a:lnTo>
                    <a:lnTo>
                      <a:pt x="0" y="0"/>
                    </a:lnTo>
                    <a:lnTo>
                      <a:pt x="6" y="12"/>
                    </a:lnTo>
                    <a:lnTo>
                      <a:pt x="14" y="28"/>
                    </a:lnTo>
                    <a:lnTo>
                      <a:pt x="23" y="42"/>
                    </a:lnTo>
                    <a:lnTo>
                      <a:pt x="29" y="46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164" name="Freeform 42"/>
              <p:cNvSpPr>
                <a:spLocks/>
              </p:cNvSpPr>
              <p:nvPr/>
            </p:nvSpPr>
            <p:spPr bwMode="auto">
              <a:xfrm>
                <a:off x="526" y="79"/>
                <a:ext cx="13" cy="17"/>
              </a:xfrm>
              <a:custGeom>
                <a:avLst/>
                <a:gdLst>
                  <a:gd name="T0" fmla="*/ 1 w 25"/>
                  <a:gd name="T1" fmla="*/ 0 h 35"/>
                  <a:gd name="T2" fmla="*/ 1 w 25"/>
                  <a:gd name="T3" fmla="*/ 0 h 35"/>
                  <a:gd name="T4" fmla="*/ 1 w 25"/>
                  <a:gd name="T5" fmla="*/ 0 h 35"/>
                  <a:gd name="T6" fmla="*/ 1 w 25"/>
                  <a:gd name="T7" fmla="*/ 0 h 35"/>
                  <a:gd name="T8" fmla="*/ 0 w 25"/>
                  <a:gd name="T9" fmla="*/ 0 h 35"/>
                  <a:gd name="T10" fmla="*/ 1 w 25"/>
                  <a:gd name="T11" fmla="*/ 0 h 35"/>
                  <a:gd name="T12" fmla="*/ 1 w 25"/>
                  <a:gd name="T13" fmla="*/ 0 h 35"/>
                  <a:gd name="T14" fmla="*/ 1 w 25"/>
                  <a:gd name="T15" fmla="*/ 0 h 35"/>
                  <a:gd name="T16" fmla="*/ 1 w 25"/>
                  <a:gd name="T17" fmla="*/ 0 h 3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5" h="35">
                    <a:moveTo>
                      <a:pt x="23" y="35"/>
                    </a:moveTo>
                    <a:lnTo>
                      <a:pt x="25" y="28"/>
                    </a:lnTo>
                    <a:lnTo>
                      <a:pt x="19" y="15"/>
                    </a:lnTo>
                    <a:lnTo>
                      <a:pt x="9" y="5"/>
                    </a:lnTo>
                    <a:lnTo>
                      <a:pt x="0" y="0"/>
                    </a:lnTo>
                    <a:lnTo>
                      <a:pt x="4" y="8"/>
                    </a:lnTo>
                    <a:lnTo>
                      <a:pt x="10" y="20"/>
                    </a:lnTo>
                    <a:lnTo>
                      <a:pt x="17" y="30"/>
                    </a:lnTo>
                    <a:lnTo>
                      <a:pt x="23" y="35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165" name="Freeform 43"/>
              <p:cNvSpPr>
                <a:spLocks/>
              </p:cNvSpPr>
              <p:nvPr/>
            </p:nvSpPr>
            <p:spPr bwMode="auto">
              <a:xfrm>
                <a:off x="517" y="84"/>
                <a:ext cx="9" cy="12"/>
              </a:xfrm>
              <a:custGeom>
                <a:avLst/>
                <a:gdLst>
                  <a:gd name="T0" fmla="*/ 1 w 18"/>
                  <a:gd name="T1" fmla="*/ 1 h 24"/>
                  <a:gd name="T2" fmla="*/ 1 w 18"/>
                  <a:gd name="T3" fmla="*/ 1 h 24"/>
                  <a:gd name="T4" fmla="*/ 1 w 18"/>
                  <a:gd name="T5" fmla="*/ 1 h 24"/>
                  <a:gd name="T6" fmla="*/ 1 w 18"/>
                  <a:gd name="T7" fmla="*/ 0 h 24"/>
                  <a:gd name="T8" fmla="*/ 0 w 18"/>
                  <a:gd name="T9" fmla="*/ 1 h 24"/>
                  <a:gd name="T10" fmla="*/ 1 w 18"/>
                  <a:gd name="T11" fmla="*/ 1 h 24"/>
                  <a:gd name="T12" fmla="*/ 1 w 18"/>
                  <a:gd name="T13" fmla="*/ 1 h 24"/>
                  <a:gd name="T14" fmla="*/ 1 w 18"/>
                  <a:gd name="T15" fmla="*/ 1 h 24"/>
                  <a:gd name="T16" fmla="*/ 1 w 18"/>
                  <a:gd name="T17" fmla="*/ 1 h 2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8" h="24">
                    <a:moveTo>
                      <a:pt x="17" y="23"/>
                    </a:moveTo>
                    <a:lnTo>
                      <a:pt x="18" y="16"/>
                    </a:lnTo>
                    <a:lnTo>
                      <a:pt x="15" y="7"/>
                    </a:lnTo>
                    <a:lnTo>
                      <a:pt x="9" y="0"/>
                    </a:lnTo>
                    <a:lnTo>
                      <a:pt x="0" y="1"/>
                    </a:lnTo>
                    <a:lnTo>
                      <a:pt x="7" y="6"/>
                    </a:lnTo>
                    <a:lnTo>
                      <a:pt x="10" y="15"/>
                    </a:lnTo>
                    <a:lnTo>
                      <a:pt x="14" y="24"/>
                    </a:lnTo>
                    <a:lnTo>
                      <a:pt x="17" y="2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166" name="Freeform 44"/>
              <p:cNvSpPr>
                <a:spLocks/>
              </p:cNvSpPr>
              <p:nvPr/>
            </p:nvSpPr>
            <p:spPr bwMode="auto">
              <a:xfrm>
                <a:off x="610" y="56"/>
                <a:ext cx="26" cy="22"/>
              </a:xfrm>
              <a:custGeom>
                <a:avLst/>
                <a:gdLst>
                  <a:gd name="T0" fmla="*/ 1 w 51"/>
                  <a:gd name="T1" fmla="*/ 0 h 45"/>
                  <a:gd name="T2" fmla="*/ 1 w 51"/>
                  <a:gd name="T3" fmla="*/ 0 h 45"/>
                  <a:gd name="T4" fmla="*/ 1 w 51"/>
                  <a:gd name="T5" fmla="*/ 0 h 45"/>
                  <a:gd name="T6" fmla="*/ 1 w 51"/>
                  <a:gd name="T7" fmla="*/ 0 h 45"/>
                  <a:gd name="T8" fmla="*/ 1 w 51"/>
                  <a:gd name="T9" fmla="*/ 0 h 45"/>
                  <a:gd name="T10" fmla="*/ 1 w 51"/>
                  <a:gd name="T11" fmla="*/ 0 h 45"/>
                  <a:gd name="T12" fmla="*/ 1 w 51"/>
                  <a:gd name="T13" fmla="*/ 0 h 45"/>
                  <a:gd name="T14" fmla="*/ 1 w 51"/>
                  <a:gd name="T15" fmla="*/ 0 h 45"/>
                  <a:gd name="T16" fmla="*/ 0 w 51"/>
                  <a:gd name="T17" fmla="*/ 0 h 45"/>
                  <a:gd name="T18" fmla="*/ 1 w 51"/>
                  <a:gd name="T19" fmla="*/ 0 h 45"/>
                  <a:gd name="T20" fmla="*/ 1 w 51"/>
                  <a:gd name="T21" fmla="*/ 0 h 45"/>
                  <a:gd name="T22" fmla="*/ 1 w 51"/>
                  <a:gd name="T23" fmla="*/ 0 h 45"/>
                  <a:gd name="T24" fmla="*/ 1 w 51"/>
                  <a:gd name="T25" fmla="*/ 0 h 45"/>
                  <a:gd name="T26" fmla="*/ 1 w 51"/>
                  <a:gd name="T27" fmla="*/ 0 h 45"/>
                  <a:gd name="T28" fmla="*/ 1 w 51"/>
                  <a:gd name="T29" fmla="*/ 0 h 45"/>
                  <a:gd name="T30" fmla="*/ 1 w 51"/>
                  <a:gd name="T31" fmla="*/ 0 h 45"/>
                  <a:gd name="T32" fmla="*/ 1 w 51"/>
                  <a:gd name="T33" fmla="*/ 0 h 4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1" h="45">
                    <a:moveTo>
                      <a:pt x="50" y="45"/>
                    </a:moveTo>
                    <a:lnTo>
                      <a:pt x="51" y="41"/>
                    </a:lnTo>
                    <a:lnTo>
                      <a:pt x="50" y="37"/>
                    </a:lnTo>
                    <a:lnTo>
                      <a:pt x="46" y="30"/>
                    </a:lnTo>
                    <a:lnTo>
                      <a:pt x="39" y="22"/>
                    </a:lnTo>
                    <a:lnTo>
                      <a:pt x="31" y="15"/>
                    </a:lnTo>
                    <a:lnTo>
                      <a:pt x="21" y="8"/>
                    </a:lnTo>
                    <a:lnTo>
                      <a:pt x="10" y="2"/>
                    </a:lnTo>
                    <a:lnTo>
                      <a:pt x="0" y="0"/>
                    </a:lnTo>
                    <a:lnTo>
                      <a:pt x="4" y="3"/>
                    </a:lnTo>
                    <a:lnTo>
                      <a:pt x="10" y="9"/>
                    </a:lnTo>
                    <a:lnTo>
                      <a:pt x="17" y="17"/>
                    </a:lnTo>
                    <a:lnTo>
                      <a:pt x="25" y="25"/>
                    </a:lnTo>
                    <a:lnTo>
                      <a:pt x="33" y="33"/>
                    </a:lnTo>
                    <a:lnTo>
                      <a:pt x="40" y="40"/>
                    </a:lnTo>
                    <a:lnTo>
                      <a:pt x="46" y="45"/>
                    </a:lnTo>
                    <a:lnTo>
                      <a:pt x="50" y="45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167" name="Freeform 45"/>
              <p:cNvSpPr>
                <a:spLocks/>
              </p:cNvSpPr>
              <p:nvPr/>
            </p:nvSpPr>
            <p:spPr bwMode="auto">
              <a:xfrm>
                <a:off x="637" y="55"/>
                <a:ext cx="20" cy="18"/>
              </a:xfrm>
              <a:custGeom>
                <a:avLst/>
                <a:gdLst>
                  <a:gd name="T0" fmla="*/ 1 w 40"/>
                  <a:gd name="T1" fmla="*/ 1 h 35"/>
                  <a:gd name="T2" fmla="*/ 1 w 40"/>
                  <a:gd name="T3" fmla="*/ 1 h 35"/>
                  <a:gd name="T4" fmla="*/ 1 w 40"/>
                  <a:gd name="T5" fmla="*/ 1 h 35"/>
                  <a:gd name="T6" fmla="*/ 1 w 40"/>
                  <a:gd name="T7" fmla="*/ 1 h 35"/>
                  <a:gd name="T8" fmla="*/ 1 w 40"/>
                  <a:gd name="T9" fmla="*/ 1 h 35"/>
                  <a:gd name="T10" fmla="*/ 1 w 40"/>
                  <a:gd name="T11" fmla="*/ 1 h 35"/>
                  <a:gd name="T12" fmla="*/ 1 w 40"/>
                  <a:gd name="T13" fmla="*/ 1 h 35"/>
                  <a:gd name="T14" fmla="*/ 1 w 40"/>
                  <a:gd name="T15" fmla="*/ 1 h 35"/>
                  <a:gd name="T16" fmla="*/ 0 w 40"/>
                  <a:gd name="T17" fmla="*/ 0 h 35"/>
                  <a:gd name="T18" fmla="*/ 1 w 40"/>
                  <a:gd name="T19" fmla="*/ 1 h 35"/>
                  <a:gd name="T20" fmla="*/ 1 w 40"/>
                  <a:gd name="T21" fmla="*/ 1 h 35"/>
                  <a:gd name="T22" fmla="*/ 1 w 40"/>
                  <a:gd name="T23" fmla="*/ 1 h 35"/>
                  <a:gd name="T24" fmla="*/ 1 w 40"/>
                  <a:gd name="T25" fmla="*/ 1 h 35"/>
                  <a:gd name="T26" fmla="*/ 1 w 40"/>
                  <a:gd name="T27" fmla="*/ 1 h 35"/>
                  <a:gd name="T28" fmla="*/ 1 w 40"/>
                  <a:gd name="T29" fmla="*/ 1 h 35"/>
                  <a:gd name="T30" fmla="*/ 1 w 40"/>
                  <a:gd name="T31" fmla="*/ 1 h 35"/>
                  <a:gd name="T32" fmla="*/ 1 w 40"/>
                  <a:gd name="T33" fmla="*/ 1 h 3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0" h="35">
                    <a:moveTo>
                      <a:pt x="39" y="35"/>
                    </a:moveTo>
                    <a:lnTo>
                      <a:pt x="40" y="33"/>
                    </a:lnTo>
                    <a:lnTo>
                      <a:pt x="40" y="30"/>
                    </a:lnTo>
                    <a:lnTo>
                      <a:pt x="37" y="24"/>
                    </a:lnTo>
                    <a:lnTo>
                      <a:pt x="33" y="18"/>
                    </a:lnTo>
                    <a:lnTo>
                      <a:pt x="26" y="12"/>
                    </a:lnTo>
                    <a:lnTo>
                      <a:pt x="19" y="6"/>
                    </a:lnTo>
                    <a:lnTo>
                      <a:pt x="10" y="2"/>
                    </a:lnTo>
                    <a:lnTo>
                      <a:pt x="0" y="0"/>
                    </a:lnTo>
                    <a:lnTo>
                      <a:pt x="4" y="4"/>
                    </a:lnTo>
                    <a:lnTo>
                      <a:pt x="10" y="10"/>
                    </a:lnTo>
                    <a:lnTo>
                      <a:pt x="16" y="16"/>
                    </a:lnTo>
                    <a:lnTo>
                      <a:pt x="22" y="23"/>
                    </a:lnTo>
                    <a:lnTo>
                      <a:pt x="27" y="28"/>
                    </a:lnTo>
                    <a:lnTo>
                      <a:pt x="32" y="33"/>
                    </a:lnTo>
                    <a:lnTo>
                      <a:pt x="37" y="35"/>
                    </a:lnTo>
                    <a:lnTo>
                      <a:pt x="39" y="35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168" name="Freeform 46"/>
              <p:cNvSpPr>
                <a:spLocks/>
              </p:cNvSpPr>
              <p:nvPr/>
            </p:nvSpPr>
            <p:spPr bwMode="auto">
              <a:xfrm>
                <a:off x="569" y="61"/>
                <a:ext cx="23" cy="24"/>
              </a:xfrm>
              <a:custGeom>
                <a:avLst/>
                <a:gdLst>
                  <a:gd name="T0" fmla="*/ 1 w 45"/>
                  <a:gd name="T1" fmla="*/ 0 h 50"/>
                  <a:gd name="T2" fmla="*/ 1 w 45"/>
                  <a:gd name="T3" fmla="*/ 0 h 50"/>
                  <a:gd name="T4" fmla="*/ 1 w 45"/>
                  <a:gd name="T5" fmla="*/ 0 h 50"/>
                  <a:gd name="T6" fmla="*/ 1 w 45"/>
                  <a:gd name="T7" fmla="*/ 0 h 50"/>
                  <a:gd name="T8" fmla="*/ 1 w 45"/>
                  <a:gd name="T9" fmla="*/ 0 h 50"/>
                  <a:gd name="T10" fmla="*/ 1 w 45"/>
                  <a:gd name="T11" fmla="*/ 0 h 50"/>
                  <a:gd name="T12" fmla="*/ 1 w 45"/>
                  <a:gd name="T13" fmla="*/ 0 h 50"/>
                  <a:gd name="T14" fmla="*/ 1 w 45"/>
                  <a:gd name="T15" fmla="*/ 0 h 50"/>
                  <a:gd name="T16" fmla="*/ 0 w 45"/>
                  <a:gd name="T17" fmla="*/ 0 h 50"/>
                  <a:gd name="T18" fmla="*/ 1 w 45"/>
                  <a:gd name="T19" fmla="*/ 0 h 50"/>
                  <a:gd name="T20" fmla="*/ 1 w 45"/>
                  <a:gd name="T21" fmla="*/ 0 h 50"/>
                  <a:gd name="T22" fmla="*/ 1 w 45"/>
                  <a:gd name="T23" fmla="*/ 0 h 50"/>
                  <a:gd name="T24" fmla="*/ 1 w 45"/>
                  <a:gd name="T25" fmla="*/ 0 h 50"/>
                  <a:gd name="T26" fmla="*/ 1 w 45"/>
                  <a:gd name="T27" fmla="*/ 0 h 50"/>
                  <a:gd name="T28" fmla="*/ 1 w 45"/>
                  <a:gd name="T29" fmla="*/ 0 h 50"/>
                  <a:gd name="T30" fmla="*/ 1 w 45"/>
                  <a:gd name="T31" fmla="*/ 0 h 50"/>
                  <a:gd name="T32" fmla="*/ 1 w 45"/>
                  <a:gd name="T33" fmla="*/ 0 h 5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5" h="50">
                    <a:moveTo>
                      <a:pt x="44" y="50"/>
                    </a:moveTo>
                    <a:lnTo>
                      <a:pt x="45" y="47"/>
                    </a:lnTo>
                    <a:lnTo>
                      <a:pt x="43" y="40"/>
                    </a:lnTo>
                    <a:lnTo>
                      <a:pt x="38" y="33"/>
                    </a:lnTo>
                    <a:lnTo>
                      <a:pt x="31" y="24"/>
                    </a:lnTo>
                    <a:lnTo>
                      <a:pt x="24" y="15"/>
                    </a:lnTo>
                    <a:lnTo>
                      <a:pt x="16" y="7"/>
                    </a:lnTo>
                    <a:lnTo>
                      <a:pt x="7" y="2"/>
                    </a:lnTo>
                    <a:lnTo>
                      <a:pt x="0" y="0"/>
                    </a:lnTo>
                    <a:lnTo>
                      <a:pt x="3" y="5"/>
                    </a:lnTo>
                    <a:lnTo>
                      <a:pt x="8" y="12"/>
                    </a:lnTo>
                    <a:lnTo>
                      <a:pt x="14" y="21"/>
                    </a:lnTo>
                    <a:lnTo>
                      <a:pt x="21" y="30"/>
                    </a:lnTo>
                    <a:lnTo>
                      <a:pt x="26" y="38"/>
                    </a:lnTo>
                    <a:lnTo>
                      <a:pt x="33" y="45"/>
                    </a:lnTo>
                    <a:lnTo>
                      <a:pt x="39" y="50"/>
                    </a:lnTo>
                    <a:lnTo>
                      <a:pt x="44" y="5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169" name="Freeform 47"/>
              <p:cNvSpPr>
                <a:spLocks/>
              </p:cNvSpPr>
              <p:nvPr/>
            </p:nvSpPr>
            <p:spPr bwMode="auto">
              <a:xfrm>
                <a:off x="537" y="73"/>
                <a:ext cx="17" cy="20"/>
              </a:xfrm>
              <a:custGeom>
                <a:avLst/>
                <a:gdLst>
                  <a:gd name="T0" fmla="*/ 1 w 34"/>
                  <a:gd name="T1" fmla="*/ 0 h 42"/>
                  <a:gd name="T2" fmla="*/ 1 w 34"/>
                  <a:gd name="T3" fmla="*/ 0 h 42"/>
                  <a:gd name="T4" fmla="*/ 1 w 34"/>
                  <a:gd name="T5" fmla="*/ 0 h 42"/>
                  <a:gd name="T6" fmla="*/ 1 w 34"/>
                  <a:gd name="T7" fmla="*/ 0 h 42"/>
                  <a:gd name="T8" fmla="*/ 1 w 34"/>
                  <a:gd name="T9" fmla="*/ 0 h 42"/>
                  <a:gd name="T10" fmla="*/ 1 w 34"/>
                  <a:gd name="T11" fmla="*/ 0 h 42"/>
                  <a:gd name="T12" fmla="*/ 1 w 34"/>
                  <a:gd name="T13" fmla="*/ 0 h 42"/>
                  <a:gd name="T14" fmla="*/ 1 w 34"/>
                  <a:gd name="T15" fmla="*/ 0 h 42"/>
                  <a:gd name="T16" fmla="*/ 0 w 34"/>
                  <a:gd name="T17" fmla="*/ 0 h 42"/>
                  <a:gd name="T18" fmla="*/ 1 w 34"/>
                  <a:gd name="T19" fmla="*/ 0 h 42"/>
                  <a:gd name="T20" fmla="*/ 1 w 34"/>
                  <a:gd name="T21" fmla="*/ 0 h 42"/>
                  <a:gd name="T22" fmla="*/ 1 w 34"/>
                  <a:gd name="T23" fmla="*/ 0 h 42"/>
                  <a:gd name="T24" fmla="*/ 1 w 34"/>
                  <a:gd name="T25" fmla="*/ 0 h 4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34" h="42">
                    <a:moveTo>
                      <a:pt x="32" y="42"/>
                    </a:moveTo>
                    <a:lnTo>
                      <a:pt x="34" y="39"/>
                    </a:lnTo>
                    <a:lnTo>
                      <a:pt x="33" y="34"/>
                    </a:lnTo>
                    <a:lnTo>
                      <a:pt x="29" y="27"/>
                    </a:lnTo>
                    <a:lnTo>
                      <a:pt x="24" y="19"/>
                    </a:lnTo>
                    <a:lnTo>
                      <a:pt x="18" y="12"/>
                    </a:lnTo>
                    <a:lnTo>
                      <a:pt x="12" y="6"/>
                    </a:lnTo>
                    <a:lnTo>
                      <a:pt x="5" y="1"/>
                    </a:lnTo>
                    <a:lnTo>
                      <a:pt x="0" y="0"/>
                    </a:lnTo>
                    <a:lnTo>
                      <a:pt x="6" y="9"/>
                    </a:lnTo>
                    <a:lnTo>
                      <a:pt x="14" y="23"/>
                    </a:lnTo>
                    <a:lnTo>
                      <a:pt x="24" y="36"/>
                    </a:lnTo>
                    <a:lnTo>
                      <a:pt x="32" y="4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170" name="Freeform 48"/>
              <p:cNvSpPr>
                <a:spLocks/>
              </p:cNvSpPr>
              <p:nvPr/>
            </p:nvSpPr>
            <p:spPr bwMode="auto">
              <a:xfrm>
                <a:off x="647" y="53"/>
                <a:ext cx="22" cy="3"/>
              </a:xfrm>
              <a:custGeom>
                <a:avLst/>
                <a:gdLst>
                  <a:gd name="T0" fmla="*/ 0 w 45"/>
                  <a:gd name="T1" fmla="*/ 0 h 7"/>
                  <a:gd name="T2" fmla="*/ 0 w 45"/>
                  <a:gd name="T3" fmla="*/ 0 h 7"/>
                  <a:gd name="T4" fmla="*/ 0 w 45"/>
                  <a:gd name="T5" fmla="*/ 0 h 7"/>
                  <a:gd name="T6" fmla="*/ 0 w 45"/>
                  <a:gd name="T7" fmla="*/ 0 h 7"/>
                  <a:gd name="T8" fmla="*/ 0 w 45"/>
                  <a:gd name="T9" fmla="*/ 0 h 7"/>
                  <a:gd name="T10" fmla="*/ 0 w 45"/>
                  <a:gd name="T11" fmla="*/ 0 h 7"/>
                  <a:gd name="T12" fmla="*/ 0 w 45"/>
                  <a:gd name="T13" fmla="*/ 0 h 7"/>
                  <a:gd name="T14" fmla="*/ 0 w 45"/>
                  <a:gd name="T15" fmla="*/ 0 h 7"/>
                  <a:gd name="T16" fmla="*/ 0 w 45"/>
                  <a:gd name="T17" fmla="*/ 0 h 7"/>
                  <a:gd name="T18" fmla="*/ 0 w 45"/>
                  <a:gd name="T19" fmla="*/ 0 h 7"/>
                  <a:gd name="T20" fmla="*/ 0 w 45"/>
                  <a:gd name="T21" fmla="*/ 0 h 7"/>
                  <a:gd name="T22" fmla="*/ 0 w 45"/>
                  <a:gd name="T23" fmla="*/ 0 h 7"/>
                  <a:gd name="T24" fmla="*/ 0 w 45"/>
                  <a:gd name="T25" fmla="*/ 0 h 7"/>
                  <a:gd name="T26" fmla="*/ 0 w 45"/>
                  <a:gd name="T27" fmla="*/ 0 h 7"/>
                  <a:gd name="T28" fmla="*/ 0 w 45"/>
                  <a:gd name="T29" fmla="*/ 0 h 7"/>
                  <a:gd name="T30" fmla="*/ 0 w 45"/>
                  <a:gd name="T31" fmla="*/ 0 h 7"/>
                  <a:gd name="T32" fmla="*/ 0 w 45"/>
                  <a:gd name="T33" fmla="*/ 0 h 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5" h="7">
                    <a:moveTo>
                      <a:pt x="0" y="6"/>
                    </a:moveTo>
                    <a:lnTo>
                      <a:pt x="4" y="6"/>
                    </a:lnTo>
                    <a:lnTo>
                      <a:pt x="10" y="5"/>
                    </a:lnTo>
                    <a:lnTo>
                      <a:pt x="16" y="4"/>
                    </a:lnTo>
                    <a:lnTo>
                      <a:pt x="24" y="2"/>
                    </a:lnTo>
                    <a:lnTo>
                      <a:pt x="33" y="1"/>
                    </a:lnTo>
                    <a:lnTo>
                      <a:pt x="39" y="0"/>
                    </a:lnTo>
                    <a:lnTo>
                      <a:pt x="44" y="0"/>
                    </a:lnTo>
                    <a:lnTo>
                      <a:pt x="45" y="2"/>
                    </a:lnTo>
                    <a:lnTo>
                      <a:pt x="44" y="5"/>
                    </a:lnTo>
                    <a:lnTo>
                      <a:pt x="39" y="7"/>
                    </a:lnTo>
                    <a:lnTo>
                      <a:pt x="34" y="7"/>
                    </a:lnTo>
                    <a:lnTo>
                      <a:pt x="27" y="7"/>
                    </a:lnTo>
                    <a:lnTo>
                      <a:pt x="19" y="7"/>
                    </a:lnTo>
                    <a:lnTo>
                      <a:pt x="11" y="7"/>
                    </a:lnTo>
                    <a:lnTo>
                      <a:pt x="5" y="6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171" name="Freeform 49"/>
              <p:cNvSpPr>
                <a:spLocks/>
              </p:cNvSpPr>
              <p:nvPr/>
            </p:nvSpPr>
            <p:spPr bwMode="auto">
              <a:xfrm>
                <a:off x="621" y="28"/>
                <a:ext cx="30" cy="27"/>
              </a:xfrm>
              <a:custGeom>
                <a:avLst/>
                <a:gdLst>
                  <a:gd name="T0" fmla="*/ 0 w 60"/>
                  <a:gd name="T1" fmla="*/ 0 h 55"/>
                  <a:gd name="T2" fmla="*/ 1 w 60"/>
                  <a:gd name="T3" fmla="*/ 0 h 55"/>
                  <a:gd name="T4" fmla="*/ 1 w 60"/>
                  <a:gd name="T5" fmla="*/ 0 h 55"/>
                  <a:gd name="T6" fmla="*/ 1 w 60"/>
                  <a:gd name="T7" fmla="*/ 0 h 55"/>
                  <a:gd name="T8" fmla="*/ 1 w 60"/>
                  <a:gd name="T9" fmla="*/ 0 h 55"/>
                  <a:gd name="T10" fmla="*/ 1 w 60"/>
                  <a:gd name="T11" fmla="*/ 0 h 55"/>
                  <a:gd name="T12" fmla="*/ 1 w 60"/>
                  <a:gd name="T13" fmla="*/ 0 h 55"/>
                  <a:gd name="T14" fmla="*/ 1 w 60"/>
                  <a:gd name="T15" fmla="*/ 0 h 55"/>
                  <a:gd name="T16" fmla="*/ 1 w 60"/>
                  <a:gd name="T17" fmla="*/ 0 h 55"/>
                  <a:gd name="T18" fmla="*/ 1 w 60"/>
                  <a:gd name="T19" fmla="*/ 0 h 55"/>
                  <a:gd name="T20" fmla="*/ 1 w 60"/>
                  <a:gd name="T21" fmla="*/ 0 h 55"/>
                  <a:gd name="T22" fmla="*/ 1 w 60"/>
                  <a:gd name="T23" fmla="*/ 0 h 55"/>
                  <a:gd name="T24" fmla="*/ 1 w 60"/>
                  <a:gd name="T25" fmla="*/ 0 h 55"/>
                  <a:gd name="T26" fmla="*/ 1 w 60"/>
                  <a:gd name="T27" fmla="*/ 0 h 55"/>
                  <a:gd name="T28" fmla="*/ 1 w 60"/>
                  <a:gd name="T29" fmla="*/ 0 h 55"/>
                  <a:gd name="T30" fmla="*/ 1 w 60"/>
                  <a:gd name="T31" fmla="*/ 0 h 55"/>
                  <a:gd name="T32" fmla="*/ 0 w 60"/>
                  <a:gd name="T33" fmla="*/ 0 h 5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60" h="55">
                    <a:moveTo>
                      <a:pt x="0" y="55"/>
                    </a:moveTo>
                    <a:lnTo>
                      <a:pt x="7" y="51"/>
                    </a:lnTo>
                    <a:lnTo>
                      <a:pt x="17" y="44"/>
                    </a:lnTo>
                    <a:lnTo>
                      <a:pt x="28" y="36"/>
                    </a:lnTo>
                    <a:lnTo>
                      <a:pt x="40" y="27"/>
                    </a:lnTo>
                    <a:lnTo>
                      <a:pt x="49" y="19"/>
                    </a:lnTo>
                    <a:lnTo>
                      <a:pt x="57" y="11"/>
                    </a:lnTo>
                    <a:lnTo>
                      <a:pt x="60" y="4"/>
                    </a:lnTo>
                    <a:lnTo>
                      <a:pt x="59" y="0"/>
                    </a:lnTo>
                    <a:lnTo>
                      <a:pt x="55" y="0"/>
                    </a:lnTo>
                    <a:lnTo>
                      <a:pt x="48" y="5"/>
                    </a:lnTo>
                    <a:lnTo>
                      <a:pt x="40" y="12"/>
                    </a:lnTo>
                    <a:lnTo>
                      <a:pt x="32" y="22"/>
                    </a:lnTo>
                    <a:lnTo>
                      <a:pt x="22" y="32"/>
                    </a:lnTo>
                    <a:lnTo>
                      <a:pt x="14" y="42"/>
                    </a:lnTo>
                    <a:lnTo>
                      <a:pt x="6" y="50"/>
                    </a:lnTo>
                    <a:lnTo>
                      <a:pt x="0" y="55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172" name="Freeform 50"/>
              <p:cNvSpPr>
                <a:spLocks/>
              </p:cNvSpPr>
              <p:nvPr/>
            </p:nvSpPr>
            <p:spPr bwMode="auto">
              <a:xfrm>
                <a:off x="610" y="28"/>
                <a:ext cx="27" cy="28"/>
              </a:xfrm>
              <a:custGeom>
                <a:avLst/>
                <a:gdLst>
                  <a:gd name="T0" fmla="*/ 0 w 54"/>
                  <a:gd name="T1" fmla="*/ 0 h 57"/>
                  <a:gd name="T2" fmla="*/ 1 w 54"/>
                  <a:gd name="T3" fmla="*/ 0 h 57"/>
                  <a:gd name="T4" fmla="*/ 1 w 54"/>
                  <a:gd name="T5" fmla="*/ 0 h 57"/>
                  <a:gd name="T6" fmla="*/ 1 w 54"/>
                  <a:gd name="T7" fmla="*/ 0 h 57"/>
                  <a:gd name="T8" fmla="*/ 1 w 54"/>
                  <a:gd name="T9" fmla="*/ 0 h 57"/>
                  <a:gd name="T10" fmla="*/ 1 w 54"/>
                  <a:gd name="T11" fmla="*/ 0 h 57"/>
                  <a:gd name="T12" fmla="*/ 1 w 54"/>
                  <a:gd name="T13" fmla="*/ 0 h 57"/>
                  <a:gd name="T14" fmla="*/ 1 w 54"/>
                  <a:gd name="T15" fmla="*/ 0 h 57"/>
                  <a:gd name="T16" fmla="*/ 1 w 54"/>
                  <a:gd name="T17" fmla="*/ 0 h 57"/>
                  <a:gd name="T18" fmla="*/ 1 w 54"/>
                  <a:gd name="T19" fmla="*/ 0 h 57"/>
                  <a:gd name="T20" fmla="*/ 1 w 54"/>
                  <a:gd name="T21" fmla="*/ 0 h 57"/>
                  <a:gd name="T22" fmla="*/ 1 w 54"/>
                  <a:gd name="T23" fmla="*/ 0 h 57"/>
                  <a:gd name="T24" fmla="*/ 1 w 54"/>
                  <a:gd name="T25" fmla="*/ 0 h 57"/>
                  <a:gd name="T26" fmla="*/ 1 w 54"/>
                  <a:gd name="T27" fmla="*/ 0 h 57"/>
                  <a:gd name="T28" fmla="*/ 1 w 54"/>
                  <a:gd name="T29" fmla="*/ 0 h 57"/>
                  <a:gd name="T30" fmla="*/ 1 w 54"/>
                  <a:gd name="T31" fmla="*/ 0 h 57"/>
                  <a:gd name="T32" fmla="*/ 0 w 54"/>
                  <a:gd name="T33" fmla="*/ 0 h 5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4" h="57">
                    <a:moveTo>
                      <a:pt x="0" y="57"/>
                    </a:moveTo>
                    <a:lnTo>
                      <a:pt x="7" y="52"/>
                    </a:lnTo>
                    <a:lnTo>
                      <a:pt x="16" y="44"/>
                    </a:lnTo>
                    <a:lnTo>
                      <a:pt x="25" y="36"/>
                    </a:lnTo>
                    <a:lnTo>
                      <a:pt x="35" y="26"/>
                    </a:lnTo>
                    <a:lnTo>
                      <a:pt x="45" y="17"/>
                    </a:lnTo>
                    <a:lnTo>
                      <a:pt x="51" y="9"/>
                    </a:lnTo>
                    <a:lnTo>
                      <a:pt x="54" y="3"/>
                    </a:lnTo>
                    <a:lnTo>
                      <a:pt x="53" y="0"/>
                    </a:lnTo>
                    <a:lnTo>
                      <a:pt x="47" y="3"/>
                    </a:lnTo>
                    <a:lnTo>
                      <a:pt x="40" y="9"/>
                    </a:lnTo>
                    <a:lnTo>
                      <a:pt x="33" y="17"/>
                    </a:lnTo>
                    <a:lnTo>
                      <a:pt x="25" y="27"/>
                    </a:lnTo>
                    <a:lnTo>
                      <a:pt x="17" y="36"/>
                    </a:lnTo>
                    <a:lnTo>
                      <a:pt x="10" y="47"/>
                    </a:lnTo>
                    <a:lnTo>
                      <a:pt x="4" y="54"/>
                    </a:lnTo>
                    <a:lnTo>
                      <a:pt x="0" y="57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173" name="Freeform 51"/>
              <p:cNvSpPr>
                <a:spLocks/>
              </p:cNvSpPr>
              <p:nvPr/>
            </p:nvSpPr>
            <p:spPr bwMode="auto">
              <a:xfrm>
                <a:off x="597" y="28"/>
                <a:ext cx="24" cy="30"/>
              </a:xfrm>
              <a:custGeom>
                <a:avLst/>
                <a:gdLst>
                  <a:gd name="T0" fmla="*/ 0 w 47"/>
                  <a:gd name="T1" fmla="*/ 1 h 60"/>
                  <a:gd name="T2" fmla="*/ 1 w 47"/>
                  <a:gd name="T3" fmla="*/ 1 h 60"/>
                  <a:gd name="T4" fmla="*/ 1 w 47"/>
                  <a:gd name="T5" fmla="*/ 1 h 60"/>
                  <a:gd name="T6" fmla="*/ 1 w 47"/>
                  <a:gd name="T7" fmla="*/ 1 h 60"/>
                  <a:gd name="T8" fmla="*/ 1 w 47"/>
                  <a:gd name="T9" fmla="*/ 1 h 60"/>
                  <a:gd name="T10" fmla="*/ 1 w 47"/>
                  <a:gd name="T11" fmla="*/ 1 h 60"/>
                  <a:gd name="T12" fmla="*/ 1 w 47"/>
                  <a:gd name="T13" fmla="*/ 1 h 60"/>
                  <a:gd name="T14" fmla="*/ 1 w 47"/>
                  <a:gd name="T15" fmla="*/ 1 h 60"/>
                  <a:gd name="T16" fmla="*/ 1 w 47"/>
                  <a:gd name="T17" fmla="*/ 0 h 60"/>
                  <a:gd name="T18" fmla="*/ 1 w 47"/>
                  <a:gd name="T19" fmla="*/ 1 h 60"/>
                  <a:gd name="T20" fmla="*/ 1 w 47"/>
                  <a:gd name="T21" fmla="*/ 1 h 60"/>
                  <a:gd name="T22" fmla="*/ 1 w 47"/>
                  <a:gd name="T23" fmla="*/ 1 h 60"/>
                  <a:gd name="T24" fmla="*/ 1 w 47"/>
                  <a:gd name="T25" fmla="*/ 1 h 60"/>
                  <a:gd name="T26" fmla="*/ 1 w 47"/>
                  <a:gd name="T27" fmla="*/ 1 h 60"/>
                  <a:gd name="T28" fmla="*/ 1 w 47"/>
                  <a:gd name="T29" fmla="*/ 1 h 60"/>
                  <a:gd name="T30" fmla="*/ 1 w 47"/>
                  <a:gd name="T31" fmla="*/ 1 h 60"/>
                  <a:gd name="T32" fmla="*/ 0 w 47"/>
                  <a:gd name="T33" fmla="*/ 1 h 6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7" h="60">
                    <a:moveTo>
                      <a:pt x="0" y="60"/>
                    </a:moveTo>
                    <a:lnTo>
                      <a:pt x="7" y="55"/>
                    </a:lnTo>
                    <a:lnTo>
                      <a:pt x="16" y="46"/>
                    </a:lnTo>
                    <a:lnTo>
                      <a:pt x="26" y="36"/>
                    </a:lnTo>
                    <a:lnTo>
                      <a:pt x="34" y="27"/>
                    </a:lnTo>
                    <a:lnTo>
                      <a:pt x="41" y="16"/>
                    </a:lnTo>
                    <a:lnTo>
                      <a:pt x="46" y="8"/>
                    </a:lnTo>
                    <a:lnTo>
                      <a:pt x="47" y="3"/>
                    </a:lnTo>
                    <a:lnTo>
                      <a:pt x="46" y="0"/>
                    </a:lnTo>
                    <a:lnTo>
                      <a:pt x="42" y="3"/>
                    </a:lnTo>
                    <a:lnTo>
                      <a:pt x="36" y="8"/>
                    </a:lnTo>
                    <a:lnTo>
                      <a:pt x="30" y="16"/>
                    </a:lnTo>
                    <a:lnTo>
                      <a:pt x="23" y="27"/>
                    </a:lnTo>
                    <a:lnTo>
                      <a:pt x="18" y="38"/>
                    </a:lnTo>
                    <a:lnTo>
                      <a:pt x="11" y="48"/>
                    </a:lnTo>
                    <a:lnTo>
                      <a:pt x="5" y="56"/>
                    </a:lnTo>
                    <a:lnTo>
                      <a:pt x="0" y="6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174" name="Freeform 52"/>
              <p:cNvSpPr>
                <a:spLocks/>
              </p:cNvSpPr>
              <p:nvPr/>
            </p:nvSpPr>
            <p:spPr bwMode="auto">
              <a:xfrm>
                <a:off x="584" y="33"/>
                <a:ext cx="18" cy="28"/>
              </a:xfrm>
              <a:custGeom>
                <a:avLst/>
                <a:gdLst>
                  <a:gd name="T0" fmla="*/ 0 w 36"/>
                  <a:gd name="T1" fmla="*/ 1 h 55"/>
                  <a:gd name="T2" fmla="*/ 1 w 36"/>
                  <a:gd name="T3" fmla="*/ 1 h 55"/>
                  <a:gd name="T4" fmla="*/ 1 w 36"/>
                  <a:gd name="T5" fmla="*/ 1 h 55"/>
                  <a:gd name="T6" fmla="*/ 1 w 36"/>
                  <a:gd name="T7" fmla="*/ 1 h 55"/>
                  <a:gd name="T8" fmla="*/ 1 w 36"/>
                  <a:gd name="T9" fmla="*/ 1 h 55"/>
                  <a:gd name="T10" fmla="*/ 1 w 36"/>
                  <a:gd name="T11" fmla="*/ 1 h 55"/>
                  <a:gd name="T12" fmla="*/ 1 w 36"/>
                  <a:gd name="T13" fmla="*/ 1 h 55"/>
                  <a:gd name="T14" fmla="*/ 1 w 36"/>
                  <a:gd name="T15" fmla="*/ 1 h 55"/>
                  <a:gd name="T16" fmla="*/ 1 w 36"/>
                  <a:gd name="T17" fmla="*/ 0 h 55"/>
                  <a:gd name="T18" fmla="*/ 1 w 36"/>
                  <a:gd name="T19" fmla="*/ 1 h 55"/>
                  <a:gd name="T20" fmla="*/ 1 w 36"/>
                  <a:gd name="T21" fmla="*/ 1 h 55"/>
                  <a:gd name="T22" fmla="*/ 1 w 36"/>
                  <a:gd name="T23" fmla="*/ 1 h 55"/>
                  <a:gd name="T24" fmla="*/ 0 w 36"/>
                  <a:gd name="T25" fmla="*/ 1 h 55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36" h="55">
                    <a:moveTo>
                      <a:pt x="0" y="55"/>
                    </a:moveTo>
                    <a:lnTo>
                      <a:pt x="6" y="50"/>
                    </a:lnTo>
                    <a:lnTo>
                      <a:pt x="13" y="42"/>
                    </a:lnTo>
                    <a:lnTo>
                      <a:pt x="19" y="33"/>
                    </a:lnTo>
                    <a:lnTo>
                      <a:pt x="26" y="24"/>
                    </a:lnTo>
                    <a:lnTo>
                      <a:pt x="32" y="15"/>
                    </a:lnTo>
                    <a:lnTo>
                      <a:pt x="36" y="7"/>
                    </a:lnTo>
                    <a:lnTo>
                      <a:pt x="36" y="2"/>
                    </a:lnTo>
                    <a:lnTo>
                      <a:pt x="32" y="0"/>
                    </a:lnTo>
                    <a:lnTo>
                      <a:pt x="22" y="8"/>
                    </a:lnTo>
                    <a:lnTo>
                      <a:pt x="15" y="24"/>
                    </a:lnTo>
                    <a:lnTo>
                      <a:pt x="7" y="42"/>
                    </a:lnTo>
                    <a:lnTo>
                      <a:pt x="0" y="55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175" name="Freeform 53"/>
              <p:cNvSpPr>
                <a:spLocks/>
              </p:cNvSpPr>
              <p:nvPr/>
            </p:nvSpPr>
            <p:spPr bwMode="auto">
              <a:xfrm>
                <a:off x="571" y="36"/>
                <a:ext cx="16" cy="27"/>
              </a:xfrm>
              <a:custGeom>
                <a:avLst/>
                <a:gdLst>
                  <a:gd name="T0" fmla="*/ 0 w 33"/>
                  <a:gd name="T1" fmla="*/ 1 h 53"/>
                  <a:gd name="T2" fmla="*/ 0 w 33"/>
                  <a:gd name="T3" fmla="*/ 1 h 53"/>
                  <a:gd name="T4" fmla="*/ 0 w 33"/>
                  <a:gd name="T5" fmla="*/ 1 h 53"/>
                  <a:gd name="T6" fmla="*/ 0 w 33"/>
                  <a:gd name="T7" fmla="*/ 1 h 53"/>
                  <a:gd name="T8" fmla="*/ 0 w 33"/>
                  <a:gd name="T9" fmla="*/ 1 h 53"/>
                  <a:gd name="T10" fmla="*/ 0 w 33"/>
                  <a:gd name="T11" fmla="*/ 1 h 53"/>
                  <a:gd name="T12" fmla="*/ 0 w 33"/>
                  <a:gd name="T13" fmla="*/ 1 h 53"/>
                  <a:gd name="T14" fmla="*/ 0 w 33"/>
                  <a:gd name="T15" fmla="*/ 0 h 53"/>
                  <a:gd name="T16" fmla="*/ 0 w 33"/>
                  <a:gd name="T17" fmla="*/ 0 h 53"/>
                  <a:gd name="T18" fmla="*/ 0 w 33"/>
                  <a:gd name="T19" fmla="*/ 1 h 53"/>
                  <a:gd name="T20" fmla="*/ 0 w 33"/>
                  <a:gd name="T21" fmla="*/ 1 h 53"/>
                  <a:gd name="T22" fmla="*/ 0 w 33"/>
                  <a:gd name="T23" fmla="*/ 1 h 53"/>
                  <a:gd name="T24" fmla="*/ 0 w 33"/>
                  <a:gd name="T25" fmla="*/ 1 h 5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33" h="53">
                    <a:moveTo>
                      <a:pt x="0" y="53"/>
                    </a:moveTo>
                    <a:lnTo>
                      <a:pt x="5" y="48"/>
                    </a:lnTo>
                    <a:lnTo>
                      <a:pt x="11" y="40"/>
                    </a:lnTo>
                    <a:lnTo>
                      <a:pt x="16" y="31"/>
                    </a:lnTo>
                    <a:lnTo>
                      <a:pt x="23" y="20"/>
                    </a:lnTo>
                    <a:lnTo>
                      <a:pt x="28" y="12"/>
                    </a:lnTo>
                    <a:lnTo>
                      <a:pt x="31" y="4"/>
                    </a:lnTo>
                    <a:lnTo>
                      <a:pt x="33" y="0"/>
                    </a:lnTo>
                    <a:lnTo>
                      <a:pt x="29" y="0"/>
                    </a:lnTo>
                    <a:lnTo>
                      <a:pt x="19" y="9"/>
                    </a:lnTo>
                    <a:lnTo>
                      <a:pt x="11" y="25"/>
                    </a:lnTo>
                    <a:lnTo>
                      <a:pt x="5" y="42"/>
                    </a:lnTo>
                    <a:lnTo>
                      <a:pt x="0" y="5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176" name="Freeform 54"/>
              <p:cNvSpPr>
                <a:spLocks/>
              </p:cNvSpPr>
              <p:nvPr/>
            </p:nvSpPr>
            <p:spPr bwMode="auto">
              <a:xfrm>
                <a:off x="557" y="43"/>
                <a:ext cx="8" cy="23"/>
              </a:xfrm>
              <a:custGeom>
                <a:avLst/>
                <a:gdLst>
                  <a:gd name="T0" fmla="*/ 0 w 16"/>
                  <a:gd name="T1" fmla="*/ 0 h 47"/>
                  <a:gd name="T2" fmla="*/ 1 w 16"/>
                  <a:gd name="T3" fmla="*/ 0 h 47"/>
                  <a:gd name="T4" fmla="*/ 1 w 16"/>
                  <a:gd name="T5" fmla="*/ 0 h 47"/>
                  <a:gd name="T6" fmla="*/ 1 w 16"/>
                  <a:gd name="T7" fmla="*/ 0 h 47"/>
                  <a:gd name="T8" fmla="*/ 1 w 16"/>
                  <a:gd name="T9" fmla="*/ 0 h 47"/>
                  <a:gd name="T10" fmla="*/ 1 w 16"/>
                  <a:gd name="T11" fmla="*/ 0 h 47"/>
                  <a:gd name="T12" fmla="*/ 1 w 16"/>
                  <a:gd name="T13" fmla="*/ 0 h 47"/>
                  <a:gd name="T14" fmla="*/ 1 w 16"/>
                  <a:gd name="T15" fmla="*/ 0 h 47"/>
                  <a:gd name="T16" fmla="*/ 0 w 16"/>
                  <a:gd name="T17" fmla="*/ 0 h 4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6" h="47">
                    <a:moveTo>
                      <a:pt x="0" y="47"/>
                    </a:moveTo>
                    <a:lnTo>
                      <a:pt x="8" y="34"/>
                    </a:lnTo>
                    <a:lnTo>
                      <a:pt x="14" y="18"/>
                    </a:lnTo>
                    <a:lnTo>
                      <a:pt x="16" y="5"/>
                    </a:lnTo>
                    <a:lnTo>
                      <a:pt x="10" y="0"/>
                    </a:lnTo>
                    <a:lnTo>
                      <a:pt x="3" y="7"/>
                    </a:lnTo>
                    <a:lnTo>
                      <a:pt x="2" y="20"/>
                    </a:lnTo>
                    <a:lnTo>
                      <a:pt x="2" y="35"/>
                    </a:lnTo>
                    <a:lnTo>
                      <a:pt x="0" y="47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177" name="Freeform 55"/>
              <p:cNvSpPr>
                <a:spLocks/>
              </p:cNvSpPr>
              <p:nvPr/>
            </p:nvSpPr>
            <p:spPr bwMode="auto">
              <a:xfrm>
                <a:off x="546" y="50"/>
                <a:ext cx="4" cy="20"/>
              </a:xfrm>
              <a:custGeom>
                <a:avLst/>
                <a:gdLst>
                  <a:gd name="T0" fmla="*/ 0 w 9"/>
                  <a:gd name="T1" fmla="*/ 0 h 41"/>
                  <a:gd name="T2" fmla="*/ 0 w 9"/>
                  <a:gd name="T3" fmla="*/ 0 h 41"/>
                  <a:gd name="T4" fmla="*/ 0 w 9"/>
                  <a:gd name="T5" fmla="*/ 0 h 41"/>
                  <a:gd name="T6" fmla="*/ 0 w 9"/>
                  <a:gd name="T7" fmla="*/ 0 h 41"/>
                  <a:gd name="T8" fmla="*/ 0 w 9"/>
                  <a:gd name="T9" fmla="*/ 0 h 41"/>
                  <a:gd name="T10" fmla="*/ 0 w 9"/>
                  <a:gd name="T11" fmla="*/ 0 h 41"/>
                  <a:gd name="T12" fmla="*/ 0 w 9"/>
                  <a:gd name="T13" fmla="*/ 0 h 41"/>
                  <a:gd name="T14" fmla="*/ 0 w 9"/>
                  <a:gd name="T15" fmla="*/ 0 h 41"/>
                  <a:gd name="T16" fmla="*/ 0 w 9"/>
                  <a:gd name="T17" fmla="*/ 0 h 4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9" h="41">
                    <a:moveTo>
                      <a:pt x="2" y="41"/>
                    </a:moveTo>
                    <a:lnTo>
                      <a:pt x="6" y="30"/>
                    </a:lnTo>
                    <a:lnTo>
                      <a:pt x="9" y="16"/>
                    </a:lnTo>
                    <a:lnTo>
                      <a:pt x="9" y="4"/>
                    </a:lnTo>
                    <a:lnTo>
                      <a:pt x="4" y="0"/>
                    </a:lnTo>
                    <a:lnTo>
                      <a:pt x="0" y="6"/>
                    </a:lnTo>
                    <a:lnTo>
                      <a:pt x="1" y="16"/>
                    </a:lnTo>
                    <a:lnTo>
                      <a:pt x="2" y="29"/>
                    </a:lnTo>
                    <a:lnTo>
                      <a:pt x="2" y="4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178" name="Freeform 56"/>
              <p:cNvSpPr>
                <a:spLocks/>
              </p:cNvSpPr>
              <p:nvPr/>
            </p:nvSpPr>
            <p:spPr bwMode="auto">
              <a:xfrm>
                <a:off x="534" y="54"/>
                <a:ext cx="6" cy="19"/>
              </a:xfrm>
              <a:custGeom>
                <a:avLst/>
                <a:gdLst>
                  <a:gd name="T0" fmla="*/ 1 w 11"/>
                  <a:gd name="T1" fmla="*/ 0 h 39"/>
                  <a:gd name="T2" fmla="*/ 1 w 11"/>
                  <a:gd name="T3" fmla="*/ 0 h 39"/>
                  <a:gd name="T4" fmla="*/ 1 w 11"/>
                  <a:gd name="T5" fmla="*/ 0 h 39"/>
                  <a:gd name="T6" fmla="*/ 1 w 11"/>
                  <a:gd name="T7" fmla="*/ 0 h 39"/>
                  <a:gd name="T8" fmla="*/ 1 w 11"/>
                  <a:gd name="T9" fmla="*/ 0 h 39"/>
                  <a:gd name="T10" fmla="*/ 0 w 11"/>
                  <a:gd name="T11" fmla="*/ 0 h 39"/>
                  <a:gd name="T12" fmla="*/ 1 w 11"/>
                  <a:gd name="T13" fmla="*/ 0 h 39"/>
                  <a:gd name="T14" fmla="*/ 1 w 11"/>
                  <a:gd name="T15" fmla="*/ 0 h 39"/>
                  <a:gd name="T16" fmla="*/ 1 w 11"/>
                  <a:gd name="T17" fmla="*/ 0 h 39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1" h="39">
                    <a:moveTo>
                      <a:pt x="8" y="39"/>
                    </a:moveTo>
                    <a:lnTo>
                      <a:pt x="10" y="30"/>
                    </a:lnTo>
                    <a:lnTo>
                      <a:pt x="11" y="18"/>
                    </a:lnTo>
                    <a:lnTo>
                      <a:pt x="9" y="5"/>
                    </a:lnTo>
                    <a:lnTo>
                      <a:pt x="3" y="0"/>
                    </a:lnTo>
                    <a:lnTo>
                      <a:pt x="0" y="5"/>
                    </a:lnTo>
                    <a:lnTo>
                      <a:pt x="2" y="14"/>
                    </a:lnTo>
                    <a:lnTo>
                      <a:pt x="5" y="27"/>
                    </a:lnTo>
                    <a:lnTo>
                      <a:pt x="8" y="39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179" name="Freeform 57"/>
              <p:cNvSpPr>
                <a:spLocks/>
              </p:cNvSpPr>
              <p:nvPr/>
            </p:nvSpPr>
            <p:spPr bwMode="auto">
              <a:xfrm>
                <a:off x="525" y="61"/>
                <a:ext cx="5" cy="19"/>
              </a:xfrm>
              <a:custGeom>
                <a:avLst/>
                <a:gdLst>
                  <a:gd name="T0" fmla="*/ 0 w 12"/>
                  <a:gd name="T1" fmla="*/ 1 h 38"/>
                  <a:gd name="T2" fmla="*/ 0 w 12"/>
                  <a:gd name="T3" fmla="*/ 1 h 38"/>
                  <a:gd name="T4" fmla="*/ 0 w 12"/>
                  <a:gd name="T5" fmla="*/ 1 h 38"/>
                  <a:gd name="T6" fmla="*/ 0 w 12"/>
                  <a:gd name="T7" fmla="*/ 1 h 38"/>
                  <a:gd name="T8" fmla="*/ 0 w 12"/>
                  <a:gd name="T9" fmla="*/ 0 h 38"/>
                  <a:gd name="T10" fmla="*/ 0 w 12"/>
                  <a:gd name="T11" fmla="*/ 1 h 38"/>
                  <a:gd name="T12" fmla="*/ 0 w 12"/>
                  <a:gd name="T13" fmla="*/ 1 h 38"/>
                  <a:gd name="T14" fmla="*/ 0 w 12"/>
                  <a:gd name="T15" fmla="*/ 1 h 38"/>
                  <a:gd name="T16" fmla="*/ 0 w 12"/>
                  <a:gd name="T17" fmla="*/ 1 h 3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2" h="38">
                    <a:moveTo>
                      <a:pt x="1" y="38"/>
                    </a:moveTo>
                    <a:lnTo>
                      <a:pt x="7" y="32"/>
                    </a:lnTo>
                    <a:lnTo>
                      <a:pt x="12" y="21"/>
                    </a:lnTo>
                    <a:lnTo>
                      <a:pt x="12" y="8"/>
                    </a:lnTo>
                    <a:lnTo>
                      <a:pt x="6" y="0"/>
                    </a:lnTo>
                    <a:lnTo>
                      <a:pt x="0" y="4"/>
                    </a:lnTo>
                    <a:lnTo>
                      <a:pt x="0" y="14"/>
                    </a:lnTo>
                    <a:lnTo>
                      <a:pt x="1" y="28"/>
                    </a:lnTo>
                    <a:lnTo>
                      <a:pt x="1" y="38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180" name="Freeform 58"/>
              <p:cNvSpPr>
                <a:spLocks/>
              </p:cNvSpPr>
              <p:nvPr/>
            </p:nvSpPr>
            <p:spPr bwMode="auto">
              <a:xfrm>
                <a:off x="518" y="63"/>
                <a:ext cx="5" cy="21"/>
              </a:xfrm>
              <a:custGeom>
                <a:avLst/>
                <a:gdLst>
                  <a:gd name="T0" fmla="*/ 0 w 11"/>
                  <a:gd name="T1" fmla="*/ 1 h 42"/>
                  <a:gd name="T2" fmla="*/ 0 w 11"/>
                  <a:gd name="T3" fmla="*/ 1 h 42"/>
                  <a:gd name="T4" fmla="*/ 0 w 11"/>
                  <a:gd name="T5" fmla="*/ 1 h 42"/>
                  <a:gd name="T6" fmla="*/ 0 w 11"/>
                  <a:gd name="T7" fmla="*/ 1 h 42"/>
                  <a:gd name="T8" fmla="*/ 0 w 11"/>
                  <a:gd name="T9" fmla="*/ 0 h 42"/>
                  <a:gd name="T10" fmla="*/ 0 w 11"/>
                  <a:gd name="T11" fmla="*/ 1 h 42"/>
                  <a:gd name="T12" fmla="*/ 0 w 11"/>
                  <a:gd name="T13" fmla="*/ 1 h 42"/>
                  <a:gd name="T14" fmla="*/ 0 w 11"/>
                  <a:gd name="T15" fmla="*/ 1 h 42"/>
                  <a:gd name="T16" fmla="*/ 0 w 11"/>
                  <a:gd name="T17" fmla="*/ 1 h 4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1" h="42">
                    <a:moveTo>
                      <a:pt x="4" y="42"/>
                    </a:moveTo>
                    <a:lnTo>
                      <a:pt x="7" y="33"/>
                    </a:lnTo>
                    <a:lnTo>
                      <a:pt x="11" y="20"/>
                    </a:lnTo>
                    <a:lnTo>
                      <a:pt x="11" y="8"/>
                    </a:lnTo>
                    <a:lnTo>
                      <a:pt x="6" y="0"/>
                    </a:lnTo>
                    <a:lnTo>
                      <a:pt x="0" y="3"/>
                    </a:lnTo>
                    <a:lnTo>
                      <a:pt x="0" y="16"/>
                    </a:lnTo>
                    <a:lnTo>
                      <a:pt x="1" y="32"/>
                    </a:lnTo>
                    <a:lnTo>
                      <a:pt x="4" y="4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181" name="Freeform 59"/>
              <p:cNvSpPr>
                <a:spLocks/>
              </p:cNvSpPr>
              <p:nvPr/>
            </p:nvSpPr>
            <p:spPr bwMode="auto">
              <a:xfrm>
                <a:off x="633" y="33"/>
                <a:ext cx="31" cy="22"/>
              </a:xfrm>
              <a:custGeom>
                <a:avLst/>
                <a:gdLst>
                  <a:gd name="T0" fmla="*/ 1 w 62"/>
                  <a:gd name="T1" fmla="*/ 0 h 45"/>
                  <a:gd name="T2" fmla="*/ 1 w 62"/>
                  <a:gd name="T3" fmla="*/ 0 h 45"/>
                  <a:gd name="T4" fmla="*/ 1 w 62"/>
                  <a:gd name="T5" fmla="*/ 0 h 45"/>
                  <a:gd name="T6" fmla="*/ 1 w 62"/>
                  <a:gd name="T7" fmla="*/ 0 h 45"/>
                  <a:gd name="T8" fmla="*/ 1 w 62"/>
                  <a:gd name="T9" fmla="*/ 0 h 45"/>
                  <a:gd name="T10" fmla="*/ 1 w 62"/>
                  <a:gd name="T11" fmla="*/ 0 h 45"/>
                  <a:gd name="T12" fmla="*/ 1 w 62"/>
                  <a:gd name="T13" fmla="*/ 0 h 45"/>
                  <a:gd name="T14" fmla="*/ 1 w 62"/>
                  <a:gd name="T15" fmla="*/ 0 h 45"/>
                  <a:gd name="T16" fmla="*/ 0 w 62"/>
                  <a:gd name="T17" fmla="*/ 0 h 45"/>
                  <a:gd name="T18" fmla="*/ 1 w 62"/>
                  <a:gd name="T19" fmla="*/ 0 h 45"/>
                  <a:gd name="T20" fmla="*/ 1 w 62"/>
                  <a:gd name="T21" fmla="*/ 0 h 45"/>
                  <a:gd name="T22" fmla="*/ 1 w 62"/>
                  <a:gd name="T23" fmla="*/ 0 h 45"/>
                  <a:gd name="T24" fmla="*/ 1 w 62"/>
                  <a:gd name="T25" fmla="*/ 0 h 45"/>
                  <a:gd name="T26" fmla="*/ 1 w 62"/>
                  <a:gd name="T27" fmla="*/ 0 h 45"/>
                  <a:gd name="T28" fmla="*/ 1 w 62"/>
                  <a:gd name="T29" fmla="*/ 0 h 45"/>
                  <a:gd name="T30" fmla="*/ 1 w 62"/>
                  <a:gd name="T31" fmla="*/ 0 h 45"/>
                  <a:gd name="T32" fmla="*/ 1 w 62"/>
                  <a:gd name="T33" fmla="*/ 0 h 4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62" h="45">
                    <a:moveTo>
                      <a:pt x="60" y="0"/>
                    </a:moveTo>
                    <a:lnTo>
                      <a:pt x="56" y="1"/>
                    </a:lnTo>
                    <a:lnTo>
                      <a:pt x="51" y="5"/>
                    </a:lnTo>
                    <a:lnTo>
                      <a:pt x="43" y="12"/>
                    </a:lnTo>
                    <a:lnTo>
                      <a:pt x="35" y="20"/>
                    </a:lnTo>
                    <a:lnTo>
                      <a:pt x="26" y="29"/>
                    </a:lnTo>
                    <a:lnTo>
                      <a:pt x="17" y="35"/>
                    </a:lnTo>
                    <a:lnTo>
                      <a:pt x="8" y="41"/>
                    </a:lnTo>
                    <a:lnTo>
                      <a:pt x="0" y="45"/>
                    </a:lnTo>
                    <a:lnTo>
                      <a:pt x="10" y="41"/>
                    </a:lnTo>
                    <a:lnTo>
                      <a:pt x="22" y="35"/>
                    </a:lnTo>
                    <a:lnTo>
                      <a:pt x="33" y="30"/>
                    </a:lnTo>
                    <a:lnTo>
                      <a:pt x="43" y="22"/>
                    </a:lnTo>
                    <a:lnTo>
                      <a:pt x="53" y="15"/>
                    </a:lnTo>
                    <a:lnTo>
                      <a:pt x="60" y="8"/>
                    </a:lnTo>
                    <a:lnTo>
                      <a:pt x="62" y="3"/>
                    </a:lnTo>
                    <a:lnTo>
                      <a:pt x="6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182" name="Freeform 60"/>
              <p:cNvSpPr>
                <a:spLocks/>
              </p:cNvSpPr>
              <p:nvPr/>
            </p:nvSpPr>
            <p:spPr bwMode="auto">
              <a:xfrm>
                <a:off x="647" y="42"/>
                <a:ext cx="23" cy="14"/>
              </a:xfrm>
              <a:custGeom>
                <a:avLst/>
                <a:gdLst>
                  <a:gd name="T0" fmla="*/ 0 w 46"/>
                  <a:gd name="T1" fmla="*/ 0 h 29"/>
                  <a:gd name="T2" fmla="*/ 1 w 46"/>
                  <a:gd name="T3" fmla="*/ 0 h 29"/>
                  <a:gd name="T4" fmla="*/ 1 w 46"/>
                  <a:gd name="T5" fmla="*/ 0 h 29"/>
                  <a:gd name="T6" fmla="*/ 1 w 46"/>
                  <a:gd name="T7" fmla="*/ 0 h 29"/>
                  <a:gd name="T8" fmla="*/ 1 w 46"/>
                  <a:gd name="T9" fmla="*/ 0 h 29"/>
                  <a:gd name="T10" fmla="*/ 1 w 46"/>
                  <a:gd name="T11" fmla="*/ 0 h 29"/>
                  <a:gd name="T12" fmla="*/ 1 w 46"/>
                  <a:gd name="T13" fmla="*/ 0 h 29"/>
                  <a:gd name="T14" fmla="*/ 1 w 46"/>
                  <a:gd name="T15" fmla="*/ 0 h 29"/>
                  <a:gd name="T16" fmla="*/ 1 w 46"/>
                  <a:gd name="T17" fmla="*/ 0 h 29"/>
                  <a:gd name="T18" fmla="*/ 1 w 46"/>
                  <a:gd name="T19" fmla="*/ 0 h 29"/>
                  <a:gd name="T20" fmla="*/ 1 w 46"/>
                  <a:gd name="T21" fmla="*/ 0 h 29"/>
                  <a:gd name="T22" fmla="*/ 1 w 46"/>
                  <a:gd name="T23" fmla="*/ 0 h 29"/>
                  <a:gd name="T24" fmla="*/ 1 w 46"/>
                  <a:gd name="T25" fmla="*/ 0 h 29"/>
                  <a:gd name="T26" fmla="*/ 1 w 46"/>
                  <a:gd name="T27" fmla="*/ 0 h 29"/>
                  <a:gd name="T28" fmla="*/ 1 w 46"/>
                  <a:gd name="T29" fmla="*/ 0 h 29"/>
                  <a:gd name="T30" fmla="*/ 1 w 46"/>
                  <a:gd name="T31" fmla="*/ 0 h 29"/>
                  <a:gd name="T32" fmla="*/ 0 w 46"/>
                  <a:gd name="T33" fmla="*/ 0 h 2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6" h="29">
                    <a:moveTo>
                      <a:pt x="0" y="29"/>
                    </a:moveTo>
                    <a:lnTo>
                      <a:pt x="6" y="25"/>
                    </a:lnTo>
                    <a:lnTo>
                      <a:pt x="14" y="22"/>
                    </a:lnTo>
                    <a:lnTo>
                      <a:pt x="22" y="17"/>
                    </a:lnTo>
                    <a:lnTo>
                      <a:pt x="30" y="13"/>
                    </a:lnTo>
                    <a:lnTo>
                      <a:pt x="38" y="9"/>
                    </a:lnTo>
                    <a:lnTo>
                      <a:pt x="44" y="5"/>
                    </a:lnTo>
                    <a:lnTo>
                      <a:pt x="46" y="2"/>
                    </a:lnTo>
                    <a:lnTo>
                      <a:pt x="46" y="0"/>
                    </a:lnTo>
                    <a:lnTo>
                      <a:pt x="43" y="0"/>
                    </a:lnTo>
                    <a:lnTo>
                      <a:pt x="37" y="2"/>
                    </a:lnTo>
                    <a:lnTo>
                      <a:pt x="31" y="7"/>
                    </a:lnTo>
                    <a:lnTo>
                      <a:pt x="23" y="12"/>
                    </a:lnTo>
                    <a:lnTo>
                      <a:pt x="16" y="17"/>
                    </a:lnTo>
                    <a:lnTo>
                      <a:pt x="10" y="22"/>
                    </a:lnTo>
                    <a:lnTo>
                      <a:pt x="4" y="27"/>
                    </a:lnTo>
                    <a:lnTo>
                      <a:pt x="0" y="29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183" name="Freeform 61"/>
              <p:cNvSpPr>
                <a:spLocks/>
              </p:cNvSpPr>
              <p:nvPr/>
            </p:nvSpPr>
            <p:spPr bwMode="auto">
              <a:xfrm>
                <a:off x="462" y="126"/>
                <a:ext cx="127" cy="30"/>
              </a:xfrm>
              <a:custGeom>
                <a:avLst/>
                <a:gdLst>
                  <a:gd name="T0" fmla="*/ 1 w 254"/>
                  <a:gd name="T1" fmla="*/ 1 h 60"/>
                  <a:gd name="T2" fmla="*/ 0 w 254"/>
                  <a:gd name="T3" fmla="*/ 1 h 60"/>
                  <a:gd name="T4" fmla="*/ 1 w 254"/>
                  <a:gd name="T5" fmla="*/ 1 h 60"/>
                  <a:gd name="T6" fmla="*/ 1 w 254"/>
                  <a:gd name="T7" fmla="*/ 1 h 60"/>
                  <a:gd name="T8" fmla="*/ 1 w 254"/>
                  <a:gd name="T9" fmla="*/ 0 h 60"/>
                  <a:gd name="T10" fmla="*/ 1 w 254"/>
                  <a:gd name="T11" fmla="*/ 1 h 60"/>
                  <a:gd name="T12" fmla="*/ 1 w 254"/>
                  <a:gd name="T13" fmla="*/ 1 h 60"/>
                  <a:gd name="T14" fmla="*/ 1 w 254"/>
                  <a:gd name="T15" fmla="*/ 1 h 60"/>
                  <a:gd name="T16" fmla="*/ 1 w 254"/>
                  <a:gd name="T17" fmla="*/ 1 h 60"/>
                  <a:gd name="T18" fmla="*/ 1 w 254"/>
                  <a:gd name="T19" fmla="*/ 1 h 60"/>
                  <a:gd name="T20" fmla="*/ 1 w 254"/>
                  <a:gd name="T21" fmla="*/ 1 h 60"/>
                  <a:gd name="T22" fmla="*/ 1 w 254"/>
                  <a:gd name="T23" fmla="*/ 1 h 60"/>
                  <a:gd name="T24" fmla="*/ 2 w 254"/>
                  <a:gd name="T25" fmla="*/ 1 h 60"/>
                  <a:gd name="T26" fmla="*/ 2 w 254"/>
                  <a:gd name="T27" fmla="*/ 1 h 60"/>
                  <a:gd name="T28" fmla="*/ 2 w 254"/>
                  <a:gd name="T29" fmla="*/ 1 h 60"/>
                  <a:gd name="T30" fmla="*/ 2 w 254"/>
                  <a:gd name="T31" fmla="*/ 1 h 60"/>
                  <a:gd name="T32" fmla="*/ 2 w 254"/>
                  <a:gd name="T33" fmla="*/ 1 h 60"/>
                  <a:gd name="T34" fmla="*/ 2 w 254"/>
                  <a:gd name="T35" fmla="*/ 1 h 60"/>
                  <a:gd name="T36" fmla="*/ 2 w 254"/>
                  <a:gd name="T37" fmla="*/ 1 h 60"/>
                  <a:gd name="T38" fmla="*/ 2 w 254"/>
                  <a:gd name="T39" fmla="*/ 1 h 60"/>
                  <a:gd name="T40" fmla="*/ 2 w 254"/>
                  <a:gd name="T41" fmla="*/ 1 h 60"/>
                  <a:gd name="T42" fmla="*/ 2 w 254"/>
                  <a:gd name="T43" fmla="*/ 1 h 60"/>
                  <a:gd name="T44" fmla="*/ 2 w 254"/>
                  <a:gd name="T45" fmla="*/ 1 h 60"/>
                  <a:gd name="T46" fmla="*/ 2 w 254"/>
                  <a:gd name="T47" fmla="*/ 1 h 60"/>
                  <a:gd name="T48" fmla="*/ 2 w 254"/>
                  <a:gd name="T49" fmla="*/ 1 h 60"/>
                  <a:gd name="T50" fmla="*/ 2 w 254"/>
                  <a:gd name="T51" fmla="*/ 1 h 60"/>
                  <a:gd name="T52" fmla="*/ 2 w 254"/>
                  <a:gd name="T53" fmla="*/ 1 h 60"/>
                  <a:gd name="T54" fmla="*/ 2 w 254"/>
                  <a:gd name="T55" fmla="*/ 1 h 60"/>
                  <a:gd name="T56" fmla="*/ 2 w 254"/>
                  <a:gd name="T57" fmla="*/ 1 h 60"/>
                  <a:gd name="T58" fmla="*/ 1 w 254"/>
                  <a:gd name="T59" fmla="*/ 1 h 60"/>
                  <a:gd name="T60" fmla="*/ 1 w 254"/>
                  <a:gd name="T61" fmla="*/ 1 h 60"/>
                  <a:gd name="T62" fmla="*/ 1 w 254"/>
                  <a:gd name="T63" fmla="*/ 1 h 60"/>
                  <a:gd name="T64" fmla="*/ 1 w 254"/>
                  <a:gd name="T65" fmla="*/ 1 h 60"/>
                  <a:gd name="T66" fmla="*/ 1 w 254"/>
                  <a:gd name="T67" fmla="*/ 1 h 60"/>
                  <a:gd name="T68" fmla="*/ 1 w 254"/>
                  <a:gd name="T69" fmla="*/ 1 h 60"/>
                  <a:gd name="T70" fmla="*/ 1 w 254"/>
                  <a:gd name="T71" fmla="*/ 1 h 60"/>
                  <a:gd name="T72" fmla="*/ 1 w 254"/>
                  <a:gd name="T73" fmla="*/ 1 h 60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0" t="0" r="r" b="b"/>
                <a:pathLst>
                  <a:path w="254" h="60">
                    <a:moveTo>
                      <a:pt x="1" y="11"/>
                    </a:moveTo>
                    <a:lnTo>
                      <a:pt x="0" y="9"/>
                    </a:lnTo>
                    <a:lnTo>
                      <a:pt x="1" y="6"/>
                    </a:lnTo>
                    <a:lnTo>
                      <a:pt x="2" y="4"/>
                    </a:lnTo>
                    <a:lnTo>
                      <a:pt x="2" y="0"/>
                    </a:lnTo>
                    <a:lnTo>
                      <a:pt x="18" y="14"/>
                    </a:lnTo>
                    <a:lnTo>
                      <a:pt x="34" y="25"/>
                    </a:lnTo>
                    <a:lnTo>
                      <a:pt x="51" y="34"/>
                    </a:lnTo>
                    <a:lnTo>
                      <a:pt x="69" y="41"/>
                    </a:lnTo>
                    <a:lnTo>
                      <a:pt x="86" y="47"/>
                    </a:lnTo>
                    <a:lnTo>
                      <a:pt x="103" y="50"/>
                    </a:lnTo>
                    <a:lnTo>
                      <a:pt x="121" y="51"/>
                    </a:lnTo>
                    <a:lnTo>
                      <a:pt x="138" y="52"/>
                    </a:lnTo>
                    <a:lnTo>
                      <a:pt x="154" y="52"/>
                    </a:lnTo>
                    <a:lnTo>
                      <a:pt x="171" y="51"/>
                    </a:lnTo>
                    <a:lnTo>
                      <a:pt x="187" y="49"/>
                    </a:lnTo>
                    <a:lnTo>
                      <a:pt x="202" y="47"/>
                    </a:lnTo>
                    <a:lnTo>
                      <a:pt x="216" y="44"/>
                    </a:lnTo>
                    <a:lnTo>
                      <a:pt x="230" y="42"/>
                    </a:lnTo>
                    <a:lnTo>
                      <a:pt x="243" y="39"/>
                    </a:lnTo>
                    <a:lnTo>
                      <a:pt x="254" y="36"/>
                    </a:lnTo>
                    <a:lnTo>
                      <a:pt x="246" y="42"/>
                    </a:lnTo>
                    <a:lnTo>
                      <a:pt x="236" y="47"/>
                    </a:lnTo>
                    <a:lnTo>
                      <a:pt x="222" y="51"/>
                    </a:lnTo>
                    <a:lnTo>
                      <a:pt x="207" y="55"/>
                    </a:lnTo>
                    <a:lnTo>
                      <a:pt x="190" y="58"/>
                    </a:lnTo>
                    <a:lnTo>
                      <a:pt x="171" y="59"/>
                    </a:lnTo>
                    <a:lnTo>
                      <a:pt x="152" y="60"/>
                    </a:lnTo>
                    <a:lnTo>
                      <a:pt x="132" y="59"/>
                    </a:lnTo>
                    <a:lnTo>
                      <a:pt x="112" y="58"/>
                    </a:lnTo>
                    <a:lnTo>
                      <a:pt x="93" y="56"/>
                    </a:lnTo>
                    <a:lnTo>
                      <a:pt x="73" y="52"/>
                    </a:lnTo>
                    <a:lnTo>
                      <a:pt x="55" y="47"/>
                    </a:lnTo>
                    <a:lnTo>
                      <a:pt x="39" y="40"/>
                    </a:lnTo>
                    <a:lnTo>
                      <a:pt x="24" y="32"/>
                    </a:lnTo>
                    <a:lnTo>
                      <a:pt x="11" y="22"/>
                    </a:lnTo>
                    <a:lnTo>
                      <a:pt x="1" y="1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184" name="Freeform 62"/>
              <p:cNvSpPr>
                <a:spLocks/>
              </p:cNvSpPr>
              <p:nvPr/>
            </p:nvSpPr>
            <p:spPr bwMode="auto">
              <a:xfrm>
                <a:off x="569" y="125"/>
                <a:ext cx="15" cy="25"/>
              </a:xfrm>
              <a:custGeom>
                <a:avLst/>
                <a:gdLst>
                  <a:gd name="T0" fmla="*/ 0 w 31"/>
                  <a:gd name="T1" fmla="*/ 0 h 52"/>
                  <a:gd name="T2" fmla="*/ 0 w 31"/>
                  <a:gd name="T3" fmla="*/ 0 h 52"/>
                  <a:gd name="T4" fmla="*/ 0 w 31"/>
                  <a:gd name="T5" fmla="*/ 0 h 52"/>
                  <a:gd name="T6" fmla="*/ 0 w 31"/>
                  <a:gd name="T7" fmla="*/ 0 h 52"/>
                  <a:gd name="T8" fmla="*/ 0 w 31"/>
                  <a:gd name="T9" fmla="*/ 0 h 52"/>
                  <a:gd name="T10" fmla="*/ 0 w 31"/>
                  <a:gd name="T11" fmla="*/ 0 h 52"/>
                  <a:gd name="T12" fmla="*/ 0 w 31"/>
                  <a:gd name="T13" fmla="*/ 0 h 52"/>
                  <a:gd name="T14" fmla="*/ 0 w 31"/>
                  <a:gd name="T15" fmla="*/ 0 h 52"/>
                  <a:gd name="T16" fmla="*/ 0 w 31"/>
                  <a:gd name="T17" fmla="*/ 0 h 52"/>
                  <a:gd name="T18" fmla="*/ 0 w 31"/>
                  <a:gd name="T19" fmla="*/ 0 h 52"/>
                  <a:gd name="T20" fmla="*/ 0 w 31"/>
                  <a:gd name="T21" fmla="*/ 0 h 52"/>
                  <a:gd name="T22" fmla="*/ 0 w 31"/>
                  <a:gd name="T23" fmla="*/ 0 h 52"/>
                  <a:gd name="T24" fmla="*/ 0 w 31"/>
                  <a:gd name="T25" fmla="*/ 0 h 5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31" h="52">
                    <a:moveTo>
                      <a:pt x="0" y="52"/>
                    </a:moveTo>
                    <a:lnTo>
                      <a:pt x="6" y="47"/>
                    </a:lnTo>
                    <a:lnTo>
                      <a:pt x="12" y="40"/>
                    </a:lnTo>
                    <a:lnTo>
                      <a:pt x="18" y="32"/>
                    </a:lnTo>
                    <a:lnTo>
                      <a:pt x="24" y="23"/>
                    </a:lnTo>
                    <a:lnTo>
                      <a:pt x="27" y="15"/>
                    </a:lnTo>
                    <a:lnTo>
                      <a:pt x="30" y="8"/>
                    </a:lnTo>
                    <a:lnTo>
                      <a:pt x="31" y="2"/>
                    </a:lnTo>
                    <a:lnTo>
                      <a:pt x="30" y="0"/>
                    </a:lnTo>
                    <a:lnTo>
                      <a:pt x="24" y="5"/>
                    </a:lnTo>
                    <a:lnTo>
                      <a:pt x="18" y="18"/>
                    </a:lnTo>
                    <a:lnTo>
                      <a:pt x="10" y="37"/>
                    </a:lnTo>
                    <a:lnTo>
                      <a:pt x="0" y="5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185" name="Freeform 63"/>
              <p:cNvSpPr>
                <a:spLocks/>
              </p:cNvSpPr>
              <p:nvPr/>
            </p:nvSpPr>
            <p:spPr bwMode="auto">
              <a:xfrm>
                <a:off x="557" y="121"/>
                <a:ext cx="23" cy="32"/>
              </a:xfrm>
              <a:custGeom>
                <a:avLst/>
                <a:gdLst>
                  <a:gd name="T0" fmla="*/ 1 w 46"/>
                  <a:gd name="T1" fmla="*/ 0 h 64"/>
                  <a:gd name="T2" fmla="*/ 1 w 46"/>
                  <a:gd name="T3" fmla="*/ 1 h 64"/>
                  <a:gd name="T4" fmla="*/ 1 w 46"/>
                  <a:gd name="T5" fmla="*/ 1 h 64"/>
                  <a:gd name="T6" fmla="*/ 1 w 46"/>
                  <a:gd name="T7" fmla="*/ 1 h 64"/>
                  <a:gd name="T8" fmla="*/ 1 w 46"/>
                  <a:gd name="T9" fmla="*/ 1 h 64"/>
                  <a:gd name="T10" fmla="*/ 1 w 46"/>
                  <a:gd name="T11" fmla="*/ 1 h 64"/>
                  <a:gd name="T12" fmla="*/ 1 w 46"/>
                  <a:gd name="T13" fmla="*/ 1 h 64"/>
                  <a:gd name="T14" fmla="*/ 1 w 46"/>
                  <a:gd name="T15" fmla="*/ 1 h 64"/>
                  <a:gd name="T16" fmla="*/ 0 w 46"/>
                  <a:gd name="T17" fmla="*/ 1 h 64"/>
                  <a:gd name="T18" fmla="*/ 1 w 46"/>
                  <a:gd name="T19" fmla="*/ 1 h 64"/>
                  <a:gd name="T20" fmla="*/ 1 w 46"/>
                  <a:gd name="T21" fmla="*/ 1 h 64"/>
                  <a:gd name="T22" fmla="*/ 1 w 46"/>
                  <a:gd name="T23" fmla="*/ 1 h 64"/>
                  <a:gd name="T24" fmla="*/ 1 w 46"/>
                  <a:gd name="T25" fmla="*/ 1 h 64"/>
                  <a:gd name="T26" fmla="*/ 1 w 46"/>
                  <a:gd name="T27" fmla="*/ 1 h 64"/>
                  <a:gd name="T28" fmla="*/ 1 w 46"/>
                  <a:gd name="T29" fmla="*/ 1 h 64"/>
                  <a:gd name="T30" fmla="*/ 1 w 46"/>
                  <a:gd name="T31" fmla="*/ 1 h 64"/>
                  <a:gd name="T32" fmla="*/ 1 w 46"/>
                  <a:gd name="T33" fmla="*/ 0 h 6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6" h="64">
                    <a:moveTo>
                      <a:pt x="46" y="0"/>
                    </a:moveTo>
                    <a:lnTo>
                      <a:pt x="46" y="4"/>
                    </a:lnTo>
                    <a:lnTo>
                      <a:pt x="45" y="9"/>
                    </a:lnTo>
                    <a:lnTo>
                      <a:pt x="40" y="19"/>
                    </a:lnTo>
                    <a:lnTo>
                      <a:pt x="34" y="29"/>
                    </a:lnTo>
                    <a:lnTo>
                      <a:pt x="27" y="40"/>
                    </a:lnTo>
                    <a:lnTo>
                      <a:pt x="19" y="50"/>
                    </a:lnTo>
                    <a:lnTo>
                      <a:pt x="9" y="58"/>
                    </a:lnTo>
                    <a:lnTo>
                      <a:pt x="0" y="64"/>
                    </a:lnTo>
                    <a:lnTo>
                      <a:pt x="5" y="57"/>
                    </a:lnTo>
                    <a:lnTo>
                      <a:pt x="11" y="47"/>
                    </a:lnTo>
                    <a:lnTo>
                      <a:pt x="18" y="37"/>
                    </a:lnTo>
                    <a:lnTo>
                      <a:pt x="25" y="25"/>
                    </a:lnTo>
                    <a:lnTo>
                      <a:pt x="32" y="15"/>
                    </a:lnTo>
                    <a:lnTo>
                      <a:pt x="38" y="7"/>
                    </a:lnTo>
                    <a:lnTo>
                      <a:pt x="42" y="1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186" name="Freeform 64"/>
              <p:cNvSpPr>
                <a:spLocks/>
              </p:cNvSpPr>
              <p:nvPr/>
            </p:nvSpPr>
            <p:spPr bwMode="auto">
              <a:xfrm>
                <a:off x="534" y="118"/>
                <a:ext cx="30" cy="37"/>
              </a:xfrm>
              <a:custGeom>
                <a:avLst/>
                <a:gdLst>
                  <a:gd name="T0" fmla="*/ 1 w 59"/>
                  <a:gd name="T1" fmla="*/ 0 h 74"/>
                  <a:gd name="T2" fmla="*/ 1 w 59"/>
                  <a:gd name="T3" fmla="*/ 1 h 74"/>
                  <a:gd name="T4" fmla="*/ 1 w 59"/>
                  <a:gd name="T5" fmla="*/ 1 h 74"/>
                  <a:gd name="T6" fmla="*/ 1 w 59"/>
                  <a:gd name="T7" fmla="*/ 1 h 74"/>
                  <a:gd name="T8" fmla="*/ 1 w 59"/>
                  <a:gd name="T9" fmla="*/ 1 h 74"/>
                  <a:gd name="T10" fmla="*/ 1 w 59"/>
                  <a:gd name="T11" fmla="*/ 1 h 74"/>
                  <a:gd name="T12" fmla="*/ 1 w 59"/>
                  <a:gd name="T13" fmla="*/ 1 h 74"/>
                  <a:gd name="T14" fmla="*/ 1 w 59"/>
                  <a:gd name="T15" fmla="*/ 1 h 74"/>
                  <a:gd name="T16" fmla="*/ 0 w 59"/>
                  <a:gd name="T17" fmla="*/ 1 h 74"/>
                  <a:gd name="T18" fmla="*/ 1 w 59"/>
                  <a:gd name="T19" fmla="*/ 1 h 74"/>
                  <a:gd name="T20" fmla="*/ 1 w 59"/>
                  <a:gd name="T21" fmla="*/ 1 h 74"/>
                  <a:gd name="T22" fmla="*/ 1 w 59"/>
                  <a:gd name="T23" fmla="*/ 1 h 74"/>
                  <a:gd name="T24" fmla="*/ 1 w 59"/>
                  <a:gd name="T25" fmla="*/ 1 h 74"/>
                  <a:gd name="T26" fmla="*/ 1 w 59"/>
                  <a:gd name="T27" fmla="*/ 1 h 74"/>
                  <a:gd name="T28" fmla="*/ 1 w 59"/>
                  <a:gd name="T29" fmla="*/ 1 h 74"/>
                  <a:gd name="T30" fmla="*/ 1 w 59"/>
                  <a:gd name="T31" fmla="*/ 1 h 74"/>
                  <a:gd name="T32" fmla="*/ 1 w 59"/>
                  <a:gd name="T33" fmla="*/ 0 h 7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9" h="74">
                    <a:moveTo>
                      <a:pt x="58" y="0"/>
                    </a:moveTo>
                    <a:lnTo>
                      <a:pt x="59" y="4"/>
                    </a:lnTo>
                    <a:lnTo>
                      <a:pt x="56" y="12"/>
                    </a:lnTo>
                    <a:lnTo>
                      <a:pt x="50" y="22"/>
                    </a:lnTo>
                    <a:lnTo>
                      <a:pt x="41" y="35"/>
                    </a:lnTo>
                    <a:lnTo>
                      <a:pt x="32" y="48"/>
                    </a:lnTo>
                    <a:lnTo>
                      <a:pt x="20" y="59"/>
                    </a:lnTo>
                    <a:lnTo>
                      <a:pt x="10" y="68"/>
                    </a:lnTo>
                    <a:lnTo>
                      <a:pt x="0" y="74"/>
                    </a:lnTo>
                    <a:lnTo>
                      <a:pt x="4" y="68"/>
                    </a:lnTo>
                    <a:lnTo>
                      <a:pt x="11" y="58"/>
                    </a:lnTo>
                    <a:lnTo>
                      <a:pt x="19" y="46"/>
                    </a:lnTo>
                    <a:lnTo>
                      <a:pt x="30" y="33"/>
                    </a:lnTo>
                    <a:lnTo>
                      <a:pt x="39" y="20"/>
                    </a:lnTo>
                    <a:lnTo>
                      <a:pt x="47" y="8"/>
                    </a:lnTo>
                    <a:lnTo>
                      <a:pt x="54" y="1"/>
                    </a:lnTo>
                    <a:lnTo>
                      <a:pt x="58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187" name="Freeform 65"/>
              <p:cNvSpPr>
                <a:spLocks/>
              </p:cNvSpPr>
              <p:nvPr/>
            </p:nvSpPr>
            <p:spPr bwMode="auto">
              <a:xfrm>
                <a:off x="511" y="114"/>
                <a:ext cx="27" cy="40"/>
              </a:xfrm>
              <a:custGeom>
                <a:avLst/>
                <a:gdLst>
                  <a:gd name="T0" fmla="*/ 1 w 54"/>
                  <a:gd name="T1" fmla="*/ 0 h 81"/>
                  <a:gd name="T2" fmla="*/ 1 w 54"/>
                  <a:gd name="T3" fmla="*/ 0 h 81"/>
                  <a:gd name="T4" fmla="*/ 1 w 54"/>
                  <a:gd name="T5" fmla="*/ 0 h 81"/>
                  <a:gd name="T6" fmla="*/ 1 w 54"/>
                  <a:gd name="T7" fmla="*/ 0 h 81"/>
                  <a:gd name="T8" fmla="*/ 1 w 54"/>
                  <a:gd name="T9" fmla="*/ 0 h 81"/>
                  <a:gd name="T10" fmla="*/ 1 w 54"/>
                  <a:gd name="T11" fmla="*/ 0 h 81"/>
                  <a:gd name="T12" fmla="*/ 1 w 54"/>
                  <a:gd name="T13" fmla="*/ 0 h 81"/>
                  <a:gd name="T14" fmla="*/ 1 w 54"/>
                  <a:gd name="T15" fmla="*/ 0 h 81"/>
                  <a:gd name="T16" fmla="*/ 0 w 54"/>
                  <a:gd name="T17" fmla="*/ 0 h 81"/>
                  <a:gd name="T18" fmla="*/ 1 w 54"/>
                  <a:gd name="T19" fmla="*/ 0 h 81"/>
                  <a:gd name="T20" fmla="*/ 1 w 54"/>
                  <a:gd name="T21" fmla="*/ 0 h 81"/>
                  <a:gd name="T22" fmla="*/ 1 w 54"/>
                  <a:gd name="T23" fmla="*/ 0 h 81"/>
                  <a:gd name="T24" fmla="*/ 1 w 54"/>
                  <a:gd name="T25" fmla="*/ 0 h 81"/>
                  <a:gd name="T26" fmla="*/ 1 w 54"/>
                  <a:gd name="T27" fmla="*/ 0 h 81"/>
                  <a:gd name="T28" fmla="*/ 1 w 54"/>
                  <a:gd name="T29" fmla="*/ 0 h 81"/>
                  <a:gd name="T30" fmla="*/ 1 w 54"/>
                  <a:gd name="T31" fmla="*/ 0 h 81"/>
                  <a:gd name="T32" fmla="*/ 1 w 54"/>
                  <a:gd name="T33" fmla="*/ 0 h 8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4" h="81">
                    <a:moveTo>
                      <a:pt x="52" y="0"/>
                    </a:moveTo>
                    <a:lnTo>
                      <a:pt x="54" y="5"/>
                    </a:lnTo>
                    <a:lnTo>
                      <a:pt x="51" y="14"/>
                    </a:lnTo>
                    <a:lnTo>
                      <a:pt x="46" y="25"/>
                    </a:lnTo>
                    <a:lnTo>
                      <a:pt x="38" y="39"/>
                    </a:lnTo>
                    <a:lnTo>
                      <a:pt x="28" y="53"/>
                    </a:lnTo>
                    <a:lnTo>
                      <a:pt x="19" y="66"/>
                    </a:lnTo>
                    <a:lnTo>
                      <a:pt x="9" y="75"/>
                    </a:lnTo>
                    <a:lnTo>
                      <a:pt x="0" y="81"/>
                    </a:lnTo>
                    <a:lnTo>
                      <a:pt x="3" y="75"/>
                    </a:lnTo>
                    <a:lnTo>
                      <a:pt x="9" y="64"/>
                    </a:lnTo>
                    <a:lnTo>
                      <a:pt x="17" y="51"/>
                    </a:lnTo>
                    <a:lnTo>
                      <a:pt x="25" y="36"/>
                    </a:lnTo>
                    <a:lnTo>
                      <a:pt x="34" y="22"/>
                    </a:lnTo>
                    <a:lnTo>
                      <a:pt x="42" y="10"/>
                    </a:lnTo>
                    <a:lnTo>
                      <a:pt x="48" y="2"/>
                    </a:lnTo>
                    <a:lnTo>
                      <a:pt x="52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188" name="Freeform 66"/>
              <p:cNvSpPr>
                <a:spLocks/>
              </p:cNvSpPr>
              <p:nvPr/>
            </p:nvSpPr>
            <p:spPr bwMode="auto">
              <a:xfrm>
                <a:off x="502" y="114"/>
                <a:ext cx="23" cy="36"/>
              </a:xfrm>
              <a:custGeom>
                <a:avLst/>
                <a:gdLst>
                  <a:gd name="T0" fmla="*/ 1 w 46"/>
                  <a:gd name="T1" fmla="*/ 0 h 73"/>
                  <a:gd name="T2" fmla="*/ 1 w 46"/>
                  <a:gd name="T3" fmla="*/ 0 h 73"/>
                  <a:gd name="T4" fmla="*/ 1 w 46"/>
                  <a:gd name="T5" fmla="*/ 0 h 73"/>
                  <a:gd name="T6" fmla="*/ 1 w 46"/>
                  <a:gd name="T7" fmla="*/ 0 h 73"/>
                  <a:gd name="T8" fmla="*/ 1 w 46"/>
                  <a:gd name="T9" fmla="*/ 0 h 73"/>
                  <a:gd name="T10" fmla="*/ 1 w 46"/>
                  <a:gd name="T11" fmla="*/ 0 h 73"/>
                  <a:gd name="T12" fmla="*/ 1 w 46"/>
                  <a:gd name="T13" fmla="*/ 0 h 73"/>
                  <a:gd name="T14" fmla="*/ 1 w 46"/>
                  <a:gd name="T15" fmla="*/ 0 h 73"/>
                  <a:gd name="T16" fmla="*/ 0 w 46"/>
                  <a:gd name="T17" fmla="*/ 0 h 73"/>
                  <a:gd name="T18" fmla="*/ 1 w 46"/>
                  <a:gd name="T19" fmla="*/ 0 h 73"/>
                  <a:gd name="T20" fmla="*/ 1 w 46"/>
                  <a:gd name="T21" fmla="*/ 0 h 73"/>
                  <a:gd name="T22" fmla="*/ 1 w 46"/>
                  <a:gd name="T23" fmla="*/ 0 h 73"/>
                  <a:gd name="T24" fmla="*/ 1 w 46"/>
                  <a:gd name="T25" fmla="*/ 0 h 73"/>
                  <a:gd name="T26" fmla="*/ 1 w 46"/>
                  <a:gd name="T27" fmla="*/ 0 h 73"/>
                  <a:gd name="T28" fmla="*/ 1 w 46"/>
                  <a:gd name="T29" fmla="*/ 0 h 73"/>
                  <a:gd name="T30" fmla="*/ 1 w 46"/>
                  <a:gd name="T31" fmla="*/ 0 h 73"/>
                  <a:gd name="T32" fmla="*/ 1 w 46"/>
                  <a:gd name="T33" fmla="*/ 0 h 7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6" h="73">
                    <a:moveTo>
                      <a:pt x="46" y="0"/>
                    </a:moveTo>
                    <a:lnTo>
                      <a:pt x="46" y="4"/>
                    </a:lnTo>
                    <a:lnTo>
                      <a:pt x="44" y="12"/>
                    </a:lnTo>
                    <a:lnTo>
                      <a:pt x="38" y="22"/>
                    </a:lnTo>
                    <a:lnTo>
                      <a:pt x="32" y="35"/>
                    </a:lnTo>
                    <a:lnTo>
                      <a:pt x="24" y="49"/>
                    </a:lnTo>
                    <a:lnTo>
                      <a:pt x="15" y="60"/>
                    </a:lnTo>
                    <a:lnTo>
                      <a:pt x="7" y="68"/>
                    </a:lnTo>
                    <a:lnTo>
                      <a:pt x="0" y="73"/>
                    </a:lnTo>
                    <a:lnTo>
                      <a:pt x="4" y="66"/>
                    </a:lnTo>
                    <a:lnTo>
                      <a:pt x="9" y="55"/>
                    </a:lnTo>
                    <a:lnTo>
                      <a:pt x="15" y="43"/>
                    </a:lnTo>
                    <a:lnTo>
                      <a:pt x="22" y="29"/>
                    </a:lnTo>
                    <a:lnTo>
                      <a:pt x="29" y="17"/>
                    </a:lnTo>
                    <a:lnTo>
                      <a:pt x="36" y="7"/>
                    </a:lnTo>
                    <a:lnTo>
                      <a:pt x="42" y="1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189" name="Freeform 67"/>
              <p:cNvSpPr>
                <a:spLocks/>
              </p:cNvSpPr>
              <p:nvPr/>
            </p:nvSpPr>
            <p:spPr bwMode="auto">
              <a:xfrm>
                <a:off x="483" y="115"/>
                <a:ext cx="20" cy="31"/>
              </a:xfrm>
              <a:custGeom>
                <a:avLst/>
                <a:gdLst>
                  <a:gd name="T0" fmla="*/ 1 w 39"/>
                  <a:gd name="T1" fmla="*/ 0 h 61"/>
                  <a:gd name="T2" fmla="*/ 1 w 39"/>
                  <a:gd name="T3" fmla="*/ 1 h 61"/>
                  <a:gd name="T4" fmla="*/ 1 w 39"/>
                  <a:gd name="T5" fmla="*/ 1 h 61"/>
                  <a:gd name="T6" fmla="*/ 1 w 39"/>
                  <a:gd name="T7" fmla="*/ 1 h 61"/>
                  <a:gd name="T8" fmla="*/ 1 w 39"/>
                  <a:gd name="T9" fmla="*/ 1 h 61"/>
                  <a:gd name="T10" fmla="*/ 1 w 39"/>
                  <a:gd name="T11" fmla="*/ 1 h 61"/>
                  <a:gd name="T12" fmla="*/ 1 w 39"/>
                  <a:gd name="T13" fmla="*/ 1 h 61"/>
                  <a:gd name="T14" fmla="*/ 1 w 39"/>
                  <a:gd name="T15" fmla="*/ 1 h 61"/>
                  <a:gd name="T16" fmla="*/ 0 w 39"/>
                  <a:gd name="T17" fmla="*/ 1 h 61"/>
                  <a:gd name="T18" fmla="*/ 1 w 39"/>
                  <a:gd name="T19" fmla="*/ 1 h 61"/>
                  <a:gd name="T20" fmla="*/ 1 w 39"/>
                  <a:gd name="T21" fmla="*/ 1 h 61"/>
                  <a:gd name="T22" fmla="*/ 1 w 39"/>
                  <a:gd name="T23" fmla="*/ 1 h 61"/>
                  <a:gd name="T24" fmla="*/ 1 w 39"/>
                  <a:gd name="T25" fmla="*/ 1 h 61"/>
                  <a:gd name="T26" fmla="*/ 1 w 39"/>
                  <a:gd name="T27" fmla="*/ 1 h 61"/>
                  <a:gd name="T28" fmla="*/ 1 w 39"/>
                  <a:gd name="T29" fmla="*/ 1 h 61"/>
                  <a:gd name="T30" fmla="*/ 1 w 39"/>
                  <a:gd name="T31" fmla="*/ 1 h 61"/>
                  <a:gd name="T32" fmla="*/ 1 w 39"/>
                  <a:gd name="T33" fmla="*/ 0 h 6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9" h="61">
                    <a:moveTo>
                      <a:pt x="38" y="0"/>
                    </a:moveTo>
                    <a:lnTo>
                      <a:pt x="39" y="3"/>
                    </a:lnTo>
                    <a:lnTo>
                      <a:pt x="38" y="10"/>
                    </a:lnTo>
                    <a:lnTo>
                      <a:pt x="36" y="19"/>
                    </a:lnTo>
                    <a:lnTo>
                      <a:pt x="31" y="28"/>
                    </a:lnTo>
                    <a:lnTo>
                      <a:pt x="26" y="39"/>
                    </a:lnTo>
                    <a:lnTo>
                      <a:pt x="18" y="48"/>
                    </a:lnTo>
                    <a:lnTo>
                      <a:pt x="9" y="56"/>
                    </a:lnTo>
                    <a:lnTo>
                      <a:pt x="0" y="61"/>
                    </a:lnTo>
                    <a:lnTo>
                      <a:pt x="5" y="55"/>
                    </a:lnTo>
                    <a:lnTo>
                      <a:pt x="9" y="46"/>
                    </a:lnTo>
                    <a:lnTo>
                      <a:pt x="15" y="35"/>
                    </a:lnTo>
                    <a:lnTo>
                      <a:pt x="21" y="25"/>
                    </a:lnTo>
                    <a:lnTo>
                      <a:pt x="26" y="15"/>
                    </a:lnTo>
                    <a:lnTo>
                      <a:pt x="31" y="6"/>
                    </a:lnTo>
                    <a:lnTo>
                      <a:pt x="35" y="1"/>
                    </a:lnTo>
                    <a:lnTo>
                      <a:pt x="38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190" name="Freeform 68"/>
              <p:cNvSpPr>
                <a:spLocks/>
              </p:cNvSpPr>
              <p:nvPr/>
            </p:nvSpPr>
            <p:spPr bwMode="auto">
              <a:xfrm>
                <a:off x="467" y="112"/>
                <a:ext cx="5" cy="18"/>
              </a:xfrm>
              <a:custGeom>
                <a:avLst/>
                <a:gdLst>
                  <a:gd name="T0" fmla="*/ 1 w 10"/>
                  <a:gd name="T1" fmla="*/ 0 h 35"/>
                  <a:gd name="T2" fmla="*/ 1 w 10"/>
                  <a:gd name="T3" fmla="*/ 1 h 35"/>
                  <a:gd name="T4" fmla="*/ 1 w 10"/>
                  <a:gd name="T5" fmla="*/ 1 h 35"/>
                  <a:gd name="T6" fmla="*/ 1 w 10"/>
                  <a:gd name="T7" fmla="*/ 1 h 35"/>
                  <a:gd name="T8" fmla="*/ 0 w 10"/>
                  <a:gd name="T9" fmla="*/ 1 h 35"/>
                  <a:gd name="T10" fmla="*/ 1 w 10"/>
                  <a:gd name="T11" fmla="*/ 1 h 35"/>
                  <a:gd name="T12" fmla="*/ 1 w 10"/>
                  <a:gd name="T13" fmla="*/ 1 h 35"/>
                  <a:gd name="T14" fmla="*/ 1 w 10"/>
                  <a:gd name="T15" fmla="*/ 1 h 35"/>
                  <a:gd name="T16" fmla="*/ 1 w 10"/>
                  <a:gd name="T17" fmla="*/ 0 h 3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0" h="35">
                    <a:moveTo>
                      <a:pt x="6" y="0"/>
                    </a:moveTo>
                    <a:lnTo>
                      <a:pt x="9" y="5"/>
                    </a:lnTo>
                    <a:lnTo>
                      <a:pt x="10" y="17"/>
                    </a:lnTo>
                    <a:lnTo>
                      <a:pt x="7" y="28"/>
                    </a:lnTo>
                    <a:lnTo>
                      <a:pt x="0" y="35"/>
                    </a:lnTo>
                    <a:lnTo>
                      <a:pt x="3" y="25"/>
                    </a:lnTo>
                    <a:lnTo>
                      <a:pt x="3" y="12"/>
                    </a:lnTo>
                    <a:lnTo>
                      <a:pt x="2" y="2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191" name="Freeform 69"/>
              <p:cNvSpPr>
                <a:spLocks/>
              </p:cNvSpPr>
              <p:nvPr/>
            </p:nvSpPr>
            <p:spPr bwMode="auto">
              <a:xfrm>
                <a:off x="544" y="120"/>
                <a:ext cx="27" cy="34"/>
              </a:xfrm>
              <a:custGeom>
                <a:avLst/>
                <a:gdLst>
                  <a:gd name="T0" fmla="*/ 1 w 53"/>
                  <a:gd name="T1" fmla="*/ 0 h 68"/>
                  <a:gd name="T2" fmla="*/ 1 w 53"/>
                  <a:gd name="T3" fmla="*/ 1 h 68"/>
                  <a:gd name="T4" fmla="*/ 1 w 53"/>
                  <a:gd name="T5" fmla="*/ 1 h 68"/>
                  <a:gd name="T6" fmla="*/ 1 w 53"/>
                  <a:gd name="T7" fmla="*/ 1 h 68"/>
                  <a:gd name="T8" fmla="*/ 1 w 53"/>
                  <a:gd name="T9" fmla="*/ 1 h 68"/>
                  <a:gd name="T10" fmla="*/ 1 w 53"/>
                  <a:gd name="T11" fmla="*/ 1 h 68"/>
                  <a:gd name="T12" fmla="*/ 1 w 53"/>
                  <a:gd name="T13" fmla="*/ 1 h 68"/>
                  <a:gd name="T14" fmla="*/ 1 w 53"/>
                  <a:gd name="T15" fmla="*/ 1 h 68"/>
                  <a:gd name="T16" fmla="*/ 0 w 53"/>
                  <a:gd name="T17" fmla="*/ 1 h 68"/>
                  <a:gd name="T18" fmla="*/ 1 w 53"/>
                  <a:gd name="T19" fmla="*/ 1 h 68"/>
                  <a:gd name="T20" fmla="*/ 1 w 53"/>
                  <a:gd name="T21" fmla="*/ 1 h 68"/>
                  <a:gd name="T22" fmla="*/ 1 w 53"/>
                  <a:gd name="T23" fmla="*/ 1 h 68"/>
                  <a:gd name="T24" fmla="*/ 1 w 53"/>
                  <a:gd name="T25" fmla="*/ 1 h 68"/>
                  <a:gd name="T26" fmla="*/ 1 w 53"/>
                  <a:gd name="T27" fmla="*/ 1 h 68"/>
                  <a:gd name="T28" fmla="*/ 1 w 53"/>
                  <a:gd name="T29" fmla="*/ 1 h 68"/>
                  <a:gd name="T30" fmla="*/ 1 w 53"/>
                  <a:gd name="T31" fmla="*/ 1 h 68"/>
                  <a:gd name="T32" fmla="*/ 1 w 53"/>
                  <a:gd name="T33" fmla="*/ 0 h 6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3" h="68">
                    <a:moveTo>
                      <a:pt x="52" y="0"/>
                    </a:moveTo>
                    <a:lnTo>
                      <a:pt x="53" y="3"/>
                    </a:lnTo>
                    <a:lnTo>
                      <a:pt x="51" y="11"/>
                    </a:lnTo>
                    <a:lnTo>
                      <a:pt x="46" y="21"/>
                    </a:lnTo>
                    <a:lnTo>
                      <a:pt x="39" y="32"/>
                    </a:lnTo>
                    <a:lnTo>
                      <a:pt x="30" y="43"/>
                    </a:lnTo>
                    <a:lnTo>
                      <a:pt x="21" y="54"/>
                    </a:lnTo>
                    <a:lnTo>
                      <a:pt x="11" y="62"/>
                    </a:lnTo>
                    <a:lnTo>
                      <a:pt x="0" y="68"/>
                    </a:lnTo>
                    <a:lnTo>
                      <a:pt x="5" y="62"/>
                    </a:lnTo>
                    <a:lnTo>
                      <a:pt x="11" y="53"/>
                    </a:lnTo>
                    <a:lnTo>
                      <a:pt x="18" y="41"/>
                    </a:lnTo>
                    <a:lnTo>
                      <a:pt x="27" y="30"/>
                    </a:lnTo>
                    <a:lnTo>
                      <a:pt x="35" y="18"/>
                    </a:lnTo>
                    <a:lnTo>
                      <a:pt x="42" y="8"/>
                    </a:lnTo>
                    <a:lnTo>
                      <a:pt x="48" y="1"/>
                    </a:lnTo>
                    <a:lnTo>
                      <a:pt x="52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192" name="Freeform 70"/>
              <p:cNvSpPr>
                <a:spLocks/>
              </p:cNvSpPr>
              <p:nvPr/>
            </p:nvSpPr>
            <p:spPr bwMode="auto">
              <a:xfrm>
                <a:off x="523" y="116"/>
                <a:ext cx="26" cy="39"/>
              </a:xfrm>
              <a:custGeom>
                <a:avLst/>
                <a:gdLst>
                  <a:gd name="T0" fmla="*/ 1 w 52"/>
                  <a:gd name="T1" fmla="*/ 0 h 78"/>
                  <a:gd name="T2" fmla="*/ 1 w 52"/>
                  <a:gd name="T3" fmla="*/ 1 h 78"/>
                  <a:gd name="T4" fmla="*/ 1 w 52"/>
                  <a:gd name="T5" fmla="*/ 1 h 78"/>
                  <a:gd name="T6" fmla="*/ 1 w 52"/>
                  <a:gd name="T7" fmla="*/ 1 h 78"/>
                  <a:gd name="T8" fmla="*/ 1 w 52"/>
                  <a:gd name="T9" fmla="*/ 1 h 78"/>
                  <a:gd name="T10" fmla="*/ 1 w 52"/>
                  <a:gd name="T11" fmla="*/ 1 h 78"/>
                  <a:gd name="T12" fmla="*/ 1 w 52"/>
                  <a:gd name="T13" fmla="*/ 1 h 78"/>
                  <a:gd name="T14" fmla="*/ 1 w 52"/>
                  <a:gd name="T15" fmla="*/ 1 h 78"/>
                  <a:gd name="T16" fmla="*/ 0 w 52"/>
                  <a:gd name="T17" fmla="*/ 1 h 78"/>
                  <a:gd name="T18" fmla="*/ 1 w 52"/>
                  <a:gd name="T19" fmla="*/ 1 h 78"/>
                  <a:gd name="T20" fmla="*/ 1 w 52"/>
                  <a:gd name="T21" fmla="*/ 1 h 78"/>
                  <a:gd name="T22" fmla="*/ 1 w 52"/>
                  <a:gd name="T23" fmla="*/ 1 h 78"/>
                  <a:gd name="T24" fmla="*/ 1 w 52"/>
                  <a:gd name="T25" fmla="*/ 1 h 78"/>
                  <a:gd name="T26" fmla="*/ 1 w 52"/>
                  <a:gd name="T27" fmla="*/ 1 h 78"/>
                  <a:gd name="T28" fmla="*/ 1 w 52"/>
                  <a:gd name="T29" fmla="*/ 1 h 78"/>
                  <a:gd name="T30" fmla="*/ 1 w 52"/>
                  <a:gd name="T31" fmla="*/ 1 h 78"/>
                  <a:gd name="T32" fmla="*/ 1 w 52"/>
                  <a:gd name="T33" fmla="*/ 0 h 7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2" h="78">
                    <a:moveTo>
                      <a:pt x="50" y="0"/>
                    </a:moveTo>
                    <a:lnTo>
                      <a:pt x="52" y="4"/>
                    </a:lnTo>
                    <a:lnTo>
                      <a:pt x="49" y="14"/>
                    </a:lnTo>
                    <a:lnTo>
                      <a:pt x="45" y="25"/>
                    </a:lnTo>
                    <a:lnTo>
                      <a:pt x="38" y="39"/>
                    </a:lnTo>
                    <a:lnTo>
                      <a:pt x="28" y="52"/>
                    </a:lnTo>
                    <a:lnTo>
                      <a:pt x="18" y="64"/>
                    </a:lnTo>
                    <a:lnTo>
                      <a:pt x="9" y="74"/>
                    </a:lnTo>
                    <a:lnTo>
                      <a:pt x="0" y="78"/>
                    </a:lnTo>
                    <a:lnTo>
                      <a:pt x="3" y="72"/>
                    </a:lnTo>
                    <a:lnTo>
                      <a:pt x="9" y="62"/>
                    </a:lnTo>
                    <a:lnTo>
                      <a:pt x="16" y="48"/>
                    </a:lnTo>
                    <a:lnTo>
                      <a:pt x="25" y="34"/>
                    </a:lnTo>
                    <a:lnTo>
                      <a:pt x="33" y="20"/>
                    </a:lnTo>
                    <a:lnTo>
                      <a:pt x="41" y="9"/>
                    </a:lnTo>
                    <a:lnTo>
                      <a:pt x="47" y="2"/>
                    </a:lnTo>
                    <a:lnTo>
                      <a:pt x="5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193" name="Freeform 71"/>
              <p:cNvSpPr>
                <a:spLocks/>
              </p:cNvSpPr>
              <p:nvPr/>
            </p:nvSpPr>
            <p:spPr bwMode="auto">
              <a:xfrm>
                <a:off x="492" y="113"/>
                <a:ext cx="19" cy="37"/>
              </a:xfrm>
              <a:custGeom>
                <a:avLst/>
                <a:gdLst>
                  <a:gd name="T0" fmla="*/ 1 w 38"/>
                  <a:gd name="T1" fmla="*/ 0 h 75"/>
                  <a:gd name="T2" fmla="*/ 1 w 38"/>
                  <a:gd name="T3" fmla="*/ 0 h 75"/>
                  <a:gd name="T4" fmla="*/ 1 w 38"/>
                  <a:gd name="T5" fmla="*/ 0 h 75"/>
                  <a:gd name="T6" fmla="*/ 1 w 38"/>
                  <a:gd name="T7" fmla="*/ 0 h 75"/>
                  <a:gd name="T8" fmla="*/ 1 w 38"/>
                  <a:gd name="T9" fmla="*/ 0 h 75"/>
                  <a:gd name="T10" fmla="*/ 1 w 38"/>
                  <a:gd name="T11" fmla="*/ 0 h 75"/>
                  <a:gd name="T12" fmla="*/ 1 w 38"/>
                  <a:gd name="T13" fmla="*/ 0 h 75"/>
                  <a:gd name="T14" fmla="*/ 1 w 38"/>
                  <a:gd name="T15" fmla="*/ 0 h 75"/>
                  <a:gd name="T16" fmla="*/ 0 w 38"/>
                  <a:gd name="T17" fmla="*/ 0 h 75"/>
                  <a:gd name="T18" fmla="*/ 1 w 38"/>
                  <a:gd name="T19" fmla="*/ 0 h 75"/>
                  <a:gd name="T20" fmla="*/ 1 w 38"/>
                  <a:gd name="T21" fmla="*/ 0 h 75"/>
                  <a:gd name="T22" fmla="*/ 1 w 38"/>
                  <a:gd name="T23" fmla="*/ 0 h 75"/>
                  <a:gd name="T24" fmla="*/ 1 w 38"/>
                  <a:gd name="T25" fmla="*/ 0 h 75"/>
                  <a:gd name="T26" fmla="*/ 1 w 38"/>
                  <a:gd name="T27" fmla="*/ 0 h 75"/>
                  <a:gd name="T28" fmla="*/ 1 w 38"/>
                  <a:gd name="T29" fmla="*/ 0 h 75"/>
                  <a:gd name="T30" fmla="*/ 1 w 38"/>
                  <a:gd name="T31" fmla="*/ 0 h 75"/>
                  <a:gd name="T32" fmla="*/ 1 w 38"/>
                  <a:gd name="T33" fmla="*/ 0 h 7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8" h="75">
                    <a:moveTo>
                      <a:pt x="37" y="0"/>
                    </a:moveTo>
                    <a:lnTo>
                      <a:pt x="38" y="3"/>
                    </a:lnTo>
                    <a:lnTo>
                      <a:pt x="37" y="11"/>
                    </a:lnTo>
                    <a:lnTo>
                      <a:pt x="34" y="23"/>
                    </a:lnTo>
                    <a:lnTo>
                      <a:pt x="30" y="35"/>
                    </a:lnTo>
                    <a:lnTo>
                      <a:pt x="24" y="47"/>
                    </a:lnTo>
                    <a:lnTo>
                      <a:pt x="17" y="59"/>
                    </a:lnTo>
                    <a:lnTo>
                      <a:pt x="9" y="69"/>
                    </a:lnTo>
                    <a:lnTo>
                      <a:pt x="0" y="75"/>
                    </a:lnTo>
                    <a:lnTo>
                      <a:pt x="3" y="68"/>
                    </a:lnTo>
                    <a:lnTo>
                      <a:pt x="8" y="56"/>
                    </a:lnTo>
                    <a:lnTo>
                      <a:pt x="12" y="44"/>
                    </a:lnTo>
                    <a:lnTo>
                      <a:pt x="18" y="31"/>
                    </a:lnTo>
                    <a:lnTo>
                      <a:pt x="24" y="18"/>
                    </a:lnTo>
                    <a:lnTo>
                      <a:pt x="28" y="8"/>
                    </a:lnTo>
                    <a:lnTo>
                      <a:pt x="33" y="1"/>
                    </a:lnTo>
                    <a:lnTo>
                      <a:pt x="37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194" name="Freeform 72"/>
              <p:cNvSpPr>
                <a:spLocks/>
              </p:cNvSpPr>
              <p:nvPr/>
            </p:nvSpPr>
            <p:spPr bwMode="auto">
              <a:xfrm>
                <a:off x="476" y="114"/>
                <a:ext cx="20" cy="28"/>
              </a:xfrm>
              <a:custGeom>
                <a:avLst/>
                <a:gdLst>
                  <a:gd name="T0" fmla="*/ 0 w 41"/>
                  <a:gd name="T1" fmla="*/ 0 h 56"/>
                  <a:gd name="T2" fmla="*/ 0 w 41"/>
                  <a:gd name="T3" fmla="*/ 1 h 56"/>
                  <a:gd name="T4" fmla="*/ 0 w 41"/>
                  <a:gd name="T5" fmla="*/ 1 h 56"/>
                  <a:gd name="T6" fmla="*/ 0 w 41"/>
                  <a:gd name="T7" fmla="*/ 1 h 56"/>
                  <a:gd name="T8" fmla="*/ 0 w 41"/>
                  <a:gd name="T9" fmla="*/ 1 h 56"/>
                  <a:gd name="T10" fmla="*/ 0 w 41"/>
                  <a:gd name="T11" fmla="*/ 1 h 56"/>
                  <a:gd name="T12" fmla="*/ 0 w 41"/>
                  <a:gd name="T13" fmla="*/ 1 h 56"/>
                  <a:gd name="T14" fmla="*/ 0 w 41"/>
                  <a:gd name="T15" fmla="*/ 1 h 56"/>
                  <a:gd name="T16" fmla="*/ 0 w 41"/>
                  <a:gd name="T17" fmla="*/ 1 h 56"/>
                  <a:gd name="T18" fmla="*/ 0 w 41"/>
                  <a:gd name="T19" fmla="*/ 1 h 56"/>
                  <a:gd name="T20" fmla="*/ 0 w 41"/>
                  <a:gd name="T21" fmla="*/ 1 h 56"/>
                  <a:gd name="T22" fmla="*/ 0 w 41"/>
                  <a:gd name="T23" fmla="*/ 1 h 56"/>
                  <a:gd name="T24" fmla="*/ 0 w 41"/>
                  <a:gd name="T25" fmla="*/ 1 h 56"/>
                  <a:gd name="T26" fmla="*/ 0 w 41"/>
                  <a:gd name="T27" fmla="*/ 1 h 56"/>
                  <a:gd name="T28" fmla="*/ 0 w 41"/>
                  <a:gd name="T29" fmla="*/ 1 h 56"/>
                  <a:gd name="T30" fmla="*/ 0 w 41"/>
                  <a:gd name="T31" fmla="*/ 1 h 56"/>
                  <a:gd name="T32" fmla="*/ 0 w 41"/>
                  <a:gd name="T33" fmla="*/ 0 h 5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1" h="56">
                    <a:moveTo>
                      <a:pt x="40" y="0"/>
                    </a:moveTo>
                    <a:lnTo>
                      <a:pt x="41" y="4"/>
                    </a:lnTo>
                    <a:lnTo>
                      <a:pt x="37" y="11"/>
                    </a:lnTo>
                    <a:lnTo>
                      <a:pt x="33" y="20"/>
                    </a:lnTo>
                    <a:lnTo>
                      <a:pt x="27" y="29"/>
                    </a:lnTo>
                    <a:lnTo>
                      <a:pt x="19" y="39"/>
                    </a:lnTo>
                    <a:lnTo>
                      <a:pt x="12" y="48"/>
                    </a:lnTo>
                    <a:lnTo>
                      <a:pt x="5" y="53"/>
                    </a:lnTo>
                    <a:lnTo>
                      <a:pt x="0" y="56"/>
                    </a:lnTo>
                    <a:lnTo>
                      <a:pt x="4" y="50"/>
                    </a:lnTo>
                    <a:lnTo>
                      <a:pt x="8" y="43"/>
                    </a:lnTo>
                    <a:lnTo>
                      <a:pt x="14" y="34"/>
                    </a:lnTo>
                    <a:lnTo>
                      <a:pt x="20" y="24"/>
                    </a:lnTo>
                    <a:lnTo>
                      <a:pt x="26" y="15"/>
                    </a:lnTo>
                    <a:lnTo>
                      <a:pt x="32" y="8"/>
                    </a:lnTo>
                    <a:lnTo>
                      <a:pt x="36" y="3"/>
                    </a:lnTo>
                    <a:lnTo>
                      <a:pt x="4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195" name="Freeform 73"/>
              <p:cNvSpPr>
                <a:spLocks/>
              </p:cNvSpPr>
              <p:nvPr/>
            </p:nvSpPr>
            <p:spPr bwMode="auto">
              <a:xfrm>
                <a:off x="473" y="118"/>
                <a:ext cx="7" cy="20"/>
              </a:xfrm>
              <a:custGeom>
                <a:avLst/>
                <a:gdLst>
                  <a:gd name="T0" fmla="*/ 1 w 14"/>
                  <a:gd name="T1" fmla="*/ 0 h 41"/>
                  <a:gd name="T2" fmla="*/ 1 w 14"/>
                  <a:gd name="T3" fmla="*/ 0 h 41"/>
                  <a:gd name="T4" fmla="*/ 1 w 14"/>
                  <a:gd name="T5" fmla="*/ 0 h 41"/>
                  <a:gd name="T6" fmla="*/ 1 w 14"/>
                  <a:gd name="T7" fmla="*/ 0 h 41"/>
                  <a:gd name="T8" fmla="*/ 0 w 14"/>
                  <a:gd name="T9" fmla="*/ 0 h 41"/>
                  <a:gd name="T10" fmla="*/ 1 w 14"/>
                  <a:gd name="T11" fmla="*/ 0 h 41"/>
                  <a:gd name="T12" fmla="*/ 1 w 14"/>
                  <a:gd name="T13" fmla="*/ 0 h 41"/>
                  <a:gd name="T14" fmla="*/ 1 w 14"/>
                  <a:gd name="T15" fmla="*/ 0 h 41"/>
                  <a:gd name="T16" fmla="*/ 1 w 14"/>
                  <a:gd name="T17" fmla="*/ 0 h 4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12" y="0"/>
                    </a:moveTo>
                    <a:lnTo>
                      <a:pt x="14" y="7"/>
                    </a:lnTo>
                    <a:lnTo>
                      <a:pt x="12" y="21"/>
                    </a:lnTo>
                    <a:lnTo>
                      <a:pt x="8" y="34"/>
                    </a:lnTo>
                    <a:lnTo>
                      <a:pt x="0" y="41"/>
                    </a:lnTo>
                    <a:lnTo>
                      <a:pt x="4" y="30"/>
                    </a:lnTo>
                    <a:lnTo>
                      <a:pt x="6" y="15"/>
                    </a:lnTo>
                    <a:lnTo>
                      <a:pt x="8" y="4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196" name="Freeform 74"/>
              <p:cNvSpPr>
                <a:spLocks/>
              </p:cNvSpPr>
              <p:nvPr/>
            </p:nvSpPr>
            <p:spPr bwMode="auto">
              <a:xfrm>
                <a:off x="579" y="131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1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33" h="32">
                    <a:moveTo>
                      <a:pt x="0" y="32"/>
                    </a:moveTo>
                    <a:lnTo>
                      <a:pt x="6" y="24"/>
                    </a:lnTo>
                    <a:lnTo>
                      <a:pt x="14" y="11"/>
                    </a:lnTo>
                    <a:lnTo>
                      <a:pt x="23" y="1"/>
                    </a:lnTo>
                    <a:lnTo>
                      <a:pt x="31" y="0"/>
                    </a:lnTo>
                    <a:lnTo>
                      <a:pt x="33" y="3"/>
                    </a:lnTo>
                    <a:lnTo>
                      <a:pt x="31" y="8"/>
                    </a:lnTo>
                    <a:lnTo>
                      <a:pt x="27" y="13"/>
                    </a:lnTo>
                    <a:lnTo>
                      <a:pt x="21" y="17"/>
                    </a:lnTo>
                    <a:lnTo>
                      <a:pt x="15" y="22"/>
                    </a:lnTo>
                    <a:lnTo>
                      <a:pt x="10" y="25"/>
                    </a:lnTo>
                    <a:lnTo>
                      <a:pt x="4" y="30"/>
                    </a:lnTo>
                    <a:lnTo>
                      <a:pt x="0" y="3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197" name="Freeform 75"/>
              <p:cNvSpPr>
                <a:spLocks/>
              </p:cNvSpPr>
              <p:nvPr/>
            </p:nvSpPr>
            <p:spPr bwMode="auto">
              <a:xfrm>
                <a:off x="582" y="142"/>
                <a:ext cx="21" cy="5"/>
              </a:xfrm>
              <a:custGeom>
                <a:avLst/>
                <a:gdLst>
                  <a:gd name="T0" fmla="*/ 0 w 42"/>
                  <a:gd name="T1" fmla="*/ 1 h 9"/>
                  <a:gd name="T2" fmla="*/ 1 w 42"/>
                  <a:gd name="T3" fmla="*/ 1 h 9"/>
                  <a:gd name="T4" fmla="*/ 1 w 42"/>
                  <a:gd name="T5" fmla="*/ 1 h 9"/>
                  <a:gd name="T6" fmla="*/ 1 w 42"/>
                  <a:gd name="T7" fmla="*/ 1 h 9"/>
                  <a:gd name="T8" fmla="*/ 1 w 42"/>
                  <a:gd name="T9" fmla="*/ 1 h 9"/>
                  <a:gd name="T10" fmla="*/ 1 w 42"/>
                  <a:gd name="T11" fmla="*/ 1 h 9"/>
                  <a:gd name="T12" fmla="*/ 1 w 42"/>
                  <a:gd name="T13" fmla="*/ 1 h 9"/>
                  <a:gd name="T14" fmla="*/ 1 w 42"/>
                  <a:gd name="T15" fmla="*/ 1 h 9"/>
                  <a:gd name="T16" fmla="*/ 1 w 42"/>
                  <a:gd name="T17" fmla="*/ 1 h 9"/>
                  <a:gd name="T18" fmla="*/ 1 w 42"/>
                  <a:gd name="T19" fmla="*/ 1 h 9"/>
                  <a:gd name="T20" fmla="*/ 1 w 42"/>
                  <a:gd name="T21" fmla="*/ 0 h 9"/>
                  <a:gd name="T22" fmla="*/ 1 w 42"/>
                  <a:gd name="T23" fmla="*/ 0 h 9"/>
                  <a:gd name="T24" fmla="*/ 1 w 42"/>
                  <a:gd name="T25" fmla="*/ 1 h 9"/>
                  <a:gd name="T26" fmla="*/ 1 w 42"/>
                  <a:gd name="T27" fmla="*/ 1 h 9"/>
                  <a:gd name="T28" fmla="*/ 1 w 42"/>
                  <a:gd name="T29" fmla="*/ 1 h 9"/>
                  <a:gd name="T30" fmla="*/ 1 w 42"/>
                  <a:gd name="T31" fmla="*/ 1 h 9"/>
                  <a:gd name="T32" fmla="*/ 0 w 42"/>
                  <a:gd name="T33" fmla="*/ 1 h 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2" h="9">
                    <a:moveTo>
                      <a:pt x="0" y="8"/>
                    </a:moveTo>
                    <a:lnTo>
                      <a:pt x="3" y="8"/>
                    </a:lnTo>
                    <a:lnTo>
                      <a:pt x="8" y="8"/>
                    </a:lnTo>
                    <a:lnTo>
                      <a:pt x="15" y="8"/>
                    </a:lnTo>
                    <a:lnTo>
                      <a:pt x="22" y="9"/>
                    </a:lnTo>
                    <a:lnTo>
                      <a:pt x="29" y="9"/>
                    </a:lnTo>
                    <a:lnTo>
                      <a:pt x="36" y="8"/>
                    </a:lnTo>
                    <a:lnTo>
                      <a:pt x="41" y="6"/>
                    </a:lnTo>
                    <a:lnTo>
                      <a:pt x="42" y="3"/>
                    </a:lnTo>
                    <a:lnTo>
                      <a:pt x="41" y="1"/>
                    </a:lnTo>
                    <a:lnTo>
                      <a:pt x="36" y="0"/>
                    </a:lnTo>
                    <a:lnTo>
                      <a:pt x="30" y="0"/>
                    </a:lnTo>
                    <a:lnTo>
                      <a:pt x="24" y="1"/>
                    </a:lnTo>
                    <a:lnTo>
                      <a:pt x="16" y="3"/>
                    </a:lnTo>
                    <a:lnTo>
                      <a:pt x="11" y="4"/>
                    </a:lnTo>
                    <a:lnTo>
                      <a:pt x="5" y="7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198" name="Freeform 76"/>
              <p:cNvSpPr>
                <a:spLocks/>
              </p:cNvSpPr>
              <p:nvPr/>
            </p:nvSpPr>
            <p:spPr bwMode="auto">
              <a:xfrm>
                <a:off x="578" y="147"/>
                <a:ext cx="21" cy="16"/>
              </a:xfrm>
              <a:custGeom>
                <a:avLst/>
                <a:gdLst>
                  <a:gd name="T0" fmla="*/ 0 w 42"/>
                  <a:gd name="T1" fmla="*/ 0 h 31"/>
                  <a:gd name="T2" fmla="*/ 1 w 42"/>
                  <a:gd name="T3" fmla="*/ 1 h 31"/>
                  <a:gd name="T4" fmla="*/ 1 w 42"/>
                  <a:gd name="T5" fmla="*/ 1 h 31"/>
                  <a:gd name="T6" fmla="*/ 1 w 42"/>
                  <a:gd name="T7" fmla="*/ 1 h 31"/>
                  <a:gd name="T8" fmla="*/ 1 w 42"/>
                  <a:gd name="T9" fmla="*/ 1 h 31"/>
                  <a:gd name="T10" fmla="*/ 1 w 42"/>
                  <a:gd name="T11" fmla="*/ 1 h 31"/>
                  <a:gd name="T12" fmla="*/ 1 w 42"/>
                  <a:gd name="T13" fmla="*/ 1 h 31"/>
                  <a:gd name="T14" fmla="*/ 1 w 42"/>
                  <a:gd name="T15" fmla="*/ 1 h 31"/>
                  <a:gd name="T16" fmla="*/ 1 w 42"/>
                  <a:gd name="T17" fmla="*/ 1 h 31"/>
                  <a:gd name="T18" fmla="*/ 1 w 42"/>
                  <a:gd name="T19" fmla="*/ 1 h 31"/>
                  <a:gd name="T20" fmla="*/ 1 w 42"/>
                  <a:gd name="T21" fmla="*/ 1 h 31"/>
                  <a:gd name="T22" fmla="*/ 1 w 42"/>
                  <a:gd name="T23" fmla="*/ 1 h 31"/>
                  <a:gd name="T24" fmla="*/ 1 w 42"/>
                  <a:gd name="T25" fmla="*/ 1 h 31"/>
                  <a:gd name="T26" fmla="*/ 1 w 42"/>
                  <a:gd name="T27" fmla="*/ 1 h 31"/>
                  <a:gd name="T28" fmla="*/ 1 w 42"/>
                  <a:gd name="T29" fmla="*/ 1 h 31"/>
                  <a:gd name="T30" fmla="*/ 1 w 42"/>
                  <a:gd name="T31" fmla="*/ 1 h 31"/>
                  <a:gd name="T32" fmla="*/ 0 w 42"/>
                  <a:gd name="T33" fmla="*/ 0 h 3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2" h="31">
                    <a:moveTo>
                      <a:pt x="0" y="0"/>
                    </a:moveTo>
                    <a:lnTo>
                      <a:pt x="6" y="2"/>
                    </a:lnTo>
                    <a:lnTo>
                      <a:pt x="13" y="7"/>
                    </a:lnTo>
                    <a:lnTo>
                      <a:pt x="20" y="12"/>
                    </a:lnTo>
                    <a:lnTo>
                      <a:pt x="28" y="16"/>
                    </a:lnTo>
                    <a:lnTo>
                      <a:pt x="34" y="21"/>
                    </a:lnTo>
                    <a:lnTo>
                      <a:pt x="39" y="25"/>
                    </a:lnTo>
                    <a:lnTo>
                      <a:pt x="42" y="29"/>
                    </a:lnTo>
                    <a:lnTo>
                      <a:pt x="41" y="31"/>
                    </a:lnTo>
                    <a:lnTo>
                      <a:pt x="37" y="31"/>
                    </a:lnTo>
                    <a:lnTo>
                      <a:pt x="32" y="29"/>
                    </a:lnTo>
                    <a:lnTo>
                      <a:pt x="27" y="25"/>
                    </a:lnTo>
                    <a:lnTo>
                      <a:pt x="21" y="20"/>
                    </a:lnTo>
                    <a:lnTo>
                      <a:pt x="14" y="14"/>
                    </a:lnTo>
                    <a:lnTo>
                      <a:pt x="8" y="8"/>
                    </a:lnTo>
                    <a:lnTo>
                      <a:pt x="4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199" name="Freeform 77"/>
              <p:cNvSpPr>
                <a:spLocks/>
              </p:cNvSpPr>
              <p:nvPr/>
            </p:nvSpPr>
            <p:spPr bwMode="auto">
              <a:xfrm>
                <a:off x="474" y="141"/>
                <a:ext cx="5" cy="26"/>
              </a:xfrm>
              <a:custGeom>
                <a:avLst/>
                <a:gdLst>
                  <a:gd name="T0" fmla="*/ 1 w 10"/>
                  <a:gd name="T1" fmla="*/ 0 h 52"/>
                  <a:gd name="T2" fmla="*/ 1 w 10"/>
                  <a:gd name="T3" fmla="*/ 1 h 52"/>
                  <a:gd name="T4" fmla="*/ 1 w 10"/>
                  <a:gd name="T5" fmla="*/ 1 h 52"/>
                  <a:gd name="T6" fmla="*/ 1 w 10"/>
                  <a:gd name="T7" fmla="*/ 1 h 52"/>
                  <a:gd name="T8" fmla="*/ 1 w 10"/>
                  <a:gd name="T9" fmla="*/ 1 h 52"/>
                  <a:gd name="T10" fmla="*/ 0 w 10"/>
                  <a:gd name="T11" fmla="*/ 1 h 52"/>
                  <a:gd name="T12" fmla="*/ 1 w 10"/>
                  <a:gd name="T13" fmla="*/ 1 h 52"/>
                  <a:gd name="T14" fmla="*/ 1 w 10"/>
                  <a:gd name="T15" fmla="*/ 1 h 52"/>
                  <a:gd name="T16" fmla="*/ 1 w 10"/>
                  <a:gd name="T17" fmla="*/ 0 h 5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0" h="52">
                    <a:moveTo>
                      <a:pt x="6" y="0"/>
                    </a:moveTo>
                    <a:lnTo>
                      <a:pt x="8" y="14"/>
                    </a:lnTo>
                    <a:lnTo>
                      <a:pt x="10" y="30"/>
                    </a:lnTo>
                    <a:lnTo>
                      <a:pt x="10" y="45"/>
                    </a:lnTo>
                    <a:lnTo>
                      <a:pt x="4" y="52"/>
                    </a:lnTo>
                    <a:lnTo>
                      <a:pt x="0" y="46"/>
                    </a:lnTo>
                    <a:lnTo>
                      <a:pt x="1" y="31"/>
                    </a:lnTo>
                    <a:lnTo>
                      <a:pt x="3" y="14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200" name="Freeform 78"/>
              <p:cNvSpPr>
                <a:spLocks/>
              </p:cNvSpPr>
              <p:nvPr/>
            </p:nvSpPr>
            <p:spPr bwMode="auto">
              <a:xfrm>
                <a:off x="462" y="137"/>
                <a:ext cx="10" cy="25"/>
              </a:xfrm>
              <a:custGeom>
                <a:avLst/>
                <a:gdLst>
                  <a:gd name="T0" fmla="*/ 1 w 19"/>
                  <a:gd name="T1" fmla="*/ 0 h 51"/>
                  <a:gd name="T2" fmla="*/ 1 w 19"/>
                  <a:gd name="T3" fmla="*/ 0 h 51"/>
                  <a:gd name="T4" fmla="*/ 1 w 19"/>
                  <a:gd name="T5" fmla="*/ 0 h 51"/>
                  <a:gd name="T6" fmla="*/ 1 w 19"/>
                  <a:gd name="T7" fmla="*/ 0 h 51"/>
                  <a:gd name="T8" fmla="*/ 1 w 19"/>
                  <a:gd name="T9" fmla="*/ 0 h 51"/>
                  <a:gd name="T10" fmla="*/ 0 w 19"/>
                  <a:gd name="T11" fmla="*/ 0 h 51"/>
                  <a:gd name="T12" fmla="*/ 1 w 19"/>
                  <a:gd name="T13" fmla="*/ 0 h 51"/>
                  <a:gd name="T14" fmla="*/ 1 w 19"/>
                  <a:gd name="T15" fmla="*/ 0 h 51"/>
                  <a:gd name="T16" fmla="*/ 1 w 19"/>
                  <a:gd name="T17" fmla="*/ 0 h 5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9" h="51">
                    <a:moveTo>
                      <a:pt x="19" y="0"/>
                    </a:moveTo>
                    <a:lnTo>
                      <a:pt x="18" y="12"/>
                    </a:lnTo>
                    <a:lnTo>
                      <a:pt x="15" y="29"/>
                    </a:lnTo>
                    <a:lnTo>
                      <a:pt x="10" y="44"/>
                    </a:lnTo>
                    <a:lnTo>
                      <a:pt x="2" y="51"/>
                    </a:lnTo>
                    <a:lnTo>
                      <a:pt x="0" y="44"/>
                    </a:lnTo>
                    <a:lnTo>
                      <a:pt x="6" y="29"/>
                    </a:lnTo>
                    <a:lnTo>
                      <a:pt x="14" y="12"/>
                    </a:lnTo>
                    <a:lnTo>
                      <a:pt x="19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201" name="Freeform 79"/>
              <p:cNvSpPr>
                <a:spLocks/>
              </p:cNvSpPr>
              <p:nvPr/>
            </p:nvSpPr>
            <p:spPr bwMode="auto">
              <a:xfrm>
                <a:off x="484" y="142"/>
                <a:ext cx="5" cy="24"/>
              </a:xfrm>
              <a:custGeom>
                <a:avLst/>
                <a:gdLst>
                  <a:gd name="T0" fmla="*/ 1 w 10"/>
                  <a:gd name="T1" fmla="*/ 0 h 48"/>
                  <a:gd name="T2" fmla="*/ 1 w 10"/>
                  <a:gd name="T3" fmla="*/ 1 h 48"/>
                  <a:gd name="T4" fmla="*/ 1 w 10"/>
                  <a:gd name="T5" fmla="*/ 1 h 48"/>
                  <a:gd name="T6" fmla="*/ 1 w 10"/>
                  <a:gd name="T7" fmla="*/ 1 h 48"/>
                  <a:gd name="T8" fmla="*/ 1 w 10"/>
                  <a:gd name="T9" fmla="*/ 1 h 48"/>
                  <a:gd name="T10" fmla="*/ 0 w 10"/>
                  <a:gd name="T11" fmla="*/ 1 h 48"/>
                  <a:gd name="T12" fmla="*/ 0 w 10"/>
                  <a:gd name="T13" fmla="*/ 1 h 48"/>
                  <a:gd name="T14" fmla="*/ 1 w 10"/>
                  <a:gd name="T15" fmla="*/ 1 h 48"/>
                  <a:gd name="T16" fmla="*/ 1 w 10"/>
                  <a:gd name="T17" fmla="*/ 0 h 4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0" h="48">
                    <a:moveTo>
                      <a:pt x="2" y="0"/>
                    </a:moveTo>
                    <a:lnTo>
                      <a:pt x="6" y="7"/>
                    </a:lnTo>
                    <a:lnTo>
                      <a:pt x="10" y="22"/>
                    </a:lnTo>
                    <a:lnTo>
                      <a:pt x="10" y="38"/>
                    </a:lnTo>
                    <a:lnTo>
                      <a:pt x="4" y="48"/>
                    </a:lnTo>
                    <a:lnTo>
                      <a:pt x="0" y="45"/>
                    </a:lnTo>
                    <a:lnTo>
                      <a:pt x="0" y="31"/>
                    </a:lnTo>
                    <a:lnTo>
                      <a:pt x="2" y="13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202" name="Freeform 80"/>
              <p:cNvSpPr>
                <a:spLocks/>
              </p:cNvSpPr>
              <p:nvPr/>
            </p:nvSpPr>
            <p:spPr bwMode="auto">
              <a:xfrm>
                <a:off x="493" y="146"/>
                <a:ext cx="6" cy="26"/>
              </a:xfrm>
              <a:custGeom>
                <a:avLst/>
                <a:gdLst>
                  <a:gd name="T0" fmla="*/ 0 w 11"/>
                  <a:gd name="T1" fmla="*/ 0 h 52"/>
                  <a:gd name="T2" fmla="*/ 1 w 11"/>
                  <a:gd name="T3" fmla="*/ 1 h 52"/>
                  <a:gd name="T4" fmla="*/ 1 w 11"/>
                  <a:gd name="T5" fmla="*/ 1 h 52"/>
                  <a:gd name="T6" fmla="*/ 1 w 11"/>
                  <a:gd name="T7" fmla="*/ 1 h 52"/>
                  <a:gd name="T8" fmla="*/ 1 w 11"/>
                  <a:gd name="T9" fmla="*/ 1 h 52"/>
                  <a:gd name="T10" fmla="*/ 1 w 11"/>
                  <a:gd name="T11" fmla="*/ 1 h 52"/>
                  <a:gd name="T12" fmla="*/ 1 w 11"/>
                  <a:gd name="T13" fmla="*/ 1 h 52"/>
                  <a:gd name="T14" fmla="*/ 1 w 11"/>
                  <a:gd name="T15" fmla="*/ 1 h 52"/>
                  <a:gd name="T16" fmla="*/ 0 w 11"/>
                  <a:gd name="T17" fmla="*/ 0 h 5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1" h="52">
                    <a:moveTo>
                      <a:pt x="0" y="0"/>
                    </a:moveTo>
                    <a:lnTo>
                      <a:pt x="5" y="10"/>
                    </a:lnTo>
                    <a:lnTo>
                      <a:pt x="9" y="26"/>
                    </a:lnTo>
                    <a:lnTo>
                      <a:pt x="11" y="42"/>
                    </a:lnTo>
                    <a:lnTo>
                      <a:pt x="8" y="52"/>
                    </a:lnTo>
                    <a:lnTo>
                      <a:pt x="5" y="48"/>
                    </a:lnTo>
                    <a:lnTo>
                      <a:pt x="2" y="34"/>
                    </a:lnTo>
                    <a:lnTo>
                      <a:pt x="2" y="1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203" name="Freeform 81"/>
              <p:cNvSpPr>
                <a:spLocks/>
              </p:cNvSpPr>
              <p:nvPr/>
            </p:nvSpPr>
            <p:spPr bwMode="auto">
              <a:xfrm>
                <a:off x="503" y="150"/>
                <a:ext cx="7" cy="26"/>
              </a:xfrm>
              <a:custGeom>
                <a:avLst/>
                <a:gdLst>
                  <a:gd name="T0" fmla="*/ 0 w 14"/>
                  <a:gd name="T1" fmla="*/ 0 h 52"/>
                  <a:gd name="T2" fmla="*/ 1 w 14"/>
                  <a:gd name="T3" fmla="*/ 1 h 52"/>
                  <a:gd name="T4" fmla="*/ 1 w 14"/>
                  <a:gd name="T5" fmla="*/ 1 h 52"/>
                  <a:gd name="T6" fmla="*/ 1 w 14"/>
                  <a:gd name="T7" fmla="*/ 1 h 52"/>
                  <a:gd name="T8" fmla="*/ 1 w 14"/>
                  <a:gd name="T9" fmla="*/ 1 h 52"/>
                  <a:gd name="T10" fmla="*/ 1 w 14"/>
                  <a:gd name="T11" fmla="*/ 1 h 52"/>
                  <a:gd name="T12" fmla="*/ 1 w 14"/>
                  <a:gd name="T13" fmla="*/ 1 h 52"/>
                  <a:gd name="T14" fmla="*/ 1 w 14"/>
                  <a:gd name="T15" fmla="*/ 1 h 52"/>
                  <a:gd name="T16" fmla="*/ 0 w 14"/>
                  <a:gd name="T17" fmla="*/ 0 h 5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4" h="52">
                    <a:moveTo>
                      <a:pt x="0" y="0"/>
                    </a:moveTo>
                    <a:lnTo>
                      <a:pt x="5" y="11"/>
                    </a:lnTo>
                    <a:lnTo>
                      <a:pt x="12" y="29"/>
                    </a:lnTo>
                    <a:lnTo>
                      <a:pt x="14" y="45"/>
                    </a:lnTo>
                    <a:lnTo>
                      <a:pt x="12" y="52"/>
                    </a:lnTo>
                    <a:lnTo>
                      <a:pt x="6" y="46"/>
                    </a:lnTo>
                    <a:lnTo>
                      <a:pt x="4" y="31"/>
                    </a:lnTo>
                    <a:lnTo>
                      <a:pt x="3" y="1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204" name="Freeform 82"/>
              <p:cNvSpPr>
                <a:spLocks/>
              </p:cNvSpPr>
              <p:nvPr/>
            </p:nvSpPr>
            <p:spPr bwMode="auto">
              <a:xfrm>
                <a:off x="512" y="152"/>
                <a:ext cx="9" cy="28"/>
              </a:xfrm>
              <a:custGeom>
                <a:avLst/>
                <a:gdLst>
                  <a:gd name="T0" fmla="*/ 0 w 17"/>
                  <a:gd name="T1" fmla="*/ 0 h 58"/>
                  <a:gd name="T2" fmla="*/ 1 w 17"/>
                  <a:gd name="T3" fmla="*/ 0 h 58"/>
                  <a:gd name="T4" fmla="*/ 1 w 17"/>
                  <a:gd name="T5" fmla="*/ 0 h 58"/>
                  <a:gd name="T6" fmla="*/ 1 w 17"/>
                  <a:gd name="T7" fmla="*/ 0 h 58"/>
                  <a:gd name="T8" fmla="*/ 1 w 17"/>
                  <a:gd name="T9" fmla="*/ 0 h 58"/>
                  <a:gd name="T10" fmla="*/ 1 w 17"/>
                  <a:gd name="T11" fmla="*/ 0 h 58"/>
                  <a:gd name="T12" fmla="*/ 1 w 17"/>
                  <a:gd name="T13" fmla="*/ 0 h 58"/>
                  <a:gd name="T14" fmla="*/ 1 w 17"/>
                  <a:gd name="T15" fmla="*/ 0 h 58"/>
                  <a:gd name="T16" fmla="*/ 0 w 17"/>
                  <a:gd name="T17" fmla="*/ 0 h 5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7" h="58">
                    <a:moveTo>
                      <a:pt x="0" y="0"/>
                    </a:moveTo>
                    <a:lnTo>
                      <a:pt x="8" y="15"/>
                    </a:lnTo>
                    <a:lnTo>
                      <a:pt x="15" y="34"/>
                    </a:lnTo>
                    <a:lnTo>
                      <a:pt x="17" y="50"/>
                    </a:lnTo>
                    <a:lnTo>
                      <a:pt x="12" y="58"/>
                    </a:lnTo>
                    <a:lnTo>
                      <a:pt x="6" y="51"/>
                    </a:lnTo>
                    <a:lnTo>
                      <a:pt x="3" y="34"/>
                    </a:lnTo>
                    <a:lnTo>
                      <a:pt x="2" y="1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205" name="Freeform 83"/>
              <p:cNvSpPr>
                <a:spLocks/>
              </p:cNvSpPr>
              <p:nvPr/>
            </p:nvSpPr>
            <p:spPr bwMode="auto">
              <a:xfrm>
                <a:off x="523" y="153"/>
                <a:ext cx="11" cy="31"/>
              </a:xfrm>
              <a:custGeom>
                <a:avLst/>
                <a:gdLst>
                  <a:gd name="T0" fmla="*/ 0 w 23"/>
                  <a:gd name="T1" fmla="*/ 0 h 61"/>
                  <a:gd name="T2" fmla="*/ 0 w 23"/>
                  <a:gd name="T3" fmla="*/ 1 h 61"/>
                  <a:gd name="T4" fmla="*/ 0 w 23"/>
                  <a:gd name="T5" fmla="*/ 1 h 61"/>
                  <a:gd name="T6" fmla="*/ 0 w 23"/>
                  <a:gd name="T7" fmla="*/ 1 h 61"/>
                  <a:gd name="T8" fmla="*/ 0 w 23"/>
                  <a:gd name="T9" fmla="*/ 1 h 61"/>
                  <a:gd name="T10" fmla="*/ 0 w 23"/>
                  <a:gd name="T11" fmla="*/ 1 h 61"/>
                  <a:gd name="T12" fmla="*/ 0 w 23"/>
                  <a:gd name="T13" fmla="*/ 1 h 61"/>
                  <a:gd name="T14" fmla="*/ 0 w 23"/>
                  <a:gd name="T15" fmla="*/ 1 h 61"/>
                  <a:gd name="T16" fmla="*/ 0 w 23"/>
                  <a:gd name="T17" fmla="*/ 0 h 6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3" h="61">
                    <a:moveTo>
                      <a:pt x="0" y="0"/>
                    </a:moveTo>
                    <a:lnTo>
                      <a:pt x="7" y="14"/>
                    </a:lnTo>
                    <a:lnTo>
                      <a:pt x="17" y="35"/>
                    </a:lnTo>
                    <a:lnTo>
                      <a:pt x="23" y="54"/>
                    </a:lnTo>
                    <a:lnTo>
                      <a:pt x="19" y="61"/>
                    </a:lnTo>
                    <a:lnTo>
                      <a:pt x="11" y="52"/>
                    </a:lnTo>
                    <a:lnTo>
                      <a:pt x="7" y="32"/>
                    </a:lnTo>
                    <a:lnTo>
                      <a:pt x="2" y="1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206" name="Freeform 84"/>
              <p:cNvSpPr>
                <a:spLocks/>
              </p:cNvSpPr>
              <p:nvPr/>
            </p:nvSpPr>
            <p:spPr bwMode="auto">
              <a:xfrm>
                <a:off x="531" y="153"/>
                <a:ext cx="15" cy="33"/>
              </a:xfrm>
              <a:custGeom>
                <a:avLst/>
                <a:gdLst>
                  <a:gd name="T0" fmla="*/ 0 w 30"/>
                  <a:gd name="T1" fmla="*/ 0 h 66"/>
                  <a:gd name="T2" fmla="*/ 1 w 30"/>
                  <a:gd name="T3" fmla="*/ 1 h 66"/>
                  <a:gd name="T4" fmla="*/ 1 w 30"/>
                  <a:gd name="T5" fmla="*/ 1 h 66"/>
                  <a:gd name="T6" fmla="*/ 1 w 30"/>
                  <a:gd name="T7" fmla="*/ 1 h 66"/>
                  <a:gd name="T8" fmla="*/ 1 w 30"/>
                  <a:gd name="T9" fmla="*/ 1 h 66"/>
                  <a:gd name="T10" fmla="*/ 1 w 30"/>
                  <a:gd name="T11" fmla="*/ 1 h 66"/>
                  <a:gd name="T12" fmla="*/ 1 w 30"/>
                  <a:gd name="T13" fmla="*/ 1 h 66"/>
                  <a:gd name="T14" fmla="*/ 1 w 30"/>
                  <a:gd name="T15" fmla="*/ 1 h 66"/>
                  <a:gd name="T16" fmla="*/ 1 w 30"/>
                  <a:gd name="T17" fmla="*/ 1 h 66"/>
                  <a:gd name="T18" fmla="*/ 1 w 30"/>
                  <a:gd name="T19" fmla="*/ 1 h 66"/>
                  <a:gd name="T20" fmla="*/ 1 w 30"/>
                  <a:gd name="T21" fmla="*/ 1 h 66"/>
                  <a:gd name="T22" fmla="*/ 1 w 30"/>
                  <a:gd name="T23" fmla="*/ 1 h 66"/>
                  <a:gd name="T24" fmla="*/ 0 w 30"/>
                  <a:gd name="T25" fmla="*/ 0 h 6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30" h="66">
                    <a:moveTo>
                      <a:pt x="0" y="0"/>
                    </a:moveTo>
                    <a:lnTo>
                      <a:pt x="6" y="5"/>
                    </a:lnTo>
                    <a:lnTo>
                      <a:pt x="12" y="15"/>
                    </a:lnTo>
                    <a:lnTo>
                      <a:pt x="18" y="25"/>
                    </a:lnTo>
                    <a:lnTo>
                      <a:pt x="24" y="36"/>
                    </a:lnTo>
                    <a:lnTo>
                      <a:pt x="27" y="48"/>
                    </a:lnTo>
                    <a:lnTo>
                      <a:pt x="30" y="57"/>
                    </a:lnTo>
                    <a:lnTo>
                      <a:pt x="29" y="64"/>
                    </a:lnTo>
                    <a:lnTo>
                      <a:pt x="25" y="66"/>
                    </a:lnTo>
                    <a:lnTo>
                      <a:pt x="16" y="59"/>
                    </a:lnTo>
                    <a:lnTo>
                      <a:pt x="8" y="40"/>
                    </a:lnTo>
                    <a:lnTo>
                      <a:pt x="3" y="1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207" name="Freeform 85"/>
              <p:cNvSpPr>
                <a:spLocks/>
              </p:cNvSpPr>
              <p:nvPr/>
            </p:nvSpPr>
            <p:spPr bwMode="auto">
              <a:xfrm>
                <a:off x="544" y="152"/>
                <a:ext cx="23" cy="30"/>
              </a:xfrm>
              <a:custGeom>
                <a:avLst/>
                <a:gdLst>
                  <a:gd name="T0" fmla="*/ 0 w 46"/>
                  <a:gd name="T1" fmla="*/ 0 h 61"/>
                  <a:gd name="T2" fmla="*/ 1 w 46"/>
                  <a:gd name="T3" fmla="*/ 0 h 61"/>
                  <a:gd name="T4" fmla="*/ 1 w 46"/>
                  <a:gd name="T5" fmla="*/ 0 h 61"/>
                  <a:gd name="T6" fmla="*/ 1 w 46"/>
                  <a:gd name="T7" fmla="*/ 0 h 61"/>
                  <a:gd name="T8" fmla="*/ 1 w 46"/>
                  <a:gd name="T9" fmla="*/ 0 h 61"/>
                  <a:gd name="T10" fmla="*/ 1 w 46"/>
                  <a:gd name="T11" fmla="*/ 0 h 61"/>
                  <a:gd name="T12" fmla="*/ 1 w 46"/>
                  <a:gd name="T13" fmla="*/ 0 h 61"/>
                  <a:gd name="T14" fmla="*/ 1 w 46"/>
                  <a:gd name="T15" fmla="*/ 0 h 61"/>
                  <a:gd name="T16" fmla="*/ 1 w 46"/>
                  <a:gd name="T17" fmla="*/ 0 h 61"/>
                  <a:gd name="T18" fmla="*/ 1 w 46"/>
                  <a:gd name="T19" fmla="*/ 0 h 61"/>
                  <a:gd name="T20" fmla="*/ 1 w 46"/>
                  <a:gd name="T21" fmla="*/ 0 h 61"/>
                  <a:gd name="T22" fmla="*/ 1 w 46"/>
                  <a:gd name="T23" fmla="*/ 0 h 61"/>
                  <a:gd name="T24" fmla="*/ 1 w 46"/>
                  <a:gd name="T25" fmla="*/ 0 h 61"/>
                  <a:gd name="T26" fmla="*/ 1 w 46"/>
                  <a:gd name="T27" fmla="*/ 0 h 61"/>
                  <a:gd name="T28" fmla="*/ 1 w 46"/>
                  <a:gd name="T29" fmla="*/ 0 h 61"/>
                  <a:gd name="T30" fmla="*/ 1 w 46"/>
                  <a:gd name="T31" fmla="*/ 0 h 61"/>
                  <a:gd name="T32" fmla="*/ 0 w 46"/>
                  <a:gd name="T33" fmla="*/ 0 h 6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6" h="61">
                    <a:moveTo>
                      <a:pt x="0" y="0"/>
                    </a:moveTo>
                    <a:lnTo>
                      <a:pt x="7" y="5"/>
                    </a:lnTo>
                    <a:lnTo>
                      <a:pt x="15" y="13"/>
                    </a:lnTo>
                    <a:lnTo>
                      <a:pt x="24" y="22"/>
                    </a:lnTo>
                    <a:lnTo>
                      <a:pt x="32" y="32"/>
                    </a:lnTo>
                    <a:lnTo>
                      <a:pt x="39" y="43"/>
                    </a:lnTo>
                    <a:lnTo>
                      <a:pt x="44" y="51"/>
                    </a:lnTo>
                    <a:lnTo>
                      <a:pt x="46" y="58"/>
                    </a:lnTo>
                    <a:lnTo>
                      <a:pt x="45" y="61"/>
                    </a:lnTo>
                    <a:lnTo>
                      <a:pt x="40" y="61"/>
                    </a:lnTo>
                    <a:lnTo>
                      <a:pt x="35" y="57"/>
                    </a:lnTo>
                    <a:lnTo>
                      <a:pt x="28" y="50"/>
                    </a:lnTo>
                    <a:lnTo>
                      <a:pt x="21" y="41"/>
                    </a:lnTo>
                    <a:lnTo>
                      <a:pt x="14" y="30"/>
                    </a:lnTo>
                    <a:lnTo>
                      <a:pt x="8" y="20"/>
                    </a:lnTo>
                    <a:lnTo>
                      <a:pt x="2" y="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208" name="Freeform 86"/>
              <p:cNvSpPr>
                <a:spLocks/>
              </p:cNvSpPr>
              <p:nvPr/>
            </p:nvSpPr>
            <p:spPr bwMode="auto">
              <a:xfrm>
                <a:off x="556" y="150"/>
                <a:ext cx="28" cy="26"/>
              </a:xfrm>
              <a:custGeom>
                <a:avLst/>
                <a:gdLst>
                  <a:gd name="T0" fmla="*/ 0 w 58"/>
                  <a:gd name="T1" fmla="*/ 0 h 51"/>
                  <a:gd name="T2" fmla="*/ 0 w 58"/>
                  <a:gd name="T3" fmla="*/ 1 h 51"/>
                  <a:gd name="T4" fmla="*/ 0 w 58"/>
                  <a:gd name="T5" fmla="*/ 1 h 51"/>
                  <a:gd name="T6" fmla="*/ 0 w 58"/>
                  <a:gd name="T7" fmla="*/ 1 h 51"/>
                  <a:gd name="T8" fmla="*/ 0 w 58"/>
                  <a:gd name="T9" fmla="*/ 1 h 51"/>
                  <a:gd name="T10" fmla="*/ 0 w 58"/>
                  <a:gd name="T11" fmla="*/ 1 h 51"/>
                  <a:gd name="T12" fmla="*/ 0 w 58"/>
                  <a:gd name="T13" fmla="*/ 1 h 51"/>
                  <a:gd name="T14" fmla="*/ 0 w 58"/>
                  <a:gd name="T15" fmla="*/ 1 h 51"/>
                  <a:gd name="T16" fmla="*/ 0 w 58"/>
                  <a:gd name="T17" fmla="*/ 1 h 51"/>
                  <a:gd name="T18" fmla="*/ 0 w 58"/>
                  <a:gd name="T19" fmla="*/ 1 h 51"/>
                  <a:gd name="T20" fmla="*/ 0 w 58"/>
                  <a:gd name="T21" fmla="*/ 1 h 51"/>
                  <a:gd name="T22" fmla="*/ 0 w 58"/>
                  <a:gd name="T23" fmla="*/ 1 h 51"/>
                  <a:gd name="T24" fmla="*/ 0 w 58"/>
                  <a:gd name="T25" fmla="*/ 1 h 51"/>
                  <a:gd name="T26" fmla="*/ 0 w 58"/>
                  <a:gd name="T27" fmla="*/ 1 h 51"/>
                  <a:gd name="T28" fmla="*/ 0 w 58"/>
                  <a:gd name="T29" fmla="*/ 1 h 51"/>
                  <a:gd name="T30" fmla="*/ 0 w 58"/>
                  <a:gd name="T31" fmla="*/ 1 h 51"/>
                  <a:gd name="T32" fmla="*/ 0 w 58"/>
                  <a:gd name="T33" fmla="*/ 0 h 5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8" h="51">
                    <a:moveTo>
                      <a:pt x="0" y="0"/>
                    </a:moveTo>
                    <a:lnTo>
                      <a:pt x="7" y="3"/>
                    </a:lnTo>
                    <a:lnTo>
                      <a:pt x="16" y="10"/>
                    </a:lnTo>
                    <a:lnTo>
                      <a:pt x="27" y="17"/>
                    </a:lnTo>
                    <a:lnTo>
                      <a:pt x="37" y="25"/>
                    </a:lnTo>
                    <a:lnTo>
                      <a:pt x="48" y="33"/>
                    </a:lnTo>
                    <a:lnTo>
                      <a:pt x="54" y="40"/>
                    </a:lnTo>
                    <a:lnTo>
                      <a:pt x="58" y="47"/>
                    </a:lnTo>
                    <a:lnTo>
                      <a:pt x="57" y="51"/>
                    </a:lnTo>
                    <a:lnTo>
                      <a:pt x="51" y="51"/>
                    </a:lnTo>
                    <a:lnTo>
                      <a:pt x="44" y="47"/>
                    </a:lnTo>
                    <a:lnTo>
                      <a:pt x="35" y="40"/>
                    </a:lnTo>
                    <a:lnTo>
                      <a:pt x="25" y="32"/>
                    </a:lnTo>
                    <a:lnTo>
                      <a:pt x="15" y="22"/>
                    </a:lnTo>
                    <a:lnTo>
                      <a:pt x="7" y="14"/>
                    </a:lnTo>
                    <a:lnTo>
                      <a:pt x="3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209" name="Freeform 87"/>
              <p:cNvSpPr>
                <a:spLocks/>
              </p:cNvSpPr>
              <p:nvPr/>
            </p:nvSpPr>
            <p:spPr bwMode="auto">
              <a:xfrm>
                <a:off x="567" y="149"/>
                <a:ext cx="26" cy="23"/>
              </a:xfrm>
              <a:custGeom>
                <a:avLst/>
                <a:gdLst>
                  <a:gd name="T0" fmla="*/ 1 w 51"/>
                  <a:gd name="T1" fmla="*/ 0 h 47"/>
                  <a:gd name="T2" fmla="*/ 1 w 51"/>
                  <a:gd name="T3" fmla="*/ 0 h 47"/>
                  <a:gd name="T4" fmla="*/ 1 w 51"/>
                  <a:gd name="T5" fmla="*/ 0 h 47"/>
                  <a:gd name="T6" fmla="*/ 1 w 51"/>
                  <a:gd name="T7" fmla="*/ 0 h 47"/>
                  <a:gd name="T8" fmla="*/ 1 w 51"/>
                  <a:gd name="T9" fmla="*/ 0 h 47"/>
                  <a:gd name="T10" fmla="*/ 1 w 51"/>
                  <a:gd name="T11" fmla="*/ 0 h 47"/>
                  <a:gd name="T12" fmla="*/ 1 w 51"/>
                  <a:gd name="T13" fmla="*/ 0 h 47"/>
                  <a:gd name="T14" fmla="*/ 1 w 51"/>
                  <a:gd name="T15" fmla="*/ 0 h 47"/>
                  <a:gd name="T16" fmla="*/ 0 w 51"/>
                  <a:gd name="T17" fmla="*/ 0 h 47"/>
                  <a:gd name="T18" fmla="*/ 1 w 51"/>
                  <a:gd name="T19" fmla="*/ 0 h 47"/>
                  <a:gd name="T20" fmla="*/ 1 w 51"/>
                  <a:gd name="T21" fmla="*/ 0 h 47"/>
                  <a:gd name="T22" fmla="*/ 1 w 51"/>
                  <a:gd name="T23" fmla="*/ 0 h 47"/>
                  <a:gd name="T24" fmla="*/ 1 w 51"/>
                  <a:gd name="T25" fmla="*/ 0 h 47"/>
                  <a:gd name="T26" fmla="*/ 1 w 51"/>
                  <a:gd name="T27" fmla="*/ 0 h 47"/>
                  <a:gd name="T28" fmla="*/ 1 w 51"/>
                  <a:gd name="T29" fmla="*/ 0 h 47"/>
                  <a:gd name="T30" fmla="*/ 1 w 51"/>
                  <a:gd name="T31" fmla="*/ 0 h 47"/>
                  <a:gd name="T32" fmla="*/ 1 w 51"/>
                  <a:gd name="T33" fmla="*/ 0 h 4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1" h="47">
                    <a:moveTo>
                      <a:pt x="49" y="47"/>
                    </a:moveTo>
                    <a:lnTo>
                      <a:pt x="46" y="45"/>
                    </a:lnTo>
                    <a:lnTo>
                      <a:pt x="42" y="42"/>
                    </a:lnTo>
                    <a:lnTo>
                      <a:pt x="35" y="35"/>
                    </a:lnTo>
                    <a:lnTo>
                      <a:pt x="28" y="27"/>
                    </a:lnTo>
                    <a:lnTo>
                      <a:pt x="21" y="19"/>
                    </a:lnTo>
                    <a:lnTo>
                      <a:pt x="13" y="11"/>
                    </a:lnTo>
                    <a:lnTo>
                      <a:pt x="6" y="5"/>
                    </a:lnTo>
                    <a:lnTo>
                      <a:pt x="0" y="0"/>
                    </a:lnTo>
                    <a:lnTo>
                      <a:pt x="8" y="3"/>
                    </a:lnTo>
                    <a:lnTo>
                      <a:pt x="19" y="7"/>
                    </a:lnTo>
                    <a:lnTo>
                      <a:pt x="28" y="14"/>
                    </a:lnTo>
                    <a:lnTo>
                      <a:pt x="37" y="21"/>
                    </a:lnTo>
                    <a:lnTo>
                      <a:pt x="44" y="29"/>
                    </a:lnTo>
                    <a:lnTo>
                      <a:pt x="50" y="36"/>
                    </a:lnTo>
                    <a:lnTo>
                      <a:pt x="51" y="42"/>
                    </a:lnTo>
                    <a:lnTo>
                      <a:pt x="49" y="47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210" name="Freeform 88"/>
              <p:cNvSpPr>
                <a:spLocks/>
              </p:cNvSpPr>
              <p:nvPr/>
            </p:nvSpPr>
            <p:spPr bwMode="auto">
              <a:xfrm>
                <a:off x="590" y="95"/>
                <a:ext cx="118" cy="25"/>
              </a:xfrm>
              <a:custGeom>
                <a:avLst/>
                <a:gdLst>
                  <a:gd name="T0" fmla="*/ 0 w 236"/>
                  <a:gd name="T1" fmla="*/ 0 h 51"/>
                  <a:gd name="T2" fmla="*/ 0 w 236"/>
                  <a:gd name="T3" fmla="*/ 0 h 51"/>
                  <a:gd name="T4" fmla="*/ 1 w 236"/>
                  <a:gd name="T5" fmla="*/ 0 h 51"/>
                  <a:gd name="T6" fmla="*/ 1 w 236"/>
                  <a:gd name="T7" fmla="*/ 0 h 51"/>
                  <a:gd name="T8" fmla="*/ 1 w 236"/>
                  <a:gd name="T9" fmla="*/ 0 h 51"/>
                  <a:gd name="T10" fmla="*/ 1 w 236"/>
                  <a:gd name="T11" fmla="*/ 0 h 51"/>
                  <a:gd name="T12" fmla="*/ 1 w 236"/>
                  <a:gd name="T13" fmla="*/ 0 h 51"/>
                  <a:gd name="T14" fmla="*/ 1 w 236"/>
                  <a:gd name="T15" fmla="*/ 0 h 51"/>
                  <a:gd name="T16" fmla="*/ 1 w 236"/>
                  <a:gd name="T17" fmla="*/ 0 h 51"/>
                  <a:gd name="T18" fmla="*/ 1 w 236"/>
                  <a:gd name="T19" fmla="*/ 0 h 51"/>
                  <a:gd name="T20" fmla="*/ 1 w 236"/>
                  <a:gd name="T21" fmla="*/ 0 h 51"/>
                  <a:gd name="T22" fmla="*/ 1 w 236"/>
                  <a:gd name="T23" fmla="*/ 0 h 51"/>
                  <a:gd name="T24" fmla="*/ 2 w 236"/>
                  <a:gd name="T25" fmla="*/ 0 h 51"/>
                  <a:gd name="T26" fmla="*/ 2 w 236"/>
                  <a:gd name="T27" fmla="*/ 0 h 51"/>
                  <a:gd name="T28" fmla="*/ 2 w 236"/>
                  <a:gd name="T29" fmla="*/ 0 h 51"/>
                  <a:gd name="T30" fmla="*/ 2 w 236"/>
                  <a:gd name="T31" fmla="*/ 0 h 51"/>
                  <a:gd name="T32" fmla="*/ 2 w 236"/>
                  <a:gd name="T33" fmla="*/ 0 h 51"/>
                  <a:gd name="T34" fmla="*/ 2 w 236"/>
                  <a:gd name="T35" fmla="*/ 0 h 51"/>
                  <a:gd name="T36" fmla="*/ 2 w 236"/>
                  <a:gd name="T37" fmla="*/ 0 h 51"/>
                  <a:gd name="T38" fmla="*/ 2 w 236"/>
                  <a:gd name="T39" fmla="*/ 0 h 51"/>
                  <a:gd name="T40" fmla="*/ 2 w 236"/>
                  <a:gd name="T41" fmla="*/ 0 h 51"/>
                  <a:gd name="T42" fmla="*/ 2 w 236"/>
                  <a:gd name="T43" fmla="*/ 0 h 51"/>
                  <a:gd name="T44" fmla="*/ 2 w 236"/>
                  <a:gd name="T45" fmla="*/ 0 h 51"/>
                  <a:gd name="T46" fmla="*/ 2 w 236"/>
                  <a:gd name="T47" fmla="*/ 0 h 51"/>
                  <a:gd name="T48" fmla="*/ 2 w 236"/>
                  <a:gd name="T49" fmla="*/ 0 h 51"/>
                  <a:gd name="T50" fmla="*/ 2 w 236"/>
                  <a:gd name="T51" fmla="*/ 0 h 51"/>
                  <a:gd name="T52" fmla="*/ 2 w 236"/>
                  <a:gd name="T53" fmla="*/ 0 h 51"/>
                  <a:gd name="T54" fmla="*/ 2 w 236"/>
                  <a:gd name="T55" fmla="*/ 0 h 51"/>
                  <a:gd name="T56" fmla="*/ 2 w 236"/>
                  <a:gd name="T57" fmla="*/ 0 h 51"/>
                  <a:gd name="T58" fmla="*/ 1 w 236"/>
                  <a:gd name="T59" fmla="*/ 0 h 51"/>
                  <a:gd name="T60" fmla="*/ 1 w 236"/>
                  <a:gd name="T61" fmla="*/ 0 h 51"/>
                  <a:gd name="T62" fmla="*/ 1 w 236"/>
                  <a:gd name="T63" fmla="*/ 0 h 51"/>
                  <a:gd name="T64" fmla="*/ 1 w 236"/>
                  <a:gd name="T65" fmla="*/ 0 h 51"/>
                  <a:gd name="T66" fmla="*/ 1 w 236"/>
                  <a:gd name="T67" fmla="*/ 0 h 51"/>
                  <a:gd name="T68" fmla="*/ 1 w 236"/>
                  <a:gd name="T69" fmla="*/ 0 h 51"/>
                  <a:gd name="T70" fmla="*/ 1 w 236"/>
                  <a:gd name="T71" fmla="*/ 0 h 51"/>
                  <a:gd name="T72" fmla="*/ 0 w 236"/>
                  <a:gd name="T73" fmla="*/ 0 h 51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0" t="0" r="r" b="b"/>
                <a:pathLst>
                  <a:path w="236" h="51">
                    <a:moveTo>
                      <a:pt x="0" y="7"/>
                    </a:moveTo>
                    <a:lnTo>
                      <a:pt x="0" y="5"/>
                    </a:lnTo>
                    <a:lnTo>
                      <a:pt x="1" y="4"/>
                    </a:lnTo>
                    <a:lnTo>
                      <a:pt x="3" y="1"/>
                    </a:lnTo>
                    <a:lnTo>
                      <a:pt x="5" y="0"/>
                    </a:lnTo>
                    <a:lnTo>
                      <a:pt x="20" y="12"/>
                    </a:lnTo>
                    <a:lnTo>
                      <a:pt x="36" y="22"/>
                    </a:lnTo>
                    <a:lnTo>
                      <a:pt x="51" y="29"/>
                    </a:lnTo>
                    <a:lnTo>
                      <a:pt x="67" y="35"/>
                    </a:lnTo>
                    <a:lnTo>
                      <a:pt x="83" y="38"/>
                    </a:lnTo>
                    <a:lnTo>
                      <a:pt x="99" y="40"/>
                    </a:lnTo>
                    <a:lnTo>
                      <a:pt x="115" y="40"/>
                    </a:lnTo>
                    <a:lnTo>
                      <a:pt x="132" y="40"/>
                    </a:lnTo>
                    <a:lnTo>
                      <a:pt x="147" y="39"/>
                    </a:lnTo>
                    <a:lnTo>
                      <a:pt x="162" y="37"/>
                    </a:lnTo>
                    <a:lnTo>
                      <a:pt x="176" y="34"/>
                    </a:lnTo>
                    <a:lnTo>
                      <a:pt x="190" y="30"/>
                    </a:lnTo>
                    <a:lnTo>
                      <a:pt x="203" y="27"/>
                    </a:lnTo>
                    <a:lnTo>
                      <a:pt x="216" y="22"/>
                    </a:lnTo>
                    <a:lnTo>
                      <a:pt x="226" y="19"/>
                    </a:lnTo>
                    <a:lnTo>
                      <a:pt x="236" y="15"/>
                    </a:lnTo>
                    <a:lnTo>
                      <a:pt x="232" y="22"/>
                    </a:lnTo>
                    <a:lnTo>
                      <a:pt x="223" y="29"/>
                    </a:lnTo>
                    <a:lnTo>
                      <a:pt x="212" y="35"/>
                    </a:lnTo>
                    <a:lnTo>
                      <a:pt x="198" y="39"/>
                    </a:lnTo>
                    <a:lnTo>
                      <a:pt x="183" y="44"/>
                    </a:lnTo>
                    <a:lnTo>
                      <a:pt x="166" y="47"/>
                    </a:lnTo>
                    <a:lnTo>
                      <a:pt x="148" y="50"/>
                    </a:lnTo>
                    <a:lnTo>
                      <a:pt x="129" y="51"/>
                    </a:lnTo>
                    <a:lnTo>
                      <a:pt x="110" y="51"/>
                    </a:lnTo>
                    <a:lnTo>
                      <a:pt x="91" y="50"/>
                    </a:lnTo>
                    <a:lnTo>
                      <a:pt x="72" y="46"/>
                    </a:lnTo>
                    <a:lnTo>
                      <a:pt x="54" y="43"/>
                    </a:lnTo>
                    <a:lnTo>
                      <a:pt x="38" y="36"/>
                    </a:lnTo>
                    <a:lnTo>
                      <a:pt x="23" y="29"/>
                    </a:lnTo>
                    <a:lnTo>
                      <a:pt x="11" y="1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211" name="Freeform 89"/>
              <p:cNvSpPr>
                <a:spLocks/>
              </p:cNvSpPr>
              <p:nvPr/>
            </p:nvSpPr>
            <p:spPr bwMode="auto">
              <a:xfrm>
                <a:off x="692" y="84"/>
                <a:ext cx="13" cy="27"/>
              </a:xfrm>
              <a:custGeom>
                <a:avLst/>
                <a:gdLst>
                  <a:gd name="T0" fmla="*/ 0 w 27"/>
                  <a:gd name="T1" fmla="*/ 1 h 53"/>
                  <a:gd name="T2" fmla="*/ 0 w 27"/>
                  <a:gd name="T3" fmla="*/ 1 h 53"/>
                  <a:gd name="T4" fmla="*/ 0 w 27"/>
                  <a:gd name="T5" fmla="*/ 1 h 53"/>
                  <a:gd name="T6" fmla="*/ 0 w 27"/>
                  <a:gd name="T7" fmla="*/ 1 h 53"/>
                  <a:gd name="T8" fmla="*/ 0 w 27"/>
                  <a:gd name="T9" fmla="*/ 0 h 53"/>
                  <a:gd name="T10" fmla="*/ 0 w 27"/>
                  <a:gd name="T11" fmla="*/ 1 h 53"/>
                  <a:gd name="T12" fmla="*/ 0 w 27"/>
                  <a:gd name="T13" fmla="*/ 1 h 53"/>
                  <a:gd name="T14" fmla="*/ 0 w 27"/>
                  <a:gd name="T15" fmla="*/ 1 h 53"/>
                  <a:gd name="T16" fmla="*/ 0 w 27"/>
                  <a:gd name="T17" fmla="*/ 1 h 5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7" h="53">
                    <a:moveTo>
                      <a:pt x="0" y="53"/>
                    </a:moveTo>
                    <a:lnTo>
                      <a:pt x="12" y="41"/>
                    </a:lnTo>
                    <a:lnTo>
                      <a:pt x="21" y="23"/>
                    </a:lnTo>
                    <a:lnTo>
                      <a:pt x="27" y="8"/>
                    </a:lnTo>
                    <a:lnTo>
                      <a:pt x="26" y="0"/>
                    </a:lnTo>
                    <a:lnTo>
                      <a:pt x="21" y="5"/>
                    </a:lnTo>
                    <a:lnTo>
                      <a:pt x="15" y="20"/>
                    </a:lnTo>
                    <a:lnTo>
                      <a:pt x="8" y="37"/>
                    </a:lnTo>
                    <a:lnTo>
                      <a:pt x="0" y="5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212" name="Freeform 90"/>
              <p:cNvSpPr>
                <a:spLocks/>
              </p:cNvSpPr>
              <p:nvPr/>
            </p:nvSpPr>
            <p:spPr bwMode="auto">
              <a:xfrm>
                <a:off x="682" y="85"/>
                <a:ext cx="15" cy="29"/>
              </a:xfrm>
              <a:custGeom>
                <a:avLst/>
                <a:gdLst>
                  <a:gd name="T0" fmla="*/ 1 w 28"/>
                  <a:gd name="T1" fmla="*/ 0 h 59"/>
                  <a:gd name="T2" fmla="*/ 1 w 28"/>
                  <a:gd name="T3" fmla="*/ 0 h 59"/>
                  <a:gd name="T4" fmla="*/ 1 w 28"/>
                  <a:gd name="T5" fmla="*/ 0 h 59"/>
                  <a:gd name="T6" fmla="*/ 1 w 28"/>
                  <a:gd name="T7" fmla="*/ 0 h 59"/>
                  <a:gd name="T8" fmla="*/ 0 w 28"/>
                  <a:gd name="T9" fmla="*/ 0 h 59"/>
                  <a:gd name="T10" fmla="*/ 1 w 28"/>
                  <a:gd name="T11" fmla="*/ 0 h 59"/>
                  <a:gd name="T12" fmla="*/ 1 w 28"/>
                  <a:gd name="T13" fmla="*/ 0 h 59"/>
                  <a:gd name="T14" fmla="*/ 1 w 28"/>
                  <a:gd name="T15" fmla="*/ 0 h 59"/>
                  <a:gd name="T16" fmla="*/ 1 w 28"/>
                  <a:gd name="T17" fmla="*/ 0 h 59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8" h="59">
                    <a:moveTo>
                      <a:pt x="28" y="0"/>
                    </a:moveTo>
                    <a:lnTo>
                      <a:pt x="28" y="9"/>
                    </a:lnTo>
                    <a:lnTo>
                      <a:pt x="24" y="25"/>
                    </a:lnTo>
                    <a:lnTo>
                      <a:pt x="14" y="44"/>
                    </a:lnTo>
                    <a:lnTo>
                      <a:pt x="0" y="59"/>
                    </a:lnTo>
                    <a:lnTo>
                      <a:pt x="7" y="43"/>
                    </a:lnTo>
                    <a:lnTo>
                      <a:pt x="16" y="24"/>
                    </a:lnTo>
                    <a:lnTo>
                      <a:pt x="23" y="7"/>
                    </a:lnTo>
                    <a:lnTo>
                      <a:pt x="28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213" name="Freeform 91"/>
              <p:cNvSpPr>
                <a:spLocks/>
              </p:cNvSpPr>
              <p:nvPr/>
            </p:nvSpPr>
            <p:spPr bwMode="auto">
              <a:xfrm>
                <a:off x="659" y="80"/>
                <a:ext cx="20" cy="38"/>
              </a:xfrm>
              <a:custGeom>
                <a:avLst/>
                <a:gdLst>
                  <a:gd name="T0" fmla="*/ 0 w 42"/>
                  <a:gd name="T1" fmla="*/ 0 h 76"/>
                  <a:gd name="T2" fmla="*/ 0 w 42"/>
                  <a:gd name="T3" fmla="*/ 1 h 76"/>
                  <a:gd name="T4" fmla="*/ 0 w 42"/>
                  <a:gd name="T5" fmla="*/ 1 h 76"/>
                  <a:gd name="T6" fmla="*/ 0 w 42"/>
                  <a:gd name="T7" fmla="*/ 1 h 76"/>
                  <a:gd name="T8" fmla="*/ 0 w 42"/>
                  <a:gd name="T9" fmla="*/ 1 h 76"/>
                  <a:gd name="T10" fmla="*/ 0 w 42"/>
                  <a:gd name="T11" fmla="*/ 1 h 76"/>
                  <a:gd name="T12" fmla="*/ 0 w 42"/>
                  <a:gd name="T13" fmla="*/ 1 h 76"/>
                  <a:gd name="T14" fmla="*/ 0 w 42"/>
                  <a:gd name="T15" fmla="*/ 1 h 76"/>
                  <a:gd name="T16" fmla="*/ 0 w 42"/>
                  <a:gd name="T17" fmla="*/ 1 h 76"/>
                  <a:gd name="T18" fmla="*/ 0 w 42"/>
                  <a:gd name="T19" fmla="*/ 1 h 76"/>
                  <a:gd name="T20" fmla="*/ 0 w 42"/>
                  <a:gd name="T21" fmla="*/ 1 h 76"/>
                  <a:gd name="T22" fmla="*/ 0 w 42"/>
                  <a:gd name="T23" fmla="*/ 1 h 76"/>
                  <a:gd name="T24" fmla="*/ 0 w 42"/>
                  <a:gd name="T25" fmla="*/ 1 h 76"/>
                  <a:gd name="T26" fmla="*/ 0 w 42"/>
                  <a:gd name="T27" fmla="*/ 1 h 76"/>
                  <a:gd name="T28" fmla="*/ 0 w 42"/>
                  <a:gd name="T29" fmla="*/ 1 h 76"/>
                  <a:gd name="T30" fmla="*/ 0 w 42"/>
                  <a:gd name="T31" fmla="*/ 1 h 76"/>
                  <a:gd name="T32" fmla="*/ 0 w 42"/>
                  <a:gd name="T33" fmla="*/ 0 h 7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2" h="76">
                    <a:moveTo>
                      <a:pt x="41" y="0"/>
                    </a:moveTo>
                    <a:lnTo>
                      <a:pt x="42" y="4"/>
                    </a:lnTo>
                    <a:lnTo>
                      <a:pt x="41" y="12"/>
                    </a:lnTo>
                    <a:lnTo>
                      <a:pt x="37" y="22"/>
                    </a:lnTo>
                    <a:lnTo>
                      <a:pt x="32" y="35"/>
                    </a:lnTo>
                    <a:lnTo>
                      <a:pt x="25" y="48"/>
                    </a:lnTo>
                    <a:lnTo>
                      <a:pt x="18" y="59"/>
                    </a:lnTo>
                    <a:lnTo>
                      <a:pt x="9" y="69"/>
                    </a:lnTo>
                    <a:lnTo>
                      <a:pt x="0" y="76"/>
                    </a:lnTo>
                    <a:lnTo>
                      <a:pt x="4" y="71"/>
                    </a:lnTo>
                    <a:lnTo>
                      <a:pt x="9" y="60"/>
                    </a:lnTo>
                    <a:lnTo>
                      <a:pt x="14" y="48"/>
                    </a:lnTo>
                    <a:lnTo>
                      <a:pt x="21" y="34"/>
                    </a:lnTo>
                    <a:lnTo>
                      <a:pt x="27" y="20"/>
                    </a:lnTo>
                    <a:lnTo>
                      <a:pt x="33" y="9"/>
                    </a:lnTo>
                    <a:lnTo>
                      <a:pt x="37" y="3"/>
                    </a:lnTo>
                    <a:lnTo>
                      <a:pt x="41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214" name="Freeform 92"/>
              <p:cNvSpPr>
                <a:spLocks/>
              </p:cNvSpPr>
              <p:nvPr/>
            </p:nvSpPr>
            <p:spPr bwMode="auto">
              <a:xfrm>
                <a:off x="637" y="76"/>
                <a:ext cx="23" cy="42"/>
              </a:xfrm>
              <a:custGeom>
                <a:avLst/>
                <a:gdLst>
                  <a:gd name="T0" fmla="*/ 1 w 46"/>
                  <a:gd name="T1" fmla="*/ 0 h 83"/>
                  <a:gd name="T2" fmla="*/ 1 w 46"/>
                  <a:gd name="T3" fmla="*/ 1 h 83"/>
                  <a:gd name="T4" fmla="*/ 1 w 46"/>
                  <a:gd name="T5" fmla="*/ 1 h 83"/>
                  <a:gd name="T6" fmla="*/ 1 w 46"/>
                  <a:gd name="T7" fmla="*/ 1 h 83"/>
                  <a:gd name="T8" fmla="*/ 1 w 46"/>
                  <a:gd name="T9" fmla="*/ 1 h 83"/>
                  <a:gd name="T10" fmla="*/ 1 w 46"/>
                  <a:gd name="T11" fmla="*/ 1 h 83"/>
                  <a:gd name="T12" fmla="*/ 1 w 46"/>
                  <a:gd name="T13" fmla="*/ 1 h 83"/>
                  <a:gd name="T14" fmla="*/ 1 w 46"/>
                  <a:gd name="T15" fmla="*/ 1 h 83"/>
                  <a:gd name="T16" fmla="*/ 0 w 46"/>
                  <a:gd name="T17" fmla="*/ 1 h 83"/>
                  <a:gd name="T18" fmla="*/ 1 w 46"/>
                  <a:gd name="T19" fmla="*/ 1 h 83"/>
                  <a:gd name="T20" fmla="*/ 1 w 46"/>
                  <a:gd name="T21" fmla="*/ 1 h 83"/>
                  <a:gd name="T22" fmla="*/ 1 w 46"/>
                  <a:gd name="T23" fmla="*/ 1 h 83"/>
                  <a:gd name="T24" fmla="*/ 1 w 46"/>
                  <a:gd name="T25" fmla="*/ 1 h 83"/>
                  <a:gd name="T26" fmla="*/ 1 w 46"/>
                  <a:gd name="T27" fmla="*/ 1 h 83"/>
                  <a:gd name="T28" fmla="*/ 1 w 46"/>
                  <a:gd name="T29" fmla="*/ 1 h 83"/>
                  <a:gd name="T30" fmla="*/ 1 w 46"/>
                  <a:gd name="T31" fmla="*/ 1 h 83"/>
                  <a:gd name="T32" fmla="*/ 1 w 46"/>
                  <a:gd name="T33" fmla="*/ 0 h 8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6" h="83">
                    <a:moveTo>
                      <a:pt x="45" y="0"/>
                    </a:moveTo>
                    <a:lnTo>
                      <a:pt x="46" y="5"/>
                    </a:lnTo>
                    <a:lnTo>
                      <a:pt x="43" y="14"/>
                    </a:lnTo>
                    <a:lnTo>
                      <a:pt x="39" y="26"/>
                    </a:lnTo>
                    <a:lnTo>
                      <a:pt x="33" y="39"/>
                    </a:lnTo>
                    <a:lnTo>
                      <a:pt x="25" y="54"/>
                    </a:lnTo>
                    <a:lnTo>
                      <a:pt x="17" y="67"/>
                    </a:lnTo>
                    <a:lnTo>
                      <a:pt x="8" y="77"/>
                    </a:lnTo>
                    <a:lnTo>
                      <a:pt x="0" y="83"/>
                    </a:lnTo>
                    <a:lnTo>
                      <a:pt x="3" y="77"/>
                    </a:lnTo>
                    <a:lnTo>
                      <a:pt x="8" y="66"/>
                    </a:lnTo>
                    <a:lnTo>
                      <a:pt x="15" y="52"/>
                    </a:lnTo>
                    <a:lnTo>
                      <a:pt x="22" y="37"/>
                    </a:lnTo>
                    <a:lnTo>
                      <a:pt x="30" y="23"/>
                    </a:lnTo>
                    <a:lnTo>
                      <a:pt x="35" y="11"/>
                    </a:lnTo>
                    <a:lnTo>
                      <a:pt x="41" y="2"/>
                    </a:lnTo>
                    <a:lnTo>
                      <a:pt x="45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215" name="Freeform 93"/>
              <p:cNvSpPr>
                <a:spLocks/>
              </p:cNvSpPr>
              <p:nvPr/>
            </p:nvSpPr>
            <p:spPr bwMode="auto">
              <a:xfrm>
                <a:off x="622" y="81"/>
                <a:ext cx="25" cy="34"/>
              </a:xfrm>
              <a:custGeom>
                <a:avLst/>
                <a:gdLst>
                  <a:gd name="T0" fmla="*/ 1 w 49"/>
                  <a:gd name="T1" fmla="*/ 0 h 68"/>
                  <a:gd name="T2" fmla="*/ 1 w 49"/>
                  <a:gd name="T3" fmla="*/ 1 h 68"/>
                  <a:gd name="T4" fmla="*/ 1 w 49"/>
                  <a:gd name="T5" fmla="*/ 1 h 68"/>
                  <a:gd name="T6" fmla="*/ 1 w 49"/>
                  <a:gd name="T7" fmla="*/ 1 h 68"/>
                  <a:gd name="T8" fmla="*/ 1 w 49"/>
                  <a:gd name="T9" fmla="*/ 1 h 68"/>
                  <a:gd name="T10" fmla="*/ 1 w 49"/>
                  <a:gd name="T11" fmla="*/ 1 h 68"/>
                  <a:gd name="T12" fmla="*/ 1 w 49"/>
                  <a:gd name="T13" fmla="*/ 1 h 68"/>
                  <a:gd name="T14" fmla="*/ 1 w 49"/>
                  <a:gd name="T15" fmla="*/ 1 h 68"/>
                  <a:gd name="T16" fmla="*/ 0 w 49"/>
                  <a:gd name="T17" fmla="*/ 1 h 68"/>
                  <a:gd name="T18" fmla="*/ 1 w 49"/>
                  <a:gd name="T19" fmla="*/ 1 h 68"/>
                  <a:gd name="T20" fmla="*/ 1 w 49"/>
                  <a:gd name="T21" fmla="*/ 1 h 68"/>
                  <a:gd name="T22" fmla="*/ 1 w 49"/>
                  <a:gd name="T23" fmla="*/ 1 h 68"/>
                  <a:gd name="T24" fmla="*/ 1 w 49"/>
                  <a:gd name="T25" fmla="*/ 1 h 68"/>
                  <a:gd name="T26" fmla="*/ 1 w 49"/>
                  <a:gd name="T27" fmla="*/ 1 h 68"/>
                  <a:gd name="T28" fmla="*/ 1 w 49"/>
                  <a:gd name="T29" fmla="*/ 1 h 68"/>
                  <a:gd name="T30" fmla="*/ 1 w 49"/>
                  <a:gd name="T31" fmla="*/ 1 h 68"/>
                  <a:gd name="T32" fmla="*/ 1 w 49"/>
                  <a:gd name="T33" fmla="*/ 0 h 6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9" h="68">
                    <a:moveTo>
                      <a:pt x="49" y="0"/>
                    </a:moveTo>
                    <a:lnTo>
                      <a:pt x="49" y="4"/>
                    </a:lnTo>
                    <a:lnTo>
                      <a:pt x="46" y="12"/>
                    </a:lnTo>
                    <a:lnTo>
                      <a:pt x="40" y="22"/>
                    </a:lnTo>
                    <a:lnTo>
                      <a:pt x="33" y="34"/>
                    </a:lnTo>
                    <a:lnTo>
                      <a:pt x="24" y="47"/>
                    </a:lnTo>
                    <a:lnTo>
                      <a:pt x="15" y="57"/>
                    </a:lnTo>
                    <a:lnTo>
                      <a:pt x="7" y="65"/>
                    </a:lnTo>
                    <a:lnTo>
                      <a:pt x="0" y="68"/>
                    </a:lnTo>
                    <a:lnTo>
                      <a:pt x="5" y="62"/>
                    </a:lnTo>
                    <a:lnTo>
                      <a:pt x="10" y="52"/>
                    </a:lnTo>
                    <a:lnTo>
                      <a:pt x="17" y="41"/>
                    </a:lnTo>
                    <a:lnTo>
                      <a:pt x="24" y="28"/>
                    </a:lnTo>
                    <a:lnTo>
                      <a:pt x="32" y="17"/>
                    </a:lnTo>
                    <a:lnTo>
                      <a:pt x="39" y="7"/>
                    </a:lnTo>
                    <a:lnTo>
                      <a:pt x="45" y="2"/>
                    </a:lnTo>
                    <a:lnTo>
                      <a:pt x="49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216" name="Freeform 94"/>
              <p:cNvSpPr>
                <a:spLocks/>
              </p:cNvSpPr>
              <p:nvPr/>
            </p:nvSpPr>
            <p:spPr bwMode="auto">
              <a:xfrm>
                <a:off x="611" y="83"/>
                <a:ext cx="22" cy="28"/>
              </a:xfrm>
              <a:custGeom>
                <a:avLst/>
                <a:gdLst>
                  <a:gd name="T0" fmla="*/ 1 w 44"/>
                  <a:gd name="T1" fmla="*/ 0 h 57"/>
                  <a:gd name="T2" fmla="*/ 1 w 44"/>
                  <a:gd name="T3" fmla="*/ 0 h 57"/>
                  <a:gd name="T4" fmla="*/ 1 w 44"/>
                  <a:gd name="T5" fmla="*/ 0 h 57"/>
                  <a:gd name="T6" fmla="*/ 1 w 44"/>
                  <a:gd name="T7" fmla="*/ 0 h 57"/>
                  <a:gd name="T8" fmla="*/ 1 w 44"/>
                  <a:gd name="T9" fmla="*/ 0 h 57"/>
                  <a:gd name="T10" fmla="*/ 1 w 44"/>
                  <a:gd name="T11" fmla="*/ 0 h 57"/>
                  <a:gd name="T12" fmla="*/ 1 w 44"/>
                  <a:gd name="T13" fmla="*/ 0 h 57"/>
                  <a:gd name="T14" fmla="*/ 1 w 44"/>
                  <a:gd name="T15" fmla="*/ 0 h 57"/>
                  <a:gd name="T16" fmla="*/ 0 w 44"/>
                  <a:gd name="T17" fmla="*/ 0 h 57"/>
                  <a:gd name="T18" fmla="*/ 1 w 44"/>
                  <a:gd name="T19" fmla="*/ 0 h 57"/>
                  <a:gd name="T20" fmla="*/ 1 w 44"/>
                  <a:gd name="T21" fmla="*/ 0 h 57"/>
                  <a:gd name="T22" fmla="*/ 1 w 44"/>
                  <a:gd name="T23" fmla="*/ 0 h 57"/>
                  <a:gd name="T24" fmla="*/ 1 w 44"/>
                  <a:gd name="T25" fmla="*/ 0 h 57"/>
                  <a:gd name="T26" fmla="*/ 1 w 44"/>
                  <a:gd name="T27" fmla="*/ 0 h 57"/>
                  <a:gd name="T28" fmla="*/ 1 w 44"/>
                  <a:gd name="T29" fmla="*/ 0 h 57"/>
                  <a:gd name="T30" fmla="*/ 1 w 44"/>
                  <a:gd name="T31" fmla="*/ 0 h 57"/>
                  <a:gd name="T32" fmla="*/ 1 w 44"/>
                  <a:gd name="T33" fmla="*/ 0 h 5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4" h="57">
                    <a:moveTo>
                      <a:pt x="43" y="0"/>
                    </a:moveTo>
                    <a:lnTo>
                      <a:pt x="44" y="3"/>
                    </a:lnTo>
                    <a:lnTo>
                      <a:pt x="41" y="9"/>
                    </a:lnTo>
                    <a:lnTo>
                      <a:pt x="38" y="17"/>
                    </a:lnTo>
                    <a:lnTo>
                      <a:pt x="33" y="27"/>
                    </a:lnTo>
                    <a:lnTo>
                      <a:pt x="26" y="37"/>
                    </a:lnTo>
                    <a:lnTo>
                      <a:pt x="18" y="45"/>
                    </a:lnTo>
                    <a:lnTo>
                      <a:pt x="9" y="52"/>
                    </a:lnTo>
                    <a:lnTo>
                      <a:pt x="0" y="57"/>
                    </a:lnTo>
                    <a:lnTo>
                      <a:pt x="5" y="51"/>
                    </a:lnTo>
                    <a:lnTo>
                      <a:pt x="10" y="43"/>
                    </a:lnTo>
                    <a:lnTo>
                      <a:pt x="16" y="32"/>
                    </a:lnTo>
                    <a:lnTo>
                      <a:pt x="23" y="22"/>
                    </a:lnTo>
                    <a:lnTo>
                      <a:pt x="29" y="13"/>
                    </a:lnTo>
                    <a:lnTo>
                      <a:pt x="34" y="6"/>
                    </a:lnTo>
                    <a:lnTo>
                      <a:pt x="39" y="1"/>
                    </a:lnTo>
                    <a:lnTo>
                      <a:pt x="43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217" name="Freeform 95"/>
              <p:cNvSpPr>
                <a:spLocks/>
              </p:cNvSpPr>
              <p:nvPr/>
            </p:nvSpPr>
            <p:spPr bwMode="auto">
              <a:xfrm>
                <a:off x="600" y="84"/>
                <a:ext cx="18" cy="20"/>
              </a:xfrm>
              <a:custGeom>
                <a:avLst/>
                <a:gdLst>
                  <a:gd name="T0" fmla="*/ 0 w 37"/>
                  <a:gd name="T1" fmla="*/ 0 h 42"/>
                  <a:gd name="T2" fmla="*/ 0 w 37"/>
                  <a:gd name="T3" fmla="*/ 0 h 42"/>
                  <a:gd name="T4" fmla="*/ 0 w 37"/>
                  <a:gd name="T5" fmla="*/ 0 h 42"/>
                  <a:gd name="T6" fmla="*/ 0 w 37"/>
                  <a:gd name="T7" fmla="*/ 0 h 42"/>
                  <a:gd name="T8" fmla="*/ 0 w 37"/>
                  <a:gd name="T9" fmla="*/ 0 h 42"/>
                  <a:gd name="T10" fmla="*/ 0 w 37"/>
                  <a:gd name="T11" fmla="*/ 0 h 42"/>
                  <a:gd name="T12" fmla="*/ 0 w 37"/>
                  <a:gd name="T13" fmla="*/ 0 h 42"/>
                  <a:gd name="T14" fmla="*/ 0 w 37"/>
                  <a:gd name="T15" fmla="*/ 0 h 42"/>
                  <a:gd name="T16" fmla="*/ 0 w 37"/>
                  <a:gd name="T17" fmla="*/ 0 h 42"/>
                  <a:gd name="T18" fmla="*/ 0 w 37"/>
                  <a:gd name="T19" fmla="*/ 0 h 42"/>
                  <a:gd name="T20" fmla="*/ 0 w 37"/>
                  <a:gd name="T21" fmla="*/ 0 h 42"/>
                  <a:gd name="T22" fmla="*/ 0 w 37"/>
                  <a:gd name="T23" fmla="*/ 0 h 42"/>
                  <a:gd name="T24" fmla="*/ 0 w 37"/>
                  <a:gd name="T25" fmla="*/ 0 h 42"/>
                  <a:gd name="T26" fmla="*/ 0 w 37"/>
                  <a:gd name="T27" fmla="*/ 0 h 42"/>
                  <a:gd name="T28" fmla="*/ 0 w 37"/>
                  <a:gd name="T29" fmla="*/ 0 h 42"/>
                  <a:gd name="T30" fmla="*/ 0 w 37"/>
                  <a:gd name="T31" fmla="*/ 0 h 42"/>
                  <a:gd name="T32" fmla="*/ 0 w 37"/>
                  <a:gd name="T33" fmla="*/ 0 h 4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7" h="42">
                    <a:moveTo>
                      <a:pt x="37" y="0"/>
                    </a:moveTo>
                    <a:lnTo>
                      <a:pt x="37" y="4"/>
                    </a:lnTo>
                    <a:lnTo>
                      <a:pt x="35" y="8"/>
                    </a:lnTo>
                    <a:lnTo>
                      <a:pt x="30" y="15"/>
                    </a:lnTo>
                    <a:lnTo>
                      <a:pt x="24" y="23"/>
                    </a:lnTo>
                    <a:lnTo>
                      <a:pt x="17" y="30"/>
                    </a:lnTo>
                    <a:lnTo>
                      <a:pt x="10" y="36"/>
                    </a:lnTo>
                    <a:lnTo>
                      <a:pt x="5" y="41"/>
                    </a:lnTo>
                    <a:lnTo>
                      <a:pt x="0" y="42"/>
                    </a:lnTo>
                    <a:lnTo>
                      <a:pt x="3" y="37"/>
                    </a:lnTo>
                    <a:lnTo>
                      <a:pt x="8" y="31"/>
                    </a:lnTo>
                    <a:lnTo>
                      <a:pt x="13" y="24"/>
                    </a:lnTo>
                    <a:lnTo>
                      <a:pt x="18" y="17"/>
                    </a:lnTo>
                    <a:lnTo>
                      <a:pt x="24" y="12"/>
                    </a:lnTo>
                    <a:lnTo>
                      <a:pt x="29" y="6"/>
                    </a:lnTo>
                    <a:lnTo>
                      <a:pt x="33" y="2"/>
                    </a:lnTo>
                    <a:lnTo>
                      <a:pt x="37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218" name="Freeform 96"/>
              <p:cNvSpPr>
                <a:spLocks/>
              </p:cNvSpPr>
              <p:nvPr/>
            </p:nvSpPr>
            <p:spPr bwMode="auto">
              <a:xfrm>
                <a:off x="593" y="87"/>
                <a:ext cx="12" cy="13"/>
              </a:xfrm>
              <a:custGeom>
                <a:avLst/>
                <a:gdLst>
                  <a:gd name="T0" fmla="*/ 0 w 25"/>
                  <a:gd name="T1" fmla="*/ 0 h 27"/>
                  <a:gd name="T2" fmla="*/ 0 w 25"/>
                  <a:gd name="T3" fmla="*/ 0 h 27"/>
                  <a:gd name="T4" fmla="*/ 0 w 25"/>
                  <a:gd name="T5" fmla="*/ 0 h 27"/>
                  <a:gd name="T6" fmla="*/ 0 w 25"/>
                  <a:gd name="T7" fmla="*/ 0 h 27"/>
                  <a:gd name="T8" fmla="*/ 0 w 25"/>
                  <a:gd name="T9" fmla="*/ 0 h 27"/>
                  <a:gd name="T10" fmla="*/ 0 w 25"/>
                  <a:gd name="T11" fmla="*/ 0 h 27"/>
                  <a:gd name="T12" fmla="*/ 0 w 25"/>
                  <a:gd name="T13" fmla="*/ 0 h 27"/>
                  <a:gd name="T14" fmla="*/ 0 w 25"/>
                  <a:gd name="T15" fmla="*/ 0 h 27"/>
                  <a:gd name="T16" fmla="*/ 0 w 25"/>
                  <a:gd name="T17" fmla="*/ 0 h 2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5" h="27">
                    <a:moveTo>
                      <a:pt x="25" y="0"/>
                    </a:moveTo>
                    <a:lnTo>
                      <a:pt x="24" y="7"/>
                    </a:lnTo>
                    <a:lnTo>
                      <a:pt x="18" y="16"/>
                    </a:lnTo>
                    <a:lnTo>
                      <a:pt x="9" y="25"/>
                    </a:lnTo>
                    <a:lnTo>
                      <a:pt x="0" y="27"/>
                    </a:lnTo>
                    <a:lnTo>
                      <a:pt x="9" y="21"/>
                    </a:lnTo>
                    <a:lnTo>
                      <a:pt x="16" y="9"/>
                    </a:lnTo>
                    <a:lnTo>
                      <a:pt x="22" y="0"/>
                    </a:lnTo>
                    <a:lnTo>
                      <a:pt x="25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219" name="Freeform 97"/>
              <p:cNvSpPr>
                <a:spLocks/>
              </p:cNvSpPr>
              <p:nvPr/>
            </p:nvSpPr>
            <p:spPr bwMode="auto">
              <a:xfrm>
                <a:off x="701" y="89"/>
                <a:ext cx="14" cy="16"/>
              </a:xfrm>
              <a:custGeom>
                <a:avLst/>
                <a:gdLst>
                  <a:gd name="T0" fmla="*/ 0 w 27"/>
                  <a:gd name="T1" fmla="*/ 0 h 33"/>
                  <a:gd name="T2" fmla="*/ 1 w 27"/>
                  <a:gd name="T3" fmla="*/ 0 h 33"/>
                  <a:gd name="T4" fmla="*/ 1 w 27"/>
                  <a:gd name="T5" fmla="*/ 0 h 33"/>
                  <a:gd name="T6" fmla="*/ 1 w 27"/>
                  <a:gd name="T7" fmla="*/ 0 h 33"/>
                  <a:gd name="T8" fmla="*/ 1 w 27"/>
                  <a:gd name="T9" fmla="*/ 0 h 33"/>
                  <a:gd name="T10" fmla="*/ 1 w 27"/>
                  <a:gd name="T11" fmla="*/ 0 h 33"/>
                  <a:gd name="T12" fmla="*/ 1 w 27"/>
                  <a:gd name="T13" fmla="*/ 0 h 33"/>
                  <a:gd name="T14" fmla="*/ 1 w 27"/>
                  <a:gd name="T15" fmla="*/ 0 h 33"/>
                  <a:gd name="T16" fmla="*/ 1 w 27"/>
                  <a:gd name="T17" fmla="*/ 0 h 33"/>
                  <a:gd name="T18" fmla="*/ 1 w 27"/>
                  <a:gd name="T19" fmla="*/ 0 h 33"/>
                  <a:gd name="T20" fmla="*/ 1 w 27"/>
                  <a:gd name="T21" fmla="*/ 0 h 33"/>
                  <a:gd name="T22" fmla="*/ 1 w 27"/>
                  <a:gd name="T23" fmla="*/ 0 h 33"/>
                  <a:gd name="T24" fmla="*/ 0 w 27"/>
                  <a:gd name="T25" fmla="*/ 0 h 3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7" h="33">
                    <a:moveTo>
                      <a:pt x="0" y="33"/>
                    </a:moveTo>
                    <a:lnTo>
                      <a:pt x="3" y="25"/>
                    </a:lnTo>
                    <a:lnTo>
                      <a:pt x="11" y="12"/>
                    </a:lnTo>
                    <a:lnTo>
                      <a:pt x="19" y="2"/>
                    </a:lnTo>
                    <a:lnTo>
                      <a:pt x="26" y="0"/>
                    </a:lnTo>
                    <a:lnTo>
                      <a:pt x="27" y="3"/>
                    </a:lnTo>
                    <a:lnTo>
                      <a:pt x="26" y="6"/>
                    </a:lnTo>
                    <a:lnTo>
                      <a:pt x="23" y="11"/>
                    </a:lnTo>
                    <a:lnTo>
                      <a:pt x="18" y="17"/>
                    </a:lnTo>
                    <a:lnTo>
                      <a:pt x="12" y="21"/>
                    </a:lnTo>
                    <a:lnTo>
                      <a:pt x="8" y="26"/>
                    </a:lnTo>
                    <a:lnTo>
                      <a:pt x="3" y="31"/>
                    </a:lnTo>
                    <a:lnTo>
                      <a:pt x="0" y="3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220" name="Freeform 98"/>
              <p:cNvSpPr>
                <a:spLocks/>
              </p:cNvSpPr>
              <p:nvPr/>
            </p:nvSpPr>
            <p:spPr bwMode="auto">
              <a:xfrm>
                <a:off x="701" y="107"/>
                <a:ext cx="18" cy="7"/>
              </a:xfrm>
              <a:custGeom>
                <a:avLst/>
                <a:gdLst>
                  <a:gd name="T0" fmla="*/ 0 w 35"/>
                  <a:gd name="T1" fmla="*/ 0 h 14"/>
                  <a:gd name="T2" fmla="*/ 1 w 35"/>
                  <a:gd name="T3" fmla="*/ 1 h 14"/>
                  <a:gd name="T4" fmla="*/ 1 w 35"/>
                  <a:gd name="T5" fmla="*/ 1 h 14"/>
                  <a:gd name="T6" fmla="*/ 1 w 35"/>
                  <a:gd name="T7" fmla="*/ 1 h 14"/>
                  <a:gd name="T8" fmla="*/ 1 w 35"/>
                  <a:gd name="T9" fmla="*/ 1 h 14"/>
                  <a:gd name="T10" fmla="*/ 1 w 35"/>
                  <a:gd name="T11" fmla="*/ 1 h 14"/>
                  <a:gd name="T12" fmla="*/ 1 w 35"/>
                  <a:gd name="T13" fmla="*/ 1 h 14"/>
                  <a:gd name="T14" fmla="*/ 1 w 35"/>
                  <a:gd name="T15" fmla="*/ 1 h 14"/>
                  <a:gd name="T16" fmla="*/ 1 w 35"/>
                  <a:gd name="T17" fmla="*/ 1 h 14"/>
                  <a:gd name="T18" fmla="*/ 1 w 35"/>
                  <a:gd name="T19" fmla="*/ 1 h 14"/>
                  <a:gd name="T20" fmla="*/ 1 w 35"/>
                  <a:gd name="T21" fmla="*/ 1 h 14"/>
                  <a:gd name="T22" fmla="*/ 1 w 35"/>
                  <a:gd name="T23" fmla="*/ 1 h 14"/>
                  <a:gd name="T24" fmla="*/ 1 w 35"/>
                  <a:gd name="T25" fmla="*/ 1 h 14"/>
                  <a:gd name="T26" fmla="*/ 1 w 35"/>
                  <a:gd name="T27" fmla="*/ 1 h 14"/>
                  <a:gd name="T28" fmla="*/ 1 w 35"/>
                  <a:gd name="T29" fmla="*/ 1 h 14"/>
                  <a:gd name="T30" fmla="*/ 1 w 35"/>
                  <a:gd name="T31" fmla="*/ 0 h 14"/>
                  <a:gd name="T32" fmla="*/ 0 w 35"/>
                  <a:gd name="T33" fmla="*/ 0 h 1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5" h="14">
                    <a:moveTo>
                      <a:pt x="0" y="0"/>
                    </a:moveTo>
                    <a:lnTo>
                      <a:pt x="2" y="1"/>
                    </a:lnTo>
                    <a:lnTo>
                      <a:pt x="6" y="4"/>
                    </a:lnTo>
                    <a:lnTo>
                      <a:pt x="11" y="6"/>
                    </a:lnTo>
                    <a:lnTo>
                      <a:pt x="17" y="10"/>
                    </a:lnTo>
                    <a:lnTo>
                      <a:pt x="23" y="12"/>
                    </a:lnTo>
                    <a:lnTo>
                      <a:pt x="28" y="14"/>
                    </a:lnTo>
                    <a:lnTo>
                      <a:pt x="33" y="14"/>
                    </a:lnTo>
                    <a:lnTo>
                      <a:pt x="35" y="13"/>
                    </a:lnTo>
                    <a:lnTo>
                      <a:pt x="35" y="11"/>
                    </a:lnTo>
                    <a:lnTo>
                      <a:pt x="33" y="7"/>
                    </a:lnTo>
                    <a:lnTo>
                      <a:pt x="28" y="6"/>
                    </a:lnTo>
                    <a:lnTo>
                      <a:pt x="23" y="4"/>
                    </a:lnTo>
                    <a:lnTo>
                      <a:pt x="16" y="3"/>
                    </a:lnTo>
                    <a:lnTo>
                      <a:pt x="9" y="1"/>
                    </a:lnTo>
                    <a:lnTo>
                      <a:pt x="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221" name="Freeform 99"/>
              <p:cNvSpPr>
                <a:spLocks/>
              </p:cNvSpPr>
              <p:nvPr/>
            </p:nvSpPr>
            <p:spPr bwMode="auto">
              <a:xfrm>
                <a:off x="704" y="99"/>
                <a:ext cx="20" cy="5"/>
              </a:xfrm>
              <a:custGeom>
                <a:avLst/>
                <a:gdLst>
                  <a:gd name="T0" fmla="*/ 0 w 40"/>
                  <a:gd name="T1" fmla="*/ 0 h 12"/>
                  <a:gd name="T2" fmla="*/ 1 w 40"/>
                  <a:gd name="T3" fmla="*/ 0 h 12"/>
                  <a:gd name="T4" fmla="*/ 1 w 40"/>
                  <a:gd name="T5" fmla="*/ 0 h 12"/>
                  <a:gd name="T6" fmla="*/ 1 w 40"/>
                  <a:gd name="T7" fmla="*/ 0 h 12"/>
                  <a:gd name="T8" fmla="*/ 1 w 40"/>
                  <a:gd name="T9" fmla="*/ 0 h 12"/>
                  <a:gd name="T10" fmla="*/ 1 w 40"/>
                  <a:gd name="T11" fmla="*/ 0 h 12"/>
                  <a:gd name="T12" fmla="*/ 1 w 40"/>
                  <a:gd name="T13" fmla="*/ 0 h 12"/>
                  <a:gd name="T14" fmla="*/ 1 w 40"/>
                  <a:gd name="T15" fmla="*/ 0 h 12"/>
                  <a:gd name="T16" fmla="*/ 1 w 40"/>
                  <a:gd name="T17" fmla="*/ 0 h 12"/>
                  <a:gd name="T18" fmla="*/ 1 w 40"/>
                  <a:gd name="T19" fmla="*/ 0 h 12"/>
                  <a:gd name="T20" fmla="*/ 1 w 40"/>
                  <a:gd name="T21" fmla="*/ 0 h 12"/>
                  <a:gd name="T22" fmla="*/ 1 w 40"/>
                  <a:gd name="T23" fmla="*/ 0 h 12"/>
                  <a:gd name="T24" fmla="*/ 1 w 40"/>
                  <a:gd name="T25" fmla="*/ 0 h 12"/>
                  <a:gd name="T26" fmla="*/ 1 w 40"/>
                  <a:gd name="T27" fmla="*/ 0 h 12"/>
                  <a:gd name="T28" fmla="*/ 1 w 40"/>
                  <a:gd name="T29" fmla="*/ 0 h 12"/>
                  <a:gd name="T30" fmla="*/ 1 w 40"/>
                  <a:gd name="T31" fmla="*/ 0 h 12"/>
                  <a:gd name="T32" fmla="*/ 0 w 40"/>
                  <a:gd name="T33" fmla="*/ 0 h 1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0" h="12">
                    <a:moveTo>
                      <a:pt x="0" y="12"/>
                    </a:moveTo>
                    <a:lnTo>
                      <a:pt x="3" y="12"/>
                    </a:lnTo>
                    <a:lnTo>
                      <a:pt x="9" y="12"/>
                    </a:lnTo>
                    <a:lnTo>
                      <a:pt x="14" y="11"/>
                    </a:lnTo>
                    <a:lnTo>
                      <a:pt x="22" y="11"/>
                    </a:lnTo>
                    <a:lnTo>
                      <a:pt x="28" y="9"/>
                    </a:lnTo>
                    <a:lnTo>
                      <a:pt x="35" y="8"/>
                    </a:lnTo>
                    <a:lnTo>
                      <a:pt x="38" y="7"/>
                    </a:lnTo>
                    <a:lnTo>
                      <a:pt x="40" y="4"/>
                    </a:lnTo>
                    <a:lnTo>
                      <a:pt x="38" y="1"/>
                    </a:lnTo>
                    <a:lnTo>
                      <a:pt x="35" y="0"/>
                    </a:lnTo>
                    <a:lnTo>
                      <a:pt x="29" y="1"/>
                    </a:lnTo>
                    <a:lnTo>
                      <a:pt x="23" y="4"/>
                    </a:lnTo>
                    <a:lnTo>
                      <a:pt x="17" y="6"/>
                    </a:lnTo>
                    <a:lnTo>
                      <a:pt x="10" y="8"/>
                    </a:lnTo>
                    <a:lnTo>
                      <a:pt x="4" y="11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222" name="Freeform 100"/>
              <p:cNvSpPr>
                <a:spLocks/>
              </p:cNvSpPr>
              <p:nvPr/>
            </p:nvSpPr>
            <p:spPr bwMode="auto">
              <a:xfrm>
                <a:off x="695" y="110"/>
                <a:ext cx="18" cy="14"/>
              </a:xfrm>
              <a:custGeom>
                <a:avLst/>
                <a:gdLst>
                  <a:gd name="T0" fmla="*/ 0 w 37"/>
                  <a:gd name="T1" fmla="*/ 0 h 29"/>
                  <a:gd name="T2" fmla="*/ 0 w 37"/>
                  <a:gd name="T3" fmla="*/ 0 h 29"/>
                  <a:gd name="T4" fmla="*/ 0 w 37"/>
                  <a:gd name="T5" fmla="*/ 0 h 29"/>
                  <a:gd name="T6" fmla="*/ 0 w 37"/>
                  <a:gd name="T7" fmla="*/ 0 h 29"/>
                  <a:gd name="T8" fmla="*/ 0 w 37"/>
                  <a:gd name="T9" fmla="*/ 0 h 29"/>
                  <a:gd name="T10" fmla="*/ 0 w 37"/>
                  <a:gd name="T11" fmla="*/ 0 h 29"/>
                  <a:gd name="T12" fmla="*/ 0 w 37"/>
                  <a:gd name="T13" fmla="*/ 0 h 29"/>
                  <a:gd name="T14" fmla="*/ 0 w 37"/>
                  <a:gd name="T15" fmla="*/ 0 h 29"/>
                  <a:gd name="T16" fmla="*/ 0 w 37"/>
                  <a:gd name="T17" fmla="*/ 0 h 29"/>
                  <a:gd name="T18" fmla="*/ 0 w 37"/>
                  <a:gd name="T19" fmla="*/ 0 h 29"/>
                  <a:gd name="T20" fmla="*/ 0 w 37"/>
                  <a:gd name="T21" fmla="*/ 0 h 29"/>
                  <a:gd name="T22" fmla="*/ 0 w 37"/>
                  <a:gd name="T23" fmla="*/ 0 h 29"/>
                  <a:gd name="T24" fmla="*/ 0 w 37"/>
                  <a:gd name="T25" fmla="*/ 0 h 29"/>
                  <a:gd name="T26" fmla="*/ 0 w 37"/>
                  <a:gd name="T27" fmla="*/ 0 h 29"/>
                  <a:gd name="T28" fmla="*/ 0 w 37"/>
                  <a:gd name="T29" fmla="*/ 0 h 29"/>
                  <a:gd name="T30" fmla="*/ 0 w 37"/>
                  <a:gd name="T31" fmla="*/ 0 h 29"/>
                  <a:gd name="T32" fmla="*/ 0 w 37"/>
                  <a:gd name="T33" fmla="*/ 0 h 2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7" h="29">
                    <a:moveTo>
                      <a:pt x="0" y="0"/>
                    </a:moveTo>
                    <a:lnTo>
                      <a:pt x="5" y="2"/>
                    </a:lnTo>
                    <a:lnTo>
                      <a:pt x="12" y="6"/>
                    </a:lnTo>
                    <a:lnTo>
                      <a:pt x="17" y="9"/>
                    </a:lnTo>
                    <a:lnTo>
                      <a:pt x="24" y="14"/>
                    </a:lnTo>
                    <a:lnTo>
                      <a:pt x="30" y="18"/>
                    </a:lnTo>
                    <a:lnTo>
                      <a:pt x="35" y="22"/>
                    </a:lnTo>
                    <a:lnTo>
                      <a:pt x="37" y="25"/>
                    </a:lnTo>
                    <a:lnTo>
                      <a:pt x="37" y="28"/>
                    </a:lnTo>
                    <a:lnTo>
                      <a:pt x="33" y="29"/>
                    </a:lnTo>
                    <a:lnTo>
                      <a:pt x="29" y="27"/>
                    </a:lnTo>
                    <a:lnTo>
                      <a:pt x="24" y="23"/>
                    </a:lnTo>
                    <a:lnTo>
                      <a:pt x="18" y="17"/>
                    </a:lnTo>
                    <a:lnTo>
                      <a:pt x="13" y="13"/>
                    </a:lnTo>
                    <a:lnTo>
                      <a:pt x="7" y="7"/>
                    </a:lnTo>
                    <a:lnTo>
                      <a:pt x="2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223" name="Freeform 101"/>
              <p:cNvSpPr>
                <a:spLocks/>
              </p:cNvSpPr>
              <p:nvPr/>
            </p:nvSpPr>
            <p:spPr bwMode="auto">
              <a:xfrm>
                <a:off x="598" y="103"/>
                <a:ext cx="5" cy="26"/>
              </a:xfrm>
              <a:custGeom>
                <a:avLst/>
                <a:gdLst>
                  <a:gd name="T0" fmla="*/ 1 w 9"/>
                  <a:gd name="T1" fmla="*/ 0 h 51"/>
                  <a:gd name="T2" fmla="*/ 1 w 9"/>
                  <a:gd name="T3" fmla="*/ 1 h 51"/>
                  <a:gd name="T4" fmla="*/ 1 w 9"/>
                  <a:gd name="T5" fmla="*/ 1 h 51"/>
                  <a:gd name="T6" fmla="*/ 1 w 9"/>
                  <a:gd name="T7" fmla="*/ 1 h 51"/>
                  <a:gd name="T8" fmla="*/ 1 w 9"/>
                  <a:gd name="T9" fmla="*/ 1 h 51"/>
                  <a:gd name="T10" fmla="*/ 0 w 9"/>
                  <a:gd name="T11" fmla="*/ 1 h 51"/>
                  <a:gd name="T12" fmla="*/ 1 w 9"/>
                  <a:gd name="T13" fmla="*/ 1 h 51"/>
                  <a:gd name="T14" fmla="*/ 1 w 9"/>
                  <a:gd name="T15" fmla="*/ 1 h 51"/>
                  <a:gd name="T16" fmla="*/ 1 w 9"/>
                  <a:gd name="T17" fmla="*/ 0 h 5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9" h="51">
                    <a:moveTo>
                      <a:pt x="5" y="0"/>
                    </a:moveTo>
                    <a:lnTo>
                      <a:pt x="8" y="13"/>
                    </a:lnTo>
                    <a:lnTo>
                      <a:pt x="9" y="29"/>
                    </a:lnTo>
                    <a:lnTo>
                      <a:pt x="8" y="44"/>
                    </a:lnTo>
                    <a:lnTo>
                      <a:pt x="3" y="51"/>
                    </a:lnTo>
                    <a:lnTo>
                      <a:pt x="0" y="46"/>
                    </a:lnTo>
                    <a:lnTo>
                      <a:pt x="1" y="31"/>
                    </a:lnTo>
                    <a:lnTo>
                      <a:pt x="3" y="14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224" name="Freeform 102"/>
              <p:cNvSpPr>
                <a:spLocks/>
              </p:cNvSpPr>
              <p:nvPr/>
            </p:nvSpPr>
            <p:spPr bwMode="auto">
              <a:xfrm>
                <a:off x="587" y="100"/>
                <a:ext cx="8" cy="25"/>
              </a:xfrm>
              <a:custGeom>
                <a:avLst/>
                <a:gdLst>
                  <a:gd name="T0" fmla="*/ 1 w 15"/>
                  <a:gd name="T1" fmla="*/ 0 h 51"/>
                  <a:gd name="T2" fmla="*/ 1 w 15"/>
                  <a:gd name="T3" fmla="*/ 0 h 51"/>
                  <a:gd name="T4" fmla="*/ 1 w 15"/>
                  <a:gd name="T5" fmla="*/ 0 h 51"/>
                  <a:gd name="T6" fmla="*/ 1 w 15"/>
                  <a:gd name="T7" fmla="*/ 0 h 51"/>
                  <a:gd name="T8" fmla="*/ 1 w 15"/>
                  <a:gd name="T9" fmla="*/ 0 h 51"/>
                  <a:gd name="T10" fmla="*/ 0 w 15"/>
                  <a:gd name="T11" fmla="*/ 0 h 51"/>
                  <a:gd name="T12" fmla="*/ 1 w 15"/>
                  <a:gd name="T13" fmla="*/ 0 h 51"/>
                  <a:gd name="T14" fmla="*/ 1 w 15"/>
                  <a:gd name="T15" fmla="*/ 0 h 51"/>
                  <a:gd name="T16" fmla="*/ 1 w 15"/>
                  <a:gd name="T17" fmla="*/ 0 h 5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5" h="51">
                    <a:moveTo>
                      <a:pt x="15" y="0"/>
                    </a:moveTo>
                    <a:lnTo>
                      <a:pt x="15" y="12"/>
                    </a:lnTo>
                    <a:lnTo>
                      <a:pt x="13" y="29"/>
                    </a:lnTo>
                    <a:lnTo>
                      <a:pt x="10" y="44"/>
                    </a:lnTo>
                    <a:lnTo>
                      <a:pt x="3" y="51"/>
                    </a:lnTo>
                    <a:lnTo>
                      <a:pt x="0" y="44"/>
                    </a:lnTo>
                    <a:lnTo>
                      <a:pt x="4" y="29"/>
                    </a:lnTo>
                    <a:lnTo>
                      <a:pt x="10" y="12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225" name="Freeform 103"/>
              <p:cNvSpPr>
                <a:spLocks/>
              </p:cNvSpPr>
              <p:nvPr/>
            </p:nvSpPr>
            <p:spPr bwMode="auto">
              <a:xfrm>
                <a:off x="612" y="111"/>
                <a:ext cx="4" cy="24"/>
              </a:xfrm>
              <a:custGeom>
                <a:avLst/>
                <a:gdLst>
                  <a:gd name="T0" fmla="*/ 0 w 9"/>
                  <a:gd name="T1" fmla="*/ 0 h 49"/>
                  <a:gd name="T2" fmla="*/ 0 w 9"/>
                  <a:gd name="T3" fmla="*/ 0 h 49"/>
                  <a:gd name="T4" fmla="*/ 0 w 9"/>
                  <a:gd name="T5" fmla="*/ 0 h 49"/>
                  <a:gd name="T6" fmla="*/ 0 w 9"/>
                  <a:gd name="T7" fmla="*/ 0 h 49"/>
                  <a:gd name="T8" fmla="*/ 0 w 9"/>
                  <a:gd name="T9" fmla="*/ 0 h 49"/>
                  <a:gd name="T10" fmla="*/ 0 w 9"/>
                  <a:gd name="T11" fmla="*/ 0 h 49"/>
                  <a:gd name="T12" fmla="*/ 0 w 9"/>
                  <a:gd name="T13" fmla="*/ 0 h 49"/>
                  <a:gd name="T14" fmla="*/ 0 w 9"/>
                  <a:gd name="T15" fmla="*/ 0 h 49"/>
                  <a:gd name="T16" fmla="*/ 0 w 9"/>
                  <a:gd name="T17" fmla="*/ 0 h 49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9" h="49">
                    <a:moveTo>
                      <a:pt x="1" y="0"/>
                    </a:moveTo>
                    <a:lnTo>
                      <a:pt x="6" y="7"/>
                    </a:lnTo>
                    <a:lnTo>
                      <a:pt x="8" y="22"/>
                    </a:lnTo>
                    <a:lnTo>
                      <a:pt x="9" y="38"/>
                    </a:lnTo>
                    <a:lnTo>
                      <a:pt x="5" y="49"/>
                    </a:lnTo>
                    <a:lnTo>
                      <a:pt x="0" y="45"/>
                    </a:lnTo>
                    <a:lnTo>
                      <a:pt x="0" y="31"/>
                    </a:lnTo>
                    <a:lnTo>
                      <a:pt x="1" y="14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226" name="Freeform 104"/>
              <p:cNvSpPr>
                <a:spLocks/>
              </p:cNvSpPr>
              <p:nvPr/>
            </p:nvSpPr>
            <p:spPr bwMode="auto">
              <a:xfrm>
                <a:off x="622" y="113"/>
                <a:ext cx="10" cy="28"/>
              </a:xfrm>
              <a:custGeom>
                <a:avLst/>
                <a:gdLst>
                  <a:gd name="T0" fmla="*/ 0 w 19"/>
                  <a:gd name="T1" fmla="*/ 0 h 55"/>
                  <a:gd name="T2" fmla="*/ 1 w 19"/>
                  <a:gd name="T3" fmla="*/ 1 h 55"/>
                  <a:gd name="T4" fmla="*/ 1 w 19"/>
                  <a:gd name="T5" fmla="*/ 1 h 55"/>
                  <a:gd name="T6" fmla="*/ 1 w 19"/>
                  <a:gd name="T7" fmla="*/ 1 h 55"/>
                  <a:gd name="T8" fmla="*/ 1 w 19"/>
                  <a:gd name="T9" fmla="*/ 1 h 55"/>
                  <a:gd name="T10" fmla="*/ 1 w 19"/>
                  <a:gd name="T11" fmla="*/ 1 h 55"/>
                  <a:gd name="T12" fmla="*/ 1 w 19"/>
                  <a:gd name="T13" fmla="*/ 1 h 55"/>
                  <a:gd name="T14" fmla="*/ 1 w 19"/>
                  <a:gd name="T15" fmla="*/ 1 h 55"/>
                  <a:gd name="T16" fmla="*/ 0 w 19"/>
                  <a:gd name="T17" fmla="*/ 0 h 5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9" h="55">
                    <a:moveTo>
                      <a:pt x="0" y="0"/>
                    </a:moveTo>
                    <a:lnTo>
                      <a:pt x="8" y="14"/>
                    </a:lnTo>
                    <a:lnTo>
                      <a:pt x="16" y="31"/>
                    </a:lnTo>
                    <a:lnTo>
                      <a:pt x="19" y="47"/>
                    </a:lnTo>
                    <a:lnTo>
                      <a:pt x="16" y="55"/>
                    </a:lnTo>
                    <a:lnTo>
                      <a:pt x="9" y="50"/>
                    </a:lnTo>
                    <a:lnTo>
                      <a:pt x="6" y="32"/>
                    </a:lnTo>
                    <a:lnTo>
                      <a:pt x="3" y="1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227" name="Freeform 105"/>
              <p:cNvSpPr>
                <a:spLocks/>
              </p:cNvSpPr>
              <p:nvPr/>
            </p:nvSpPr>
            <p:spPr bwMode="auto">
              <a:xfrm>
                <a:off x="635" y="116"/>
                <a:ext cx="11" cy="31"/>
              </a:xfrm>
              <a:custGeom>
                <a:avLst/>
                <a:gdLst>
                  <a:gd name="T0" fmla="*/ 0 w 22"/>
                  <a:gd name="T1" fmla="*/ 0 h 61"/>
                  <a:gd name="T2" fmla="*/ 1 w 22"/>
                  <a:gd name="T3" fmla="*/ 1 h 61"/>
                  <a:gd name="T4" fmla="*/ 1 w 22"/>
                  <a:gd name="T5" fmla="*/ 1 h 61"/>
                  <a:gd name="T6" fmla="*/ 1 w 22"/>
                  <a:gd name="T7" fmla="*/ 1 h 61"/>
                  <a:gd name="T8" fmla="*/ 1 w 22"/>
                  <a:gd name="T9" fmla="*/ 1 h 61"/>
                  <a:gd name="T10" fmla="*/ 1 w 22"/>
                  <a:gd name="T11" fmla="*/ 1 h 61"/>
                  <a:gd name="T12" fmla="*/ 1 w 22"/>
                  <a:gd name="T13" fmla="*/ 1 h 61"/>
                  <a:gd name="T14" fmla="*/ 1 w 22"/>
                  <a:gd name="T15" fmla="*/ 1 h 61"/>
                  <a:gd name="T16" fmla="*/ 0 w 22"/>
                  <a:gd name="T17" fmla="*/ 0 h 6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2" h="61">
                    <a:moveTo>
                      <a:pt x="0" y="0"/>
                    </a:moveTo>
                    <a:lnTo>
                      <a:pt x="7" y="14"/>
                    </a:lnTo>
                    <a:lnTo>
                      <a:pt x="16" y="34"/>
                    </a:lnTo>
                    <a:lnTo>
                      <a:pt x="22" y="53"/>
                    </a:lnTo>
                    <a:lnTo>
                      <a:pt x="20" y="61"/>
                    </a:lnTo>
                    <a:lnTo>
                      <a:pt x="12" y="52"/>
                    </a:lnTo>
                    <a:lnTo>
                      <a:pt x="7" y="32"/>
                    </a:lnTo>
                    <a:lnTo>
                      <a:pt x="3" y="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228" name="Freeform 106"/>
              <p:cNvSpPr>
                <a:spLocks/>
              </p:cNvSpPr>
              <p:nvPr/>
            </p:nvSpPr>
            <p:spPr bwMode="auto">
              <a:xfrm>
                <a:off x="658" y="115"/>
                <a:ext cx="19" cy="32"/>
              </a:xfrm>
              <a:custGeom>
                <a:avLst/>
                <a:gdLst>
                  <a:gd name="T0" fmla="*/ 0 w 37"/>
                  <a:gd name="T1" fmla="*/ 0 h 63"/>
                  <a:gd name="T2" fmla="*/ 1 w 37"/>
                  <a:gd name="T3" fmla="*/ 1 h 63"/>
                  <a:gd name="T4" fmla="*/ 1 w 37"/>
                  <a:gd name="T5" fmla="*/ 1 h 63"/>
                  <a:gd name="T6" fmla="*/ 1 w 37"/>
                  <a:gd name="T7" fmla="*/ 1 h 63"/>
                  <a:gd name="T8" fmla="*/ 1 w 37"/>
                  <a:gd name="T9" fmla="*/ 1 h 63"/>
                  <a:gd name="T10" fmla="*/ 1 w 37"/>
                  <a:gd name="T11" fmla="*/ 1 h 63"/>
                  <a:gd name="T12" fmla="*/ 1 w 37"/>
                  <a:gd name="T13" fmla="*/ 1 h 63"/>
                  <a:gd name="T14" fmla="*/ 1 w 37"/>
                  <a:gd name="T15" fmla="*/ 1 h 63"/>
                  <a:gd name="T16" fmla="*/ 1 w 37"/>
                  <a:gd name="T17" fmla="*/ 1 h 63"/>
                  <a:gd name="T18" fmla="*/ 1 w 37"/>
                  <a:gd name="T19" fmla="*/ 1 h 63"/>
                  <a:gd name="T20" fmla="*/ 1 w 37"/>
                  <a:gd name="T21" fmla="*/ 1 h 63"/>
                  <a:gd name="T22" fmla="*/ 1 w 37"/>
                  <a:gd name="T23" fmla="*/ 1 h 63"/>
                  <a:gd name="T24" fmla="*/ 1 w 37"/>
                  <a:gd name="T25" fmla="*/ 1 h 63"/>
                  <a:gd name="T26" fmla="*/ 1 w 37"/>
                  <a:gd name="T27" fmla="*/ 1 h 63"/>
                  <a:gd name="T28" fmla="*/ 1 w 37"/>
                  <a:gd name="T29" fmla="*/ 1 h 63"/>
                  <a:gd name="T30" fmla="*/ 1 w 37"/>
                  <a:gd name="T31" fmla="*/ 1 h 63"/>
                  <a:gd name="T32" fmla="*/ 0 w 37"/>
                  <a:gd name="T33" fmla="*/ 0 h 6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7" h="63">
                    <a:moveTo>
                      <a:pt x="0" y="0"/>
                    </a:moveTo>
                    <a:lnTo>
                      <a:pt x="6" y="5"/>
                    </a:lnTo>
                    <a:lnTo>
                      <a:pt x="13" y="13"/>
                    </a:lnTo>
                    <a:lnTo>
                      <a:pt x="20" y="23"/>
                    </a:lnTo>
                    <a:lnTo>
                      <a:pt x="27" y="33"/>
                    </a:lnTo>
                    <a:lnTo>
                      <a:pt x="33" y="43"/>
                    </a:lnTo>
                    <a:lnTo>
                      <a:pt x="36" y="53"/>
                    </a:lnTo>
                    <a:lnTo>
                      <a:pt x="37" y="60"/>
                    </a:lnTo>
                    <a:lnTo>
                      <a:pt x="36" y="63"/>
                    </a:lnTo>
                    <a:lnTo>
                      <a:pt x="33" y="62"/>
                    </a:lnTo>
                    <a:lnTo>
                      <a:pt x="28" y="56"/>
                    </a:lnTo>
                    <a:lnTo>
                      <a:pt x="23" y="47"/>
                    </a:lnTo>
                    <a:lnTo>
                      <a:pt x="19" y="35"/>
                    </a:lnTo>
                    <a:lnTo>
                      <a:pt x="14" y="24"/>
                    </a:lnTo>
                    <a:lnTo>
                      <a:pt x="10" y="12"/>
                    </a:lnTo>
                    <a:lnTo>
                      <a:pt x="5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229" name="Freeform 107"/>
              <p:cNvSpPr>
                <a:spLocks/>
              </p:cNvSpPr>
              <p:nvPr/>
            </p:nvSpPr>
            <p:spPr bwMode="auto">
              <a:xfrm>
                <a:off x="684" y="111"/>
                <a:ext cx="21" cy="29"/>
              </a:xfrm>
              <a:custGeom>
                <a:avLst/>
                <a:gdLst>
                  <a:gd name="T0" fmla="*/ 0 w 42"/>
                  <a:gd name="T1" fmla="*/ 0 h 59"/>
                  <a:gd name="T2" fmla="*/ 1 w 42"/>
                  <a:gd name="T3" fmla="*/ 0 h 59"/>
                  <a:gd name="T4" fmla="*/ 1 w 42"/>
                  <a:gd name="T5" fmla="*/ 0 h 59"/>
                  <a:gd name="T6" fmla="*/ 1 w 42"/>
                  <a:gd name="T7" fmla="*/ 0 h 59"/>
                  <a:gd name="T8" fmla="*/ 1 w 42"/>
                  <a:gd name="T9" fmla="*/ 0 h 59"/>
                  <a:gd name="T10" fmla="*/ 1 w 42"/>
                  <a:gd name="T11" fmla="*/ 0 h 59"/>
                  <a:gd name="T12" fmla="*/ 1 w 42"/>
                  <a:gd name="T13" fmla="*/ 0 h 59"/>
                  <a:gd name="T14" fmla="*/ 1 w 42"/>
                  <a:gd name="T15" fmla="*/ 0 h 59"/>
                  <a:gd name="T16" fmla="*/ 1 w 42"/>
                  <a:gd name="T17" fmla="*/ 0 h 59"/>
                  <a:gd name="T18" fmla="*/ 1 w 42"/>
                  <a:gd name="T19" fmla="*/ 0 h 59"/>
                  <a:gd name="T20" fmla="*/ 1 w 42"/>
                  <a:gd name="T21" fmla="*/ 0 h 59"/>
                  <a:gd name="T22" fmla="*/ 1 w 42"/>
                  <a:gd name="T23" fmla="*/ 0 h 59"/>
                  <a:gd name="T24" fmla="*/ 1 w 42"/>
                  <a:gd name="T25" fmla="*/ 0 h 59"/>
                  <a:gd name="T26" fmla="*/ 1 w 42"/>
                  <a:gd name="T27" fmla="*/ 0 h 59"/>
                  <a:gd name="T28" fmla="*/ 1 w 42"/>
                  <a:gd name="T29" fmla="*/ 0 h 59"/>
                  <a:gd name="T30" fmla="*/ 1 w 42"/>
                  <a:gd name="T31" fmla="*/ 0 h 59"/>
                  <a:gd name="T32" fmla="*/ 0 w 42"/>
                  <a:gd name="T33" fmla="*/ 0 h 5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2" h="59">
                    <a:moveTo>
                      <a:pt x="0" y="0"/>
                    </a:moveTo>
                    <a:lnTo>
                      <a:pt x="5" y="5"/>
                    </a:lnTo>
                    <a:lnTo>
                      <a:pt x="13" y="12"/>
                    </a:lnTo>
                    <a:lnTo>
                      <a:pt x="20" y="21"/>
                    </a:lnTo>
                    <a:lnTo>
                      <a:pt x="28" y="30"/>
                    </a:lnTo>
                    <a:lnTo>
                      <a:pt x="35" y="41"/>
                    </a:lnTo>
                    <a:lnTo>
                      <a:pt x="40" y="49"/>
                    </a:lnTo>
                    <a:lnTo>
                      <a:pt x="42" y="56"/>
                    </a:lnTo>
                    <a:lnTo>
                      <a:pt x="40" y="59"/>
                    </a:lnTo>
                    <a:lnTo>
                      <a:pt x="36" y="58"/>
                    </a:lnTo>
                    <a:lnTo>
                      <a:pt x="31" y="52"/>
                    </a:lnTo>
                    <a:lnTo>
                      <a:pt x="25" y="44"/>
                    </a:lnTo>
                    <a:lnTo>
                      <a:pt x="20" y="33"/>
                    </a:lnTo>
                    <a:lnTo>
                      <a:pt x="14" y="22"/>
                    </a:lnTo>
                    <a:lnTo>
                      <a:pt x="8" y="12"/>
                    </a:lnTo>
                    <a:lnTo>
                      <a:pt x="4" y="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230" name="Freeform 108"/>
              <p:cNvSpPr>
                <a:spLocks/>
              </p:cNvSpPr>
              <p:nvPr/>
            </p:nvSpPr>
            <p:spPr bwMode="auto">
              <a:xfrm>
                <a:off x="647" y="117"/>
                <a:ext cx="18" cy="27"/>
              </a:xfrm>
              <a:custGeom>
                <a:avLst/>
                <a:gdLst>
                  <a:gd name="T0" fmla="*/ 0 w 37"/>
                  <a:gd name="T1" fmla="*/ 0 h 54"/>
                  <a:gd name="T2" fmla="*/ 0 w 37"/>
                  <a:gd name="T3" fmla="*/ 1 h 54"/>
                  <a:gd name="T4" fmla="*/ 0 w 37"/>
                  <a:gd name="T5" fmla="*/ 1 h 54"/>
                  <a:gd name="T6" fmla="*/ 0 w 37"/>
                  <a:gd name="T7" fmla="*/ 1 h 54"/>
                  <a:gd name="T8" fmla="*/ 0 w 37"/>
                  <a:gd name="T9" fmla="*/ 1 h 54"/>
                  <a:gd name="T10" fmla="*/ 0 w 37"/>
                  <a:gd name="T11" fmla="*/ 1 h 54"/>
                  <a:gd name="T12" fmla="*/ 0 w 37"/>
                  <a:gd name="T13" fmla="*/ 1 h 54"/>
                  <a:gd name="T14" fmla="*/ 0 w 37"/>
                  <a:gd name="T15" fmla="*/ 1 h 54"/>
                  <a:gd name="T16" fmla="*/ 0 w 37"/>
                  <a:gd name="T17" fmla="*/ 1 h 54"/>
                  <a:gd name="T18" fmla="*/ 0 w 37"/>
                  <a:gd name="T19" fmla="*/ 1 h 54"/>
                  <a:gd name="T20" fmla="*/ 0 w 37"/>
                  <a:gd name="T21" fmla="*/ 1 h 54"/>
                  <a:gd name="T22" fmla="*/ 0 w 37"/>
                  <a:gd name="T23" fmla="*/ 1 h 54"/>
                  <a:gd name="T24" fmla="*/ 0 w 37"/>
                  <a:gd name="T25" fmla="*/ 1 h 54"/>
                  <a:gd name="T26" fmla="*/ 0 w 37"/>
                  <a:gd name="T27" fmla="*/ 1 h 54"/>
                  <a:gd name="T28" fmla="*/ 0 w 37"/>
                  <a:gd name="T29" fmla="*/ 1 h 54"/>
                  <a:gd name="T30" fmla="*/ 0 w 37"/>
                  <a:gd name="T31" fmla="*/ 1 h 54"/>
                  <a:gd name="T32" fmla="*/ 0 w 37"/>
                  <a:gd name="T33" fmla="*/ 0 h 5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7" h="54">
                    <a:moveTo>
                      <a:pt x="0" y="0"/>
                    </a:moveTo>
                    <a:lnTo>
                      <a:pt x="5" y="5"/>
                    </a:lnTo>
                    <a:lnTo>
                      <a:pt x="11" y="12"/>
                    </a:lnTo>
                    <a:lnTo>
                      <a:pt x="18" y="21"/>
                    </a:lnTo>
                    <a:lnTo>
                      <a:pt x="24" y="30"/>
                    </a:lnTo>
                    <a:lnTo>
                      <a:pt x="31" y="38"/>
                    </a:lnTo>
                    <a:lnTo>
                      <a:pt x="36" y="46"/>
                    </a:lnTo>
                    <a:lnTo>
                      <a:pt x="37" y="52"/>
                    </a:lnTo>
                    <a:lnTo>
                      <a:pt x="35" y="54"/>
                    </a:lnTo>
                    <a:lnTo>
                      <a:pt x="30" y="53"/>
                    </a:lnTo>
                    <a:lnTo>
                      <a:pt x="24" y="47"/>
                    </a:lnTo>
                    <a:lnTo>
                      <a:pt x="20" y="40"/>
                    </a:lnTo>
                    <a:lnTo>
                      <a:pt x="14" y="30"/>
                    </a:lnTo>
                    <a:lnTo>
                      <a:pt x="10" y="21"/>
                    </a:lnTo>
                    <a:lnTo>
                      <a:pt x="6" y="12"/>
                    </a:lnTo>
                    <a:lnTo>
                      <a:pt x="3" y="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231" name="Freeform 109"/>
              <p:cNvSpPr>
                <a:spLocks/>
              </p:cNvSpPr>
              <p:nvPr/>
            </p:nvSpPr>
            <p:spPr bwMode="auto">
              <a:xfrm>
                <a:off x="648" y="78"/>
                <a:ext cx="23" cy="41"/>
              </a:xfrm>
              <a:custGeom>
                <a:avLst/>
                <a:gdLst>
                  <a:gd name="T0" fmla="*/ 1 w 45"/>
                  <a:gd name="T1" fmla="*/ 0 h 83"/>
                  <a:gd name="T2" fmla="*/ 1 w 45"/>
                  <a:gd name="T3" fmla="*/ 0 h 83"/>
                  <a:gd name="T4" fmla="*/ 1 w 45"/>
                  <a:gd name="T5" fmla="*/ 0 h 83"/>
                  <a:gd name="T6" fmla="*/ 1 w 45"/>
                  <a:gd name="T7" fmla="*/ 0 h 83"/>
                  <a:gd name="T8" fmla="*/ 1 w 45"/>
                  <a:gd name="T9" fmla="*/ 0 h 83"/>
                  <a:gd name="T10" fmla="*/ 1 w 45"/>
                  <a:gd name="T11" fmla="*/ 0 h 83"/>
                  <a:gd name="T12" fmla="*/ 1 w 45"/>
                  <a:gd name="T13" fmla="*/ 0 h 83"/>
                  <a:gd name="T14" fmla="*/ 1 w 45"/>
                  <a:gd name="T15" fmla="*/ 0 h 83"/>
                  <a:gd name="T16" fmla="*/ 0 w 45"/>
                  <a:gd name="T17" fmla="*/ 0 h 83"/>
                  <a:gd name="T18" fmla="*/ 1 w 45"/>
                  <a:gd name="T19" fmla="*/ 0 h 83"/>
                  <a:gd name="T20" fmla="*/ 1 w 45"/>
                  <a:gd name="T21" fmla="*/ 0 h 83"/>
                  <a:gd name="T22" fmla="*/ 1 w 45"/>
                  <a:gd name="T23" fmla="*/ 0 h 83"/>
                  <a:gd name="T24" fmla="*/ 1 w 45"/>
                  <a:gd name="T25" fmla="*/ 0 h 83"/>
                  <a:gd name="T26" fmla="*/ 1 w 45"/>
                  <a:gd name="T27" fmla="*/ 0 h 83"/>
                  <a:gd name="T28" fmla="*/ 1 w 45"/>
                  <a:gd name="T29" fmla="*/ 0 h 83"/>
                  <a:gd name="T30" fmla="*/ 1 w 45"/>
                  <a:gd name="T31" fmla="*/ 0 h 83"/>
                  <a:gd name="T32" fmla="*/ 1 w 45"/>
                  <a:gd name="T33" fmla="*/ 0 h 8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5" h="83">
                    <a:moveTo>
                      <a:pt x="44" y="0"/>
                    </a:moveTo>
                    <a:lnTo>
                      <a:pt x="45" y="4"/>
                    </a:lnTo>
                    <a:lnTo>
                      <a:pt x="44" y="13"/>
                    </a:lnTo>
                    <a:lnTo>
                      <a:pt x="39" y="25"/>
                    </a:lnTo>
                    <a:lnTo>
                      <a:pt x="32" y="39"/>
                    </a:lnTo>
                    <a:lnTo>
                      <a:pt x="25" y="54"/>
                    </a:lnTo>
                    <a:lnTo>
                      <a:pt x="17" y="67"/>
                    </a:lnTo>
                    <a:lnTo>
                      <a:pt x="8" y="77"/>
                    </a:lnTo>
                    <a:lnTo>
                      <a:pt x="0" y="83"/>
                    </a:lnTo>
                    <a:lnTo>
                      <a:pt x="2" y="77"/>
                    </a:lnTo>
                    <a:lnTo>
                      <a:pt x="8" y="65"/>
                    </a:lnTo>
                    <a:lnTo>
                      <a:pt x="14" y="52"/>
                    </a:lnTo>
                    <a:lnTo>
                      <a:pt x="20" y="37"/>
                    </a:lnTo>
                    <a:lnTo>
                      <a:pt x="29" y="23"/>
                    </a:lnTo>
                    <a:lnTo>
                      <a:pt x="34" y="10"/>
                    </a:lnTo>
                    <a:lnTo>
                      <a:pt x="40" y="2"/>
                    </a:lnTo>
                    <a:lnTo>
                      <a:pt x="44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232" name="Freeform 110"/>
              <p:cNvSpPr>
                <a:spLocks/>
              </p:cNvSpPr>
              <p:nvPr/>
            </p:nvSpPr>
            <p:spPr bwMode="auto">
              <a:xfrm>
                <a:off x="669" y="84"/>
                <a:ext cx="20" cy="32"/>
              </a:xfrm>
              <a:custGeom>
                <a:avLst/>
                <a:gdLst>
                  <a:gd name="T0" fmla="*/ 1 w 40"/>
                  <a:gd name="T1" fmla="*/ 0 h 66"/>
                  <a:gd name="T2" fmla="*/ 1 w 40"/>
                  <a:gd name="T3" fmla="*/ 0 h 66"/>
                  <a:gd name="T4" fmla="*/ 1 w 40"/>
                  <a:gd name="T5" fmla="*/ 0 h 66"/>
                  <a:gd name="T6" fmla="*/ 1 w 40"/>
                  <a:gd name="T7" fmla="*/ 0 h 66"/>
                  <a:gd name="T8" fmla="*/ 1 w 40"/>
                  <a:gd name="T9" fmla="*/ 0 h 66"/>
                  <a:gd name="T10" fmla="*/ 1 w 40"/>
                  <a:gd name="T11" fmla="*/ 0 h 66"/>
                  <a:gd name="T12" fmla="*/ 1 w 40"/>
                  <a:gd name="T13" fmla="*/ 0 h 66"/>
                  <a:gd name="T14" fmla="*/ 1 w 40"/>
                  <a:gd name="T15" fmla="*/ 0 h 66"/>
                  <a:gd name="T16" fmla="*/ 0 w 40"/>
                  <a:gd name="T17" fmla="*/ 0 h 66"/>
                  <a:gd name="T18" fmla="*/ 1 w 40"/>
                  <a:gd name="T19" fmla="*/ 0 h 66"/>
                  <a:gd name="T20" fmla="*/ 1 w 40"/>
                  <a:gd name="T21" fmla="*/ 0 h 66"/>
                  <a:gd name="T22" fmla="*/ 1 w 40"/>
                  <a:gd name="T23" fmla="*/ 0 h 66"/>
                  <a:gd name="T24" fmla="*/ 1 w 40"/>
                  <a:gd name="T25" fmla="*/ 0 h 66"/>
                  <a:gd name="T26" fmla="*/ 1 w 40"/>
                  <a:gd name="T27" fmla="*/ 0 h 66"/>
                  <a:gd name="T28" fmla="*/ 1 w 40"/>
                  <a:gd name="T29" fmla="*/ 0 h 66"/>
                  <a:gd name="T30" fmla="*/ 1 w 40"/>
                  <a:gd name="T31" fmla="*/ 0 h 66"/>
                  <a:gd name="T32" fmla="*/ 1 w 40"/>
                  <a:gd name="T33" fmla="*/ 0 h 6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0" h="66">
                    <a:moveTo>
                      <a:pt x="39" y="0"/>
                    </a:moveTo>
                    <a:lnTo>
                      <a:pt x="40" y="4"/>
                    </a:lnTo>
                    <a:lnTo>
                      <a:pt x="38" y="9"/>
                    </a:lnTo>
                    <a:lnTo>
                      <a:pt x="36" y="19"/>
                    </a:lnTo>
                    <a:lnTo>
                      <a:pt x="30" y="29"/>
                    </a:lnTo>
                    <a:lnTo>
                      <a:pt x="24" y="41"/>
                    </a:lnTo>
                    <a:lnTo>
                      <a:pt x="17" y="51"/>
                    </a:lnTo>
                    <a:lnTo>
                      <a:pt x="9" y="60"/>
                    </a:lnTo>
                    <a:lnTo>
                      <a:pt x="0" y="66"/>
                    </a:lnTo>
                    <a:lnTo>
                      <a:pt x="5" y="59"/>
                    </a:lnTo>
                    <a:lnTo>
                      <a:pt x="10" y="49"/>
                    </a:lnTo>
                    <a:lnTo>
                      <a:pt x="16" y="38"/>
                    </a:lnTo>
                    <a:lnTo>
                      <a:pt x="22" y="27"/>
                    </a:lnTo>
                    <a:lnTo>
                      <a:pt x="28" y="16"/>
                    </a:lnTo>
                    <a:lnTo>
                      <a:pt x="32" y="7"/>
                    </a:lnTo>
                    <a:lnTo>
                      <a:pt x="37" y="1"/>
                    </a:lnTo>
                    <a:lnTo>
                      <a:pt x="39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233" name="Freeform 111"/>
              <p:cNvSpPr>
                <a:spLocks/>
              </p:cNvSpPr>
              <p:nvPr/>
            </p:nvSpPr>
            <p:spPr bwMode="auto">
              <a:xfrm>
                <a:off x="671" y="114"/>
                <a:ext cx="21" cy="29"/>
              </a:xfrm>
              <a:custGeom>
                <a:avLst/>
                <a:gdLst>
                  <a:gd name="T0" fmla="*/ 0 w 41"/>
                  <a:gd name="T1" fmla="*/ 0 h 58"/>
                  <a:gd name="T2" fmla="*/ 1 w 41"/>
                  <a:gd name="T3" fmla="*/ 1 h 58"/>
                  <a:gd name="T4" fmla="*/ 1 w 41"/>
                  <a:gd name="T5" fmla="*/ 1 h 58"/>
                  <a:gd name="T6" fmla="*/ 1 w 41"/>
                  <a:gd name="T7" fmla="*/ 1 h 58"/>
                  <a:gd name="T8" fmla="*/ 1 w 41"/>
                  <a:gd name="T9" fmla="*/ 1 h 58"/>
                  <a:gd name="T10" fmla="*/ 1 w 41"/>
                  <a:gd name="T11" fmla="*/ 1 h 58"/>
                  <a:gd name="T12" fmla="*/ 1 w 41"/>
                  <a:gd name="T13" fmla="*/ 1 h 58"/>
                  <a:gd name="T14" fmla="*/ 1 w 41"/>
                  <a:gd name="T15" fmla="*/ 1 h 58"/>
                  <a:gd name="T16" fmla="*/ 1 w 41"/>
                  <a:gd name="T17" fmla="*/ 1 h 58"/>
                  <a:gd name="T18" fmla="*/ 1 w 41"/>
                  <a:gd name="T19" fmla="*/ 1 h 58"/>
                  <a:gd name="T20" fmla="*/ 1 w 41"/>
                  <a:gd name="T21" fmla="*/ 1 h 58"/>
                  <a:gd name="T22" fmla="*/ 1 w 41"/>
                  <a:gd name="T23" fmla="*/ 1 h 58"/>
                  <a:gd name="T24" fmla="*/ 1 w 41"/>
                  <a:gd name="T25" fmla="*/ 1 h 58"/>
                  <a:gd name="T26" fmla="*/ 1 w 41"/>
                  <a:gd name="T27" fmla="*/ 1 h 58"/>
                  <a:gd name="T28" fmla="*/ 1 w 41"/>
                  <a:gd name="T29" fmla="*/ 1 h 58"/>
                  <a:gd name="T30" fmla="*/ 1 w 41"/>
                  <a:gd name="T31" fmla="*/ 1 h 58"/>
                  <a:gd name="T32" fmla="*/ 0 w 41"/>
                  <a:gd name="T33" fmla="*/ 0 h 5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1" h="58">
                    <a:moveTo>
                      <a:pt x="0" y="0"/>
                    </a:moveTo>
                    <a:lnTo>
                      <a:pt x="4" y="5"/>
                    </a:lnTo>
                    <a:lnTo>
                      <a:pt x="12" y="12"/>
                    </a:lnTo>
                    <a:lnTo>
                      <a:pt x="19" y="21"/>
                    </a:lnTo>
                    <a:lnTo>
                      <a:pt x="27" y="30"/>
                    </a:lnTo>
                    <a:lnTo>
                      <a:pt x="34" y="39"/>
                    </a:lnTo>
                    <a:lnTo>
                      <a:pt x="40" y="48"/>
                    </a:lnTo>
                    <a:lnTo>
                      <a:pt x="41" y="54"/>
                    </a:lnTo>
                    <a:lnTo>
                      <a:pt x="40" y="58"/>
                    </a:lnTo>
                    <a:lnTo>
                      <a:pt x="36" y="57"/>
                    </a:lnTo>
                    <a:lnTo>
                      <a:pt x="31" y="52"/>
                    </a:lnTo>
                    <a:lnTo>
                      <a:pt x="25" y="43"/>
                    </a:lnTo>
                    <a:lnTo>
                      <a:pt x="18" y="33"/>
                    </a:lnTo>
                    <a:lnTo>
                      <a:pt x="12" y="21"/>
                    </a:lnTo>
                    <a:lnTo>
                      <a:pt x="8" y="12"/>
                    </a:lnTo>
                    <a:lnTo>
                      <a:pt x="3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234" name="Freeform 112"/>
              <p:cNvSpPr>
                <a:spLocks/>
              </p:cNvSpPr>
              <p:nvPr/>
            </p:nvSpPr>
            <p:spPr bwMode="auto">
              <a:xfrm>
                <a:off x="690" y="49"/>
                <a:ext cx="101" cy="21"/>
              </a:xfrm>
              <a:custGeom>
                <a:avLst/>
                <a:gdLst>
                  <a:gd name="T0" fmla="*/ 0 w 201"/>
                  <a:gd name="T1" fmla="*/ 0 h 43"/>
                  <a:gd name="T2" fmla="*/ 0 w 201"/>
                  <a:gd name="T3" fmla="*/ 0 h 43"/>
                  <a:gd name="T4" fmla="*/ 1 w 201"/>
                  <a:gd name="T5" fmla="*/ 0 h 43"/>
                  <a:gd name="T6" fmla="*/ 1 w 201"/>
                  <a:gd name="T7" fmla="*/ 0 h 43"/>
                  <a:gd name="T8" fmla="*/ 1 w 201"/>
                  <a:gd name="T9" fmla="*/ 0 h 43"/>
                  <a:gd name="T10" fmla="*/ 1 w 201"/>
                  <a:gd name="T11" fmla="*/ 0 h 43"/>
                  <a:gd name="T12" fmla="*/ 1 w 201"/>
                  <a:gd name="T13" fmla="*/ 0 h 43"/>
                  <a:gd name="T14" fmla="*/ 1 w 201"/>
                  <a:gd name="T15" fmla="*/ 0 h 43"/>
                  <a:gd name="T16" fmla="*/ 1 w 201"/>
                  <a:gd name="T17" fmla="*/ 0 h 43"/>
                  <a:gd name="T18" fmla="*/ 1 w 201"/>
                  <a:gd name="T19" fmla="*/ 0 h 43"/>
                  <a:gd name="T20" fmla="*/ 1 w 201"/>
                  <a:gd name="T21" fmla="*/ 0 h 43"/>
                  <a:gd name="T22" fmla="*/ 1 w 201"/>
                  <a:gd name="T23" fmla="*/ 0 h 43"/>
                  <a:gd name="T24" fmla="*/ 1 w 201"/>
                  <a:gd name="T25" fmla="*/ 0 h 43"/>
                  <a:gd name="T26" fmla="*/ 1 w 201"/>
                  <a:gd name="T27" fmla="*/ 0 h 43"/>
                  <a:gd name="T28" fmla="*/ 2 w 201"/>
                  <a:gd name="T29" fmla="*/ 0 h 43"/>
                  <a:gd name="T30" fmla="*/ 2 w 201"/>
                  <a:gd name="T31" fmla="*/ 0 h 43"/>
                  <a:gd name="T32" fmla="*/ 2 w 201"/>
                  <a:gd name="T33" fmla="*/ 0 h 43"/>
                  <a:gd name="T34" fmla="*/ 2 w 201"/>
                  <a:gd name="T35" fmla="*/ 0 h 43"/>
                  <a:gd name="T36" fmla="*/ 2 w 201"/>
                  <a:gd name="T37" fmla="*/ 0 h 43"/>
                  <a:gd name="T38" fmla="*/ 2 w 201"/>
                  <a:gd name="T39" fmla="*/ 0 h 43"/>
                  <a:gd name="T40" fmla="*/ 2 w 201"/>
                  <a:gd name="T41" fmla="*/ 0 h 43"/>
                  <a:gd name="T42" fmla="*/ 2 w 201"/>
                  <a:gd name="T43" fmla="*/ 0 h 43"/>
                  <a:gd name="T44" fmla="*/ 2 w 201"/>
                  <a:gd name="T45" fmla="*/ 0 h 43"/>
                  <a:gd name="T46" fmla="*/ 2 w 201"/>
                  <a:gd name="T47" fmla="*/ 0 h 43"/>
                  <a:gd name="T48" fmla="*/ 2 w 201"/>
                  <a:gd name="T49" fmla="*/ 0 h 43"/>
                  <a:gd name="T50" fmla="*/ 2 w 201"/>
                  <a:gd name="T51" fmla="*/ 0 h 43"/>
                  <a:gd name="T52" fmla="*/ 2 w 201"/>
                  <a:gd name="T53" fmla="*/ 0 h 43"/>
                  <a:gd name="T54" fmla="*/ 1 w 201"/>
                  <a:gd name="T55" fmla="*/ 0 h 43"/>
                  <a:gd name="T56" fmla="*/ 1 w 201"/>
                  <a:gd name="T57" fmla="*/ 0 h 43"/>
                  <a:gd name="T58" fmla="*/ 1 w 201"/>
                  <a:gd name="T59" fmla="*/ 0 h 43"/>
                  <a:gd name="T60" fmla="*/ 1 w 201"/>
                  <a:gd name="T61" fmla="*/ 0 h 43"/>
                  <a:gd name="T62" fmla="*/ 1 w 201"/>
                  <a:gd name="T63" fmla="*/ 0 h 43"/>
                  <a:gd name="T64" fmla="*/ 1 w 201"/>
                  <a:gd name="T65" fmla="*/ 0 h 43"/>
                  <a:gd name="T66" fmla="*/ 1 w 201"/>
                  <a:gd name="T67" fmla="*/ 0 h 43"/>
                  <a:gd name="T68" fmla="*/ 1 w 201"/>
                  <a:gd name="T69" fmla="*/ 0 h 43"/>
                  <a:gd name="T70" fmla="*/ 1 w 201"/>
                  <a:gd name="T71" fmla="*/ 0 h 43"/>
                  <a:gd name="T72" fmla="*/ 0 w 201"/>
                  <a:gd name="T73" fmla="*/ 0 h 43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0" t="0" r="r" b="b"/>
                <a:pathLst>
                  <a:path w="201" h="43">
                    <a:moveTo>
                      <a:pt x="0" y="5"/>
                    </a:moveTo>
                    <a:lnTo>
                      <a:pt x="0" y="3"/>
                    </a:lnTo>
                    <a:lnTo>
                      <a:pt x="1" y="1"/>
                    </a:lnTo>
                    <a:lnTo>
                      <a:pt x="2" y="0"/>
                    </a:lnTo>
                    <a:lnTo>
                      <a:pt x="4" y="0"/>
                    </a:lnTo>
                    <a:lnTo>
                      <a:pt x="17" y="10"/>
                    </a:lnTo>
                    <a:lnTo>
                      <a:pt x="30" y="18"/>
                    </a:lnTo>
                    <a:lnTo>
                      <a:pt x="44" y="24"/>
                    </a:lnTo>
                    <a:lnTo>
                      <a:pt x="57" y="29"/>
                    </a:lnTo>
                    <a:lnTo>
                      <a:pt x="71" y="32"/>
                    </a:lnTo>
                    <a:lnTo>
                      <a:pt x="85" y="33"/>
                    </a:lnTo>
                    <a:lnTo>
                      <a:pt x="98" y="33"/>
                    </a:lnTo>
                    <a:lnTo>
                      <a:pt x="112" y="33"/>
                    </a:lnTo>
                    <a:lnTo>
                      <a:pt x="124" y="32"/>
                    </a:lnTo>
                    <a:lnTo>
                      <a:pt x="137" y="30"/>
                    </a:lnTo>
                    <a:lnTo>
                      <a:pt x="150" y="28"/>
                    </a:lnTo>
                    <a:lnTo>
                      <a:pt x="161" y="24"/>
                    </a:lnTo>
                    <a:lnTo>
                      <a:pt x="173" y="21"/>
                    </a:lnTo>
                    <a:lnTo>
                      <a:pt x="183" y="17"/>
                    </a:lnTo>
                    <a:lnTo>
                      <a:pt x="192" y="15"/>
                    </a:lnTo>
                    <a:lnTo>
                      <a:pt x="201" y="12"/>
                    </a:lnTo>
                    <a:lnTo>
                      <a:pt x="197" y="17"/>
                    </a:lnTo>
                    <a:lnTo>
                      <a:pt x="190" y="23"/>
                    </a:lnTo>
                    <a:lnTo>
                      <a:pt x="181" y="28"/>
                    </a:lnTo>
                    <a:lnTo>
                      <a:pt x="169" y="32"/>
                    </a:lnTo>
                    <a:lnTo>
                      <a:pt x="155" y="37"/>
                    </a:lnTo>
                    <a:lnTo>
                      <a:pt x="141" y="39"/>
                    </a:lnTo>
                    <a:lnTo>
                      <a:pt x="125" y="42"/>
                    </a:lnTo>
                    <a:lnTo>
                      <a:pt x="109" y="43"/>
                    </a:lnTo>
                    <a:lnTo>
                      <a:pt x="93" y="43"/>
                    </a:lnTo>
                    <a:lnTo>
                      <a:pt x="77" y="42"/>
                    </a:lnTo>
                    <a:lnTo>
                      <a:pt x="61" y="38"/>
                    </a:lnTo>
                    <a:lnTo>
                      <a:pt x="46" y="35"/>
                    </a:lnTo>
                    <a:lnTo>
                      <a:pt x="32" y="30"/>
                    </a:lnTo>
                    <a:lnTo>
                      <a:pt x="19" y="23"/>
                    </a:lnTo>
                    <a:lnTo>
                      <a:pt x="9" y="15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235" name="Freeform 113"/>
              <p:cNvSpPr>
                <a:spLocks/>
              </p:cNvSpPr>
              <p:nvPr/>
            </p:nvSpPr>
            <p:spPr bwMode="auto">
              <a:xfrm>
                <a:off x="778" y="40"/>
                <a:ext cx="11" cy="22"/>
              </a:xfrm>
              <a:custGeom>
                <a:avLst/>
                <a:gdLst>
                  <a:gd name="T0" fmla="*/ 0 w 22"/>
                  <a:gd name="T1" fmla="*/ 0 h 45"/>
                  <a:gd name="T2" fmla="*/ 1 w 22"/>
                  <a:gd name="T3" fmla="*/ 0 h 45"/>
                  <a:gd name="T4" fmla="*/ 1 w 22"/>
                  <a:gd name="T5" fmla="*/ 0 h 45"/>
                  <a:gd name="T6" fmla="*/ 1 w 22"/>
                  <a:gd name="T7" fmla="*/ 0 h 45"/>
                  <a:gd name="T8" fmla="*/ 1 w 22"/>
                  <a:gd name="T9" fmla="*/ 0 h 45"/>
                  <a:gd name="T10" fmla="*/ 1 w 22"/>
                  <a:gd name="T11" fmla="*/ 0 h 45"/>
                  <a:gd name="T12" fmla="*/ 1 w 22"/>
                  <a:gd name="T13" fmla="*/ 0 h 45"/>
                  <a:gd name="T14" fmla="*/ 1 w 22"/>
                  <a:gd name="T15" fmla="*/ 0 h 45"/>
                  <a:gd name="T16" fmla="*/ 0 w 22"/>
                  <a:gd name="T17" fmla="*/ 0 h 4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2" h="45">
                    <a:moveTo>
                      <a:pt x="0" y="45"/>
                    </a:moveTo>
                    <a:lnTo>
                      <a:pt x="9" y="33"/>
                    </a:lnTo>
                    <a:lnTo>
                      <a:pt x="17" y="19"/>
                    </a:lnTo>
                    <a:lnTo>
                      <a:pt x="22" y="6"/>
                    </a:lnTo>
                    <a:lnTo>
                      <a:pt x="21" y="0"/>
                    </a:lnTo>
                    <a:lnTo>
                      <a:pt x="16" y="3"/>
                    </a:lnTo>
                    <a:lnTo>
                      <a:pt x="13" y="16"/>
                    </a:lnTo>
                    <a:lnTo>
                      <a:pt x="7" y="31"/>
                    </a:lnTo>
                    <a:lnTo>
                      <a:pt x="0" y="45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236" name="Freeform 114"/>
              <p:cNvSpPr>
                <a:spLocks/>
              </p:cNvSpPr>
              <p:nvPr/>
            </p:nvSpPr>
            <p:spPr bwMode="auto">
              <a:xfrm>
                <a:off x="769" y="40"/>
                <a:ext cx="13" cy="25"/>
              </a:xfrm>
              <a:custGeom>
                <a:avLst/>
                <a:gdLst>
                  <a:gd name="T0" fmla="*/ 1 w 25"/>
                  <a:gd name="T1" fmla="*/ 0 h 49"/>
                  <a:gd name="T2" fmla="*/ 1 w 25"/>
                  <a:gd name="T3" fmla="*/ 1 h 49"/>
                  <a:gd name="T4" fmla="*/ 1 w 25"/>
                  <a:gd name="T5" fmla="*/ 1 h 49"/>
                  <a:gd name="T6" fmla="*/ 1 w 25"/>
                  <a:gd name="T7" fmla="*/ 1 h 49"/>
                  <a:gd name="T8" fmla="*/ 0 w 25"/>
                  <a:gd name="T9" fmla="*/ 1 h 49"/>
                  <a:gd name="T10" fmla="*/ 1 w 25"/>
                  <a:gd name="T11" fmla="*/ 1 h 49"/>
                  <a:gd name="T12" fmla="*/ 1 w 25"/>
                  <a:gd name="T13" fmla="*/ 1 h 49"/>
                  <a:gd name="T14" fmla="*/ 1 w 25"/>
                  <a:gd name="T15" fmla="*/ 1 h 49"/>
                  <a:gd name="T16" fmla="*/ 1 w 25"/>
                  <a:gd name="T17" fmla="*/ 0 h 49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5" h="49">
                    <a:moveTo>
                      <a:pt x="24" y="0"/>
                    </a:moveTo>
                    <a:lnTo>
                      <a:pt x="25" y="7"/>
                    </a:lnTo>
                    <a:lnTo>
                      <a:pt x="20" y="20"/>
                    </a:lnTo>
                    <a:lnTo>
                      <a:pt x="12" y="37"/>
                    </a:lnTo>
                    <a:lnTo>
                      <a:pt x="0" y="49"/>
                    </a:lnTo>
                    <a:lnTo>
                      <a:pt x="5" y="35"/>
                    </a:lnTo>
                    <a:lnTo>
                      <a:pt x="13" y="19"/>
                    </a:lnTo>
                    <a:lnTo>
                      <a:pt x="19" y="5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237" name="Freeform 115"/>
              <p:cNvSpPr>
                <a:spLocks/>
              </p:cNvSpPr>
              <p:nvPr/>
            </p:nvSpPr>
            <p:spPr bwMode="auto">
              <a:xfrm>
                <a:off x="749" y="36"/>
                <a:ext cx="18" cy="33"/>
              </a:xfrm>
              <a:custGeom>
                <a:avLst/>
                <a:gdLst>
                  <a:gd name="T0" fmla="*/ 1 w 36"/>
                  <a:gd name="T1" fmla="*/ 0 h 64"/>
                  <a:gd name="T2" fmla="*/ 1 w 36"/>
                  <a:gd name="T3" fmla="*/ 1 h 64"/>
                  <a:gd name="T4" fmla="*/ 1 w 36"/>
                  <a:gd name="T5" fmla="*/ 1 h 64"/>
                  <a:gd name="T6" fmla="*/ 1 w 36"/>
                  <a:gd name="T7" fmla="*/ 1 h 64"/>
                  <a:gd name="T8" fmla="*/ 1 w 36"/>
                  <a:gd name="T9" fmla="*/ 1 h 64"/>
                  <a:gd name="T10" fmla="*/ 1 w 36"/>
                  <a:gd name="T11" fmla="*/ 1 h 64"/>
                  <a:gd name="T12" fmla="*/ 1 w 36"/>
                  <a:gd name="T13" fmla="*/ 1 h 64"/>
                  <a:gd name="T14" fmla="*/ 1 w 36"/>
                  <a:gd name="T15" fmla="*/ 1 h 64"/>
                  <a:gd name="T16" fmla="*/ 0 w 36"/>
                  <a:gd name="T17" fmla="*/ 1 h 64"/>
                  <a:gd name="T18" fmla="*/ 1 w 36"/>
                  <a:gd name="T19" fmla="*/ 1 h 64"/>
                  <a:gd name="T20" fmla="*/ 1 w 36"/>
                  <a:gd name="T21" fmla="*/ 1 h 64"/>
                  <a:gd name="T22" fmla="*/ 1 w 36"/>
                  <a:gd name="T23" fmla="*/ 1 h 64"/>
                  <a:gd name="T24" fmla="*/ 1 w 36"/>
                  <a:gd name="T25" fmla="*/ 1 h 64"/>
                  <a:gd name="T26" fmla="*/ 1 w 36"/>
                  <a:gd name="T27" fmla="*/ 1 h 64"/>
                  <a:gd name="T28" fmla="*/ 1 w 36"/>
                  <a:gd name="T29" fmla="*/ 1 h 64"/>
                  <a:gd name="T30" fmla="*/ 1 w 36"/>
                  <a:gd name="T31" fmla="*/ 1 h 64"/>
                  <a:gd name="T32" fmla="*/ 1 w 36"/>
                  <a:gd name="T33" fmla="*/ 0 h 6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6" h="64">
                    <a:moveTo>
                      <a:pt x="35" y="0"/>
                    </a:moveTo>
                    <a:lnTo>
                      <a:pt x="36" y="3"/>
                    </a:lnTo>
                    <a:lnTo>
                      <a:pt x="35" y="9"/>
                    </a:lnTo>
                    <a:lnTo>
                      <a:pt x="31" y="18"/>
                    </a:lnTo>
                    <a:lnTo>
                      <a:pt x="27" y="28"/>
                    </a:lnTo>
                    <a:lnTo>
                      <a:pt x="21" y="39"/>
                    </a:lnTo>
                    <a:lnTo>
                      <a:pt x="15" y="49"/>
                    </a:lnTo>
                    <a:lnTo>
                      <a:pt x="7" y="58"/>
                    </a:lnTo>
                    <a:lnTo>
                      <a:pt x="0" y="64"/>
                    </a:lnTo>
                    <a:lnTo>
                      <a:pt x="4" y="58"/>
                    </a:lnTo>
                    <a:lnTo>
                      <a:pt x="7" y="50"/>
                    </a:lnTo>
                    <a:lnTo>
                      <a:pt x="13" y="39"/>
                    </a:lnTo>
                    <a:lnTo>
                      <a:pt x="18" y="27"/>
                    </a:lnTo>
                    <a:lnTo>
                      <a:pt x="22" y="17"/>
                    </a:lnTo>
                    <a:lnTo>
                      <a:pt x="28" y="7"/>
                    </a:lnTo>
                    <a:lnTo>
                      <a:pt x="31" y="1"/>
                    </a:lnTo>
                    <a:lnTo>
                      <a:pt x="35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238" name="Freeform 116"/>
              <p:cNvSpPr>
                <a:spLocks/>
              </p:cNvSpPr>
              <p:nvPr/>
            </p:nvSpPr>
            <p:spPr bwMode="auto">
              <a:xfrm>
                <a:off x="731" y="33"/>
                <a:ext cx="19" cy="35"/>
              </a:xfrm>
              <a:custGeom>
                <a:avLst/>
                <a:gdLst>
                  <a:gd name="T0" fmla="*/ 0 w 40"/>
                  <a:gd name="T1" fmla="*/ 0 h 70"/>
                  <a:gd name="T2" fmla="*/ 0 w 40"/>
                  <a:gd name="T3" fmla="*/ 1 h 70"/>
                  <a:gd name="T4" fmla="*/ 0 w 40"/>
                  <a:gd name="T5" fmla="*/ 1 h 70"/>
                  <a:gd name="T6" fmla="*/ 0 w 40"/>
                  <a:gd name="T7" fmla="*/ 1 h 70"/>
                  <a:gd name="T8" fmla="*/ 0 w 40"/>
                  <a:gd name="T9" fmla="*/ 1 h 70"/>
                  <a:gd name="T10" fmla="*/ 0 w 40"/>
                  <a:gd name="T11" fmla="*/ 1 h 70"/>
                  <a:gd name="T12" fmla="*/ 0 w 40"/>
                  <a:gd name="T13" fmla="*/ 1 h 70"/>
                  <a:gd name="T14" fmla="*/ 0 w 40"/>
                  <a:gd name="T15" fmla="*/ 1 h 70"/>
                  <a:gd name="T16" fmla="*/ 0 w 40"/>
                  <a:gd name="T17" fmla="*/ 1 h 70"/>
                  <a:gd name="T18" fmla="*/ 0 w 40"/>
                  <a:gd name="T19" fmla="*/ 1 h 70"/>
                  <a:gd name="T20" fmla="*/ 0 w 40"/>
                  <a:gd name="T21" fmla="*/ 1 h 70"/>
                  <a:gd name="T22" fmla="*/ 0 w 40"/>
                  <a:gd name="T23" fmla="*/ 1 h 70"/>
                  <a:gd name="T24" fmla="*/ 0 w 40"/>
                  <a:gd name="T25" fmla="*/ 1 h 70"/>
                  <a:gd name="T26" fmla="*/ 0 w 40"/>
                  <a:gd name="T27" fmla="*/ 1 h 70"/>
                  <a:gd name="T28" fmla="*/ 0 w 40"/>
                  <a:gd name="T29" fmla="*/ 1 h 70"/>
                  <a:gd name="T30" fmla="*/ 0 w 40"/>
                  <a:gd name="T31" fmla="*/ 1 h 70"/>
                  <a:gd name="T32" fmla="*/ 0 w 40"/>
                  <a:gd name="T33" fmla="*/ 0 h 7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0" h="70">
                    <a:moveTo>
                      <a:pt x="38" y="0"/>
                    </a:moveTo>
                    <a:lnTo>
                      <a:pt x="40" y="3"/>
                    </a:lnTo>
                    <a:lnTo>
                      <a:pt x="37" y="11"/>
                    </a:lnTo>
                    <a:lnTo>
                      <a:pt x="34" y="22"/>
                    </a:lnTo>
                    <a:lnTo>
                      <a:pt x="28" y="33"/>
                    </a:lnTo>
                    <a:lnTo>
                      <a:pt x="22" y="45"/>
                    </a:lnTo>
                    <a:lnTo>
                      <a:pt x="14" y="56"/>
                    </a:lnTo>
                    <a:lnTo>
                      <a:pt x="7" y="64"/>
                    </a:lnTo>
                    <a:lnTo>
                      <a:pt x="0" y="70"/>
                    </a:lnTo>
                    <a:lnTo>
                      <a:pt x="3" y="64"/>
                    </a:lnTo>
                    <a:lnTo>
                      <a:pt x="7" y="55"/>
                    </a:lnTo>
                    <a:lnTo>
                      <a:pt x="13" y="44"/>
                    </a:lnTo>
                    <a:lnTo>
                      <a:pt x="19" y="31"/>
                    </a:lnTo>
                    <a:lnTo>
                      <a:pt x="26" y="19"/>
                    </a:lnTo>
                    <a:lnTo>
                      <a:pt x="32" y="9"/>
                    </a:lnTo>
                    <a:lnTo>
                      <a:pt x="36" y="2"/>
                    </a:lnTo>
                    <a:lnTo>
                      <a:pt x="38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239" name="Freeform 117"/>
              <p:cNvSpPr>
                <a:spLocks/>
              </p:cNvSpPr>
              <p:nvPr/>
            </p:nvSpPr>
            <p:spPr bwMode="auto">
              <a:xfrm>
                <a:off x="718" y="37"/>
                <a:ext cx="21" cy="29"/>
              </a:xfrm>
              <a:custGeom>
                <a:avLst/>
                <a:gdLst>
                  <a:gd name="T0" fmla="*/ 0 w 43"/>
                  <a:gd name="T1" fmla="*/ 0 h 57"/>
                  <a:gd name="T2" fmla="*/ 0 w 43"/>
                  <a:gd name="T3" fmla="*/ 1 h 57"/>
                  <a:gd name="T4" fmla="*/ 0 w 43"/>
                  <a:gd name="T5" fmla="*/ 1 h 57"/>
                  <a:gd name="T6" fmla="*/ 0 w 43"/>
                  <a:gd name="T7" fmla="*/ 1 h 57"/>
                  <a:gd name="T8" fmla="*/ 0 w 43"/>
                  <a:gd name="T9" fmla="*/ 1 h 57"/>
                  <a:gd name="T10" fmla="*/ 0 w 43"/>
                  <a:gd name="T11" fmla="*/ 1 h 57"/>
                  <a:gd name="T12" fmla="*/ 0 w 43"/>
                  <a:gd name="T13" fmla="*/ 1 h 57"/>
                  <a:gd name="T14" fmla="*/ 0 w 43"/>
                  <a:gd name="T15" fmla="*/ 1 h 57"/>
                  <a:gd name="T16" fmla="*/ 0 w 43"/>
                  <a:gd name="T17" fmla="*/ 1 h 57"/>
                  <a:gd name="T18" fmla="*/ 0 w 43"/>
                  <a:gd name="T19" fmla="*/ 1 h 57"/>
                  <a:gd name="T20" fmla="*/ 0 w 43"/>
                  <a:gd name="T21" fmla="*/ 1 h 57"/>
                  <a:gd name="T22" fmla="*/ 0 w 43"/>
                  <a:gd name="T23" fmla="*/ 1 h 57"/>
                  <a:gd name="T24" fmla="*/ 0 w 43"/>
                  <a:gd name="T25" fmla="*/ 1 h 57"/>
                  <a:gd name="T26" fmla="*/ 0 w 43"/>
                  <a:gd name="T27" fmla="*/ 1 h 57"/>
                  <a:gd name="T28" fmla="*/ 0 w 43"/>
                  <a:gd name="T29" fmla="*/ 1 h 57"/>
                  <a:gd name="T30" fmla="*/ 0 w 43"/>
                  <a:gd name="T31" fmla="*/ 1 h 57"/>
                  <a:gd name="T32" fmla="*/ 0 w 43"/>
                  <a:gd name="T33" fmla="*/ 0 h 5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3" h="57">
                    <a:moveTo>
                      <a:pt x="43" y="0"/>
                    </a:moveTo>
                    <a:lnTo>
                      <a:pt x="43" y="2"/>
                    </a:lnTo>
                    <a:lnTo>
                      <a:pt x="40" y="9"/>
                    </a:lnTo>
                    <a:lnTo>
                      <a:pt x="35" y="18"/>
                    </a:lnTo>
                    <a:lnTo>
                      <a:pt x="29" y="29"/>
                    </a:lnTo>
                    <a:lnTo>
                      <a:pt x="21" y="39"/>
                    </a:lnTo>
                    <a:lnTo>
                      <a:pt x="13" y="47"/>
                    </a:lnTo>
                    <a:lnTo>
                      <a:pt x="6" y="54"/>
                    </a:lnTo>
                    <a:lnTo>
                      <a:pt x="0" y="57"/>
                    </a:lnTo>
                    <a:lnTo>
                      <a:pt x="4" y="52"/>
                    </a:lnTo>
                    <a:lnTo>
                      <a:pt x="9" y="44"/>
                    </a:lnTo>
                    <a:lnTo>
                      <a:pt x="15" y="34"/>
                    </a:lnTo>
                    <a:lnTo>
                      <a:pt x="22" y="23"/>
                    </a:lnTo>
                    <a:lnTo>
                      <a:pt x="29" y="14"/>
                    </a:lnTo>
                    <a:lnTo>
                      <a:pt x="35" y="6"/>
                    </a:lnTo>
                    <a:lnTo>
                      <a:pt x="39" y="1"/>
                    </a:lnTo>
                    <a:lnTo>
                      <a:pt x="43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240" name="Freeform 118"/>
              <p:cNvSpPr>
                <a:spLocks/>
              </p:cNvSpPr>
              <p:nvPr/>
            </p:nvSpPr>
            <p:spPr bwMode="auto">
              <a:xfrm>
                <a:off x="709" y="39"/>
                <a:ext cx="18" cy="24"/>
              </a:xfrm>
              <a:custGeom>
                <a:avLst/>
                <a:gdLst>
                  <a:gd name="T0" fmla="*/ 0 w 37"/>
                  <a:gd name="T1" fmla="*/ 0 h 49"/>
                  <a:gd name="T2" fmla="*/ 0 w 37"/>
                  <a:gd name="T3" fmla="*/ 0 h 49"/>
                  <a:gd name="T4" fmla="*/ 0 w 37"/>
                  <a:gd name="T5" fmla="*/ 0 h 49"/>
                  <a:gd name="T6" fmla="*/ 0 w 37"/>
                  <a:gd name="T7" fmla="*/ 0 h 49"/>
                  <a:gd name="T8" fmla="*/ 0 w 37"/>
                  <a:gd name="T9" fmla="*/ 0 h 49"/>
                  <a:gd name="T10" fmla="*/ 0 w 37"/>
                  <a:gd name="T11" fmla="*/ 0 h 49"/>
                  <a:gd name="T12" fmla="*/ 0 w 37"/>
                  <a:gd name="T13" fmla="*/ 0 h 49"/>
                  <a:gd name="T14" fmla="*/ 0 w 37"/>
                  <a:gd name="T15" fmla="*/ 0 h 49"/>
                  <a:gd name="T16" fmla="*/ 0 w 37"/>
                  <a:gd name="T17" fmla="*/ 0 h 49"/>
                  <a:gd name="T18" fmla="*/ 0 w 37"/>
                  <a:gd name="T19" fmla="*/ 0 h 49"/>
                  <a:gd name="T20" fmla="*/ 0 w 37"/>
                  <a:gd name="T21" fmla="*/ 0 h 49"/>
                  <a:gd name="T22" fmla="*/ 0 w 37"/>
                  <a:gd name="T23" fmla="*/ 0 h 49"/>
                  <a:gd name="T24" fmla="*/ 0 w 37"/>
                  <a:gd name="T25" fmla="*/ 0 h 49"/>
                  <a:gd name="T26" fmla="*/ 0 w 37"/>
                  <a:gd name="T27" fmla="*/ 0 h 49"/>
                  <a:gd name="T28" fmla="*/ 0 w 37"/>
                  <a:gd name="T29" fmla="*/ 0 h 49"/>
                  <a:gd name="T30" fmla="*/ 0 w 37"/>
                  <a:gd name="T31" fmla="*/ 0 h 49"/>
                  <a:gd name="T32" fmla="*/ 0 w 37"/>
                  <a:gd name="T33" fmla="*/ 0 h 4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7" h="49">
                    <a:moveTo>
                      <a:pt x="35" y="0"/>
                    </a:moveTo>
                    <a:lnTo>
                      <a:pt x="37" y="3"/>
                    </a:lnTo>
                    <a:lnTo>
                      <a:pt x="34" y="8"/>
                    </a:lnTo>
                    <a:lnTo>
                      <a:pt x="32" y="15"/>
                    </a:lnTo>
                    <a:lnTo>
                      <a:pt x="27" y="23"/>
                    </a:lnTo>
                    <a:lnTo>
                      <a:pt x="22" y="31"/>
                    </a:lnTo>
                    <a:lnTo>
                      <a:pt x="15" y="39"/>
                    </a:lnTo>
                    <a:lnTo>
                      <a:pt x="8" y="45"/>
                    </a:lnTo>
                    <a:lnTo>
                      <a:pt x="0" y="49"/>
                    </a:lnTo>
                    <a:lnTo>
                      <a:pt x="3" y="43"/>
                    </a:lnTo>
                    <a:lnTo>
                      <a:pt x="8" y="36"/>
                    </a:lnTo>
                    <a:lnTo>
                      <a:pt x="13" y="28"/>
                    </a:lnTo>
                    <a:lnTo>
                      <a:pt x="19" y="19"/>
                    </a:lnTo>
                    <a:lnTo>
                      <a:pt x="24" y="12"/>
                    </a:lnTo>
                    <a:lnTo>
                      <a:pt x="28" y="5"/>
                    </a:lnTo>
                    <a:lnTo>
                      <a:pt x="33" y="1"/>
                    </a:lnTo>
                    <a:lnTo>
                      <a:pt x="35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241" name="Freeform 119"/>
              <p:cNvSpPr>
                <a:spLocks/>
              </p:cNvSpPr>
              <p:nvPr/>
            </p:nvSpPr>
            <p:spPr bwMode="auto">
              <a:xfrm>
                <a:off x="699" y="39"/>
                <a:ext cx="16" cy="17"/>
              </a:xfrm>
              <a:custGeom>
                <a:avLst/>
                <a:gdLst>
                  <a:gd name="T0" fmla="*/ 1 w 32"/>
                  <a:gd name="T1" fmla="*/ 0 h 35"/>
                  <a:gd name="T2" fmla="*/ 1 w 32"/>
                  <a:gd name="T3" fmla="*/ 0 h 35"/>
                  <a:gd name="T4" fmla="*/ 1 w 32"/>
                  <a:gd name="T5" fmla="*/ 0 h 35"/>
                  <a:gd name="T6" fmla="*/ 1 w 32"/>
                  <a:gd name="T7" fmla="*/ 0 h 35"/>
                  <a:gd name="T8" fmla="*/ 1 w 32"/>
                  <a:gd name="T9" fmla="*/ 0 h 35"/>
                  <a:gd name="T10" fmla="*/ 1 w 32"/>
                  <a:gd name="T11" fmla="*/ 0 h 35"/>
                  <a:gd name="T12" fmla="*/ 1 w 32"/>
                  <a:gd name="T13" fmla="*/ 0 h 35"/>
                  <a:gd name="T14" fmla="*/ 1 w 32"/>
                  <a:gd name="T15" fmla="*/ 0 h 35"/>
                  <a:gd name="T16" fmla="*/ 0 w 32"/>
                  <a:gd name="T17" fmla="*/ 0 h 35"/>
                  <a:gd name="T18" fmla="*/ 1 w 32"/>
                  <a:gd name="T19" fmla="*/ 0 h 35"/>
                  <a:gd name="T20" fmla="*/ 1 w 32"/>
                  <a:gd name="T21" fmla="*/ 0 h 35"/>
                  <a:gd name="T22" fmla="*/ 1 w 32"/>
                  <a:gd name="T23" fmla="*/ 0 h 35"/>
                  <a:gd name="T24" fmla="*/ 1 w 32"/>
                  <a:gd name="T25" fmla="*/ 0 h 35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32" h="35">
                    <a:moveTo>
                      <a:pt x="31" y="0"/>
                    </a:moveTo>
                    <a:lnTo>
                      <a:pt x="32" y="3"/>
                    </a:lnTo>
                    <a:lnTo>
                      <a:pt x="30" y="7"/>
                    </a:lnTo>
                    <a:lnTo>
                      <a:pt x="27" y="13"/>
                    </a:lnTo>
                    <a:lnTo>
                      <a:pt x="21" y="20"/>
                    </a:lnTo>
                    <a:lnTo>
                      <a:pt x="15" y="26"/>
                    </a:lnTo>
                    <a:lnTo>
                      <a:pt x="9" y="32"/>
                    </a:lnTo>
                    <a:lnTo>
                      <a:pt x="4" y="34"/>
                    </a:lnTo>
                    <a:lnTo>
                      <a:pt x="0" y="35"/>
                    </a:lnTo>
                    <a:lnTo>
                      <a:pt x="7" y="27"/>
                    </a:lnTo>
                    <a:lnTo>
                      <a:pt x="16" y="15"/>
                    </a:lnTo>
                    <a:lnTo>
                      <a:pt x="25" y="5"/>
                    </a:lnTo>
                    <a:lnTo>
                      <a:pt x="31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242" name="Freeform 120"/>
              <p:cNvSpPr>
                <a:spLocks/>
              </p:cNvSpPr>
              <p:nvPr/>
            </p:nvSpPr>
            <p:spPr bwMode="auto">
              <a:xfrm>
                <a:off x="693" y="42"/>
                <a:ext cx="11" cy="11"/>
              </a:xfrm>
              <a:custGeom>
                <a:avLst/>
                <a:gdLst>
                  <a:gd name="T0" fmla="*/ 1 w 20"/>
                  <a:gd name="T1" fmla="*/ 0 h 22"/>
                  <a:gd name="T2" fmla="*/ 1 w 20"/>
                  <a:gd name="T3" fmla="*/ 1 h 22"/>
                  <a:gd name="T4" fmla="*/ 1 w 20"/>
                  <a:gd name="T5" fmla="*/ 1 h 22"/>
                  <a:gd name="T6" fmla="*/ 1 w 20"/>
                  <a:gd name="T7" fmla="*/ 1 h 22"/>
                  <a:gd name="T8" fmla="*/ 0 w 20"/>
                  <a:gd name="T9" fmla="*/ 1 h 22"/>
                  <a:gd name="T10" fmla="*/ 1 w 20"/>
                  <a:gd name="T11" fmla="*/ 1 h 22"/>
                  <a:gd name="T12" fmla="*/ 1 w 20"/>
                  <a:gd name="T13" fmla="*/ 1 h 22"/>
                  <a:gd name="T14" fmla="*/ 1 w 20"/>
                  <a:gd name="T15" fmla="*/ 0 h 22"/>
                  <a:gd name="T16" fmla="*/ 1 w 20"/>
                  <a:gd name="T17" fmla="*/ 0 h 2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0" h="22">
                    <a:moveTo>
                      <a:pt x="20" y="0"/>
                    </a:moveTo>
                    <a:lnTo>
                      <a:pt x="20" y="6"/>
                    </a:lnTo>
                    <a:lnTo>
                      <a:pt x="15" y="14"/>
                    </a:lnTo>
                    <a:lnTo>
                      <a:pt x="8" y="21"/>
                    </a:lnTo>
                    <a:lnTo>
                      <a:pt x="0" y="22"/>
                    </a:lnTo>
                    <a:lnTo>
                      <a:pt x="6" y="17"/>
                    </a:lnTo>
                    <a:lnTo>
                      <a:pt x="12" y="8"/>
                    </a:lnTo>
                    <a:lnTo>
                      <a:pt x="17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243" name="Freeform 121"/>
              <p:cNvSpPr>
                <a:spLocks/>
              </p:cNvSpPr>
              <p:nvPr/>
            </p:nvSpPr>
            <p:spPr bwMode="auto">
              <a:xfrm>
                <a:off x="785" y="43"/>
                <a:ext cx="12" cy="15"/>
              </a:xfrm>
              <a:custGeom>
                <a:avLst/>
                <a:gdLst>
                  <a:gd name="T0" fmla="*/ 0 w 23"/>
                  <a:gd name="T1" fmla="*/ 1 h 30"/>
                  <a:gd name="T2" fmla="*/ 1 w 23"/>
                  <a:gd name="T3" fmla="*/ 1 h 30"/>
                  <a:gd name="T4" fmla="*/ 1 w 23"/>
                  <a:gd name="T5" fmla="*/ 1 h 30"/>
                  <a:gd name="T6" fmla="*/ 1 w 23"/>
                  <a:gd name="T7" fmla="*/ 1 h 30"/>
                  <a:gd name="T8" fmla="*/ 1 w 23"/>
                  <a:gd name="T9" fmla="*/ 0 h 30"/>
                  <a:gd name="T10" fmla="*/ 1 w 23"/>
                  <a:gd name="T11" fmla="*/ 1 h 30"/>
                  <a:gd name="T12" fmla="*/ 1 w 23"/>
                  <a:gd name="T13" fmla="*/ 1 h 30"/>
                  <a:gd name="T14" fmla="*/ 1 w 23"/>
                  <a:gd name="T15" fmla="*/ 1 h 30"/>
                  <a:gd name="T16" fmla="*/ 0 w 23"/>
                  <a:gd name="T17" fmla="*/ 1 h 3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3" h="30">
                    <a:moveTo>
                      <a:pt x="0" y="30"/>
                    </a:moveTo>
                    <a:lnTo>
                      <a:pt x="3" y="24"/>
                    </a:lnTo>
                    <a:lnTo>
                      <a:pt x="10" y="12"/>
                    </a:lnTo>
                    <a:lnTo>
                      <a:pt x="17" y="3"/>
                    </a:lnTo>
                    <a:lnTo>
                      <a:pt x="23" y="0"/>
                    </a:lnTo>
                    <a:lnTo>
                      <a:pt x="23" y="7"/>
                    </a:lnTo>
                    <a:lnTo>
                      <a:pt x="16" y="15"/>
                    </a:lnTo>
                    <a:lnTo>
                      <a:pt x="7" y="25"/>
                    </a:lnTo>
                    <a:lnTo>
                      <a:pt x="0" y="3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244" name="Freeform 122"/>
              <p:cNvSpPr>
                <a:spLocks/>
              </p:cNvSpPr>
              <p:nvPr/>
            </p:nvSpPr>
            <p:spPr bwMode="auto">
              <a:xfrm>
                <a:off x="785" y="59"/>
                <a:ext cx="15" cy="6"/>
              </a:xfrm>
              <a:custGeom>
                <a:avLst/>
                <a:gdLst>
                  <a:gd name="T0" fmla="*/ 0 w 31"/>
                  <a:gd name="T1" fmla="*/ 0 h 11"/>
                  <a:gd name="T2" fmla="*/ 0 w 31"/>
                  <a:gd name="T3" fmla="*/ 1 h 11"/>
                  <a:gd name="T4" fmla="*/ 0 w 31"/>
                  <a:gd name="T5" fmla="*/ 1 h 11"/>
                  <a:gd name="T6" fmla="*/ 0 w 31"/>
                  <a:gd name="T7" fmla="*/ 1 h 11"/>
                  <a:gd name="T8" fmla="*/ 0 w 31"/>
                  <a:gd name="T9" fmla="*/ 1 h 11"/>
                  <a:gd name="T10" fmla="*/ 0 w 31"/>
                  <a:gd name="T11" fmla="*/ 1 h 11"/>
                  <a:gd name="T12" fmla="*/ 0 w 31"/>
                  <a:gd name="T13" fmla="*/ 1 h 11"/>
                  <a:gd name="T14" fmla="*/ 0 w 31"/>
                  <a:gd name="T15" fmla="*/ 1 h 11"/>
                  <a:gd name="T16" fmla="*/ 0 w 31"/>
                  <a:gd name="T17" fmla="*/ 1 h 11"/>
                  <a:gd name="T18" fmla="*/ 0 w 31"/>
                  <a:gd name="T19" fmla="*/ 1 h 11"/>
                  <a:gd name="T20" fmla="*/ 0 w 31"/>
                  <a:gd name="T21" fmla="*/ 1 h 11"/>
                  <a:gd name="T22" fmla="*/ 0 w 31"/>
                  <a:gd name="T23" fmla="*/ 0 h 11"/>
                  <a:gd name="T24" fmla="*/ 0 w 31"/>
                  <a:gd name="T25" fmla="*/ 0 h 1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31" h="11">
                    <a:moveTo>
                      <a:pt x="0" y="0"/>
                    </a:moveTo>
                    <a:lnTo>
                      <a:pt x="5" y="2"/>
                    </a:lnTo>
                    <a:lnTo>
                      <a:pt x="15" y="8"/>
                    </a:lnTo>
                    <a:lnTo>
                      <a:pt x="25" y="11"/>
                    </a:lnTo>
                    <a:lnTo>
                      <a:pt x="31" y="10"/>
                    </a:lnTo>
                    <a:lnTo>
                      <a:pt x="31" y="8"/>
                    </a:lnTo>
                    <a:lnTo>
                      <a:pt x="28" y="5"/>
                    </a:lnTo>
                    <a:lnTo>
                      <a:pt x="24" y="4"/>
                    </a:lnTo>
                    <a:lnTo>
                      <a:pt x="19" y="3"/>
                    </a:lnTo>
                    <a:lnTo>
                      <a:pt x="14" y="2"/>
                    </a:lnTo>
                    <a:lnTo>
                      <a:pt x="8" y="1"/>
                    </a:ln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245" name="Freeform 123"/>
              <p:cNvSpPr>
                <a:spLocks/>
              </p:cNvSpPr>
              <p:nvPr/>
            </p:nvSpPr>
            <p:spPr bwMode="auto">
              <a:xfrm>
                <a:off x="788" y="52"/>
                <a:ext cx="16" cy="5"/>
              </a:xfrm>
              <a:custGeom>
                <a:avLst/>
                <a:gdLst>
                  <a:gd name="T0" fmla="*/ 0 w 34"/>
                  <a:gd name="T1" fmla="*/ 1 h 10"/>
                  <a:gd name="T2" fmla="*/ 0 w 34"/>
                  <a:gd name="T3" fmla="*/ 1 h 10"/>
                  <a:gd name="T4" fmla="*/ 0 w 34"/>
                  <a:gd name="T5" fmla="*/ 1 h 10"/>
                  <a:gd name="T6" fmla="*/ 0 w 34"/>
                  <a:gd name="T7" fmla="*/ 1 h 10"/>
                  <a:gd name="T8" fmla="*/ 0 w 34"/>
                  <a:gd name="T9" fmla="*/ 1 h 10"/>
                  <a:gd name="T10" fmla="*/ 0 w 34"/>
                  <a:gd name="T11" fmla="*/ 1 h 10"/>
                  <a:gd name="T12" fmla="*/ 0 w 34"/>
                  <a:gd name="T13" fmla="*/ 1 h 10"/>
                  <a:gd name="T14" fmla="*/ 0 w 34"/>
                  <a:gd name="T15" fmla="*/ 1 h 10"/>
                  <a:gd name="T16" fmla="*/ 0 w 34"/>
                  <a:gd name="T17" fmla="*/ 1 h 10"/>
                  <a:gd name="T18" fmla="*/ 0 w 34"/>
                  <a:gd name="T19" fmla="*/ 0 h 10"/>
                  <a:gd name="T20" fmla="*/ 0 w 34"/>
                  <a:gd name="T21" fmla="*/ 1 h 10"/>
                  <a:gd name="T22" fmla="*/ 0 w 34"/>
                  <a:gd name="T23" fmla="*/ 1 h 10"/>
                  <a:gd name="T24" fmla="*/ 0 w 34"/>
                  <a:gd name="T25" fmla="*/ 1 h 10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34" h="10">
                    <a:moveTo>
                      <a:pt x="0" y="10"/>
                    </a:moveTo>
                    <a:lnTo>
                      <a:pt x="3" y="10"/>
                    </a:lnTo>
                    <a:lnTo>
                      <a:pt x="7" y="9"/>
                    </a:lnTo>
                    <a:lnTo>
                      <a:pt x="13" y="9"/>
                    </a:lnTo>
                    <a:lnTo>
                      <a:pt x="19" y="9"/>
                    </a:lnTo>
                    <a:lnTo>
                      <a:pt x="25" y="8"/>
                    </a:lnTo>
                    <a:lnTo>
                      <a:pt x="29" y="7"/>
                    </a:lnTo>
                    <a:lnTo>
                      <a:pt x="33" y="4"/>
                    </a:lnTo>
                    <a:lnTo>
                      <a:pt x="34" y="2"/>
                    </a:lnTo>
                    <a:lnTo>
                      <a:pt x="29" y="0"/>
                    </a:lnTo>
                    <a:lnTo>
                      <a:pt x="20" y="2"/>
                    </a:lnTo>
                    <a:lnTo>
                      <a:pt x="9" y="7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246" name="Freeform 124"/>
              <p:cNvSpPr>
                <a:spLocks/>
              </p:cNvSpPr>
              <p:nvPr/>
            </p:nvSpPr>
            <p:spPr bwMode="auto">
              <a:xfrm>
                <a:off x="780" y="61"/>
                <a:ext cx="16" cy="12"/>
              </a:xfrm>
              <a:custGeom>
                <a:avLst/>
                <a:gdLst>
                  <a:gd name="T0" fmla="*/ 0 w 33"/>
                  <a:gd name="T1" fmla="*/ 0 h 24"/>
                  <a:gd name="T2" fmla="*/ 0 w 33"/>
                  <a:gd name="T3" fmla="*/ 1 h 24"/>
                  <a:gd name="T4" fmla="*/ 0 w 33"/>
                  <a:gd name="T5" fmla="*/ 1 h 24"/>
                  <a:gd name="T6" fmla="*/ 0 w 33"/>
                  <a:gd name="T7" fmla="*/ 1 h 24"/>
                  <a:gd name="T8" fmla="*/ 0 w 33"/>
                  <a:gd name="T9" fmla="*/ 1 h 24"/>
                  <a:gd name="T10" fmla="*/ 0 w 33"/>
                  <a:gd name="T11" fmla="*/ 1 h 24"/>
                  <a:gd name="T12" fmla="*/ 0 w 33"/>
                  <a:gd name="T13" fmla="*/ 1 h 24"/>
                  <a:gd name="T14" fmla="*/ 0 w 33"/>
                  <a:gd name="T15" fmla="*/ 1 h 24"/>
                  <a:gd name="T16" fmla="*/ 0 w 33"/>
                  <a:gd name="T17" fmla="*/ 1 h 24"/>
                  <a:gd name="T18" fmla="*/ 0 w 33"/>
                  <a:gd name="T19" fmla="*/ 1 h 24"/>
                  <a:gd name="T20" fmla="*/ 0 w 33"/>
                  <a:gd name="T21" fmla="*/ 1 h 24"/>
                  <a:gd name="T22" fmla="*/ 0 w 33"/>
                  <a:gd name="T23" fmla="*/ 1 h 24"/>
                  <a:gd name="T24" fmla="*/ 0 w 33"/>
                  <a:gd name="T25" fmla="*/ 0 h 2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33" h="24">
                    <a:moveTo>
                      <a:pt x="0" y="0"/>
                    </a:moveTo>
                    <a:lnTo>
                      <a:pt x="5" y="3"/>
                    </a:lnTo>
                    <a:lnTo>
                      <a:pt x="10" y="5"/>
                    </a:lnTo>
                    <a:lnTo>
                      <a:pt x="15" y="8"/>
                    </a:lnTo>
                    <a:lnTo>
                      <a:pt x="22" y="12"/>
                    </a:lnTo>
                    <a:lnTo>
                      <a:pt x="27" y="16"/>
                    </a:lnTo>
                    <a:lnTo>
                      <a:pt x="30" y="20"/>
                    </a:lnTo>
                    <a:lnTo>
                      <a:pt x="33" y="22"/>
                    </a:lnTo>
                    <a:lnTo>
                      <a:pt x="33" y="24"/>
                    </a:lnTo>
                    <a:lnTo>
                      <a:pt x="27" y="23"/>
                    </a:lnTo>
                    <a:lnTo>
                      <a:pt x="16" y="15"/>
                    </a:lnTo>
                    <a:lnTo>
                      <a:pt x="7" y="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247" name="Freeform 125"/>
              <p:cNvSpPr>
                <a:spLocks/>
              </p:cNvSpPr>
              <p:nvPr/>
            </p:nvSpPr>
            <p:spPr bwMode="auto">
              <a:xfrm>
                <a:off x="697" y="56"/>
                <a:ext cx="5" cy="22"/>
              </a:xfrm>
              <a:custGeom>
                <a:avLst/>
                <a:gdLst>
                  <a:gd name="T0" fmla="*/ 1 w 9"/>
                  <a:gd name="T1" fmla="*/ 0 h 44"/>
                  <a:gd name="T2" fmla="*/ 1 w 9"/>
                  <a:gd name="T3" fmla="*/ 1 h 44"/>
                  <a:gd name="T4" fmla="*/ 1 w 9"/>
                  <a:gd name="T5" fmla="*/ 1 h 44"/>
                  <a:gd name="T6" fmla="*/ 1 w 9"/>
                  <a:gd name="T7" fmla="*/ 1 h 44"/>
                  <a:gd name="T8" fmla="*/ 1 w 9"/>
                  <a:gd name="T9" fmla="*/ 1 h 44"/>
                  <a:gd name="T10" fmla="*/ 0 w 9"/>
                  <a:gd name="T11" fmla="*/ 1 h 44"/>
                  <a:gd name="T12" fmla="*/ 1 w 9"/>
                  <a:gd name="T13" fmla="*/ 1 h 44"/>
                  <a:gd name="T14" fmla="*/ 1 w 9"/>
                  <a:gd name="T15" fmla="*/ 1 h 44"/>
                  <a:gd name="T16" fmla="*/ 1 w 9"/>
                  <a:gd name="T17" fmla="*/ 0 h 4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9" h="44">
                    <a:moveTo>
                      <a:pt x="5" y="0"/>
                    </a:moveTo>
                    <a:lnTo>
                      <a:pt x="8" y="10"/>
                    </a:lnTo>
                    <a:lnTo>
                      <a:pt x="9" y="25"/>
                    </a:lnTo>
                    <a:lnTo>
                      <a:pt x="8" y="37"/>
                    </a:lnTo>
                    <a:lnTo>
                      <a:pt x="3" y="44"/>
                    </a:lnTo>
                    <a:lnTo>
                      <a:pt x="0" y="39"/>
                    </a:lnTo>
                    <a:lnTo>
                      <a:pt x="1" y="26"/>
                    </a:lnTo>
                    <a:lnTo>
                      <a:pt x="4" y="11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248" name="Freeform 126"/>
              <p:cNvSpPr>
                <a:spLocks/>
              </p:cNvSpPr>
              <p:nvPr/>
            </p:nvSpPr>
            <p:spPr bwMode="auto">
              <a:xfrm>
                <a:off x="689" y="53"/>
                <a:ext cx="6" cy="21"/>
              </a:xfrm>
              <a:custGeom>
                <a:avLst/>
                <a:gdLst>
                  <a:gd name="T0" fmla="*/ 0 w 13"/>
                  <a:gd name="T1" fmla="*/ 0 h 43"/>
                  <a:gd name="T2" fmla="*/ 0 w 13"/>
                  <a:gd name="T3" fmla="*/ 0 h 43"/>
                  <a:gd name="T4" fmla="*/ 0 w 13"/>
                  <a:gd name="T5" fmla="*/ 0 h 43"/>
                  <a:gd name="T6" fmla="*/ 0 w 13"/>
                  <a:gd name="T7" fmla="*/ 0 h 43"/>
                  <a:gd name="T8" fmla="*/ 0 w 13"/>
                  <a:gd name="T9" fmla="*/ 0 h 43"/>
                  <a:gd name="T10" fmla="*/ 0 w 13"/>
                  <a:gd name="T11" fmla="*/ 0 h 43"/>
                  <a:gd name="T12" fmla="*/ 0 w 13"/>
                  <a:gd name="T13" fmla="*/ 0 h 43"/>
                  <a:gd name="T14" fmla="*/ 0 w 13"/>
                  <a:gd name="T15" fmla="*/ 0 h 43"/>
                  <a:gd name="T16" fmla="*/ 0 w 13"/>
                  <a:gd name="T17" fmla="*/ 0 h 4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3" h="43">
                    <a:moveTo>
                      <a:pt x="13" y="0"/>
                    </a:moveTo>
                    <a:lnTo>
                      <a:pt x="13" y="10"/>
                    </a:lnTo>
                    <a:lnTo>
                      <a:pt x="12" y="24"/>
                    </a:lnTo>
                    <a:lnTo>
                      <a:pt x="8" y="37"/>
                    </a:lnTo>
                    <a:lnTo>
                      <a:pt x="3" y="43"/>
                    </a:lnTo>
                    <a:lnTo>
                      <a:pt x="0" y="37"/>
                    </a:lnTo>
                    <a:lnTo>
                      <a:pt x="4" y="24"/>
                    </a:lnTo>
                    <a:lnTo>
                      <a:pt x="10" y="9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249" name="Freeform 127"/>
              <p:cNvSpPr>
                <a:spLocks/>
              </p:cNvSpPr>
              <p:nvPr/>
            </p:nvSpPr>
            <p:spPr bwMode="auto">
              <a:xfrm>
                <a:off x="709" y="62"/>
                <a:ext cx="4" cy="20"/>
              </a:xfrm>
              <a:custGeom>
                <a:avLst/>
                <a:gdLst>
                  <a:gd name="T0" fmla="*/ 1 w 8"/>
                  <a:gd name="T1" fmla="*/ 0 h 40"/>
                  <a:gd name="T2" fmla="*/ 1 w 8"/>
                  <a:gd name="T3" fmla="*/ 1 h 40"/>
                  <a:gd name="T4" fmla="*/ 1 w 8"/>
                  <a:gd name="T5" fmla="*/ 1 h 40"/>
                  <a:gd name="T6" fmla="*/ 1 w 8"/>
                  <a:gd name="T7" fmla="*/ 1 h 40"/>
                  <a:gd name="T8" fmla="*/ 1 w 8"/>
                  <a:gd name="T9" fmla="*/ 1 h 40"/>
                  <a:gd name="T10" fmla="*/ 0 w 8"/>
                  <a:gd name="T11" fmla="*/ 1 h 40"/>
                  <a:gd name="T12" fmla="*/ 0 w 8"/>
                  <a:gd name="T13" fmla="*/ 1 h 40"/>
                  <a:gd name="T14" fmla="*/ 1 w 8"/>
                  <a:gd name="T15" fmla="*/ 1 h 40"/>
                  <a:gd name="T16" fmla="*/ 1 w 8"/>
                  <a:gd name="T17" fmla="*/ 0 h 4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8" h="40">
                    <a:moveTo>
                      <a:pt x="2" y="0"/>
                    </a:moveTo>
                    <a:lnTo>
                      <a:pt x="5" y="5"/>
                    </a:lnTo>
                    <a:lnTo>
                      <a:pt x="8" y="18"/>
                    </a:lnTo>
                    <a:lnTo>
                      <a:pt x="8" y="32"/>
                    </a:lnTo>
                    <a:lnTo>
                      <a:pt x="4" y="40"/>
                    </a:lnTo>
                    <a:lnTo>
                      <a:pt x="0" y="38"/>
                    </a:lnTo>
                    <a:lnTo>
                      <a:pt x="0" y="26"/>
                    </a:lnTo>
                    <a:lnTo>
                      <a:pt x="2" y="1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250" name="Freeform 128"/>
              <p:cNvSpPr>
                <a:spLocks/>
              </p:cNvSpPr>
              <p:nvPr/>
            </p:nvSpPr>
            <p:spPr bwMode="auto">
              <a:xfrm>
                <a:off x="718" y="64"/>
                <a:ext cx="8" cy="24"/>
              </a:xfrm>
              <a:custGeom>
                <a:avLst/>
                <a:gdLst>
                  <a:gd name="T0" fmla="*/ 0 w 16"/>
                  <a:gd name="T1" fmla="*/ 0 h 47"/>
                  <a:gd name="T2" fmla="*/ 1 w 16"/>
                  <a:gd name="T3" fmla="*/ 1 h 47"/>
                  <a:gd name="T4" fmla="*/ 1 w 16"/>
                  <a:gd name="T5" fmla="*/ 1 h 47"/>
                  <a:gd name="T6" fmla="*/ 1 w 16"/>
                  <a:gd name="T7" fmla="*/ 1 h 47"/>
                  <a:gd name="T8" fmla="*/ 1 w 16"/>
                  <a:gd name="T9" fmla="*/ 1 h 47"/>
                  <a:gd name="T10" fmla="*/ 1 w 16"/>
                  <a:gd name="T11" fmla="*/ 1 h 47"/>
                  <a:gd name="T12" fmla="*/ 1 w 16"/>
                  <a:gd name="T13" fmla="*/ 1 h 47"/>
                  <a:gd name="T14" fmla="*/ 1 w 16"/>
                  <a:gd name="T15" fmla="*/ 1 h 47"/>
                  <a:gd name="T16" fmla="*/ 0 w 16"/>
                  <a:gd name="T17" fmla="*/ 0 h 4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6" h="47">
                    <a:moveTo>
                      <a:pt x="0" y="0"/>
                    </a:moveTo>
                    <a:lnTo>
                      <a:pt x="7" y="12"/>
                    </a:lnTo>
                    <a:lnTo>
                      <a:pt x="14" y="26"/>
                    </a:lnTo>
                    <a:lnTo>
                      <a:pt x="16" y="40"/>
                    </a:lnTo>
                    <a:lnTo>
                      <a:pt x="14" y="47"/>
                    </a:lnTo>
                    <a:lnTo>
                      <a:pt x="8" y="43"/>
                    </a:lnTo>
                    <a:lnTo>
                      <a:pt x="5" y="28"/>
                    </a:lnTo>
                    <a:lnTo>
                      <a:pt x="2" y="1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251" name="Freeform 129"/>
              <p:cNvSpPr>
                <a:spLocks/>
              </p:cNvSpPr>
              <p:nvPr/>
            </p:nvSpPr>
            <p:spPr bwMode="auto">
              <a:xfrm>
                <a:off x="729" y="67"/>
                <a:ext cx="9" cy="26"/>
              </a:xfrm>
              <a:custGeom>
                <a:avLst/>
                <a:gdLst>
                  <a:gd name="T0" fmla="*/ 0 w 18"/>
                  <a:gd name="T1" fmla="*/ 0 h 51"/>
                  <a:gd name="T2" fmla="*/ 1 w 18"/>
                  <a:gd name="T3" fmla="*/ 1 h 51"/>
                  <a:gd name="T4" fmla="*/ 1 w 18"/>
                  <a:gd name="T5" fmla="*/ 1 h 51"/>
                  <a:gd name="T6" fmla="*/ 1 w 18"/>
                  <a:gd name="T7" fmla="*/ 1 h 51"/>
                  <a:gd name="T8" fmla="*/ 1 w 18"/>
                  <a:gd name="T9" fmla="*/ 1 h 51"/>
                  <a:gd name="T10" fmla="*/ 1 w 18"/>
                  <a:gd name="T11" fmla="*/ 1 h 51"/>
                  <a:gd name="T12" fmla="*/ 1 w 18"/>
                  <a:gd name="T13" fmla="*/ 1 h 51"/>
                  <a:gd name="T14" fmla="*/ 1 w 18"/>
                  <a:gd name="T15" fmla="*/ 1 h 51"/>
                  <a:gd name="T16" fmla="*/ 0 w 18"/>
                  <a:gd name="T17" fmla="*/ 0 h 5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8" h="51">
                    <a:moveTo>
                      <a:pt x="0" y="0"/>
                    </a:moveTo>
                    <a:lnTo>
                      <a:pt x="7" y="11"/>
                    </a:lnTo>
                    <a:lnTo>
                      <a:pt x="14" y="29"/>
                    </a:lnTo>
                    <a:lnTo>
                      <a:pt x="18" y="45"/>
                    </a:lnTo>
                    <a:lnTo>
                      <a:pt x="16" y="51"/>
                    </a:lnTo>
                    <a:lnTo>
                      <a:pt x="10" y="44"/>
                    </a:lnTo>
                    <a:lnTo>
                      <a:pt x="6" y="28"/>
                    </a:lnTo>
                    <a:lnTo>
                      <a:pt x="2" y="1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252" name="Freeform 130"/>
              <p:cNvSpPr>
                <a:spLocks/>
              </p:cNvSpPr>
              <p:nvPr/>
            </p:nvSpPr>
            <p:spPr bwMode="auto">
              <a:xfrm>
                <a:off x="749" y="66"/>
                <a:ext cx="16" cy="27"/>
              </a:xfrm>
              <a:custGeom>
                <a:avLst/>
                <a:gdLst>
                  <a:gd name="T0" fmla="*/ 0 w 32"/>
                  <a:gd name="T1" fmla="*/ 0 h 54"/>
                  <a:gd name="T2" fmla="*/ 1 w 32"/>
                  <a:gd name="T3" fmla="*/ 1 h 54"/>
                  <a:gd name="T4" fmla="*/ 1 w 32"/>
                  <a:gd name="T5" fmla="*/ 1 h 54"/>
                  <a:gd name="T6" fmla="*/ 1 w 32"/>
                  <a:gd name="T7" fmla="*/ 1 h 54"/>
                  <a:gd name="T8" fmla="*/ 1 w 32"/>
                  <a:gd name="T9" fmla="*/ 1 h 54"/>
                  <a:gd name="T10" fmla="*/ 1 w 32"/>
                  <a:gd name="T11" fmla="*/ 1 h 54"/>
                  <a:gd name="T12" fmla="*/ 1 w 32"/>
                  <a:gd name="T13" fmla="*/ 1 h 54"/>
                  <a:gd name="T14" fmla="*/ 1 w 32"/>
                  <a:gd name="T15" fmla="*/ 1 h 54"/>
                  <a:gd name="T16" fmla="*/ 1 w 32"/>
                  <a:gd name="T17" fmla="*/ 1 h 54"/>
                  <a:gd name="T18" fmla="*/ 1 w 32"/>
                  <a:gd name="T19" fmla="*/ 1 h 54"/>
                  <a:gd name="T20" fmla="*/ 1 w 32"/>
                  <a:gd name="T21" fmla="*/ 1 h 54"/>
                  <a:gd name="T22" fmla="*/ 1 w 32"/>
                  <a:gd name="T23" fmla="*/ 1 h 54"/>
                  <a:gd name="T24" fmla="*/ 0 w 32"/>
                  <a:gd name="T25" fmla="*/ 0 h 5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32" h="54">
                    <a:moveTo>
                      <a:pt x="0" y="0"/>
                    </a:moveTo>
                    <a:lnTo>
                      <a:pt x="6" y="4"/>
                    </a:lnTo>
                    <a:lnTo>
                      <a:pt x="12" y="11"/>
                    </a:lnTo>
                    <a:lnTo>
                      <a:pt x="17" y="19"/>
                    </a:lnTo>
                    <a:lnTo>
                      <a:pt x="23" y="28"/>
                    </a:lnTo>
                    <a:lnTo>
                      <a:pt x="28" y="36"/>
                    </a:lnTo>
                    <a:lnTo>
                      <a:pt x="31" y="45"/>
                    </a:lnTo>
                    <a:lnTo>
                      <a:pt x="32" y="50"/>
                    </a:lnTo>
                    <a:lnTo>
                      <a:pt x="31" y="54"/>
                    </a:lnTo>
                    <a:lnTo>
                      <a:pt x="24" y="47"/>
                    </a:lnTo>
                    <a:lnTo>
                      <a:pt x="16" y="30"/>
                    </a:lnTo>
                    <a:lnTo>
                      <a:pt x="8" y="1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253" name="Freeform 131"/>
              <p:cNvSpPr>
                <a:spLocks/>
              </p:cNvSpPr>
              <p:nvPr/>
            </p:nvSpPr>
            <p:spPr bwMode="auto">
              <a:xfrm>
                <a:off x="770" y="62"/>
                <a:ext cx="19" cy="25"/>
              </a:xfrm>
              <a:custGeom>
                <a:avLst/>
                <a:gdLst>
                  <a:gd name="T0" fmla="*/ 0 w 37"/>
                  <a:gd name="T1" fmla="*/ 0 h 49"/>
                  <a:gd name="T2" fmla="*/ 1 w 37"/>
                  <a:gd name="T3" fmla="*/ 1 h 49"/>
                  <a:gd name="T4" fmla="*/ 1 w 37"/>
                  <a:gd name="T5" fmla="*/ 1 h 49"/>
                  <a:gd name="T6" fmla="*/ 1 w 37"/>
                  <a:gd name="T7" fmla="*/ 1 h 49"/>
                  <a:gd name="T8" fmla="*/ 1 w 37"/>
                  <a:gd name="T9" fmla="*/ 1 h 49"/>
                  <a:gd name="T10" fmla="*/ 1 w 37"/>
                  <a:gd name="T11" fmla="*/ 1 h 49"/>
                  <a:gd name="T12" fmla="*/ 1 w 37"/>
                  <a:gd name="T13" fmla="*/ 1 h 49"/>
                  <a:gd name="T14" fmla="*/ 1 w 37"/>
                  <a:gd name="T15" fmla="*/ 1 h 49"/>
                  <a:gd name="T16" fmla="*/ 1 w 37"/>
                  <a:gd name="T17" fmla="*/ 1 h 49"/>
                  <a:gd name="T18" fmla="*/ 1 w 37"/>
                  <a:gd name="T19" fmla="*/ 1 h 49"/>
                  <a:gd name="T20" fmla="*/ 1 w 37"/>
                  <a:gd name="T21" fmla="*/ 1 h 49"/>
                  <a:gd name="T22" fmla="*/ 1 w 37"/>
                  <a:gd name="T23" fmla="*/ 1 h 49"/>
                  <a:gd name="T24" fmla="*/ 1 w 37"/>
                  <a:gd name="T25" fmla="*/ 1 h 49"/>
                  <a:gd name="T26" fmla="*/ 1 w 37"/>
                  <a:gd name="T27" fmla="*/ 1 h 49"/>
                  <a:gd name="T28" fmla="*/ 1 w 37"/>
                  <a:gd name="T29" fmla="*/ 1 h 49"/>
                  <a:gd name="T30" fmla="*/ 1 w 37"/>
                  <a:gd name="T31" fmla="*/ 1 h 49"/>
                  <a:gd name="T32" fmla="*/ 0 w 37"/>
                  <a:gd name="T33" fmla="*/ 0 h 4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7" h="49">
                    <a:moveTo>
                      <a:pt x="0" y="0"/>
                    </a:moveTo>
                    <a:lnTo>
                      <a:pt x="5" y="3"/>
                    </a:lnTo>
                    <a:lnTo>
                      <a:pt x="10" y="10"/>
                    </a:lnTo>
                    <a:lnTo>
                      <a:pt x="17" y="17"/>
                    </a:lnTo>
                    <a:lnTo>
                      <a:pt x="24" y="25"/>
                    </a:lnTo>
                    <a:lnTo>
                      <a:pt x="30" y="33"/>
                    </a:lnTo>
                    <a:lnTo>
                      <a:pt x="34" y="40"/>
                    </a:lnTo>
                    <a:lnTo>
                      <a:pt x="37" y="46"/>
                    </a:lnTo>
                    <a:lnTo>
                      <a:pt x="36" y="49"/>
                    </a:lnTo>
                    <a:lnTo>
                      <a:pt x="32" y="48"/>
                    </a:lnTo>
                    <a:lnTo>
                      <a:pt x="28" y="43"/>
                    </a:lnTo>
                    <a:lnTo>
                      <a:pt x="22" y="36"/>
                    </a:lnTo>
                    <a:lnTo>
                      <a:pt x="17" y="27"/>
                    </a:lnTo>
                    <a:lnTo>
                      <a:pt x="11" y="18"/>
                    </a:lnTo>
                    <a:lnTo>
                      <a:pt x="7" y="10"/>
                    </a:lnTo>
                    <a:lnTo>
                      <a:pt x="3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254" name="Freeform 132"/>
              <p:cNvSpPr>
                <a:spLocks/>
              </p:cNvSpPr>
              <p:nvPr/>
            </p:nvSpPr>
            <p:spPr bwMode="auto">
              <a:xfrm>
                <a:off x="739" y="68"/>
                <a:ext cx="15" cy="23"/>
              </a:xfrm>
              <a:custGeom>
                <a:avLst/>
                <a:gdLst>
                  <a:gd name="T0" fmla="*/ 0 w 31"/>
                  <a:gd name="T1" fmla="*/ 0 h 45"/>
                  <a:gd name="T2" fmla="*/ 0 w 31"/>
                  <a:gd name="T3" fmla="*/ 1 h 45"/>
                  <a:gd name="T4" fmla="*/ 0 w 31"/>
                  <a:gd name="T5" fmla="*/ 1 h 45"/>
                  <a:gd name="T6" fmla="*/ 0 w 31"/>
                  <a:gd name="T7" fmla="*/ 1 h 45"/>
                  <a:gd name="T8" fmla="*/ 0 w 31"/>
                  <a:gd name="T9" fmla="*/ 1 h 45"/>
                  <a:gd name="T10" fmla="*/ 0 w 31"/>
                  <a:gd name="T11" fmla="*/ 1 h 45"/>
                  <a:gd name="T12" fmla="*/ 0 w 31"/>
                  <a:gd name="T13" fmla="*/ 1 h 45"/>
                  <a:gd name="T14" fmla="*/ 0 w 31"/>
                  <a:gd name="T15" fmla="*/ 1 h 45"/>
                  <a:gd name="T16" fmla="*/ 0 w 31"/>
                  <a:gd name="T17" fmla="*/ 1 h 45"/>
                  <a:gd name="T18" fmla="*/ 0 w 31"/>
                  <a:gd name="T19" fmla="*/ 1 h 45"/>
                  <a:gd name="T20" fmla="*/ 0 w 31"/>
                  <a:gd name="T21" fmla="*/ 1 h 45"/>
                  <a:gd name="T22" fmla="*/ 0 w 31"/>
                  <a:gd name="T23" fmla="*/ 1 h 45"/>
                  <a:gd name="T24" fmla="*/ 0 w 31"/>
                  <a:gd name="T25" fmla="*/ 0 h 45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31" h="45">
                    <a:moveTo>
                      <a:pt x="0" y="0"/>
                    </a:moveTo>
                    <a:lnTo>
                      <a:pt x="3" y="4"/>
                    </a:lnTo>
                    <a:lnTo>
                      <a:pt x="9" y="9"/>
                    </a:lnTo>
                    <a:lnTo>
                      <a:pt x="15" y="16"/>
                    </a:lnTo>
                    <a:lnTo>
                      <a:pt x="21" y="24"/>
                    </a:lnTo>
                    <a:lnTo>
                      <a:pt x="26" y="31"/>
                    </a:lnTo>
                    <a:lnTo>
                      <a:pt x="30" y="38"/>
                    </a:lnTo>
                    <a:lnTo>
                      <a:pt x="31" y="43"/>
                    </a:lnTo>
                    <a:lnTo>
                      <a:pt x="28" y="45"/>
                    </a:lnTo>
                    <a:lnTo>
                      <a:pt x="20" y="39"/>
                    </a:lnTo>
                    <a:lnTo>
                      <a:pt x="12" y="25"/>
                    </a:lnTo>
                    <a:lnTo>
                      <a:pt x="4" y="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255" name="Freeform 133"/>
              <p:cNvSpPr>
                <a:spLocks/>
              </p:cNvSpPr>
              <p:nvPr/>
            </p:nvSpPr>
            <p:spPr bwMode="auto">
              <a:xfrm>
                <a:off x="740" y="34"/>
                <a:ext cx="20" cy="36"/>
              </a:xfrm>
              <a:custGeom>
                <a:avLst/>
                <a:gdLst>
                  <a:gd name="T0" fmla="*/ 1 w 39"/>
                  <a:gd name="T1" fmla="*/ 0 h 72"/>
                  <a:gd name="T2" fmla="*/ 1 w 39"/>
                  <a:gd name="T3" fmla="*/ 1 h 72"/>
                  <a:gd name="T4" fmla="*/ 1 w 39"/>
                  <a:gd name="T5" fmla="*/ 1 h 72"/>
                  <a:gd name="T6" fmla="*/ 1 w 39"/>
                  <a:gd name="T7" fmla="*/ 1 h 72"/>
                  <a:gd name="T8" fmla="*/ 1 w 39"/>
                  <a:gd name="T9" fmla="*/ 1 h 72"/>
                  <a:gd name="T10" fmla="*/ 1 w 39"/>
                  <a:gd name="T11" fmla="*/ 1 h 72"/>
                  <a:gd name="T12" fmla="*/ 1 w 39"/>
                  <a:gd name="T13" fmla="*/ 1 h 72"/>
                  <a:gd name="T14" fmla="*/ 1 w 39"/>
                  <a:gd name="T15" fmla="*/ 1 h 72"/>
                  <a:gd name="T16" fmla="*/ 0 w 39"/>
                  <a:gd name="T17" fmla="*/ 1 h 72"/>
                  <a:gd name="T18" fmla="*/ 1 w 39"/>
                  <a:gd name="T19" fmla="*/ 1 h 72"/>
                  <a:gd name="T20" fmla="*/ 1 w 39"/>
                  <a:gd name="T21" fmla="*/ 1 h 72"/>
                  <a:gd name="T22" fmla="*/ 1 w 39"/>
                  <a:gd name="T23" fmla="*/ 1 h 72"/>
                  <a:gd name="T24" fmla="*/ 1 w 39"/>
                  <a:gd name="T25" fmla="*/ 1 h 72"/>
                  <a:gd name="T26" fmla="*/ 1 w 39"/>
                  <a:gd name="T27" fmla="*/ 1 h 72"/>
                  <a:gd name="T28" fmla="*/ 1 w 39"/>
                  <a:gd name="T29" fmla="*/ 1 h 72"/>
                  <a:gd name="T30" fmla="*/ 1 w 39"/>
                  <a:gd name="T31" fmla="*/ 1 h 72"/>
                  <a:gd name="T32" fmla="*/ 1 w 39"/>
                  <a:gd name="T33" fmla="*/ 0 h 7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9" h="72">
                    <a:moveTo>
                      <a:pt x="38" y="0"/>
                    </a:moveTo>
                    <a:lnTo>
                      <a:pt x="39" y="5"/>
                    </a:lnTo>
                    <a:lnTo>
                      <a:pt x="38" y="12"/>
                    </a:lnTo>
                    <a:lnTo>
                      <a:pt x="33" y="23"/>
                    </a:lnTo>
                    <a:lnTo>
                      <a:pt x="29" y="35"/>
                    </a:lnTo>
                    <a:lnTo>
                      <a:pt x="22" y="46"/>
                    </a:lnTo>
                    <a:lnTo>
                      <a:pt x="15" y="58"/>
                    </a:lnTo>
                    <a:lnTo>
                      <a:pt x="7" y="66"/>
                    </a:lnTo>
                    <a:lnTo>
                      <a:pt x="0" y="72"/>
                    </a:lnTo>
                    <a:lnTo>
                      <a:pt x="2" y="66"/>
                    </a:lnTo>
                    <a:lnTo>
                      <a:pt x="7" y="57"/>
                    </a:lnTo>
                    <a:lnTo>
                      <a:pt x="13" y="45"/>
                    </a:lnTo>
                    <a:lnTo>
                      <a:pt x="18" y="32"/>
                    </a:lnTo>
                    <a:lnTo>
                      <a:pt x="25" y="20"/>
                    </a:lnTo>
                    <a:lnTo>
                      <a:pt x="31" y="9"/>
                    </a:lnTo>
                    <a:lnTo>
                      <a:pt x="36" y="2"/>
                    </a:lnTo>
                    <a:lnTo>
                      <a:pt x="38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256" name="Freeform 134"/>
              <p:cNvSpPr>
                <a:spLocks/>
              </p:cNvSpPr>
              <p:nvPr/>
            </p:nvSpPr>
            <p:spPr bwMode="auto">
              <a:xfrm>
                <a:off x="758" y="39"/>
                <a:ext cx="16" cy="28"/>
              </a:xfrm>
              <a:custGeom>
                <a:avLst/>
                <a:gdLst>
                  <a:gd name="T0" fmla="*/ 0 w 33"/>
                  <a:gd name="T1" fmla="*/ 0 h 56"/>
                  <a:gd name="T2" fmla="*/ 0 w 33"/>
                  <a:gd name="T3" fmla="*/ 1 h 56"/>
                  <a:gd name="T4" fmla="*/ 0 w 33"/>
                  <a:gd name="T5" fmla="*/ 1 h 56"/>
                  <a:gd name="T6" fmla="*/ 0 w 33"/>
                  <a:gd name="T7" fmla="*/ 1 h 56"/>
                  <a:gd name="T8" fmla="*/ 0 w 33"/>
                  <a:gd name="T9" fmla="*/ 1 h 56"/>
                  <a:gd name="T10" fmla="*/ 0 w 33"/>
                  <a:gd name="T11" fmla="*/ 1 h 56"/>
                  <a:gd name="T12" fmla="*/ 0 w 33"/>
                  <a:gd name="T13" fmla="*/ 1 h 56"/>
                  <a:gd name="T14" fmla="*/ 0 w 33"/>
                  <a:gd name="T15" fmla="*/ 1 h 56"/>
                  <a:gd name="T16" fmla="*/ 0 w 33"/>
                  <a:gd name="T17" fmla="*/ 1 h 56"/>
                  <a:gd name="T18" fmla="*/ 0 w 33"/>
                  <a:gd name="T19" fmla="*/ 1 h 56"/>
                  <a:gd name="T20" fmla="*/ 0 w 33"/>
                  <a:gd name="T21" fmla="*/ 1 h 56"/>
                  <a:gd name="T22" fmla="*/ 0 w 33"/>
                  <a:gd name="T23" fmla="*/ 1 h 56"/>
                  <a:gd name="T24" fmla="*/ 0 w 33"/>
                  <a:gd name="T25" fmla="*/ 0 h 5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33" h="56">
                    <a:moveTo>
                      <a:pt x="33" y="0"/>
                    </a:moveTo>
                    <a:lnTo>
                      <a:pt x="33" y="3"/>
                    </a:lnTo>
                    <a:lnTo>
                      <a:pt x="32" y="8"/>
                    </a:lnTo>
                    <a:lnTo>
                      <a:pt x="30" y="17"/>
                    </a:lnTo>
                    <a:lnTo>
                      <a:pt x="25" y="25"/>
                    </a:lnTo>
                    <a:lnTo>
                      <a:pt x="19" y="35"/>
                    </a:lnTo>
                    <a:lnTo>
                      <a:pt x="13" y="43"/>
                    </a:lnTo>
                    <a:lnTo>
                      <a:pt x="6" y="51"/>
                    </a:lnTo>
                    <a:lnTo>
                      <a:pt x="0" y="56"/>
                    </a:lnTo>
                    <a:lnTo>
                      <a:pt x="8" y="42"/>
                    </a:lnTo>
                    <a:lnTo>
                      <a:pt x="18" y="22"/>
                    </a:lnTo>
                    <a:lnTo>
                      <a:pt x="27" y="6"/>
                    </a:lnTo>
                    <a:lnTo>
                      <a:pt x="33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257" name="Freeform 135"/>
              <p:cNvSpPr>
                <a:spLocks/>
              </p:cNvSpPr>
              <p:nvPr/>
            </p:nvSpPr>
            <p:spPr bwMode="auto">
              <a:xfrm>
                <a:off x="760" y="65"/>
                <a:ext cx="18" cy="24"/>
              </a:xfrm>
              <a:custGeom>
                <a:avLst/>
                <a:gdLst>
                  <a:gd name="T0" fmla="*/ 0 w 36"/>
                  <a:gd name="T1" fmla="*/ 0 h 49"/>
                  <a:gd name="T2" fmla="*/ 1 w 36"/>
                  <a:gd name="T3" fmla="*/ 0 h 49"/>
                  <a:gd name="T4" fmla="*/ 1 w 36"/>
                  <a:gd name="T5" fmla="*/ 0 h 49"/>
                  <a:gd name="T6" fmla="*/ 1 w 36"/>
                  <a:gd name="T7" fmla="*/ 0 h 49"/>
                  <a:gd name="T8" fmla="*/ 1 w 36"/>
                  <a:gd name="T9" fmla="*/ 0 h 49"/>
                  <a:gd name="T10" fmla="*/ 1 w 36"/>
                  <a:gd name="T11" fmla="*/ 0 h 49"/>
                  <a:gd name="T12" fmla="*/ 1 w 36"/>
                  <a:gd name="T13" fmla="*/ 0 h 49"/>
                  <a:gd name="T14" fmla="*/ 1 w 36"/>
                  <a:gd name="T15" fmla="*/ 0 h 49"/>
                  <a:gd name="T16" fmla="*/ 1 w 36"/>
                  <a:gd name="T17" fmla="*/ 0 h 49"/>
                  <a:gd name="T18" fmla="*/ 1 w 36"/>
                  <a:gd name="T19" fmla="*/ 0 h 49"/>
                  <a:gd name="T20" fmla="*/ 1 w 36"/>
                  <a:gd name="T21" fmla="*/ 0 h 49"/>
                  <a:gd name="T22" fmla="*/ 1 w 36"/>
                  <a:gd name="T23" fmla="*/ 0 h 49"/>
                  <a:gd name="T24" fmla="*/ 1 w 36"/>
                  <a:gd name="T25" fmla="*/ 0 h 49"/>
                  <a:gd name="T26" fmla="*/ 1 w 36"/>
                  <a:gd name="T27" fmla="*/ 0 h 49"/>
                  <a:gd name="T28" fmla="*/ 1 w 36"/>
                  <a:gd name="T29" fmla="*/ 0 h 49"/>
                  <a:gd name="T30" fmla="*/ 1 w 36"/>
                  <a:gd name="T31" fmla="*/ 0 h 49"/>
                  <a:gd name="T32" fmla="*/ 0 w 36"/>
                  <a:gd name="T33" fmla="*/ 0 h 4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6" h="49">
                    <a:moveTo>
                      <a:pt x="0" y="0"/>
                    </a:moveTo>
                    <a:lnTo>
                      <a:pt x="5" y="4"/>
                    </a:lnTo>
                    <a:lnTo>
                      <a:pt x="11" y="11"/>
                    </a:lnTo>
                    <a:lnTo>
                      <a:pt x="16" y="18"/>
                    </a:lnTo>
                    <a:lnTo>
                      <a:pt x="23" y="26"/>
                    </a:lnTo>
                    <a:lnTo>
                      <a:pt x="29" y="34"/>
                    </a:lnTo>
                    <a:lnTo>
                      <a:pt x="34" y="41"/>
                    </a:lnTo>
                    <a:lnTo>
                      <a:pt x="36" y="45"/>
                    </a:lnTo>
                    <a:lnTo>
                      <a:pt x="35" y="49"/>
                    </a:lnTo>
                    <a:lnTo>
                      <a:pt x="31" y="49"/>
                    </a:lnTo>
                    <a:lnTo>
                      <a:pt x="27" y="44"/>
                    </a:lnTo>
                    <a:lnTo>
                      <a:pt x="21" y="37"/>
                    </a:lnTo>
                    <a:lnTo>
                      <a:pt x="16" y="28"/>
                    </a:lnTo>
                    <a:lnTo>
                      <a:pt x="12" y="19"/>
                    </a:lnTo>
                    <a:lnTo>
                      <a:pt x="7" y="11"/>
                    </a:lnTo>
                    <a:lnTo>
                      <a:pt x="2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258" name="Freeform 136"/>
              <p:cNvSpPr>
                <a:spLocks/>
              </p:cNvSpPr>
              <p:nvPr/>
            </p:nvSpPr>
            <p:spPr bwMode="auto">
              <a:xfrm>
                <a:off x="130" y="435"/>
                <a:ext cx="44" cy="114"/>
              </a:xfrm>
              <a:custGeom>
                <a:avLst/>
                <a:gdLst>
                  <a:gd name="T0" fmla="*/ 1 w 88"/>
                  <a:gd name="T1" fmla="*/ 0 h 229"/>
                  <a:gd name="T2" fmla="*/ 1 w 88"/>
                  <a:gd name="T3" fmla="*/ 0 h 229"/>
                  <a:gd name="T4" fmla="*/ 1 w 88"/>
                  <a:gd name="T5" fmla="*/ 0 h 229"/>
                  <a:gd name="T6" fmla="*/ 1 w 88"/>
                  <a:gd name="T7" fmla="*/ 0 h 229"/>
                  <a:gd name="T8" fmla="*/ 1 w 88"/>
                  <a:gd name="T9" fmla="*/ 0 h 229"/>
                  <a:gd name="T10" fmla="*/ 1 w 88"/>
                  <a:gd name="T11" fmla="*/ 0 h 229"/>
                  <a:gd name="T12" fmla="*/ 1 w 88"/>
                  <a:gd name="T13" fmla="*/ 0 h 229"/>
                  <a:gd name="T14" fmla="*/ 1 w 88"/>
                  <a:gd name="T15" fmla="*/ 0 h 229"/>
                  <a:gd name="T16" fmla="*/ 1 w 88"/>
                  <a:gd name="T17" fmla="*/ 1 h 229"/>
                  <a:gd name="T18" fmla="*/ 1 w 88"/>
                  <a:gd name="T19" fmla="*/ 1 h 229"/>
                  <a:gd name="T20" fmla="*/ 1 w 88"/>
                  <a:gd name="T21" fmla="*/ 1 h 229"/>
                  <a:gd name="T22" fmla="*/ 1 w 88"/>
                  <a:gd name="T23" fmla="*/ 1 h 229"/>
                  <a:gd name="T24" fmla="*/ 1 w 88"/>
                  <a:gd name="T25" fmla="*/ 1 h 229"/>
                  <a:gd name="T26" fmla="*/ 1 w 88"/>
                  <a:gd name="T27" fmla="*/ 1 h 229"/>
                  <a:gd name="T28" fmla="*/ 1 w 88"/>
                  <a:gd name="T29" fmla="*/ 1 h 229"/>
                  <a:gd name="T30" fmla="*/ 1 w 88"/>
                  <a:gd name="T31" fmla="*/ 1 h 229"/>
                  <a:gd name="T32" fmla="*/ 1 w 88"/>
                  <a:gd name="T33" fmla="*/ 1 h 229"/>
                  <a:gd name="T34" fmla="*/ 1 w 88"/>
                  <a:gd name="T35" fmla="*/ 0 h 229"/>
                  <a:gd name="T36" fmla="*/ 0 w 88"/>
                  <a:gd name="T37" fmla="*/ 0 h 229"/>
                  <a:gd name="T38" fmla="*/ 1 w 88"/>
                  <a:gd name="T39" fmla="*/ 0 h 229"/>
                  <a:gd name="T40" fmla="*/ 1 w 88"/>
                  <a:gd name="T41" fmla="*/ 0 h 229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88" h="229">
                    <a:moveTo>
                      <a:pt x="16" y="0"/>
                    </a:moveTo>
                    <a:lnTo>
                      <a:pt x="18" y="0"/>
                    </a:lnTo>
                    <a:lnTo>
                      <a:pt x="19" y="3"/>
                    </a:lnTo>
                    <a:lnTo>
                      <a:pt x="20" y="5"/>
                    </a:lnTo>
                    <a:lnTo>
                      <a:pt x="21" y="6"/>
                    </a:lnTo>
                    <a:lnTo>
                      <a:pt x="12" y="42"/>
                    </a:lnTo>
                    <a:lnTo>
                      <a:pt x="11" y="76"/>
                    </a:lnTo>
                    <a:lnTo>
                      <a:pt x="16" y="109"/>
                    </a:lnTo>
                    <a:lnTo>
                      <a:pt x="28" y="137"/>
                    </a:lnTo>
                    <a:lnTo>
                      <a:pt x="42" y="165"/>
                    </a:lnTo>
                    <a:lnTo>
                      <a:pt x="58" y="189"/>
                    </a:lnTo>
                    <a:lnTo>
                      <a:pt x="74" y="211"/>
                    </a:lnTo>
                    <a:lnTo>
                      <a:pt x="88" y="229"/>
                    </a:lnTo>
                    <a:lnTo>
                      <a:pt x="71" y="219"/>
                    </a:lnTo>
                    <a:lnTo>
                      <a:pt x="52" y="199"/>
                    </a:lnTo>
                    <a:lnTo>
                      <a:pt x="34" y="171"/>
                    </a:lnTo>
                    <a:lnTo>
                      <a:pt x="18" y="136"/>
                    </a:lnTo>
                    <a:lnTo>
                      <a:pt x="6" y="101"/>
                    </a:lnTo>
                    <a:lnTo>
                      <a:pt x="0" y="64"/>
                    </a:lnTo>
                    <a:lnTo>
                      <a:pt x="4" y="29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259" name="Freeform 137"/>
              <p:cNvSpPr>
                <a:spLocks/>
              </p:cNvSpPr>
              <p:nvPr/>
            </p:nvSpPr>
            <p:spPr bwMode="auto">
              <a:xfrm>
                <a:off x="151" y="523"/>
                <a:ext cx="38" cy="8"/>
              </a:xfrm>
              <a:custGeom>
                <a:avLst/>
                <a:gdLst>
                  <a:gd name="T0" fmla="*/ 1 w 76"/>
                  <a:gd name="T1" fmla="*/ 1 h 16"/>
                  <a:gd name="T2" fmla="*/ 1 w 76"/>
                  <a:gd name="T3" fmla="*/ 1 h 16"/>
                  <a:gd name="T4" fmla="*/ 1 w 76"/>
                  <a:gd name="T5" fmla="*/ 1 h 16"/>
                  <a:gd name="T6" fmla="*/ 1 w 76"/>
                  <a:gd name="T7" fmla="*/ 1 h 16"/>
                  <a:gd name="T8" fmla="*/ 1 w 76"/>
                  <a:gd name="T9" fmla="*/ 1 h 16"/>
                  <a:gd name="T10" fmla="*/ 1 w 76"/>
                  <a:gd name="T11" fmla="*/ 1 h 16"/>
                  <a:gd name="T12" fmla="*/ 1 w 76"/>
                  <a:gd name="T13" fmla="*/ 1 h 16"/>
                  <a:gd name="T14" fmla="*/ 1 w 76"/>
                  <a:gd name="T15" fmla="*/ 1 h 16"/>
                  <a:gd name="T16" fmla="*/ 0 w 76"/>
                  <a:gd name="T17" fmla="*/ 0 h 16"/>
                  <a:gd name="T18" fmla="*/ 1 w 76"/>
                  <a:gd name="T19" fmla="*/ 1 h 16"/>
                  <a:gd name="T20" fmla="*/ 1 w 76"/>
                  <a:gd name="T21" fmla="*/ 1 h 16"/>
                  <a:gd name="T22" fmla="*/ 1 w 76"/>
                  <a:gd name="T23" fmla="*/ 1 h 16"/>
                  <a:gd name="T24" fmla="*/ 1 w 76"/>
                  <a:gd name="T25" fmla="*/ 1 h 16"/>
                  <a:gd name="T26" fmla="*/ 1 w 76"/>
                  <a:gd name="T27" fmla="*/ 1 h 16"/>
                  <a:gd name="T28" fmla="*/ 1 w 76"/>
                  <a:gd name="T29" fmla="*/ 1 h 16"/>
                  <a:gd name="T30" fmla="*/ 1 w 76"/>
                  <a:gd name="T31" fmla="*/ 1 h 16"/>
                  <a:gd name="T32" fmla="*/ 1 w 76"/>
                  <a:gd name="T33" fmla="*/ 1 h 1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76" h="16">
                    <a:moveTo>
                      <a:pt x="76" y="14"/>
                    </a:moveTo>
                    <a:lnTo>
                      <a:pt x="74" y="15"/>
                    </a:lnTo>
                    <a:lnTo>
                      <a:pt x="67" y="16"/>
                    </a:lnTo>
                    <a:lnTo>
                      <a:pt x="57" y="16"/>
                    </a:lnTo>
                    <a:lnTo>
                      <a:pt x="45" y="15"/>
                    </a:lnTo>
                    <a:lnTo>
                      <a:pt x="32" y="14"/>
                    </a:lnTo>
                    <a:lnTo>
                      <a:pt x="19" y="10"/>
                    </a:lnTo>
                    <a:lnTo>
                      <a:pt x="9" y="6"/>
                    </a:lnTo>
                    <a:lnTo>
                      <a:pt x="0" y="0"/>
                    </a:lnTo>
                    <a:lnTo>
                      <a:pt x="8" y="1"/>
                    </a:lnTo>
                    <a:lnTo>
                      <a:pt x="19" y="3"/>
                    </a:lnTo>
                    <a:lnTo>
                      <a:pt x="32" y="4"/>
                    </a:lnTo>
                    <a:lnTo>
                      <a:pt x="45" y="7"/>
                    </a:lnTo>
                    <a:lnTo>
                      <a:pt x="56" y="8"/>
                    </a:lnTo>
                    <a:lnTo>
                      <a:pt x="67" y="10"/>
                    </a:lnTo>
                    <a:lnTo>
                      <a:pt x="74" y="11"/>
                    </a:lnTo>
                    <a:lnTo>
                      <a:pt x="76" y="1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260" name="Freeform 138"/>
              <p:cNvSpPr>
                <a:spLocks/>
              </p:cNvSpPr>
              <p:nvPr/>
            </p:nvSpPr>
            <p:spPr bwMode="auto">
              <a:xfrm>
                <a:off x="145" y="513"/>
                <a:ext cx="46" cy="12"/>
              </a:xfrm>
              <a:custGeom>
                <a:avLst/>
                <a:gdLst>
                  <a:gd name="T0" fmla="*/ 1 w 91"/>
                  <a:gd name="T1" fmla="*/ 1 h 23"/>
                  <a:gd name="T2" fmla="*/ 1 w 91"/>
                  <a:gd name="T3" fmla="*/ 1 h 23"/>
                  <a:gd name="T4" fmla="*/ 1 w 91"/>
                  <a:gd name="T5" fmla="*/ 1 h 23"/>
                  <a:gd name="T6" fmla="*/ 1 w 91"/>
                  <a:gd name="T7" fmla="*/ 1 h 23"/>
                  <a:gd name="T8" fmla="*/ 1 w 91"/>
                  <a:gd name="T9" fmla="*/ 1 h 23"/>
                  <a:gd name="T10" fmla="*/ 1 w 91"/>
                  <a:gd name="T11" fmla="*/ 1 h 23"/>
                  <a:gd name="T12" fmla="*/ 1 w 91"/>
                  <a:gd name="T13" fmla="*/ 1 h 23"/>
                  <a:gd name="T14" fmla="*/ 1 w 91"/>
                  <a:gd name="T15" fmla="*/ 1 h 23"/>
                  <a:gd name="T16" fmla="*/ 0 w 91"/>
                  <a:gd name="T17" fmla="*/ 0 h 23"/>
                  <a:gd name="T18" fmla="*/ 1 w 91"/>
                  <a:gd name="T19" fmla="*/ 1 h 23"/>
                  <a:gd name="T20" fmla="*/ 1 w 91"/>
                  <a:gd name="T21" fmla="*/ 1 h 23"/>
                  <a:gd name="T22" fmla="*/ 1 w 91"/>
                  <a:gd name="T23" fmla="*/ 1 h 23"/>
                  <a:gd name="T24" fmla="*/ 1 w 91"/>
                  <a:gd name="T25" fmla="*/ 1 h 23"/>
                  <a:gd name="T26" fmla="*/ 1 w 91"/>
                  <a:gd name="T27" fmla="*/ 1 h 23"/>
                  <a:gd name="T28" fmla="*/ 1 w 91"/>
                  <a:gd name="T29" fmla="*/ 1 h 23"/>
                  <a:gd name="T30" fmla="*/ 1 w 91"/>
                  <a:gd name="T31" fmla="*/ 1 h 23"/>
                  <a:gd name="T32" fmla="*/ 1 w 91"/>
                  <a:gd name="T33" fmla="*/ 1 h 2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91" h="23">
                    <a:moveTo>
                      <a:pt x="91" y="20"/>
                    </a:moveTo>
                    <a:lnTo>
                      <a:pt x="88" y="22"/>
                    </a:lnTo>
                    <a:lnTo>
                      <a:pt x="80" y="23"/>
                    </a:lnTo>
                    <a:lnTo>
                      <a:pt x="67" y="22"/>
                    </a:lnTo>
                    <a:lnTo>
                      <a:pt x="53" y="20"/>
                    </a:lnTo>
                    <a:lnTo>
                      <a:pt x="38" y="16"/>
                    </a:lnTo>
                    <a:lnTo>
                      <a:pt x="23" y="12"/>
                    </a:lnTo>
                    <a:lnTo>
                      <a:pt x="11" y="7"/>
                    </a:lnTo>
                    <a:lnTo>
                      <a:pt x="0" y="0"/>
                    </a:lnTo>
                    <a:lnTo>
                      <a:pt x="7" y="2"/>
                    </a:lnTo>
                    <a:lnTo>
                      <a:pt x="20" y="4"/>
                    </a:lnTo>
                    <a:lnTo>
                      <a:pt x="34" y="6"/>
                    </a:lnTo>
                    <a:lnTo>
                      <a:pt x="50" y="8"/>
                    </a:lnTo>
                    <a:lnTo>
                      <a:pt x="66" y="12"/>
                    </a:lnTo>
                    <a:lnTo>
                      <a:pt x="79" y="14"/>
                    </a:lnTo>
                    <a:lnTo>
                      <a:pt x="88" y="16"/>
                    </a:lnTo>
                    <a:lnTo>
                      <a:pt x="91" y="2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261" name="Freeform 139"/>
              <p:cNvSpPr>
                <a:spLocks/>
              </p:cNvSpPr>
              <p:nvPr/>
            </p:nvSpPr>
            <p:spPr bwMode="auto">
              <a:xfrm>
                <a:off x="137" y="497"/>
                <a:ext cx="48" cy="9"/>
              </a:xfrm>
              <a:custGeom>
                <a:avLst/>
                <a:gdLst>
                  <a:gd name="T0" fmla="*/ 1 w 96"/>
                  <a:gd name="T1" fmla="*/ 1 h 17"/>
                  <a:gd name="T2" fmla="*/ 1 w 96"/>
                  <a:gd name="T3" fmla="*/ 1 h 17"/>
                  <a:gd name="T4" fmla="*/ 1 w 96"/>
                  <a:gd name="T5" fmla="*/ 1 h 17"/>
                  <a:gd name="T6" fmla="*/ 1 w 96"/>
                  <a:gd name="T7" fmla="*/ 1 h 17"/>
                  <a:gd name="T8" fmla="*/ 1 w 96"/>
                  <a:gd name="T9" fmla="*/ 1 h 17"/>
                  <a:gd name="T10" fmla="*/ 1 w 96"/>
                  <a:gd name="T11" fmla="*/ 1 h 17"/>
                  <a:gd name="T12" fmla="*/ 1 w 96"/>
                  <a:gd name="T13" fmla="*/ 1 h 17"/>
                  <a:gd name="T14" fmla="*/ 1 w 96"/>
                  <a:gd name="T15" fmla="*/ 1 h 17"/>
                  <a:gd name="T16" fmla="*/ 0 w 96"/>
                  <a:gd name="T17" fmla="*/ 0 h 17"/>
                  <a:gd name="T18" fmla="*/ 1 w 96"/>
                  <a:gd name="T19" fmla="*/ 1 h 17"/>
                  <a:gd name="T20" fmla="*/ 1 w 96"/>
                  <a:gd name="T21" fmla="*/ 1 h 17"/>
                  <a:gd name="T22" fmla="*/ 1 w 96"/>
                  <a:gd name="T23" fmla="*/ 1 h 17"/>
                  <a:gd name="T24" fmla="*/ 1 w 96"/>
                  <a:gd name="T25" fmla="*/ 1 h 17"/>
                  <a:gd name="T26" fmla="*/ 1 w 96"/>
                  <a:gd name="T27" fmla="*/ 1 h 17"/>
                  <a:gd name="T28" fmla="*/ 1 w 96"/>
                  <a:gd name="T29" fmla="*/ 1 h 17"/>
                  <a:gd name="T30" fmla="*/ 1 w 96"/>
                  <a:gd name="T31" fmla="*/ 1 h 17"/>
                  <a:gd name="T32" fmla="*/ 1 w 96"/>
                  <a:gd name="T33" fmla="*/ 1 h 1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96" h="17">
                    <a:moveTo>
                      <a:pt x="96" y="12"/>
                    </a:moveTo>
                    <a:lnTo>
                      <a:pt x="91" y="15"/>
                    </a:lnTo>
                    <a:lnTo>
                      <a:pt x="82" y="17"/>
                    </a:lnTo>
                    <a:lnTo>
                      <a:pt x="69" y="17"/>
                    </a:lnTo>
                    <a:lnTo>
                      <a:pt x="53" y="16"/>
                    </a:lnTo>
                    <a:lnTo>
                      <a:pt x="37" y="14"/>
                    </a:lnTo>
                    <a:lnTo>
                      <a:pt x="22" y="10"/>
                    </a:lnTo>
                    <a:lnTo>
                      <a:pt x="9" y="6"/>
                    </a:lnTo>
                    <a:lnTo>
                      <a:pt x="0" y="0"/>
                    </a:lnTo>
                    <a:lnTo>
                      <a:pt x="7" y="1"/>
                    </a:lnTo>
                    <a:lnTo>
                      <a:pt x="20" y="1"/>
                    </a:lnTo>
                    <a:lnTo>
                      <a:pt x="35" y="3"/>
                    </a:lnTo>
                    <a:lnTo>
                      <a:pt x="52" y="4"/>
                    </a:lnTo>
                    <a:lnTo>
                      <a:pt x="68" y="7"/>
                    </a:lnTo>
                    <a:lnTo>
                      <a:pt x="82" y="8"/>
                    </a:lnTo>
                    <a:lnTo>
                      <a:pt x="92" y="10"/>
                    </a:lnTo>
                    <a:lnTo>
                      <a:pt x="96" y="1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262" name="Freeform 140"/>
              <p:cNvSpPr>
                <a:spLocks/>
              </p:cNvSpPr>
              <p:nvPr/>
            </p:nvSpPr>
            <p:spPr bwMode="auto">
              <a:xfrm>
                <a:off x="135" y="487"/>
                <a:ext cx="42" cy="6"/>
              </a:xfrm>
              <a:custGeom>
                <a:avLst/>
                <a:gdLst>
                  <a:gd name="T0" fmla="*/ 0 w 85"/>
                  <a:gd name="T1" fmla="*/ 0 h 13"/>
                  <a:gd name="T2" fmla="*/ 0 w 85"/>
                  <a:gd name="T3" fmla="*/ 0 h 13"/>
                  <a:gd name="T4" fmla="*/ 0 w 85"/>
                  <a:gd name="T5" fmla="*/ 0 h 13"/>
                  <a:gd name="T6" fmla="*/ 0 w 85"/>
                  <a:gd name="T7" fmla="*/ 0 h 13"/>
                  <a:gd name="T8" fmla="*/ 0 w 85"/>
                  <a:gd name="T9" fmla="*/ 0 h 13"/>
                  <a:gd name="T10" fmla="*/ 0 w 85"/>
                  <a:gd name="T11" fmla="*/ 0 h 13"/>
                  <a:gd name="T12" fmla="*/ 0 w 85"/>
                  <a:gd name="T13" fmla="*/ 0 h 13"/>
                  <a:gd name="T14" fmla="*/ 0 w 85"/>
                  <a:gd name="T15" fmla="*/ 0 h 13"/>
                  <a:gd name="T16" fmla="*/ 0 w 85"/>
                  <a:gd name="T17" fmla="*/ 0 h 13"/>
                  <a:gd name="T18" fmla="*/ 0 w 85"/>
                  <a:gd name="T19" fmla="*/ 0 h 13"/>
                  <a:gd name="T20" fmla="*/ 0 w 85"/>
                  <a:gd name="T21" fmla="*/ 0 h 13"/>
                  <a:gd name="T22" fmla="*/ 0 w 85"/>
                  <a:gd name="T23" fmla="*/ 0 h 13"/>
                  <a:gd name="T24" fmla="*/ 0 w 85"/>
                  <a:gd name="T25" fmla="*/ 0 h 13"/>
                  <a:gd name="T26" fmla="*/ 0 w 85"/>
                  <a:gd name="T27" fmla="*/ 0 h 13"/>
                  <a:gd name="T28" fmla="*/ 0 w 85"/>
                  <a:gd name="T29" fmla="*/ 0 h 13"/>
                  <a:gd name="T30" fmla="*/ 0 w 85"/>
                  <a:gd name="T31" fmla="*/ 0 h 13"/>
                  <a:gd name="T32" fmla="*/ 0 w 85"/>
                  <a:gd name="T33" fmla="*/ 0 h 1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85" h="13">
                    <a:moveTo>
                      <a:pt x="85" y="10"/>
                    </a:moveTo>
                    <a:lnTo>
                      <a:pt x="82" y="12"/>
                    </a:lnTo>
                    <a:lnTo>
                      <a:pt x="73" y="13"/>
                    </a:lnTo>
                    <a:lnTo>
                      <a:pt x="62" y="13"/>
                    </a:lnTo>
                    <a:lnTo>
                      <a:pt x="47" y="12"/>
                    </a:lnTo>
                    <a:lnTo>
                      <a:pt x="32" y="10"/>
                    </a:lnTo>
                    <a:lnTo>
                      <a:pt x="18" y="8"/>
                    </a:lnTo>
                    <a:lnTo>
                      <a:pt x="7" y="5"/>
                    </a:lnTo>
                    <a:lnTo>
                      <a:pt x="0" y="0"/>
                    </a:lnTo>
                    <a:lnTo>
                      <a:pt x="9" y="1"/>
                    </a:lnTo>
                    <a:lnTo>
                      <a:pt x="20" y="1"/>
                    </a:lnTo>
                    <a:lnTo>
                      <a:pt x="34" y="1"/>
                    </a:lnTo>
                    <a:lnTo>
                      <a:pt x="48" y="2"/>
                    </a:lnTo>
                    <a:lnTo>
                      <a:pt x="63" y="4"/>
                    </a:lnTo>
                    <a:lnTo>
                      <a:pt x="74" y="5"/>
                    </a:lnTo>
                    <a:lnTo>
                      <a:pt x="82" y="7"/>
                    </a:lnTo>
                    <a:lnTo>
                      <a:pt x="85" y="1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263" name="Freeform 141"/>
              <p:cNvSpPr>
                <a:spLocks/>
              </p:cNvSpPr>
              <p:nvPr/>
            </p:nvSpPr>
            <p:spPr bwMode="auto">
              <a:xfrm>
                <a:off x="131" y="468"/>
                <a:ext cx="37" cy="5"/>
              </a:xfrm>
              <a:custGeom>
                <a:avLst/>
                <a:gdLst>
                  <a:gd name="T0" fmla="*/ 1 w 72"/>
                  <a:gd name="T1" fmla="*/ 0 h 12"/>
                  <a:gd name="T2" fmla="*/ 1 w 72"/>
                  <a:gd name="T3" fmla="*/ 0 h 12"/>
                  <a:gd name="T4" fmla="*/ 1 w 72"/>
                  <a:gd name="T5" fmla="*/ 0 h 12"/>
                  <a:gd name="T6" fmla="*/ 1 w 72"/>
                  <a:gd name="T7" fmla="*/ 0 h 12"/>
                  <a:gd name="T8" fmla="*/ 1 w 72"/>
                  <a:gd name="T9" fmla="*/ 0 h 12"/>
                  <a:gd name="T10" fmla="*/ 1 w 72"/>
                  <a:gd name="T11" fmla="*/ 0 h 12"/>
                  <a:gd name="T12" fmla="*/ 1 w 72"/>
                  <a:gd name="T13" fmla="*/ 0 h 12"/>
                  <a:gd name="T14" fmla="*/ 1 w 72"/>
                  <a:gd name="T15" fmla="*/ 0 h 12"/>
                  <a:gd name="T16" fmla="*/ 0 w 72"/>
                  <a:gd name="T17" fmla="*/ 0 h 12"/>
                  <a:gd name="T18" fmla="*/ 1 w 72"/>
                  <a:gd name="T19" fmla="*/ 0 h 12"/>
                  <a:gd name="T20" fmla="*/ 1 w 72"/>
                  <a:gd name="T21" fmla="*/ 0 h 12"/>
                  <a:gd name="T22" fmla="*/ 1 w 72"/>
                  <a:gd name="T23" fmla="*/ 0 h 12"/>
                  <a:gd name="T24" fmla="*/ 1 w 72"/>
                  <a:gd name="T25" fmla="*/ 0 h 12"/>
                  <a:gd name="T26" fmla="*/ 1 w 72"/>
                  <a:gd name="T27" fmla="*/ 0 h 12"/>
                  <a:gd name="T28" fmla="*/ 1 w 72"/>
                  <a:gd name="T29" fmla="*/ 0 h 12"/>
                  <a:gd name="T30" fmla="*/ 1 w 72"/>
                  <a:gd name="T31" fmla="*/ 0 h 12"/>
                  <a:gd name="T32" fmla="*/ 1 w 72"/>
                  <a:gd name="T33" fmla="*/ 0 h 1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72" h="12">
                    <a:moveTo>
                      <a:pt x="72" y="3"/>
                    </a:moveTo>
                    <a:lnTo>
                      <a:pt x="70" y="6"/>
                    </a:lnTo>
                    <a:lnTo>
                      <a:pt x="63" y="9"/>
                    </a:lnTo>
                    <a:lnTo>
                      <a:pt x="54" y="10"/>
                    </a:lnTo>
                    <a:lnTo>
                      <a:pt x="43" y="12"/>
                    </a:lnTo>
                    <a:lnTo>
                      <a:pt x="31" y="12"/>
                    </a:lnTo>
                    <a:lnTo>
                      <a:pt x="19" y="9"/>
                    </a:lnTo>
                    <a:lnTo>
                      <a:pt x="9" y="6"/>
                    </a:lnTo>
                    <a:lnTo>
                      <a:pt x="0" y="1"/>
                    </a:lnTo>
                    <a:lnTo>
                      <a:pt x="6" y="1"/>
                    </a:lnTo>
                    <a:lnTo>
                      <a:pt x="17" y="1"/>
                    </a:lnTo>
                    <a:lnTo>
                      <a:pt x="30" y="1"/>
                    </a:lnTo>
                    <a:lnTo>
                      <a:pt x="41" y="0"/>
                    </a:lnTo>
                    <a:lnTo>
                      <a:pt x="53" y="0"/>
                    </a:lnTo>
                    <a:lnTo>
                      <a:pt x="63" y="0"/>
                    </a:lnTo>
                    <a:lnTo>
                      <a:pt x="70" y="1"/>
                    </a:lnTo>
                    <a:lnTo>
                      <a:pt x="72" y="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264" name="Freeform 142"/>
              <p:cNvSpPr>
                <a:spLocks/>
              </p:cNvSpPr>
              <p:nvPr/>
            </p:nvSpPr>
            <p:spPr bwMode="auto">
              <a:xfrm>
                <a:off x="136" y="438"/>
                <a:ext cx="17" cy="6"/>
              </a:xfrm>
              <a:custGeom>
                <a:avLst/>
                <a:gdLst>
                  <a:gd name="T0" fmla="*/ 1 w 34"/>
                  <a:gd name="T1" fmla="*/ 0 h 14"/>
                  <a:gd name="T2" fmla="*/ 1 w 34"/>
                  <a:gd name="T3" fmla="*/ 0 h 14"/>
                  <a:gd name="T4" fmla="*/ 1 w 34"/>
                  <a:gd name="T5" fmla="*/ 0 h 14"/>
                  <a:gd name="T6" fmla="*/ 1 w 34"/>
                  <a:gd name="T7" fmla="*/ 0 h 14"/>
                  <a:gd name="T8" fmla="*/ 1 w 34"/>
                  <a:gd name="T9" fmla="*/ 0 h 14"/>
                  <a:gd name="T10" fmla="*/ 1 w 34"/>
                  <a:gd name="T11" fmla="*/ 0 h 14"/>
                  <a:gd name="T12" fmla="*/ 1 w 34"/>
                  <a:gd name="T13" fmla="*/ 0 h 14"/>
                  <a:gd name="T14" fmla="*/ 1 w 34"/>
                  <a:gd name="T15" fmla="*/ 0 h 14"/>
                  <a:gd name="T16" fmla="*/ 0 w 34"/>
                  <a:gd name="T17" fmla="*/ 0 h 14"/>
                  <a:gd name="T18" fmla="*/ 1 w 34"/>
                  <a:gd name="T19" fmla="*/ 0 h 14"/>
                  <a:gd name="T20" fmla="*/ 1 w 34"/>
                  <a:gd name="T21" fmla="*/ 0 h 14"/>
                  <a:gd name="T22" fmla="*/ 1 w 34"/>
                  <a:gd name="T23" fmla="*/ 0 h 14"/>
                  <a:gd name="T24" fmla="*/ 1 w 34"/>
                  <a:gd name="T25" fmla="*/ 0 h 14"/>
                  <a:gd name="T26" fmla="*/ 1 w 34"/>
                  <a:gd name="T27" fmla="*/ 0 h 14"/>
                  <a:gd name="T28" fmla="*/ 1 w 34"/>
                  <a:gd name="T29" fmla="*/ 0 h 14"/>
                  <a:gd name="T30" fmla="*/ 1 w 34"/>
                  <a:gd name="T31" fmla="*/ 0 h 14"/>
                  <a:gd name="T32" fmla="*/ 1 w 34"/>
                  <a:gd name="T33" fmla="*/ 0 h 1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14">
                    <a:moveTo>
                      <a:pt x="34" y="2"/>
                    </a:moveTo>
                    <a:lnTo>
                      <a:pt x="33" y="5"/>
                    </a:lnTo>
                    <a:lnTo>
                      <a:pt x="30" y="7"/>
                    </a:lnTo>
                    <a:lnTo>
                      <a:pt x="25" y="9"/>
                    </a:lnTo>
                    <a:lnTo>
                      <a:pt x="19" y="12"/>
                    </a:lnTo>
                    <a:lnTo>
                      <a:pt x="14" y="14"/>
                    </a:lnTo>
                    <a:lnTo>
                      <a:pt x="8" y="14"/>
                    </a:lnTo>
                    <a:lnTo>
                      <a:pt x="3" y="13"/>
                    </a:lnTo>
                    <a:lnTo>
                      <a:pt x="0" y="10"/>
                    </a:lnTo>
                    <a:lnTo>
                      <a:pt x="4" y="12"/>
                    </a:lnTo>
                    <a:lnTo>
                      <a:pt x="10" y="10"/>
                    </a:lnTo>
                    <a:lnTo>
                      <a:pt x="16" y="8"/>
                    </a:lnTo>
                    <a:lnTo>
                      <a:pt x="22" y="5"/>
                    </a:lnTo>
                    <a:lnTo>
                      <a:pt x="26" y="2"/>
                    </a:lnTo>
                    <a:lnTo>
                      <a:pt x="31" y="0"/>
                    </a:lnTo>
                    <a:lnTo>
                      <a:pt x="33" y="0"/>
                    </a:lnTo>
                    <a:lnTo>
                      <a:pt x="34" y="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265" name="Freeform 143"/>
              <p:cNvSpPr>
                <a:spLocks/>
              </p:cNvSpPr>
              <p:nvPr/>
            </p:nvSpPr>
            <p:spPr bwMode="auto">
              <a:xfrm>
                <a:off x="160" y="534"/>
                <a:ext cx="32" cy="8"/>
              </a:xfrm>
              <a:custGeom>
                <a:avLst/>
                <a:gdLst>
                  <a:gd name="T0" fmla="*/ 0 w 65"/>
                  <a:gd name="T1" fmla="*/ 1 h 16"/>
                  <a:gd name="T2" fmla="*/ 0 w 65"/>
                  <a:gd name="T3" fmla="*/ 1 h 16"/>
                  <a:gd name="T4" fmla="*/ 0 w 65"/>
                  <a:gd name="T5" fmla="*/ 1 h 16"/>
                  <a:gd name="T6" fmla="*/ 0 w 65"/>
                  <a:gd name="T7" fmla="*/ 1 h 16"/>
                  <a:gd name="T8" fmla="*/ 0 w 65"/>
                  <a:gd name="T9" fmla="*/ 1 h 16"/>
                  <a:gd name="T10" fmla="*/ 0 w 65"/>
                  <a:gd name="T11" fmla="*/ 1 h 16"/>
                  <a:gd name="T12" fmla="*/ 0 w 65"/>
                  <a:gd name="T13" fmla="*/ 1 h 16"/>
                  <a:gd name="T14" fmla="*/ 0 w 65"/>
                  <a:gd name="T15" fmla="*/ 1 h 16"/>
                  <a:gd name="T16" fmla="*/ 0 w 65"/>
                  <a:gd name="T17" fmla="*/ 0 h 16"/>
                  <a:gd name="T18" fmla="*/ 0 w 65"/>
                  <a:gd name="T19" fmla="*/ 1 h 16"/>
                  <a:gd name="T20" fmla="*/ 0 w 65"/>
                  <a:gd name="T21" fmla="*/ 1 h 16"/>
                  <a:gd name="T22" fmla="*/ 0 w 65"/>
                  <a:gd name="T23" fmla="*/ 1 h 16"/>
                  <a:gd name="T24" fmla="*/ 0 w 65"/>
                  <a:gd name="T25" fmla="*/ 1 h 16"/>
                  <a:gd name="T26" fmla="*/ 0 w 65"/>
                  <a:gd name="T27" fmla="*/ 1 h 16"/>
                  <a:gd name="T28" fmla="*/ 0 w 65"/>
                  <a:gd name="T29" fmla="*/ 1 h 16"/>
                  <a:gd name="T30" fmla="*/ 0 w 65"/>
                  <a:gd name="T31" fmla="*/ 1 h 16"/>
                  <a:gd name="T32" fmla="*/ 0 w 65"/>
                  <a:gd name="T33" fmla="*/ 1 h 1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65" h="16">
                    <a:moveTo>
                      <a:pt x="65" y="14"/>
                    </a:moveTo>
                    <a:lnTo>
                      <a:pt x="62" y="15"/>
                    </a:lnTo>
                    <a:lnTo>
                      <a:pt x="58" y="16"/>
                    </a:lnTo>
                    <a:lnTo>
                      <a:pt x="50" y="16"/>
                    </a:lnTo>
                    <a:lnTo>
                      <a:pt x="39" y="15"/>
                    </a:lnTo>
                    <a:lnTo>
                      <a:pt x="29" y="14"/>
                    </a:lnTo>
                    <a:lnTo>
                      <a:pt x="19" y="10"/>
                    </a:lnTo>
                    <a:lnTo>
                      <a:pt x="8" y="6"/>
                    </a:lnTo>
                    <a:lnTo>
                      <a:pt x="0" y="0"/>
                    </a:lnTo>
                    <a:lnTo>
                      <a:pt x="8" y="2"/>
                    </a:lnTo>
                    <a:lnTo>
                      <a:pt x="17" y="3"/>
                    </a:lnTo>
                    <a:lnTo>
                      <a:pt x="28" y="6"/>
                    </a:lnTo>
                    <a:lnTo>
                      <a:pt x="39" y="7"/>
                    </a:lnTo>
                    <a:lnTo>
                      <a:pt x="49" y="8"/>
                    </a:lnTo>
                    <a:lnTo>
                      <a:pt x="57" y="10"/>
                    </a:lnTo>
                    <a:lnTo>
                      <a:pt x="62" y="11"/>
                    </a:lnTo>
                    <a:lnTo>
                      <a:pt x="65" y="1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266" name="Freeform 144"/>
              <p:cNvSpPr>
                <a:spLocks/>
              </p:cNvSpPr>
              <p:nvPr/>
            </p:nvSpPr>
            <p:spPr bwMode="auto">
              <a:xfrm>
                <a:off x="142" y="506"/>
                <a:ext cx="46" cy="9"/>
              </a:xfrm>
              <a:custGeom>
                <a:avLst/>
                <a:gdLst>
                  <a:gd name="T0" fmla="*/ 1 w 92"/>
                  <a:gd name="T1" fmla="*/ 1 h 18"/>
                  <a:gd name="T2" fmla="*/ 1 w 92"/>
                  <a:gd name="T3" fmla="*/ 1 h 18"/>
                  <a:gd name="T4" fmla="*/ 1 w 92"/>
                  <a:gd name="T5" fmla="*/ 1 h 18"/>
                  <a:gd name="T6" fmla="*/ 1 w 92"/>
                  <a:gd name="T7" fmla="*/ 1 h 18"/>
                  <a:gd name="T8" fmla="*/ 1 w 92"/>
                  <a:gd name="T9" fmla="*/ 1 h 18"/>
                  <a:gd name="T10" fmla="*/ 1 w 92"/>
                  <a:gd name="T11" fmla="*/ 1 h 18"/>
                  <a:gd name="T12" fmla="*/ 1 w 92"/>
                  <a:gd name="T13" fmla="*/ 1 h 18"/>
                  <a:gd name="T14" fmla="*/ 1 w 92"/>
                  <a:gd name="T15" fmla="*/ 1 h 18"/>
                  <a:gd name="T16" fmla="*/ 0 w 92"/>
                  <a:gd name="T17" fmla="*/ 0 h 18"/>
                  <a:gd name="T18" fmla="*/ 1 w 92"/>
                  <a:gd name="T19" fmla="*/ 0 h 18"/>
                  <a:gd name="T20" fmla="*/ 1 w 92"/>
                  <a:gd name="T21" fmla="*/ 1 h 18"/>
                  <a:gd name="T22" fmla="*/ 1 w 92"/>
                  <a:gd name="T23" fmla="*/ 1 h 18"/>
                  <a:gd name="T24" fmla="*/ 1 w 92"/>
                  <a:gd name="T25" fmla="*/ 1 h 18"/>
                  <a:gd name="T26" fmla="*/ 1 w 92"/>
                  <a:gd name="T27" fmla="*/ 1 h 18"/>
                  <a:gd name="T28" fmla="*/ 1 w 92"/>
                  <a:gd name="T29" fmla="*/ 1 h 18"/>
                  <a:gd name="T30" fmla="*/ 1 w 92"/>
                  <a:gd name="T31" fmla="*/ 1 h 18"/>
                  <a:gd name="T32" fmla="*/ 1 w 92"/>
                  <a:gd name="T33" fmla="*/ 1 h 1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92" h="18">
                    <a:moveTo>
                      <a:pt x="92" y="13"/>
                    </a:moveTo>
                    <a:lnTo>
                      <a:pt x="89" y="15"/>
                    </a:lnTo>
                    <a:lnTo>
                      <a:pt x="80" y="18"/>
                    </a:lnTo>
                    <a:lnTo>
                      <a:pt x="67" y="18"/>
                    </a:lnTo>
                    <a:lnTo>
                      <a:pt x="52" y="16"/>
                    </a:lnTo>
                    <a:lnTo>
                      <a:pt x="36" y="14"/>
                    </a:lnTo>
                    <a:lnTo>
                      <a:pt x="21" y="11"/>
                    </a:lnTo>
                    <a:lnTo>
                      <a:pt x="8" y="6"/>
                    </a:lnTo>
                    <a:lnTo>
                      <a:pt x="0" y="0"/>
                    </a:lnTo>
                    <a:lnTo>
                      <a:pt x="7" y="0"/>
                    </a:lnTo>
                    <a:lnTo>
                      <a:pt x="19" y="1"/>
                    </a:lnTo>
                    <a:lnTo>
                      <a:pt x="34" y="3"/>
                    </a:lnTo>
                    <a:lnTo>
                      <a:pt x="50" y="5"/>
                    </a:lnTo>
                    <a:lnTo>
                      <a:pt x="66" y="6"/>
                    </a:lnTo>
                    <a:lnTo>
                      <a:pt x="80" y="8"/>
                    </a:lnTo>
                    <a:lnTo>
                      <a:pt x="89" y="11"/>
                    </a:lnTo>
                    <a:lnTo>
                      <a:pt x="92" y="1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267" name="Freeform 145"/>
              <p:cNvSpPr>
                <a:spLocks/>
              </p:cNvSpPr>
              <p:nvPr/>
            </p:nvSpPr>
            <p:spPr bwMode="auto">
              <a:xfrm>
                <a:off x="132" y="476"/>
                <a:ext cx="42" cy="5"/>
              </a:xfrm>
              <a:custGeom>
                <a:avLst/>
                <a:gdLst>
                  <a:gd name="T0" fmla="*/ 1 w 83"/>
                  <a:gd name="T1" fmla="*/ 0 h 11"/>
                  <a:gd name="T2" fmla="*/ 1 w 83"/>
                  <a:gd name="T3" fmla="*/ 0 h 11"/>
                  <a:gd name="T4" fmla="*/ 1 w 83"/>
                  <a:gd name="T5" fmla="*/ 0 h 11"/>
                  <a:gd name="T6" fmla="*/ 1 w 83"/>
                  <a:gd name="T7" fmla="*/ 0 h 11"/>
                  <a:gd name="T8" fmla="*/ 1 w 83"/>
                  <a:gd name="T9" fmla="*/ 0 h 11"/>
                  <a:gd name="T10" fmla="*/ 1 w 83"/>
                  <a:gd name="T11" fmla="*/ 0 h 11"/>
                  <a:gd name="T12" fmla="*/ 1 w 83"/>
                  <a:gd name="T13" fmla="*/ 0 h 11"/>
                  <a:gd name="T14" fmla="*/ 1 w 83"/>
                  <a:gd name="T15" fmla="*/ 0 h 11"/>
                  <a:gd name="T16" fmla="*/ 0 w 83"/>
                  <a:gd name="T17" fmla="*/ 0 h 11"/>
                  <a:gd name="T18" fmla="*/ 1 w 83"/>
                  <a:gd name="T19" fmla="*/ 0 h 11"/>
                  <a:gd name="T20" fmla="*/ 1 w 83"/>
                  <a:gd name="T21" fmla="*/ 0 h 11"/>
                  <a:gd name="T22" fmla="*/ 1 w 83"/>
                  <a:gd name="T23" fmla="*/ 0 h 11"/>
                  <a:gd name="T24" fmla="*/ 1 w 83"/>
                  <a:gd name="T25" fmla="*/ 0 h 11"/>
                  <a:gd name="T26" fmla="*/ 1 w 83"/>
                  <a:gd name="T27" fmla="*/ 0 h 11"/>
                  <a:gd name="T28" fmla="*/ 1 w 83"/>
                  <a:gd name="T29" fmla="*/ 0 h 11"/>
                  <a:gd name="T30" fmla="*/ 1 w 83"/>
                  <a:gd name="T31" fmla="*/ 0 h 11"/>
                  <a:gd name="T32" fmla="*/ 1 w 83"/>
                  <a:gd name="T33" fmla="*/ 0 h 1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83" h="11">
                    <a:moveTo>
                      <a:pt x="83" y="4"/>
                    </a:moveTo>
                    <a:lnTo>
                      <a:pt x="79" y="6"/>
                    </a:lnTo>
                    <a:lnTo>
                      <a:pt x="72" y="8"/>
                    </a:lnTo>
                    <a:lnTo>
                      <a:pt x="61" y="11"/>
                    </a:lnTo>
                    <a:lnTo>
                      <a:pt x="48" y="11"/>
                    </a:lnTo>
                    <a:lnTo>
                      <a:pt x="34" y="11"/>
                    </a:lnTo>
                    <a:lnTo>
                      <a:pt x="21" y="10"/>
                    </a:lnTo>
                    <a:lnTo>
                      <a:pt x="9" y="6"/>
                    </a:lnTo>
                    <a:lnTo>
                      <a:pt x="0" y="1"/>
                    </a:lnTo>
                    <a:lnTo>
                      <a:pt x="8" y="1"/>
                    </a:lnTo>
                    <a:lnTo>
                      <a:pt x="19" y="1"/>
                    </a:lnTo>
                    <a:lnTo>
                      <a:pt x="32" y="1"/>
                    </a:lnTo>
                    <a:lnTo>
                      <a:pt x="47" y="0"/>
                    </a:lnTo>
                    <a:lnTo>
                      <a:pt x="61" y="0"/>
                    </a:lnTo>
                    <a:lnTo>
                      <a:pt x="72" y="0"/>
                    </a:lnTo>
                    <a:lnTo>
                      <a:pt x="79" y="1"/>
                    </a:lnTo>
                    <a:lnTo>
                      <a:pt x="83" y="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268" name="Freeform 146"/>
              <p:cNvSpPr>
                <a:spLocks/>
              </p:cNvSpPr>
              <p:nvPr/>
            </p:nvSpPr>
            <p:spPr bwMode="auto">
              <a:xfrm>
                <a:off x="132" y="459"/>
                <a:ext cx="34" cy="5"/>
              </a:xfrm>
              <a:custGeom>
                <a:avLst/>
                <a:gdLst>
                  <a:gd name="T0" fmla="*/ 1 w 68"/>
                  <a:gd name="T1" fmla="*/ 1 h 9"/>
                  <a:gd name="T2" fmla="*/ 1 w 68"/>
                  <a:gd name="T3" fmla="*/ 1 h 9"/>
                  <a:gd name="T4" fmla="*/ 1 w 68"/>
                  <a:gd name="T5" fmla="*/ 1 h 9"/>
                  <a:gd name="T6" fmla="*/ 1 w 68"/>
                  <a:gd name="T7" fmla="*/ 1 h 9"/>
                  <a:gd name="T8" fmla="*/ 1 w 68"/>
                  <a:gd name="T9" fmla="*/ 1 h 9"/>
                  <a:gd name="T10" fmla="*/ 1 w 68"/>
                  <a:gd name="T11" fmla="*/ 1 h 9"/>
                  <a:gd name="T12" fmla="*/ 1 w 68"/>
                  <a:gd name="T13" fmla="*/ 1 h 9"/>
                  <a:gd name="T14" fmla="*/ 1 w 68"/>
                  <a:gd name="T15" fmla="*/ 1 h 9"/>
                  <a:gd name="T16" fmla="*/ 0 w 68"/>
                  <a:gd name="T17" fmla="*/ 0 h 9"/>
                  <a:gd name="T18" fmla="*/ 1 w 68"/>
                  <a:gd name="T19" fmla="*/ 0 h 9"/>
                  <a:gd name="T20" fmla="*/ 1 w 68"/>
                  <a:gd name="T21" fmla="*/ 0 h 9"/>
                  <a:gd name="T22" fmla="*/ 1 w 68"/>
                  <a:gd name="T23" fmla="*/ 1 h 9"/>
                  <a:gd name="T24" fmla="*/ 1 w 68"/>
                  <a:gd name="T25" fmla="*/ 1 h 9"/>
                  <a:gd name="T26" fmla="*/ 1 w 68"/>
                  <a:gd name="T27" fmla="*/ 1 h 9"/>
                  <a:gd name="T28" fmla="*/ 1 w 68"/>
                  <a:gd name="T29" fmla="*/ 1 h 9"/>
                  <a:gd name="T30" fmla="*/ 1 w 68"/>
                  <a:gd name="T31" fmla="*/ 1 h 9"/>
                  <a:gd name="T32" fmla="*/ 1 w 68"/>
                  <a:gd name="T33" fmla="*/ 1 h 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68" h="9">
                    <a:moveTo>
                      <a:pt x="68" y="6"/>
                    </a:moveTo>
                    <a:lnTo>
                      <a:pt x="65" y="8"/>
                    </a:lnTo>
                    <a:lnTo>
                      <a:pt x="57" y="9"/>
                    </a:lnTo>
                    <a:lnTo>
                      <a:pt x="47" y="9"/>
                    </a:lnTo>
                    <a:lnTo>
                      <a:pt x="35" y="9"/>
                    </a:lnTo>
                    <a:lnTo>
                      <a:pt x="23" y="8"/>
                    </a:lnTo>
                    <a:lnTo>
                      <a:pt x="12" y="6"/>
                    </a:lnTo>
                    <a:lnTo>
                      <a:pt x="4" y="3"/>
                    </a:lnTo>
                    <a:lnTo>
                      <a:pt x="0" y="0"/>
                    </a:lnTo>
                    <a:lnTo>
                      <a:pt x="7" y="0"/>
                    </a:lnTo>
                    <a:lnTo>
                      <a:pt x="15" y="0"/>
                    </a:lnTo>
                    <a:lnTo>
                      <a:pt x="25" y="1"/>
                    </a:lnTo>
                    <a:lnTo>
                      <a:pt x="37" y="1"/>
                    </a:lnTo>
                    <a:lnTo>
                      <a:pt x="47" y="1"/>
                    </a:lnTo>
                    <a:lnTo>
                      <a:pt x="57" y="2"/>
                    </a:lnTo>
                    <a:lnTo>
                      <a:pt x="64" y="3"/>
                    </a:lnTo>
                    <a:lnTo>
                      <a:pt x="68" y="6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269" name="Freeform 147"/>
              <p:cNvSpPr>
                <a:spLocks/>
              </p:cNvSpPr>
              <p:nvPr/>
            </p:nvSpPr>
            <p:spPr bwMode="auto">
              <a:xfrm>
                <a:off x="133" y="448"/>
                <a:ext cx="21" cy="6"/>
              </a:xfrm>
              <a:custGeom>
                <a:avLst/>
                <a:gdLst>
                  <a:gd name="T0" fmla="*/ 0 w 43"/>
                  <a:gd name="T1" fmla="*/ 1 h 10"/>
                  <a:gd name="T2" fmla="*/ 0 w 43"/>
                  <a:gd name="T3" fmla="*/ 1 h 10"/>
                  <a:gd name="T4" fmla="*/ 0 w 43"/>
                  <a:gd name="T5" fmla="*/ 1 h 10"/>
                  <a:gd name="T6" fmla="*/ 0 w 43"/>
                  <a:gd name="T7" fmla="*/ 1 h 10"/>
                  <a:gd name="T8" fmla="*/ 0 w 43"/>
                  <a:gd name="T9" fmla="*/ 1 h 10"/>
                  <a:gd name="T10" fmla="*/ 0 w 43"/>
                  <a:gd name="T11" fmla="*/ 1 h 10"/>
                  <a:gd name="T12" fmla="*/ 0 w 43"/>
                  <a:gd name="T13" fmla="*/ 1 h 10"/>
                  <a:gd name="T14" fmla="*/ 0 w 43"/>
                  <a:gd name="T15" fmla="*/ 1 h 10"/>
                  <a:gd name="T16" fmla="*/ 0 w 43"/>
                  <a:gd name="T17" fmla="*/ 1 h 10"/>
                  <a:gd name="T18" fmla="*/ 0 w 43"/>
                  <a:gd name="T19" fmla="*/ 1 h 10"/>
                  <a:gd name="T20" fmla="*/ 0 w 43"/>
                  <a:gd name="T21" fmla="*/ 1 h 10"/>
                  <a:gd name="T22" fmla="*/ 0 w 43"/>
                  <a:gd name="T23" fmla="*/ 1 h 10"/>
                  <a:gd name="T24" fmla="*/ 0 w 43"/>
                  <a:gd name="T25" fmla="*/ 1 h 10"/>
                  <a:gd name="T26" fmla="*/ 0 w 43"/>
                  <a:gd name="T27" fmla="*/ 1 h 10"/>
                  <a:gd name="T28" fmla="*/ 0 w 43"/>
                  <a:gd name="T29" fmla="*/ 0 h 10"/>
                  <a:gd name="T30" fmla="*/ 0 w 43"/>
                  <a:gd name="T31" fmla="*/ 0 h 10"/>
                  <a:gd name="T32" fmla="*/ 0 w 43"/>
                  <a:gd name="T33" fmla="*/ 1 h 1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3" h="10">
                    <a:moveTo>
                      <a:pt x="43" y="2"/>
                    </a:moveTo>
                    <a:lnTo>
                      <a:pt x="41" y="5"/>
                    </a:lnTo>
                    <a:lnTo>
                      <a:pt x="37" y="7"/>
                    </a:lnTo>
                    <a:lnTo>
                      <a:pt x="31" y="8"/>
                    </a:lnTo>
                    <a:lnTo>
                      <a:pt x="24" y="10"/>
                    </a:lnTo>
                    <a:lnTo>
                      <a:pt x="16" y="10"/>
                    </a:lnTo>
                    <a:lnTo>
                      <a:pt x="9" y="10"/>
                    </a:lnTo>
                    <a:lnTo>
                      <a:pt x="3" y="9"/>
                    </a:lnTo>
                    <a:lnTo>
                      <a:pt x="0" y="6"/>
                    </a:lnTo>
                    <a:lnTo>
                      <a:pt x="6" y="7"/>
                    </a:lnTo>
                    <a:lnTo>
                      <a:pt x="12" y="7"/>
                    </a:lnTo>
                    <a:lnTo>
                      <a:pt x="20" y="5"/>
                    </a:lnTo>
                    <a:lnTo>
                      <a:pt x="27" y="2"/>
                    </a:lnTo>
                    <a:lnTo>
                      <a:pt x="32" y="1"/>
                    </a:lnTo>
                    <a:lnTo>
                      <a:pt x="38" y="0"/>
                    </a:lnTo>
                    <a:lnTo>
                      <a:pt x="41" y="0"/>
                    </a:lnTo>
                    <a:lnTo>
                      <a:pt x="43" y="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270" name="Freeform 148"/>
              <p:cNvSpPr>
                <a:spLocks/>
              </p:cNvSpPr>
              <p:nvPr/>
            </p:nvSpPr>
            <p:spPr bwMode="auto">
              <a:xfrm>
                <a:off x="167" y="544"/>
                <a:ext cx="21" cy="8"/>
              </a:xfrm>
              <a:custGeom>
                <a:avLst/>
                <a:gdLst>
                  <a:gd name="T0" fmla="*/ 0 w 41"/>
                  <a:gd name="T1" fmla="*/ 0 h 16"/>
                  <a:gd name="T2" fmla="*/ 1 w 41"/>
                  <a:gd name="T3" fmla="*/ 0 h 16"/>
                  <a:gd name="T4" fmla="*/ 1 w 41"/>
                  <a:gd name="T5" fmla="*/ 1 h 16"/>
                  <a:gd name="T6" fmla="*/ 1 w 41"/>
                  <a:gd name="T7" fmla="*/ 1 h 16"/>
                  <a:gd name="T8" fmla="*/ 1 w 41"/>
                  <a:gd name="T9" fmla="*/ 1 h 16"/>
                  <a:gd name="T10" fmla="*/ 1 w 41"/>
                  <a:gd name="T11" fmla="*/ 1 h 16"/>
                  <a:gd name="T12" fmla="*/ 1 w 41"/>
                  <a:gd name="T13" fmla="*/ 1 h 16"/>
                  <a:gd name="T14" fmla="*/ 1 w 41"/>
                  <a:gd name="T15" fmla="*/ 1 h 16"/>
                  <a:gd name="T16" fmla="*/ 1 w 41"/>
                  <a:gd name="T17" fmla="*/ 1 h 16"/>
                  <a:gd name="T18" fmla="*/ 1 w 41"/>
                  <a:gd name="T19" fmla="*/ 1 h 16"/>
                  <a:gd name="T20" fmla="*/ 1 w 41"/>
                  <a:gd name="T21" fmla="*/ 1 h 16"/>
                  <a:gd name="T22" fmla="*/ 1 w 41"/>
                  <a:gd name="T23" fmla="*/ 1 h 16"/>
                  <a:gd name="T24" fmla="*/ 1 w 41"/>
                  <a:gd name="T25" fmla="*/ 1 h 16"/>
                  <a:gd name="T26" fmla="*/ 1 w 41"/>
                  <a:gd name="T27" fmla="*/ 1 h 16"/>
                  <a:gd name="T28" fmla="*/ 1 w 41"/>
                  <a:gd name="T29" fmla="*/ 1 h 16"/>
                  <a:gd name="T30" fmla="*/ 1 w 41"/>
                  <a:gd name="T31" fmla="*/ 1 h 16"/>
                  <a:gd name="T32" fmla="*/ 0 w 41"/>
                  <a:gd name="T33" fmla="*/ 0 h 1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1" h="16">
                    <a:moveTo>
                      <a:pt x="0" y="0"/>
                    </a:moveTo>
                    <a:lnTo>
                      <a:pt x="3" y="0"/>
                    </a:lnTo>
                    <a:lnTo>
                      <a:pt x="9" y="1"/>
                    </a:lnTo>
                    <a:lnTo>
                      <a:pt x="16" y="2"/>
                    </a:lnTo>
                    <a:lnTo>
                      <a:pt x="24" y="4"/>
                    </a:lnTo>
                    <a:lnTo>
                      <a:pt x="31" y="6"/>
                    </a:lnTo>
                    <a:lnTo>
                      <a:pt x="37" y="7"/>
                    </a:lnTo>
                    <a:lnTo>
                      <a:pt x="40" y="11"/>
                    </a:lnTo>
                    <a:lnTo>
                      <a:pt x="41" y="14"/>
                    </a:lnTo>
                    <a:lnTo>
                      <a:pt x="39" y="16"/>
                    </a:lnTo>
                    <a:lnTo>
                      <a:pt x="35" y="16"/>
                    </a:lnTo>
                    <a:lnTo>
                      <a:pt x="28" y="15"/>
                    </a:lnTo>
                    <a:lnTo>
                      <a:pt x="22" y="12"/>
                    </a:lnTo>
                    <a:lnTo>
                      <a:pt x="15" y="8"/>
                    </a:lnTo>
                    <a:lnTo>
                      <a:pt x="9" y="5"/>
                    </a:lnTo>
                    <a:lnTo>
                      <a:pt x="3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271" name="Freeform 149"/>
              <p:cNvSpPr>
                <a:spLocks/>
              </p:cNvSpPr>
              <p:nvPr/>
            </p:nvSpPr>
            <p:spPr bwMode="auto">
              <a:xfrm>
                <a:off x="165" y="542"/>
                <a:ext cx="4" cy="20"/>
              </a:xfrm>
              <a:custGeom>
                <a:avLst/>
                <a:gdLst>
                  <a:gd name="T0" fmla="*/ 1 w 8"/>
                  <a:gd name="T1" fmla="*/ 0 h 39"/>
                  <a:gd name="T2" fmla="*/ 1 w 8"/>
                  <a:gd name="T3" fmla="*/ 1 h 39"/>
                  <a:gd name="T4" fmla="*/ 0 w 8"/>
                  <a:gd name="T5" fmla="*/ 1 h 39"/>
                  <a:gd name="T6" fmla="*/ 0 w 8"/>
                  <a:gd name="T7" fmla="*/ 1 h 39"/>
                  <a:gd name="T8" fmla="*/ 1 w 8"/>
                  <a:gd name="T9" fmla="*/ 1 h 39"/>
                  <a:gd name="T10" fmla="*/ 1 w 8"/>
                  <a:gd name="T11" fmla="*/ 1 h 39"/>
                  <a:gd name="T12" fmla="*/ 1 w 8"/>
                  <a:gd name="T13" fmla="*/ 1 h 39"/>
                  <a:gd name="T14" fmla="*/ 1 w 8"/>
                  <a:gd name="T15" fmla="*/ 1 h 39"/>
                  <a:gd name="T16" fmla="*/ 1 w 8"/>
                  <a:gd name="T17" fmla="*/ 0 h 39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8" h="39">
                    <a:moveTo>
                      <a:pt x="1" y="0"/>
                    </a:moveTo>
                    <a:lnTo>
                      <a:pt x="1" y="7"/>
                    </a:lnTo>
                    <a:lnTo>
                      <a:pt x="0" y="21"/>
                    </a:lnTo>
                    <a:lnTo>
                      <a:pt x="0" y="33"/>
                    </a:lnTo>
                    <a:lnTo>
                      <a:pt x="4" y="39"/>
                    </a:lnTo>
                    <a:lnTo>
                      <a:pt x="8" y="34"/>
                    </a:lnTo>
                    <a:lnTo>
                      <a:pt x="6" y="23"/>
                    </a:lnTo>
                    <a:lnTo>
                      <a:pt x="3" y="9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272" name="Freeform 150"/>
              <p:cNvSpPr>
                <a:spLocks/>
              </p:cNvSpPr>
              <p:nvPr/>
            </p:nvSpPr>
            <p:spPr bwMode="auto">
              <a:xfrm>
                <a:off x="173" y="548"/>
                <a:ext cx="12" cy="17"/>
              </a:xfrm>
              <a:custGeom>
                <a:avLst/>
                <a:gdLst>
                  <a:gd name="T0" fmla="*/ 0 w 25"/>
                  <a:gd name="T1" fmla="*/ 0 h 34"/>
                  <a:gd name="T2" fmla="*/ 0 w 25"/>
                  <a:gd name="T3" fmla="*/ 1 h 34"/>
                  <a:gd name="T4" fmla="*/ 0 w 25"/>
                  <a:gd name="T5" fmla="*/ 1 h 34"/>
                  <a:gd name="T6" fmla="*/ 0 w 25"/>
                  <a:gd name="T7" fmla="*/ 1 h 34"/>
                  <a:gd name="T8" fmla="*/ 0 w 25"/>
                  <a:gd name="T9" fmla="*/ 1 h 34"/>
                  <a:gd name="T10" fmla="*/ 0 w 25"/>
                  <a:gd name="T11" fmla="*/ 1 h 34"/>
                  <a:gd name="T12" fmla="*/ 0 w 25"/>
                  <a:gd name="T13" fmla="*/ 1 h 34"/>
                  <a:gd name="T14" fmla="*/ 0 w 25"/>
                  <a:gd name="T15" fmla="*/ 1 h 34"/>
                  <a:gd name="T16" fmla="*/ 0 w 25"/>
                  <a:gd name="T17" fmla="*/ 0 h 3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5" h="34">
                    <a:moveTo>
                      <a:pt x="0" y="0"/>
                    </a:moveTo>
                    <a:lnTo>
                      <a:pt x="4" y="7"/>
                    </a:lnTo>
                    <a:lnTo>
                      <a:pt x="11" y="20"/>
                    </a:lnTo>
                    <a:lnTo>
                      <a:pt x="17" y="30"/>
                    </a:lnTo>
                    <a:lnTo>
                      <a:pt x="24" y="34"/>
                    </a:lnTo>
                    <a:lnTo>
                      <a:pt x="25" y="28"/>
                    </a:lnTo>
                    <a:lnTo>
                      <a:pt x="18" y="18"/>
                    </a:lnTo>
                    <a:lnTo>
                      <a:pt x="7" y="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273" name="Freeform 151"/>
              <p:cNvSpPr>
                <a:spLocks/>
              </p:cNvSpPr>
              <p:nvPr/>
            </p:nvSpPr>
            <p:spPr bwMode="auto">
              <a:xfrm>
                <a:off x="109" y="450"/>
                <a:ext cx="26" cy="6"/>
              </a:xfrm>
              <a:custGeom>
                <a:avLst/>
                <a:gdLst>
                  <a:gd name="T0" fmla="*/ 1 w 52"/>
                  <a:gd name="T1" fmla="*/ 1 h 12"/>
                  <a:gd name="T2" fmla="*/ 1 w 52"/>
                  <a:gd name="T3" fmla="*/ 1 h 12"/>
                  <a:gd name="T4" fmla="*/ 1 w 52"/>
                  <a:gd name="T5" fmla="*/ 1 h 12"/>
                  <a:gd name="T6" fmla="*/ 1 w 52"/>
                  <a:gd name="T7" fmla="*/ 1 h 12"/>
                  <a:gd name="T8" fmla="*/ 1 w 52"/>
                  <a:gd name="T9" fmla="*/ 1 h 12"/>
                  <a:gd name="T10" fmla="*/ 1 w 52"/>
                  <a:gd name="T11" fmla="*/ 1 h 12"/>
                  <a:gd name="T12" fmla="*/ 1 w 52"/>
                  <a:gd name="T13" fmla="*/ 1 h 12"/>
                  <a:gd name="T14" fmla="*/ 1 w 52"/>
                  <a:gd name="T15" fmla="*/ 1 h 12"/>
                  <a:gd name="T16" fmla="*/ 0 w 52"/>
                  <a:gd name="T17" fmla="*/ 1 h 12"/>
                  <a:gd name="T18" fmla="*/ 1 w 52"/>
                  <a:gd name="T19" fmla="*/ 1 h 12"/>
                  <a:gd name="T20" fmla="*/ 1 w 52"/>
                  <a:gd name="T21" fmla="*/ 0 h 12"/>
                  <a:gd name="T22" fmla="*/ 1 w 52"/>
                  <a:gd name="T23" fmla="*/ 0 h 12"/>
                  <a:gd name="T24" fmla="*/ 1 w 52"/>
                  <a:gd name="T25" fmla="*/ 0 h 12"/>
                  <a:gd name="T26" fmla="*/ 1 w 52"/>
                  <a:gd name="T27" fmla="*/ 1 h 12"/>
                  <a:gd name="T28" fmla="*/ 1 w 52"/>
                  <a:gd name="T29" fmla="*/ 1 h 12"/>
                  <a:gd name="T30" fmla="*/ 1 w 52"/>
                  <a:gd name="T31" fmla="*/ 1 h 12"/>
                  <a:gd name="T32" fmla="*/ 1 w 52"/>
                  <a:gd name="T33" fmla="*/ 1 h 1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2" h="12">
                    <a:moveTo>
                      <a:pt x="52" y="3"/>
                    </a:moveTo>
                    <a:lnTo>
                      <a:pt x="46" y="6"/>
                    </a:lnTo>
                    <a:lnTo>
                      <a:pt x="39" y="8"/>
                    </a:lnTo>
                    <a:lnTo>
                      <a:pt x="31" y="11"/>
                    </a:lnTo>
                    <a:lnTo>
                      <a:pt x="23" y="12"/>
                    </a:lnTo>
                    <a:lnTo>
                      <a:pt x="14" y="12"/>
                    </a:lnTo>
                    <a:lnTo>
                      <a:pt x="7" y="11"/>
                    </a:lnTo>
                    <a:lnTo>
                      <a:pt x="2" y="8"/>
                    </a:lnTo>
                    <a:lnTo>
                      <a:pt x="0" y="5"/>
                    </a:lnTo>
                    <a:lnTo>
                      <a:pt x="1" y="2"/>
                    </a:lnTo>
                    <a:lnTo>
                      <a:pt x="6" y="0"/>
                    </a:lnTo>
                    <a:lnTo>
                      <a:pt x="11" y="0"/>
                    </a:lnTo>
                    <a:lnTo>
                      <a:pt x="21" y="0"/>
                    </a:lnTo>
                    <a:lnTo>
                      <a:pt x="29" y="2"/>
                    </a:lnTo>
                    <a:lnTo>
                      <a:pt x="38" y="2"/>
                    </a:lnTo>
                    <a:lnTo>
                      <a:pt x="46" y="3"/>
                    </a:lnTo>
                    <a:lnTo>
                      <a:pt x="52" y="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274" name="Freeform 152"/>
              <p:cNvSpPr>
                <a:spLocks/>
              </p:cNvSpPr>
              <p:nvPr/>
            </p:nvSpPr>
            <p:spPr bwMode="auto">
              <a:xfrm>
                <a:off x="115" y="431"/>
                <a:ext cx="25" cy="10"/>
              </a:xfrm>
              <a:custGeom>
                <a:avLst/>
                <a:gdLst>
                  <a:gd name="T0" fmla="*/ 1 w 50"/>
                  <a:gd name="T1" fmla="*/ 0 h 21"/>
                  <a:gd name="T2" fmla="*/ 1 w 50"/>
                  <a:gd name="T3" fmla="*/ 0 h 21"/>
                  <a:gd name="T4" fmla="*/ 1 w 50"/>
                  <a:gd name="T5" fmla="*/ 0 h 21"/>
                  <a:gd name="T6" fmla="*/ 1 w 50"/>
                  <a:gd name="T7" fmla="*/ 0 h 21"/>
                  <a:gd name="T8" fmla="*/ 1 w 50"/>
                  <a:gd name="T9" fmla="*/ 0 h 21"/>
                  <a:gd name="T10" fmla="*/ 1 w 50"/>
                  <a:gd name="T11" fmla="*/ 0 h 21"/>
                  <a:gd name="T12" fmla="*/ 1 w 50"/>
                  <a:gd name="T13" fmla="*/ 0 h 21"/>
                  <a:gd name="T14" fmla="*/ 1 w 50"/>
                  <a:gd name="T15" fmla="*/ 0 h 21"/>
                  <a:gd name="T16" fmla="*/ 0 w 50"/>
                  <a:gd name="T17" fmla="*/ 0 h 21"/>
                  <a:gd name="T18" fmla="*/ 1 w 50"/>
                  <a:gd name="T19" fmla="*/ 0 h 21"/>
                  <a:gd name="T20" fmla="*/ 1 w 50"/>
                  <a:gd name="T21" fmla="*/ 0 h 21"/>
                  <a:gd name="T22" fmla="*/ 1 w 50"/>
                  <a:gd name="T23" fmla="*/ 0 h 21"/>
                  <a:gd name="T24" fmla="*/ 1 w 50"/>
                  <a:gd name="T25" fmla="*/ 0 h 21"/>
                  <a:gd name="T26" fmla="*/ 1 w 50"/>
                  <a:gd name="T27" fmla="*/ 0 h 21"/>
                  <a:gd name="T28" fmla="*/ 1 w 50"/>
                  <a:gd name="T29" fmla="*/ 0 h 21"/>
                  <a:gd name="T30" fmla="*/ 1 w 50"/>
                  <a:gd name="T31" fmla="*/ 0 h 21"/>
                  <a:gd name="T32" fmla="*/ 1 w 50"/>
                  <a:gd name="T33" fmla="*/ 0 h 2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0" h="21">
                    <a:moveTo>
                      <a:pt x="50" y="21"/>
                    </a:moveTo>
                    <a:lnTo>
                      <a:pt x="45" y="21"/>
                    </a:lnTo>
                    <a:lnTo>
                      <a:pt x="37" y="20"/>
                    </a:lnTo>
                    <a:lnTo>
                      <a:pt x="29" y="18"/>
                    </a:lnTo>
                    <a:lnTo>
                      <a:pt x="21" y="15"/>
                    </a:lnTo>
                    <a:lnTo>
                      <a:pt x="13" y="13"/>
                    </a:lnTo>
                    <a:lnTo>
                      <a:pt x="6" y="9"/>
                    </a:lnTo>
                    <a:lnTo>
                      <a:pt x="1" y="6"/>
                    </a:lnTo>
                    <a:lnTo>
                      <a:pt x="0" y="3"/>
                    </a:lnTo>
                    <a:lnTo>
                      <a:pt x="3" y="0"/>
                    </a:lnTo>
                    <a:lnTo>
                      <a:pt x="7" y="0"/>
                    </a:lnTo>
                    <a:lnTo>
                      <a:pt x="14" y="3"/>
                    </a:lnTo>
                    <a:lnTo>
                      <a:pt x="23" y="6"/>
                    </a:lnTo>
                    <a:lnTo>
                      <a:pt x="31" y="11"/>
                    </a:lnTo>
                    <a:lnTo>
                      <a:pt x="39" y="15"/>
                    </a:lnTo>
                    <a:lnTo>
                      <a:pt x="46" y="19"/>
                    </a:lnTo>
                    <a:lnTo>
                      <a:pt x="50" y="2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275" name="Freeform 153"/>
              <p:cNvSpPr>
                <a:spLocks/>
              </p:cNvSpPr>
              <p:nvPr/>
            </p:nvSpPr>
            <p:spPr bwMode="auto">
              <a:xfrm>
                <a:off x="109" y="459"/>
                <a:ext cx="24" cy="6"/>
              </a:xfrm>
              <a:custGeom>
                <a:avLst/>
                <a:gdLst>
                  <a:gd name="T0" fmla="*/ 1 w 47"/>
                  <a:gd name="T1" fmla="*/ 0 h 11"/>
                  <a:gd name="T2" fmla="*/ 1 w 47"/>
                  <a:gd name="T3" fmla="*/ 1 h 11"/>
                  <a:gd name="T4" fmla="*/ 1 w 47"/>
                  <a:gd name="T5" fmla="*/ 1 h 11"/>
                  <a:gd name="T6" fmla="*/ 1 w 47"/>
                  <a:gd name="T7" fmla="*/ 1 h 11"/>
                  <a:gd name="T8" fmla="*/ 1 w 47"/>
                  <a:gd name="T9" fmla="*/ 1 h 11"/>
                  <a:gd name="T10" fmla="*/ 1 w 47"/>
                  <a:gd name="T11" fmla="*/ 1 h 11"/>
                  <a:gd name="T12" fmla="*/ 1 w 47"/>
                  <a:gd name="T13" fmla="*/ 1 h 11"/>
                  <a:gd name="T14" fmla="*/ 1 w 47"/>
                  <a:gd name="T15" fmla="*/ 1 h 11"/>
                  <a:gd name="T16" fmla="*/ 0 w 47"/>
                  <a:gd name="T17" fmla="*/ 1 h 11"/>
                  <a:gd name="T18" fmla="*/ 0 w 47"/>
                  <a:gd name="T19" fmla="*/ 1 h 11"/>
                  <a:gd name="T20" fmla="*/ 1 w 47"/>
                  <a:gd name="T21" fmla="*/ 1 h 11"/>
                  <a:gd name="T22" fmla="*/ 1 w 47"/>
                  <a:gd name="T23" fmla="*/ 1 h 11"/>
                  <a:gd name="T24" fmla="*/ 1 w 47"/>
                  <a:gd name="T25" fmla="*/ 1 h 11"/>
                  <a:gd name="T26" fmla="*/ 1 w 47"/>
                  <a:gd name="T27" fmla="*/ 1 h 11"/>
                  <a:gd name="T28" fmla="*/ 1 w 47"/>
                  <a:gd name="T29" fmla="*/ 1 h 11"/>
                  <a:gd name="T30" fmla="*/ 1 w 47"/>
                  <a:gd name="T31" fmla="*/ 1 h 11"/>
                  <a:gd name="T32" fmla="*/ 1 w 47"/>
                  <a:gd name="T33" fmla="*/ 0 h 1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7" h="11">
                    <a:moveTo>
                      <a:pt x="47" y="0"/>
                    </a:moveTo>
                    <a:lnTo>
                      <a:pt x="45" y="3"/>
                    </a:lnTo>
                    <a:lnTo>
                      <a:pt x="40" y="7"/>
                    </a:lnTo>
                    <a:lnTo>
                      <a:pt x="33" y="9"/>
                    </a:lnTo>
                    <a:lnTo>
                      <a:pt x="25" y="11"/>
                    </a:lnTo>
                    <a:lnTo>
                      <a:pt x="17" y="11"/>
                    </a:lnTo>
                    <a:lnTo>
                      <a:pt x="10" y="11"/>
                    </a:lnTo>
                    <a:lnTo>
                      <a:pt x="3" y="9"/>
                    </a:lnTo>
                    <a:lnTo>
                      <a:pt x="0" y="7"/>
                    </a:lnTo>
                    <a:lnTo>
                      <a:pt x="0" y="4"/>
                    </a:lnTo>
                    <a:lnTo>
                      <a:pt x="2" y="2"/>
                    </a:lnTo>
                    <a:lnTo>
                      <a:pt x="8" y="1"/>
                    </a:lnTo>
                    <a:lnTo>
                      <a:pt x="16" y="1"/>
                    </a:lnTo>
                    <a:lnTo>
                      <a:pt x="25" y="1"/>
                    </a:lnTo>
                    <a:lnTo>
                      <a:pt x="33" y="1"/>
                    </a:lnTo>
                    <a:lnTo>
                      <a:pt x="41" y="1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276" name="Freeform 154"/>
              <p:cNvSpPr>
                <a:spLocks/>
              </p:cNvSpPr>
              <p:nvPr/>
            </p:nvSpPr>
            <p:spPr bwMode="auto">
              <a:xfrm>
                <a:off x="108" y="468"/>
                <a:ext cx="25" cy="8"/>
              </a:xfrm>
              <a:custGeom>
                <a:avLst/>
                <a:gdLst>
                  <a:gd name="T0" fmla="*/ 0 w 51"/>
                  <a:gd name="T1" fmla="*/ 0 h 16"/>
                  <a:gd name="T2" fmla="*/ 0 w 51"/>
                  <a:gd name="T3" fmla="*/ 1 h 16"/>
                  <a:gd name="T4" fmla="*/ 0 w 51"/>
                  <a:gd name="T5" fmla="*/ 1 h 16"/>
                  <a:gd name="T6" fmla="*/ 0 w 51"/>
                  <a:gd name="T7" fmla="*/ 1 h 16"/>
                  <a:gd name="T8" fmla="*/ 0 w 51"/>
                  <a:gd name="T9" fmla="*/ 1 h 16"/>
                  <a:gd name="T10" fmla="*/ 0 w 51"/>
                  <a:gd name="T11" fmla="*/ 1 h 16"/>
                  <a:gd name="T12" fmla="*/ 0 w 51"/>
                  <a:gd name="T13" fmla="*/ 1 h 16"/>
                  <a:gd name="T14" fmla="*/ 0 w 51"/>
                  <a:gd name="T15" fmla="*/ 1 h 16"/>
                  <a:gd name="T16" fmla="*/ 0 w 51"/>
                  <a:gd name="T17" fmla="*/ 1 h 16"/>
                  <a:gd name="T18" fmla="*/ 0 w 51"/>
                  <a:gd name="T19" fmla="*/ 1 h 16"/>
                  <a:gd name="T20" fmla="*/ 0 w 51"/>
                  <a:gd name="T21" fmla="*/ 1 h 16"/>
                  <a:gd name="T22" fmla="*/ 0 w 51"/>
                  <a:gd name="T23" fmla="*/ 1 h 16"/>
                  <a:gd name="T24" fmla="*/ 0 w 51"/>
                  <a:gd name="T25" fmla="*/ 1 h 16"/>
                  <a:gd name="T26" fmla="*/ 0 w 51"/>
                  <a:gd name="T27" fmla="*/ 1 h 16"/>
                  <a:gd name="T28" fmla="*/ 0 w 51"/>
                  <a:gd name="T29" fmla="*/ 1 h 16"/>
                  <a:gd name="T30" fmla="*/ 0 w 51"/>
                  <a:gd name="T31" fmla="*/ 1 h 16"/>
                  <a:gd name="T32" fmla="*/ 0 w 51"/>
                  <a:gd name="T33" fmla="*/ 0 h 1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1" h="16">
                    <a:moveTo>
                      <a:pt x="51" y="0"/>
                    </a:moveTo>
                    <a:lnTo>
                      <a:pt x="48" y="5"/>
                    </a:lnTo>
                    <a:lnTo>
                      <a:pt x="42" y="8"/>
                    </a:lnTo>
                    <a:lnTo>
                      <a:pt x="35" y="12"/>
                    </a:lnTo>
                    <a:lnTo>
                      <a:pt x="26" y="14"/>
                    </a:lnTo>
                    <a:lnTo>
                      <a:pt x="18" y="15"/>
                    </a:lnTo>
                    <a:lnTo>
                      <a:pt x="10" y="16"/>
                    </a:lnTo>
                    <a:lnTo>
                      <a:pt x="4" y="15"/>
                    </a:lnTo>
                    <a:lnTo>
                      <a:pt x="0" y="13"/>
                    </a:lnTo>
                    <a:lnTo>
                      <a:pt x="0" y="11"/>
                    </a:lnTo>
                    <a:lnTo>
                      <a:pt x="4" y="9"/>
                    </a:lnTo>
                    <a:lnTo>
                      <a:pt x="10" y="7"/>
                    </a:lnTo>
                    <a:lnTo>
                      <a:pt x="16" y="6"/>
                    </a:lnTo>
                    <a:lnTo>
                      <a:pt x="26" y="6"/>
                    </a:lnTo>
                    <a:lnTo>
                      <a:pt x="35" y="4"/>
                    </a:lnTo>
                    <a:lnTo>
                      <a:pt x="43" y="2"/>
                    </a:lnTo>
                    <a:lnTo>
                      <a:pt x="51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277" name="Freeform 155"/>
              <p:cNvSpPr>
                <a:spLocks/>
              </p:cNvSpPr>
              <p:nvPr/>
            </p:nvSpPr>
            <p:spPr bwMode="auto">
              <a:xfrm>
                <a:off x="109" y="476"/>
                <a:ext cx="25" cy="10"/>
              </a:xfrm>
              <a:custGeom>
                <a:avLst/>
                <a:gdLst>
                  <a:gd name="T0" fmla="*/ 1 w 48"/>
                  <a:gd name="T1" fmla="*/ 0 h 21"/>
                  <a:gd name="T2" fmla="*/ 1 w 48"/>
                  <a:gd name="T3" fmla="*/ 0 h 21"/>
                  <a:gd name="T4" fmla="*/ 1 w 48"/>
                  <a:gd name="T5" fmla="*/ 0 h 21"/>
                  <a:gd name="T6" fmla="*/ 1 w 48"/>
                  <a:gd name="T7" fmla="*/ 0 h 21"/>
                  <a:gd name="T8" fmla="*/ 1 w 48"/>
                  <a:gd name="T9" fmla="*/ 0 h 21"/>
                  <a:gd name="T10" fmla="*/ 1 w 48"/>
                  <a:gd name="T11" fmla="*/ 0 h 21"/>
                  <a:gd name="T12" fmla="*/ 1 w 48"/>
                  <a:gd name="T13" fmla="*/ 0 h 21"/>
                  <a:gd name="T14" fmla="*/ 1 w 48"/>
                  <a:gd name="T15" fmla="*/ 0 h 21"/>
                  <a:gd name="T16" fmla="*/ 0 w 48"/>
                  <a:gd name="T17" fmla="*/ 0 h 21"/>
                  <a:gd name="T18" fmla="*/ 1 w 48"/>
                  <a:gd name="T19" fmla="*/ 0 h 21"/>
                  <a:gd name="T20" fmla="*/ 1 w 48"/>
                  <a:gd name="T21" fmla="*/ 0 h 21"/>
                  <a:gd name="T22" fmla="*/ 1 w 48"/>
                  <a:gd name="T23" fmla="*/ 0 h 21"/>
                  <a:gd name="T24" fmla="*/ 1 w 48"/>
                  <a:gd name="T25" fmla="*/ 0 h 21"/>
                  <a:gd name="T26" fmla="*/ 1 w 48"/>
                  <a:gd name="T27" fmla="*/ 0 h 21"/>
                  <a:gd name="T28" fmla="*/ 1 w 48"/>
                  <a:gd name="T29" fmla="*/ 0 h 21"/>
                  <a:gd name="T30" fmla="*/ 1 w 48"/>
                  <a:gd name="T31" fmla="*/ 0 h 21"/>
                  <a:gd name="T32" fmla="*/ 1 w 48"/>
                  <a:gd name="T33" fmla="*/ 0 h 2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8" h="21">
                    <a:moveTo>
                      <a:pt x="48" y="0"/>
                    </a:moveTo>
                    <a:lnTo>
                      <a:pt x="45" y="5"/>
                    </a:lnTo>
                    <a:lnTo>
                      <a:pt x="38" y="11"/>
                    </a:lnTo>
                    <a:lnTo>
                      <a:pt x="31" y="14"/>
                    </a:lnTo>
                    <a:lnTo>
                      <a:pt x="23" y="17"/>
                    </a:lnTo>
                    <a:lnTo>
                      <a:pt x="15" y="20"/>
                    </a:lnTo>
                    <a:lnTo>
                      <a:pt x="8" y="21"/>
                    </a:lnTo>
                    <a:lnTo>
                      <a:pt x="2" y="21"/>
                    </a:lnTo>
                    <a:lnTo>
                      <a:pt x="0" y="19"/>
                    </a:lnTo>
                    <a:lnTo>
                      <a:pt x="1" y="16"/>
                    </a:lnTo>
                    <a:lnTo>
                      <a:pt x="4" y="13"/>
                    </a:lnTo>
                    <a:lnTo>
                      <a:pt x="10" y="11"/>
                    </a:lnTo>
                    <a:lnTo>
                      <a:pt x="18" y="9"/>
                    </a:lnTo>
                    <a:lnTo>
                      <a:pt x="26" y="7"/>
                    </a:lnTo>
                    <a:lnTo>
                      <a:pt x="34" y="5"/>
                    </a:lnTo>
                    <a:lnTo>
                      <a:pt x="42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278" name="Freeform 156"/>
              <p:cNvSpPr>
                <a:spLocks/>
              </p:cNvSpPr>
              <p:nvPr/>
            </p:nvSpPr>
            <p:spPr bwMode="auto">
              <a:xfrm>
                <a:off x="111" y="485"/>
                <a:ext cx="25" cy="15"/>
              </a:xfrm>
              <a:custGeom>
                <a:avLst/>
                <a:gdLst>
                  <a:gd name="T0" fmla="*/ 0 w 51"/>
                  <a:gd name="T1" fmla="*/ 0 h 31"/>
                  <a:gd name="T2" fmla="*/ 0 w 51"/>
                  <a:gd name="T3" fmla="*/ 0 h 31"/>
                  <a:gd name="T4" fmla="*/ 0 w 51"/>
                  <a:gd name="T5" fmla="*/ 0 h 31"/>
                  <a:gd name="T6" fmla="*/ 0 w 51"/>
                  <a:gd name="T7" fmla="*/ 0 h 31"/>
                  <a:gd name="T8" fmla="*/ 0 w 51"/>
                  <a:gd name="T9" fmla="*/ 0 h 31"/>
                  <a:gd name="T10" fmla="*/ 0 w 51"/>
                  <a:gd name="T11" fmla="*/ 0 h 31"/>
                  <a:gd name="T12" fmla="*/ 0 w 51"/>
                  <a:gd name="T13" fmla="*/ 0 h 31"/>
                  <a:gd name="T14" fmla="*/ 0 w 51"/>
                  <a:gd name="T15" fmla="*/ 0 h 31"/>
                  <a:gd name="T16" fmla="*/ 0 w 51"/>
                  <a:gd name="T17" fmla="*/ 0 h 31"/>
                  <a:gd name="T18" fmla="*/ 0 w 51"/>
                  <a:gd name="T19" fmla="*/ 0 h 31"/>
                  <a:gd name="T20" fmla="*/ 0 w 51"/>
                  <a:gd name="T21" fmla="*/ 0 h 31"/>
                  <a:gd name="T22" fmla="*/ 0 w 51"/>
                  <a:gd name="T23" fmla="*/ 0 h 31"/>
                  <a:gd name="T24" fmla="*/ 0 w 51"/>
                  <a:gd name="T25" fmla="*/ 0 h 31"/>
                  <a:gd name="T26" fmla="*/ 0 w 51"/>
                  <a:gd name="T27" fmla="*/ 0 h 31"/>
                  <a:gd name="T28" fmla="*/ 0 w 51"/>
                  <a:gd name="T29" fmla="*/ 0 h 31"/>
                  <a:gd name="T30" fmla="*/ 0 w 51"/>
                  <a:gd name="T31" fmla="*/ 0 h 31"/>
                  <a:gd name="T32" fmla="*/ 0 w 51"/>
                  <a:gd name="T33" fmla="*/ 0 h 3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1" h="31">
                    <a:moveTo>
                      <a:pt x="51" y="0"/>
                    </a:moveTo>
                    <a:lnTo>
                      <a:pt x="45" y="4"/>
                    </a:lnTo>
                    <a:lnTo>
                      <a:pt x="39" y="10"/>
                    </a:lnTo>
                    <a:lnTo>
                      <a:pt x="31" y="17"/>
                    </a:lnTo>
                    <a:lnTo>
                      <a:pt x="23" y="23"/>
                    </a:lnTo>
                    <a:lnTo>
                      <a:pt x="15" y="27"/>
                    </a:lnTo>
                    <a:lnTo>
                      <a:pt x="9" y="30"/>
                    </a:lnTo>
                    <a:lnTo>
                      <a:pt x="4" y="31"/>
                    </a:lnTo>
                    <a:lnTo>
                      <a:pt x="0" y="28"/>
                    </a:lnTo>
                    <a:lnTo>
                      <a:pt x="0" y="25"/>
                    </a:lnTo>
                    <a:lnTo>
                      <a:pt x="5" y="20"/>
                    </a:lnTo>
                    <a:lnTo>
                      <a:pt x="10" y="17"/>
                    </a:lnTo>
                    <a:lnTo>
                      <a:pt x="20" y="12"/>
                    </a:lnTo>
                    <a:lnTo>
                      <a:pt x="29" y="9"/>
                    </a:lnTo>
                    <a:lnTo>
                      <a:pt x="38" y="5"/>
                    </a:lnTo>
                    <a:lnTo>
                      <a:pt x="45" y="2"/>
                    </a:lnTo>
                    <a:lnTo>
                      <a:pt x="51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279" name="Freeform 157"/>
              <p:cNvSpPr>
                <a:spLocks/>
              </p:cNvSpPr>
              <p:nvPr/>
            </p:nvSpPr>
            <p:spPr bwMode="auto">
              <a:xfrm>
                <a:off x="115" y="495"/>
                <a:ext cx="25" cy="22"/>
              </a:xfrm>
              <a:custGeom>
                <a:avLst/>
                <a:gdLst>
                  <a:gd name="T0" fmla="*/ 1 w 50"/>
                  <a:gd name="T1" fmla="*/ 0 h 43"/>
                  <a:gd name="T2" fmla="*/ 1 w 50"/>
                  <a:gd name="T3" fmla="*/ 1 h 43"/>
                  <a:gd name="T4" fmla="*/ 1 w 50"/>
                  <a:gd name="T5" fmla="*/ 1 h 43"/>
                  <a:gd name="T6" fmla="*/ 1 w 50"/>
                  <a:gd name="T7" fmla="*/ 1 h 43"/>
                  <a:gd name="T8" fmla="*/ 1 w 50"/>
                  <a:gd name="T9" fmla="*/ 1 h 43"/>
                  <a:gd name="T10" fmla="*/ 1 w 50"/>
                  <a:gd name="T11" fmla="*/ 1 h 43"/>
                  <a:gd name="T12" fmla="*/ 1 w 50"/>
                  <a:gd name="T13" fmla="*/ 1 h 43"/>
                  <a:gd name="T14" fmla="*/ 1 w 50"/>
                  <a:gd name="T15" fmla="*/ 1 h 43"/>
                  <a:gd name="T16" fmla="*/ 0 w 50"/>
                  <a:gd name="T17" fmla="*/ 1 h 43"/>
                  <a:gd name="T18" fmla="*/ 1 w 50"/>
                  <a:gd name="T19" fmla="*/ 1 h 43"/>
                  <a:gd name="T20" fmla="*/ 1 w 50"/>
                  <a:gd name="T21" fmla="*/ 1 h 43"/>
                  <a:gd name="T22" fmla="*/ 1 w 50"/>
                  <a:gd name="T23" fmla="*/ 1 h 43"/>
                  <a:gd name="T24" fmla="*/ 1 w 50"/>
                  <a:gd name="T25" fmla="*/ 1 h 43"/>
                  <a:gd name="T26" fmla="*/ 1 w 50"/>
                  <a:gd name="T27" fmla="*/ 1 h 43"/>
                  <a:gd name="T28" fmla="*/ 1 w 50"/>
                  <a:gd name="T29" fmla="*/ 1 h 43"/>
                  <a:gd name="T30" fmla="*/ 1 w 50"/>
                  <a:gd name="T31" fmla="*/ 1 h 43"/>
                  <a:gd name="T32" fmla="*/ 1 w 50"/>
                  <a:gd name="T33" fmla="*/ 0 h 4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0" h="43">
                    <a:moveTo>
                      <a:pt x="50" y="0"/>
                    </a:moveTo>
                    <a:lnTo>
                      <a:pt x="45" y="5"/>
                    </a:lnTo>
                    <a:lnTo>
                      <a:pt x="39" y="12"/>
                    </a:lnTo>
                    <a:lnTo>
                      <a:pt x="31" y="20"/>
                    </a:lnTo>
                    <a:lnTo>
                      <a:pt x="23" y="28"/>
                    </a:lnTo>
                    <a:lnTo>
                      <a:pt x="15" y="35"/>
                    </a:lnTo>
                    <a:lnTo>
                      <a:pt x="8" y="41"/>
                    </a:lnTo>
                    <a:lnTo>
                      <a:pt x="3" y="43"/>
                    </a:lnTo>
                    <a:lnTo>
                      <a:pt x="0" y="41"/>
                    </a:lnTo>
                    <a:lnTo>
                      <a:pt x="1" y="36"/>
                    </a:lnTo>
                    <a:lnTo>
                      <a:pt x="6" y="30"/>
                    </a:lnTo>
                    <a:lnTo>
                      <a:pt x="13" y="25"/>
                    </a:lnTo>
                    <a:lnTo>
                      <a:pt x="22" y="19"/>
                    </a:lnTo>
                    <a:lnTo>
                      <a:pt x="30" y="13"/>
                    </a:lnTo>
                    <a:lnTo>
                      <a:pt x="39" y="7"/>
                    </a:lnTo>
                    <a:lnTo>
                      <a:pt x="46" y="4"/>
                    </a:lnTo>
                    <a:lnTo>
                      <a:pt x="5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280" name="Freeform 158"/>
              <p:cNvSpPr>
                <a:spLocks/>
              </p:cNvSpPr>
              <p:nvPr/>
            </p:nvSpPr>
            <p:spPr bwMode="auto">
              <a:xfrm>
                <a:off x="119" y="507"/>
                <a:ext cx="25" cy="24"/>
              </a:xfrm>
              <a:custGeom>
                <a:avLst/>
                <a:gdLst>
                  <a:gd name="T0" fmla="*/ 0 w 51"/>
                  <a:gd name="T1" fmla="*/ 0 h 48"/>
                  <a:gd name="T2" fmla="*/ 0 w 51"/>
                  <a:gd name="T3" fmla="*/ 1 h 48"/>
                  <a:gd name="T4" fmla="*/ 0 w 51"/>
                  <a:gd name="T5" fmla="*/ 1 h 48"/>
                  <a:gd name="T6" fmla="*/ 0 w 51"/>
                  <a:gd name="T7" fmla="*/ 1 h 48"/>
                  <a:gd name="T8" fmla="*/ 0 w 51"/>
                  <a:gd name="T9" fmla="*/ 1 h 48"/>
                  <a:gd name="T10" fmla="*/ 0 w 51"/>
                  <a:gd name="T11" fmla="*/ 1 h 48"/>
                  <a:gd name="T12" fmla="*/ 0 w 51"/>
                  <a:gd name="T13" fmla="*/ 1 h 48"/>
                  <a:gd name="T14" fmla="*/ 0 w 51"/>
                  <a:gd name="T15" fmla="*/ 1 h 48"/>
                  <a:gd name="T16" fmla="*/ 0 w 51"/>
                  <a:gd name="T17" fmla="*/ 1 h 48"/>
                  <a:gd name="T18" fmla="*/ 0 w 51"/>
                  <a:gd name="T19" fmla="*/ 1 h 48"/>
                  <a:gd name="T20" fmla="*/ 0 w 51"/>
                  <a:gd name="T21" fmla="*/ 1 h 48"/>
                  <a:gd name="T22" fmla="*/ 0 w 51"/>
                  <a:gd name="T23" fmla="*/ 1 h 48"/>
                  <a:gd name="T24" fmla="*/ 0 w 51"/>
                  <a:gd name="T25" fmla="*/ 1 h 48"/>
                  <a:gd name="T26" fmla="*/ 0 w 51"/>
                  <a:gd name="T27" fmla="*/ 1 h 48"/>
                  <a:gd name="T28" fmla="*/ 0 w 51"/>
                  <a:gd name="T29" fmla="*/ 1 h 48"/>
                  <a:gd name="T30" fmla="*/ 0 w 51"/>
                  <a:gd name="T31" fmla="*/ 1 h 48"/>
                  <a:gd name="T32" fmla="*/ 0 w 51"/>
                  <a:gd name="T33" fmla="*/ 0 h 4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1" h="48">
                    <a:moveTo>
                      <a:pt x="51" y="0"/>
                    </a:moveTo>
                    <a:lnTo>
                      <a:pt x="47" y="5"/>
                    </a:lnTo>
                    <a:lnTo>
                      <a:pt x="42" y="13"/>
                    </a:lnTo>
                    <a:lnTo>
                      <a:pt x="34" y="23"/>
                    </a:lnTo>
                    <a:lnTo>
                      <a:pt x="26" y="32"/>
                    </a:lnTo>
                    <a:lnTo>
                      <a:pt x="18" y="40"/>
                    </a:lnTo>
                    <a:lnTo>
                      <a:pt x="11" y="46"/>
                    </a:lnTo>
                    <a:lnTo>
                      <a:pt x="4" y="48"/>
                    </a:lnTo>
                    <a:lnTo>
                      <a:pt x="0" y="46"/>
                    </a:lnTo>
                    <a:lnTo>
                      <a:pt x="0" y="41"/>
                    </a:lnTo>
                    <a:lnTo>
                      <a:pt x="4" y="35"/>
                    </a:lnTo>
                    <a:lnTo>
                      <a:pt x="12" y="30"/>
                    </a:lnTo>
                    <a:lnTo>
                      <a:pt x="21" y="23"/>
                    </a:lnTo>
                    <a:lnTo>
                      <a:pt x="30" y="17"/>
                    </a:lnTo>
                    <a:lnTo>
                      <a:pt x="39" y="10"/>
                    </a:lnTo>
                    <a:lnTo>
                      <a:pt x="46" y="4"/>
                    </a:lnTo>
                    <a:lnTo>
                      <a:pt x="51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281" name="Freeform 159"/>
              <p:cNvSpPr>
                <a:spLocks/>
              </p:cNvSpPr>
              <p:nvPr/>
            </p:nvSpPr>
            <p:spPr bwMode="auto">
              <a:xfrm>
                <a:off x="126" y="517"/>
                <a:ext cx="24" cy="27"/>
              </a:xfrm>
              <a:custGeom>
                <a:avLst/>
                <a:gdLst>
                  <a:gd name="T0" fmla="*/ 1 w 48"/>
                  <a:gd name="T1" fmla="*/ 0 h 55"/>
                  <a:gd name="T2" fmla="*/ 1 w 48"/>
                  <a:gd name="T3" fmla="*/ 0 h 55"/>
                  <a:gd name="T4" fmla="*/ 1 w 48"/>
                  <a:gd name="T5" fmla="*/ 0 h 55"/>
                  <a:gd name="T6" fmla="*/ 1 w 48"/>
                  <a:gd name="T7" fmla="*/ 0 h 55"/>
                  <a:gd name="T8" fmla="*/ 1 w 48"/>
                  <a:gd name="T9" fmla="*/ 0 h 55"/>
                  <a:gd name="T10" fmla="*/ 1 w 48"/>
                  <a:gd name="T11" fmla="*/ 0 h 55"/>
                  <a:gd name="T12" fmla="*/ 1 w 48"/>
                  <a:gd name="T13" fmla="*/ 0 h 55"/>
                  <a:gd name="T14" fmla="*/ 1 w 48"/>
                  <a:gd name="T15" fmla="*/ 0 h 55"/>
                  <a:gd name="T16" fmla="*/ 1 w 48"/>
                  <a:gd name="T17" fmla="*/ 0 h 55"/>
                  <a:gd name="T18" fmla="*/ 0 w 48"/>
                  <a:gd name="T19" fmla="*/ 0 h 55"/>
                  <a:gd name="T20" fmla="*/ 1 w 48"/>
                  <a:gd name="T21" fmla="*/ 0 h 55"/>
                  <a:gd name="T22" fmla="*/ 1 w 48"/>
                  <a:gd name="T23" fmla="*/ 0 h 55"/>
                  <a:gd name="T24" fmla="*/ 1 w 48"/>
                  <a:gd name="T25" fmla="*/ 0 h 55"/>
                  <a:gd name="T26" fmla="*/ 1 w 48"/>
                  <a:gd name="T27" fmla="*/ 0 h 55"/>
                  <a:gd name="T28" fmla="*/ 1 w 48"/>
                  <a:gd name="T29" fmla="*/ 0 h 55"/>
                  <a:gd name="T30" fmla="*/ 1 w 48"/>
                  <a:gd name="T31" fmla="*/ 0 h 55"/>
                  <a:gd name="T32" fmla="*/ 1 w 48"/>
                  <a:gd name="T33" fmla="*/ 0 h 5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8" h="55">
                    <a:moveTo>
                      <a:pt x="48" y="0"/>
                    </a:moveTo>
                    <a:lnTo>
                      <a:pt x="46" y="7"/>
                    </a:lnTo>
                    <a:lnTo>
                      <a:pt x="42" y="16"/>
                    </a:lnTo>
                    <a:lnTo>
                      <a:pt x="36" y="25"/>
                    </a:lnTo>
                    <a:lnTo>
                      <a:pt x="30" y="35"/>
                    </a:lnTo>
                    <a:lnTo>
                      <a:pt x="23" y="43"/>
                    </a:lnTo>
                    <a:lnTo>
                      <a:pt x="16" y="50"/>
                    </a:lnTo>
                    <a:lnTo>
                      <a:pt x="8" y="54"/>
                    </a:lnTo>
                    <a:lnTo>
                      <a:pt x="1" y="55"/>
                    </a:lnTo>
                    <a:lnTo>
                      <a:pt x="0" y="53"/>
                    </a:lnTo>
                    <a:lnTo>
                      <a:pt x="2" y="47"/>
                    </a:lnTo>
                    <a:lnTo>
                      <a:pt x="9" y="39"/>
                    </a:lnTo>
                    <a:lnTo>
                      <a:pt x="17" y="30"/>
                    </a:lnTo>
                    <a:lnTo>
                      <a:pt x="27" y="21"/>
                    </a:lnTo>
                    <a:lnTo>
                      <a:pt x="36" y="12"/>
                    </a:lnTo>
                    <a:lnTo>
                      <a:pt x="44" y="5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282" name="Freeform 160"/>
              <p:cNvSpPr>
                <a:spLocks/>
              </p:cNvSpPr>
              <p:nvPr/>
            </p:nvSpPr>
            <p:spPr bwMode="auto">
              <a:xfrm>
                <a:off x="141" y="523"/>
                <a:ext cx="11" cy="31"/>
              </a:xfrm>
              <a:custGeom>
                <a:avLst/>
                <a:gdLst>
                  <a:gd name="T0" fmla="*/ 0 w 22"/>
                  <a:gd name="T1" fmla="*/ 1 h 61"/>
                  <a:gd name="T2" fmla="*/ 1 w 22"/>
                  <a:gd name="T3" fmla="*/ 1 h 61"/>
                  <a:gd name="T4" fmla="*/ 1 w 22"/>
                  <a:gd name="T5" fmla="*/ 1 h 61"/>
                  <a:gd name="T6" fmla="*/ 1 w 22"/>
                  <a:gd name="T7" fmla="*/ 1 h 61"/>
                  <a:gd name="T8" fmla="*/ 1 w 22"/>
                  <a:gd name="T9" fmla="*/ 0 h 61"/>
                  <a:gd name="T10" fmla="*/ 1 w 22"/>
                  <a:gd name="T11" fmla="*/ 1 h 61"/>
                  <a:gd name="T12" fmla="*/ 1 w 22"/>
                  <a:gd name="T13" fmla="*/ 1 h 61"/>
                  <a:gd name="T14" fmla="*/ 1 w 22"/>
                  <a:gd name="T15" fmla="*/ 1 h 61"/>
                  <a:gd name="T16" fmla="*/ 0 w 22"/>
                  <a:gd name="T17" fmla="*/ 1 h 6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2" h="61">
                    <a:moveTo>
                      <a:pt x="0" y="61"/>
                    </a:moveTo>
                    <a:lnTo>
                      <a:pt x="1" y="52"/>
                    </a:lnTo>
                    <a:lnTo>
                      <a:pt x="7" y="33"/>
                    </a:lnTo>
                    <a:lnTo>
                      <a:pt x="15" y="14"/>
                    </a:lnTo>
                    <a:lnTo>
                      <a:pt x="21" y="0"/>
                    </a:lnTo>
                    <a:lnTo>
                      <a:pt x="22" y="18"/>
                    </a:lnTo>
                    <a:lnTo>
                      <a:pt x="17" y="40"/>
                    </a:lnTo>
                    <a:lnTo>
                      <a:pt x="11" y="56"/>
                    </a:lnTo>
                    <a:lnTo>
                      <a:pt x="0" y="6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283" name="Freeform 161"/>
              <p:cNvSpPr>
                <a:spLocks/>
              </p:cNvSpPr>
              <p:nvPr/>
            </p:nvSpPr>
            <p:spPr bwMode="auto">
              <a:xfrm>
                <a:off x="150" y="534"/>
                <a:ext cx="11" cy="29"/>
              </a:xfrm>
              <a:custGeom>
                <a:avLst/>
                <a:gdLst>
                  <a:gd name="T0" fmla="*/ 0 w 22"/>
                  <a:gd name="T1" fmla="*/ 1 h 58"/>
                  <a:gd name="T2" fmla="*/ 1 w 22"/>
                  <a:gd name="T3" fmla="*/ 1 h 58"/>
                  <a:gd name="T4" fmla="*/ 1 w 22"/>
                  <a:gd name="T5" fmla="*/ 1 h 58"/>
                  <a:gd name="T6" fmla="*/ 1 w 22"/>
                  <a:gd name="T7" fmla="*/ 1 h 58"/>
                  <a:gd name="T8" fmla="*/ 1 w 22"/>
                  <a:gd name="T9" fmla="*/ 0 h 58"/>
                  <a:gd name="T10" fmla="*/ 1 w 22"/>
                  <a:gd name="T11" fmla="*/ 1 h 58"/>
                  <a:gd name="T12" fmla="*/ 1 w 22"/>
                  <a:gd name="T13" fmla="*/ 1 h 58"/>
                  <a:gd name="T14" fmla="*/ 1 w 22"/>
                  <a:gd name="T15" fmla="*/ 1 h 58"/>
                  <a:gd name="T16" fmla="*/ 0 w 22"/>
                  <a:gd name="T17" fmla="*/ 1 h 5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2" h="58">
                    <a:moveTo>
                      <a:pt x="0" y="58"/>
                    </a:moveTo>
                    <a:lnTo>
                      <a:pt x="2" y="49"/>
                    </a:lnTo>
                    <a:lnTo>
                      <a:pt x="8" y="31"/>
                    </a:lnTo>
                    <a:lnTo>
                      <a:pt x="17" y="12"/>
                    </a:lnTo>
                    <a:lnTo>
                      <a:pt x="21" y="0"/>
                    </a:lnTo>
                    <a:lnTo>
                      <a:pt x="22" y="18"/>
                    </a:lnTo>
                    <a:lnTo>
                      <a:pt x="18" y="39"/>
                    </a:lnTo>
                    <a:lnTo>
                      <a:pt x="11" y="55"/>
                    </a:lnTo>
                    <a:lnTo>
                      <a:pt x="0" y="58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284" name="Freeform 162"/>
              <p:cNvSpPr>
                <a:spLocks/>
              </p:cNvSpPr>
              <p:nvPr/>
            </p:nvSpPr>
            <p:spPr bwMode="auto">
              <a:xfrm>
                <a:off x="104" y="504"/>
                <a:ext cx="32" cy="149"/>
              </a:xfrm>
              <a:custGeom>
                <a:avLst/>
                <a:gdLst>
                  <a:gd name="T0" fmla="*/ 0 w 65"/>
                  <a:gd name="T1" fmla="*/ 1 h 298"/>
                  <a:gd name="T2" fmla="*/ 0 w 65"/>
                  <a:gd name="T3" fmla="*/ 1 h 298"/>
                  <a:gd name="T4" fmla="*/ 0 w 65"/>
                  <a:gd name="T5" fmla="*/ 1 h 298"/>
                  <a:gd name="T6" fmla="*/ 0 w 65"/>
                  <a:gd name="T7" fmla="*/ 1 h 298"/>
                  <a:gd name="T8" fmla="*/ 0 w 65"/>
                  <a:gd name="T9" fmla="*/ 0 h 298"/>
                  <a:gd name="T10" fmla="*/ 0 w 65"/>
                  <a:gd name="T11" fmla="*/ 1 h 298"/>
                  <a:gd name="T12" fmla="*/ 0 w 65"/>
                  <a:gd name="T13" fmla="*/ 1 h 298"/>
                  <a:gd name="T14" fmla="*/ 0 w 65"/>
                  <a:gd name="T15" fmla="*/ 1 h 298"/>
                  <a:gd name="T16" fmla="*/ 0 w 65"/>
                  <a:gd name="T17" fmla="*/ 2 h 298"/>
                  <a:gd name="T18" fmla="*/ 0 w 65"/>
                  <a:gd name="T19" fmla="*/ 2 h 298"/>
                  <a:gd name="T20" fmla="*/ 0 w 65"/>
                  <a:gd name="T21" fmla="*/ 2 h 298"/>
                  <a:gd name="T22" fmla="*/ 0 w 65"/>
                  <a:gd name="T23" fmla="*/ 3 h 298"/>
                  <a:gd name="T24" fmla="*/ 0 w 65"/>
                  <a:gd name="T25" fmla="*/ 3 h 298"/>
                  <a:gd name="T26" fmla="*/ 0 w 65"/>
                  <a:gd name="T27" fmla="*/ 3 h 298"/>
                  <a:gd name="T28" fmla="*/ 0 w 65"/>
                  <a:gd name="T29" fmla="*/ 2 h 298"/>
                  <a:gd name="T30" fmla="*/ 0 w 65"/>
                  <a:gd name="T31" fmla="*/ 2 h 298"/>
                  <a:gd name="T32" fmla="*/ 0 w 65"/>
                  <a:gd name="T33" fmla="*/ 2 h 298"/>
                  <a:gd name="T34" fmla="*/ 0 w 65"/>
                  <a:gd name="T35" fmla="*/ 1 h 298"/>
                  <a:gd name="T36" fmla="*/ 0 w 65"/>
                  <a:gd name="T37" fmla="*/ 1 h 298"/>
                  <a:gd name="T38" fmla="*/ 0 w 65"/>
                  <a:gd name="T39" fmla="*/ 1 h 298"/>
                  <a:gd name="T40" fmla="*/ 0 w 65"/>
                  <a:gd name="T41" fmla="*/ 1 h 298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65" h="298">
                    <a:moveTo>
                      <a:pt x="10" y="3"/>
                    </a:moveTo>
                    <a:lnTo>
                      <a:pt x="7" y="2"/>
                    </a:lnTo>
                    <a:lnTo>
                      <a:pt x="5" y="1"/>
                    </a:lnTo>
                    <a:lnTo>
                      <a:pt x="3" y="1"/>
                    </a:lnTo>
                    <a:lnTo>
                      <a:pt x="0" y="0"/>
                    </a:lnTo>
                    <a:lnTo>
                      <a:pt x="22" y="43"/>
                    </a:lnTo>
                    <a:lnTo>
                      <a:pt x="38" y="86"/>
                    </a:lnTo>
                    <a:lnTo>
                      <a:pt x="49" y="128"/>
                    </a:lnTo>
                    <a:lnTo>
                      <a:pt x="55" y="167"/>
                    </a:lnTo>
                    <a:lnTo>
                      <a:pt x="57" y="204"/>
                    </a:lnTo>
                    <a:lnTo>
                      <a:pt x="58" y="238"/>
                    </a:lnTo>
                    <a:lnTo>
                      <a:pt x="58" y="269"/>
                    </a:lnTo>
                    <a:lnTo>
                      <a:pt x="57" y="298"/>
                    </a:lnTo>
                    <a:lnTo>
                      <a:pt x="61" y="276"/>
                    </a:lnTo>
                    <a:lnTo>
                      <a:pt x="65" y="245"/>
                    </a:lnTo>
                    <a:lnTo>
                      <a:pt x="65" y="205"/>
                    </a:lnTo>
                    <a:lnTo>
                      <a:pt x="63" y="161"/>
                    </a:lnTo>
                    <a:lnTo>
                      <a:pt x="56" y="116"/>
                    </a:lnTo>
                    <a:lnTo>
                      <a:pt x="45" y="72"/>
                    </a:lnTo>
                    <a:lnTo>
                      <a:pt x="30" y="34"/>
                    </a:lnTo>
                    <a:lnTo>
                      <a:pt x="10" y="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285" name="Freeform 163"/>
              <p:cNvSpPr>
                <a:spLocks/>
              </p:cNvSpPr>
              <p:nvPr/>
            </p:nvSpPr>
            <p:spPr bwMode="auto">
              <a:xfrm>
                <a:off x="112" y="622"/>
                <a:ext cx="23" cy="22"/>
              </a:xfrm>
              <a:custGeom>
                <a:avLst/>
                <a:gdLst>
                  <a:gd name="T0" fmla="*/ 0 w 44"/>
                  <a:gd name="T1" fmla="*/ 1 h 44"/>
                  <a:gd name="T2" fmla="*/ 1 w 44"/>
                  <a:gd name="T3" fmla="*/ 1 h 44"/>
                  <a:gd name="T4" fmla="*/ 1 w 44"/>
                  <a:gd name="T5" fmla="*/ 1 h 44"/>
                  <a:gd name="T6" fmla="*/ 1 w 44"/>
                  <a:gd name="T7" fmla="*/ 1 h 44"/>
                  <a:gd name="T8" fmla="*/ 1 w 44"/>
                  <a:gd name="T9" fmla="*/ 1 h 44"/>
                  <a:gd name="T10" fmla="*/ 1 w 44"/>
                  <a:gd name="T11" fmla="*/ 1 h 44"/>
                  <a:gd name="T12" fmla="*/ 1 w 44"/>
                  <a:gd name="T13" fmla="*/ 1 h 44"/>
                  <a:gd name="T14" fmla="*/ 1 w 44"/>
                  <a:gd name="T15" fmla="*/ 1 h 44"/>
                  <a:gd name="T16" fmla="*/ 1 w 44"/>
                  <a:gd name="T17" fmla="*/ 0 h 44"/>
                  <a:gd name="T18" fmla="*/ 1 w 44"/>
                  <a:gd name="T19" fmla="*/ 1 h 44"/>
                  <a:gd name="T20" fmla="*/ 1 w 44"/>
                  <a:gd name="T21" fmla="*/ 1 h 44"/>
                  <a:gd name="T22" fmla="*/ 1 w 44"/>
                  <a:gd name="T23" fmla="*/ 1 h 44"/>
                  <a:gd name="T24" fmla="*/ 1 w 44"/>
                  <a:gd name="T25" fmla="*/ 1 h 44"/>
                  <a:gd name="T26" fmla="*/ 1 w 44"/>
                  <a:gd name="T27" fmla="*/ 1 h 44"/>
                  <a:gd name="T28" fmla="*/ 1 w 44"/>
                  <a:gd name="T29" fmla="*/ 1 h 44"/>
                  <a:gd name="T30" fmla="*/ 1 w 44"/>
                  <a:gd name="T31" fmla="*/ 1 h 44"/>
                  <a:gd name="T32" fmla="*/ 0 w 44"/>
                  <a:gd name="T33" fmla="*/ 1 h 4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4" h="44">
                    <a:moveTo>
                      <a:pt x="0" y="43"/>
                    </a:moveTo>
                    <a:lnTo>
                      <a:pt x="2" y="44"/>
                    </a:lnTo>
                    <a:lnTo>
                      <a:pt x="6" y="43"/>
                    </a:lnTo>
                    <a:lnTo>
                      <a:pt x="13" y="39"/>
                    </a:lnTo>
                    <a:lnTo>
                      <a:pt x="21" y="35"/>
                    </a:lnTo>
                    <a:lnTo>
                      <a:pt x="28" y="28"/>
                    </a:lnTo>
                    <a:lnTo>
                      <a:pt x="36" y="20"/>
                    </a:lnTo>
                    <a:lnTo>
                      <a:pt x="41" y="10"/>
                    </a:lnTo>
                    <a:lnTo>
                      <a:pt x="44" y="0"/>
                    </a:lnTo>
                    <a:lnTo>
                      <a:pt x="40" y="6"/>
                    </a:lnTo>
                    <a:lnTo>
                      <a:pt x="33" y="12"/>
                    </a:lnTo>
                    <a:lnTo>
                      <a:pt x="26" y="17"/>
                    </a:lnTo>
                    <a:lnTo>
                      <a:pt x="18" y="23"/>
                    </a:lnTo>
                    <a:lnTo>
                      <a:pt x="10" y="30"/>
                    </a:lnTo>
                    <a:lnTo>
                      <a:pt x="4" y="35"/>
                    </a:lnTo>
                    <a:lnTo>
                      <a:pt x="1" y="39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286" name="Freeform 164"/>
              <p:cNvSpPr>
                <a:spLocks/>
              </p:cNvSpPr>
              <p:nvPr/>
            </p:nvSpPr>
            <p:spPr bwMode="auto">
              <a:xfrm>
                <a:off x="110" y="595"/>
                <a:ext cx="26" cy="28"/>
              </a:xfrm>
              <a:custGeom>
                <a:avLst/>
                <a:gdLst>
                  <a:gd name="T0" fmla="*/ 0 w 52"/>
                  <a:gd name="T1" fmla="*/ 1 h 55"/>
                  <a:gd name="T2" fmla="*/ 1 w 52"/>
                  <a:gd name="T3" fmla="*/ 1 h 55"/>
                  <a:gd name="T4" fmla="*/ 1 w 52"/>
                  <a:gd name="T5" fmla="*/ 1 h 55"/>
                  <a:gd name="T6" fmla="*/ 1 w 52"/>
                  <a:gd name="T7" fmla="*/ 1 h 55"/>
                  <a:gd name="T8" fmla="*/ 1 w 52"/>
                  <a:gd name="T9" fmla="*/ 1 h 55"/>
                  <a:gd name="T10" fmla="*/ 1 w 52"/>
                  <a:gd name="T11" fmla="*/ 1 h 55"/>
                  <a:gd name="T12" fmla="*/ 1 w 52"/>
                  <a:gd name="T13" fmla="*/ 1 h 55"/>
                  <a:gd name="T14" fmla="*/ 1 w 52"/>
                  <a:gd name="T15" fmla="*/ 1 h 55"/>
                  <a:gd name="T16" fmla="*/ 1 w 52"/>
                  <a:gd name="T17" fmla="*/ 0 h 55"/>
                  <a:gd name="T18" fmla="*/ 1 w 52"/>
                  <a:gd name="T19" fmla="*/ 1 h 55"/>
                  <a:gd name="T20" fmla="*/ 1 w 52"/>
                  <a:gd name="T21" fmla="*/ 1 h 55"/>
                  <a:gd name="T22" fmla="*/ 1 w 52"/>
                  <a:gd name="T23" fmla="*/ 1 h 55"/>
                  <a:gd name="T24" fmla="*/ 1 w 52"/>
                  <a:gd name="T25" fmla="*/ 1 h 55"/>
                  <a:gd name="T26" fmla="*/ 1 w 52"/>
                  <a:gd name="T27" fmla="*/ 1 h 55"/>
                  <a:gd name="T28" fmla="*/ 1 w 52"/>
                  <a:gd name="T29" fmla="*/ 1 h 55"/>
                  <a:gd name="T30" fmla="*/ 1 w 52"/>
                  <a:gd name="T31" fmla="*/ 1 h 55"/>
                  <a:gd name="T32" fmla="*/ 0 w 52"/>
                  <a:gd name="T33" fmla="*/ 1 h 5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2" h="55">
                    <a:moveTo>
                      <a:pt x="0" y="54"/>
                    </a:moveTo>
                    <a:lnTo>
                      <a:pt x="3" y="55"/>
                    </a:lnTo>
                    <a:lnTo>
                      <a:pt x="9" y="54"/>
                    </a:lnTo>
                    <a:lnTo>
                      <a:pt x="16" y="48"/>
                    </a:lnTo>
                    <a:lnTo>
                      <a:pt x="25" y="41"/>
                    </a:lnTo>
                    <a:lnTo>
                      <a:pt x="33" y="32"/>
                    </a:lnTo>
                    <a:lnTo>
                      <a:pt x="41" y="22"/>
                    </a:lnTo>
                    <a:lnTo>
                      <a:pt x="48" y="11"/>
                    </a:lnTo>
                    <a:lnTo>
                      <a:pt x="52" y="0"/>
                    </a:lnTo>
                    <a:lnTo>
                      <a:pt x="48" y="5"/>
                    </a:lnTo>
                    <a:lnTo>
                      <a:pt x="40" y="10"/>
                    </a:lnTo>
                    <a:lnTo>
                      <a:pt x="32" y="18"/>
                    </a:lnTo>
                    <a:lnTo>
                      <a:pt x="23" y="26"/>
                    </a:lnTo>
                    <a:lnTo>
                      <a:pt x="14" y="35"/>
                    </a:lnTo>
                    <a:lnTo>
                      <a:pt x="6" y="43"/>
                    </a:lnTo>
                    <a:lnTo>
                      <a:pt x="1" y="50"/>
                    </a:ln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287" name="Freeform 165"/>
              <p:cNvSpPr>
                <a:spLocks/>
              </p:cNvSpPr>
              <p:nvPr/>
            </p:nvSpPr>
            <p:spPr bwMode="auto">
              <a:xfrm>
                <a:off x="105" y="582"/>
                <a:ext cx="29" cy="24"/>
              </a:xfrm>
              <a:custGeom>
                <a:avLst/>
                <a:gdLst>
                  <a:gd name="T0" fmla="*/ 0 w 57"/>
                  <a:gd name="T1" fmla="*/ 0 h 49"/>
                  <a:gd name="T2" fmla="*/ 1 w 57"/>
                  <a:gd name="T3" fmla="*/ 0 h 49"/>
                  <a:gd name="T4" fmla="*/ 1 w 57"/>
                  <a:gd name="T5" fmla="*/ 0 h 49"/>
                  <a:gd name="T6" fmla="*/ 1 w 57"/>
                  <a:gd name="T7" fmla="*/ 0 h 49"/>
                  <a:gd name="T8" fmla="*/ 1 w 57"/>
                  <a:gd name="T9" fmla="*/ 0 h 49"/>
                  <a:gd name="T10" fmla="*/ 1 w 57"/>
                  <a:gd name="T11" fmla="*/ 0 h 49"/>
                  <a:gd name="T12" fmla="*/ 1 w 57"/>
                  <a:gd name="T13" fmla="*/ 0 h 49"/>
                  <a:gd name="T14" fmla="*/ 1 w 57"/>
                  <a:gd name="T15" fmla="*/ 0 h 49"/>
                  <a:gd name="T16" fmla="*/ 1 w 57"/>
                  <a:gd name="T17" fmla="*/ 0 h 49"/>
                  <a:gd name="T18" fmla="*/ 1 w 57"/>
                  <a:gd name="T19" fmla="*/ 0 h 49"/>
                  <a:gd name="T20" fmla="*/ 1 w 57"/>
                  <a:gd name="T21" fmla="*/ 0 h 49"/>
                  <a:gd name="T22" fmla="*/ 1 w 57"/>
                  <a:gd name="T23" fmla="*/ 0 h 49"/>
                  <a:gd name="T24" fmla="*/ 1 w 57"/>
                  <a:gd name="T25" fmla="*/ 0 h 49"/>
                  <a:gd name="T26" fmla="*/ 1 w 57"/>
                  <a:gd name="T27" fmla="*/ 0 h 49"/>
                  <a:gd name="T28" fmla="*/ 1 w 57"/>
                  <a:gd name="T29" fmla="*/ 0 h 49"/>
                  <a:gd name="T30" fmla="*/ 1 w 57"/>
                  <a:gd name="T31" fmla="*/ 0 h 49"/>
                  <a:gd name="T32" fmla="*/ 0 w 57"/>
                  <a:gd name="T33" fmla="*/ 0 h 4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7" h="49">
                    <a:moveTo>
                      <a:pt x="0" y="47"/>
                    </a:moveTo>
                    <a:lnTo>
                      <a:pt x="3" y="49"/>
                    </a:lnTo>
                    <a:lnTo>
                      <a:pt x="11" y="48"/>
                    </a:lnTo>
                    <a:lnTo>
                      <a:pt x="19" y="43"/>
                    </a:lnTo>
                    <a:lnTo>
                      <a:pt x="30" y="37"/>
                    </a:lnTo>
                    <a:lnTo>
                      <a:pt x="39" y="29"/>
                    </a:lnTo>
                    <a:lnTo>
                      <a:pt x="48" y="20"/>
                    </a:lnTo>
                    <a:lnTo>
                      <a:pt x="54" y="10"/>
                    </a:lnTo>
                    <a:lnTo>
                      <a:pt x="57" y="0"/>
                    </a:lnTo>
                    <a:lnTo>
                      <a:pt x="53" y="3"/>
                    </a:lnTo>
                    <a:lnTo>
                      <a:pt x="46" y="9"/>
                    </a:lnTo>
                    <a:lnTo>
                      <a:pt x="35" y="14"/>
                    </a:lnTo>
                    <a:lnTo>
                      <a:pt x="25" y="22"/>
                    </a:lnTo>
                    <a:lnTo>
                      <a:pt x="16" y="29"/>
                    </a:lnTo>
                    <a:lnTo>
                      <a:pt x="7" y="37"/>
                    </a:lnTo>
                    <a:lnTo>
                      <a:pt x="1" y="43"/>
                    </a:lnTo>
                    <a:lnTo>
                      <a:pt x="0" y="47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288" name="Freeform 166"/>
              <p:cNvSpPr>
                <a:spLocks/>
              </p:cNvSpPr>
              <p:nvPr/>
            </p:nvSpPr>
            <p:spPr bwMode="auto">
              <a:xfrm>
                <a:off x="104" y="557"/>
                <a:ext cx="27" cy="21"/>
              </a:xfrm>
              <a:custGeom>
                <a:avLst/>
                <a:gdLst>
                  <a:gd name="T0" fmla="*/ 0 w 53"/>
                  <a:gd name="T1" fmla="*/ 1 h 41"/>
                  <a:gd name="T2" fmla="*/ 1 w 53"/>
                  <a:gd name="T3" fmla="*/ 1 h 41"/>
                  <a:gd name="T4" fmla="*/ 1 w 53"/>
                  <a:gd name="T5" fmla="*/ 1 h 41"/>
                  <a:gd name="T6" fmla="*/ 1 w 53"/>
                  <a:gd name="T7" fmla="*/ 1 h 41"/>
                  <a:gd name="T8" fmla="*/ 1 w 53"/>
                  <a:gd name="T9" fmla="*/ 1 h 41"/>
                  <a:gd name="T10" fmla="*/ 1 w 53"/>
                  <a:gd name="T11" fmla="*/ 1 h 41"/>
                  <a:gd name="T12" fmla="*/ 1 w 53"/>
                  <a:gd name="T13" fmla="*/ 1 h 41"/>
                  <a:gd name="T14" fmla="*/ 1 w 53"/>
                  <a:gd name="T15" fmla="*/ 1 h 41"/>
                  <a:gd name="T16" fmla="*/ 1 w 53"/>
                  <a:gd name="T17" fmla="*/ 0 h 41"/>
                  <a:gd name="T18" fmla="*/ 1 w 53"/>
                  <a:gd name="T19" fmla="*/ 1 h 41"/>
                  <a:gd name="T20" fmla="*/ 1 w 53"/>
                  <a:gd name="T21" fmla="*/ 1 h 41"/>
                  <a:gd name="T22" fmla="*/ 1 w 53"/>
                  <a:gd name="T23" fmla="*/ 1 h 41"/>
                  <a:gd name="T24" fmla="*/ 1 w 53"/>
                  <a:gd name="T25" fmla="*/ 1 h 41"/>
                  <a:gd name="T26" fmla="*/ 1 w 53"/>
                  <a:gd name="T27" fmla="*/ 1 h 41"/>
                  <a:gd name="T28" fmla="*/ 1 w 53"/>
                  <a:gd name="T29" fmla="*/ 1 h 41"/>
                  <a:gd name="T30" fmla="*/ 1 w 53"/>
                  <a:gd name="T31" fmla="*/ 1 h 41"/>
                  <a:gd name="T32" fmla="*/ 0 w 53"/>
                  <a:gd name="T33" fmla="*/ 1 h 4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3" h="41">
                    <a:moveTo>
                      <a:pt x="0" y="40"/>
                    </a:moveTo>
                    <a:lnTo>
                      <a:pt x="3" y="41"/>
                    </a:lnTo>
                    <a:lnTo>
                      <a:pt x="10" y="40"/>
                    </a:lnTo>
                    <a:lnTo>
                      <a:pt x="18" y="35"/>
                    </a:lnTo>
                    <a:lnTo>
                      <a:pt x="27" y="30"/>
                    </a:lnTo>
                    <a:lnTo>
                      <a:pt x="36" y="23"/>
                    </a:lnTo>
                    <a:lnTo>
                      <a:pt x="44" y="16"/>
                    </a:lnTo>
                    <a:lnTo>
                      <a:pt x="51" y="8"/>
                    </a:lnTo>
                    <a:lnTo>
                      <a:pt x="53" y="0"/>
                    </a:lnTo>
                    <a:lnTo>
                      <a:pt x="49" y="3"/>
                    </a:lnTo>
                    <a:lnTo>
                      <a:pt x="41" y="8"/>
                    </a:lnTo>
                    <a:lnTo>
                      <a:pt x="32" y="12"/>
                    </a:lnTo>
                    <a:lnTo>
                      <a:pt x="22" y="18"/>
                    </a:lnTo>
                    <a:lnTo>
                      <a:pt x="13" y="24"/>
                    </a:lnTo>
                    <a:lnTo>
                      <a:pt x="5" y="30"/>
                    </a:lnTo>
                    <a:lnTo>
                      <a:pt x="2" y="35"/>
                    </a:lnTo>
                    <a:lnTo>
                      <a:pt x="0" y="4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289" name="Freeform 167"/>
              <p:cNvSpPr>
                <a:spLocks/>
              </p:cNvSpPr>
              <p:nvPr/>
            </p:nvSpPr>
            <p:spPr bwMode="auto">
              <a:xfrm>
                <a:off x="103" y="546"/>
                <a:ext cx="24" cy="15"/>
              </a:xfrm>
              <a:custGeom>
                <a:avLst/>
                <a:gdLst>
                  <a:gd name="T0" fmla="*/ 0 w 49"/>
                  <a:gd name="T1" fmla="*/ 1 h 30"/>
                  <a:gd name="T2" fmla="*/ 0 w 49"/>
                  <a:gd name="T3" fmla="*/ 1 h 30"/>
                  <a:gd name="T4" fmla="*/ 0 w 49"/>
                  <a:gd name="T5" fmla="*/ 1 h 30"/>
                  <a:gd name="T6" fmla="*/ 0 w 49"/>
                  <a:gd name="T7" fmla="*/ 1 h 30"/>
                  <a:gd name="T8" fmla="*/ 0 w 49"/>
                  <a:gd name="T9" fmla="*/ 1 h 30"/>
                  <a:gd name="T10" fmla="*/ 0 w 49"/>
                  <a:gd name="T11" fmla="*/ 1 h 30"/>
                  <a:gd name="T12" fmla="*/ 0 w 49"/>
                  <a:gd name="T13" fmla="*/ 1 h 30"/>
                  <a:gd name="T14" fmla="*/ 0 w 49"/>
                  <a:gd name="T15" fmla="*/ 1 h 30"/>
                  <a:gd name="T16" fmla="*/ 0 w 49"/>
                  <a:gd name="T17" fmla="*/ 0 h 30"/>
                  <a:gd name="T18" fmla="*/ 0 w 49"/>
                  <a:gd name="T19" fmla="*/ 1 h 30"/>
                  <a:gd name="T20" fmla="*/ 0 w 49"/>
                  <a:gd name="T21" fmla="*/ 1 h 30"/>
                  <a:gd name="T22" fmla="*/ 0 w 49"/>
                  <a:gd name="T23" fmla="*/ 1 h 30"/>
                  <a:gd name="T24" fmla="*/ 0 w 49"/>
                  <a:gd name="T25" fmla="*/ 1 h 30"/>
                  <a:gd name="T26" fmla="*/ 0 w 49"/>
                  <a:gd name="T27" fmla="*/ 1 h 30"/>
                  <a:gd name="T28" fmla="*/ 0 w 49"/>
                  <a:gd name="T29" fmla="*/ 1 h 30"/>
                  <a:gd name="T30" fmla="*/ 0 w 49"/>
                  <a:gd name="T31" fmla="*/ 1 h 30"/>
                  <a:gd name="T32" fmla="*/ 0 w 49"/>
                  <a:gd name="T33" fmla="*/ 1 h 3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9" h="30">
                    <a:moveTo>
                      <a:pt x="0" y="26"/>
                    </a:moveTo>
                    <a:lnTo>
                      <a:pt x="2" y="29"/>
                    </a:lnTo>
                    <a:lnTo>
                      <a:pt x="8" y="30"/>
                    </a:lnTo>
                    <a:lnTo>
                      <a:pt x="15" y="29"/>
                    </a:lnTo>
                    <a:lnTo>
                      <a:pt x="23" y="26"/>
                    </a:lnTo>
                    <a:lnTo>
                      <a:pt x="31" y="22"/>
                    </a:lnTo>
                    <a:lnTo>
                      <a:pt x="39" y="16"/>
                    </a:lnTo>
                    <a:lnTo>
                      <a:pt x="45" y="9"/>
                    </a:lnTo>
                    <a:lnTo>
                      <a:pt x="49" y="0"/>
                    </a:lnTo>
                    <a:lnTo>
                      <a:pt x="44" y="2"/>
                    </a:lnTo>
                    <a:lnTo>
                      <a:pt x="37" y="6"/>
                    </a:lnTo>
                    <a:lnTo>
                      <a:pt x="28" y="9"/>
                    </a:lnTo>
                    <a:lnTo>
                      <a:pt x="20" y="13"/>
                    </a:lnTo>
                    <a:lnTo>
                      <a:pt x="12" y="16"/>
                    </a:lnTo>
                    <a:lnTo>
                      <a:pt x="5" y="20"/>
                    </a:lnTo>
                    <a:lnTo>
                      <a:pt x="1" y="23"/>
                    </a:lnTo>
                    <a:lnTo>
                      <a:pt x="0" y="26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290" name="Freeform 168"/>
              <p:cNvSpPr>
                <a:spLocks/>
              </p:cNvSpPr>
              <p:nvPr/>
            </p:nvSpPr>
            <p:spPr bwMode="auto">
              <a:xfrm>
                <a:off x="100" y="523"/>
                <a:ext cx="18" cy="12"/>
              </a:xfrm>
              <a:custGeom>
                <a:avLst/>
                <a:gdLst>
                  <a:gd name="T0" fmla="*/ 0 w 37"/>
                  <a:gd name="T1" fmla="*/ 1 h 23"/>
                  <a:gd name="T2" fmla="*/ 0 w 37"/>
                  <a:gd name="T3" fmla="*/ 1 h 23"/>
                  <a:gd name="T4" fmla="*/ 0 w 37"/>
                  <a:gd name="T5" fmla="*/ 1 h 23"/>
                  <a:gd name="T6" fmla="*/ 0 w 37"/>
                  <a:gd name="T7" fmla="*/ 1 h 23"/>
                  <a:gd name="T8" fmla="*/ 0 w 37"/>
                  <a:gd name="T9" fmla="*/ 1 h 23"/>
                  <a:gd name="T10" fmla="*/ 0 w 37"/>
                  <a:gd name="T11" fmla="*/ 1 h 23"/>
                  <a:gd name="T12" fmla="*/ 0 w 37"/>
                  <a:gd name="T13" fmla="*/ 1 h 23"/>
                  <a:gd name="T14" fmla="*/ 0 w 37"/>
                  <a:gd name="T15" fmla="*/ 1 h 23"/>
                  <a:gd name="T16" fmla="*/ 0 w 37"/>
                  <a:gd name="T17" fmla="*/ 0 h 23"/>
                  <a:gd name="T18" fmla="*/ 0 w 37"/>
                  <a:gd name="T19" fmla="*/ 1 h 23"/>
                  <a:gd name="T20" fmla="*/ 0 w 37"/>
                  <a:gd name="T21" fmla="*/ 1 h 23"/>
                  <a:gd name="T22" fmla="*/ 0 w 37"/>
                  <a:gd name="T23" fmla="*/ 1 h 23"/>
                  <a:gd name="T24" fmla="*/ 0 w 37"/>
                  <a:gd name="T25" fmla="*/ 1 h 23"/>
                  <a:gd name="T26" fmla="*/ 0 w 37"/>
                  <a:gd name="T27" fmla="*/ 1 h 23"/>
                  <a:gd name="T28" fmla="*/ 0 w 37"/>
                  <a:gd name="T29" fmla="*/ 1 h 23"/>
                  <a:gd name="T30" fmla="*/ 0 w 37"/>
                  <a:gd name="T31" fmla="*/ 1 h 23"/>
                  <a:gd name="T32" fmla="*/ 0 w 37"/>
                  <a:gd name="T33" fmla="*/ 1 h 2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7" h="23">
                    <a:moveTo>
                      <a:pt x="0" y="21"/>
                    </a:moveTo>
                    <a:lnTo>
                      <a:pt x="3" y="23"/>
                    </a:lnTo>
                    <a:lnTo>
                      <a:pt x="7" y="23"/>
                    </a:lnTo>
                    <a:lnTo>
                      <a:pt x="13" y="21"/>
                    </a:lnTo>
                    <a:lnTo>
                      <a:pt x="20" y="18"/>
                    </a:lnTo>
                    <a:lnTo>
                      <a:pt x="27" y="14"/>
                    </a:lnTo>
                    <a:lnTo>
                      <a:pt x="31" y="9"/>
                    </a:lnTo>
                    <a:lnTo>
                      <a:pt x="36" y="4"/>
                    </a:lnTo>
                    <a:lnTo>
                      <a:pt x="37" y="0"/>
                    </a:lnTo>
                    <a:lnTo>
                      <a:pt x="34" y="2"/>
                    </a:lnTo>
                    <a:lnTo>
                      <a:pt x="28" y="4"/>
                    </a:lnTo>
                    <a:lnTo>
                      <a:pt x="22" y="7"/>
                    </a:lnTo>
                    <a:lnTo>
                      <a:pt x="16" y="9"/>
                    </a:lnTo>
                    <a:lnTo>
                      <a:pt x="11" y="11"/>
                    </a:lnTo>
                    <a:lnTo>
                      <a:pt x="5" y="15"/>
                    </a:lnTo>
                    <a:lnTo>
                      <a:pt x="1" y="17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291" name="Freeform 169"/>
              <p:cNvSpPr>
                <a:spLocks/>
              </p:cNvSpPr>
              <p:nvPr/>
            </p:nvSpPr>
            <p:spPr bwMode="auto">
              <a:xfrm>
                <a:off x="101" y="513"/>
                <a:ext cx="12" cy="9"/>
              </a:xfrm>
              <a:custGeom>
                <a:avLst/>
                <a:gdLst>
                  <a:gd name="T0" fmla="*/ 1 w 24"/>
                  <a:gd name="T1" fmla="*/ 1 h 17"/>
                  <a:gd name="T2" fmla="*/ 1 w 24"/>
                  <a:gd name="T3" fmla="*/ 1 h 17"/>
                  <a:gd name="T4" fmla="*/ 1 w 24"/>
                  <a:gd name="T5" fmla="*/ 1 h 17"/>
                  <a:gd name="T6" fmla="*/ 1 w 24"/>
                  <a:gd name="T7" fmla="*/ 1 h 17"/>
                  <a:gd name="T8" fmla="*/ 1 w 24"/>
                  <a:gd name="T9" fmla="*/ 0 h 17"/>
                  <a:gd name="T10" fmla="*/ 1 w 24"/>
                  <a:gd name="T11" fmla="*/ 1 h 17"/>
                  <a:gd name="T12" fmla="*/ 1 w 24"/>
                  <a:gd name="T13" fmla="*/ 1 h 17"/>
                  <a:gd name="T14" fmla="*/ 0 w 24"/>
                  <a:gd name="T15" fmla="*/ 1 h 17"/>
                  <a:gd name="T16" fmla="*/ 1 w 24"/>
                  <a:gd name="T17" fmla="*/ 1 h 1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4" h="17">
                    <a:moveTo>
                      <a:pt x="1" y="16"/>
                    </a:moveTo>
                    <a:lnTo>
                      <a:pt x="8" y="17"/>
                    </a:lnTo>
                    <a:lnTo>
                      <a:pt x="17" y="15"/>
                    </a:lnTo>
                    <a:lnTo>
                      <a:pt x="24" y="8"/>
                    </a:lnTo>
                    <a:lnTo>
                      <a:pt x="23" y="0"/>
                    </a:lnTo>
                    <a:lnTo>
                      <a:pt x="18" y="7"/>
                    </a:lnTo>
                    <a:lnTo>
                      <a:pt x="9" y="9"/>
                    </a:lnTo>
                    <a:lnTo>
                      <a:pt x="0" y="12"/>
                    </a:lnTo>
                    <a:lnTo>
                      <a:pt x="1" y="16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292" name="Freeform 170"/>
              <p:cNvSpPr>
                <a:spLocks/>
              </p:cNvSpPr>
              <p:nvPr/>
            </p:nvSpPr>
            <p:spPr bwMode="auto">
              <a:xfrm>
                <a:off x="111" y="608"/>
                <a:ext cx="24" cy="25"/>
              </a:xfrm>
              <a:custGeom>
                <a:avLst/>
                <a:gdLst>
                  <a:gd name="T0" fmla="*/ 0 w 49"/>
                  <a:gd name="T1" fmla="*/ 1 h 50"/>
                  <a:gd name="T2" fmla="*/ 0 w 49"/>
                  <a:gd name="T3" fmla="*/ 1 h 50"/>
                  <a:gd name="T4" fmla="*/ 0 w 49"/>
                  <a:gd name="T5" fmla="*/ 1 h 50"/>
                  <a:gd name="T6" fmla="*/ 0 w 49"/>
                  <a:gd name="T7" fmla="*/ 1 h 50"/>
                  <a:gd name="T8" fmla="*/ 0 w 49"/>
                  <a:gd name="T9" fmla="*/ 1 h 50"/>
                  <a:gd name="T10" fmla="*/ 0 w 49"/>
                  <a:gd name="T11" fmla="*/ 1 h 50"/>
                  <a:gd name="T12" fmla="*/ 0 w 49"/>
                  <a:gd name="T13" fmla="*/ 1 h 50"/>
                  <a:gd name="T14" fmla="*/ 0 w 49"/>
                  <a:gd name="T15" fmla="*/ 1 h 50"/>
                  <a:gd name="T16" fmla="*/ 0 w 49"/>
                  <a:gd name="T17" fmla="*/ 0 h 50"/>
                  <a:gd name="T18" fmla="*/ 0 w 49"/>
                  <a:gd name="T19" fmla="*/ 1 h 50"/>
                  <a:gd name="T20" fmla="*/ 0 w 49"/>
                  <a:gd name="T21" fmla="*/ 1 h 50"/>
                  <a:gd name="T22" fmla="*/ 0 w 49"/>
                  <a:gd name="T23" fmla="*/ 1 h 50"/>
                  <a:gd name="T24" fmla="*/ 0 w 49"/>
                  <a:gd name="T25" fmla="*/ 1 h 50"/>
                  <a:gd name="T26" fmla="*/ 0 w 49"/>
                  <a:gd name="T27" fmla="*/ 1 h 50"/>
                  <a:gd name="T28" fmla="*/ 0 w 49"/>
                  <a:gd name="T29" fmla="*/ 1 h 50"/>
                  <a:gd name="T30" fmla="*/ 0 w 49"/>
                  <a:gd name="T31" fmla="*/ 1 h 50"/>
                  <a:gd name="T32" fmla="*/ 0 w 49"/>
                  <a:gd name="T33" fmla="*/ 1 h 5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9" h="50">
                    <a:moveTo>
                      <a:pt x="0" y="48"/>
                    </a:moveTo>
                    <a:lnTo>
                      <a:pt x="4" y="50"/>
                    </a:lnTo>
                    <a:lnTo>
                      <a:pt x="9" y="48"/>
                    </a:lnTo>
                    <a:lnTo>
                      <a:pt x="16" y="44"/>
                    </a:lnTo>
                    <a:lnTo>
                      <a:pt x="24" y="38"/>
                    </a:lnTo>
                    <a:lnTo>
                      <a:pt x="33" y="30"/>
                    </a:lnTo>
                    <a:lnTo>
                      <a:pt x="39" y="21"/>
                    </a:lnTo>
                    <a:lnTo>
                      <a:pt x="45" y="11"/>
                    </a:lnTo>
                    <a:lnTo>
                      <a:pt x="49" y="0"/>
                    </a:lnTo>
                    <a:lnTo>
                      <a:pt x="45" y="4"/>
                    </a:lnTo>
                    <a:lnTo>
                      <a:pt x="38" y="10"/>
                    </a:lnTo>
                    <a:lnTo>
                      <a:pt x="30" y="16"/>
                    </a:lnTo>
                    <a:lnTo>
                      <a:pt x="21" y="23"/>
                    </a:lnTo>
                    <a:lnTo>
                      <a:pt x="13" y="30"/>
                    </a:lnTo>
                    <a:lnTo>
                      <a:pt x="6" y="37"/>
                    </a:lnTo>
                    <a:lnTo>
                      <a:pt x="1" y="43"/>
                    </a:lnTo>
                    <a:lnTo>
                      <a:pt x="0" y="48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293" name="Freeform 171"/>
              <p:cNvSpPr>
                <a:spLocks/>
              </p:cNvSpPr>
              <p:nvPr/>
            </p:nvSpPr>
            <p:spPr bwMode="auto">
              <a:xfrm>
                <a:off x="116" y="635"/>
                <a:ext cx="19" cy="19"/>
              </a:xfrm>
              <a:custGeom>
                <a:avLst/>
                <a:gdLst>
                  <a:gd name="T0" fmla="*/ 0 w 38"/>
                  <a:gd name="T1" fmla="*/ 1 h 38"/>
                  <a:gd name="T2" fmla="*/ 1 w 38"/>
                  <a:gd name="T3" fmla="*/ 1 h 38"/>
                  <a:gd name="T4" fmla="*/ 1 w 38"/>
                  <a:gd name="T5" fmla="*/ 1 h 38"/>
                  <a:gd name="T6" fmla="*/ 1 w 38"/>
                  <a:gd name="T7" fmla="*/ 1 h 38"/>
                  <a:gd name="T8" fmla="*/ 1 w 38"/>
                  <a:gd name="T9" fmla="*/ 1 h 38"/>
                  <a:gd name="T10" fmla="*/ 1 w 38"/>
                  <a:gd name="T11" fmla="*/ 1 h 38"/>
                  <a:gd name="T12" fmla="*/ 1 w 38"/>
                  <a:gd name="T13" fmla="*/ 1 h 38"/>
                  <a:gd name="T14" fmla="*/ 1 w 38"/>
                  <a:gd name="T15" fmla="*/ 1 h 38"/>
                  <a:gd name="T16" fmla="*/ 1 w 38"/>
                  <a:gd name="T17" fmla="*/ 0 h 38"/>
                  <a:gd name="T18" fmla="*/ 1 w 38"/>
                  <a:gd name="T19" fmla="*/ 1 h 38"/>
                  <a:gd name="T20" fmla="*/ 1 w 38"/>
                  <a:gd name="T21" fmla="*/ 1 h 38"/>
                  <a:gd name="T22" fmla="*/ 1 w 38"/>
                  <a:gd name="T23" fmla="*/ 1 h 38"/>
                  <a:gd name="T24" fmla="*/ 1 w 38"/>
                  <a:gd name="T25" fmla="*/ 1 h 38"/>
                  <a:gd name="T26" fmla="*/ 1 w 38"/>
                  <a:gd name="T27" fmla="*/ 1 h 38"/>
                  <a:gd name="T28" fmla="*/ 1 w 38"/>
                  <a:gd name="T29" fmla="*/ 1 h 38"/>
                  <a:gd name="T30" fmla="*/ 0 w 38"/>
                  <a:gd name="T31" fmla="*/ 1 h 38"/>
                  <a:gd name="T32" fmla="*/ 0 w 38"/>
                  <a:gd name="T33" fmla="*/ 1 h 3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8" h="38">
                    <a:moveTo>
                      <a:pt x="0" y="36"/>
                    </a:moveTo>
                    <a:lnTo>
                      <a:pt x="3" y="38"/>
                    </a:lnTo>
                    <a:lnTo>
                      <a:pt x="6" y="38"/>
                    </a:lnTo>
                    <a:lnTo>
                      <a:pt x="12" y="35"/>
                    </a:lnTo>
                    <a:lnTo>
                      <a:pt x="19" y="32"/>
                    </a:lnTo>
                    <a:lnTo>
                      <a:pt x="25" y="26"/>
                    </a:lnTo>
                    <a:lnTo>
                      <a:pt x="30" y="18"/>
                    </a:lnTo>
                    <a:lnTo>
                      <a:pt x="36" y="10"/>
                    </a:lnTo>
                    <a:lnTo>
                      <a:pt x="38" y="0"/>
                    </a:lnTo>
                    <a:lnTo>
                      <a:pt x="34" y="4"/>
                    </a:lnTo>
                    <a:lnTo>
                      <a:pt x="28" y="10"/>
                    </a:lnTo>
                    <a:lnTo>
                      <a:pt x="21" y="14"/>
                    </a:lnTo>
                    <a:lnTo>
                      <a:pt x="14" y="20"/>
                    </a:lnTo>
                    <a:lnTo>
                      <a:pt x="9" y="25"/>
                    </a:lnTo>
                    <a:lnTo>
                      <a:pt x="4" y="29"/>
                    </a:lnTo>
                    <a:lnTo>
                      <a:pt x="0" y="34"/>
                    </a:lnTo>
                    <a:lnTo>
                      <a:pt x="0" y="36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294" name="Freeform 172"/>
              <p:cNvSpPr>
                <a:spLocks/>
              </p:cNvSpPr>
              <p:nvPr/>
            </p:nvSpPr>
            <p:spPr bwMode="auto">
              <a:xfrm>
                <a:off x="107" y="568"/>
                <a:ext cx="27" cy="21"/>
              </a:xfrm>
              <a:custGeom>
                <a:avLst/>
                <a:gdLst>
                  <a:gd name="T0" fmla="*/ 0 w 53"/>
                  <a:gd name="T1" fmla="*/ 1 h 41"/>
                  <a:gd name="T2" fmla="*/ 1 w 53"/>
                  <a:gd name="T3" fmla="*/ 1 h 41"/>
                  <a:gd name="T4" fmla="*/ 1 w 53"/>
                  <a:gd name="T5" fmla="*/ 1 h 41"/>
                  <a:gd name="T6" fmla="*/ 1 w 53"/>
                  <a:gd name="T7" fmla="*/ 1 h 41"/>
                  <a:gd name="T8" fmla="*/ 1 w 53"/>
                  <a:gd name="T9" fmla="*/ 1 h 41"/>
                  <a:gd name="T10" fmla="*/ 1 w 53"/>
                  <a:gd name="T11" fmla="*/ 1 h 41"/>
                  <a:gd name="T12" fmla="*/ 1 w 53"/>
                  <a:gd name="T13" fmla="*/ 1 h 41"/>
                  <a:gd name="T14" fmla="*/ 1 w 53"/>
                  <a:gd name="T15" fmla="*/ 1 h 41"/>
                  <a:gd name="T16" fmla="*/ 1 w 53"/>
                  <a:gd name="T17" fmla="*/ 0 h 41"/>
                  <a:gd name="T18" fmla="*/ 1 w 53"/>
                  <a:gd name="T19" fmla="*/ 1 h 41"/>
                  <a:gd name="T20" fmla="*/ 1 w 53"/>
                  <a:gd name="T21" fmla="*/ 1 h 41"/>
                  <a:gd name="T22" fmla="*/ 1 w 53"/>
                  <a:gd name="T23" fmla="*/ 1 h 41"/>
                  <a:gd name="T24" fmla="*/ 1 w 53"/>
                  <a:gd name="T25" fmla="*/ 1 h 41"/>
                  <a:gd name="T26" fmla="*/ 1 w 53"/>
                  <a:gd name="T27" fmla="*/ 1 h 41"/>
                  <a:gd name="T28" fmla="*/ 1 w 53"/>
                  <a:gd name="T29" fmla="*/ 1 h 41"/>
                  <a:gd name="T30" fmla="*/ 1 w 53"/>
                  <a:gd name="T31" fmla="*/ 1 h 41"/>
                  <a:gd name="T32" fmla="*/ 0 w 53"/>
                  <a:gd name="T33" fmla="*/ 1 h 4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3" h="41">
                    <a:moveTo>
                      <a:pt x="0" y="40"/>
                    </a:moveTo>
                    <a:lnTo>
                      <a:pt x="3" y="41"/>
                    </a:lnTo>
                    <a:lnTo>
                      <a:pt x="9" y="39"/>
                    </a:lnTo>
                    <a:lnTo>
                      <a:pt x="17" y="35"/>
                    </a:lnTo>
                    <a:lnTo>
                      <a:pt x="27" y="30"/>
                    </a:lnTo>
                    <a:lnTo>
                      <a:pt x="36" y="23"/>
                    </a:lnTo>
                    <a:lnTo>
                      <a:pt x="44" y="15"/>
                    </a:lnTo>
                    <a:lnTo>
                      <a:pt x="51" y="7"/>
                    </a:lnTo>
                    <a:lnTo>
                      <a:pt x="53" y="0"/>
                    </a:lnTo>
                    <a:lnTo>
                      <a:pt x="49" y="3"/>
                    </a:lnTo>
                    <a:lnTo>
                      <a:pt x="41" y="7"/>
                    </a:lnTo>
                    <a:lnTo>
                      <a:pt x="31" y="12"/>
                    </a:lnTo>
                    <a:lnTo>
                      <a:pt x="22" y="18"/>
                    </a:lnTo>
                    <a:lnTo>
                      <a:pt x="13" y="24"/>
                    </a:lnTo>
                    <a:lnTo>
                      <a:pt x="5" y="30"/>
                    </a:lnTo>
                    <a:lnTo>
                      <a:pt x="1" y="35"/>
                    </a:lnTo>
                    <a:lnTo>
                      <a:pt x="0" y="4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295" name="Freeform 173"/>
              <p:cNvSpPr>
                <a:spLocks/>
              </p:cNvSpPr>
              <p:nvPr/>
            </p:nvSpPr>
            <p:spPr bwMode="auto">
              <a:xfrm>
                <a:off x="101" y="534"/>
                <a:ext cx="22" cy="16"/>
              </a:xfrm>
              <a:custGeom>
                <a:avLst/>
                <a:gdLst>
                  <a:gd name="T0" fmla="*/ 0 w 43"/>
                  <a:gd name="T1" fmla="*/ 1 h 31"/>
                  <a:gd name="T2" fmla="*/ 1 w 43"/>
                  <a:gd name="T3" fmla="*/ 1 h 31"/>
                  <a:gd name="T4" fmla="*/ 1 w 43"/>
                  <a:gd name="T5" fmla="*/ 1 h 31"/>
                  <a:gd name="T6" fmla="*/ 1 w 43"/>
                  <a:gd name="T7" fmla="*/ 1 h 31"/>
                  <a:gd name="T8" fmla="*/ 1 w 43"/>
                  <a:gd name="T9" fmla="*/ 1 h 31"/>
                  <a:gd name="T10" fmla="*/ 1 w 43"/>
                  <a:gd name="T11" fmla="*/ 1 h 31"/>
                  <a:gd name="T12" fmla="*/ 1 w 43"/>
                  <a:gd name="T13" fmla="*/ 1 h 31"/>
                  <a:gd name="T14" fmla="*/ 1 w 43"/>
                  <a:gd name="T15" fmla="*/ 1 h 31"/>
                  <a:gd name="T16" fmla="*/ 1 w 43"/>
                  <a:gd name="T17" fmla="*/ 0 h 31"/>
                  <a:gd name="T18" fmla="*/ 1 w 43"/>
                  <a:gd name="T19" fmla="*/ 1 h 31"/>
                  <a:gd name="T20" fmla="*/ 1 w 43"/>
                  <a:gd name="T21" fmla="*/ 1 h 31"/>
                  <a:gd name="T22" fmla="*/ 1 w 43"/>
                  <a:gd name="T23" fmla="*/ 1 h 31"/>
                  <a:gd name="T24" fmla="*/ 1 w 43"/>
                  <a:gd name="T25" fmla="*/ 1 h 31"/>
                  <a:gd name="T26" fmla="*/ 1 w 43"/>
                  <a:gd name="T27" fmla="*/ 1 h 31"/>
                  <a:gd name="T28" fmla="*/ 1 w 43"/>
                  <a:gd name="T29" fmla="*/ 1 h 31"/>
                  <a:gd name="T30" fmla="*/ 1 w 43"/>
                  <a:gd name="T31" fmla="*/ 1 h 31"/>
                  <a:gd name="T32" fmla="*/ 0 w 43"/>
                  <a:gd name="T33" fmla="*/ 1 h 3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3" h="31">
                    <a:moveTo>
                      <a:pt x="0" y="29"/>
                    </a:moveTo>
                    <a:lnTo>
                      <a:pt x="3" y="31"/>
                    </a:lnTo>
                    <a:lnTo>
                      <a:pt x="8" y="30"/>
                    </a:lnTo>
                    <a:lnTo>
                      <a:pt x="16" y="26"/>
                    </a:lnTo>
                    <a:lnTo>
                      <a:pt x="24" y="22"/>
                    </a:lnTo>
                    <a:lnTo>
                      <a:pt x="31" y="16"/>
                    </a:lnTo>
                    <a:lnTo>
                      <a:pt x="38" y="10"/>
                    </a:lnTo>
                    <a:lnTo>
                      <a:pt x="42" y="4"/>
                    </a:lnTo>
                    <a:lnTo>
                      <a:pt x="43" y="0"/>
                    </a:lnTo>
                    <a:lnTo>
                      <a:pt x="40" y="2"/>
                    </a:lnTo>
                    <a:lnTo>
                      <a:pt x="34" y="6"/>
                    </a:lnTo>
                    <a:lnTo>
                      <a:pt x="27" y="9"/>
                    </a:lnTo>
                    <a:lnTo>
                      <a:pt x="19" y="12"/>
                    </a:lnTo>
                    <a:lnTo>
                      <a:pt x="12" y="17"/>
                    </a:lnTo>
                    <a:lnTo>
                      <a:pt x="7" y="22"/>
                    </a:lnTo>
                    <a:lnTo>
                      <a:pt x="2" y="25"/>
                    </a:lnTo>
                    <a:lnTo>
                      <a:pt x="0" y="29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296" name="Freeform 174"/>
              <p:cNvSpPr>
                <a:spLocks/>
              </p:cNvSpPr>
              <p:nvPr/>
            </p:nvSpPr>
            <p:spPr bwMode="auto">
              <a:xfrm>
                <a:off x="131" y="645"/>
                <a:ext cx="4" cy="23"/>
              </a:xfrm>
              <a:custGeom>
                <a:avLst/>
                <a:gdLst>
                  <a:gd name="T0" fmla="*/ 1 w 6"/>
                  <a:gd name="T1" fmla="*/ 0 h 45"/>
                  <a:gd name="T2" fmla="*/ 1 w 6"/>
                  <a:gd name="T3" fmla="*/ 1 h 45"/>
                  <a:gd name="T4" fmla="*/ 1 w 6"/>
                  <a:gd name="T5" fmla="*/ 1 h 45"/>
                  <a:gd name="T6" fmla="*/ 1 w 6"/>
                  <a:gd name="T7" fmla="*/ 1 h 45"/>
                  <a:gd name="T8" fmla="*/ 1 w 6"/>
                  <a:gd name="T9" fmla="*/ 1 h 45"/>
                  <a:gd name="T10" fmla="*/ 0 w 6"/>
                  <a:gd name="T11" fmla="*/ 1 h 45"/>
                  <a:gd name="T12" fmla="*/ 0 w 6"/>
                  <a:gd name="T13" fmla="*/ 1 h 45"/>
                  <a:gd name="T14" fmla="*/ 1 w 6"/>
                  <a:gd name="T15" fmla="*/ 1 h 45"/>
                  <a:gd name="T16" fmla="*/ 1 w 6"/>
                  <a:gd name="T17" fmla="*/ 0 h 4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6" h="45">
                    <a:moveTo>
                      <a:pt x="3" y="0"/>
                    </a:moveTo>
                    <a:lnTo>
                      <a:pt x="4" y="9"/>
                    </a:lnTo>
                    <a:lnTo>
                      <a:pt x="5" y="25"/>
                    </a:lnTo>
                    <a:lnTo>
                      <a:pt x="6" y="39"/>
                    </a:lnTo>
                    <a:lnTo>
                      <a:pt x="3" y="45"/>
                    </a:lnTo>
                    <a:lnTo>
                      <a:pt x="0" y="39"/>
                    </a:lnTo>
                    <a:lnTo>
                      <a:pt x="0" y="25"/>
                    </a:lnTo>
                    <a:lnTo>
                      <a:pt x="2" y="1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297" name="Freeform 175"/>
              <p:cNvSpPr>
                <a:spLocks/>
              </p:cNvSpPr>
              <p:nvPr/>
            </p:nvSpPr>
            <p:spPr bwMode="auto">
              <a:xfrm>
                <a:off x="135" y="619"/>
                <a:ext cx="25" cy="32"/>
              </a:xfrm>
              <a:custGeom>
                <a:avLst/>
                <a:gdLst>
                  <a:gd name="T0" fmla="*/ 0 w 49"/>
                  <a:gd name="T1" fmla="*/ 0 h 64"/>
                  <a:gd name="T2" fmla="*/ 1 w 49"/>
                  <a:gd name="T3" fmla="*/ 1 h 64"/>
                  <a:gd name="T4" fmla="*/ 1 w 49"/>
                  <a:gd name="T5" fmla="*/ 1 h 64"/>
                  <a:gd name="T6" fmla="*/ 1 w 49"/>
                  <a:gd name="T7" fmla="*/ 1 h 64"/>
                  <a:gd name="T8" fmla="*/ 1 w 49"/>
                  <a:gd name="T9" fmla="*/ 1 h 64"/>
                  <a:gd name="T10" fmla="*/ 1 w 49"/>
                  <a:gd name="T11" fmla="*/ 1 h 64"/>
                  <a:gd name="T12" fmla="*/ 1 w 49"/>
                  <a:gd name="T13" fmla="*/ 1 h 64"/>
                  <a:gd name="T14" fmla="*/ 1 w 49"/>
                  <a:gd name="T15" fmla="*/ 1 h 64"/>
                  <a:gd name="T16" fmla="*/ 1 w 49"/>
                  <a:gd name="T17" fmla="*/ 1 h 64"/>
                  <a:gd name="T18" fmla="*/ 1 w 49"/>
                  <a:gd name="T19" fmla="*/ 1 h 64"/>
                  <a:gd name="T20" fmla="*/ 1 w 49"/>
                  <a:gd name="T21" fmla="*/ 1 h 64"/>
                  <a:gd name="T22" fmla="*/ 1 w 49"/>
                  <a:gd name="T23" fmla="*/ 1 h 64"/>
                  <a:gd name="T24" fmla="*/ 1 w 49"/>
                  <a:gd name="T25" fmla="*/ 1 h 64"/>
                  <a:gd name="T26" fmla="*/ 1 w 49"/>
                  <a:gd name="T27" fmla="*/ 1 h 64"/>
                  <a:gd name="T28" fmla="*/ 1 w 49"/>
                  <a:gd name="T29" fmla="*/ 1 h 64"/>
                  <a:gd name="T30" fmla="*/ 1 w 49"/>
                  <a:gd name="T31" fmla="*/ 1 h 64"/>
                  <a:gd name="T32" fmla="*/ 0 w 49"/>
                  <a:gd name="T33" fmla="*/ 0 h 6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9" h="64">
                    <a:moveTo>
                      <a:pt x="0" y="0"/>
                    </a:moveTo>
                    <a:lnTo>
                      <a:pt x="3" y="7"/>
                    </a:lnTo>
                    <a:lnTo>
                      <a:pt x="9" y="18"/>
                    </a:lnTo>
                    <a:lnTo>
                      <a:pt x="16" y="29"/>
                    </a:lnTo>
                    <a:lnTo>
                      <a:pt x="24" y="41"/>
                    </a:lnTo>
                    <a:lnTo>
                      <a:pt x="32" y="51"/>
                    </a:lnTo>
                    <a:lnTo>
                      <a:pt x="39" y="59"/>
                    </a:lnTo>
                    <a:lnTo>
                      <a:pt x="46" y="64"/>
                    </a:lnTo>
                    <a:lnTo>
                      <a:pt x="49" y="62"/>
                    </a:lnTo>
                    <a:lnTo>
                      <a:pt x="49" y="58"/>
                    </a:lnTo>
                    <a:lnTo>
                      <a:pt x="46" y="50"/>
                    </a:lnTo>
                    <a:lnTo>
                      <a:pt x="39" y="42"/>
                    </a:lnTo>
                    <a:lnTo>
                      <a:pt x="30" y="33"/>
                    </a:lnTo>
                    <a:lnTo>
                      <a:pt x="20" y="23"/>
                    </a:lnTo>
                    <a:lnTo>
                      <a:pt x="11" y="14"/>
                    </a:lnTo>
                    <a:lnTo>
                      <a:pt x="4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298" name="Freeform 176"/>
              <p:cNvSpPr>
                <a:spLocks/>
              </p:cNvSpPr>
              <p:nvPr/>
            </p:nvSpPr>
            <p:spPr bwMode="auto">
              <a:xfrm>
                <a:off x="135" y="608"/>
                <a:ext cx="26" cy="29"/>
              </a:xfrm>
              <a:custGeom>
                <a:avLst/>
                <a:gdLst>
                  <a:gd name="T0" fmla="*/ 0 w 53"/>
                  <a:gd name="T1" fmla="*/ 0 h 58"/>
                  <a:gd name="T2" fmla="*/ 0 w 53"/>
                  <a:gd name="T3" fmla="*/ 1 h 58"/>
                  <a:gd name="T4" fmla="*/ 0 w 53"/>
                  <a:gd name="T5" fmla="*/ 1 h 58"/>
                  <a:gd name="T6" fmla="*/ 0 w 53"/>
                  <a:gd name="T7" fmla="*/ 1 h 58"/>
                  <a:gd name="T8" fmla="*/ 0 w 53"/>
                  <a:gd name="T9" fmla="*/ 1 h 58"/>
                  <a:gd name="T10" fmla="*/ 0 w 53"/>
                  <a:gd name="T11" fmla="*/ 1 h 58"/>
                  <a:gd name="T12" fmla="*/ 0 w 53"/>
                  <a:gd name="T13" fmla="*/ 1 h 58"/>
                  <a:gd name="T14" fmla="*/ 0 w 53"/>
                  <a:gd name="T15" fmla="*/ 1 h 58"/>
                  <a:gd name="T16" fmla="*/ 0 w 53"/>
                  <a:gd name="T17" fmla="*/ 1 h 58"/>
                  <a:gd name="T18" fmla="*/ 0 w 53"/>
                  <a:gd name="T19" fmla="*/ 1 h 58"/>
                  <a:gd name="T20" fmla="*/ 0 w 53"/>
                  <a:gd name="T21" fmla="*/ 1 h 58"/>
                  <a:gd name="T22" fmla="*/ 0 w 53"/>
                  <a:gd name="T23" fmla="*/ 1 h 58"/>
                  <a:gd name="T24" fmla="*/ 0 w 53"/>
                  <a:gd name="T25" fmla="*/ 1 h 58"/>
                  <a:gd name="T26" fmla="*/ 0 w 53"/>
                  <a:gd name="T27" fmla="*/ 1 h 58"/>
                  <a:gd name="T28" fmla="*/ 0 w 53"/>
                  <a:gd name="T29" fmla="*/ 1 h 58"/>
                  <a:gd name="T30" fmla="*/ 0 w 53"/>
                  <a:gd name="T31" fmla="*/ 1 h 58"/>
                  <a:gd name="T32" fmla="*/ 0 w 53"/>
                  <a:gd name="T33" fmla="*/ 0 h 5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3" h="58">
                    <a:moveTo>
                      <a:pt x="0" y="0"/>
                    </a:moveTo>
                    <a:lnTo>
                      <a:pt x="5" y="7"/>
                    </a:lnTo>
                    <a:lnTo>
                      <a:pt x="12" y="18"/>
                    </a:lnTo>
                    <a:lnTo>
                      <a:pt x="20" y="28"/>
                    </a:lnTo>
                    <a:lnTo>
                      <a:pt x="29" y="38"/>
                    </a:lnTo>
                    <a:lnTo>
                      <a:pt x="37" y="48"/>
                    </a:lnTo>
                    <a:lnTo>
                      <a:pt x="45" y="55"/>
                    </a:lnTo>
                    <a:lnTo>
                      <a:pt x="51" y="58"/>
                    </a:lnTo>
                    <a:lnTo>
                      <a:pt x="53" y="57"/>
                    </a:lnTo>
                    <a:lnTo>
                      <a:pt x="52" y="51"/>
                    </a:lnTo>
                    <a:lnTo>
                      <a:pt x="47" y="44"/>
                    </a:lnTo>
                    <a:lnTo>
                      <a:pt x="38" y="36"/>
                    </a:lnTo>
                    <a:lnTo>
                      <a:pt x="29" y="27"/>
                    </a:lnTo>
                    <a:lnTo>
                      <a:pt x="20" y="19"/>
                    </a:lnTo>
                    <a:lnTo>
                      <a:pt x="11" y="11"/>
                    </a:lnTo>
                    <a:lnTo>
                      <a:pt x="4" y="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299" name="Freeform 177"/>
              <p:cNvSpPr>
                <a:spLocks/>
              </p:cNvSpPr>
              <p:nvPr/>
            </p:nvSpPr>
            <p:spPr bwMode="auto">
              <a:xfrm>
                <a:off x="135" y="595"/>
                <a:ext cx="27" cy="26"/>
              </a:xfrm>
              <a:custGeom>
                <a:avLst/>
                <a:gdLst>
                  <a:gd name="T0" fmla="*/ 0 w 56"/>
                  <a:gd name="T1" fmla="*/ 0 h 51"/>
                  <a:gd name="T2" fmla="*/ 0 w 56"/>
                  <a:gd name="T3" fmla="*/ 1 h 51"/>
                  <a:gd name="T4" fmla="*/ 0 w 56"/>
                  <a:gd name="T5" fmla="*/ 1 h 51"/>
                  <a:gd name="T6" fmla="*/ 0 w 56"/>
                  <a:gd name="T7" fmla="*/ 1 h 51"/>
                  <a:gd name="T8" fmla="*/ 0 w 56"/>
                  <a:gd name="T9" fmla="*/ 1 h 51"/>
                  <a:gd name="T10" fmla="*/ 0 w 56"/>
                  <a:gd name="T11" fmla="*/ 1 h 51"/>
                  <a:gd name="T12" fmla="*/ 0 w 56"/>
                  <a:gd name="T13" fmla="*/ 1 h 51"/>
                  <a:gd name="T14" fmla="*/ 0 w 56"/>
                  <a:gd name="T15" fmla="*/ 1 h 51"/>
                  <a:gd name="T16" fmla="*/ 0 w 56"/>
                  <a:gd name="T17" fmla="*/ 1 h 51"/>
                  <a:gd name="T18" fmla="*/ 0 w 56"/>
                  <a:gd name="T19" fmla="*/ 1 h 51"/>
                  <a:gd name="T20" fmla="*/ 0 w 56"/>
                  <a:gd name="T21" fmla="*/ 1 h 51"/>
                  <a:gd name="T22" fmla="*/ 0 w 56"/>
                  <a:gd name="T23" fmla="*/ 1 h 51"/>
                  <a:gd name="T24" fmla="*/ 0 w 56"/>
                  <a:gd name="T25" fmla="*/ 1 h 51"/>
                  <a:gd name="T26" fmla="*/ 0 w 56"/>
                  <a:gd name="T27" fmla="*/ 1 h 51"/>
                  <a:gd name="T28" fmla="*/ 0 w 56"/>
                  <a:gd name="T29" fmla="*/ 1 h 51"/>
                  <a:gd name="T30" fmla="*/ 0 w 56"/>
                  <a:gd name="T31" fmla="*/ 1 h 51"/>
                  <a:gd name="T32" fmla="*/ 0 w 56"/>
                  <a:gd name="T33" fmla="*/ 0 h 5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6" h="51">
                    <a:moveTo>
                      <a:pt x="0" y="0"/>
                    </a:moveTo>
                    <a:lnTo>
                      <a:pt x="6" y="8"/>
                    </a:lnTo>
                    <a:lnTo>
                      <a:pt x="13" y="17"/>
                    </a:lnTo>
                    <a:lnTo>
                      <a:pt x="22" y="26"/>
                    </a:lnTo>
                    <a:lnTo>
                      <a:pt x="32" y="36"/>
                    </a:lnTo>
                    <a:lnTo>
                      <a:pt x="40" y="44"/>
                    </a:lnTo>
                    <a:lnTo>
                      <a:pt x="48" y="48"/>
                    </a:lnTo>
                    <a:lnTo>
                      <a:pt x="53" y="51"/>
                    </a:lnTo>
                    <a:lnTo>
                      <a:pt x="56" y="50"/>
                    </a:lnTo>
                    <a:lnTo>
                      <a:pt x="55" y="45"/>
                    </a:lnTo>
                    <a:lnTo>
                      <a:pt x="49" y="39"/>
                    </a:lnTo>
                    <a:lnTo>
                      <a:pt x="41" y="32"/>
                    </a:lnTo>
                    <a:lnTo>
                      <a:pt x="32" y="25"/>
                    </a:lnTo>
                    <a:lnTo>
                      <a:pt x="21" y="18"/>
                    </a:lnTo>
                    <a:lnTo>
                      <a:pt x="12" y="11"/>
                    </a:lnTo>
                    <a:lnTo>
                      <a:pt x="5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300" name="Freeform 178"/>
              <p:cNvSpPr>
                <a:spLocks/>
              </p:cNvSpPr>
              <p:nvPr/>
            </p:nvSpPr>
            <p:spPr bwMode="auto">
              <a:xfrm>
                <a:off x="132" y="583"/>
                <a:ext cx="27" cy="19"/>
              </a:xfrm>
              <a:custGeom>
                <a:avLst/>
                <a:gdLst>
                  <a:gd name="T0" fmla="*/ 0 w 53"/>
                  <a:gd name="T1" fmla="*/ 0 h 39"/>
                  <a:gd name="T2" fmla="*/ 1 w 53"/>
                  <a:gd name="T3" fmla="*/ 0 h 39"/>
                  <a:gd name="T4" fmla="*/ 1 w 53"/>
                  <a:gd name="T5" fmla="*/ 0 h 39"/>
                  <a:gd name="T6" fmla="*/ 1 w 53"/>
                  <a:gd name="T7" fmla="*/ 0 h 39"/>
                  <a:gd name="T8" fmla="*/ 1 w 53"/>
                  <a:gd name="T9" fmla="*/ 0 h 39"/>
                  <a:gd name="T10" fmla="*/ 1 w 53"/>
                  <a:gd name="T11" fmla="*/ 0 h 39"/>
                  <a:gd name="T12" fmla="*/ 1 w 53"/>
                  <a:gd name="T13" fmla="*/ 0 h 39"/>
                  <a:gd name="T14" fmla="*/ 1 w 53"/>
                  <a:gd name="T15" fmla="*/ 0 h 39"/>
                  <a:gd name="T16" fmla="*/ 1 w 53"/>
                  <a:gd name="T17" fmla="*/ 0 h 39"/>
                  <a:gd name="T18" fmla="*/ 1 w 53"/>
                  <a:gd name="T19" fmla="*/ 0 h 39"/>
                  <a:gd name="T20" fmla="*/ 1 w 53"/>
                  <a:gd name="T21" fmla="*/ 0 h 39"/>
                  <a:gd name="T22" fmla="*/ 1 w 53"/>
                  <a:gd name="T23" fmla="*/ 0 h 39"/>
                  <a:gd name="T24" fmla="*/ 1 w 53"/>
                  <a:gd name="T25" fmla="*/ 0 h 39"/>
                  <a:gd name="T26" fmla="*/ 1 w 53"/>
                  <a:gd name="T27" fmla="*/ 0 h 39"/>
                  <a:gd name="T28" fmla="*/ 1 w 53"/>
                  <a:gd name="T29" fmla="*/ 0 h 39"/>
                  <a:gd name="T30" fmla="*/ 1 w 53"/>
                  <a:gd name="T31" fmla="*/ 0 h 39"/>
                  <a:gd name="T32" fmla="*/ 0 w 53"/>
                  <a:gd name="T33" fmla="*/ 0 h 3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3" h="39">
                    <a:moveTo>
                      <a:pt x="0" y="0"/>
                    </a:moveTo>
                    <a:lnTo>
                      <a:pt x="4" y="5"/>
                    </a:lnTo>
                    <a:lnTo>
                      <a:pt x="11" y="12"/>
                    </a:lnTo>
                    <a:lnTo>
                      <a:pt x="21" y="20"/>
                    </a:lnTo>
                    <a:lnTo>
                      <a:pt x="30" y="27"/>
                    </a:lnTo>
                    <a:lnTo>
                      <a:pt x="38" y="34"/>
                    </a:lnTo>
                    <a:lnTo>
                      <a:pt x="46" y="38"/>
                    </a:lnTo>
                    <a:lnTo>
                      <a:pt x="51" y="39"/>
                    </a:lnTo>
                    <a:lnTo>
                      <a:pt x="53" y="35"/>
                    </a:lnTo>
                    <a:lnTo>
                      <a:pt x="51" y="30"/>
                    </a:lnTo>
                    <a:lnTo>
                      <a:pt x="46" y="25"/>
                    </a:lnTo>
                    <a:lnTo>
                      <a:pt x="39" y="20"/>
                    </a:lnTo>
                    <a:lnTo>
                      <a:pt x="30" y="16"/>
                    </a:lnTo>
                    <a:lnTo>
                      <a:pt x="21" y="11"/>
                    </a:lnTo>
                    <a:lnTo>
                      <a:pt x="13" y="8"/>
                    </a:lnTo>
                    <a:lnTo>
                      <a:pt x="4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301" name="Freeform 179"/>
              <p:cNvSpPr>
                <a:spLocks/>
              </p:cNvSpPr>
              <p:nvPr/>
            </p:nvSpPr>
            <p:spPr bwMode="auto">
              <a:xfrm>
                <a:off x="131" y="568"/>
                <a:ext cx="26" cy="18"/>
              </a:xfrm>
              <a:custGeom>
                <a:avLst/>
                <a:gdLst>
                  <a:gd name="T0" fmla="*/ 0 w 52"/>
                  <a:gd name="T1" fmla="*/ 0 h 36"/>
                  <a:gd name="T2" fmla="*/ 1 w 52"/>
                  <a:gd name="T3" fmla="*/ 1 h 36"/>
                  <a:gd name="T4" fmla="*/ 1 w 52"/>
                  <a:gd name="T5" fmla="*/ 1 h 36"/>
                  <a:gd name="T6" fmla="*/ 1 w 52"/>
                  <a:gd name="T7" fmla="*/ 1 h 36"/>
                  <a:gd name="T8" fmla="*/ 1 w 52"/>
                  <a:gd name="T9" fmla="*/ 1 h 36"/>
                  <a:gd name="T10" fmla="*/ 1 w 52"/>
                  <a:gd name="T11" fmla="*/ 1 h 36"/>
                  <a:gd name="T12" fmla="*/ 1 w 52"/>
                  <a:gd name="T13" fmla="*/ 1 h 36"/>
                  <a:gd name="T14" fmla="*/ 1 w 52"/>
                  <a:gd name="T15" fmla="*/ 1 h 36"/>
                  <a:gd name="T16" fmla="*/ 1 w 52"/>
                  <a:gd name="T17" fmla="*/ 1 h 36"/>
                  <a:gd name="T18" fmla="*/ 1 w 52"/>
                  <a:gd name="T19" fmla="*/ 1 h 36"/>
                  <a:gd name="T20" fmla="*/ 1 w 52"/>
                  <a:gd name="T21" fmla="*/ 1 h 36"/>
                  <a:gd name="T22" fmla="*/ 1 w 52"/>
                  <a:gd name="T23" fmla="*/ 1 h 36"/>
                  <a:gd name="T24" fmla="*/ 1 w 52"/>
                  <a:gd name="T25" fmla="*/ 1 h 36"/>
                  <a:gd name="T26" fmla="*/ 1 w 52"/>
                  <a:gd name="T27" fmla="*/ 1 h 36"/>
                  <a:gd name="T28" fmla="*/ 1 w 52"/>
                  <a:gd name="T29" fmla="*/ 1 h 36"/>
                  <a:gd name="T30" fmla="*/ 1 w 52"/>
                  <a:gd name="T31" fmla="*/ 1 h 36"/>
                  <a:gd name="T32" fmla="*/ 0 w 52"/>
                  <a:gd name="T33" fmla="*/ 0 h 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2" h="36">
                    <a:moveTo>
                      <a:pt x="0" y="0"/>
                    </a:moveTo>
                    <a:lnTo>
                      <a:pt x="5" y="4"/>
                    </a:lnTo>
                    <a:lnTo>
                      <a:pt x="13" y="11"/>
                    </a:lnTo>
                    <a:lnTo>
                      <a:pt x="22" y="18"/>
                    </a:lnTo>
                    <a:lnTo>
                      <a:pt x="32" y="25"/>
                    </a:lnTo>
                    <a:lnTo>
                      <a:pt x="40" y="31"/>
                    </a:lnTo>
                    <a:lnTo>
                      <a:pt x="46" y="34"/>
                    </a:lnTo>
                    <a:lnTo>
                      <a:pt x="51" y="36"/>
                    </a:lnTo>
                    <a:lnTo>
                      <a:pt x="52" y="32"/>
                    </a:lnTo>
                    <a:lnTo>
                      <a:pt x="50" y="26"/>
                    </a:lnTo>
                    <a:lnTo>
                      <a:pt x="44" y="22"/>
                    </a:lnTo>
                    <a:lnTo>
                      <a:pt x="36" y="17"/>
                    </a:lnTo>
                    <a:lnTo>
                      <a:pt x="28" y="12"/>
                    </a:lnTo>
                    <a:lnTo>
                      <a:pt x="19" y="9"/>
                    </a:lnTo>
                    <a:lnTo>
                      <a:pt x="11" y="6"/>
                    </a:lnTo>
                    <a:lnTo>
                      <a:pt x="4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302" name="Freeform 180"/>
              <p:cNvSpPr>
                <a:spLocks/>
              </p:cNvSpPr>
              <p:nvPr/>
            </p:nvSpPr>
            <p:spPr bwMode="auto">
              <a:xfrm>
                <a:off x="128" y="555"/>
                <a:ext cx="23" cy="9"/>
              </a:xfrm>
              <a:custGeom>
                <a:avLst/>
                <a:gdLst>
                  <a:gd name="T0" fmla="*/ 0 w 45"/>
                  <a:gd name="T1" fmla="*/ 0 h 19"/>
                  <a:gd name="T2" fmla="*/ 1 w 45"/>
                  <a:gd name="T3" fmla="*/ 0 h 19"/>
                  <a:gd name="T4" fmla="*/ 1 w 45"/>
                  <a:gd name="T5" fmla="*/ 0 h 19"/>
                  <a:gd name="T6" fmla="*/ 1 w 45"/>
                  <a:gd name="T7" fmla="*/ 0 h 19"/>
                  <a:gd name="T8" fmla="*/ 1 w 45"/>
                  <a:gd name="T9" fmla="*/ 0 h 19"/>
                  <a:gd name="T10" fmla="*/ 1 w 45"/>
                  <a:gd name="T11" fmla="*/ 0 h 19"/>
                  <a:gd name="T12" fmla="*/ 1 w 45"/>
                  <a:gd name="T13" fmla="*/ 0 h 19"/>
                  <a:gd name="T14" fmla="*/ 1 w 45"/>
                  <a:gd name="T15" fmla="*/ 0 h 19"/>
                  <a:gd name="T16" fmla="*/ 1 w 45"/>
                  <a:gd name="T17" fmla="*/ 0 h 19"/>
                  <a:gd name="T18" fmla="*/ 1 w 45"/>
                  <a:gd name="T19" fmla="*/ 0 h 19"/>
                  <a:gd name="T20" fmla="*/ 1 w 45"/>
                  <a:gd name="T21" fmla="*/ 0 h 19"/>
                  <a:gd name="T22" fmla="*/ 1 w 45"/>
                  <a:gd name="T23" fmla="*/ 0 h 19"/>
                  <a:gd name="T24" fmla="*/ 1 w 45"/>
                  <a:gd name="T25" fmla="*/ 0 h 19"/>
                  <a:gd name="T26" fmla="*/ 1 w 45"/>
                  <a:gd name="T27" fmla="*/ 0 h 19"/>
                  <a:gd name="T28" fmla="*/ 1 w 45"/>
                  <a:gd name="T29" fmla="*/ 0 h 19"/>
                  <a:gd name="T30" fmla="*/ 1 w 45"/>
                  <a:gd name="T31" fmla="*/ 0 h 19"/>
                  <a:gd name="T32" fmla="*/ 0 w 45"/>
                  <a:gd name="T33" fmla="*/ 0 h 1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5" h="19">
                    <a:moveTo>
                      <a:pt x="0" y="0"/>
                    </a:moveTo>
                    <a:lnTo>
                      <a:pt x="6" y="5"/>
                    </a:lnTo>
                    <a:lnTo>
                      <a:pt x="12" y="8"/>
                    </a:lnTo>
                    <a:lnTo>
                      <a:pt x="19" y="13"/>
                    </a:lnTo>
                    <a:lnTo>
                      <a:pt x="27" y="16"/>
                    </a:lnTo>
                    <a:lnTo>
                      <a:pt x="34" y="19"/>
                    </a:lnTo>
                    <a:lnTo>
                      <a:pt x="40" y="19"/>
                    </a:lnTo>
                    <a:lnTo>
                      <a:pt x="44" y="18"/>
                    </a:lnTo>
                    <a:lnTo>
                      <a:pt x="45" y="14"/>
                    </a:lnTo>
                    <a:lnTo>
                      <a:pt x="42" y="9"/>
                    </a:lnTo>
                    <a:lnTo>
                      <a:pt x="39" y="6"/>
                    </a:lnTo>
                    <a:lnTo>
                      <a:pt x="33" y="5"/>
                    </a:lnTo>
                    <a:lnTo>
                      <a:pt x="26" y="4"/>
                    </a:lnTo>
                    <a:lnTo>
                      <a:pt x="18" y="4"/>
                    </a:lnTo>
                    <a:lnTo>
                      <a:pt x="11" y="3"/>
                    </a:lnTo>
                    <a:lnTo>
                      <a:pt x="4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303" name="Freeform 181"/>
              <p:cNvSpPr>
                <a:spLocks/>
              </p:cNvSpPr>
              <p:nvPr/>
            </p:nvSpPr>
            <p:spPr bwMode="auto">
              <a:xfrm>
                <a:off x="126" y="545"/>
                <a:ext cx="20" cy="4"/>
              </a:xfrm>
              <a:custGeom>
                <a:avLst/>
                <a:gdLst>
                  <a:gd name="T0" fmla="*/ 0 w 39"/>
                  <a:gd name="T1" fmla="*/ 0 h 10"/>
                  <a:gd name="T2" fmla="*/ 1 w 39"/>
                  <a:gd name="T3" fmla="*/ 0 h 10"/>
                  <a:gd name="T4" fmla="*/ 1 w 39"/>
                  <a:gd name="T5" fmla="*/ 0 h 10"/>
                  <a:gd name="T6" fmla="*/ 1 w 39"/>
                  <a:gd name="T7" fmla="*/ 0 h 10"/>
                  <a:gd name="T8" fmla="*/ 1 w 39"/>
                  <a:gd name="T9" fmla="*/ 0 h 10"/>
                  <a:gd name="T10" fmla="*/ 1 w 39"/>
                  <a:gd name="T11" fmla="*/ 0 h 10"/>
                  <a:gd name="T12" fmla="*/ 1 w 39"/>
                  <a:gd name="T13" fmla="*/ 0 h 10"/>
                  <a:gd name="T14" fmla="*/ 1 w 39"/>
                  <a:gd name="T15" fmla="*/ 0 h 10"/>
                  <a:gd name="T16" fmla="*/ 1 w 39"/>
                  <a:gd name="T17" fmla="*/ 0 h 10"/>
                  <a:gd name="T18" fmla="*/ 1 w 39"/>
                  <a:gd name="T19" fmla="*/ 0 h 10"/>
                  <a:gd name="T20" fmla="*/ 1 w 39"/>
                  <a:gd name="T21" fmla="*/ 0 h 10"/>
                  <a:gd name="T22" fmla="*/ 1 w 39"/>
                  <a:gd name="T23" fmla="*/ 0 h 10"/>
                  <a:gd name="T24" fmla="*/ 1 w 39"/>
                  <a:gd name="T25" fmla="*/ 0 h 10"/>
                  <a:gd name="T26" fmla="*/ 1 w 39"/>
                  <a:gd name="T27" fmla="*/ 0 h 10"/>
                  <a:gd name="T28" fmla="*/ 1 w 39"/>
                  <a:gd name="T29" fmla="*/ 0 h 10"/>
                  <a:gd name="T30" fmla="*/ 1 w 39"/>
                  <a:gd name="T31" fmla="*/ 0 h 10"/>
                  <a:gd name="T32" fmla="*/ 0 w 39"/>
                  <a:gd name="T33" fmla="*/ 0 h 1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9" h="10">
                    <a:moveTo>
                      <a:pt x="0" y="0"/>
                    </a:moveTo>
                    <a:lnTo>
                      <a:pt x="5" y="2"/>
                    </a:lnTo>
                    <a:lnTo>
                      <a:pt x="9" y="4"/>
                    </a:lnTo>
                    <a:lnTo>
                      <a:pt x="16" y="6"/>
                    </a:lnTo>
                    <a:lnTo>
                      <a:pt x="23" y="9"/>
                    </a:lnTo>
                    <a:lnTo>
                      <a:pt x="30" y="10"/>
                    </a:lnTo>
                    <a:lnTo>
                      <a:pt x="35" y="10"/>
                    </a:lnTo>
                    <a:lnTo>
                      <a:pt x="38" y="9"/>
                    </a:lnTo>
                    <a:lnTo>
                      <a:pt x="39" y="5"/>
                    </a:lnTo>
                    <a:lnTo>
                      <a:pt x="37" y="2"/>
                    </a:lnTo>
                    <a:lnTo>
                      <a:pt x="34" y="0"/>
                    </a:lnTo>
                    <a:lnTo>
                      <a:pt x="29" y="0"/>
                    </a:lnTo>
                    <a:lnTo>
                      <a:pt x="23" y="0"/>
                    </a:lnTo>
                    <a:lnTo>
                      <a:pt x="17" y="2"/>
                    </a:lnTo>
                    <a:lnTo>
                      <a:pt x="11" y="2"/>
                    </a:lnTo>
                    <a:lnTo>
                      <a:pt x="5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304" name="Freeform 182"/>
              <p:cNvSpPr>
                <a:spLocks/>
              </p:cNvSpPr>
              <p:nvPr/>
            </p:nvSpPr>
            <p:spPr bwMode="auto">
              <a:xfrm>
                <a:off x="123" y="532"/>
                <a:ext cx="19" cy="6"/>
              </a:xfrm>
              <a:custGeom>
                <a:avLst/>
                <a:gdLst>
                  <a:gd name="T0" fmla="*/ 0 w 39"/>
                  <a:gd name="T1" fmla="*/ 1 h 12"/>
                  <a:gd name="T2" fmla="*/ 0 w 39"/>
                  <a:gd name="T3" fmla="*/ 1 h 12"/>
                  <a:gd name="T4" fmla="*/ 0 w 39"/>
                  <a:gd name="T5" fmla="*/ 1 h 12"/>
                  <a:gd name="T6" fmla="*/ 0 w 39"/>
                  <a:gd name="T7" fmla="*/ 1 h 12"/>
                  <a:gd name="T8" fmla="*/ 0 w 39"/>
                  <a:gd name="T9" fmla="*/ 1 h 12"/>
                  <a:gd name="T10" fmla="*/ 0 w 39"/>
                  <a:gd name="T11" fmla="*/ 1 h 12"/>
                  <a:gd name="T12" fmla="*/ 0 w 39"/>
                  <a:gd name="T13" fmla="*/ 1 h 12"/>
                  <a:gd name="T14" fmla="*/ 0 w 39"/>
                  <a:gd name="T15" fmla="*/ 1 h 12"/>
                  <a:gd name="T16" fmla="*/ 0 w 39"/>
                  <a:gd name="T17" fmla="*/ 1 h 12"/>
                  <a:gd name="T18" fmla="*/ 0 w 39"/>
                  <a:gd name="T19" fmla="*/ 1 h 12"/>
                  <a:gd name="T20" fmla="*/ 0 w 39"/>
                  <a:gd name="T21" fmla="*/ 0 h 12"/>
                  <a:gd name="T22" fmla="*/ 0 w 39"/>
                  <a:gd name="T23" fmla="*/ 0 h 12"/>
                  <a:gd name="T24" fmla="*/ 0 w 39"/>
                  <a:gd name="T25" fmla="*/ 1 h 12"/>
                  <a:gd name="T26" fmla="*/ 0 w 39"/>
                  <a:gd name="T27" fmla="*/ 1 h 12"/>
                  <a:gd name="T28" fmla="*/ 0 w 39"/>
                  <a:gd name="T29" fmla="*/ 1 h 12"/>
                  <a:gd name="T30" fmla="*/ 0 w 39"/>
                  <a:gd name="T31" fmla="*/ 1 h 12"/>
                  <a:gd name="T32" fmla="*/ 0 w 39"/>
                  <a:gd name="T33" fmla="*/ 1 h 1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9" h="12">
                    <a:moveTo>
                      <a:pt x="0" y="6"/>
                    </a:moveTo>
                    <a:lnTo>
                      <a:pt x="4" y="8"/>
                    </a:lnTo>
                    <a:lnTo>
                      <a:pt x="10" y="9"/>
                    </a:lnTo>
                    <a:lnTo>
                      <a:pt x="15" y="11"/>
                    </a:lnTo>
                    <a:lnTo>
                      <a:pt x="22" y="12"/>
                    </a:lnTo>
                    <a:lnTo>
                      <a:pt x="28" y="11"/>
                    </a:lnTo>
                    <a:lnTo>
                      <a:pt x="34" y="9"/>
                    </a:lnTo>
                    <a:lnTo>
                      <a:pt x="37" y="7"/>
                    </a:lnTo>
                    <a:lnTo>
                      <a:pt x="39" y="4"/>
                    </a:lnTo>
                    <a:lnTo>
                      <a:pt x="38" y="1"/>
                    </a:lnTo>
                    <a:lnTo>
                      <a:pt x="36" y="0"/>
                    </a:lnTo>
                    <a:lnTo>
                      <a:pt x="31" y="0"/>
                    </a:lnTo>
                    <a:lnTo>
                      <a:pt x="26" y="1"/>
                    </a:lnTo>
                    <a:lnTo>
                      <a:pt x="19" y="2"/>
                    </a:lnTo>
                    <a:lnTo>
                      <a:pt x="13" y="5"/>
                    </a:lnTo>
                    <a:lnTo>
                      <a:pt x="6" y="6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305" name="Freeform 183"/>
              <p:cNvSpPr>
                <a:spLocks/>
              </p:cNvSpPr>
              <p:nvPr/>
            </p:nvSpPr>
            <p:spPr bwMode="auto">
              <a:xfrm>
                <a:off x="113" y="515"/>
                <a:ext cx="21" cy="6"/>
              </a:xfrm>
              <a:custGeom>
                <a:avLst/>
                <a:gdLst>
                  <a:gd name="T0" fmla="*/ 0 w 42"/>
                  <a:gd name="T1" fmla="*/ 1 h 11"/>
                  <a:gd name="T2" fmla="*/ 1 w 42"/>
                  <a:gd name="T3" fmla="*/ 1 h 11"/>
                  <a:gd name="T4" fmla="*/ 1 w 42"/>
                  <a:gd name="T5" fmla="*/ 1 h 11"/>
                  <a:gd name="T6" fmla="*/ 1 w 42"/>
                  <a:gd name="T7" fmla="*/ 1 h 11"/>
                  <a:gd name="T8" fmla="*/ 1 w 42"/>
                  <a:gd name="T9" fmla="*/ 1 h 11"/>
                  <a:gd name="T10" fmla="*/ 1 w 42"/>
                  <a:gd name="T11" fmla="*/ 1 h 11"/>
                  <a:gd name="T12" fmla="*/ 1 w 42"/>
                  <a:gd name="T13" fmla="*/ 1 h 11"/>
                  <a:gd name="T14" fmla="*/ 1 w 42"/>
                  <a:gd name="T15" fmla="*/ 1 h 11"/>
                  <a:gd name="T16" fmla="*/ 1 w 42"/>
                  <a:gd name="T17" fmla="*/ 1 h 11"/>
                  <a:gd name="T18" fmla="*/ 1 w 42"/>
                  <a:gd name="T19" fmla="*/ 1 h 11"/>
                  <a:gd name="T20" fmla="*/ 1 w 42"/>
                  <a:gd name="T21" fmla="*/ 1 h 11"/>
                  <a:gd name="T22" fmla="*/ 1 w 42"/>
                  <a:gd name="T23" fmla="*/ 1 h 11"/>
                  <a:gd name="T24" fmla="*/ 1 w 42"/>
                  <a:gd name="T25" fmla="*/ 0 h 11"/>
                  <a:gd name="T26" fmla="*/ 1 w 42"/>
                  <a:gd name="T27" fmla="*/ 1 h 11"/>
                  <a:gd name="T28" fmla="*/ 1 w 42"/>
                  <a:gd name="T29" fmla="*/ 1 h 11"/>
                  <a:gd name="T30" fmla="*/ 1 w 42"/>
                  <a:gd name="T31" fmla="*/ 1 h 11"/>
                  <a:gd name="T32" fmla="*/ 0 w 42"/>
                  <a:gd name="T33" fmla="*/ 1 h 1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2" h="11">
                    <a:moveTo>
                      <a:pt x="0" y="2"/>
                    </a:moveTo>
                    <a:lnTo>
                      <a:pt x="3" y="3"/>
                    </a:lnTo>
                    <a:lnTo>
                      <a:pt x="9" y="5"/>
                    </a:lnTo>
                    <a:lnTo>
                      <a:pt x="15" y="8"/>
                    </a:lnTo>
                    <a:lnTo>
                      <a:pt x="22" y="10"/>
                    </a:lnTo>
                    <a:lnTo>
                      <a:pt x="27" y="11"/>
                    </a:lnTo>
                    <a:lnTo>
                      <a:pt x="33" y="11"/>
                    </a:lnTo>
                    <a:lnTo>
                      <a:pt x="39" y="10"/>
                    </a:lnTo>
                    <a:lnTo>
                      <a:pt x="42" y="8"/>
                    </a:lnTo>
                    <a:lnTo>
                      <a:pt x="42" y="4"/>
                    </a:lnTo>
                    <a:lnTo>
                      <a:pt x="40" y="2"/>
                    </a:lnTo>
                    <a:lnTo>
                      <a:pt x="34" y="1"/>
                    </a:lnTo>
                    <a:lnTo>
                      <a:pt x="26" y="0"/>
                    </a:lnTo>
                    <a:lnTo>
                      <a:pt x="18" y="1"/>
                    </a:lnTo>
                    <a:lnTo>
                      <a:pt x="10" y="1"/>
                    </a:lnTo>
                    <a:lnTo>
                      <a:pt x="4" y="2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306" name="Freeform 184"/>
              <p:cNvSpPr>
                <a:spLocks/>
              </p:cNvSpPr>
              <p:nvPr/>
            </p:nvSpPr>
            <p:spPr bwMode="auto">
              <a:xfrm>
                <a:off x="135" y="631"/>
                <a:ext cx="20" cy="33"/>
              </a:xfrm>
              <a:custGeom>
                <a:avLst/>
                <a:gdLst>
                  <a:gd name="T0" fmla="*/ 0 w 41"/>
                  <a:gd name="T1" fmla="*/ 1 h 66"/>
                  <a:gd name="T2" fmla="*/ 0 w 41"/>
                  <a:gd name="T3" fmla="*/ 1 h 66"/>
                  <a:gd name="T4" fmla="*/ 0 w 41"/>
                  <a:gd name="T5" fmla="*/ 1 h 66"/>
                  <a:gd name="T6" fmla="*/ 0 w 41"/>
                  <a:gd name="T7" fmla="*/ 1 h 66"/>
                  <a:gd name="T8" fmla="*/ 0 w 41"/>
                  <a:gd name="T9" fmla="*/ 1 h 66"/>
                  <a:gd name="T10" fmla="*/ 0 w 41"/>
                  <a:gd name="T11" fmla="*/ 1 h 66"/>
                  <a:gd name="T12" fmla="*/ 0 w 41"/>
                  <a:gd name="T13" fmla="*/ 1 h 66"/>
                  <a:gd name="T14" fmla="*/ 0 w 41"/>
                  <a:gd name="T15" fmla="*/ 1 h 66"/>
                  <a:gd name="T16" fmla="*/ 0 w 41"/>
                  <a:gd name="T17" fmla="*/ 0 h 66"/>
                  <a:gd name="T18" fmla="*/ 0 w 41"/>
                  <a:gd name="T19" fmla="*/ 1 h 66"/>
                  <a:gd name="T20" fmla="*/ 0 w 41"/>
                  <a:gd name="T21" fmla="*/ 1 h 66"/>
                  <a:gd name="T22" fmla="*/ 0 w 41"/>
                  <a:gd name="T23" fmla="*/ 1 h 66"/>
                  <a:gd name="T24" fmla="*/ 0 w 41"/>
                  <a:gd name="T25" fmla="*/ 1 h 66"/>
                  <a:gd name="T26" fmla="*/ 0 w 41"/>
                  <a:gd name="T27" fmla="*/ 1 h 66"/>
                  <a:gd name="T28" fmla="*/ 0 w 41"/>
                  <a:gd name="T29" fmla="*/ 1 h 66"/>
                  <a:gd name="T30" fmla="*/ 0 w 41"/>
                  <a:gd name="T31" fmla="*/ 1 h 66"/>
                  <a:gd name="T32" fmla="*/ 0 w 41"/>
                  <a:gd name="T33" fmla="*/ 1 h 6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1" h="66">
                    <a:moveTo>
                      <a:pt x="41" y="64"/>
                    </a:moveTo>
                    <a:lnTo>
                      <a:pt x="40" y="60"/>
                    </a:lnTo>
                    <a:lnTo>
                      <a:pt x="35" y="55"/>
                    </a:lnTo>
                    <a:lnTo>
                      <a:pt x="29" y="47"/>
                    </a:lnTo>
                    <a:lnTo>
                      <a:pt x="22" y="37"/>
                    </a:lnTo>
                    <a:lnTo>
                      <a:pt x="14" y="28"/>
                    </a:lnTo>
                    <a:lnTo>
                      <a:pt x="7" y="18"/>
                    </a:lnTo>
                    <a:lnTo>
                      <a:pt x="3" y="9"/>
                    </a:lnTo>
                    <a:lnTo>
                      <a:pt x="0" y="0"/>
                    </a:lnTo>
                    <a:lnTo>
                      <a:pt x="3" y="11"/>
                    </a:lnTo>
                    <a:lnTo>
                      <a:pt x="7" y="22"/>
                    </a:lnTo>
                    <a:lnTo>
                      <a:pt x="14" y="35"/>
                    </a:lnTo>
                    <a:lnTo>
                      <a:pt x="20" y="47"/>
                    </a:lnTo>
                    <a:lnTo>
                      <a:pt x="27" y="56"/>
                    </a:lnTo>
                    <a:lnTo>
                      <a:pt x="33" y="63"/>
                    </a:lnTo>
                    <a:lnTo>
                      <a:pt x="37" y="66"/>
                    </a:lnTo>
                    <a:lnTo>
                      <a:pt x="41" y="6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307" name="Freeform 185"/>
              <p:cNvSpPr>
                <a:spLocks/>
              </p:cNvSpPr>
              <p:nvPr/>
            </p:nvSpPr>
            <p:spPr bwMode="auto">
              <a:xfrm>
                <a:off x="133" y="645"/>
                <a:ext cx="13" cy="24"/>
              </a:xfrm>
              <a:custGeom>
                <a:avLst/>
                <a:gdLst>
                  <a:gd name="T0" fmla="*/ 0 w 25"/>
                  <a:gd name="T1" fmla="*/ 0 h 47"/>
                  <a:gd name="T2" fmla="*/ 1 w 25"/>
                  <a:gd name="T3" fmla="*/ 1 h 47"/>
                  <a:gd name="T4" fmla="*/ 1 w 25"/>
                  <a:gd name="T5" fmla="*/ 1 h 47"/>
                  <a:gd name="T6" fmla="*/ 1 w 25"/>
                  <a:gd name="T7" fmla="*/ 1 h 47"/>
                  <a:gd name="T8" fmla="*/ 1 w 25"/>
                  <a:gd name="T9" fmla="*/ 1 h 47"/>
                  <a:gd name="T10" fmla="*/ 1 w 25"/>
                  <a:gd name="T11" fmla="*/ 1 h 47"/>
                  <a:gd name="T12" fmla="*/ 1 w 25"/>
                  <a:gd name="T13" fmla="*/ 1 h 47"/>
                  <a:gd name="T14" fmla="*/ 1 w 25"/>
                  <a:gd name="T15" fmla="*/ 1 h 47"/>
                  <a:gd name="T16" fmla="*/ 0 w 25"/>
                  <a:gd name="T17" fmla="*/ 0 h 4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5" h="47">
                    <a:moveTo>
                      <a:pt x="0" y="0"/>
                    </a:moveTo>
                    <a:lnTo>
                      <a:pt x="6" y="15"/>
                    </a:lnTo>
                    <a:lnTo>
                      <a:pt x="14" y="31"/>
                    </a:lnTo>
                    <a:lnTo>
                      <a:pt x="21" y="45"/>
                    </a:lnTo>
                    <a:lnTo>
                      <a:pt x="25" y="47"/>
                    </a:lnTo>
                    <a:lnTo>
                      <a:pt x="23" y="38"/>
                    </a:lnTo>
                    <a:lnTo>
                      <a:pt x="16" y="24"/>
                    </a:lnTo>
                    <a:lnTo>
                      <a:pt x="7" y="1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308" name="Freeform 186"/>
              <p:cNvSpPr>
                <a:spLocks/>
              </p:cNvSpPr>
              <p:nvPr/>
            </p:nvSpPr>
            <p:spPr bwMode="auto">
              <a:xfrm>
                <a:off x="40" y="456"/>
                <a:ext cx="34" cy="126"/>
              </a:xfrm>
              <a:custGeom>
                <a:avLst/>
                <a:gdLst>
                  <a:gd name="T0" fmla="*/ 0 w 70"/>
                  <a:gd name="T1" fmla="*/ 0 h 251"/>
                  <a:gd name="T2" fmla="*/ 0 w 70"/>
                  <a:gd name="T3" fmla="*/ 0 h 251"/>
                  <a:gd name="T4" fmla="*/ 0 w 70"/>
                  <a:gd name="T5" fmla="*/ 0 h 251"/>
                  <a:gd name="T6" fmla="*/ 0 w 70"/>
                  <a:gd name="T7" fmla="*/ 1 h 251"/>
                  <a:gd name="T8" fmla="*/ 0 w 70"/>
                  <a:gd name="T9" fmla="*/ 1 h 251"/>
                  <a:gd name="T10" fmla="*/ 0 w 70"/>
                  <a:gd name="T11" fmla="*/ 1 h 251"/>
                  <a:gd name="T12" fmla="*/ 0 w 70"/>
                  <a:gd name="T13" fmla="*/ 1 h 251"/>
                  <a:gd name="T14" fmla="*/ 0 w 70"/>
                  <a:gd name="T15" fmla="*/ 1 h 251"/>
                  <a:gd name="T16" fmla="*/ 0 w 70"/>
                  <a:gd name="T17" fmla="*/ 2 h 251"/>
                  <a:gd name="T18" fmla="*/ 0 w 70"/>
                  <a:gd name="T19" fmla="*/ 2 h 251"/>
                  <a:gd name="T20" fmla="*/ 0 w 70"/>
                  <a:gd name="T21" fmla="*/ 2 h 251"/>
                  <a:gd name="T22" fmla="*/ 0 w 70"/>
                  <a:gd name="T23" fmla="*/ 2 h 251"/>
                  <a:gd name="T24" fmla="*/ 0 w 70"/>
                  <a:gd name="T25" fmla="*/ 2 h 251"/>
                  <a:gd name="T26" fmla="*/ 0 w 70"/>
                  <a:gd name="T27" fmla="*/ 2 h 251"/>
                  <a:gd name="T28" fmla="*/ 0 w 70"/>
                  <a:gd name="T29" fmla="*/ 2 h 251"/>
                  <a:gd name="T30" fmla="*/ 0 w 70"/>
                  <a:gd name="T31" fmla="*/ 2 h 251"/>
                  <a:gd name="T32" fmla="*/ 0 w 70"/>
                  <a:gd name="T33" fmla="*/ 1 h 251"/>
                  <a:gd name="T34" fmla="*/ 0 w 70"/>
                  <a:gd name="T35" fmla="*/ 1 h 251"/>
                  <a:gd name="T36" fmla="*/ 0 w 70"/>
                  <a:gd name="T37" fmla="*/ 1 h 251"/>
                  <a:gd name="T38" fmla="*/ 0 w 70"/>
                  <a:gd name="T39" fmla="*/ 1 h 251"/>
                  <a:gd name="T40" fmla="*/ 0 w 70"/>
                  <a:gd name="T41" fmla="*/ 0 h 251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70" h="251">
                    <a:moveTo>
                      <a:pt x="60" y="0"/>
                    </a:moveTo>
                    <a:lnTo>
                      <a:pt x="63" y="0"/>
                    </a:lnTo>
                    <a:lnTo>
                      <a:pt x="65" y="0"/>
                    </a:lnTo>
                    <a:lnTo>
                      <a:pt x="67" y="1"/>
                    </a:lnTo>
                    <a:lnTo>
                      <a:pt x="70" y="1"/>
                    </a:lnTo>
                    <a:lnTo>
                      <a:pt x="43" y="32"/>
                    </a:lnTo>
                    <a:lnTo>
                      <a:pt x="26" y="66"/>
                    </a:lnTo>
                    <a:lnTo>
                      <a:pt x="14" y="100"/>
                    </a:lnTo>
                    <a:lnTo>
                      <a:pt x="10" y="135"/>
                    </a:lnTo>
                    <a:lnTo>
                      <a:pt x="9" y="168"/>
                    </a:lnTo>
                    <a:lnTo>
                      <a:pt x="11" y="199"/>
                    </a:lnTo>
                    <a:lnTo>
                      <a:pt x="15" y="227"/>
                    </a:lnTo>
                    <a:lnTo>
                      <a:pt x="19" y="251"/>
                    </a:lnTo>
                    <a:lnTo>
                      <a:pt x="10" y="232"/>
                    </a:lnTo>
                    <a:lnTo>
                      <a:pt x="3" y="203"/>
                    </a:lnTo>
                    <a:lnTo>
                      <a:pt x="0" y="167"/>
                    </a:lnTo>
                    <a:lnTo>
                      <a:pt x="3" y="128"/>
                    </a:lnTo>
                    <a:lnTo>
                      <a:pt x="10" y="89"/>
                    </a:lnTo>
                    <a:lnTo>
                      <a:pt x="21" y="52"/>
                    </a:lnTo>
                    <a:lnTo>
                      <a:pt x="37" y="22"/>
                    </a:lnTo>
                    <a:lnTo>
                      <a:pt x="6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309" name="Freeform 187"/>
              <p:cNvSpPr>
                <a:spLocks/>
              </p:cNvSpPr>
              <p:nvPr/>
            </p:nvSpPr>
            <p:spPr bwMode="auto">
              <a:xfrm>
                <a:off x="44" y="561"/>
                <a:ext cx="25" cy="17"/>
              </a:xfrm>
              <a:custGeom>
                <a:avLst/>
                <a:gdLst>
                  <a:gd name="T0" fmla="*/ 0 w 49"/>
                  <a:gd name="T1" fmla="*/ 0 h 33"/>
                  <a:gd name="T2" fmla="*/ 1 w 49"/>
                  <a:gd name="T3" fmla="*/ 1 h 33"/>
                  <a:gd name="T4" fmla="*/ 1 w 49"/>
                  <a:gd name="T5" fmla="*/ 1 h 33"/>
                  <a:gd name="T6" fmla="*/ 1 w 49"/>
                  <a:gd name="T7" fmla="*/ 1 h 33"/>
                  <a:gd name="T8" fmla="*/ 1 w 49"/>
                  <a:gd name="T9" fmla="*/ 1 h 33"/>
                  <a:gd name="T10" fmla="*/ 1 w 49"/>
                  <a:gd name="T11" fmla="*/ 1 h 33"/>
                  <a:gd name="T12" fmla="*/ 1 w 49"/>
                  <a:gd name="T13" fmla="*/ 1 h 33"/>
                  <a:gd name="T14" fmla="*/ 1 w 49"/>
                  <a:gd name="T15" fmla="*/ 1 h 33"/>
                  <a:gd name="T16" fmla="*/ 1 w 49"/>
                  <a:gd name="T17" fmla="*/ 1 h 33"/>
                  <a:gd name="T18" fmla="*/ 1 w 49"/>
                  <a:gd name="T19" fmla="*/ 1 h 33"/>
                  <a:gd name="T20" fmla="*/ 1 w 49"/>
                  <a:gd name="T21" fmla="*/ 1 h 33"/>
                  <a:gd name="T22" fmla="*/ 1 w 49"/>
                  <a:gd name="T23" fmla="*/ 1 h 33"/>
                  <a:gd name="T24" fmla="*/ 1 w 49"/>
                  <a:gd name="T25" fmla="*/ 1 h 33"/>
                  <a:gd name="T26" fmla="*/ 1 w 49"/>
                  <a:gd name="T27" fmla="*/ 1 h 33"/>
                  <a:gd name="T28" fmla="*/ 1 w 49"/>
                  <a:gd name="T29" fmla="*/ 1 h 33"/>
                  <a:gd name="T30" fmla="*/ 1 w 49"/>
                  <a:gd name="T31" fmla="*/ 1 h 33"/>
                  <a:gd name="T32" fmla="*/ 0 w 49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9" h="33">
                    <a:moveTo>
                      <a:pt x="0" y="0"/>
                    </a:moveTo>
                    <a:lnTo>
                      <a:pt x="4" y="7"/>
                    </a:lnTo>
                    <a:lnTo>
                      <a:pt x="11" y="14"/>
                    </a:lnTo>
                    <a:lnTo>
                      <a:pt x="18" y="20"/>
                    </a:lnTo>
                    <a:lnTo>
                      <a:pt x="26" y="25"/>
                    </a:lnTo>
                    <a:lnTo>
                      <a:pt x="34" y="30"/>
                    </a:lnTo>
                    <a:lnTo>
                      <a:pt x="41" y="32"/>
                    </a:lnTo>
                    <a:lnTo>
                      <a:pt x="47" y="33"/>
                    </a:lnTo>
                    <a:lnTo>
                      <a:pt x="49" y="32"/>
                    </a:lnTo>
                    <a:lnTo>
                      <a:pt x="49" y="30"/>
                    </a:lnTo>
                    <a:lnTo>
                      <a:pt x="44" y="26"/>
                    </a:lnTo>
                    <a:lnTo>
                      <a:pt x="39" y="23"/>
                    </a:lnTo>
                    <a:lnTo>
                      <a:pt x="32" y="20"/>
                    </a:lnTo>
                    <a:lnTo>
                      <a:pt x="23" y="15"/>
                    </a:lnTo>
                    <a:lnTo>
                      <a:pt x="14" y="10"/>
                    </a:lnTo>
                    <a:lnTo>
                      <a:pt x="6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310" name="Freeform 188"/>
              <p:cNvSpPr>
                <a:spLocks/>
              </p:cNvSpPr>
              <p:nvPr/>
            </p:nvSpPr>
            <p:spPr bwMode="auto">
              <a:xfrm>
                <a:off x="43" y="549"/>
                <a:ext cx="29" cy="25"/>
              </a:xfrm>
              <a:custGeom>
                <a:avLst/>
                <a:gdLst>
                  <a:gd name="T0" fmla="*/ 0 w 59"/>
                  <a:gd name="T1" fmla="*/ 1 h 49"/>
                  <a:gd name="T2" fmla="*/ 0 w 59"/>
                  <a:gd name="T3" fmla="*/ 1 h 49"/>
                  <a:gd name="T4" fmla="*/ 0 w 59"/>
                  <a:gd name="T5" fmla="*/ 1 h 49"/>
                  <a:gd name="T6" fmla="*/ 0 w 59"/>
                  <a:gd name="T7" fmla="*/ 1 h 49"/>
                  <a:gd name="T8" fmla="*/ 0 w 59"/>
                  <a:gd name="T9" fmla="*/ 1 h 49"/>
                  <a:gd name="T10" fmla="*/ 0 w 59"/>
                  <a:gd name="T11" fmla="*/ 1 h 49"/>
                  <a:gd name="T12" fmla="*/ 0 w 59"/>
                  <a:gd name="T13" fmla="*/ 1 h 49"/>
                  <a:gd name="T14" fmla="*/ 0 w 59"/>
                  <a:gd name="T15" fmla="*/ 1 h 49"/>
                  <a:gd name="T16" fmla="*/ 0 w 59"/>
                  <a:gd name="T17" fmla="*/ 0 h 49"/>
                  <a:gd name="T18" fmla="*/ 0 w 59"/>
                  <a:gd name="T19" fmla="*/ 1 h 49"/>
                  <a:gd name="T20" fmla="*/ 0 w 59"/>
                  <a:gd name="T21" fmla="*/ 1 h 49"/>
                  <a:gd name="T22" fmla="*/ 0 w 59"/>
                  <a:gd name="T23" fmla="*/ 1 h 49"/>
                  <a:gd name="T24" fmla="*/ 0 w 59"/>
                  <a:gd name="T25" fmla="*/ 1 h 49"/>
                  <a:gd name="T26" fmla="*/ 0 w 59"/>
                  <a:gd name="T27" fmla="*/ 1 h 49"/>
                  <a:gd name="T28" fmla="*/ 0 w 59"/>
                  <a:gd name="T29" fmla="*/ 1 h 49"/>
                  <a:gd name="T30" fmla="*/ 0 w 59"/>
                  <a:gd name="T31" fmla="*/ 1 h 49"/>
                  <a:gd name="T32" fmla="*/ 0 w 59"/>
                  <a:gd name="T33" fmla="*/ 1 h 4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9" h="49">
                    <a:moveTo>
                      <a:pt x="59" y="49"/>
                    </a:moveTo>
                    <a:lnTo>
                      <a:pt x="56" y="49"/>
                    </a:lnTo>
                    <a:lnTo>
                      <a:pt x="50" y="47"/>
                    </a:lnTo>
                    <a:lnTo>
                      <a:pt x="42" y="42"/>
                    </a:lnTo>
                    <a:lnTo>
                      <a:pt x="31" y="37"/>
                    </a:lnTo>
                    <a:lnTo>
                      <a:pt x="21" y="29"/>
                    </a:lnTo>
                    <a:lnTo>
                      <a:pt x="12" y="19"/>
                    </a:lnTo>
                    <a:lnTo>
                      <a:pt x="5" y="10"/>
                    </a:lnTo>
                    <a:lnTo>
                      <a:pt x="0" y="0"/>
                    </a:lnTo>
                    <a:lnTo>
                      <a:pt x="6" y="5"/>
                    </a:lnTo>
                    <a:lnTo>
                      <a:pt x="15" y="12"/>
                    </a:lnTo>
                    <a:lnTo>
                      <a:pt x="26" y="20"/>
                    </a:lnTo>
                    <a:lnTo>
                      <a:pt x="36" y="27"/>
                    </a:lnTo>
                    <a:lnTo>
                      <a:pt x="45" y="34"/>
                    </a:lnTo>
                    <a:lnTo>
                      <a:pt x="53" y="41"/>
                    </a:lnTo>
                    <a:lnTo>
                      <a:pt x="58" y="46"/>
                    </a:lnTo>
                    <a:lnTo>
                      <a:pt x="59" y="49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311" name="Freeform 189"/>
              <p:cNvSpPr>
                <a:spLocks/>
              </p:cNvSpPr>
              <p:nvPr/>
            </p:nvSpPr>
            <p:spPr bwMode="auto">
              <a:xfrm>
                <a:off x="41" y="526"/>
                <a:ext cx="36" cy="32"/>
              </a:xfrm>
              <a:custGeom>
                <a:avLst/>
                <a:gdLst>
                  <a:gd name="T0" fmla="*/ 1 w 70"/>
                  <a:gd name="T1" fmla="*/ 0 h 65"/>
                  <a:gd name="T2" fmla="*/ 1 w 70"/>
                  <a:gd name="T3" fmla="*/ 0 h 65"/>
                  <a:gd name="T4" fmla="*/ 1 w 70"/>
                  <a:gd name="T5" fmla="*/ 0 h 65"/>
                  <a:gd name="T6" fmla="*/ 1 w 70"/>
                  <a:gd name="T7" fmla="*/ 0 h 65"/>
                  <a:gd name="T8" fmla="*/ 1 w 70"/>
                  <a:gd name="T9" fmla="*/ 0 h 65"/>
                  <a:gd name="T10" fmla="*/ 1 w 70"/>
                  <a:gd name="T11" fmla="*/ 0 h 65"/>
                  <a:gd name="T12" fmla="*/ 1 w 70"/>
                  <a:gd name="T13" fmla="*/ 0 h 65"/>
                  <a:gd name="T14" fmla="*/ 1 w 70"/>
                  <a:gd name="T15" fmla="*/ 0 h 65"/>
                  <a:gd name="T16" fmla="*/ 0 w 70"/>
                  <a:gd name="T17" fmla="*/ 0 h 65"/>
                  <a:gd name="T18" fmla="*/ 1 w 70"/>
                  <a:gd name="T19" fmla="*/ 0 h 65"/>
                  <a:gd name="T20" fmla="*/ 1 w 70"/>
                  <a:gd name="T21" fmla="*/ 0 h 65"/>
                  <a:gd name="T22" fmla="*/ 1 w 70"/>
                  <a:gd name="T23" fmla="*/ 0 h 65"/>
                  <a:gd name="T24" fmla="*/ 1 w 70"/>
                  <a:gd name="T25" fmla="*/ 0 h 65"/>
                  <a:gd name="T26" fmla="*/ 1 w 70"/>
                  <a:gd name="T27" fmla="*/ 0 h 65"/>
                  <a:gd name="T28" fmla="*/ 1 w 70"/>
                  <a:gd name="T29" fmla="*/ 0 h 65"/>
                  <a:gd name="T30" fmla="*/ 1 w 70"/>
                  <a:gd name="T31" fmla="*/ 0 h 65"/>
                  <a:gd name="T32" fmla="*/ 1 w 70"/>
                  <a:gd name="T33" fmla="*/ 0 h 6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70" h="65">
                    <a:moveTo>
                      <a:pt x="70" y="64"/>
                    </a:moveTo>
                    <a:lnTo>
                      <a:pt x="67" y="65"/>
                    </a:lnTo>
                    <a:lnTo>
                      <a:pt x="59" y="62"/>
                    </a:lnTo>
                    <a:lnTo>
                      <a:pt x="48" y="55"/>
                    </a:lnTo>
                    <a:lnTo>
                      <a:pt x="37" y="45"/>
                    </a:lnTo>
                    <a:lnTo>
                      <a:pt x="25" y="34"/>
                    </a:lnTo>
                    <a:lnTo>
                      <a:pt x="14" y="22"/>
                    </a:lnTo>
                    <a:lnTo>
                      <a:pt x="6" y="11"/>
                    </a:lnTo>
                    <a:lnTo>
                      <a:pt x="0" y="0"/>
                    </a:lnTo>
                    <a:lnTo>
                      <a:pt x="6" y="5"/>
                    </a:lnTo>
                    <a:lnTo>
                      <a:pt x="15" y="13"/>
                    </a:lnTo>
                    <a:lnTo>
                      <a:pt x="26" y="22"/>
                    </a:lnTo>
                    <a:lnTo>
                      <a:pt x="40" y="33"/>
                    </a:lnTo>
                    <a:lnTo>
                      <a:pt x="52" y="43"/>
                    </a:lnTo>
                    <a:lnTo>
                      <a:pt x="62" y="52"/>
                    </a:lnTo>
                    <a:lnTo>
                      <a:pt x="69" y="59"/>
                    </a:lnTo>
                    <a:lnTo>
                      <a:pt x="70" y="6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312" name="Freeform 190"/>
              <p:cNvSpPr>
                <a:spLocks/>
              </p:cNvSpPr>
              <p:nvPr/>
            </p:nvSpPr>
            <p:spPr bwMode="auto">
              <a:xfrm>
                <a:off x="44" y="503"/>
                <a:ext cx="38" cy="30"/>
              </a:xfrm>
              <a:custGeom>
                <a:avLst/>
                <a:gdLst>
                  <a:gd name="T0" fmla="*/ 1 w 76"/>
                  <a:gd name="T1" fmla="*/ 1 h 59"/>
                  <a:gd name="T2" fmla="*/ 1 w 76"/>
                  <a:gd name="T3" fmla="*/ 1 h 59"/>
                  <a:gd name="T4" fmla="*/ 1 w 76"/>
                  <a:gd name="T5" fmla="*/ 1 h 59"/>
                  <a:gd name="T6" fmla="*/ 1 w 76"/>
                  <a:gd name="T7" fmla="*/ 1 h 59"/>
                  <a:gd name="T8" fmla="*/ 1 w 76"/>
                  <a:gd name="T9" fmla="*/ 1 h 59"/>
                  <a:gd name="T10" fmla="*/ 1 w 76"/>
                  <a:gd name="T11" fmla="*/ 1 h 59"/>
                  <a:gd name="T12" fmla="*/ 1 w 76"/>
                  <a:gd name="T13" fmla="*/ 1 h 59"/>
                  <a:gd name="T14" fmla="*/ 1 w 76"/>
                  <a:gd name="T15" fmla="*/ 1 h 59"/>
                  <a:gd name="T16" fmla="*/ 0 w 76"/>
                  <a:gd name="T17" fmla="*/ 0 h 59"/>
                  <a:gd name="T18" fmla="*/ 1 w 76"/>
                  <a:gd name="T19" fmla="*/ 1 h 59"/>
                  <a:gd name="T20" fmla="*/ 1 w 76"/>
                  <a:gd name="T21" fmla="*/ 1 h 59"/>
                  <a:gd name="T22" fmla="*/ 1 w 76"/>
                  <a:gd name="T23" fmla="*/ 1 h 59"/>
                  <a:gd name="T24" fmla="*/ 1 w 76"/>
                  <a:gd name="T25" fmla="*/ 1 h 59"/>
                  <a:gd name="T26" fmla="*/ 1 w 76"/>
                  <a:gd name="T27" fmla="*/ 1 h 59"/>
                  <a:gd name="T28" fmla="*/ 1 w 76"/>
                  <a:gd name="T29" fmla="*/ 1 h 59"/>
                  <a:gd name="T30" fmla="*/ 1 w 76"/>
                  <a:gd name="T31" fmla="*/ 1 h 59"/>
                  <a:gd name="T32" fmla="*/ 1 w 76"/>
                  <a:gd name="T33" fmla="*/ 1 h 5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76" h="59">
                    <a:moveTo>
                      <a:pt x="76" y="58"/>
                    </a:moveTo>
                    <a:lnTo>
                      <a:pt x="71" y="59"/>
                    </a:lnTo>
                    <a:lnTo>
                      <a:pt x="62" y="56"/>
                    </a:lnTo>
                    <a:lnTo>
                      <a:pt x="50" y="50"/>
                    </a:lnTo>
                    <a:lnTo>
                      <a:pt x="38" y="41"/>
                    </a:lnTo>
                    <a:lnTo>
                      <a:pt x="25" y="30"/>
                    </a:lnTo>
                    <a:lnTo>
                      <a:pt x="13" y="20"/>
                    </a:lnTo>
                    <a:lnTo>
                      <a:pt x="4" y="10"/>
                    </a:lnTo>
                    <a:lnTo>
                      <a:pt x="0" y="0"/>
                    </a:lnTo>
                    <a:lnTo>
                      <a:pt x="5" y="4"/>
                    </a:lnTo>
                    <a:lnTo>
                      <a:pt x="16" y="11"/>
                    </a:lnTo>
                    <a:lnTo>
                      <a:pt x="28" y="19"/>
                    </a:lnTo>
                    <a:lnTo>
                      <a:pt x="42" y="29"/>
                    </a:lnTo>
                    <a:lnTo>
                      <a:pt x="55" y="39"/>
                    </a:lnTo>
                    <a:lnTo>
                      <a:pt x="66" y="48"/>
                    </a:lnTo>
                    <a:lnTo>
                      <a:pt x="73" y="55"/>
                    </a:lnTo>
                    <a:lnTo>
                      <a:pt x="76" y="58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313" name="Freeform 191"/>
              <p:cNvSpPr>
                <a:spLocks/>
              </p:cNvSpPr>
              <p:nvPr/>
            </p:nvSpPr>
            <p:spPr bwMode="auto">
              <a:xfrm>
                <a:off x="49" y="494"/>
                <a:ext cx="34" cy="25"/>
              </a:xfrm>
              <a:custGeom>
                <a:avLst/>
                <a:gdLst>
                  <a:gd name="T0" fmla="*/ 0 w 69"/>
                  <a:gd name="T1" fmla="*/ 0 h 51"/>
                  <a:gd name="T2" fmla="*/ 0 w 69"/>
                  <a:gd name="T3" fmla="*/ 0 h 51"/>
                  <a:gd name="T4" fmla="*/ 0 w 69"/>
                  <a:gd name="T5" fmla="*/ 0 h 51"/>
                  <a:gd name="T6" fmla="*/ 0 w 69"/>
                  <a:gd name="T7" fmla="*/ 0 h 51"/>
                  <a:gd name="T8" fmla="*/ 0 w 69"/>
                  <a:gd name="T9" fmla="*/ 0 h 51"/>
                  <a:gd name="T10" fmla="*/ 0 w 69"/>
                  <a:gd name="T11" fmla="*/ 0 h 51"/>
                  <a:gd name="T12" fmla="*/ 0 w 69"/>
                  <a:gd name="T13" fmla="*/ 0 h 51"/>
                  <a:gd name="T14" fmla="*/ 0 w 69"/>
                  <a:gd name="T15" fmla="*/ 0 h 51"/>
                  <a:gd name="T16" fmla="*/ 0 w 69"/>
                  <a:gd name="T17" fmla="*/ 0 h 51"/>
                  <a:gd name="T18" fmla="*/ 0 w 69"/>
                  <a:gd name="T19" fmla="*/ 0 h 51"/>
                  <a:gd name="T20" fmla="*/ 0 w 69"/>
                  <a:gd name="T21" fmla="*/ 0 h 51"/>
                  <a:gd name="T22" fmla="*/ 0 w 69"/>
                  <a:gd name="T23" fmla="*/ 0 h 51"/>
                  <a:gd name="T24" fmla="*/ 0 w 69"/>
                  <a:gd name="T25" fmla="*/ 0 h 51"/>
                  <a:gd name="T26" fmla="*/ 0 w 69"/>
                  <a:gd name="T27" fmla="*/ 0 h 51"/>
                  <a:gd name="T28" fmla="*/ 0 w 69"/>
                  <a:gd name="T29" fmla="*/ 0 h 51"/>
                  <a:gd name="T30" fmla="*/ 0 w 69"/>
                  <a:gd name="T31" fmla="*/ 0 h 51"/>
                  <a:gd name="T32" fmla="*/ 0 w 69"/>
                  <a:gd name="T33" fmla="*/ 0 h 5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69" h="51">
                    <a:moveTo>
                      <a:pt x="69" y="51"/>
                    </a:moveTo>
                    <a:lnTo>
                      <a:pt x="66" y="51"/>
                    </a:lnTo>
                    <a:lnTo>
                      <a:pt x="57" y="47"/>
                    </a:lnTo>
                    <a:lnTo>
                      <a:pt x="47" y="42"/>
                    </a:lnTo>
                    <a:lnTo>
                      <a:pt x="34" y="33"/>
                    </a:lnTo>
                    <a:lnTo>
                      <a:pt x="22" y="25"/>
                    </a:lnTo>
                    <a:lnTo>
                      <a:pt x="11" y="16"/>
                    </a:lnTo>
                    <a:lnTo>
                      <a:pt x="3" y="7"/>
                    </a:lnTo>
                    <a:lnTo>
                      <a:pt x="0" y="0"/>
                    </a:lnTo>
                    <a:lnTo>
                      <a:pt x="7" y="5"/>
                    </a:lnTo>
                    <a:lnTo>
                      <a:pt x="16" y="10"/>
                    </a:lnTo>
                    <a:lnTo>
                      <a:pt x="29" y="17"/>
                    </a:lnTo>
                    <a:lnTo>
                      <a:pt x="41" y="24"/>
                    </a:lnTo>
                    <a:lnTo>
                      <a:pt x="53" y="32"/>
                    </a:lnTo>
                    <a:lnTo>
                      <a:pt x="62" y="39"/>
                    </a:lnTo>
                    <a:lnTo>
                      <a:pt x="68" y="46"/>
                    </a:lnTo>
                    <a:lnTo>
                      <a:pt x="69" y="5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314" name="Freeform 192"/>
              <p:cNvSpPr>
                <a:spLocks/>
              </p:cNvSpPr>
              <p:nvPr/>
            </p:nvSpPr>
            <p:spPr bwMode="auto">
              <a:xfrm>
                <a:off x="54" y="476"/>
                <a:ext cx="29" cy="21"/>
              </a:xfrm>
              <a:custGeom>
                <a:avLst/>
                <a:gdLst>
                  <a:gd name="T0" fmla="*/ 0 w 59"/>
                  <a:gd name="T1" fmla="*/ 0 h 43"/>
                  <a:gd name="T2" fmla="*/ 0 w 59"/>
                  <a:gd name="T3" fmla="*/ 0 h 43"/>
                  <a:gd name="T4" fmla="*/ 0 w 59"/>
                  <a:gd name="T5" fmla="*/ 0 h 43"/>
                  <a:gd name="T6" fmla="*/ 0 w 59"/>
                  <a:gd name="T7" fmla="*/ 0 h 43"/>
                  <a:gd name="T8" fmla="*/ 0 w 59"/>
                  <a:gd name="T9" fmla="*/ 0 h 43"/>
                  <a:gd name="T10" fmla="*/ 0 w 59"/>
                  <a:gd name="T11" fmla="*/ 0 h 43"/>
                  <a:gd name="T12" fmla="*/ 0 w 59"/>
                  <a:gd name="T13" fmla="*/ 0 h 43"/>
                  <a:gd name="T14" fmla="*/ 0 w 59"/>
                  <a:gd name="T15" fmla="*/ 0 h 43"/>
                  <a:gd name="T16" fmla="*/ 0 w 59"/>
                  <a:gd name="T17" fmla="*/ 0 h 43"/>
                  <a:gd name="T18" fmla="*/ 0 w 59"/>
                  <a:gd name="T19" fmla="*/ 0 h 43"/>
                  <a:gd name="T20" fmla="*/ 0 w 59"/>
                  <a:gd name="T21" fmla="*/ 0 h 43"/>
                  <a:gd name="T22" fmla="*/ 0 w 59"/>
                  <a:gd name="T23" fmla="*/ 0 h 43"/>
                  <a:gd name="T24" fmla="*/ 0 w 59"/>
                  <a:gd name="T25" fmla="*/ 0 h 43"/>
                  <a:gd name="T26" fmla="*/ 0 w 59"/>
                  <a:gd name="T27" fmla="*/ 0 h 43"/>
                  <a:gd name="T28" fmla="*/ 0 w 59"/>
                  <a:gd name="T29" fmla="*/ 0 h 43"/>
                  <a:gd name="T30" fmla="*/ 0 w 59"/>
                  <a:gd name="T31" fmla="*/ 0 h 43"/>
                  <a:gd name="T32" fmla="*/ 0 w 59"/>
                  <a:gd name="T33" fmla="*/ 0 h 4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9" h="43">
                    <a:moveTo>
                      <a:pt x="59" y="42"/>
                    </a:moveTo>
                    <a:lnTo>
                      <a:pt x="55" y="43"/>
                    </a:lnTo>
                    <a:lnTo>
                      <a:pt x="48" y="42"/>
                    </a:lnTo>
                    <a:lnTo>
                      <a:pt x="40" y="38"/>
                    </a:lnTo>
                    <a:lnTo>
                      <a:pt x="30" y="33"/>
                    </a:lnTo>
                    <a:lnTo>
                      <a:pt x="21" y="27"/>
                    </a:lnTo>
                    <a:lnTo>
                      <a:pt x="12" y="19"/>
                    </a:lnTo>
                    <a:lnTo>
                      <a:pt x="5" y="10"/>
                    </a:lnTo>
                    <a:lnTo>
                      <a:pt x="0" y="0"/>
                    </a:lnTo>
                    <a:lnTo>
                      <a:pt x="6" y="5"/>
                    </a:lnTo>
                    <a:lnTo>
                      <a:pt x="15" y="10"/>
                    </a:lnTo>
                    <a:lnTo>
                      <a:pt x="25" y="16"/>
                    </a:lnTo>
                    <a:lnTo>
                      <a:pt x="36" y="22"/>
                    </a:lnTo>
                    <a:lnTo>
                      <a:pt x="45" y="29"/>
                    </a:lnTo>
                    <a:lnTo>
                      <a:pt x="53" y="34"/>
                    </a:lnTo>
                    <a:lnTo>
                      <a:pt x="58" y="38"/>
                    </a:lnTo>
                    <a:lnTo>
                      <a:pt x="59" y="4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315" name="Freeform 193"/>
              <p:cNvSpPr>
                <a:spLocks/>
              </p:cNvSpPr>
              <p:nvPr/>
            </p:nvSpPr>
            <p:spPr bwMode="auto">
              <a:xfrm>
                <a:off x="71" y="461"/>
                <a:ext cx="18" cy="5"/>
              </a:xfrm>
              <a:custGeom>
                <a:avLst/>
                <a:gdLst>
                  <a:gd name="T0" fmla="*/ 1 w 34"/>
                  <a:gd name="T1" fmla="*/ 0 h 12"/>
                  <a:gd name="T2" fmla="*/ 1 w 34"/>
                  <a:gd name="T3" fmla="*/ 0 h 12"/>
                  <a:gd name="T4" fmla="*/ 1 w 34"/>
                  <a:gd name="T5" fmla="*/ 0 h 12"/>
                  <a:gd name="T6" fmla="*/ 1 w 34"/>
                  <a:gd name="T7" fmla="*/ 0 h 12"/>
                  <a:gd name="T8" fmla="*/ 1 w 34"/>
                  <a:gd name="T9" fmla="*/ 0 h 12"/>
                  <a:gd name="T10" fmla="*/ 1 w 34"/>
                  <a:gd name="T11" fmla="*/ 0 h 12"/>
                  <a:gd name="T12" fmla="*/ 1 w 34"/>
                  <a:gd name="T13" fmla="*/ 0 h 12"/>
                  <a:gd name="T14" fmla="*/ 1 w 34"/>
                  <a:gd name="T15" fmla="*/ 0 h 12"/>
                  <a:gd name="T16" fmla="*/ 0 w 34"/>
                  <a:gd name="T17" fmla="*/ 0 h 12"/>
                  <a:gd name="T18" fmla="*/ 1 w 34"/>
                  <a:gd name="T19" fmla="*/ 0 h 12"/>
                  <a:gd name="T20" fmla="*/ 1 w 34"/>
                  <a:gd name="T21" fmla="*/ 0 h 12"/>
                  <a:gd name="T22" fmla="*/ 1 w 34"/>
                  <a:gd name="T23" fmla="*/ 0 h 12"/>
                  <a:gd name="T24" fmla="*/ 1 w 34"/>
                  <a:gd name="T25" fmla="*/ 0 h 12"/>
                  <a:gd name="T26" fmla="*/ 1 w 34"/>
                  <a:gd name="T27" fmla="*/ 0 h 12"/>
                  <a:gd name="T28" fmla="*/ 1 w 34"/>
                  <a:gd name="T29" fmla="*/ 0 h 12"/>
                  <a:gd name="T30" fmla="*/ 1 w 34"/>
                  <a:gd name="T31" fmla="*/ 0 h 12"/>
                  <a:gd name="T32" fmla="*/ 1 w 34"/>
                  <a:gd name="T33" fmla="*/ 0 h 1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12">
                    <a:moveTo>
                      <a:pt x="34" y="8"/>
                    </a:moveTo>
                    <a:lnTo>
                      <a:pt x="32" y="11"/>
                    </a:lnTo>
                    <a:lnTo>
                      <a:pt x="27" y="12"/>
                    </a:lnTo>
                    <a:lnTo>
                      <a:pt x="23" y="12"/>
                    </a:lnTo>
                    <a:lnTo>
                      <a:pt x="16" y="12"/>
                    </a:lnTo>
                    <a:lnTo>
                      <a:pt x="10" y="11"/>
                    </a:lnTo>
                    <a:lnTo>
                      <a:pt x="4" y="8"/>
                    </a:lnTo>
                    <a:lnTo>
                      <a:pt x="1" y="5"/>
                    </a:lnTo>
                    <a:lnTo>
                      <a:pt x="0" y="0"/>
                    </a:lnTo>
                    <a:lnTo>
                      <a:pt x="4" y="4"/>
                    </a:lnTo>
                    <a:lnTo>
                      <a:pt x="9" y="5"/>
                    </a:lnTo>
                    <a:lnTo>
                      <a:pt x="16" y="5"/>
                    </a:lnTo>
                    <a:lnTo>
                      <a:pt x="23" y="5"/>
                    </a:lnTo>
                    <a:lnTo>
                      <a:pt x="29" y="5"/>
                    </a:lnTo>
                    <a:lnTo>
                      <a:pt x="32" y="5"/>
                    </a:lnTo>
                    <a:lnTo>
                      <a:pt x="34" y="6"/>
                    </a:lnTo>
                    <a:lnTo>
                      <a:pt x="34" y="8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316" name="Freeform 194"/>
              <p:cNvSpPr>
                <a:spLocks/>
              </p:cNvSpPr>
              <p:nvPr/>
            </p:nvSpPr>
            <p:spPr bwMode="auto">
              <a:xfrm>
                <a:off x="41" y="537"/>
                <a:ext cx="33" cy="28"/>
              </a:xfrm>
              <a:custGeom>
                <a:avLst/>
                <a:gdLst>
                  <a:gd name="T0" fmla="*/ 1 w 65"/>
                  <a:gd name="T1" fmla="*/ 0 h 57"/>
                  <a:gd name="T2" fmla="*/ 1 w 65"/>
                  <a:gd name="T3" fmla="*/ 0 h 57"/>
                  <a:gd name="T4" fmla="*/ 1 w 65"/>
                  <a:gd name="T5" fmla="*/ 0 h 57"/>
                  <a:gd name="T6" fmla="*/ 1 w 65"/>
                  <a:gd name="T7" fmla="*/ 0 h 57"/>
                  <a:gd name="T8" fmla="*/ 1 w 65"/>
                  <a:gd name="T9" fmla="*/ 0 h 57"/>
                  <a:gd name="T10" fmla="*/ 1 w 65"/>
                  <a:gd name="T11" fmla="*/ 0 h 57"/>
                  <a:gd name="T12" fmla="*/ 1 w 65"/>
                  <a:gd name="T13" fmla="*/ 0 h 57"/>
                  <a:gd name="T14" fmla="*/ 1 w 65"/>
                  <a:gd name="T15" fmla="*/ 0 h 57"/>
                  <a:gd name="T16" fmla="*/ 0 w 65"/>
                  <a:gd name="T17" fmla="*/ 0 h 57"/>
                  <a:gd name="T18" fmla="*/ 1 w 65"/>
                  <a:gd name="T19" fmla="*/ 0 h 57"/>
                  <a:gd name="T20" fmla="*/ 1 w 65"/>
                  <a:gd name="T21" fmla="*/ 0 h 57"/>
                  <a:gd name="T22" fmla="*/ 1 w 65"/>
                  <a:gd name="T23" fmla="*/ 0 h 57"/>
                  <a:gd name="T24" fmla="*/ 1 w 65"/>
                  <a:gd name="T25" fmla="*/ 0 h 57"/>
                  <a:gd name="T26" fmla="*/ 1 w 65"/>
                  <a:gd name="T27" fmla="*/ 0 h 57"/>
                  <a:gd name="T28" fmla="*/ 1 w 65"/>
                  <a:gd name="T29" fmla="*/ 0 h 57"/>
                  <a:gd name="T30" fmla="*/ 1 w 65"/>
                  <a:gd name="T31" fmla="*/ 0 h 57"/>
                  <a:gd name="T32" fmla="*/ 1 w 65"/>
                  <a:gd name="T33" fmla="*/ 0 h 5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65" h="57">
                    <a:moveTo>
                      <a:pt x="65" y="56"/>
                    </a:moveTo>
                    <a:lnTo>
                      <a:pt x="62" y="57"/>
                    </a:lnTo>
                    <a:lnTo>
                      <a:pt x="55" y="53"/>
                    </a:lnTo>
                    <a:lnTo>
                      <a:pt x="45" y="49"/>
                    </a:lnTo>
                    <a:lnTo>
                      <a:pt x="34" y="41"/>
                    </a:lnTo>
                    <a:lnTo>
                      <a:pt x="23" y="31"/>
                    </a:lnTo>
                    <a:lnTo>
                      <a:pt x="14" y="21"/>
                    </a:lnTo>
                    <a:lnTo>
                      <a:pt x="6" y="11"/>
                    </a:lnTo>
                    <a:lnTo>
                      <a:pt x="0" y="0"/>
                    </a:lnTo>
                    <a:lnTo>
                      <a:pt x="6" y="5"/>
                    </a:lnTo>
                    <a:lnTo>
                      <a:pt x="14" y="11"/>
                    </a:lnTo>
                    <a:lnTo>
                      <a:pt x="25" y="19"/>
                    </a:lnTo>
                    <a:lnTo>
                      <a:pt x="37" y="28"/>
                    </a:lnTo>
                    <a:lnTo>
                      <a:pt x="48" y="37"/>
                    </a:lnTo>
                    <a:lnTo>
                      <a:pt x="57" y="45"/>
                    </a:lnTo>
                    <a:lnTo>
                      <a:pt x="64" y="51"/>
                    </a:lnTo>
                    <a:lnTo>
                      <a:pt x="65" y="56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317" name="Freeform 195"/>
              <p:cNvSpPr>
                <a:spLocks/>
              </p:cNvSpPr>
              <p:nvPr/>
            </p:nvSpPr>
            <p:spPr bwMode="auto">
              <a:xfrm>
                <a:off x="42" y="515"/>
                <a:ext cx="37" cy="29"/>
              </a:xfrm>
              <a:custGeom>
                <a:avLst/>
                <a:gdLst>
                  <a:gd name="T0" fmla="*/ 0 w 75"/>
                  <a:gd name="T1" fmla="*/ 1 h 56"/>
                  <a:gd name="T2" fmla="*/ 0 w 75"/>
                  <a:gd name="T3" fmla="*/ 1 h 56"/>
                  <a:gd name="T4" fmla="*/ 0 w 75"/>
                  <a:gd name="T5" fmla="*/ 1 h 56"/>
                  <a:gd name="T6" fmla="*/ 0 w 75"/>
                  <a:gd name="T7" fmla="*/ 1 h 56"/>
                  <a:gd name="T8" fmla="*/ 0 w 75"/>
                  <a:gd name="T9" fmla="*/ 1 h 56"/>
                  <a:gd name="T10" fmla="*/ 0 w 75"/>
                  <a:gd name="T11" fmla="*/ 1 h 56"/>
                  <a:gd name="T12" fmla="*/ 0 w 75"/>
                  <a:gd name="T13" fmla="*/ 1 h 56"/>
                  <a:gd name="T14" fmla="*/ 0 w 75"/>
                  <a:gd name="T15" fmla="*/ 1 h 56"/>
                  <a:gd name="T16" fmla="*/ 0 w 75"/>
                  <a:gd name="T17" fmla="*/ 0 h 56"/>
                  <a:gd name="T18" fmla="*/ 0 w 75"/>
                  <a:gd name="T19" fmla="*/ 1 h 56"/>
                  <a:gd name="T20" fmla="*/ 0 w 75"/>
                  <a:gd name="T21" fmla="*/ 1 h 56"/>
                  <a:gd name="T22" fmla="*/ 0 w 75"/>
                  <a:gd name="T23" fmla="*/ 1 h 56"/>
                  <a:gd name="T24" fmla="*/ 0 w 75"/>
                  <a:gd name="T25" fmla="*/ 1 h 56"/>
                  <a:gd name="T26" fmla="*/ 0 w 75"/>
                  <a:gd name="T27" fmla="*/ 1 h 56"/>
                  <a:gd name="T28" fmla="*/ 0 w 75"/>
                  <a:gd name="T29" fmla="*/ 1 h 56"/>
                  <a:gd name="T30" fmla="*/ 0 w 75"/>
                  <a:gd name="T31" fmla="*/ 1 h 56"/>
                  <a:gd name="T32" fmla="*/ 0 w 75"/>
                  <a:gd name="T33" fmla="*/ 1 h 5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75" h="56">
                    <a:moveTo>
                      <a:pt x="75" y="55"/>
                    </a:moveTo>
                    <a:lnTo>
                      <a:pt x="70" y="56"/>
                    </a:lnTo>
                    <a:lnTo>
                      <a:pt x="61" y="53"/>
                    </a:lnTo>
                    <a:lnTo>
                      <a:pt x="51" y="47"/>
                    </a:lnTo>
                    <a:lnTo>
                      <a:pt x="38" y="39"/>
                    </a:lnTo>
                    <a:lnTo>
                      <a:pt x="24" y="30"/>
                    </a:lnTo>
                    <a:lnTo>
                      <a:pt x="14" y="19"/>
                    </a:lnTo>
                    <a:lnTo>
                      <a:pt x="5" y="9"/>
                    </a:lnTo>
                    <a:lnTo>
                      <a:pt x="0" y="0"/>
                    </a:lnTo>
                    <a:lnTo>
                      <a:pt x="6" y="3"/>
                    </a:lnTo>
                    <a:lnTo>
                      <a:pt x="16" y="9"/>
                    </a:lnTo>
                    <a:lnTo>
                      <a:pt x="28" y="18"/>
                    </a:lnTo>
                    <a:lnTo>
                      <a:pt x="42" y="27"/>
                    </a:lnTo>
                    <a:lnTo>
                      <a:pt x="55" y="37"/>
                    </a:lnTo>
                    <a:lnTo>
                      <a:pt x="66" y="45"/>
                    </a:lnTo>
                    <a:lnTo>
                      <a:pt x="73" y="52"/>
                    </a:lnTo>
                    <a:lnTo>
                      <a:pt x="75" y="55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318" name="Freeform 196"/>
              <p:cNvSpPr>
                <a:spLocks/>
              </p:cNvSpPr>
              <p:nvPr/>
            </p:nvSpPr>
            <p:spPr bwMode="auto">
              <a:xfrm>
                <a:off x="49" y="485"/>
                <a:ext cx="36" cy="21"/>
              </a:xfrm>
              <a:custGeom>
                <a:avLst/>
                <a:gdLst>
                  <a:gd name="T0" fmla="*/ 1 w 71"/>
                  <a:gd name="T1" fmla="*/ 1 h 42"/>
                  <a:gd name="T2" fmla="*/ 1 w 71"/>
                  <a:gd name="T3" fmla="*/ 1 h 42"/>
                  <a:gd name="T4" fmla="*/ 1 w 71"/>
                  <a:gd name="T5" fmla="*/ 1 h 42"/>
                  <a:gd name="T6" fmla="*/ 1 w 71"/>
                  <a:gd name="T7" fmla="*/ 1 h 42"/>
                  <a:gd name="T8" fmla="*/ 1 w 71"/>
                  <a:gd name="T9" fmla="*/ 1 h 42"/>
                  <a:gd name="T10" fmla="*/ 1 w 71"/>
                  <a:gd name="T11" fmla="*/ 1 h 42"/>
                  <a:gd name="T12" fmla="*/ 1 w 71"/>
                  <a:gd name="T13" fmla="*/ 1 h 42"/>
                  <a:gd name="T14" fmla="*/ 1 w 71"/>
                  <a:gd name="T15" fmla="*/ 1 h 42"/>
                  <a:gd name="T16" fmla="*/ 0 w 71"/>
                  <a:gd name="T17" fmla="*/ 0 h 42"/>
                  <a:gd name="T18" fmla="*/ 1 w 71"/>
                  <a:gd name="T19" fmla="*/ 1 h 42"/>
                  <a:gd name="T20" fmla="*/ 1 w 71"/>
                  <a:gd name="T21" fmla="*/ 1 h 42"/>
                  <a:gd name="T22" fmla="*/ 1 w 71"/>
                  <a:gd name="T23" fmla="*/ 1 h 42"/>
                  <a:gd name="T24" fmla="*/ 1 w 71"/>
                  <a:gd name="T25" fmla="*/ 1 h 42"/>
                  <a:gd name="T26" fmla="*/ 1 w 71"/>
                  <a:gd name="T27" fmla="*/ 1 h 42"/>
                  <a:gd name="T28" fmla="*/ 1 w 71"/>
                  <a:gd name="T29" fmla="*/ 1 h 42"/>
                  <a:gd name="T30" fmla="*/ 1 w 71"/>
                  <a:gd name="T31" fmla="*/ 1 h 42"/>
                  <a:gd name="T32" fmla="*/ 1 w 71"/>
                  <a:gd name="T33" fmla="*/ 1 h 4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71" h="42">
                    <a:moveTo>
                      <a:pt x="71" y="41"/>
                    </a:moveTo>
                    <a:lnTo>
                      <a:pt x="68" y="42"/>
                    </a:lnTo>
                    <a:lnTo>
                      <a:pt x="60" y="41"/>
                    </a:lnTo>
                    <a:lnTo>
                      <a:pt x="49" y="38"/>
                    </a:lnTo>
                    <a:lnTo>
                      <a:pt x="38" y="32"/>
                    </a:lnTo>
                    <a:lnTo>
                      <a:pt x="25" y="25"/>
                    </a:lnTo>
                    <a:lnTo>
                      <a:pt x="14" y="18"/>
                    </a:lnTo>
                    <a:lnTo>
                      <a:pt x="6" y="9"/>
                    </a:lnTo>
                    <a:lnTo>
                      <a:pt x="0" y="0"/>
                    </a:lnTo>
                    <a:lnTo>
                      <a:pt x="7" y="4"/>
                    </a:lnTo>
                    <a:lnTo>
                      <a:pt x="17" y="9"/>
                    </a:lnTo>
                    <a:lnTo>
                      <a:pt x="30" y="15"/>
                    </a:lnTo>
                    <a:lnTo>
                      <a:pt x="43" y="22"/>
                    </a:lnTo>
                    <a:lnTo>
                      <a:pt x="54" y="27"/>
                    </a:lnTo>
                    <a:lnTo>
                      <a:pt x="64" y="33"/>
                    </a:lnTo>
                    <a:lnTo>
                      <a:pt x="70" y="38"/>
                    </a:lnTo>
                    <a:lnTo>
                      <a:pt x="71" y="4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319" name="Freeform 197"/>
              <p:cNvSpPr>
                <a:spLocks/>
              </p:cNvSpPr>
              <p:nvPr/>
            </p:nvSpPr>
            <p:spPr bwMode="auto">
              <a:xfrm>
                <a:off x="58" y="469"/>
                <a:ext cx="27" cy="22"/>
              </a:xfrm>
              <a:custGeom>
                <a:avLst/>
                <a:gdLst>
                  <a:gd name="T0" fmla="*/ 1 w 53"/>
                  <a:gd name="T1" fmla="*/ 1 h 44"/>
                  <a:gd name="T2" fmla="*/ 1 w 53"/>
                  <a:gd name="T3" fmla="*/ 1 h 44"/>
                  <a:gd name="T4" fmla="*/ 1 w 53"/>
                  <a:gd name="T5" fmla="*/ 1 h 44"/>
                  <a:gd name="T6" fmla="*/ 1 w 53"/>
                  <a:gd name="T7" fmla="*/ 1 h 44"/>
                  <a:gd name="T8" fmla="*/ 1 w 53"/>
                  <a:gd name="T9" fmla="*/ 1 h 44"/>
                  <a:gd name="T10" fmla="*/ 1 w 53"/>
                  <a:gd name="T11" fmla="*/ 1 h 44"/>
                  <a:gd name="T12" fmla="*/ 1 w 53"/>
                  <a:gd name="T13" fmla="*/ 1 h 44"/>
                  <a:gd name="T14" fmla="*/ 1 w 53"/>
                  <a:gd name="T15" fmla="*/ 1 h 44"/>
                  <a:gd name="T16" fmla="*/ 0 w 53"/>
                  <a:gd name="T17" fmla="*/ 0 h 44"/>
                  <a:gd name="T18" fmla="*/ 1 w 53"/>
                  <a:gd name="T19" fmla="*/ 1 h 44"/>
                  <a:gd name="T20" fmla="*/ 1 w 53"/>
                  <a:gd name="T21" fmla="*/ 1 h 44"/>
                  <a:gd name="T22" fmla="*/ 1 w 53"/>
                  <a:gd name="T23" fmla="*/ 1 h 44"/>
                  <a:gd name="T24" fmla="*/ 1 w 53"/>
                  <a:gd name="T25" fmla="*/ 1 h 44"/>
                  <a:gd name="T26" fmla="*/ 1 w 53"/>
                  <a:gd name="T27" fmla="*/ 1 h 44"/>
                  <a:gd name="T28" fmla="*/ 1 w 53"/>
                  <a:gd name="T29" fmla="*/ 1 h 44"/>
                  <a:gd name="T30" fmla="*/ 1 w 53"/>
                  <a:gd name="T31" fmla="*/ 1 h 44"/>
                  <a:gd name="T32" fmla="*/ 1 w 53"/>
                  <a:gd name="T33" fmla="*/ 1 h 4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3" h="44">
                    <a:moveTo>
                      <a:pt x="53" y="43"/>
                    </a:moveTo>
                    <a:lnTo>
                      <a:pt x="50" y="44"/>
                    </a:lnTo>
                    <a:lnTo>
                      <a:pt x="43" y="41"/>
                    </a:lnTo>
                    <a:lnTo>
                      <a:pt x="35" y="35"/>
                    </a:lnTo>
                    <a:lnTo>
                      <a:pt x="26" y="28"/>
                    </a:lnTo>
                    <a:lnTo>
                      <a:pt x="15" y="20"/>
                    </a:lnTo>
                    <a:lnTo>
                      <a:pt x="7" y="12"/>
                    </a:lnTo>
                    <a:lnTo>
                      <a:pt x="3" y="5"/>
                    </a:lnTo>
                    <a:lnTo>
                      <a:pt x="0" y="0"/>
                    </a:lnTo>
                    <a:lnTo>
                      <a:pt x="6" y="4"/>
                    </a:lnTo>
                    <a:lnTo>
                      <a:pt x="13" y="9"/>
                    </a:lnTo>
                    <a:lnTo>
                      <a:pt x="22" y="14"/>
                    </a:lnTo>
                    <a:lnTo>
                      <a:pt x="30" y="21"/>
                    </a:lnTo>
                    <a:lnTo>
                      <a:pt x="39" y="28"/>
                    </a:lnTo>
                    <a:lnTo>
                      <a:pt x="46" y="34"/>
                    </a:lnTo>
                    <a:lnTo>
                      <a:pt x="51" y="40"/>
                    </a:lnTo>
                    <a:lnTo>
                      <a:pt x="53" y="4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320" name="Freeform 198"/>
              <p:cNvSpPr>
                <a:spLocks/>
              </p:cNvSpPr>
              <p:nvPr/>
            </p:nvSpPr>
            <p:spPr bwMode="auto">
              <a:xfrm>
                <a:off x="62" y="466"/>
                <a:ext cx="19" cy="8"/>
              </a:xfrm>
              <a:custGeom>
                <a:avLst/>
                <a:gdLst>
                  <a:gd name="T0" fmla="*/ 0 w 39"/>
                  <a:gd name="T1" fmla="*/ 0 h 17"/>
                  <a:gd name="T2" fmla="*/ 0 w 39"/>
                  <a:gd name="T3" fmla="*/ 0 h 17"/>
                  <a:gd name="T4" fmla="*/ 0 w 39"/>
                  <a:gd name="T5" fmla="*/ 0 h 17"/>
                  <a:gd name="T6" fmla="*/ 0 w 39"/>
                  <a:gd name="T7" fmla="*/ 0 h 17"/>
                  <a:gd name="T8" fmla="*/ 0 w 39"/>
                  <a:gd name="T9" fmla="*/ 0 h 17"/>
                  <a:gd name="T10" fmla="*/ 0 w 39"/>
                  <a:gd name="T11" fmla="*/ 0 h 17"/>
                  <a:gd name="T12" fmla="*/ 0 w 39"/>
                  <a:gd name="T13" fmla="*/ 0 h 17"/>
                  <a:gd name="T14" fmla="*/ 0 w 39"/>
                  <a:gd name="T15" fmla="*/ 0 h 17"/>
                  <a:gd name="T16" fmla="*/ 0 w 39"/>
                  <a:gd name="T17" fmla="*/ 0 h 17"/>
                  <a:gd name="T18" fmla="*/ 0 w 39"/>
                  <a:gd name="T19" fmla="*/ 0 h 17"/>
                  <a:gd name="T20" fmla="*/ 0 w 39"/>
                  <a:gd name="T21" fmla="*/ 0 h 17"/>
                  <a:gd name="T22" fmla="*/ 0 w 39"/>
                  <a:gd name="T23" fmla="*/ 0 h 17"/>
                  <a:gd name="T24" fmla="*/ 0 w 39"/>
                  <a:gd name="T25" fmla="*/ 0 h 17"/>
                  <a:gd name="T26" fmla="*/ 0 w 39"/>
                  <a:gd name="T27" fmla="*/ 0 h 17"/>
                  <a:gd name="T28" fmla="*/ 0 w 39"/>
                  <a:gd name="T29" fmla="*/ 0 h 17"/>
                  <a:gd name="T30" fmla="*/ 0 w 39"/>
                  <a:gd name="T31" fmla="*/ 0 h 17"/>
                  <a:gd name="T32" fmla="*/ 0 w 39"/>
                  <a:gd name="T33" fmla="*/ 0 h 1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9" h="17">
                    <a:moveTo>
                      <a:pt x="39" y="15"/>
                    </a:moveTo>
                    <a:lnTo>
                      <a:pt x="37" y="16"/>
                    </a:lnTo>
                    <a:lnTo>
                      <a:pt x="32" y="17"/>
                    </a:lnTo>
                    <a:lnTo>
                      <a:pt x="27" y="16"/>
                    </a:lnTo>
                    <a:lnTo>
                      <a:pt x="20" y="15"/>
                    </a:lnTo>
                    <a:lnTo>
                      <a:pt x="13" y="12"/>
                    </a:lnTo>
                    <a:lnTo>
                      <a:pt x="7" y="9"/>
                    </a:lnTo>
                    <a:lnTo>
                      <a:pt x="3" y="4"/>
                    </a:lnTo>
                    <a:lnTo>
                      <a:pt x="0" y="0"/>
                    </a:lnTo>
                    <a:lnTo>
                      <a:pt x="5" y="3"/>
                    </a:lnTo>
                    <a:lnTo>
                      <a:pt x="11" y="5"/>
                    </a:lnTo>
                    <a:lnTo>
                      <a:pt x="19" y="6"/>
                    </a:lnTo>
                    <a:lnTo>
                      <a:pt x="26" y="8"/>
                    </a:lnTo>
                    <a:lnTo>
                      <a:pt x="32" y="9"/>
                    </a:lnTo>
                    <a:lnTo>
                      <a:pt x="37" y="10"/>
                    </a:lnTo>
                    <a:lnTo>
                      <a:pt x="39" y="12"/>
                    </a:lnTo>
                    <a:lnTo>
                      <a:pt x="39" y="15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321" name="Freeform 199"/>
              <p:cNvSpPr>
                <a:spLocks/>
              </p:cNvSpPr>
              <p:nvPr/>
            </p:nvSpPr>
            <p:spPr bwMode="auto">
              <a:xfrm>
                <a:off x="46" y="571"/>
                <a:ext cx="16" cy="17"/>
              </a:xfrm>
              <a:custGeom>
                <a:avLst/>
                <a:gdLst>
                  <a:gd name="T0" fmla="*/ 0 w 31"/>
                  <a:gd name="T1" fmla="*/ 0 h 33"/>
                  <a:gd name="T2" fmla="*/ 1 w 31"/>
                  <a:gd name="T3" fmla="*/ 1 h 33"/>
                  <a:gd name="T4" fmla="*/ 1 w 31"/>
                  <a:gd name="T5" fmla="*/ 1 h 33"/>
                  <a:gd name="T6" fmla="*/ 1 w 31"/>
                  <a:gd name="T7" fmla="*/ 1 h 33"/>
                  <a:gd name="T8" fmla="*/ 1 w 31"/>
                  <a:gd name="T9" fmla="*/ 1 h 33"/>
                  <a:gd name="T10" fmla="*/ 1 w 31"/>
                  <a:gd name="T11" fmla="*/ 1 h 33"/>
                  <a:gd name="T12" fmla="*/ 1 w 31"/>
                  <a:gd name="T13" fmla="*/ 1 h 33"/>
                  <a:gd name="T14" fmla="*/ 1 w 31"/>
                  <a:gd name="T15" fmla="*/ 1 h 33"/>
                  <a:gd name="T16" fmla="*/ 1 w 31"/>
                  <a:gd name="T17" fmla="*/ 1 h 33"/>
                  <a:gd name="T18" fmla="*/ 1 w 31"/>
                  <a:gd name="T19" fmla="*/ 1 h 33"/>
                  <a:gd name="T20" fmla="*/ 1 w 31"/>
                  <a:gd name="T21" fmla="*/ 1 h 33"/>
                  <a:gd name="T22" fmla="*/ 1 w 31"/>
                  <a:gd name="T23" fmla="*/ 1 h 33"/>
                  <a:gd name="T24" fmla="*/ 0 w 31"/>
                  <a:gd name="T25" fmla="*/ 0 h 3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31" h="33">
                    <a:moveTo>
                      <a:pt x="0" y="0"/>
                    </a:moveTo>
                    <a:lnTo>
                      <a:pt x="4" y="2"/>
                    </a:lnTo>
                    <a:lnTo>
                      <a:pt x="8" y="5"/>
                    </a:lnTo>
                    <a:lnTo>
                      <a:pt x="14" y="10"/>
                    </a:lnTo>
                    <a:lnTo>
                      <a:pt x="20" y="15"/>
                    </a:lnTo>
                    <a:lnTo>
                      <a:pt x="25" y="20"/>
                    </a:lnTo>
                    <a:lnTo>
                      <a:pt x="29" y="25"/>
                    </a:lnTo>
                    <a:lnTo>
                      <a:pt x="31" y="30"/>
                    </a:lnTo>
                    <a:lnTo>
                      <a:pt x="30" y="33"/>
                    </a:lnTo>
                    <a:lnTo>
                      <a:pt x="23" y="32"/>
                    </a:lnTo>
                    <a:lnTo>
                      <a:pt x="14" y="21"/>
                    </a:lnTo>
                    <a:lnTo>
                      <a:pt x="6" y="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322" name="Freeform 200"/>
              <p:cNvSpPr>
                <a:spLocks/>
              </p:cNvSpPr>
              <p:nvPr/>
            </p:nvSpPr>
            <p:spPr bwMode="auto">
              <a:xfrm>
                <a:off x="45" y="575"/>
                <a:ext cx="5" cy="20"/>
              </a:xfrm>
              <a:custGeom>
                <a:avLst/>
                <a:gdLst>
                  <a:gd name="T0" fmla="*/ 1 w 8"/>
                  <a:gd name="T1" fmla="*/ 0 h 42"/>
                  <a:gd name="T2" fmla="*/ 1 w 8"/>
                  <a:gd name="T3" fmla="*/ 0 h 42"/>
                  <a:gd name="T4" fmla="*/ 0 w 8"/>
                  <a:gd name="T5" fmla="*/ 0 h 42"/>
                  <a:gd name="T6" fmla="*/ 0 w 8"/>
                  <a:gd name="T7" fmla="*/ 0 h 42"/>
                  <a:gd name="T8" fmla="*/ 1 w 8"/>
                  <a:gd name="T9" fmla="*/ 0 h 42"/>
                  <a:gd name="T10" fmla="*/ 1 w 8"/>
                  <a:gd name="T11" fmla="*/ 0 h 42"/>
                  <a:gd name="T12" fmla="*/ 1 w 8"/>
                  <a:gd name="T13" fmla="*/ 0 h 42"/>
                  <a:gd name="T14" fmla="*/ 1 w 8"/>
                  <a:gd name="T15" fmla="*/ 0 h 42"/>
                  <a:gd name="T16" fmla="*/ 1 w 8"/>
                  <a:gd name="T17" fmla="*/ 0 h 4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8" h="42">
                    <a:moveTo>
                      <a:pt x="2" y="0"/>
                    </a:moveTo>
                    <a:lnTo>
                      <a:pt x="2" y="9"/>
                    </a:lnTo>
                    <a:lnTo>
                      <a:pt x="0" y="22"/>
                    </a:lnTo>
                    <a:lnTo>
                      <a:pt x="0" y="36"/>
                    </a:lnTo>
                    <a:lnTo>
                      <a:pt x="5" y="42"/>
                    </a:lnTo>
                    <a:lnTo>
                      <a:pt x="8" y="36"/>
                    </a:lnTo>
                    <a:lnTo>
                      <a:pt x="8" y="25"/>
                    </a:lnTo>
                    <a:lnTo>
                      <a:pt x="5" y="1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323" name="Freeform 201"/>
              <p:cNvSpPr>
                <a:spLocks/>
              </p:cNvSpPr>
              <p:nvPr/>
            </p:nvSpPr>
            <p:spPr bwMode="auto">
              <a:xfrm>
                <a:off x="30" y="571"/>
                <a:ext cx="17" cy="19"/>
              </a:xfrm>
              <a:custGeom>
                <a:avLst/>
                <a:gdLst>
                  <a:gd name="T0" fmla="*/ 1 w 33"/>
                  <a:gd name="T1" fmla="*/ 0 h 38"/>
                  <a:gd name="T2" fmla="*/ 1 w 33"/>
                  <a:gd name="T3" fmla="*/ 1 h 38"/>
                  <a:gd name="T4" fmla="*/ 1 w 33"/>
                  <a:gd name="T5" fmla="*/ 1 h 38"/>
                  <a:gd name="T6" fmla="*/ 1 w 33"/>
                  <a:gd name="T7" fmla="*/ 1 h 38"/>
                  <a:gd name="T8" fmla="*/ 0 w 33"/>
                  <a:gd name="T9" fmla="*/ 1 h 38"/>
                  <a:gd name="T10" fmla="*/ 0 w 33"/>
                  <a:gd name="T11" fmla="*/ 1 h 38"/>
                  <a:gd name="T12" fmla="*/ 1 w 33"/>
                  <a:gd name="T13" fmla="*/ 1 h 38"/>
                  <a:gd name="T14" fmla="*/ 1 w 33"/>
                  <a:gd name="T15" fmla="*/ 1 h 38"/>
                  <a:gd name="T16" fmla="*/ 1 w 33"/>
                  <a:gd name="T17" fmla="*/ 1 h 38"/>
                  <a:gd name="T18" fmla="*/ 1 w 33"/>
                  <a:gd name="T19" fmla="*/ 1 h 38"/>
                  <a:gd name="T20" fmla="*/ 1 w 33"/>
                  <a:gd name="T21" fmla="*/ 1 h 38"/>
                  <a:gd name="T22" fmla="*/ 1 w 33"/>
                  <a:gd name="T23" fmla="*/ 1 h 38"/>
                  <a:gd name="T24" fmla="*/ 1 w 33"/>
                  <a:gd name="T25" fmla="*/ 0 h 3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33" h="38">
                    <a:moveTo>
                      <a:pt x="33" y="0"/>
                    </a:moveTo>
                    <a:lnTo>
                      <a:pt x="25" y="12"/>
                    </a:lnTo>
                    <a:lnTo>
                      <a:pt x="15" y="26"/>
                    </a:lnTo>
                    <a:lnTo>
                      <a:pt x="6" y="37"/>
                    </a:lnTo>
                    <a:lnTo>
                      <a:pt x="0" y="38"/>
                    </a:lnTo>
                    <a:lnTo>
                      <a:pt x="0" y="35"/>
                    </a:lnTo>
                    <a:lnTo>
                      <a:pt x="2" y="30"/>
                    </a:lnTo>
                    <a:lnTo>
                      <a:pt x="7" y="26"/>
                    </a:lnTo>
                    <a:lnTo>
                      <a:pt x="13" y="19"/>
                    </a:lnTo>
                    <a:lnTo>
                      <a:pt x="19" y="13"/>
                    </a:lnTo>
                    <a:lnTo>
                      <a:pt x="25" y="8"/>
                    </a:lnTo>
                    <a:lnTo>
                      <a:pt x="30" y="4"/>
                    </a:lnTo>
                    <a:lnTo>
                      <a:pt x="33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324" name="Freeform 202"/>
              <p:cNvSpPr>
                <a:spLocks/>
              </p:cNvSpPr>
              <p:nvPr/>
            </p:nvSpPr>
            <p:spPr bwMode="auto">
              <a:xfrm>
                <a:off x="33" y="465"/>
                <a:ext cx="26" cy="6"/>
              </a:xfrm>
              <a:custGeom>
                <a:avLst/>
                <a:gdLst>
                  <a:gd name="T0" fmla="*/ 1 w 52"/>
                  <a:gd name="T1" fmla="*/ 1 h 12"/>
                  <a:gd name="T2" fmla="*/ 1 w 52"/>
                  <a:gd name="T3" fmla="*/ 1 h 12"/>
                  <a:gd name="T4" fmla="*/ 1 w 52"/>
                  <a:gd name="T5" fmla="*/ 1 h 12"/>
                  <a:gd name="T6" fmla="*/ 1 w 52"/>
                  <a:gd name="T7" fmla="*/ 1 h 12"/>
                  <a:gd name="T8" fmla="*/ 1 w 52"/>
                  <a:gd name="T9" fmla="*/ 1 h 12"/>
                  <a:gd name="T10" fmla="*/ 1 w 52"/>
                  <a:gd name="T11" fmla="*/ 1 h 12"/>
                  <a:gd name="T12" fmla="*/ 1 w 52"/>
                  <a:gd name="T13" fmla="*/ 1 h 12"/>
                  <a:gd name="T14" fmla="*/ 1 w 52"/>
                  <a:gd name="T15" fmla="*/ 1 h 12"/>
                  <a:gd name="T16" fmla="*/ 0 w 52"/>
                  <a:gd name="T17" fmla="*/ 1 h 12"/>
                  <a:gd name="T18" fmla="*/ 1 w 52"/>
                  <a:gd name="T19" fmla="*/ 1 h 12"/>
                  <a:gd name="T20" fmla="*/ 1 w 52"/>
                  <a:gd name="T21" fmla="*/ 0 h 12"/>
                  <a:gd name="T22" fmla="*/ 1 w 52"/>
                  <a:gd name="T23" fmla="*/ 1 h 12"/>
                  <a:gd name="T24" fmla="*/ 1 w 52"/>
                  <a:gd name="T25" fmla="*/ 1 h 12"/>
                  <a:gd name="T26" fmla="*/ 1 w 52"/>
                  <a:gd name="T27" fmla="*/ 1 h 12"/>
                  <a:gd name="T28" fmla="*/ 1 w 52"/>
                  <a:gd name="T29" fmla="*/ 1 h 12"/>
                  <a:gd name="T30" fmla="*/ 1 w 52"/>
                  <a:gd name="T31" fmla="*/ 1 h 12"/>
                  <a:gd name="T32" fmla="*/ 1 w 52"/>
                  <a:gd name="T33" fmla="*/ 1 h 1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2" h="12">
                    <a:moveTo>
                      <a:pt x="52" y="10"/>
                    </a:moveTo>
                    <a:lnTo>
                      <a:pt x="46" y="11"/>
                    </a:lnTo>
                    <a:lnTo>
                      <a:pt x="38" y="12"/>
                    </a:lnTo>
                    <a:lnTo>
                      <a:pt x="30" y="12"/>
                    </a:lnTo>
                    <a:lnTo>
                      <a:pt x="22" y="12"/>
                    </a:lnTo>
                    <a:lnTo>
                      <a:pt x="14" y="12"/>
                    </a:lnTo>
                    <a:lnTo>
                      <a:pt x="7" y="11"/>
                    </a:lnTo>
                    <a:lnTo>
                      <a:pt x="2" y="8"/>
                    </a:lnTo>
                    <a:lnTo>
                      <a:pt x="0" y="5"/>
                    </a:lnTo>
                    <a:lnTo>
                      <a:pt x="1" y="2"/>
                    </a:lnTo>
                    <a:lnTo>
                      <a:pt x="6" y="0"/>
                    </a:lnTo>
                    <a:lnTo>
                      <a:pt x="12" y="2"/>
                    </a:lnTo>
                    <a:lnTo>
                      <a:pt x="21" y="3"/>
                    </a:lnTo>
                    <a:lnTo>
                      <a:pt x="29" y="5"/>
                    </a:lnTo>
                    <a:lnTo>
                      <a:pt x="38" y="7"/>
                    </a:lnTo>
                    <a:lnTo>
                      <a:pt x="46" y="8"/>
                    </a:lnTo>
                    <a:lnTo>
                      <a:pt x="52" y="1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325" name="Freeform 203"/>
              <p:cNvSpPr>
                <a:spLocks/>
              </p:cNvSpPr>
              <p:nvPr/>
            </p:nvSpPr>
            <p:spPr bwMode="auto">
              <a:xfrm>
                <a:off x="39" y="454"/>
                <a:ext cx="24" cy="11"/>
              </a:xfrm>
              <a:custGeom>
                <a:avLst/>
                <a:gdLst>
                  <a:gd name="T0" fmla="*/ 0 w 49"/>
                  <a:gd name="T1" fmla="*/ 1 h 22"/>
                  <a:gd name="T2" fmla="*/ 0 w 49"/>
                  <a:gd name="T3" fmla="*/ 1 h 22"/>
                  <a:gd name="T4" fmla="*/ 0 w 49"/>
                  <a:gd name="T5" fmla="*/ 1 h 22"/>
                  <a:gd name="T6" fmla="*/ 0 w 49"/>
                  <a:gd name="T7" fmla="*/ 1 h 22"/>
                  <a:gd name="T8" fmla="*/ 0 w 49"/>
                  <a:gd name="T9" fmla="*/ 1 h 22"/>
                  <a:gd name="T10" fmla="*/ 0 w 49"/>
                  <a:gd name="T11" fmla="*/ 1 h 22"/>
                  <a:gd name="T12" fmla="*/ 0 w 49"/>
                  <a:gd name="T13" fmla="*/ 1 h 22"/>
                  <a:gd name="T14" fmla="*/ 0 w 49"/>
                  <a:gd name="T15" fmla="*/ 1 h 22"/>
                  <a:gd name="T16" fmla="*/ 0 w 49"/>
                  <a:gd name="T17" fmla="*/ 1 h 22"/>
                  <a:gd name="T18" fmla="*/ 0 w 49"/>
                  <a:gd name="T19" fmla="*/ 0 h 22"/>
                  <a:gd name="T20" fmla="*/ 0 w 49"/>
                  <a:gd name="T21" fmla="*/ 0 h 22"/>
                  <a:gd name="T22" fmla="*/ 0 w 49"/>
                  <a:gd name="T23" fmla="*/ 1 h 22"/>
                  <a:gd name="T24" fmla="*/ 0 w 49"/>
                  <a:gd name="T25" fmla="*/ 1 h 22"/>
                  <a:gd name="T26" fmla="*/ 0 w 49"/>
                  <a:gd name="T27" fmla="*/ 1 h 22"/>
                  <a:gd name="T28" fmla="*/ 0 w 49"/>
                  <a:gd name="T29" fmla="*/ 1 h 22"/>
                  <a:gd name="T30" fmla="*/ 0 w 49"/>
                  <a:gd name="T31" fmla="*/ 1 h 22"/>
                  <a:gd name="T32" fmla="*/ 0 w 49"/>
                  <a:gd name="T33" fmla="*/ 1 h 2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9" h="22">
                    <a:moveTo>
                      <a:pt x="49" y="22"/>
                    </a:moveTo>
                    <a:lnTo>
                      <a:pt x="44" y="22"/>
                    </a:lnTo>
                    <a:lnTo>
                      <a:pt x="37" y="21"/>
                    </a:lnTo>
                    <a:lnTo>
                      <a:pt x="29" y="19"/>
                    </a:lnTo>
                    <a:lnTo>
                      <a:pt x="21" y="17"/>
                    </a:lnTo>
                    <a:lnTo>
                      <a:pt x="14" y="13"/>
                    </a:lnTo>
                    <a:lnTo>
                      <a:pt x="7" y="10"/>
                    </a:lnTo>
                    <a:lnTo>
                      <a:pt x="3" y="6"/>
                    </a:lnTo>
                    <a:lnTo>
                      <a:pt x="0" y="3"/>
                    </a:lnTo>
                    <a:lnTo>
                      <a:pt x="1" y="0"/>
                    </a:lnTo>
                    <a:lnTo>
                      <a:pt x="6" y="0"/>
                    </a:lnTo>
                    <a:lnTo>
                      <a:pt x="14" y="3"/>
                    </a:lnTo>
                    <a:lnTo>
                      <a:pt x="22" y="7"/>
                    </a:lnTo>
                    <a:lnTo>
                      <a:pt x="30" y="12"/>
                    </a:lnTo>
                    <a:lnTo>
                      <a:pt x="38" y="17"/>
                    </a:lnTo>
                    <a:lnTo>
                      <a:pt x="45" y="20"/>
                    </a:lnTo>
                    <a:lnTo>
                      <a:pt x="49" y="2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326" name="Freeform 204"/>
              <p:cNvSpPr>
                <a:spLocks/>
              </p:cNvSpPr>
              <p:nvPr/>
            </p:nvSpPr>
            <p:spPr bwMode="auto">
              <a:xfrm>
                <a:off x="33" y="476"/>
                <a:ext cx="25" cy="6"/>
              </a:xfrm>
              <a:custGeom>
                <a:avLst/>
                <a:gdLst>
                  <a:gd name="T0" fmla="*/ 1 w 48"/>
                  <a:gd name="T1" fmla="*/ 1 h 12"/>
                  <a:gd name="T2" fmla="*/ 1 w 48"/>
                  <a:gd name="T3" fmla="*/ 1 h 12"/>
                  <a:gd name="T4" fmla="*/ 1 w 48"/>
                  <a:gd name="T5" fmla="*/ 1 h 12"/>
                  <a:gd name="T6" fmla="*/ 1 w 48"/>
                  <a:gd name="T7" fmla="*/ 1 h 12"/>
                  <a:gd name="T8" fmla="*/ 1 w 48"/>
                  <a:gd name="T9" fmla="*/ 1 h 12"/>
                  <a:gd name="T10" fmla="*/ 1 w 48"/>
                  <a:gd name="T11" fmla="*/ 1 h 12"/>
                  <a:gd name="T12" fmla="*/ 1 w 48"/>
                  <a:gd name="T13" fmla="*/ 1 h 12"/>
                  <a:gd name="T14" fmla="*/ 1 w 48"/>
                  <a:gd name="T15" fmla="*/ 1 h 12"/>
                  <a:gd name="T16" fmla="*/ 0 w 48"/>
                  <a:gd name="T17" fmla="*/ 1 h 12"/>
                  <a:gd name="T18" fmla="*/ 0 w 48"/>
                  <a:gd name="T19" fmla="*/ 1 h 12"/>
                  <a:gd name="T20" fmla="*/ 1 w 48"/>
                  <a:gd name="T21" fmla="*/ 0 h 12"/>
                  <a:gd name="T22" fmla="*/ 1 w 48"/>
                  <a:gd name="T23" fmla="*/ 0 h 12"/>
                  <a:gd name="T24" fmla="*/ 1 w 48"/>
                  <a:gd name="T25" fmla="*/ 1 h 12"/>
                  <a:gd name="T26" fmla="*/ 1 w 48"/>
                  <a:gd name="T27" fmla="*/ 1 h 12"/>
                  <a:gd name="T28" fmla="*/ 1 w 48"/>
                  <a:gd name="T29" fmla="*/ 1 h 12"/>
                  <a:gd name="T30" fmla="*/ 1 w 48"/>
                  <a:gd name="T31" fmla="*/ 1 h 12"/>
                  <a:gd name="T32" fmla="*/ 1 w 48"/>
                  <a:gd name="T33" fmla="*/ 1 h 1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8" h="12">
                    <a:moveTo>
                      <a:pt x="48" y="5"/>
                    </a:moveTo>
                    <a:lnTo>
                      <a:pt x="46" y="7"/>
                    </a:lnTo>
                    <a:lnTo>
                      <a:pt x="41" y="10"/>
                    </a:lnTo>
                    <a:lnTo>
                      <a:pt x="33" y="11"/>
                    </a:lnTo>
                    <a:lnTo>
                      <a:pt x="25" y="12"/>
                    </a:lnTo>
                    <a:lnTo>
                      <a:pt x="17" y="12"/>
                    </a:lnTo>
                    <a:lnTo>
                      <a:pt x="9" y="11"/>
                    </a:lnTo>
                    <a:lnTo>
                      <a:pt x="3" y="8"/>
                    </a:lnTo>
                    <a:lnTo>
                      <a:pt x="0" y="5"/>
                    </a:lnTo>
                    <a:lnTo>
                      <a:pt x="0" y="1"/>
                    </a:lnTo>
                    <a:lnTo>
                      <a:pt x="3" y="0"/>
                    </a:lnTo>
                    <a:lnTo>
                      <a:pt x="10" y="0"/>
                    </a:lnTo>
                    <a:lnTo>
                      <a:pt x="17" y="1"/>
                    </a:lnTo>
                    <a:lnTo>
                      <a:pt x="26" y="3"/>
                    </a:lnTo>
                    <a:lnTo>
                      <a:pt x="34" y="4"/>
                    </a:lnTo>
                    <a:lnTo>
                      <a:pt x="42" y="5"/>
                    </a:lnTo>
                    <a:lnTo>
                      <a:pt x="48" y="5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327" name="Freeform 205"/>
              <p:cNvSpPr>
                <a:spLocks/>
              </p:cNvSpPr>
              <p:nvPr/>
            </p:nvSpPr>
            <p:spPr bwMode="auto">
              <a:xfrm>
                <a:off x="27" y="487"/>
                <a:ext cx="26" cy="4"/>
              </a:xfrm>
              <a:custGeom>
                <a:avLst/>
                <a:gdLst>
                  <a:gd name="T0" fmla="*/ 1 w 52"/>
                  <a:gd name="T1" fmla="*/ 0 h 8"/>
                  <a:gd name="T2" fmla="*/ 1 w 52"/>
                  <a:gd name="T3" fmla="*/ 1 h 8"/>
                  <a:gd name="T4" fmla="*/ 1 w 52"/>
                  <a:gd name="T5" fmla="*/ 1 h 8"/>
                  <a:gd name="T6" fmla="*/ 1 w 52"/>
                  <a:gd name="T7" fmla="*/ 1 h 8"/>
                  <a:gd name="T8" fmla="*/ 1 w 52"/>
                  <a:gd name="T9" fmla="*/ 1 h 8"/>
                  <a:gd name="T10" fmla="*/ 1 w 52"/>
                  <a:gd name="T11" fmla="*/ 1 h 8"/>
                  <a:gd name="T12" fmla="*/ 1 w 52"/>
                  <a:gd name="T13" fmla="*/ 1 h 8"/>
                  <a:gd name="T14" fmla="*/ 1 w 52"/>
                  <a:gd name="T15" fmla="*/ 1 h 8"/>
                  <a:gd name="T16" fmla="*/ 0 w 52"/>
                  <a:gd name="T17" fmla="*/ 1 h 8"/>
                  <a:gd name="T18" fmla="*/ 0 w 52"/>
                  <a:gd name="T19" fmla="*/ 1 h 8"/>
                  <a:gd name="T20" fmla="*/ 1 w 52"/>
                  <a:gd name="T21" fmla="*/ 0 h 8"/>
                  <a:gd name="T22" fmla="*/ 1 w 52"/>
                  <a:gd name="T23" fmla="*/ 0 h 8"/>
                  <a:gd name="T24" fmla="*/ 1 w 52"/>
                  <a:gd name="T25" fmla="*/ 0 h 8"/>
                  <a:gd name="T26" fmla="*/ 1 w 52"/>
                  <a:gd name="T27" fmla="*/ 0 h 8"/>
                  <a:gd name="T28" fmla="*/ 1 w 52"/>
                  <a:gd name="T29" fmla="*/ 1 h 8"/>
                  <a:gd name="T30" fmla="*/ 1 w 52"/>
                  <a:gd name="T31" fmla="*/ 1 h 8"/>
                  <a:gd name="T32" fmla="*/ 1 w 52"/>
                  <a:gd name="T33" fmla="*/ 0 h 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2" h="8">
                    <a:moveTo>
                      <a:pt x="52" y="0"/>
                    </a:moveTo>
                    <a:lnTo>
                      <a:pt x="47" y="2"/>
                    </a:lnTo>
                    <a:lnTo>
                      <a:pt x="42" y="4"/>
                    </a:lnTo>
                    <a:lnTo>
                      <a:pt x="34" y="6"/>
                    </a:lnTo>
                    <a:lnTo>
                      <a:pt x="24" y="7"/>
                    </a:lnTo>
                    <a:lnTo>
                      <a:pt x="16" y="8"/>
                    </a:lnTo>
                    <a:lnTo>
                      <a:pt x="8" y="8"/>
                    </a:lnTo>
                    <a:lnTo>
                      <a:pt x="4" y="7"/>
                    </a:lnTo>
                    <a:lnTo>
                      <a:pt x="0" y="5"/>
                    </a:lnTo>
                    <a:lnTo>
                      <a:pt x="0" y="2"/>
                    </a:lnTo>
                    <a:lnTo>
                      <a:pt x="4" y="0"/>
                    </a:lnTo>
                    <a:lnTo>
                      <a:pt x="9" y="0"/>
                    </a:lnTo>
                    <a:lnTo>
                      <a:pt x="17" y="0"/>
                    </a:lnTo>
                    <a:lnTo>
                      <a:pt x="27" y="0"/>
                    </a:lnTo>
                    <a:lnTo>
                      <a:pt x="36" y="1"/>
                    </a:lnTo>
                    <a:lnTo>
                      <a:pt x="44" y="1"/>
                    </a:lnTo>
                    <a:lnTo>
                      <a:pt x="52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328" name="Freeform 206"/>
              <p:cNvSpPr>
                <a:spLocks/>
              </p:cNvSpPr>
              <p:nvPr/>
            </p:nvSpPr>
            <p:spPr bwMode="auto">
              <a:xfrm>
                <a:off x="22" y="495"/>
                <a:ext cx="26" cy="6"/>
              </a:xfrm>
              <a:custGeom>
                <a:avLst/>
                <a:gdLst>
                  <a:gd name="T0" fmla="*/ 1 w 52"/>
                  <a:gd name="T1" fmla="*/ 0 h 12"/>
                  <a:gd name="T2" fmla="*/ 1 w 52"/>
                  <a:gd name="T3" fmla="*/ 1 h 12"/>
                  <a:gd name="T4" fmla="*/ 1 w 52"/>
                  <a:gd name="T5" fmla="*/ 1 h 12"/>
                  <a:gd name="T6" fmla="*/ 1 w 52"/>
                  <a:gd name="T7" fmla="*/ 1 h 12"/>
                  <a:gd name="T8" fmla="*/ 1 w 52"/>
                  <a:gd name="T9" fmla="*/ 1 h 12"/>
                  <a:gd name="T10" fmla="*/ 1 w 52"/>
                  <a:gd name="T11" fmla="*/ 1 h 12"/>
                  <a:gd name="T12" fmla="*/ 1 w 52"/>
                  <a:gd name="T13" fmla="*/ 1 h 12"/>
                  <a:gd name="T14" fmla="*/ 1 w 52"/>
                  <a:gd name="T15" fmla="*/ 1 h 12"/>
                  <a:gd name="T16" fmla="*/ 0 w 52"/>
                  <a:gd name="T17" fmla="*/ 1 h 12"/>
                  <a:gd name="T18" fmla="*/ 1 w 52"/>
                  <a:gd name="T19" fmla="*/ 1 h 12"/>
                  <a:gd name="T20" fmla="*/ 1 w 52"/>
                  <a:gd name="T21" fmla="*/ 1 h 12"/>
                  <a:gd name="T22" fmla="*/ 1 w 52"/>
                  <a:gd name="T23" fmla="*/ 1 h 12"/>
                  <a:gd name="T24" fmla="*/ 1 w 52"/>
                  <a:gd name="T25" fmla="*/ 1 h 12"/>
                  <a:gd name="T26" fmla="*/ 1 w 52"/>
                  <a:gd name="T27" fmla="*/ 1 h 12"/>
                  <a:gd name="T28" fmla="*/ 1 w 52"/>
                  <a:gd name="T29" fmla="*/ 1 h 12"/>
                  <a:gd name="T30" fmla="*/ 1 w 52"/>
                  <a:gd name="T31" fmla="*/ 1 h 12"/>
                  <a:gd name="T32" fmla="*/ 1 w 52"/>
                  <a:gd name="T33" fmla="*/ 0 h 1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2" h="12">
                    <a:moveTo>
                      <a:pt x="52" y="0"/>
                    </a:moveTo>
                    <a:lnTo>
                      <a:pt x="47" y="2"/>
                    </a:lnTo>
                    <a:lnTo>
                      <a:pt x="40" y="4"/>
                    </a:lnTo>
                    <a:lnTo>
                      <a:pt x="31" y="7"/>
                    </a:lnTo>
                    <a:lnTo>
                      <a:pt x="23" y="10"/>
                    </a:lnTo>
                    <a:lnTo>
                      <a:pt x="14" y="11"/>
                    </a:lnTo>
                    <a:lnTo>
                      <a:pt x="7" y="12"/>
                    </a:lnTo>
                    <a:lnTo>
                      <a:pt x="2" y="11"/>
                    </a:lnTo>
                    <a:lnTo>
                      <a:pt x="0" y="8"/>
                    </a:lnTo>
                    <a:lnTo>
                      <a:pt x="1" y="5"/>
                    </a:lnTo>
                    <a:lnTo>
                      <a:pt x="6" y="4"/>
                    </a:lnTo>
                    <a:lnTo>
                      <a:pt x="13" y="3"/>
                    </a:lnTo>
                    <a:lnTo>
                      <a:pt x="21" y="2"/>
                    </a:lnTo>
                    <a:lnTo>
                      <a:pt x="29" y="2"/>
                    </a:lnTo>
                    <a:lnTo>
                      <a:pt x="37" y="2"/>
                    </a:lnTo>
                    <a:lnTo>
                      <a:pt x="45" y="2"/>
                    </a:lnTo>
                    <a:lnTo>
                      <a:pt x="52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329" name="Freeform 207"/>
              <p:cNvSpPr>
                <a:spLocks/>
              </p:cNvSpPr>
              <p:nvPr/>
            </p:nvSpPr>
            <p:spPr bwMode="auto">
              <a:xfrm>
                <a:off x="17" y="504"/>
                <a:ext cx="29" cy="7"/>
              </a:xfrm>
              <a:custGeom>
                <a:avLst/>
                <a:gdLst>
                  <a:gd name="T0" fmla="*/ 1 w 57"/>
                  <a:gd name="T1" fmla="*/ 0 h 14"/>
                  <a:gd name="T2" fmla="*/ 1 w 57"/>
                  <a:gd name="T3" fmla="*/ 1 h 14"/>
                  <a:gd name="T4" fmla="*/ 1 w 57"/>
                  <a:gd name="T5" fmla="*/ 1 h 14"/>
                  <a:gd name="T6" fmla="*/ 1 w 57"/>
                  <a:gd name="T7" fmla="*/ 1 h 14"/>
                  <a:gd name="T8" fmla="*/ 1 w 57"/>
                  <a:gd name="T9" fmla="*/ 1 h 14"/>
                  <a:gd name="T10" fmla="*/ 1 w 57"/>
                  <a:gd name="T11" fmla="*/ 1 h 14"/>
                  <a:gd name="T12" fmla="*/ 1 w 57"/>
                  <a:gd name="T13" fmla="*/ 1 h 14"/>
                  <a:gd name="T14" fmla="*/ 1 w 57"/>
                  <a:gd name="T15" fmla="*/ 1 h 14"/>
                  <a:gd name="T16" fmla="*/ 0 w 57"/>
                  <a:gd name="T17" fmla="*/ 1 h 14"/>
                  <a:gd name="T18" fmla="*/ 1 w 57"/>
                  <a:gd name="T19" fmla="*/ 1 h 14"/>
                  <a:gd name="T20" fmla="*/ 1 w 57"/>
                  <a:gd name="T21" fmla="*/ 1 h 14"/>
                  <a:gd name="T22" fmla="*/ 1 w 57"/>
                  <a:gd name="T23" fmla="*/ 1 h 14"/>
                  <a:gd name="T24" fmla="*/ 1 w 57"/>
                  <a:gd name="T25" fmla="*/ 0 h 14"/>
                  <a:gd name="T26" fmla="*/ 1 w 57"/>
                  <a:gd name="T27" fmla="*/ 1 h 14"/>
                  <a:gd name="T28" fmla="*/ 1 w 57"/>
                  <a:gd name="T29" fmla="*/ 1 h 14"/>
                  <a:gd name="T30" fmla="*/ 1 w 57"/>
                  <a:gd name="T31" fmla="*/ 1 h 14"/>
                  <a:gd name="T32" fmla="*/ 1 w 57"/>
                  <a:gd name="T33" fmla="*/ 0 h 1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7" h="14">
                    <a:moveTo>
                      <a:pt x="57" y="0"/>
                    </a:moveTo>
                    <a:lnTo>
                      <a:pt x="50" y="3"/>
                    </a:lnTo>
                    <a:lnTo>
                      <a:pt x="42" y="7"/>
                    </a:lnTo>
                    <a:lnTo>
                      <a:pt x="33" y="9"/>
                    </a:lnTo>
                    <a:lnTo>
                      <a:pt x="24" y="12"/>
                    </a:lnTo>
                    <a:lnTo>
                      <a:pt x="15" y="14"/>
                    </a:lnTo>
                    <a:lnTo>
                      <a:pt x="6" y="14"/>
                    </a:lnTo>
                    <a:lnTo>
                      <a:pt x="2" y="11"/>
                    </a:lnTo>
                    <a:lnTo>
                      <a:pt x="0" y="8"/>
                    </a:lnTo>
                    <a:lnTo>
                      <a:pt x="1" y="4"/>
                    </a:lnTo>
                    <a:lnTo>
                      <a:pt x="6" y="2"/>
                    </a:lnTo>
                    <a:lnTo>
                      <a:pt x="15" y="1"/>
                    </a:lnTo>
                    <a:lnTo>
                      <a:pt x="24" y="0"/>
                    </a:lnTo>
                    <a:lnTo>
                      <a:pt x="34" y="1"/>
                    </a:lnTo>
                    <a:lnTo>
                      <a:pt x="43" y="1"/>
                    </a:lnTo>
                    <a:lnTo>
                      <a:pt x="51" y="1"/>
                    </a:lnTo>
                    <a:lnTo>
                      <a:pt x="57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330" name="Freeform 208"/>
              <p:cNvSpPr>
                <a:spLocks/>
              </p:cNvSpPr>
              <p:nvPr/>
            </p:nvSpPr>
            <p:spPr bwMode="auto">
              <a:xfrm>
                <a:off x="13" y="515"/>
                <a:ext cx="31" cy="10"/>
              </a:xfrm>
              <a:custGeom>
                <a:avLst/>
                <a:gdLst>
                  <a:gd name="T0" fmla="*/ 0 w 64"/>
                  <a:gd name="T1" fmla="*/ 0 h 19"/>
                  <a:gd name="T2" fmla="*/ 0 w 64"/>
                  <a:gd name="T3" fmla="*/ 1 h 19"/>
                  <a:gd name="T4" fmla="*/ 0 w 64"/>
                  <a:gd name="T5" fmla="*/ 1 h 19"/>
                  <a:gd name="T6" fmla="*/ 0 w 64"/>
                  <a:gd name="T7" fmla="*/ 1 h 19"/>
                  <a:gd name="T8" fmla="*/ 0 w 64"/>
                  <a:gd name="T9" fmla="*/ 1 h 19"/>
                  <a:gd name="T10" fmla="*/ 0 w 64"/>
                  <a:gd name="T11" fmla="*/ 1 h 19"/>
                  <a:gd name="T12" fmla="*/ 0 w 64"/>
                  <a:gd name="T13" fmla="*/ 1 h 19"/>
                  <a:gd name="T14" fmla="*/ 0 w 64"/>
                  <a:gd name="T15" fmla="*/ 1 h 19"/>
                  <a:gd name="T16" fmla="*/ 0 w 64"/>
                  <a:gd name="T17" fmla="*/ 1 h 19"/>
                  <a:gd name="T18" fmla="*/ 0 w 64"/>
                  <a:gd name="T19" fmla="*/ 1 h 19"/>
                  <a:gd name="T20" fmla="*/ 0 w 64"/>
                  <a:gd name="T21" fmla="*/ 1 h 19"/>
                  <a:gd name="T22" fmla="*/ 0 w 64"/>
                  <a:gd name="T23" fmla="*/ 1 h 19"/>
                  <a:gd name="T24" fmla="*/ 0 w 64"/>
                  <a:gd name="T25" fmla="*/ 1 h 19"/>
                  <a:gd name="T26" fmla="*/ 0 w 64"/>
                  <a:gd name="T27" fmla="*/ 1 h 19"/>
                  <a:gd name="T28" fmla="*/ 0 w 64"/>
                  <a:gd name="T29" fmla="*/ 1 h 19"/>
                  <a:gd name="T30" fmla="*/ 0 w 64"/>
                  <a:gd name="T31" fmla="*/ 1 h 19"/>
                  <a:gd name="T32" fmla="*/ 0 w 64"/>
                  <a:gd name="T33" fmla="*/ 0 h 1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64" h="19">
                    <a:moveTo>
                      <a:pt x="64" y="0"/>
                    </a:moveTo>
                    <a:lnTo>
                      <a:pt x="58" y="2"/>
                    </a:lnTo>
                    <a:lnTo>
                      <a:pt x="49" y="6"/>
                    </a:lnTo>
                    <a:lnTo>
                      <a:pt x="37" y="11"/>
                    </a:lnTo>
                    <a:lnTo>
                      <a:pt x="27" y="15"/>
                    </a:lnTo>
                    <a:lnTo>
                      <a:pt x="15" y="18"/>
                    </a:lnTo>
                    <a:lnTo>
                      <a:pt x="7" y="19"/>
                    </a:lnTo>
                    <a:lnTo>
                      <a:pt x="1" y="19"/>
                    </a:lnTo>
                    <a:lnTo>
                      <a:pt x="0" y="16"/>
                    </a:lnTo>
                    <a:lnTo>
                      <a:pt x="4" y="11"/>
                    </a:lnTo>
                    <a:lnTo>
                      <a:pt x="10" y="9"/>
                    </a:lnTo>
                    <a:lnTo>
                      <a:pt x="19" y="6"/>
                    </a:lnTo>
                    <a:lnTo>
                      <a:pt x="30" y="4"/>
                    </a:lnTo>
                    <a:lnTo>
                      <a:pt x="41" y="3"/>
                    </a:lnTo>
                    <a:lnTo>
                      <a:pt x="51" y="2"/>
                    </a:lnTo>
                    <a:lnTo>
                      <a:pt x="59" y="1"/>
                    </a:lnTo>
                    <a:lnTo>
                      <a:pt x="64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331" name="Freeform 209"/>
              <p:cNvSpPr>
                <a:spLocks/>
              </p:cNvSpPr>
              <p:nvPr/>
            </p:nvSpPr>
            <p:spPr bwMode="auto">
              <a:xfrm>
                <a:off x="10" y="523"/>
                <a:ext cx="34" cy="13"/>
              </a:xfrm>
              <a:custGeom>
                <a:avLst/>
                <a:gdLst>
                  <a:gd name="T0" fmla="*/ 1 w 68"/>
                  <a:gd name="T1" fmla="*/ 0 h 26"/>
                  <a:gd name="T2" fmla="*/ 1 w 68"/>
                  <a:gd name="T3" fmla="*/ 1 h 26"/>
                  <a:gd name="T4" fmla="*/ 1 w 68"/>
                  <a:gd name="T5" fmla="*/ 1 h 26"/>
                  <a:gd name="T6" fmla="*/ 1 w 68"/>
                  <a:gd name="T7" fmla="*/ 1 h 26"/>
                  <a:gd name="T8" fmla="*/ 1 w 68"/>
                  <a:gd name="T9" fmla="*/ 1 h 26"/>
                  <a:gd name="T10" fmla="*/ 1 w 68"/>
                  <a:gd name="T11" fmla="*/ 1 h 26"/>
                  <a:gd name="T12" fmla="*/ 1 w 68"/>
                  <a:gd name="T13" fmla="*/ 1 h 26"/>
                  <a:gd name="T14" fmla="*/ 1 w 68"/>
                  <a:gd name="T15" fmla="*/ 1 h 26"/>
                  <a:gd name="T16" fmla="*/ 0 w 68"/>
                  <a:gd name="T17" fmla="*/ 1 h 26"/>
                  <a:gd name="T18" fmla="*/ 1 w 68"/>
                  <a:gd name="T19" fmla="*/ 1 h 26"/>
                  <a:gd name="T20" fmla="*/ 1 w 68"/>
                  <a:gd name="T21" fmla="*/ 1 h 26"/>
                  <a:gd name="T22" fmla="*/ 1 w 68"/>
                  <a:gd name="T23" fmla="*/ 1 h 26"/>
                  <a:gd name="T24" fmla="*/ 1 w 68"/>
                  <a:gd name="T25" fmla="*/ 1 h 26"/>
                  <a:gd name="T26" fmla="*/ 1 w 68"/>
                  <a:gd name="T27" fmla="*/ 1 h 26"/>
                  <a:gd name="T28" fmla="*/ 1 w 68"/>
                  <a:gd name="T29" fmla="*/ 1 h 26"/>
                  <a:gd name="T30" fmla="*/ 1 w 68"/>
                  <a:gd name="T31" fmla="*/ 1 h 26"/>
                  <a:gd name="T32" fmla="*/ 1 w 68"/>
                  <a:gd name="T33" fmla="*/ 0 h 2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68" h="26">
                    <a:moveTo>
                      <a:pt x="68" y="0"/>
                    </a:moveTo>
                    <a:lnTo>
                      <a:pt x="62" y="5"/>
                    </a:lnTo>
                    <a:lnTo>
                      <a:pt x="53" y="12"/>
                    </a:lnTo>
                    <a:lnTo>
                      <a:pt x="41" y="17"/>
                    </a:lnTo>
                    <a:lnTo>
                      <a:pt x="30" y="22"/>
                    </a:lnTo>
                    <a:lnTo>
                      <a:pt x="18" y="25"/>
                    </a:lnTo>
                    <a:lnTo>
                      <a:pt x="9" y="26"/>
                    </a:lnTo>
                    <a:lnTo>
                      <a:pt x="2" y="25"/>
                    </a:lnTo>
                    <a:lnTo>
                      <a:pt x="0" y="22"/>
                    </a:lnTo>
                    <a:lnTo>
                      <a:pt x="1" y="17"/>
                    </a:lnTo>
                    <a:lnTo>
                      <a:pt x="8" y="12"/>
                    </a:lnTo>
                    <a:lnTo>
                      <a:pt x="16" y="9"/>
                    </a:lnTo>
                    <a:lnTo>
                      <a:pt x="27" y="7"/>
                    </a:lnTo>
                    <a:lnTo>
                      <a:pt x="39" y="4"/>
                    </a:lnTo>
                    <a:lnTo>
                      <a:pt x="50" y="2"/>
                    </a:lnTo>
                    <a:lnTo>
                      <a:pt x="61" y="1"/>
                    </a:lnTo>
                    <a:lnTo>
                      <a:pt x="68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</p:grpSp>
        <p:sp>
          <p:nvSpPr>
            <p:cNvPr id="12" name="Freeform 210"/>
            <p:cNvSpPr>
              <a:spLocks/>
            </p:cNvSpPr>
            <p:nvPr/>
          </p:nvSpPr>
          <p:spPr bwMode="auto">
            <a:xfrm>
              <a:off x="12" y="536"/>
              <a:ext cx="32" cy="21"/>
            </a:xfrm>
            <a:custGeom>
              <a:avLst/>
              <a:gdLst>
                <a:gd name="T0" fmla="*/ 0 w 65"/>
                <a:gd name="T1" fmla="*/ 0 h 43"/>
                <a:gd name="T2" fmla="*/ 0 w 65"/>
                <a:gd name="T3" fmla="*/ 0 h 43"/>
                <a:gd name="T4" fmla="*/ 0 w 65"/>
                <a:gd name="T5" fmla="*/ 0 h 43"/>
                <a:gd name="T6" fmla="*/ 0 w 65"/>
                <a:gd name="T7" fmla="*/ 0 h 43"/>
                <a:gd name="T8" fmla="*/ 0 w 65"/>
                <a:gd name="T9" fmla="*/ 0 h 43"/>
                <a:gd name="T10" fmla="*/ 0 w 65"/>
                <a:gd name="T11" fmla="*/ 0 h 43"/>
                <a:gd name="T12" fmla="*/ 0 w 65"/>
                <a:gd name="T13" fmla="*/ 0 h 43"/>
                <a:gd name="T14" fmla="*/ 0 w 65"/>
                <a:gd name="T15" fmla="*/ 0 h 43"/>
                <a:gd name="T16" fmla="*/ 0 w 65"/>
                <a:gd name="T17" fmla="*/ 0 h 43"/>
                <a:gd name="T18" fmla="*/ 0 w 65"/>
                <a:gd name="T19" fmla="*/ 0 h 43"/>
                <a:gd name="T20" fmla="*/ 0 w 65"/>
                <a:gd name="T21" fmla="*/ 0 h 43"/>
                <a:gd name="T22" fmla="*/ 0 w 65"/>
                <a:gd name="T23" fmla="*/ 0 h 43"/>
                <a:gd name="T24" fmla="*/ 0 w 65"/>
                <a:gd name="T25" fmla="*/ 0 h 43"/>
                <a:gd name="T26" fmla="*/ 0 w 65"/>
                <a:gd name="T27" fmla="*/ 0 h 43"/>
                <a:gd name="T28" fmla="*/ 0 w 65"/>
                <a:gd name="T29" fmla="*/ 0 h 43"/>
                <a:gd name="T30" fmla="*/ 0 w 65"/>
                <a:gd name="T31" fmla="*/ 0 h 43"/>
                <a:gd name="T32" fmla="*/ 0 w 65"/>
                <a:gd name="T33" fmla="*/ 0 h 4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65" h="43">
                  <a:moveTo>
                    <a:pt x="65" y="0"/>
                  </a:moveTo>
                  <a:lnTo>
                    <a:pt x="59" y="7"/>
                  </a:lnTo>
                  <a:lnTo>
                    <a:pt x="51" y="14"/>
                  </a:lnTo>
                  <a:lnTo>
                    <a:pt x="40" y="22"/>
                  </a:lnTo>
                  <a:lnTo>
                    <a:pt x="30" y="30"/>
                  </a:lnTo>
                  <a:lnTo>
                    <a:pt x="20" y="36"/>
                  </a:lnTo>
                  <a:lnTo>
                    <a:pt x="11" y="41"/>
                  </a:lnTo>
                  <a:lnTo>
                    <a:pt x="4" y="43"/>
                  </a:lnTo>
                  <a:lnTo>
                    <a:pt x="0" y="41"/>
                  </a:lnTo>
                  <a:lnTo>
                    <a:pt x="1" y="36"/>
                  </a:lnTo>
                  <a:lnTo>
                    <a:pt x="6" y="30"/>
                  </a:lnTo>
                  <a:lnTo>
                    <a:pt x="13" y="24"/>
                  </a:lnTo>
                  <a:lnTo>
                    <a:pt x="23" y="17"/>
                  </a:lnTo>
                  <a:lnTo>
                    <a:pt x="34" y="12"/>
                  </a:lnTo>
                  <a:lnTo>
                    <a:pt x="45" y="6"/>
                  </a:lnTo>
                  <a:lnTo>
                    <a:pt x="55" y="3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13" name="Freeform 211"/>
            <p:cNvSpPr>
              <a:spLocks/>
            </p:cNvSpPr>
            <p:nvPr/>
          </p:nvSpPr>
          <p:spPr bwMode="auto">
            <a:xfrm>
              <a:off x="17" y="548"/>
              <a:ext cx="27" cy="27"/>
            </a:xfrm>
            <a:custGeom>
              <a:avLst/>
              <a:gdLst>
                <a:gd name="T0" fmla="*/ 1 w 54"/>
                <a:gd name="T1" fmla="*/ 0 h 55"/>
                <a:gd name="T2" fmla="*/ 1 w 54"/>
                <a:gd name="T3" fmla="*/ 0 h 55"/>
                <a:gd name="T4" fmla="*/ 1 w 54"/>
                <a:gd name="T5" fmla="*/ 0 h 55"/>
                <a:gd name="T6" fmla="*/ 1 w 54"/>
                <a:gd name="T7" fmla="*/ 0 h 55"/>
                <a:gd name="T8" fmla="*/ 1 w 54"/>
                <a:gd name="T9" fmla="*/ 0 h 55"/>
                <a:gd name="T10" fmla="*/ 1 w 54"/>
                <a:gd name="T11" fmla="*/ 0 h 55"/>
                <a:gd name="T12" fmla="*/ 1 w 54"/>
                <a:gd name="T13" fmla="*/ 0 h 55"/>
                <a:gd name="T14" fmla="*/ 1 w 54"/>
                <a:gd name="T15" fmla="*/ 0 h 55"/>
                <a:gd name="T16" fmla="*/ 0 w 54"/>
                <a:gd name="T17" fmla="*/ 0 h 55"/>
                <a:gd name="T18" fmla="*/ 0 w 54"/>
                <a:gd name="T19" fmla="*/ 0 h 55"/>
                <a:gd name="T20" fmla="*/ 1 w 54"/>
                <a:gd name="T21" fmla="*/ 0 h 55"/>
                <a:gd name="T22" fmla="*/ 1 w 54"/>
                <a:gd name="T23" fmla="*/ 0 h 55"/>
                <a:gd name="T24" fmla="*/ 1 w 54"/>
                <a:gd name="T25" fmla="*/ 0 h 55"/>
                <a:gd name="T26" fmla="*/ 1 w 54"/>
                <a:gd name="T27" fmla="*/ 0 h 55"/>
                <a:gd name="T28" fmla="*/ 1 w 54"/>
                <a:gd name="T29" fmla="*/ 0 h 55"/>
                <a:gd name="T30" fmla="*/ 1 w 54"/>
                <a:gd name="T31" fmla="*/ 0 h 55"/>
                <a:gd name="T32" fmla="*/ 1 w 54"/>
                <a:gd name="T33" fmla="*/ 0 h 5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4" h="55">
                  <a:moveTo>
                    <a:pt x="54" y="0"/>
                  </a:moveTo>
                  <a:lnTo>
                    <a:pt x="50" y="7"/>
                  </a:lnTo>
                  <a:lnTo>
                    <a:pt x="43" y="15"/>
                  </a:lnTo>
                  <a:lnTo>
                    <a:pt x="35" y="26"/>
                  </a:lnTo>
                  <a:lnTo>
                    <a:pt x="27" y="35"/>
                  </a:lnTo>
                  <a:lnTo>
                    <a:pt x="18" y="44"/>
                  </a:lnTo>
                  <a:lnTo>
                    <a:pt x="10" y="51"/>
                  </a:lnTo>
                  <a:lnTo>
                    <a:pt x="3" y="55"/>
                  </a:lnTo>
                  <a:lnTo>
                    <a:pt x="0" y="53"/>
                  </a:lnTo>
                  <a:lnTo>
                    <a:pt x="0" y="48"/>
                  </a:lnTo>
                  <a:lnTo>
                    <a:pt x="4" y="41"/>
                  </a:lnTo>
                  <a:lnTo>
                    <a:pt x="11" y="32"/>
                  </a:lnTo>
                  <a:lnTo>
                    <a:pt x="20" y="23"/>
                  </a:lnTo>
                  <a:lnTo>
                    <a:pt x="31" y="14"/>
                  </a:lnTo>
                  <a:lnTo>
                    <a:pt x="40" y="7"/>
                  </a:lnTo>
                  <a:lnTo>
                    <a:pt x="48" y="3"/>
                  </a:lnTo>
                  <a:lnTo>
                    <a:pt x="54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14" name="Freeform 212"/>
            <p:cNvSpPr>
              <a:spLocks/>
            </p:cNvSpPr>
            <p:nvPr/>
          </p:nvSpPr>
          <p:spPr bwMode="auto">
            <a:xfrm>
              <a:off x="21" y="560"/>
              <a:ext cx="24" cy="24"/>
            </a:xfrm>
            <a:custGeom>
              <a:avLst/>
              <a:gdLst>
                <a:gd name="T0" fmla="*/ 0 w 50"/>
                <a:gd name="T1" fmla="*/ 0 h 49"/>
                <a:gd name="T2" fmla="*/ 0 w 50"/>
                <a:gd name="T3" fmla="*/ 0 h 49"/>
                <a:gd name="T4" fmla="*/ 0 w 50"/>
                <a:gd name="T5" fmla="*/ 0 h 49"/>
                <a:gd name="T6" fmla="*/ 0 w 50"/>
                <a:gd name="T7" fmla="*/ 0 h 49"/>
                <a:gd name="T8" fmla="*/ 0 w 50"/>
                <a:gd name="T9" fmla="*/ 0 h 49"/>
                <a:gd name="T10" fmla="*/ 0 w 50"/>
                <a:gd name="T11" fmla="*/ 0 h 49"/>
                <a:gd name="T12" fmla="*/ 0 w 50"/>
                <a:gd name="T13" fmla="*/ 0 h 49"/>
                <a:gd name="T14" fmla="*/ 0 w 50"/>
                <a:gd name="T15" fmla="*/ 0 h 49"/>
                <a:gd name="T16" fmla="*/ 0 w 50"/>
                <a:gd name="T17" fmla="*/ 0 h 49"/>
                <a:gd name="T18" fmla="*/ 0 w 50"/>
                <a:gd name="T19" fmla="*/ 0 h 49"/>
                <a:gd name="T20" fmla="*/ 0 w 50"/>
                <a:gd name="T21" fmla="*/ 0 h 49"/>
                <a:gd name="T22" fmla="*/ 0 w 50"/>
                <a:gd name="T23" fmla="*/ 0 h 49"/>
                <a:gd name="T24" fmla="*/ 0 w 50"/>
                <a:gd name="T25" fmla="*/ 0 h 49"/>
                <a:gd name="T26" fmla="*/ 0 w 50"/>
                <a:gd name="T27" fmla="*/ 0 h 49"/>
                <a:gd name="T28" fmla="*/ 0 w 50"/>
                <a:gd name="T29" fmla="*/ 0 h 49"/>
                <a:gd name="T30" fmla="*/ 0 w 50"/>
                <a:gd name="T31" fmla="*/ 0 h 49"/>
                <a:gd name="T32" fmla="*/ 0 w 50"/>
                <a:gd name="T33" fmla="*/ 0 h 4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0" h="49">
                  <a:moveTo>
                    <a:pt x="0" y="47"/>
                  </a:moveTo>
                  <a:lnTo>
                    <a:pt x="2" y="43"/>
                  </a:lnTo>
                  <a:lnTo>
                    <a:pt x="6" y="39"/>
                  </a:lnTo>
                  <a:lnTo>
                    <a:pt x="13" y="34"/>
                  </a:lnTo>
                  <a:lnTo>
                    <a:pt x="21" y="27"/>
                  </a:lnTo>
                  <a:lnTo>
                    <a:pt x="30" y="20"/>
                  </a:lnTo>
                  <a:lnTo>
                    <a:pt x="38" y="13"/>
                  </a:lnTo>
                  <a:lnTo>
                    <a:pt x="45" y="6"/>
                  </a:lnTo>
                  <a:lnTo>
                    <a:pt x="50" y="0"/>
                  </a:lnTo>
                  <a:lnTo>
                    <a:pt x="48" y="9"/>
                  </a:lnTo>
                  <a:lnTo>
                    <a:pt x="42" y="18"/>
                  </a:lnTo>
                  <a:lnTo>
                    <a:pt x="35" y="27"/>
                  </a:lnTo>
                  <a:lnTo>
                    <a:pt x="27" y="36"/>
                  </a:lnTo>
                  <a:lnTo>
                    <a:pt x="19" y="43"/>
                  </a:lnTo>
                  <a:lnTo>
                    <a:pt x="12" y="48"/>
                  </a:lnTo>
                  <a:lnTo>
                    <a:pt x="5" y="49"/>
                  </a:lnTo>
                  <a:lnTo>
                    <a:pt x="0" y="47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15" name="Freeform 213"/>
            <p:cNvSpPr>
              <a:spLocks/>
            </p:cNvSpPr>
            <p:nvPr/>
          </p:nvSpPr>
          <p:spPr bwMode="auto">
            <a:xfrm>
              <a:off x="69" y="585"/>
              <a:ext cx="29" cy="118"/>
            </a:xfrm>
            <a:custGeom>
              <a:avLst/>
              <a:gdLst>
                <a:gd name="T0" fmla="*/ 0 w 59"/>
                <a:gd name="T1" fmla="*/ 0 h 237"/>
                <a:gd name="T2" fmla="*/ 0 w 59"/>
                <a:gd name="T3" fmla="*/ 0 h 237"/>
                <a:gd name="T4" fmla="*/ 0 w 59"/>
                <a:gd name="T5" fmla="*/ 0 h 237"/>
                <a:gd name="T6" fmla="*/ 0 w 59"/>
                <a:gd name="T7" fmla="*/ 0 h 237"/>
                <a:gd name="T8" fmla="*/ 0 w 59"/>
                <a:gd name="T9" fmla="*/ 0 h 237"/>
                <a:gd name="T10" fmla="*/ 0 w 59"/>
                <a:gd name="T11" fmla="*/ 0 h 237"/>
                <a:gd name="T12" fmla="*/ 0 w 59"/>
                <a:gd name="T13" fmla="*/ 0 h 237"/>
                <a:gd name="T14" fmla="*/ 0 w 59"/>
                <a:gd name="T15" fmla="*/ 0 h 237"/>
                <a:gd name="T16" fmla="*/ 0 w 59"/>
                <a:gd name="T17" fmla="*/ 1 h 237"/>
                <a:gd name="T18" fmla="*/ 0 w 59"/>
                <a:gd name="T19" fmla="*/ 1 h 237"/>
                <a:gd name="T20" fmla="*/ 0 w 59"/>
                <a:gd name="T21" fmla="*/ 1 h 237"/>
                <a:gd name="T22" fmla="*/ 0 w 59"/>
                <a:gd name="T23" fmla="*/ 1 h 237"/>
                <a:gd name="T24" fmla="*/ 0 w 59"/>
                <a:gd name="T25" fmla="*/ 1 h 237"/>
                <a:gd name="T26" fmla="*/ 0 w 59"/>
                <a:gd name="T27" fmla="*/ 1 h 237"/>
                <a:gd name="T28" fmla="*/ 0 w 59"/>
                <a:gd name="T29" fmla="*/ 1 h 237"/>
                <a:gd name="T30" fmla="*/ 0 w 59"/>
                <a:gd name="T31" fmla="*/ 1 h 237"/>
                <a:gd name="T32" fmla="*/ 0 w 59"/>
                <a:gd name="T33" fmla="*/ 0 h 237"/>
                <a:gd name="T34" fmla="*/ 0 w 59"/>
                <a:gd name="T35" fmla="*/ 0 h 237"/>
                <a:gd name="T36" fmla="*/ 0 w 59"/>
                <a:gd name="T37" fmla="*/ 0 h 237"/>
                <a:gd name="T38" fmla="*/ 0 w 59"/>
                <a:gd name="T39" fmla="*/ 0 h 237"/>
                <a:gd name="T40" fmla="*/ 0 w 59"/>
                <a:gd name="T41" fmla="*/ 0 h 237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59" h="237">
                  <a:moveTo>
                    <a:pt x="53" y="0"/>
                  </a:moveTo>
                  <a:lnTo>
                    <a:pt x="54" y="0"/>
                  </a:lnTo>
                  <a:lnTo>
                    <a:pt x="56" y="1"/>
                  </a:lnTo>
                  <a:lnTo>
                    <a:pt x="58" y="4"/>
                  </a:lnTo>
                  <a:lnTo>
                    <a:pt x="59" y="6"/>
                  </a:lnTo>
                  <a:lnTo>
                    <a:pt x="36" y="35"/>
                  </a:lnTo>
                  <a:lnTo>
                    <a:pt x="21" y="66"/>
                  </a:lnTo>
                  <a:lnTo>
                    <a:pt x="13" y="98"/>
                  </a:lnTo>
                  <a:lnTo>
                    <a:pt x="12" y="129"/>
                  </a:lnTo>
                  <a:lnTo>
                    <a:pt x="13" y="160"/>
                  </a:lnTo>
                  <a:lnTo>
                    <a:pt x="17" y="188"/>
                  </a:lnTo>
                  <a:lnTo>
                    <a:pt x="23" y="215"/>
                  </a:lnTo>
                  <a:lnTo>
                    <a:pt x="29" y="237"/>
                  </a:lnTo>
                  <a:lnTo>
                    <a:pt x="16" y="222"/>
                  </a:lnTo>
                  <a:lnTo>
                    <a:pt x="7" y="196"/>
                  </a:lnTo>
                  <a:lnTo>
                    <a:pt x="1" y="164"/>
                  </a:lnTo>
                  <a:lnTo>
                    <a:pt x="0" y="127"/>
                  </a:lnTo>
                  <a:lnTo>
                    <a:pt x="5" y="89"/>
                  </a:lnTo>
                  <a:lnTo>
                    <a:pt x="14" y="52"/>
                  </a:lnTo>
                  <a:lnTo>
                    <a:pt x="30" y="22"/>
                  </a:lnTo>
                  <a:lnTo>
                    <a:pt x="53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16" name="Freeform 214"/>
            <p:cNvSpPr>
              <a:spLocks/>
            </p:cNvSpPr>
            <p:nvPr/>
          </p:nvSpPr>
          <p:spPr bwMode="auto">
            <a:xfrm>
              <a:off x="75" y="687"/>
              <a:ext cx="26" cy="15"/>
            </a:xfrm>
            <a:custGeom>
              <a:avLst/>
              <a:gdLst>
                <a:gd name="T0" fmla="*/ 0 w 51"/>
                <a:gd name="T1" fmla="*/ 0 h 29"/>
                <a:gd name="T2" fmla="*/ 1 w 51"/>
                <a:gd name="T3" fmla="*/ 1 h 29"/>
                <a:gd name="T4" fmla="*/ 1 w 51"/>
                <a:gd name="T5" fmla="*/ 1 h 29"/>
                <a:gd name="T6" fmla="*/ 1 w 51"/>
                <a:gd name="T7" fmla="*/ 1 h 29"/>
                <a:gd name="T8" fmla="*/ 1 w 51"/>
                <a:gd name="T9" fmla="*/ 1 h 29"/>
                <a:gd name="T10" fmla="*/ 1 w 51"/>
                <a:gd name="T11" fmla="*/ 1 h 29"/>
                <a:gd name="T12" fmla="*/ 1 w 51"/>
                <a:gd name="T13" fmla="*/ 1 h 29"/>
                <a:gd name="T14" fmla="*/ 1 w 51"/>
                <a:gd name="T15" fmla="*/ 1 h 29"/>
                <a:gd name="T16" fmla="*/ 1 w 51"/>
                <a:gd name="T17" fmla="*/ 1 h 29"/>
                <a:gd name="T18" fmla="*/ 1 w 51"/>
                <a:gd name="T19" fmla="*/ 1 h 29"/>
                <a:gd name="T20" fmla="*/ 1 w 51"/>
                <a:gd name="T21" fmla="*/ 1 h 29"/>
                <a:gd name="T22" fmla="*/ 1 w 51"/>
                <a:gd name="T23" fmla="*/ 1 h 29"/>
                <a:gd name="T24" fmla="*/ 1 w 51"/>
                <a:gd name="T25" fmla="*/ 1 h 29"/>
                <a:gd name="T26" fmla="*/ 1 w 51"/>
                <a:gd name="T27" fmla="*/ 1 h 29"/>
                <a:gd name="T28" fmla="*/ 1 w 51"/>
                <a:gd name="T29" fmla="*/ 1 h 29"/>
                <a:gd name="T30" fmla="*/ 1 w 51"/>
                <a:gd name="T31" fmla="*/ 1 h 29"/>
                <a:gd name="T32" fmla="*/ 0 w 51"/>
                <a:gd name="T33" fmla="*/ 0 h 2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1" h="29">
                  <a:moveTo>
                    <a:pt x="0" y="0"/>
                  </a:moveTo>
                  <a:lnTo>
                    <a:pt x="6" y="6"/>
                  </a:lnTo>
                  <a:lnTo>
                    <a:pt x="13" y="12"/>
                  </a:lnTo>
                  <a:lnTo>
                    <a:pt x="21" y="18"/>
                  </a:lnTo>
                  <a:lnTo>
                    <a:pt x="29" y="22"/>
                  </a:lnTo>
                  <a:lnTo>
                    <a:pt x="37" y="26"/>
                  </a:lnTo>
                  <a:lnTo>
                    <a:pt x="44" y="29"/>
                  </a:lnTo>
                  <a:lnTo>
                    <a:pt x="48" y="29"/>
                  </a:lnTo>
                  <a:lnTo>
                    <a:pt x="51" y="28"/>
                  </a:lnTo>
                  <a:lnTo>
                    <a:pt x="51" y="26"/>
                  </a:lnTo>
                  <a:lnTo>
                    <a:pt x="46" y="23"/>
                  </a:lnTo>
                  <a:lnTo>
                    <a:pt x="40" y="20"/>
                  </a:lnTo>
                  <a:lnTo>
                    <a:pt x="32" y="16"/>
                  </a:lnTo>
                  <a:lnTo>
                    <a:pt x="24" y="13"/>
                  </a:lnTo>
                  <a:lnTo>
                    <a:pt x="15" y="9"/>
                  </a:lnTo>
                  <a:lnTo>
                    <a:pt x="7" y="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17" name="Freeform 215"/>
            <p:cNvSpPr>
              <a:spLocks/>
            </p:cNvSpPr>
            <p:nvPr/>
          </p:nvSpPr>
          <p:spPr bwMode="auto">
            <a:xfrm>
              <a:off x="73" y="677"/>
              <a:ext cx="28" cy="17"/>
            </a:xfrm>
            <a:custGeom>
              <a:avLst/>
              <a:gdLst>
                <a:gd name="T0" fmla="*/ 0 w 58"/>
                <a:gd name="T1" fmla="*/ 1 h 34"/>
                <a:gd name="T2" fmla="*/ 0 w 58"/>
                <a:gd name="T3" fmla="*/ 1 h 34"/>
                <a:gd name="T4" fmla="*/ 0 w 58"/>
                <a:gd name="T5" fmla="*/ 1 h 34"/>
                <a:gd name="T6" fmla="*/ 0 w 58"/>
                <a:gd name="T7" fmla="*/ 1 h 34"/>
                <a:gd name="T8" fmla="*/ 0 w 58"/>
                <a:gd name="T9" fmla="*/ 1 h 34"/>
                <a:gd name="T10" fmla="*/ 0 w 58"/>
                <a:gd name="T11" fmla="*/ 1 h 34"/>
                <a:gd name="T12" fmla="*/ 0 w 58"/>
                <a:gd name="T13" fmla="*/ 1 h 34"/>
                <a:gd name="T14" fmla="*/ 0 w 58"/>
                <a:gd name="T15" fmla="*/ 1 h 34"/>
                <a:gd name="T16" fmla="*/ 0 w 58"/>
                <a:gd name="T17" fmla="*/ 0 h 34"/>
                <a:gd name="T18" fmla="*/ 0 w 58"/>
                <a:gd name="T19" fmla="*/ 1 h 34"/>
                <a:gd name="T20" fmla="*/ 0 w 58"/>
                <a:gd name="T21" fmla="*/ 1 h 34"/>
                <a:gd name="T22" fmla="*/ 0 w 58"/>
                <a:gd name="T23" fmla="*/ 1 h 34"/>
                <a:gd name="T24" fmla="*/ 0 w 58"/>
                <a:gd name="T25" fmla="*/ 1 h 34"/>
                <a:gd name="T26" fmla="*/ 0 w 58"/>
                <a:gd name="T27" fmla="*/ 1 h 34"/>
                <a:gd name="T28" fmla="*/ 0 w 58"/>
                <a:gd name="T29" fmla="*/ 1 h 34"/>
                <a:gd name="T30" fmla="*/ 0 w 58"/>
                <a:gd name="T31" fmla="*/ 1 h 34"/>
                <a:gd name="T32" fmla="*/ 0 w 58"/>
                <a:gd name="T33" fmla="*/ 1 h 3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8" h="34">
                  <a:moveTo>
                    <a:pt x="58" y="33"/>
                  </a:moveTo>
                  <a:lnTo>
                    <a:pt x="55" y="34"/>
                  </a:lnTo>
                  <a:lnTo>
                    <a:pt x="50" y="33"/>
                  </a:lnTo>
                  <a:lnTo>
                    <a:pt x="43" y="31"/>
                  </a:lnTo>
                  <a:lnTo>
                    <a:pt x="34" y="26"/>
                  </a:lnTo>
                  <a:lnTo>
                    <a:pt x="24" y="21"/>
                  </a:lnTo>
                  <a:lnTo>
                    <a:pt x="15" y="16"/>
                  </a:lnTo>
                  <a:lnTo>
                    <a:pt x="7" y="8"/>
                  </a:lnTo>
                  <a:lnTo>
                    <a:pt x="0" y="0"/>
                  </a:lnTo>
                  <a:lnTo>
                    <a:pt x="7" y="3"/>
                  </a:lnTo>
                  <a:lnTo>
                    <a:pt x="16" y="8"/>
                  </a:lnTo>
                  <a:lnTo>
                    <a:pt x="25" y="12"/>
                  </a:lnTo>
                  <a:lnTo>
                    <a:pt x="36" y="18"/>
                  </a:lnTo>
                  <a:lnTo>
                    <a:pt x="44" y="23"/>
                  </a:lnTo>
                  <a:lnTo>
                    <a:pt x="52" y="26"/>
                  </a:lnTo>
                  <a:lnTo>
                    <a:pt x="57" y="31"/>
                  </a:lnTo>
                  <a:lnTo>
                    <a:pt x="58" y="3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18" name="Freeform 216"/>
            <p:cNvSpPr>
              <a:spLocks/>
            </p:cNvSpPr>
            <p:nvPr/>
          </p:nvSpPr>
          <p:spPr bwMode="auto">
            <a:xfrm>
              <a:off x="70" y="653"/>
              <a:ext cx="37" cy="23"/>
            </a:xfrm>
            <a:custGeom>
              <a:avLst/>
              <a:gdLst>
                <a:gd name="T0" fmla="*/ 1 w 73"/>
                <a:gd name="T1" fmla="*/ 1 h 46"/>
                <a:gd name="T2" fmla="*/ 1 w 73"/>
                <a:gd name="T3" fmla="*/ 1 h 46"/>
                <a:gd name="T4" fmla="*/ 1 w 73"/>
                <a:gd name="T5" fmla="*/ 1 h 46"/>
                <a:gd name="T6" fmla="*/ 1 w 73"/>
                <a:gd name="T7" fmla="*/ 1 h 46"/>
                <a:gd name="T8" fmla="*/ 1 w 73"/>
                <a:gd name="T9" fmla="*/ 1 h 46"/>
                <a:gd name="T10" fmla="*/ 1 w 73"/>
                <a:gd name="T11" fmla="*/ 1 h 46"/>
                <a:gd name="T12" fmla="*/ 1 w 73"/>
                <a:gd name="T13" fmla="*/ 1 h 46"/>
                <a:gd name="T14" fmla="*/ 1 w 73"/>
                <a:gd name="T15" fmla="*/ 1 h 46"/>
                <a:gd name="T16" fmla="*/ 0 w 73"/>
                <a:gd name="T17" fmla="*/ 0 h 46"/>
                <a:gd name="T18" fmla="*/ 1 w 73"/>
                <a:gd name="T19" fmla="*/ 1 h 46"/>
                <a:gd name="T20" fmla="*/ 1 w 73"/>
                <a:gd name="T21" fmla="*/ 1 h 46"/>
                <a:gd name="T22" fmla="*/ 1 w 73"/>
                <a:gd name="T23" fmla="*/ 1 h 46"/>
                <a:gd name="T24" fmla="*/ 1 w 73"/>
                <a:gd name="T25" fmla="*/ 1 h 46"/>
                <a:gd name="T26" fmla="*/ 1 w 73"/>
                <a:gd name="T27" fmla="*/ 1 h 46"/>
                <a:gd name="T28" fmla="*/ 1 w 73"/>
                <a:gd name="T29" fmla="*/ 1 h 46"/>
                <a:gd name="T30" fmla="*/ 1 w 73"/>
                <a:gd name="T31" fmla="*/ 1 h 46"/>
                <a:gd name="T32" fmla="*/ 1 w 73"/>
                <a:gd name="T33" fmla="*/ 1 h 4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73" h="46">
                  <a:moveTo>
                    <a:pt x="73" y="45"/>
                  </a:moveTo>
                  <a:lnTo>
                    <a:pt x="70" y="46"/>
                  </a:lnTo>
                  <a:lnTo>
                    <a:pt x="62" y="44"/>
                  </a:lnTo>
                  <a:lnTo>
                    <a:pt x="51" y="41"/>
                  </a:lnTo>
                  <a:lnTo>
                    <a:pt x="40" y="35"/>
                  </a:lnTo>
                  <a:lnTo>
                    <a:pt x="27" y="27"/>
                  </a:lnTo>
                  <a:lnTo>
                    <a:pt x="16" y="19"/>
                  </a:lnTo>
                  <a:lnTo>
                    <a:pt x="5" y="9"/>
                  </a:lnTo>
                  <a:lnTo>
                    <a:pt x="0" y="0"/>
                  </a:lnTo>
                  <a:lnTo>
                    <a:pt x="5" y="4"/>
                  </a:lnTo>
                  <a:lnTo>
                    <a:pt x="14" y="9"/>
                  </a:lnTo>
                  <a:lnTo>
                    <a:pt x="27" y="16"/>
                  </a:lnTo>
                  <a:lnTo>
                    <a:pt x="41" y="23"/>
                  </a:lnTo>
                  <a:lnTo>
                    <a:pt x="54" y="30"/>
                  </a:lnTo>
                  <a:lnTo>
                    <a:pt x="64" y="36"/>
                  </a:lnTo>
                  <a:lnTo>
                    <a:pt x="71" y="42"/>
                  </a:lnTo>
                  <a:lnTo>
                    <a:pt x="73" y="4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19" name="Freeform 217"/>
            <p:cNvSpPr>
              <a:spLocks/>
            </p:cNvSpPr>
            <p:nvPr/>
          </p:nvSpPr>
          <p:spPr bwMode="auto">
            <a:xfrm>
              <a:off x="72" y="631"/>
              <a:ext cx="40" cy="26"/>
            </a:xfrm>
            <a:custGeom>
              <a:avLst/>
              <a:gdLst>
                <a:gd name="T0" fmla="*/ 0 w 81"/>
                <a:gd name="T1" fmla="*/ 1 h 51"/>
                <a:gd name="T2" fmla="*/ 0 w 81"/>
                <a:gd name="T3" fmla="*/ 1 h 51"/>
                <a:gd name="T4" fmla="*/ 0 w 81"/>
                <a:gd name="T5" fmla="*/ 1 h 51"/>
                <a:gd name="T6" fmla="*/ 0 w 81"/>
                <a:gd name="T7" fmla="*/ 1 h 51"/>
                <a:gd name="T8" fmla="*/ 0 w 81"/>
                <a:gd name="T9" fmla="*/ 1 h 51"/>
                <a:gd name="T10" fmla="*/ 0 w 81"/>
                <a:gd name="T11" fmla="*/ 1 h 51"/>
                <a:gd name="T12" fmla="*/ 0 w 81"/>
                <a:gd name="T13" fmla="*/ 1 h 51"/>
                <a:gd name="T14" fmla="*/ 0 w 81"/>
                <a:gd name="T15" fmla="*/ 1 h 51"/>
                <a:gd name="T16" fmla="*/ 0 w 81"/>
                <a:gd name="T17" fmla="*/ 0 h 51"/>
                <a:gd name="T18" fmla="*/ 0 w 81"/>
                <a:gd name="T19" fmla="*/ 1 h 51"/>
                <a:gd name="T20" fmla="*/ 0 w 81"/>
                <a:gd name="T21" fmla="*/ 1 h 51"/>
                <a:gd name="T22" fmla="*/ 0 w 81"/>
                <a:gd name="T23" fmla="*/ 1 h 51"/>
                <a:gd name="T24" fmla="*/ 0 w 81"/>
                <a:gd name="T25" fmla="*/ 1 h 51"/>
                <a:gd name="T26" fmla="*/ 0 w 81"/>
                <a:gd name="T27" fmla="*/ 1 h 51"/>
                <a:gd name="T28" fmla="*/ 0 w 81"/>
                <a:gd name="T29" fmla="*/ 1 h 51"/>
                <a:gd name="T30" fmla="*/ 0 w 81"/>
                <a:gd name="T31" fmla="*/ 1 h 51"/>
                <a:gd name="T32" fmla="*/ 0 w 81"/>
                <a:gd name="T33" fmla="*/ 1 h 5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81" h="51">
                  <a:moveTo>
                    <a:pt x="81" y="50"/>
                  </a:moveTo>
                  <a:lnTo>
                    <a:pt x="76" y="51"/>
                  </a:lnTo>
                  <a:lnTo>
                    <a:pt x="67" y="49"/>
                  </a:lnTo>
                  <a:lnTo>
                    <a:pt x="55" y="43"/>
                  </a:lnTo>
                  <a:lnTo>
                    <a:pt x="41" y="36"/>
                  </a:lnTo>
                  <a:lnTo>
                    <a:pt x="28" y="28"/>
                  </a:lnTo>
                  <a:lnTo>
                    <a:pt x="16" y="19"/>
                  </a:lnTo>
                  <a:lnTo>
                    <a:pt x="6" y="10"/>
                  </a:lnTo>
                  <a:lnTo>
                    <a:pt x="0" y="0"/>
                  </a:lnTo>
                  <a:lnTo>
                    <a:pt x="6" y="4"/>
                  </a:lnTo>
                  <a:lnTo>
                    <a:pt x="17" y="10"/>
                  </a:lnTo>
                  <a:lnTo>
                    <a:pt x="30" y="17"/>
                  </a:lnTo>
                  <a:lnTo>
                    <a:pt x="45" y="25"/>
                  </a:lnTo>
                  <a:lnTo>
                    <a:pt x="59" y="34"/>
                  </a:lnTo>
                  <a:lnTo>
                    <a:pt x="70" y="41"/>
                  </a:lnTo>
                  <a:lnTo>
                    <a:pt x="78" y="47"/>
                  </a:lnTo>
                  <a:lnTo>
                    <a:pt x="81" y="5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20" name="Freeform 218"/>
            <p:cNvSpPr>
              <a:spLocks/>
            </p:cNvSpPr>
            <p:nvPr/>
          </p:nvSpPr>
          <p:spPr bwMode="auto">
            <a:xfrm>
              <a:off x="76" y="617"/>
              <a:ext cx="32" cy="27"/>
            </a:xfrm>
            <a:custGeom>
              <a:avLst/>
              <a:gdLst>
                <a:gd name="T0" fmla="*/ 0 w 65"/>
                <a:gd name="T1" fmla="*/ 1 h 54"/>
                <a:gd name="T2" fmla="*/ 0 w 65"/>
                <a:gd name="T3" fmla="*/ 1 h 54"/>
                <a:gd name="T4" fmla="*/ 0 w 65"/>
                <a:gd name="T5" fmla="*/ 1 h 54"/>
                <a:gd name="T6" fmla="*/ 0 w 65"/>
                <a:gd name="T7" fmla="*/ 1 h 54"/>
                <a:gd name="T8" fmla="*/ 0 w 65"/>
                <a:gd name="T9" fmla="*/ 1 h 54"/>
                <a:gd name="T10" fmla="*/ 0 w 65"/>
                <a:gd name="T11" fmla="*/ 1 h 54"/>
                <a:gd name="T12" fmla="*/ 0 w 65"/>
                <a:gd name="T13" fmla="*/ 1 h 54"/>
                <a:gd name="T14" fmla="*/ 0 w 65"/>
                <a:gd name="T15" fmla="*/ 1 h 54"/>
                <a:gd name="T16" fmla="*/ 0 w 65"/>
                <a:gd name="T17" fmla="*/ 0 h 54"/>
                <a:gd name="T18" fmla="*/ 0 w 65"/>
                <a:gd name="T19" fmla="*/ 1 h 54"/>
                <a:gd name="T20" fmla="*/ 0 w 65"/>
                <a:gd name="T21" fmla="*/ 1 h 54"/>
                <a:gd name="T22" fmla="*/ 0 w 65"/>
                <a:gd name="T23" fmla="*/ 1 h 54"/>
                <a:gd name="T24" fmla="*/ 0 w 65"/>
                <a:gd name="T25" fmla="*/ 1 h 54"/>
                <a:gd name="T26" fmla="*/ 0 w 65"/>
                <a:gd name="T27" fmla="*/ 1 h 54"/>
                <a:gd name="T28" fmla="*/ 0 w 65"/>
                <a:gd name="T29" fmla="*/ 1 h 54"/>
                <a:gd name="T30" fmla="*/ 0 w 65"/>
                <a:gd name="T31" fmla="*/ 1 h 54"/>
                <a:gd name="T32" fmla="*/ 0 w 65"/>
                <a:gd name="T33" fmla="*/ 1 h 5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65" h="54">
                  <a:moveTo>
                    <a:pt x="65" y="54"/>
                  </a:moveTo>
                  <a:lnTo>
                    <a:pt x="61" y="54"/>
                  </a:lnTo>
                  <a:lnTo>
                    <a:pt x="54" y="50"/>
                  </a:lnTo>
                  <a:lnTo>
                    <a:pt x="44" y="43"/>
                  </a:lnTo>
                  <a:lnTo>
                    <a:pt x="32" y="35"/>
                  </a:lnTo>
                  <a:lnTo>
                    <a:pt x="21" y="25"/>
                  </a:lnTo>
                  <a:lnTo>
                    <a:pt x="10" y="16"/>
                  </a:lnTo>
                  <a:lnTo>
                    <a:pt x="3" y="7"/>
                  </a:lnTo>
                  <a:lnTo>
                    <a:pt x="0" y="0"/>
                  </a:lnTo>
                  <a:lnTo>
                    <a:pt x="6" y="4"/>
                  </a:lnTo>
                  <a:lnTo>
                    <a:pt x="15" y="11"/>
                  </a:lnTo>
                  <a:lnTo>
                    <a:pt x="27" y="19"/>
                  </a:lnTo>
                  <a:lnTo>
                    <a:pt x="39" y="27"/>
                  </a:lnTo>
                  <a:lnTo>
                    <a:pt x="50" y="35"/>
                  </a:lnTo>
                  <a:lnTo>
                    <a:pt x="59" y="43"/>
                  </a:lnTo>
                  <a:lnTo>
                    <a:pt x="65" y="49"/>
                  </a:lnTo>
                  <a:lnTo>
                    <a:pt x="65" y="5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21" name="Freeform 219"/>
            <p:cNvSpPr>
              <a:spLocks/>
            </p:cNvSpPr>
            <p:nvPr/>
          </p:nvSpPr>
          <p:spPr bwMode="auto">
            <a:xfrm>
              <a:off x="80" y="606"/>
              <a:ext cx="27" cy="23"/>
            </a:xfrm>
            <a:custGeom>
              <a:avLst/>
              <a:gdLst>
                <a:gd name="T0" fmla="*/ 1 w 54"/>
                <a:gd name="T1" fmla="*/ 1 h 46"/>
                <a:gd name="T2" fmla="*/ 1 w 54"/>
                <a:gd name="T3" fmla="*/ 1 h 46"/>
                <a:gd name="T4" fmla="*/ 1 w 54"/>
                <a:gd name="T5" fmla="*/ 1 h 46"/>
                <a:gd name="T6" fmla="*/ 1 w 54"/>
                <a:gd name="T7" fmla="*/ 1 h 46"/>
                <a:gd name="T8" fmla="*/ 1 w 54"/>
                <a:gd name="T9" fmla="*/ 1 h 46"/>
                <a:gd name="T10" fmla="*/ 1 w 54"/>
                <a:gd name="T11" fmla="*/ 1 h 46"/>
                <a:gd name="T12" fmla="*/ 1 w 54"/>
                <a:gd name="T13" fmla="*/ 1 h 46"/>
                <a:gd name="T14" fmla="*/ 1 w 54"/>
                <a:gd name="T15" fmla="*/ 1 h 46"/>
                <a:gd name="T16" fmla="*/ 0 w 54"/>
                <a:gd name="T17" fmla="*/ 0 h 46"/>
                <a:gd name="T18" fmla="*/ 1 w 54"/>
                <a:gd name="T19" fmla="*/ 1 h 46"/>
                <a:gd name="T20" fmla="*/ 1 w 54"/>
                <a:gd name="T21" fmla="*/ 1 h 46"/>
                <a:gd name="T22" fmla="*/ 1 w 54"/>
                <a:gd name="T23" fmla="*/ 1 h 46"/>
                <a:gd name="T24" fmla="*/ 1 w 54"/>
                <a:gd name="T25" fmla="*/ 1 h 46"/>
                <a:gd name="T26" fmla="*/ 1 w 54"/>
                <a:gd name="T27" fmla="*/ 1 h 46"/>
                <a:gd name="T28" fmla="*/ 1 w 54"/>
                <a:gd name="T29" fmla="*/ 1 h 46"/>
                <a:gd name="T30" fmla="*/ 1 w 54"/>
                <a:gd name="T31" fmla="*/ 1 h 46"/>
                <a:gd name="T32" fmla="*/ 1 w 54"/>
                <a:gd name="T33" fmla="*/ 1 h 4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4" h="46">
                  <a:moveTo>
                    <a:pt x="54" y="46"/>
                  </a:moveTo>
                  <a:lnTo>
                    <a:pt x="51" y="46"/>
                  </a:lnTo>
                  <a:lnTo>
                    <a:pt x="45" y="45"/>
                  </a:lnTo>
                  <a:lnTo>
                    <a:pt x="37" y="40"/>
                  </a:lnTo>
                  <a:lnTo>
                    <a:pt x="28" y="34"/>
                  </a:lnTo>
                  <a:lnTo>
                    <a:pt x="19" y="26"/>
                  </a:lnTo>
                  <a:lnTo>
                    <a:pt x="10" y="18"/>
                  </a:lnTo>
                  <a:lnTo>
                    <a:pt x="4" y="9"/>
                  </a:lnTo>
                  <a:lnTo>
                    <a:pt x="0" y="0"/>
                  </a:lnTo>
                  <a:lnTo>
                    <a:pt x="6" y="4"/>
                  </a:lnTo>
                  <a:lnTo>
                    <a:pt x="14" y="11"/>
                  </a:lnTo>
                  <a:lnTo>
                    <a:pt x="23" y="18"/>
                  </a:lnTo>
                  <a:lnTo>
                    <a:pt x="33" y="25"/>
                  </a:lnTo>
                  <a:lnTo>
                    <a:pt x="43" y="32"/>
                  </a:lnTo>
                  <a:lnTo>
                    <a:pt x="50" y="38"/>
                  </a:lnTo>
                  <a:lnTo>
                    <a:pt x="54" y="42"/>
                  </a:lnTo>
                  <a:lnTo>
                    <a:pt x="54" y="4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22" name="Freeform 220"/>
            <p:cNvSpPr>
              <a:spLocks/>
            </p:cNvSpPr>
            <p:nvPr/>
          </p:nvSpPr>
          <p:spPr bwMode="auto">
            <a:xfrm>
              <a:off x="88" y="595"/>
              <a:ext cx="19" cy="20"/>
            </a:xfrm>
            <a:custGeom>
              <a:avLst/>
              <a:gdLst>
                <a:gd name="T0" fmla="*/ 1 w 38"/>
                <a:gd name="T1" fmla="*/ 1 h 40"/>
                <a:gd name="T2" fmla="*/ 1 w 38"/>
                <a:gd name="T3" fmla="*/ 1 h 40"/>
                <a:gd name="T4" fmla="*/ 1 w 38"/>
                <a:gd name="T5" fmla="*/ 1 h 40"/>
                <a:gd name="T6" fmla="*/ 1 w 38"/>
                <a:gd name="T7" fmla="*/ 1 h 40"/>
                <a:gd name="T8" fmla="*/ 1 w 38"/>
                <a:gd name="T9" fmla="*/ 1 h 40"/>
                <a:gd name="T10" fmla="*/ 1 w 38"/>
                <a:gd name="T11" fmla="*/ 1 h 40"/>
                <a:gd name="T12" fmla="*/ 1 w 38"/>
                <a:gd name="T13" fmla="*/ 1 h 40"/>
                <a:gd name="T14" fmla="*/ 1 w 38"/>
                <a:gd name="T15" fmla="*/ 1 h 40"/>
                <a:gd name="T16" fmla="*/ 0 w 38"/>
                <a:gd name="T17" fmla="*/ 0 h 40"/>
                <a:gd name="T18" fmla="*/ 1 w 38"/>
                <a:gd name="T19" fmla="*/ 1 h 40"/>
                <a:gd name="T20" fmla="*/ 1 w 38"/>
                <a:gd name="T21" fmla="*/ 1 h 40"/>
                <a:gd name="T22" fmla="*/ 1 w 38"/>
                <a:gd name="T23" fmla="*/ 1 h 40"/>
                <a:gd name="T24" fmla="*/ 1 w 38"/>
                <a:gd name="T25" fmla="*/ 1 h 40"/>
                <a:gd name="T26" fmla="*/ 1 w 38"/>
                <a:gd name="T27" fmla="*/ 1 h 40"/>
                <a:gd name="T28" fmla="*/ 1 w 38"/>
                <a:gd name="T29" fmla="*/ 1 h 40"/>
                <a:gd name="T30" fmla="*/ 1 w 38"/>
                <a:gd name="T31" fmla="*/ 1 h 40"/>
                <a:gd name="T32" fmla="*/ 1 w 38"/>
                <a:gd name="T33" fmla="*/ 1 h 4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38" h="40">
                  <a:moveTo>
                    <a:pt x="38" y="40"/>
                  </a:moveTo>
                  <a:lnTo>
                    <a:pt x="35" y="40"/>
                  </a:lnTo>
                  <a:lnTo>
                    <a:pt x="30" y="37"/>
                  </a:lnTo>
                  <a:lnTo>
                    <a:pt x="23" y="32"/>
                  </a:lnTo>
                  <a:lnTo>
                    <a:pt x="16" y="25"/>
                  </a:lnTo>
                  <a:lnTo>
                    <a:pt x="11" y="18"/>
                  </a:lnTo>
                  <a:lnTo>
                    <a:pt x="5" y="10"/>
                  </a:lnTo>
                  <a:lnTo>
                    <a:pt x="1" y="4"/>
                  </a:lnTo>
                  <a:lnTo>
                    <a:pt x="0" y="0"/>
                  </a:lnTo>
                  <a:lnTo>
                    <a:pt x="4" y="4"/>
                  </a:lnTo>
                  <a:lnTo>
                    <a:pt x="9" y="9"/>
                  </a:lnTo>
                  <a:lnTo>
                    <a:pt x="16" y="15"/>
                  </a:lnTo>
                  <a:lnTo>
                    <a:pt x="22" y="21"/>
                  </a:lnTo>
                  <a:lnTo>
                    <a:pt x="28" y="26"/>
                  </a:lnTo>
                  <a:lnTo>
                    <a:pt x="34" y="32"/>
                  </a:lnTo>
                  <a:lnTo>
                    <a:pt x="37" y="37"/>
                  </a:lnTo>
                  <a:lnTo>
                    <a:pt x="38" y="4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23" name="Freeform 221"/>
            <p:cNvSpPr>
              <a:spLocks/>
            </p:cNvSpPr>
            <p:nvPr/>
          </p:nvSpPr>
          <p:spPr bwMode="auto">
            <a:xfrm>
              <a:off x="93" y="589"/>
              <a:ext cx="11" cy="13"/>
            </a:xfrm>
            <a:custGeom>
              <a:avLst/>
              <a:gdLst>
                <a:gd name="T0" fmla="*/ 0 w 23"/>
                <a:gd name="T1" fmla="*/ 0 h 27"/>
                <a:gd name="T2" fmla="*/ 0 w 23"/>
                <a:gd name="T3" fmla="*/ 0 h 27"/>
                <a:gd name="T4" fmla="*/ 0 w 23"/>
                <a:gd name="T5" fmla="*/ 0 h 27"/>
                <a:gd name="T6" fmla="*/ 0 w 23"/>
                <a:gd name="T7" fmla="*/ 0 h 27"/>
                <a:gd name="T8" fmla="*/ 0 w 23"/>
                <a:gd name="T9" fmla="*/ 0 h 27"/>
                <a:gd name="T10" fmla="*/ 0 w 23"/>
                <a:gd name="T11" fmla="*/ 0 h 27"/>
                <a:gd name="T12" fmla="*/ 0 w 23"/>
                <a:gd name="T13" fmla="*/ 0 h 27"/>
                <a:gd name="T14" fmla="*/ 0 w 23"/>
                <a:gd name="T15" fmla="*/ 0 h 27"/>
                <a:gd name="T16" fmla="*/ 0 w 23"/>
                <a:gd name="T17" fmla="*/ 0 h 2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3" h="27">
                  <a:moveTo>
                    <a:pt x="23" y="27"/>
                  </a:moveTo>
                  <a:lnTo>
                    <a:pt x="18" y="25"/>
                  </a:lnTo>
                  <a:lnTo>
                    <a:pt x="8" y="19"/>
                  </a:lnTo>
                  <a:lnTo>
                    <a:pt x="0" y="9"/>
                  </a:lnTo>
                  <a:lnTo>
                    <a:pt x="0" y="0"/>
                  </a:lnTo>
                  <a:lnTo>
                    <a:pt x="6" y="9"/>
                  </a:lnTo>
                  <a:lnTo>
                    <a:pt x="15" y="16"/>
                  </a:lnTo>
                  <a:lnTo>
                    <a:pt x="23" y="22"/>
                  </a:lnTo>
                  <a:lnTo>
                    <a:pt x="23" y="27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24" name="Freeform 222"/>
            <p:cNvSpPr>
              <a:spLocks/>
            </p:cNvSpPr>
            <p:nvPr/>
          </p:nvSpPr>
          <p:spPr bwMode="auto">
            <a:xfrm>
              <a:off x="80" y="696"/>
              <a:ext cx="17" cy="15"/>
            </a:xfrm>
            <a:custGeom>
              <a:avLst/>
              <a:gdLst>
                <a:gd name="T0" fmla="*/ 0 w 33"/>
                <a:gd name="T1" fmla="*/ 0 h 29"/>
                <a:gd name="T2" fmla="*/ 1 w 33"/>
                <a:gd name="T3" fmla="*/ 1 h 29"/>
                <a:gd name="T4" fmla="*/ 1 w 33"/>
                <a:gd name="T5" fmla="*/ 1 h 29"/>
                <a:gd name="T6" fmla="*/ 1 w 33"/>
                <a:gd name="T7" fmla="*/ 1 h 29"/>
                <a:gd name="T8" fmla="*/ 1 w 33"/>
                <a:gd name="T9" fmla="*/ 1 h 29"/>
                <a:gd name="T10" fmla="*/ 1 w 33"/>
                <a:gd name="T11" fmla="*/ 1 h 29"/>
                <a:gd name="T12" fmla="*/ 1 w 33"/>
                <a:gd name="T13" fmla="*/ 1 h 29"/>
                <a:gd name="T14" fmla="*/ 1 w 33"/>
                <a:gd name="T15" fmla="*/ 1 h 29"/>
                <a:gd name="T16" fmla="*/ 1 w 33"/>
                <a:gd name="T17" fmla="*/ 1 h 29"/>
                <a:gd name="T18" fmla="*/ 1 w 33"/>
                <a:gd name="T19" fmla="*/ 1 h 29"/>
                <a:gd name="T20" fmla="*/ 1 w 33"/>
                <a:gd name="T21" fmla="*/ 1 h 29"/>
                <a:gd name="T22" fmla="*/ 1 w 33"/>
                <a:gd name="T23" fmla="*/ 1 h 29"/>
                <a:gd name="T24" fmla="*/ 0 w 33"/>
                <a:gd name="T25" fmla="*/ 0 h 2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3" h="29">
                  <a:moveTo>
                    <a:pt x="0" y="0"/>
                  </a:moveTo>
                  <a:lnTo>
                    <a:pt x="2" y="2"/>
                  </a:lnTo>
                  <a:lnTo>
                    <a:pt x="7" y="4"/>
                  </a:lnTo>
                  <a:lnTo>
                    <a:pt x="14" y="9"/>
                  </a:lnTo>
                  <a:lnTo>
                    <a:pt x="20" y="12"/>
                  </a:lnTo>
                  <a:lnTo>
                    <a:pt x="27" y="17"/>
                  </a:lnTo>
                  <a:lnTo>
                    <a:pt x="31" y="22"/>
                  </a:lnTo>
                  <a:lnTo>
                    <a:pt x="33" y="25"/>
                  </a:lnTo>
                  <a:lnTo>
                    <a:pt x="32" y="29"/>
                  </a:lnTo>
                  <a:lnTo>
                    <a:pt x="25" y="29"/>
                  </a:lnTo>
                  <a:lnTo>
                    <a:pt x="16" y="19"/>
                  </a:lnTo>
                  <a:lnTo>
                    <a:pt x="7" y="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25" name="Freeform 223"/>
            <p:cNvSpPr>
              <a:spLocks/>
            </p:cNvSpPr>
            <p:nvPr/>
          </p:nvSpPr>
          <p:spPr bwMode="auto">
            <a:xfrm>
              <a:off x="71" y="696"/>
              <a:ext cx="8" cy="18"/>
            </a:xfrm>
            <a:custGeom>
              <a:avLst/>
              <a:gdLst>
                <a:gd name="T0" fmla="*/ 1 w 16"/>
                <a:gd name="T1" fmla="*/ 0 h 35"/>
                <a:gd name="T2" fmla="*/ 1 w 16"/>
                <a:gd name="T3" fmla="*/ 1 h 35"/>
                <a:gd name="T4" fmla="*/ 1 w 16"/>
                <a:gd name="T5" fmla="*/ 1 h 35"/>
                <a:gd name="T6" fmla="*/ 0 w 16"/>
                <a:gd name="T7" fmla="*/ 1 h 35"/>
                <a:gd name="T8" fmla="*/ 1 w 16"/>
                <a:gd name="T9" fmla="*/ 1 h 35"/>
                <a:gd name="T10" fmla="*/ 1 w 16"/>
                <a:gd name="T11" fmla="*/ 1 h 35"/>
                <a:gd name="T12" fmla="*/ 1 w 16"/>
                <a:gd name="T13" fmla="*/ 1 h 35"/>
                <a:gd name="T14" fmla="*/ 1 w 16"/>
                <a:gd name="T15" fmla="*/ 1 h 35"/>
                <a:gd name="T16" fmla="*/ 1 w 16"/>
                <a:gd name="T17" fmla="*/ 0 h 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6" h="35">
                  <a:moveTo>
                    <a:pt x="16" y="0"/>
                  </a:moveTo>
                  <a:lnTo>
                    <a:pt x="12" y="5"/>
                  </a:lnTo>
                  <a:lnTo>
                    <a:pt x="6" y="17"/>
                  </a:lnTo>
                  <a:lnTo>
                    <a:pt x="0" y="27"/>
                  </a:lnTo>
                  <a:lnTo>
                    <a:pt x="1" y="35"/>
                  </a:lnTo>
                  <a:lnTo>
                    <a:pt x="6" y="33"/>
                  </a:lnTo>
                  <a:lnTo>
                    <a:pt x="10" y="23"/>
                  </a:lnTo>
                  <a:lnTo>
                    <a:pt x="14" y="9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26" name="Freeform 224"/>
            <p:cNvSpPr>
              <a:spLocks/>
            </p:cNvSpPr>
            <p:nvPr/>
          </p:nvSpPr>
          <p:spPr bwMode="auto">
            <a:xfrm>
              <a:off x="81" y="699"/>
              <a:ext cx="5" cy="20"/>
            </a:xfrm>
            <a:custGeom>
              <a:avLst/>
              <a:gdLst>
                <a:gd name="T0" fmla="*/ 0 w 11"/>
                <a:gd name="T1" fmla="*/ 0 h 41"/>
                <a:gd name="T2" fmla="*/ 0 w 11"/>
                <a:gd name="T3" fmla="*/ 0 h 41"/>
                <a:gd name="T4" fmla="*/ 0 w 11"/>
                <a:gd name="T5" fmla="*/ 0 h 41"/>
                <a:gd name="T6" fmla="*/ 0 w 11"/>
                <a:gd name="T7" fmla="*/ 0 h 41"/>
                <a:gd name="T8" fmla="*/ 0 w 11"/>
                <a:gd name="T9" fmla="*/ 0 h 41"/>
                <a:gd name="T10" fmla="*/ 0 w 11"/>
                <a:gd name="T11" fmla="*/ 0 h 41"/>
                <a:gd name="T12" fmla="*/ 0 w 11"/>
                <a:gd name="T13" fmla="*/ 0 h 41"/>
                <a:gd name="T14" fmla="*/ 0 w 11"/>
                <a:gd name="T15" fmla="*/ 0 h 41"/>
                <a:gd name="T16" fmla="*/ 0 w 11"/>
                <a:gd name="T17" fmla="*/ 0 h 4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1" h="41">
                  <a:moveTo>
                    <a:pt x="0" y="0"/>
                  </a:moveTo>
                  <a:lnTo>
                    <a:pt x="1" y="9"/>
                  </a:lnTo>
                  <a:lnTo>
                    <a:pt x="1" y="22"/>
                  </a:lnTo>
                  <a:lnTo>
                    <a:pt x="3" y="35"/>
                  </a:lnTo>
                  <a:lnTo>
                    <a:pt x="7" y="41"/>
                  </a:lnTo>
                  <a:lnTo>
                    <a:pt x="11" y="36"/>
                  </a:lnTo>
                  <a:lnTo>
                    <a:pt x="8" y="24"/>
                  </a:lnTo>
                  <a:lnTo>
                    <a:pt x="4" y="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27" name="Freeform 225"/>
            <p:cNvSpPr>
              <a:spLocks/>
            </p:cNvSpPr>
            <p:nvPr/>
          </p:nvSpPr>
          <p:spPr bwMode="auto">
            <a:xfrm>
              <a:off x="62" y="689"/>
              <a:ext cx="15" cy="18"/>
            </a:xfrm>
            <a:custGeom>
              <a:avLst/>
              <a:gdLst>
                <a:gd name="T0" fmla="*/ 1 w 30"/>
                <a:gd name="T1" fmla="*/ 0 h 36"/>
                <a:gd name="T2" fmla="*/ 1 w 30"/>
                <a:gd name="T3" fmla="*/ 1 h 36"/>
                <a:gd name="T4" fmla="*/ 1 w 30"/>
                <a:gd name="T5" fmla="*/ 1 h 36"/>
                <a:gd name="T6" fmla="*/ 1 w 30"/>
                <a:gd name="T7" fmla="*/ 1 h 36"/>
                <a:gd name="T8" fmla="*/ 0 w 30"/>
                <a:gd name="T9" fmla="*/ 1 h 36"/>
                <a:gd name="T10" fmla="*/ 0 w 30"/>
                <a:gd name="T11" fmla="*/ 1 h 36"/>
                <a:gd name="T12" fmla="*/ 1 w 30"/>
                <a:gd name="T13" fmla="*/ 1 h 36"/>
                <a:gd name="T14" fmla="*/ 1 w 30"/>
                <a:gd name="T15" fmla="*/ 1 h 36"/>
                <a:gd name="T16" fmla="*/ 1 w 30"/>
                <a:gd name="T17" fmla="*/ 1 h 36"/>
                <a:gd name="T18" fmla="*/ 1 w 30"/>
                <a:gd name="T19" fmla="*/ 1 h 36"/>
                <a:gd name="T20" fmla="*/ 1 w 30"/>
                <a:gd name="T21" fmla="*/ 1 h 36"/>
                <a:gd name="T22" fmla="*/ 1 w 30"/>
                <a:gd name="T23" fmla="*/ 1 h 36"/>
                <a:gd name="T24" fmla="*/ 1 w 30"/>
                <a:gd name="T25" fmla="*/ 0 h 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0" h="36">
                  <a:moveTo>
                    <a:pt x="30" y="0"/>
                  </a:moveTo>
                  <a:lnTo>
                    <a:pt x="23" y="11"/>
                  </a:lnTo>
                  <a:lnTo>
                    <a:pt x="15" y="24"/>
                  </a:lnTo>
                  <a:lnTo>
                    <a:pt x="6" y="34"/>
                  </a:lnTo>
                  <a:lnTo>
                    <a:pt x="0" y="36"/>
                  </a:lnTo>
                  <a:lnTo>
                    <a:pt x="0" y="32"/>
                  </a:lnTo>
                  <a:lnTo>
                    <a:pt x="3" y="29"/>
                  </a:lnTo>
                  <a:lnTo>
                    <a:pt x="6" y="23"/>
                  </a:lnTo>
                  <a:lnTo>
                    <a:pt x="12" y="17"/>
                  </a:lnTo>
                  <a:lnTo>
                    <a:pt x="18" y="13"/>
                  </a:lnTo>
                  <a:lnTo>
                    <a:pt x="23" y="7"/>
                  </a:lnTo>
                  <a:lnTo>
                    <a:pt x="28" y="3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28" name="Freeform 226"/>
            <p:cNvSpPr>
              <a:spLocks/>
            </p:cNvSpPr>
            <p:nvPr/>
          </p:nvSpPr>
          <p:spPr bwMode="auto">
            <a:xfrm>
              <a:off x="63" y="592"/>
              <a:ext cx="26" cy="5"/>
            </a:xfrm>
            <a:custGeom>
              <a:avLst/>
              <a:gdLst>
                <a:gd name="T0" fmla="*/ 1 w 52"/>
                <a:gd name="T1" fmla="*/ 1 h 10"/>
                <a:gd name="T2" fmla="*/ 1 w 52"/>
                <a:gd name="T3" fmla="*/ 1 h 10"/>
                <a:gd name="T4" fmla="*/ 1 w 52"/>
                <a:gd name="T5" fmla="*/ 1 h 10"/>
                <a:gd name="T6" fmla="*/ 1 w 52"/>
                <a:gd name="T7" fmla="*/ 1 h 10"/>
                <a:gd name="T8" fmla="*/ 1 w 52"/>
                <a:gd name="T9" fmla="*/ 1 h 10"/>
                <a:gd name="T10" fmla="*/ 1 w 52"/>
                <a:gd name="T11" fmla="*/ 1 h 10"/>
                <a:gd name="T12" fmla="*/ 1 w 52"/>
                <a:gd name="T13" fmla="*/ 1 h 10"/>
                <a:gd name="T14" fmla="*/ 1 w 52"/>
                <a:gd name="T15" fmla="*/ 1 h 10"/>
                <a:gd name="T16" fmla="*/ 0 w 52"/>
                <a:gd name="T17" fmla="*/ 1 h 10"/>
                <a:gd name="T18" fmla="*/ 1 w 52"/>
                <a:gd name="T19" fmla="*/ 1 h 10"/>
                <a:gd name="T20" fmla="*/ 1 w 52"/>
                <a:gd name="T21" fmla="*/ 0 h 10"/>
                <a:gd name="T22" fmla="*/ 1 w 52"/>
                <a:gd name="T23" fmla="*/ 0 h 10"/>
                <a:gd name="T24" fmla="*/ 1 w 52"/>
                <a:gd name="T25" fmla="*/ 1 h 10"/>
                <a:gd name="T26" fmla="*/ 1 w 52"/>
                <a:gd name="T27" fmla="*/ 1 h 10"/>
                <a:gd name="T28" fmla="*/ 1 w 52"/>
                <a:gd name="T29" fmla="*/ 1 h 10"/>
                <a:gd name="T30" fmla="*/ 1 w 52"/>
                <a:gd name="T31" fmla="*/ 1 h 10"/>
                <a:gd name="T32" fmla="*/ 1 w 52"/>
                <a:gd name="T33" fmla="*/ 1 h 1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2" h="10">
                  <a:moveTo>
                    <a:pt x="52" y="9"/>
                  </a:moveTo>
                  <a:lnTo>
                    <a:pt x="46" y="9"/>
                  </a:lnTo>
                  <a:lnTo>
                    <a:pt x="38" y="10"/>
                  </a:lnTo>
                  <a:lnTo>
                    <a:pt x="30" y="10"/>
                  </a:lnTo>
                  <a:lnTo>
                    <a:pt x="22" y="10"/>
                  </a:lnTo>
                  <a:lnTo>
                    <a:pt x="14" y="10"/>
                  </a:lnTo>
                  <a:lnTo>
                    <a:pt x="7" y="9"/>
                  </a:lnTo>
                  <a:lnTo>
                    <a:pt x="2" y="7"/>
                  </a:lnTo>
                  <a:lnTo>
                    <a:pt x="0" y="3"/>
                  </a:lnTo>
                  <a:lnTo>
                    <a:pt x="1" y="1"/>
                  </a:lnTo>
                  <a:lnTo>
                    <a:pt x="5" y="0"/>
                  </a:lnTo>
                  <a:lnTo>
                    <a:pt x="12" y="0"/>
                  </a:lnTo>
                  <a:lnTo>
                    <a:pt x="20" y="2"/>
                  </a:lnTo>
                  <a:lnTo>
                    <a:pt x="28" y="5"/>
                  </a:lnTo>
                  <a:lnTo>
                    <a:pt x="38" y="7"/>
                  </a:lnTo>
                  <a:lnTo>
                    <a:pt x="46" y="8"/>
                  </a:lnTo>
                  <a:lnTo>
                    <a:pt x="52" y="9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29" name="Freeform 227"/>
            <p:cNvSpPr>
              <a:spLocks/>
            </p:cNvSpPr>
            <p:nvPr/>
          </p:nvSpPr>
          <p:spPr bwMode="auto">
            <a:xfrm>
              <a:off x="68" y="582"/>
              <a:ext cx="25" cy="8"/>
            </a:xfrm>
            <a:custGeom>
              <a:avLst/>
              <a:gdLst>
                <a:gd name="T0" fmla="*/ 1 w 49"/>
                <a:gd name="T1" fmla="*/ 0 h 18"/>
                <a:gd name="T2" fmla="*/ 1 w 49"/>
                <a:gd name="T3" fmla="*/ 0 h 18"/>
                <a:gd name="T4" fmla="*/ 1 w 49"/>
                <a:gd name="T5" fmla="*/ 0 h 18"/>
                <a:gd name="T6" fmla="*/ 1 w 49"/>
                <a:gd name="T7" fmla="*/ 0 h 18"/>
                <a:gd name="T8" fmla="*/ 1 w 49"/>
                <a:gd name="T9" fmla="*/ 0 h 18"/>
                <a:gd name="T10" fmla="*/ 1 w 49"/>
                <a:gd name="T11" fmla="*/ 0 h 18"/>
                <a:gd name="T12" fmla="*/ 1 w 49"/>
                <a:gd name="T13" fmla="*/ 0 h 18"/>
                <a:gd name="T14" fmla="*/ 1 w 49"/>
                <a:gd name="T15" fmla="*/ 0 h 18"/>
                <a:gd name="T16" fmla="*/ 0 w 49"/>
                <a:gd name="T17" fmla="*/ 0 h 18"/>
                <a:gd name="T18" fmla="*/ 1 w 49"/>
                <a:gd name="T19" fmla="*/ 0 h 18"/>
                <a:gd name="T20" fmla="*/ 1 w 49"/>
                <a:gd name="T21" fmla="*/ 0 h 18"/>
                <a:gd name="T22" fmla="*/ 1 w 49"/>
                <a:gd name="T23" fmla="*/ 0 h 18"/>
                <a:gd name="T24" fmla="*/ 1 w 49"/>
                <a:gd name="T25" fmla="*/ 0 h 18"/>
                <a:gd name="T26" fmla="*/ 1 w 49"/>
                <a:gd name="T27" fmla="*/ 0 h 18"/>
                <a:gd name="T28" fmla="*/ 1 w 49"/>
                <a:gd name="T29" fmla="*/ 0 h 18"/>
                <a:gd name="T30" fmla="*/ 1 w 49"/>
                <a:gd name="T31" fmla="*/ 0 h 18"/>
                <a:gd name="T32" fmla="*/ 1 w 49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9" h="18">
                  <a:moveTo>
                    <a:pt x="49" y="18"/>
                  </a:moveTo>
                  <a:lnTo>
                    <a:pt x="45" y="18"/>
                  </a:lnTo>
                  <a:lnTo>
                    <a:pt x="38" y="16"/>
                  </a:lnTo>
                  <a:lnTo>
                    <a:pt x="30" y="15"/>
                  </a:lnTo>
                  <a:lnTo>
                    <a:pt x="22" y="14"/>
                  </a:lnTo>
                  <a:lnTo>
                    <a:pt x="14" y="12"/>
                  </a:lnTo>
                  <a:lnTo>
                    <a:pt x="7" y="10"/>
                  </a:lnTo>
                  <a:lnTo>
                    <a:pt x="2" y="6"/>
                  </a:lnTo>
                  <a:lnTo>
                    <a:pt x="0" y="3"/>
                  </a:lnTo>
                  <a:lnTo>
                    <a:pt x="1" y="0"/>
                  </a:lnTo>
                  <a:lnTo>
                    <a:pt x="7" y="0"/>
                  </a:lnTo>
                  <a:lnTo>
                    <a:pt x="14" y="3"/>
                  </a:lnTo>
                  <a:lnTo>
                    <a:pt x="22" y="6"/>
                  </a:lnTo>
                  <a:lnTo>
                    <a:pt x="31" y="10"/>
                  </a:lnTo>
                  <a:lnTo>
                    <a:pt x="39" y="13"/>
                  </a:lnTo>
                  <a:lnTo>
                    <a:pt x="46" y="16"/>
                  </a:lnTo>
                  <a:lnTo>
                    <a:pt x="49" y="1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30" name="Freeform 228"/>
            <p:cNvSpPr>
              <a:spLocks/>
            </p:cNvSpPr>
            <p:nvPr/>
          </p:nvSpPr>
          <p:spPr bwMode="auto">
            <a:xfrm>
              <a:off x="56" y="605"/>
              <a:ext cx="25" cy="5"/>
            </a:xfrm>
            <a:custGeom>
              <a:avLst/>
              <a:gdLst>
                <a:gd name="T0" fmla="*/ 1 w 48"/>
                <a:gd name="T1" fmla="*/ 0 h 11"/>
                <a:gd name="T2" fmla="*/ 1 w 48"/>
                <a:gd name="T3" fmla="*/ 0 h 11"/>
                <a:gd name="T4" fmla="*/ 1 w 48"/>
                <a:gd name="T5" fmla="*/ 0 h 11"/>
                <a:gd name="T6" fmla="*/ 1 w 48"/>
                <a:gd name="T7" fmla="*/ 0 h 11"/>
                <a:gd name="T8" fmla="*/ 1 w 48"/>
                <a:gd name="T9" fmla="*/ 0 h 11"/>
                <a:gd name="T10" fmla="*/ 1 w 48"/>
                <a:gd name="T11" fmla="*/ 0 h 11"/>
                <a:gd name="T12" fmla="*/ 1 w 48"/>
                <a:gd name="T13" fmla="*/ 0 h 11"/>
                <a:gd name="T14" fmla="*/ 1 w 48"/>
                <a:gd name="T15" fmla="*/ 0 h 11"/>
                <a:gd name="T16" fmla="*/ 0 w 48"/>
                <a:gd name="T17" fmla="*/ 0 h 11"/>
                <a:gd name="T18" fmla="*/ 0 w 48"/>
                <a:gd name="T19" fmla="*/ 0 h 11"/>
                <a:gd name="T20" fmla="*/ 1 w 48"/>
                <a:gd name="T21" fmla="*/ 0 h 11"/>
                <a:gd name="T22" fmla="*/ 1 w 48"/>
                <a:gd name="T23" fmla="*/ 0 h 11"/>
                <a:gd name="T24" fmla="*/ 1 w 48"/>
                <a:gd name="T25" fmla="*/ 0 h 11"/>
                <a:gd name="T26" fmla="*/ 1 w 48"/>
                <a:gd name="T27" fmla="*/ 0 h 11"/>
                <a:gd name="T28" fmla="*/ 1 w 48"/>
                <a:gd name="T29" fmla="*/ 0 h 11"/>
                <a:gd name="T30" fmla="*/ 1 w 48"/>
                <a:gd name="T31" fmla="*/ 0 h 11"/>
                <a:gd name="T32" fmla="*/ 1 w 48"/>
                <a:gd name="T33" fmla="*/ 0 h 1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8" h="11">
                  <a:moveTo>
                    <a:pt x="48" y="5"/>
                  </a:moveTo>
                  <a:lnTo>
                    <a:pt x="46" y="7"/>
                  </a:lnTo>
                  <a:lnTo>
                    <a:pt x="41" y="8"/>
                  </a:lnTo>
                  <a:lnTo>
                    <a:pt x="34" y="11"/>
                  </a:lnTo>
                  <a:lnTo>
                    <a:pt x="26" y="11"/>
                  </a:lnTo>
                  <a:lnTo>
                    <a:pt x="17" y="11"/>
                  </a:lnTo>
                  <a:lnTo>
                    <a:pt x="10" y="10"/>
                  </a:lnTo>
                  <a:lnTo>
                    <a:pt x="3" y="8"/>
                  </a:lnTo>
                  <a:lnTo>
                    <a:pt x="0" y="5"/>
                  </a:lnTo>
                  <a:lnTo>
                    <a:pt x="0" y="2"/>
                  </a:lnTo>
                  <a:lnTo>
                    <a:pt x="3" y="0"/>
                  </a:lnTo>
                  <a:lnTo>
                    <a:pt x="10" y="0"/>
                  </a:lnTo>
                  <a:lnTo>
                    <a:pt x="17" y="2"/>
                  </a:lnTo>
                  <a:lnTo>
                    <a:pt x="26" y="3"/>
                  </a:lnTo>
                  <a:lnTo>
                    <a:pt x="34" y="4"/>
                  </a:lnTo>
                  <a:lnTo>
                    <a:pt x="42" y="5"/>
                  </a:lnTo>
                  <a:lnTo>
                    <a:pt x="48" y="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31" name="Freeform 229"/>
            <p:cNvSpPr>
              <a:spLocks/>
            </p:cNvSpPr>
            <p:nvPr/>
          </p:nvSpPr>
          <p:spPr bwMode="auto">
            <a:xfrm>
              <a:off x="50" y="617"/>
              <a:ext cx="28" cy="8"/>
            </a:xfrm>
            <a:custGeom>
              <a:avLst/>
              <a:gdLst>
                <a:gd name="T0" fmla="*/ 1 w 56"/>
                <a:gd name="T1" fmla="*/ 0 h 16"/>
                <a:gd name="T2" fmla="*/ 1 w 56"/>
                <a:gd name="T3" fmla="*/ 1 h 16"/>
                <a:gd name="T4" fmla="*/ 1 w 56"/>
                <a:gd name="T5" fmla="*/ 1 h 16"/>
                <a:gd name="T6" fmla="*/ 1 w 56"/>
                <a:gd name="T7" fmla="*/ 1 h 16"/>
                <a:gd name="T8" fmla="*/ 1 w 56"/>
                <a:gd name="T9" fmla="*/ 1 h 16"/>
                <a:gd name="T10" fmla="*/ 1 w 56"/>
                <a:gd name="T11" fmla="*/ 1 h 16"/>
                <a:gd name="T12" fmla="*/ 1 w 56"/>
                <a:gd name="T13" fmla="*/ 1 h 16"/>
                <a:gd name="T14" fmla="*/ 1 w 56"/>
                <a:gd name="T15" fmla="*/ 1 h 16"/>
                <a:gd name="T16" fmla="*/ 0 w 56"/>
                <a:gd name="T17" fmla="*/ 1 h 16"/>
                <a:gd name="T18" fmla="*/ 1 w 56"/>
                <a:gd name="T19" fmla="*/ 1 h 16"/>
                <a:gd name="T20" fmla="*/ 1 w 56"/>
                <a:gd name="T21" fmla="*/ 1 h 16"/>
                <a:gd name="T22" fmla="*/ 1 w 56"/>
                <a:gd name="T23" fmla="*/ 1 h 16"/>
                <a:gd name="T24" fmla="*/ 1 w 56"/>
                <a:gd name="T25" fmla="*/ 1 h 16"/>
                <a:gd name="T26" fmla="*/ 1 w 56"/>
                <a:gd name="T27" fmla="*/ 1 h 16"/>
                <a:gd name="T28" fmla="*/ 1 w 56"/>
                <a:gd name="T29" fmla="*/ 1 h 16"/>
                <a:gd name="T30" fmla="*/ 1 w 56"/>
                <a:gd name="T31" fmla="*/ 1 h 16"/>
                <a:gd name="T32" fmla="*/ 1 w 56"/>
                <a:gd name="T33" fmla="*/ 0 h 1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6" h="16">
                  <a:moveTo>
                    <a:pt x="56" y="0"/>
                  </a:moveTo>
                  <a:lnTo>
                    <a:pt x="51" y="3"/>
                  </a:lnTo>
                  <a:lnTo>
                    <a:pt x="43" y="7"/>
                  </a:lnTo>
                  <a:lnTo>
                    <a:pt x="33" y="10"/>
                  </a:lnTo>
                  <a:lnTo>
                    <a:pt x="25" y="13"/>
                  </a:lnTo>
                  <a:lnTo>
                    <a:pt x="16" y="16"/>
                  </a:lnTo>
                  <a:lnTo>
                    <a:pt x="8" y="16"/>
                  </a:lnTo>
                  <a:lnTo>
                    <a:pt x="3" y="16"/>
                  </a:lnTo>
                  <a:lnTo>
                    <a:pt x="0" y="12"/>
                  </a:lnTo>
                  <a:lnTo>
                    <a:pt x="1" y="9"/>
                  </a:lnTo>
                  <a:lnTo>
                    <a:pt x="7" y="7"/>
                  </a:lnTo>
                  <a:lnTo>
                    <a:pt x="14" y="4"/>
                  </a:lnTo>
                  <a:lnTo>
                    <a:pt x="23" y="3"/>
                  </a:lnTo>
                  <a:lnTo>
                    <a:pt x="33" y="3"/>
                  </a:lnTo>
                  <a:lnTo>
                    <a:pt x="43" y="2"/>
                  </a:lnTo>
                  <a:lnTo>
                    <a:pt x="51" y="1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32" name="Freeform 230"/>
            <p:cNvSpPr>
              <a:spLocks/>
            </p:cNvSpPr>
            <p:nvPr/>
          </p:nvSpPr>
          <p:spPr bwMode="auto">
            <a:xfrm>
              <a:off x="43" y="629"/>
              <a:ext cx="30" cy="10"/>
            </a:xfrm>
            <a:custGeom>
              <a:avLst/>
              <a:gdLst>
                <a:gd name="T0" fmla="*/ 0 w 61"/>
                <a:gd name="T1" fmla="*/ 0 h 20"/>
                <a:gd name="T2" fmla="*/ 0 w 61"/>
                <a:gd name="T3" fmla="*/ 1 h 20"/>
                <a:gd name="T4" fmla="*/ 0 w 61"/>
                <a:gd name="T5" fmla="*/ 1 h 20"/>
                <a:gd name="T6" fmla="*/ 0 w 61"/>
                <a:gd name="T7" fmla="*/ 1 h 20"/>
                <a:gd name="T8" fmla="*/ 0 w 61"/>
                <a:gd name="T9" fmla="*/ 1 h 20"/>
                <a:gd name="T10" fmla="*/ 0 w 61"/>
                <a:gd name="T11" fmla="*/ 1 h 20"/>
                <a:gd name="T12" fmla="*/ 0 w 61"/>
                <a:gd name="T13" fmla="*/ 1 h 20"/>
                <a:gd name="T14" fmla="*/ 0 w 61"/>
                <a:gd name="T15" fmla="*/ 1 h 20"/>
                <a:gd name="T16" fmla="*/ 0 w 61"/>
                <a:gd name="T17" fmla="*/ 1 h 20"/>
                <a:gd name="T18" fmla="*/ 0 w 61"/>
                <a:gd name="T19" fmla="*/ 1 h 20"/>
                <a:gd name="T20" fmla="*/ 0 w 61"/>
                <a:gd name="T21" fmla="*/ 1 h 20"/>
                <a:gd name="T22" fmla="*/ 0 w 61"/>
                <a:gd name="T23" fmla="*/ 1 h 20"/>
                <a:gd name="T24" fmla="*/ 0 w 61"/>
                <a:gd name="T25" fmla="*/ 1 h 20"/>
                <a:gd name="T26" fmla="*/ 0 w 61"/>
                <a:gd name="T27" fmla="*/ 1 h 20"/>
                <a:gd name="T28" fmla="*/ 0 w 61"/>
                <a:gd name="T29" fmla="*/ 1 h 20"/>
                <a:gd name="T30" fmla="*/ 0 w 61"/>
                <a:gd name="T31" fmla="*/ 1 h 20"/>
                <a:gd name="T32" fmla="*/ 0 w 61"/>
                <a:gd name="T33" fmla="*/ 0 h 2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61" h="20">
                  <a:moveTo>
                    <a:pt x="61" y="0"/>
                  </a:moveTo>
                  <a:lnTo>
                    <a:pt x="56" y="2"/>
                  </a:lnTo>
                  <a:lnTo>
                    <a:pt x="47" y="7"/>
                  </a:lnTo>
                  <a:lnTo>
                    <a:pt x="37" y="10"/>
                  </a:lnTo>
                  <a:lnTo>
                    <a:pt x="27" y="15"/>
                  </a:lnTo>
                  <a:lnTo>
                    <a:pt x="16" y="17"/>
                  </a:lnTo>
                  <a:lnTo>
                    <a:pt x="8" y="20"/>
                  </a:lnTo>
                  <a:lnTo>
                    <a:pt x="3" y="18"/>
                  </a:lnTo>
                  <a:lnTo>
                    <a:pt x="0" y="16"/>
                  </a:lnTo>
                  <a:lnTo>
                    <a:pt x="3" y="12"/>
                  </a:lnTo>
                  <a:lnTo>
                    <a:pt x="9" y="9"/>
                  </a:lnTo>
                  <a:lnTo>
                    <a:pt x="19" y="7"/>
                  </a:lnTo>
                  <a:lnTo>
                    <a:pt x="29" y="5"/>
                  </a:lnTo>
                  <a:lnTo>
                    <a:pt x="39" y="3"/>
                  </a:lnTo>
                  <a:lnTo>
                    <a:pt x="49" y="2"/>
                  </a:lnTo>
                  <a:lnTo>
                    <a:pt x="57" y="1"/>
                  </a:lnTo>
                  <a:lnTo>
                    <a:pt x="61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33" name="Freeform 231"/>
            <p:cNvSpPr>
              <a:spLocks/>
            </p:cNvSpPr>
            <p:nvPr/>
          </p:nvSpPr>
          <p:spPr bwMode="auto">
            <a:xfrm>
              <a:off x="40" y="653"/>
              <a:ext cx="33" cy="17"/>
            </a:xfrm>
            <a:custGeom>
              <a:avLst/>
              <a:gdLst>
                <a:gd name="T0" fmla="*/ 1 w 65"/>
                <a:gd name="T1" fmla="*/ 0 h 35"/>
                <a:gd name="T2" fmla="*/ 1 w 65"/>
                <a:gd name="T3" fmla="*/ 0 h 35"/>
                <a:gd name="T4" fmla="*/ 1 w 65"/>
                <a:gd name="T5" fmla="*/ 0 h 35"/>
                <a:gd name="T6" fmla="*/ 1 w 65"/>
                <a:gd name="T7" fmla="*/ 0 h 35"/>
                <a:gd name="T8" fmla="*/ 1 w 65"/>
                <a:gd name="T9" fmla="*/ 0 h 35"/>
                <a:gd name="T10" fmla="*/ 1 w 65"/>
                <a:gd name="T11" fmla="*/ 0 h 35"/>
                <a:gd name="T12" fmla="*/ 1 w 65"/>
                <a:gd name="T13" fmla="*/ 0 h 35"/>
                <a:gd name="T14" fmla="*/ 1 w 65"/>
                <a:gd name="T15" fmla="*/ 0 h 35"/>
                <a:gd name="T16" fmla="*/ 0 w 65"/>
                <a:gd name="T17" fmla="*/ 0 h 35"/>
                <a:gd name="T18" fmla="*/ 1 w 65"/>
                <a:gd name="T19" fmla="*/ 0 h 35"/>
                <a:gd name="T20" fmla="*/ 1 w 65"/>
                <a:gd name="T21" fmla="*/ 0 h 35"/>
                <a:gd name="T22" fmla="*/ 1 w 65"/>
                <a:gd name="T23" fmla="*/ 0 h 35"/>
                <a:gd name="T24" fmla="*/ 1 w 65"/>
                <a:gd name="T25" fmla="*/ 0 h 35"/>
                <a:gd name="T26" fmla="*/ 1 w 65"/>
                <a:gd name="T27" fmla="*/ 0 h 35"/>
                <a:gd name="T28" fmla="*/ 1 w 65"/>
                <a:gd name="T29" fmla="*/ 0 h 35"/>
                <a:gd name="T30" fmla="*/ 1 w 65"/>
                <a:gd name="T31" fmla="*/ 0 h 35"/>
                <a:gd name="T32" fmla="*/ 1 w 65"/>
                <a:gd name="T33" fmla="*/ 0 h 3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65" h="35">
                  <a:moveTo>
                    <a:pt x="65" y="0"/>
                  </a:moveTo>
                  <a:lnTo>
                    <a:pt x="60" y="6"/>
                  </a:lnTo>
                  <a:lnTo>
                    <a:pt x="50" y="13"/>
                  </a:lnTo>
                  <a:lnTo>
                    <a:pt x="41" y="19"/>
                  </a:lnTo>
                  <a:lnTo>
                    <a:pt x="30" y="24"/>
                  </a:lnTo>
                  <a:lnTo>
                    <a:pt x="19" y="30"/>
                  </a:lnTo>
                  <a:lnTo>
                    <a:pt x="10" y="34"/>
                  </a:lnTo>
                  <a:lnTo>
                    <a:pt x="3" y="35"/>
                  </a:lnTo>
                  <a:lnTo>
                    <a:pt x="0" y="32"/>
                  </a:lnTo>
                  <a:lnTo>
                    <a:pt x="1" y="29"/>
                  </a:lnTo>
                  <a:lnTo>
                    <a:pt x="8" y="25"/>
                  </a:lnTo>
                  <a:lnTo>
                    <a:pt x="17" y="21"/>
                  </a:lnTo>
                  <a:lnTo>
                    <a:pt x="28" y="16"/>
                  </a:lnTo>
                  <a:lnTo>
                    <a:pt x="41" y="13"/>
                  </a:lnTo>
                  <a:lnTo>
                    <a:pt x="51" y="8"/>
                  </a:lnTo>
                  <a:lnTo>
                    <a:pt x="61" y="4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34" name="Freeform 232"/>
            <p:cNvSpPr>
              <a:spLocks/>
            </p:cNvSpPr>
            <p:nvPr/>
          </p:nvSpPr>
          <p:spPr bwMode="auto">
            <a:xfrm>
              <a:off x="45" y="679"/>
              <a:ext cx="31" cy="20"/>
            </a:xfrm>
            <a:custGeom>
              <a:avLst/>
              <a:gdLst>
                <a:gd name="T0" fmla="*/ 1 w 61"/>
                <a:gd name="T1" fmla="*/ 0 h 39"/>
                <a:gd name="T2" fmla="*/ 1 w 61"/>
                <a:gd name="T3" fmla="*/ 1 h 39"/>
                <a:gd name="T4" fmla="*/ 1 w 61"/>
                <a:gd name="T5" fmla="*/ 1 h 39"/>
                <a:gd name="T6" fmla="*/ 1 w 61"/>
                <a:gd name="T7" fmla="*/ 1 h 39"/>
                <a:gd name="T8" fmla="*/ 1 w 61"/>
                <a:gd name="T9" fmla="*/ 1 h 39"/>
                <a:gd name="T10" fmla="*/ 1 w 61"/>
                <a:gd name="T11" fmla="*/ 1 h 39"/>
                <a:gd name="T12" fmla="*/ 1 w 61"/>
                <a:gd name="T13" fmla="*/ 1 h 39"/>
                <a:gd name="T14" fmla="*/ 1 w 61"/>
                <a:gd name="T15" fmla="*/ 1 h 39"/>
                <a:gd name="T16" fmla="*/ 0 w 61"/>
                <a:gd name="T17" fmla="*/ 1 h 39"/>
                <a:gd name="T18" fmla="*/ 1 w 61"/>
                <a:gd name="T19" fmla="*/ 1 h 39"/>
                <a:gd name="T20" fmla="*/ 1 w 61"/>
                <a:gd name="T21" fmla="*/ 1 h 39"/>
                <a:gd name="T22" fmla="*/ 1 w 61"/>
                <a:gd name="T23" fmla="*/ 1 h 39"/>
                <a:gd name="T24" fmla="*/ 1 w 61"/>
                <a:gd name="T25" fmla="*/ 1 h 39"/>
                <a:gd name="T26" fmla="*/ 1 w 61"/>
                <a:gd name="T27" fmla="*/ 1 h 39"/>
                <a:gd name="T28" fmla="*/ 1 w 61"/>
                <a:gd name="T29" fmla="*/ 1 h 39"/>
                <a:gd name="T30" fmla="*/ 1 w 61"/>
                <a:gd name="T31" fmla="*/ 1 h 39"/>
                <a:gd name="T32" fmla="*/ 1 w 61"/>
                <a:gd name="T33" fmla="*/ 0 h 3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61" h="39">
                  <a:moveTo>
                    <a:pt x="61" y="0"/>
                  </a:moveTo>
                  <a:lnTo>
                    <a:pt x="56" y="5"/>
                  </a:lnTo>
                  <a:lnTo>
                    <a:pt x="48" y="12"/>
                  </a:lnTo>
                  <a:lnTo>
                    <a:pt x="39" y="19"/>
                  </a:lnTo>
                  <a:lnTo>
                    <a:pt x="29" y="25"/>
                  </a:lnTo>
                  <a:lnTo>
                    <a:pt x="18" y="32"/>
                  </a:lnTo>
                  <a:lnTo>
                    <a:pt x="10" y="37"/>
                  </a:lnTo>
                  <a:lnTo>
                    <a:pt x="3" y="39"/>
                  </a:lnTo>
                  <a:lnTo>
                    <a:pt x="0" y="37"/>
                  </a:lnTo>
                  <a:lnTo>
                    <a:pt x="1" y="32"/>
                  </a:lnTo>
                  <a:lnTo>
                    <a:pt x="7" y="28"/>
                  </a:lnTo>
                  <a:lnTo>
                    <a:pt x="16" y="22"/>
                  </a:lnTo>
                  <a:lnTo>
                    <a:pt x="28" y="16"/>
                  </a:lnTo>
                  <a:lnTo>
                    <a:pt x="38" y="12"/>
                  </a:lnTo>
                  <a:lnTo>
                    <a:pt x="48" y="7"/>
                  </a:lnTo>
                  <a:lnTo>
                    <a:pt x="56" y="2"/>
                  </a:lnTo>
                  <a:lnTo>
                    <a:pt x="61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35" name="Freeform 233"/>
            <p:cNvSpPr>
              <a:spLocks/>
            </p:cNvSpPr>
            <p:nvPr/>
          </p:nvSpPr>
          <p:spPr bwMode="auto">
            <a:xfrm>
              <a:off x="44" y="641"/>
              <a:ext cx="28" cy="17"/>
            </a:xfrm>
            <a:custGeom>
              <a:avLst/>
              <a:gdLst>
                <a:gd name="T0" fmla="*/ 1 w 55"/>
                <a:gd name="T1" fmla="*/ 0 h 33"/>
                <a:gd name="T2" fmla="*/ 1 w 55"/>
                <a:gd name="T3" fmla="*/ 1 h 33"/>
                <a:gd name="T4" fmla="*/ 1 w 55"/>
                <a:gd name="T5" fmla="*/ 1 h 33"/>
                <a:gd name="T6" fmla="*/ 1 w 55"/>
                <a:gd name="T7" fmla="*/ 1 h 33"/>
                <a:gd name="T8" fmla="*/ 1 w 55"/>
                <a:gd name="T9" fmla="*/ 1 h 33"/>
                <a:gd name="T10" fmla="*/ 1 w 55"/>
                <a:gd name="T11" fmla="*/ 1 h 33"/>
                <a:gd name="T12" fmla="*/ 1 w 55"/>
                <a:gd name="T13" fmla="*/ 1 h 33"/>
                <a:gd name="T14" fmla="*/ 1 w 55"/>
                <a:gd name="T15" fmla="*/ 1 h 33"/>
                <a:gd name="T16" fmla="*/ 0 w 55"/>
                <a:gd name="T17" fmla="*/ 1 h 33"/>
                <a:gd name="T18" fmla="*/ 1 w 55"/>
                <a:gd name="T19" fmla="*/ 1 h 33"/>
                <a:gd name="T20" fmla="*/ 1 w 55"/>
                <a:gd name="T21" fmla="*/ 1 h 33"/>
                <a:gd name="T22" fmla="*/ 1 w 55"/>
                <a:gd name="T23" fmla="*/ 1 h 33"/>
                <a:gd name="T24" fmla="*/ 1 w 55"/>
                <a:gd name="T25" fmla="*/ 1 h 33"/>
                <a:gd name="T26" fmla="*/ 1 w 55"/>
                <a:gd name="T27" fmla="*/ 1 h 33"/>
                <a:gd name="T28" fmla="*/ 1 w 55"/>
                <a:gd name="T29" fmla="*/ 1 h 33"/>
                <a:gd name="T30" fmla="*/ 1 w 55"/>
                <a:gd name="T31" fmla="*/ 1 h 33"/>
                <a:gd name="T32" fmla="*/ 1 w 55"/>
                <a:gd name="T33" fmla="*/ 0 h 3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5" h="33">
                  <a:moveTo>
                    <a:pt x="55" y="0"/>
                  </a:moveTo>
                  <a:lnTo>
                    <a:pt x="50" y="5"/>
                  </a:lnTo>
                  <a:lnTo>
                    <a:pt x="42" y="10"/>
                  </a:lnTo>
                  <a:lnTo>
                    <a:pt x="34" y="16"/>
                  </a:lnTo>
                  <a:lnTo>
                    <a:pt x="24" y="23"/>
                  </a:lnTo>
                  <a:lnTo>
                    <a:pt x="16" y="29"/>
                  </a:lnTo>
                  <a:lnTo>
                    <a:pt x="8" y="32"/>
                  </a:lnTo>
                  <a:lnTo>
                    <a:pt x="2" y="33"/>
                  </a:lnTo>
                  <a:lnTo>
                    <a:pt x="0" y="31"/>
                  </a:lnTo>
                  <a:lnTo>
                    <a:pt x="2" y="27"/>
                  </a:lnTo>
                  <a:lnTo>
                    <a:pt x="7" y="22"/>
                  </a:lnTo>
                  <a:lnTo>
                    <a:pt x="15" y="17"/>
                  </a:lnTo>
                  <a:lnTo>
                    <a:pt x="25" y="13"/>
                  </a:lnTo>
                  <a:lnTo>
                    <a:pt x="34" y="8"/>
                  </a:lnTo>
                  <a:lnTo>
                    <a:pt x="43" y="5"/>
                  </a:lnTo>
                  <a:lnTo>
                    <a:pt x="50" y="2"/>
                  </a:lnTo>
                  <a:lnTo>
                    <a:pt x="55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36" name="Freeform 234"/>
            <p:cNvSpPr>
              <a:spLocks/>
            </p:cNvSpPr>
            <p:nvPr/>
          </p:nvSpPr>
          <p:spPr bwMode="auto">
            <a:xfrm>
              <a:off x="70" y="642"/>
              <a:ext cx="40" cy="26"/>
            </a:xfrm>
            <a:custGeom>
              <a:avLst/>
              <a:gdLst>
                <a:gd name="T0" fmla="*/ 0 w 81"/>
                <a:gd name="T1" fmla="*/ 1 h 51"/>
                <a:gd name="T2" fmla="*/ 0 w 81"/>
                <a:gd name="T3" fmla="*/ 1 h 51"/>
                <a:gd name="T4" fmla="*/ 0 w 81"/>
                <a:gd name="T5" fmla="*/ 1 h 51"/>
                <a:gd name="T6" fmla="*/ 0 w 81"/>
                <a:gd name="T7" fmla="*/ 1 h 51"/>
                <a:gd name="T8" fmla="*/ 0 w 81"/>
                <a:gd name="T9" fmla="*/ 1 h 51"/>
                <a:gd name="T10" fmla="*/ 0 w 81"/>
                <a:gd name="T11" fmla="*/ 1 h 51"/>
                <a:gd name="T12" fmla="*/ 0 w 81"/>
                <a:gd name="T13" fmla="*/ 1 h 51"/>
                <a:gd name="T14" fmla="*/ 0 w 81"/>
                <a:gd name="T15" fmla="*/ 1 h 51"/>
                <a:gd name="T16" fmla="*/ 0 w 81"/>
                <a:gd name="T17" fmla="*/ 0 h 51"/>
                <a:gd name="T18" fmla="*/ 0 w 81"/>
                <a:gd name="T19" fmla="*/ 1 h 51"/>
                <a:gd name="T20" fmla="*/ 0 w 81"/>
                <a:gd name="T21" fmla="*/ 1 h 51"/>
                <a:gd name="T22" fmla="*/ 0 w 81"/>
                <a:gd name="T23" fmla="*/ 1 h 51"/>
                <a:gd name="T24" fmla="*/ 0 w 81"/>
                <a:gd name="T25" fmla="*/ 1 h 51"/>
                <a:gd name="T26" fmla="*/ 0 w 81"/>
                <a:gd name="T27" fmla="*/ 1 h 51"/>
                <a:gd name="T28" fmla="*/ 0 w 81"/>
                <a:gd name="T29" fmla="*/ 1 h 51"/>
                <a:gd name="T30" fmla="*/ 0 w 81"/>
                <a:gd name="T31" fmla="*/ 1 h 51"/>
                <a:gd name="T32" fmla="*/ 0 w 81"/>
                <a:gd name="T33" fmla="*/ 1 h 5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81" h="51">
                  <a:moveTo>
                    <a:pt x="81" y="50"/>
                  </a:moveTo>
                  <a:lnTo>
                    <a:pt x="76" y="51"/>
                  </a:lnTo>
                  <a:lnTo>
                    <a:pt x="67" y="49"/>
                  </a:lnTo>
                  <a:lnTo>
                    <a:pt x="56" y="43"/>
                  </a:lnTo>
                  <a:lnTo>
                    <a:pt x="42" y="36"/>
                  </a:lnTo>
                  <a:lnTo>
                    <a:pt x="28" y="28"/>
                  </a:lnTo>
                  <a:lnTo>
                    <a:pt x="15" y="19"/>
                  </a:lnTo>
                  <a:lnTo>
                    <a:pt x="6" y="10"/>
                  </a:lnTo>
                  <a:lnTo>
                    <a:pt x="0" y="0"/>
                  </a:lnTo>
                  <a:lnTo>
                    <a:pt x="6" y="4"/>
                  </a:lnTo>
                  <a:lnTo>
                    <a:pt x="18" y="10"/>
                  </a:lnTo>
                  <a:lnTo>
                    <a:pt x="30" y="16"/>
                  </a:lnTo>
                  <a:lnTo>
                    <a:pt x="45" y="25"/>
                  </a:lnTo>
                  <a:lnTo>
                    <a:pt x="59" y="34"/>
                  </a:lnTo>
                  <a:lnTo>
                    <a:pt x="71" y="41"/>
                  </a:lnTo>
                  <a:lnTo>
                    <a:pt x="79" y="46"/>
                  </a:lnTo>
                  <a:lnTo>
                    <a:pt x="81" y="5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37" name="Freeform 235"/>
            <p:cNvSpPr>
              <a:spLocks/>
            </p:cNvSpPr>
            <p:nvPr/>
          </p:nvSpPr>
          <p:spPr bwMode="auto">
            <a:xfrm>
              <a:off x="71" y="663"/>
              <a:ext cx="32" cy="22"/>
            </a:xfrm>
            <a:custGeom>
              <a:avLst/>
              <a:gdLst>
                <a:gd name="T0" fmla="*/ 1 w 63"/>
                <a:gd name="T1" fmla="*/ 1 h 44"/>
                <a:gd name="T2" fmla="*/ 1 w 63"/>
                <a:gd name="T3" fmla="*/ 1 h 44"/>
                <a:gd name="T4" fmla="*/ 1 w 63"/>
                <a:gd name="T5" fmla="*/ 1 h 44"/>
                <a:gd name="T6" fmla="*/ 1 w 63"/>
                <a:gd name="T7" fmla="*/ 1 h 44"/>
                <a:gd name="T8" fmla="*/ 1 w 63"/>
                <a:gd name="T9" fmla="*/ 1 h 44"/>
                <a:gd name="T10" fmla="*/ 1 w 63"/>
                <a:gd name="T11" fmla="*/ 1 h 44"/>
                <a:gd name="T12" fmla="*/ 1 w 63"/>
                <a:gd name="T13" fmla="*/ 1 h 44"/>
                <a:gd name="T14" fmla="*/ 1 w 63"/>
                <a:gd name="T15" fmla="*/ 1 h 44"/>
                <a:gd name="T16" fmla="*/ 0 w 63"/>
                <a:gd name="T17" fmla="*/ 0 h 44"/>
                <a:gd name="T18" fmla="*/ 1 w 63"/>
                <a:gd name="T19" fmla="*/ 1 h 44"/>
                <a:gd name="T20" fmla="*/ 1 w 63"/>
                <a:gd name="T21" fmla="*/ 1 h 44"/>
                <a:gd name="T22" fmla="*/ 1 w 63"/>
                <a:gd name="T23" fmla="*/ 1 h 44"/>
                <a:gd name="T24" fmla="*/ 1 w 63"/>
                <a:gd name="T25" fmla="*/ 1 h 44"/>
                <a:gd name="T26" fmla="*/ 1 w 63"/>
                <a:gd name="T27" fmla="*/ 1 h 44"/>
                <a:gd name="T28" fmla="*/ 1 w 63"/>
                <a:gd name="T29" fmla="*/ 1 h 44"/>
                <a:gd name="T30" fmla="*/ 1 w 63"/>
                <a:gd name="T31" fmla="*/ 1 h 44"/>
                <a:gd name="T32" fmla="*/ 1 w 63"/>
                <a:gd name="T33" fmla="*/ 1 h 4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63" h="44">
                  <a:moveTo>
                    <a:pt x="63" y="44"/>
                  </a:moveTo>
                  <a:lnTo>
                    <a:pt x="60" y="44"/>
                  </a:lnTo>
                  <a:lnTo>
                    <a:pt x="54" y="43"/>
                  </a:lnTo>
                  <a:lnTo>
                    <a:pt x="45" y="39"/>
                  </a:lnTo>
                  <a:lnTo>
                    <a:pt x="34" y="33"/>
                  </a:lnTo>
                  <a:lnTo>
                    <a:pt x="24" y="26"/>
                  </a:lnTo>
                  <a:lnTo>
                    <a:pt x="14" y="18"/>
                  </a:lnTo>
                  <a:lnTo>
                    <a:pt x="6" y="9"/>
                  </a:lnTo>
                  <a:lnTo>
                    <a:pt x="0" y="0"/>
                  </a:lnTo>
                  <a:lnTo>
                    <a:pt x="7" y="6"/>
                  </a:lnTo>
                  <a:lnTo>
                    <a:pt x="16" y="11"/>
                  </a:lnTo>
                  <a:lnTo>
                    <a:pt x="27" y="18"/>
                  </a:lnTo>
                  <a:lnTo>
                    <a:pt x="38" y="25"/>
                  </a:lnTo>
                  <a:lnTo>
                    <a:pt x="48" y="31"/>
                  </a:lnTo>
                  <a:lnTo>
                    <a:pt x="56" y="37"/>
                  </a:lnTo>
                  <a:lnTo>
                    <a:pt x="62" y="41"/>
                  </a:lnTo>
                  <a:lnTo>
                    <a:pt x="63" y="4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38" name="Freeform 236"/>
            <p:cNvSpPr>
              <a:spLocks/>
            </p:cNvSpPr>
            <p:nvPr/>
          </p:nvSpPr>
          <p:spPr bwMode="auto">
            <a:xfrm>
              <a:off x="44" y="666"/>
              <a:ext cx="30" cy="19"/>
            </a:xfrm>
            <a:custGeom>
              <a:avLst/>
              <a:gdLst>
                <a:gd name="T0" fmla="*/ 1 w 59"/>
                <a:gd name="T1" fmla="*/ 0 h 39"/>
                <a:gd name="T2" fmla="*/ 1 w 59"/>
                <a:gd name="T3" fmla="*/ 0 h 39"/>
                <a:gd name="T4" fmla="*/ 1 w 59"/>
                <a:gd name="T5" fmla="*/ 0 h 39"/>
                <a:gd name="T6" fmla="*/ 1 w 59"/>
                <a:gd name="T7" fmla="*/ 0 h 39"/>
                <a:gd name="T8" fmla="*/ 1 w 59"/>
                <a:gd name="T9" fmla="*/ 0 h 39"/>
                <a:gd name="T10" fmla="*/ 1 w 59"/>
                <a:gd name="T11" fmla="*/ 0 h 39"/>
                <a:gd name="T12" fmla="*/ 1 w 59"/>
                <a:gd name="T13" fmla="*/ 0 h 39"/>
                <a:gd name="T14" fmla="*/ 1 w 59"/>
                <a:gd name="T15" fmla="*/ 0 h 39"/>
                <a:gd name="T16" fmla="*/ 0 w 59"/>
                <a:gd name="T17" fmla="*/ 0 h 39"/>
                <a:gd name="T18" fmla="*/ 1 w 59"/>
                <a:gd name="T19" fmla="*/ 0 h 39"/>
                <a:gd name="T20" fmla="*/ 1 w 59"/>
                <a:gd name="T21" fmla="*/ 0 h 39"/>
                <a:gd name="T22" fmla="*/ 1 w 59"/>
                <a:gd name="T23" fmla="*/ 0 h 39"/>
                <a:gd name="T24" fmla="*/ 1 w 59"/>
                <a:gd name="T25" fmla="*/ 0 h 39"/>
                <a:gd name="T26" fmla="*/ 1 w 59"/>
                <a:gd name="T27" fmla="*/ 0 h 39"/>
                <a:gd name="T28" fmla="*/ 1 w 59"/>
                <a:gd name="T29" fmla="*/ 0 h 39"/>
                <a:gd name="T30" fmla="*/ 1 w 59"/>
                <a:gd name="T31" fmla="*/ 0 h 39"/>
                <a:gd name="T32" fmla="*/ 1 w 59"/>
                <a:gd name="T33" fmla="*/ 0 h 3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9" h="39">
                  <a:moveTo>
                    <a:pt x="59" y="0"/>
                  </a:moveTo>
                  <a:lnTo>
                    <a:pt x="55" y="4"/>
                  </a:lnTo>
                  <a:lnTo>
                    <a:pt x="47" y="11"/>
                  </a:lnTo>
                  <a:lnTo>
                    <a:pt x="38" y="18"/>
                  </a:lnTo>
                  <a:lnTo>
                    <a:pt x="28" y="26"/>
                  </a:lnTo>
                  <a:lnTo>
                    <a:pt x="18" y="32"/>
                  </a:lnTo>
                  <a:lnTo>
                    <a:pt x="10" y="37"/>
                  </a:lnTo>
                  <a:lnTo>
                    <a:pt x="3" y="39"/>
                  </a:lnTo>
                  <a:lnTo>
                    <a:pt x="0" y="37"/>
                  </a:lnTo>
                  <a:lnTo>
                    <a:pt x="1" y="32"/>
                  </a:lnTo>
                  <a:lnTo>
                    <a:pt x="5" y="27"/>
                  </a:lnTo>
                  <a:lnTo>
                    <a:pt x="14" y="23"/>
                  </a:lnTo>
                  <a:lnTo>
                    <a:pt x="26" y="17"/>
                  </a:lnTo>
                  <a:lnTo>
                    <a:pt x="36" y="11"/>
                  </a:lnTo>
                  <a:lnTo>
                    <a:pt x="47" y="7"/>
                  </a:lnTo>
                  <a:lnTo>
                    <a:pt x="55" y="3"/>
                  </a:lnTo>
                  <a:lnTo>
                    <a:pt x="59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39" name="Freeform 237"/>
            <p:cNvSpPr>
              <a:spLocks/>
            </p:cNvSpPr>
            <p:nvPr/>
          </p:nvSpPr>
          <p:spPr bwMode="auto">
            <a:xfrm>
              <a:off x="113" y="689"/>
              <a:ext cx="24" cy="100"/>
            </a:xfrm>
            <a:custGeom>
              <a:avLst/>
              <a:gdLst>
                <a:gd name="T0" fmla="*/ 1 w 48"/>
                <a:gd name="T1" fmla="*/ 0 h 200"/>
                <a:gd name="T2" fmla="*/ 1 w 48"/>
                <a:gd name="T3" fmla="*/ 0 h 200"/>
                <a:gd name="T4" fmla="*/ 1 w 48"/>
                <a:gd name="T5" fmla="*/ 1 h 200"/>
                <a:gd name="T6" fmla="*/ 1 w 48"/>
                <a:gd name="T7" fmla="*/ 1 h 200"/>
                <a:gd name="T8" fmla="*/ 1 w 48"/>
                <a:gd name="T9" fmla="*/ 1 h 200"/>
                <a:gd name="T10" fmla="*/ 1 w 48"/>
                <a:gd name="T11" fmla="*/ 1 h 200"/>
                <a:gd name="T12" fmla="*/ 1 w 48"/>
                <a:gd name="T13" fmla="*/ 1 h 200"/>
                <a:gd name="T14" fmla="*/ 1 w 48"/>
                <a:gd name="T15" fmla="*/ 1 h 200"/>
                <a:gd name="T16" fmla="*/ 1 w 48"/>
                <a:gd name="T17" fmla="*/ 1 h 200"/>
                <a:gd name="T18" fmla="*/ 1 w 48"/>
                <a:gd name="T19" fmla="*/ 2 h 200"/>
                <a:gd name="T20" fmla="*/ 1 w 48"/>
                <a:gd name="T21" fmla="*/ 2 h 200"/>
                <a:gd name="T22" fmla="*/ 1 w 48"/>
                <a:gd name="T23" fmla="*/ 2 h 200"/>
                <a:gd name="T24" fmla="*/ 1 w 48"/>
                <a:gd name="T25" fmla="*/ 2 h 200"/>
                <a:gd name="T26" fmla="*/ 1 w 48"/>
                <a:gd name="T27" fmla="*/ 2 h 200"/>
                <a:gd name="T28" fmla="*/ 1 w 48"/>
                <a:gd name="T29" fmla="*/ 2 h 200"/>
                <a:gd name="T30" fmla="*/ 1 w 48"/>
                <a:gd name="T31" fmla="*/ 2 h 200"/>
                <a:gd name="T32" fmla="*/ 0 w 48"/>
                <a:gd name="T33" fmla="*/ 1 h 200"/>
                <a:gd name="T34" fmla="*/ 1 w 48"/>
                <a:gd name="T35" fmla="*/ 1 h 200"/>
                <a:gd name="T36" fmla="*/ 1 w 48"/>
                <a:gd name="T37" fmla="*/ 1 h 200"/>
                <a:gd name="T38" fmla="*/ 1 w 48"/>
                <a:gd name="T39" fmla="*/ 1 h 200"/>
                <a:gd name="T40" fmla="*/ 1 w 48"/>
                <a:gd name="T41" fmla="*/ 0 h 200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48" h="200">
                  <a:moveTo>
                    <a:pt x="43" y="0"/>
                  </a:moveTo>
                  <a:lnTo>
                    <a:pt x="45" y="0"/>
                  </a:lnTo>
                  <a:lnTo>
                    <a:pt x="47" y="1"/>
                  </a:lnTo>
                  <a:lnTo>
                    <a:pt x="48" y="3"/>
                  </a:lnTo>
                  <a:lnTo>
                    <a:pt x="48" y="4"/>
                  </a:lnTo>
                  <a:lnTo>
                    <a:pt x="29" y="29"/>
                  </a:lnTo>
                  <a:lnTo>
                    <a:pt x="16" y="55"/>
                  </a:lnTo>
                  <a:lnTo>
                    <a:pt x="10" y="83"/>
                  </a:lnTo>
                  <a:lnTo>
                    <a:pt x="8" y="109"/>
                  </a:lnTo>
                  <a:lnTo>
                    <a:pt x="10" y="136"/>
                  </a:lnTo>
                  <a:lnTo>
                    <a:pt x="14" y="160"/>
                  </a:lnTo>
                  <a:lnTo>
                    <a:pt x="19" y="182"/>
                  </a:lnTo>
                  <a:lnTo>
                    <a:pt x="24" y="200"/>
                  </a:lnTo>
                  <a:lnTo>
                    <a:pt x="14" y="188"/>
                  </a:lnTo>
                  <a:lnTo>
                    <a:pt x="5" y="167"/>
                  </a:lnTo>
                  <a:lnTo>
                    <a:pt x="1" y="138"/>
                  </a:lnTo>
                  <a:lnTo>
                    <a:pt x="0" y="107"/>
                  </a:lnTo>
                  <a:lnTo>
                    <a:pt x="3" y="75"/>
                  </a:lnTo>
                  <a:lnTo>
                    <a:pt x="11" y="44"/>
                  </a:lnTo>
                  <a:lnTo>
                    <a:pt x="24" y="18"/>
                  </a:lnTo>
                  <a:lnTo>
                    <a:pt x="43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40" name="Freeform 238"/>
            <p:cNvSpPr>
              <a:spLocks/>
            </p:cNvSpPr>
            <p:nvPr/>
          </p:nvSpPr>
          <p:spPr bwMode="auto">
            <a:xfrm>
              <a:off x="118" y="775"/>
              <a:ext cx="22" cy="13"/>
            </a:xfrm>
            <a:custGeom>
              <a:avLst/>
              <a:gdLst>
                <a:gd name="T0" fmla="*/ 0 w 44"/>
                <a:gd name="T1" fmla="*/ 0 h 25"/>
                <a:gd name="T2" fmla="*/ 1 w 44"/>
                <a:gd name="T3" fmla="*/ 1 h 25"/>
                <a:gd name="T4" fmla="*/ 1 w 44"/>
                <a:gd name="T5" fmla="*/ 1 h 25"/>
                <a:gd name="T6" fmla="*/ 1 w 44"/>
                <a:gd name="T7" fmla="*/ 1 h 25"/>
                <a:gd name="T8" fmla="*/ 1 w 44"/>
                <a:gd name="T9" fmla="*/ 1 h 25"/>
                <a:gd name="T10" fmla="*/ 1 w 44"/>
                <a:gd name="T11" fmla="*/ 1 h 25"/>
                <a:gd name="T12" fmla="*/ 1 w 44"/>
                <a:gd name="T13" fmla="*/ 1 h 25"/>
                <a:gd name="T14" fmla="*/ 1 w 44"/>
                <a:gd name="T15" fmla="*/ 1 h 25"/>
                <a:gd name="T16" fmla="*/ 1 w 44"/>
                <a:gd name="T17" fmla="*/ 1 h 25"/>
                <a:gd name="T18" fmla="*/ 1 w 44"/>
                <a:gd name="T19" fmla="*/ 1 h 25"/>
                <a:gd name="T20" fmla="*/ 1 w 44"/>
                <a:gd name="T21" fmla="*/ 1 h 25"/>
                <a:gd name="T22" fmla="*/ 1 w 44"/>
                <a:gd name="T23" fmla="*/ 1 h 25"/>
                <a:gd name="T24" fmla="*/ 1 w 44"/>
                <a:gd name="T25" fmla="*/ 1 h 25"/>
                <a:gd name="T26" fmla="*/ 1 w 44"/>
                <a:gd name="T27" fmla="*/ 1 h 25"/>
                <a:gd name="T28" fmla="*/ 1 w 44"/>
                <a:gd name="T29" fmla="*/ 1 h 25"/>
                <a:gd name="T30" fmla="*/ 1 w 44"/>
                <a:gd name="T31" fmla="*/ 1 h 25"/>
                <a:gd name="T32" fmla="*/ 0 w 44"/>
                <a:gd name="T33" fmla="*/ 0 h 2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4" h="25">
                  <a:moveTo>
                    <a:pt x="0" y="0"/>
                  </a:moveTo>
                  <a:lnTo>
                    <a:pt x="5" y="4"/>
                  </a:lnTo>
                  <a:lnTo>
                    <a:pt x="10" y="10"/>
                  </a:lnTo>
                  <a:lnTo>
                    <a:pt x="17" y="15"/>
                  </a:lnTo>
                  <a:lnTo>
                    <a:pt x="25" y="18"/>
                  </a:lnTo>
                  <a:lnTo>
                    <a:pt x="31" y="22"/>
                  </a:lnTo>
                  <a:lnTo>
                    <a:pt x="37" y="24"/>
                  </a:lnTo>
                  <a:lnTo>
                    <a:pt x="42" y="25"/>
                  </a:lnTo>
                  <a:lnTo>
                    <a:pt x="44" y="24"/>
                  </a:lnTo>
                  <a:lnTo>
                    <a:pt x="44" y="22"/>
                  </a:lnTo>
                  <a:lnTo>
                    <a:pt x="40" y="19"/>
                  </a:lnTo>
                  <a:lnTo>
                    <a:pt x="36" y="17"/>
                  </a:lnTo>
                  <a:lnTo>
                    <a:pt x="29" y="13"/>
                  </a:lnTo>
                  <a:lnTo>
                    <a:pt x="22" y="11"/>
                  </a:lnTo>
                  <a:lnTo>
                    <a:pt x="14" y="8"/>
                  </a:lnTo>
                  <a:lnTo>
                    <a:pt x="6" y="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41" name="Freeform 239"/>
            <p:cNvSpPr>
              <a:spLocks/>
            </p:cNvSpPr>
            <p:nvPr/>
          </p:nvSpPr>
          <p:spPr bwMode="auto">
            <a:xfrm>
              <a:off x="116" y="767"/>
              <a:ext cx="24" cy="14"/>
            </a:xfrm>
            <a:custGeom>
              <a:avLst/>
              <a:gdLst>
                <a:gd name="T0" fmla="*/ 1 w 47"/>
                <a:gd name="T1" fmla="*/ 0 h 29"/>
                <a:gd name="T2" fmla="*/ 1 w 47"/>
                <a:gd name="T3" fmla="*/ 0 h 29"/>
                <a:gd name="T4" fmla="*/ 1 w 47"/>
                <a:gd name="T5" fmla="*/ 0 h 29"/>
                <a:gd name="T6" fmla="*/ 1 w 47"/>
                <a:gd name="T7" fmla="*/ 0 h 29"/>
                <a:gd name="T8" fmla="*/ 1 w 47"/>
                <a:gd name="T9" fmla="*/ 0 h 29"/>
                <a:gd name="T10" fmla="*/ 1 w 47"/>
                <a:gd name="T11" fmla="*/ 0 h 29"/>
                <a:gd name="T12" fmla="*/ 1 w 47"/>
                <a:gd name="T13" fmla="*/ 0 h 29"/>
                <a:gd name="T14" fmla="*/ 1 w 47"/>
                <a:gd name="T15" fmla="*/ 0 h 29"/>
                <a:gd name="T16" fmla="*/ 0 w 47"/>
                <a:gd name="T17" fmla="*/ 0 h 29"/>
                <a:gd name="T18" fmla="*/ 1 w 47"/>
                <a:gd name="T19" fmla="*/ 0 h 29"/>
                <a:gd name="T20" fmla="*/ 1 w 47"/>
                <a:gd name="T21" fmla="*/ 0 h 29"/>
                <a:gd name="T22" fmla="*/ 1 w 47"/>
                <a:gd name="T23" fmla="*/ 0 h 29"/>
                <a:gd name="T24" fmla="*/ 1 w 47"/>
                <a:gd name="T25" fmla="*/ 0 h 29"/>
                <a:gd name="T26" fmla="*/ 1 w 47"/>
                <a:gd name="T27" fmla="*/ 0 h 29"/>
                <a:gd name="T28" fmla="*/ 1 w 47"/>
                <a:gd name="T29" fmla="*/ 0 h 29"/>
                <a:gd name="T30" fmla="*/ 1 w 47"/>
                <a:gd name="T31" fmla="*/ 0 h 29"/>
                <a:gd name="T32" fmla="*/ 1 w 47"/>
                <a:gd name="T33" fmla="*/ 0 h 2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7" h="29">
                  <a:moveTo>
                    <a:pt x="47" y="28"/>
                  </a:moveTo>
                  <a:lnTo>
                    <a:pt x="45" y="29"/>
                  </a:lnTo>
                  <a:lnTo>
                    <a:pt x="41" y="28"/>
                  </a:lnTo>
                  <a:lnTo>
                    <a:pt x="34" y="27"/>
                  </a:lnTo>
                  <a:lnTo>
                    <a:pt x="27" y="23"/>
                  </a:lnTo>
                  <a:lnTo>
                    <a:pt x="19" y="19"/>
                  </a:lnTo>
                  <a:lnTo>
                    <a:pt x="11" y="13"/>
                  </a:lnTo>
                  <a:lnTo>
                    <a:pt x="5" y="7"/>
                  </a:lnTo>
                  <a:lnTo>
                    <a:pt x="0" y="0"/>
                  </a:lnTo>
                  <a:lnTo>
                    <a:pt x="5" y="4"/>
                  </a:lnTo>
                  <a:lnTo>
                    <a:pt x="12" y="7"/>
                  </a:lnTo>
                  <a:lnTo>
                    <a:pt x="20" y="12"/>
                  </a:lnTo>
                  <a:lnTo>
                    <a:pt x="28" y="15"/>
                  </a:lnTo>
                  <a:lnTo>
                    <a:pt x="36" y="20"/>
                  </a:lnTo>
                  <a:lnTo>
                    <a:pt x="42" y="23"/>
                  </a:lnTo>
                  <a:lnTo>
                    <a:pt x="46" y="26"/>
                  </a:lnTo>
                  <a:lnTo>
                    <a:pt x="47" y="2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42" name="Freeform 240"/>
            <p:cNvSpPr>
              <a:spLocks/>
            </p:cNvSpPr>
            <p:nvPr/>
          </p:nvSpPr>
          <p:spPr bwMode="auto">
            <a:xfrm>
              <a:off x="114" y="747"/>
              <a:ext cx="31" cy="19"/>
            </a:xfrm>
            <a:custGeom>
              <a:avLst/>
              <a:gdLst>
                <a:gd name="T0" fmla="*/ 1 w 62"/>
                <a:gd name="T1" fmla="*/ 0 h 39"/>
                <a:gd name="T2" fmla="*/ 1 w 62"/>
                <a:gd name="T3" fmla="*/ 0 h 39"/>
                <a:gd name="T4" fmla="*/ 1 w 62"/>
                <a:gd name="T5" fmla="*/ 0 h 39"/>
                <a:gd name="T6" fmla="*/ 1 w 62"/>
                <a:gd name="T7" fmla="*/ 0 h 39"/>
                <a:gd name="T8" fmla="*/ 1 w 62"/>
                <a:gd name="T9" fmla="*/ 0 h 39"/>
                <a:gd name="T10" fmla="*/ 1 w 62"/>
                <a:gd name="T11" fmla="*/ 0 h 39"/>
                <a:gd name="T12" fmla="*/ 1 w 62"/>
                <a:gd name="T13" fmla="*/ 0 h 39"/>
                <a:gd name="T14" fmla="*/ 1 w 62"/>
                <a:gd name="T15" fmla="*/ 0 h 39"/>
                <a:gd name="T16" fmla="*/ 0 w 62"/>
                <a:gd name="T17" fmla="*/ 0 h 39"/>
                <a:gd name="T18" fmla="*/ 1 w 62"/>
                <a:gd name="T19" fmla="*/ 0 h 39"/>
                <a:gd name="T20" fmla="*/ 1 w 62"/>
                <a:gd name="T21" fmla="*/ 0 h 39"/>
                <a:gd name="T22" fmla="*/ 1 w 62"/>
                <a:gd name="T23" fmla="*/ 0 h 39"/>
                <a:gd name="T24" fmla="*/ 1 w 62"/>
                <a:gd name="T25" fmla="*/ 0 h 39"/>
                <a:gd name="T26" fmla="*/ 1 w 62"/>
                <a:gd name="T27" fmla="*/ 0 h 39"/>
                <a:gd name="T28" fmla="*/ 1 w 62"/>
                <a:gd name="T29" fmla="*/ 0 h 39"/>
                <a:gd name="T30" fmla="*/ 1 w 62"/>
                <a:gd name="T31" fmla="*/ 0 h 39"/>
                <a:gd name="T32" fmla="*/ 1 w 62"/>
                <a:gd name="T33" fmla="*/ 0 h 3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62" h="39">
                  <a:moveTo>
                    <a:pt x="62" y="38"/>
                  </a:moveTo>
                  <a:lnTo>
                    <a:pt x="59" y="39"/>
                  </a:lnTo>
                  <a:lnTo>
                    <a:pt x="52" y="38"/>
                  </a:lnTo>
                  <a:lnTo>
                    <a:pt x="44" y="35"/>
                  </a:lnTo>
                  <a:lnTo>
                    <a:pt x="33" y="29"/>
                  </a:lnTo>
                  <a:lnTo>
                    <a:pt x="23" y="23"/>
                  </a:lnTo>
                  <a:lnTo>
                    <a:pt x="13" y="16"/>
                  </a:lnTo>
                  <a:lnTo>
                    <a:pt x="5" y="8"/>
                  </a:lnTo>
                  <a:lnTo>
                    <a:pt x="0" y="0"/>
                  </a:lnTo>
                  <a:lnTo>
                    <a:pt x="5" y="3"/>
                  </a:lnTo>
                  <a:lnTo>
                    <a:pt x="13" y="8"/>
                  </a:lnTo>
                  <a:lnTo>
                    <a:pt x="24" y="14"/>
                  </a:lnTo>
                  <a:lnTo>
                    <a:pt x="35" y="20"/>
                  </a:lnTo>
                  <a:lnTo>
                    <a:pt x="46" y="25"/>
                  </a:lnTo>
                  <a:lnTo>
                    <a:pt x="55" y="31"/>
                  </a:lnTo>
                  <a:lnTo>
                    <a:pt x="61" y="35"/>
                  </a:lnTo>
                  <a:lnTo>
                    <a:pt x="62" y="3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43" name="Freeform 241"/>
            <p:cNvSpPr>
              <a:spLocks/>
            </p:cNvSpPr>
            <p:nvPr/>
          </p:nvSpPr>
          <p:spPr bwMode="auto">
            <a:xfrm>
              <a:off x="116" y="728"/>
              <a:ext cx="34" cy="22"/>
            </a:xfrm>
            <a:custGeom>
              <a:avLst/>
              <a:gdLst>
                <a:gd name="T0" fmla="*/ 1 w 68"/>
                <a:gd name="T1" fmla="*/ 1 h 44"/>
                <a:gd name="T2" fmla="*/ 1 w 68"/>
                <a:gd name="T3" fmla="*/ 1 h 44"/>
                <a:gd name="T4" fmla="*/ 1 w 68"/>
                <a:gd name="T5" fmla="*/ 1 h 44"/>
                <a:gd name="T6" fmla="*/ 1 w 68"/>
                <a:gd name="T7" fmla="*/ 1 h 44"/>
                <a:gd name="T8" fmla="*/ 1 w 68"/>
                <a:gd name="T9" fmla="*/ 1 h 44"/>
                <a:gd name="T10" fmla="*/ 1 w 68"/>
                <a:gd name="T11" fmla="*/ 1 h 44"/>
                <a:gd name="T12" fmla="*/ 1 w 68"/>
                <a:gd name="T13" fmla="*/ 1 h 44"/>
                <a:gd name="T14" fmla="*/ 1 w 68"/>
                <a:gd name="T15" fmla="*/ 1 h 44"/>
                <a:gd name="T16" fmla="*/ 0 w 68"/>
                <a:gd name="T17" fmla="*/ 0 h 44"/>
                <a:gd name="T18" fmla="*/ 1 w 68"/>
                <a:gd name="T19" fmla="*/ 1 h 44"/>
                <a:gd name="T20" fmla="*/ 1 w 68"/>
                <a:gd name="T21" fmla="*/ 1 h 44"/>
                <a:gd name="T22" fmla="*/ 1 w 68"/>
                <a:gd name="T23" fmla="*/ 1 h 44"/>
                <a:gd name="T24" fmla="*/ 1 w 68"/>
                <a:gd name="T25" fmla="*/ 1 h 44"/>
                <a:gd name="T26" fmla="*/ 1 w 68"/>
                <a:gd name="T27" fmla="*/ 1 h 44"/>
                <a:gd name="T28" fmla="*/ 1 w 68"/>
                <a:gd name="T29" fmla="*/ 1 h 44"/>
                <a:gd name="T30" fmla="*/ 1 w 68"/>
                <a:gd name="T31" fmla="*/ 1 h 44"/>
                <a:gd name="T32" fmla="*/ 1 w 68"/>
                <a:gd name="T33" fmla="*/ 1 h 4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68" h="44">
                  <a:moveTo>
                    <a:pt x="68" y="43"/>
                  </a:moveTo>
                  <a:lnTo>
                    <a:pt x="65" y="44"/>
                  </a:lnTo>
                  <a:lnTo>
                    <a:pt x="57" y="42"/>
                  </a:lnTo>
                  <a:lnTo>
                    <a:pt x="47" y="37"/>
                  </a:lnTo>
                  <a:lnTo>
                    <a:pt x="35" y="30"/>
                  </a:lnTo>
                  <a:lnTo>
                    <a:pt x="24" y="23"/>
                  </a:lnTo>
                  <a:lnTo>
                    <a:pt x="13" y="15"/>
                  </a:lnTo>
                  <a:lnTo>
                    <a:pt x="5" y="7"/>
                  </a:lnTo>
                  <a:lnTo>
                    <a:pt x="0" y="0"/>
                  </a:lnTo>
                  <a:lnTo>
                    <a:pt x="5" y="4"/>
                  </a:lnTo>
                  <a:lnTo>
                    <a:pt x="14" y="8"/>
                  </a:lnTo>
                  <a:lnTo>
                    <a:pt x="26" y="14"/>
                  </a:lnTo>
                  <a:lnTo>
                    <a:pt x="38" y="21"/>
                  </a:lnTo>
                  <a:lnTo>
                    <a:pt x="50" y="29"/>
                  </a:lnTo>
                  <a:lnTo>
                    <a:pt x="59" y="35"/>
                  </a:lnTo>
                  <a:lnTo>
                    <a:pt x="66" y="39"/>
                  </a:lnTo>
                  <a:lnTo>
                    <a:pt x="68" y="4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44" name="Freeform 242"/>
            <p:cNvSpPr>
              <a:spLocks/>
            </p:cNvSpPr>
            <p:nvPr/>
          </p:nvSpPr>
          <p:spPr bwMode="auto">
            <a:xfrm>
              <a:off x="119" y="716"/>
              <a:ext cx="27" cy="23"/>
            </a:xfrm>
            <a:custGeom>
              <a:avLst/>
              <a:gdLst>
                <a:gd name="T0" fmla="*/ 0 w 56"/>
                <a:gd name="T1" fmla="*/ 1 h 46"/>
                <a:gd name="T2" fmla="*/ 0 w 56"/>
                <a:gd name="T3" fmla="*/ 1 h 46"/>
                <a:gd name="T4" fmla="*/ 0 w 56"/>
                <a:gd name="T5" fmla="*/ 1 h 46"/>
                <a:gd name="T6" fmla="*/ 0 w 56"/>
                <a:gd name="T7" fmla="*/ 1 h 46"/>
                <a:gd name="T8" fmla="*/ 0 w 56"/>
                <a:gd name="T9" fmla="*/ 1 h 46"/>
                <a:gd name="T10" fmla="*/ 0 w 56"/>
                <a:gd name="T11" fmla="*/ 1 h 46"/>
                <a:gd name="T12" fmla="*/ 0 w 56"/>
                <a:gd name="T13" fmla="*/ 1 h 46"/>
                <a:gd name="T14" fmla="*/ 0 w 56"/>
                <a:gd name="T15" fmla="*/ 1 h 46"/>
                <a:gd name="T16" fmla="*/ 0 w 56"/>
                <a:gd name="T17" fmla="*/ 0 h 46"/>
                <a:gd name="T18" fmla="*/ 0 w 56"/>
                <a:gd name="T19" fmla="*/ 1 h 46"/>
                <a:gd name="T20" fmla="*/ 0 w 56"/>
                <a:gd name="T21" fmla="*/ 1 h 46"/>
                <a:gd name="T22" fmla="*/ 0 w 56"/>
                <a:gd name="T23" fmla="*/ 1 h 46"/>
                <a:gd name="T24" fmla="*/ 0 w 56"/>
                <a:gd name="T25" fmla="*/ 1 h 46"/>
                <a:gd name="T26" fmla="*/ 0 w 56"/>
                <a:gd name="T27" fmla="*/ 1 h 46"/>
                <a:gd name="T28" fmla="*/ 0 w 56"/>
                <a:gd name="T29" fmla="*/ 1 h 46"/>
                <a:gd name="T30" fmla="*/ 0 w 56"/>
                <a:gd name="T31" fmla="*/ 1 h 46"/>
                <a:gd name="T32" fmla="*/ 0 w 56"/>
                <a:gd name="T33" fmla="*/ 1 h 4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6" h="46">
                  <a:moveTo>
                    <a:pt x="56" y="46"/>
                  </a:moveTo>
                  <a:lnTo>
                    <a:pt x="52" y="46"/>
                  </a:lnTo>
                  <a:lnTo>
                    <a:pt x="46" y="43"/>
                  </a:lnTo>
                  <a:lnTo>
                    <a:pt x="37" y="37"/>
                  </a:lnTo>
                  <a:lnTo>
                    <a:pt x="28" y="30"/>
                  </a:lnTo>
                  <a:lnTo>
                    <a:pt x="18" y="22"/>
                  </a:lnTo>
                  <a:lnTo>
                    <a:pt x="9" y="14"/>
                  </a:lnTo>
                  <a:lnTo>
                    <a:pt x="3" y="6"/>
                  </a:lnTo>
                  <a:lnTo>
                    <a:pt x="0" y="0"/>
                  </a:lnTo>
                  <a:lnTo>
                    <a:pt x="6" y="3"/>
                  </a:lnTo>
                  <a:lnTo>
                    <a:pt x="14" y="9"/>
                  </a:lnTo>
                  <a:lnTo>
                    <a:pt x="23" y="16"/>
                  </a:lnTo>
                  <a:lnTo>
                    <a:pt x="34" y="23"/>
                  </a:lnTo>
                  <a:lnTo>
                    <a:pt x="43" y="31"/>
                  </a:lnTo>
                  <a:lnTo>
                    <a:pt x="51" y="37"/>
                  </a:lnTo>
                  <a:lnTo>
                    <a:pt x="56" y="43"/>
                  </a:lnTo>
                  <a:lnTo>
                    <a:pt x="56" y="4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45" name="Freeform 243"/>
            <p:cNvSpPr>
              <a:spLocks/>
            </p:cNvSpPr>
            <p:nvPr/>
          </p:nvSpPr>
          <p:spPr bwMode="auto">
            <a:xfrm>
              <a:off x="123" y="707"/>
              <a:ext cx="22" cy="19"/>
            </a:xfrm>
            <a:custGeom>
              <a:avLst/>
              <a:gdLst>
                <a:gd name="T0" fmla="*/ 0 w 45"/>
                <a:gd name="T1" fmla="*/ 0 h 39"/>
                <a:gd name="T2" fmla="*/ 0 w 45"/>
                <a:gd name="T3" fmla="*/ 0 h 39"/>
                <a:gd name="T4" fmla="*/ 0 w 45"/>
                <a:gd name="T5" fmla="*/ 0 h 39"/>
                <a:gd name="T6" fmla="*/ 0 w 45"/>
                <a:gd name="T7" fmla="*/ 0 h 39"/>
                <a:gd name="T8" fmla="*/ 0 w 45"/>
                <a:gd name="T9" fmla="*/ 0 h 39"/>
                <a:gd name="T10" fmla="*/ 0 w 45"/>
                <a:gd name="T11" fmla="*/ 0 h 39"/>
                <a:gd name="T12" fmla="*/ 0 w 45"/>
                <a:gd name="T13" fmla="*/ 0 h 39"/>
                <a:gd name="T14" fmla="*/ 0 w 45"/>
                <a:gd name="T15" fmla="*/ 0 h 39"/>
                <a:gd name="T16" fmla="*/ 0 w 45"/>
                <a:gd name="T17" fmla="*/ 0 h 39"/>
                <a:gd name="T18" fmla="*/ 0 w 45"/>
                <a:gd name="T19" fmla="*/ 0 h 39"/>
                <a:gd name="T20" fmla="*/ 0 w 45"/>
                <a:gd name="T21" fmla="*/ 0 h 39"/>
                <a:gd name="T22" fmla="*/ 0 w 45"/>
                <a:gd name="T23" fmla="*/ 0 h 39"/>
                <a:gd name="T24" fmla="*/ 0 w 45"/>
                <a:gd name="T25" fmla="*/ 0 h 39"/>
                <a:gd name="T26" fmla="*/ 0 w 45"/>
                <a:gd name="T27" fmla="*/ 0 h 39"/>
                <a:gd name="T28" fmla="*/ 0 w 45"/>
                <a:gd name="T29" fmla="*/ 0 h 39"/>
                <a:gd name="T30" fmla="*/ 0 w 45"/>
                <a:gd name="T31" fmla="*/ 0 h 39"/>
                <a:gd name="T32" fmla="*/ 0 w 45"/>
                <a:gd name="T33" fmla="*/ 0 h 3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5" h="39">
                  <a:moveTo>
                    <a:pt x="45" y="39"/>
                  </a:moveTo>
                  <a:lnTo>
                    <a:pt x="43" y="39"/>
                  </a:lnTo>
                  <a:lnTo>
                    <a:pt x="37" y="37"/>
                  </a:lnTo>
                  <a:lnTo>
                    <a:pt x="30" y="34"/>
                  </a:lnTo>
                  <a:lnTo>
                    <a:pt x="23" y="29"/>
                  </a:lnTo>
                  <a:lnTo>
                    <a:pt x="15" y="22"/>
                  </a:lnTo>
                  <a:lnTo>
                    <a:pt x="8" y="15"/>
                  </a:lnTo>
                  <a:lnTo>
                    <a:pt x="3" y="9"/>
                  </a:lnTo>
                  <a:lnTo>
                    <a:pt x="0" y="0"/>
                  </a:lnTo>
                  <a:lnTo>
                    <a:pt x="5" y="5"/>
                  </a:lnTo>
                  <a:lnTo>
                    <a:pt x="12" y="10"/>
                  </a:lnTo>
                  <a:lnTo>
                    <a:pt x="19" y="15"/>
                  </a:lnTo>
                  <a:lnTo>
                    <a:pt x="28" y="21"/>
                  </a:lnTo>
                  <a:lnTo>
                    <a:pt x="35" y="27"/>
                  </a:lnTo>
                  <a:lnTo>
                    <a:pt x="42" y="33"/>
                  </a:lnTo>
                  <a:lnTo>
                    <a:pt x="45" y="36"/>
                  </a:lnTo>
                  <a:lnTo>
                    <a:pt x="45" y="39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46" name="Freeform 244"/>
            <p:cNvSpPr>
              <a:spLocks/>
            </p:cNvSpPr>
            <p:nvPr/>
          </p:nvSpPr>
          <p:spPr bwMode="auto">
            <a:xfrm>
              <a:off x="129" y="698"/>
              <a:ext cx="16" cy="16"/>
            </a:xfrm>
            <a:custGeom>
              <a:avLst/>
              <a:gdLst>
                <a:gd name="T0" fmla="*/ 1 w 32"/>
                <a:gd name="T1" fmla="*/ 0 h 33"/>
                <a:gd name="T2" fmla="*/ 1 w 32"/>
                <a:gd name="T3" fmla="*/ 0 h 33"/>
                <a:gd name="T4" fmla="*/ 1 w 32"/>
                <a:gd name="T5" fmla="*/ 0 h 33"/>
                <a:gd name="T6" fmla="*/ 1 w 32"/>
                <a:gd name="T7" fmla="*/ 0 h 33"/>
                <a:gd name="T8" fmla="*/ 1 w 32"/>
                <a:gd name="T9" fmla="*/ 0 h 33"/>
                <a:gd name="T10" fmla="*/ 1 w 32"/>
                <a:gd name="T11" fmla="*/ 0 h 33"/>
                <a:gd name="T12" fmla="*/ 1 w 32"/>
                <a:gd name="T13" fmla="*/ 0 h 33"/>
                <a:gd name="T14" fmla="*/ 1 w 32"/>
                <a:gd name="T15" fmla="*/ 0 h 33"/>
                <a:gd name="T16" fmla="*/ 0 w 32"/>
                <a:gd name="T17" fmla="*/ 0 h 33"/>
                <a:gd name="T18" fmla="*/ 1 w 32"/>
                <a:gd name="T19" fmla="*/ 0 h 33"/>
                <a:gd name="T20" fmla="*/ 1 w 32"/>
                <a:gd name="T21" fmla="*/ 0 h 33"/>
                <a:gd name="T22" fmla="*/ 1 w 32"/>
                <a:gd name="T23" fmla="*/ 0 h 33"/>
                <a:gd name="T24" fmla="*/ 1 w 32"/>
                <a:gd name="T25" fmla="*/ 0 h 3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2" h="33">
                  <a:moveTo>
                    <a:pt x="32" y="33"/>
                  </a:moveTo>
                  <a:lnTo>
                    <a:pt x="30" y="33"/>
                  </a:lnTo>
                  <a:lnTo>
                    <a:pt x="25" y="31"/>
                  </a:lnTo>
                  <a:lnTo>
                    <a:pt x="20" y="27"/>
                  </a:lnTo>
                  <a:lnTo>
                    <a:pt x="14" y="21"/>
                  </a:lnTo>
                  <a:lnTo>
                    <a:pt x="8" y="15"/>
                  </a:lnTo>
                  <a:lnTo>
                    <a:pt x="3" y="9"/>
                  </a:lnTo>
                  <a:lnTo>
                    <a:pt x="1" y="3"/>
                  </a:lnTo>
                  <a:lnTo>
                    <a:pt x="0" y="0"/>
                  </a:lnTo>
                  <a:lnTo>
                    <a:pt x="8" y="7"/>
                  </a:lnTo>
                  <a:lnTo>
                    <a:pt x="18" y="17"/>
                  </a:lnTo>
                  <a:lnTo>
                    <a:pt x="28" y="27"/>
                  </a:lnTo>
                  <a:lnTo>
                    <a:pt x="32" y="3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47" name="Freeform 245"/>
            <p:cNvSpPr>
              <a:spLocks/>
            </p:cNvSpPr>
            <p:nvPr/>
          </p:nvSpPr>
          <p:spPr bwMode="auto">
            <a:xfrm>
              <a:off x="133" y="692"/>
              <a:ext cx="10" cy="11"/>
            </a:xfrm>
            <a:custGeom>
              <a:avLst/>
              <a:gdLst>
                <a:gd name="T0" fmla="*/ 1 w 20"/>
                <a:gd name="T1" fmla="*/ 1 h 22"/>
                <a:gd name="T2" fmla="*/ 1 w 20"/>
                <a:gd name="T3" fmla="*/ 1 h 22"/>
                <a:gd name="T4" fmla="*/ 1 w 20"/>
                <a:gd name="T5" fmla="*/ 1 h 22"/>
                <a:gd name="T6" fmla="*/ 0 w 20"/>
                <a:gd name="T7" fmla="*/ 1 h 22"/>
                <a:gd name="T8" fmla="*/ 0 w 20"/>
                <a:gd name="T9" fmla="*/ 0 h 22"/>
                <a:gd name="T10" fmla="*/ 1 w 20"/>
                <a:gd name="T11" fmla="*/ 1 h 22"/>
                <a:gd name="T12" fmla="*/ 1 w 20"/>
                <a:gd name="T13" fmla="*/ 1 h 22"/>
                <a:gd name="T14" fmla="*/ 1 w 20"/>
                <a:gd name="T15" fmla="*/ 1 h 22"/>
                <a:gd name="T16" fmla="*/ 1 w 20"/>
                <a:gd name="T17" fmla="*/ 1 h 2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0" h="22">
                  <a:moveTo>
                    <a:pt x="20" y="22"/>
                  </a:moveTo>
                  <a:lnTo>
                    <a:pt x="14" y="21"/>
                  </a:lnTo>
                  <a:lnTo>
                    <a:pt x="7" y="17"/>
                  </a:lnTo>
                  <a:lnTo>
                    <a:pt x="0" y="9"/>
                  </a:lnTo>
                  <a:lnTo>
                    <a:pt x="0" y="0"/>
                  </a:lnTo>
                  <a:lnTo>
                    <a:pt x="5" y="9"/>
                  </a:lnTo>
                  <a:lnTo>
                    <a:pt x="14" y="14"/>
                  </a:lnTo>
                  <a:lnTo>
                    <a:pt x="20" y="19"/>
                  </a:lnTo>
                  <a:lnTo>
                    <a:pt x="20" y="2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48" name="Freeform 246"/>
            <p:cNvSpPr>
              <a:spLocks/>
            </p:cNvSpPr>
            <p:nvPr/>
          </p:nvSpPr>
          <p:spPr bwMode="auto">
            <a:xfrm>
              <a:off x="122" y="783"/>
              <a:ext cx="14" cy="13"/>
            </a:xfrm>
            <a:custGeom>
              <a:avLst/>
              <a:gdLst>
                <a:gd name="T0" fmla="*/ 0 w 28"/>
                <a:gd name="T1" fmla="*/ 0 h 25"/>
                <a:gd name="T2" fmla="*/ 1 w 28"/>
                <a:gd name="T3" fmla="*/ 1 h 25"/>
                <a:gd name="T4" fmla="*/ 1 w 28"/>
                <a:gd name="T5" fmla="*/ 1 h 25"/>
                <a:gd name="T6" fmla="*/ 1 w 28"/>
                <a:gd name="T7" fmla="*/ 1 h 25"/>
                <a:gd name="T8" fmla="*/ 1 w 28"/>
                <a:gd name="T9" fmla="*/ 1 h 25"/>
                <a:gd name="T10" fmla="*/ 1 w 28"/>
                <a:gd name="T11" fmla="*/ 1 h 25"/>
                <a:gd name="T12" fmla="*/ 1 w 28"/>
                <a:gd name="T13" fmla="*/ 1 h 25"/>
                <a:gd name="T14" fmla="*/ 1 w 28"/>
                <a:gd name="T15" fmla="*/ 1 h 25"/>
                <a:gd name="T16" fmla="*/ 0 w 28"/>
                <a:gd name="T17" fmla="*/ 0 h 2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8" h="25">
                  <a:moveTo>
                    <a:pt x="0" y="0"/>
                  </a:moveTo>
                  <a:lnTo>
                    <a:pt x="7" y="3"/>
                  </a:lnTo>
                  <a:lnTo>
                    <a:pt x="17" y="10"/>
                  </a:lnTo>
                  <a:lnTo>
                    <a:pt x="27" y="18"/>
                  </a:lnTo>
                  <a:lnTo>
                    <a:pt x="28" y="25"/>
                  </a:lnTo>
                  <a:lnTo>
                    <a:pt x="22" y="24"/>
                  </a:lnTo>
                  <a:lnTo>
                    <a:pt x="14" y="17"/>
                  </a:lnTo>
                  <a:lnTo>
                    <a:pt x="6" y="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49" name="Freeform 247"/>
            <p:cNvSpPr>
              <a:spLocks/>
            </p:cNvSpPr>
            <p:nvPr/>
          </p:nvSpPr>
          <p:spPr bwMode="auto">
            <a:xfrm>
              <a:off x="115" y="783"/>
              <a:ext cx="6" cy="15"/>
            </a:xfrm>
            <a:custGeom>
              <a:avLst/>
              <a:gdLst>
                <a:gd name="T0" fmla="*/ 0 w 14"/>
                <a:gd name="T1" fmla="*/ 0 h 30"/>
                <a:gd name="T2" fmla="*/ 0 w 14"/>
                <a:gd name="T3" fmla="*/ 1 h 30"/>
                <a:gd name="T4" fmla="*/ 0 w 14"/>
                <a:gd name="T5" fmla="*/ 1 h 30"/>
                <a:gd name="T6" fmla="*/ 0 w 14"/>
                <a:gd name="T7" fmla="*/ 1 h 30"/>
                <a:gd name="T8" fmla="*/ 0 w 14"/>
                <a:gd name="T9" fmla="*/ 1 h 30"/>
                <a:gd name="T10" fmla="*/ 0 w 14"/>
                <a:gd name="T11" fmla="*/ 1 h 30"/>
                <a:gd name="T12" fmla="*/ 0 w 14"/>
                <a:gd name="T13" fmla="*/ 1 h 30"/>
                <a:gd name="T14" fmla="*/ 0 w 14"/>
                <a:gd name="T15" fmla="*/ 1 h 30"/>
                <a:gd name="T16" fmla="*/ 0 w 14"/>
                <a:gd name="T17" fmla="*/ 0 h 3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4" h="30">
                  <a:moveTo>
                    <a:pt x="14" y="0"/>
                  </a:moveTo>
                  <a:lnTo>
                    <a:pt x="11" y="5"/>
                  </a:lnTo>
                  <a:lnTo>
                    <a:pt x="5" y="15"/>
                  </a:lnTo>
                  <a:lnTo>
                    <a:pt x="0" y="24"/>
                  </a:lnTo>
                  <a:lnTo>
                    <a:pt x="1" y="30"/>
                  </a:lnTo>
                  <a:lnTo>
                    <a:pt x="6" y="27"/>
                  </a:lnTo>
                  <a:lnTo>
                    <a:pt x="9" y="19"/>
                  </a:lnTo>
                  <a:lnTo>
                    <a:pt x="13" y="8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50" name="Freeform 248"/>
            <p:cNvSpPr>
              <a:spLocks/>
            </p:cNvSpPr>
            <p:nvPr/>
          </p:nvSpPr>
          <p:spPr bwMode="auto">
            <a:xfrm>
              <a:off x="123" y="786"/>
              <a:ext cx="4" cy="17"/>
            </a:xfrm>
            <a:custGeom>
              <a:avLst/>
              <a:gdLst>
                <a:gd name="T0" fmla="*/ 0 w 9"/>
                <a:gd name="T1" fmla="*/ 0 h 33"/>
                <a:gd name="T2" fmla="*/ 0 w 9"/>
                <a:gd name="T3" fmla="*/ 1 h 33"/>
                <a:gd name="T4" fmla="*/ 0 w 9"/>
                <a:gd name="T5" fmla="*/ 1 h 33"/>
                <a:gd name="T6" fmla="*/ 0 w 9"/>
                <a:gd name="T7" fmla="*/ 1 h 33"/>
                <a:gd name="T8" fmla="*/ 0 w 9"/>
                <a:gd name="T9" fmla="*/ 1 h 33"/>
                <a:gd name="T10" fmla="*/ 0 w 9"/>
                <a:gd name="T11" fmla="*/ 1 h 33"/>
                <a:gd name="T12" fmla="*/ 0 w 9"/>
                <a:gd name="T13" fmla="*/ 1 h 33"/>
                <a:gd name="T14" fmla="*/ 0 w 9"/>
                <a:gd name="T15" fmla="*/ 1 h 33"/>
                <a:gd name="T16" fmla="*/ 0 w 9"/>
                <a:gd name="T17" fmla="*/ 0 h 3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9" h="33">
                  <a:moveTo>
                    <a:pt x="0" y="0"/>
                  </a:moveTo>
                  <a:lnTo>
                    <a:pt x="0" y="5"/>
                  </a:lnTo>
                  <a:lnTo>
                    <a:pt x="0" y="17"/>
                  </a:lnTo>
                  <a:lnTo>
                    <a:pt x="2" y="28"/>
                  </a:lnTo>
                  <a:lnTo>
                    <a:pt x="5" y="33"/>
                  </a:lnTo>
                  <a:lnTo>
                    <a:pt x="9" y="28"/>
                  </a:lnTo>
                  <a:lnTo>
                    <a:pt x="6" y="18"/>
                  </a:lnTo>
                  <a:lnTo>
                    <a:pt x="3" y="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51" name="Freeform 249"/>
            <p:cNvSpPr>
              <a:spLocks/>
            </p:cNvSpPr>
            <p:nvPr/>
          </p:nvSpPr>
          <p:spPr bwMode="auto">
            <a:xfrm>
              <a:off x="107" y="778"/>
              <a:ext cx="12" cy="15"/>
            </a:xfrm>
            <a:custGeom>
              <a:avLst/>
              <a:gdLst>
                <a:gd name="T0" fmla="*/ 0 w 25"/>
                <a:gd name="T1" fmla="*/ 0 h 30"/>
                <a:gd name="T2" fmla="*/ 0 w 25"/>
                <a:gd name="T3" fmla="*/ 1 h 30"/>
                <a:gd name="T4" fmla="*/ 0 w 25"/>
                <a:gd name="T5" fmla="*/ 1 h 30"/>
                <a:gd name="T6" fmla="*/ 0 w 25"/>
                <a:gd name="T7" fmla="*/ 1 h 30"/>
                <a:gd name="T8" fmla="*/ 0 w 25"/>
                <a:gd name="T9" fmla="*/ 1 h 30"/>
                <a:gd name="T10" fmla="*/ 0 w 25"/>
                <a:gd name="T11" fmla="*/ 1 h 30"/>
                <a:gd name="T12" fmla="*/ 0 w 25"/>
                <a:gd name="T13" fmla="*/ 1 h 30"/>
                <a:gd name="T14" fmla="*/ 0 w 25"/>
                <a:gd name="T15" fmla="*/ 1 h 30"/>
                <a:gd name="T16" fmla="*/ 0 w 25"/>
                <a:gd name="T17" fmla="*/ 0 h 3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5" h="30">
                  <a:moveTo>
                    <a:pt x="25" y="0"/>
                  </a:moveTo>
                  <a:lnTo>
                    <a:pt x="20" y="9"/>
                  </a:lnTo>
                  <a:lnTo>
                    <a:pt x="13" y="21"/>
                  </a:lnTo>
                  <a:lnTo>
                    <a:pt x="6" y="29"/>
                  </a:lnTo>
                  <a:lnTo>
                    <a:pt x="0" y="30"/>
                  </a:lnTo>
                  <a:lnTo>
                    <a:pt x="1" y="24"/>
                  </a:lnTo>
                  <a:lnTo>
                    <a:pt x="9" y="15"/>
                  </a:lnTo>
                  <a:lnTo>
                    <a:pt x="18" y="6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52" name="Freeform 250"/>
            <p:cNvSpPr>
              <a:spLocks/>
            </p:cNvSpPr>
            <p:nvPr/>
          </p:nvSpPr>
          <p:spPr bwMode="auto">
            <a:xfrm>
              <a:off x="108" y="695"/>
              <a:ext cx="22" cy="4"/>
            </a:xfrm>
            <a:custGeom>
              <a:avLst/>
              <a:gdLst>
                <a:gd name="T0" fmla="*/ 1 w 43"/>
                <a:gd name="T1" fmla="*/ 0 h 9"/>
                <a:gd name="T2" fmla="*/ 1 w 43"/>
                <a:gd name="T3" fmla="*/ 0 h 9"/>
                <a:gd name="T4" fmla="*/ 1 w 43"/>
                <a:gd name="T5" fmla="*/ 0 h 9"/>
                <a:gd name="T6" fmla="*/ 1 w 43"/>
                <a:gd name="T7" fmla="*/ 0 h 9"/>
                <a:gd name="T8" fmla="*/ 1 w 43"/>
                <a:gd name="T9" fmla="*/ 0 h 9"/>
                <a:gd name="T10" fmla="*/ 1 w 43"/>
                <a:gd name="T11" fmla="*/ 0 h 9"/>
                <a:gd name="T12" fmla="*/ 1 w 43"/>
                <a:gd name="T13" fmla="*/ 0 h 9"/>
                <a:gd name="T14" fmla="*/ 1 w 43"/>
                <a:gd name="T15" fmla="*/ 0 h 9"/>
                <a:gd name="T16" fmla="*/ 0 w 43"/>
                <a:gd name="T17" fmla="*/ 0 h 9"/>
                <a:gd name="T18" fmla="*/ 1 w 43"/>
                <a:gd name="T19" fmla="*/ 0 h 9"/>
                <a:gd name="T20" fmla="*/ 1 w 43"/>
                <a:gd name="T21" fmla="*/ 0 h 9"/>
                <a:gd name="T22" fmla="*/ 1 w 43"/>
                <a:gd name="T23" fmla="*/ 0 h 9"/>
                <a:gd name="T24" fmla="*/ 1 w 43"/>
                <a:gd name="T25" fmla="*/ 0 h 9"/>
                <a:gd name="T26" fmla="*/ 1 w 43"/>
                <a:gd name="T27" fmla="*/ 0 h 9"/>
                <a:gd name="T28" fmla="*/ 1 w 43"/>
                <a:gd name="T29" fmla="*/ 0 h 9"/>
                <a:gd name="T30" fmla="*/ 1 w 43"/>
                <a:gd name="T31" fmla="*/ 0 h 9"/>
                <a:gd name="T32" fmla="*/ 1 w 43"/>
                <a:gd name="T33" fmla="*/ 0 h 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3" h="9">
                  <a:moveTo>
                    <a:pt x="43" y="8"/>
                  </a:moveTo>
                  <a:lnTo>
                    <a:pt x="39" y="8"/>
                  </a:lnTo>
                  <a:lnTo>
                    <a:pt x="32" y="9"/>
                  </a:lnTo>
                  <a:lnTo>
                    <a:pt x="25" y="9"/>
                  </a:lnTo>
                  <a:lnTo>
                    <a:pt x="18" y="9"/>
                  </a:lnTo>
                  <a:lnTo>
                    <a:pt x="11" y="9"/>
                  </a:lnTo>
                  <a:lnTo>
                    <a:pt x="5" y="8"/>
                  </a:lnTo>
                  <a:lnTo>
                    <a:pt x="2" y="6"/>
                  </a:lnTo>
                  <a:lnTo>
                    <a:pt x="0" y="4"/>
                  </a:lnTo>
                  <a:lnTo>
                    <a:pt x="1" y="1"/>
                  </a:lnTo>
                  <a:lnTo>
                    <a:pt x="4" y="0"/>
                  </a:lnTo>
                  <a:lnTo>
                    <a:pt x="10" y="0"/>
                  </a:lnTo>
                  <a:lnTo>
                    <a:pt x="17" y="3"/>
                  </a:lnTo>
                  <a:lnTo>
                    <a:pt x="24" y="4"/>
                  </a:lnTo>
                  <a:lnTo>
                    <a:pt x="32" y="6"/>
                  </a:lnTo>
                  <a:lnTo>
                    <a:pt x="38" y="7"/>
                  </a:lnTo>
                  <a:lnTo>
                    <a:pt x="43" y="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53" name="Freeform 251"/>
            <p:cNvSpPr>
              <a:spLocks/>
            </p:cNvSpPr>
            <p:nvPr/>
          </p:nvSpPr>
          <p:spPr bwMode="auto">
            <a:xfrm>
              <a:off x="112" y="686"/>
              <a:ext cx="21" cy="7"/>
            </a:xfrm>
            <a:custGeom>
              <a:avLst/>
              <a:gdLst>
                <a:gd name="T0" fmla="*/ 0 w 43"/>
                <a:gd name="T1" fmla="*/ 0 h 15"/>
                <a:gd name="T2" fmla="*/ 0 w 43"/>
                <a:gd name="T3" fmla="*/ 0 h 15"/>
                <a:gd name="T4" fmla="*/ 0 w 43"/>
                <a:gd name="T5" fmla="*/ 0 h 15"/>
                <a:gd name="T6" fmla="*/ 0 w 43"/>
                <a:gd name="T7" fmla="*/ 0 h 15"/>
                <a:gd name="T8" fmla="*/ 0 w 43"/>
                <a:gd name="T9" fmla="*/ 0 h 15"/>
                <a:gd name="T10" fmla="*/ 0 w 43"/>
                <a:gd name="T11" fmla="*/ 0 h 15"/>
                <a:gd name="T12" fmla="*/ 0 w 43"/>
                <a:gd name="T13" fmla="*/ 0 h 15"/>
                <a:gd name="T14" fmla="*/ 0 w 43"/>
                <a:gd name="T15" fmla="*/ 0 h 15"/>
                <a:gd name="T16" fmla="*/ 0 w 43"/>
                <a:gd name="T17" fmla="*/ 0 h 15"/>
                <a:gd name="T18" fmla="*/ 0 w 43"/>
                <a:gd name="T19" fmla="*/ 0 h 15"/>
                <a:gd name="T20" fmla="*/ 0 w 43"/>
                <a:gd name="T21" fmla="*/ 0 h 15"/>
                <a:gd name="T22" fmla="*/ 0 w 43"/>
                <a:gd name="T23" fmla="*/ 0 h 15"/>
                <a:gd name="T24" fmla="*/ 0 w 43"/>
                <a:gd name="T25" fmla="*/ 0 h 15"/>
                <a:gd name="T26" fmla="*/ 0 w 43"/>
                <a:gd name="T27" fmla="*/ 0 h 15"/>
                <a:gd name="T28" fmla="*/ 0 w 43"/>
                <a:gd name="T29" fmla="*/ 0 h 15"/>
                <a:gd name="T30" fmla="*/ 0 w 43"/>
                <a:gd name="T31" fmla="*/ 0 h 15"/>
                <a:gd name="T32" fmla="*/ 0 w 43"/>
                <a:gd name="T33" fmla="*/ 0 h 1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3" h="15">
                  <a:moveTo>
                    <a:pt x="43" y="15"/>
                  </a:moveTo>
                  <a:lnTo>
                    <a:pt x="38" y="15"/>
                  </a:lnTo>
                  <a:lnTo>
                    <a:pt x="33" y="14"/>
                  </a:lnTo>
                  <a:lnTo>
                    <a:pt x="26" y="13"/>
                  </a:lnTo>
                  <a:lnTo>
                    <a:pt x="19" y="11"/>
                  </a:lnTo>
                  <a:lnTo>
                    <a:pt x="12" y="10"/>
                  </a:lnTo>
                  <a:lnTo>
                    <a:pt x="6" y="8"/>
                  </a:lnTo>
                  <a:lnTo>
                    <a:pt x="3" y="5"/>
                  </a:lnTo>
                  <a:lnTo>
                    <a:pt x="0" y="2"/>
                  </a:lnTo>
                  <a:lnTo>
                    <a:pt x="2" y="0"/>
                  </a:lnTo>
                  <a:lnTo>
                    <a:pt x="6" y="0"/>
                  </a:lnTo>
                  <a:lnTo>
                    <a:pt x="12" y="1"/>
                  </a:lnTo>
                  <a:lnTo>
                    <a:pt x="19" y="5"/>
                  </a:lnTo>
                  <a:lnTo>
                    <a:pt x="27" y="8"/>
                  </a:lnTo>
                  <a:lnTo>
                    <a:pt x="34" y="10"/>
                  </a:lnTo>
                  <a:lnTo>
                    <a:pt x="40" y="14"/>
                  </a:lnTo>
                  <a:lnTo>
                    <a:pt x="43" y="1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54" name="Freeform 252"/>
            <p:cNvSpPr>
              <a:spLocks/>
            </p:cNvSpPr>
            <p:nvPr/>
          </p:nvSpPr>
          <p:spPr bwMode="auto">
            <a:xfrm>
              <a:off x="102" y="706"/>
              <a:ext cx="21" cy="4"/>
            </a:xfrm>
            <a:custGeom>
              <a:avLst/>
              <a:gdLst>
                <a:gd name="T0" fmla="*/ 1 w 40"/>
                <a:gd name="T1" fmla="*/ 0 h 9"/>
                <a:gd name="T2" fmla="*/ 1 w 40"/>
                <a:gd name="T3" fmla="*/ 0 h 9"/>
                <a:gd name="T4" fmla="*/ 1 w 40"/>
                <a:gd name="T5" fmla="*/ 0 h 9"/>
                <a:gd name="T6" fmla="*/ 1 w 40"/>
                <a:gd name="T7" fmla="*/ 0 h 9"/>
                <a:gd name="T8" fmla="*/ 1 w 40"/>
                <a:gd name="T9" fmla="*/ 0 h 9"/>
                <a:gd name="T10" fmla="*/ 1 w 40"/>
                <a:gd name="T11" fmla="*/ 0 h 9"/>
                <a:gd name="T12" fmla="*/ 1 w 40"/>
                <a:gd name="T13" fmla="*/ 0 h 9"/>
                <a:gd name="T14" fmla="*/ 1 w 40"/>
                <a:gd name="T15" fmla="*/ 0 h 9"/>
                <a:gd name="T16" fmla="*/ 0 w 40"/>
                <a:gd name="T17" fmla="*/ 0 h 9"/>
                <a:gd name="T18" fmla="*/ 0 w 40"/>
                <a:gd name="T19" fmla="*/ 0 h 9"/>
                <a:gd name="T20" fmla="*/ 1 w 40"/>
                <a:gd name="T21" fmla="*/ 0 h 9"/>
                <a:gd name="T22" fmla="*/ 1 w 40"/>
                <a:gd name="T23" fmla="*/ 0 h 9"/>
                <a:gd name="T24" fmla="*/ 1 w 40"/>
                <a:gd name="T25" fmla="*/ 0 h 9"/>
                <a:gd name="T26" fmla="*/ 1 w 40"/>
                <a:gd name="T27" fmla="*/ 0 h 9"/>
                <a:gd name="T28" fmla="*/ 1 w 40"/>
                <a:gd name="T29" fmla="*/ 0 h 9"/>
                <a:gd name="T30" fmla="*/ 1 w 40"/>
                <a:gd name="T31" fmla="*/ 0 h 9"/>
                <a:gd name="T32" fmla="*/ 1 w 40"/>
                <a:gd name="T33" fmla="*/ 0 h 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0" h="9">
                  <a:moveTo>
                    <a:pt x="40" y="4"/>
                  </a:moveTo>
                  <a:lnTo>
                    <a:pt x="39" y="6"/>
                  </a:lnTo>
                  <a:lnTo>
                    <a:pt x="35" y="7"/>
                  </a:lnTo>
                  <a:lnTo>
                    <a:pt x="29" y="8"/>
                  </a:lnTo>
                  <a:lnTo>
                    <a:pt x="22" y="9"/>
                  </a:lnTo>
                  <a:lnTo>
                    <a:pt x="14" y="9"/>
                  </a:lnTo>
                  <a:lnTo>
                    <a:pt x="8" y="8"/>
                  </a:lnTo>
                  <a:lnTo>
                    <a:pt x="2" y="7"/>
                  </a:lnTo>
                  <a:lnTo>
                    <a:pt x="0" y="4"/>
                  </a:lnTo>
                  <a:lnTo>
                    <a:pt x="0" y="1"/>
                  </a:lnTo>
                  <a:lnTo>
                    <a:pt x="2" y="0"/>
                  </a:lnTo>
                  <a:lnTo>
                    <a:pt x="8" y="0"/>
                  </a:lnTo>
                  <a:lnTo>
                    <a:pt x="14" y="1"/>
                  </a:lnTo>
                  <a:lnTo>
                    <a:pt x="21" y="2"/>
                  </a:lnTo>
                  <a:lnTo>
                    <a:pt x="29" y="2"/>
                  </a:lnTo>
                  <a:lnTo>
                    <a:pt x="35" y="4"/>
                  </a:lnTo>
                  <a:lnTo>
                    <a:pt x="40" y="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55" name="Freeform 253"/>
            <p:cNvSpPr>
              <a:spLocks/>
            </p:cNvSpPr>
            <p:nvPr/>
          </p:nvSpPr>
          <p:spPr bwMode="auto">
            <a:xfrm>
              <a:off x="97" y="715"/>
              <a:ext cx="23" cy="8"/>
            </a:xfrm>
            <a:custGeom>
              <a:avLst/>
              <a:gdLst>
                <a:gd name="T0" fmla="*/ 0 w 48"/>
                <a:gd name="T1" fmla="*/ 0 h 15"/>
                <a:gd name="T2" fmla="*/ 0 w 48"/>
                <a:gd name="T3" fmla="*/ 1 h 15"/>
                <a:gd name="T4" fmla="*/ 0 w 48"/>
                <a:gd name="T5" fmla="*/ 1 h 15"/>
                <a:gd name="T6" fmla="*/ 0 w 48"/>
                <a:gd name="T7" fmla="*/ 1 h 15"/>
                <a:gd name="T8" fmla="*/ 0 w 48"/>
                <a:gd name="T9" fmla="*/ 1 h 15"/>
                <a:gd name="T10" fmla="*/ 0 w 48"/>
                <a:gd name="T11" fmla="*/ 1 h 15"/>
                <a:gd name="T12" fmla="*/ 0 w 48"/>
                <a:gd name="T13" fmla="*/ 1 h 15"/>
                <a:gd name="T14" fmla="*/ 0 w 48"/>
                <a:gd name="T15" fmla="*/ 1 h 15"/>
                <a:gd name="T16" fmla="*/ 0 w 48"/>
                <a:gd name="T17" fmla="*/ 1 h 15"/>
                <a:gd name="T18" fmla="*/ 0 w 48"/>
                <a:gd name="T19" fmla="*/ 1 h 15"/>
                <a:gd name="T20" fmla="*/ 0 w 48"/>
                <a:gd name="T21" fmla="*/ 1 h 15"/>
                <a:gd name="T22" fmla="*/ 0 w 48"/>
                <a:gd name="T23" fmla="*/ 1 h 15"/>
                <a:gd name="T24" fmla="*/ 0 w 48"/>
                <a:gd name="T25" fmla="*/ 1 h 15"/>
                <a:gd name="T26" fmla="*/ 0 w 48"/>
                <a:gd name="T27" fmla="*/ 1 h 15"/>
                <a:gd name="T28" fmla="*/ 0 w 48"/>
                <a:gd name="T29" fmla="*/ 1 h 15"/>
                <a:gd name="T30" fmla="*/ 0 w 48"/>
                <a:gd name="T31" fmla="*/ 1 h 15"/>
                <a:gd name="T32" fmla="*/ 0 w 48"/>
                <a:gd name="T33" fmla="*/ 0 h 1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8" h="15">
                  <a:moveTo>
                    <a:pt x="48" y="0"/>
                  </a:moveTo>
                  <a:lnTo>
                    <a:pt x="42" y="3"/>
                  </a:lnTo>
                  <a:lnTo>
                    <a:pt x="36" y="7"/>
                  </a:lnTo>
                  <a:lnTo>
                    <a:pt x="28" y="9"/>
                  </a:lnTo>
                  <a:lnTo>
                    <a:pt x="20" y="12"/>
                  </a:lnTo>
                  <a:lnTo>
                    <a:pt x="13" y="14"/>
                  </a:lnTo>
                  <a:lnTo>
                    <a:pt x="6" y="15"/>
                  </a:lnTo>
                  <a:lnTo>
                    <a:pt x="3" y="14"/>
                  </a:lnTo>
                  <a:lnTo>
                    <a:pt x="0" y="11"/>
                  </a:lnTo>
                  <a:lnTo>
                    <a:pt x="2" y="8"/>
                  </a:lnTo>
                  <a:lnTo>
                    <a:pt x="5" y="6"/>
                  </a:lnTo>
                  <a:lnTo>
                    <a:pt x="12" y="4"/>
                  </a:lnTo>
                  <a:lnTo>
                    <a:pt x="20" y="3"/>
                  </a:lnTo>
                  <a:lnTo>
                    <a:pt x="28" y="3"/>
                  </a:lnTo>
                  <a:lnTo>
                    <a:pt x="36" y="2"/>
                  </a:lnTo>
                  <a:lnTo>
                    <a:pt x="43" y="1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56" name="Freeform 254"/>
            <p:cNvSpPr>
              <a:spLocks/>
            </p:cNvSpPr>
            <p:nvPr/>
          </p:nvSpPr>
          <p:spPr bwMode="auto">
            <a:xfrm>
              <a:off x="90" y="726"/>
              <a:ext cx="26" cy="9"/>
            </a:xfrm>
            <a:custGeom>
              <a:avLst/>
              <a:gdLst>
                <a:gd name="T0" fmla="*/ 1 w 52"/>
                <a:gd name="T1" fmla="*/ 0 h 17"/>
                <a:gd name="T2" fmla="*/ 1 w 52"/>
                <a:gd name="T3" fmla="*/ 1 h 17"/>
                <a:gd name="T4" fmla="*/ 1 w 52"/>
                <a:gd name="T5" fmla="*/ 1 h 17"/>
                <a:gd name="T6" fmla="*/ 1 w 52"/>
                <a:gd name="T7" fmla="*/ 1 h 17"/>
                <a:gd name="T8" fmla="*/ 1 w 52"/>
                <a:gd name="T9" fmla="*/ 1 h 17"/>
                <a:gd name="T10" fmla="*/ 1 w 52"/>
                <a:gd name="T11" fmla="*/ 1 h 17"/>
                <a:gd name="T12" fmla="*/ 1 w 52"/>
                <a:gd name="T13" fmla="*/ 1 h 17"/>
                <a:gd name="T14" fmla="*/ 1 w 52"/>
                <a:gd name="T15" fmla="*/ 1 h 17"/>
                <a:gd name="T16" fmla="*/ 0 w 52"/>
                <a:gd name="T17" fmla="*/ 1 h 17"/>
                <a:gd name="T18" fmla="*/ 1 w 52"/>
                <a:gd name="T19" fmla="*/ 1 h 17"/>
                <a:gd name="T20" fmla="*/ 1 w 52"/>
                <a:gd name="T21" fmla="*/ 1 h 17"/>
                <a:gd name="T22" fmla="*/ 1 w 52"/>
                <a:gd name="T23" fmla="*/ 1 h 17"/>
                <a:gd name="T24" fmla="*/ 1 w 52"/>
                <a:gd name="T25" fmla="*/ 1 h 17"/>
                <a:gd name="T26" fmla="*/ 1 w 52"/>
                <a:gd name="T27" fmla="*/ 1 h 17"/>
                <a:gd name="T28" fmla="*/ 1 w 52"/>
                <a:gd name="T29" fmla="*/ 1 h 17"/>
                <a:gd name="T30" fmla="*/ 1 w 52"/>
                <a:gd name="T31" fmla="*/ 1 h 17"/>
                <a:gd name="T32" fmla="*/ 1 w 52"/>
                <a:gd name="T33" fmla="*/ 0 h 1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2" h="17">
                  <a:moveTo>
                    <a:pt x="52" y="0"/>
                  </a:moveTo>
                  <a:lnTo>
                    <a:pt x="47" y="2"/>
                  </a:lnTo>
                  <a:lnTo>
                    <a:pt x="39" y="5"/>
                  </a:lnTo>
                  <a:lnTo>
                    <a:pt x="31" y="9"/>
                  </a:lnTo>
                  <a:lnTo>
                    <a:pt x="22" y="12"/>
                  </a:lnTo>
                  <a:lnTo>
                    <a:pt x="14" y="15"/>
                  </a:lnTo>
                  <a:lnTo>
                    <a:pt x="6" y="17"/>
                  </a:lnTo>
                  <a:lnTo>
                    <a:pt x="1" y="16"/>
                  </a:lnTo>
                  <a:lnTo>
                    <a:pt x="0" y="13"/>
                  </a:lnTo>
                  <a:lnTo>
                    <a:pt x="2" y="10"/>
                  </a:lnTo>
                  <a:lnTo>
                    <a:pt x="8" y="8"/>
                  </a:lnTo>
                  <a:lnTo>
                    <a:pt x="15" y="5"/>
                  </a:lnTo>
                  <a:lnTo>
                    <a:pt x="24" y="4"/>
                  </a:lnTo>
                  <a:lnTo>
                    <a:pt x="33" y="3"/>
                  </a:lnTo>
                  <a:lnTo>
                    <a:pt x="41" y="2"/>
                  </a:lnTo>
                  <a:lnTo>
                    <a:pt x="48" y="1"/>
                  </a:lnTo>
                  <a:lnTo>
                    <a:pt x="52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57" name="Freeform 255"/>
            <p:cNvSpPr>
              <a:spLocks/>
            </p:cNvSpPr>
            <p:nvPr/>
          </p:nvSpPr>
          <p:spPr bwMode="auto">
            <a:xfrm>
              <a:off x="89" y="747"/>
              <a:ext cx="27" cy="13"/>
            </a:xfrm>
            <a:custGeom>
              <a:avLst/>
              <a:gdLst>
                <a:gd name="T0" fmla="*/ 0 w 56"/>
                <a:gd name="T1" fmla="*/ 0 h 28"/>
                <a:gd name="T2" fmla="*/ 0 w 56"/>
                <a:gd name="T3" fmla="*/ 0 h 28"/>
                <a:gd name="T4" fmla="*/ 0 w 56"/>
                <a:gd name="T5" fmla="*/ 0 h 28"/>
                <a:gd name="T6" fmla="*/ 0 w 56"/>
                <a:gd name="T7" fmla="*/ 0 h 28"/>
                <a:gd name="T8" fmla="*/ 0 w 56"/>
                <a:gd name="T9" fmla="*/ 0 h 28"/>
                <a:gd name="T10" fmla="*/ 0 w 56"/>
                <a:gd name="T11" fmla="*/ 0 h 28"/>
                <a:gd name="T12" fmla="*/ 0 w 56"/>
                <a:gd name="T13" fmla="*/ 0 h 28"/>
                <a:gd name="T14" fmla="*/ 0 w 56"/>
                <a:gd name="T15" fmla="*/ 0 h 28"/>
                <a:gd name="T16" fmla="*/ 0 w 56"/>
                <a:gd name="T17" fmla="*/ 0 h 28"/>
                <a:gd name="T18" fmla="*/ 0 w 56"/>
                <a:gd name="T19" fmla="*/ 0 h 28"/>
                <a:gd name="T20" fmla="*/ 0 w 56"/>
                <a:gd name="T21" fmla="*/ 0 h 28"/>
                <a:gd name="T22" fmla="*/ 0 w 56"/>
                <a:gd name="T23" fmla="*/ 0 h 28"/>
                <a:gd name="T24" fmla="*/ 0 w 56"/>
                <a:gd name="T25" fmla="*/ 0 h 28"/>
                <a:gd name="T26" fmla="*/ 0 w 56"/>
                <a:gd name="T27" fmla="*/ 0 h 28"/>
                <a:gd name="T28" fmla="*/ 0 w 56"/>
                <a:gd name="T29" fmla="*/ 0 h 28"/>
                <a:gd name="T30" fmla="*/ 0 w 56"/>
                <a:gd name="T31" fmla="*/ 0 h 28"/>
                <a:gd name="T32" fmla="*/ 0 w 56"/>
                <a:gd name="T33" fmla="*/ 0 h 2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6" h="28">
                  <a:moveTo>
                    <a:pt x="56" y="0"/>
                  </a:moveTo>
                  <a:lnTo>
                    <a:pt x="50" y="5"/>
                  </a:lnTo>
                  <a:lnTo>
                    <a:pt x="43" y="10"/>
                  </a:lnTo>
                  <a:lnTo>
                    <a:pt x="35" y="16"/>
                  </a:lnTo>
                  <a:lnTo>
                    <a:pt x="26" y="21"/>
                  </a:lnTo>
                  <a:lnTo>
                    <a:pt x="16" y="24"/>
                  </a:lnTo>
                  <a:lnTo>
                    <a:pt x="10" y="28"/>
                  </a:lnTo>
                  <a:lnTo>
                    <a:pt x="4" y="28"/>
                  </a:lnTo>
                  <a:lnTo>
                    <a:pt x="0" y="27"/>
                  </a:lnTo>
                  <a:lnTo>
                    <a:pt x="2" y="23"/>
                  </a:lnTo>
                  <a:lnTo>
                    <a:pt x="7" y="20"/>
                  </a:lnTo>
                  <a:lnTo>
                    <a:pt x="15" y="16"/>
                  </a:lnTo>
                  <a:lnTo>
                    <a:pt x="25" y="13"/>
                  </a:lnTo>
                  <a:lnTo>
                    <a:pt x="35" y="10"/>
                  </a:lnTo>
                  <a:lnTo>
                    <a:pt x="44" y="7"/>
                  </a:lnTo>
                  <a:lnTo>
                    <a:pt x="51" y="3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58" name="Freeform 256"/>
            <p:cNvSpPr>
              <a:spLocks/>
            </p:cNvSpPr>
            <p:nvPr/>
          </p:nvSpPr>
          <p:spPr bwMode="auto">
            <a:xfrm>
              <a:off x="93" y="768"/>
              <a:ext cx="26" cy="17"/>
            </a:xfrm>
            <a:custGeom>
              <a:avLst/>
              <a:gdLst>
                <a:gd name="T0" fmla="*/ 1 w 50"/>
                <a:gd name="T1" fmla="*/ 0 h 33"/>
                <a:gd name="T2" fmla="*/ 1 w 50"/>
                <a:gd name="T3" fmla="*/ 1 h 33"/>
                <a:gd name="T4" fmla="*/ 1 w 50"/>
                <a:gd name="T5" fmla="*/ 1 h 33"/>
                <a:gd name="T6" fmla="*/ 1 w 50"/>
                <a:gd name="T7" fmla="*/ 1 h 33"/>
                <a:gd name="T8" fmla="*/ 1 w 50"/>
                <a:gd name="T9" fmla="*/ 1 h 33"/>
                <a:gd name="T10" fmla="*/ 1 w 50"/>
                <a:gd name="T11" fmla="*/ 1 h 33"/>
                <a:gd name="T12" fmla="*/ 1 w 50"/>
                <a:gd name="T13" fmla="*/ 1 h 33"/>
                <a:gd name="T14" fmla="*/ 1 w 50"/>
                <a:gd name="T15" fmla="*/ 1 h 33"/>
                <a:gd name="T16" fmla="*/ 0 w 50"/>
                <a:gd name="T17" fmla="*/ 1 h 33"/>
                <a:gd name="T18" fmla="*/ 1 w 50"/>
                <a:gd name="T19" fmla="*/ 1 h 33"/>
                <a:gd name="T20" fmla="*/ 1 w 50"/>
                <a:gd name="T21" fmla="*/ 1 h 33"/>
                <a:gd name="T22" fmla="*/ 1 w 50"/>
                <a:gd name="T23" fmla="*/ 1 h 33"/>
                <a:gd name="T24" fmla="*/ 1 w 50"/>
                <a:gd name="T25" fmla="*/ 1 h 33"/>
                <a:gd name="T26" fmla="*/ 1 w 50"/>
                <a:gd name="T27" fmla="*/ 1 h 33"/>
                <a:gd name="T28" fmla="*/ 1 w 50"/>
                <a:gd name="T29" fmla="*/ 1 h 33"/>
                <a:gd name="T30" fmla="*/ 1 w 50"/>
                <a:gd name="T31" fmla="*/ 1 h 33"/>
                <a:gd name="T32" fmla="*/ 1 w 50"/>
                <a:gd name="T33" fmla="*/ 0 h 3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0" h="33">
                  <a:moveTo>
                    <a:pt x="50" y="0"/>
                  </a:moveTo>
                  <a:lnTo>
                    <a:pt x="47" y="4"/>
                  </a:lnTo>
                  <a:lnTo>
                    <a:pt x="40" y="10"/>
                  </a:lnTo>
                  <a:lnTo>
                    <a:pt x="32" y="16"/>
                  </a:lnTo>
                  <a:lnTo>
                    <a:pt x="24" y="23"/>
                  </a:lnTo>
                  <a:lnTo>
                    <a:pt x="16" y="27"/>
                  </a:lnTo>
                  <a:lnTo>
                    <a:pt x="8" y="32"/>
                  </a:lnTo>
                  <a:lnTo>
                    <a:pt x="3" y="33"/>
                  </a:lnTo>
                  <a:lnTo>
                    <a:pt x="0" y="32"/>
                  </a:lnTo>
                  <a:lnTo>
                    <a:pt x="1" y="29"/>
                  </a:lnTo>
                  <a:lnTo>
                    <a:pt x="5" y="24"/>
                  </a:lnTo>
                  <a:lnTo>
                    <a:pt x="12" y="19"/>
                  </a:lnTo>
                  <a:lnTo>
                    <a:pt x="21" y="15"/>
                  </a:lnTo>
                  <a:lnTo>
                    <a:pt x="32" y="10"/>
                  </a:lnTo>
                  <a:lnTo>
                    <a:pt x="40" y="6"/>
                  </a:lnTo>
                  <a:lnTo>
                    <a:pt x="47" y="2"/>
                  </a:lnTo>
                  <a:lnTo>
                    <a:pt x="5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59" name="Freeform 257"/>
            <p:cNvSpPr>
              <a:spLocks/>
            </p:cNvSpPr>
            <p:nvPr/>
          </p:nvSpPr>
          <p:spPr bwMode="auto">
            <a:xfrm>
              <a:off x="92" y="736"/>
              <a:ext cx="23" cy="15"/>
            </a:xfrm>
            <a:custGeom>
              <a:avLst/>
              <a:gdLst>
                <a:gd name="T0" fmla="*/ 1 w 46"/>
                <a:gd name="T1" fmla="*/ 0 h 29"/>
                <a:gd name="T2" fmla="*/ 1 w 46"/>
                <a:gd name="T3" fmla="*/ 1 h 29"/>
                <a:gd name="T4" fmla="*/ 1 w 46"/>
                <a:gd name="T5" fmla="*/ 1 h 29"/>
                <a:gd name="T6" fmla="*/ 1 w 46"/>
                <a:gd name="T7" fmla="*/ 1 h 29"/>
                <a:gd name="T8" fmla="*/ 1 w 46"/>
                <a:gd name="T9" fmla="*/ 1 h 29"/>
                <a:gd name="T10" fmla="*/ 1 w 46"/>
                <a:gd name="T11" fmla="*/ 1 h 29"/>
                <a:gd name="T12" fmla="*/ 1 w 46"/>
                <a:gd name="T13" fmla="*/ 1 h 29"/>
                <a:gd name="T14" fmla="*/ 1 w 46"/>
                <a:gd name="T15" fmla="*/ 1 h 29"/>
                <a:gd name="T16" fmla="*/ 0 w 46"/>
                <a:gd name="T17" fmla="*/ 1 h 29"/>
                <a:gd name="T18" fmla="*/ 1 w 46"/>
                <a:gd name="T19" fmla="*/ 1 h 29"/>
                <a:gd name="T20" fmla="*/ 1 w 46"/>
                <a:gd name="T21" fmla="*/ 1 h 29"/>
                <a:gd name="T22" fmla="*/ 1 w 46"/>
                <a:gd name="T23" fmla="*/ 1 h 29"/>
                <a:gd name="T24" fmla="*/ 1 w 46"/>
                <a:gd name="T25" fmla="*/ 1 h 29"/>
                <a:gd name="T26" fmla="*/ 1 w 46"/>
                <a:gd name="T27" fmla="*/ 1 h 29"/>
                <a:gd name="T28" fmla="*/ 1 w 46"/>
                <a:gd name="T29" fmla="*/ 1 h 29"/>
                <a:gd name="T30" fmla="*/ 1 w 46"/>
                <a:gd name="T31" fmla="*/ 1 h 29"/>
                <a:gd name="T32" fmla="*/ 1 w 46"/>
                <a:gd name="T33" fmla="*/ 0 h 2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6" h="29">
                  <a:moveTo>
                    <a:pt x="46" y="0"/>
                  </a:moveTo>
                  <a:lnTo>
                    <a:pt x="43" y="4"/>
                  </a:lnTo>
                  <a:lnTo>
                    <a:pt x="36" y="8"/>
                  </a:lnTo>
                  <a:lnTo>
                    <a:pt x="29" y="14"/>
                  </a:lnTo>
                  <a:lnTo>
                    <a:pt x="21" y="20"/>
                  </a:lnTo>
                  <a:lnTo>
                    <a:pt x="14" y="24"/>
                  </a:lnTo>
                  <a:lnTo>
                    <a:pt x="7" y="28"/>
                  </a:lnTo>
                  <a:lnTo>
                    <a:pt x="3" y="29"/>
                  </a:lnTo>
                  <a:lnTo>
                    <a:pt x="0" y="27"/>
                  </a:lnTo>
                  <a:lnTo>
                    <a:pt x="1" y="23"/>
                  </a:lnTo>
                  <a:lnTo>
                    <a:pt x="6" y="19"/>
                  </a:lnTo>
                  <a:lnTo>
                    <a:pt x="13" y="15"/>
                  </a:lnTo>
                  <a:lnTo>
                    <a:pt x="21" y="12"/>
                  </a:lnTo>
                  <a:lnTo>
                    <a:pt x="29" y="8"/>
                  </a:lnTo>
                  <a:lnTo>
                    <a:pt x="37" y="5"/>
                  </a:lnTo>
                  <a:lnTo>
                    <a:pt x="43" y="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60" name="Freeform 258"/>
            <p:cNvSpPr>
              <a:spLocks/>
            </p:cNvSpPr>
            <p:nvPr/>
          </p:nvSpPr>
          <p:spPr bwMode="auto">
            <a:xfrm>
              <a:off x="113" y="737"/>
              <a:ext cx="34" cy="22"/>
            </a:xfrm>
            <a:custGeom>
              <a:avLst/>
              <a:gdLst>
                <a:gd name="T0" fmla="*/ 1 w 68"/>
                <a:gd name="T1" fmla="*/ 1 h 43"/>
                <a:gd name="T2" fmla="*/ 1 w 68"/>
                <a:gd name="T3" fmla="*/ 1 h 43"/>
                <a:gd name="T4" fmla="*/ 1 w 68"/>
                <a:gd name="T5" fmla="*/ 1 h 43"/>
                <a:gd name="T6" fmla="*/ 1 w 68"/>
                <a:gd name="T7" fmla="*/ 1 h 43"/>
                <a:gd name="T8" fmla="*/ 1 w 68"/>
                <a:gd name="T9" fmla="*/ 1 h 43"/>
                <a:gd name="T10" fmla="*/ 1 w 68"/>
                <a:gd name="T11" fmla="*/ 1 h 43"/>
                <a:gd name="T12" fmla="*/ 1 w 68"/>
                <a:gd name="T13" fmla="*/ 1 h 43"/>
                <a:gd name="T14" fmla="*/ 1 w 68"/>
                <a:gd name="T15" fmla="*/ 1 h 43"/>
                <a:gd name="T16" fmla="*/ 0 w 68"/>
                <a:gd name="T17" fmla="*/ 0 h 43"/>
                <a:gd name="T18" fmla="*/ 1 w 68"/>
                <a:gd name="T19" fmla="*/ 1 h 43"/>
                <a:gd name="T20" fmla="*/ 1 w 68"/>
                <a:gd name="T21" fmla="*/ 1 h 43"/>
                <a:gd name="T22" fmla="*/ 1 w 68"/>
                <a:gd name="T23" fmla="*/ 1 h 43"/>
                <a:gd name="T24" fmla="*/ 1 w 68"/>
                <a:gd name="T25" fmla="*/ 1 h 43"/>
                <a:gd name="T26" fmla="*/ 1 w 68"/>
                <a:gd name="T27" fmla="*/ 1 h 43"/>
                <a:gd name="T28" fmla="*/ 1 w 68"/>
                <a:gd name="T29" fmla="*/ 1 h 43"/>
                <a:gd name="T30" fmla="*/ 1 w 68"/>
                <a:gd name="T31" fmla="*/ 1 h 43"/>
                <a:gd name="T32" fmla="*/ 1 w 68"/>
                <a:gd name="T33" fmla="*/ 1 h 4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68" h="43">
                  <a:moveTo>
                    <a:pt x="68" y="42"/>
                  </a:moveTo>
                  <a:lnTo>
                    <a:pt x="64" y="43"/>
                  </a:lnTo>
                  <a:lnTo>
                    <a:pt x="56" y="41"/>
                  </a:lnTo>
                  <a:lnTo>
                    <a:pt x="46" y="36"/>
                  </a:lnTo>
                  <a:lnTo>
                    <a:pt x="34" y="31"/>
                  </a:lnTo>
                  <a:lnTo>
                    <a:pt x="23" y="23"/>
                  </a:lnTo>
                  <a:lnTo>
                    <a:pt x="13" y="15"/>
                  </a:lnTo>
                  <a:lnTo>
                    <a:pt x="4" y="6"/>
                  </a:lnTo>
                  <a:lnTo>
                    <a:pt x="0" y="0"/>
                  </a:lnTo>
                  <a:lnTo>
                    <a:pt x="6" y="3"/>
                  </a:lnTo>
                  <a:lnTo>
                    <a:pt x="14" y="8"/>
                  </a:lnTo>
                  <a:lnTo>
                    <a:pt x="25" y="13"/>
                  </a:lnTo>
                  <a:lnTo>
                    <a:pt x="38" y="20"/>
                  </a:lnTo>
                  <a:lnTo>
                    <a:pt x="49" y="28"/>
                  </a:lnTo>
                  <a:lnTo>
                    <a:pt x="60" y="34"/>
                  </a:lnTo>
                  <a:lnTo>
                    <a:pt x="66" y="39"/>
                  </a:lnTo>
                  <a:lnTo>
                    <a:pt x="68" y="4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61" name="Freeform 259"/>
            <p:cNvSpPr>
              <a:spLocks/>
            </p:cNvSpPr>
            <p:nvPr/>
          </p:nvSpPr>
          <p:spPr bwMode="auto">
            <a:xfrm>
              <a:off x="115" y="755"/>
              <a:ext cx="27" cy="19"/>
            </a:xfrm>
            <a:custGeom>
              <a:avLst/>
              <a:gdLst>
                <a:gd name="T0" fmla="*/ 1 w 53"/>
                <a:gd name="T1" fmla="*/ 1 h 37"/>
                <a:gd name="T2" fmla="*/ 1 w 53"/>
                <a:gd name="T3" fmla="*/ 1 h 37"/>
                <a:gd name="T4" fmla="*/ 1 w 53"/>
                <a:gd name="T5" fmla="*/ 1 h 37"/>
                <a:gd name="T6" fmla="*/ 1 w 53"/>
                <a:gd name="T7" fmla="*/ 1 h 37"/>
                <a:gd name="T8" fmla="*/ 1 w 53"/>
                <a:gd name="T9" fmla="*/ 1 h 37"/>
                <a:gd name="T10" fmla="*/ 1 w 53"/>
                <a:gd name="T11" fmla="*/ 1 h 37"/>
                <a:gd name="T12" fmla="*/ 1 w 53"/>
                <a:gd name="T13" fmla="*/ 1 h 37"/>
                <a:gd name="T14" fmla="*/ 1 w 53"/>
                <a:gd name="T15" fmla="*/ 1 h 37"/>
                <a:gd name="T16" fmla="*/ 0 w 53"/>
                <a:gd name="T17" fmla="*/ 0 h 37"/>
                <a:gd name="T18" fmla="*/ 1 w 53"/>
                <a:gd name="T19" fmla="*/ 1 h 37"/>
                <a:gd name="T20" fmla="*/ 1 w 53"/>
                <a:gd name="T21" fmla="*/ 1 h 37"/>
                <a:gd name="T22" fmla="*/ 1 w 53"/>
                <a:gd name="T23" fmla="*/ 1 h 37"/>
                <a:gd name="T24" fmla="*/ 1 w 53"/>
                <a:gd name="T25" fmla="*/ 1 h 37"/>
                <a:gd name="T26" fmla="*/ 1 w 53"/>
                <a:gd name="T27" fmla="*/ 1 h 37"/>
                <a:gd name="T28" fmla="*/ 1 w 53"/>
                <a:gd name="T29" fmla="*/ 1 h 37"/>
                <a:gd name="T30" fmla="*/ 1 w 53"/>
                <a:gd name="T31" fmla="*/ 1 h 37"/>
                <a:gd name="T32" fmla="*/ 1 w 53"/>
                <a:gd name="T33" fmla="*/ 1 h 3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3" h="37">
                  <a:moveTo>
                    <a:pt x="53" y="37"/>
                  </a:moveTo>
                  <a:lnTo>
                    <a:pt x="51" y="37"/>
                  </a:lnTo>
                  <a:lnTo>
                    <a:pt x="45" y="36"/>
                  </a:lnTo>
                  <a:lnTo>
                    <a:pt x="37" y="33"/>
                  </a:lnTo>
                  <a:lnTo>
                    <a:pt x="29" y="28"/>
                  </a:lnTo>
                  <a:lnTo>
                    <a:pt x="20" y="22"/>
                  </a:lnTo>
                  <a:lnTo>
                    <a:pt x="12" y="15"/>
                  </a:lnTo>
                  <a:lnTo>
                    <a:pt x="5" y="8"/>
                  </a:lnTo>
                  <a:lnTo>
                    <a:pt x="0" y="0"/>
                  </a:lnTo>
                  <a:lnTo>
                    <a:pt x="6" y="5"/>
                  </a:lnTo>
                  <a:lnTo>
                    <a:pt x="14" y="10"/>
                  </a:lnTo>
                  <a:lnTo>
                    <a:pt x="22" y="15"/>
                  </a:lnTo>
                  <a:lnTo>
                    <a:pt x="33" y="21"/>
                  </a:lnTo>
                  <a:lnTo>
                    <a:pt x="41" y="27"/>
                  </a:lnTo>
                  <a:lnTo>
                    <a:pt x="48" y="31"/>
                  </a:lnTo>
                  <a:lnTo>
                    <a:pt x="52" y="35"/>
                  </a:lnTo>
                  <a:lnTo>
                    <a:pt x="53" y="37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62" name="Freeform 260"/>
            <p:cNvSpPr>
              <a:spLocks/>
            </p:cNvSpPr>
            <p:nvPr/>
          </p:nvSpPr>
          <p:spPr bwMode="auto">
            <a:xfrm>
              <a:off x="91" y="757"/>
              <a:ext cx="26" cy="17"/>
            </a:xfrm>
            <a:custGeom>
              <a:avLst/>
              <a:gdLst>
                <a:gd name="T0" fmla="*/ 1 w 52"/>
                <a:gd name="T1" fmla="*/ 0 h 32"/>
                <a:gd name="T2" fmla="*/ 1 w 52"/>
                <a:gd name="T3" fmla="*/ 1 h 32"/>
                <a:gd name="T4" fmla="*/ 1 w 52"/>
                <a:gd name="T5" fmla="*/ 1 h 32"/>
                <a:gd name="T6" fmla="*/ 1 w 52"/>
                <a:gd name="T7" fmla="*/ 1 h 32"/>
                <a:gd name="T8" fmla="*/ 1 w 52"/>
                <a:gd name="T9" fmla="*/ 1 h 32"/>
                <a:gd name="T10" fmla="*/ 1 w 52"/>
                <a:gd name="T11" fmla="*/ 1 h 32"/>
                <a:gd name="T12" fmla="*/ 1 w 52"/>
                <a:gd name="T13" fmla="*/ 1 h 32"/>
                <a:gd name="T14" fmla="*/ 1 w 52"/>
                <a:gd name="T15" fmla="*/ 1 h 32"/>
                <a:gd name="T16" fmla="*/ 0 w 52"/>
                <a:gd name="T17" fmla="*/ 1 h 32"/>
                <a:gd name="T18" fmla="*/ 1 w 52"/>
                <a:gd name="T19" fmla="*/ 1 h 32"/>
                <a:gd name="T20" fmla="*/ 1 w 52"/>
                <a:gd name="T21" fmla="*/ 1 h 32"/>
                <a:gd name="T22" fmla="*/ 1 w 52"/>
                <a:gd name="T23" fmla="*/ 1 h 32"/>
                <a:gd name="T24" fmla="*/ 1 w 52"/>
                <a:gd name="T25" fmla="*/ 1 h 32"/>
                <a:gd name="T26" fmla="*/ 1 w 52"/>
                <a:gd name="T27" fmla="*/ 1 h 32"/>
                <a:gd name="T28" fmla="*/ 1 w 52"/>
                <a:gd name="T29" fmla="*/ 1 h 32"/>
                <a:gd name="T30" fmla="*/ 1 w 52"/>
                <a:gd name="T31" fmla="*/ 1 h 32"/>
                <a:gd name="T32" fmla="*/ 1 w 52"/>
                <a:gd name="T33" fmla="*/ 0 h 3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2" h="32">
                  <a:moveTo>
                    <a:pt x="52" y="0"/>
                  </a:moveTo>
                  <a:lnTo>
                    <a:pt x="48" y="5"/>
                  </a:lnTo>
                  <a:lnTo>
                    <a:pt x="41" y="10"/>
                  </a:lnTo>
                  <a:lnTo>
                    <a:pt x="33" y="16"/>
                  </a:lnTo>
                  <a:lnTo>
                    <a:pt x="25" y="22"/>
                  </a:lnTo>
                  <a:lnTo>
                    <a:pt x="16" y="28"/>
                  </a:lnTo>
                  <a:lnTo>
                    <a:pt x="9" y="31"/>
                  </a:lnTo>
                  <a:lnTo>
                    <a:pt x="3" y="32"/>
                  </a:lnTo>
                  <a:lnTo>
                    <a:pt x="0" y="31"/>
                  </a:lnTo>
                  <a:lnTo>
                    <a:pt x="1" y="28"/>
                  </a:lnTo>
                  <a:lnTo>
                    <a:pt x="6" y="24"/>
                  </a:lnTo>
                  <a:lnTo>
                    <a:pt x="14" y="20"/>
                  </a:lnTo>
                  <a:lnTo>
                    <a:pt x="23" y="15"/>
                  </a:lnTo>
                  <a:lnTo>
                    <a:pt x="33" y="10"/>
                  </a:lnTo>
                  <a:lnTo>
                    <a:pt x="41" y="6"/>
                  </a:lnTo>
                  <a:lnTo>
                    <a:pt x="48" y="2"/>
                  </a:lnTo>
                  <a:lnTo>
                    <a:pt x="52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63" name="Freeform 261"/>
            <p:cNvSpPr>
              <a:spLocks/>
            </p:cNvSpPr>
            <p:nvPr/>
          </p:nvSpPr>
          <p:spPr bwMode="auto">
            <a:xfrm>
              <a:off x="2" y="17"/>
              <a:ext cx="254" cy="251"/>
            </a:xfrm>
            <a:custGeom>
              <a:avLst/>
              <a:gdLst>
                <a:gd name="T0" fmla="*/ 2 w 508"/>
                <a:gd name="T1" fmla="*/ 1 h 501"/>
                <a:gd name="T2" fmla="*/ 2 w 508"/>
                <a:gd name="T3" fmla="*/ 1 h 501"/>
                <a:gd name="T4" fmla="*/ 1 w 508"/>
                <a:gd name="T5" fmla="*/ 1 h 501"/>
                <a:gd name="T6" fmla="*/ 1 w 508"/>
                <a:gd name="T7" fmla="*/ 1 h 501"/>
                <a:gd name="T8" fmla="*/ 1 w 508"/>
                <a:gd name="T9" fmla="*/ 1 h 501"/>
                <a:gd name="T10" fmla="*/ 1 w 508"/>
                <a:gd name="T11" fmla="*/ 2 h 501"/>
                <a:gd name="T12" fmla="*/ 2 w 508"/>
                <a:gd name="T13" fmla="*/ 2 h 501"/>
                <a:gd name="T14" fmla="*/ 2 w 508"/>
                <a:gd name="T15" fmla="*/ 2 h 501"/>
                <a:gd name="T16" fmla="*/ 2 w 508"/>
                <a:gd name="T17" fmla="*/ 2 h 501"/>
                <a:gd name="T18" fmla="*/ 2 w 508"/>
                <a:gd name="T19" fmla="*/ 2 h 501"/>
                <a:gd name="T20" fmla="*/ 1 w 508"/>
                <a:gd name="T21" fmla="*/ 3 h 501"/>
                <a:gd name="T22" fmla="*/ 1 w 508"/>
                <a:gd name="T23" fmla="*/ 3 h 501"/>
                <a:gd name="T24" fmla="*/ 1 w 508"/>
                <a:gd name="T25" fmla="*/ 3 h 501"/>
                <a:gd name="T26" fmla="*/ 1 w 508"/>
                <a:gd name="T27" fmla="*/ 3 h 501"/>
                <a:gd name="T28" fmla="*/ 1 w 508"/>
                <a:gd name="T29" fmla="*/ 3 h 501"/>
                <a:gd name="T30" fmla="*/ 1 w 508"/>
                <a:gd name="T31" fmla="*/ 3 h 501"/>
                <a:gd name="T32" fmla="*/ 2 w 508"/>
                <a:gd name="T33" fmla="*/ 3 h 501"/>
                <a:gd name="T34" fmla="*/ 2 w 508"/>
                <a:gd name="T35" fmla="*/ 3 h 501"/>
                <a:gd name="T36" fmla="*/ 2 w 508"/>
                <a:gd name="T37" fmla="*/ 3 h 501"/>
                <a:gd name="T38" fmla="*/ 2 w 508"/>
                <a:gd name="T39" fmla="*/ 3 h 501"/>
                <a:gd name="T40" fmla="*/ 2 w 508"/>
                <a:gd name="T41" fmla="*/ 3 h 501"/>
                <a:gd name="T42" fmla="*/ 2 w 508"/>
                <a:gd name="T43" fmla="*/ 3 h 501"/>
                <a:gd name="T44" fmla="*/ 2 w 508"/>
                <a:gd name="T45" fmla="*/ 4 h 501"/>
                <a:gd name="T46" fmla="*/ 2 w 508"/>
                <a:gd name="T47" fmla="*/ 4 h 501"/>
                <a:gd name="T48" fmla="*/ 2 w 508"/>
                <a:gd name="T49" fmla="*/ 4 h 501"/>
                <a:gd name="T50" fmla="*/ 2 w 508"/>
                <a:gd name="T51" fmla="*/ 4 h 501"/>
                <a:gd name="T52" fmla="*/ 3 w 508"/>
                <a:gd name="T53" fmla="*/ 4 h 501"/>
                <a:gd name="T54" fmla="*/ 2 w 508"/>
                <a:gd name="T55" fmla="*/ 3 h 501"/>
                <a:gd name="T56" fmla="*/ 3 w 508"/>
                <a:gd name="T57" fmla="*/ 3 h 501"/>
                <a:gd name="T58" fmla="*/ 3 w 508"/>
                <a:gd name="T59" fmla="*/ 3 h 501"/>
                <a:gd name="T60" fmla="*/ 3 w 508"/>
                <a:gd name="T61" fmla="*/ 4 h 501"/>
                <a:gd name="T62" fmla="*/ 3 w 508"/>
                <a:gd name="T63" fmla="*/ 4 h 501"/>
                <a:gd name="T64" fmla="*/ 4 w 508"/>
                <a:gd name="T65" fmla="*/ 4 h 501"/>
                <a:gd name="T66" fmla="*/ 4 w 508"/>
                <a:gd name="T67" fmla="*/ 3 h 501"/>
                <a:gd name="T68" fmla="*/ 3 w 508"/>
                <a:gd name="T69" fmla="*/ 3 h 501"/>
                <a:gd name="T70" fmla="*/ 3 w 508"/>
                <a:gd name="T71" fmla="*/ 3 h 501"/>
                <a:gd name="T72" fmla="*/ 3 w 508"/>
                <a:gd name="T73" fmla="*/ 3 h 501"/>
                <a:gd name="T74" fmla="*/ 4 w 508"/>
                <a:gd name="T75" fmla="*/ 3 h 501"/>
                <a:gd name="T76" fmla="*/ 4 w 508"/>
                <a:gd name="T77" fmla="*/ 3 h 501"/>
                <a:gd name="T78" fmla="*/ 4 w 508"/>
                <a:gd name="T79" fmla="*/ 3 h 501"/>
                <a:gd name="T80" fmla="*/ 4 w 508"/>
                <a:gd name="T81" fmla="*/ 3 h 501"/>
                <a:gd name="T82" fmla="*/ 4 w 508"/>
                <a:gd name="T83" fmla="*/ 2 h 501"/>
                <a:gd name="T84" fmla="*/ 3 w 508"/>
                <a:gd name="T85" fmla="*/ 2 h 501"/>
                <a:gd name="T86" fmla="*/ 3 w 508"/>
                <a:gd name="T87" fmla="*/ 2 h 501"/>
                <a:gd name="T88" fmla="*/ 3 w 508"/>
                <a:gd name="T89" fmla="*/ 2 h 501"/>
                <a:gd name="T90" fmla="*/ 3 w 508"/>
                <a:gd name="T91" fmla="*/ 2 h 501"/>
                <a:gd name="T92" fmla="*/ 3 w 508"/>
                <a:gd name="T93" fmla="*/ 2 h 501"/>
                <a:gd name="T94" fmla="*/ 3 w 508"/>
                <a:gd name="T95" fmla="*/ 2 h 501"/>
                <a:gd name="T96" fmla="*/ 3 w 508"/>
                <a:gd name="T97" fmla="*/ 1 h 501"/>
                <a:gd name="T98" fmla="*/ 3 w 508"/>
                <a:gd name="T99" fmla="*/ 1 h 501"/>
                <a:gd name="T100" fmla="*/ 3 w 508"/>
                <a:gd name="T101" fmla="*/ 1 h 501"/>
                <a:gd name="T102" fmla="*/ 2 w 508"/>
                <a:gd name="T103" fmla="*/ 1 h 501"/>
                <a:gd name="T104" fmla="*/ 2 w 508"/>
                <a:gd name="T105" fmla="*/ 2 h 501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508" h="501">
                  <a:moveTo>
                    <a:pt x="222" y="183"/>
                  </a:moveTo>
                  <a:lnTo>
                    <a:pt x="220" y="166"/>
                  </a:lnTo>
                  <a:lnTo>
                    <a:pt x="216" y="148"/>
                  </a:lnTo>
                  <a:lnTo>
                    <a:pt x="210" y="132"/>
                  </a:lnTo>
                  <a:lnTo>
                    <a:pt x="201" y="116"/>
                  </a:lnTo>
                  <a:lnTo>
                    <a:pt x="190" y="102"/>
                  </a:lnTo>
                  <a:lnTo>
                    <a:pt x="179" y="91"/>
                  </a:lnTo>
                  <a:lnTo>
                    <a:pt x="166" y="81"/>
                  </a:lnTo>
                  <a:lnTo>
                    <a:pt x="154" y="77"/>
                  </a:lnTo>
                  <a:lnTo>
                    <a:pt x="140" y="73"/>
                  </a:lnTo>
                  <a:lnTo>
                    <a:pt x="124" y="70"/>
                  </a:lnTo>
                  <a:lnTo>
                    <a:pt x="106" y="66"/>
                  </a:lnTo>
                  <a:lnTo>
                    <a:pt x="89" y="63"/>
                  </a:lnTo>
                  <a:lnTo>
                    <a:pt x="73" y="60"/>
                  </a:lnTo>
                  <a:lnTo>
                    <a:pt x="59" y="56"/>
                  </a:lnTo>
                  <a:lnTo>
                    <a:pt x="48" y="53"/>
                  </a:lnTo>
                  <a:lnTo>
                    <a:pt x="41" y="49"/>
                  </a:lnTo>
                  <a:lnTo>
                    <a:pt x="34" y="45"/>
                  </a:lnTo>
                  <a:lnTo>
                    <a:pt x="29" y="43"/>
                  </a:lnTo>
                  <a:lnTo>
                    <a:pt x="29" y="47"/>
                  </a:lnTo>
                  <a:lnTo>
                    <a:pt x="34" y="53"/>
                  </a:lnTo>
                  <a:lnTo>
                    <a:pt x="41" y="63"/>
                  </a:lnTo>
                  <a:lnTo>
                    <a:pt x="44" y="78"/>
                  </a:lnTo>
                  <a:lnTo>
                    <a:pt x="48" y="96"/>
                  </a:lnTo>
                  <a:lnTo>
                    <a:pt x="50" y="115"/>
                  </a:lnTo>
                  <a:lnTo>
                    <a:pt x="52" y="125"/>
                  </a:lnTo>
                  <a:lnTo>
                    <a:pt x="57" y="137"/>
                  </a:lnTo>
                  <a:lnTo>
                    <a:pt x="64" y="149"/>
                  </a:lnTo>
                  <a:lnTo>
                    <a:pt x="72" y="162"/>
                  </a:lnTo>
                  <a:lnTo>
                    <a:pt x="81" y="175"/>
                  </a:lnTo>
                  <a:lnTo>
                    <a:pt x="93" y="186"/>
                  </a:lnTo>
                  <a:lnTo>
                    <a:pt x="104" y="196"/>
                  </a:lnTo>
                  <a:lnTo>
                    <a:pt x="118" y="202"/>
                  </a:lnTo>
                  <a:lnTo>
                    <a:pt x="131" y="207"/>
                  </a:lnTo>
                  <a:lnTo>
                    <a:pt x="142" y="212"/>
                  </a:lnTo>
                  <a:lnTo>
                    <a:pt x="154" y="215"/>
                  </a:lnTo>
                  <a:lnTo>
                    <a:pt x="164" y="220"/>
                  </a:lnTo>
                  <a:lnTo>
                    <a:pt x="173" y="224"/>
                  </a:lnTo>
                  <a:lnTo>
                    <a:pt x="181" y="230"/>
                  </a:lnTo>
                  <a:lnTo>
                    <a:pt x="189" y="238"/>
                  </a:lnTo>
                  <a:lnTo>
                    <a:pt x="196" y="249"/>
                  </a:lnTo>
                  <a:lnTo>
                    <a:pt x="189" y="251"/>
                  </a:lnTo>
                  <a:lnTo>
                    <a:pt x="181" y="251"/>
                  </a:lnTo>
                  <a:lnTo>
                    <a:pt x="176" y="250"/>
                  </a:lnTo>
                  <a:lnTo>
                    <a:pt x="169" y="247"/>
                  </a:lnTo>
                  <a:lnTo>
                    <a:pt x="162" y="246"/>
                  </a:lnTo>
                  <a:lnTo>
                    <a:pt x="156" y="244"/>
                  </a:lnTo>
                  <a:lnTo>
                    <a:pt x="148" y="242"/>
                  </a:lnTo>
                  <a:lnTo>
                    <a:pt x="141" y="241"/>
                  </a:lnTo>
                  <a:lnTo>
                    <a:pt x="129" y="239"/>
                  </a:lnTo>
                  <a:lnTo>
                    <a:pt x="119" y="242"/>
                  </a:lnTo>
                  <a:lnTo>
                    <a:pt x="108" y="245"/>
                  </a:lnTo>
                  <a:lnTo>
                    <a:pt x="97" y="250"/>
                  </a:lnTo>
                  <a:lnTo>
                    <a:pt x="87" y="256"/>
                  </a:lnTo>
                  <a:lnTo>
                    <a:pt x="78" y="264"/>
                  </a:lnTo>
                  <a:lnTo>
                    <a:pt x="71" y="273"/>
                  </a:lnTo>
                  <a:lnTo>
                    <a:pt x="64" y="282"/>
                  </a:lnTo>
                  <a:lnTo>
                    <a:pt x="58" y="291"/>
                  </a:lnTo>
                  <a:lnTo>
                    <a:pt x="51" y="300"/>
                  </a:lnTo>
                  <a:lnTo>
                    <a:pt x="43" y="309"/>
                  </a:lnTo>
                  <a:lnTo>
                    <a:pt x="35" y="315"/>
                  </a:lnTo>
                  <a:lnTo>
                    <a:pt x="28" y="321"/>
                  </a:lnTo>
                  <a:lnTo>
                    <a:pt x="20" y="326"/>
                  </a:lnTo>
                  <a:lnTo>
                    <a:pt x="14" y="330"/>
                  </a:lnTo>
                  <a:lnTo>
                    <a:pt x="9" y="333"/>
                  </a:lnTo>
                  <a:lnTo>
                    <a:pt x="3" y="336"/>
                  </a:lnTo>
                  <a:lnTo>
                    <a:pt x="0" y="340"/>
                  </a:lnTo>
                  <a:lnTo>
                    <a:pt x="4" y="342"/>
                  </a:lnTo>
                  <a:lnTo>
                    <a:pt x="11" y="348"/>
                  </a:lnTo>
                  <a:lnTo>
                    <a:pt x="13" y="349"/>
                  </a:lnTo>
                  <a:lnTo>
                    <a:pt x="18" y="351"/>
                  </a:lnTo>
                  <a:lnTo>
                    <a:pt x="22" y="354"/>
                  </a:lnTo>
                  <a:lnTo>
                    <a:pt x="29" y="357"/>
                  </a:lnTo>
                  <a:lnTo>
                    <a:pt x="35" y="359"/>
                  </a:lnTo>
                  <a:lnTo>
                    <a:pt x="43" y="363"/>
                  </a:lnTo>
                  <a:lnTo>
                    <a:pt x="51" y="365"/>
                  </a:lnTo>
                  <a:lnTo>
                    <a:pt x="60" y="367"/>
                  </a:lnTo>
                  <a:lnTo>
                    <a:pt x="74" y="370"/>
                  </a:lnTo>
                  <a:lnTo>
                    <a:pt x="89" y="371"/>
                  </a:lnTo>
                  <a:lnTo>
                    <a:pt x="105" y="371"/>
                  </a:lnTo>
                  <a:lnTo>
                    <a:pt x="120" y="369"/>
                  </a:lnTo>
                  <a:lnTo>
                    <a:pt x="135" y="363"/>
                  </a:lnTo>
                  <a:lnTo>
                    <a:pt x="150" y="355"/>
                  </a:lnTo>
                  <a:lnTo>
                    <a:pt x="164" y="343"/>
                  </a:lnTo>
                  <a:lnTo>
                    <a:pt x="176" y="328"/>
                  </a:lnTo>
                  <a:lnTo>
                    <a:pt x="179" y="322"/>
                  </a:lnTo>
                  <a:lnTo>
                    <a:pt x="182" y="315"/>
                  </a:lnTo>
                  <a:lnTo>
                    <a:pt x="185" y="310"/>
                  </a:lnTo>
                  <a:lnTo>
                    <a:pt x="188" y="303"/>
                  </a:lnTo>
                  <a:lnTo>
                    <a:pt x="192" y="294"/>
                  </a:lnTo>
                  <a:lnTo>
                    <a:pt x="195" y="284"/>
                  </a:lnTo>
                  <a:lnTo>
                    <a:pt x="199" y="277"/>
                  </a:lnTo>
                  <a:lnTo>
                    <a:pt x="203" y="272"/>
                  </a:lnTo>
                  <a:lnTo>
                    <a:pt x="208" y="266"/>
                  </a:lnTo>
                  <a:lnTo>
                    <a:pt x="212" y="262"/>
                  </a:lnTo>
                  <a:lnTo>
                    <a:pt x="218" y="260"/>
                  </a:lnTo>
                  <a:lnTo>
                    <a:pt x="224" y="259"/>
                  </a:lnTo>
                  <a:lnTo>
                    <a:pt x="224" y="266"/>
                  </a:lnTo>
                  <a:lnTo>
                    <a:pt x="224" y="272"/>
                  </a:lnTo>
                  <a:lnTo>
                    <a:pt x="226" y="276"/>
                  </a:lnTo>
                  <a:lnTo>
                    <a:pt x="228" y="281"/>
                  </a:lnTo>
                  <a:lnTo>
                    <a:pt x="227" y="294"/>
                  </a:lnTo>
                  <a:lnTo>
                    <a:pt x="224" y="304"/>
                  </a:lnTo>
                  <a:lnTo>
                    <a:pt x="216" y="313"/>
                  </a:lnTo>
                  <a:lnTo>
                    <a:pt x="204" y="320"/>
                  </a:lnTo>
                  <a:lnTo>
                    <a:pt x="196" y="324"/>
                  </a:lnTo>
                  <a:lnTo>
                    <a:pt x="189" y="327"/>
                  </a:lnTo>
                  <a:lnTo>
                    <a:pt x="182" y="333"/>
                  </a:lnTo>
                  <a:lnTo>
                    <a:pt x="176" y="339"/>
                  </a:lnTo>
                  <a:lnTo>
                    <a:pt x="167" y="347"/>
                  </a:lnTo>
                  <a:lnTo>
                    <a:pt x="161" y="356"/>
                  </a:lnTo>
                  <a:lnTo>
                    <a:pt x="155" y="366"/>
                  </a:lnTo>
                  <a:lnTo>
                    <a:pt x="150" y="378"/>
                  </a:lnTo>
                  <a:lnTo>
                    <a:pt x="147" y="388"/>
                  </a:lnTo>
                  <a:lnTo>
                    <a:pt x="144" y="401"/>
                  </a:lnTo>
                  <a:lnTo>
                    <a:pt x="143" y="412"/>
                  </a:lnTo>
                  <a:lnTo>
                    <a:pt x="144" y="424"/>
                  </a:lnTo>
                  <a:lnTo>
                    <a:pt x="146" y="432"/>
                  </a:lnTo>
                  <a:lnTo>
                    <a:pt x="147" y="439"/>
                  </a:lnTo>
                  <a:lnTo>
                    <a:pt x="148" y="446"/>
                  </a:lnTo>
                  <a:lnTo>
                    <a:pt x="148" y="452"/>
                  </a:lnTo>
                  <a:lnTo>
                    <a:pt x="149" y="467"/>
                  </a:lnTo>
                  <a:lnTo>
                    <a:pt x="148" y="478"/>
                  </a:lnTo>
                  <a:lnTo>
                    <a:pt x="146" y="487"/>
                  </a:lnTo>
                  <a:lnTo>
                    <a:pt x="142" y="493"/>
                  </a:lnTo>
                  <a:lnTo>
                    <a:pt x="139" y="499"/>
                  </a:lnTo>
                  <a:lnTo>
                    <a:pt x="141" y="501"/>
                  </a:lnTo>
                  <a:lnTo>
                    <a:pt x="147" y="501"/>
                  </a:lnTo>
                  <a:lnTo>
                    <a:pt x="154" y="500"/>
                  </a:lnTo>
                  <a:lnTo>
                    <a:pt x="187" y="494"/>
                  </a:lnTo>
                  <a:lnTo>
                    <a:pt x="217" y="482"/>
                  </a:lnTo>
                  <a:lnTo>
                    <a:pt x="240" y="463"/>
                  </a:lnTo>
                  <a:lnTo>
                    <a:pt x="258" y="440"/>
                  </a:lnTo>
                  <a:lnTo>
                    <a:pt x="270" y="413"/>
                  </a:lnTo>
                  <a:lnTo>
                    <a:pt x="275" y="386"/>
                  </a:lnTo>
                  <a:lnTo>
                    <a:pt x="273" y="358"/>
                  </a:lnTo>
                  <a:lnTo>
                    <a:pt x="265" y="330"/>
                  </a:lnTo>
                  <a:lnTo>
                    <a:pt x="260" y="318"/>
                  </a:lnTo>
                  <a:lnTo>
                    <a:pt x="254" y="307"/>
                  </a:lnTo>
                  <a:lnTo>
                    <a:pt x="250" y="300"/>
                  </a:lnTo>
                  <a:lnTo>
                    <a:pt x="248" y="292"/>
                  </a:lnTo>
                  <a:lnTo>
                    <a:pt x="253" y="291"/>
                  </a:lnTo>
                  <a:lnTo>
                    <a:pt x="258" y="289"/>
                  </a:lnTo>
                  <a:lnTo>
                    <a:pt x="263" y="287"/>
                  </a:lnTo>
                  <a:lnTo>
                    <a:pt x="265" y="284"/>
                  </a:lnTo>
                  <a:lnTo>
                    <a:pt x="273" y="292"/>
                  </a:lnTo>
                  <a:lnTo>
                    <a:pt x="278" y="306"/>
                  </a:lnTo>
                  <a:lnTo>
                    <a:pt x="281" y="321"/>
                  </a:lnTo>
                  <a:lnTo>
                    <a:pt x="284" y="337"/>
                  </a:lnTo>
                  <a:lnTo>
                    <a:pt x="285" y="349"/>
                  </a:lnTo>
                  <a:lnTo>
                    <a:pt x="287" y="360"/>
                  </a:lnTo>
                  <a:lnTo>
                    <a:pt x="291" y="371"/>
                  </a:lnTo>
                  <a:lnTo>
                    <a:pt x="295" y="381"/>
                  </a:lnTo>
                  <a:lnTo>
                    <a:pt x="302" y="392"/>
                  </a:lnTo>
                  <a:lnTo>
                    <a:pt x="311" y="401"/>
                  </a:lnTo>
                  <a:lnTo>
                    <a:pt x="323" y="409"/>
                  </a:lnTo>
                  <a:lnTo>
                    <a:pt x="337" y="416"/>
                  </a:lnTo>
                  <a:lnTo>
                    <a:pt x="353" y="422"/>
                  </a:lnTo>
                  <a:lnTo>
                    <a:pt x="368" y="427"/>
                  </a:lnTo>
                  <a:lnTo>
                    <a:pt x="383" y="433"/>
                  </a:lnTo>
                  <a:lnTo>
                    <a:pt x="395" y="439"/>
                  </a:lnTo>
                  <a:lnTo>
                    <a:pt x="407" y="446"/>
                  </a:lnTo>
                  <a:lnTo>
                    <a:pt x="417" y="453"/>
                  </a:lnTo>
                  <a:lnTo>
                    <a:pt x="425" y="462"/>
                  </a:lnTo>
                  <a:lnTo>
                    <a:pt x="432" y="472"/>
                  </a:lnTo>
                  <a:lnTo>
                    <a:pt x="436" y="456"/>
                  </a:lnTo>
                  <a:lnTo>
                    <a:pt x="438" y="435"/>
                  </a:lnTo>
                  <a:lnTo>
                    <a:pt x="439" y="411"/>
                  </a:lnTo>
                  <a:lnTo>
                    <a:pt x="437" y="385"/>
                  </a:lnTo>
                  <a:lnTo>
                    <a:pt x="431" y="359"/>
                  </a:lnTo>
                  <a:lnTo>
                    <a:pt x="420" y="337"/>
                  </a:lnTo>
                  <a:lnTo>
                    <a:pt x="402" y="320"/>
                  </a:lnTo>
                  <a:lnTo>
                    <a:pt x="378" y="309"/>
                  </a:lnTo>
                  <a:lnTo>
                    <a:pt x="370" y="306"/>
                  </a:lnTo>
                  <a:lnTo>
                    <a:pt x="362" y="305"/>
                  </a:lnTo>
                  <a:lnTo>
                    <a:pt x="354" y="303"/>
                  </a:lnTo>
                  <a:lnTo>
                    <a:pt x="347" y="302"/>
                  </a:lnTo>
                  <a:lnTo>
                    <a:pt x="340" y="299"/>
                  </a:lnTo>
                  <a:lnTo>
                    <a:pt x="334" y="298"/>
                  </a:lnTo>
                  <a:lnTo>
                    <a:pt x="330" y="297"/>
                  </a:lnTo>
                  <a:lnTo>
                    <a:pt x="326" y="296"/>
                  </a:lnTo>
                  <a:lnTo>
                    <a:pt x="329" y="292"/>
                  </a:lnTo>
                  <a:lnTo>
                    <a:pt x="332" y="288"/>
                  </a:lnTo>
                  <a:lnTo>
                    <a:pt x="334" y="283"/>
                  </a:lnTo>
                  <a:lnTo>
                    <a:pt x="336" y="280"/>
                  </a:lnTo>
                  <a:lnTo>
                    <a:pt x="353" y="288"/>
                  </a:lnTo>
                  <a:lnTo>
                    <a:pt x="370" y="295"/>
                  </a:lnTo>
                  <a:lnTo>
                    <a:pt x="386" y="299"/>
                  </a:lnTo>
                  <a:lnTo>
                    <a:pt x="402" y="302"/>
                  </a:lnTo>
                  <a:lnTo>
                    <a:pt x="417" y="303"/>
                  </a:lnTo>
                  <a:lnTo>
                    <a:pt x="431" y="303"/>
                  </a:lnTo>
                  <a:lnTo>
                    <a:pt x="444" y="300"/>
                  </a:lnTo>
                  <a:lnTo>
                    <a:pt x="455" y="297"/>
                  </a:lnTo>
                  <a:lnTo>
                    <a:pt x="466" y="292"/>
                  </a:lnTo>
                  <a:lnTo>
                    <a:pt x="474" y="289"/>
                  </a:lnTo>
                  <a:lnTo>
                    <a:pt x="482" y="286"/>
                  </a:lnTo>
                  <a:lnTo>
                    <a:pt x="489" y="283"/>
                  </a:lnTo>
                  <a:lnTo>
                    <a:pt x="495" y="281"/>
                  </a:lnTo>
                  <a:lnTo>
                    <a:pt x="499" y="280"/>
                  </a:lnTo>
                  <a:lnTo>
                    <a:pt x="504" y="280"/>
                  </a:lnTo>
                  <a:lnTo>
                    <a:pt x="508" y="280"/>
                  </a:lnTo>
                  <a:lnTo>
                    <a:pt x="498" y="275"/>
                  </a:lnTo>
                  <a:lnTo>
                    <a:pt x="489" y="271"/>
                  </a:lnTo>
                  <a:lnTo>
                    <a:pt x="480" y="264"/>
                  </a:lnTo>
                  <a:lnTo>
                    <a:pt x="471" y="257"/>
                  </a:lnTo>
                  <a:lnTo>
                    <a:pt x="465" y="250"/>
                  </a:lnTo>
                  <a:lnTo>
                    <a:pt x="458" y="242"/>
                  </a:lnTo>
                  <a:lnTo>
                    <a:pt x="451" y="232"/>
                  </a:lnTo>
                  <a:lnTo>
                    <a:pt x="445" y="223"/>
                  </a:lnTo>
                  <a:lnTo>
                    <a:pt x="437" y="214"/>
                  </a:lnTo>
                  <a:lnTo>
                    <a:pt x="427" y="205"/>
                  </a:lnTo>
                  <a:lnTo>
                    <a:pt x="413" y="197"/>
                  </a:lnTo>
                  <a:lnTo>
                    <a:pt x="399" y="191"/>
                  </a:lnTo>
                  <a:lnTo>
                    <a:pt x="383" y="188"/>
                  </a:lnTo>
                  <a:lnTo>
                    <a:pt x="368" y="186"/>
                  </a:lnTo>
                  <a:lnTo>
                    <a:pt x="354" y="189"/>
                  </a:lnTo>
                  <a:lnTo>
                    <a:pt x="342" y="193"/>
                  </a:lnTo>
                  <a:lnTo>
                    <a:pt x="336" y="198"/>
                  </a:lnTo>
                  <a:lnTo>
                    <a:pt x="329" y="202"/>
                  </a:lnTo>
                  <a:lnTo>
                    <a:pt x="323" y="205"/>
                  </a:lnTo>
                  <a:lnTo>
                    <a:pt x="318" y="208"/>
                  </a:lnTo>
                  <a:lnTo>
                    <a:pt x="314" y="209"/>
                  </a:lnTo>
                  <a:lnTo>
                    <a:pt x="310" y="212"/>
                  </a:lnTo>
                  <a:lnTo>
                    <a:pt x="307" y="212"/>
                  </a:lnTo>
                  <a:lnTo>
                    <a:pt x="304" y="213"/>
                  </a:lnTo>
                  <a:lnTo>
                    <a:pt x="306" y="209"/>
                  </a:lnTo>
                  <a:lnTo>
                    <a:pt x="306" y="204"/>
                  </a:lnTo>
                  <a:lnTo>
                    <a:pt x="304" y="198"/>
                  </a:lnTo>
                  <a:lnTo>
                    <a:pt x="302" y="194"/>
                  </a:lnTo>
                  <a:lnTo>
                    <a:pt x="307" y="192"/>
                  </a:lnTo>
                  <a:lnTo>
                    <a:pt x="310" y="190"/>
                  </a:lnTo>
                  <a:lnTo>
                    <a:pt x="315" y="189"/>
                  </a:lnTo>
                  <a:lnTo>
                    <a:pt x="319" y="188"/>
                  </a:lnTo>
                  <a:lnTo>
                    <a:pt x="323" y="188"/>
                  </a:lnTo>
                  <a:lnTo>
                    <a:pt x="328" y="186"/>
                  </a:lnTo>
                  <a:lnTo>
                    <a:pt x="332" y="185"/>
                  </a:lnTo>
                  <a:lnTo>
                    <a:pt x="337" y="183"/>
                  </a:lnTo>
                  <a:lnTo>
                    <a:pt x="348" y="174"/>
                  </a:lnTo>
                  <a:lnTo>
                    <a:pt x="357" y="161"/>
                  </a:lnTo>
                  <a:lnTo>
                    <a:pt x="366" y="146"/>
                  </a:lnTo>
                  <a:lnTo>
                    <a:pt x="371" y="129"/>
                  </a:lnTo>
                  <a:lnTo>
                    <a:pt x="376" y="111"/>
                  </a:lnTo>
                  <a:lnTo>
                    <a:pt x="377" y="94"/>
                  </a:lnTo>
                  <a:lnTo>
                    <a:pt x="376" y="80"/>
                  </a:lnTo>
                  <a:lnTo>
                    <a:pt x="371" y="69"/>
                  </a:lnTo>
                  <a:lnTo>
                    <a:pt x="364" y="51"/>
                  </a:lnTo>
                  <a:lnTo>
                    <a:pt x="361" y="32"/>
                  </a:lnTo>
                  <a:lnTo>
                    <a:pt x="360" y="13"/>
                  </a:lnTo>
                  <a:lnTo>
                    <a:pt x="361" y="0"/>
                  </a:lnTo>
                  <a:lnTo>
                    <a:pt x="353" y="10"/>
                  </a:lnTo>
                  <a:lnTo>
                    <a:pt x="345" y="20"/>
                  </a:lnTo>
                  <a:lnTo>
                    <a:pt x="337" y="30"/>
                  </a:lnTo>
                  <a:lnTo>
                    <a:pt x="329" y="36"/>
                  </a:lnTo>
                  <a:lnTo>
                    <a:pt x="319" y="43"/>
                  </a:lnTo>
                  <a:lnTo>
                    <a:pt x="311" y="48"/>
                  </a:lnTo>
                  <a:lnTo>
                    <a:pt x="303" y="53"/>
                  </a:lnTo>
                  <a:lnTo>
                    <a:pt x="296" y="55"/>
                  </a:lnTo>
                  <a:lnTo>
                    <a:pt x="281" y="61"/>
                  </a:lnTo>
                  <a:lnTo>
                    <a:pt x="268" y="71"/>
                  </a:lnTo>
                  <a:lnTo>
                    <a:pt x="256" y="85"/>
                  </a:lnTo>
                  <a:lnTo>
                    <a:pt x="246" y="101"/>
                  </a:lnTo>
                  <a:lnTo>
                    <a:pt x="238" y="119"/>
                  </a:lnTo>
                  <a:lnTo>
                    <a:pt x="234" y="139"/>
                  </a:lnTo>
                  <a:lnTo>
                    <a:pt x="234" y="160"/>
                  </a:lnTo>
                  <a:lnTo>
                    <a:pt x="240" y="182"/>
                  </a:lnTo>
                  <a:lnTo>
                    <a:pt x="237" y="181"/>
                  </a:lnTo>
                  <a:lnTo>
                    <a:pt x="231" y="181"/>
                  </a:lnTo>
                  <a:lnTo>
                    <a:pt x="225" y="181"/>
                  </a:lnTo>
                  <a:lnTo>
                    <a:pt x="222" y="183"/>
                  </a:lnTo>
                  <a:close/>
                </a:path>
              </a:pathLst>
            </a:custGeom>
            <a:solidFill>
              <a:srgbClr val="FF00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64" name="Freeform 262"/>
            <p:cNvSpPr>
              <a:spLocks/>
            </p:cNvSpPr>
            <p:nvPr/>
          </p:nvSpPr>
          <p:spPr bwMode="auto">
            <a:xfrm>
              <a:off x="73" y="0"/>
              <a:ext cx="77" cy="109"/>
            </a:xfrm>
            <a:custGeom>
              <a:avLst/>
              <a:gdLst>
                <a:gd name="T0" fmla="*/ 2 w 154"/>
                <a:gd name="T1" fmla="*/ 1 h 218"/>
                <a:gd name="T2" fmla="*/ 2 w 154"/>
                <a:gd name="T3" fmla="*/ 1 h 218"/>
                <a:gd name="T4" fmla="*/ 2 w 154"/>
                <a:gd name="T5" fmla="*/ 1 h 218"/>
                <a:gd name="T6" fmla="*/ 1 w 154"/>
                <a:gd name="T7" fmla="*/ 1 h 218"/>
                <a:gd name="T8" fmla="*/ 1 w 154"/>
                <a:gd name="T9" fmla="*/ 1 h 218"/>
                <a:gd name="T10" fmla="*/ 1 w 154"/>
                <a:gd name="T11" fmla="*/ 1 h 218"/>
                <a:gd name="T12" fmla="*/ 1 w 154"/>
                <a:gd name="T13" fmla="*/ 2 h 218"/>
                <a:gd name="T14" fmla="*/ 1 w 154"/>
                <a:gd name="T15" fmla="*/ 2 h 218"/>
                <a:gd name="T16" fmla="*/ 1 w 154"/>
                <a:gd name="T17" fmla="*/ 2 h 218"/>
                <a:gd name="T18" fmla="*/ 1 w 154"/>
                <a:gd name="T19" fmla="*/ 2 h 218"/>
                <a:gd name="T20" fmla="*/ 1 w 154"/>
                <a:gd name="T21" fmla="*/ 2 h 218"/>
                <a:gd name="T22" fmla="*/ 1 w 154"/>
                <a:gd name="T23" fmla="*/ 2 h 218"/>
                <a:gd name="T24" fmla="*/ 1 w 154"/>
                <a:gd name="T25" fmla="*/ 2 h 218"/>
                <a:gd name="T26" fmla="*/ 1 w 154"/>
                <a:gd name="T27" fmla="*/ 2 h 218"/>
                <a:gd name="T28" fmla="*/ 1 w 154"/>
                <a:gd name="T29" fmla="*/ 2 h 218"/>
                <a:gd name="T30" fmla="*/ 1 w 154"/>
                <a:gd name="T31" fmla="*/ 2 h 218"/>
                <a:gd name="T32" fmla="*/ 1 w 154"/>
                <a:gd name="T33" fmla="*/ 2 h 218"/>
                <a:gd name="T34" fmla="*/ 1 w 154"/>
                <a:gd name="T35" fmla="*/ 2 h 218"/>
                <a:gd name="T36" fmla="*/ 1 w 154"/>
                <a:gd name="T37" fmla="*/ 2 h 218"/>
                <a:gd name="T38" fmla="*/ 1 w 154"/>
                <a:gd name="T39" fmla="*/ 2 h 218"/>
                <a:gd name="T40" fmla="*/ 1 w 154"/>
                <a:gd name="T41" fmla="*/ 2 h 218"/>
                <a:gd name="T42" fmla="*/ 1 w 154"/>
                <a:gd name="T43" fmla="*/ 2 h 218"/>
                <a:gd name="T44" fmla="*/ 1 w 154"/>
                <a:gd name="T45" fmla="*/ 2 h 218"/>
                <a:gd name="T46" fmla="*/ 1 w 154"/>
                <a:gd name="T47" fmla="*/ 2 h 218"/>
                <a:gd name="T48" fmla="*/ 1 w 154"/>
                <a:gd name="T49" fmla="*/ 2 h 218"/>
                <a:gd name="T50" fmla="*/ 1 w 154"/>
                <a:gd name="T51" fmla="*/ 2 h 218"/>
                <a:gd name="T52" fmla="*/ 1 w 154"/>
                <a:gd name="T53" fmla="*/ 1 h 218"/>
                <a:gd name="T54" fmla="*/ 1 w 154"/>
                <a:gd name="T55" fmla="*/ 1 h 218"/>
                <a:gd name="T56" fmla="*/ 1 w 154"/>
                <a:gd name="T57" fmla="*/ 1 h 218"/>
                <a:gd name="T58" fmla="*/ 1 w 154"/>
                <a:gd name="T59" fmla="*/ 1 h 218"/>
                <a:gd name="T60" fmla="*/ 1 w 154"/>
                <a:gd name="T61" fmla="*/ 1 h 218"/>
                <a:gd name="T62" fmla="*/ 1 w 154"/>
                <a:gd name="T63" fmla="*/ 1 h 218"/>
                <a:gd name="T64" fmla="*/ 0 w 154"/>
                <a:gd name="T65" fmla="*/ 1 h 218"/>
                <a:gd name="T66" fmla="*/ 1 w 154"/>
                <a:gd name="T67" fmla="*/ 1 h 218"/>
                <a:gd name="T68" fmla="*/ 1 w 154"/>
                <a:gd name="T69" fmla="*/ 1 h 218"/>
                <a:gd name="T70" fmla="*/ 1 w 154"/>
                <a:gd name="T71" fmla="*/ 1 h 218"/>
                <a:gd name="T72" fmla="*/ 1 w 154"/>
                <a:gd name="T73" fmla="*/ 0 h 218"/>
                <a:gd name="T74" fmla="*/ 1 w 154"/>
                <a:gd name="T75" fmla="*/ 1 h 218"/>
                <a:gd name="T76" fmla="*/ 1 w 154"/>
                <a:gd name="T77" fmla="*/ 1 h 218"/>
                <a:gd name="T78" fmla="*/ 1 w 154"/>
                <a:gd name="T79" fmla="*/ 1 h 218"/>
                <a:gd name="T80" fmla="*/ 1 w 154"/>
                <a:gd name="T81" fmla="*/ 1 h 218"/>
                <a:gd name="T82" fmla="*/ 1 w 154"/>
                <a:gd name="T83" fmla="*/ 1 h 218"/>
                <a:gd name="T84" fmla="*/ 1 w 154"/>
                <a:gd name="T85" fmla="*/ 1 h 218"/>
                <a:gd name="T86" fmla="*/ 1 w 154"/>
                <a:gd name="T87" fmla="*/ 1 h 218"/>
                <a:gd name="T88" fmla="*/ 1 w 154"/>
                <a:gd name="T89" fmla="*/ 1 h 218"/>
                <a:gd name="T90" fmla="*/ 1 w 154"/>
                <a:gd name="T91" fmla="*/ 1 h 218"/>
                <a:gd name="T92" fmla="*/ 1 w 154"/>
                <a:gd name="T93" fmla="*/ 1 h 218"/>
                <a:gd name="T94" fmla="*/ 1 w 154"/>
                <a:gd name="T95" fmla="*/ 1 h 218"/>
                <a:gd name="T96" fmla="*/ 1 w 154"/>
                <a:gd name="T97" fmla="*/ 1 h 218"/>
                <a:gd name="T98" fmla="*/ 1 w 154"/>
                <a:gd name="T99" fmla="*/ 1 h 218"/>
                <a:gd name="T100" fmla="*/ 1 w 154"/>
                <a:gd name="T101" fmla="*/ 1 h 218"/>
                <a:gd name="T102" fmla="*/ 2 w 154"/>
                <a:gd name="T103" fmla="*/ 1 h 218"/>
                <a:gd name="T104" fmla="*/ 2 w 154"/>
                <a:gd name="T105" fmla="*/ 1 h 218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154" h="218">
                  <a:moveTo>
                    <a:pt x="154" y="90"/>
                  </a:moveTo>
                  <a:lnTo>
                    <a:pt x="145" y="93"/>
                  </a:lnTo>
                  <a:lnTo>
                    <a:pt x="136" y="99"/>
                  </a:lnTo>
                  <a:lnTo>
                    <a:pt x="127" y="106"/>
                  </a:lnTo>
                  <a:lnTo>
                    <a:pt x="118" y="114"/>
                  </a:lnTo>
                  <a:lnTo>
                    <a:pt x="111" y="123"/>
                  </a:lnTo>
                  <a:lnTo>
                    <a:pt x="104" y="135"/>
                  </a:lnTo>
                  <a:lnTo>
                    <a:pt x="98" y="146"/>
                  </a:lnTo>
                  <a:lnTo>
                    <a:pt x="95" y="159"/>
                  </a:lnTo>
                  <a:lnTo>
                    <a:pt x="93" y="164"/>
                  </a:lnTo>
                  <a:lnTo>
                    <a:pt x="93" y="167"/>
                  </a:lnTo>
                  <a:lnTo>
                    <a:pt x="92" y="172"/>
                  </a:lnTo>
                  <a:lnTo>
                    <a:pt x="92" y="176"/>
                  </a:lnTo>
                  <a:lnTo>
                    <a:pt x="92" y="186"/>
                  </a:lnTo>
                  <a:lnTo>
                    <a:pt x="93" y="196"/>
                  </a:lnTo>
                  <a:lnTo>
                    <a:pt x="95" y="206"/>
                  </a:lnTo>
                  <a:lnTo>
                    <a:pt x="98" y="217"/>
                  </a:lnTo>
                  <a:lnTo>
                    <a:pt x="95" y="216"/>
                  </a:lnTo>
                  <a:lnTo>
                    <a:pt x="89" y="216"/>
                  </a:lnTo>
                  <a:lnTo>
                    <a:pt x="83" y="216"/>
                  </a:lnTo>
                  <a:lnTo>
                    <a:pt x="80" y="218"/>
                  </a:lnTo>
                  <a:lnTo>
                    <a:pt x="78" y="201"/>
                  </a:lnTo>
                  <a:lnTo>
                    <a:pt x="74" y="183"/>
                  </a:lnTo>
                  <a:lnTo>
                    <a:pt x="68" y="167"/>
                  </a:lnTo>
                  <a:lnTo>
                    <a:pt x="59" y="151"/>
                  </a:lnTo>
                  <a:lnTo>
                    <a:pt x="48" y="137"/>
                  </a:lnTo>
                  <a:lnTo>
                    <a:pt x="37" y="126"/>
                  </a:lnTo>
                  <a:lnTo>
                    <a:pt x="24" y="116"/>
                  </a:lnTo>
                  <a:lnTo>
                    <a:pt x="12" y="112"/>
                  </a:lnTo>
                  <a:lnTo>
                    <a:pt x="13" y="101"/>
                  </a:lnTo>
                  <a:lnTo>
                    <a:pt x="13" y="91"/>
                  </a:lnTo>
                  <a:lnTo>
                    <a:pt x="8" y="83"/>
                  </a:lnTo>
                  <a:lnTo>
                    <a:pt x="0" y="77"/>
                  </a:lnTo>
                  <a:lnTo>
                    <a:pt x="9" y="62"/>
                  </a:lnTo>
                  <a:lnTo>
                    <a:pt x="17" y="42"/>
                  </a:lnTo>
                  <a:lnTo>
                    <a:pt x="21" y="18"/>
                  </a:lnTo>
                  <a:lnTo>
                    <a:pt x="14" y="0"/>
                  </a:lnTo>
                  <a:lnTo>
                    <a:pt x="21" y="6"/>
                  </a:lnTo>
                  <a:lnTo>
                    <a:pt x="29" y="13"/>
                  </a:lnTo>
                  <a:lnTo>
                    <a:pt x="37" y="20"/>
                  </a:lnTo>
                  <a:lnTo>
                    <a:pt x="46" y="25"/>
                  </a:lnTo>
                  <a:lnTo>
                    <a:pt x="57" y="30"/>
                  </a:lnTo>
                  <a:lnTo>
                    <a:pt x="68" y="33"/>
                  </a:lnTo>
                  <a:lnTo>
                    <a:pt x="81" y="35"/>
                  </a:lnTo>
                  <a:lnTo>
                    <a:pt x="95" y="33"/>
                  </a:lnTo>
                  <a:lnTo>
                    <a:pt x="95" y="44"/>
                  </a:lnTo>
                  <a:lnTo>
                    <a:pt x="96" y="55"/>
                  </a:lnTo>
                  <a:lnTo>
                    <a:pt x="98" y="67"/>
                  </a:lnTo>
                  <a:lnTo>
                    <a:pt x="103" y="77"/>
                  </a:lnTo>
                  <a:lnTo>
                    <a:pt x="111" y="86"/>
                  </a:lnTo>
                  <a:lnTo>
                    <a:pt x="121" y="91"/>
                  </a:lnTo>
                  <a:lnTo>
                    <a:pt x="136" y="93"/>
                  </a:lnTo>
                  <a:lnTo>
                    <a:pt x="154" y="90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65" name="Freeform 263"/>
            <p:cNvSpPr>
              <a:spLocks/>
            </p:cNvSpPr>
            <p:nvPr/>
          </p:nvSpPr>
          <p:spPr bwMode="auto">
            <a:xfrm>
              <a:off x="3" y="182"/>
              <a:ext cx="87" cy="101"/>
            </a:xfrm>
            <a:custGeom>
              <a:avLst/>
              <a:gdLst>
                <a:gd name="T0" fmla="*/ 1 w 174"/>
                <a:gd name="T1" fmla="*/ 0 h 203"/>
                <a:gd name="T2" fmla="*/ 1 w 174"/>
                <a:gd name="T3" fmla="*/ 0 h 203"/>
                <a:gd name="T4" fmla="*/ 1 w 174"/>
                <a:gd name="T5" fmla="*/ 0 h 203"/>
                <a:gd name="T6" fmla="*/ 1 w 174"/>
                <a:gd name="T7" fmla="*/ 0 h 203"/>
                <a:gd name="T8" fmla="*/ 1 w 174"/>
                <a:gd name="T9" fmla="*/ 0 h 203"/>
                <a:gd name="T10" fmla="*/ 1 w 174"/>
                <a:gd name="T11" fmla="*/ 0 h 203"/>
                <a:gd name="T12" fmla="*/ 2 w 174"/>
                <a:gd name="T13" fmla="*/ 0 h 203"/>
                <a:gd name="T14" fmla="*/ 2 w 174"/>
                <a:gd name="T15" fmla="*/ 0 h 203"/>
                <a:gd name="T16" fmla="*/ 2 w 174"/>
                <a:gd name="T17" fmla="*/ 0 h 203"/>
                <a:gd name="T18" fmla="*/ 2 w 174"/>
                <a:gd name="T19" fmla="*/ 0 h 203"/>
                <a:gd name="T20" fmla="*/ 2 w 174"/>
                <a:gd name="T21" fmla="*/ 0 h 203"/>
                <a:gd name="T22" fmla="*/ 2 w 174"/>
                <a:gd name="T23" fmla="*/ 0 h 203"/>
                <a:gd name="T24" fmla="*/ 2 w 174"/>
                <a:gd name="T25" fmla="*/ 0 h 203"/>
                <a:gd name="T26" fmla="*/ 2 w 174"/>
                <a:gd name="T27" fmla="*/ 0 h 203"/>
                <a:gd name="T28" fmla="*/ 2 w 174"/>
                <a:gd name="T29" fmla="*/ 0 h 203"/>
                <a:gd name="T30" fmla="*/ 2 w 174"/>
                <a:gd name="T31" fmla="*/ 0 h 203"/>
                <a:gd name="T32" fmla="*/ 2 w 174"/>
                <a:gd name="T33" fmla="*/ 0 h 203"/>
                <a:gd name="T34" fmla="*/ 2 w 174"/>
                <a:gd name="T35" fmla="*/ 0 h 203"/>
                <a:gd name="T36" fmla="*/ 2 w 174"/>
                <a:gd name="T37" fmla="*/ 0 h 203"/>
                <a:gd name="T38" fmla="*/ 1 w 174"/>
                <a:gd name="T39" fmla="*/ 1 h 203"/>
                <a:gd name="T40" fmla="*/ 1 w 174"/>
                <a:gd name="T41" fmla="*/ 1 h 203"/>
                <a:gd name="T42" fmla="*/ 1 w 174"/>
                <a:gd name="T43" fmla="*/ 1 h 203"/>
                <a:gd name="T44" fmla="*/ 1 w 174"/>
                <a:gd name="T45" fmla="*/ 1 h 203"/>
                <a:gd name="T46" fmla="*/ 1 w 174"/>
                <a:gd name="T47" fmla="*/ 1 h 203"/>
                <a:gd name="T48" fmla="*/ 1 w 174"/>
                <a:gd name="T49" fmla="*/ 1 h 203"/>
                <a:gd name="T50" fmla="*/ 1 w 174"/>
                <a:gd name="T51" fmla="*/ 1 h 203"/>
                <a:gd name="T52" fmla="*/ 1 w 174"/>
                <a:gd name="T53" fmla="*/ 1 h 203"/>
                <a:gd name="T54" fmla="*/ 1 w 174"/>
                <a:gd name="T55" fmla="*/ 1 h 203"/>
                <a:gd name="T56" fmla="*/ 1 w 174"/>
                <a:gd name="T57" fmla="*/ 0 h 203"/>
                <a:gd name="T58" fmla="*/ 1 w 174"/>
                <a:gd name="T59" fmla="*/ 0 h 203"/>
                <a:gd name="T60" fmla="*/ 1 w 174"/>
                <a:gd name="T61" fmla="*/ 0 h 203"/>
                <a:gd name="T62" fmla="*/ 1 w 174"/>
                <a:gd name="T63" fmla="*/ 0 h 203"/>
                <a:gd name="T64" fmla="*/ 1 w 174"/>
                <a:gd name="T65" fmla="*/ 0 h 203"/>
                <a:gd name="T66" fmla="*/ 1 w 174"/>
                <a:gd name="T67" fmla="*/ 0 h 203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174" h="203">
                  <a:moveTo>
                    <a:pt x="57" y="39"/>
                  </a:moveTo>
                  <a:lnTo>
                    <a:pt x="62" y="41"/>
                  </a:lnTo>
                  <a:lnTo>
                    <a:pt x="68" y="42"/>
                  </a:lnTo>
                  <a:lnTo>
                    <a:pt x="72" y="43"/>
                  </a:lnTo>
                  <a:lnTo>
                    <a:pt x="78" y="43"/>
                  </a:lnTo>
                  <a:lnTo>
                    <a:pt x="83" y="43"/>
                  </a:lnTo>
                  <a:lnTo>
                    <a:pt x="88" y="43"/>
                  </a:lnTo>
                  <a:lnTo>
                    <a:pt x="94" y="43"/>
                  </a:lnTo>
                  <a:lnTo>
                    <a:pt x="100" y="43"/>
                  </a:lnTo>
                  <a:lnTo>
                    <a:pt x="106" y="43"/>
                  </a:lnTo>
                  <a:lnTo>
                    <a:pt x="111" y="42"/>
                  </a:lnTo>
                  <a:lnTo>
                    <a:pt x="116" y="41"/>
                  </a:lnTo>
                  <a:lnTo>
                    <a:pt x="122" y="39"/>
                  </a:lnTo>
                  <a:lnTo>
                    <a:pt x="129" y="37"/>
                  </a:lnTo>
                  <a:lnTo>
                    <a:pt x="136" y="34"/>
                  </a:lnTo>
                  <a:lnTo>
                    <a:pt x="143" y="30"/>
                  </a:lnTo>
                  <a:lnTo>
                    <a:pt x="149" y="26"/>
                  </a:lnTo>
                  <a:lnTo>
                    <a:pt x="155" y="21"/>
                  </a:lnTo>
                  <a:lnTo>
                    <a:pt x="161" y="15"/>
                  </a:lnTo>
                  <a:lnTo>
                    <a:pt x="167" y="8"/>
                  </a:lnTo>
                  <a:lnTo>
                    <a:pt x="173" y="0"/>
                  </a:lnTo>
                  <a:lnTo>
                    <a:pt x="174" y="2"/>
                  </a:lnTo>
                  <a:lnTo>
                    <a:pt x="174" y="5"/>
                  </a:lnTo>
                  <a:lnTo>
                    <a:pt x="174" y="8"/>
                  </a:lnTo>
                  <a:lnTo>
                    <a:pt x="173" y="11"/>
                  </a:lnTo>
                  <a:lnTo>
                    <a:pt x="164" y="19"/>
                  </a:lnTo>
                  <a:lnTo>
                    <a:pt x="158" y="28"/>
                  </a:lnTo>
                  <a:lnTo>
                    <a:pt x="152" y="38"/>
                  </a:lnTo>
                  <a:lnTo>
                    <a:pt x="147" y="50"/>
                  </a:lnTo>
                  <a:lnTo>
                    <a:pt x="144" y="60"/>
                  </a:lnTo>
                  <a:lnTo>
                    <a:pt x="141" y="73"/>
                  </a:lnTo>
                  <a:lnTo>
                    <a:pt x="140" y="84"/>
                  </a:lnTo>
                  <a:lnTo>
                    <a:pt x="141" y="96"/>
                  </a:lnTo>
                  <a:lnTo>
                    <a:pt x="143" y="104"/>
                  </a:lnTo>
                  <a:lnTo>
                    <a:pt x="144" y="111"/>
                  </a:lnTo>
                  <a:lnTo>
                    <a:pt x="145" y="118"/>
                  </a:lnTo>
                  <a:lnTo>
                    <a:pt x="145" y="124"/>
                  </a:lnTo>
                  <a:lnTo>
                    <a:pt x="140" y="122"/>
                  </a:lnTo>
                  <a:lnTo>
                    <a:pt x="133" y="125"/>
                  </a:lnTo>
                  <a:lnTo>
                    <a:pt x="126" y="129"/>
                  </a:lnTo>
                  <a:lnTo>
                    <a:pt x="120" y="135"/>
                  </a:lnTo>
                  <a:lnTo>
                    <a:pt x="114" y="144"/>
                  </a:lnTo>
                  <a:lnTo>
                    <a:pt x="109" y="157"/>
                  </a:lnTo>
                  <a:lnTo>
                    <a:pt x="107" y="171"/>
                  </a:lnTo>
                  <a:lnTo>
                    <a:pt x="107" y="188"/>
                  </a:lnTo>
                  <a:lnTo>
                    <a:pt x="100" y="182"/>
                  </a:lnTo>
                  <a:lnTo>
                    <a:pt x="90" y="178"/>
                  </a:lnTo>
                  <a:lnTo>
                    <a:pt x="79" y="177"/>
                  </a:lnTo>
                  <a:lnTo>
                    <a:pt x="67" y="177"/>
                  </a:lnTo>
                  <a:lnTo>
                    <a:pt x="55" y="179"/>
                  </a:lnTo>
                  <a:lnTo>
                    <a:pt x="45" y="183"/>
                  </a:lnTo>
                  <a:lnTo>
                    <a:pt x="35" y="192"/>
                  </a:lnTo>
                  <a:lnTo>
                    <a:pt x="30" y="203"/>
                  </a:lnTo>
                  <a:lnTo>
                    <a:pt x="30" y="181"/>
                  </a:lnTo>
                  <a:lnTo>
                    <a:pt x="25" y="157"/>
                  </a:lnTo>
                  <a:lnTo>
                    <a:pt x="16" y="139"/>
                  </a:lnTo>
                  <a:lnTo>
                    <a:pt x="0" y="129"/>
                  </a:lnTo>
                  <a:lnTo>
                    <a:pt x="10" y="115"/>
                  </a:lnTo>
                  <a:lnTo>
                    <a:pt x="16" y="99"/>
                  </a:lnTo>
                  <a:lnTo>
                    <a:pt x="18" y="83"/>
                  </a:lnTo>
                  <a:lnTo>
                    <a:pt x="15" y="73"/>
                  </a:lnTo>
                  <a:lnTo>
                    <a:pt x="22" y="70"/>
                  </a:lnTo>
                  <a:lnTo>
                    <a:pt x="29" y="68"/>
                  </a:lnTo>
                  <a:lnTo>
                    <a:pt x="34" y="65"/>
                  </a:lnTo>
                  <a:lnTo>
                    <a:pt x="41" y="61"/>
                  </a:lnTo>
                  <a:lnTo>
                    <a:pt x="46" y="57"/>
                  </a:lnTo>
                  <a:lnTo>
                    <a:pt x="52" y="52"/>
                  </a:lnTo>
                  <a:lnTo>
                    <a:pt x="55" y="46"/>
                  </a:lnTo>
                  <a:lnTo>
                    <a:pt x="57" y="39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66" name="Freeform 264"/>
            <p:cNvSpPr>
              <a:spLocks/>
            </p:cNvSpPr>
            <p:nvPr/>
          </p:nvSpPr>
          <p:spPr bwMode="auto">
            <a:xfrm>
              <a:off x="77" y="12"/>
              <a:ext cx="53" cy="76"/>
            </a:xfrm>
            <a:custGeom>
              <a:avLst/>
              <a:gdLst>
                <a:gd name="T0" fmla="*/ 0 w 107"/>
                <a:gd name="T1" fmla="*/ 2 h 152"/>
                <a:gd name="T2" fmla="*/ 0 w 107"/>
                <a:gd name="T3" fmla="*/ 2 h 152"/>
                <a:gd name="T4" fmla="*/ 0 w 107"/>
                <a:gd name="T5" fmla="*/ 2 h 152"/>
                <a:gd name="T6" fmla="*/ 0 w 107"/>
                <a:gd name="T7" fmla="*/ 1 h 152"/>
                <a:gd name="T8" fmla="*/ 0 w 107"/>
                <a:gd name="T9" fmla="*/ 1 h 152"/>
                <a:gd name="T10" fmla="*/ 0 w 107"/>
                <a:gd name="T11" fmla="*/ 1 h 152"/>
                <a:gd name="T12" fmla="*/ 0 w 107"/>
                <a:gd name="T13" fmla="*/ 1 h 152"/>
                <a:gd name="T14" fmla="*/ 0 w 107"/>
                <a:gd name="T15" fmla="*/ 1 h 152"/>
                <a:gd name="T16" fmla="*/ 0 w 107"/>
                <a:gd name="T17" fmla="*/ 1 h 152"/>
                <a:gd name="T18" fmla="*/ 0 w 107"/>
                <a:gd name="T19" fmla="*/ 1 h 152"/>
                <a:gd name="T20" fmla="*/ 0 w 107"/>
                <a:gd name="T21" fmla="*/ 1 h 152"/>
                <a:gd name="T22" fmla="*/ 0 w 107"/>
                <a:gd name="T23" fmla="*/ 1 h 152"/>
                <a:gd name="T24" fmla="*/ 0 w 107"/>
                <a:gd name="T25" fmla="*/ 1 h 152"/>
                <a:gd name="T26" fmla="*/ 0 w 107"/>
                <a:gd name="T27" fmla="*/ 1 h 152"/>
                <a:gd name="T28" fmla="*/ 0 w 107"/>
                <a:gd name="T29" fmla="*/ 1 h 152"/>
                <a:gd name="T30" fmla="*/ 0 w 107"/>
                <a:gd name="T31" fmla="*/ 1 h 152"/>
                <a:gd name="T32" fmla="*/ 0 w 107"/>
                <a:gd name="T33" fmla="*/ 1 h 152"/>
                <a:gd name="T34" fmla="*/ 0 w 107"/>
                <a:gd name="T35" fmla="*/ 1 h 152"/>
                <a:gd name="T36" fmla="*/ 0 w 107"/>
                <a:gd name="T37" fmla="*/ 1 h 152"/>
                <a:gd name="T38" fmla="*/ 0 w 107"/>
                <a:gd name="T39" fmla="*/ 1 h 152"/>
                <a:gd name="T40" fmla="*/ 0 w 107"/>
                <a:gd name="T41" fmla="*/ 1 h 152"/>
                <a:gd name="T42" fmla="*/ 0 w 107"/>
                <a:gd name="T43" fmla="*/ 1 h 152"/>
                <a:gd name="T44" fmla="*/ 0 w 107"/>
                <a:gd name="T45" fmla="*/ 1 h 152"/>
                <a:gd name="T46" fmla="*/ 0 w 107"/>
                <a:gd name="T47" fmla="*/ 1 h 152"/>
                <a:gd name="T48" fmla="*/ 0 w 107"/>
                <a:gd name="T49" fmla="*/ 1 h 152"/>
                <a:gd name="T50" fmla="*/ 0 w 107"/>
                <a:gd name="T51" fmla="*/ 1 h 152"/>
                <a:gd name="T52" fmla="*/ 0 w 107"/>
                <a:gd name="T53" fmla="*/ 1 h 152"/>
                <a:gd name="T54" fmla="*/ 0 w 107"/>
                <a:gd name="T55" fmla="*/ 1 h 152"/>
                <a:gd name="T56" fmla="*/ 0 w 107"/>
                <a:gd name="T57" fmla="*/ 1 h 152"/>
                <a:gd name="T58" fmla="*/ 0 w 107"/>
                <a:gd name="T59" fmla="*/ 1 h 152"/>
                <a:gd name="T60" fmla="*/ 0 w 107"/>
                <a:gd name="T61" fmla="*/ 1 h 152"/>
                <a:gd name="T62" fmla="*/ 0 w 107"/>
                <a:gd name="T63" fmla="*/ 1 h 152"/>
                <a:gd name="T64" fmla="*/ 0 w 107"/>
                <a:gd name="T65" fmla="*/ 1 h 152"/>
                <a:gd name="T66" fmla="*/ 0 w 107"/>
                <a:gd name="T67" fmla="*/ 1 h 152"/>
                <a:gd name="T68" fmla="*/ 0 w 107"/>
                <a:gd name="T69" fmla="*/ 1 h 152"/>
                <a:gd name="T70" fmla="*/ 0 w 107"/>
                <a:gd name="T71" fmla="*/ 1 h 152"/>
                <a:gd name="T72" fmla="*/ 0 w 107"/>
                <a:gd name="T73" fmla="*/ 1 h 152"/>
                <a:gd name="T74" fmla="*/ 0 w 107"/>
                <a:gd name="T75" fmla="*/ 1 h 152"/>
                <a:gd name="T76" fmla="*/ 0 w 107"/>
                <a:gd name="T77" fmla="*/ 1 h 152"/>
                <a:gd name="T78" fmla="*/ 0 w 107"/>
                <a:gd name="T79" fmla="*/ 1 h 152"/>
                <a:gd name="T80" fmla="*/ 0 w 107"/>
                <a:gd name="T81" fmla="*/ 1 h 152"/>
                <a:gd name="T82" fmla="*/ 0 w 107"/>
                <a:gd name="T83" fmla="*/ 1 h 152"/>
                <a:gd name="T84" fmla="*/ 0 w 107"/>
                <a:gd name="T85" fmla="*/ 1 h 152"/>
                <a:gd name="T86" fmla="*/ 0 w 107"/>
                <a:gd name="T87" fmla="*/ 1 h 152"/>
                <a:gd name="T88" fmla="*/ 0 w 107"/>
                <a:gd name="T89" fmla="*/ 1 h 152"/>
                <a:gd name="T90" fmla="*/ 0 w 107"/>
                <a:gd name="T91" fmla="*/ 1 h 152"/>
                <a:gd name="T92" fmla="*/ 0 w 107"/>
                <a:gd name="T93" fmla="*/ 1 h 152"/>
                <a:gd name="T94" fmla="*/ 0 w 107"/>
                <a:gd name="T95" fmla="*/ 2 h 152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0" t="0" r="r" b="b"/>
              <a:pathLst>
                <a:path w="107" h="152">
                  <a:moveTo>
                    <a:pt x="87" y="135"/>
                  </a:moveTo>
                  <a:lnTo>
                    <a:pt x="85" y="140"/>
                  </a:lnTo>
                  <a:lnTo>
                    <a:pt x="85" y="143"/>
                  </a:lnTo>
                  <a:lnTo>
                    <a:pt x="84" y="148"/>
                  </a:lnTo>
                  <a:lnTo>
                    <a:pt x="84" y="152"/>
                  </a:lnTo>
                  <a:lnTo>
                    <a:pt x="80" y="144"/>
                  </a:lnTo>
                  <a:lnTo>
                    <a:pt x="75" y="134"/>
                  </a:lnTo>
                  <a:lnTo>
                    <a:pt x="70" y="124"/>
                  </a:lnTo>
                  <a:lnTo>
                    <a:pt x="69" y="117"/>
                  </a:lnTo>
                  <a:lnTo>
                    <a:pt x="66" y="116"/>
                  </a:lnTo>
                  <a:lnTo>
                    <a:pt x="61" y="113"/>
                  </a:lnTo>
                  <a:lnTo>
                    <a:pt x="57" y="111"/>
                  </a:lnTo>
                  <a:lnTo>
                    <a:pt x="51" y="109"/>
                  </a:lnTo>
                  <a:lnTo>
                    <a:pt x="45" y="107"/>
                  </a:lnTo>
                  <a:lnTo>
                    <a:pt x="40" y="105"/>
                  </a:lnTo>
                  <a:lnTo>
                    <a:pt x="35" y="104"/>
                  </a:lnTo>
                  <a:lnTo>
                    <a:pt x="31" y="104"/>
                  </a:lnTo>
                  <a:lnTo>
                    <a:pt x="30" y="103"/>
                  </a:lnTo>
                  <a:lnTo>
                    <a:pt x="29" y="102"/>
                  </a:lnTo>
                  <a:lnTo>
                    <a:pt x="28" y="101"/>
                  </a:lnTo>
                  <a:lnTo>
                    <a:pt x="27" y="99"/>
                  </a:lnTo>
                  <a:lnTo>
                    <a:pt x="30" y="99"/>
                  </a:lnTo>
                  <a:lnTo>
                    <a:pt x="36" y="101"/>
                  </a:lnTo>
                  <a:lnTo>
                    <a:pt x="42" y="101"/>
                  </a:lnTo>
                  <a:lnTo>
                    <a:pt x="49" y="102"/>
                  </a:lnTo>
                  <a:lnTo>
                    <a:pt x="54" y="103"/>
                  </a:lnTo>
                  <a:lnTo>
                    <a:pt x="60" y="104"/>
                  </a:lnTo>
                  <a:lnTo>
                    <a:pt x="65" y="104"/>
                  </a:lnTo>
                  <a:lnTo>
                    <a:pt x="67" y="105"/>
                  </a:lnTo>
                  <a:lnTo>
                    <a:pt x="65" y="96"/>
                  </a:lnTo>
                  <a:lnTo>
                    <a:pt x="62" y="89"/>
                  </a:lnTo>
                  <a:lnTo>
                    <a:pt x="59" y="84"/>
                  </a:lnTo>
                  <a:lnTo>
                    <a:pt x="57" y="80"/>
                  </a:lnTo>
                  <a:lnTo>
                    <a:pt x="49" y="76"/>
                  </a:lnTo>
                  <a:lnTo>
                    <a:pt x="40" y="73"/>
                  </a:lnTo>
                  <a:lnTo>
                    <a:pt x="32" y="68"/>
                  </a:lnTo>
                  <a:lnTo>
                    <a:pt x="26" y="65"/>
                  </a:lnTo>
                  <a:lnTo>
                    <a:pt x="19" y="60"/>
                  </a:lnTo>
                  <a:lnTo>
                    <a:pt x="13" y="57"/>
                  </a:lnTo>
                  <a:lnTo>
                    <a:pt x="7" y="54"/>
                  </a:lnTo>
                  <a:lnTo>
                    <a:pt x="4" y="53"/>
                  </a:lnTo>
                  <a:lnTo>
                    <a:pt x="1" y="52"/>
                  </a:lnTo>
                  <a:lnTo>
                    <a:pt x="0" y="50"/>
                  </a:lnTo>
                  <a:lnTo>
                    <a:pt x="1" y="49"/>
                  </a:lnTo>
                  <a:lnTo>
                    <a:pt x="6" y="50"/>
                  </a:lnTo>
                  <a:lnTo>
                    <a:pt x="9" y="52"/>
                  </a:lnTo>
                  <a:lnTo>
                    <a:pt x="15" y="54"/>
                  </a:lnTo>
                  <a:lnTo>
                    <a:pt x="21" y="57"/>
                  </a:lnTo>
                  <a:lnTo>
                    <a:pt x="28" y="60"/>
                  </a:lnTo>
                  <a:lnTo>
                    <a:pt x="35" y="64"/>
                  </a:lnTo>
                  <a:lnTo>
                    <a:pt x="42" y="67"/>
                  </a:lnTo>
                  <a:lnTo>
                    <a:pt x="49" y="69"/>
                  </a:lnTo>
                  <a:lnTo>
                    <a:pt x="54" y="71"/>
                  </a:lnTo>
                  <a:lnTo>
                    <a:pt x="51" y="54"/>
                  </a:lnTo>
                  <a:lnTo>
                    <a:pt x="42" y="35"/>
                  </a:lnTo>
                  <a:lnTo>
                    <a:pt x="32" y="16"/>
                  </a:lnTo>
                  <a:lnTo>
                    <a:pt x="24" y="6"/>
                  </a:lnTo>
                  <a:lnTo>
                    <a:pt x="22" y="1"/>
                  </a:lnTo>
                  <a:lnTo>
                    <a:pt x="23" y="0"/>
                  </a:lnTo>
                  <a:lnTo>
                    <a:pt x="27" y="1"/>
                  </a:lnTo>
                  <a:lnTo>
                    <a:pt x="32" y="7"/>
                  </a:lnTo>
                  <a:lnTo>
                    <a:pt x="40" y="19"/>
                  </a:lnTo>
                  <a:lnTo>
                    <a:pt x="50" y="35"/>
                  </a:lnTo>
                  <a:lnTo>
                    <a:pt x="58" y="51"/>
                  </a:lnTo>
                  <a:lnTo>
                    <a:pt x="62" y="64"/>
                  </a:lnTo>
                  <a:lnTo>
                    <a:pt x="69" y="56"/>
                  </a:lnTo>
                  <a:lnTo>
                    <a:pt x="75" y="43"/>
                  </a:lnTo>
                  <a:lnTo>
                    <a:pt x="80" y="30"/>
                  </a:lnTo>
                  <a:lnTo>
                    <a:pt x="81" y="20"/>
                  </a:lnTo>
                  <a:lnTo>
                    <a:pt x="81" y="16"/>
                  </a:lnTo>
                  <a:lnTo>
                    <a:pt x="82" y="15"/>
                  </a:lnTo>
                  <a:lnTo>
                    <a:pt x="83" y="19"/>
                  </a:lnTo>
                  <a:lnTo>
                    <a:pt x="83" y="23"/>
                  </a:lnTo>
                  <a:lnTo>
                    <a:pt x="83" y="34"/>
                  </a:lnTo>
                  <a:lnTo>
                    <a:pt x="82" y="47"/>
                  </a:lnTo>
                  <a:lnTo>
                    <a:pt x="77" y="64"/>
                  </a:lnTo>
                  <a:lnTo>
                    <a:pt x="67" y="76"/>
                  </a:lnTo>
                  <a:lnTo>
                    <a:pt x="70" y="84"/>
                  </a:lnTo>
                  <a:lnTo>
                    <a:pt x="74" y="92"/>
                  </a:lnTo>
                  <a:lnTo>
                    <a:pt x="75" y="101"/>
                  </a:lnTo>
                  <a:lnTo>
                    <a:pt x="76" y="105"/>
                  </a:lnTo>
                  <a:lnTo>
                    <a:pt x="84" y="101"/>
                  </a:lnTo>
                  <a:lnTo>
                    <a:pt x="91" y="96"/>
                  </a:lnTo>
                  <a:lnTo>
                    <a:pt x="97" y="90"/>
                  </a:lnTo>
                  <a:lnTo>
                    <a:pt x="102" y="82"/>
                  </a:lnTo>
                  <a:lnTo>
                    <a:pt x="104" y="77"/>
                  </a:lnTo>
                  <a:lnTo>
                    <a:pt x="106" y="76"/>
                  </a:lnTo>
                  <a:lnTo>
                    <a:pt x="107" y="79"/>
                  </a:lnTo>
                  <a:lnTo>
                    <a:pt x="107" y="83"/>
                  </a:lnTo>
                  <a:lnTo>
                    <a:pt x="104" y="91"/>
                  </a:lnTo>
                  <a:lnTo>
                    <a:pt x="97" y="102"/>
                  </a:lnTo>
                  <a:lnTo>
                    <a:pt x="88" y="111"/>
                  </a:lnTo>
                  <a:lnTo>
                    <a:pt x="80" y="117"/>
                  </a:lnTo>
                  <a:lnTo>
                    <a:pt x="82" y="121"/>
                  </a:lnTo>
                  <a:lnTo>
                    <a:pt x="83" y="127"/>
                  </a:lnTo>
                  <a:lnTo>
                    <a:pt x="85" y="132"/>
                  </a:lnTo>
                  <a:lnTo>
                    <a:pt x="87" y="135"/>
                  </a:lnTo>
                  <a:close/>
                </a:path>
              </a:pathLst>
            </a:custGeom>
            <a:solidFill>
              <a:srgbClr val="004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67" name="Freeform 265"/>
            <p:cNvSpPr>
              <a:spLocks/>
            </p:cNvSpPr>
            <p:nvPr/>
          </p:nvSpPr>
          <p:spPr bwMode="auto">
            <a:xfrm>
              <a:off x="11" y="201"/>
              <a:ext cx="53" cy="69"/>
            </a:xfrm>
            <a:custGeom>
              <a:avLst/>
              <a:gdLst>
                <a:gd name="T0" fmla="*/ 1 w 106"/>
                <a:gd name="T1" fmla="*/ 1 h 138"/>
                <a:gd name="T2" fmla="*/ 1 w 106"/>
                <a:gd name="T3" fmla="*/ 1 h 138"/>
                <a:gd name="T4" fmla="*/ 1 w 106"/>
                <a:gd name="T5" fmla="*/ 1 h 138"/>
                <a:gd name="T6" fmla="*/ 1 w 106"/>
                <a:gd name="T7" fmla="*/ 1 h 138"/>
                <a:gd name="T8" fmla="*/ 1 w 106"/>
                <a:gd name="T9" fmla="*/ 1 h 138"/>
                <a:gd name="T10" fmla="*/ 1 w 106"/>
                <a:gd name="T11" fmla="*/ 1 h 138"/>
                <a:gd name="T12" fmla="*/ 1 w 106"/>
                <a:gd name="T13" fmla="*/ 1 h 138"/>
                <a:gd name="T14" fmla="*/ 1 w 106"/>
                <a:gd name="T15" fmla="*/ 1 h 138"/>
                <a:gd name="T16" fmla="*/ 1 w 106"/>
                <a:gd name="T17" fmla="*/ 1 h 138"/>
                <a:gd name="T18" fmla="*/ 1 w 106"/>
                <a:gd name="T19" fmla="*/ 1 h 138"/>
                <a:gd name="T20" fmla="*/ 1 w 106"/>
                <a:gd name="T21" fmla="*/ 1 h 138"/>
                <a:gd name="T22" fmla="*/ 1 w 106"/>
                <a:gd name="T23" fmla="*/ 1 h 138"/>
                <a:gd name="T24" fmla="*/ 1 w 106"/>
                <a:gd name="T25" fmla="*/ 1 h 138"/>
                <a:gd name="T26" fmla="*/ 1 w 106"/>
                <a:gd name="T27" fmla="*/ 1 h 138"/>
                <a:gd name="T28" fmla="*/ 1 w 106"/>
                <a:gd name="T29" fmla="*/ 1 h 138"/>
                <a:gd name="T30" fmla="*/ 1 w 106"/>
                <a:gd name="T31" fmla="*/ 1 h 138"/>
                <a:gd name="T32" fmla="*/ 1 w 106"/>
                <a:gd name="T33" fmla="*/ 1 h 138"/>
                <a:gd name="T34" fmla="*/ 1 w 106"/>
                <a:gd name="T35" fmla="*/ 1 h 138"/>
                <a:gd name="T36" fmla="*/ 1 w 106"/>
                <a:gd name="T37" fmla="*/ 1 h 138"/>
                <a:gd name="T38" fmla="*/ 1 w 106"/>
                <a:gd name="T39" fmla="*/ 1 h 138"/>
                <a:gd name="T40" fmla="*/ 1 w 106"/>
                <a:gd name="T41" fmla="*/ 1 h 138"/>
                <a:gd name="T42" fmla="*/ 1 w 106"/>
                <a:gd name="T43" fmla="*/ 1 h 138"/>
                <a:gd name="T44" fmla="*/ 1 w 106"/>
                <a:gd name="T45" fmla="*/ 1 h 138"/>
                <a:gd name="T46" fmla="*/ 1 w 106"/>
                <a:gd name="T47" fmla="*/ 1 h 138"/>
                <a:gd name="T48" fmla="*/ 1 w 106"/>
                <a:gd name="T49" fmla="*/ 1 h 138"/>
                <a:gd name="T50" fmla="*/ 1 w 106"/>
                <a:gd name="T51" fmla="*/ 1 h 138"/>
                <a:gd name="T52" fmla="*/ 1 w 106"/>
                <a:gd name="T53" fmla="*/ 1 h 138"/>
                <a:gd name="T54" fmla="*/ 1 w 106"/>
                <a:gd name="T55" fmla="*/ 1 h 138"/>
                <a:gd name="T56" fmla="*/ 1 w 106"/>
                <a:gd name="T57" fmla="*/ 1 h 138"/>
                <a:gd name="T58" fmla="*/ 1 w 106"/>
                <a:gd name="T59" fmla="*/ 1 h 138"/>
                <a:gd name="T60" fmla="*/ 1 w 106"/>
                <a:gd name="T61" fmla="*/ 1 h 138"/>
                <a:gd name="T62" fmla="*/ 1 w 106"/>
                <a:gd name="T63" fmla="*/ 1 h 138"/>
                <a:gd name="T64" fmla="*/ 1 w 106"/>
                <a:gd name="T65" fmla="*/ 1 h 138"/>
                <a:gd name="T66" fmla="*/ 1 w 106"/>
                <a:gd name="T67" fmla="*/ 1 h 138"/>
                <a:gd name="T68" fmla="*/ 1 w 106"/>
                <a:gd name="T69" fmla="*/ 1 h 138"/>
                <a:gd name="T70" fmla="*/ 1 w 106"/>
                <a:gd name="T71" fmla="*/ 1 h 138"/>
                <a:gd name="T72" fmla="*/ 1 w 106"/>
                <a:gd name="T73" fmla="*/ 1 h 138"/>
                <a:gd name="T74" fmla="*/ 1 w 106"/>
                <a:gd name="T75" fmla="*/ 1 h 138"/>
                <a:gd name="T76" fmla="*/ 1 w 106"/>
                <a:gd name="T77" fmla="*/ 1 h 138"/>
                <a:gd name="T78" fmla="*/ 1 w 106"/>
                <a:gd name="T79" fmla="*/ 1 h 138"/>
                <a:gd name="T80" fmla="*/ 1 w 106"/>
                <a:gd name="T81" fmla="*/ 1 h 138"/>
                <a:gd name="T82" fmla="*/ 1 w 106"/>
                <a:gd name="T83" fmla="*/ 1 h 138"/>
                <a:gd name="T84" fmla="*/ 1 w 106"/>
                <a:gd name="T85" fmla="*/ 1 h 138"/>
                <a:gd name="T86" fmla="*/ 1 w 106"/>
                <a:gd name="T87" fmla="*/ 1 h 138"/>
                <a:gd name="T88" fmla="*/ 1 w 106"/>
                <a:gd name="T89" fmla="*/ 1 h 138"/>
                <a:gd name="T90" fmla="*/ 1 w 106"/>
                <a:gd name="T91" fmla="*/ 1 h 138"/>
                <a:gd name="T92" fmla="*/ 1 w 106"/>
                <a:gd name="T93" fmla="*/ 0 h 138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106" h="138">
                  <a:moveTo>
                    <a:pt x="106" y="0"/>
                  </a:moveTo>
                  <a:lnTo>
                    <a:pt x="100" y="2"/>
                  </a:lnTo>
                  <a:lnTo>
                    <a:pt x="95" y="3"/>
                  </a:lnTo>
                  <a:lnTo>
                    <a:pt x="90" y="4"/>
                  </a:lnTo>
                  <a:lnTo>
                    <a:pt x="84" y="4"/>
                  </a:lnTo>
                  <a:lnTo>
                    <a:pt x="83" y="10"/>
                  </a:lnTo>
                  <a:lnTo>
                    <a:pt x="79" y="17"/>
                  </a:lnTo>
                  <a:lnTo>
                    <a:pt x="75" y="22"/>
                  </a:lnTo>
                  <a:lnTo>
                    <a:pt x="69" y="25"/>
                  </a:lnTo>
                  <a:lnTo>
                    <a:pt x="63" y="26"/>
                  </a:lnTo>
                  <a:lnTo>
                    <a:pt x="56" y="26"/>
                  </a:lnTo>
                  <a:lnTo>
                    <a:pt x="49" y="28"/>
                  </a:lnTo>
                  <a:lnTo>
                    <a:pt x="41" y="29"/>
                  </a:lnTo>
                  <a:lnTo>
                    <a:pt x="33" y="31"/>
                  </a:lnTo>
                  <a:lnTo>
                    <a:pt x="26" y="35"/>
                  </a:lnTo>
                  <a:lnTo>
                    <a:pt x="21" y="37"/>
                  </a:lnTo>
                  <a:lnTo>
                    <a:pt x="17" y="41"/>
                  </a:lnTo>
                  <a:lnTo>
                    <a:pt x="16" y="43"/>
                  </a:lnTo>
                  <a:lnTo>
                    <a:pt x="15" y="43"/>
                  </a:lnTo>
                  <a:lnTo>
                    <a:pt x="16" y="43"/>
                  </a:lnTo>
                  <a:lnTo>
                    <a:pt x="19" y="42"/>
                  </a:lnTo>
                  <a:lnTo>
                    <a:pt x="23" y="41"/>
                  </a:lnTo>
                  <a:lnTo>
                    <a:pt x="28" y="38"/>
                  </a:lnTo>
                  <a:lnTo>
                    <a:pt x="33" y="37"/>
                  </a:lnTo>
                  <a:lnTo>
                    <a:pt x="39" y="35"/>
                  </a:lnTo>
                  <a:lnTo>
                    <a:pt x="46" y="34"/>
                  </a:lnTo>
                  <a:lnTo>
                    <a:pt x="53" y="34"/>
                  </a:lnTo>
                  <a:lnTo>
                    <a:pt x="60" y="34"/>
                  </a:lnTo>
                  <a:lnTo>
                    <a:pt x="66" y="35"/>
                  </a:lnTo>
                  <a:lnTo>
                    <a:pt x="61" y="44"/>
                  </a:lnTo>
                  <a:lnTo>
                    <a:pt x="56" y="55"/>
                  </a:lnTo>
                  <a:lnTo>
                    <a:pt x="52" y="64"/>
                  </a:lnTo>
                  <a:lnTo>
                    <a:pt x="47" y="68"/>
                  </a:lnTo>
                  <a:lnTo>
                    <a:pt x="44" y="70"/>
                  </a:lnTo>
                  <a:lnTo>
                    <a:pt x="38" y="72"/>
                  </a:lnTo>
                  <a:lnTo>
                    <a:pt x="32" y="73"/>
                  </a:lnTo>
                  <a:lnTo>
                    <a:pt x="25" y="75"/>
                  </a:lnTo>
                  <a:lnTo>
                    <a:pt x="18" y="76"/>
                  </a:lnTo>
                  <a:lnTo>
                    <a:pt x="13" y="78"/>
                  </a:lnTo>
                  <a:lnTo>
                    <a:pt x="7" y="79"/>
                  </a:lnTo>
                  <a:lnTo>
                    <a:pt x="3" y="80"/>
                  </a:lnTo>
                  <a:lnTo>
                    <a:pt x="1" y="81"/>
                  </a:lnTo>
                  <a:lnTo>
                    <a:pt x="0" y="81"/>
                  </a:lnTo>
                  <a:lnTo>
                    <a:pt x="1" y="82"/>
                  </a:lnTo>
                  <a:lnTo>
                    <a:pt x="6" y="82"/>
                  </a:lnTo>
                  <a:lnTo>
                    <a:pt x="9" y="82"/>
                  </a:lnTo>
                  <a:lnTo>
                    <a:pt x="14" y="81"/>
                  </a:lnTo>
                  <a:lnTo>
                    <a:pt x="18" y="81"/>
                  </a:lnTo>
                  <a:lnTo>
                    <a:pt x="24" y="80"/>
                  </a:lnTo>
                  <a:lnTo>
                    <a:pt x="29" y="79"/>
                  </a:lnTo>
                  <a:lnTo>
                    <a:pt x="34" y="79"/>
                  </a:lnTo>
                  <a:lnTo>
                    <a:pt x="40" y="78"/>
                  </a:lnTo>
                  <a:lnTo>
                    <a:pt x="45" y="76"/>
                  </a:lnTo>
                  <a:lnTo>
                    <a:pt x="38" y="86"/>
                  </a:lnTo>
                  <a:lnTo>
                    <a:pt x="31" y="95"/>
                  </a:lnTo>
                  <a:lnTo>
                    <a:pt x="25" y="111"/>
                  </a:lnTo>
                  <a:lnTo>
                    <a:pt x="23" y="138"/>
                  </a:lnTo>
                  <a:lnTo>
                    <a:pt x="29" y="125"/>
                  </a:lnTo>
                  <a:lnTo>
                    <a:pt x="37" y="108"/>
                  </a:lnTo>
                  <a:lnTo>
                    <a:pt x="45" y="91"/>
                  </a:lnTo>
                  <a:lnTo>
                    <a:pt x="53" y="81"/>
                  </a:lnTo>
                  <a:lnTo>
                    <a:pt x="55" y="93"/>
                  </a:lnTo>
                  <a:lnTo>
                    <a:pt x="60" y="105"/>
                  </a:lnTo>
                  <a:lnTo>
                    <a:pt x="66" y="116"/>
                  </a:lnTo>
                  <a:lnTo>
                    <a:pt x="71" y="124"/>
                  </a:lnTo>
                  <a:lnTo>
                    <a:pt x="75" y="127"/>
                  </a:lnTo>
                  <a:lnTo>
                    <a:pt x="75" y="126"/>
                  </a:lnTo>
                  <a:lnTo>
                    <a:pt x="74" y="124"/>
                  </a:lnTo>
                  <a:lnTo>
                    <a:pt x="71" y="120"/>
                  </a:lnTo>
                  <a:lnTo>
                    <a:pt x="67" y="108"/>
                  </a:lnTo>
                  <a:lnTo>
                    <a:pt x="63" y="95"/>
                  </a:lnTo>
                  <a:lnTo>
                    <a:pt x="61" y="83"/>
                  </a:lnTo>
                  <a:lnTo>
                    <a:pt x="61" y="74"/>
                  </a:lnTo>
                  <a:lnTo>
                    <a:pt x="63" y="65"/>
                  </a:lnTo>
                  <a:lnTo>
                    <a:pt x="69" y="53"/>
                  </a:lnTo>
                  <a:lnTo>
                    <a:pt x="75" y="43"/>
                  </a:lnTo>
                  <a:lnTo>
                    <a:pt x="78" y="37"/>
                  </a:lnTo>
                  <a:lnTo>
                    <a:pt x="85" y="44"/>
                  </a:lnTo>
                  <a:lnTo>
                    <a:pt x="93" y="55"/>
                  </a:lnTo>
                  <a:lnTo>
                    <a:pt x="99" y="66"/>
                  </a:lnTo>
                  <a:lnTo>
                    <a:pt x="102" y="82"/>
                  </a:lnTo>
                  <a:lnTo>
                    <a:pt x="102" y="88"/>
                  </a:lnTo>
                  <a:lnTo>
                    <a:pt x="105" y="88"/>
                  </a:lnTo>
                  <a:lnTo>
                    <a:pt x="106" y="85"/>
                  </a:lnTo>
                  <a:lnTo>
                    <a:pt x="106" y="80"/>
                  </a:lnTo>
                  <a:lnTo>
                    <a:pt x="104" y="65"/>
                  </a:lnTo>
                  <a:lnTo>
                    <a:pt x="100" y="49"/>
                  </a:lnTo>
                  <a:lnTo>
                    <a:pt x="94" y="37"/>
                  </a:lnTo>
                  <a:lnTo>
                    <a:pt x="90" y="30"/>
                  </a:lnTo>
                  <a:lnTo>
                    <a:pt x="94" y="23"/>
                  </a:lnTo>
                  <a:lnTo>
                    <a:pt x="99" y="15"/>
                  </a:lnTo>
                  <a:lnTo>
                    <a:pt x="104" y="7"/>
                  </a:lnTo>
                  <a:lnTo>
                    <a:pt x="106" y="0"/>
                  </a:lnTo>
                  <a:close/>
                </a:path>
              </a:pathLst>
            </a:custGeom>
            <a:solidFill>
              <a:srgbClr val="004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68" name="Freeform 266"/>
            <p:cNvSpPr>
              <a:spLocks/>
            </p:cNvSpPr>
            <p:nvPr/>
          </p:nvSpPr>
          <p:spPr bwMode="auto">
            <a:xfrm>
              <a:off x="94" y="108"/>
              <a:ext cx="75" cy="58"/>
            </a:xfrm>
            <a:custGeom>
              <a:avLst/>
              <a:gdLst>
                <a:gd name="T0" fmla="*/ 0 w 151"/>
                <a:gd name="T1" fmla="*/ 1 h 116"/>
                <a:gd name="T2" fmla="*/ 0 w 151"/>
                <a:gd name="T3" fmla="*/ 1 h 116"/>
                <a:gd name="T4" fmla="*/ 0 w 151"/>
                <a:gd name="T5" fmla="*/ 1 h 116"/>
                <a:gd name="T6" fmla="*/ 0 w 151"/>
                <a:gd name="T7" fmla="*/ 1 h 116"/>
                <a:gd name="T8" fmla="*/ 0 w 151"/>
                <a:gd name="T9" fmla="*/ 1 h 116"/>
                <a:gd name="T10" fmla="*/ 0 w 151"/>
                <a:gd name="T11" fmla="*/ 1 h 116"/>
                <a:gd name="T12" fmla="*/ 0 w 151"/>
                <a:gd name="T13" fmla="*/ 1 h 116"/>
                <a:gd name="T14" fmla="*/ 0 w 151"/>
                <a:gd name="T15" fmla="*/ 1 h 116"/>
                <a:gd name="T16" fmla="*/ 0 w 151"/>
                <a:gd name="T17" fmla="*/ 1 h 116"/>
                <a:gd name="T18" fmla="*/ 0 w 151"/>
                <a:gd name="T19" fmla="*/ 1 h 116"/>
                <a:gd name="T20" fmla="*/ 0 w 151"/>
                <a:gd name="T21" fmla="*/ 1 h 116"/>
                <a:gd name="T22" fmla="*/ 0 w 151"/>
                <a:gd name="T23" fmla="*/ 1 h 116"/>
                <a:gd name="T24" fmla="*/ 0 w 151"/>
                <a:gd name="T25" fmla="*/ 1 h 116"/>
                <a:gd name="T26" fmla="*/ 0 w 151"/>
                <a:gd name="T27" fmla="*/ 1 h 116"/>
                <a:gd name="T28" fmla="*/ 0 w 151"/>
                <a:gd name="T29" fmla="*/ 1 h 116"/>
                <a:gd name="T30" fmla="*/ 1 w 151"/>
                <a:gd name="T31" fmla="*/ 1 h 116"/>
                <a:gd name="T32" fmla="*/ 1 w 151"/>
                <a:gd name="T33" fmla="*/ 1 h 116"/>
                <a:gd name="T34" fmla="*/ 1 w 151"/>
                <a:gd name="T35" fmla="*/ 1 h 116"/>
                <a:gd name="T36" fmla="*/ 0 w 151"/>
                <a:gd name="T37" fmla="*/ 1 h 116"/>
                <a:gd name="T38" fmla="*/ 0 w 151"/>
                <a:gd name="T39" fmla="*/ 1 h 116"/>
                <a:gd name="T40" fmla="*/ 0 w 151"/>
                <a:gd name="T41" fmla="*/ 1 h 116"/>
                <a:gd name="T42" fmla="*/ 0 w 151"/>
                <a:gd name="T43" fmla="*/ 1 h 116"/>
                <a:gd name="T44" fmla="*/ 0 w 151"/>
                <a:gd name="T45" fmla="*/ 1 h 116"/>
                <a:gd name="T46" fmla="*/ 0 w 151"/>
                <a:gd name="T47" fmla="*/ 1 h 116"/>
                <a:gd name="T48" fmla="*/ 0 w 151"/>
                <a:gd name="T49" fmla="*/ 1 h 116"/>
                <a:gd name="T50" fmla="*/ 0 w 151"/>
                <a:gd name="T51" fmla="*/ 1 h 116"/>
                <a:gd name="T52" fmla="*/ 0 w 151"/>
                <a:gd name="T53" fmla="*/ 1 h 116"/>
                <a:gd name="T54" fmla="*/ 0 w 151"/>
                <a:gd name="T55" fmla="*/ 1 h 116"/>
                <a:gd name="T56" fmla="*/ 0 w 151"/>
                <a:gd name="T57" fmla="*/ 1 h 116"/>
                <a:gd name="T58" fmla="*/ 0 w 151"/>
                <a:gd name="T59" fmla="*/ 1 h 116"/>
                <a:gd name="T60" fmla="*/ 0 w 151"/>
                <a:gd name="T61" fmla="*/ 1 h 116"/>
                <a:gd name="T62" fmla="*/ 0 w 151"/>
                <a:gd name="T63" fmla="*/ 1 h 116"/>
                <a:gd name="T64" fmla="*/ 0 w 151"/>
                <a:gd name="T65" fmla="*/ 1 h 116"/>
                <a:gd name="T66" fmla="*/ 0 w 151"/>
                <a:gd name="T67" fmla="*/ 1 h 116"/>
                <a:gd name="T68" fmla="*/ 0 w 151"/>
                <a:gd name="T69" fmla="*/ 1 h 116"/>
                <a:gd name="T70" fmla="*/ 0 w 151"/>
                <a:gd name="T71" fmla="*/ 1 h 116"/>
                <a:gd name="T72" fmla="*/ 0 w 151"/>
                <a:gd name="T73" fmla="*/ 1 h 116"/>
                <a:gd name="T74" fmla="*/ 0 w 151"/>
                <a:gd name="T75" fmla="*/ 1 h 116"/>
                <a:gd name="T76" fmla="*/ 0 w 151"/>
                <a:gd name="T77" fmla="*/ 1 h 116"/>
                <a:gd name="T78" fmla="*/ 0 w 151"/>
                <a:gd name="T79" fmla="*/ 0 h 116"/>
                <a:gd name="T80" fmla="*/ 0 w 151"/>
                <a:gd name="T81" fmla="*/ 1 h 116"/>
                <a:gd name="T82" fmla="*/ 0 w 151"/>
                <a:gd name="T83" fmla="*/ 1 h 116"/>
                <a:gd name="T84" fmla="*/ 0 w 151"/>
                <a:gd name="T85" fmla="*/ 1 h 116"/>
                <a:gd name="T86" fmla="*/ 0 w 151"/>
                <a:gd name="T87" fmla="*/ 1 h 116"/>
                <a:gd name="T88" fmla="*/ 0 w 151"/>
                <a:gd name="T89" fmla="*/ 1 h 116"/>
                <a:gd name="T90" fmla="*/ 0 w 151"/>
                <a:gd name="T91" fmla="*/ 1 h 116"/>
                <a:gd name="T92" fmla="*/ 0 w 151"/>
                <a:gd name="T93" fmla="*/ 1 h 11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151" h="116">
                  <a:moveTo>
                    <a:pt x="83" y="11"/>
                  </a:moveTo>
                  <a:lnTo>
                    <a:pt x="85" y="9"/>
                  </a:lnTo>
                  <a:lnTo>
                    <a:pt x="90" y="7"/>
                  </a:lnTo>
                  <a:lnTo>
                    <a:pt x="94" y="5"/>
                  </a:lnTo>
                  <a:lnTo>
                    <a:pt x="100" y="7"/>
                  </a:lnTo>
                  <a:lnTo>
                    <a:pt x="105" y="7"/>
                  </a:lnTo>
                  <a:lnTo>
                    <a:pt x="109" y="8"/>
                  </a:lnTo>
                  <a:lnTo>
                    <a:pt x="114" y="10"/>
                  </a:lnTo>
                  <a:lnTo>
                    <a:pt x="118" y="15"/>
                  </a:lnTo>
                  <a:lnTo>
                    <a:pt x="117" y="13"/>
                  </a:lnTo>
                  <a:lnTo>
                    <a:pt x="119" y="17"/>
                  </a:lnTo>
                  <a:lnTo>
                    <a:pt x="121" y="23"/>
                  </a:lnTo>
                  <a:lnTo>
                    <a:pt x="121" y="28"/>
                  </a:lnTo>
                  <a:lnTo>
                    <a:pt x="119" y="32"/>
                  </a:lnTo>
                  <a:lnTo>
                    <a:pt x="117" y="35"/>
                  </a:lnTo>
                  <a:lnTo>
                    <a:pt x="115" y="40"/>
                  </a:lnTo>
                  <a:lnTo>
                    <a:pt x="108" y="42"/>
                  </a:lnTo>
                  <a:lnTo>
                    <a:pt x="96" y="41"/>
                  </a:lnTo>
                  <a:lnTo>
                    <a:pt x="93" y="43"/>
                  </a:lnTo>
                  <a:lnTo>
                    <a:pt x="91" y="47"/>
                  </a:lnTo>
                  <a:lnTo>
                    <a:pt x="87" y="49"/>
                  </a:lnTo>
                  <a:lnTo>
                    <a:pt x="85" y="50"/>
                  </a:lnTo>
                  <a:lnTo>
                    <a:pt x="86" y="51"/>
                  </a:lnTo>
                  <a:lnTo>
                    <a:pt x="86" y="53"/>
                  </a:lnTo>
                  <a:lnTo>
                    <a:pt x="87" y="54"/>
                  </a:lnTo>
                  <a:lnTo>
                    <a:pt x="87" y="55"/>
                  </a:lnTo>
                  <a:lnTo>
                    <a:pt x="91" y="50"/>
                  </a:lnTo>
                  <a:lnTo>
                    <a:pt x="95" y="47"/>
                  </a:lnTo>
                  <a:lnTo>
                    <a:pt x="100" y="46"/>
                  </a:lnTo>
                  <a:lnTo>
                    <a:pt x="106" y="47"/>
                  </a:lnTo>
                  <a:lnTo>
                    <a:pt x="109" y="49"/>
                  </a:lnTo>
                  <a:lnTo>
                    <a:pt x="111" y="50"/>
                  </a:lnTo>
                  <a:lnTo>
                    <a:pt x="113" y="53"/>
                  </a:lnTo>
                  <a:lnTo>
                    <a:pt x="115" y="55"/>
                  </a:lnTo>
                  <a:lnTo>
                    <a:pt x="116" y="56"/>
                  </a:lnTo>
                  <a:lnTo>
                    <a:pt x="116" y="57"/>
                  </a:lnTo>
                  <a:lnTo>
                    <a:pt x="116" y="60"/>
                  </a:lnTo>
                  <a:lnTo>
                    <a:pt x="116" y="61"/>
                  </a:lnTo>
                  <a:lnTo>
                    <a:pt x="116" y="64"/>
                  </a:lnTo>
                  <a:lnTo>
                    <a:pt x="115" y="66"/>
                  </a:lnTo>
                  <a:lnTo>
                    <a:pt x="114" y="70"/>
                  </a:lnTo>
                  <a:lnTo>
                    <a:pt x="111" y="72"/>
                  </a:lnTo>
                  <a:lnTo>
                    <a:pt x="113" y="73"/>
                  </a:lnTo>
                  <a:lnTo>
                    <a:pt x="114" y="75"/>
                  </a:lnTo>
                  <a:lnTo>
                    <a:pt x="116" y="76"/>
                  </a:lnTo>
                  <a:lnTo>
                    <a:pt x="117" y="77"/>
                  </a:lnTo>
                  <a:lnTo>
                    <a:pt x="124" y="73"/>
                  </a:lnTo>
                  <a:lnTo>
                    <a:pt x="132" y="73"/>
                  </a:lnTo>
                  <a:lnTo>
                    <a:pt x="139" y="76"/>
                  </a:lnTo>
                  <a:lnTo>
                    <a:pt x="145" y="80"/>
                  </a:lnTo>
                  <a:lnTo>
                    <a:pt x="148" y="87"/>
                  </a:lnTo>
                  <a:lnTo>
                    <a:pt x="151" y="95"/>
                  </a:lnTo>
                  <a:lnTo>
                    <a:pt x="148" y="103"/>
                  </a:lnTo>
                  <a:lnTo>
                    <a:pt x="145" y="109"/>
                  </a:lnTo>
                  <a:lnTo>
                    <a:pt x="138" y="114"/>
                  </a:lnTo>
                  <a:lnTo>
                    <a:pt x="131" y="116"/>
                  </a:lnTo>
                  <a:lnTo>
                    <a:pt x="123" y="116"/>
                  </a:lnTo>
                  <a:lnTo>
                    <a:pt x="116" y="113"/>
                  </a:lnTo>
                  <a:lnTo>
                    <a:pt x="111" y="107"/>
                  </a:lnTo>
                  <a:lnTo>
                    <a:pt x="109" y="101"/>
                  </a:lnTo>
                  <a:lnTo>
                    <a:pt x="109" y="95"/>
                  </a:lnTo>
                  <a:lnTo>
                    <a:pt x="110" y="90"/>
                  </a:lnTo>
                  <a:lnTo>
                    <a:pt x="106" y="86"/>
                  </a:lnTo>
                  <a:lnTo>
                    <a:pt x="99" y="81"/>
                  </a:lnTo>
                  <a:lnTo>
                    <a:pt x="91" y="76"/>
                  </a:lnTo>
                  <a:lnTo>
                    <a:pt x="86" y="72"/>
                  </a:lnTo>
                  <a:lnTo>
                    <a:pt x="85" y="71"/>
                  </a:lnTo>
                  <a:lnTo>
                    <a:pt x="84" y="71"/>
                  </a:lnTo>
                  <a:lnTo>
                    <a:pt x="84" y="72"/>
                  </a:lnTo>
                  <a:lnTo>
                    <a:pt x="84" y="73"/>
                  </a:lnTo>
                  <a:lnTo>
                    <a:pt x="87" y="81"/>
                  </a:lnTo>
                  <a:lnTo>
                    <a:pt x="87" y="90"/>
                  </a:lnTo>
                  <a:lnTo>
                    <a:pt x="84" y="98"/>
                  </a:lnTo>
                  <a:lnTo>
                    <a:pt x="80" y="103"/>
                  </a:lnTo>
                  <a:lnTo>
                    <a:pt x="78" y="106"/>
                  </a:lnTo>
                  <a:lnTo>
                    <a:pt x="73" y="108"/>
                  </a:lnTo>
                  <a:lnTo>
                    <a:pt x="68" y="110"/>
                  </a:lnTo>
                  <a:lnTo>
                    <a:pt x="63" y="111"/>
                  </a:lnTo>
                  <a:lnTo>
                    <a:pt x="57" y="110"/>
                  </a:lnTo>
                  <a:lnTo>
                    <a:pt x="52" y="108"/>
                  </a:lnTo>
                  <a:lnTo>
                    <a:pt x="47" y="105"/>
                  </a:lnTo>
                  <a:lnTo>
                    <a:pt x="43" y="100"/>
                  </a:lnTo>
                  <a:lnTo>
                    <a:pt x="41" y="95"/>
                  </a:lnTo>
                  <a:lnTo>
                    <a:pt x="39" y="91"/>
                  </a:lnTo>
                  <a:lnTo>
                    <a:pt x="39" y="85"/>
                  </a:lnTo>
                  <a:lnTo>
                    <a:pt x="39" y="78"/>
                  </a:lnTo>
                  <a:lnTo>
                    <a:pt x="41" y="76"/>
                  </a:lnTo>
                  <a:lnTo>
                    <a:pt x="43" y="72"/>
                  </a:lnTo>
                  <a:lnTo>
                    <a:pt x="46" y="70"/>
                  </a:lnTo>
                  <a:lnTo>
                    <a:pt x="49" y="68"/>
                  </a:lnTo>
                  <a:lnTo>
                    <a:pt x="43" y="66"/>
                  </a:lnTo>
                  <a:lnTo>
                    <a:pt x="39" y="63"/>
                  </a:lnTo>
                  <a:lnTo>
                    <a:pt x="34" y="60"/>
                  </a:lnTo>
                  <a:lnTo>
                    <a:pt x="32" y="55"/>
                  </a:lnTo>
                  <a:lnTo>
                    <a:pt x="31" y="61"/>
                  </a:lnTo>
                  <a:lnTo>
                    <a:pt x="29" y="65"/>
                  </a:lnTo>
                  <a:lnTo>
                    <a:pt x="23" y="68"/>
                  </a:lnTo>
                  <a:lnTo>
                    <a:pt x="14" y="66"/>
                  </a:lnTo>
                  <a:lnTo>
                    <a:pt x="8" y="64"/>
                  </a:lnTo>
                  <a:lnTo>
                    <a:pt x="3" y="60"/>
                  </a:lnTo>
                  <a:lnTo>
                    <a:pt x="1" y="55"/>
                  </a:lnTo>
                  <a:lnTo>
                    <a:pt x="0" y="51"/>
                  </a:lnTo>
                  <a:lnTo>
                    <a:pt x="1" y="46"/>
                  </a:lnTo>
                  <a:lnTo>
                    <a:pt x="3" y="40"/>
                  </a:lnTo>
                  <a:lnTo>
                    <a:pt x="7" y="34"/>
                  </a:lnTo>
                  <a:lnTo>
                    <a:pt x="9" y="31"/>
                  </a:lnTo>
                  <a:lnTo>
                    <a:pt x="10" y="30"/>
                  </a:lnTo>
                  <a:lnTo>
                    <a:pt x="12" y="28"/>
                  </a:lnTo>
                  <a:lnTo>
                    <a:pt x="15" y="27"/>
                  </a:lnTo>
                  <a:lnTo>
                    <a:pt x="17" y="26"/>
                  </a:lnTo>
                  <a:lnTo>
                    <a:pt x="20" y="26"/>
                  </a:lnTo>
                  <a:lnTo>
                    <a:pt x="23" y="25"/>
                  </a:lnTo>
                  <a:lnTo>
                    <a:pt x="24" y="25"/>
                  </a:lnTo>
                  <a:lnTo>
                    <a:pt x="26" y="25"/>
                  </a:lnTo>
                  <a:lnTo>
                    <a:pt x="26" y="19"/>
                  </a:lnTo>
                  <a:lnTo>
                    <a:pt x="26" y="12"/>
                  </a:lnTo>
                  <a:lnTo>
                    <a:pt x="30" y="7"/>
                  </a:lnTo>
                  <a:lnTo>
                    <a:pt x="37" y="2"/>
                  </a:lnTo>
                  <a:lnTo>
                    <a:pt x="40" y="0"/>
                  </a:lnTo>
                  <a:lnTo>
                    <a:pt x="46" y="0"/>
                  </a:lnTo>
                  <a:lnTo>
                    <a:pt x="52" y="0"/>
                  </a:lnTo>
                  <a:lnTo>
                    <a:pt x="55" y="1"/>
                  </a:lnTo>
                  <a:lnTo>
                    <a:pt x="62" y="4"/>
                  </a:lnTo>
                  <a:lnTo>
                    <a:pt x="65" y="12"/>
                  </a:lnTo>
                  <a:lnTo>
                    <a:pt x="65" y="20"/>
                  </a:lnTo>
                  <a:lnTo>
                    <a:pt x="60" y="27"/>
                  </a:lnTo>
                  <a:lnTo>
                    <a:pt x="64" y="28"/>
                  </a:lnTo>
                  <a:lnTo>
                    <a:pt x="70" y="31"/>
                  </a:lnTo>
                  <a:lnTo>
                    <a:pt x="73" y="36"/>
                  </a:lnTo>
                  <a:lnTo>
                    <a:pt x="75" y="42"/>
                  </a:lnTo>
                  <a:lnTo>
                    <a:pt x="73" y="45"/>
                  </a:lnTo>
                  <a:lnTo>
                    <a:pt x="73" y="46"/>
                  </a:lnTo>
                  <a:lnTo>
                    <a:pt x="73" y="47"/>
                  </a:lnTo>
                  <a:lnTo>
                    <a:pt x="76" y="46"/>
                  </a:lnTo>
                  <a:lnTo>
                    <a:pt x="78" y="43"/>
                  </a:lnTo>
                  <a:lnTo>
                    <a:pt x="80" y="40"/>
                  </a:lnTo>
                  <a:lnTo>
                    <a:pt x="83" y="38"/>
                  </a:lnTo>
                  <a:lnTo>
                    <a:pt x="84" y="34"/>
                  </a:lnTo>
                  <a:lnTo>
                    <a:pt x="81" y="28"/>
                  </a:lnTo>
                  <a:lnTo>
                    <a:pt x="80" y="24"/>
                  </a:lnTo>
                  <a:lnTo>
                    <a:pt x="80" y="18"/>
                  </a:lnTo>
                  <a:lnTo>
                    <a:pt x="83" y="11"/>
                  </a:lnTo>
                  <a:close/>
                </a:path>
              </a:pathLst>
            </a:custGeom>
            <a:solidFill>
              <a:srgbClr val="FFF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69" name="Freeform 267"/>
            <p:cNvSpPr>
              <a:spLocks/>
            </p:cNvSpPr>
            <p:nvPr/>
          </p:nvSpPr>
          <p:spPr bwMode="auto">
            <a:xfrm>
              <a:off x="32" y="55"/>
              <a:ext cx="70" cy="68"/>
            </a:xfrm>
            <a:custGeom>
              <a:avLst/>
              <a:gdLst>
                <a:gd name="T0" fmla="*/ 1 w 141"/>
                <a:gd name="T1" fmla="*/ 1 h 137"/>
                <a:gd name="T2" fmla="*/ 1 w 141"/>
                <a:gd name="T3" fmla="*/ 1 h 137"/>
                <a:gd name="T4" fmla="*/ 0 w 141"/>
                <a:gd name="T5" fmla="*/ 0 h 137"/>
                <a:gd name="T6" fmla="*/ 0 w 141"/>
                <a:gd name="T7" fmla="*/ 1 h 137"/>
                <a:gd name="T8" fmla="*/ 0 w 141"/>
                <a:gd name="T9" fmla="*/ 1 h 137"/>
                <a:gd name="T10" fmla="*/ 0 w 141"/>
                <a:gd name="T11" fmla="*/ 0 h 137"/>
                <a:gd name="T12" fmla="*/ 0 w 141"/>
                <a:gd name="T13" fmla="*/ 0 h 137"/>
                <a:gd name="T14" fmla="*/ 0 w 141"/>
                <a:gd name="T15" fmla="*/ 0 h 137"/>
                <a:gd name="T16" fmla="*/ 0 w 141"/>
                <a:gd name="T17" fmla="*/ 0 h 137"/>
                <a:gd name="T18" fmla="*/ 0 w 141"/>
                <a:gd name="T19" fmla="*/ 0 h 137"/>
                <a:gd name="T20" fmla="*/ 0 w 141"/>
                <a:gd name="T21" fmla="*/ 0 h 137"/>
                <a:gd name="T22" fmla="*/ 0 w 141"/>
                <a:gd name="T23" fmla="*/ 0 h 137"/>
                <a:gd name="T24" fmla="*/ 0 w 141"/>
                <a:gd name="T25" fmla="*/ 0 h 137"/>
                <a:gd name="T26" fmla="*/ 0 w 141"/>
                <a:gd name="T27" fmla="*/ 0 h 137"/>
                <a:gd name="T28" fmla="*/ 0 w 141"/>
                <a:gd name="T29" fmla="*/ 0 h 137"/>
                <a:gd name="T30" fmla="*/ 0 w 141"/>
                <a:gd name="T31" fmla="*/ 0 h 137"/>
                <a:gd name="T32" fmla="*/ 0 w 141"/>
                <a:gd name="T33" fmla="*/ 0 h 137"/>
                <a:gd name="T34" fmla="*/ 0 w 141"/>
                <a:gd name="T35" fmla="*/ 0 h 137"/>
                <a:gd name="T36" fmla="*/ 0 w 141"/>
                <a:gd name="T37" fmla="*/ 0 h 137"/>
                <a:gd name="T38" fmla="*/ 0 w 141"/>
                <a:gd name="T39" fmla="*/ 0 h 137"/>
                <a:gd name="T40" fmla="*/ 0 w 141"/>
                <a:gd name="T41" fmla="*/ 0 h 137"/>
                <a:gd name="T42" fmla="*/ 0 w 141"/>
                <a:gd name="T43" fmla="*/ 0 h 137"/>
                <a:gd name="T44" fmla="*/ 0 w 141"/>
                <a:gd name="T45" fmla="*/ 0 h 137"/>
                <a:gd name="T46" fmla="*/ 0 w 141"/>
                <a:gd name="T47" fmla="*/ 0 h 137"/>
                <a:gd name="T48" fmla="*/ 0 w 141"/>
                <a:gd name="T49" fmla="*/ 0 h 137"/>
                <a:gd name="T50" fmla="*/ 0 w 141"/>
                <a:gd name="T51" fmla="*/ 0 h 137"/>
                <a:gd name="T52" fmla="*/ 0 w 141"/>
                <a:gd name="T53" fmla="*/ 0 h 137"/>
                <a:gd name="T54" fmla="*/ 0 w 141"/>
                <a:gd name="T55" fmla="*/ 0 h 137"/>
                <a:gd name="T56" fmla="*/ 0 w 141"/>
                <a:gd name="T57" fmla="*/ 0 h 137"/>
                <a:gd name="T58" fmla="*/ 0 w 141"/>
                <a:gd name="T59" fmla="*/ 0 h 137"/>
                <a:gd name="T60" fmla="*/ 0 w 141"/>
                <a:gd name="T61" fmla="*/ 0 h 137"/>
                <a:gd name="T62" fmla="*/ 0 w 141"/>
                <a:gd name="T63" fmla="*/ 0 h 137"/>
                <a:gd name="T64" fmla="*/ 0 w 141"/>
                <a:gd name="T65" fmla="*/ 0 h 137"/>
                <a:gd name="T66" fmla="*/ 0 w 141"/>
                <a:gd name="T67" fmla="*/ 0 h 137"/>
                <a:gd name="T68" fmla="*/ 0 w 141"/>
                <a:gd name="T69" fmla="*/ 0 h 137"/>
                <a:gd name="T70" fmla="*/ 0 w 141"/>
                <a:gd name="T71" fmla="*/ 0 h 137"/>
                <a:gd name="T72" fmla="*/ 0 w 141"/>
                <a:gd name="T73" fmla="*/ 0 h 137"/>
                <a:gd name="T74" fmla="*/ 0 w 141"/>
                <a:gd name="T75" fmla="*/ 0 h 137"/>
                <a:gd name="T76" fmla="*/ 0 w 141"/>
                <a:gd name="T77" fmla="*/ 0 h 137"/>
                <a:gd name="T78" fmla="*/ 0 w 141"/>
                <a:gd name="T79" fmla="*/ 0 h 137"/>
                <a:gd name="T80" fmla="*/ 0 w 141"/>
                <a:gd name="T81" fmla="*/ 0 h 137"/>
                <a:gd name="T82" fmla="*/ 0 w 141"/>
                <a:gd name="T83" fmla="*/ 0 h 137"/>
                <a:gd name="T84" fmla="*/ 1 w 141"/>
                <a:gd name="T85" fmla="*/ 0 h 137"/>
                <a:gd name="T86" fmla="*/ 1 w 141"/>
                <a:gd name="T87" fmla="*/ 0 h 137"/>
                <a:gd name="T88" fmla="*/ 1 w 141"/>
                <a:gd name="T89" fmla="*/ 0 h 137"/>
                <a:gd name="T90" fmla="*/ 1 w 141"/>
                <a:gd name="T91" fmla="*/ 0 h 137"/>
                <a:gd name="T92" fmla="*/ 1 w 141"/>
                <a:gd name="T93" fmla="*/ 1 h 137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141" h="137">
                  <a:moveTo>
                    <a:pt x="141" y="132"/>
                  </a:moveTo>
                  <a:lnTo>
                    <a:pt x="139" y="133"/>
                  </a:lnTo>
                  <a:lnTo>
                    <a:pt x="136" y="134"/>
                  </a:lnTo>
                  <a:lnTo>
                    <a:pt x="134" y="136"/>
                  </a:lnTo>
                  <a:lnTo>
                    <a:pt x="133" y="137"/>
                  </a:lnTo>
                  <a:lnTo>
                    <a:pt x="129" y="131"/>
                  </a:lnTo>
                  <a:lnTo>
                    <a:pt x="126" y="127"/>
                  </a:lnTo>
                  <a:lnTo>
                    <a:pt x="121" y="126"/>
                  </a:lnTo>
                  <a:lnTo>
                    <a:pt x="115" y="127"/>
                  </a:lnTo>
                  <a:lnTo>
                    <a:pt x="110" y="129"/>
                  </a:lnTo>
                  <a:lnTo>
                    <a:pt x="105" y="129"/>
                  </a:lnTo>
                  <a:lnTo>
                    <a:pt x="101" y="129"/>
                  </a:lnTo>
                  <a:lnTo>
                    <a:pt x="95" y="129"/>
                  </a:lnTo>
                  <a:lnTo>
                    <a:pt x="89" y="129"/>
                  </a:lnTo>
                  <a:lnTo>
                    <a:pt x="85" y="129"/>
                  </a:lnTo>
                  <a:lnTo>
                    <a:pt x="81" y="127"/>
                  </a:lnTo>
                  <a:lnTo>
                    <a:pt x="78" y="126"/>
                  </a:lnTo>
                  <a:lnTo>
                    <a:pt x="74" y="124"/>
                  </a:lnTo>
                  <a:lnTo>
                    <a:pt x="73" y="122"/>
                  </a:lnTo>
                  <a:lnTo>
                    <a:pt x="74" y="121"/>
                  </a:lnTo>
                  <a:lnTo>
                    <a:pt x="80" y="122"/>
                  </a:lnTo>
                  <a:lnTo>
                    <a:pt x="88" y="122"/>
                  </a:lnTo>
                  <a:lnTo>
                    <a:pt x="97" y="121"/>
                  </a:lnTo>
                  <a:lnTo>
                    <a:pt x="105" y="118"/>
                  </a:lnTo>
                  <a:lnTo>
                    <a:pt x="111" y="116"/>
                  </a:lnTo>
                  <a:lnTo>
                    <a:pt x="105" y="109"/>
                  </a:lnTo>
                  <a:lnTo>
                    <a:pt x="98" y="102"/>
                  </a:lnTo>
                  <a:lnTo>
                    <a:pt x="93" y="96"/>
                  </a:lnTo>
                  <a:lnTo>
                    <a:pt x="89" y="93"/>
                  </a:lnTo>
                  <a:lnTo>
                    <a:pt x="83" y="94"/>
                  </a:lnTo>
                  <a:lnTo>
                    <a:pt x="75" y="95"/>
                  </a:lnTo>
                  <a:lnTo>
                    <a:pt x="67" y="96"/>
                  </a:lnTo>
                  <a:lnTo>
                    <a:pt x="59" y="98"/>
                  </a:lnTo>
                  <a:lnTo>
                    <a:pt x="50" y="98"/>
                  </a:lnTo>
                  <a:lnTo>
                    <a:pt x="43" y="96"/>
                  </a:lnTo>
                  <a:lnTo>
                    <a:pt x="36" y="95"/>
                  </a:lnTo>
                  <a:lnTo>
                    <a:pt x="32" y="93"/>
                  </a:lnTo>
                  <a:lnTo>
                    <a:pt x="28" y="89"/>
                  </a:lnTo>
                  <a:lnTo>
                    <a:pt x="28" y="87"/>
                  </a:lnTo>
                  <a:lnTo>
                    <a:pt x="30" y="87"/>
                  </a:lnTo>
                  <a:lnTo>
                    <a:pt x="35" y="88"/>
                  </a:lnTo>
                  <a:lnTo>
                    <a:pt x="40" y="89"/>
                  </a:lnTo>
                  <a:lnTo>
                    <a:pt x="44" y="89"/>
                  </a:lnTo>
                  <a:lnTo>
                    <a:pt x="50" y="89"/>
                  </a:lnTo>
                  <a:lnTo>
                    <a:pt x="56" y="88"/>
                  </a:lnTo>
                  <a:lnTo>
                    <a:pt x="62" y="87"/>
                  </a:lnTo>
                  <a:lnTo>
                    <a:pt x="67" y="86"/>
                  </a:lnTo>
                  <a:lnTo>
                    <a:pt x="72" y="85"/>
                  </a:lnTo>
                  <a:lnTo>
                    <a:pt x="77" y="83"/>
                  </a:lnTo>
                  <a:lnTo>
                    <a:pt x="73" y="77"/>
                  </a:lnTo>
                  <a:lnTo>
                    <a:pt x="68" y="71"/>
                  </a:lnTo>
                  <a:lnTo>
                    <a:pt x="63" y="66"/>
                  </a:lnTo>
                  <a:lnTo>
                    <a:pt x="57" y="63"/>
                  </a:lnTo>
                  <a:lnTo>
                    <a:pt x="50" y="65"/>
                  </a:lnTo>
                  <a:lnTo>
                    <a:pt x="42" y="66"/>
                  </a:lnTo>
                  <a:lnTo>
                    <a:pt x="33" y="66"/>
                  </a:lnTo>
                  <a:lnTo>
                    <a:pt x="25" y="66"/>
                  </a:lnTo>
                  <a:lnTo>
                    <a:pt x="18" y="64"/>
                  </a:lnTo>
                  <a:lnTo>
                    <a:pt x="11" y="62"/>
                  </a:lnTo>
                  <a:lnTo>
                    <a:pt x="5" y="58"/>
                  </a:lnTo>
                  <a:lnTo>
                    <a:pt x="2" y="54"/>
                  </a:lnTo>
                  <a:lnTo>
                    <a:pt x="0" y="51"/>
                  </a:lnTo>
                  <a:lnTo>
                    <a:pt x="0" y="50"/>
                  </a:lnTo>
                  <a:lnTo>
                    <a:pt x="3" y="51"/>
                  </a:lnTo>
                  <a:lnTo>
                    <a:pt x="6" y="54"/>
                  </a:lnTo>
                  <a:lnTo>
                    <a:pt x="10" y="55"/>
                  </a:lnTo>
                  <a:lnTo>
                    <a:pt x="13" y="56"/>
                  </a:lnTo>
                  <a:lnTo>
                    <a:pt x="19" y="57"/>
                  </a:lnTo>
                  <a:lnTo>
                    <a:pt x="25" y="57"/>
                  </a:lnTo>
                  <a:lnTo>
                    <a:pt x="30" y="57"/>
                  </a:lnTo>
                  <a:lnTo>
                    <a:pt x="36" y="57"/>
                  </a:lnTo>
                  <a:lnTo>
                    <a:pt x="42" y="56"/>
                  </a:lnTo>
                  <a:lnTo>
                    <a:pt x="47" y="55"/>
                  </a:lnTo>
                  <a:lnTo>
                    <a:pt x="41" y="49"/>
                  </a:lnTo>
                  <a:lnTo>
                    <a:pt x="35" y="43"/>
                  </a:lnTo>
                  <a:lnTo>
                    <a:pt x="29" y="38"/>
                  </a:lnTo>
                  <a:lnTo>
                    <a:pt x="22" y="31"/>
                  </a:lnTo>
                  <a:lnTo>
                    <a:pt x="17" y="24"/>
                  </a:lnTo>
                  <a:lnTo>
                    <a:pt x="11" y="18"/>
                  </a:lnTo>
                  <a:lnTo>
                    <a:pt x="7" y="12"/>
                  </a:lnTo>
                  <a:lnTo>
                    <a:pt x="4" y="8"/>
                  </a:lnTo>
                  <a:lnTo>
                    <a:pt x="2" y="2"/>
                  </a:lnTo>
                  <a:lnTo>
                    <a:pt x="2" y="0"/>
                  </a:lnTo>
                  <a:lnTo>
                    <a:pt x="5" y="1"/>
                  </a:lnTo>
                  <a:lnTo>
                    <a:pt x="9" y="4"/>
                  </a:lnTo>
                  <a:lnTo>
                    <a:pt x="11" y="8"/>
                  </a:lnTo>
                  <a:lnTo>
                    <a:pt x="15" y="12"/>
                  </a:lnTo>
                  <a:lnTo>
                    <a:pt x="21" y="19"/>
                  </a:lnTo>
                  <a:lnTo>
                    <a:pt x="27" y="25"/>
                  </a:lnTo>
                  <a:lnTo>
                    <a:pt x="34" y="32"/>
                  </a:lnTo>
                  <a:lnTo>
                    <a:pt x="40" y="38"/>
                  </a:lnTo>
                  <a:lnTo>
                    <a:pt x="45" y="43"/>
                  </a:lnTo>
                  <a:lnTo>
                    <a:pt x="49" y="46"/>
                  </a:lnTo>
                  <a:lnTo>
                    <a:pt x="52" y="39"/>
                  </a:lnTo>
                  <a:lnTo>
                    <a:pt x="55" y="31"/>
                  </a:lnTo>
                  <a:lnTo>
                    <a:pt x="56" y="23"/>
                  </a:lnTo>
                  <a:lnTo>
                    <a:pt x="55" y="16"/>
                  </a:lnTo>
                  <a:lnTo>
                    <a:pt x="53" y="11"/>
                  </a:lnTo>
                  <a:lnTo>
                    <a:pt x="55" y="8"/>
                  </a:lnTo>
                  <a:lnTo>
                    <a:pt x="56" y="9"/>
                  </a:lnTo>
                  <a:lnTo>
                    <a:pt x="58" y="11"/>
                  </a:lnTo>
                  <a:lnTo>
                    <a:pt x="62" y="24"/>
                  </a:lnTo>
                  <a:lnTo>
                    <a:pt x="64" y="36"/>
                  </a:lnTo>
                  <a:lnTo>
                    <a:pt x="64" y="47"/>
                  </a:lnTo>
                  <a:lnTo>
                    <a:pt x="64" y="53"/>
                  </a:lnTo>
                  <a:lnTo>
                    <a:pt x="70" y="57"/>
                  </a:lnTo>
                  <a:lnTo>
                    <a:pt x="75" y="64"/>
                  </a:lnTo>
                  <a:lnTo>
                    <a:pt x="80" y="70"/>
                  </a:lnTo>
                  <a:lnTo>
                    <a:pt x="85" y="73"/>
                  </a:lnTo>
                  <a:lnTo>
                    <a:pt x="91" y="71"/>
                  </a:lnTo>
                  <a:lnTo>
                    <a:pt x="97" y="64"/>
                  </a:lnTo>
                  <a:lnTo>
                    <a:pt x="101" y="55"/>
                  </a:lnTo>
                  <a:lnTo>
                    <a:pt x="101" y="44"/>
                  </a:lnTo>
                  <a:lnTo>
                    <a:pt x="100" y="36"/>
                  </a:lnTo>
                  <a:lnTo>
                    <a:pt x="101" y="33"/>
                  </a:lnTo>
                  <a:lnTo>
                    <a:pt x="102" y="34"/>
                  </a:lnTo>
                  <a:lnTo>
                    <a:pt x="104" y="39"/>
                  </a:lnTo>
                  <a:lnTo>
                    <a:pt x="106" y="50"/>
                  </a:lnTo>
                  <a:lnTo>
                    <a:pt x="108" y="63"/>
                  </a:lnTo>
                  <a:lnTo>
                    <a:pt x="108" y="76"/>
                  </a:lnTo>
                  <a:lnTo>
                    <a:pt x="103" y="85"/>
                  </a:lnTo>
                  <a:lnTo>
                    <a:pt x="110" y="92"/>
                  </a:lnTo>
                  <a:lnTo>
                    <a:pt x="116" y="98"/>
                  </a:lnTo>
                  <a:lnTo>
                    <a:pt x="119" y="103"/>
                  </a:lnTo>
                  <a:lnTo>
                    <a:pt x="123" y="108"/>
                  </a:lnTo>
                  <a:lnTo>
                    <a:pt x="127" y="104"/>
                  </a:lnTo>
                  <a:lnTo>
                    <a:pt x="129" y="100"/>
                  </a:lnTo>
                  <a:lnTo>
                    <a:pt x="132" y="95"/>
                  </a:lnTo>
                  <a:lnTo>
                    <a:pt x="133" y="92"/>
                  </a:lnTo>
                  <a:lnTo>
                    <a:pt x="134" y="89"/>
                  </a:lnTo>
                  <a:lnTo>
                    <a:pt x="136" y="88"/>
                  </a:lnTo>
                  <a:lnTo>
                    <a:pt x="139" y="89"/>
                  </a:lnTo>
                  <a:lnTo>
                    <a:pt x="140" y="94"/>
                  </a:lnTo>
                  <a:lnTo>
                    <a:pt x="139" y="101"/>
                  </a:lnTo>
                  <a:lnTo>
                    <a:pt x="136" y="107"/>
                  </a:lnTo>
                  <a:lnTo>
                    <a:pt x="134" y="114"/>
                  </a:lnTo>
                  <a:lnTo>
                    <a:pt x="132" y="117"/>
                  </a:lnTo>
                  <a:lnTo>
                    <a:pt x="134" y="121"/>
                  </a:lnTo>
                  <a:lnTo>
                    <a:pt x="136" y="124"/>
                  </a:lnTo>
                  <a:lnTo>
                    <a:pt x="139" y="129"/>
                  </a:lnTo>
                  <a:lnTo>
                    <a:pt x="141" y="132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70" name="Freeform 268"/>
            <p:cNvSpPr>
              <a:spLocks/>
            </p:cNvSpPr>
            <p:nvPr/>
          </p:nvSpPr>
          <p:spPr bwMode="auto">
            <a:xfrm>
              <a:off x="124" y="38"/>
              <a:ext cx="56" cy="76"/>
            </a:xfrm>
            <a:custGeom>
              <a:avLst/>
              <a:gdLst>
                <a:gd name="T0" fmla="*/ 1 w 112"/>
                <a:gd name="T1" fmla="*/ 2 h 151"/>
                <a:gd name="T2" fmla="*/ 0 w 112"/>
                <a:gd name="T3" fmla="*/ 1 h 151"/>
                <a:gd name="T4" fmla="*/ 1 w 112"/>
                <a:gd name="T5" fmla="*/ 1 h 151"/>
                <a:gd name="T6" fmla="*/ 1 w 112"/>
                <a:gd name="T7" fmla="*/ 1 h 151"/>
                <a:gd name="T8" fmla="*/ 1 w 112"/>
                <a:gd name="T9" fmla="*/ 1 h 151"/>
                <a:gd name="T10" fmla="*/ 1 w 112"/>
                <a:gd name="T11" fmla="*/ 2 h 151"/>
                <a:gd name="T12" fmla="*/ 1 w 112"/>
                <a:gd name="T13" fmla="*/ 2 h 151"/>
                <a:gd name="T14" fmla="*/ 1 w 112"/>
                <a:gd name="T15" fmla="*/ 2 h 151"/>
                <a:gd name="T16" fmla="*/ 1 w 112"/>
                <a:gd name="T17" fmla="*/ 1 h 151"/>
                <a:gd name="T18" fmla="*/ 1 w 112"/>
                <a:gd name="T19" fmla="*/ 1 h 151"/>
                <a:gd name="T20" fmla="*/ 1 w 112"/>
                <a:gd name="T21" fmla="*/ 1 h 151"/>
                <a:gd name="T22" fmla="*/ 1 w 112"/>
                <a:gd name="T23" fmla="*/ 1 h 151"/>
                <a:gd name="T24" fmla="*/ 1 w 112"/>
                <a:gd name="T25" fmla="*/ 1 h 151"/>
                <a:gd name="T26" fmla="*/ 1 w 112"/>
                <a:gd name="T27" fmla="*/ 1 h 151"/>
                <a:gd name="T28" fmla="*/ 1 w 112"/>
                <a:gd name="T29" fmla="*/ 1 h 151"/>
                <a:gd name="T30" fmla="*/ 1 w 112"/>
                <a:gd name="T31" fmla="*/ 1 h 151"/>
                <a:gd name="T32" fmla="*/ 1 w 112"/>
                <a:gd name="T33" fmla="*/ 1 h 151"/>
                <a:gd name="T34" fmla="*/ 1 w 112"/>
                <a:gd name="T35" fmla="*/ 1 h 151"/>
                <a:gd name="T36" fmla="*/ 1 w 112"/>
                <a:gd name="T37" fmla="*/ 1 h 151"/>
                <a:gd name="T38" fmla="*/ 1 w 112"/>
                <a:gd name="T39" fmla="*/ 1 h 151"/>
                <a:gd name="T40" fmla="*/ 1 w 112"/>
                <a:gd name="T41" fmla="*/ 1 h 151"/>
                <a:gd name="T42" fmla="*/ 1 w 112"/>
                <a:gd name="T43" fmla="*/ 1 h 151"/>
                <a:gd name="T44" fmla="*/ 1 w 112"/>
                <a:gd name="T45" fmla="*/ 1 h 151"/>
                <a:gd name="T46" fmla="*/ 1 w 112"/>
                <a:gd name="T47" fmla="*/ 1 h 151"/>
                <a:gd name="T48" fmla="*/ 1 w 112"/>
                <a:gd name="T49" fmla="*/ 1 h 151"/>
                <a:gd name="T50" fmla="*/ 1 w 112"/>
                <a:gd name="T51" fmla="*/ 1 h 151"/>
                <a:gd name="T52" fmla="*/ 1 w 112"/>
                <a:gd name="T53" fmla="*/ 1 h 151"/>
                <a:gd name="T54" fmla="*/ 1 w 112"/>
                <a:gd name="T55" fmla="*/ 1 h 151"/>
                <a:gd name="T56" fmla="*/ 1 w 112"/>
                <a:gd name="T57" fmla="*/ 1 h 151"/>
                <a:gd name="T58" fmla="*/ 1 w 112"/>
                <a:gd name="T59" fmla="*/ 1 h 151"/>
                <a:gd name="T60" fmla="*/ 1 w 112"/>
                <a:gd name="T61" fmla="*/ 1 h 151"/>
                <a:gd name="T62" fmla="*/ 1 w 112"/>
                <a:gd name="T63" fmla="*/ 1 h 151"/>
                <a:gd name="T64" fmla="*/ 1 w 112"/>
                <a:gd name="T65" fmla="*/ 1 h 151"/>
                <a:gd name="T66" fmla="*/ 1 w 112"/>
                <a:gd name="T67" fmla="*/ 1 h 151"/>
                <a:gd name="T68" fmla="*/ 1 w 112"/>
                <a:gd name="T69" fmla="*/ 1 h 151"/>
                <a:gd name="T70" fmla="*/ 1 w 112"/>
                <a:gd name="T71" fmla="*/ 1 h 151"/>
                <a:gd name="T72" fmla="*/ 1 w 112"/>
                <a:gd name="T73" fmla="*/ 1 h 151"/>
                <a:gd name="T74" fmla="*/ 1 w 112"/>
                <a:gd name="T75" fmla="*/ 1 h 151"/>
                <a:gd name="T76" fmla="*/ 1 w 112"/>
                <a:gd name="T77" fmla="*/ 1 h 151"/>
                <a:gd name="T78" fmla="*/ 1 w 112"/>
                <a:gd name="T79" fmla="*/ 1 h 151"/>
                <a:gd name="T80" fmla="*/ 1 w 112"/>
                <a:gd name="T81" fmla="*/ 1 h 151"/>
                <a:gd name="T82" fmla="*/ 1 w 112"/>
                <a:gd name="T83" fmla="*/ 1 h 151"/>
                <a:gd name="T84" fmla="*/ 1 w 112"/>
                <a:gd name="T85" fmla="*/ 1 h 151"/>
                <a:gd name="T86" fmla="*/ 1 w 112"/>
                <a:gd name="T87" fmla="*/ 1 h 151"/>
                <a:gd name="T88" fmla="*/ 1 w 112"/>
                <a:gd name="T89" fmla="*/ 1 h 151"/>
                <a:gd name="T90" fmla="*/ 1 w 112"/>
                <a:gd name="T91" fmla="*/ 1 h 151"/>
                <a:gd name="T92" fmla="*/ 1 w 112"/>
                <a:gd name="T93" fmla="*/ 1 h 151"/>
                <a:gd name="T94" fmla="*/ 1 w 112"/>
                <a:gd name="T95" fmla="*/ 1 h 151"/>
                <a:gd name="T96" fmla="*/ 1 w 112"/>
                <a:gd name="T97" fmla="*/ 1 h 151"/>
                <a:gd name="T98" fmla="*/ 1 w 112"/>
                <a:gd name="T99" fmla="*/ 1 h 151"/>
                <a:gd name="T100" fmla="*/ 1 w 112"/>
                <a:gd name="T101" fmla="*/ 1 h 151"/>
                <a:gd name="T102" fmla="*/ 1 w 112"/>
                <a:gd name="T103" fmla="*/ 1 h 151"/>
                <a:gd name="T104" fmla="*/ 1 w 112"/>
                <a:gd name="T105" fmla="*/ 2 h 151"/>
                <a:gd name="T106" fmla="*/ 1 w 112"/>
                <a:gd name="T107" fmla="*/ 2 h 151"/>
                <a:gd name="T108" fmla="*/ 1 w 112"/>
                <a:gd name="T109" fmla="*/ 2 h 151"/>
                <a:gd name="T110" fmla="*/ 1 w 112"/>
                <a:gd name="T111" fmla="*/ 2 h 151"/>
                <a:gd name="T112" fmla="*/ 1 w 112"/>
                <a:gd name="T113" fmla="*/ 2 h 151"/>
                <a:gd name="T114" fmla="*/ 1 w 112"/>
                <a:gd name="T115" fmla="*/ 2 h 151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112" h="151">
                  <a:moveTo>
                    <a:pt x="23" y="151"/>
                  </a:moveTo>
                  <a:lnTo>
                    <a:pt x="15" y="144"/>
                  </a:lnTo>
                  <a:lnTo>
                    <a:pt x="7" y="130"/>
                  </a:lnTo>
                  <a:lnTo>
                    <a:pt x="0" y="114"/>
                  </a:lnTo>
                  <a:lnTo>
                    <a:pt x="0" y="96"/>
                  </a:lnTo>
                  <a:lnTo>
                    <a:pt x="2" y="91"/>
                  </a:lnTo>
                  <a:lnTo>
                    <a:pt x="3" y="91"/>
                  </a:lnTo>
                  <a:lnTo>
                    <a:pt x="5" y="92"/>
                  </a:lnTo>
                  <a:lnTo>
                    <a:pt x="5" y="96"/>
                  </a:lnTo>
                  <a:lnTo>
                    <a:pt x="7" y="108"/>
                  </a:lnTo>
                  <a:lnTo>
                    <a:pt x="10" y="122"/>
                  </a:lnTo>
                  <a:lnTo>
                    <a:pt x="16" y="134"/>
                  </a:lnTo>
                  <a:lnTo>
                    <a:pt x="25" y="142"/>
                  </a:lnTo>
                  <a:lnTo>
                    <a:pt x="28" y="138"/>
                  </a:lnTo>
                  <a:lnTo>
                    <a:pt x="31" y="134"/>
                  </a:lnTo>
                  <a:lnTo>
                    <a:pt x="32" y="130"/>
                  </a:lnTo>
                  <a:lnTo>
                    <a:pt x="34" y="128"/>
                  </a:lnTo>
                  <a:lnTo>
                    <a:pt x="30" y="114"/>
                  </a:lnTo>
                  <a:lnTo>
                    <a:pt x="26" y="98"/>
                  </a:lnTo>
                  <a:lnTo>
                    <a:pt x="24" y="82"/>
                  </a:lnTo>
                  <a:lnTo>
                    <a:pt x="24" y="72"/>
                  </a:lnTo>
                  <a:lnTo>
                    <a:pt x="25" y="66"/>
                  </a:lnTo>
                  <a:lnTo>
                    <a:pt x="27" y="65"/>
                  </a:lnTo>
                  <a:lnTo>
                    <a:pt x="28" y="66"/>
                  </a:lnTo>
                  <a:lnTo>
                    <a:pt x="30" y="72"/>
                  </a:lnTo>
                  <a:lnTo>
                    <a:pt x="30" y="82"/>
                  </a:lnTo>
                  <a:lnTo>
                    <a:pt x="32" y="95"/>
                  </a:lnTo>
                  <a:lnTo>
                    <a:pt x="35" y="107"/>
                  </a:lnTo>
                  <a:lnTo>
                    <a:pt x="40" y="115"/>
                  </a:lnTo>
                  <a:lnTo>
                    <a:pt x="45" y="108"/>
                  </a:lnTo>
                  <a:lnTo>
                    <a:pt x="49" y="99"/>
                  </a:lnTo>
                  <a:lnTo>
                    <a:pt x="53" y="90"/>
                  </a:lnTo>
                  <a:lnTo>
                    <a:pt x="55" y="83"/>
                  </a:lnTo>
                  <a:lnTo>
                    <a:pt x="49" y="66"/>
                  </a:lnTo>
                  <a:lnTo>
                    <a:pt x="47" y="49"/>
                  </a:lnTo>
                  <a:lnTo>
                    <a:pt x="49" y="32"/>
                  </a:lnTo>
                  <a:lnTo>
                    <a:pt x="55" y="20"/>
                  </a:lnTo>
                  <a:lnTo>
                    <a:pt x="58" y="17"/>
                  </a:lnTo>
                  <a:lnTo>
                    <a:pt x="59" y="17"/>
                  </a:lnTo>
                  <a:lnTo>
                    <a:pt x="61" y="19"/>
                  </a:lnTo>
                  <a:lnTo>
                    <a:pt x="59" y="22"/>
                  </a:lnTo>
                  <a:lnTo>
                    <a:pt x="56" y="36"/>
                  </a:lnTo>
                  <a:lnTo>
                    <a:pt x="55" y="50"/>
                  </a:lnTo>
                  <a:lnTo>
                    <a:pt x="57" y="61"/>
                  </a:lnTo>
                  <a:lnTo>
                    <a:pt x="61" y="69"/>
                  </a:lnTo>
                  <a:lnTo>
                    <a:pt x="68" y="60"/>
                  </a:lnTo>
                  <a:lnTo>
                    <a:pt x="72" y="51"/>
                  </a:lnTo>
                  <a:lnTo>
                    <a:pt x="76" y="43"/>
                  </a:lnTo>
                  <a:lnTo>
                    <a:pt x="77" y="35"/>
                  </a:lnTo>
                  <a:lnTo>
                    <a:pt x="79" y="27"/>
                  </a:lnTo>
                  <a:lnTo>
                    <a:pt x="84" y="17"/>
                  </a:lnTo>
                  <a:lnTo>
                    <a:pt x="88" y="9"/>
                  </a:lnTo>
                  <a:lnTo>
                    <a:pt x="93" y="4"/>
                  </a:lnTo>
                  <a:lnTo>
                    <a:pt x="96" y="1"/>
                  </a:lnTo>
                  <a:lnTo>
                    <a:pt x="101" y="0"/>
                  </a:lnTo>
                  <a:lnTo>
                    <a:pt x="102" y="1"/>
                  </a:lnTo>
                  <a:lnTo>
                    <a:pt x="101" y="5"/>
                  </a:lnTo>
                  <a:lnTo>
                    <a:pt x="93" y="15"/>
                  </a:lnTo>
                  <a:lnTo>
                    <a:pt x="86" y="24"/>
                  </a:lnTo>
                  <a:lnTo>
                    <a:pt x="81" y="34"/>
                  </a:lnTo>
                  <a:lnTo>
                    <a:pt x="80" y="40"/>
                  </a:lnTo>
                  <a:lnTo>
                    <a:pt x="79" y="49"/>
                  </a:lnTo>
                  <a:lnTo>
                    <a:pt x="77" y="58"/>
                  </a:lnTo>
                  <a:lnTo>
                    <a:pt x="73" y="66"/>
                  </a:lnTo>
                  <a:lnTo>
                    <a:pt x="70" y="72"/>
                  </a:lnTo>
                  <a:lnTo>
                    <a:pt x="76" y="70"/>
                  </a:lnTo>
                  <a:lnTo>
                    <a:pt x="81" y="68"/>
                  </a:lnTo>
                  <a:lnTo>
                    <a:pt x="87" y="66"/>
                  </a:lnTo>
                  <a:lnTo>
                    <a:pt x="93" y="64"/>
                  </a:lnTo>
                  <a:lnTo>
                    <a:pt x="99" y="60"/>
                  </a:lnTo>
                  <a:lnTo>
                    <a:pt x="102" y="57"/>
                  </a:lnTo>
                  <a:lnTo>
                    <a:pt x="106" y="54"/>
                  </a:lnTo>
                  <a:lnTo>
                    <a:pt x="108" y="52"/>
                  </a:lnTo>
                  <a:lnTo>
                    <a:pt x="110" y="50"/>
                  </a:lnTo>
                  <a:lnTo>
                    <a:pt x="112" y="49"/>
                  </a:lnTo>
                  <a:lnTo>
                    <a:pt x="112" y="51"/>
                  </a:lnTo>
                  <a:lnTo>
                    <a:pt x="111" y="54"/>
                  </a:lnTo>
                  <a:lnTo>
                    <a:pt x="107" y="61"/>
                  </a:lnTo>
                  <a:lnTo>
                    <a:pt x="101" y="67"/>
                  </a:lnTo>
                  <a:lnTo>
                    <a:pt x="95" y="72"/>
                  </a:lnTo>
                  <a:lnTo>
                    <a:pt x="89" y="75"/>
                  </a:lnTo>
                  <a:lnTo>
                    <a:pt x="83" y="77"/>
                  </a:lnTo>
                  <a:lnTo>
                    <a:pt x="77" y="80"/>
                  </a:lnTo>
                  <a:lnTo>
                    <a:pt x="72" y="81"/>
                  </a:lnTo>
                  <a:lnTo>
                    <a:pt x="69" y="81"/>
                  </a:lnTo>
                  <a:lnTo>
                    <a:pt x="64" y="90"/>
                  </a:lnTo>
                  <a:lnTo>
                    <a:pt x="57" y="102"/>
                  </a:lnTo>
                  <a:lnTo>
                    <a:pt x="53" y="113"/>
                  </a:lnTo>
                  <a:lnTo>
                    <a:pt x="50" y="121"/>
                  </a:lnTo>
                  <a:lnTo>
                    <a:pt x="55" y="122"/>
                  </a:lnTo>
                  <a:lnTo>
                    <a:pt x="59" y="123"/>
                  </a:lnTo>
                  <a:lnTo>
                    <a:pt x="66" y="123"/>
                  </a:lnTo>
                  <a:lnTo>
                    <a:pt x="72" y="122"/>
                  </a:lnTo>
                  <a:lnTo>
                    <a:pt x="78" y="121"/>
                  </a:lnTo>
                  <a:lnTo>
                    <a:pt x="84" y="119"/>
                  </a:lnTo>
                  <a:lnTo>
                    <a:pt x="88" y="115"/>
                  </a:lnTo>
                  <a:lnTo>
                    <a:pt x="92" y="111"/>
                  </a:lnTo>
                  <a:lnTo>
                    <a:pt x="95" y="106"/>
                  </a:lnTo>
                  <a:lnTo>
                    <a:pt x="97" y="105"/>
                  </a:lnTo>
                  <a:lnTo>
                    <a:pt x="97" y="106"/>
                  </a:lnTo>
                  <a:lnTo>
                    <a:pt x="96" y="111"/>
                  </a:lnTo>
                  <a:lnTo>
                    <a:pt x="93" y="117"/>
                  </a:lnTo>
                  <a:lnTo>
                    <a:pt x="88" y="122"/>
                  </a:lnTo>
                  <a:lnTo>
                    <a:pt x="83" y="127"/>
                  </a:lnTo>
                  <a:lnTo>
                    <a:pt x="76" y="129"/>
                  </a:lnTo>
                  <a:lnTo>
                    <a:pt x="69" y="132"/>
                  </a:lnTo>
                  <a:lnTo>
                    <a:pt x="62" y="133"/>
                  </a:lnTo>
                  <a:lnTo>
                    <a:pt x="55" y="133"/>
                  </a:lnTo>
                  <a:lnTo>
                    <a:pt x="49" y="132"/>
                  </a:lnTo>
                  <a:lnTo>
                    <a:pt x="46" y="135"/>
                  </a:lnTo>
                  <a:lnTo>
                    <a:pt x="43" y="138"/>
                  </a:lnTo>
                  <a:lnTo>
                    <a:pt x="41" y="143"/>
                  </a:lnTo>
                  <a:lnTo>
                    <a:pt x="40" y="147"/>
                  </a:lnTo>
                  <a:lnTo>
                    <a:pt x="34" y="145"/>
                  </a:lnTo>
                  <a:lnTo>
                    <a:pt x="30" y="147"/>
                  </a:lnTo>
                  <a:lnTo>
                    <a:pt x="25" y="149"/>
                  </a:lnTo>
                  <a:lnTo>
                    <a:pt x="23" y="151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71" name="Freeform 269"/>
            <p:cNvSpPr>
              <a:spLocks/>
            </p:cNvSpPr>
            <p:nvPr/>
          </p:nvSpPr>
          <p:spPr bwMode="auto">
            <a:xfrm>
              <a:off x="151" y="123"/>
              <a:ext cx="91" cy="41"/>
            </a:xfrm>
            <a:custGeom>
              <a:avLst/>
              <a:gdLst>
                <a:gd name="T0" fmla="*/ 1 w 181"/>
                <a:gd name="T1" fmla="*/ 0 h 83"/>
                <a:gd name="T2" fmla="*/ 1 w 181"/>
                <a:gd name="T3" fmla="*/ 0 h 83"/>
                <a:gd name="T4" fmla="*/ 1 w 181"/>
                <a:gd name="T5" fmla="*/ 0 h 83"/>
                <a:gd name="T6" fmla="*/ 1 w 181"/>
                <a:gd name="T7" fmla="*/ 0 h 83"/>
                <a:gd name="T8" fmla="*/ 1 w 181"/>
                <a:gd name="T9" fmla="*/ 0 h 83"/>
                <a:gd name="T10" fmla="*/ 1 w 181"/>
                <a:gd name="T11" fmla="*/ 0 h 83"/>
                <a:gd name="T12" fmla="*/ 1 w 181"/>
                <a:gd name="T13" fmla="*/ 0 h 83"/>
                <a:gd name="T14" fmla="*/ 1 w 181"/>
                <a:gd name="T15" fmla="*/ 0 h 83"/>
                <a:gd name="T16" fmla="*/ 1 w 181"/>
                <a:gd name="T17" fmla="*/ 0 h 83"/>
                <a:gd name="T18" fmla="*/ 1 w 181"/>
                <a:gd name="T19" fmla="*/ 0 h 83"/>
                <a:gd name="T20" fmla="*/ 1 w 181"/>
                <a:gd name="T21" fmla="*/ 0 h 83"/>
                <a:gd name="T22" fmla="*/ 1 w 181"/>
                <a:gd name="T23" fmla="*/ 0 h 83"/>
                <a:gd name="T24" fmla="*/ 1 w 181"/>
                <a:gd name="T25" fmla="*/ 0 h 83"/>
                <a:gd name="T26" fmla="*/ 1 w 181"/>
                <a:gd name="T27" fmla="*/ 0 h 83"/>
                <a:gd name="T28" fmla="*/ 1 w 181"/>
                <a:gd name="T29" fmla="*/ 0 h 83"/>
                <a:gd name="T30" fmla="*/ 1 w 181"/>
                <a:gd name="T31" fmla="*/ 0 h 83"/>
                <a:gd name="T32" fmla="*/ 2 w 181"/>
                <a:gd name="T33" fmla="*/ 0 h 83"/>
                <a:gd name="T34" fmla="*/ 2 w 181"/>
                <a:gd name="T35" fmla="*/ 0 h 83"/>
                <a:gd name="T36" fmla="*/ 2 w 181"/>
                <a:gd name="T37" fmla="*/ 0 h 83"/>
                <a:gd name="T38" fmla="*/ 1 w 181"/>
                <a:gd name="T39" fmla="*/ 0 h 83"/>
                <a:gd name="T40" fmla="*/ 1 w 181"/>
                <a:gd name="T41" fmla="*/ 0 h 83"/>
                <a:gd name="T42" fmla="*/ 2 w 181"/>
                <a:gd name="T43" fmla="*/ 0 h 83"/>
                <a:gd name="T44" fmla="*/ 2 w 181"/>
                <a:gd name="T45" fmla="*/ 0 h 83"/>
                <a:gd name="T46" fmla="*/ 2 w 181"/>
                <a:gd name="T47" fmla="*/ 0 h 83"/>
                <a:gd name="T48" fmla="*/ 2 w 181"/>
                <a:gd name="T49" fmla="*/ 0 h 83"/>
                <a:gd name="T50" fmla="*/ 2 w 181"/>
                <a:gd name="T51" fmla="*/ 0 h 83"/>
                <a:gd name="T52" fmla="*/ 2 w 181"/>
                <a:gd name="T53" fmla="*/ 0 h 83"/>
                <a:gd name="T54" fmla="*/ 2 w 181"/>
                <a:gd name="T55" fmla="*/ 0 h 83"/>
                <a:gd name="T56" fmla="*/ 2 w 181"/>
                <a:gd name="T57" fmla="*/ 0 h 83"/>
                <a:gd name="T58" fmla="*/ 1 w 181"/>
                <a:gd name="T59" fmla="*/ 0 h 83"/>
                <a:gd name="T60" fmla="*/ 1 w 181"/>
                <a:gd name="T61" fmla="*/ 0 h 83"/>
                <a:gd name="T62" fmla="*/ 2 w 181"/>
                <a:gd name="T63" fmla="*/ 0 h 83"/>
                <a:gd name="T64" fmla="*/ 2 w 181"/>
                <a:gd name="T65" fmla="*/ 0 h 83"/>
                <a:gd name="T66" fmla="*/ 2 w 181"/>
                <a:gd name="T67" fmla="*/ 0 h 83"/>
                <a:gd name="T68" fmla="*/ 2 w 181"/>
                <a:gd name="T69" fmla="*/ 0 h 83"/>
                <a:gd name="T70" fmla="*/ 1 w 181"/>
                <a:gd name="T71" fmla="*/ 0 h 83"/>
                <a:gd name="T72" fmla="*/ 1 w 181"/>
                <a:gd name="T73" fmla="*/ 0 h 83"/>
                <a:gd name="T74" fmla="*/ 1 w 181"/>
                <a:gd name="T75" fmla="*/ 0 h 83"/>
                <a:gd name="T76" fmla="*/ 1 w 181"/>
                <a:gd name="T77" fmla="*/ 0 h 83"/>
                <a:gd name="T78" fmla="*/ 1 w 181"/>
                <a:gd name="T79" fmla="*/ 0 h 83"/>
                <a:gd name="T80" fmla="*/ 1 w 181"/>
                <a:gd name="T81" fmla="*/ 0 h 83"/>
                <a:gd name="T82" fmla="*/ 1 w 181"/>
                <a:gd name="T83" fmla="*/ 0 h 83"/>
                <a:gd name="T84" fmla="*/ 1 w 181"/>
                <a:gd name="T85" fmla="*/ 0 h 83"/>
                <a:gd name="T86" fmla="*/ 1 w 181"/>
                <a:gd name="T87" fmla="*/ 0 h 83"/>
                <a:gd name="T88" fmla="*/ 1 w 181"/>
                <a:gd name="T89" fmla="*/ 0 h 83"/>
                <a:gd name="T90" fmla="*/ 1 w 181"/>
                <a:gd name="T91" fmla="*/ 0 h 83"/>
                <a:gd name="T92" fmla="*/ 1 w 181"/>
                <a:gd name="T93" fmla="*/ 0 h 83"/>
                <a:gd name="T94" fmla="*/ 1 w 181"/>
                <a:gd name="T95" fmla="*/ 0 h 83"/>
                <a:gd name="T96" fmla="*/ 1 w 181"/>
                <a:gd name="T97" fmla="*/ 0 h 83"/>
                <a:gd name="T98" fmla="*/ 1 w 181"/>
                <a:gd name="T99" fmla="*/ 0 h 83"/>
                <a:gd name="T100" fmla="*/ 1 w 181"/>
                <a:gd name="T101" fmla="*/ 0 h 83"/>
                <a:gd name="T102" fmla="*/ 1 w 181"/>
                <a:gd name="T103" fmla="*/ 0 h 83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181" h="83">
                  <a:moveTo>
                    <a:pt x="0" y="25"/>
                  </a:moveTo>
                  <a:lnTo>
                    <a:pt x="1" y="26"/>
                  </a:lnTo>
                  <a:lnTo>
                    <a:pt x="1" y="27"/>
                  </a:lnTo>
                  <a:lnTo>
                    <a:pt x="1" y="30"/>
                  </a:lnTo>
                  <a:lnTo>
                    <a:pt x="1" y="31"/>
                  </a:lnTo>
                  <a:lnTo>
                    <a:pt x="8" y="31"/>
                  </a:lnTo>
                  <a:lnTo>
                    <a:pt x="15" y="31"/>
                  </a:lnTo>
                  <a:lnTo>
                    <a:pt x="23" y="31"/>
                  </a:lnTo>
                  <a:lnTo>
                    <a:pt x="31" y="32"/>
                  </a:lnTo>
                  <a:lnTo>
                    <a:pt x="39" y="33"/>
                  </a:lnTo>
                  <a:lnTo>
                    <a:pt x="45" y="35"/>
                  </a:lnTo>
                  <a:lnTo>
                    <a:pt x="49" y="36"/>
                  </a:lnTo>
                  <a:lnTo>
                    <a:pt x="53" y="39"/>
                  </a:lnTo>
                  <a:lnTo>
                    <a:pt x="56" y="46"/>
                  </a:lnTo>
                  <a:lnTo>
                    <a:pt x="61" y="56"/>
                  </a:lnTo>
                  <a:lnTo>
                    <a:pt x="69" y="66"/>
                  </a:lnTo>
                  <a:lnTo>
                    <a:pt x="79" y="75"/>
                  </a:lnTo>
                  <a:lnTo>
                    <a:pt x="85" y="76"/>
                  </a:lnTo>
                  <a:lnTo>
                    <a:pt x="86" y="75"/>
                  </a:lnTo>
                  <a:lnTo>
                    <a:pt x="85" y="72"/>
                  </a:lnTo>
                  <a:lnTo>
                    <a:pt x="80" y="68"/>
                  </a:lnTo>
                  <a:lnTo>
                    <a:pt x="75" y="61"/>
                  </a:lnTo>
                  <a:lnTo>
                    <a:pt x="71" y="54"/>
                  </a:lnTo>
                  <a:lnTo>
                    <a:pt x="69" y="46"/>
                  </a:lnTo>
                  <a:lnTo>
                    <a:pt x="68" y="40"/>
                  </a:lnTo>
                  <a:lnTo>
                    <a:pt x="76" y="40"/>
                  </a:lnTo>
                  <a:lnTo>
                    <a:pt x="86" y="41"/>
                  </a:lnTo>
                  <a:lnTo>
                    <a:pt x="94" y="43"/>
                  </a:lnTo>
                  <a:lnTo>
                    <a:pt x="101" y="46"/>
                  </a:lnTo>
                  <a:lnTo>
                    <a:pt x="104" y="55"/>
                  </a:lnTo>
                  <a:lnTo>
                    <a:pt x="110" y="64"/>
                  </a:lnTo>
                  <a:lnTo>
                    <a:pt x="120" y="73"/>
                  </a:lnTo>
                  <a:lnTo>
                    <a:pt x="130" y="80"/>
                  </a:lnTo>
                  <a:lnTo>
                    <a:pt x="138" y="83"/>
                  </a:lnTo>
                  <a:lnTo>
                    <a:pt x="144" y="83"/>
                  </a:lnTo>
                  <a:lnTo>
                    <a:pt x="145" y="81"/>
                  </a:lnTo>
                  <a:lnTo>
                    <a:pt x="142" y="78"/>
                  </a:lnTo>
                  <a:lnTo>
                    <a:pt x="130" y="71"/>
                  </a:lnTo>
                  <a:lnTo>
                    <a:pt x="121" y="63"/>
                  </a:lnTo>
                  <a:lnTo>
                    <a:pt x="114" y="56"/>
                  </a:lnTo>
                  <a:lnTo>
                    <a:pt x="112" y="49"/>
                  </a:lnTo>
                  <a:lnTo>
                    <a:pt x="119" y="53"/>
                  </a:lnTo>
                  <a:lnTo>
                    <a:pt x="128" y="56"/>
                  </a:lnTo>
                  <a:lnTo>
                    <a:pt x="137" y="57"/>
                  </a:lnTo>
                  <a:lnTo>
                    <a:pt x="147" y="60"/>
                  </a:lnTo>
                  <a:lnTo>
                    <a:pt x="157" y="61"/>
                  </a:lnTo>
                  <a:lnTo>
                    <a:pt x="165" y="62"/>
                  </a:lnTo>
                  <a:lnTo>
                    <a:pt x="171" y="63"/>
                  </a:lnTo>
                  <a:lnTo>
                    <a:pt x="176" y="63"/>
                  </a:lnTo>
                  <a:lnTo>
                    <a:pt x="180" y="63"/>
                  </a:lnTo>
                  <a:lnTo>
                    <a:pt x="181" y="61"/>
                  </a:lnTo>
                  <a:lnTo>
                    <a:pt x="177" y="58"/>
                  </a:lnTo>
                  <a:lnTo>
                    <a:pt x="173" y="57"/>
                  </a:lnTo>
                  <a:lnTo>
                    <a:pt x="166" y="56"/>
                  </a:lnTo>
                  <a:lnTo>
                    <a:pt x="159" y="55"/>
                  </a:lnTo>
                  <a:lnTo>
                    <a:pt x="150" y="53"/>
                  </a:lnTo>
                  <a:lnTo>
                    <a:pt x="142" y="50"/>
                  </a:lnTo>
                  <a:lnTo>
                    <a:pt x="133" y="47"/>
                  </a:lnTo>
                  <a:lnTo>
                    <a:pt x="125" y="45"/>
                  </a:lnTo>
                  <a:lnTo>
                    <a:pt x="121" y="42"/>
                  </a:lnTo>
                  <a:lnTo>
                    <a:pt x="117" y="41"/>
                  </a:lnTo>
                  <a:lnTo>
                    <a:pt x="123" y="35"/>
                  </a:lnTo>
                  <a:lnTo>
                    <a:pt x="129" y="32"/>
                  </a:lnTo>
                  <a:lnTo>
                    <a:pt x="135" y="30"/>
                  </a:lnTo>
                  <a:lnTo>
                    <a:pt x="140" y="28"/>
                  </a:lnTo>
                  <a:lnTo>
                    <a:pt x="145" y="27"/>
                  </a:lnTo>
                  <a:lnTo>
                    <a:pt x="146" y="26"/>
                  </a:lnTo>
                  <a:lnTo>
                    <a:pt x="144" y="24"/>
                  </a:lnTo>
                  <a:lnTo>
                    <a:pt x="138" y="21"/>
                  </a:lnTo>
                  <a:lnTo>
                    <a:pt x="131" y="21"/>
                  </a:lnTo>
                  <a:lnTo>
                    <a:pt x="122" y="25"/>
                  </a:lnTo>
                  <a:lnTo>
                    <a:pt x="114" y="30"/>
                  </a:lnTo>
                  <a:lnTo>
                    <a:pt x="109" y="35"/>
                  </a:lnTo>
                  <a:lnTo>
                    <a:pt x="105" y="35"/>
                  </a:lnTo>
                  <a:lnTo>
                    <a:pt x="99" y="34"/>
                  </a:lnTo>
                  <a:lnTo>
                    <a:pt x="93" y="33"/>
                  </a:lnTo>
                  <a:lnTo>
                    <a:pt x="87" y="33"/>
                  </a:lnTo>
                  <a:lnTo>
                    <a:pt x="83" y="32"/>
                  </a:lnTo>
                  <a:lnTo>
                    <a:pt x="78" y="32"/>
                  </a:lnTo>
                  <a:lnTo>
                    <a:pt x="75" y="32"/>
                  </a:lnTo>
                  <a:lnTo>
                    <a:pt x="72" y="32"/>
                  </a:lnTo>
                  <a:lnTo>
                    <a:pt x="71" y="25"/>
                  </a:lnTo>
                  <a:lnTo>
                    <a:pt x="74" y="17"/>
                  </a:lnTo>
                  <a:lnTo>
                    <a:pt x="79" y="10"/>
                  </a:lnTo>
                  <a:lnTo>
                    <a:pt x="87" y="5"/>
                  </a:lnTo>
                  <a:lnTo>
                    <a:pt x="93" y="2"/>
                  </a:lnTo>
                  <a:lnTo>
                    <a:pt x="94" y="1"/>
                  </a:lnTo>
                  <a:lnTo>
                    <a:pt x="92" y="0"/>
                  </a:lnTo>
                  <a:lnTo>
                    <a:pt x="87" y="0"/>
                  </a:lnTo>
                  <a:lnTo>
                    <a:pt x="84" y="1"/>
                  </a:lnTo>
                  <a:lnTo>
                    <a:pt x="79" y="3"/>
                  </a:lnTo>
                  <a:lnTo>
                    <a:pt x="74" y="6"/>
                  </a:lnTo>
                  <a:lnTo>
                    <a:pt x="69" y="10"/>
                  </a:lnTo>
                  <a:lnTo>
                    <a:pt x="63" y="15"/>
                  </a:lnTo>
                  <a:lnTo>
                    <a:pt x="59" y="18"/>
                  </a:lnTo>
                  <a:lnTo>
                    <a:pt x="55" y="21"/>
                  </a:lnTo>
                  <a:lnTo>
                    <a:pt x="53" y="24"/>
                  </a:lnTo>
                  <a:lnTo>
                    <a:pt x="48" y="24"/>
                  </a:lnTo>
                  <a:lnTo>
                    <a:pt x="41" y="24"/>
                  </a:lnTo>
                  <a:lnTo>
                    <a:pt x="34" y="24"/>
                  </a:lnTo>
                  <a:lnTo>
                    <a:pt x="26" y="24"/>
                  </a:lnTo>
                  <a:lnTo>
                    <a:pt x="18" y="24"/>
                  </a:lnTo>
                  <a:lnTo>
                    <a:pt x="10" y="24"/>
                  </a:lnTo>
                  <a:lnTo>
                    <a:pt x="4" y="24"/>
                  </a:lnTo>
                  <a:lnTo>
                    <a:pt x="0" y="25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72" name="Freeform 270"/>
            <p:cNvSpPr>
              <a:spLocks/>
            </p:cNvSpPr>
            <p:nvPr/>
          </p:nvSpPr>
          <p:spPr bwMode="auto">
            <a:xfrm>
              <a:off x="142" y="160"/>
              <a:ext cx="74" cy="84"/>
            </a:xfrm>
            <a:custGeom>
              <a:avLst/>
              <a:gdLst>
                <a:gd name="T0" fmla="*/ 1 w 148"/>
                <a:gd name="T1" fmla="*/ 0 h 169"/>
                <a:gd name="T2" fmla="*/ 1 w 148"/>
                <a:gd name="T3" fmla="*/ 0 h 169"/>
                <a:gd name="T4" fmla="*/ 1 w 148"/>
                <a:gd name="T5" fmla="*/ 0 h 169"/>
                <a:gd name="T6" fmla="*/ 1 w 148"/>
                <a:gd name="T7" fmla="*/ 0 h 169"/>
                <a:gd name="T8" fmla="*/ 1 w 148"/>
                <a:gd name="T9" fmla="*/ 0 h 169"/>
                <a:gd name="T10" fmla="*/ 1 w 148"/>
                <a:gd name="T11" fmla="*/ 0 h 169"/>
                <a:gd name="T12" fmla="*/ 1 w 148"/>
                <a:gd name="T13" fmla="*/ 0 h 169"/>
                <a:gd name="T14" fmla="*/ 1 w 148"/>
                <a:gd name="T15" fmla="*/ 0 h 169"/>
                <a:gd name="T16" fmla="*/ 1 w 148"/>
                <a:gd name="T17" fmla="*/ 0 h 169"/>
                <a:gd name="T18" fmla="*/ 1 w 148"/>
                <a:gd name="T19" fmla="*/ 0 h 169"/>
                <a:gd name="T20" fmla="*/ 1 w 148"/>
                <a:gd name="T21" fmla="*/ 0 h 169"/>
                <a:gd name="T22" fmla="*/ 1 w 148"/>
                <a:gd name="T23" fmla="*/ 0 h 169"/>
                <a:gd name="T24" fmla="*/ 1 w 148"/>
                <a:gd name="T25" fmla="*/ 0 h 169"/>
                <a:gd name="T26" fmla="*/ 1 w 148"/>
                <a:gd name="T27" fmla="*/ 0 h 169"/>
                <a:gd name="T28" fmla="*/ 1 w 148"/>
                <a:gd name="T29" fmla="*/ 0 h 169"/>
                <a:gd name="T30" fmla="*/ 1 w 148"/>
                <a:gd name="T31" fmla="*/ 0 h 169"/>
                <a:gd name="T32" fmla="*/ 1 w 148"/>
                <a:gd name="T33" fmla="*/ 1 h 169"/>
                <a:gd name="T34" fmla="*/ 2 w 148"/>
                <a:gd name="T35" fmla="*/ 1 h 169"/>
                <a:gd name="T36" fmla="*/ 2 w 148"/>
                <a:gd name="T37" fmla="*/ 1 h 169"/>
                <a:gd name="T38" fmla="*/ 2 w 148"/>
                <a:gd name="T39" fmla="*/ 1 h 169"/>
                <a:gd name="T40" fmla="*/ 2 w 148"/>
                <a:gd name="T41" fmla="*/ 1 h 169"/>
                <a:gd name="T42" fmla="*/ 2 w 148"/>
                <a:gd name="T43" fmla="*/ 1 h 169"/>
                <a:gd name="T44" fmla="*/ 1 w 148"/>
                <a:gd name="T45" fmla="*/ 0 h 169"/>
                <a:gd name="T46" fmla="*/ 1 w 148"/>
                <a:gd name="T47" fmla="*/ 0 h 169"/>
                <a:gd name="T48" fmla="*/ 1 w 148"/>
                <a:gd name="T49" fmla="*/ 0 h 169"/>
                <a:gd name="T50" fmla="*/ 1 w 148"/>
                <a:gd name="T51" fmla="*/ 0 h 169"/>
                <a:gd name="T52" fmla="*/ 1 w 148"/>
                <a:gd name="T53" fmla="*/ 0 h 169"/>
                <a:gd name="T54" fmla="*/ 1 w 148"/>
                <a:gd name="T55" fmla="*/ 0 h 169"/>
                <a:gd name="T56" fmla="*/ 2 w 148"/>
                <a:gd name="T57" fmla="*/ 0 h 169"/>
                <a:gd name="T58" fmla="*/ 2 w 148"/>
                <a:gd name="T59" fmla="*/ 0 h 169"/>
                <a:gd name="T60" fmla="*/ 1 w 148"/>
                <a:gd name="T61" fmla="*/ 0 h 169"/>
                <a:gd name="T62" fmla="*/ 1 w 148"/>
                <a:gd name="T63" fmla="*/ 0 h 169"/>
                <a:gd name="T64" fmla="*/ 1 w 148"/>
                <a:gd name="T65" fmla="*/ 0 h 169"/>
                <a:gd name="T66" fmla="*/ 1 w 148"/>
                <a:gd name="T67" fmla="*/ 0 h 169"/>
                <a:gd name="T68" fmla="*/ 1 w 148"/>
                <a:gd name="T69" fmla="*/ 0 h 169"/>
                <a:gd name="T70" fmla="*/ 1 w 148"/>
                <a:gd name="T71" fmla="*/ 0 h 169"/>
                <a:gd name="T72" fmla="*/ 1 w 148"/>
                <a:gd name="T73" fmla="*/ 0 h 169"/>
                <a:gd name="T74" fmla="*/ 1 w 148"/>
                <a:gd name="T75" fmla="*/ 0 h 169"/>
                <a:gd name="T76" fmla="*/ 1 w 148"/>
                <a:gd name="T77" fmla="*/ 0 h 169"/>
                <a:gd name="T78" fmla="*/ 1 w 148"/>
                <a:gd name="T79" fmla="*/ 0 h 169"/>
                <a:gd name="T80" fmla="*/ 1 w 148"/>
                <a:gd name="T81" fmla="*/ 0 h 169"/>
                <a:gd name="T82" fmla="*/ 1 w 148"/>
                <a:gd name="T83" fmla="*/ 0 h 169"/>
                <a:gd name="T84" fmla="*/ 1 w 148"/>
                <a:gd name="T85" fmla="*/ 0 h 169"/>
                <a:gd name="T86" fmla="*/ 1 w 148"/>
                <a:gd name="T87" fmla="*/ 0 h 169"/>
                <a:gd name="T88" fmla="*/ 1 w 148"/>
                <a:gd name="T89" fmla="*/ 0 h 169"/>
                <a:gd name="T90" fmla="*/ 1 w 148"/>
                <a:gd name="T91" fmla="*/ 0 h 169"/>
                <a:gd name="T92" fmla="*/ 1 w 148"/>
                <a:gd name="T93" fmla="*/ 0 h 169"/>
                <a:gd name="T94" fmla="*/ 1 w 148"/>
                <a:gd name="T95" fmla="*/ 0 h 169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0" t="0" r="r" b="b"/>
              <a:pathLst>
                <a:path w="148" h="169">
                  <a:moveTo>
                    <a:pt x="0" y="0"/>
                  </a:moveTo>
                  <a:lnTo>
                    <a:pt x="6" y="5"/>
                  </a:lnTo>
                  <a:lnTo>
                    <a:pt x="13" y="13"/>
                  </a:lnTo>
                  <a:lnTo>
                    <a:pt x="20" y="22"/>
                  </a:lnTo>
                  <a:lnTo>
                    <a:pt x="25" y="27"/>
                  </a:lnTo>
                  <a:lnTo>
                    <a:pt x="21" y="40"/>
                  </a:lnTo>
                  <a:lnTo>
                    <a:pt x="21" y="58"/>
                  </a:lnTo>
                  <a:lnTo>
                    <a:pt x="22" y="76"/>
                  </a:lnTo>
                  <a:lnTo>
                    <a:pt x="28" y="89"/>
                  </a:lnTo>
                  <a:lnTo>
                    <a:pt x="27" y="74"/>
                  </a:lnTo>
                  <a:lnTo>
                    <a:pt x="28" y="59"/>
                  </a:lnTo>
                  <a:lnTo>
                    <a:pt x="30" y="45"/>
                  </a:lnTo>
                  <a:lnTo>
                    <a:pt x="35" y="37"/>
                  </a:lnTo>
                  <a:lnTo>
                    <a:pt x="37" y="35"/>
                  </a:lnTo>
                  <a:lnTo>
                    <a:pt x="40" y="36"/>
                  </a:lnTo>
                  <a:lnTo>
                    <a:pt x="41" y="38"/>
                  </a:lnTo>
                  <a:lnTo>
                    <a:pt x="43" y="42"/>
                  </a:lnTo>
                  <a:lnTo>
                    <a:pt x="49" y="48"/>
                  </a:lnTo>
                  <a:lnTo>
                    <a:pt x="56" y="56"/>
                  </a:lnTo>
                  <a:lnTo>
                    <a:pt x="63" y="64"/>
                  </a:lnTo>
                  <a:lnTo>
                    <a:pt x="67" y="70"/>
                  </a:lnTo>
                  <a:lnTo>
                    <a:pt x="65" y="83"/>
                  </a:lnTo>
                  <a:lnTo>
                    <a:pt x="63" y="100"/>
                  </a:lnTo>
                  <a:lnTo>
                    <a:pt x="65" y="114"/>
                  </a:lnTo>
                  <a:lnTo>
                    <a:pt x="74" y="127"/>
                  </a:lnTo>
                  <a:lnTo>
                    <a:pt x="72" y="112"/>
                  </a:lnTo>
                  <a:lnTo>
                    <a:pt x="72" y="97"/>
                  </a:lnTo>
                  <a:lnTo>
                    <a:pt x="74" y="85"/>
                  </a:lnTo>
                  <a:lnTo>
                    <a:pt x="80" y="76"/>
                  </a:lnTo>
                  <a:lnTo>
                    <a:pt x="86" y="82"/>
                  </a:lnTo>
                  <a:lnTo>
                    <a:pt x="94" y="90"/>
                  </a:lnTo>
                  <a:lnTo>
                    <a:pt x="102" y="103"/>
                  </a:lnTo>
                  <a:lnTo>
                    <a:pt x="112" y="116"/>
                  </a:lnTo>
                  <a:lnTo>
                    <a:pt x="121" y="129"/>
                  </a:lnTo>
                  <a:lnTo>
                    <a:pt x="131" y="142"/>
                  </a:lnTo>
                  <a:lnTo>
                    <a:pt x="138" y="154"/>
                  </a:lnTo>
                  <a:lnTo>
                    <a:pt x="142" y="162"/>
                  </a:lnTo>
                  <a:lnTo>
                    <a:pt x="146" y="168"/>
                  </a:lnTo>
                  <a:lnTo>
                    <a:pt x="148" y="169"/>
                  </a:lnTo>
                  <a:lnTo>
                    <a:pt x="148" y="165"/>
                  </a:lnTo>
                  <a:lnTo>
                    <a:pt x="147" y="159"/>
                  </a:lnTo>
                  <a:lnTo>
                    <a:pt x="143" y="153"/>
                  </a:lnTo>
                  <a:lnTo>
                    <a:pt x="138" y="142"/>
                  </a:lnTo>
                  <a:lnTo>
                    <a:pt x="129" y="128"/>
                  </a:lnTo>
                  <a:lnTo>
                    <a:pt x="121" y="114"/>
                  </a:lnTo>
                  <a:lnTo>
                    <a:pt x="111" y="101"/>
                  </a:lnTo>
                  <a:lnTo>
                    <a:pt x="103" y="88"/>
                  </a:lnTo>
                  <a:lnTo>
                    <a:pt x="95" y="79"/>
                  </a:lnTo>
                  <a:lnTo>
                    <a:pt x="89" y="73"/>
                  </a:lnTo>
                  <a:lnTo>
                    <a:pt x="93" y="71"/>
                  </a:lnTo>
                  <a:lnTo>
                    <a:pt x="97" y="67"/>
                  </a:lnTo>
                  <a:lnTo>
                    <a:pt x="102" y="66"/>
                  </a:lnTo>
                  <a:lnTo>
                    <a:pt x="106" y="65"/>
                  </a:lnTo>
                  <a:lnTo>
                    <a:pt x="110" y="64"/>
                  </a:lnTo>
                  <a:lnTo>
                    <a:pt x="114" y="64"/>
                  </a:lnTo>
                  <a:lnTo>
                    <a:pt x="119" y="65"/>
                  </a:lnTo>
                  <a:lnTo>
                    <a:pt x="124" y="67"/>
                  </a:lnTo>
                  <a:lnTo>
                    <a:pt x="131" y="71"/>
                  </a:lnTo>
                  <a:lnTo>
                    <a:pt x="134" y="72"/>
                  </a:lnTo>
                  <a:lnTo>
                    <a:pt x="134" y="71"/>
                  </a:lnTo>
                  <a:lnTo>
                    <a:pt x="132" y="66"/>
                  </a:lnTo>
                  <a:lnTo>
                    <a:pt x="128" y="63"/>
                  </a:lnTo>
                  <a:lnTo>
                    <a:pt x="123" y="60"/>
                  </a:lnTo>
                  <a:lnTo>
                    <a:pt x="116" y="58"/>
                  </a:lnTo>
                  <a:lnTo>
                    <a:pt x="109" y="57"/>
                  </a:lnTo>
                  <a:lnTo>
                    <a:pt x="101" y="57"/>
                  </a:lnTo>
                  <a:lnTo>
                    <a:pt x="93" y="58"/>
                  </a:lnTo>
                  <a:lnTo>
                    <a:pt x="87" y="59"/>
                  </a:lnTo>
                  <a:lnTo>
                    <a:pt x="81" y="63"/>
                  </a:lnTo>
                  <a:lnTo>
                    <a:pt x="73" y="56"/>
                  </a:lnTo>
                  <a:lnTo>
                    <a:pt x="65" y="48"/>
                  </a:lnTo>
                  <a:lnTo>
                    <a:pt x="57" y="41"/>
                  </a:lnTo>
                  <a:lnTo>
                    <a:pt x="52" y="36"/>
                  </a:lnTo>
                  <a:lnTo>
                    <a:pt x="58" y="33"/>
                  </a:lnTo>
                  <a:lnTo>
                    <a:pt x="66" y="31"/>
                  </a:lnTo>
                  <a:lnTo>
                    <a:pt x="75" y="30"/>
                  </a:lnTo>
                  <a:lnTo>
                    <a:pt x="83" y="31"/>
                  </a:lnTo>
                  <a:lnTo>
                    <a:pt x="87" y="33"/>
                  </a:lnTo>
                  <a:lnTo>
                    <a:pt x="88" y="31"/>
                  </a:lnTo>
                  <a:lnTo>
                    <a:pt x="86" y="29"/>
                  </a:lnTo>
                  <a:lnTo>
                    <a:pt x="81" y="28"/>
                  </a:lnTo>
                  <a:lnTo>
                    <a:pt x="78" y="28"/>
                  </a:lnTo>
                  <a:lnTo>
                    <a:pt x="73" y="27"/>
                  </a:lnTo>
                  <a:lnTo>
                    <a:pt x="67" y="26"/>
                  </a:lnTo>
                  <a:lnTo>
                    <a:pt x="61" y="26"/>
                  </a:lnTo>
                  <a:lnTo>
                    <a:pt x="56" y="25"/>
                  </a:lnTo>
                  <a:lnTo>
                    <a:pt x="51" y="25"/>
                  </a:lnTo>
                  <a:lnTo>
                    <a:pt x="45" y="25"/>
                  </a:lnTo>
                  <a:lnTo>
                    <a:pt x="42" y="25"/>
                  </a:lnTo>
                  <a:lnTo>
                    <a:pt x="37" y="23"/>
                  </a:lnTo>
                  <a:lnTo>
                    <a:pt x="32" y="20"/>
                  </a:lnTo>
                  <a:lnTo>
                    <a:pt x="26" y="15"/>
                  </a:lnTo>
                  <a:lnTo>
                    <a:pt x="20" y="11"/>
                  </a:lnTo>
                  <a:lnTo>
                    <a:pt x="14" y="6"/>
                  </a:lnTo>
                  <a:lnTo>
                    <a:pt x="10" y="3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73" name="Freeform 271"/>
            <p:cNvSpPr>
              <a:spLocks/>
            </p:cNvSpPr>
            <p:nvPr/>
          </p:nvSpPr>
          <p:spPr bwMode="auto">
            <a:xfrm>
              <a:off x="79" y="167"/>
              <a:ext cx="55" cy="98"/>
            </a:xfrm>
            <a:custGeom>
              <a:avLst/>
              <a:gdLst>
                <a:gd name="T0" fmla="*/ 1 w 110"/>
                <a:gd name="T1" fmla="*/ 1 h 195"/>
                <a:gd name="T2" fmla="*/ 1 w 110"/>
                <a:gd name="T3" fmla="*/ 1 h 195"/>
                <a:gd name="T4" fmla="*/ 1 w 110"/>
                <a:gd name="T5" fmla="*/ 1 h 195"/>
                <a:gd name="T6" fmla="*/ 1 w 110"/>
                <a:gd name="T7" fmla="*/ 1 h 195"/>
                <a:gd name="T8" fmla="*/ 1 w 110"/>
                <a:gd name="T9" fmla="*/ 1 h 195"/>
                <a:gd name="T10" fmla="*/ 1 w 110"/>
                <a:gd name="T11" fmla="*/ 1 h 195"/>
                <a:gd name="T12" fmla="*/ 1 w 110"/>
                <a:gd name="T13" fmla="*/ 1 h 195"/>
                <a:gd name="T14" fmla="*/ 1 w 110"/>
                <a:gd name="T15" fmla="*/ 1 h 195"/>
                <a:gd name="T16" fmla="*/ 1 w 110"/>
                <a:gd name="T17" fmla="*/ 1 h 195"/>
                <a:gd name="T18" fmla="*/ 1 w 110"/>
                <a:gd name="T19" fmla="*/ 1 h 195"/>
                <a:gd name="T20" fmla="*/ 1 w 110"/>
                <a:gd name="T21" fmla="*/ 1 h 195"/>
                <a:gd name="T22" fmla="*/ 1 w 110"/>
                <a:gd name="T23" fmla="*/ 1 h 195"/>
                <a:gd name="T24" fmla="*/ 1 w 110"/>
                <a:gd name="T25" fmla="*/ 1 h 195"/>
                <a:gd name="T26" fmla="*/ 1 w 110"/>
                <a:gd name="T27" fmla="*/ 1 h 195"/>
                <a:gd name="T28" fmla="*/ 1 w 110"/>
                <a:gd name="T29" fmla="*/ 1 h 195"/>
                <a:gd name="T30" fmla="*/ 1 w 110"/>
                <a:gd name="T31" fmla="*/ 1 h 195"/>
                <a:gd name="T32" fmla="*/ 1 w 110"/>
                <a:gd name="T33" fmla="*/ 1 h 195"/>
                <a:gd name="T34" fmla="*/ 1 w 110"/>
                <a:gd name="T35" fmla="*/ 1 h 195"/>
                <a:gd name="T36" fmla="*/ 1 w 110"/>
                <a:gd name="T37" fmla="*/ 2 h 195"/>
                <a:gd name="T38" fmla="*/ 1 w 110"/>
                <a:gd name="T39" fmla="*/ 2 h 195"/>
                <a:gd name="T40" fmla="*/ 1 w 110"/>
                <a:gd name="T41" fmla="*/ 2 h 195"/>
                <a:gd name="T42" fmla="*/ 1 w 110"/>
                <a:gd name="T43" fmla="*/ 2 h 195"/>
                <a:gd name="T44" fmla="*/ 1 w 110"/>
                <a:gd name="T45" fmla="*/ 2 h 195"/>
                <a:gd name="T46" fmla="*/ 1 w 110"/>
                <a:gd name="T47" fmla="*/ 2 h 195"/>
                <a:gd name="T48" fmla="*/ 0 w 110"/>
                <a:gd name="T49" fmla="*/ 2 h 195"/>
                <a:gd name="T50" fmla="*/ 1 w 110"/>
                <a:gd name="T51" fmla="*/ 2 h 195"/>
                <a:gd name="T52" fmla="*/ 1 w 110"/>
                <a:gd name="T53" fmla="*/ 2 h 195"/>
                <a:gd name="T54" fmla="*/ 1 w 110"/>
                <a:gd name="T55" fmla="*/ 2 h 195"/>
                <a:gd name="T56" fmla="*/ 1 w 110"/>
                <a:gd name="T57" fmla="*/ 2 h 195"/>
                <a:gd name="T58" fmla="*/ 1 w 110"/>
                <a:gd name="T59" fmla="*/ 2 h 195"/>
                <a:gd name="T60" fmla="*/ 1 w 110"/>
                <a:gd name="T61" fmla="*/ 2 h 195"/>
                <a:gd name="T62" fmla="*/ 1 w 110"/>
                <a:gd name="T63" fmla="*/ 2 h 195"/>
                <a:gd name="T64" fmla="*/ 1 w 110"/>
                <a:gd name="T65" fmla="*/ 2 h 195"/>
                <a:gd name="T66" fmla="*/ 1 w 110"/>
                <a:gd name="T67" fmla="*/ 1 h 195"/>
                <a:gd name="T68" fmla="*/ 1 w 110"/>
                <a:gd name="T69" fmla="*/ 1 h 195"/>
                <a:gd name="T70" fmla="*/ 1 w 110"/>
                <a:gd name="T71" fmla="*/ 1 h 195"/>
                <a:gd name="T72" fmla="*/ 1 w 110"/>
                <a:gd name="T73" fmla="*/ 1 h 195"/>
                <a:gd name="T74" fmla="*/ 1 w 110"/>
                <a:gd name="T75" fmla="*/ 1 h 195"/>
                <a:gd name="T76" fmla="*/ 1 w 110"/>
                <a:gd name="T77" fmla="*/ 1 h 195"/>
                <a:gd name="T78" fmla="*/ 1 w 110"/>
                <a:gd name="T79" fmla="*/ 1 h 195"/>
                <a:gd name="T80" fmla="*/ 1 w 110"/>
                <a:gd name="T81" fmla="*/ 1 h 195"/>
                <a:gd name="T82" fmla="*/ 1 w 110"/>
                <a:gd name="T83" fmla="*/ 1 h 195"/>
                <a:gd name="T84" fmla="*/ 1 w 110"/>
                <a:gd name="T85" fmla="*/ 1 h 195"/>
                <a:gd name="T86" fmla="*/ 1 w 110"/>
                <a:gd name="T87" fmla="*/ 1 h 195"/>
                <a:gd name="T88" fmla="*/ 1 w 110"/>
                <a:gd name="T89" fmla="*/ 1 h 195"/>
                <a:gd name="T90" fmla="*/ 1 w 110"/>
                <a:gd name="T91" fmla="*/ 1 h 195"/>
                <a:gd name="T92" fmla="*/ 1 w 110"/>
                <a:gd name="T93" fmla="*/ 1 h 195"/>
                <a:gd name="T94" fmla="*/ 1 w 110"/>
                <a:gd name="T95" fmla="*/ 1 h 195"/>
                <a:gd name="T96" fmla="*/ 1 w 110"/>
                <a:gd name="T97" fmla="*/ 0 h 195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110" h="195">
                  <a:moveTo>
                    <a:pt x="73" y="10"/>
                  </a:moveTo>
                  <a:lnTo>
                    <a:pt x="73" y="18"/>
                  </a:lnTo>
                  <a:lnTo>
                    <a:pt x="72" y="25"/>
                  </a:lnTo>
                  <a:lnTo>
                    <a:pt x="70" y="29"/>
                  </a:lnTo>
                  <a:lnTo>
                    <a:pt x="67" y="33"/>
                  </a:lnTo>
                  <a:lnTo>
                    <a:pt x="61" y="36"/>
                  </a:lnTo>
                  <a:lnTo>
                    <a:pt x="53" y="40"/>
                  </a:lnTo>
                  <a:lnTo>
                    <a:pt x="45" y="44"/>
                  </a:lnTo>
                  <a:lnTo>
                    <a:pt x="35" y="49"/>
                  </a:lnTo>
                  <a:lnTo>
                    <a:pt x="26" y="53"/>
                  </a:lnTo>
                  <a:lnTo>
                    <a:pt x="19" y="58"/>
                  </a:lnTo>
                  <a:lnTo>
                    <a:pt x="14" y="64"/>
                  </a:lnTo>
                  <a:lnTo>
                    <a:pt x="11" y="68"/>
                  </a:lnTo>
                  <a:lnTo>
                    <a:pt x="11" y="72"/>
                  </a:lnTo>
                  <a:lnTo>
                    <a:pt x="12" y="73"/>
                  </a:lnTo>
                  <a:lnTo>
                    <a:pt x="14" y="72"/>
                  </a:lnTo>
                  <a:lnTo>
                    <a:pt x="17" y="70"/>
                  </a:lnTo>
                  <a:lnTo>
                    <a:pt x="21" y="66"/>
                  </a:lnTo>
                  <a:lnTo>
                    <a:pt x="25" y="61"/>
                  </a:lnTo>
                  <a:lnTo>
                    <a:pt x="31" y="58"/>
                  </a:lnTo>
                  <a:lnTo>
                    <a:pt x="37" y="56"/>
                  </a:lnTo>
                  <a:lnTo>
                    <a:pt x="42" y="52"/>
                  </a:lnTo>
                  <a:lnTo>
                    <a:pt x="49" y="51"/>
                  </a:lnTo>
                  <a:lnTo>
                    <a:pt x="56" y="49"/>
                  </a:lnTo>
                  <a:lnTo>
                    <a:pt x="62" y="49"/>
                  </a:lnTo>
                  <a:lnTo>
                    <a:pt x="61" y="59"/>
                  </a:lnTo>
                  <a:lnTo>
                    <a:pt x="59" y="68"/>
                  </a:lnTo>
                  <a:lnTo>
                    <a:pt x="55" y="75"/>
                  </a:lnTo>
                  <a:lnTo>
                    <a:pt x="53" y="81"/>
                  </a:lnTo>
                  <a:lnTo>
                    <a:pt x="45" y="82"/>
                  </a:lnTo>
                  <a:lnTo>
                    <a:pt x="35" y="86"/>
                  </a:lnTo>
                  <a:lnTo>
                    <a:pt x="29" y="88"/>
                  </a:lnTo>
                  <a:lnTo>
                    <a:pt x="22" y="93"/>
                  </a:lnTo>
                  <a:lnTo>
                    <a:pt x="15" y="97"/>
                  </a:lnTo>
                  <a:lnTo>
                    <a:pt x="10" y="102"/>
                  </a:lnTo>
                  <a:lnTo>
                    <a:pt x="8" y="108"/>
                  </a:lnTo>
                  <a:lnTo>
                    <a:pt x="7" y="113"/>
                  </a:lnTo>
                  <a:lnTo>
                    <a:pt x="7" y="117"/>
                  </a:lnTo>
                  <a:lnTo>
                    <a:pt x="8" y="118"/>
                  </a:lnTo>
                  <a:lnTo>
                    <a:pt x="10" y="116"/>
                  </a:lnTo>
                  <a:lnTo>
                    <a:pt x="11" y="112"/>
                  </a:lnTo>
                  <a:lnTo>
                    <a:pt x="14" y="109"/>
                  </a:lnTo>
                  <a:lnTo>
                    <a:pt x="17" y="105"/>
                  </a:lnTo>
                  <a:lnTo>
                    <a:pt x="23" y="102"/>
                  </a:lnTo>
                  <a:lnTo>
                    <a:pt x="29" y="98"/>
                  </a:lnTo>
                  <a:lnTo>
                    <a:pt x="35" y="95"/>
                  </a:lnTo>
                  <a:lnTo>
                    <a:pt x="42" y="93"/>
                  </a:lnTo>
                  <a:lnTo>
                    <a:pt x="48" y="91"/>
                  </a:lnTo>
                  <a:lnTo>
                    <a:pt x="54" y="90"/>
                  </a:lnTo>
                  <a:lnTo>
                    <a:pt x="54" y="102"/>
                  </a:lnTo>
                  <a:lnTo>
                    <a:pt x="52" y="111"/>
                  </a:lnTo>
                  <a:lnTo>
                    <a:pt x="49" y="119"/>
                  </a:lnTo>
                  <a:lnTo>
                    <a:pt x="46" y="125"/>
                  </a:lnTo>
                  <a:lnTo>
                    <a:pt x="39" y="127"/>
                  </a:lnTo>
                  <a:lnTo>
                    <a:pt x="32" y="129"/>
                  </a:lnTo>
                  <a:lnTo>
                    <a:pt x="26" y="133"/>
                  </a:lnTo>
                  <a:lnTo>
                    <a:pt x="21" y="136"/>
                  </a:lnTo>
                  <a:lnTo>
                    <a:pt x="16" y="141"/>
                  </a:lnTo>
                  <a:lnTo>
                    <a:pt x="12" y="146"/>
                  </a:lnTo>
                  <a:lnTo>
                    <a:pt x="10" y="151"/>
                  </a:lnTo>
                  <a:lnTo>
                    <a:pt x="9" y="157"/>
                  </a:lnTo>
                  <a:lnTo>
                    <a:pt x="17" y="149"/>
                  </a:lnTo>
                  <a:lnTo>
                    <a:pt x="26" y="141"/>
                  </a:lnTo>
                  <a:lnTo>
                    <a:pt x="35" y="135"/>
                  </a:lnTo>
                  <a:lnTo>
                    <a:pt x="42" y="133"/>
                  </a:lnTo>
                  <a:lnTo>
                    <a:pt x="41" y="139"/>
                  </a:lnTo>
                  <a:lnTo>
                    <a:pt x="39" y="146"/>
                  </a:lnTo>
                  <a:lnTo>
                    <a:pt x="35" y="154"/>
                  </a:lnTo>
                  <a:lnTo>
                    <a:pt x="31" y="163"/>
                  </a:lnTo>
                  <a:lnTo>
                    <a:pt x="24" y="171"/>
                  </a:lnTo>
                  <a:lnTo>
                    <a:pt x="18" y="179"/>
                  </a:lnTo>
                  <a:lnTo>
                    <a:pt x="11" y="185"/>
                  </a:lnTo>
                  <a:lnTo>
                    <a:pt x="4" y="189"/>
                  </a:lnTo>
                  <a:lnTo>
                    <a:pt x="1" y="192"/>
                  </a:lnTo>
                  <a:lnTo>
                    <a:pt x="0" y="194"/>
                  </a:lnTo>
                  <a:lnTo>
                    <a:pt x="1" y="195"/>
                  </a:lnTo>
                  <a:lnTo>
                    <a:pt x="6" y="194"/>
                  </a:lnTo>
                  <a:lnTo>
                    <a:pt x="10" y="192"/>
                  </a:lnTo>
                  <a:lnTo>
                    <a:pt x="16" y="188"/>
                  </a:lnTo>
                  <a:lnTo>
                    <a:pt x="23" y="183"/>
                  </a:lnTo>
                  <a:lnTo>
                    <a:pt x="30" y="174"/>
                  </a:lnTo>
                  <a:lnTo>
                    <a:pt x="37" y="166"/>
                  </a:lnTo>
                  <a:lnTo>
                    <a:pt x="44" y="156"/>
                  </a:lnTo>
                  <a:lnTo>
                    <a:pt x="48" y="144"/>
                  </a:lnTo>
                  <a:lnTo>
                    <a:pt x="52" y="133"/>
                  </a:lnTo>
                  <a:lnTo>
                    <a:pt x="60" y="135"/>
                  </a:lnTo>
                  <a:lnTo>
                    <a:pt x="67" y="141"/>
                  </a:lnTo>
                  <a:lnTo>
                    <a:pt x="71" y="149"/>
                  </a:lnTo>
                  <a:lnTo>
                    <a:pt x="71" y="156"/>
                  </a:lnTo>
                  <a:lnTo>
                    <a:pt x="69" y="163"/>
                  </a:lnTo>
                  <a:lnTo>
                    <a:pt x="69" y="168"/>
                  </a:lnTo>
                  <a:lnTo>
                    <a:pt x="70" y="169"/>
                  </a:lnTo>
                  <a:lnTo>
                    <a:pt x="73" y="165"/>
                  </a:lnTo>
                  <a:lnTo>
                    <a:pt x="76" y="162"/>
                  </a:lnTo>
                  <a:lnTo>
                    <a:pt x="78" y="158"/>
                  </a:lnTo>
                  <a:lnTo>
                    <a:pt x="78" y="155"/>
                  </a:lnTo>
                  <a:lnTo>
                    <a:pt x="77" y="150"/>
                  </a:lnTo>
                  <a:lnTo>
                    <a:pt x="73" y="142"/>
                  </a:lnTo>
                  <a:lnTo>
                    <a:pt x="69" y="134"/>
                  </a:lnTo>
                  <a:lnTo>
                    <a:pt x="64" y="128"/>
                  </a:lnTo>
                  <a:lnTo>
                    <a:pt x="61" y="125"/>
                  </a:lnTo>
                  <a:lnTo>
                    <a:pt x="63" y="116"/>
                  </a:lnTo>
                  <a:lnTo>
                    <a:pt x="64" y="105"/>
                  </a:lnTo>
                  <a:lnTo>
                    <a:pt x="67" y="95"/>
                  </a:lnTo>
                  <a:lnTo>
                    <a:pt x="67" y="88"/>
                  </a:lnTo>
                  <a:lnTo>
                    <a:pt x="68" y="85"/>
                  </a:lnTo>
                  <a:lnTo>
                    <a:pt x="69" y="85"/>
                  </a:lnTo>
                  <a:lnTo>
                    <a:pt x="72" y="86"/>
                  </a:lnTo>
                  <a:lnTo>
                    <a:pt x="78" y="88"/>
                  </a:lnTo>
                  <a:lnTo>
                    <a:pt x="85" y="93"/>
                  </a:lnTo>
                  <a:lnTo>
                    <a:pt x="91" y="98"/>
                  </a:lnTo>
                  <a:lnTo>
                    <a:pt x="97" y="108"/>
                  </a:lnTo>
                  <a:lnTo>
                    <a:pt x="99" y="120"/>
                  </a:lnTo>
                  <a:lnTo>
                    <a:pt x="100" y="125"/>
                  </a:lnTo>
                  <a:lnTo>
                    <a:pt x="101" y="126"/>
                  </a:lnTo>
                  <a:lnTo>
                    <a:pt x="103" y="125"/>
                  </a:lnTo>
                  <a:lnTo>
                    <a:pt x="103" y="119"/>
                  </a:lnTo>
                  <a:lnTo>
                    <a:pt x="103" y="114"/>
                  </a:lnTo>
                  <a:lnTo>
                    <a:pt x="102" y="109"/>
                  </a:lnTo>
                  <a:lnTo>
                    <a:pt x="100" y="101"/>
                  </a:lnTo>
                  <a:lnTo>
                    <a:pt x="97" y="94"/>
                  </a:lnTo>
                  <a:lnTo>
                    <a:pt x="92" y="87"/>
                  </a:lnTo>
                  <a:lnTo>
                    <a:pt x="85" y="81"/>
                  </a:lnTo>
                  <a:lnTo>
                    <a:pt x="78" y="75"/>
                  </a:lnTo>
                  <a:lnTo>
                    <a:pt x="69" y="73"/>
                  </a:lnTo>
                  <a:lnTo>
                    <a:pt x="71" y="67"/>
                  </a:lnTo>
                  <a:lnTo>
                    <a:pt x="73" y="59"/>
                  </a:lnTo>
                  <a:lnTo>
                    <a:pt x="76" y="52"/>
                  </a:lnTo>
                  <a:lnTo>
                    <a:pt x="76" y="48"/>
                  </a:lnTo>
                  <a:lnTo>
                    <a:pt x="85" y="50"/>
                  </a:lnTo>
                  <a:lnTo>
                    <a:pt x="95" y="53"/>
                  </a:lnTo>
                  <a:lnTo>
                    <a:pt x="102" y="60"/>
                  </a:lnTo>
                  <a:lnTo>
                    <a:pt x="107" y="71"/>
                  </a:lnTo>
                  <a:lnTo>
                    <a:pt x="108" y="75"/>
                  </a:lnTo>
                  <a:lnTo>
                    <a:pt x="109" y="76"/>
                  </a:lnTo>
                  <a:lnTo>
                    <a:pt x="110" y="74"/>
                  </a:lnTo>
                  <a:lnTo>
                    <a:pt x="110" y="68"/>
                  </a:lnTo>
                  <a:lnTo>
                    <a:pt x="107" y="59"/>
                  </a:lnTo>
                  <a:lnTo>
                    <a:pt x="100" y="49"/>
                  </a:lnTo>
                  <a:lnTo>
                    <a:pt x="91" y="40"/>
                  </a:lnTo>
                  <a:lnTo>
                    <a:pt x="82" y="36"/>
                  </a:lnTo>
                  <a:lnTo>
                    <a:pt x="82" y="27"/>
                  </a:lnTo>
                  <a:lnTo>
                    <a:pt x="82" y="19"/>
                  </a:lnTo>
                  <a:lnTo>
                    <a:pt x="82" y="12"/>
                  </a:lnTo>
                  <a:lnTo>
                    <a:pt x="82" y="5"/>
                  </a:lnTo>
                  <a:lnTo>
                    <a:pt x="79" y="0"/>
                  </a:lnTo>
                  <a:lnTo>
                    <a:pt x="77" y="0"/>
                  </a:lnTo>
                  <a:lnTo>
                    <a:pt x="75" y="5"/>
                  </a:lnTo>
                  <a:lnTo>
                    <a:pt x="73" y="10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74" name="Freeform 272"/>
            <p:cNvSpPr>
              <a:spLocks/>
            </p:cNvSpPr>
            <p:nvPr/>
          </p:nvSpPr>
          <p:spPr bwMode="auto">
            <a:xfrm>
              <a:off x="18" y="145"/>
              <a:ext cx="89" cy="50"/>
            </a:xfrm>
            <a:custGeom>
              <a:avLst/>
              <a:gdLst>
                <a:gd name="T0" fmla="*/ 2 w 177"/>
                <a:gd name="T1" fmla="*/ 0 h 101"/>
                <a:gd name="T2" fmla="*/ 2 w 177"/>
                <a:gd name="T3" fmla="*/ 0 h 101"/>
                <a:gd name="T4" fmla="*/ 1 w 177"/>
                <a:gd name="T5" fmla="*/ 0 h 101"/>
                <a:gd name="T6" fmla="*/ 1 w 177"/>
                <a:gd name="T7" fmla="*/ 0 h 101"/>
                <a:gd name="T8" fmla="*/ 1 w 177"/>
                <a:gd name="T9" fmla="*/ 0 h 101"/>
                <a:gd name="T10" fmla="*/ 1 w 177"/>
                <a:gd name="T11" fmla="*/ 0 h 101"/>
                <a:gd name="T12" fmla="*/ 1 w 177"/>
                <a:gd name="T13" fmla="*/ 0 h 101"/>
                <a:gd name="T14" fmla="*/ 1 w 177"/>
                <a:gd name="T15" fmla="*/ 0 h 101"/>
                <a:gd name="T16" fmla="*/ 1 w 177"/>
                <a:gd name="T17" fmla="*/ 0 h 101"/>
                <a:gd name="T18" fmla="*/ 1 w 177"/>
                <a:gd name="T19" fmla="*/ 0 h 101"/>
                <a:gd name="T20" fmla="*/ 1 w 177"/>
                <a:gd name="T21" fmla="*/ 0 h 101"/>
                <a:gd name="T22" fmla="*/ 1 w 177"/>
                <a:gd name="T23" fmla="*/ 0 h 101"/>
                <a:gd name="T24" fmla="*/ 1 w 177"/>
                <a:gd name="T25" fmla="*/ 0 h 101"/>
                <a:gd name="T26" fmla="*/ 1 w 177"/>
                <a:gd name="T27" fmla="*/ 0 h 101"/>
                <a:gd name="T28" fmla="*/ 1 w 177"/>
                <a:gd name="T29" fmla="*/ 0 h 101"/>
                <a:gd name="T30" fmla="*/ 1 w 177"/>
                <a:gd name="T31" fmla="*/ 0 h 101"/>
                <a:gd name="T32" fmla="*/ 1 w 177"/>
                <a:gd name="T33" fmla="*/ 0 h 101"/>
                <a:gd name="T34" fmla="*/ 1 w 177"/>
                <a:gd name="T35" fmla="*/ 0 h 101"/>
                <a:gd name="T36" fmla="*/ 1 w 177"/>
                <a:gd name="T37" fmla="*/ 0 h 101"/>
                <a:gd name="T38" fmla="*/ 1 w 177"/>
                <a:gd name="T39" fmla="*/ 0 h 101"/>
                <a:gd name="T40" fmla="*/ 1 w 177"/>
                <a:gd name="T41" fmla="*/ 0 h 101"/>
                <a:gd name="T42" fmla="*/ 1 w 177"/>
                <a:gd name="T43" fmla="*/ 0 h 101"/>
                <a:gd name="T44" fmla="*/ 1 w 177"/>
                <a:gd name="T45" fmla="*/ 0 h 101"/>
                <a:gd name="T46" fmla="*/ 1 w 177"/>
                <a:gd name="T47" fmla="*/ 0 h 101"/>
                <a:gd name="T48" fmla="*/ 1 w 177"/>
                <a:gd name="T49" fmla="*/ 0 h 101"/>
                <a:gd name="T50" fmla="*/ 1 w 177"/>
                <a:gd name="T51" fmla="*/ 0 h 101"/>
                <a:gd name="T52" fmla="*/ 1 w 177"/>
                <a:gd name="T53" fmla="*/ 0 h 101"/>
                <a:gd name="T54" fmla="*/ 1 w 177"/>
                <a:gd name="T55" fmla="*/ 0 h 101"/>
                <a:gd name="T56" fmla="*/ 1 w 177"/>
                <a:gd name="T57" fmla="*/ 0 h 101"/>
                <a:gd name="T58" fmla="*/ 1 w 177"/>
                <a:gd name="T59" fmla="*/ 0 h 101"/>
                <a:gd name="T60" fmla="*/ 1 w 177"/>
                <a:gd name="T61" fmla="*/ 0 h 101"/>
                <a:gd name="T62" fmla="*/ 1 w 177"/>
                <a:gd name="T63" fmla="*/ 0 h 101"/>
                <a:gd name="T64" fmla="*/ 1 w 177"/>
                <a:gd name="T65" fmla="*/ 0 h 101"/>
                <a:gd name="T66" fmla="*/ 1 w 177"/>
                <a:gd name="T67" fmla="*/ 0 h 101"/>
                <a:gd name="T68" fmla="*/ 1 w 177"/>
                <a:gd name="T69" fmla="*/ 0 h 101"/>
                <a:gd name="T70" fmla="*/ 1 w 177"/>
                <a:gd name="T71" fmla="*/ 0 h 101"/>
                <a:gd name="T72" fmla="*/ 1 w 177"/>
                <a:gd name="T73" fmla="*/ 0 h 101"/>
                <a:gd name="T74" fmla="*/ 1 w 177"/>
                <a:gd name="T75" fmla="*/ 0 h 101"/>
                <a:gd name="T76" fmla="*/ 1 w 177"/>
                <a:gd name="T77" fmla="*/ 0 h 101"/>
                <a:gd name="T78" fmla="*/ 1 w 177"/>
                <a:gd name="T79" fmla="*/ 0 h 101"/>
                <a:gd name="T80" fmla="*/ 1 w 177"/>
                <a:gd name="T81" fmla="*/ 0 h 101"/>
                <a:gd name="T82" fmla="*/ 1 w 177"/>
                <a:gd name="T83" fmla="*/ 0 h 101"/>
                <a:gd name="T84" fmla="*/ 1 w 177"/>
                <a:gd name="T85" fmla="*/ 0 h 101"/>
                <a:gd name="T86" fmla="*/ 1 w 177"/>
                <a:gd name="T87" fmla="*/ 0 h 101"/>
                <a:gd name="T88" fmla="*/ 2 w 177"/>
                <a:gd name="T89" fmla="*/ 0 h 101"/>
                <a:gd name="T90" fmla="*/ 2 w 177"/>
                <a:gd name="T91" fmla="*/ 0 h 101"/>
                <a:gd name="T92" fmla="*/ 2 w 177"/>
                <a:gd name="T93" fmla="*/ 0 h 101"/>
                <a:gd name="T94" fmla="*/ 2 w 177"/>
                <a:gd name="T95" fmla="*/ 0 h 101"/>
                <a:gd name="T96" fmla="*/ 2 w 177"/>
                <a:gd name="T97" fmla="*/ 0 h 101"/>
                <a:gd name="T98" fmla="*/ 2 w 177"/>
                <a:gd name="T99" fmla="*/ 0 h 101"/>
                <a:gd name="T100" fmla="*/ 2 w 177"/>
                <a:gd name="T101" fmla="*/ 0 h 101"/>
                <a:gd name="T102" fmla="*/ 2 w 177"/>
                <a:gd name="T103" fmla="*/ 0 h 101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177" h="101">
                  <a:moveTo>
                    <a:pt x="157" y="3"/>
                  </a:moveTo>
                  <a:lnTo>
                    <a:pt x="152" y="5"/>
                  </a:lnTo>
                  <a:lnTo>
                    <a:pt x="145" y="7"/>
                  </a:lnTo>
                  <a:lnTo>
                    <a:pt x="137" y="11"/>
                  </a:lnTo>
                  <a:lnTo>
                    <a:pt x="128" y="14"/>
                  </a:lnTo>
                  <a:lnTo>
                    <a:pt x="119" y="19"/>
                  </a:lnTo>
                  <a:lnTo>
                    <a:pt x="113" y="22"/>
                  </a:lnTo>
                  <a:lnTo>
                    <a:pt x="107" y="25"/>
                  </a:lnTo>
                  <a:lnTo>
                    <a:pt x="105" y="27"/>
                  </a:lnTo>
                  <a:lnTo>
                    <a:pt x="101" y="25"/>
                  </a:lnTo>
                  <a:lnTo>
                    <a:pt x="96" y="21"/>
                  </a:lnTo>
                  <a:lnTo>
                    <a:pt x="91" y="20"/>
                  </a:lnTo>
                  <a:lnTo>
                    <a:pt x="85" y="18"/>
                  </a:lnTo>
                  <a:lnTo>
                    <a:pt x="78" y="18"/>
                  </a:lnTo>
                  <a:lnTo>
                    <a:pt x="72" y="17"/>
                  </a:lnTo>
                  <a:lnTo>
                    <a:pt x="66" y="18"/>
                  </a:lnTo>
                  <a:lnTo>
                    <a:pt x="61" y="19"/>
                  </a:lnTo>
                  <a:lnTo>
                    <a:pt x="57" y="21"/>
                  </a:lnTo>
                  <a:lnTo>
                    <a:pt x="58" y="22"/>
                  </a:lnTo>
                  <a:lnTo>
                    <a:pt x="61" y="22"/>
                  </a:lnTo>
                  <a:lnTo>
                    <a:pt x="65" y="22"/>
                  </a:lnTo>
                  <a:lnTo>
                    <a:pt x="72" y="23"/>
                  </a:lnTo>
                  <a:lnTo>
                    <a:pt x="83" y="27"/>
                  </a:lnTo>
                  <a:lnTo>
                    <a:pt x="91" y="32"/>
                  </a:lnTo>
                  <a:lnTo>
                    <a:pt x="96" y="35"/>
                  </a:lnTo>
                  <a:lnTo>
                    <a:pt x="93" y="40"/>
                  </a:lnTo>
                  <a:lnTo>
                    <a:pt x="88" y="44"/>
                  </a:lnTo>
                  <a:lnTo>
                    <a:pt x="83" y="49"/>
                  </a:lnTo>
                  <a:lnTo>
                    <a:pt x="79" y="51"/>
                  </a:lnTo>
                  <a:lnTo>
                    <a:pt x="72" y="50"/>
                  </a:lnTo>
                  <a:lnTo>
                    <a:pt x="65" y="49"/>
                  </a:lnTo>
                  <a:lnTo>
                    <a:pt x="57" y="48"/>
                  </a:lnTo>
                  <a:lnTo>
                    <a:pt x="49" y="46"/>
                  </a:lnTo>
                  <a:lnTo>
                    <a:pt x="41" y="45"/>
                  </a:lnTo>
                  <a:lnTo>
                    <a:pt x="34" y="45"/>
                  </a:lnTo>
                  <a:lnTo>
                    <a:pt x="28" y="46"/>
                  </a:lnTo>
                  <a:lnTo>
                    <a:pt x="24" y="48"/>
                  </a:lnTo>
                  <a:lnTo>
                    <a:pt x="28" y="48"/>
                  </a:lnTo>
                  <a:lnTo>
                    <a:pt x="33" y="49"/>
                  </a:lnTo>
                  <a:lnTo>
                    <a:pt x="39" y="50"/>
                  </a:lnTo>
                  <a:lnTo>
                    <a:pt x="45" y="51"/>
                  </a:lnTo>
                  <a:lnTo>
                    <a:pt x="50" y="52"/>
                  </a:lnTo>
                  <a:lnTo>
                    <a:pt x="56" y="53"/>
                  </a:lnTo>
                  <a:lnTo>
                    <a:pt x="61" y="56"/>
                  </a:lnTo>
                  <a:lnTo>
                    <a:pt x="65" y="58"/>
                  </a:lnTo>
                  <a:lnTo>
                    <a:pt x="60" y="64"/>
                  </a:lnTo>
                  <a:lnTo>
                    <a:pt x="53" y="68"/>
                  </a:lnTo>
                  <a:lnTo>
                    <a:pt x="45" y="73"/>
                  </a:lnTo>
                  <a:lnTo>
                    <a:pt x="37" y="76"/>
                  </a:lnTo>
                  <a:lnTo>
                    <a:pt x="28" y="79"/>
                  </a:lnTo>
                  <a:lnTo>
                    <a:pt x="19" y="80"/>
                  </a:lnTo>
                  <a:lnTo>
                    <a:pt x="12" y="81"/>
                  </a:lnTo>
                  <a:lnTo>
                    <a:pt x="7" y="81"/>
                  </a:lnTo>
                  <a:lnTo>
                    <a:pt x="2" y="81"/>
                  </a:lnTo>
                  <a:lnTo>
                    <a:pt x="0" y="82"/>
                  </a:lnTo>
                  <a:lnTo>
                    <a:pt x="1" y="83"/>
                  </a:lnTo>
                  <a:lnTo>
                    <a:pt x="5" y="85"/>
                  </a:lnTo>
                  <a:lnTo>
                    <a:pt x="11" y="85"/>
                  </a:lnTo>
                  <a:lnTo>
                    <a:pt x="18" y="85"/>
                  </a:lnTo>
                  <a:lnTo>
                    <a:pt x="27" y="83"/>
                  </a:lnTo>
                  <a:lnTo>
                    <a:pt x="37" y="82"/>
                  </a:lnTo>
                  <a:lnTo>
                    <a:pt x="47" y="80"/>
                  </a:lnTo>
                  <a:lnTo>
                    <a:pt x="56" y="76"/>
                  </a:lnTo>
                  <a:lnTo>
                    <a:pt x="65" y="72"/>
                  </a:lnTo>
                  <a:lnTo>
                    <a:pt x="73" y="66"/>
                  </a:lnTo>
                  <a:lnTo>
                    <a:pt x="78" y="73"/>
                  </a:lnTo>
                  <a:lnTo>
                    <a:pt x="79" y="81"/>
                  </a:lnTo>
                  <a:lnTo>
                    <a:pt x="77" y="89"/>
                  </a:lnTo>
                  <a:lnTo>
                    <a:pt x="72" y="97"/>
                  </a:lnTo>
                  <a:lnTo>
                    <a:pt x="70" y="100"/>
                  </a:lnTo>
                  <a:lnTo>
                    <a:pt x="70" y="101"/>
                  </a:lnTo>
                  <a:lnTo>
                    <a:pt x="73" y="101"/>
                  </a:lnTo>
                  <a:lnTo>
                    <a:pt x="77" y="98"/>
                  </a:lnTo>
                  <a:lnTo>
                    <a:pt x="81" y="94"/>
                  </a:lnTo>
                  <a:lnTo>
                    <a:pt x="85" y="85"/>
                  </a:lnTo>
                  <a:lnTo>
                    <a:pt x="86" y="74"/>
                  </a:lnTo>
                  <a:lnTo>
                    <a:pt x="85" y="64"/>
                  </a:lnTo>
                  <a:lnTo>
                    <a:pt x="93" y="56"/>
                  </a:lnTo>
                  <a:lnTo>
                    <a:pt x="101" y="46"/>
                  </a:lnTo>
                  <a:lnTo>
                    <a:pt x="109" y="40"/>
                  </a:lnTo>
                  <a:lnTo>
                    <a:pt x="118" y="36"/>
                  </a:lnTo>
                  <a:lnTo>
                    <a:pt x="123" y="43"/>
                  </a:lnTo>
                  <a:lnTo>
                    <a:pt x="125" y="52"/>
                  </a:lnTo>
                  <a:lnTo>
                    <a:pt x="125" y="64"/>
                  </a:lnTo>
                  <a:lnTo>
                    <a:pt x="123" y="73"/>
                  </a:lnTo>
                  <a:lnTo>
                    <a:pt x="122" y="76"/>
                  </a:lnTo>
                  <a:lnTo>
                    <a:pt x="123" y="78"/>
                  </a:lnTo>
                  <a:lnTo>
                    <a:pt x="125" y="78"/>
                  </a:lnTo>
                  <a:lnTo>
                    <a:pt x="128" y="74"/>
                  </a:lnTo>
                  <a:lnTo>
                    <a:pt x="131" y="66"/>
                  </a:lnTo>
                  <a:lnTo>
                    <a:pt x="133" y="56"/>
                  </a:lnTo>
                  <a:lnTo>
                    <a:pt x="132" y="43"/>
                  </a:lnTo>
                  <a:lnTo>
                    <a:pt x="129" y="30"/>
                  </a:lnTo>
                  <a:lnTo>
                    <a:pt x="132" y="27"/>
                  </a:lnTo>
                  <a:lnTo>
                    <a:pt x="138" y="23"/>
                  </a:lnTo>
                  <a:lnTo>
                    <a:pt x="144" y="19"/>
                  </a:lnTo>
                  <a:lnTo>
                    <a:pt x="152" y="14"/>
                  </a:lnTo>
                  <a:lnTo>
                    <a:pt x="160" y="10"/>
                  </a:lnTo>
                  <a:lnTo>
                    <a:pt x="167" y="6"/>
                  </a:lnTo>
                  <a:lnTo>
                    <a:pt x="172" y="4"/>
                  </a:lnTo>
                  <a:lnTo>
                    <a:pt x="177" y="2"/>
                  </a:lnTo>
                  <a:lnTo>
                    <a:pt x="174" y="0"/>
                  </a:lnTo>
                  <a:lnTo>
                    <a:pt x="168" y="2"/>
                  </a:lnTo>
                  <a:lnTo>
                    <a:pt x="161" y="3"/>
                  </a:lnTo>
                  <a:lnTo>
                    <a:pt x="157" y="3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75" name="Freeform 273"/>
            <p:cNvSpPr>
              <a:spLocks/>
            </p:cNvSpPr>
            <p:nvPr/>
          </p:nvSpPr>
          <p:spPr bwMode="auto">
            <a:xfrm>
              <a:off x="141" y="117"/>
              <a:ext cx="8" cy="9"/>
            </a:xfrm>
            <a:custGeom>
              <a:avLst/>
              <a:gdLst>
                <a:gd name="T0" fmla="*/ 1 w 16"/>
                <a:gd name="T1" fmla="*/ 1 h 17"/>
                <a:gd name="T2" fmla="*/ 1 w 16"/>
                <a:gd name="T3" fmla="*/ 0 h 17"/>
                <a:gd name="T4" fmla="*/ 1 w 16"/>
                <a:gd name="T5" fmla="*/ 0 h 17"/>
                <a:gd name="T6" fmla="*/ 1 w 16"/>
                <a:gd name="T7" fmla="*/ 1 h 17"/>
                <a:gd name="T8" fmla="*/ 1 w 16"/>
                <a:gd name="T9" fmla="*/ 1 h 17"/>
                <a:gd name="T10" fmla="*/ 1 w 16"/>
                <a:gd name="T11" fmla="*/ 1 h 17"/>
                <a:gd name="T12" fmla="*/ 1 w 16"/>
                <a:gd name="T13" fmla="*/ 1 h 17"/>
                <a:gd name="T14" fmla="*/ 1 w 16"/>
                <a:gd name="T15" fmla="*/ 1 h 17"/>
                <a:gd name="T16" fmla="*/ 1 w 16"/>
                <a:gd name="T17" fmla="*/ 1 h 17"/>
                <a:gd name="T18" fmla="*/ 1 w 16"/>
                <a:gd name="T19" fmla="*/ 1 h 17"/>
                <a:gd name="T20" fmla="*/ 1 w 16"/>
                <a:gd name="T21" fmla="*/ 1 h 17"/>
                <a:gd name="T22" fmla="*/ 1 w 16"/>
                <a:gd name="T23" fmla="*/ 1 h 17"/>
                <a:gd name="T24" fmla="*/ 1 w 16"/>
                <a:gd name="T25" fmla="*/ 1 h 17"/>
                <a:gd name="T26" fmla="*/ 1 w 16"/>
                <a:gd name="T27" fmla="*/ 1 h 17"/>
                <a:gd name="T28" fmla="*/ 0 w 16"/>
                <a:gd name="T29" fmla="*/ 1 h 17"/>
                <a:gd name="T30" fmla="*/ 0 w 16"/>
                <a:gd name="T31" fmla="*/ 1 h 17"/>
                <a:gd name="T32" fmla="*/ 1 w 16"/>
                <a:gd name="T33" fmla="*/ 1 h 1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6" h="17">
                  <a:moveTo>
                    <a:pt x="2" y="1"/>
                  </a:moveTo>
                  <a:lnTo>
                    <a:pt x="7" y="0"/>
                  </a:lnTo>
                  <a:lnTo>
                    <a:pt x="11" y="0"/>
                  </a:lnTo>
                  <a:lnTo>
                    <a:pt x="14" y="1"/>
                  </a:lnTo>
                  <a:lnTo>
                    <a:pt x="15" y="5"/>
                  </a:lnTo>
                  <a:lnTo>
                    <a:pt x="16" y="8"/>
                  </a:lnTo>
                  <a:lnTo>
                    <a:pt x="16" y="12"/>
                  </a:lnTo>
                  <a:lnTo>
                    <a:pt x="15" y="14"/>
                  </a:lnTo>
                  <a:lnTo>
                    <a:pt x="14" y="16"/>
                  </a:lnTo>
                  <a:lnTo>
                    <a:pt x="12" y="17"/>
                  </a:lnTo>
                  <a:lnTo>
                    <a:pt x="9" y="17"/>
                  </a:lnTo>
                  <a:lnTo>
                    <a:pt x="6" y="16"/>
                  </a:lnTo>
                  <a:lnTo>
                    <a:pt x="2" y="14"/>
                  </a:lnTo>
                  <a:lnTo>
                    <a:pt x="1" y="10"/>
                  </a:lnTo>
                  <a:lnTo>
                    <a:pt x="0" y="6"/>
                  </a:lnTo>
                  <a:lnTo>
                    <a:pt x="0" y="2"/>
                  </a:lnTo>
                  <a:lnTo>
                    <a:pt x="2" y="1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76" name="Freeform 274"/>
            <p:cNvSpPr>
              <a:spLocks/>
            </p:cNvSpPr>
            <p:nvPr/>
          </p:nvSpPr>
          <p:spPr bwMode="auto">
            <a:xfrm>
              <a:off x="139" y="137"/>
              <a:ext cx="7" cy="6"/>
            </a:xfrm>
            <a:custGeom>
              <a:avLst/>
              <a:gdLst>
                <a:gd name="T0" fmla="*/ 1 w 14"/>
                <a:gd name="T1" fmla="*/ 1 h 12"/>
                <a:gd name="T2" fmla="*/ 1 w 14"/>
                <a:gd name="T3" fmla="*/ 0 h 12"/>
                <a:gd name="T4" fmla="*/ 1 w 14"/>
                <a:gd name="T5" fmla="*/ 0 h 12"/>
                <a:gd name="T6" fmla="*/ 1 w 14"/>
                <a:gd name="T7" fmla="*/ 1 h 12"/>
                <a:gd name="T8" fmla="*/ 1 w 14"/>
                <a:gd name="T9" fmla="*/ 1 h 12"/>
                <a:gd name="T10" fmla="*/ 1 w 14"/>
                <a:gd name="T11" fmla="*/ 1 h 12"/>
                <a:gd name="T12" fmla="*/ 1 w 14"/>
                <a:gd name="T13" fmla="*/ 1 h 12"/>
                <a:gd name="T14" fmla="*/ 1 w 14"/>
                <a:gd name="T15" fmla="*/ 1 h 12"/>
                <a:gd name="T16" fmla="*/ 1 w 14"/>
                <a:gd name="T17" fmla="*/ 1 h 12"/>
                <a:gd name="T18" fmla="*/ 1 w 14"/>
                <a:gd name="T19" fmla="*/ 1 h 12"/>
                <a:gd name="T20" fmla="*/ 1 w 14"/>
                <a:gd name="T21" fmla="*/ 1 h 12"/>
                <a:gd name="T22" fmla="*/ 1 w 14"/>
                <a:gd name="T23" fmla="*/ 1 h 12"/>
                <a:gd name="T24" fmla="*/ 1 w 14"/>
                <a:gd name="T25" fmla="*/ 1 h 12"/>
                <a:gd name="T26" fmla="*/ 1 w 14"/>
                <a:gd name="T27" fmla="*/ 1 h 12"/>
                <a:gd name="T28" fmla="*/ 0 w 14"/>
                <a:gd name="T29" fmla="*/ 1 h 12"/>
                <a:gd name="T30" fmla="*/ 0 w 14"/>
                <a:gd name="T31" fmla="*/ 1 h 12"/>
                <a:gd name="T32" fmla="*/ 1 w 14"/>
                <a:gd name="T33" fmla="*/ 1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4" h="12">
                  <a:moveTo>
                    <a:pt x="1" y="2"/>
                  </a:moveTo>
                  <a:lnTo>
                    <a:pt x="4" y="0"/>
                  </a:lnTo>
                  <a:lnTo>
                    <a:pt x="7" y="0"/>
                  </a:lnTo>
                  <a:lnTo>
                    <a:pt x="10" y="2"/>
                  </a:lnTo>
                  <a:lnTo>
                    <a:pt x="12" y="3"/>
                  </a:lnTo>
                  <a:lnTo>
                    <a:pt x="14" y="5"/>
                  </a:lnTo>
                  <a:lnTo>
                    <a:pt x="14" y="6"/>
                  </a:lnTo>
                  <a:lnTo>
                    <a:pt x="12" y="8"/>
                  </a:lnTo>
                  <a:lnTo>
                    <a:pt x="11" y="11"/>
                  </a:lnTo>
                  <a:lnTo>
                    <a:pt x="9" y="12"/>
                  </a:lnTo>
                  <a:lnTo>
                    <a:pt x="5" y="12"/>
                  </a:lnTo>
                  <a:lnTo>
                    <a:pt x="2" y="11"/>
                  </a:lnTo>
                  <a:lnTo>
                    <a:pt x="1" y="10"/>
                  </a:lnTo>
                  <a:lnTo>
                    <a:pt x="1" y="8"/>
                  </a:lnTo>
                  <a:lnTo>
                    <a:pt x="0" y="7"/>
                  </a:lnTo>
                  <a:lnTo>
                    <a:pt x="0" y="4"/>
                  </a:lnTo>
                  <a:lnTo>
                    <a:pt x="1" y="2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77" name="Freeform 275"/>
            <p:cNvSpPr>
              <a:spLocks/>
            </p:cNvSpPr>
            <p:nvPr/>
          </p:nvSpPr>
          <p:spPr bwMode="auto">
            <a:xfrm>
              <a:off x="154" y="151"/>
              <a:ext cx="10" cy="9"/>
            </a:xfrm>
            <a:custGeom>
              <a:avLst/>
              <a:gdLst>
                <a:gd name="T0" fmla="*/ 1 w 18"/>
                <a:gd name="T1" fmla="*/ 1 h 17"/>
                <a:gd name="T2" fmla="*/ 1 w 18"/>
                <a:gd name="T3" fmla="*/ 1 h 17"/>
                <a:gd name="T4" fmla="*/ 1 w 18"/>
                <a:gd name="T5" fmla="*/ 0 h 17"/>
                <a:gd name="T6" fmla="*/ 1 w 18"/>
                <a:gd name="T7" fmla="*/ 0 h 17"/>
                <a:gd name="T8" fmla="*/ 1 w 18"/>
                <a:gd name="T9" fmla="*/ 1 h 17"/>
                <a:gd name="T10" fmla="*/ 1 w 18"/>
                <a:gd name="T11" fmla="*/ 1 h 17"/>
                <a:gd name="T12" fmla="*/ 1 w 18"/>
                <a:gd name="T13" fmla="*/ 1 h 17"/>
                <a:gd name="T14" fmla="*/ 1 w 18"/>
                <a:gd name="T15" fmla="*/ 1 h 17"/>
                <a:gd name="T16" fmla="*/ 1 w 18"/>
                <a:gd name="T17" fmla="*/ 1 h 17"/>
                <a:gd name="T18" fmla="*/ 1 w 18"/>
                <a:gd name="T19" fmla="*/ 1 h 17"/>
                <a:gd name="T20" fmla="*/ 1 w 18"/>
                <a:gd name="T21" fmla="*/ 1 h 17"/>
                <a:gd name="T22" fmla="*/ 1 w 18"/>
                <a:gd name="T23" fmla="*/ 1 h 17"/>
                <a:gd name="T24" fmla="*/ 1 w 18"/>
                <a:gd name="T25" fmla="*/ 1 h 17"/>
                <a:gd name="T26" fmla="*/ 1 w 18"/>
                <a:gd name="T27" fmla="*/ 1 h 17"/>
                <a:gd name="T28" fmla="*/ 0 w 18"/>
                <a:gd name="T29" fmla="*/ 1 h 17"/>
                <a:gd name="T30" fmla="*/ 0 w 18"/>
                <a:gd name="T31" fmla="*/ 1 h 17"/>
                <a:gd name="T32" fmla="*/ 1 w 18"/>
                <a:gd name="T33" fmla="*/ 1 h 1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8" h="17">
                  <a:moveTo>
                    <a:pt x="2" y="5"/>
                  </a:moveTo>
                  <a:lnTo>
                    <a:pt x="5" y="1"/>
                  </a:lnTo>
                  <a:lnTo>
                    <a:pt x="9" y="0"/>
                  </a:lnTo>
                  <a:lnTo>
                    <a:pt x="11" y="0"/>
                  </a:lnTo>
                  <a:lnTo>
                    <a:pt x="15" y="2"/>
                  </a:lnTo>
                  <a:lnTo>
                    <a:pt x="17" y="5"/>
                  </a:lnTo>
                  <a:lnTo>
                    <a:pt x="18" y="8"/>
                  </a:lnTo>
                  <a:lnTo>
                    <a:pt x="18" y="12"/>
                  </a:lnTo>
                  <a:lnTo>
                    <a:pt x="16" y="14"/>
                  </a:lnTo>
                  <a:lnTo>
                    <a:pt x="13" y="16"/>
                  </a:lnTo>
                  <a:lnTo>
                    <a:pt x="10" y="17"/>
                  </a:lnTo>
                  <a:lnTo>
                    <a:pt x="5" y="17"/>
                  </a:lnTo>
                  <a:lnTo>
                    <a:pt x="3" y="16"/>
                  </a:lnTo>
                  <a:lnTo>
                    <a:pt x="1" y="13"/>
                  </a:lnTo>
                  <a:lnTo>
                    <a:pt x="0" y="10"/>
                  </a:lnTo>
                  <a:lnTo>
                    <a:pt x="0" y="7"/>
                  </a:lnTo>
                  <a:lnTo>
                    <a:pt x="2" y="5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78" name="Freeform 276"/>
            <p:cNvSpPr>
              <a:spLocks/>
            </p:cNvSpPr>
            <p:nvPr/>
          </p:nvSpPr>
          <p:spPr bwMode="auto">
            <a:xfrm>
              <a:off x="120" y="148"/>
              <a:ext cx="11" cy="9"/>
            </a:xfrm>
            <a:custGeom>
              <a:avLst/>
              <a:gdLst>
                <a:gd name="T0" fmla="*/ 1 w 20"/>
                <a:gd name="T1" fmla="*/ 0 h 20"/>
                <a:gd name="T2" fmla="*/ 1 w 20"/>
                <a:gd name="T3" fmla="*/ 0 h 20"/>
                <a:gd name="T4" fmla="*/ 1 w 20"/>
                <a:gd name="T5" fmla="*/ 0 h 20"/>
                <a:gd name="T6" fmla="*/ 1 w 20"/>
                <a:gd name="T7" fmla="*/ 0 h 20"/>
                <a:gd name="T8" fmla="*/ 1 w 20"/>
                <a:gd name="T9" fmla="*/ 0 h 20"/>
                <a:gd name="T10" fmla="*/ 1 w 20"/>
                <a:gd name="T11" fmla="*/ 0 h 20"/>
                <a:gd name="T12" fmla="*/ 1 w 20"/>
                <a:gd name="T13" fmla="*/ 0 h 20"/>
                <a:gd name="T14" fmla="*/ 1 w 20"/>
                <a:gd name="T15" fmla="*/ 0 h 20"/>
                <a:gd name="T16" fmla="*/ 1 w 20"/>
                <a:gd name="T17" fmla="*/ 0 h 20"/>
                <a:gd name="T18" fmla="*/ 1 w 20"/>
                <a:gd name="T19" fmla="*/ 0 h 20"/>
                <a:gd name="T20" fmla="*/ 1 w 20"/>
                <a:gd name="T21" fmla="*/ 0 h 20"/>
                <a:gd name="T22" fmla="*/ 1 w 20"/>
                <a:gd name="T23" fmla="*/ 0 h 20"/>
                <a:gd name="T24" fmla="*/ 0 w 20"/>
                <a:gd name="T25" fmla="*/ 0 h 20"/>
                <a:gd name="T26" fmla="*/ 1 w 20"/>
                <a:gd name="T27" fmla="*/ 0 h 20"/>
                <a:gd name="T28" fmla="*/ 1 w 20"/>
                <a:gd name="T29" fmla="*/ 0 h 20"/>
                <a:gd name="T30" fmla="*/ 1 w 20"/>
                <a:gd name="T31" fmla="*/ 0 h 20"/>
                <a:gd name="T32" fmla="*/ 1 w 20"/>
                <a:gd name="T33" fmla="*/ 0 h 2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0" h="20">
                  <a:moveTo>
                    <a:pt x="10" y="0"/>
                  </a:moveTo>
                  <a:lnTo>
                    <a:pt x="15" y="1"/>
                  </a:lnTo>
                  <a:lnTo>
                    <a:pt x="18" y="2"/>
                  </a:lnTo>
                  <a:lnTo>
                    <a:pt x="20" y="6"/>
                  </a:lnTo>
                  <a:lnTo>
                    <a:pt x="20" y="9"/>
                  </a:lnTo>
                  <a:lnTo>
                    <a:pt x="19" y="14"/>
                  </a:lnTo>
                  <a:lnTo>
                    <a:pt x="18" y="17"/>
                  </a:lnTo>
                  <a:lnTo>
                    <a:pt x="15" y="20"/>
                  </a:lnTo>
                  <a:lnTo>
                    <a:pt x="11" y="20"/>
                  </a:lnTo>
                  <a:lnTo>
                    <a:pt x="7" y="19"/>
                  </a:lnTo>
                  <a:lnTo>
                    <a:pt x="3" y="17"/>
                  </a:lnTo>
                  <a:lnTo>
                    <a:pt x="1" y="15"/>
                  </a:lnTo>
                  <a:lnTo>
                    <a:pt x="0" y="12"/>
                  </a:lnTo>
                  <a:lnTo>
                    <a:pt x="1" y="8"/>
                  </a:lnTo>
                  <a:lnTo>
                    <a:pt x="2" y="4"/>
                  </a:lnTo>
                  <a:lnTo>
                    <a:pt x="5" y="1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79" name="Freeform 277"/>
            <p:cNvSpPr>
              <a:spLocks/>
            </p:cNvSpPr>
            <p:nvPr/>
          </p:nvSpPr>
          <p:spPr bwMode="auto">
            <a:xfrm>
              <a:off x="115" y="126"/>
              <a:ext cx="11" cy="9"/>
            </a:xfrm>
            <a:custGeom>
              <a:avLst/>
              <a:gdLst>
                <a:gd name="T0" fmla="*/ 0 w 21"/>
                <a:gd name="T1" fmla="*/ 0 h 19"/>
                <a:gd name="T2" fmla="*/ 0 w 21"/>
                <a:gd name="T3" fmla="*/ 0 h 19"/>
                <a:gd name="T4" fmla="*/ 1 w 21"/>
                <a:gd name="T5" fmla="*/ 0 h 19"/>
                <a:gd name="T6" fmla="*/ 1 w 21"/>
                <a:gd name="T7" fmla="*/ 0 h 19"/>
                <a:gd name="T8" fmla="*/ 1 w 21"/>
                <a:gd name="T9" fmla="*/ 0 h 19"/>
                <a:gd name="T10" fmla="*/ 1 w 21"/>
                <a:gd name="T11" fmla="*/ 0 h 19"/>
                <a:gd name="T12" fmla="*/ 1 w 21"/>
                <a:gd name="T13" fmla="*/ 0 h 19"/>
                <a:gd name="T14" fmla="*/ 1 w 21"/>
                <a:gd name="T15" fmla="*/ 0 h 19"/>
                <a:gd name="T16" fmla="*/ 1 w 21"/>
                <a:gd name="T17" fmla="*/ 0 h 19"/>
                <a:gd name="T18" fmla="*/ 1 w 21"/>
                <a:gd name="T19" fmla="*/ 0 h 19"/>
                <a:gd name="T20" fmla="*/ 1 w 21"/>
                <a:gd name="T21" fmla="*/ 0 h 19"/>
                <a:gd name="T22" fmla="*/ 1 w 21"/>
                <a:gd name="T23" fmla="*/ 0 h 19"/>
                <a:gd name="T24" fmla="*/ 1 w 21"/>
                <a:gd name="T25" fmla="*/ 0 h 19"/>
                <a:gd name="T26" fmla="*/ 1 w 21"/>
                <a:gd name="T27" fmla="*/ 0 h 19"/>
                <a:gd name="T28" fmla="*/ 1 w 21"/>
                <a:gd name="T29" fmla="*/ 0 h 19"/>
                <a:gd name="T30" fmla="*/ 1 w 21"/>
                <a:gd name="T31" fmla="*/ 0 h 19"/>
                <a:gd name="T32" fmla="*/ 0 w 21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1" h="19">
                  <a:moveTo>
                    <a:pt x="0" y="11"/>
                  </a:moveTo>
                  <a:lnTo>
                    <a:pt x="0" y="6"/>
                  </a:lnTo>
                  <a:lnTo>
                    <a:pt x="3" y="3"/>
                  </a:lnTo>
                  <a:lnTo>
                    <a:pt x="6" y="2"/>
                  </a:lnTo>
                  <a:lnTo>
                    <a:pt x="11" y="0"/>
                  </a:lnTo>
                  <a:lnTo>
                    <a:pt x="14" y="0"/>
                  </a:lnTo>
                  <a:lnTo>
                    <a:pt x="18" y="2"/>
                  </a:lnTo>
                  <a:lnTo>
                    <a:pt x="20" y="4"/>
                  </a:lnTo>
                  <a:lnTo>
                    <a:pt x="21" y="6"/>
                  </a:lnTo>
                  <a:lnTo>
                    <a:pt x="21" y="10"/>
                  </a:lnTo>
                  <a:lnTo>
                    <a:pt x="20" y="13"/>
                  </a:lnTo>
                  <a:lnTo>
                    <a:pt x="18" y="17"/>
                  </a:lnTo>
                  <a:lnTo>
                    <a:pt x="14" y="19"/>
                  </a:lnTo>
                  <a:lnTo>
                    <a:pt x="11" y="19"/>
                  </a:lnTo>
                  <a:lnTo>
                    <a:pt x="6" y="18"/>
                  </a:lnTo>
                  <a:lnTo>
                    <a:pt x="3" y="14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80" name="Freeform 278"/>
            <p:cNvSpPr>
              <a:spLocks/>
            </p:cNvSpPr>
            <p:nvPr/>
          </p:nvSpPr>
          <p:spPr bwMode="auto">
            <a:xfrm>
              <a:off x="100" y="126"/>
              <a:ext cx="8" cy="8"/>
            </a:xfrm>
            <a:custGeom>
              <a:avLst/>
              <a:gdLst>
                <a:gd name="T0" fmla="*/ 0 w 18"/>
                <a:gd name="T1" fmla="*/ 1 h 16"/>
                <a:gd name="T2" fmla="*/ 0 w 18"/>
                <a:gd name="T3" fmla="*/ 1 h 16"/>
                <a:gd name="T4" fmla="*/ 0 w 18"/>
                <a:gd name="T5" fmla="*/ 1 h 16"/>
                <a:gd name="T6" fmla="*/ 0 w 18"/>
                <a:gd name="T7" fmla="*/ 1 h 16"/>
                <a:gd name="T8" fmla="*/ 0 w 18"/>
                <a:gd name="T9" fmla="*/ 0 h 16"/>
                <a:gd name="T10" fmla="*/ 0 w 18"/>
                <a:gd name="T11" fmla="*/ 0 h 16"/>
                <a:gd name="T12" fmla="*/ 0 w 18"/>
                <a:gd name="T13" fmla="*/ 1 h 16"/>
                <a:gd name="T14" fmla="*/ 0 w 18"/>
                <a:gd name="T15" fmla="*/ 1 h 16"/>
                <a:gd name="T16" fmla="*/ 0 w 18"/>
                <a:gd name="T17" fmla="*/ 1 h 16"/>
                <a:gd name="T18" fmla="*/ 0 w 18"/>
                <a:gd name="T19" fmla="*/ 1 h 16"/>
                <a:gd name="T20" fmla="*/ 0 w 18"/>
                <a:gd name="T21" fmla="*/ 1 h 16"/>
                <a:gd name="T22" fmla="*/ 0 w 18"/>
                <a:gd name="T23" fmla="*/ 1 h 16"/>
                <a:gd name="T24" fmla="*/ 0 w 18"/>
                <a:gd name="T25" fmla="*/ 1 h 16"/>
                <a:gd name="T26" fmla="*/ 0 w 18"/>
                <a:gd name="T27" fmla="*/ 1 h 16"/>
                <a:gd name="T28" fmla="*/ 0 w 18"/>
                <a:gd name="T29" fmla="*/ 1 h 16"/>
                <a:gd name="T30" fmla="*/ 0 w 18"/>
                <a:gd name="T31" fmla="*/ 1 h 16"/>
                <a:gd name="T32" fmla="*/ 0 w 18"/>
                <a:gd name="T33" fmla="*/ 1 h 1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8" h="16">
                  <a:moveTo>
                    <a:pt x="0" y="11"/>
                  </a:moveTo>
                  <a:lnTo>
                    <a:pt x="0" y="7"/>
                  </a:lnTo>
                  <a:lnTo>
                    <a:pt x="3" y="4"/>
                  </a:lnTo>
                  <a:lnTo>
                    <a:pt x="5" y="1"/>
                  </a:lnTo>
                  <a:lnTo>
                    <a:pt x="8" y="0"/>
                  </a:lnTo>
                  <a:lnTo>
                    <a:pt x="12" y="0"/>
                  </a:lnTo>
                  <a:lnTo>
                    <a:pt x="15" y="1"/>
                  </a:lnTo>
                  <a:lnTo>
                    <a:pt x="16" y="5"/>
                  </a:lnTo>
                  <a:lnTo>
                    <a:pt x="18" y="7"/>
                  </a:lnTo>
                  <a:lnTo>
                    <a:pt x="16" y="11"/>
                  </a:lnTo>
                  <a:lnTo>
                    <a:pt x="15" y="13"/>
                  </a:lnTo>
                  <a:lnTo>
                    <a:pt x="13" y="15"/>
                  </a:lnTo>
                  <a:lnTo>
                    <a:pt x="11" y="16"/>
                  </a:lnTo>
                  <a:lnTo>
                    <a:pt x="7" y="16"/>
                  </a:lnTo>
                  <a:lnTo>
                    <a:pt x="4" y="15"/>
                  </a:lnTo>
                  <a:lnTo>
                    <a:pt x="0" y="14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81" name="Freeform 279"/>
            <p:cNvSpPr>
              <a:spLocks/>
            </p:cNvSpPr>
            <p:nvPr/>
          </p:nvSpPr>
          <p:spPr bwMode="auto">
            <a:xfrm>
              <a:off x="112" y="111"/>
              <a:ext cx="9" cy="9"/>
            </a:xfrm>
            <a:custGeom>
              <a:avLst/>
              <a:gdLst>
                <a:gd name="T0" fmla="*/ 0 w 18"/>
                <a:gd name="T1" fmla="*/ 1 h 17"/>
                <a:gd name="T2" fmla="*/ 1 w 18"/>
                <a:gd name="T3" fmla="*/ 1 h 17"/>
                <a:gd name="T4" fmla="*/ 1 w 18"/>
                <a:gd name="T5" fmla="*/ 1 h 17"/>
                <a:gd name="T6" fmla="*/ 1 w 18"/>
                <a:gd name="T7" fmla="*/ 1 h 17"/>
                <a:gd name="T8" fmla="*/ 1 w 18"/>
                <a:gd name="T9" fmla="*/ 0 h 17"/>
                <a:gd name="T10" fmla="*/ 1 w 18"/>
                <a:gd name="T11" fmla="*/ 0 h 17"/>
                <a:gd name="T12" fmla="*/ 1 w 18"/>
                <a:gd name="T13" fmla="*/ 1 h 17"/>
                <a:gd name="T14" fmla="*/ 1 w 18"/>
                <a:gd name="T15" fmla="*/ 1 h 17"/>
                <a:gd name="T16" fmla="*/ 1 w 18"/>
                <a:gd name="T17" fmla="*/ 1 h 17"/>
                <a:gd name="T18" fmla="*/ 1 w 18"/>
                <a:gd name="T19" fmla="*/ 1 h 17"/>
                <a:gd name="T20" fmla="*/ 1 w 18"/>
                <a:gd name="T21" fmla="*/ 1 h 17"/>
                <a:gd name="T22" fmla="*/ 1 w 18"/>
                <a:gd name="T23" fmla="*/ 1 h 17"/>
                <a:gd name="T24" fmla="*/ 1 w 18"/>
                <a:gd name="T25" fmla="*/ 1 h 17"/>
                <a:gd name="T26" fmla="*/ 1 w 18"/>
                <a:gd name="T27" fmla="*/ 1 h 17"/>
                <a:gd name="T28" fmla="*/ 1 w 18"/>
                <a:gd name="T29" fmla="*/ 1 h 17"/>
                <a:gd name="T30" fmla="*/ 1 w 18"/>
                <a:gd name="T31" fmla="*/ 1 h 17"/>
                <a:gd name="T32" fmla="*/ 0 w 18"/>
                <a:gd name="T33" fmla="*/ 1 h 1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8" h="17">
                  <a:moveTo>
                    <a:pt x="0" y="9"/>
                  </a:moveTo>
                  <a:lnTo>
                    <a:pt x="1" y="6"/>
                  </a:lnTo>
                  <a:lnTo>
                    <a:pt x="2" y="3"/>
                  </a:lnTo>
                  <a:lnTo>
                    <a:pt x="4" y="1"/>
                  </a:lnTo>
                  <a:lnTo>
                    <a:pt x="8" y="0"/>
                  </a:lnTo>
                  <a:lnTo>
                    <a:pt x="11" y="0"/>
                  </a:lnTo>
                  <a:lnTo>
                    <a:pt x="15" y="1"/>
                  </a:lnTo>
                  <a:lnTo>
                    <a:pt x="17" y="3"/>
                  </a:lnTo>
                  <a:lnTo>
                    <a:pt x="18" y="5"/>
                  </a:lnTo>
                  <a:lnTo>
                    <a:pt x="18" y="9"/>
                  </a:lnTo>
                  <a:lnTo>
                    <a:pt x="17" y="12"/>
                  </a:lnTo>
                  <a:lnTo>
                    <a:pt x="15" y="16"/>
                  </a:lnTo>
                  <a:lnTo>
                    <a:pt x="11" y="17"/>
                  </a:lnTo>
                  <a:lnTo>
                    <a:pt x="8" y="17"/>
                  </a:lnTo>
                  <a:lnTo>
                    <a:pt x="4" y="16"/>
                  </a:lnTo>
                  <a:lnTo>
                    <a:pt x="1" y="12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82" name="Freeform 280"/>
            <p:cNvSpPr>
              <a:spLocks/>
            </p:cNvSpPr>
            <p:nvPr/>
          </p:nvSpPr>
          <p:spPr bwMode="auto">
            <a:xfrm>
              <a:off x="290" y="109"/>
              <a:ext cx="66" cy="67"/>
            </a:xfrm>
            <a:custGeom>
              <a:avLst/>
              <a:gdLst>
                <a:gd name="T0" fmla="*/ 1 w 132"/>
                <a:gd name="T1" fmla="*/ 1 h 134"/>
                <a:gd name="T2" fmla="*/ 1 w 132"/>
                <a:gd name="T3" fmla="*/ 1 h 134"/>
                <a:gd name="T4" fmla="*/ 1 w 132"/>
                <a:gd name="T5" fmla="*/ 1 h 134"/>
                <a:gd name="T6" fmla="*/ 1 w 132"/>
                <a:gd name="T7" fmla="*/ 1 h 134"/>
                <a:gd name="T8" fmla="*/ 1 w 132"/>
                <a:gd name="T9" fmla="*/ 1 h 134"/>
                <a:gd name="T10" fmla="*/ 1 w 132"/>
                <a:gd name="T11" fmla="*/ 1 h 134"/>
                <a:gd name="T12" fmla="*/ 1 w 132"/>
                <a:gd name="T13" fmla="*/ 1 h 134"/>
                <a:gd name="T14" fmla="*/ 1 w 132"/>
                <a:gd name="T15" fmla="*/ 1 h 134"/>
                <a:gd name="T16" fmla="*/ 1 w 132"/>
                <a:gd name="T17" fmla="*/ 1 h 134"/>
                <a:gd name="T18" fmla="*/ 1 w 132"/>
                <a:gd name="T19" fmla="*/ 1 h 134"/>
                <a:gd name="T20" fmla="*/ 1 w 132"/>
                <a:gd name="T21" fmla="*/ 1 h 134"/>
                <a:gd name="T22" fmla="*/ 1 w 132"/>
                <a:gd name="T23" fmla="*/ 1 h 134"/>
                <a:gd name="T24" fmla="*/ 1 w 132"/>
                <a:gd name="T25" fmla="*/ 1 h 134"/>
                <a:gd name="T26" fmla="*/ 1 w 132"/>
                <a:gd name="T27" fmla="*/ 1 h 134"/>
                <a:gd name="T28" fmla="*/ 1 w 132"/>
                <a:gd name="T29" fmla="*/ 2 h 134"/>
                <a:gd name="T30" fmla="*/ 1 w 132"/>
                <a:gd name="T31" fmla="*/ 2 h 134"/>
                <a:gd name="T32" fmla="*/ 1 w 132"/>
                <a:gd name="T33" fmla="*/ 1 h 134"/>
                <a:gd name="T34" fmla="*/ 1 w 132"/>
                <a:gd name="T35" fmla="*/ 1 h 134"/>
                <a:gd name="T36" fmla="*/ 1 w 132"/>
                <a:gd name="T37" fmla="*/ 1 h 134"/>
                <a:gd name="T38" fmla="*/ 1 w 132"/>
                <a:gd name="T39" fmla="*/ 1 h 134"/>
                <a:gd name="T40" fmla="*/ 1 w 132"/>
                <a:gd name="T41" fmla="*/ 1 h 134"/>
                <a:gd name="T42" fmla="*/ 1 w 132"/>
                <a:gd name="T43" fmla="*/ 1 h 134"/>
                <a:gd name="T44" fmla="*/ 1 w 132"/>
                <a:gd name="T45" fmla="*/ 1 h 134"/>
                <a:gd name="T46" fmla="*/ 1 w 132"/>
                <a:gd name="T47" fmla="*/ 1 h 134"/>
                <a:gd name="T48" fmla="*/ 1 w 132"/>
                <a:gd name="T49" fmla="*/ 1 h 134"/>
                <a:gd name="T50" fmla="*/ 1 w 132"/>
                <a:gd name="T51" fmla="*/ 1 h 134"/>
                <a:gd name="T52" fmla="*/ 1 w 132"/>
                <a:gd name="T53" fmla="*/ 1 h 134"/>
                <a:gd name="T54" fmla="*/ 1 w 132"/>
                <a:gd name="T55" fmla="*/ 1 h 134"/>
                <a:gd name="T56" fmla="*/ 1 w 132"/>
                <a:gd name="T57" fmla="*/ 1 h 134"/>
                <a:gd name="T58" fmla="*/ 1 w 132"/>
                <a:gd name="T59" fmla="*/ 1 h 134"/>
                <a:gd name="T60" fmla="*/ 2 w 132"/>
                <a:gd name="T61" fmla="*/ 1 h 134"/>
                <a:gd name="T62" fmla="*/ 2 w 132"/>
                <a:gd name="T63" fmla="*/ 1 h 134"/>
                <a:gd name="T64" fmla="*/ 1 w 132"/>
                <a:gd name="T65" fmla="*/ 1 h 134"/>
                <a:gd name="T66" fmla="*/ 1 w 132"/>
                <a:gd name="T67" fmla="*/ 1 h 134"/>
                <a:gd name="T68" fmla="*/ 1 w 132"/>
                <a:gd name="T69" fmla="*/ 1 h 134"/>
                <a:gd name="T70" fmla="*/ 1 w 132"/>
                <a:gd name="T71" fmla="*/ 1 h 134"/>
                <a:gd name="T72" fmla="*/ 1 w 132"/>
                <a:gd name="T73" fmla="*/ 1 h 134"/>
                <a:gd name="T74" fmla="*/ 1 w 132"/>
                <a:gd name="T75" fmla="*/ 1 h 134"/>
                <a:gd name="T76" fmla="*/ 1 w 132"/>
                <a:gd name="T77" fmla="*/ 1 h 134"/>
                <a:gd name="T78" fmla="*/ 1 w 132"/>
                <a:gd name="T79" fmla="*/ 1 h 134"/>
                <a:gd name="T80" fmla="*/ 1 w 132"/>
                <a:gd name="T81" fmla="*/ 1 h 134"/>
                <a:gd name="T82" fmla="*/ 1 w 132"/>
                <a:gd name="T83" fmla="*/ 1 h 134"/>
                <a:gd name="T84" fmla="*/ 1 w 132"/>
                <a:gd name="T85" fmla="*/ 1 h 134"/>
                <a:gd name="T86" fmla="*/ 1 w 132"/>
                <a:gd name="T87" fmla="*/ 1 h 134"/>
                <a:gd name="T88" fmla="*/ 1 w 132"/>
                <a:gd name="T89" fmla="*/ 1 h 134"/>
                <a:gd name="T90" fmla="*/ 1 w 132"/>
                <a:gd name="T91" fmla="*/ 1 h 134"/>
                <a:gd name="T92" fmla="*/ 1 w 132"/>
                <a:gd name="T93" fmla="*/ 1 h 134"/>
                <a:gd name="T94" fmla="*/ 1 w 132"/>
                <a:gd name="T95" fmla="*/ 1 h 134"/>
                <a:gd name="T96" fmla="*/ 1 w 132"/>
                <a:gd name="T97" fmla="*/ 1 h 134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132" h="134">
                  <a:moveTo>
                    <a:pt x="33" y="30"/>
                  </a:moveTo>
                  <a:lnTo>
                    <a:pt x="23" y="32"/>
                  </a:lnTo>
                  <a:lnTo>
                    <a:pt x="14" y="38"/>
                  </a:lnTo>
                  <a:lnTo>
                    <a:pt x="11" y="48"/>
                  </a:lnTo>
                  <a:lnTo>
                    <a:pt x="17" y="62"/>
                  </a:lnTo>
                  <a:lnTo>
                    <a:pt x="21" y="64"/>
                  </a:lnTo>
                  <a:lnTo>
                    <a:pt x="26" y="66"/>
                  </a:lnTo>
                  <a:lnTo>
                    <a:pt x="30" y="64"/>
                  </a:lnTo>
                  <a:lnTo>
                    <a:pt x="33" y="62"/>
                  </a:lnTo>
                  <a:lnTo>
                    <a:pt x="36" y="66"/>
                  </a:lnTo>
                  <a:lnTo>
                    <a:pt x="40" y="68"/>
                  </a:lnTo>
                  <a:lnTo>
                    <a:pt x="43" y="71"/>
                  </a:lnTo>
                  <a:lnTo>
                    <a:pt x="45" y="75"/>
                  </a:lnTo>
                  <a:lnTo>
                    <a:pt x="46" y="77"/>
                  </a:lnTo>
                  <a:lnTo>
                    <a:pt x="46" y="78"/>
                  </a:lnTo>
                  <a:lnTo>
                    <a:pt x="44" y="78"/>
                  </a:lnTo>
                  <a:lnTo>
                    <a:pt x="40" y="77"/>
                  </a:lnTo>
                  <a:lnTo>
                    <a:pt x="35" y="76"/>
                  </a:lnTo>
                  <a:lnTo>
                    <a:pt x="32" y="76"/>
                  </a:lnTo>
                  <a:lnTo>
                    <a:pt x="29" y="75"/>
                  </a:lnTo>
                  <a:lnTo>
                    <a:pt x="28" y="74"/>
                  </a:lnTo>
                  <a:lnTo>
                    <a:pt x="27" y="71"/>
                  </a:lnTo>
                  <a:lnTo>
                    <a:pt x="23" y="69"/>
                  </a:lnTo>
                  <a:lnTo>
                    <a:pt x="19" y="68"/>
                  </a:lnTo>
                  <a:lnTo>
                    <a:pt x="13" y="68"/>
                  </a:lnTo>
                  <a:lnTo>
                    <a:pt x="7" y="70"/>
                  </a:lnTo>
                  <a:lnTo>
                    <a:pt x="3" y="75"/>
                  </a:lnTo>
                  <a:lnTo>
                    <a:pt x="0" y="82"/>
                  </a:lnTo>
                  <a:lnTo>
                    <a:pt x="0" y="89"/>
                  </a:lnTo>
                  <a:lnTo>
                    <a:pt x="2" y="92"/>
                  </a:lnTo>
                  <a:lnTo>
                    <a:pt x="3" y="96"/>
                  </a:lnTo>
                  <a:lnTo>
                    <a:pt x="4" y="98"/>
                  </a:lnTo>
                  <a:lnTo>
                    <a:pt x="5" y="100"/>
                  </a:lnTo>
                  <a:lnTo>
                    <a:pt x="12" y="104"/>
                  </a:lnTo>
                  <a:lnTo>
                    <a:pt x="20" y="104"/>
                  </a:lnTo>
                  <a:lnTo>
                    <a:pt x="27" y="103"/>
                  </a:lnTo>
                  <a:lnTo>
                    <a:pt x="32" y="99"/>
                  </a:lnTo>
                  <a:lnTo>
                    <a:pt x="35" y="97"/>
                  </a:lnTo>
                  <a:lnTo>
                    <a:pt x="38" y="97"/>
                  </a:lnTo>
                  <a:lnTo>
                    <a:pt x="42" y="97"/>
                  </a:lnTo>
                  <a:lnTo>
                    <a:pt x="45" y="98"/>
                  </a:lnTo>
                  <a:lnTo>
                    <a:pt x="38" y="104"/>
                  </a:lnTo>
                  <a:lnTo>
                    <a:pt x="33" y="113"/>
                  </a:lnTo>
                  <a:lnTo>
                    <a:pt x="29" y="122"/>
                  </a:lnTo>
                  <a:lnTo>
                    <a:pt x="32" y="129"/>
                  </a:lnTo>
                  <a:lnTo>
                    <a:pt x="38" y="132"/>
                  </a:lnTo>
                  <a:lnTo>
                    <a:pt x="46" y="134"/>
                  </a:lnTo>
                  <a:lnTo>
                    <a:pt x="53" y="131"/>
                  </a:lnTo>
                  <a:lnTo>
                    <a:pt x="59" y="127"/>
                  </a:lnTo>
                  <a:lnTo>
                    <a:pt x="61" y="120"/>
                  </a:lnTo>
                  <a:lnTo>
                    <a:pt x="63" y="113"/>
                  </a:lnTo>
                  <a:lnTo>
                    <a:pt x="60" y="107"/>
                  </a:lnTo>
                  <a:lnTo>
                    <a:pt x="58" y="101"/>
                  </a:lnTo>
                  <a:lnTo>
                    <a:pt x="56" y="98"/>
                  </a:lnTo>
                  <a:lnTo>
                    <a:pt x="56" y="96"/>
                  </a:lnTo>
                  <a:lnTo>
                    <a:pt x="58" y="94"/>
                  </a:lnTo>
                  <a:lnTo>
                    <a:pt x="60" y="93"/>
                  </a:lnTo>
                  <a:lnTo>
                    <a:pt x="61" y="94"/>
                  </a:lnTo>
                  <a:lnTo>
                    <a:pt x="63" y="97"/>
                  </a:lnTo>
                  <a:lnTo>
                    <a:pt x="64" y="100"/>
                  </a:lnTo>
                  <a:lnTo>
                    <a:pt x="65" y="105"/>
                  </a:lnTo>
                  <a:lnTo>
                    <a:pt x="66" y="109"/>
                  </a:lnTo>
                  <a:lnTo>
                    <a:pt x="71" y="114"/>
                  </a:lnTo>
                  <a:lnTo>
                    <a:pt x="76" y="114"/>
                  </a:lnTo>
                  <a:lnTo>
                    <a:pt x="86" y="109"/>
                  </a:lnTo>
                  <a:lnTo>
                    <a:pt x="89" y="113"/>
                  </a:lnTo>
                  <a:lnTo>
                    <a:pt x="94" y="115"/>
                  </a:lnTo>
                  <a:lnTo>
                    <a:pt x="99" y="117"/>
                  </a:lnTo>
                  <a:lnTo>
                    <a:pt x="105" y="117"/>
                  </a:lnTo>
                  <a:lnTo>
                    <a:pt x="110" y="116"/>
                  </a:lnTo>
                  <a:lnTo>
                    <a:pt x="116" y="114"/>
                  </a:lnTo>
                  <a:lnTo>
                    <a:pt x="120" y="108"/>
                  </a:lnTo>
                  <a:lnTo>
                    <a:pt x="124" y="101"/>
                  </a:lnTo>
                  <a:lnTo>
                    <a:pt x="124" y="100"/>
                  </a:lnTo>
                  <a:lnTo>
                    <a:pt x="124" y="99"/>
                  </a:lnTo>
                  <a:lnTo>
                    <a:pt x="123" y="98"/>
                  </a:lnTo>
                  <a:lnTo>
                    <a:pt x="123" y="97"/>
                  </a:lnTo>
                  <a:lnTo>
                    <a:pt x="120" y="93"/>
                  </a:lnTo>
                  <a:lnTo>
                    <a:pt x="117" y="89"/>
                  </a:lnTo>
                  <a:lnTo>
                    <a:pt x="111" y="85"/>
                  </a:lnTo>
                  <a:lnTo>
                    <a:pt x="103" y="85"/>
                  </a:lnTo>
                  <a:lnTo>
                    <a:pt x="98" y="85"/>
                  </a:lnTo>
                  <a:lnTo>
                    <a:pt x="95" y="84"/>
                  </a:lnTo>
                  <a:lnTo>
                    <a:pt x="91" y="82"/>
                  </a:lnTo>
                  <a:lnTo>
                    <a:pt x="89" y="79"/>
                  </a:lnTo>
                  <a:lnTo>
                    <a:pt x="93" y="75"/>
                  </a:lnTo>
                  <a:lnTo>
                    <a:pt x="97" y="69"/>
                  </a:lnTo>
                  <a:lnTo>
                    <a:pt x="101" y="66"/>
                  </a:lnTo>
                  <a:lnTo>
                    <a:pt x="104" y="63"/>
                  </a:lnTo>
                  <a:lnTo>
                    <a:pt x="113" y="63"/>
                  </a:lnTo>
                  <a:lnTo>
                    <a:pt x="120" y="62"/>
                  </a:lnTo>
                  <a:lnTo>
                    <a:pt x="125" y="59"/>
                  </a:lnTo>
                  <a:lnTo>
                    <a:pt x="129" y="54"/>
                  </a:lnTo>
                  <a:lnTo>
                    <a:pt x="132" y="48"/>
                  </a:lnTo>
                  <a:lnTo>
                    <a:pt x="132" y="44"/>
                  </a:lnTo>
                  <a:lnTo>
                    <a:pt x="129" y="38"/>
                  </a:lnTo>
                  <a:lnTo>
                    <a:pt x="127" y="33"/>
                  </a:lnTo>
                  <a:lnTo>
                    <a:pt x="121" y="30"/>
                  </a:lnTo>
                  <a:lnTo>
                    <a:pt x="114" y="29"/>
                  </a:lnTo>
                  <a:lnTo>
                    <a:pt x="108" y="30"/>
                  </a:lnTo>
                  <a:lnTo>
                    <a:pt x="102" y="32"/>
                  </a:lnTo>
                  <a:lnTo>
                    <a:pt x="98" y="37"/>
                  </a:lnTo>
                  <a:lnTo>
                    <a:pt x="97" y="40"/>
                  </a:lnTo>
                  <a:lnTo>
                    <a:pt x="97" y="44"/>
                  </a:lnTo>
                  <a:lnTo>
                    <a:pt x="98" y="47"/>
                  </a:lnTo>
                  <a:lnTo>
                    <a:pt x="94" y="52"/>
                  </a:lnTo>
                  <a:lnTo>
                    <a:pt x="88" y="56"/>
                  </a:lnTo>
                  <a:lnTo>
                    <a:pt x="83" y="60"/>
                  </a:lnTo>
                  <a:lnTo>
                    <a:pt x="81" y="62"/>
                  </a:lnTo>
                  <a:lnTo>
                    <a:pt x="80" y="60"/>
                  </a:lnTo>
                  <a:lnTo>
                    <a:pt x="78" y="59"/>
                  </a:lnTo>
                  <a:lnTo>
                    <a:pt x="75" y="56"/>
                  </a:lnTo>
                  <a:lnTo>
                    <a:pt x="73" y="55"/>
                  </a:lnTo>
                  <a:lnTo>
                    <a:pt x="75" y="51"/>
                  </a:lnTo>
                  <a:lnTo>
                    <a:pt x="78" y="45"/>
                  </a:lnTo>
                  <a:lnTo>
                    <a:pt x="79" y="40"/>
                  </a:lnTo>
                  <a:lnTo>
                    <a:pt x="80" y="36"/>
                  </a:lnTo>
                  <a:lnTo>
                    <a:pt x="86" y="31"/>
                  </a:lnTo>
                  <a:lnTo>
                    <a:pt x="90" y="25"/>
                  </a:lnTo>
                  <a:lnTo>
                    <a:pt x="93" y="19"/>
                  </a:lnTo>
                  <a:lnTo>
                    <a:pt x="93" y="13"/>
                  </a:lnTo>
                  <a:lnTo>
                    <a:pt x="89" y="7"/>
                  </a:lnTo>
                  <a:lnTo>
                    <a:pt x="84" y="2"/>
                  </a:lnTo>
                  <a:lnTo>
                    <a:pt x="78" y="0"/>
                  </a:lnTo>
                  <a:lnTo>
                    <a:pt x="72" y="0"/>
                  </a:lnTo>
                  <a:lnTo>
                    <a:pt x="67" y="1"/>
                  </a:lnTo>
                  <a:lnTo>
                    <a:pt x="64" y="2"/>
                  </a:lnTo>
                  <a:lnTo>
                    <a:pt x="60" y="6"/>
                  </a:lnTo>
                  <a:lnTo>
                    <a:pt x="57" y="8"/>
                  </a:lnTo>
                  <a:lnTo>
                    <a:pt x="55" y="10"/>
                  </a:lnTo>
                  <a:lnTo>
                    <a:pt x="53" y="14"/>
                  </a:lnTo>
                  <a:lnTo>
                    <a:pt x="52" y="16"/>
                  </a:lnTo>
                  <a:lnTo>
                    <a:pt x="52" y="19"/>
                  </a:lnTo>
                  <a:lnTo>
                    <a:pt x="53" y="25"/>
                  </a:lnTo>
                  <a:lnTo>
                    <a:pt x="57" y="29"/>
                  </a:lnTo>
                  <a:lnTo>
                    <a:pt x="60" y="32"/>
                  </a:lnTo>
                  <a:lnTo>
                    <a:pt x="64" y="34"/>
                  </a:lnTo>
                  <a:lnTo>
                    <a:pt x="64" y="40"/>
                  </a:lnTo>
                  <a:lnTo>
                    <a:pt x="64" y="45"/>
                  </a:lnTo>
                  <a:lnTo>
                    <a:pt x="63" y="49"/>
                  </a:lnTo>
                  <a:lnTo>
                    <a:pt x="63" y="53"/>
                  </a:lnTo>
                  <a:lnTo>
                    <a:pt x="60" y="53"/>
                  </a:lnTo>
                  <a:lnTo>
                    <a:pt x="57" y="54"/>
                  </a:lnTo>
                  <a:lnTo>
                    <a:pt x="56" y="55"/>
                  </a:lnTo>
                  <a:lnTo>
                    <a:pt x="55" y="55"/>
                  </a:lnTo>
                  <a:lnTo>
                    <a:pt x="50" y="49"/>
                  </a:lnTo>
                  <a:lnTo>
                    <a:pt x="48" y="40"/>
                  </a:lnTo>
                  <a:lnTo>
                    <a:pt x="42" y="33"/>
                  </a:lnTo>
                  <a:lnTo>
                    <a:pt x="33" y="30"/>
                  </a:lnTo>
                  <a:close/>
                </a:path>
              </a:pathLst>
            </a:custGeom>
            <a:solidFill>
              <a:srgbClr val="FFF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83" name="Freeform 281"/>
            <p:cNvSpPr>
              <a:spLocks/>
            </p:cNvSpPr>
            <p:nvPr/>
          </p:nvSpPr>
          <p:spPr bwMode="auto">
            <a:xfrm>
              <a:off x="244" y="197"/>
              <a:ext cx="68" cy="118"/>
            </a:xfrm>
            <a:custGeom>
              <a:avLst/>
              <a:gdLst>
                <a:gd name="T0" fmla="*/ 2 w 135"/>
                <a:gd name="T1" fmla="*/ 0 h 235"/>
                <a:gd name="T2" fmla="*/ 1 w 135"/>
                <a:gd name="T3" fmla="*/ 1 h 235"/>
                <a:gd name="T4" fmla="*/ 1 w 135"/>
                <a:gd name="T5" fmla="*/ 1 h 235"/>
                <a:gd name="T6" fmla="*/ 1 w 135"/>
                <a:gd name="T7" fmla="*/ 1 h 235"/>
                <a:gd name="T8" fmla="*/ 1 w 135"/>
                <a:gd name="T9" fmla="*/ 1 h 235"/>
                <a:gd name="T10" fmla="*/ 1 w 135"/>
                <a:gd name="T11" fmla="*/ 1 h 235"/>
                <a:gd name="T12" fmla="*/ 1 w 135"/>
                <a:gd name="T13" fmla="*/ 1 h 235"/>
                <a:gd name="T14" fmla="*/ 1 w 135"/>
                <a:gd name="T15" fmla="*/ 1 h 235"/>
                <a:gd name="T16" fmla="*/ 1 w 135"/>
                <a:gd name="T17" fmla="*/ 1 h 235"/>
                <a:gd name="T18" fmla="*/ 1 w 135"/>
                <a:gd name="T19" fmla="*/ 1 h 235"/>
                <a:gd name="T20" fmla="*/ 1 w 135"/>
                <a:gd name="T21" fmla="*/ 1 h 235"/>
                <a:gd name="T22" fmla="*/ 1 w 135"/>
                <a:gd name="T23" fmla="*/ 1 h 235"/>
                <a:gd name="T24" fmla="*/ 0 w 135"/>
                <a:gd name="T25" fmla="*/ 1 h 235"/>
                <a:gd name="T26" fmla="*/ 1 w 135"/>
                <a:gd name="T27" fmla="*/ 1 h 235"/>
                <a:gd name="T28" fmla="*/ 1 w 135"/>
                <a:gd name="T29" fmla="*/ 2 h 235"/>
                <a:gd name="T30" fmla="*/ 1 w 135"/>
                <a:gd name="T31" fmla="*/ 2 h 235"/>
                <a:gd name="T32" fmla="*/ 1 w 135"/>
                <a:gd name="T33" fmla="*/ 2 h 235"/>
                <a:gd name="T34" fmla="*/ 1 w 135"/>
                <a:gd name="T35" fmla="*/ 2 h 235"/>
                <a:gd name="T36" fmla="*/ 1 w 135"/>
                <a:gd name="T37" fmla="*/ 2 h 235"/>
                <a:gd name="T38" fmla="*/ 1 w 135"/>
                <a:gd name="T39" fmla="*/ 2 h 235"/>
                <a:gd name="T40" fmla="*/ 1 w 135"/>
                <a:gd name="T41" fmla="*/ 2 h 235"/>
                <a:gd name="T42" fmla="*/ 1 w 135"/>
                <a:gd name="T43" fmla="*/ 2 h 235"/>
                <a:gd name="T44" fmla="*/ 1 w 135"/>
                <a:gd name="T45" fmla="*/ 2 h 235"/>
                <a:gd name="T46" fmla="*/ 1 w 135"/>
                <a:gd name="T47" fmla="*/ 2 h 235"/>
                <a:gd name="T48" fmla="*/ 1 w 135"/>
                <a:gd name="T49" fmla="*/ 2 h 235"/>
                <a:gd name="T50" fmla="*/ 1 w 135"/>
                <a:gd name="T51" fmla="*/ 2 h 235"/>
                <a:gd name="T52" fmla="*/ 1 w 135"/>
                <a:gd name="T53" fmla="*/ 2 h 235"/>
                <a:gd name="T54" fmla="*/ 1 w 135"/>
                <a:gd name="T55" fmla="*/ 2 h 235"/>
                <a:gd name="T56" fmla="*/ 1 w 135"/>
                <a:gd name="T57" fmla="*/ 2 h 235"/>
                <a:gd name="T58" fmla="*/ 1 w 135"/>
                <a:gd name="T59" fmla="*/ 2 h 235"/>
                <a:gd name="T60" fmla="*/ 1 w 135"/>
                <a:gd name="T61" fmla="*/ 2 h 235"/>
                <a:gd name="T62" fmla="*/ 1 w 135"/>
                <a:gd name="T63" fmla="*/ 2 h 235"/>
                <a:gd name="T64" fmla="*/ 1 w 135"/>
                <a:gd name="T65" fmla="*/ 2 h 235"/>
                <a:gd name="T66" fmla="*/ 1 w 135"/>
                <a:gd name="T67" fmla="*/ 2 h 235"/>
                <a:gd name="T68" fmla="*/ 1 w 135"/>
                <a:gd name="T69" fmla="*/ 2 h 235"/>
                <a:gd name="T70" fmla="*/ 1 w 135"/>
                <a:gd name="T71" fmla="*/ 2 h 235"/>
                <a:gd name="T72" fmla="*/ 1 w 135"/>
                <a:gd name="T73" fmla="*/ 1 h 235"/>
                <a:gd name="T74" fmla="*/ 1 w 135"/>
                <a:gd name="T75" fmla="*/ 1 h 235"/>
                <a:gd name="T76" fmla="*/ 1 w 135"/>
                <a:gd name="T77" fmla="*/ 1 h 235"/>
                <a:gd name="T78" fmla="*/ 1 w 135"/>
                <a:gd name="T79" fmla="*/ 1 h 235"/>
                <a:gd name="T80" fmla="*/ 1 w 135"/>
                <a:gd name="T81" fmla="*/ 1 h 235"/>
                <a:gd name="T82" fmla="*/ 1 w 135"/>
                <a:gd name="T83" fmla="*/ 1 h 235"/>
                <a:gd name="T84" fmla="*/ 1 w 135"/>
                <a:gd name="T85" fmla="*/ 1 h 235"/>
                <a:gd name="T86" fmla="*/ 2 w 135"/>
                <a:gd name="T87" fmla="*/ 1 h 235"/>
                <a:gd name="T88" fmla="*/ 2 w 135"/>
                <a:gd name="T89" fmla="*/ 1 h 235"/>
                <a:gd name="T90" fmla="*/ 2 w 135"/>
                <a:gd name="T91" fmla="*/ 1 h 235"/>
                <a:gd name="T92" fmla="*/ 2 w 135"/>
                <a:gd name="T93" fmla="*/ 1 h 235"/>
                <a:gd name="T94" fmla="*/ 2 w 135"/>
                <a:gd name="T95" fmla="*/ 1 h 235"/>
                <a:gd name="T96" fmla="*/ 2 w 135"/>
                <a:gd name="T97" fmla="*/ 1 h 235"/>
                <a:gd name="T98" fmla="*/ 2 w 135"/>
                <a:gd name="T99" fmla="*/ 0 h 235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135" h="235">
                  <a:moveTo>
                    <a:pt x="134" y="0"/>
                  </a:moveTo>
                  <a:lnTo>
                    <a:pt x="124" y="15"/>
                  </a:lnTo>
                  <a:lnTo>
                    <a:pt x="111" y="28"/>
                  </a:lnTo>
                  <a:lnTo>
                    <a:pt x="97" y="39"/>
                  </a:lnTo>
                  <a:lnTo>
                    <a:pt x="83" y="48"/>
                  </a:lnTo>
                  <a:lnTo>
                    <a:pt x="68" y="53"/>
                  </a:lnTo>
                  <a:lnTo>
                    <a:pt x="53" y="58"/>
                  </a:lnTo>
                  <a:lnTo>
                    <a:pt x="39" y="60"/>
                  </a:lnTo>
                  <a:lnTo>
                    <a:pt x="26" y="60"/>
                  </a:lnTo>
                  <a:lnTo>
                    <a:pt x="26" y="72"/>
                  </a:lnTo>
                  <a:lnTo>
                    <a:pt x="23" y="84"/>
                  </a:lnTo>
                  <a:lnTo>
                    <a:pt x="15" y="98"/>
                  </a:lnTo>
                  <a:lnTo>
                    <a:pt x="0" y="109"/>
                  </a:lnTo>
                  <a:lnTo>
                    <a:pt x="10" y="124"/>
                  </a:lnTo>
                  <a:lnTo>
                    <a:pt x="15" y="142"/>
                  </a:lnTo>
                  <a:lnTo>
                    <a:pt x="16" y="162"/>
                  </a:lnTo>
                  <a:lnTo>
                    <a:pt x="10" y="178"/>
                  </a:lnTo>
                  <a:lnTo>
                    <a:pt x="15" y="180"/>
                  </a:lnTo>
                  <a:lnTo>
                    <a:pt x="22" y="184"/>
                  </a:lnTo>
                  <a:lnTo>
                    <a:pt x="30" y="187"/>
                  </a:lnTo>
                  <a:lnTo>
                    <a:pt x="39" y="193"/>
                  </a:lnTo>
                  <a:lnTo>
                    <a:pt x="48" y="201"/>
                  </a:lnTo>
                  <a:lnTo>
                    <a:pt x="56" y="210"/>
                  </a:lnTo>
                  <a:lnTo>
                    <a:pt x="61" y="222"/>
                  </a:lnTo>
                  <a:lnTo>
                    <a:pt x="66" y="235"/>
                  </a:lnTo>
                  <a:lnTo>
                    <a:pt x="69" y="227"/>
                  </a:lnTo>
                  <a:lnTo>
                    <a:pt x="74" y="218"/>
                  </a:lnTo>
                  <a:lnTo>
                    <a:pt x="80" y="210"/>
                  </a:lnTo>
                  <a:lnTo>
                    <a:pt x="86" y="202"/>
                  </a:lnTo>
                  <a:lnTo>
                    <a:pt x="94" y="194"/>
                  </a:lnTo>
                  <a:lnTo>
                    <a:pt x="103" y="188"/>
                  </a:lnTo>
                  <a:lnTo>
                    <a:pt x="112" y="185"/>
                  </a:lnTo>
                  <a:lnTo>
                    <a:pt x="122" y="182"/>
                  </a:lnTo>
                  <a:lnTo>
                    <a:pt x="118" y="172"/>
                  </a:lnTo>
                  <a:lnTo>
                    <a:pt x="114" y="158"/>
                  </a:lnTo>
                  <a:lnTo>
                    <a:pt x="117" y="144"/>
                  </a:lnTo>
                  <a:lnTo>
                    <a:pt x="126" y="128"/>
                  </a:lnTo>
                  <a:lnTo>
                    <a:pt x="117" y="103"/>
                  </a:lnTo>
                  <a:lnTo>
                    <a:pt x="114" y="79"/>
                  </a:lnTo>
                  <a:lnTo>
                    <a:pt x="115" y="57"/>
                  </a:lnTo>
                  <a:lnTo>
                    <a:pt x="118" y="41"/>
                  </a:lnTo>
                  <a:lnTo>
                    <a:pt x="121" y="31"/>
                  </a:lnTo>
                  <a:lnTo>
                    <a:pt x="126" y="21"/>
                  </a:lnTo>
                  <a:lnTo>
                    <a:pt x="130" y="12"/>
                  </a:lnTo>
                  <a:lnTo>
                    <a:pt x="134" y="7"/>
                  </a:lnTo>
                  <a:lnTo>
                    <a:pt x="135" y="6"/>
                  </a:lnTo>
                  <a:lnTo>
                    <a:pt x="135" y="4"/>
                  </a:lnTo>
                  <a:lnTo>
                    <a:pt x="134" y="3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84" name="Freeform 282"/>
            <p:cNvSpPr>
              <a:spLocks/>
            </p:cNvSpPr>
            <p:nvPr/>
          </p:nvSpPr>
          <p:spPr bwMode="auto">
            <a:xfrm>
              <a:off x="416" y="168"/>
              <a:ext cx="127" cy="97"/>
            </a:xfrm>
            <a:custGeom>
              <a:avLst/>
              <a:gdLst>
                <a:gd name="T0" fmla="*/ 1 w 253"/>
                <a:gd name="T1" fmla="*/ 0 h 194"/>
                <a:gd name="T2" fmla="*/ 1 w 253"/>
                <a:gd name="T3" fmla="*/ 1 h 194"/>
                <a:gd name="T4" fmla="*/ 1 w 253"/>
                <a:gd name="T5" fmla="*/ 1 h 194"/>
                <a:gd name="T6" fmla="*/ 1 w 253"/>
                <a:gd name="T7" fmla="*/ 1 h 194"/>
                <a:gd name="T8" fmla="*/ 1 w 253"/>
                <a:gd name="T9" fmla="*/ 1 h 194"/>
                <a:gd name="T10" fmla="*/ 1 w 253"/>
                <a:gd name="T11" fmla="*/ 1 h 194"/>
                <a:gd name="T12" fmla="*/ 1 w 253"/>
                <a:gd name="T13" fmla="*/ 1 h 194"/>
                <a:gd name="T14" fmla="*/ 1 w 253"/>
                <a:gd name="T15" fmla="*/ 1 h 194"/>
                <a:gd name="T16" fmla="*/ 1 w 253"/>
                <a:gd name="T17" fmla="*/ 1 h 194"/>
                <a:gd name="T18" fmla="*/ 1 w 253"/>
                <a:gd name="T19" fmla="*/ 1 h 194"/>
                <a:gd name="T20" fmla="*/ 1 w 253"/>
                <a:gd name="T21" fmla="*/ 1 h 194"/>
                <a:gd name="T22" fmla="*/ 1 w 253"/>
                <a:gd name="T23" fmla="*/ 1 h 194"/>
                <a:gd name="T24" fmla="*/ 0 w 253"/>
                <a:gd name="T25" fmla="*/ 1 h 194"/>
                <a:gd name="T26" fmla="*/ 1 w 253"/>
                <a:gd name="T27" fmla="*/ 1 h 194"/>
                <a:gd name="T28" fmla="*/ 1 w 253"/>
                <a:gd name="T29" fmla="*/ 1 h 194"/>
                <a:gd name="T30" fmla="*/ 1 w 253"/>
                <a:gd name="T31" fmla="*/ 1 h 194"/>
                <a:gd name="T32" fmla="*/ 1 w 253"/>
                <a:gd name="T33" fmla="*/ 1 h 194"/>
                <a:gd name="T34" fmla="*/ 1 w 253"/>
                <a:gd name="T35" fmla="*/ 1 h 194"/>
                <a:gd name="T36" fmla="*/ 1 w 253"/>
                <a:gd name="T37" fmla="*/ 1 h 194"/>
                <a:gd name="T38" fmla="*/ 1 w 253"/>
                <a:gd name="T39" fmla="*/ 1 h 194"/>
                <a:gd name="T40" fmla="*/ 1 w 253"/>
                <a:gd name="T41" fmla="*/ 2 h 194"/>
                <a:gd name="T42" fmla="*/ 1 w 253"/>
                <a:gd name="T43" fmla="*/ 2 h 194"/>
                <a:gd name="T44" fmla="*/ 1 w 253"/>
                <a:gd name="T45" fmla="*/ 2 h 194"/>
                <a:gd name="T46" fmla="*/ 1 w 253"/>
                <a:gd name="T47" fmla="*/ 2 h 194"/>
                <a:gd name="T48" fmla="*/ 1 w 253"/>
                <a:gd name="T49" fmla="*/ 2 h 194"/>
                <a:gd name="T50" fmla="*/ 1 w 253"/>
                <a:gd name="T51" fmla="*/ 2 h 194"/>
                <a:gd name="T52" fmla="*/ 1 w 253"/>
                <a:gd name="T53" fmla="*/ 2 h 194"/>
                <a:gd name="T54" fmla="*/ 2 w 253"/>
                <a:gd name="T55" fmla="*/ 2 h 194"/>
                <a:gd name="T56" fmla="*/ 2 w 253"/>
                <a:gd name="T57" fmla="*/ 2 h 194"/>
                <a:gd name="T58" fmla="*/ 2 w 253"/>
                <a:gd name="T59" fmla="*/ 2 h 194"/>
                <a:gd name="T60" fmla="*/ 2 w 253"/>
                <a:gd name="T61" fmla="*/ 2 h 194"/>
                <a:gd name="T62" fmla="*/ 2 w 253"/>
                <a:gd name="T63" fmla="*/ 2 h 194"/>
                <a:gd name="T64" fmla="*/ 2 w 253"/>
                <a:gd name="T65" fmla="*/ 2 h 194"/>
                <a:gd name="T66" fmla="*/ 2 w 253"/>
                <a:gd name="T67" fmla="*/ 2 h 194"/>
                <a:gd name="T68" fmla="*/ 2 w 253"/>
                <a:gd name="T69" fmla="*/ 2 h 194"/>
                <a:gd name="T70" fmla="*/ 2 w 253"/>
                <a:gd name="T71" fmla="*/ 2 h 194"/>
                <a:gd name="T72" fmla="*/ 2 w 253"/>
                <a:gd name="T73" fmla="*/ 2 h 194"/>
                <a:gd name="T74" fmla="*/ 2 w 253"/>
                <a:gd name="T75" fmla="*/ 2 h 194"/>
                <a:gd name="T76" fmla="*/ 2 w 253"/>
                <a:gd name="T77" fmla="*/ 2 h 194"/>
                <a:gd name="T78" fmla="*/ 2 w 253"/>
                <a:gd name="T79" fmla="*/ 2 h 194"/>
                <a:gd name="T80" fmla="*/ 2 w 253"/>
                <a:gd name="T81" fmla="*/ 2 h 194"/>
                <a:gd name="T82" fmla="*/ 2 w 253"/>
                <a:gd name="T83" fmla="*/ 2 h 194"/>
                <a:gd name="T84" fmla="*/ 2 w 253"/>
                <a:gd name="T85" fmla="*/ 1 h 194"/>
                <a:gd name="T86" fmla="*/ 2 w 253"/>
                <a:gd name="T87" fmla="*/ 1 h 194"/>
                <a:gd name="T88" fmla="*/ 2 w 253"/>
                <a:gd name="T89" fmla="*/ 1 h 194"/>
                <a:gd name="T90" fmla="*/ 2 w 253"/>
                <a:gd name="T91" fmla="*/ 1 h 194"/>
                <a:gd name="T92" fmla="*/ 2 w 253"/>
                <a:gd name="T93" fmla="*/ 1 h 194"/>
                <a:gd name="T94" fmla="*/ 2 w 253"/>
                <a:gd name="T95" fmla="*/ 1 h 194"/>
                <a:gd name="T96" fmla="*/ 2 w 253"/>
                <a:gd name="T97" fmla="*/ 1 h 194"/>
                <a:gd name="T98" fmla="*/ 2 w 253"/>
                <a:gd name="T99" fmla="*/ 1 h 194"/>
                <a:gd name="T100" fmla="*/ 2 w 253"/>
                <a:gd name="T101" fmla="*/ 1 h 194"/>
                <a:gd name="T102" fmla="*/ 2 w 253"/>
                <a:gd name="T103" fmla="*/ 1 h 194"/>
                <a:gd name="T104" fmla="*/ 2 w 253"/>
                <a:gd name="T105" fmla="*/ 1 h 194"/>
                <a:gd name="T106" fmla="*/ 2 w 253"/>
                <a:gd name="T107" fmla="*/ 1 h 194"/>
                <a:gd name="T108" fmla="*/ 2 w 253"/>
                <a:gd name="T109" fmla="*/ 1 h 194"/>
                <a:gd name="T110" fmla="*/ 2 w 253"/>
                <a:gd name="T111" fmla="*/ 1 h 194"/>
                <a:gd name="T112" fmla="*/ 2 w 253"/>
                <a:gd name="T113" fmla="*/ 1 h 194"/>
                <a:gd name="T114" fmla="*/ 2 w 253"/>
                <a:gd name="T115" fmla="*/ 1 h 194"/>
                <a:gd name="T116" fmla="*/ 2 w 253"/>
                <a:gd name="T117" fmla="*/ 1 h 194"/>
                <a:gd name="T118" fmla="*/ 1 w 253"/>
                <a:gd name="T119" fmla="*/ 1 h 194"/>
                <a:gd name="T120" fmla="*/ 1 w 253"/>
                <a:gd name="T121" fmla="*/ 0 h 194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253" h="194">
                  <a:moveTo>
                    <a:pt x="115" y="0"/>
                  </a:moveTo>
                  <a:lnTo>
                    <a:pt x="106" y="3"/>
                  </a:lnTo>
                  <a:lnTo>
                    <a:pt x="95" y="7"/>
                  </a:lnTo>
                  <a:lnTo>
                    <a:pt x="83" y="11"/>
                  </a:lnTo>
                  <a:lnTo>
                    <a:pt x="69" y="15"/>
                  </a:lnTo>
                  <a:lnTo>
                    <a:pt x="54" y="20"/>
                  </a:lnTo>
                  <a:lnTo>
                    <a:pt x="40" y="24"/>
                  </a:lnTo>
                  <a:lnTo>
                    <a:pt x="27" y="26"/>
                  </a:lnTo>
                  <a:lnTo>
                    <a:pt x="16" y="27"/>
                  </a:lnTo>
                  <a:lnTo>
                    <a:pt x="11" y="26"/>
                  </a:lnTo>
                  <a:lnTo>
                    <a:pt x="7" y="26"/>
                  </a:lnTo>
                  <a:lnTo>
                    <a:pt x="2" y="25"/>
                  </a:lnTo>
                  <a:lnTo>
                    <a:pt x="0" y="25"/>
                  </a:lnTo>
                  <a:lnTo>
                    <a:pt x="13" y="33"/>
                  </a:lnTo>
                  <a:lnTo>
                    <a:pt x="26" y="44"/>
                  </a:lnTo>
                  <a:lnTo>
                    <a:pt x="36" y="58"/>
                  </a:lnTo>
                  <a:lnTo>
                    <a:pt x="47" y="73"/>
                  </a:lnTo>
                  <a:lnTo>
                    <a:pt x="55" y="90"/>
                  </a:lnTo>
                  <a:lnTo>
                    <a:pt x="62" y="109"/>
                  </a:lnTo>
                  <a:lnTo>
                    <a:pt x="66" y="127"/>
                  </a:lnTo>
                  <a:lnTo>
                    <a:pt x="70" y="146"/>
                  </a:lnTo>
                  <a:lnTo>
                    <a:pt x="77" y="146"/>
                  </a:lnTo>
                  <a:lnTo>
                    <a:pt x="85" y="148"/>
                  </a:lnTo>
                  <a:lnTo>
                    <a:pt x="94" y="153"/>
                  </a:lnTo>
                  <a:lnTo>
                    <a:pt x="104" y="157"/>
                  </a:lnTo>
                  <a:lnTo>
                    <a:pt x="114" y="165"/>
                  </a:lnTo>
                  <a:lnTo>
                    <a:pt x="123" y="173"/>
                  </a:lnTo>
                  <a:lnTo>
                    <a:pt x="131" y="184"/>
                  </a:lnTo>
                  <a:lnTo>
                    <a:pt x="137" y="194"/>
                  </a:lnTo>
                  <a:lnTo>
                    <a:pt x="144" y="188"/>
                  </a:lnTo>
                  <a:lnTo>
                    <a:pt x="154" y="183"/>
                  </a:lnTo>
                  <a:lnTo>
                    <a:pt x="165" y="178"/>
                  </a:lnTo>
                  <a:lnTo>
                    <a:pt x="179" y="175"/>
                  </a:lnTo>
                  <a:lnTo>
                    <a:pt x="195" y="173"/>
                  </a:lnTo>
                  <a:lnTo>
                    <a:pt x="214" y="175"/>
                  </a:lnTo>
                  <a:lnTo>
                    <a:pt x="232" y="180"/>
                  </a:lnTo>
                  <a:lnTo>
                    <a:pt x="253" y="188"/>
                  </a:lnTo>
                  <a:lnTo>
                    <a:pt x="247" y="180"/>
                  </a:lnTo>
                  <a:lnTo>
                    <a:pt x="240" y="172"/>
                  </a:lnTo>
                  <a:lnTo>
                    <a:pt x="236" y="162"/>
                  </a:lnTo>
                  <a:lnTo>
                    <a:pt x="231" y="149"/>
                  </a:lnTo>
                  <a:lnTo>
                    <a:pt x="230" y="135"/>
                  </a:lnTo>
                  <a:lnTo>
                    <a:pt x="230" y="120"/>
                  </a:lnTo>
                  <a:lnTo>
                    <a:pt x="235" y="103"/>
                  </a:lnTo>
                  <a:lnTo>
                    <a:pt x="243" y="84"/>
                  </a:lnTo>
                  <a:lnTo>
                    <a:pt x="231" y="81"/>
                  </a:lnTo>
                  <a:lnTo>
                    <a:pt x="218" y="78"/>
                  </a:lnTo>
                  <a:lnTo>
                    <a:pt x="207" y="72"/>
                  </a:lnTo>
                  <a:lnTo>
                    <a:pt x="197" y="65"/>
                  </a:lnTo>
                  <a:lnTo>
                    <a:pt x="187" y="57"/>
                  </a:lnTo>
                  <a:lnTo>
                    <a:pt x="180" y="44"/>
                  </a:lnTo>
                  <a:lnTo>
                    <a:pt x="177" y="30"/>
                  </a:lnTo>
                  <a:lnTo>
                    <a:pt x="176" y="12"/>
                  </a:lnTo>
                  <a:lnTo>
                    <a:pt x="169" y="13"/>
                  </a:lnTo>
                  <a:lnTo>
                    <a:pt x="162" y="15"/>
                  </a:lnTo>
                  <a:lnTo>
                    <a:pt x="155" y="15"/>
                  </a:lnTo>
                  <a:lnTo>
                    <a:pt x="148" y="15"/>
                  </a:lnTo>
                  <a:lnTo>
                    <a:pt x="140" y="14"/>
                  </a:lnTo>
                  <a:lnTo>
                    <a:pt x="132" y="11"/>
                  </a:lnTo>
                  <a:lnTo>
                    <a:pt x="124" y="6"/>
                  </a:lnTo>
                  <a:lnTo>
                    <a:pt x="115" y="0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85" name="Freeform 283"/>
            <p:cNvSpPr>
              <a:spLocks/>
            </p:cNvSpPr>
            <p:nvPr/>
          </p:nvSpPr>
          <p:spPr bwMode="auto">
            <a:xfrm>
              <a:off x="351" y="22"/>
              <a:ext cx="111" cy="138"/>
            </a:xfrm>
            <a:custGeom>
              <a:avLst/>
              <a:gdLst>
                <a:gd name="T0" fmla="*/ 2 w 222"/>
                <a:gd name="T1" fmla="*/ 2 h 274"/>
                <a:gd name="T2" fmla="*/ 2 w 222"/>
                <a:gd name="T3" fmla="*/ 2 h 274"/>
                <a:gd name="T4" fmla="*/ 1 w 222"/>
                <a:gd name="T5" fmla="*/ 2 h 274"/>
                <a:gd name="T6" fmla="*/ 1 w 222"/>
                <a:gd name="T7" fmla="*/ 2 h 274"/>
                <a:gd name="T8" fmla="*/ 1 w 222"/>
                <a:gd name="T9" fmla="*/ 2 h 274"/>
                <a:gd name="T10" fmla="*/ 1 w 222"/>
                <a:gd name="T11" fmla="*/ 3 h 274"/>
                <a:gd name="T12" fmla="*/ 1 w 222"/>
                <a:gd name="T13" fmla="*/ 3 h 274"/>
                <a:gd name="T14" fmla="*/ 1 w 222"/>
                <a:gd name="T15" fmla="*/ 3 h 274"/>
                <a:gd name="T16" fmla="*/ 1 w 222"/>
                <a:gd name="T17" fmla="*/ 3 h 274"/>
                <a:gd name="T18" fmla="*/ 1 w 222"/>
                <a:gd name="T19" fmla="*/ 3 h 274"/>
                <a:gd name="T20" fmla="*/ 1 w 222"/>
                <a:gd name="T21" fmla="*/ 3 h 274"/>
                <a:gd name="T22" fmla="*/ 0 w 222"/>
                <a:gd name="T23" fmla="*/ 3 h 274"/>
                <a:gd name="T24" fmla="*/ 1 w 222"/>
                <a:gd name="T25" fmla="*/ 3 h 274"/>
                <a:gd name="T26" fmla="*/ 1 w 222"/>
                <a:gd name="T27" fmla="*/ 2 h 274"/>
                <a:gd name="T28" fmla="*/ 1 w 222"/>
                <a:gd name="T29" fmla="*/ 2 h 274"/>
                <a:gd name="T30" fmla="*/ 1 w 222"/>
                <a:gd name="T31" fmla="*/ 2 h 274"/>
                <a:gd name="T32" fmla="*/ 1 w 222"/>
                <a:gd name="T33" fmla="*/ 2 h 274"/>
                <a:gd name="T34" fmla="*/ 1 w 222"/>
                <a:gd name="T35" fmla="*/ 2 h 274"/>
                <a:gd name="T36" fmla="*/ 1 w 222"/>
                <a:gd name="T37" fmla="*/ 1 h 274"/>
                <a:gd name="T38" fmla="*/ 1 w 222"/>
                <a:gd name="T39" fmla="*/ 1 h 274"/>
                <a:gd name="T40" fmla="*/ 1 w 222"/>
                <a:gd name="T41" fmla="*/ 1 h 274"/>
                <a:gd name="T42" fmla="*/ 1 w 222"/>
                <a:gd name="T43" fmla="*/ 1 h 274"/>
                <a:gd name="T44" fmla="*/ 1 w 222"/>
                <a:gd name="T45" fmla="*/ 1 h 274"/>
                <a:gd name="T46" fmla="*/ 1 w 222"/>
                <a:gd name="T47" fmla="*/ 1 h 274"/>
                <a:gd name="T48" fmla="*/ 2 w 222"/>
                <a:gd name="T49" fmla="*/ 1 h 274"/>
                <a:gd name="T50" fmla="*/ 2 w 222"/>
                <a:gd name="T51" fmla="*/ 1 h 274"/>
                <a:gd name="T52" fmla="*/ 2 w 222"/>
                <a:gd name="T53" fmla="*/ 1 h 274"/>
                <a:gd name="T54" fmla="*/ 2 w 222"/>
                <a:gd name="T55" fmla="*/ 1 h 274"/>
                <a:gd name="T56" fmla="*/ 2 w 222"/>
                <a:gd name="T57" fmla="*/ 1 h 274"/>
                <a:gd name="T58" fmla="*/ 2 w 222"/>
                <a:gd name="T59" fmla="*/ 1 h 274"/>
                <a:gd name="T60" fmla="*/ 2 w 222"/>
                <a:gd name="T61" fmla="*/ 1 h 274"/>
                <a:gd name="T62" fmla="*/ 2 w 222"/>
                <a:gd name="T63" fmla="*/ 1 h 274"/>
                <a:gd name="T64" fmla="*/ 2 w 222"/>
                <a:gd name="T65" fmla="*/ 1 h 274"/>
                <a:gd name="T66" fmla="*/ 2 w 222"/>
                <a:gd name="T67" fmla="*/ 1 h 274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222" h="274">
                  <a:moveTo>
                    <a:pt x="194" y="133"/>
                  </a:moveTo>
                  <a:lnTo>
                    <a:pt x="187" y="133"/>
                  </a:lnTo>
                  <a:lnTo>
                    <a:pt x="175" y="133"/>
                  </a:lnTo>
                  <a:lnTo>
                    <a:pt x="158" y="135"/>
                  </a:lnTo>
                  <a:lnTo>
                    <a:pt x="140" y="139"/>
                  </a:lnTo>
                  <a:lnTo>
                    <a:pt x="120" y="148"/>
                  </a:lnTo>
                  <a:lnTo>
                    <a:pt x="102" y="160"/>
                  </a:lnTo>
                  <a:lnTo>
                    <a:pt x="85" y="179"/>
                  </a:lnTo>
                  <a:lnTo>
                    <a:pt x="72" y="205"/>
                  </a:lnTo>
                  <a:lnTo>
                    <a:pt x="64" y="228"/>
                  </a:lnTo>
                  <a:lnTo>
                    <a:pt x="57" y="247"/>
                  </a:lnTo>
                  <a:lnTo>
                    <a:pt x="49" y="258"/>
                  </a:lnTo>
                  <a:lnTo>
                    <a:pt x="40" y="264"/>
                  </a:lnTo>
                  <a:lnTo>
                    <a:pt x="34" y="265"/>
                  </a:lnTo>
                  <a:lnTo>
                    <a:pt x="29" y="266"/>
                  </a:lnTo>
                  <a:lnTo>
                    <a:pt x="24" y="267"/>
                  </a:lnTo>
                  <a:lnTo>
                    <a:pt x="18" y="269"/>
                  </a:lnTo>
                  <a:lnTo>
                    <a:pt x="13" y="270"/>
                  </a:lnTo>
                  <a:lnTo>
                    <a:pt x="9" y="271"/>
                  </a:lnTo>
                  <a:lnTo>
                    <a:pt x="4" y="273"/>
                  </a:lnTo>
                  <a:lnTo>
                    <a:pt x="1" y="274"/>
                  </a:lnTo>
                  <a:lnTo>
                    <a:pt x="1" y="273"/>
                  </a:lnTo>
                  <a:lnTo>
                    <a:pt x="1" y="272"/>
                  </a:lnTo>
                  <a:lnTo>
                    <a:pt x="0" y="271"/>
                  </a:lnTo>
                  <a:lnTo>
                    <a:pt x="0" y="270"/>
                  </a:lnTo>
                  <a:lnTo>
                    <a:pt x="18" y="262"/>
                  </a:lnTo>
                  <a:lnTo>
                    <a:pt x="33" y="249"/>
                  </a:lnTo>
                  <a:lnTo>
                    <a:pt x="42" y="234"/>
                  </a:lnTo>
                  <a:lnTo>
                    <a:pt x="49" y="218"/>
                  </a:lnTo>
                  <a:lnTo>
                    <a:pt x="52" y="201"/>
                  </a:lnTo>
                  <a:lnTo>
                    <a:pt x="55" y="186"/>
                  </a:lnTo>
                  <a:lnTo>
                    <a:pt x="55" y="172"/>
                  </a:lnTo>
                  <a:lnTo>
                    <a:pt x="55" y="161"/>
                  </a:lnTo>
                  <a:lnTo>
                    <a:pt x="54" y="152"/>
                  </a:lnTo>
                  <a:lnTo>
                    <a:pt x="52" y="142"/>
                  </a:lnTo>
                  <a:lnTo>
                    <a:pt x="49" y="130"/>
                  </a:lnTo>
                  <a:lnTo>
                    <a:pt x="46" y="118"/>
                  </a:lnTo>
                  <a:lnTo>
                    <a:pt x="52" y="116"/>
                  </a:lnTo>
                  <a:lnTo>
                    <a:pt x="62" y="112"/>
                  </a:lnTo>
                  <a:lnTo>
                    <a:pt x="70" y="104"/>
                  </a:lnTo>
                  <a:lnTo>
                    <a:pt x="79" y="95"/>
                  </a:lnTo>
                  <a:lnTo>
                    <a:pt x="86" y="84"/>
                  </a:lnTo>
                  <a:lnTo>
                    <a:pt x="90" y="73"/>
                  </a:lnTo>
                  <a:lnTo>
                    <a:pt x="92" y="61"/>
                  </a:lnTo>
                  <a:lnTo>
                    <a:pt x="88" y="48"/>
                  </a:lnTo>
                  <a:lnTo>
                    <a:pt x="97" y="47"/>
                  </a:lnTo>
                  <a:lnTo>
                    <a:pt x="110" y="44"/>
                  </a:lnTo>
                  <a:lnTo>
                    <a:pt x="123" y="39"/>
                  </a:lnTo>
                  <a:lnTo>
                    <a:pt x="138" y="32"/>
                  </a:lnTo>
                  <a:lnTo>
                    <a:pt x="150" y="25"/>
                  </a:lnTo>
                  <a:lnTo>
                    <a:pt x="163" y="17"/>
                  </a:lnTo>
                  <a:lnTo>
                    <a:pt x="173" y="8"/>
                  </a:lnTo>
                  <a:lnTo>
                    <a:pt x="180" y="0"/>
                  </a:lnTo>
                  <a:lnTo>
                    <a:pt x="180" y="10"/>
                  </a:lnTo>
                  <a:lnTo>
                    <a:pt x="181" y="23"/>
                  </a:lnTo>
                  <a:lnTo>
                    <a:pt x="184" y="37"/>
                  </a:lnTo>
                  <a:lnTo>
                    <a:pt x="188" y="50"/>
                  </a:lnTo>
                  <a:lnTo>
                    <a:pt x="194" y="62"/>
                  </a:lnTo>
                  <a:lnTo>
                    <a:pt x="202" y="74"/>
                  </a:lnTo>
                  <a:lnTo>
                    <a:pt x="211" y="83"/>
                  </a:lnTo>
                  <a:lnTo>
                    <a:pt x="222" y="90"/>
                  </a:lnTo>
                  <a:lnTo>
                    <a:pt x="215" y="91"/>
                  </a:lnTo>
                  <a:lnTo>
                    <a:pt x="208" y="93"/>
                  </a:lnTo>
                  <a:lnTo>
                    <a:pt x="201" y="97"/>
                  </a:lnTo>
                  <a:lnTo>
                    <a:pt x="195" y="101"/>
                  </a:lnTo>
                  <a:lnTo>
                    <a:pt x="191" y="107"/>
                  </a:lnTo>
                  <a:lnTo>
                    <a:pt x="190" y="115"/>
                  </a:lnTo>
                  <a:lnTo>
                    <a:pt x="190" y="123"/>
                  </a:lnTo>
                  <a:lnTo>
                    <a:pt x="194" y="133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86" name="Freeform 284"/>
            <p:cNvSpPr>
              <a:spLocks/>
            </p:cNvSpPr>
            <p:nvPr/>
          </p:nvSpPr>
          <p:spPr bwMode="auto">
            <a:xfrm>
              <a:off x="315" y="25"/>
              <a:ext cx="66" cy="132"/>
            </a:xfrm>
            <a:custGeom>
              <a:avLst/>
              <a:gdLst>
                <a:gd name="T0" fmla="*/ 1 w 131"/>
                <a:gd name="T1" fmla="*/ 2 h 265"/>
                <a:gd name="T2" fmla="*/ 1 w 131"/>
                <a:gd name="T3" fmla="*/ 1 h 265"/>
                <a:gd name="T4" fmla="*/ 1 w 131"/>
                <a:gd name="T5" fmla="*/ 1 h 265"/>
                <a:gd name="T6" fmla="*/ 1 w 131"/>
                <a:gd name="T7" fmla="*/ 1 h 265"/>
                <a:gd name="T8" fmla="*/ 1 w 131"/>
                <a:gd name="T9" fmla="*/ 1 h 265"/>
                <a:gd name="T10" fmla="*/ 1 w 131"/>
                <a:gd name="T11" fmla="*/ 1 h 265"/>
                <a:gd name="T12" fmla="*/ 1 w 131"/>
                <a:gd name="T13" fmla="*/ 1 h 265"/>
                <a:gd name="T14" fmla="*/ 1 w 131"/>
                <a:gd name="T15" fmla="*/ 1 h 265"/>
                <a:gd name="T16" fmla="*/ 1 w 131"/>
                <a:gd name="T17" fmla="*/ 1 h 265"/>
                <a:gd name="T18" fmla="*/ 1 w 131"/>
                <a:gd name="T19" fmla="*/ 1 h 265"/>
                <a:gd name="T20" fmla="*/ 1 w 131"/>
                <a:gd name="T21" fmla="*/ 1 h 265"/>
                <a:gd name="T22" fmla="*/ 1 w 131"/>
                <a:gd name="T23" fmla="*/ 1 h 265"/>
                <a:gd name="T24" fmla="*/ 1 w 131"/>
                <a:gd name="T25" fmla="*/ 1 h 265"/>
                <a:gd name="T26" fmla="*/ 1 w 131"/>
                <a:gd name="T27" fmla="*/ 1 h 265"/>
                <a:gd name="T28" fmla="*/ 1 w 131"/>
                <a:gd name="T29" fmla="*/ 1 h 265"/>
                <a:gd name="T30" fmla="*/ 1 w 131"/>
                <a:gd name="T31" fmla="*/ 1 h 265"/>
                <a:gd name="T32" fmla="*/ 1 w 131"/>
                <a:gd name="T33" fmla="*/ 1 h 265"/>
                <a:gd name="T34" fmla="*/ 1 w 131"/>
                <a:gd name="T35" fmla="*/ 1 h 265"/>
                <a:gd name="T36" fmla="*/ 1 w 131"/>
                <a:gd name="T37" fmla="*/ 1 h 265"/>
                <a:gd name="T38" fmla="*/ 1 w 131"/>
                <a:gd name="T39" fmla="*/ 1 h 265"/>
                <a:gd name="T40" fmla="*/ 1 w 131"/>
                <a:gd name="T41" fmla="*/ 1 h 265"/>
                <a:gd name="T42" fmla="*/ 1 w 131"/>
                <a:gd name="T43" fmla="*/ 1 h 265"/>
                <a:gd name="T44" fmla="*/ 1 w 131"/>
                <a:gd name="T45" fmla="*/ 1 h 265"/>
                <a:gd name="T46" fmla="*/ 1 w 131"/>
                <a:gd name="T47" fmla="*/ 1 h 265"/>
                <a:gd name="T48" fmla="*/ 1 w 131"/>
                <a:gd name="T49" fmla="*/ 1 h 265"/>
                <a:gd name="T50" fmla="*/ 1 w 131"/>
                <a:gd name="T51" fmla="*/ 1 h 265"/>
                <a:gd name="T52" fmla="*/ 1 w 131"/>
                <a:gd name="T53" fmla="*/ 1 h 265"/>
                <a:gd name="T54" fmla="*/ 1 w 131"/>
                <a:gd name="T55" fmla="*/ 1 h 265"/>
                <a:gd name="T56" fmla="*/ 1 w 131"/>
                <a:gd name="T57" fmla="*/ 1 h 265"/>
                <a:gd name="T58" fmla="*/ 1 w 131"/>
                <a:gd name="T59" fmla="*/ 1 h 265"/>
                <a:gd name="T60" fmla="*/ 1 w 131"/>
                <a:gd name="T61" fmla="*/ 1 h 265"/>
                <a:gd name="T62" fmla="*/ 1 w 131"/>
                <a:gd name="T63" fmla="*/ 1 h 265"/>
                <a:gd name="T64" fmla="*/ 0 w 131"/>
                <a:gd name="T65" fmla="*/ 1 h 265"/>
                <a:gd name="T66" fmla="*/ 1 w 131"/>
                <a:gd name="T67" fmla="*/ 0 h 265"/>
                <a:gd name="T68" fmla="*/ 1 w 131"/>
                <a:gd name="T69" fmla="*/ 0 h 265"/>
                <a:gd name="T70" fmla="*/ 1 w 131"/>
                <a:gd name="T71" fmla="*/ 0 h 265"/>
                <a:gd name="T72" fmla="*/ 1 w 131"/>
                <a:gd name="T73" fmla="*/ 0 h 265"/>
                <a:gd name="T74" fmla="*/ 2 w 131"/>
                <a:gd name="T75" fmla="*/ 0 h 265"/>
                <a:gd name="T76" fmla="*/ 1 w 131"/>
                <a:gd name="T77" fmla="*/ 0 h 265"/>
                <a:gd name="T78" fmla="*/ 1 w 131"/>
                <a:gd name="T79" fmla="*/ 0 h 265"/>
                <a:gd name="T80" fmla="*/ 1 w 131"/>
                <a:gd name="T81" fmla="*/ 0 h 265"/>
                <a:gd name="T82" fmla="*/ 1 w 131"/>
                <a:gd name="T83" fmla="*/ 0 h 265"/>
                <a:gd name="T84" fmla="*/ 1 w 131"/>
                <a:gd name="T85" fmla="*/ 0 h 265"/>
                <a:gd name="T86" fmla="*/ 1 w 131"/>
                <a:gd name="T87" fmla="*/ 1 h 265"/>
                <a:gd name="T88" fmla="*/ 1 w 131"/>
                <a:gd name="T89" fmla="*/ 1 h 265"/>
                <a:gd name="T90" fmla="*/ 1 w 131"/>
                <a:gd name="T91" fmla="*/ 1 h 265"/>
                <a:gd name="T92" fmla="*/ 1 w 131"/>
                <a:gd name="T93" fmla="*/ 1 h 265"/>
                <a:gd name="T94" fmla="*/ 1 w 131"/>
                <a:gd name="T95" fmla="*/ 2 h 265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0" t="0" r="r" b="b"/>
              <a:pathLst>
                <a:path w="131" h="265">
                  <a:moveTo>
                    <a:pt x="73" y="265"/>
                  </a:moveTo>
                  <a:lnTo>
                    <a:pt x="70" y="261"/>
                  </a:lnTo>
                  <a:lnTo>
                    <a:pt x="67" y="257"/>
                  </a:lnTo>
                  <a:lnTo>
                    <a:pt x="61" y="253"/>
                  </a:lnTo>
                  <a:lnTo>
                    <a:pt x="53" y="253"/>
                  </a:lnTo>
                  <a:lnTo>
                    <a:pt x="48" y="253"/>
                  </a:lnTo>
                  <a:lnTo>
                    <a:pt x="45" y="252"/>
                  </a:lnTo>
                  <a:lnTo>
                    <a:pt x="41" y="250"/>
                  </a:lnTo>
                  <a:lnTo>
                    <a:pt x="39" y="247"/>
                  </a:lnTo>
                  <a:lnTo>
                    <a:pt x="43" y="243"/>
                  </a:lnTo>
                  <a:lnTo>
                    <a:pt x="47" y="237"/>
                  </a:lnTo>
                  <a:lnTo>
                    <a:pt x="51" y="234"/>
                  </a:lnTo>
                  <a:lnTo>
                    <a:pt x="54" y="231"/>
                  </a:lnTo>
                  <a:lnTo>
                    <a:pt x="63" y="231"/>
                  </a:lnTo>
                  <a:lnTo>
                    <a:pt x="70" y="230"/>
                  </a:lnTo>
                  <a:lnTo>
                    <a:pt x="75" y="227"/>
                  </a:lnTo>
                  <a:lnTo>
                    <a:pt x="79" y="222"/>
                  </a:lnTo>
                  <a:lnTo>
                    <a:pt x="81" y="220"/>
                  </a:lnTo>
                  <a:lnTo>
                    <a:pt x="81" y="216"/>
                  </a:lnTo>
                  <a:lnTo>
                    <a:pt x="82" y="214"/>
                  </a:lnTo>
                  <a:lnTo>
                    <a:pt x="82" y="212"/>
                  </a:lnTo>
                  <a:lnTo>
                    <a:pt x="81" y="209"/>
                  </a:lnTo>
                  <a:lnTo>
                    <a:pt x="79" y="206"/>
                  </a:lnTo>
                  <a:lnTo>
                    <a:pt x="78" y="204"/>
                  </a:lnTo>
                  <a:lnTo>
                    <a:pt x="77" y="201"/>
                  </a:lnTo>
                  <a:lnTo>
                    <a:pt x="71" y="198"/>
                  </a:lnTo>
                  <a:lnTo>
                    <a:pt x="64" y="197"/>
                  </a:lnTo>
                  <a:lnTo>
                    <a:pt x="58" y="198"/>
                  </a:lnTo>
                  <a:lnTo>
                    <a:pt x="52" y="200"/>
                  </a:lnTo>
                  <a:lnTo>
                    <a:pt x="48" y="205"/>
                  </a:lnTo>
                  <a:lnTo>
                    <a:pt x="47" y="208"/>
                  </a:lnTo>
                  <a:lnTo>
                    <a:pt x="47" y="212"/>
                  </a:lnTo>
                  <a:lnTo>
                    <a:pt x="48" y="215"/>
                  </a:lnTo>
                  <a:lnTo>
                    <a:pt x="44" y="220"/>
                  </a:lnTo>
                  <a:lnTo>
                    <a:pt x="38" y="224"/>
                  </a:lnTo>
                  <a:lnTo>
                    <a:pt x="33" y="228"/>
                  </a:lnTo>
                  <a:lnTo>
                    <a:pt x="31" y="230"/>
                  </a:lnTo>
                  <a:lnTo>
                    <a:pt x="30" y="228"/>
                  </a:lnTo>
                  <a:lnTo>
                    <a:pt x="28" y="227"/>
                  </a:lnTo>
                  <a:lnTo>
                    <a:pt x="25" y="224"/>
                  </a:lnTo>
                  <a:lnTo>
                    <a:pt x="23" y="223"/>
                  </a:lnTo>
                  <a:lnTo>
                    <a:pt x="25" y="219"/>
                  </a:lnTo>
                  <a:lnTo>
                    <a:pt x="28" y="213"/>
                  </a:lnTo>
                  <a:lnTo>
                    <a:pt x="29" y="208"/>
                  </a:lnTo>
                  <a:lnTo>
                    <a:pt x="30" y="204"/>
                  </a:lnTo>
                  <a:lnTo>
                    <a:pt x="34" y="200"/>
                  </a:lnTo>
                  <a:lnTo>
                    <a:pt x="38" y="197"/>
                  </a:lnTo>
                  <a:lnTo>
                    <a:pt x="41" y="192"/>
                  </a:lnTo>
                  <a:lnTo>
                    <a:pt x="43" y="187"/>
                  </a:lnTo>
                  <a:lnTo>
                    <a:pt x="43" y="185"/>
                  </a:lnTo>
                  <a:lnTo>
                    <a:pt x="43" y="184"/>
                  </a:lnTo>
                  <a:lnTo>
                    <a:pt x="43" y="182"/>
                  </a:lnTo>
                  <a:lnTo>
                    <a:pt x="43" y="181"/>
                  </a:lnTo>
                  <a:lnTo>
                    <a:pt x="40" y="176"/>
                  </a:lnTo>
                  <a:lnTo>
                    <a:pt x="38" y="173"/>
                  </a:lnTo>
                  <a:lnTo>
                    <a:pt x="33" y="170"/>
                  </a:lnTo>
                  <a:lnTo>
                    <a:pt x="26" y="168"/>
                  </a:lnTo>
                  <a:lnTo>
                    <a:pt x="24" y="168"/>
                  </a:lnTo>
                  <a:lnTo>
                    <a:pt x="21" y="168"/>
                  </a:lnTo>
                  <a:lnTo>
                    <a:pt x="17" y="169"/>
                  </a:lnTo>
                  <a:lnTo>
                    <a:pt x="15" y="170"/>
                  </a:lnTo>
                  <a:lnTo>
                    <a:pt x="13" y="171"/>
                  </a:lnTo>
                  <a:lnTo>
                    <a:pt x="10" y="173"/>
                  </a:lnTo>
                  <a:lnTo>
                    <a:pt x="8" y="175"/>
                  </a:lnTo>
                  <a:lnTo>
                    <a:pt x="7" y="176"/>
                  </a:lnTo>
                  <a:lnTo>
                    <a:pt x="0" y="152"/>
                  </a:lnTo>
                  <a:lnTo>
                    <a:pt x="2" y="125"/>
                  </a:lnTo>
                  <a:lnTo>
                    <a:pt x="11" y="100"/>
                  </a:lnTo>
                  <a:lnTo>
                    <a:pt x="28" y="75"/>
                  </a:lnTo>
                  <a:lnTo>
                    <a:pt x="47" y="53"/>
                  </a:lnTo>
                  <a:lnTo>
                    <a:pt x="69" y="33"/>
                  </a:lnTo>
                  <a:lnTo>
                    <a:pt x="92" y="18"/>
                  </a:lnTo>
                  <a:lnTo>
                    <a:pt x="112" y="8"/>
                  </a:lnTo>
                  <a:lnTo>
                    <a:pt x="117" y="4"/>
                  </a:lnTo>
                  <a:lnTo>
                    <a:pt x="125" y="1"/>
                  </a:lnTo>
                  <a:lnTo>
                    <a:pt x="131" y="0"/>
                  </a:lnTo>
                  <a:lnTo>
                    <a:pt x="128" y="4"/>
                  </a:lnTo>
                  <a:lnTo>
                    <a:pt x="120" y="16"/>
                  </a:lnTo>
                  <a:lnTo>
                    <a:pt x="113" y="31"/>
                  </a:lnTo>
                  <a:lnTo>
                    <a:pt x="107" y="46"/>
                  </a:lnTo>
                  <a:lnTo>
                    <a:pt x="106" y="62"/>
                  </a:lnTo>
                  <a:lnTo>
                    <a:pt x="107" y="72"/>
                  </a:lnTo>
                  <a:lnTo>
                    <a:pt x="111" y="84"/>
                  </a:lnTo>
                  <a:lnTo>
                    <a:pt x="114" y="98"/>
                  </a:lnTo>
                  <a:lnTo>
                    <a:pt x="119" y="113"/>
                  </a:lnTo>
                  <a:lnTo>
                    <a:pt x="122" y="125"/>
                  </a:lnTo>
                  <a:lnTo>
                    <a:pt x="125" y="137"/>
                  </a:lnTo>
                  <a:lnTo>
                    <a:pt x="127" y="147"/>
                  </a:lnTo>
                  <a:lnTo>
                    <a:pt x="128" y="156"/>
                  </a:lnTo>
                  <a:lnTo>
                    <a:pt x="128" y="167"/>
                  </a:lnTo>
                  <a:lnTo>
                    <a:pt x="128" y="181"/>
                  </a:lnTo>
                  <a:lnTo>
                    <a:pt x="125" y="196"/>
                  </a:lnTo>
                  <a:lnTo>
                    <a:pt x="122" y="213"/>
                  </a:lnTo>
                  <a:lnTo>
                    <a:pt x="115" y="229"/>
                  </a:lnTo>
                  <a:lnTo>
                    <a:pt x="106" y="244"/>
                  </a:lnTo>
                  <a:lnTo>
                    <a:pt x="91" y="257"/>
                  </a:lnTo>
                  <a:lnTo>
                    <a:pt x="73" y="265"/>
                  </a:lnTo>
                  <a:close/>
                </a:path>
              </a:pathLst>
            </a:custGeom>
            <a:solidFill>
              <a:srgbClr val="FF00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87" name="Freeform 285"/>
            <p:cNvSpPr>
              <a:spLocks/>
            </p:cNvSpPr>
            <p:nvPr/>
          </p:nvSpPr>
          <p:spPr bwMode="auto">
            <a:xfrm>
              <a:off x="212" y="89"/>
              <a:ext cx="320" cy="225"/>
            </a:xfrm>
            <a:custGeom>
              <a:avLst/>
              <a:gdLst>
                <a:gd name="T0" fmla="*/ 3 w 640"/>
                <a:gd name="T1" fmla="*/ 3 h 450"/>
                <a:gd name="T2" fmla="*/ 3 w 640"/>
                <a:gd name="T3" fmla="*/ 4 h 450"/>
                <a:gd name="T4" fmla="*/ 2 w 640"/>
                <a:gd name="T5" fmla="*/ 4 h 450"/>
                <a:gd name="T6" fmla="*/ 2 w 640"/>
                <a:gd name="T7" fmla="*/ 3 h 450"/>
                <a:gd name="T8" fmla="*/ 2 w 640"/>
                <a:gd name="T9" fmla="*/ 3 h 450"/>
                <a:gd name="T10" fmla="*/ 2 w 640"/>
                <a:gd name="T11" fmla="*/ 2 h 450"/>
                <a:gd name="T12" fmla="*/ 2 w 640"/>
                <a:gd name="T13" fmla="*/ 2 h 450"/>
                <a:gd name="T14" fmla="*/ 2 w 640"/>
                <a:gd name="T15" fmla="*/ 2 h 450"/>
                <a:gd name="T16" fmla="*/ 2 w 640"/>
                <a:gd name="T17" fmla="*/ 2 h 450"/>
                <a:gd name="T18" fmla="*/ 2 w 640"/>
                <a:gd name="T19" fmla="*/ 3 h 450"/>
                <a:gd name="T20" fmla="*/ 1 w 640"/>
                <a:gd name="T21" fmla="*/ 3 h 450"/>
                <a:gd name="T22" fmla="*/ 1 w 640"/>
                <a:gd name="T23" fmla="*/ 3 h 450"/>
                <a:gd name="T24" fmla="*/ 0 w 640"/>
                <a:gd name="T25" fmla="*/ 2 h 450"/>
                <a:gd name="T26" fmla="*/ 1 w 640"/>
                <a:gd name="T27" fmla="*/ 2 h 450"/>
                <a:gd name="T28" fmla="*/ 1 w 640"/>
                <a:gd name="T29" fmla="*/ 2 h 450"/>
                <a:gd name="T30" fmla="*/ 2 w 640"/>
                <a:gd name="T31" fmla="*/ 2 h 450"/>
                <a:gd name="T32" fmla="*/ 2 w 640"/>
                <a:gd name="T33" fmla="*/ 2 h 450"/>
                <a:gd name="T34" fmla="*/ 2 w 640"/>
                <a:gd name="T35" fmla="*/ 2 h 450"/>
                <a:gd name="T36" fmla="*/ 2 w 640"/>
                <a:gd name="T37" fmla="*/ 2 h 450"/>
                <a:gd name="T38" fmla="*/ 2 w 640"/>
                <a:gd name="T39" fmla="*/ 2 h 450"/>
                <a:gd name="T40" fmla="*/ 2 w 640"/>
                <a:gd name="T41" fmla="*/ 2 h 450"/>
                <a:gd name="T42" fmla="*/ 2 w 640"/>
                <a:gd name="T43" fmla="*/ 2 h 450"/>
                <a:gd name="T44" fmla="*/ 2 w 640"/>
                <a:gd name="T45" fmla="*/ 2 h 450"/>
                <a:gd name="T46" fmla="*/ 2 w 640"/>
                <a:gd name="T47" fmla="*/ 2 h 450"/>
                <a:gd name="T48" fmla="*/ 3 w 640"/>
                <a:gd name="T49" fmla="*/ 2 h 450"/>
                <a:gd name="T50" fmla="*/ 3 w 640"/>
                <a:gd name="T51" fmla="*/ 2 h 450"/>
                <a:gd name="T52" fmla="*/ 3 w 640"/>
                <a:gd name="T53" fmla="*/ 2 h 450"/>
                <a:gd name="T54" fmla="*/ 3 w 640"/>
                <a:gd name="T55" fmla="*/ 1 h 450"/>
                <a:gd name="T56" fmla="*/ 4 w 640"/>
                <a:gd name="T57" fmla="*/ 1 h 450"/>
                <a:gd name="T58" fmla="*/ 4 w 640"/>
                <a:gd name="T59" fmla="*/ 0 h 450"/>
                <a:gd name="T60" fmla="*/ 5 w 640"/>
                <a:gd name="T61" fmla="*/ 1 h 450"/>
                <a:gd name="T62" fmla="*/ 5 w 640"/>
                <a:gd name="T63" fmla="*/ 1 h 450"/>
                <a:gd name="T64" fmla="*/ 5 w 640"/>
                <a:gd name="T65" fmla="*/ 1 h 450"/>
                <a:gd name="T66" fmla="*/ 5 w 640"/>
                <a:gd name="T67" fmla="*/ 1 h 450"/>
                <a:gd name="T68" fmla="*/ 5 w 640"/>
                <a:gd name="T69" fmla="*/ 2 h 450"/>
                <a:gd name="T70" fmla="*/ 4 w 640"/>
                <a:gd name="T71" fmla="*/ 2 h 450"/>
                <a:gd name="T72" fmla="*/ 4 w 640"/>
                <a:gd name="T73" fmla="*/ 2 h 450"/>
                <a:gd name="T74" fmla="*/ 3 w 640"/>
                <a:gd name="T75" fmla="*/ 2 h 450"/>
                <a:gd name="T76" fmla="*/ 3 w 640"/>
                <a:gd name="T77" fmla="*/ 2 h 450"/>
                <a:gd name="T78" fmla="*/ 3 w 640"/>
                <a:gd name="T79" fmla="*/ 2 h 450"/>
                <a:gd name="T80" fmla="*/ 3 w 640"/>
                <a:gd name="T81" fmla="*/ 2 h 450"/>
                <a:gd name="T82" fmla="*/ 3 w 640"/>
                <a:gd name="T83" fmla="*/ 2 h 450"/>
                <a:gd name="T84" fmla="*/ 3 w 640"/>
                <a:gd name="T85" fmla="*/ 2 h 450"/>
                <a:gd name="T86" fmla="*/ 3 w 640"/>
                <a:gd name="T87" fmla="*/ 2 h 450"/>
                <a:gd name="T88" fmla="*/ 4 w 640"/>
                <a:gd name="T89" fmla="*/ 2 h 450"/>
                <a:gd name="T90" fmla="*/ 4 w 640"/>
                <a:gd name="T91" fmla="*/ 2 h 450"/>
                <a:gd name="T92" fmla="*/ 4 w 640"/>
                <a:gd name="T93" fmla="*/ 3 h 450"/>
                <a:gd name="T94" fmla="*/ 4 w 640"/>
                <a:gd name="T95" fmla="*/ 3 h 450"/>
                <a:gd name="T96" fmla="*/ 3 w 640"/>
                <a:gd name="T97" fmla="*/ 3 h 450"/>
                <a:gd name="T98" fmla="*/ 3 w 640"/>
                <a:gd name="T99" fmla="*/ 3 h 450"/>
                <a:gd name="T100" fmla="*/ 3 w 640"/>
                <a:gd name="T101" fmla="*/ 2 h 450"/>
                <a:gd name="T102" fmla="*/ 3 w 640"/>
                <a:gd name="T103" fmla="*/ 2 h 450"/>
                <a:gd name="T104" fmla="*/ 2 w 640"/>
                <a:gd name="T105" fmla="*/ 2 h 450"/>
                <a:gd name="T106" fmla="*/ 2 w 640"/>
                <a:gd name="T107" fmla="*/ 2 h 450"/>
                <a:gd name="T108" fmla="*/ 2 w 640"/>
                <a:gd name="T109" fmla="*/ 2 h 450"/>
                <a:gd name="T110" fmla="*/ 3 w 640"/>
                <a:gd name="T111" fmla="*/ 2 h 450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640" h="450">
                  <a:moveTo>
                    <a:pt x="305" y="266"/>
                  </a:moveTo>
                  <a:lnTo>
                    <a:pt x="312" y="298"/>
                  </a:lnTo>
                  <a:lnTo>
                    <a:pt x="312" y="330"/>
                  </a:lnTo>
                  <a:lnTo>
                    <a:pt x="306" y="360"/>
                  </a:lnTo>
                  <a:lnTo>
                    <a:pt x="296" y="383"/>
                  </a:lnTo>
                  <a:lnTo>
                    <a:pt x="284" y="401"/>
                  </a:lnTo>
                  <a:lnTo>
                    <a:pt x="275" y="417"/>
                  </a:lnTo>
                  <a:lnTo>
                    <a:pt x="268" y="432"/>
                  </a:lnTo>
                  <a:lnTo>
                    <a:pt x="262" y="450"/>
                  </a:lnTo>
                  <a:lnTo>
                    <a:pt x="261" y="445"/>
                  </a:lnTo>
                  <a:lnTo>
                    <a:pt x="258" y="435"/>
                  </a:lnTo>
                  <a:lnTo>
                    <a:pt x="253" y="425"/>
                  </a:lnTo>
                  <a:lnTo>
                    <a:pt x="247" y="415"/>
                  </a:lnTo>
                  <a:lnTo>
                    <a:pt x="240" y="403"/>
                  </a:lnTo>
                  <a:lnTo>
                    <a:pt x="232" y="393"/>
                  </a:lnTo>
                  <a:lnTo>
                    <a:pt x="224" y="382"/>
                  </a:lnTo>
                  <a:lnTo>
                    <a:pt x="216" y="375"/>
                  </a:lnTo>
                  <a:lnTo>
                    <a:pt x="207" y="368"/>
                  </a:lnTo>
                  <a:lnTo>
                    <a:pt x="200" y="360"/>
                  </a:lnTo>
                  <a:lnTo>
                    <a:pt x="194" y="352"/>
                  </a:lnTo>
                  <a:lnTo>
                    <a:pt x="190" y="344"/>
                  </a:lnTo>
                  <a:lnTo>
                    <a:pt x="181" y="319"/>
                  </a:lnTo>
                  <a:lnTo>
                    <a:pt x="178" y="295"/>
                  </a:lnTo>
                  <a:lnTo>
                    <a:pt x="179" y="273"/>
                  </a:lnTo>
                  <a:lnTo>
                    <a:pt x="182" y="257"/>
                  </a:lnTo>
                  <a:lnTo>
                    <a:pt x="185" y="249"/>
                  </a:lnTo>
                  <a:lnTo>
                    <a:pt x="190" y="239"/>
                  </a:lnTo>
                  <a:lnTo>
                    <a:pt x="194" y="230"/>
                  </a:lnTo>
                  <a:lnTo>
                    <a:pt x="201" y="222"/>
                  </a:lnTo>
                  <a:lnTo>
                    <a:pt x="208" y="213"/>
                  </a:lnTo>
                  <a:lnTo>
                    <a:pt x="215" y="202"/>
                  </a:lnTo>
                  <a:lnTo>
                    <a:pt x="221" y="192"/>
                  </a:lnTo>
                  <a:lnTo>
                    <a:pt x="227" y="182"/>
                  </a:lnTo>
                  <a:lnTo>
                    <a:pt x="229" y="175"/>
                  </a:lnTo>
                  <a:lnTo>
                    <a:pt x="230" y="167"/>
                  </a:lnTo>
                  <a:lnTo>
                    <a:pt x="229" y="161"/>
                  </a:lnTo>
                  <a:lnTo>
                    <a:pt x="227" y="160"/>
                  </a:lnTo>
                  <a:lnTo>
                    <a:pt x="221" y="163"/>
                  </a:lnTo>
                  <a:lnTo>
                    <a:pt x="217" y="169"/>
                  </a:lnTo>
                  <a:lnTo>
                    <a:pt x="215" y="176"/>
                  </a:lnTo>
                  <a:lnTo>
                    <a:pt x="213" y="182"/>
                  </a:lnTo>
                  <a:lnTo>
                    <a:pt x="211" y="191"/>
                  </a:lnTo>
                  <a:lnTo>
                    <a:pt x="207" y="200"/>
                  </a:lnTo>
                  <a:lnTo>
                    <a:pt x="202" y="208"/>
                  </a:lnTo>
                  <a:lnTo>
                    <a:pt x="198" y="216"/>
                  </a:lnTo>
                  <a:lnTo>
                    <a:pt x="188" y="231"/>
                  </a:lnTo>
                  <a:lnTo>
                    <a:pt x="175" y="244"/>
                  </a:lnTo>
                  <a:lnTo>
                    <a:pt x="161" y="255"/>
                  </a:lnTo>
                  <a:lnTo>
                    <a:pt x="147" y="264"/>
                  </a:lnTo>
                  <a:lnTo>
                    <a:pt x="132" y="269"/>
                  </a:lnTo>
                  <a:lnTo>
                    <a:pt x="117" y="274"/>
                  </a:lnTo>
                  <a:lnTo>
                    <a:pt x="103" y="276"/>
                  </a:lnTo>
                  <a:lnTo>
                    <a:pt x="90" y="276"/>
                  </a:lnTo>
                  <a:lnTo>
                    <a:pt x="85" y="275"/>
                  </a:lnTo>
                  <a:lnTo>
                    <a:pt x="80" y="274"/>
                  </a:lnTo>
                  <a:lnTo>
                    <a:pt x="76" y="274"/>
                  </a:lnTo>
                  <a:lnTo>
                    <a:pt x="72" y="273"/>
                  </a:lnTo>
                  <a:lnTo>
                    <a:pt x="64" y="269"/>
                  </a:lnTo>
                  <a:lnTo>
                    <a:pt x="56" y="266"/>
                  </a:lnTo>
                  <a:lnTo>
                    <a:pt x="48" y="262"/>
                  </a:lnTo>
                  <a:lnTo>
                    <a:pt x="40" y="258"/>
                  </a:lnTo>
                  <a:lnTo>
                    <a:pt x="32" y="254"/>
                  </a:lnTo>
                  <a:lnTo>
                    <a:pt x="22" y="250"/>
                  </a:lnTo>
                  <a:lnTo>
                    <a:pt x="11" y="245"/>
                  </a:lnTo>
                  <a:lnTo>
                    <a:pt x="0" y="241"/>
                  </a:lnTo>
                  <a:lnTo>
                    <a:pt x="7" y="238"/>
                  </a:lnTo>
                  <a:lnTo>
                    <a:pt x="14" y="236"/>
                  </a:lnTo>
                  <a:lnTo>
                    <a:pt x="23" y="234"/>
                  </a:lnTo>
                  <a:lnTo>
                    <a:pt x="32" y="230"/>
                  </a:lnTo>
                  <a:lnTo>
                    <a:pt x="40" y="226"/>
                  </a:lnTo>
                  <a:lnTo>
                    <a:pt x="48" y="221"/>
                  </a:lnTo>
                  <a:lnTo>
                    <a:pt x="55" y="214"/>
                  </a:lnTo>
                  <a:lnTo>
                    <a:pt x="60" y="207"/>
                  </a:lnTo>
                  <a:lnTo>
                    <a:pt x="67" y="196"/>
                  </a:lnTo>
                  <a:lnTo>
                    <a:pt x="75" y="183"/>
                  </a:lnTo>
                  <a:lnTo>
                    <a:pt x="86" y="170"/>
                  </a:lnTo>
                  <a:lnTo>
                    <a:pt x="99" y="157"/>
                  </a:lnTo>
                  <a:lnTo>
                    <a:pt x="113" y="148"/>
                  </a:lnTo>
                  <a:lnTo>
                    <a:pt x="128" y="141"/>
                  </a:lnTo>
                  <a:lnTo>
                    <a:pt x="145" y="138"/>
                  </a:lnTo>
                  <a:lnTo>
                    <a:pt x="161" y="140"/>
                  </a:lnTo>
                  <a:lnTo>
                    <a:pt x="168" y="144"/>
                  </a:lnTo>
                  <a:lnTo>
                    <a:pt x="176" y="144"/>
                  </a:lnTo>
                  <a:lnTo>
                    <a:pt x="183" y="143"/>
                  </a:lnTo>
                  <a:lnTo>
                    <a:pt x="188" y="139"/>
                  </a:lnTo>
                  <a:lnTo>
                    <a:pt x="191" y="137"/>
                  </a:lnTo>
                  <a:lnTo>
                    <a:pt x="194" y="137"/>
                  </a:lnTo>
                  <a:lnTo>
                    <a:pt x="198" y="137"/>
                  </a:lnTo>
                  <a:lnTo>
                    <a:pt x="201" y="138"/>
                  </a:lnTo>
                  <a:lnTo>
                    <a:pt x="196" y="143"/>
                  </a:lnTo>
                  <a:lnTo>
                    <a:pt x="191" y="149"/>
                  </a:lnTo>
                  <a:lnTo>
                    <a:pt x="186" y="156"/>
                  </a:lnTo>
                  <a:lnTo>
                    <a:pt x="185" y="163"/>
                  </a:lnTo>
                  <a:lnTo>
                    <a:pt x="185" y="164"/>
                  </a:lnTo>
                  <a:lnTo>
                    <a:pt x="186" y="167"/>
                  </a:lnTo>
                  <a:lnTo>
                    <a:pt x="186" y="168"/>
                  </a:lnTo>
                  <a:lnTo>
                    <a:pt x="188" y="169"/>
                  </a:lnTo>
                  <a:lnTo>
                    <a:pt x="189" y="170"/>
                  </a:lnTo>
                  <a:lnTo>
                    <a:pt x="191" y="171"/>
                  </a:lnTo>
                  <a:lnTo>
                    <a:pt x="192" y="171"/>
                  </a:lnTo>
                  <a:lnTo>
                    <a:pt x="193" y="172"/>
                  </a:lnTo>
                  <a:lnTo>
                    <a:pt x="199" y="174"/>
                  </a:lnTo>
                  <a:lnTo>
                    <a:pt x="206" y="172"/>
                  </a:lnTo>
                  <a:lnTo>
                    <a:pt x="211" y="170"/>
                  </a:lnTo>
                  <a:lnTo>
                    <a:pt x="215" y="167"/>
                  </a:lnTo>
                  <a:lnTo>
                    <a:pt x="217" y="160"/>
                  </a:lnTo>
                  <a:lnTo>
                    <a:pt x="219" y="153"/>
                  </a:lnTo>
                  <a:lnTo>
                    <a:pt x="216" y="147"/>
                  </a:lnTo>
                  <a:lnTo>
                    <a:pt x="214" y="141"/>
                  </a:lnTo>
                  <a:lnTo>
                    <a:pt x="212" y="138"/>
                  </a:lnTo>
                  <a:lnTo>
                    <a:pt x="212" y="136"/>
                  </a:lnTo>
                  <a:lnTo>
                    <a:pt x="214" y="134"/>
                  </a:lnTo>
                  <a:lnTo>
                    <a:pt x="216" y="133"/>
                  </a:lnTo>
                  <a:lnTo>
                    <a:pt x="217" y="134"/>
                  </a:lnTo>
                  <a:lnTo>
                    <a:pt x="219" y="137"/>
                  </a:lnTo>
                  <a:lnTo>
                    <a:pt x="220" y="140"/>
                  </a:lnTo>
                  <a:lnTo>
                    <a:pt x="221" y="145"/>
                  </a:lnTo>
                  <a:lnTo>
                    <a:pt x="222" y="149"/>
                  </a:lnTo>
                  <a:lnTo>
                    <a:pt x="227" y="154"/>
                  </a:lnTo>
                  <a:lnTo>
                    <a:pt x="232" y="154"/>
                  </a:lnTo>
                  <a:lnTo>
                    <a:pt x="242" y="149"/>
                  </a:lnTo>
                  <a:lnTo>
                    <a:pt x="245" y="153"/>
                  </a:lnTo>
                  <a:lnTo>
                    <a:pt x="250" y="155"/>
                  </a:lnTo>
                  <a:lnTo>
                    <a:pt x="255" y="157"/>
                  </a:lnTo>
                  <a:lnTo>
                    <a:pt x="261" y="157"/>
                  </a:lnTo>
                  <a:lnTo>
                    <a:pt x="266" y="156"/>
                  </a:lnTo>
                  <a:lnTo>
                    <a:pt x="272" y="154"/>
                  </a:lnTo>
                  <a:lnTo>
                    <a:pt x="276" y="148"/>
                  </a:lnTo>
                  <a:lnTo>
                    <a:pt x="280" y="141"/>
                  </a:lnTo>
                  <a:lnTo>
                    <a:pt x="283" y="140"/>
                  </a:lnTo>
                  <a:lnTo>
                    <a:pt x="288" y="138"/>
                  </a:lnTo>
                  <a:lnTo>
                    <a:pt x="292" y="137"/>
                  </a:lnTo>
                  <a:lnTo>
                    <a:pt x="297" y="136"/>
                  </a:lnTo>
                  <a:lnTo>
                    <a:pt x="303" y="134"/>
                  </a:lnTo>
                  <a:lnTo>
                    <a:pt x="308" y="133"/>
                  </a:lnTo>
                  <a:lnTo>
                    <a:pt x="313" y="132"/>
                  </a:lnTo>
                  <a:lnTo>
                    <a:pt x="319" y="131"/>
                  </a:lnTo>
                  <a:lnTo>
                    <a:pt x="328" y="125"/>
                  </a:lnTo>
                  <a:lnTo>
                    <a:pt x="336" y="114"/>
                  </a:lnTo>
                  <a:lnTo>
                    <a:pt x="343" y="95"/>
                  </a:lnTo>
                  <a:lnTo>
                    <a:pt x="351" y="72"/>
                  </a:lnTo>
                  <a:lnTo>
                    <a:pt x="364" y="46"/>
                  </a:lnTo>
                  <a:lnTo>
                    <a:pt x="381" y="27"/>
                  </a:lnTo>
                  <a:lnTo>
                    <a:pt x="399" y="15"/>
                  </a:lnTo>
                  <a:lnTo>
                    <a:pt x="419" y="6"/>
                  </a:lnTo>
                  <a:lnTo>
                    <a:pt x="437" y="2"/>
                  </a:lnTo>
                  <a:lnTo>
                    <a:pt x="454" y="0"/>
                  </a:lnTo>
                  <a:lnTo>
                    <a:pt x="466" y="0"/>
                  </a:lnTo>
                  <a:lnTo>
                    <a:pt x="473" y="0"/>
                  </a:lnTo>
                  <a:lnTo>
                    <a:pt x="479" y="0"/>
                  </a:lnTo>
                  <a:lnTo>
                    <a:pt x="486" y="1"/>
                  </a:lnTo>
                  <a:lnTo>
                    <a:pt x="495" y="2"/>
                  </a:lnTo>
                  <a:lnTo>
                    <a:pt x="505" y="3"/>
                  </a:lnTo>
                  <a:lnTo>
                    <a:pt x="517" y="6"/>
                  </a:lnTo>
                  <a:lnTo>
                    <a:pt x="527" y="9"/>
                  </a:lnTo>
                  <a:lnTo>
                    <a:pt x="539" y="13"/>
                  </a:lnTo>
                  <a:lnTo>
                    <a:pt x="548" y="18"/>
                  </a:lnTo>
                  <a:lnTo>
                    <a:pt x="557" y="23"/>
                  </a:lnTo>
                  <a:lnTo>
                    <a:pt x="568" y="26"/>
                  </a:lnTo>
                  <a:lnTo>
                    <a:pt x="579" y="28"/>
                  </a:lnTo>
                  <a:lnTo>
                    <a:pt x="589" y="31"/>
                  </a:lnTo>
                  <a:lnTo>
                    <a:pt x="601" y="32"/>
                  </a:lnTo>
                  <a:lnTo>
                    <a:pt x="611" y="32"/>
                  </a:lnTo>
                  <a:lnTo>
                    <a:pt x="621" y="32"/>
                  </a:lnTo>
                  <a:lnTo>
                    <a:pt x="630" y="31"/>
                  </a:lnTo>
                  <a:lnTo>
                    <a:pt x="640" y="31"/>
                  </a:lnTo>
                  <a:lnTo>
                    <a:pt x="640" y="34"/>
                  </a:lnTo>
                  <a:lnTo>
                    <a:pt x="636" y="39"/>
                  </a:lnTo>
                  <a:lnTo>
                    <a:pt x="631" y="43"/>
                  </a:lnTo>
                  <a:lnTo>
                    <a:pt x="622" y="56"/>
                  </a:lnTo>
                  <a:lnTo>
                    <a:pt x="610" y="72"/>
                  </a:lnTo>
                  <a:lnTo>
                    <a:pt x="596" y="91"/>
                  </a:lnTo>
                  <a:lnTo>
                    <a:pt x="583" y="108"/>
                  </a:lnTo>
                  <a:lnTo>
                    <a:pt x="568" y="125"/>
                  </a:lnTo>
                  <a:lnTo>
                    <a:pt x="553" y="140"/>
                  </a:lnTo>
                  <a:lnTo>
                    <a:pt x="538" y="152"/>
                  </a:lnTo>
                  <a:lnTo>
                    <a:pt x="524" y="157"/>
                  </a:lnTo>
                  <a:lnTo>
                    <a:pt x="515" y="160"/>
                  </a:lnTo>
                  <a:lnTo>
                    <a:pt x="504" y="164"/>
                  </a:lnTo>
                  <a:lnTo>
                    <a:pt x="492" y="168"/>
                  </a:lnTo>
                  <a:lnTo>
                    <a:pt x="478" y="172"/>
                  </a:lnTo>
                  <a:lnTo>
                    <a:pt x="463" y="177"/>
                  </a:lnTo>
                  <a:lnTo>
                    <a:pt x="449" y="181"/>
                  </a:lnTo>
                  <a:lnTo>
                    <a:pt x="436" y="183"/>
                  </a:lnTo>
                  <a:lnTo>
                    <a:pt x="425" y="184"/>
                  </a:lnTo>
                  <a:lnTo>
                    <a:pt x="414" y="183"/>
                  </a:lnTo>
                  <a:lnTo>
                    <a:pt x="402" y="181"/>
                  </a:lnTo>
                  <a:lnTo>
                    <a:pt x="388" y="177"/>
                  </a:lnTo>
                  <a:lnTo>
                    <a:pt x="375" y="172"/>
                  </a:lnTo>
                  <a:lnTo>
                    <a:pt x="364" y="169"/>
                  </a:lnTo>
                  <a:lnTo>
                    <a:pt x="353" y="164"/>
                  </a:lnTo>
                  <a:lnTo>
                    <a:pt x="345" y="161"/>
                  </a:lnTo>
                  <a:lnTo>
                    <a:pt x="341" y="159"/>
                  </a:lnTo>
                  <a:lnTo>
                    <a:pt x="336" y="155"/>
                  </a:lnTo>
                  <a:lnTo>
                    <a:pt x="331" y="152"/>
                  </a:lnTo>
                  <a:lnTo>
                    <a:pt x="326" y="148"/>
                  </a:lnTo>
                  <a:lnTo>
                    <a:pt x="321" y="145"/>
                  </a:lnTo>
                  <a:lnTo>
                    <a:pt x="318" y="144"/>
                  </a:lnTo>
                  <a:lnTo>
                    <a:pt x="313" y="144"/>
                  </a:lnTo>
                  <a:lnTo>
                    <a:pt x="308" y="145"/>
                  </a:lnTo>
                  <a:lnTo>
                    <a:pt x="303" y="145"/>
                  </a:lnTo>
                  <a:lnTo>
                    <a:pt x="296" y="147"/>
                  </a:lnTo>
                  <a:lnTo>
                    <a:pt x="291" y="148"/>
                  </a:lnTo>
                  <a:lnTo>
                    <a:pt x="287" y="149"/>
                  </a:lnTo>
                  <a:lnTo>
                    <a:pt x="283" y="152"/>
                  </a:lnTo>
                  <a:lnTo>
                    <a:pt x="280" y="155"/>
                  </a:lnTo>
                  <a:lnTo>
                    <a:pt x="279" y="157"/>
                  </a:lnTo>
                  <a:lnTo>
                    <a:pt x="280" y="160"/>
                  </a:lnTo>
                  <a:lnTo>
                    <a:pt x="283" y="162"/>
                  </a:lnTo>
                  <a:lnTo>
                    <a:pt x="285" y="163"/>
                  </a:lnTo>
                  <a:lnTo>
                    <a:pt x="290" y="163"/>
                  </a:lnTo>
                  <a:lnTo>
                    <a:pt x="295" y="163"/>
                  </a:lnTo>
                  <a:lnTo>
                    <a:pt x="300" y="163"/>
                  </a:lnTo>
                  <a:lnTo>
                    <a:pt x="307" y="162"/>
                  </a:lnTo>
                  <a:lnTo>
                    <a:pt x="313" y="162"/>
                  </a:lnTo>
                  <a:lnTo>
                    <a:pt x="320" y="161"/>
                  </a:lnTo>
                  <a:lnTo>
                    <a:pt x="327" y="160"/>
                  </a:lnTo>
                  <a:lnTo>
                    <a:pt x="333" y="159"/>
                  </a:lnTo>
                  <a:lnTo>
                    <a:pt x="340" y="159"/>
                  </a:lnTo>
                  <a:lnTo>
                    <a:pt x="346" y="160"/>
                  </a:lnTo>
                  <a:lnTo>
                    <a:pt x="355" y="161"/>
                  </a:lnTo>
                  <a:lnTo>
                    <a:pt x="365" y="163"/>
                  </a:lnTo>
                  <a:lnTo>
                    <a:pt x="376" y="168"/>
                  </a:lnTo>
                  <a:lnTo>
                    <a:pt x="391" y="174"/>
                  </a:lnTo>
                  <a:lnTo>
                    <a:pt x="409" y="182"/>
                  </a:lnTo>
                  <a:lnTo>
                    <a:pt x="422" y="190"/>
                  </a:lnTo>
                  <a:lnTo>
                    <a:pt x="435" y="201"/>
                  </a:lnTo>
                  <a:lnTo>
                    <a:pt x="445" y="215"/>
                  </a:lnTo>
                  <a:lnTo>
                    <a:pt x="456" y="230"/>
                  </a:lnTo>
                  <a:lnTo>
                    <a:pt x="464" y="247"/>
                  </a:lnTo>
                  <a:lnTo>
                    <a:pt x="471" y="266"/>
                  </a:lnTo>
                  <a:lnTo>
                    <a:pt x="475" y="284"/>
                  </a:lnTo>
                  <a:lnTo>
                    <a:pt x="479" y="303"/>
                  </a:lnTo>
                  <a:lnTo>
                    <a:pt x="480" y="315"/>
                  </a:lnTo>
                  <a:lnTo>
                    <a:pt x="481" y="328"/>
                  </a:lnTo>
                  <a:lnTo>
                    <a:pt x="481" y="340"/>
                  </a:lnTo>
                  <a:lnTo>
                    <a:pt x="480" y="351"/>
                  </a:lnTo>
                  <a:lnTo>
                    <a:pt x="472" y="342"/>
                  </a:lnTo>
                  <a:lnTo>
                    <a:pt x="462" y="335"/>
                  </a:lnTo>
                  <a:lnTo>
                    <a:pt x="448" y="327"/>
                  </a:lnTo>
                  <a:lnTo>
                    <a:pt x="433" y="321"/>
                  </a:lnTo>
                  <a:lnTo>
                    <a:pt x="417" y="317"/>
                  </a:lnTo>
                  <a:lnTo>
                    <a:pt x="401" y="312"/>
                  </a:lnTo>
                  <a:lnTo>
                    <a:pt x="386" y="309"/>
                  </a:lnTo>
                  <a:lnTo>
                    <a:pt x="373" y="306"/>
                  </a:lnTo>
                  <a:lnTo>
                    <a:pt x="365" y="305"/>
                  </a:lnTo>
                  <a:lnTo>
                    <a:pt x="355" y="303"/>
                  </a:lnTo>
                  <a:lnTo>
                    <a:pt x="345" y="300"/>
                  </a:lnTo>
                  <a:lnTo>
                    <a:pt x="335" y="297"/>
                  </a:lnTo>
                  <a:lnTo>
                    <a:pt x="326" y="291"/>
                  </a:lnTo>
                  <a:lnTo>
                    <a:pt x="317" y="284"/>
                  </a:lnTo>
                  <a:lnTo>
                    <a:pt x="310" y="275"/>
                  </a:lnTo>
                  <a:lnTo>
                    <a:pt x="304" y="264"/>
                  </a:lnTo>
                  <a:lnTo>
                    <a:pt x="297" y="246"/>
                  </a:lnTo>
                  <a:lnTo>
                    <a:pt x="289" y="234"/>
                  </a:lnTo>
                  <a:lnTo>
                    <a:pt x="284" y="219"/>
                  </a:lnTo>
                  <a:lnTo>
                    <a:pt x="284" y="198"/>
                  </a:lnTo>
                  <a:lnTo>
                    <a:pt x="284" y="192"/>
                  </a:lnTo>
                  <a:lnTo>
                    <a:pt x="281" y="186"/>
                  </a:lnTo>
                  <a:lnTo>
                    <a:pt x="277" y="181"/>
                  </a:lnTo>
                  <a:lnTo>
                    <a:pt x="272" y="176"/>
                  </a:lnTo>
                  <a:lnTo>
                    <a:pt x="266" y="171"/>
                  </a:lnTo>
                  <a:lnTo>
                    <a:pt x="260" y="168"/>
                  </a:lnTo>
                  <a:lnTo>
                    <a:pt x="255" y="164"/>
                  </a:lnTo>
                  <a:lnTo>
                    <a:pt x="251" y="162"/>
                  </a:lnTo>
                  <a:lnTo>
                    <a:pt x="245" y="160"/>
                  </a:lnTo>
                  <a:lnTo>
                    <a:pt x="240" y="159"/>
                  </a:lnTo>
                  <a:lnTo>
                    <a:pt x="237" y="159"/>
                  </a:lnTo>
                  <a:lnTo>
                    <a:pt x="236" y="162"/>
                  </a:lnTo>
                  <a:lnTo>
                    <a:pt x="237" y="167"/>
                  </a:lnTo>
                  <a:lnTo>
                    <a:pt x="237" y="171"/>
                  </a:lnTo>
                  <a:lnTo>
                    <a:pt x="238" y="177"/>
                  </a:lnTo>
                  <a:lnTo>
                    <a:pt x="240" y="182"/>
                  </a:lnTo>
                  <a:lnTo>
                    <a:pt x="244" y="185"/>
                  </a:lnTo>
                  <a:lnTo>
                    <a:pt x="251" y="191"/>
                  </a:lnTo>
                  <a:lnTo>
                    <a:pt x="259" y="199"/>
                  </a:lnTo>
                  <a:lnTo>
                    <a:pt x="269" y="208"/>
                  </a:lnTo>
                  <a:lnTo>
                    <a:pt x="280" y="220"/>
                  </a:lnTo>
                  <a:lnTo>
                    <a:pt x="290" y="234"/>
                  </a:lnTo>
                  <a:lnTo>
                    <a:pt x="298" y="249"/>
                  </a:lnTo>
                  <a:lnTo>
                    <a:pt x="305" y="266"/>
                  </a:lnTo>
                  <a:close/>
                </a:path>
              </a:pathLst>
            </a:custGeom>
            <a:solidFill>
              <a:srgbClr val="FF00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88" name="Freeform 286"/>
            <p:cNvSpPr>
              <a:spLocks/>
            </p:cNvSpPr>
            <p:nvPr/>
          </p:nvSpPr>
          <p:spPr bwMode="auto">
            <a:xfrm>
              <a:off x="217" y="55"/>
              <a:ext cx="96" cy="98"/>
            </a:xfrm>
            <a:custGeom>
              <a:avLst/>
              <a:gdLst>
                <a:gd name="T0" fmla="*/ 2 w 192"/>
                <a:gd name="T1" fmla="*/ 2 h 196"/>
                <a:gd name="T2" fmla="*/ 2 w 192"/>
                <a:gd name="T3" fmla="*/ 2 h 196"/>
                <a:gd name="T4" fmla="*/ 2 w 192"/>
                <a:gd name="T5" fmla="*/ 2 h 196"/>
                <a:gd name="T6" fmla="*/ 2 w 192"/>
                <a:gd name="T7" fmla="*/ 2 h 196"/>
                <a:gd name="T8" fmla="*/ 2 w 192"/>
                <a:gd name="T9" fmla="*/ 2 h 196"/>
                <a:gd name="T10" fmla="*/ 2 w 192"/>
                <a:gd name="T11" fmla="*/ 2 h 196"/>
                <a:gd name="T12" fmla="*/ 2 w 192"/>
                <a:gd name="T13" fmla="*/ 2 h 196"/>
                <a:gd name="T14" fmla="*/ 2 w 192"/>
                <a:gd name="T15" fmla="*/ 2 h 196"/>
                <a:gd name="T16" fmla="*/ 2 w 192"/>
                <a:gd name="T17" fmla="*/ 2 h 196"/>
                <a:gd name="T18" fmla="*/ 2 w 192"/>
                <a:gd name="T19" fmla="*/ 2 h 196"/>
                <a:gd name="T20" fmla="*/ 2 w 192"/>
                <a:gd name="T21" fmla="*/ 2 h 196"/>
                <a:gd name="T22" fmla="*/ 2 w 192"/>
                <a:gd name="T23" fmla="*/ 2 h 196"/>
                <a:gd name="T24" fmla="*/ 2 w 192"/>
                <a:gd name="T25" fmla="*/ 2 h 196"/>
                <a:gd name="T26" fmla="*/ 2 w 192"/>
                <a:gd name="T27" fmla="*/ 2 h 196"/>
                <a:gd name="T28" fmla="*/ 2 w 192"/>
                <a:gd name="T29" fmla="*/ 2 h 196"/>
                <a:gd name="T30" fmla="*/ 2 w 192"/>
                <a:gd name="T31" fmla="*/ 2 h 196"/>
                <a:gd name="T32" fmla="*/ 2 w 192"/>
                <a:gd name="T33" fmla="*/ 2 h 196"/>
                <a:gd name="T34" fmla="*/ 2 w 192"/>
                <a:gd name="T35" fmla="*/ 2 h 196"/>
                <a:gd name="T36" fmla="*/ 2 w 192"/>
                <a:gd name="T37" fmla="*/ 1 h 196"/>
                <a:gd name="T38" fmla="*/ 2 w 192"/>
                <a:gd name="T39" fmla="*/ 1 h 196"/>
                <a:gd name="T40" fmla="*/ 2 w 192"/>
                <a:gd name="T41" fmla="*/ 1 h 196"/>
                <a:gd name="T42" fmla="*/ 1 w 192"/>
                <a:gd name="T43" fmla="*/ 1 h 196"/>
                <a:gd name="T44" fmla="*/ 1 w 192"/>
                <a:gd name="T45" fmla="*/ 1 h 196"/>
                <a:gd name="T46" fmla="*/ 1 w 192"/>
                <a:gd name="T47" fmla="*/ 1 h 196"/>
                <a:gd name="T48" fmla="*/ 1 w 192"/>
                <a:gd name="T49" fmla="*/ 1 h 196"/>
                <a:gd name="T50" fmla="*/ 1 w 192"/>
                <a:gd name="T51" fmla="*/ 1 h 196"/>
                <a:gd name="T52" fmla="*/ 1 w 192"/>
                <a:gd name="T53" fmla="*/ 1 h 196"/>
                <a:gd name="T54" fmla="*/ 1 w 192"/>
                <a:gd name="T55" fmla="*/ 1 h 196"/>
                <a:gd name="T56" fmla="*/ 1 w 192"/>
                <a:gd name="T57" fmla="*/ 1 h 196"/>
                <a:gd name="T58" fmla="*/ 1 w 192"/>
                <a:gd name="T59" fmla="*/ 1 h 196"/>
                <a:gd name="T60" fmla="*/ 1 w 192"/>
                <a:gd name="T61" fmla="*/ 1 h 196"/>
                <a:gd name="T62" fmla="*/ 1 w 192"/>
                <a:gd name="T63" fmla="*/ 2 h 196"/>
                <a:gd name="T64" fmla="*/ 1 w 192"/>
                <a:gd name="T65" fmla="*/ 2 h 196"/>
                <a:gd name="T66" fmla="*/ 1 w 192"/>
                <a:gd name="T67" fmla="*/ 2 h 19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192" h="196">
                  <a:moveTo>
                    <a:pt x="146" y="196"/>
                  </a:moveTo>
                  <a:lnTo>
                    <a:pt x="146" y="189"/>
                  </a:lnTo>
                  <a:lnTo>
                    <a:pt x="149" y="182"/>
                  </a:lnTo>
                  <a:lnTo>
                    <a:pt x="153" y="177"/>
                  </a:lnTo>
                  <a:lnTo>
                    <a:pt x="159" y="175"/>
                  </a:lnTo>
                  <a:lnTo>
                    <a:pt x="165" y="175"/>
                  </a:lnTo>
                  <a:lnTo>
                    <a:pt x="169" y="176"/>
                  </a:lnTo>
                  <a:lnTo>
                    <a:pt x="173" y="178"/>
                  </a:lnTo>
                  <a:lnTo>
                    <a:pt x="174" y="181"/>
                  </a:lnTo>
                  <a:lnTo>
                    <a:pt x="175" y="182"/>
                  </a:lnTo>
                  <a:lnTo>
                    <a:pt x="178" y="183"/>
                  </a:lnTo>
                  <a:lnTo>
                    <a:pt x="181" y="183"/>
                  </a:lnTo>
                  <a:lnTo>
                    <a:pt x="186" y="184"/>
                  </a:lnTo>
                  <a:lnTo>
                    <a:pt x="190" y="185"/>
                  </a:lnTo>
                  <a:lnTo>
                    <a:pt x="192" y="185"/>
                  </a:lnTo>
                  <a:lnTo>
                    <a:pt x="192" y="184"/>
                  </a:lnTo>
                  <a:lnTo>
                    <a:pt x="191" y="182"/>
                  </a:lnTo>
                  <a:lnTo>
                    <a:pt x="189" y="178"/>
                  </a:lnTo>
                  <a:lnTo>
                    <a:pt x="186" y="175"/>
                  </a:lnTo>
                  <a:lnTo>
                    <a:pt x="182" y="173"/>
                  </a:lnTo>
                  <a:lnTo>
                    <a:pt x="179" y="169"/>
                  </a:lnTo>
                  <a:lnTo>
                    <a:pt x="176" y="171"/>
                  </a:lnTo>
                  <a:lnTo>
                    <a:pt x="172" y="173"/>
                  </a:lnTo>
                  <a:lnTo>
                    <a:pt x="167" y="171"/>
                  </a:lnTo>
                  <a:lnTo>
                    <a:pt x="163" y="169"/>
                  </a:lnTo>
                  <a:lnTo>
                    <a:pt x="160" y="165"/>
                  </a:lnTo>
                  <a:lnTo>
                    <a:pt x="158" y="160"/>
                  </a:lnTo>
                  <a:lnTo>
                    <a:pt x="158" y="155"/>
                  </a:lnTo>
                  <a:lnTo>
                    <a:pt x="158" y="152"/>
                  </a:lnTo>
                  <a:lnTo>
                    <a:pt x="158" y="150"/>
                  </a:lnTo>
                  <a:lnTo>
                    <a:pt x="159" y="147"/>
                  </a:lnTo>
                  <a:lnTo>
                    <a:pt x="161" y="146"/>
                  </a:lnTo>
                  <a:lnTo>
                    <a:pt x="163" y="144"/>
                  </a:lnTo>
                  <a:lnTo>
                    <a:pt x="166" y="140"/>
                  </a:lnTo>
                  <a:lnTo>
                    <a:pt x="171" y="138"/>
                  </a:lnTo>
                  <a:lnTo>
                    <a:pt x="175" y="137"/>
                  </a:lnTo>
                  <a:lnTo>
                    <a:pt x="179" y="137"/>
                  </a:lnTo>
                  <a:lnTo>
                    <a:pt x="183" y="117"/>
                  </a:lnTo>
                  <a:lnTo>
                    <a:pt x="182" y="98"/>
                  </a:lnTo>
                  <a:lnTo>
                    <a:pt x="176" y="80"/>
                  </a:lnTo>
                  <a:lnTo>
                    <a:pt x="167" y="63"/>
                  </a:lnTo>
                  <a:lnTo>
                    <a:pt x="152" y="49"/>
                  </a:lnTo>
                  <a:lnTo>
                    <a:pt x="133" y="37"/>
                  </a:lnTo>
                  <a:lnTo>
                    <a:pt x="107" y="27"/>
                  </a:lnTo>
                  <a:lnTo>
                    <a:pt x="78" y="20"/>
                  </a:lnTo>
                  <a:lnTo>
                    <a:pt x="67" y="19"/>
                  </a:lnTo>
                  <a:lnTo>
                    <a:pt x="55" y="16"/>
                  </a:lnTo>
                  <a:lnTo>
                    <a:pt x="44" y="14"/>
                  </a:lnTo>
                  <a:lnTo>
                    <a:pt x="32" y="10"/>
                  </a:lnTo>
                  <a:lnTo>
                    <a:pt x="22" y="8"/>
                  </a:lnTo>
                  <a:lnTo>
                    <a:pt x="13" y="4"/>
                  </a:lnTo>
                  <a:lnTo>
                    <a:pt x="6" y="2"/>
                  </a:lnTo>
                  <a:lnTo>
                    <a:pt x="0" y="0"/>
                  </a:lnTo>
                  <a:lnTo>
                    <a:pt x="7" y="9"/>
                  </a:lnTo>
                  <a:lnTo>
                    <a:pt x="13" y="20"/>
                  </a:lnTo>
                  <a:lnTo>
                    <a:pt x="19" y="33"/>
                  </a:lnTo>
                  <a:lnTo>
                    <a:pt x="24" y="46"/>
                  </a:lnTo>
                  <a:lnTo>
                    <a:pt x="28" y="60"/>
                  </a:lnTo>
                  <a:lnTo>
                    <a:pt x="31" y="72"/>
                  </a:lnTo>
                  <a:lnTo>
                    <a:pt x="35" y="85"/>
                  </a:lnTo>
                  <a:lnTo>
                    <a:pt x="37" y="97"/>
                  </a:lnTo>
                  <a:lnTo>
                    <a:pt x="40" y="109"/>
                  </a:lnTo>
                  <a:lnTo>
                    <a:pt x="45" y="123"/>
                  </a:lnTo>
                  <a:lnTo>
                    <a:pt x="53" y="139"/>
                  </a:lnTo>
                  <a:lnTo>
                    <a:pt x="65" y="156"/>
                  </a:lnTo>
                  <a:lnTo>
                    <a:pt x="78" y="171"/>
                  </a:lnTo>
                  <a:lnTo>
                    <a:pt x="97" y="184"/>
                  </a:lnTo>
                  <a:lnTo>
                    <a:pt x="119" y="192"/>
                  </a:lnTo>
                  <a:lnTo>
                    <a:pt x="146" y="196"/>
                  </a:lnTo>
                  <a:close/>
                </a:path>
              </a:pathLst>
            </a:custGeom>
            <a:solidFill>
              <a:srgbClr val="FF00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89" name="Freeform 287"/>
            <p:cNvSpPr>
              <a:spLocks/>
            </p:cNvSpPr>
            <p:nvPr/>
          </p:nvSpPr>
          <p:spPr bwMode="auto">
            <a:xfrm>
              <a:off x="321" y="114"/>
              <a:ext cx="10" cy="10"/>
            </a:xfrm>
            <a:custGeom>
              <a:avLst/>
              <a:gdLst>
                <a:gd name="T0" fmla="*/ 0 w 21"/>
                <a:gd name="T1" fmla="*/ 0 h 21"/>
                <a:gd name="T2" fmla="*/ 0 w 21"/>
                <a:gd name="T3" fmla="*/ 0 h 21"/>
                <a:gd name="T4" fmla="*/ 0 w 21"/>
                <a:gd name="T5" fmla="*/ 0 h 21"/>
                <a:gd name="T6" fmla="*/ 0 w 21"/>
                <a:gd name="T7" fmla="*/ 0 h 21"/>
                <a:gd name="T8" fmla="*/ 0 w 21"/>
                <a:gd name="T9" fmla="*/ 0 h 21"/>
                <a:gd name="T10" fmla="*/ 0 w 21"/>
                <a:gd name="T11" fmla="*/ 0 h 21"/>
                <a:gd name="T12" fmla="*/ 0 w 21"/>
                <a:gd name="T13" fmla="*/ 0 h 21"/>
                <a:gd name="T14" fmla="*/ 0 w 21"/>
                <a:gd name="T15" fmla="*/ 0 h 21"/>
                <a:gd name="T16" fmla="*/ 0 w 21"/>
                <a:gd name="T17" fmla="*/ 0 h 21"/>
                <a:gd name="T18" fmla="*/ 0 w 21"/>
                <a:gd name="T19" fmla="*/ 0 h 21"/>
                <a:gd name="T20" fmla="*/ 0 w 21"/>
                <a:gd name="T21" fmla="*/ 0 h 21"/>
                <a:gd name="T22" fmla="*/ 0 w 21"/>
                <a:gd name="T23" fmla="*/ 0 h 21"/>
                <a:gd name="T24" fmla="*/ 0 w 21"/>
                <a:gd name="T25" fmla="*/ 0 h 21"/>
                <a:gd name="T26" fmla="*/ 0 w 21"/>
                <a:gd name="T27" fmla="*/ 0 h 21"/>
                <a:gd name="T28" fmla="*/ 0 w 21"/>
                <a:gd name="T29" fmla="*/ 0 h 21"/>
                <a:gd name="T30" fmla="*/ 0 w 21"/>
                <a:gd name="T31" fmla="*/ 0 h 21"/>
                <a:gd name="T32" fmla="*/ 0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1" h="21">
                  <a:moveTo>
                    <a:pt x="0" y="9"/>
                  </a:moveTo>
                  <a:lnTo>
                    <a:pt x="2" y="5"/>
                  </a:lnTo>
                  <a:lnTo>
                    <a:pt x="4" y="1"/>
                  </a:lnTo>
                  <a:lnTo>
                    <a:pt x="7" y="0"/>
                  </a:lnTo>
                  <a:lnTo>
                    <a:pt x="11" y="0"/>
                  </a:lnTo>
                  <a:lnTo>
                    <a:pt x="15" y="1"/>
                  </a:lnTo>
                  <a:lnTo>
                    <a:pt x="18" y="4"/>
                  </a:lnTo>
                  <a:lnTo>
                    <a:pt x="20" y="7"/>
                  </a:lnTo>
                  <a:lnTo>
                    <a:pt x="21" y="10"/>
                  </a:lnTo>
                  <a:lnTo>
                    <a:pt x="20" y="15"/>
                  </a:lnTo>
                  <a:lnTo>
                    <a:pt x="18" y="17"/>
                  </a:lnTo>
                  <a:lnTo>
                    <a:pt x="15" y="20"/>
                  </a:lnTo>
                  <a:lnTo>
                    <a:pt x="12" y="21"/>
                  </a:lnTo>
                  <a:lnTo>
                    <a:pt x="9" y="20"/>
                  </a:lnTo>
                  <a:lnTo>
                    <a:pt x="5" y="16"/>
                  </a:lnTo>
                  <a:lnTo>
                    <a:pt x="2" y="13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90" name="Freeform 288"/>
            <p:cNvSpPr>
              <a:spLocks/>
            </p:cNvSpPr>
            <p:nvPr/>
          </p:nvSpPr>
          <p:spPr bwMode="auto">
            <a:xfrm>
              <a:off x="341" y="127"/>
              <a:ext cx="11" cy="11"/>
            </a:xfrm>
            <a:custGeom>
              <a:avLst/>
              <a:gdLst>
                <a:gd name="T0" fmla="*/ 1 w 21"/>
                <a:gd name="T1" fmla="*/ 1 h 22"/>
                <a:gd name="T2" fmla="*/ 1 w 21"/>
                <a:gd name="T3" fmla="*/ 1 h 22"/>
                <a:gd name="T4" fmla="*/ 1 w 21"/>
                <a:gd name="T5" fmla="*/ 0 h 22"/>
                <a:gd name="T6" fmla="*/ 1 w 21"/>
                <a:gd name="T7" fmla="*/ 1 h 22"/>
                <a:gd name="T8" fmla="*/ 1 w 21"/>
                <a:gd name="T9" fmla="*/ 1 h 22"/>
                <a:gd name="T10" fmla="*/ 1 w 21"/>
                <a:gd name="T11" fmla="*/ 1 h 22"/>
                <a:gd name="T12" fmla="*/ 1 w 21"/>
                <a:gd name="T13" fmla="*/ 1 h 22"/>
                <a:gd name="T14" fmla="*/ 1 w 21"/>
                <a:gd name="T15" fmla="*/ 1 h 22"/>
                <a:gd name="T16" fmla="*/ 1 w 21"/>
                <a:gd name="T17" fmla="*/ 1 h 22"/>
                <a:gd name="T18" fmla="*/ 1 w 21"/>
                <a:gd name="T19" fmla="*/ 1 h 22"/>
                <a:gd name="T20" fmla="*/ 1 w 21"/>
                <a:gd name="T21" fmla="*/ 1 h 22"/>
                <a:gd name="T22" fmla="*/ 1 w 21"/>
                <a:gd name="T23" fmla="*/ 1 h 22"/>
                <a:gd name="T24" fmla="*/ 1 w 21"/>
                <a:gd name="T25" fmla="*/ 1 h 22"/>
                <a:gd name="T26" fmla="*/ 1 w 21"/>
                <a:gd name="T27" fmla="*/ 1 h 22"/>
                <a:gd name="T28" fmla="*/ 0 w 21"/>
                <a:gd name="T29" fmla="*/ 1 h 22"/>
                <a:gd name="T30" fmla="*/ 0 w 21"/>
                <a:gd name="T31" fmla="*/ 1 h 22"/>
                <a:gd name="T32" fmla="*/ 1 w 21"/>
                <a:gd name="T33" fmla="*/ 1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1" h="22">
                  <a:moveTo>
                    <a:pt x="1" y="3"/>
                  </a:moveTo>
                  <a:lnTo>
                    <a:pt x="6" y="1"/>
                  </a:lnTo>
                  <a:lnTo>
                    <a:pt x="10" y="0"/>
                  </a:lnTo>
                  <a:lnTo>
                    <a:pt x="15" y="1"/>
                  </a:lnTo>
                  <a:lnTo>
                    <a:pt x="18" y="3"/>
                  </a:lnTo>
                  <a:lnTo>
                    <a:pt x="21" y="7"/>
                  </a:lnTo>
                  <a:lnTo>
                    <a:pt x="21" y="11"/>
                  </a:lnTo>
                  <a:lnTo>
                    <a:pt x="21" y="16"/>
                  </a:lnTo>
                  <a:lnTo>
                    <a:pt x="20" y="21"/>
                  </a:lnTo>
                  <a:lnTo>
                    <a:pt x="16" y="22"/>
                  </a:lnTo>
                  <a:lnTo>
                    <a:pt x="11" y="22"/>
                  </a:lnTo>
                  <a:lnTo>
                    <a:pt x="6" y="21"/>
                  </a:lnTo>
                  <a:lnTo>
                    <a:pt x="2" y="17"/>
                  </a:lnTo>
                  <a:lnTo>
                    <a:pt x="1" y="14"/>
                  </a:lnTo>
                  <a:lnTo>
                    <a:pt x="0" y="10"/>
                  </a:lnTo>
                  <a:lnTo>
                    <a:pt x="0" y="7"/>
                  </a:lnTo>
                  <a:lnTo>
                    <a:pt x="1" y="3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91" name="Freeform 289"/>
            <p:cNvSpPr>
              <a:spLocks/>
            </p:cNvSpPr>
            <p:nvPr/>
          </p:nvSpPr>
          <p:spPr bwMode="auto">
            <a:xfrm>
              <a:off x="317" y="141"/>
              <a:ext cx="10" cy="11"/>
            </a:xfrm>
            <a:custGeom>
              <a:avLst/>
              <a:gdLst>
                <a:gd name="T0" fmla="*/ 0 w 21"/>
                <a:gd name="T1" fmla="*/ 1 h 22"/>
                <a:gd name="T2" fmla="*/ 0 w 21"/>
                <a:gd name="T3" fmla="*/ 1 h 22"/>
                <a:gd name="T4" fmla="*/ 0 w 21"/>
                <a:gd name="T5" fmla="*/ 0 h 22"/>
                <a:gd name="T6" fmla="*/ 0 w 21"/>
                <a:gd name="T7" fmla="*/ 0 h 22"/>
                <a:gd name="T8" fmla="*/ 0 w 21"/>
                <a:gd name="T9" fmla="*/ 1 h 22"/>
                <a:gd name="T10" fmla="*/ 0 w 21"/>
                <a:gd name="T11" fmla="*/ 1 h 22"/>
                <a:gd name="T12" fmla="*/ 0 w 21"/>
                <a:gd name="T13" fmla="*/ 1 h 22"/>
                <a:gd name="T14" fmla="*/ 0 w 21"/>
                <a:gd name="T15" fmla="*/ 1 h 22"/>
                <a:gd name="T16" fmla="*/ 0 w 21"/>
                <a:gd name="T17" fmla="*/ 1 h 22"/>
                <a:gd name="T18" fmla="*/ 0 w 21"/>
                <a:gd name="T19" fmla="*/ 1 h 22"/>
                <a:gd name="T20" fmla="*/ 0 w 21"/>
                <a:gd name="T21" fmla="*/ 1 h 22"/>
                <a:gd name="T22" fmla="*/ 0 w 21"/>
                <a:gd name="T23" fmla="*/ 1 h 22"/>
                <a:gd name="T24" fmla="*/ 0 w 21"/>
                <a:gd name="T25" fmla="*/ 1 h 22"/>
                <a:gd name="T26" fmla="*/ 0 w 21"/>
                <a:gd name="T27" fmla="*/ 1 h 22"/>
                <a:gd name="T28" fmla="*/ 0 w 21"/>
                <a:gd name="T29" fmla="*/ 1 h 22"/>
                <a:gd name="T30" fmla="*/ 0 w 21"/>
                <a:gd name="T31" fmla="*/ 1 h 22"/>
                <a:gd name="T32" fmla="*/ 0 w 21"/>
                <a:gd name="T33" fmla="*/ 1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1" h="22">
                  <a:moveTo>
                    <a:pt x="3" y="5"/>
                  </a:moveTo>
                  <a:lnTo>
                    <a:pt x="5" y="3"/>
                  </a:lnTo>
                  <a:lnTo>
                    <a:pt x="10" y="0"/>
                  </a:lnTo>
                  <a:lnTo>
                    <a:pt x="14" y="0"/>
                  </a:lnTo>
                  <a:lnTo>
                    <a:pt x="19" y="3"/>
                  </a:lnTo>
                  <a:lnTo>
                    <a:pt x="21" y="7"/>
                  </a:lnTo>
                  <a:lnTo>
                    <a:pt x="21" y="12"/>
                  </a:lnTo>
                  <a:lnTo>
                    <a:pt x="20" y="16"/>
                  </a:lnTo>
                  <a:lnTo>
                    <a:pt x="18" y="19"/>
                  </a:lnTo>
                  <a:lnTo>
                    <a:pt x="15" y="21"/>
                  </a:lnTo>
                  <a:lnTo>
                    <a:pt x="11" y="22"/>
                  </a:lnTo>
                  <a:lnTo>
                    <a:pt x="6" y="22"/>
                  </a:lnTo>
                  <a:lnTo>
                    <a:pt x="3" y="20"/>
                  </a:lnTo>
                  <a:lnTo>
                    <a:pt x="0" y="16"/>
                  </a:lnTo>
                  <a:lnTo>
                    <a:pt x="0" y="12"/>
                  </a:lnTo>
                  <a:lnTo>
                    <a:pt x="2" y="7"/>
                  </a:lnTo>
                  <a:lnTo>
                    <a:pt x="3" y="5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92" name="Freeform 290"/>
            <p:cNvSpPr>
              <a:spLocks/>
            </p:cNvSpPr>
            <p:nvPr/>
          </p:nvSpPr>
          <p:spPr bwMode="auto">
            <a:xfrm>
              <a:off x="299" y="127"/>
              <a:ext cx="11" cy="11"/>
            </a:xfrm>
            <a:custGeom>
              <a:avLst/>
              <a:gdLst>
                <a:gd name="T0" fmla="*/ 1 w 22"/>
                <a:gd name="T1" fmla="*/ 1 h 21"/>
                <a:gd name="T2" fmla="*/ 1 w 22"/>
                <a:gd name="T3" fmla="*/ 1 h 21"/>
                <a:gd name="T4" fmla="*/ 0 w 22"/>
                <a:gd name="T5" fmla="*/ 1 h 21"/>
                <a:gd name="T6" fmla="*/ 0 w 22"/>
                <a:gd name="T7" fmla="*/ 1 h 21"/>
                <a:gd name="T8" fmla="*/ 1 w 22"/>
                <a:gd name="T9" fmla="*/ 1 h 21"/>
                <a:gd name="T10" fmla="*/ 1 w 22"/>
                <a:gd name="T11" fmla="*/ 1 h 21"/>
                <a:gd name="T12" fmla="*/ 1 w 22"/>
                <a:gd name="T13" fmla="*/ 1 h 21"/>
                <a:gd name="T14" fmla="*/ 1 w 22"/>
                <a:gd name="T15" fmla="*/ 1 h 21"/>
                <a:gd name="T16" fmla="*/ 1 w 22"/>
                <a:gd name="T17" fmla="*/ 1 h 21"/>
                <a:gd name="T18" fmla="*/ 1 w 22"/>
                <a:gd name="T19" fmla="*/ 1 h 21"/>
                <a:gd name="T20" fmla="*/ 1 w 22"/>
                <a:gd name="T21" fmla="*/ 1 h 21"/>
                <a:gd name="T22" fmla="*/ 1 w 22"/>
                <a:gd name="T23" fmla="*/ 1 h 21"/>
                <a:gd name="T24" fmla="*/ 1 w 22"/>
                <a:gd name="T25" fmla="*/ 1 h 21"/>
                <a:gd name="T26" fmla="*/ 1 w 22"/>
                <a:gd name="T27" fmla="*/ 1 h 21"/>
                <a:gd name="T28" fmla="*/ 1 w 22"/>
                <a:gd name="T29" fmla="*/ 0 h 21"/>
                <a:gd name="T30" fmla="*/ 1 w 22"/>
                <a:gd name="T31" fmla="*/ 0 h 21"/>
                <a:gd name="T32" fmla="*/ 1 w 22"/>
                <a:gd name="T33" fmla="*/ 1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2" h="21">
                  <a:moveTo>
                    <a:pt x="3" y="1"/>
                  </a:moveTo>
                  <a:lnTo>
                    <a:pt x="1" y="3"/>
                  </a:lnTo>
                  <a:lnTo>
                    <a:pt x="0" y="8"/>
                  </a:lnTo>
                  <a:lnTo>
                    <a:pt x="0" y="12"/>
                  </a:lnTo>
                  <a:lnTo>
                    <a:pt x="2" y="17"/>
                  </a:lnTo>
                  <a:lnTo>
                    <a:pt x="6" y="19"/>
                  </a:lnTo>
                  <a:lnTo>
                    <a:pt x="10" y="21"/>
                  </a:lnTo>
                  <a:lnTo>
                    <a:pt x="15" y="21"/>
                  </a:lnTo>
                  <a:lnTo>
                    <a:pt x="18" y="18"/>
                  </a:lnTo>
                  <a:lnTo>
                    <a:pt x="21" y="16"/>
                  </a:lnTo>
                  <a:lnTo>
                    <a:pt x="22" y="12"/>
                  </a:lnTo>
                  <a:lnTo>
                    <a:pt x="22" y="9"/>
                  </a:lnTo>
                  <a:lnTo>
                    <a:pt x="21" y="6"/>
                  </a:lnTo>
                  <a:lnTo>
                    <a:pt x="17" y="2"/>
                  </a:lnTo>
                  <a:lnTo>
                    <a:pt x="13" y="0"/>
                  </a:lnTo>
                  <a:lnTo>
                    <a:pt x="7" y="0"/>
                  </a:lnTo>
                  <a:lnTo>
                    <a:pt x="3" y="1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93" name="Freeform 291"/>
            <p:cNvSpPr>
              <a:spLocks/>
            </p:cNvSpPr>
            <p:nvPr/>
          </p:nvSpPr>
          <p:spPr bwMode="auto">
            <a:xfrm>
              <a:off x="293" y="148"/>
              <a:ext cx="9" cy="9"/>
            </a:xfrm>
            <a:custGeom>
              <a:avLst/>
              <a:gdLst>
                <a:gd name="T0" fmla="*/ 0 w 19"/>
                <a:gd name="T1" fmla="*/ 0 h 19"/>
                <a:gd name="T2" fmla="*/ 0 w 19"/>
                <a:gd name="T3" fmla="*/ 0 h 19"/>
                <a:gd name="T4" fmla="*/ 0 w 19"/>
                <a:gd name="T5" fmla="*/ 0 h 19"/>
                <a:gd name="T6" fmla="*/ 0 w 19"/>
                <a:gd name="T7" fmla="*/ 0 h 19"/>
                <a:gd name="T8" fmla="*/ 0 w 19"/>
                <a:gd name="T9" fmla="*/ 0 h 19"/>
                <a:gd name="T10" fmla="*/ 0 w 19"/>
                <a:gd name="T11" fmla="*/ 0 h 19"/>
                <a:gd name="T12" fmla="*/ 0 w 19"/>
                <a:gd name="T13" fmla="*/ 0 h 19"/>
                <a:gd name="T14" fmla="*/ 0 w 19"/>
                <a:gd name="T15" fmla="*/ 0 h 19"/>
                <a:gd name="T16" fmla="*/ 0 w 19"/>
                <a:gd name="T17" fmla="*/ 0 h 19"/>
                <a:gd name="T18" fmla="*/ 0 w 19"/>
                <a:gd name="T19" fmla="*/ 0 h 19"/>
                <a:gd name="T20" fmla="*/ 0 w 19"/>
                <a:gd name="T21" fmla="*/ 0 h 19"/>
                <a:gd name="T22" fmla="*/ 0 w 19"/>
                <a:gd name="T23" fmla="*/ 0 h 19"/>
                <a:gd name="T24" fmla="*/ 0 w 19"/>
                <a:gd name="T25" fmla="*/ 0 h 19"/>
                <a:gd name="T26" fmla="*/ 0 w 19"/>
                <a:gd name="T27" fmla="*/ 0 h 19"/>
                <a:gd name="T28" fmla="*/ 0 w 19"/>
                <a:gd name="T29" fmla="*/ 0 h 19"/>
                <a:gd name="T30" fmla="*/ 0 w 19"/>
                <a:gd name="T31" fmla="*/ 0 h 19"/>
                <a:gd name="T32" fmla="*/ 0 w 19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9" h="19">
                  <a:moveTo>
                    <a:pt x="0" y="13"/>
                  </a:moveTo>
                  <a:lnTo>
                    <a:pt x="0" y="8"/>
                  </a:lnTo>
                  <a:lnTo>
                    <a:pt x="0" y="5"/>
                  </a:lnTo>
                  <a:lnTo>
                    <a:pt x="2" y="2"/>
                  </a:lnTo>
                  <a:lnTo>
                    <a:pt x="7" y="1"/>
                  </a:lnTo>
                  <a:lnTo>
                    <a:pt x="12" y="0"/>
                  </a:lnTo>
                  <a:lnTo>
                    <a:pt x="15" y="1"/>
                  </a:lnTo>
                  <a:lnTo>
                    <a:pt x="17" y="4"/>
                  </a:lnTo>
                  <a:lnTo>
                    <a:pt x="19" y="6"/>
                  </a:lnTo>
                  <a:lnTo>
                    <a:pt x="19" y="9"/>
                  </a:lnTo>
                  <a:lnTo>
                    <a:pt x="17" y="14"/>
                  </a:lnTo>
                  <a:lnTo>
                    <a:pt x="14" y="16"/>
                  </a:lnTo>
                  <a:lnTo>
                    <a:pt x="12" y="19"/>
                  </a:lnTo>
                  <a:lnTo>
                    <a:pt x="8" y="19"/>
                  </a:lnTo>
                  <a:lnTo>
                    <a:pt x="5" y="17"/>
                  </a:lnTo>
                  <a:lnTo>
                    <a:pt x="1" y="15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94" name="Freeform 292"/>
            <p:cNvSpPr>
              <a:spLocks/>
            </p:cNvSpPr>
            <p:nvPr/>
          </p:nvSpPr>
          <p:spPr bwMode="auto">
            <a:xfrm>
              <a:off x="310" y="163"/>
              <a:ext cx="8" cy="11"/>
            </a:xfrm>
            <a:custGeom>
              <a:avLst/>
              <a:gdLst>
                <a:gd name="T0" fmla="*/ 1 w 16"/>
                <a:gd name="T1" fmla="*/ 1 h 22"/>
                <a:gd name="T2" fmla="*/ 1 w 16"/>
                <a:gd name="T3" fmla="*/ 1 h 22"/>
                <a:gd name="T4" fmla="*/ 1 w 16"/>
                <a:gd name="T5" fmla="*/ 1 h 22"/>
                <a:gd name="T6" fmla="*/ 0 w 16"/>
                <a:gd name="T7" fmla="*/ 1 h 22"/>
                <a:gd name="T8" fmla="*/ 0 w 16"/>
                <a:gd name="T9" fmla="*/ 1 h 22"/>
                <a:gd name="T10" fmla="*/ 1 w 16"/>
                <a:gd name="T11" fmla="*/ 1 h 22"/>
                <a:gd name="T12" fmla="*/ 1 w 16"/>
                <a:gd name="T13" fmla="*/ 1 h 22"/>
                <a:gd name="T14" fmla="*/ 1 w 16"/>
                <a:gd name="T15" fmla="*/ 1 h 22"/>
                <a:gd name="T16" fmla="*/ 1 w 16"/>
                <a:gd name="T17" fmla="*/ 0 h 22"/>
                <a:gd name="T18" fmla="*/ 1 w 16"/>
                <a:gd name="T19" fmla="*/ 1 h 22"/>
                <a:gd name="T20" fmla="*/ 1 w 16"/>
                <a:gd name="T21" fmla="*/ 1 h 22"/>
                <a:gd name="T22" fmla="*/ 1 w 16"/>
                <a:gd name="T23" fmla="*/ 1 h 22"/>
                <a:gd name="T24" fmla="*/ 1 w 16"/>
                <a:gd name="T25" fmla="*/ 1 h 22"/>
                <a:gd name="T26" fmla="*/ 1 w 16"/>
                <a:gd name="T27" fmla="*/ 1 h 22"/>
                <a:gd name="T28" fmla="*/ 1 w 16"/>
                <a:gd name="T29" fmla="*/ 1 h 22"/>
                <a:gd name="T30" fmla="*/ 1 w 16"/>
                <a:gd name="T31" fmla="*/ 1 h 22"/>
                <a:gd name="T32" fmla="*/ 1 w 16"/>
                <a:gd name="T33" fmla="*/ 1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6" h="22">
                  <a:moveTo>
                    <a:pt x="5" y="22"/>
                  </a:moveTo>
                  <a:lnTo>
                    <a:pt x="2" y="21"/>
                  </a:lnTo>
                  <a:lnTo>
                    <a:pt x="1" y="19"/>
                  </a:lnTo>
                  <a:lnTo>
                    <a:pt x="0" y="15"/>
                  </a:lnTo>
                  <a:lnTo>
                    <a:pt x="0" y="10"/>
                  </a:lnTo>
                  <a:lnTo>
                    <a:pt x="1" y="6"/>
                  </a:lnTo>
                  <a:lnTo>
                    <a:pt x="4" y="2"/>
                  </a:lnTo>
                  <a:lnTo>
                    <a:pt x="6" y="1"/>
                  </a:lnTo>
                  <a:lnTo>
                    <a:pt x="10" y="0"/>
                  </a:lnTo>
                  <a:lnTo>
                    <a:pt x="12" y="1"/>
                  </a:lnTo>
                  <a:lnTo>
                    <a:pt x="15" y="4"/>
                  </a:lnTo>
                  <a:lnTo>
                    <a:pt x="16" y="8"/>
                  </a:lnTo>
                  <a:lnTo>
                    <a:pt x="16" y="12"/>
                  </a:lnTo>
                  <a:lnTo>
                    <a:pt x="15" y="15"/>
                  </a:lnTo>
                  <a:lnTo>
                    <a:pt x="12" y="19"/>
                  </a:lnTo>
                  <a:lnTo>
                    <a:pt x="10" y="21"/>
                  </a:lnTo>
                  <a:lnTo>
                    <a:pt x="5" y="22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95" name="Freeform 293"/>
            <p:cNvSpPr>
              <a:spLocks/>
            </p:cNvSpPr>
            <p:nvPr/>
          </p:nvSpPr>
          <p:spPr bwMode="auto">
            <a:xfrm>
              <a:off x="325" y="152"/>
              <a:ext cx="10" cy="12"/>
            </a:xfrm>
            <a:custGeom>
              <a:avLst/>
              <a:gdLst>
                <a:gd name="T0" fmla="*/ 1 w 19"/>
                <a:gd name="T1" fmla="*/ 0 h 25"/>
                <a:gd name="T2" fmla="*/ 1 w 19"/>
                <a:gd name="T3" fmla="*/ 0 h 25"/>
                <a:gd name="T4" fmla="*/ 1 w 19"/>
                <a:gd name="T5" fmla="*/ 0 h 25"/>
                <a:gd name="T6" fmla="*/ 1 w 19"/>
                <a:gd name="T7" fmla="*/ 0 h 25"/>
                <a:gd name="T8" fmla="*/ 1 w 19"/>
                <a:gd name="T9" fmla="*/ 0 h 25"/>
                <a:gd name="T10" fmla="*/ 1 w 19"/>
                <a:gd name="T11" fmla="*/ 0 h 25"/>
                <a:gd name="T12" fmla="*/ 1 w 19"/>
                <a:gd name="T13" fmla="*/ 0 h 25"/>
                <a:gd name="T14" fmla="*/ 1 w 19"/>
                <a:gd name="T15" fmla="*/ 0 h 25"/>
                <a:gd name="T16" fmla="*/ 1 w 19"/>
                <a:gd name="T17" fmla="*/ 0 h 25"/>
                <a:gd name="T18" fmla="*/ 1 w 19"/>
                <a:gd name="T19" fmla="*/ 0 h 25"/>
                <a:gd name="T20" fmla="*/ 1 w 19"/>
                <a:gd name="T21" fmla="*/ 0 h 25"/>
                <a:gd name="T22" fmla="*/ 1 w 19"/>
                <a:gd name="T23" fmla="*/ 0 h 25"/>
                <a:gd name="T24" fmla="*/ 1 w 19"/>
                <a:gd name="T25" fmla="*/ 0 h 25"/>
                <a:gd name="T26" fmla="*/ 1 w 19"/>
                <a:gd name="T27" fmla="*/ 0 h 25"/>
                <a:gd name="T28" fmla="*/ 1 w 19"/>
                <a:gd name="T29" fmla="*/ 0 h 25"/>
                <a:gd name="T30" fmla="*/ 0 w 19"/>
                <a:gd name="T31" fmla="*/ 0 h 25"/>
                <a:gd name="T32" fmla="*/ 1 w 19"/>
                <a:gd name="T33" fmla="*/ 0 h 2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9" h="25">
                  <a:moveTo>
                    <a:pt x="1" y="13"/>
                  </a:moveTo>
                  <a:lnTo>
                    <a:pt x="2" y="8"/>
                  </a:lnTo>
                  <a:lnTo>
                    <a:pt x="4" y="5"/>
                  </a:lnTo>
                  <a:lnTo>
                    <a:pt x="6" y="2"/>
                  </a:lnTo>
                  <a:lnTo>
                    <a:pt x="11" y="0"/>
                  </a:lnTo>
                  <a:lnTo>
                    <a:pt x="16" y="2"/>
                  </a:lnTo>
                  <a:lnTo>
                    <a:pt x="19" y="5"/>
                  </a:lnTo>
                  <a:lnTo>
                    <a:pt x="19" y="8"/>
                  </a:lnTo>
                  <a:lnTo>
                    <a:pt x="19" y="13"/>
                  </a:lnTo>
                  <a:lnTo>
                    <a:pt x="17" y="18"/>
                  </a:lnTo>
                  <a:lnTo>
                    <a:pt x="13" y="21"/>
                  </a:lnTo>
                  <a:lnTo>
                    <a:pt x="9" y="23"/>
                  </a:lnTo>
                  <a:lnTo>
                    <a:pt x="5" y="25"/>
                  </a:lnTo>
                  <a:lnTo>
                    <a:pt x="3" y="23"/>
                  </a:lnTo>
                  <a:lnTo>
                    <a:pt x="1" y="20"/>
                  </a:lnTo>
                  <a:lnTo>
                    <a:pt x="0" y="17"/>
                  </a:lnTo>
                  <a:lnTo>
                    <a:pt x="1" y="13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96" name="Freeform 294"/>
            <p:cNvSpPr>
              <a:spLocks/>
            </p:cNvSpPr>
            <p:nvPr/>
          </p:nvSpPr>
          <p:spPr bwMode="auto">
            <a:xfrm>
              <a:off x="337" y="155"/>
              <a:ext cx="10" cy="9"/>
            </a:xfrm>
            <a:custGeom>
              <a:avLst/>
              <a:gdLst>
                <a:gd name="T0" fmla="*/ 1 w 19"/>
                <a:gd name="T1" fmla="*/ 0 h 19"/>
                <a:gd name="T2" fmla="*/ 1 w 19"/>
                <a:gd name="T3" fmla="*/ 0 h 19"/>
                <a:gd name="T4" fmla="*/ 1 w 19"/>
                <a:gd name="T5" fmla="*/ 0 h 19"/>
                <a:gd name="T6" fmla="*/ 1 w 19"/>
                <a:gd name="T7" fmla="*/ 0 h 19"/>
                <a:gd name="T8" fmla="*/ 1 w 19"/>
                <a:gd name="T9" fmla="*/ 0 h 19"/>
                <a:gd name="T10" fmla="*/ 1 w 19"/>
                <a:gd name="T11" fmla="*/ 0 h 19"/>
                <a:gd name="T12" fmla="*/ 1 w 19"/>
                <a:gd name="T13" fmla="*/ 0 h 19"/>
                <a:gd name="T14" fmla="*/ 1 w 19"/>
                <a:gd name="T15" fmla="*/ 0 h 19"/>
                <a:gd name="T16" fmla="*/ 1 w 19"/>
                <a:gd name="T17" fmla="*/ 0 h 19"/>
                <a:gd name="T18" fmla="*/ 1 w 19"/>
                <a:gd name="T19" fmla="*/ 0 h 19"/>
                <a:gd name="T20" fmla="*/ 1 w 19"/>
                <a:gd name="T21" fmla="*/ 0 h 19"/>
                <a:gd name="T22" fmla="*/ 0 w 19"/>
                <a:gd name="T23" fmla="*/ 0 h 19"/>
                <a:gd name="T24" fmla="*/ 0 w 19"/>
                <a:gd name="T25" fmla="*/ 0 h 19"/>
                <a:gd name="T26" fmla="*/ 1 w 19"/>
                <a:gd name="T27" fmla="*/ 0 h 19"/>
                <a:gd name="T28" fmla="*/ 1 w 19"/>
                <a:gd name="T29" fmla="*/ 0 h 19"/>
                <a:gd name="T30" fmla="*/ 1 w 19"/>
                <a:gd name="T31" fmla="*/ 0 h 19"/>
                <a:gd name="T32" fmla="*/ 1 w 19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9" h="19">
                  <a:moveTo>
                    <a:pt x="15" y="1"/>
                  </a:moveTo>
                  <a:lnTo>
                    <a:pt x="17" y="4"/>
                  </a:lnTo>
                  <a:lnTo>
                    <a:pt x="18" y="6"/>
                  </a:lnTo>
                  <a:lnTo>
                    <a:pt x="19" y="9"/>
                  </a:lnTo>
                  <a:lnTo>
                    <a:pt x="18" y="13"/>
                  </a:lnTo>
                  <a:lnTo>
                    <a:pt x="16" y="16"/>
                  </a:lnTo>
                  <a:lnTo>
                    <a:pt x="13" y="17"/>
                  </a:lnTo>
                  <a:lnTo>
                    <a:pt x="9" y="19"/>
                  </a:lnTo>
                  <a:lnTo>
                    <a:pt x="6" y="19"/>
                  </a:lnTo>
                  <a:lnTo>
                    <a:pt x="3" y="17"/>
                  </a:lnTo>
                  <a:lnTo>
                    <a:pt x="1" y="14"/>
                  </a:lnTo>
                  <a:lnTo>
                    <a:pt x="0" y="11"/>
                  </a:lnTo>
                  <a:lnTo>
                    <a:pt x="0" y="7"/>
                  </a:lnTo>
                  <a:lnTo>
                    <a:pt x="2" y="4"/>
                  </a:lnTo>
                  <a:lnTo>
                    <a:pt x="6" y="0"/>
                  </a:lnTo>
                  <a:lnTo>
                    <a:pt x="9" y="0"/>
                  </a:lnTo>
                  <a:lnTo>
                    <a:pt x="15" y="1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97" name="Freeform 295"/>
            <p:cNvSpPr>
              <a:spLocks/>
            </p:cNvSpPr>
            <p:nvPr/>
          </p:nvSpPr>
          <p:spPr bwMode="auto">
            <a:xfrm>
              <a:off x="227" y="169"/>
              <a:ext cx="82" cy="56"/>
            </a:xfrm>
            <a:custGeom>
              <a:avLst/>
              <a:gdLst>
                <a:gd name="T0" fmla="*/ 2 w 163"/>
                <a:gd name="T1" fmla="*/ 0 h 113"/>
                <a:gd name="T2" fmla="*/ 2 w 163"/>
                <a:gd name="T3" fmla="*/ 0 h 113"/>
                <a:gd name="T4" fmla="*/ 2 w 163"/>
                <a:gd name="T5" fmla="*/ 0 h 113"/>
                <a:gd name="T6" fmla="*/ 2 w 163"/>
                <a:gd name="T7" fmla="*/ 0 h 113"/>
                <a:gd name="T8" fmla="*/ 2 w 163"/>
                <a:gd name="T9" fmla="*/ 0 h 113"/>
                <a:gd name="T10" fmla="*/ 1 w 163"/>
                <a:gd name="T11" fmla="*/ 0 h 113"/>
                <a:gd name="T12" fmla="*/ 1 w 163"/>
                <a:gd name="T13" fmla="*/ 0 h 113"/>
                <a:gd name="T14" fmla="*/ 1 w 163"/>
                <a:gd name="T15" fmla="*/ 0 h 113"/>
                <a:gd name="T16" fmla="*/ 1 w 163"/>
                <a:gd name="T17" fmla="*/ 0 h 113"/>
                <a:gd name="T18" fmla="*/ 1 w 163"/>
                <a:gd name="T19" fmla="*/ 0 h 113"/>
                <a:gd name="T20" fmla="*/ 2 w 163"/>
                <a:gd name="T21" fmla="*/ 0 h 113"/>
                <a:gd name="T22" fmla="*/ 2 w 163"/>
                <a:gd name="T23" fmla="*/ 0 h 113"/>
                <a:gd name="T24" fmla="*/ 1 w 163"/>
                <a:gd name="T25" fmla="*/ 0 h 113"/>
                <a:gd name="T26" fmla="*/ 1 w 163"/>
                <a:gd name="T27" fmla="*/ 0 h 113"/>
                <a:gd name="T28" fmla="*/ 1 w 163"/>
                <a:gd name="T29" fmla="*/ 0 h 113"/>
                <a:gd name="T30" fmla="*/ 1 w 163"/>
                <a:gd name="T31" fmla="*/ 0 h 113"/>
                <a:gd name="T32" fmla="*/ 1 w 163"/>
                <a:gd name="T33" fmla="*/ 0 h 113"/>
                <a:gd name="T34" fmla="*/ 1 w 163"/>
                <a:gd name="T35" fmla="*/ 0 h 113"/>
                <a:gd name="T36" fmla="*/ 1 w 163"/>
                <a:gd name="T37" fmla="*/ 0 h 113"/>
                <a:gd name="T38" fmla="*/ 1 w 163"/>
                <a:gd name="T39" fmla="*/ 0 h 113"/>
                <a:gd name="T40" fmla="*/ 1 w 163"/>
                <a:gd name="T41" fmla="*/ 0 h 113"/>
                <a:gd name="T42" fmla="*/ 1 w 163"/>
                <a:gd name="T43" fmla="*/ 0 h 113"/>
                <a:gd name="T44" fmla="*/ 1 w 163"/>
                <a:gd name="T45" fmla="*/ 0 h 113"/>
                <a:gd name="T46" fmla="*/ 1 w 163"/>
                <a:gd name="T47" fmla="*/ 0 h 113"/>
                <a:gd name="T48" fmla="*/ 1 w 163"/>
                <a:gd name="T49" fmla="*/ 0 h 113"/>
                <a:gd name="T50" fmla="*/ 1 w 163"/>
                <a:gd name="T51" fmla="*/ 0 h 113"/>
                <a:gd name="T52" fmla="*/ 1 w 163"/>
                <a:gd name="T53" fmla="*/ 0 h 113"/>
                <a:gd name="T54" fmla="*/ 1 w 163"/>
                <a:gd name="T55" fmla="*/ 0 h 113"/>
                <a:gd name="T56" fmla="*/ 1 w 163"/>
                <a:gd name="T57" fmla="*/ 0 h 113"/>
                <a:gd name="T58" fmla="*/ 0 w 163"/>
                <a:gd name="T59" fmla="*/ 0 h 113"/>
                <a:gd name="T60" fmla="*/ 1 w 163"/>
                <a:gd name="T61" fmla="*/ 0 h 113"/>
                <a:gd name="T62" fmla="*/ 1 w 163"/>
                <a:gd name="T63" fmla="*/ 0 h 113"/>
                <a:gd name="T64" fmla="*/ 1 w 163"/>
                <a:gd name="T65" fmla="*/ 0 h 113"/>
                <a:gd name="T66" fmla="*/ 1 w 163"/>
                <a:gd name="T67" fmla="*/ 0 h 113"/>
                <a:gd name="T68" fmla="*/ 1 w 163"/>
                <a:gd name="T69" fmla="*/ 0 h 113"/>
                <a:gd name="T70" fmla="*/ 1 w 163"/>
                <a:gd name="T71" fmla="*/ 0 h 113"/>
                <a:gd name="T72" fmla="*/ 1 w 163"/>
                <a:gd name="T73" fmla="*/ 0 h 113"/>
                <a:gd name="T74" fmla="*/ 1 w 163"/>
                <a:gd name="T75" fmla="*/ 0 h 113"/>
                <a:gd name="T76" fmla="*/ 1 w 163"/>
                <a:gd name="T77" fmla="*/ 0 h 113"/>
                <a:gd name="T78" fmla="*/ 1 w 163"/>
                <a:gd name="T79" fmla="*/ 0 h 113"/>
                <a:gd name="T80" fmla="*/ 1 w 163"/>
                <a:gd name="T81" fmla="*/ 0 h 113"/>
                <a:gd name="T82" fmla="*/ 1 w 163"/>
                <a:gd name="T83" fmla="*/ 0 h 113"/>
                <a:gd name="T84" fmla="*/ 1 w 163"/>
                <a:gd name="T85" fmla="*/ 0 h 113"/>
                <a:gd name="T86" fmla="*/ 1 w 163"/>
                <a:gd name="T87" fmla="*/ 0 h 113"/>
                <a:gd name="T88" fmla="*/ 2 w 163"/>
                <a:gd name="T89" fmla="*/ 0 h 113"/>
                <a:gd name="T90" fmla="*/ 2 w 163"/>
                <a:gd name="T91" fmla="*/ 0 h 113"/>
                <a:gd name="T92" fmla="*/ 2 w 163"/>
                <a:gd name="T93" fmla="*/ 0 h 113"/>
                <a:gd name="T94" fmla="*/ 2 w 163"/>
                <a:gd name="T95" fmla="*/ 0 h 113"/>
                <a:gd name="T96" fmla="*/ 2 w 163"/>
                <a:gd name="T97" fmla="*/ 0 h 113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163" h="113">
                  <a:moveTo>
                    <a:pt x="163" y="12"/>
                  </a:moveTo>
                  <a:lnTo>
                    <a:pt x="162" y="11"/>
                  </a:lnTo>
                  <a:lnTo>
                    <a:pt x="161" y="11"/>
                  </a:lnTo>
                  <a:lnTo>
                    <a:pt x="159" y="10"/>
                  </a:lnTo>
                  <a:lnTo>
                    <a:pt x="158" y="9"/>
                  </a:lnTo>
                  <a:lnTo>
                    <a:pt x="156" y="8"/>
                  </a:lnTo>
                  <a:lnTo>
                    <a:pt x="156" y="7"/>
                  </a:lnTo>
                  <a:lnTo>
                    <a:pt x="155" y="4"/>
                  </a:lnTo>
                  <a:lnTo>
                    <a:pt x="155" y="3"/>
                  </a:lnTo>
                  <a:lnTo>
                    <a:pt x="153" y="7"/>
                  </a:lnTo>
                  <a:lnTo>
                    <a:pt x="151" y="10"/>
                  </a:lnTo>
                  <a:lnTo>
                    <a:pt x="147" y="11"/>
                  </a:lnTo>
                  <a:lnTo>
                    <a:pt x="146" y="14"/>
                  </a:lnTo>
                  <a:lnTo>
                    <a:pt x="139" y="11"/>
                  </a:lnTo>
                  <a:lnTo>
                    <a:pt x="131" y="8"/>
                  </a:lnTo>
                  <a:lnTo>
                    <a:pt x="120" y="6"/>
                  </a:lnTo>
                  <a:lnTo>
                    <a:pt x="108" y="3"/>
                  </a:lnTo>
                  <a:lnTo>
                    <a:pt x="96" y="1"/>
                  </a:lnTo>
                  <a:lnTo>
                    <a:pt x="85" y="0"/>
                  </a:lnTo>
                  <a:lnTo>
                    <a:pt x="77" y="0"/>
                  </a:lnTo>
                  <a:lnTo>
                    <a:pt x="70" y="1"/>
                  </a:lnTo>
                  <a:lnTo>
                    <a:pt x="63" y="3"/>
                  </a:lnTo>
                  <a:lnTo>
                    <a:pt x="62" y="3"/>
                  </a:lnTo>
                  <a:lnTo>
                    <a:pt x="65" y="4"/>
                  </a:lnTo>
                  <a:lnTo>
                    <a:pt x="70" y="3"/>
                  </a:lnTo>
                  <a:lnTo>
                    <a:pt x="79" y="3"/>
                  </a:lnTo>
                  <a:lnTo>
                    <a:pt x="88" y="3"/>
                  </a:lnTo>
                  <a:lnTo>
                    <a:pt x="99" y="6"/>
                  </a:lnTo>
                  <a:lnTo>
                    <a:pt x="108" y="8"/>
                  </a:lnTo>
                  <a:lnTo>
                    <a:pt x="117" y="10"/>
                  </a:lnTo>
                  <a:lnTo>
                    <a:pt x="126" y="14"/>
                  </a:lnTo>
                  <a:lnTo>
                    <a:pt x="133" y="16"/>
                  </a:lnTo>
                  <a:lnTo>
                    <a:pt x="138" y="19"/>
                  </a:lnTo>
                  <a:lnTo>
                    <a:pt x="139" y="22"/>
                  </a:lnTo>
                  <a:lnTo>
                    <a:pt x="138" y="23"/>
                  </a:lnTo>
                  <a:lnTo>
                    <a:pt x="136" y="24"/>
                  </a:lnTo>
                  <a:lnTo>
                    <a:pt x="131" y="26"/>
                  </a:lnTo>
                  <a:lnTo>
                    <a:pt x="126" y="29"/>
                  </a:lnTo>
                  <a:lnTo>
                    <a:pt x="122" y="32"/>
                  </a:lnTo>
                  <a:lnTo>
                    <a:pt x="117" y="34"/>
                  </a:lnTo>
                  <a:lnTo>
                    <a:pt x="114" y="37"/>
                  </a:lnTo>
                  <a:lnTo>
                    <a:pt x="108" y="34"/>
                  </a:lnTo>
                  <a:lnTo>
                    <a:pt x="101" y="32"/>
                  </a:lnTo>
                  <a:lnTo>
                    <a:pt x="92" y="29"/>
                  </a:lnTo>
                  <a:lnTo>
                    <a:pt x="83" y="26"/>
                  </a:lnTo>
                  <a:lnTo>
                    <a:pt x="72" y="25"/>
                  </a:lnTo>
                  <a:lnTo>
                    <a:pt x="63" y="24"/>
                  </a:lnTo>
                  <a:lnTo>
                    <a:pt x="55" y="24"/>
                  </a:lnTo>
                  <a:lnTo>
                    <a:pt x="48" y="26"/>
                  </a:lnTo>
                  <a:lnTo>
                    <a:pt x="44" y="29"/>
                  </a:lnTo>
                  <a:lnTo>
                    <a:pt x="41" y="30"/>
                  </a:lnTo>
                  <a:lnTo>
                    <a:pt x="42" y="31"/>
                  </a:lnTo>
                  <a:lnTo>
                    <a:pt x="47" y="31"/>
                  </a:lnTo>
                  <a:lnTo>
                    <a:pt x="52" y="30"/>
                  </a:lnTo>
                  <a:lnTo>
                    <a:pt x="55" y="30"/>
                  </a:lnTo>
                  <a:lnTo>
                    <a:pt x="60" y="30"/>
                  </a:lnTo>
                  <a:lnTo>
                    <a:pt x="65" y="30"/>
                  </a:lnTo>
                  <a:lnTo>
                    <a:pt x="70" y="31"/>
                  </a:lnTo>
                  <a:lnTo>
                    <a:pt x="75" y="32"/>
                  </a:lnTo>
                  <a:lnTo>
                    <a:pt x="80" y="33"/>
                  </a:lnTo>
                  <a:lnTo>
                    <a:pt x="85" y="34"/>
                  </a:lnTo>
                  <a:lnTo>
                    <a:pt x="93" y="37"/>
                  </a:lnTo>
                  <a:lnTo>
                    <a:pt x="100" y="39"/>
                  </a:lnTo>
                  <a:lnTo>
                    <a:pt x="106" y="40"/>
                  </a:lnTo>
                  <a:lnTo>
                    <a:pt x="108" y="41"/>
                  </a:lnTo>
                  <a:lnTo>
                    <a:pt x="102" y="46"/>
                  </a:lnTo>
                  <a:lnTo>
                    <a:pt x="93" y="49"/>
                  </a:lnTo>
                  <a:lnTo>
                    <a:pt x="84" y="52"/>
                  </a:lnTo>
                  <a:lnTo>
                    <a:pt x="78" y="54"/>
                  </a:lnTo>
                  <a:lnTo>
                    <a:pt x="72" y="54"/>
                  </a:lnTo>
                  <a:lnTo>
                    <a:pt x="64" y="53"/>
                  </a:lnTo>
                  <a:lnTo>
                    <a:pt x="56" y="49"/>
                  </a:lnTo>
                  <a:lnTo>
                    <a:pt x="48" y="47"/>
                  </a:lnTo>
                  <a:lnTo>
                    <a:pt x="41" y="46"/>
                  </a:lnTo>
                  <a:lnTo>
                    <a:pt x="35" y="46"/>
                  </a:lnTo>
                  <a:lnTo>
                    <a:pt x="33" y="47"/>
                  </a:lnTo>
                  <a:lnTo>
                    <a:pt x="35" y="48"/>
                  </a:lnTo>
                  <a:lnTo>
                    <a:pt x="42" y="52"/>
                  </a:lnTo>
                  <a:lnTo>
                    <a:pt x="50" y="54"/>
                  </a:lnTo>
                  <a:lnTo>
                    <a:pt x="56" y="57"/>
                  </a:lnTo>
                  <a:lnTo>
                    <a:pt x="61" y="60"/>
                  </a:lnTo>
                  <a:lnTo>
                    <a:pt x="56" y="61"/>
                  </a:lnTo>
                  <a:lnTo>
                    <a:pt x="49" y="63"/>
                  </a:lnTo>
                  <a:lnTo>
                    <a:pt x="40" y="67"/>
                  </a:lnTo>
                  <a:lnTo>
                    <a:pt x="31" y="69"/>
                  </a:lnTo>
                  <a:lnTo>
                    <a:pt x="22" y="71"/>
                  </a:lnTo>
                  <a:lnTo>
                    <a:pt x="14" y="74"/>
                  </a:lnTo>
                  <a:lnTo>
                    <a:pt x="8" y="76"/>
                  </a:lnTo>
                  <a:lnTo>
                    <a:pt x="3" y="77"/>
                  </a:lnTo>
                  <a:lnTo>
                    <a:pt x="0" y="78"/>
                  </a:lnTo>
                  <a:lnTo>
                    <a:pt x="0" y="79"/>
                  </a:lnTo>
                  <a:lnTo>
                    <a:pt x="2" y="81"/>
                  </a:lnTo>
                  <a:lnTo>
                    <a:pt x="8" y="81"/>
                  </a:lnTo>
                  <a:lnTo>
                    <a:pt x="14" y="81"/>
                  </a:lnTo>
                  <a:lnTo>
                    <a:pt x="22" y="79"/>
                  </a:lnTo>
                  <a:lnTo>
                    <a:pt x="31" y="77"/>
                  </a:lnTo>
                  <a:lnTo>
                    <a:pt x="40" y="75"/>
                  </a:lnTo>
                  <a:lnTo>
                    <a:pt x="49" y="72"/>
                  </a:lnTo>
                  <a:lnTo>
                    <a:pt x="57" y="70"/>
                  </a:lnTo>
                  <a:lnTo>
                    <a:pt x="64" y="68"/>
                  </a:lnTo>
                  <a:lnTo>
                    <a:pt x="69" y="66"/>
                  </a:lnTo>
                  <a:lnTo>
                    <a:pt x="68" y="75"/>
                  </a:lnTo>
                  <a:lnTo>
                    <a:pt x="64" y="89"/>
                  </a:lnTo>
                  <a:lnTo>
                    <a:pt x="61" y="100"/>
                  </a:lnTo>
                  <a:lnTo>
                    <a:pt x="56" y="108"/>
                  </a:lnTo>
                  <a:lnTo>
                    <a:pt x="54" y="112"/>
                  </a:lnTo>
                  <a:lnTo>
                    <a:pt x="55" y="113"/>
                  </a:lnTo>
                  <a:lnTo>
                    <a:pt x="57" y="113"/>
                  </a:lnTo>
                  <a:lnTo>
                    <a:pt x="61" y="109"/>
                  </a:lnTo>
                  <a:lnTo>
                    <a:pt x="65" y="101"/>
                  </a:lnTo>
                  <a:lnTo>
                    <a:pt x="72" y="87"/>
                  </a:lnTo>
                  <a:lnTo>
                    <a:pt x="78" y="75"/>
                  </a:lnTo>
                  <a:lnTo>
                    <a:pt x="80" y="66"/>
                  </a:lnTo>
                  <a:lnTo>
                    <a:pt x="84" y="64"/>
                  </a:lnTo>
                  <a:lnTo>
                    <a:pt x="88" y="62"/>
                  </a:lnTo>
                  <a:lnTo>
                    <a:pt x="94" y="60"/>
                  </a:lnTo>
                  <a:lnTo>
                    <a:pt x="99" y="57"/>
                  </a:lnTo>
                  <a:lnTo>
                    <a:pt x="105" y="55"/>
                  </a:lnTo>
                  <a:lnTo>
                    <a:pt x="109" y="53"/>
                  </a:lnTo>
                  <a:lnTo>
                    <a:pt x="114" y="52"/>
                  </a:lnTo>
                  <a:lnTo>
                    <a:pt x="117" y="51"/>
                  </a:lnTo>
                  <a:lnTo>
                    <a:pt x="117" y="60"/>
                  </a:lnTo>
                  <a:lnTo>
                    <a:pt x="116" y="74"/>
                  </a:lnTo>
                  <a:lnTo>
                    <a:pt x="113" y="87"/>
                  </a:lnTo>
                  <a:lnTo>
                    <a:pt x="110" y="98"/>
                  </a:lnTo>
                  <a:lnTo>
                    <a:pt x="109" y="102"/>
                  </a:lnTo>
                  <a:lnTo>
                    <a:pt x="109" y="105"/>
                  </a:lnTo>
                  <a:lnTo>
                    <a:pt x="110" y="102"/>
                  </a:lnTo>
                  <a:lnTo>
                    <a:pt x="114" y="98"/>
                  </a:lnTo>
                  <a:lnTo>
                    <a:pt x="118" y="87"/>
                  </a:lnTo>
                  <a:lnTo>
                    <a:pt x="123" y="74"/>
                  </a:lnTo>
                  <a:lnTo>
                    <a:pt x="126" y="60"/>
                  </a:lnTo>
                  <a:lnTo>
                    <a:pt x="126" y="47"/>
                  </a:lnTo>
                  <a:lnTo>
                    <a:pt x="133" y="41"/>
                  </a:lnTo>
                  <a:lnTo>
                    <a:pt x="138" y="36"/>
                  </a:lnTo>
                  <a:lnTo>
                    <a:pt x="143" y="31"/>
                  </a:lnTo>
                  <a:lnTo>
                    <a:pt x="146" y="27"/>
                  </a:lnTo>
                  <a:lnTo>
                    <a:pt x="148" y="25"/>
                  </a:lnTo>
                  <a:lnTo>
                    <a:pt x="151" y="24"/>
                  </a:lnTo>
                  <a:lnTo>
                    <a:pt x="152" y="26"/>
                  </a:lnTo>
                  <a:lnTo>
                    <a:pt x="152" y="31"/>
                  </a:lnTo>
                  <a:lnTo>
                    <a:pt x="151" y="40"/>
                  </a:lnTo>
                  <a:lnTo>
                    <a:pt x="149" y="54"/>
                  </a:lnTo>
                  <a:lnTo>
                    <a:pt x="148" y="69"/>
                  </a:lnTo>
                  <a:lnTo>
                    <a:pt x="147" y="78"/>
                  </a:lnTo>
                  <a:lnTo>
                    <a:pt x="153" y="67"/>
                  </a:lnTo>
                  <a:lnTo>
                    <a:pt x="159" y="48"/>
                  </a:lnTo>
                  <a:lnTo>
                    <a:pt x="162" y="29"/>
                  </a:lnTo>
                  <a:lnTo>
                    <a:pt x="163" y="12"/>
                  </a:lnTo>
                  <a:close/>
                </a:path>
              </a:pathLst>
            </a:custGeom>
            <a:solidFill>
              <a:srgbClr val="B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98" name="Freeform 296"/>
            <p:cNvSpPr>
              <a:spLocks/>
            </p:cNvSpPr>
            <p:nvPr/>
          </p:nvSpPr>
          <p:spPr bwMode="auto">
            <a:xfrm>
              <a:off x="233" y="69"/>
              <a:ext cx="65" cy="62"/>
            </a:xfrm>
            <a:custGeom>
              <a:avLst/>
              <a:gdLst>
                <a:gd name="T0" fmla="*/ 0 w 132"/>
                <a:gd name="T1" fmla="*/ 0 h 125"/>
                <a:gd name="T2" fmla="*/ 1 w 132"/>
                <a:gd name="T3" fmla="*/ 0 h 125"/>
                <a:gd name="T4" fmla="*/ 0 w 132"/>
                <a:gd name="T5" fmla="*/ 0 h 125"/>
                <a:gd name="T6" fmla="*/ 0 w 132"/>
                <a:gd name="T7" fmla="*/ 0 h 125"/>
                <a:gd name="T8" fmla="*/ 0 w 132"/>
                <a:gd name="T9" fmla="*/ 0 h 125"/>
                <a:gd name="T10" fmla="*/ 0 w 132"/>
                <a:gd name="T11" fmla="*/ 0 h 125"/>
                <a:gd name="T12" fmla="*/ 0 w 132"/>
                <a:gd name="T13" fmla="*/ 0 h 125"/>
                <a:gd name="T14" fmla="*/ 0 w 132"/>
                <a:gd name="T15" fmla="*/ 0 h 125"/>
                <a:gd name="T16" fmla="*/ 0 w 132"/>
                <a:gd name="T17" fmla="*/ 0 h 125"/>
                <a:gd name="T18" fmla="*/ 0 w 132"/>
                <a:gd name="T19" fmla="*/ 0 h 125"/>
                <a:gd name="T20" fmla="*/ 0 w 132"/>
                <a:gd name="T21" fmla="*/ 0 h 125"/>
                <a:gd name="T22" fmla="*/ 0 w 132"/>
                <a:gd name="T23" fmla="*/ 0 h 125"/>
                <a:gd name="T24" fmla="*/ 0 w 132"/>
                <a:gd name="T25" fmla="*/ 0 h 125"/>
                <a:gd name="T26" fmla="*/ 0 w 132"/>
                <a:gd name="T27" fmla="*/ 0 h 125"/>
                <a:gd name="T28" fmla="*/ 0 w 132"/>
                <a:gd name="T29" fmla="*/ 0 h 125"/>
                <a:gd name="T30" fmla="*/ 0 w 132"/>
                <a:gd name="T31" fmla="*/ 0 h 125"/>
                <a:gd name="T32" fmla="*/ 0 w 132"/>
                <a:gd name="T33" fmla="*/ 0 h 125"/>
                <a:gd name="T34" fmla="*/ 0 w 132"/>
                <a:gd name="T35" fmla="*/ 0 h 125"/>
                <a:gd name="T36" fmla="*/ 0 w 132"/>
                <a:gd name="T37" fmla="*/ 0 h 125"/>
                <a:gd name="T38" fmla="*/ 0 w 132"/>
                <a:gd name="T39" fmla="*/ 0 h 125"/>
                <a:gd name="T40" fmla="*/ 0 w 132"/>
                <a:gd name="T41" fmla="*/ 0 h 125"/>
                <a:gd name="T42" fmla="*/ 0 w 132"/>
                <a:gd name="T43" fmla="*/ 0 h 125"/>
                <a:gd name="T44" fmla="*/ 0 w 132"/>
                <a:gd name="T45" fmla="*/ 0 h 125"/>
                <a:gd name="T46" fmla="*/ 0 w 132"/>
                <a:gd name="T47" fmla="*/ 0 h 125"/>
                <a:gd name="T48" fmla="*/ 0 w 132"/>
                <a:gd name="T49" fmla="*/ 0 h 125"/>
                <a:gd name="T50" fmla="*/ 0 w 132"/>
                <a:gd name="T51" fmla="*/ 0 h 125"/>
                <a:gd name="T52" fmla="*/ 0 w 132"/>
                <a:gd name="T53" fmla="*/ 0 h 125"/>
                <a:gd name="T54" fmla="*/ 0 w 132"/>
                <a:gd name="T55" fmla="*/ 0 h 125"/>
                <a:gd name="T56" fmla="*/ 0 w 132"/>
                <a:gd name="T57" fmla="*/ 0 h 125"/>
                <a:gd name="T58" fmla="*/ 0 w 132"/>
                <a:gd name="T59" fmla="*/ 0 h 125"/>
                <a:gd name="T60" fmla="*/ 0 w 132"/>
                <a:gd name="T61" fmla="*/ 0 h 125"/>
                <a:gd name="T62" fmla="*/ 0 w 132"/>
                <a:gd name="T63" fmla="*/ 0 h 125"/>
                <a:gd name="T64" fmla="*/ 0 w 132"/>
                <a:gd name="T65" fmla="*/ 0 h 125"/>
                <a:gd name="T66" fmla="*/ 0 w 132"/>
                <a:gd name="T67" fmla="*/ 0 h 125"/>
                <a:gd name="T68" fmla="*/ 0 w 132"/>
                <a:gd name="T69" fmla="*/ 0 h 125"/>
                <a:gd name="T70" fmla="*/ 0 w 132"/>
                <a:gd name="T71" fmla="*/ 0 h 125"/>
                <a:gd name="T72" fmla="*/ 0 w 132"/>
                <a:gd name="T73" fmla="*/ 0 h 125"/>
                <a:gd name="T74" fmla="*/ 0 w 132"/>
                <a:gd name="T75" fmla="*/ 0 h 125"/>
                <a:gd name="T76" fmla="*/ 0 w 132"/>
                <a:gd name="T77" fmla="*/ 0 h 125"/>
                <a:gd name="T78" fmla="*/ 0 w 132"/>
                <a:gd name="T79" fmla="*/ 0 h 125"/>
                <a:gd name="T80" fmla="*/ 0 w 132"/>
                <a:gd name="T81" fmla="*/ 0 h 125"/>
                <a:gd name="T82" fmla="*/ 0 w 132"/>
                <a:gd name="T83" fmla="*/ 0 h 125"/>
                <a:gd name="T84" fmla="*/ 0 w 132"/>
                <a:gd name="T85" fmla="*/ 0 h 125"/>
                <a:gd name="T86" fmla="*/ 0 w 132"/>
                <a:gd name="T87" fmla="*/ 0 h 125"/>
                <a:gd name="T88" fmla="*/ 0 w 132"/>
                <a:gd name="T89" fmla="*/ 0 h 125"/>
                <a:gd name="T90" fmla="*/ 0 w 132"/>
                <a:gd name="T91" fmla="*/ 0 h 125"/>
                <a:gd name="T92" fmla="*/ 0 w 132"/>
                <a:gd name="T93" fmla="*/ 0 h 125"/>
                <a:gd name="T94" fmla="*/ 0 w 132"/>
                <a:gd name="T95" fmla="*/ 0 h 125"/>
                <a:gd name="T96" fmla="*/ 0 w 132"/>
                <a:gd name="T97" fmla="*/ 0 h 125"/>
                <a:gd name="T98" fmla="*/ 0 w 132"/>
                <a:gd name="T99" fmla="*/ 0 h 125"/>
                <a:gd name="T100" fmla="*/ 0 w 132"/>
                <a:gd name="T101" fmla="*/ 0 h 125"/>
                <a:gd name="T102" fmla="*/ 0 w 132"/>
                <a:gd name="T103" fmla="*/ 0 h 125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132" h="125">
                  <a:moveTo>
                    <a:pt x="127" y="125"/>
                  </a:moveTo>
                  <a:lnTo>
                    <a:pt x="127" y="123"/>
                  </a:lnTo>
                  <a:lnTo>
                    <a:pt x="128" y="120"/>
                  </a:lnTo>
                  <a:lnTo>
                    <a:pt x="130" y="119"/>
                  </a:lnTo>
                  <a:lnTo>
                    <a:pt x="132" y="117"/>
                  </a:lnTo>
                  <a:lnTo>
                    <a:pt x="126" y="112"/>
                  </a:lnTo>
                  <a:lnTo>
                    <a:pt x="121" y="106"/>
                  </a:lnTo>
                  <a:lnTo>
                    <a:pt x="118" y="102"/>
                  </a:lnTo>
                  <a:lnTo>
                    <a:pt x="117" y="97"/>
                  </a:lnTo>
                  <a:lnTo>
                    <a:pt x="117" y="88"/>
                  </a:lnTo>
                  <a:lnTo>
                    <a:pt x="115" y="73"/>
                  </a:lnTo>
                  <a:lnTo>
                    <a:pt x="112" y="58"/>
                  </a:lnTo>
                  <a:lnTo>
                    <a:pt x="110" y="48"/>
                  </a:lnTo>
                  <a:lnTo>
                    <a:pt x="107" y="43"/>
                  </a:lnTo>
                  <a:lnTo>
                    <a:pt x="105" y="42"/>
                  </a:lnTo>
                  <a:lnTo>
                    <a:pt x="104" y="42"/>
                  </a:lnTo>
                  <a:lnTo>
                    <a:pt x="104" y="46"/>
                  </a:lnTo>
                  <a:lnTo>
                    <a:pt x="105" y="56"/>
                  </a:lnTo>
                  <a:lnTo>
                    <a:pt x="106" y="68"/>
                  </a:lnTo>
                  <a:lnTo>
                    <a:pt x="106" y="81"/>
                  </a:lnTo>
                  <a:lnTo>
                    <a:pt x="106" y="90"/>
                  </a:lnTo>
                  <a:lnTo>
                    <a:pt x="99" y="86"/>
                  </a:lnTo>
                  <a:lnTo>
                    <a:pt x="91" y="81"/>
                  </a:lnTo>
                  <a:lnTo>
                    <a:pt x="84" y="75"/>
                  </a:lnTo>
                  <a:lnTo>
                    <a:pt x="80" y="71"/>
                  </a:lnTo>
                  <a:lnTo>
                    <a:pt x="76" y="63"/>
                  </a:lnTo>
                  <a:lnTo>
                    <a:pt x="73" y="51"/>
                  </a:lnTo>
                  <a:lnTo>
                    <a:pt x="71" y="40"/>
                  </a:lnTo>
                  <a:lnTo>
                    <a:pt x="69" y="30"/>
                  </a:lnTo>
                  <a:lnTo>
                    <a:pt x="69" y="23"/>
                  </a:lnTo>
                  <a:lnTo>
                    <a:pt x="69" y="15"/>
                  </a:lnTo>
                  <a:lnTo>
                    <a:pt x="68" y="10"/>
                  </a:lnTo>
                  <a:lnTo>
                    <a:pt x="66" y="5"/>
                  </a:lnTo>
                  <a:lnTo>
                    <a:pt x="64" y="3"/>
                  </a:lnTo>
                  <a:lnTo>
                    <a:pt x="64" y="4"/>
                  </a:lnTo>
                  <a:lnTo>
                    <a:pt x="64" y="7"/>
                  </a:lnTo>
                  <a:lnTo>
                    <a:pt x="65" y="12"/>
                  </a:lnTo>
                  <a:lnTo>
                    <a:pt x="66" y="18"/>
                  </a:lnTo>
                  <a:lnTo>
                    <a:pt x="65" y="23"/>
                  </a:lnTo>
                  <a:lnTo>
                    <a:pt x="64" y="28"/>
                  </a:lnTo>
                  <a:lnTo>
                    <a:pt x="62" y="33"/>
                  </a:lnTo>
                  <a:lnTo>
                    <a:pt x="62" y="38"/>
                  </a:lnTo>
                  <a:lnTo>
                    <a:pt x="64" y="48"/>
                  </a:lnTo>
                  <a:lnTo>
                    <a:pt x="66" y="56"/>
                  </a:lnTo>
                  <a:lnTo>
                    <a:pt x="67" y="63"/>
                  </a:lnTo>
                  <a:lnTo>
                    <a:pt x="58" y="55"/>
                  </a:lnTo>
                  <a:lnTo>
                    <a:pt x="49" y="45"/>
                  </a:lnTo>
                  <a:lnTo>
                    <a:pt x="38" y="35"/>
                  </a:lnTo>
                  <a:lnTo>
                    <a:pt x="29" y="25"/>
                  </a:lnTo>
                  <a:lnTo>
                    <a:pt x="20" y="15"/>
                  </a:lnTo>
                  <a:lnTo>
                    <a:pt x="12" y="8"/>
                  </a:lnTo>
                  <a:lnTo>
                    <a:pt x="5" y="3"/>
                  </a:lnTo>
                  <a:lnTo>
                    <a:pt x="0" y="0"/>
                  </a:lnTo>
                  <a:lnTo>
                    <a:pt x="8" y="12"/>
                  </a:lnTo>
                  <a:lnTo>
                    <a:pt x="18" y="23"/>
                  </a:lnTo>
                  <a:lnTo>
                    <a:pt x="27" y="35"/>
                  </a:lnTo>
                  <a:lnTo>
                    <a:pt x="31" y="43"/>
                  </a:lnTo>
                  <a:lnTo>
                    <a:pt x="36" y="50"/>
                  </a:lnTo>
                  <a:lnTo>
                    <a:pt x="45" y="58"/>
                  </a:lnTo>
                  <a:lnTo>
                    <a:pt x="53" y="65"/>
                  </a:lnTo>
                  <a:lnTo>
                    <a:pt x="60" y="70"/>
                  </a:lnTo>
                  <a:lnTo>
                    <a:pt x="53" y="70"/>
                  </a:lnTo>
                  <a:lnTo>
                    <a:pt x="44" y="68"/>
                  </a:lnTo>
                  <a:lnTo>
                    <a:pt x="36" y="66"/>
                  </a:lnTo>
                  <a:lnTo>
                    <a:pt x="30" y="64"/>
                  </a:lnTo>
                  <a:lnTo>
                    <a:pt x="27" y="61"/>
                  </a:lnTo>
                  <a:lnTo>
                    <a:pt x="24" y="61"/>
                  </a:lnTo>
                  <a:lnTo>
                    <a:pt x="22" y="63"/>
                  </a:lnTo>
                  <a:lnTo>
                    <a:pt x="24" y="66"/>
                  </a:lnTo>
                  <a:lnTo>
                    <a:pt x="28" y="68"/>
                  </a:lnTo>
                  <a:lnTo>
                    <a:pt x="34" y="72"/>
                  </a:lnTo>
                  <a:lnTo>
                    <a:pt x="39" y="74"/>
                  </a:lnTo>
                  <a:lnTo>
                    <a:pt x="46" y="78"/>
                  </a:lnTo>
                  <a:lnTo>
                    <a:pt x="54" y="80"/>
                  </a:lnTo>
                  <a:lnTo>
                    <a:pt x="61" y="82"/>
                  </a:lnTo>
                  <a:lnTo>
                    <a:pt x="69" y="83"/>
                  </a:lnTo>
                  <a:lnTo>
                    <a:pt x="75" y="83"/>
                  </a:lnTo>
                  <a:lnTo>
                    <a:pt x="82" y="86"/>
                  </a:lnTo>
                  <a:lnTo>
                    <a:pt x="90" y="90"/>
                  </a:lnTo>
                  <a:lnTo>
                    <a:pt x="97" y="96"/>
                  </a:lnTo>
                  <a:lnTo>
                    <a:pt x="102" y="102"/>
                  </a:lnTo>
                  <a:lnTo>
                    <a:pt x="98" y="103"/>
                  </a:lnTo>
                  <a:lnTo>
                    <a:pt x="94" y="105"/>
                  </a:lnTo>
                  <a:lnTo>
                    <a:pt x="88" y="106"/>
                  </a:lnTo>
                  <a:lnTo>
                    <a:pt x="82" y="108"/>
                  </a:lnTo>
                  <a:lnTo>
                    <a:pt x="76" y="108"/>
                  </a:lnTo>
                  <a:lnTo>
                    <a:pt x="71" y="109"/>
                  </a:lnTo>
                  <a:lnTo>
                    <a:pt x="66" y="109"/>
                  </a:lnTo>
                  <a:lnTo>
                    <a:pt x="61" y="108"/>
                  </a:lnTo>
                  <a:lnTo>
                    <a:pt x="56" y="106"/>
                  </a:lnTo>
                  <a:lnTo>
                    <a:pt x="53" y="108"/>
                  </a:lnTo>
                  <a:lnTo>
                    <a:pt x="54" y="110"/>
                  </a:lnTo>
                  <a:lnTo>
                    <a:pt x="62" y="112"/>
                  </a:lnTo>
                  <a:lnTo>
                    <a:pt x="68" y="113"/>
                  </a:lnTo>
                  <a:lnTo>
                    <a:pt x="75" y="113"/>
                  </a:lnTo>
                  <a:lnTo>
                    <a:pt x="83" y="113"/>
                  </a:lnTo>
                  <a:lnTo>
                    <a:pt x="90" y="113"/>
                  </a:lnTo>
                  <a:lnTo>
                    <a:pt x="97" y="113"/>
                  </a:lnTo>
                  <a:lnTo>
                    <a:pt x="104" y="112"/>
                  </a:lnTo>
                  <a:lnTo>
                    <a:pt x="109" y="112"/>
                  </a:lnTo>
                  <a:lnTo>
                    <a:pt x="112" y="112"/>
                  </a:lnTo>
                  <a:lnTo>
                    <a:pt x="118" y="113"/>
                  </a:lnTo>
                  <a:lnTo>
                    <a:pt x="121" y="117"/>
                  </a:lnTo>
                  <a:lnTo>
                    <a:pt x="125" y="120"/>
                  </a:lnTo>
                  <a:lnTo>
                    <a:pt x="127" y="125"/>
                  </a:lnTo>
                  <a:close/>
                </a:path>
              </a:pathLst>
            </a:custGeom>
            <a:solidFill>
              <a:srgbClr val="B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99" name="Freeform 297"/>
            <p:cNvSpPr>
              <a:spLocks/>
            </p:cNvSpPr>
            <p:nvPr/>
          </p:nvSpPr>
          <p:spPr bwMode="auto">
            <a:xfrm>
              <a:off x="330" y="45"/>
              <a:ext cx="40" cy="95"/>
            </a:xfrm>
            <a:custGeom>
              <a:avLst/>
              <a:gdLst>
                <a:gd name="T0" fmla="*/ 0 w 81"/>
                <a:gd name="T1" fmla="*/ 2 h 190"/>
                <a:gd name="T2" fmla="*/ 0 w 81"/>
                <a:gd name="T3" fmla="*/ 2 h 190"/>
                <a:gd name="T4" fmla="*/ 0 w 81"/>
                <a:gd name="T5" fmla="*/ 2 h 190"/>
                <a:gd name="T6" fmla="*/ 0 w 81"/>
                <a:gd name="T7" fmla="*/ 2 h 190"/>
                <a:gd name="T8" fmla="*/ 0 w 81"/>
                <a:gd name="T9" fmla="*/ 1 h 190"/>
                <a:gd name="T10" fmla="*/ 0 w 81"/>
                <a:gd name="T11" fmla="*/ 1 h 190"/>
                <a:gd name="T12" fmla="*/ 0 w 81"/>
                <a:gd name="T13" fmla="*/ 1 h 190"/>
                <a:gd name="T14" fmla="*/ 0 w 81"/>
                <a:gd name="T15" fmla="*/ 1 h 190"/>
                <a:gd name="T16" fmla="*/ 0 w 81"/>
                <a:gd name="T17" fmla="*/ 1 h 190"/>
                <a:gd name="T18" fmla="*/ 0 w 81"/>
                <a:gd name="T19" fmla="*/ 1 h 190"/>
                <a:gd name="T20" fmla="*/ 0 w 81"/>
                <a:gd name="T21" fmla="*/ 1 h 190"/>
                <a:gd name="T22" fmla="*/ 0 w 81"/>
                <a:gd name="T23" fmla="*/ 1 h 190"/>
                <a:gd name="T24" fmla="*/ 0 w 81"/>
                <a:gd name="T25" fmla="*/ 1 h 190"/>
                <a:gd name="T26" fmla="*/ 0 w 81"/>
                <a:gd name="T27" fmla="*/ 1 h 190"/>
                <a:gd name="T28" fmla="*/ 0 w 81"/>
                <a:gd name="T29" fmla="*/ 1 h 190"/>
                <a:gd name="T30" fmla="*/ 0 w 81"/>
                <a:gd name="T31" fmla="*/ 1 h 190"/>
                <a:gd name="T32" fmla="*/ 0 w 81"/>
                <a:gd name="T33" fmla="*/ 1 h 190"/>
                <a:gd name="T34" fmla="*/ 0 w 81"/>
                <a:gd name="T35" fmla="*/ 1 h 190"/>
                <a:gd name="T36" fmla="*/ 0 w 81"/>
                <a:gd name="T37" fmla="*/ 1 h 190"/>
                <a:gd name="T38" fmla="*/ 0 w 81"/>
                <a:gd name="T39" fmla="*/ 1 h 190"/>
                <a:gd name="T40" fmla="*/ 0 w 81"/>
                <a:gd name="T41" fmla="*/ 1 h 190"/>
                <a:gd name="T42" fmla="*/ 0 w 81"/>
                <a:gd name="T43" fmla="*/ 1 h 190"/>
                <a:gd name="T44" fmla="*/ 0 w 81"/>
                <a:gd name="T45" fmla="*/ 1 h 190"/>
                <a:gd name="T46" fmla="*/ 0 w 81"/>
                <a:gd name="T47" fmla="*/ 1 h 190"/>
                <a:gd name="T48" fmla="*/ 0 w 81"/>
                <a:gd name="T49" fmla="*/ 1 h 190"/>
                <a:gd name="T50" fmla="*/ 0 w 81"/>
                <a:gd name="T51" fmla="*/ 1 h 190"/>
                <a:gd name="T52" fmla="*/ 0 w 81"/>
                <a:gd name="T53" fmla="*/ 1 h 190"/>
                <a:gd name="T54" fmla="*/ 0 w 81"/>
                <a:gd name="T55" fmla="*/ 1 h 190"/>
                <a:gd name="T56" fmla="*/ 0 w 81"/>
                <a:gd name="T57" fmla="*/ 1 h 190"/>
                <a:gd name="T58" fmla="*/ 0 w 81"/>
                <a:gd name="T59" fmla="*/ 2 h 190"/>
                <a:gd name="T60" fmla="*/ 0 w 81"/>
                <a:gd name="T61" fmla="*/ 2 h 190"/>
                <a:gd name="T62" fmla="*/ 0 w 81"/>
                <a:gd name="T63" fmla="*/ 2 h 190"/>
                <a:gd name="T64" fmla="*/ 0 w 81"/>
                <a:gd name="T65" fmla="*/ 2 h 190"/>
                <a:gd name="T66" fmla="*/ 0 w 81"/>
                <a:gd name="T67" fmla="*/ 2 h 190"/>
                <a:gd name="T68" fmla="*/ 0 w 81"/>
                <a:gd name="T69" fmla="*/ 2 h 190"/>
                <a:gd name="T70" fmla="*/ 0 w 81"/>
                <a:gd name="T71" fmla="*/ 2 h 190"/>
                <a:gd name="T72" fmla="*/ 0 w 81"/>
                <a:gd name="T73" fmla="*/ 2 h 190"/>
                <a:gd name="T74" fmla="*/ 0 w 81"/>
                <a:gd name="T75" fmla="*/ 2 h 190"/>
                <a:gd name="T76" fmla="*/ 0 w 81"/>
                <a:gd name="T77" fmla="*/ 2 h 190"/>
                <a:gd name="T78" fmla="*/ 0 w 81"/>
                <a:gd name="T79" fmla="*/ 2 h 190"/>
                <a:gd name="T80" fmla="*/ 0 w 81"/>
                <a:gd name="T81" fmla="*/ 2 h 190"/>
                <a:gd name="T82" fmla="*/ 0 w 81"/>
                <a:gd name="T83" fmla="*/ 2 h 190"/>
                <a:gd name="T84" fmla="*/ 0 w 81"/>
                <a:gd name="T85" fmla="*/ 2 h 190"/>
                <a:gd name="T86" fmla="*/ 0 w 81"/>
                <a:gd name="T87" fmla="*/ 2 h 190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0" t="0" r="r" b="b"/>
              <a:pathLst>
                <a:path w="81" h="190">
                  <a:moveTo>
                    <a:pt x="0" y="164"/>
                  </a:moveTo>
                  <a:lnTo>
                    <a:pt x="4" y="160"/>
                  </a:lnTo>
                  <a:lnTo>
                    <a:pt x="8" y="157"/>
                  </a:lnTo>
                  <a:lnTo>
                    <a:pt x="11" y="152"/>
                  </a:lnTo>
                  <a:lnTo>
                    <a:pt x="13" y="147"/>
                  </a:lnTo>
                  <a:lnTo>
                    <a:pt x="14" y="150"/>
                  </a:lnTo>
                  <a:lnTo>
                    <a:pt x="16" y="151"/>
                  </a:lnTo>
                  <a:lnTo>
                    <a:pt x="17" y="151"/>
                  </a:lnTo>
                  <a:lnTo>
                    <a:pt x="18" y="152"/>
                  </a:lnTo>
                  <a:lnTo>
                    <a:pt x="19" y="149"/>
                  </a:lnTo>
                  <a:lnTo>
                    <a:pt x="22" y="143"/>
                  </a:lnTo>
                  <a:lnTo>
                    <a:pt x="22" y="135"/>
                  </a:lnTo>
                  <a:lnTo>
                    <a:pt x="21" y="130"/>
                  </a:lnTo>
                  <a:lnTo>
                    <a:pt x="15" y="121"/>
                  </a:lnTo>
                  <a:lnTo>
                    <a:pt x="8" y="107"/>
                  </a:lnTo>
                  <a:lnTo>
                    <a:pt x="2" y="92"/>
                  </a:lnTo>
                  <a:lnTo>
                    <a:pt x="0" y="83"/>
                  </a:lnTo>
                  <a:lnTo>
                    <a:pt x="0" y="78"/>
                  </a:lnTo>
                  <a:lnTo>
                    <a:pt x="2" y="75"/>
                  </a:lnTo>
                  <a:lnTo>
                    <a:pt x="3" y="76"/>
                  </a:lnTo>
                  <a:lnTo>
                    <a:pt x="3" y="79"/>
                  </a:lnTo>
                  <a:lnTo>
                    <a:pt x="6" y="88"/>
                  </a:lnTo>
                  <a:lnTo>
                    <a:pt x="11" y="99"/>
                  </a:lnTo>
                  <a:lnTo>
                    <a:pt x="18" y="109"/>
                  </a:lnTo>
                  <a:lnTo>
                    <a:pt x="24" y="115"/>
                  </a:lnTo>
                  <a:lnTo>
                    <a:pt x="28" y="105"/>
                  </a:lnTo>
                  <a:lnTo>
                    <a:pt x="31" y="89"/>
                  </a:lnTo>
                  <a:lnTo>
                    <a:pt x="32" y="74"/>
                  </a:lnTo>
                  <a:lnTo>
                    <a:pt x="32" y="63"/>
                  </a:lnTo>
                  <a:lnTo>
                    <a:pt x="30" y="53"/>
                  </a:lnTo>
                  <a:lnTo>
                    <a:pt x="29" y="41"/>
                  </a:lnTo>
                  <a:lnTo>
                    <a:pt x="29" y="30"/>
                  </a:lnTo>
                  <a:lnTo>
                    <a:pt x="30" y="22"/>
                  </a:lnTo>
                  <a:lnTo>
                    <a:pt x="32" y="20"/>
                  </a:lnTo>
                  <a:lnTo>
                    <a:pt x="33" y="20"/>
                  </a:lnTo>
                  <a:lnTo>
                    <a:pt x="33" y="23"/>
                  </a:lnTo>
                  <a:lnTo>
                    <a:pt x="32" y="28"/>
                  </a:lnTo>
                  <a:lnTo>
                    <a:pt x="32" y="35"/>
                  </a:lnTo>
                  <a:lnTo>
                    <a:pt x="33" y="41"/>
                  </a:lnTo>
                  <a:lnTo>
                    <a:pt x="36" y="50"/>
                  </a:lnTo>
                  <a:lnTo>
                    <a:pt x="38" y="54"/>
                  </a:lnTo>
                  <a:lnTo>
                    <a:pt x="41" y="41"/>
                  </a:lnTo>
                  <a:lnTo>
                    <a:pt x="47" y="26"/>
                  </a:lnTo>
                  <a:lnTo>
                    <a:pt x="53" y="11"/>
                  </a:lnTo>
                  <a:lnTo>
                    <a:pt x="61" y="2"/>
                  </a:lnTo>
                  <a:lnTo>
                    <a:pt x="64" y="0"/>
                  </a:lnTo>
                  <a:lnTo>
                    <a:pt x="66" y="0"/>
                  </a:lnTo>
                  <a:lnTo>
                    <a:pt x="64" y="2"/>
                  </a:lnTo>
                  <a:lnTo>
                    <a:pt x="62" y="6"/>
                  </a:lnTo>
                  <a:lnTo>
                    <a:pt x="57" y="14"/>
                  </a:lnTo>
                  <a:lnTo>
                    <a:pt x="53" y="29"/>
                  </a:lnTo>
                  <a:lnTo>
                    <a:pt x="48" y="44"/>
                  </a:lnTo>
                  <a:lnTo>
                    <a:pt x="46" y="53"/>
                  </a:lnTo>
                  <a:lnTo>
                    <a:pt x="52" y="52"/>
                  </a:lnTo>
                  <a:lnTo>
                    <a:pt x="57" y="51"/>
                  </a:lnTo>
                  <a:lnTo>
                    <a:pt x="63" y="47"/>
                  </a:lnTo>
                  <a:lnTo>
                    <a:pt x="68" y="45"/>
                  </a:lnTo>
                  <a:lnTo>
                    <a:pt x="70" y="43"/>
                  </a:lnTo>
                  <a:lnTo>
                    <a:pt x="72" y="43"/>
                  </a:lnTo>
                  <a:lnTo>
                    <a:pt x="71" y="45"/>
                  </a:lnTo>
                  <a:lnTo>
                    <a:pt x="69" y="47"/>
                  </a:lnTo>
                  <a:lnTo>
                    <a:pt x="64" y="52"/>
                  </a:lnTo>
                  <a:lnTo>
                    <a:pt x="56" y="58"/>
                  </a:lnTo>
                  <a:lnTo>
                    <a:pt x="48" y="62"/>
                  </a:lnTo>
                  <a:lnTo>
                    <a:pt x="44" y="66"/>
                  </a:lnTo>
                  <a:lnTo>
                    <a:pt x="41" y="78"/>
                  </a:lnTo>
                  <a:lnTo>
                    <a:pt x="39" y="94"/>
                  </a:lnTo>
                  <a:lnTo>
                    <a:pt x="36" y="108"/>
                  </a:lnTo>
                  <a:lnTo>
                    <a:pt x="33" y="116"/>
                  </a:lnTo>
                  <a:lnTo>
                    <a:pt x="39" y="116"/>
                  </a:lnTo>
                  <a:lnTo>
                    <a:pt x="45" y="115"/>
                  </a:lnTo>
                  <a:lnTo>
                    <a:pt x="51" y="115"/>
                  </a:lnTo>
                  <a:lnTo>
                    <a:pt x="57" y="114"/>
                  </a:lnTo>
                  <a:lnTo>
                    <a:pt x="62" y="113"/>
                  </a:lnTo>
                  <a:lnTo>
                    <a:pt x="68" y="112"/>
                  </a:lnTo>
                  <a:lnTo>
                    <a:pt x="71" y="109"/>
                  </a:lnTo>
                  <a:lnTo>
                    <a:pt x="74" y="108"/>
                  </a:lnTo>
                  <a:lnTo>
                    <a:pt x="76" y="106"/>
                  </a:lnTo>
                  <a:lnTo>
                    <a:pt x="78" y="106"/>
                  </a:lnTo>
                  <a:lnTo>
                    <a:pt x="77" y="108"/>
                  </a:lnTo>
                  <a:lnTo>
                    <a:pt x="75" y="111"/>
                  </a:lnTo>
                  <a:lnTo>
                    <a:pt x="72" y="113"/>
                  </a:lnTo>
                  <a:lnTo>
                    <a:pt x="68" y="115"/>
                  </a:lnTo>
                  <a:lnTo>
                    <a:pt x="62" y="119"/>
                  </a:lnTo>
                  <a:lnTo>
                    <a:pt x="55" y="121"/>
                  </a:lnTo>
                  <a:lnTo>
                    <a:pt x="48" y="124"/>
                  </a:lnTo>
                  <a:lnTo>
                    <a:pt x="43" y="127"/>
                  </a:lnTo>
                  <a:lnTo>
                    <a:pt x="38" y="128"/>
                  </a:lnTo>
                  <a:lnTo>
                    <a:pt x="34" y="129"/>
                  </a:lnTo>
                  <a:lnTo>
                    <a:pt x="31" y="134"/>
                  </a:lnTo>
                  <a:lnTo>
                    <a:pt x="29" y="141"/>
                  </a:lnTo>
                  <a:lnTo>
                    <a:pt x="28" y="147"/>
                  </a:lnTo>
                  <a:lnTo>
                    <a:pt x="28" y="153"/>
                  </a:lnTo>
                  <a:lnTo>
                    <a:pt x="30" y="156"/>
                  </a:lnTo>
                  <a:lnTo>
                    <a:pt x="34" y="156"/>
                  </a:lnTo>
                  <a:lnTo>
                    <a:pt x="39" y="156"/>
                  </a:lnTo>
                  <a:lnTo>
                    <a:pt x="44" y="154"/>
                  </a:lnTo>
                  <a:lnTo>
                    <a:pt x="53" y="151"/>
                  </a:lnTo>
                  <a:lnTo>
                    <a:pt x="62" y="146"/>
                  </a:lnTo>
                  <a:lnTo>
                    <a:pt x="70" y="142"/>
                  </a:lnTo>
                  <a:lnTo>
                    <a:pt x="76" y="138"/>
                  </a:lnTo>
                  <a:lnTo>
                    <a:pt x="78" y="135"/>
                  </a:lnTo>
                  <a:lnTo>
                    <a:pt x="81" y="134"/>
                  </a:lnTo>
                  <a:lnTo>
                    <a:pt x="81" y="135"/>
                  </a:lnTo>
                  <a:lnTo>
                    <a:pt x="78" y="139"/>
                  </a:lnTo>
                  <a:lnTo>
                    <a:pt x="72" y="147"/>
                  </a:lnTo>
                  <a:lnTo>
                    <a:pt x="66" y="158"/>
                  </a:lnTo>
                  <a:lnTo>
                    <a:pt x="57" y="166"/>
                  </a:lnTo>
                  <a:lnTo>
                    <a:pt x="52" y="172"/>
                  </a:lnTo>
                  <a:lnTo>
                    <a:pt x="51" y="169"/>
                  </a:lnTo>
                  <a:lnTo>
                    <a:pt x="49" y="166"/>
                  </a:lnTo>
                  <a:lnTo>
                    <a:pt x="48" y="164"/>
                  </a:lnTo>
                  <a:lnTo>
                    <a:pt x="47" y="161"/>
                  </a:lnTo>
                  <a:lnTo>
                    <a:pt x="41" y="158"/>
                  </a:lnTo>
                  <a:lnTo>
                    <a:pt x="34" y="157"/>
                  </a:lnTo>
                  <a:lnTo>
                    <a:pt x="28" y="158"/>
                  </a:lnTo>
                  <a:lnTo>
                    <a:pt x="22" y="160"/>
                  </a:lnTo>
                  <a:lnTo>
                    <a:pt x="18" y="165"/>
                  </a:lnTo>
                  <a:lnTo>
                    <a:pt x="17" y="168"/>
                  </a:lnTo>
                  <a:lnTo>
                    <a:pt x="17" y="172"/>
                  </a:lnTo>
                  <a:lnTo>
                    <a:pt x="18" y="175"/>
                  </a:lnTo>
                  <a:lnTo>
                    <a:pt x="14" y="180"/>
                  </a:lnTo>
                  <a:lnTo>
                    <a:pt x="8" y="184"/>
                  </a:lnTo>
                  <a:lnTo>
                    <a:pt x="3" y="188"/>
                  </a:lnTo>
                  <a:lnTo>
                    <a:pt x="1" y="190"/>
                  </a:lnTo>
                  <a:lnTo>
                    <a:pt x="6" y="184"/>
                  </a:lnTo>
                  <a:lnTo>
                    <a:pt x="10" y="177"/>
                  </a:lnTo>
                  <a:lnTo>
                    <a:pt x="13" y="173"/>
                  </a:lnTo>
                  <a:lnTo>
                    <a:pt x="13" y="168"/>
                  </a:lnTo>
                  <a:lnTo>
                    <a:pt x="10" y="166"/>
                  </a:lnTo>
                  <a:lnTo>
                    <a:pt x="7" y="164"/>
                  </a:lnTo>
                  <a:lnTo>
                    <a:pt x="3" y="162"/>
                  </a:lnTo>
                  <a:lnTo>
                    <a:pt x="0" y="164"/>
                  </a:lnTo>
                  <a:close/>
                </a:path>
              </a:pathLst>
            </a:custGeom>
            <a:solidFill>
              <a:srgbClr val="B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100" name="Freeform 298"/>
            <p:cNvSpPr>
              <a:spLocks/>
            </p:cNvSpPr>
            <p:nvPr/>
          </p:nvSpPr>
          <p:spPr bwMode="auto">
            <a:xfrm>
              <a:off x="321" y="98"/>
              <a:ext cx="7" cy="12"/>
            </a:xfrm>
            <a:custGeom>
              <a:avLst/>
              <a:gdLst>
                <a:gd name="T0" fmla="*/ 1 w 13"/>
                <a:gd name="T1" fmla="*/ 1 h 24"/>
                <a:gd name="T2" fmla="*/ 1 w 13"/>
                <a:gd name="T3" fmla="*/ 1 h 24"/>
                <a:gd name="T4" fmla="*/ 1 w 13"/>
                <a:gd name="T5" fmla="*/ 1 h 24"/>
                <a:gd name="T6" fmla="*/ 1 w 13"/>
                <a:gd name="T7" fmla="*/ 1 h 24"/>
                <a:gd name="T8" fmla="*/ 1 w 13"/>
                <a:gd name="T9" fmla="*/ 1 h 24"/>
                <a:gd name="T10" fmla="*/ 1 w 13"/>
                <a:gd name="T11" fmla="*/ 1 h 24"/>
                <a:gd name="T12" fmla="*/ 0 w 13"/>
                <a:gd name="T13" fmla="*/ 1 h 24"/>
                <a:gd name="T14" fmla="*/ 0 w 13"/>
                <a:gd name="T15" fmla="*/ 1 h 24"/>
                <a:gd name="T16" fmla="*/ 0 w 13"/>
                <a:gd name="T17" fmla="*/ 1 h 24"/>
                <a:gd name="T18" fmla="*/ 0 w 13"/>
                <a:gd name="T19" fmla="*/ 0 h 24"/>
                <a:gd name="T20" fmla="*/ 1 w 13"/>
                <a:gd name="T21" fmla="*/ 0 h 24"/>
                <a:gd name="T22" fmla="*/ 1 w 13"/>
                <a:gd name="T23" fmla="*/ 1 h 24"/>
                <a:gd name="T24" fmla="*/ 1 w 13"/>
                <a:gd name="T25" fmla="*/ 1 h 24"/>
                <a:gd name="T26" fmla="*/ 1 w 13"/>
                <a:gd name="T27" fmla="*/ 1 h 24"/>
                <a:gd name="T28" fmla="*/ 1 w 13"/>
                <a:gd name="T29" fmla="*/ 1 h 24"/>
                <a:gd name="T30" fmla="*/ 1 w 13"/>
                <a:gd name="T31" fmla="*/ 1 h 24"/>
                <a:gd name="T32" fmla="*/ 1 w 13"/>
                <a:gd name="T33" fmla="*/ 1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3" h="24">
                  <a:moveTo>
                    <a:pt x="13" y="22"/>
                  </a:moveTo>
                  <a:lnTo>
                    <a:pt x="11" y="22"/>
                  </a:lnTo>
                  <a:lnTo>
                    <a:pt x="8" y="22"/>
                  </a:lnTo>
                  <a:lnTo>
                    <a:pt x="4" y="23"/>
                  </a:lnTo>
                  <a:lnTo>
                    <a:pt x="2" y="24"/>
                  </a:lnTo>
                  <a:lnTo>
                    <a:pt x="1" y="17"/>
                  </a:lnTo>
                  <a:lnTo>
                    <a:pt x="0" y="13"/>
                  </a:lnTo>
                  <a:lnTo>
                    <a:pt x="0" y="7"/>
                  </a:lnTo>
                  <a:lnTo>
                    <a:pt x="0" y="2"/>
                  </a:lnTo>
                  <a:lnTo>
                    <a:pt x="0" y="0"/>
                  </a:lnTo>
                  <a:lnTo>
                    <a:pt x="1" y="0"/>
                  </a:lnTo>
                  <a:lnTo>
                    <a:pt x="2" y="1"/>
                  </a:lnTo>
                  <a:lnTo>
                    <a:pt x="2" y="3"/>
                  </a:lnTo>
                  <a:lnTo>
                    <a:pt x="3" y="7"/>
                  </a:lnTo>
                  <a:lnTo>
                    <a:pt x="7" y="13"/>
                  </a:lnTo>
                  <a:lnTo>
                    <a:pt x="10" y="18"/>
                  </a:lnTo>
                  <a:lnTo>
                    <a:pt x="13" y="22"/>
                  </a:lnTo>
                  <a:close/>
                </a:path>
              </a:pathLst>
            </a:custGeom>
            <a:solidFill>
              <a:srgbClr val="B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101" name="Freeform 299"/>
            <p:cNvSpPr>
              <a:spLocks/>
            </p:cNvSpPr>
            <p:nvPr/>
          </p:nvSpPr>
          <p:spPr bwMode="auto">
            <a:xfrm>
              <a:off x="376" y="95"/>
              <a:ext cx="129" cy="79"/>
            </a:xfrm>
            <a:custGeom>
              <a:avLst/>
              <a:gdLst>
                <a:gd name="T0" fmla="*/ 1 w 258"/>
                <a:gd name="T1" fmla="*/ 1 h 158"/>
                <a:gd name="T2" fmla="*/ 1 w 258"/>
                <a:gd name="T3" fmla="*/ 1 h 158"/>
                <a:gd name="T4" fmla="*/ 1 w 258"/>
                <a:gd name="T5" fmla="*/ 1 h 158"/>
                <a:gd name="T6" fmla="*/ 1 w 258"/>
                <a:gd name="T7" fmla="*/ 1 h 158"/>
                <a:gd name="T8" fmla="*/ 1 w 258"/>
                <a:gd name="T9" fmla="*/ 1 h 158"/>
                <a:gd name="T10" fmla="*/ 1 w 258"/>
                <a:gd name="T11" fmla="*/ 1 h 158"/>
                <a:gd name="T12" fmla="*/ 1 w 258"/>
                <a:gd name="T13" fmla="*/ 1 h 158"/>
                <a:gd name="T14" fmla="*/ 1 w 258"/>
                <a:gd name="T15" fmla="*/ 1 h 158"/>
                <a:gd name="T16" fmla="*/ 1 w 258"/>
                <a:gd name="T17" fmla="*/ 1 h 158"/>
                <a:gd name="T18" fmla="*/ 1 w 258"/>
                <a:gd name="T19" fmla="*/ 1 h 158"/>
                <a:gd name="T20" fmla="*/ 1 w 258"/>
                <a:gd name="T21" fmla="*/ 1 h 158"/>
                <a:gd name="T22" fmla="*/ 1 w 258"/>
                <a:gd name="T23" fmla="*/ 1 h 158"/>
                <a:gd name="T24" fmla="*/ 2 w 258"/>
                <a:gd name="T25" fmla="*/ 1 h 158"/>
                <a:gd name="T26" fmla="*/ 2 w 258"/>
                <a:gd name="T27" fmla="*/ 1 h 158"/>
                <a:gd name="T28" fmla="*/ 2 w 258"/>
                <a:gd name="T29" fmla="*/ 1 h 158"/>
                <a:gd name="T30" fmla="*/ 2 w 258"/>
                <a:gd name="T31" fmla="*/ 1 h 158"/>
                <a:gd name="T32" fmla="*/ 1 w 258"/>
                <a:gd name="T33" fmla="*/ 1 h 158"/>
                <a:gd name="T34" fmla="*/ 1 w 258"/>
                <a:gd name="T35" fmla="*/ 1 h 158"/>
                <a:gd name="T36" fmla="*/ 2 w 258"/>
                <a:gd name="T37" fmla="*/ 1 h 158"/>
                <a:gd name="T38" fmla="*/ 2 w 258"/>
                <a:gd name="T39" fmla="*/ 1 h 158"/>
                <a:gd name="T40" fmla="*/ 2 w 258"/>
                <a:gd name="T41" fmla="*/ 1 h 158"/>
                <a:gd name="T42" fmla="*/ 2 w 258"/>
                <a:gd name="T43" fmla="*/ 1 h 158"/>
                <a:gd name="T44" fmla="*/ 2 w 258"/>
                <a:gd name="T45" fmla="*/ 1 h 158"/>
                <a:gd name="T46" fmla="*/ 2 w 258"/>
                <a:gd name="T47" fmla="*/ 1 h 158"/>
                <a:gd name="T48" fmla="*/ 2 w 258"/>
                <a:gd name="T49" fmla="*/ 1 h 158"/>
                <a:gd name="T50" fmla="*/ 2 w 258"/>
                <a:gd name="T51" fmla="*/ 1 h 158"/>
                <a:gd name="T52" fmla="*/ 3 w 258"/>
                <a:gd name="T53" fmla="*/ 1 h 158"/>
                <a:gd name="T54" fmla="*/ 2 w 258"/>
                <a:gd name="T55" fmla="*/ 1 h 158"/>
                <a:gd name="T56" fmla="*/ 2 w 258"/>
                <a:gd name="T57" fmla="*/ 1 h 158"/>
                <a:gd name="T58" fmla="*/ 2 w 258"/>
                <a:gd name="T59" fmla="*/ 1 h 158"/>
                <a:gd name="T60" fmla="*/ 2 w 258"/>
                <a:gd name="T61" fmla="*/ 1 h 158"/>
                <a:gd name="T62" fmla="*/ 2 w 258"/>
                <a:gd name="T63" fmla="*/ 1 h 158"/>
                <a:gd name="T64" fmla="*/ 2 w 258"/>
                <a:gd name="T65" fmla="*/ 1 h 158"/>
                <a:gd name="T66" fmla="*/ 2 w 258"/>
                <a:gd name="T67" fmla="*/ 1 h 158"/>
                <a:gd name="T68" fmla="*/ 2 w 258"/>
                <a:gd name="T69" fmla="*/ 1 h 158"/>
                <a:gd name="T70" fmla="*/ 2 w 258"/>
                <a:gd name="T71" fmla="*/ 1 h 158"/>
                <a:gd name="T72" fmla="*/ 2 w 258"/>
                <a:gd name="T73" fmla="*/ 1 h 158"/>
                <a:gd name="T74" fmla="*/ 2 w 258"/>
                <a:gd name="T75" fmla="*/ 1 h 158"/>
                <a:gd name="T76" fmla="*/ 2 w 258"/>
                <a:gd name="T77" fmla="*/ 1 h 158"/>
                <a:gd name="T78" fmla="*/ 2 w 258"/>
                <a:gd name="T79" fmla="*/ 2 h 158"/>
                <a:gd name="T80" fmla="*/ 2 w 258"/>
                <a:gd name="T81" fmla="*/ 1 h 158"/>
                <a:gd name="T82" fmla="*/ 1 w 258"/>
                <a:gd name="T83" fmla="*/ 1 h 158"/>
                <a:gd name="T84" fmla="*/ 1 w 258"/>
                <a:gd name="T85" fmla="*/ 1 h 158"/>
                <a:gd name="T86" fmla="*/ 1 w 258"/>
                <a:gd name="T87" fmla="*/ 1 h 158"/>
                <a:gd name="T88" fmla="*/ 1 w 258"/>
                <a:gd name="T89" fmla="*/ 1 h 158"/>
                <a:gd name="T90" fmla="*/ 1 w 258"/>
                <a:gd name="T91" fmla="*/ 1 h 158"/>
                <a:gd name="T92" fmla="*/ 1 w 258"/>
                <a:gd name="T93" fmla="*/ 2 h 158"/>
                <a:gd name="T94" fmla="*/ 2 w 258"/>
                <a:gd name="T95" fmla="*/ 2 h 158"/>
                <a:gd name="T96" fmla="*/ 1 w 258"/>
                <a:gd name="T97" fmla="*/ 2 h 158"/>
                <a:gd name="T98" fmla="*/ 1 w 258"/>
                <a:gd name="T99" fmla="*/ 1 h 158"/>
                <a:gd name="T100" fmla="*/ 1 w 258"/>
                <a:gd name="T101" fmla="*/ 1 h 158"/>
                <a:gd name="T102" fmla="*/ 1 w 258"/>
                <a:gd name="T103" fmla="*/ 2 h 158"/>
                <a:gd name="T104" fmla="*/ 1 w 258"/>
                <a:gd name="T105" fmla="*/ 1 h 158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258" h="158">
                  <a:moveTo>
                    <a:pt x="10" y="121"/>
                  </a:moveTo>
                  <a:lnTo>
                    <a:pt x="14" y="118"/>
                  </a:lnTo>
                  <a:lnTo>
                    <a:pt x="20" y="114"/>
                  </a:lnTo>
                  <a:lnTo>
                    <a:pt x="25" y="111"/>
                  </a:lnTo>
                  <a:lnTo>
                    <a:pt x="33" y="107"/>
                  </a:lnTo>
                  <a:lnTo>
                    <a:pt x="39" y="103"/>
                  </a:lnTo>
                  <a:lnTo>
                    <a:pt x="46" y="99"/>
                  </a:lnTo>
                  <a:lnTo>
                    <a:pt x="50" y="96"/>
                  </a:lnTo>
                  <a:lnTo>
                    <a:pt x="52" y="93"/>
                  </a:lnTo>
                  <a:lnTo>
                    <a:pt x="54" y="85"/>
                  </a:lnTo>
                  <a:lnTo>
                    <a:pt x="60" y="73"/>
                  </a:lnTo>
                  <a:lnTo>
                    <a:pt x="66" y="59"/>
                  </a:lnTo>
                  <a:lnTo>
                    <a:pt x="70" y="48"/>
                  </a:lnTo>
                  <a:lnTo>
                    <a:pt x="74" y="44"/>
                  </a:lnTo>
                  <a:lnTo>
                    <a:pt x="78" y="37"/>
                  </a:lnTo>
                  <a:lnTo>
                    <a:pt x="84" y="30"/>
                  </a:lnTo>
                  <a:lnTo>
                    <a:pt x="91" y="22"/>
                  </a:lnTo>
                  <a:lnTo>
                    <a:pt x="98" y="15"/>
                  </a:lnTo>
                  <a:lnTo>
                    <a:pt x="104" y="8"/>
                  </a:lnTo>
                  <a:lnTo>
                    <a:pt x="109" y="4"/>
                  </a:lnTo>
                  <a:lnTo>
                    <a:pt x="113" y="1"/>
                  </a:lnTo>
                  <a:lnTo>
                    <a:pt x="116" y="0"/>
                  </a:lnTo>
                  <a:lnTo>
                    <a:pt x="117" y="1"/>
                  </a:lnTo>
                  <a:lnTo>
                    <a:pt x="116" y="2"/>
                  </a:lnTo>
                  <a:lnTo>
                    <a:pt x="114" y="5"/>
                  </a:lnTo>
                  <a:lnTo>
                    <a:pt x="112" y="8"/>
                  </a:lnTo>
                  <a:lnTo>
                    <a:pt x="107" y="13"/>
                  </a:lnTo>
                  <a:lnTo>
                    <a:pt x="101" y="20"/>
                  </a:lnTo>
                  <a:lnTo>
                    <a:pt x="94" y="27"/>
                  </a:lnTo>
                  <a:lnTo>
                    <a:pt x="88" y="35"/>
                  </a:lnTo>
                  <a:lnTo>
                    <a:pt x="82" y="43"/>
                  </a:lnTo>
                  <a:lnTo>
                    <a:pt x="77" y="48"/>
                  </a:lnTo>
                  <a:lnTo>
                    <a:pt x="75" y="53"/>
                  </a:lnTo>
                  <a:lnTo>
                    <a:pt x="71" y="61"/>
                  </a:lnTo>
                  <a:lnTo>
                    <a:pt x="69" y="69"/>
                  </a:lnTo>
                  <a:lnTo>
                    <a:pt x="67" y="77"/>
                  </a:lnTo>
                  <a:lnTo>
                    <a:pt x="67" y="83"/>
                  </a:lnTo>
                  <a:lnTo>
                    <a:pt x="67" y="85"/>
                  </a:lnTo>
                  <a:lnTo>
                    <a:pt x="67" y="87"/>
                  </a:lnTo>
                  <a:lnTo>
                    <a:pt x="69" y="85"/>
                  </a:lnTo>
                  <a:lnTo>
                    <a:pt x="74" y="83"/>
                  </a:lnTo>
                  <a:lnTo>
                    <a:pt x="77" y="81"/>
                  </a:lnTo>
                  <a:lnTo>
                    <a:pt x="81" y="77"/>
                  </a:lnTo>
                  <a:lnTo>
                    <a:pt x="86" y="74"/>
                  </a:lnTo>
                  <a:lnTo>
                    <a:pt x="91" y="70"/>
                  </a:lnTo>
                  <a:lnTo>
                    <a:pt x="96" y="67"/>
                  </a:lnTo>
                  <a:lnTo>
                    <a:pt x="101" y="65"/>
                  </a:lnTo>
                  <a:lnTo>
                    <a:pt x="105" y="62"/>
                  </a:lnTo>
                  <a:lnTo>
                    <a:pt x="108" y="61"/>
                  </a:lnTo>
                  <a:lnTo>
                    <a:pt x="114" y="51"/>
                  </a:lnTo>
                  <a:lnTo>
                    <a:pt x="121" y="42"/>
                  </a:lnTo>
                  <a:lnTo>
                    <a:pt x="130" y="32"/>
                  </a:lnTo>
                  <a:lnTo>
                    <a:pt x="141" y="23"/>
                  </a:lnTo>
                  <a:lnTo>
                    <a:pt x="151" y="16"/>
                  </a:lnTo>
                  <a:lnTo>
                    <a:pt x="160" y="9"/>
                  </a:lnTo>
                  <a:lnTo>
                    <a:pt x="167" y="6"/>
                  </a:lnTo>
                  <a:lnTo>
                    <a:pt x="173" y="4"/>
                  </a:lnTo>
                  <a:lnTo>
                    <a:pt x="179" y="2"/>
                  </a:lnTo>
                  <a:lnTo>
                    <a:pt x="182" y="2"/>
                  </a:lnTo>
                  <a:lnTo>
                    <a:pt x="182" y="4"/>
                  </a:lnTo>
                  <a:lnTo>
                    <a:pt x="177" y="6"/>
                  </a:lnTo>
                  <a:lnTo>
                    <a:pt x="169" y="10"/>
                  </a:lnTo>
                  <a:lnTo>
                    <a:pt x="160" y="17"/>
                  </a:lnTo>
                  <a:lnTo>
                    <a:pt x="151" y="25"/>
                  </a:lnTo>
                  <a:lnTo>
                    <a:pt x="142" y="34"/>
                  </a:lnTo>
                  <a:lnTo>
                    <a:pt x="134" y="43"/>
                  </a:lnTo>
                  <a:lnTo>
                    <a:pt x="127" y="51"/>
                  </a:lnTo>
                  <a:lnTo>
                    <a:pt x="121" y="58"/>
                  </a:lnTo>
                  <a:lnTo>
                    <a:pt x="120" y="62"/>
                  </a:lnTo>
                  <a:lnTo>
                    <a:pt x="120" y="65"/>
                  </a:lnTo>
                  <a:lnTo>
                    <a:pt x="122" y="65"/>
                  </a:lnTo>
                  <a:lnTo>
                    <a:pt x="124" y="63"/>
                  </a:lnTo>
                  <a:lnTo>
                    <a:pt x="130" y="63"/>
                  </a:lnTo>
                  <a:lnTo>
                    <a:pt x="138" y="62"/>
                  </a:lnTo>
                  <a:lnTo>
                    <a:pt x="147" y="60"/>
                  </a:lnTo>
                  <a:lnTo>
                    <a:pt x="154" y="58"/>
                  </a:lnTo>
                  <a:lnTo>
                    <a:pt x="160" y="58"/>
                  </a:lnTo>
                  <a:lnTo>
                    <a:pt x="167" y="52"/>
                  </a:lnTo>
                  <a:lnTo>
                    <a:pt x="176" y="45"/>
                  </a:lnTo>
                  <a:lnTo>
                    <a:pt x="187" y="39"/>
                  </a:lnTo>
                  <a:lnTo>
                    <a:pt x="197" y="35"/>
                  </a:lnTo>
                  <a:lnTo>
                    <a:pt x="207" y="30"/>
                  </a:lnTo>
                  <a:lnTo>
                    <a:pt x="217" y="25"/>
                  </a:lnTo>
                  <a:lnTo>
                    <a:pt x="223" y="22"/>
                  </a:lnTo>
                  <a:lnTo>
                    <a:pt x="228" y="20"/>
                  </a:lnTo>
                  <a:lnTo>
                    <a:pt x="233" y="19"/>
                  </a:lnTo>
                  <a:lnTo>
                    <a:pt x="235" y="20"/>
                  </a:lnTo>
                  <a:lnTo>
                    <a:pt x="234" y="22"/>
                  </a:lnTo>
                  <a:lnTo>
                    <a:pt x="228" y="25"/>
                  </a:lnTo>
                  <a:lnTo>
                    <a:pt x="221" y="28"/>
                  </a:lnTo>
                  <a:lnTo>
                    <a:pt x="213" y="31"/>
                  </a:lnTo>
                  <a:lnTo>
                    <a:pt x="205" y="36"/>
                  </a:lnTo>
                  <a:lnTo>
                    <a:pt x="197" y="40"/>
                  </a:lnTo>
                  <a:lnTo>
                    <a:pt x="190" y="45"/>
                  </a:lnTo>
                  <a:lnTo>
                    <a:pt x="184" y="51"/>
                  </a:lnTo>
                  <a:lnTo>
                    <a:pt x="180" y="55"/>
                  </a:lnTo>
                  <a:lnTo>
                    <a:pt x="177" y="59"/>
                  </a:lnTo>
                  <a:lnTo>
                    <a:pt x="185" y="60"/>
                  </a:lnTo>
                  <a:lnTo>
                    <a:pt x="196" y="59"/>
                  </a:lnTo>
                  <a:lnTo>
                    <a:pt x="206" y="58"/>
                  </a:lnTo>
                  <a:lnTo>
                    <a:pt x="217" y="57"/>
                  </a:lnTo>
                  <a:lnTo>
                    <a:pt x="227" y="54"/>
                  </a:lnTo>
                  <a:lnTo>
                    <a:pt x="236" y="52"/>
                  </a:lnTo>
                  <a:lnTo>
                    <a:pt x="243" y="50"/>
                  </a:lnTo>
                  <a:lnTo>
                    <a:pt x="248" y="47"/>
                  </a:lnTo>
                  <a:lnTo>
                    <a:pt x="253" y="45"/>
                  </a:lnTo>
                  <a:lnTo>
                    <a:pt x="258" y="44"/>
                  </a:lnTo>
                  <a:lnTo>
                    <a:pt x="258" y="45"/>
                  </a:lnTo>
                  <a:lnTo>
                    <a:pt x="255" y="48"/>
                  </a:lnTo>
                  <a:lnTo>
                    <a:pt x="250" y="51"/>
                  </a:lnTo>
                  <a:lnTo>
                    <a:pt x="244" y="54"/>
                  </a:lnTo>
                  <a:lnTo>
                    <a:pt x="236" y="59"/>
                  </a:lnTo>
                  <a:lnTo>
                    <a:pt x="226" y="62"/>
                  </a:lnTo>
                  <a:lnTo>
                    <a:pt x="215" y="66"/>
                  </a:lnTo>
                  <a:lnTo>
                    <a:pt x="204" y="69"/>
                  </a:lnTo>
                  <a:lnTo>
                    <a:pt x="192" y="70"/>
                  </a:lnTo>
                  <a:lnTo>
                    <a:pt x="181" y="70"/>
                  </a:lnTo>
                  <a:lnTo>
                    <a:pt x="184" y="74"/>
                  </a:lnTo>
                  <a:lnTo>
                    <a:pt x="190" y="78"/>
                  </a:lnTo>
                  <a:lnTo>
                    <a:pt x="197" y="83"/>
                  </a:lnTo>
                  <a:lnTo>
                    <a:pt x="205" y="87"/>
                  </a:lnTo>
                  <a:lnTo>
                    <a:pt x="212" y="91"/>
                  </a:lnTo>
                  <a:lnTo>
                    <a:pt x="219" y="95"/>
                  </a:lnTo>
                  <a:lnTo>
                    <a:pt x="225" y="97"/>
                  </a:lnTo>
                  <a:lnTo>
                    <a:pt x="229" y="99"/>
                  </a:lnTo>
                  <a:lnTo>
                    <a:pt x="235" y="102"/>
                  </a:lnTo>
                  <a:lnTo>
                    <a:pt x="237" y="105"/>
                  </a:lnTo>
                  <a:lnTo>
                    <a:pt x="236" y="106"/>
                  </a:lnTo>
                  <a:lnTo>
                    <a:pt x="230" y="105"/>
                  </a:lnTo>
                  <a:lnTo>
                    <a:pt x="225" y="103"/>
                  </a:lnTo>
                  <a:lnTo>
                    <a:pt x="217" y="100"/>
                  </a:lnTo>
                  <a:lnTo>
                    <a:pt x="206" y="97"/>
                  </a:lnTo>
                  <a:lnTo>
                    <a:pt x="196" y="92"/>
                  </a:lnTo>
                  <a:lnTo>
                    <a:pt x="185" y="88"/>
                  </a:lnTo>
                  <a:lnTo>
                    <a:pt x="176" y="83"/>
                  </a:lnTo>
                  <a:lnTo>
                    <a:pt x="169" y="78"/>
                  </a:lnTo>
                  <a:lnTo>
                    <a:pt x="165" y="75"/>
                  </a:lnTo>
                  <a:lnTo>
                    <a:pt x="160" y="75"/>
                  </a:lnTo>
                  <a:lnTo>
                    <a:pt x="155" y="76"/>
                  </a:lnTo>
                  <a:lnTo>
                    <a:pt x="150" y="76"/>
                  </a:lnTo>
                  <a:lnTo>
                    <a:pt x="144" y="77"/>
                  </a:lnTo>
                  <a:lnTo>
                    <a:pt x="139" y="77"/>
                  </a:lnTo>
                  <a:lnTo>
                    <a:pt x="134" y="78"/>
                  </a:lnTo>
                  <a:lnTo>
                    <a:pt x="130" y="78"/>
                  </a:lnTo>
                  <a:lnTo>
                    <a:pt x="127" y="80"/>
                  </a:lnTo>
                  <a:lnTo>
                    <a:pt x="129" y="84"/>
                  </a:lnTo>
                  <a:lnTo>
                    <a:pt x="132" y="89"/>
                  </a:lnTo>
                  <a:lnTo>
                    <a:pt x="137" y="93"/>
                  </a:lnTo>
                  <a:lnTo>
                    <a:pt x="143" y="98"/>
                  </a:lnTo>
                  <a:lnTo>
                    <a:pt x="149" y="103"/>
                  </a:lnTo>
                  <a:lnTo>
                    <a:pt x="153" y="107"/>
                  </a:lnTo>
                  <a:lnTo>
                    <a:pt x="159" y="111"/>
                  </a:lnTo>
                  <a:lnTo>
                    <a:pt x="162" y="113"/>
                  </a:lnTo>
                  <a:lnTo>
                    <a:pt x="169" y="118"/>
                  </a:lnTo>
                  <a:lnTo>
                    <a:pt x="176" y="121"/>
                  </a:lnTo>
                  <a:lnTo>
                    <a:pt x="183" y="125"/>
                  </a:lnTo>
                  <a:lnTo>
                    <a:pt x="188" y="127"/>
                  </a:lnTo>
                  <a:lnTo>
                    <a:pt x="191" y="130"/>
                  </a:lnTo>
                  <a:lnTo>
                    <a:pt x="194" y="134"/>
                  </a:lnTo>
                  <a:lnTo>
                    <a:pt x="191" y="135"/>
                  </a:lnTo>
                  <a:lnTo>
                    <a:pt x="183" y="130"/>
                  </a:lnTo>
                  <a:lnTo>
                    <a:pt x="176" y="126"/>
                  </a:lnTo>
                  <a:lnTo>
                    <a:pt x="167" y="121"/>
                  </a:lnTo>
                  <a:lnTo>
                    <a:pt x="157" y="115"/>
                  </a:lnTo>
                  <a:lnTo>
                    <a:pt x="147" y="108"/>
                  </a:lnTo>
                  <a:lnTo>
                    <a:pt x="137" y="103"/>
                  </a:lnTo>
                  <a:lnTo>
                    <a:pt x="129" y="98"/>
                  </a:lnTo>
                  <a:lnTo>
                    <a:pt x="123" y="93"/>
                  </a:lnTo>
                  <a:lnTo>
                    <a:pt x="119" y="90"/>
                  </a:lnTo>
                  <a:lnTo>
                    <a:pt x="114" y="87"/>
                  </a:lnTo>
                  <a:lnTo>
                    <a:pt x="109" y="85"/>
                  </a:lnTo>
                  <a:lnTo>
                    <a:pt x="106" y="87"/>
                  </a:lnTo>
                  <a:lnTo>
                    <a:pt x="101" y="89"/>
                  </a:lnTo>
                  <a:lnTo>
                    <a:pt x="94" y="91"/>
                  </a:lnTo>
                  <a:lnTo>
                    <a:pt x="84" y="95"/>
                  </a:lnTo>
                  <a:lnTo>
                    <a:pt x="75" y="97"/>
                  </a:lnTo>
                  <a:lnTo>
                    <a:pt x="69" y="100"/>
                  </a:lnTo>
                  <a:lnTo>
                    <a:pt x="68" y="103"/>
                  </a:lnTo>
                  <a:lnTo>
                    <a:pt x="68" y="104"/>
                  </a:lnTo>
                  <a:lnTo>
                    <a:pt x="70" y="107"/>
                  </a:lnTo>
                  <a:lnTo>
                    <a:pt x="75" y="111"/>
                  </a:lnTo>
                  <a:lnTo>
                    <a:pt x="79" y="114"/>
                  </a:lnTo>
                  <a:lnTo>
                    <a:pt x="85" y="120"/>
                  </a:lnTo>
                  <a:lnTo>
                    <a:pt x="93" y="126"/>
                  </a:lnTo>
                  <a:lnTo>
                    <a:pt x="103" y="133"/>
                  </a:lnTo>
                  <a:lnTo>
                    <a:pt x="112" y="140"/>
                  </a:lnTo>
                  <a:lnTo>
                    <a:pt x="121" y="145"/>
                  </a:lnTo>
                  <a:lnTo>
                    <a:pt x="128" y="150"/>
                  </a:lnTo>
                  <a:lnTo>
                    <a:pt x="134" y="152"/>
                  </a:lnTo>
                  <a:lnTo>
                    <a:pt x="139" y="156"/>
                  </a:lnTo>
                  <a:lnTo>
                    <a:pt x="138" y="158"/>
                  </a:lnTo>
                  <a:lnTo>
                    <a:pt x="132" y="158"/>
                  </a:lnTo>
                  <a:lnTo>
                    <a:pt x="124" y="153"/>
                  </a:lnTo>
                  <a:lnTo>
                    <a:pt x="117" y="149"/>
                  </a:lnTo>
                  <a:lnTo>
                    <a:pt x="109" y="143"/>
                  </a:lnTo>
                  <a:lnTo>
                    <a:pt x="99" y="137"/>
                  </a:lnTo>
                  <a:lnTo>
                    <a:pt x="89" y="130"/>
                  </a:lnTo>
                  <a:lnTo>
                    <a:pt x="78" y="125"/>
                  </a:lnTo>
                  <a:lnTo>
                    <a:pt x="69" y="120"/>
                  </a:lnTo>
                  <a:lnTo>
                    <a:pt x="62" y="115"/>
                  </a:lnTo>
                  <a:lnTo>
                    <a:pt x="59" y="114"/>
                  </a:lnTo>
                  <a:lnTo>
                    <a:pt x="55" y="114"/>
                  </a:lnTo>
                  <a:lnTo>
                    <a:pt x="50" y="117"/>
                  </a:lnTo>
                  <a:lnTo>
                    <a:pt x="41" y="119"/>
                  </a:lnTo>
                  <a:lnTo>
                    <a:pt x="32" y="122"/>
                  </a:lnTo>
                  <a:lnTo>
                    <a:pt x="23" y="125"/>
                  </a:lnTo>
                  <a:lnTo>
                    <a:pt x="14" y="128"/>
                  </a:lnTo>
                  <a:lnTo>
                    <a:pt x="7" y="129"/>
                  </a:lnTo>
                  <a:lnTo>
                    <a:pt x="2" y="130"/>
                  </a:lnTo>
                  <a:lnTo>
                    <a:pt x="0" y="130"/>
                  </a:lnTo>
                  <a:lnTo>
                    <a:pt x="1" y="128"/>
                  </a:lnTo>
                  <a:lnTo>
                    <a:pt x="6" y="126"/>
                  </a:lnTo>
                  <a:lnTo>
                    <a:pt x="10" y="121"/>
                  </a:lnTo>
                  <a:close/>
                </a:path>
              </a:pathLst>
            </a:custGeom>
            <a:solidFill>
              <a:srgbClr val="B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102" name="Freeform 300"/>
            <p:cNvSpPr>
              <a:spLocks/>
            </p:cNvSpPr>
            <p:nvPr/>
          </p:nvSpPr>
          <p:spPr bwMode="auto">
            <a:xfrm>
              <a:off x="350" y="174"/>
              <a:ext cx="93" cy="78"/>
            </a:xfrm>
            <a:custGeom>
              <a:avLst/>
              <a:gdLst>
                <a:gd name="T0" fmla="*/ 0 w 187"/>
                <a:gd name="T1" fmla="*/ 1 h 156"/>
                <a:gd name="T2" fmla="*/ 0 w 187"/>
                <a:gd name="T3" fmla="*/ 1 h 156"/>
                <a:gd name="T4" fmla="*/ 0 w 187"/>
                <a:gd name="T5" fmla="*/ 1 h 156"/>
                <a:gd name="T6" fmla="*/ 0 w 187"/>
                <a:gd name="T7" fmla="*/ 1 h 156"/>
                <a:gd name="T8" fmla="*/ 1 w 187"/>
                <a:gd name="T9" fmla="*/ 1 h 156"/>
                <a:gd name="T10" fmla="*/ 0 w 187"/>
                <a:gd name="T11" fmla="*/ 1 h 156"/>
                <a:gd name="T12" fmla="*/ 0 w 187"/>
                <a:gd name="T13" fmla="*/ 1 h 156"/>
                <a:gd name="T14" fmla="*/ 0 w 187"/>
                <a:gd name="T15" fmla="*/ 1 h 156"/>
                <a:gd name="T16" fmla="*/ 0 w 187"/>
                <a:gd name="T17" fmla="*/ 1 h 156"/>
                <a:gd name="T18" fmla="*/ 0 w 187"/>
                <a:gd name="T19" fmla="*/ 1 h 156"/>
                <a:gd name="T20" fmla="*/ 0 w 187"/>
                <a:gd name="T21" fmla="*/ 1 h 156"/>
                <a:gd name="T22" fmla="*/ 0 w 187"/>
                <a:gd name="T23" fmla="*/ 1 h 156"/>
                <a:gd name="T24" fmla="*/ 1 w 187"/>
                <a:gd name="T25" fmla="*/ 1 h 156"/>
                <a:gd name="T26" fmla="*/ 1 w 187"/>
                <a:gd name="T27" fmla="*/ 1 h 156"/>
                <a:gd name="T28" fmla="*/ 1 w 187"/>
                <a:gd name="T29" fmla="*/ 1 h 156"/>
                <a:gd name="T30" fmla="*/ 1 w 187"/>
                <a:gd name="T31" fmla="*/ 1 h 156"/>
                <a:gd name="T32" fmla="*/ 0 w 187"/>
                <a:gd name="T33" fmla="*/ 1 h 156"/>
                <a:gd name="T34" fmla="*/ 0 w 187"/>
                <a:gd name="T35" fmla="*/ 1 h 156"/>
                <a:gd name="T36" fmla="*/ 0 w 187"/>
                <a:gd name="T37" fmla="*/ 1 h 156"/>
                <a:gd name="T38" fmla="*/ 1 w 187"/>
                <a:gd name="T39" fmla="*/ 1 h 156"/>
                <a:gd name="T40" fmla="*/ 1 w 187"/>
                <a:gd name="T41" fmla="*/ 1 h 156"/>
                <a:gd name="T42" fmla="*/ 1 w 187"/>
                <a:gd name="T43" fmla="*/ 1 h 156"/>
                <a:gd name="T44" fmla="*/ 1 w 187"/>
                <a:gd name="T45" fmla="*/ 1 h 156"/>
                <a:gd name="T46" fmla="*/ 1 w 187"/>
                <a:gd name="T47" fmla="*/ 1 h 156"/>
                <a:gd name="T48" fmla="*/ 1 w 187"/>
                <a:gd name="T49" fmla="*/ 1 h 156"/>
                <a:gd name="T50" fmla="*/ 1 w 187"/>
                <a:gd name="T51" fmla="*/ 1 h 156"/>
                <a:gd name="T52" fmla="*/ 1 w 187"/>
                <a:gd name="T53" fmla="*/ 2 h 156"/>
                <a:gd name="T54" fmla="*/ 1 w 187"/>
                <a:gd name="T55" fmla="*/ 2 h 156"/>
                <a:gd name="T56" fmla="*/ 1 w 187"/>
                <a:gd name="T57" fmla="*/ 2 h 156"/>
                <a:gd name="T58" fmla="*/ 1 w 187"/>
                <a:gd name="T59" fmla="*/ 1 h 156"/>
                <a:gd name="T60" fmla="*/ 0 w 187"/>
                <a:gd name="T61" fmla="*/ 1 h 156"/>
                <a:gd name="T62" fmla="*/ 0 w 187"/>
                <a:gd name="T63" fmla="*/ 1 h 156"/>
                <a:gd name="T64" fmla="*/ 1 w 187"/>
                <a:gd name="T65" fmla="*/ 1 h 156"/>
                <a:gd name="T66" fmla="*/ 1 w 187"/>
                <a:gd name="T67" fmla="*/ 2 h 156"/>
                <a:gd name="T68" fmla="*/ 1 w 187"/>
                <a:gd name="T69" fmla="*/ 2 h 156"/>
                <a:gd name="T70" fmla="*/ 0 w 187"/>
                <a:gd name="T71" fmla="*/ 1 h 156"/>
                <a:gd name="T72" fmla="*/ 0 w 187"/>
                <a:gd name="T73" fmla="*/ 1 h 156"/>
                <a:gd name="T74" fmla="*/ 0 w 187"/>
                <a:gd name="T75" fmla="*/ 1 h 156"/>
                <a:gd name="T76" fmla="*/ 0 w 187"/>
                <a:gd name="T77" fmla="*/ 1 h 156"/>
                <a:gd name="T78" fmla="*/ 0 w 187"/>
                <a:gd name="T79" fmla="*/ 1 h 156"/>
                <a:gd name="T80" fmla="*/ 0 w 187"/>
                <a:gd name="T81" fmla="*/ 1 h 156"/>
                <a:gd name="T82" fmla="*/ 0 w 187"/>
                <a:gd name="T83" fmla="*/ 1 h 156"/>
                <a:gd name="T84" fmla="*/ 0 w 187"/>
                <a:gd name="T85" fmla="*/ 1 h 156"/>
                <a:gd name="T86" fmla="*/ 0 w 187"/>
                <a:gd name="T87" fmla="*/ 1 h 156"/>
                <a:gd name="T88" fmla="*/ 0 w 187"/>
                <a:gd name="T89" fmla="*/ 1 h 156"/>
                <a:gd name="T90" fmla="*/ 0 w 187"/>
                <a:gd name="T91" fmla="*/ 1 h 156"/>
                <a:gd name="T92" fmla="*/ 0 w 187"/>
                <a:gd name="T93" fmla="*/ 1 h 156"/>
                <a:gd name="T94" fmla="*/ 0 w 187"/>
                <a:gd name="T95" fmla="*/ 1 h 156"/>
                <a:gd name="T96" fmla="*/ 0 w 187"/>
                <a:gd name="T97" fmla="*/ 1 h 156"/>
                <a:gd name="T98" fmla="*/ 0 w 187"/>
                <a:gd name="T99" fmla="*/ 1 h 156"/>
                <a:gd name="T100" fmla="*/ 0 w 187"/>
                <a:gd name="T101" fmla="*/ 1 h 156"/>
                <a:gd name="T102" fmla="*/ 0 w 187"/>
                <a:gd name="T103" fmla="*/ 0 h 15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187" h="156">
                  <a:moveTo>
                    <a:pt x="7" y="1"/>
                  </a:moveTo>
                  <a:lnTo>
                    <a:pt x="14" y="7"/>
                  </a:lnTo>
                  <a:lnTo>
                    <a:pt x="22" y="13"/>
                  </a:lnTo>
                  <a:lnTo>
                    <a:pt x="30" y="16"/>
                  </a:lnTo>
                  <a:lnTo>
                    <a:pt x="37" y="17"/>
                  </a:lnTo>
                  <a:lnTo>
                    <a:pt x="46" y="15"/>
                  </a:lnTo>
                  <a:lnTo>
                    <a:pt x="58" y="13"/>
                  </a:lnTo>
                  <a:lnTo>
                    <a:pt x="70" y="12"/>
                  </a:lnTo>
                  <a:lnTo>
                    <a:pt x="84" y="9"/>
                  </a:lnTo>
                  <a:lnTo>
                    <a:pt x="97" y="9"/>
                  </a:lnTo>
                  <a:lnTo>
                    <a:pt x="108" y="9"/>
                  </a:lnTo>
                  <a:lnTo>
                    <a:pt x="119" y="9"/>
                  </a:lnTo>
                  <a:lnTo>
                    <a:pt x="125" y="12"/>
                  </a:lnTo>
                  <a:lnTo>
                    <a:pt x="130" y="15"/>
                  </a:lnTo>
                  <a:lnTo>
                    <a:pt x="130" y="16"/>
                  </a:lnTo>
                  <a:lnTo>
                    <a:pt x="126" y="16"/>
                  </a:lnTo>
                  <a:lnTo>
                    <a:pt x="118" y="16"/>
                  </a:lnTo>
                  <a:lnTo>
                    <a:pt x="111" y="16"/>
                  </a:lnTo>
                  <a:lnTo>
                    <a:pt x="102" y="16"/>
                  </a:lnTo>
                  <a:lnTo>
                    <a:pt x="91" y="16"/>
                  </a:lnTo>
                  <a:lnTo>
                    <a:pt x="80" y="17"/>
                  </a:lnTo>
                  <a:lnTo>
                    <a:pt x="68" y="20"/>
                  </a:lnTo>
                  <a:lnTo>
                    <a:pt x="59" y="21"/>
                  </a:lnTo>
                  <a:lnTo>
                    <a:pt x="51" y="23"/>
                  </a:lnTo>
                  <a:lnTo>
                    <a:pt x="46" y="26"/>
                  </a:lnTo>
                  <a:lnTo>
                    <a:pt x="50" y="28"/>
                  </a:lnTo>
                  <a:lnTo>
                    <a:pt x="55" y="30"/>
                  </a:lnTo>
                  <a:lnTo>
                    <a:pt x="60" y="32"/>
                  </a:lnTo>
                  <a:lnTo>
                    <a:pt x="66" y="35"/>
                  </a:lnTo>
                  <a:lnTo>
                    <a:pt x="72" y="37"/>
                  </a:lnTo>
                  <a:lnTo>
                    <a:pt x="76" y="39"/>
                  </a:lnTo>
                  <a:lnTo>
                    <a:pt x="80" y="41"/>
                  </a:lnTo>
                  <a:lnTo>
                    <a:pt x="82" y="43"/>
                  </a:lnTo>
                  <a:lnTo>
                    <a:pt x="91" y="42"/>
                  </a:lnTo>
                  <a:lnTo>
                    <a:pt x="104" y="41"/>
                  </a:lnTo>
                  <a:lnTo>
                    <a:pt x="117" y="42"/>
                  </a:lnTo>
                  <a:lnTo>
                    <a:pt x="130" y="43"/>
                  </a:lnTo>
                  <a:lnTo>
                    <a:pt x="143" y="45"/>
                  </a:lnTo>
                  <a:lnTo>
                    <a:pt x="155" y="47"/>
                  </a:lnTo>
                  <a:lnTo>
                    <a:pt x="164" y="51"/>
                  </a:lnTo>
                  <a:lnTo>
                    <a:pt x="169" y="54"/>
                  </a:lnTo>
                  <a:lnTo>
                    <a:pt x="175" y="59"/>
                  </a:lnTo>
                  <a:lnTo>
                    <a:pt x="175" y="61"/>
                  </a:lnTo>
                  <a:lnTo>
                    <a:pt x="172" y="60"/>
                  </a:lnTo>
                  <a:lnTo>
                    <a:pt x="165" y="58"/>
                  </a:lnTo>
                  <a:lnTo>
                    <a:pt x="159" y="56"/>
                  </a:lnTo>
                  <a:lnTo>
                    <a:pt x="151" y="54"/>
                  </a:lnTo>
                  <a:lnTo>
                    <a:pt x="141" y="52"/>
                  </a:lnTo>
                  <a:lnTo>
                    <a:pt x="130" y="51"/>
                  </a:lnTo>
                  <a:lnTo>
                    <a:pt x="119" y="50"/>
                  </a:lnTo>
                  <a:lnTo>
                    <a:pt x="110" y="50"/>
                  </a:lnTo>
                  <a:lnTo>
                    <a:pt x="100" y="50"/>
                  </a:lnTo>
                  <a:lnTo>
                    <a:pt x="95" y="51"/>
                  </a:lnTo>
                  <a:lnTo>
                    <a:pt x="104" y="58"/>
                  </a:lnTo>
                  <a:lnTo>
                    <a:pt x="111" y="62"/>
                  </a:lnTo>
                  <a:lnTo>
                    <a:pt x="117" y="66"/>
                  </a:lnTo>
                  <a:lnTo>
                    <a:pt x="119" y="69"/>
                  </a:lnTo>
                  <a:lnTo>
                    <a:pt x="126" y="71"/>
                  </a:lnTo>
                  <a:lnTo>
                    <a:pt x="134" y="72"/>
                  </a:lnTo>
                  <a:lnTo>
                    <a:pt x="144" y="73"/>
                  </a:lnTo>
                  <a:lnTo>
                    <a:pt x="155" y="75"/>
                  </a:lnTo>
                  <a:lnTo>
                    <a:pt x="165" y="79"/>
                  </a:lnTo>
                  <a:lnTo>
                    <a:pt x="174" y="84"/>
                  </a:lnTo>
                  <a:lnTo>
                    <a:pt x="182" y="92"/>
                  </a:lnTo>
                  <a:lnTo>
                    <a:pt x="187" y="103"/>
                  </a:lnTo>
                  <a:lnTo>
                    <a:pt x="181" y="98"/>
                  </a:lnTo>
                  <a:lnTo>
                    <a:pt x="175" y="95"/>
                  </a:lnTo>
                  <a:lnTo>
                    <a:pt x="167" y="90"/>
                  </a:lnTo>
                  <a:lnTo>
                    <a:pt x="160" y="87"/>
                  </a:lnTo>
                  <a:lnTo>
                    <a:pt x="153" y="83"/>
                  </a:lnTo>
                  <a:lnTo>
                    <a:pt x="145" y="82"/>
                  </a:lnTo>
                  <a:lnTo>
                    <a:pt x="138" y="81"/>
                  </a:lnTo>
                  <a:lnTo>
                    <a:pt x="131" y="81"/>
                  </a:lnTo>
                  <a:lnTo>
                    <a:pt x="140" y="89"/>
                  </a:lnTo>
                  <a:lnTo>
                    <a:pt x="148" y="98"/>
                  </a:lnTo>
                  <a:lnTo>
                    <a:pt x="156" y="106"/>
                  </a:lnTo>
                  <a:lnTo>
                    <a:pt x="163" y="113"/>
                  </a:lnTo>
                  <a:lnTo>
                    <a:pt x="169" y="120"/>
                  </a:lnTo>
                  <a:lnTo>
                    <a:pt x="175" y="126"/>
                  </a:lnTo>
                  <a:lnTo>
                    <a:pt x="179" y="130"/>
                  </a:lnTo>
                  <a:lnTo>
                    <a:pt x="180" y="133"/>
                  </a:lnTo>
                  <a:lnTo>
                    <a:pt x="181" y="137"/>
                  </a:lnTo>
                  <a:lnTo>
                    <a:pt x="183" y="143"/>
                  </a:lnTo>
                  <a:lnTo>
                    <a:pt x="184" y="150"/>
                  </a:lnTo>
                  <a:lnTo>
                    <a:pt x="187" y="156"/>
                  </a:lnTo>
                  <a:lnTo>
                    <a:pt x="182" y="149"/>
                  </a:lnTo>
                  <a:lnTo>
                    <a:pt x="174" y="139"/>
                  </a:lnTo>
                  <a:lnTo>
                    <a:pt x="165" y="128"/>
                  </a:lnTo>
                  <a:lnTo>
                    <a:pt x="156" y="115"/>
                  </a:lnTo>
                  <a:lnTo>
                    <a:pt x="145" y="105"/>
                  </a:lnTo>
                  <a:lnTo>
                    <a:pt x="137" y="96"/>
                  </a:lnTo>
                  <a:lnTo>
                    <a:pt x="130" y="89"/>
                  </a:lnTo>
                  <a:lnTo>
                    <a:pt x="126" y="85"/>
                  </a:lnTo>
                  <a:lnTo>
                    <a:pt x="122" y="84"/>
                  </a:lnTo>
                  <a:lnTo>
                    <a:pt x="120" y="87"/>
                  </a:lnTo>
                  <a:lnTo>
                    <a:pt x="120" y="90"/>
                  </a:lnTo>
                  <a:lnTo>
                    <a:pt x="121" y="95"/>
                  </a:lnTo>
                  <a:lnTo>
                    <a:pt x="123" y="103"/>
                  </a:lnTo>
                  <a:lnTo>
                    <a:pt x="129" y="117"/>
                  </a:lnTo>
                  <a:lnTo>
                    <a:pt x="135" y="129"/>
                  </a:lnTo>
                  <a:lnTo>
                    <a:pt x="138" y="139"/>
                  </a:lnTo>
                  <a:lnTo>
                    <a:pt x="138" y="142"/>
                  </a:lnTo>
                  <a:lnTo>
                    <a:pt x="137" y="142"/>
                  </a:lnTo>
                  <a:lnTo>
                    <a:pt x="135" y="141"/>
                  </a:lnTo>
                  <a:lnTo>
                    <a:pt x="131" y="136"/>
                  </a:lnTo>
                  <a:lnTo>
                    <a:pt x="126" y="126"/>
                  </a:lnTo>
                  <a:lnTo>
                    <a:pt x="119" y="109"/>
                  </a:lnTo>
                  <a:lnTo>
                    <a:pt x="112" y="91"/>
                  </a:lnTo>
                  <a:lnTo>
                    <a:pt x="112" y="77"/>
                  </a:lnTo>
                  <a:lnTo>
                    <a:pt x="102" y="69"/>
                  </a:lnTo>
                  <a:lnTo>
                    <a:pt x="92" y="64"/>
                  </a:lnTo>
                  <a:lnTo>
                    <a:pt x="84" y="59"/>
                  </a:lnTo>
                  <a:lnTo>
                    <a:pt x="81" y="57"/>
                  </a:lnTo>
                  <a:lnTo>
                    <a:pt x="79" y="54"/>
                  </a:lnTo>
                  <a:lnTo>
                    <a:pt x="76" y="54"/>
                  </a:lnTo>
                  <a:lnTo>
                    <a:pt x="75" y="56"/>
                  </a:lnTo>
                  <a:lnTo>
                    <a:pt x="74" y="60"/>
                  </a:lnTo>
                  <a:lnTo>
                    <a:pt x="75" y="71"/>
                  </a:lnTo>
                  <a:lnTo>
                    <a:pt x="79" y="88"/>
                  </a:lnTo>
                  <a:lnTo>
                    <a:pt x="84" y="105"/>
                  </a:lnTo>
                  <a:lnTo>
                    <a:pt x="93" y="119"/>
                  </a:lnTo>
                  <a:lnTo>
                    <a:pt x="98" y="125"/>
                  </a:lnTo>
                  <a:lnTo>
                    <a:pt x="98" y="128"/>
                  </a:lnTo>
                  <a:lnTo>
                    <a:pt x="95" y="127"/>
                  </a:lnTo>
                  <a:lnTo>
                    <a:pt x="90" y="124"/>
                  </a:lnTo>
                  <a:lnTo>
                    <a:pt x="83" y="113"/>
                  </a:lnTo>
                  <a:lnTo>
                    <a:pt x="74" y="96"/>
                  </a:lnTo>
                  <a:lnTo>
                    <a:pt x="67" y="74"/>
                  </a:lnTo>
                  <a:lnTo>
                    <a:pt x="67" y="49"/>
                  </a:lnTo>
                  <a:lnTo>
                    <a:pt x="60" y="43"/>
                  </a:lnTo>
                  <a:lnTo>
                    <a:pt x="52" y="38"/>
                  </a:lnTo>
                  <a:lnTo>
                    <a:pt x="44" y="35"/>
                  </a:lnTo>
                  <a:lnTo>
                    <a:pt x="39" y="32"/>
                  </a:lnTo>
                  <a:lnTo>
                    <a:pt x="37" y="39"/>
                  </a:lnTo>
                  <a:lnTo>
                    <a:pt x="37" y="50"/>
                  </a:lnTo>
                  <a:lnTo>
                    <a:pt x="39" y="61"/>
                  </a:lnTo>
                  <a:lnTo>
                    <a:pt x="42" y="71"/>
                  </a:lnTo>
                  <a:lnTo>
                    <a:pt x="43" y="80"/>
                  </a:lnTo>
                  <a:lnTo>
                    <a:pt x="45" y="94"/>
                  </a:lnTo>
                  <a:lnTo>
                    <a:pt x="49" y="105"/>
                  </a:lnTo>
                  <a:lnTo>
                    <a:pt x="51" y="113"/>
                  </a:lnTo>
                  <a:lnTo>
                    <a:pt x="51" y="115"/>
                  </a:lnTo>
                  <a:lnTo>
                    <a:pt x="47" y="114"/>
                  </a:lnTo>
                  <a:lnTo>
                    <a:pt x="44" y="110"/>
                  </a:lnTo>
                  <a:lnTo>
                    <a:pt x="41" y="102"/>
                  </a:lnTo>
                  <a:lnTo>
                    <a:pt x="38" y="87"/>
                  </a:lnTo>
                  <a:lnTo>
                    <a:pt x="35" y="65"/>
                  </a:lnTo>
                  <a:lnTo>
                    <a:pt x="30" y="44"/>
                  </a:lnTo>
                  <a:lnTo>
                    <a:pt x="28" y="30"/>
                  </a:lnTo>
                  <a:lnTo>
                    <a:pt x="17" y="20"/>
                  </a:lnTo>
                  <a:lnTo>
                    <a:pt x="9" y="12"/>
                  </a:lnTo>
                  <a:lnTo>
                    <a:pt x="4" y="6"/>
                  </a:lnTo>
                  <a:lnTo>
                    <a:pt x="0" y="2"/>
                  </a:lnTo>
                  <a:lnTo>
                    <a:pt x="0" y="0"/>
                  </a:lnTo>
                  <a:lnTo>
                    <a:pt x="1" y="0"/>
                  </a:lnTo>
                  <a:lnTo>
                    <a:pt x="4" y="0"/>
                  </a:lnTo>
                  <a:lnTo>
                    <a:pt x="7" y="1"/>
                  </a:lnTo>
                  <a:close/>
                </a:path>
              </a:pathLst>
            </a:custGeom>
            <a:solidFill>
              <a:srgbClr val="B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103" name="Freeform 301"/>
            <p:cNvSpPr>
              <a:spLocks/>
            </p:cNvSpPr>
            <p:nvPr/>
          </p:nvSpPr>
          <p:spPr bwMode="auto">
            <a:xfrm>
              <a:off x="302" y="183"/>
              <a:ext cx="64" cy="108"/>
            </a:xfrm>
            <a:custGeom>
              <a:avLst/>
              <a:gdLst>
                <a:gd name="T0" fmla="*/ 0 w 129"/>
                <a:gd name="T1" fmla="*/ 1 h 214"/>
                <a:gd name="T2" fmla="*/ 0 w 129"/>
                <a:gd name="T3" fmla="*/ 1 h 214"/>
                <a:gd name="T4" fmla="*/ 0 w 129"/>
                <a:gd name="T5" fmla="*/ 1 h 214"/>
                <a:gd name="T6" fmla="*/ 0 w 129"/>
                <a:gd name="T7" fmla="*/ 1 h 214"/>
                <a:gd name="T8" fmla="*/ 0 w 129"/>
                <a:gd name="T9" fmla="*/ 1 h 214"/>
                <a:gd name="T10" fmla="*/ 0 w 129"/>
                <a:gd name="T11" fmla="*/ 1 h 214"/>
                <a:gd name="T12" fmla="*/ 0 w 129"/>
                <a:gd name="T13" fmla="*/ 1 h 214"/>
                <a:gd name="T14" fmla="*/ 0 w 129"/>
                <a:gd name="T15" fmla="*/ 1 h 214"/>
                <a:gd name="T16" fmla="*/ 1 w 129"/>
                <a:gd name="T17" fmla="*/ 1 h 214"/>
                <a:gd name="T18" fmla="*/ 0 w 129"/>
                <a:gd name="T19" fmla="*/ 1 h 214"/>
                <a:gd name="T20" fmla="*/ 0 w 129"/>
                <a:gd name="T21" fmla="*/ 1 h 214"/>
                <a:gd name="T22" fmla="*/ 0 w 129"/>
                <a:gd name="T23" fmla="*/ 1 h 214"/>
                <a:gd name="T24" fmla="*/ 0 w 129"/>
                <a:gd name="T25" fmla="*/ 1 h 214"/>
                <a:gd name="T26" fmla="*/ 0 w 129"/>
                <a:gd name="T27" fmla="*/ 1 h 214"/>
                <a:gd name="T28" fmla="*/ 0 w 129"/>
                <a:gd name="T29" fmla="*/ 1 h 214"/>
                <a:gd name="T30" fmla="*/ 0 w 129"/>
                <a:gd name="T31" fmla="*/ 1 h 214"/>
                <a:gd name="T32" fmla="*/ 0 w 129"/>
                <a:gd name="T33" fmla="*/ 1 h 214"/>
                <a:gd name="T34" fmla="*/ 0 w 129"/>
                <a:gd name="T35" fmla="*/ 1 h 214"/>
                <a:gd name="T36" fmla="*/ 0 w 129"/>
                <a:gd name="T37" fmla="*/ 1 h 214"/>
                <a:gd name="T38" fmla="*/ 0 w 129"/>
                <a:gd name="T39" fmla="*/ 1 h 214"/>
                <a:gd name="T40" fmla="*/ 0 w 129"/>
                <a:gd name="T41" fmla="*/ 2 h 214"/>
                <a:gd name="T42" fmla="*/ 0 w 129"/>
                <a:gd name="T43" fmla="*/ 2 h 214"/>
                <a:gd name="T44" fmla="*/ 0 w 129"/>
                <a:gd name="T45" fmla="*/ 2 h 214"/>
                <a:gd name="T46" fmla="*/ 0 w 129"/>
                <a:gd name="T47" fmla="*/ 2 h 214"/>
                <a:gd name="T48" fmla="*/ 0 w 129"/>
                <a:gd name="T49" fmla="*/ 2 h 214"/>
                <a:gd name="T50" fmla="*/ 0 w 129"/>
                <a:gd name="T51" fmla="*/ 2 h 214"/>
                <a:gd name="T52" fmla="*/ 0 w 129"/>
                <a:gd name="T53" fmla="*/ 1 h 214"/>
                <a:gd name="T54" fmla="*/ 0 w 129"/>
                <a:gd name="T55" fmla="*/ 1 h 214"/>
                <a:gd name="T56" fmla="*/ 0 w 129"/>
                <a:gd name="T57" fmla="*/ 2 h 214"/>
                <a:gd name="T58" fmla="*/ 0 w 129"/>
                <a:gd name="T59" fmla="*/ 2 h 214"/>
                <a:gd name="T60" fmla="*/ 0 w 129"/>
                <a:gd name="T61" fmla="*/ 2 h 214"/>
                <a:gd name="T62" fmla="*/ 0 w 129"/>
                <a:gd name="T63" fmla="*/ 2 h 214"/>
                <a:gd name="T64" fmla="*/ 0 w 129"/>
                <a:gd name="T65" fmla="*/ 2 h 214"/>
                <a:gd name="T66" fmla="*/ 0 w 129"/>
                <a:gd name="T67" fmla="*/ 2 h 214"/>
                <a:gd name="T68" fmla="*/ 0 w 129"/>
                <a:gd name="T69" fmla="*/ 2 h 214"/>
                <a:gd name="T70" fmla="*/ 0 w 129"/>
                <a:gd name="T71" fmla="*/ 2 h 214"/>
                <a:gd name="T72" fmla="*/ 0 w 129"/>
                <a:gd name="T73" fmla="*/ 2 h 214"/>
                <a:gd name="T74" fmla="*/ 0 w 129"/>
                <a:gd name="T75" fmla="*/ 2 h 214"/>
                <a:gd name="T76" fmla="*/ 0 w 129"/>
                <a:gd name="T77" fmla="*/ 2 h 214"/>
                <a:gd name="T78" fmla="*/ 0 w 129"/>
                <a:gd name="T79" fmla="*/ 1 h 214"/>
                <a:gd name="T80" fmla="*/ 0 w 129"/>
                <a:gd name="T81" fmla="*/ 1 h 214"/>
                <a:gd name="T82" fmla="*/ 0 w 129"/>
                <a:gd name="T83" fmla="*/ 1 h 214"/>
                <a:gd name="T84" fmla="*/ 0 w 129"/>
                <a:gd name="T85" fmla="*/ 1 h 214"/>
                <a:gd name="T86" fmla="*/ 0 w 129"/>
                <a:gd name="T87" fmla="*/ 1 h 214"/>
                <a:gd name="T88" fmla="*/ 0 w 129"/>
                <a:gd name="T89" fmla="*/ 1 h 214"/>
                <a:gd name="T90" fmla="*/ 0 w 129"/>
                <a:gd name="T91" fmla="*/ 1 h 214"/>
                <a:gd name="T92" fmla="*/ 0 w 129"/>
                <a:gd name="T93" fmla="*/ 1 h 214"/>
                <a:gd name="T94" fmla="*/ 0 w 129"/>
                <a:gd name="T95" fmla="*/ 1 h 214"/>
                <a:gd name="T96" fmla="*/ 0 w 129"/>
                <a:gd name="T97" fmla="*/ 1 h 214"/>
                <a:gd name="T98" fmla="*/ 0 w 129"/>
                <a:gd name="T99" fmla="*/ 1 h 214"/>
                <a:gd name="T100" fmla="*/ 0 w 129"/>
                <a:gd name="T101" fmla="*/ 1 h 214"/>
                <a:gd name="T102" fmla="*/ 0 w 129"/>
                <a:gd name="T103" fmla="*/ 1 h 214"/>
                <a:gd name="T104" fmla="*/ 0 w 129"/>
                <a:gd name="T105" fmla="*/ 1 h 214"/>
                <a:gd name="T106" fmla="*/ 0 w 129"/>
                <a:gd name="T107" fmla="*/ 1 h 214"/>
                <a:gd name="T108" fmla="*/ 0 w 129"/>
                <a:gd name="T109" fmla="*/ 1 h 214"/>
                <a:gd name="T110" fmla="*/ 0 w 129"/>
                <a:gd name="T111" fmla="*/ 1 h 214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129" h="214">
                  <a:moveTo>
                    <a:pt x="56" y="0"/>
                  </a:moveTo>
                  <a:lnTo>
                    <a:pt x="58" y="1"/>
                  </a:lnTo>
                  <a:lnTo>
                    <a:pt x="60" y="11"/>
                  </a:lnTo>
                  <a:lnTo>
                    <a:pt x="61" y="24"/>
                  </a:lnTo>
                  <a:lnTo>
                    <a:pt x="63" y="31"/>
                  </a:lnTo>
                  <a:lnTo>
                    <a:pt x="65" y="33"/>
                  </a:lnTo>
                  <a:lnTo>
                    <a:pt x="68" y="35"/>
                  </a:lnTo>
                  <a:lnTo>
                    <a:pt x="74" y="40"/>
                  </a:lnTo>
                  <a:lnTo>
                    <a:pt x="80" y="46"/>
                  </a:lnTo>
                  <a:lnTo>
                    <a:pt x="87" y="52"/>
                  </a:lnTo>
                  <a:lnTo>
                    <a:pt x="94" y="60"/>
                  </a:lnTo>
                  <a:lnTo>
                    <a:pt x="101" y="68"/>
                  </a:lnTo>
                  <a:lnTo>
                    <a:pt x="106" y="78"/>
                  </a:lnTo>
                  <a:lnTo>
                    <a:pt x="116" y="94"/>
                  </a:lnTo>
                  <a:lnTo>
                    <a:pt x="123" y="106"/>
                  </a:lnTo>
                  <a:lnTo>
                    <a:pt x="127" y="114"/>
                  </a:lnTo>
                  <a:lnTo>
                    <a:pt x="129" y="120"/>
                  </a:lnTo>
                  <a:lnTo>
                    <a:pt x="129" y="123"/>
                  </a:lnTo>
                  <a:lnTo>
                    <a:pt x="128" y="124"/>
                  </a:lnTo>
                  <a:lnTo>
                    <a:pt x="126" y="123"/>
                  </a:lnTo>
                  <a:lnTo>
                    <a:pt x="123" y="117"/>
                  </a:lnTo>
                  <a:lnTo>
                    <a:pt x="120" y="113"/>
                  </a:lnTo>
                  <a:lnTo>
                    <a:pt x="117" y="106"/>
                  </a:lnTo>
                  <a:lnTo>
                    <a:pt x="112" y="98"/>
                  </a:lnTo>
                  <a:lnTo>
                    <a:pt x="106" y="88"/>
                  </a:lnTo>
                  <a:lnTo>
                    <a:pt x="101" y="80"/>
                  </a:lnTo>
                  <a:lnTo>
                    <a:pt x="95" y="72"/>
                  </a:lnTo>
                  <a:lnTo>
                    <a:pt x="90" y="65"/>
                  </a:lnTo>
                  <a:lnTo>
                    <a:pt x="87" y="62"/>
                  </a:lnTo>
                  <a:lnTo>
                    <a:pt x="81" y="57"/>
                  </a:lnTo>
                  <a:lnTo>
                    <a:pt x="76" y="54"/>
                  </a:lnTo>
                  <a:lnTo>
                    <a:pt x="73" y="52"/>
                  </a:lnTo>
                  <a:lnTo>
                    <a:pt x="70" y="50"/>
                  </a:lnTo>
                  <a:lnTo>
                    <a:pt x="68" y="62"/>
                  </a:lnTo>
                  <a:lnTo>
                    <a:pt x="68" y="75"/>
                  </a:lnTo>
                  <a:lnTo>
                    <a:pt x="70" y="86"/>
                  </a:lnTo>
                  <a:lnTo>
                    <a:pt x="71" y="94"/>
                  </a:lnTo>
                  <a:lnTo>
                    <a:pt x="76" y="99"/>
                  </a:lnTo>
                  <a:lnTo>
                    <a:pt x="83" y="106"/>
                  </a:lnTo>
                  <a:lnTo>
                    <a:pt x="91" y="113"/>
                  </a:lnTo>
                  <a:lnTo>
                    <a:pt x="100" y="122"/>
                  </a:lnTo>
                  <a:lnTo>
                    <a:pt x="108" y="132"/>
                  </a:lnTo>
                  <a:lnTo>
                    <a:pt x="114" y="144"/>
                  </a:lnTo>
                  <a:lnTo>
                    <a:pt x="119" y="156"/>
                  </a:lnTo>
                  <a:lnTo>
                    <a:pt x="121" y="171"/>
                  </a:lnTo>
                  <a:lnTo>
                    <a:pt x="121" y="176"/>
                  </a:lnTo>
                  <a:lnTo>
                    <a:pt x="119" y="174"/>
                  </a:lnTo>
                  <a:lnTo>
                    <a:pt x="116" y="166"/>
                  </a:lnTo>
                  <a:lnTo>
                    <a:pt x="110" y="153"/>
                  </a:lnTo>
                  <a:lnTo>
                    <a:pt x="106" y="146"/>
                  </a:lnTo>
                  <a:lnTo>
                    <a:pt x="103" y="138"/>
                  </a:lnTo>
                  <a:lnTo>
                    <a:pt x="97" y="132"/>
                  </a:lnTo>
                  <a:lnTo>
                    <a:pt x="93" y="125"/>
                  </a:lnTo>
                  <a:lnTo>
                    <a:pt x="87" y="121"/>
                  </a:lnTo>
                  <a:lnTo>
                    <a:pt x="81" y="116"/>
                  </a:lnTo>
                  <a:lnTo>
                    <a:pt x="76" y="113"/>
                  </a:lnTo>
                  <a:lnTo>
                    <a:pt x="72" y="111"/>
                  </a:lnTo>
                  <a:lnTo>
                    <a:pt x="79" y="130"/>
                  </a:lnTo>
                  <a:lnTo>
                    <a:pt x="83" y="156"/>
                  </a:lnTo>
                  <a:lnTo>
                    <a:pt x="87" y="184"/>
                  </a:lnTo>
                  <a:lnTo>
                    <a:pt x="86" y="207"/>
                  </a:lnTo>
                  <a:lnTo>
                    <a:pt x="83" y="213"/>
                  </a:lnTo>
                  <a:lnTo>
                    <a:pt x="82" y="214"/>
                  </a:lnTo>
                  <a:lnTo>
                    <a:pt x="81" y="211"/>
                  </a:lnTo>
                  <a:lnTo>
                    <a:pt x="81" y="204"/>
                  </a:lnTo>
                  <a:lnTo>
                    <a:pt x="79" y="188"/>
                  </a:lnTo>
                  <a:lnTo>
                    <a:pt x="74" y="162"/>
                  </a:lnTo>
                  <a:lnTo>
                    <a:pt x="67" y="136"/>
                  </a:lnTo>
                  <a:lnTo>
                    <a:pt x="63" y="121"/>
                  </a:lnTo>
                  <a:lnTo>
                    <a:pt x="53" y="128"/>
                  </a:lnTo>
                  <a:lnTo>
                    <a:pt x="43" y="139"/>
                  </a:lnTo>
                  <a:lnTo>
                    <a:pt x="35" y="154"/>
                  </a:lnTo>
                  <a:lnTo>
                    <a:pt x="30" y="168"/>
                  </a:lnTo>
                  <a:lnTo>
                    <a:pt x="28" y="174"/>
                  </a:lnTo>
                  <a:lnTo>
                    <a:pt x="26" y="174"/>
                  </a:lnTo>
                  <a:lnTo>
                    <a:pt x="25" y="169"/>
                  </a:lnTo>
                  <a:lnTo>
                    <a:pt x="27" y="161"/>
                  </a:lnTo>
                  <a:lnTo>
                    <a:pt x="33" y="147"/>
                  </a:lnTo>
                  <a:lnTo>
                    <a:pt x="42" y="130"/>
                  </a:lnTo>
                  <a:lnTo>
                    <a:pt x="51" y="114"/>
                  </a:lnTo>
                  <a:lnTo>
                    <a:pt x="58" y="105"/>
                  </a:lnTo>
                  <a:lnTo>
                    <a:pt x="59" y="91"/>
                  </a:lnTo>
                  <a:lnTo>
                    <a:pt x="59" y="75"/>
                  </a:lnTo>
                  <a:lnTo>
                    <a:pt x="59" y="62"/>
                  </a:lnTo>
                  <a:lnTo>
                    <a:pt x="59" y="53"/>
                  </a:lnTo>
                  <a:lnTo>
                    <a:pt x="52" y="57"/>
                  </a:lnTo>
                  <a:lnTo>
                    <a:pt x="44" y="64"/>
                  </a:lnTo>
                  <a:lnTo>
                    <a:pt x="36" y="72"/>
                  </a:lnTo>
                  <a:lnTo>
                    <a:pt x="27" y="81"/>
                  </a:lnTo>
                  <a:lnTo>
                    <a:pt x="20" y="92"/>
                  </a:lnTo>
                  <a:lnTo>
                    <a:pt x="13" y="102"/>
                  </a:lnTo>
                  <a:lnTo>
                    <a:pt x="9" y="111"/>
                  </a:lnTo>
                  <a:lnTo>
                    <a:pt x="5" y="121"/>
                  </a:lnTo>
                  <a:lnTo>
                    <a:pt x="3" y="124"/>
                  </a:lnTo>
                  <a:lnTo>
                    <a:pt x="2" y="124"/>
                  </a:lnTo>
                  <a:lnTo>
                    <a:pt x="0" y="122"/>
                  </a:lnTo>
                  <a:lnTo>
                    <a:pt x="2" y="115"/>
                  </a:lnTo>
                  <a:lnTo>
                    <a:pt x="4" y="109"/>
                  </a:lnTo>
                  <a:lnTo>
                    <a:pt x="9" y="100"/>
                  </a:lnTo>
                  <a:lnTo>
                    <a:pt x="15" y="90"/>
                  </a:lnTo>
                  <a:lnTo>
                    <a:pt x="22" y="78"/>
                  </a:lnTo>
                  <a:lnTo>
                    <a:pt x="30" y="65"/>
                  </a:lnTo>
                  <a:lnTo>
                    <a:pt x="38" y="55"/>
                  </a:lnTo>
                  <a:lnTo>
                    <a:pt x="47" y="46"/>
                  </a:lnTo>
                  <a:lnTo>
                    <a:pt x="53" y="39"/>
                  </a:lnTo>
                  <a:lnTo>
                    <a:pt x="57" y="32"/>
                  </a:lnTo>
                  <a:lnTo>
                    <a:pt x="57" y="23"/>
                  </a:lnTo>
                  <a:lnTo>
                    <a:pt x="55" y="13"/>
                  </a:lnTo>
                  <a:lnTo>
                    <a:pt x="53" y="8"/>
                  </a:lnTo>
                  <a:lnTo>
                    <a:pt x="53" y="5"/>
                  </a:lnTo>
                  <a:lnTo>
                    <a:pt x="53" y="3"/>
                  </a:lnTo>
                  <a:lnTo>
                    <a:pt x="55" y="2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B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104" name="Freeform 302"/>
            <p:cNvSpPr>
              <a:spLocks/>
            </p:cNvSpPr>
            <p:nvPr/>
          </p:nvSpPr>
          <p:spPr bwMode="auto">
            <a:xfrm>
              <a:off x="367" y="44"/>
              <a:ext cx="78" cy="111"/>
            </a:xfrm>
            <a:custGeom>
              <a:avLst/>
              <a:gdLst>
                <a:gd name="T0" fmla="*/ 1 w 155"/>
                <a:gd name="T1" fmla="*/ 2 h 222"/>
                <a:gd name="T2" fmla="*/ 1 w 155"/>
                <a:gd name="T3" fmla="*/ 2 h 222"/>
                <a:gd name="T4" fmla="*/ 1 w 155"/>
                <a:gd name="T5" fmla="*/ 2 h 222"/>
                <a:gd name="T6" fmla="*/ 1 w 155"/>
                <a:gd name="T7" fmla="*/ 2 h 222"/>
                <a:gd name="T8" fmla="*/ 1 w 155"/>
                <a:gd name="T9" fmla="*/ 1 h 222"/>
                <a:gd name="T10" fmla="*/ 1 w 155"/>
                <a:gd name="T11" fmla="*/ 1 h 222"/>
                <a:gd name="T12" fmla="*/ 1 w 155"/>
                <a:gd name="T13" fmla="*/ 1 h 222"/>
                <a:gd name="T14" fmla="*/ 1 w 155"/>
                <a:gd name="T15" fmla="*/ 1 h 222"/>
                <a:gd name="T16" fmla="*/ 1 w 155"/>
                <a:gd name="T17" fmla="*/ 1 h 222"/>
                <a:gd name="T18" fmla="*/ 1 w 155"/>
                <a:gd name="T19" fmla="*/ 1 h 222"/>
                <a:gd name="T20" fmla="*/ 1 w 155"/>
                <a:gd name="T21" fmla="*/ 1 h 222"/>
                <a:gd name="T22" fmla="*/ 1 w 155"/>
                <a:gd name="T23" fmla="*/ 1 h 222"/>
                <a:gd name="T24" fmla="*/ 1 w 155"/>
                <a:gd name="T25" fmla="*/ 1 h 222"/>
                <a:gd name="T26" fmla="*/ 1 w 155"/>
                <a:gd name="T27" fmla="*/ 1 h 222"/>
                <a:gd name="T28" fmla="*/ 1 w 155"/>
                <a:gd name="T29" fmla="*/ 1 h 222"/>
                <a:gd name="T30" fmla="*/ 1 w 155"/>
                <a:gd name="T31" fmla="*/ 1 h 222"/>
                <a:gd name="T32" fmla="*/ 1 w 155"/>
                <a:gd name="T33" fmla="*/ 1 h 222"/>
                <a:gd name="T34" fmla="*/ 1 w 155"/>
                <a:gd name="T35" fmla="*/ 1 h 222"/>
                <a:gd name="T36" fmla="*/ 1 w 155"/>
                <a:gd name="T37" fmla="*/ 1 h 222"/>
                <a:gd name="T38" fmla="*/ 1 w 155"/>
                <a:gd name="T39" fmla="*/ 1 h 222"/>
                <a:gd name="T40" fmla="*/ 1 w 155"/>
                <a:gd name="T41" fmla="*/ 1 h 222"/>
                <a:gd name="T42" fmla="*/ 1 w 155"/>
                <a:gd name="T43" fmla="*/ 1 h 222"/>
                <a:gd name="T44" fmla="*/ 2 w 155"/>
                <a:gd name="T45" fmla="*/ 0 h 222"/>
                <a:gd name="T46" fmla="*/ 2 w 155"/>
                <a:gd name="T47" fmla="*/ 1 h 222"/>
                <a:gd name="T48" fmla="*/ 1 w 155"/>
                <a:gd name="T49" fmla="*/ 1 h 222"/>
                <a:gd name="T50" fmla="*/ 1 w 155"/>
                <a:gd name="T51" fmla="*/ 1 h 222"/>
                <a:gd name="T52" fmla="*/ 1 w 155"/>
                <a:gd name="T53" fmla="*/ 1 h 222"/>
                <a:gd name="T54" fmla="*/ 1 w 155"/>
                <a:gd name="T55" fmla="*/ 1 h 222"/>
                <a:gd name="T56" fmla="*/ 2 w 155"/>
                <a:gd name="T57" fmla="*/ 1 h 222"/>
                <a:gd name="T58" fmla="*/ 2 w 155"/>
                <a:gd name="T59" fmla="*/ 1 h 222"/>
                <a:gd name="T60" fmla="*/ 2 w 155"/>
                <a:gd name="T61" fmla="*/ 1 h 222"/>
                <a:gd name="T62" fmla="*/ 2 w 155"/>
                <a:gd name="T63" fmla="*/ 1 h 222"/>
                <a:gd name="T64" fmla="*/ 2 w 155"/>
                <a:gd name="T65" fmla="*/ 1 h 222"/>
                <a:gd name="T66" fmla="*/ 2 w 155"/>
                <a:gd name="T67" fmla="*/ 1 h 222"/>
                <a:gd name="T68" fmla="*/ 1 w 155"/>
                <a:gd name="T69" fmla="*/ 1 h 222"/>
                <a:gd name="T70" fmla="*/ 1 w 155"/>
                <a:gd name="T71" fmla="*/ 1 h 222"/>
                <a:gd name="T72" fmla="*/ 1 w 155"/>
                <a:gd name="T73" fmla="*/ 1 h 222"/>
                <a:gd name="T74" fmla="*/ 1 w 155"/>
                <a:gd name="T75" fmla="*/ 1 h 222"/>
                <a:gd name="T76" fmla="*/ 1 w 155"/>
                <a:gd name="T77" fmla="*/ 1 h 222"/>
                <a:gd name="T78" fmla="*/ 1 w 155"/>
                <a:gd name="T79" fmla="*/ 1 h 222"/>
                <a:gd name="T80" fmla="*/ 1 w 155"/>
                <a:gd name="T81" fmla="*/ 1 h 222"/>
                <a:gd name="T82" fmla="*/ 1 w 155"/>
                <a:gd name="T83" fmla="*/ 1 h 222"/>
                <a:gd name="T84" fmla="*/ 1 w 155"/>
                <a:gd name="T85" fmla="*/ 1 h 222"/>
                <a:gd name="T86" fmla="*/ 1 w 155"/>
                <a:gd name="T87" fmla="*/ 1 h 222"/>
                <a:gd name="T88" fmla="*/ 1 w 155"/>
                <a:gd name="T89" fmla="*/ 1 h 222"/>
                <a:gd name="T90" fmla="*/ 1 w 155"/>
                <a:gd name="T91" fmla="*/ 2 h 222"/>
                <a:gd name="T92" fmla="*/ 1 w 155"/>
                <a:gd name="T93" fmla="*/ 2 h 222"/>
                <a:gd name="T94" fmla="*/ 1 w 155"/>
                <a:gd name="T95" fmla="*/ 2 h 222"/>
                <a:gd name="T96" fmla="*/ 1 w 155"/>
                <a:gd name="T97" fmla="*/ 2 h 222"/>
                <a:gd name="T98" fmla="*/ 1 w 155"/>
                <a:gd name="T99" fmla="*/ 2 h 222"/>
                <a:gd name="T100" fmla="*/ 1 w 155"/>
                <a:gd name="T101" fmla="*/ 2 h 222"/>
                <a:gd name="T102" fmla="*/ 1 w 155"/>
                <a:gd name="T103" fmla="*/ 2 h 222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155" h="222">
                  <a:moveTo>
                    <a:pt x="0" y="222"/>
                  </a:moveTo>
                  <a:lnTo>
                    <a:pt x="4" y="212"/>
                  </a:lnTo>
                  <a:lnTo>
                    <a:pt x="11" y="197"/>
                  </a:lnTo>
                  <a:lnTo>
                    <a:pt x="18" y="183"/>
                  </a:lnTo>
                  <a:lnTo>
                    <a:pt x="23" y="173"/>
                  </a:lnTo>
                  <a:lnTo>
                    <a:pt x="27" y="162"/>
                  </a:lnTo>
                  <a:lnTo>
                    <a:pt x="33" y="147"/>
                  </a:lnTo>
                  <a:lnTo>
                    <a:pt x="39" y="133"/>
                  </a:lnTo>
                  <a:lnTo>
                    <a:pt x="43" y="124"/>
                  </a:lnTo>
                  <a:lnTo>
                    <a:pt x="38" y="118"/>
                  </a:lnTo>
                  <a:lnTo>
                    <a:pt x="32" y="113"/>
                  </a:lnTo>
                  <a:lnTo>
                    <a:pt x="28" y="107"/>
                  </a:lnTo>
                  <a:lnTo>
                    <a:pt x="27" y="99"/>
                  </a:lnTo>
                  <a:lnTo>
                    <a:pt x="27" y="94"/>
                  </a:lnTo>
                  <a:lnTo>
                    <a:pt x="28" y="94"/>
                  </a:lnTo>
                  <a:lnTo>
                    <a:pt x="30" y="98"/>
                  </a:lnTo>
                  <a:lnTo>
                    <a:pt x="32" y="102"/>
                  </a:lnTo>
                  <a:lnTo>
                    <a:pt x="35" y="106"/>
                  </a:lnTo>
                  <a:lnTo>
                    <a:pt x="40" y="108"/>
                  </a:lnTo>
                  <a:lnTo>
                    <a:pt x="45" y="110"/>
                  </a:lnTo>
                  <a:lnTo>
                    <a:pt x="48" y="111"/>
                  </a:lnTo>
                  <a:lnTo>
                    <a:pt x="54" y="106"/>
                  </a:lnTo>
                  <a:lnTo>
                    <a:pt x="59" y="100"/>
                  </a:lnTo>
                  <a:lnTo>
                    <a:pt x="65" y="92"/>
                  </a:lnTo>
                  <a:lnTo>
                    <a:pt x="71" y="85"/>
                  </a:lnTo>
                  <a:lnTo>
                    <a:pt x="77" y="78"/>
                  </a:lnTo>
                  <a:lnTo>
                    <a:pt x="81" y="72"/>
                  </a:lnTo>
                  <a:lnTo>
                    <a:pt x="85" y="66"/>
                  </a:lnTo>
                  <a:lnTo>
                    <a:pt x="86" y="63"/>
                  </a:lnTo>
                  <a:lnTo>
                    <a:pt x="86" y="55"/>
                  </a:lnTo>
                  <a:lnTo>
                    <a:pt x="85" y="42"/>
                  </a:lnTo>
                  <a:lnTo>
                    <a:pt x="80" y="30"/>
                  </a:lnTo>
                  <a:lnTo>
                    <a:pt x="76" y="20"/>
                  </a:lnTo>
                  <a:lnTo>
                    <a:pt x="71" y="15"/>
                  </a:lnTo>
                  <a:lnTo>
                    <a:pt x="70" y="11"/>
                  </a:lnTo>
                  <a:lnTo>
                    <a:pt x="70" y="10"/>
                  </a:lnTo>
                  <a:lnTo>
                    <a:pt x="73" y="12"/>
                  </a:lnTo>
                  <a:lnTo>
                    <a:pt x="79" y="19"/>
                  </a:lnTo>
                  <a:lnTo>
                    <a:pt x="86" y="32"/>
                  </a:lnTo>
                  <a:lnTo>
                    <a:pt x="92" y="46"/>
                  </a:lnTo>
                  <a:lnTo>
                    <a:pt x="93" y="55"/>
                  </a:lnTo>
                  <a:lnTo>
                    <a:pt x="100" y="41"/>
                  </a:lnTo>
                  <a:lnTo>
                    <a:pt x="109" y="25"/>
                  </a:lnTo>
                  <a:lnTo>
                    <a:pt x="117" y="11"/>
                  </a:lnTo>
                  <a:lnTo>
                    <a:pt x="125" y="2"/>
                  </a:lnTo>
                  <a:lnTo>
                    <a:pt x="130" y="0"/>
                  </a:lnTo>
                  <a:lnTo>
                    <a:pt x="131" y="1"/>
                  </a:lnTo>
                  <a:lnTo>
                    <a:pt x="130" y="3"/>
                  </a:lnTo>
                  <a:lnTo>
                    <a:pt x="126" y="8"/>
                  </a:lnTo>
                  <a:lnTo>
                    <a:pt x="122" y="18"/>
                  </a:lnTo>
                  <a:lnTo>
                    <a:pt x="112" y="37"/>
                  </a:lnTo>
                  <a:lnTo>
                    <a:pt x="104" y="54"/>
                  </a:lnTo>
                  <a:lnTo>
                    <a:pt x="97" y="63"/>
                  </a:lnTo>
                  <a:lnTo>
                    <a:pt x="104" y="61"/>
                  </a:lnTo>
                  <a:lnTo>
                    <a:pt x="112" y="58"/>
                  </a:lnTo>
                  <a:lnTo>
                    <a:pt x="119" y="57"/>
                  </a:lnTo>
                  <a:lnTo>
                    <a:pt x="125" y="55"/>
                  </a:lnTo>
                  <a:lnTo>
                    <a:pt x="131" y="53"/>
                  </a:lnTo>
                  <a:lnTo>
                    <a:pt x="137" y="50"/>
                  </a:lnTo>
                  <a:lnTo>
                    <a:pt x="141" y="48"/>
                  </a:lnTo>
                  <a:lnTo>
                    <a:pt x="145" y="46"/>
                  </a:lnTo>
                  <a:lnTo>
                    <a:pt x="150" y="42"/>
                  </a:lnTo>
                  <a:lnTo>
                    <a:pt x="154" y="41"/>
                  </a:lnTo>
                  <a:lnTo>
                    <a:pt x="155" y="43"/>
                  </a:lnTo>
                  <a:lnTo>
                    <a:pt x="153" y="47"/>
                  </a:lnTo>
                  <a:lnTo>
                    <a:pt x="148" y="50"/>
                  </a:lnTo>
                  <a:lnTo>
                    <a:pt x="141" y="54"/>
                  </a:lnTo>
                  <a:lnTo>
                    <a:pt x="133" y="58"/>
                  </a:lnTo>
                  <a:lnTo>
                    <a:pt x="124" y="63"/>
                  </a:lnTo>
                  <a:lnTo>
                    <a:pt x="115" y="68"/>
                  </a:lnTo>
                  <a:lnTo>
                    <a:pt x="107" y="72"/>
                  </a:lnTo>
                  <a:lnTo>
                    <a:pt x="100" y="75"/>
                  </a:lnTo>
                  <a:lnTo>
                    <a:pt x="95" y="76"/>
                  </a:lnTo>
                  <a:lnTo>
                    <a:pt x="87" y="79"/>
                  </a:lnTo>
                  <a:lnTo>
                    <a:pt x="79" y="88"/>
                  </a:lnTo>
                  <a:lnTo>
                    <a:pt x="73" y="98"/>
                  </a:lnTo>
                  <a:lnTo>
                    <a:pt x="72" y="103"/>
                  </a:lnTo>
                  <a:lnTo>
                    <a:pt x="73" y="106"/>
                  </a:lnTo>
                  <a:lnTo>
                    <a:pt x="77" y="108"/>
                  </a:lnTo>
                  <a:lnTo>
                    <a:pt x="79" y="109"/>
                  </a:lnTo>
                  <a:lnTo>
                    <a:pt x="81" y="109"/>
                  </a:lnTo>
                  <a:lnTo>
                    <a:pt x="77" y="111"/>
                  </a:lnTo>
                  <a:lnTo>
                    <a:pt x="73" y="114"/>
                  </a:lnTo>
                  <a:lnTo>
                    <a:pt x="70" y="117"/>
                  </a:lnTo>
                  <a:lnTo>
                    <a:pt x="68" y="120"/>
                  </a:lnTo>
                  <a:lnTo>
                    <a:pt x="65" y="118"/>
                  </a:lnTo>
                  <a:lnTo>
                    <a:pt x="63" y="118"/>
                  </a:lnTo>
                  <a:lnTo>
                    <a:pt x="62" y="118"/>
                  </a:lnTo>
                  <a:lnTo>
                    <a:pt x="58" y="124"/>
                  </a:lnTo>
                  <a:lnTo>
                    <a:pt x="54" y="132"/>
                  </a:lnTo>
                  <a:lnTo>
                    <a:pt x="48" y="144"/>
                  </a:lnTo>
                  <a:lnTo>
                    <a:pt x="41" y="155"/>
                  </a:lnTo>
                  <a:lnTo>
                    <a:pt x="35" y="168"/>
                  </a:lnTo>
                  <a:lnTo>
                    <a:pt x="31" y="181"/>
                  </a:lnTo>
                  <a:lnTo>
                    <a:pt x="28" y="191"/>
                  </a:lnTo>
                  <a:lnTo>
                    <a:pt x="27" y="199"/>
                  </a:lnTo>
                  <a:lnTo>
                    <a:pt x="25" y="204"/>
                  </a:lnTo>
                  <a:lnTo>
                    <a:pt x="24" y="208"/>
                  </a:lnTo>
                  <a:lnTo>
                    <a:pt x="21" y="213"/>
                  </a:lnTo>
                  <a:lnTo>
                    <a:pt x="18" y="216"/>
                  </a:lnTo>
                  <a:lnTo>
                    <a:pt x="15" y="219"/>
                  </a:lnTo>
                  <a:lnTo>
                    <a:pt x="9" y="221"/>
                  </a:lnTo>
                  <a:lnTo>
                    <a:pt x="3" y="222"/>
                  </a:lnTo>
                  <a:lnTo>
                    <a:pt x="0" y="222"/>
                  </a:lnTo>
                  <a:close/>
                </a:path>
              </a:pathLst>
            </a:custGeom>
            <a:solidFill>
              <a:srgbClr val="004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105" name="Freeform 303"/>
            <p:cNvSpPr>
              <a:spLocks/>
            </p:cNvSpPr>
            <p:nvPr/>
          </p:nvSpPr>
          <p:spPr bwMode="auto">
            <a:xfrm>
              <a:off x="253" y="221"/>
              <a:ext cx="50" cy="86"/>
            </a:xfrm>
            <a:custGeom>
              <a:avLst/>
              <a:gdLst>
                <a:gd name="T0" fmla="*/ 1 w 100"/>
                <a:gd name="T1" fmla="*/ 1 h 172"/>
                <a:gd name="T2" fmla="*/ 1 w 100"/>
                <a:gd name="T3" fmla="*/ 1 h 172"/>
                <a:gd name="T4" fmla="*/ 1 w 100"/>
                <a:gd name="T5" fmla="*/ 1 h 172"/>
                <a:gd name="T6" fmla="*/ 1 w 100"/>
                <a:gd name="T7" fmla="*/ 1 h 172"/>
                <a:gd name="T8" fmla="*/ 1 w 100"/>
                <a:gd name="T9" fmla="*/ 1 h 172"/>
                <a:gd name="T10" fmla="*/ 1 w 100"/>
                <a:gd name="T11" fmla="*/ 1 h 172"/>
                <a:gd name="T12" fmla="*/ 0 w 100"/>
                <a:gd name="T13" fmla="*/ 1 h 172"/>
                <a:gd name="T14" fmla="*/ 1 w 100"/>
                <a:gd name="T15" fmla="*/ 1 h 172"/>
                <a:gd name="T16" fmla="*/ 1 w 100"/>
                <a:gd name="T17" fmla="*/ 1 h 172"/>
                <a:gd name="T18" fmla="*/ 1 w 100"/>
                <a:gd name="T19" fmla="*/ 1 h 172"/>
                <a:gd name="T20" fmla="*/ 1 w 100"/>
                <a:gd name="T21" fmla="*/ 1 h 172"/>
                <a:gd name="T22" fmla="*/ 1 w 100"/>
                <a:gd name="T23" fmla="*/ 1 h 172"/>
                <a:gd name="T24" fmla="*/ 1 w 100"/>
                <a:gd name="T25" fmla="*/ 1 h 172"/>
                <a:gd name="T26" fmla="*/ 1 w 100"/>
                <a:gd name="T27" fmla="*/ 1 h 172"/>
                <a:gd name="T28" fmla="*/ 1 w 100"/>
                <a:gd name="T29" fmla="*/ 1 h 172"/>
                <a:gd name="T30" fmla="*/ 1 w 100"/>
                <a:gd name="T31" fmla="*/ 1 h 172"/>
                <a:gd name="T32" fmla="*/ 1 w 100"/>
                <a:gd name="T33" fmla="*/ 1 h 172"/>
                <a:gd name="T34" fmla="*/ 1 w 100"/>
                <a:gd name="T35" fmla="*/ 1 h 172"/>
                <a:gd name="T36" fmla="*/ 1 w 100"/>
                <a:gd name="T37" fmla="*/ 1 h 172"/>
                <a:gd name="T38" fmla="*/ 1 w 100"/>
                <a:gd name="T39" fmla="*/ 1 h 172"/>
                <a:gd name="T40" fmla="*/ 1 w 100"/>
                <a:gd name="T41" fmla="*/ 1 h 172"/>
                <a:gd name="T42" fmla="*/ 1 w 100"/>
                <a:gd name="T43" fmla="*/ 1 h 172"/>
                <a:gd name="T44" fmla="*/ 1 w 100"/>
                <a:gd name="T45" fmla="*/ 1 h 172"/>
                <a:gd name="T46" fmla="*/ 1 w 100"/>
                <a:gd name="T47" fmla="*/ 2 h 172"/>
                <a:gd name="T48" fmla="*/ 1 w 100"/>
                <a:gd name="T49" fmla="*/ 2 h 172"/>
                <a:gd name="T50" fmla="*/ 1 w 100"/>
                <a:gd name="T51" fmla="*/ 2 h 172"/>
                <a:gd name="T52" fmla="*/ 1 w 100"/>
                <a:gd name="T53" fmla="*/ 2 h 172"/>
                <a:gd name="T54" fmla="*/ 1 w 100"/>
                <a:gd name="T55" fmla="*/ 1 h 172"/>
                <a:gd name="T56" fmla="*/ 1 w 100"/>
                <a:gd name="T57" fmla="*/ 1 h 172"/>
                <a:gd name="T58" fmla="*/ 1 w 100"/>
                <a:gd name="T59" fmla="*/ 1 h 172"/>
                <a:gd name="T60" fmla="*/ 1 w 100"/>
                <a:gd name="T61" fmla="*/ 1 h 172"/>
                <a:gd name="T62" fmla="*/ 1 w 100"/>
                <a:gd name="T63" fmla="*/ 1 h 172"/>
                <a:gd name="T64" fmla="*/ 1 w 100"/>
                <a:gd name="T65" fmla="*/ 2 h 172"/>
                <a:gd name="T66" fmla="*/ 1 w 100"/>
                <a:gd name="T67" fmla="*/ 1 h 172"/>
                <a:gd name="T68" fmla="*/ 1 w 100"/>
                <a:gd name="T69" fmla="*/ 1 h 172"/>
                <a:gd name="T70" fmla="*/ 1 w 100"/>
                <a:gd name="T71" fmla="*/ 1 h 172"/>
                <a:gd name="T72" fmla="*/ 1 w 100"/>
                <a:gd name="T73" fmla="*/ 1 h 172"/>
                <a:gd name="T74" fmla="*/ 1 w 100"/>
                <a:gd name="T75" fmla="*/ 1 h 172"/>
                <a:gd name="T76" fmla="*/ 1 w 100"/>
                <a:gd name="T77" fmla="*/ 1 h 172"/>
                <a:gd name="T78" fmla="*/ 1 w 100"/>
                <a:gd name="T79" fmla="*/ 1 h 172"/>
                <a:gd name="T80" fmla="*/ 1 w 100"/>
                <a:gd name="T81" fmla="*/ 1 h 172"/>
                <a:gd name="T82" fmla="*/ 1 w 100"/>
                <a:gd name="T83" fmla="*/ 1 h 172"/>
                <a:gd name="T84" fmla="*/ 1 w 100"/>
                <a:gd name="T85" fmla="*/ 1 h 172"/>
                <a:gd name="T86" fmla="*/ 1 w 100"/>
                <a:gd name="T87" fmla="*/ 1 h 172"/>
                <a:gd name="T88" fmla="*/ 1 w 100"/>
                <a:gd name="T89" fmla="*/ 1 h 172"/>
                <a:gd name="T90" fmla="*/ 1 w 100"/>
                <a:gd name="T91" fmla="*/ 1 h 172"/>
                <a:gd name="T92" fmla="*/ 1 w 100"/>
                <a:gd name="T93" fmla="*/ 1 h 172"/>
                <a:gd name="T94" fmla="*/ 1 w 100"/>
                <a:gd name="T95" fmla="*/ 1 h 172"/>
                <a:gd name="T96" fmla="*/ 1 w 100"/>
                <a:gd name="T97" fmla="*/ 1 h 172"/>
                <a:gd name="T98" fmla="*/ 1 w 100"/>
                <a:gd name="T99" fmla="*/ 0 h 172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100" h="172">
                  <a:moveTo>
                    <a:pt x="70" y="3"/>
                  </a:moveTo>
                  <a:lnTo>
                    <a:pt x="65" y="10"/>
                  </a:lnTo>
                  <a:lnTo>
                    <a:pt x="61" y="20"/>
                  </a:lnTo>
                  <a:lnTo>
                    <a:pt x="56" y="31"/>
                  </a:lnTo>
                  <a:lnTo>
                    <a:pt x="54" y="36"/>
                  </a:lnTo>
                  <a:lnTo>
                    <a:pt x="48" y="36"/>
                  </a:lnTo>
                  <a:lnTo>
                    <a:pt x="40" y="39"/>
                  </a:lnTo>
                  <a:lnTo>
                    <a:pt x="32" y="42"/>
                  </a:lnTo>
                  <a:lnTo>
                    <a:pt x="24" y="47"/>
                  </a:lnTo>
                  <a:lnTo>
                    <a:pt x="16" y="51"/>
                  </a:lnTo>
                  <a:lnTo>
                    <a:pt x="9" y="55"/>
                  </a:lnTo>
                  <a:lnTo>
                    <a:pt x="3" y="60"/>
                  </a:lnTo>
                  <a:lnTo>
                    <a:pt x="1" y="62"/>
                  </a:lnTo>
                  <a:lnTo>
                    <a:pt x="0" y="65"/>
                  </a:lnTo>
                  <a:lnTo>
                    <a:pt x="0" y="66"/>
                  </a:lnTo>
                  <a:lnTo>
                    <a:pt x="1" y="66"/>
                  </a:lnTo>
                  <a:lnTo>
                    <a:pt x="4" y="65"/>
                  </a:lnTo>
                  <a:lnTo>
                    <a:pt x="8" y="63"/>
                  </a:lnTo>
                  <a:lnTo>
                    <a:pt x="12" y="61"/>
                  </a:lnTo>
                  <a:lnTo>
                    <a:pt x="18" y="57"/>
                  </a:lnTo>
                  <a:lnTo>
                    <a:pt x="25" y="53"/>
                  </a:lnTo>
                  <a:lnTo>
                    <a:pt x="32" y="49"/>
                  </a:lnTo>
                  <a:lnTo>
                    <a:pt x="39" y="47"/>
                  </a:lnTo>
                  <a:lnTo>
                    <a:pt x="45" y="45"/>
                  </a:lnTo>
                  <a:lnTo>
                    <a:pt x="49" y="43"/>
                  </a:lnTo>
                  <a:lnTo>
                    <a:pt x="47" y="51"/>
                  </a:lnTo>
                  <a:lnTo>
                    <a:pt x="45" y="63"/>
                  </a:lnTo>
                  <a:lnTo>
                    <a:pt x="42" y="73"/>
                  </a:lnTo>
                  <a:lnTo>
                    <a:pt x="41" y="80"/>
                  </a:lnTo>
                  <a:lnTo>
                    <a:pt x="38" y="85"/>
                  </a:lnTo>
                  <a:lnTo>
                    <a:pt x="32" y="89"/>
                  </a:lnTo>
                  <a:lnTo>
                    <a:pt x="26" y="96"/>
                  </a:lnTo>
                  <a:lnTo>
                    <a:pt x="20" y="102"/>
                  </a:lnTo>
                  <a:lnTo>
                    <a:pt x="15" y="109"/>
                  </a:lnTo>
                  <a:lnTo>
                    <a:pt x="9" y="114"/>
                  </a:lnTo>
                  <a:lnTo>
                    <a:pt x="5" y="118"/>
                  </a:lnTo>
                  <a:lnTo>
                    <a:pt x="4" y="122"/>
                  </a:lnTo>
                  <a:lnTo>
                    <a:pt x="3" y="125"/>
                  </a:lnTo>
                  <a:lnTo>
                    <a:pt x="3" y="128"/>
                  </a:lnTo>
                  <a:lnTo>
                    <a:pt x="5" y="128"/>
                  </a:lnTo>
                  <a:lnTo>
                    <a:pt x="8" y="124"/>
                  </a:lnTo>
                  <a:lnTo>
                    <a:pt x="15" y="117"/>
                  </a:lnTo>
                  <a:lnTo>
                    <a:pt x="25" y="107"/>
                  </a:lnTo>
                  <a:lnTo>
                    <a:pt x="34" y="99"/>
                  </a:lnTo>
                  <a:lnTo>
                    <a:pt x="41" y="93"/>
                  </a:lnTo>
                  <a:lnTo>
                    <a:pt x="42" y="107"/>
                  </a:lnTo>
                  <a:lnTo>
                    <a:pt x="43" y="130"/>
                  </a:lnTo>
                  <a:lnTo>
                    <a:pt x="46" y="153"/>
                  </a:lnTo>
                  <a:lnTo>
                    <a:pt x="48" y="167"/>
                  </a:lnTo>
                  <a:lnTo>
                    <a:pt x="49" y="171"/>
                  </a:lnTo>
                  <a:lnTo>
                    <a:pt x="50" y="172"/>
                  </a:lnTo>
                  <a:lnTo>
                    <a:pt x="50" y="170"/>
                  </a:lnTo>
                  <a:lnTo>
                    <a:pt x="52" y="164"/>
                  </a:lnTo>
                  <a:lnTo>
                    <a:pt x="52" y="149"/>
                  </a:lnTo>
                  <a:lnTo>
                    <a:pt x="50" y="124"/>
                  </a:lnTo>
                  <a:lnTo>
                    <a:pt x="49" y="100"/>
                  </a:lnTo>
                  <a:lnTo>
                    <a:pt x="52" y="85"/>
                  </a:lnTo>
                  <a:lnTo>
                    <a:pt x="53" y="84"/>
                  </a:lnTo>
                  <a:lnTo>
                    <a:pt x="54" y="84"/>
                  </a:lnTo>
                  <a:lnTo>
                    <a:pt x="55" y="86"/>
                  </a:lnTo>
                  <a:lnTo>
                    <a:pt x="56" y="91"/>
                  </a:lnTo>
                  <a:lnTo>
                    <a:pt x="61" y="99"/>
                  </a:lnTo>
                  <a:lnTo>
                    <a:pt x="71" y="111"/>
                  </a:lnTo>
                  <a:lnTo>
                    <a:pt x="83" y="124"/>
                  </a:lnTo>
                  <a:lnTo>
                    <a:pt x="90" y="130"/>
                  </a:lnTo>
                  <a:lnTo>
                    <a:pt x="93" y="130"/>
                  </a:lnTo>
                  <a:lnTo>
                    <a:pt x="93" y="126"/>
                  </a:lnTo>
                  <a:lnTo>
                    <a:pt x="90" y="123"/>
                  </a:lnTo>
                  <a:lnTo>
                    <a:pt x="85" y="117"/>
                  </a:lnTo>
                  <a:lnTo>
                    <a:pt x="78" y="109"/>
                  </a:lnTo>
                  <a:lnTo>
                    <a:pt x="70" y="99"/>
                  </a:lnTo>
                  <a:lnTo>
                    <a:pt x="63" y="88"/>
                  </a:lnTo>
                  <a:lnTo>
                    <a:pt x="58" y="80"/>
                  </a:lnTo>
                  <a:lnTo>
                    <a:pt x="58" y="72"/>
                  </a:lnTo>
                  <a:lnTo>
                    <a:pt x="58" y="61"/>
                  </a:lnTo>
                  <a:lnTo>
                    <a:pt x="60" y="51"/>
                  </a:lnTo>
                  <a:lnTo>
                    <a:pt x="61" y="46"/>
                  </a:lnTo>
                  <a:lnTo>
                    <a:pt x="62" y="43"/>
                  </a:lnTo>
                  <a:lnTo>
                    <a:pt x="64" y="43"/>
                  </a:lnTo>
                  <a:lnTo>
                    <a:pt x="67" y="46"/>
                  </a:lnTo>
                  <a:lnTo>
                    <a:pt x="69" y="49"/>
                  </a:lnTo>
                  <a:lnTo>
                    <a:pt x="76" y="55"/>
                  </a:lnTo>
                  <a:lnTo>
                    <a:pt x="85" y="63"/>
                  </a:lnTo>
                  <a:lnTo>
                    <a:pt x="93" y="71"/>
                  </a:lnTo>
                  <a:lnTo>
                    <a:pt x="99" y="76"/>
                  </a:lnTo>
                  <a:lnTo>
                    <a:pt x="100" y="76"/>
                  </a:lnTo>
                  <a:lnTo>
                    <a:pt x="98" y="72"/>
                  </a:lnTo>
                  <a:lnTo>
                    <a:pt x="94" y="66"/>
                  </a:lnTo>
                  <a:lnTo>
                    <a:pt x="88" y="61"/>
                  </a:lnTo>
                  <a:lnTo>
                    <a:pt x="84" y="55"/>
                  </a:lnTo>
                  <a:lnTo>
                    <a:pt x="79" y="49"/>
                  </a:lnTo>
                  <a:lnTo>
                    <a:pt x="75" y="43"/>
                  </a:lnTo>
                  <a:lnTo>
                    <a:pt x="72" y="39"/>
                  </a:lnTo>
                  <a:lnTo>
                    <a:pt x="70" y="34"/>
                  </a:lnTo>
                  <a:lnTo>
                    <a:pt x="70" y="26"/>
                  </a:lnTo>
                  <a:lnTo>
                    <a:pt x="70" y="17"/>
                  </a:lnTo>
                  <a:lnTo>
                    <a:pt x="73" y="9"/>
                  </a:lnTo>
                  <a:lnTo>
                    <a:pt x="76" y="3"/>
                  </a:lnTo>
                  <a:lnTo>
                    <a:pt x="76" y="0"/>
                  </a:lnTo>
                  <a:lnTo>
                    <a:pt x="73" y="0"/>
                  </a:lnTo>
                  <a:lnTo>
                    <a:pt x="70" y="3"/>
                  </a:lnTo>
                  <a:close/>
                </a:path>
              </a:pathLst>
            </a:custGeom>
            <a:solidFill>
              <a:srgbClr val="004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106" name="Freeform 304"/>
            <p:cNvSpPr>
              <a:spLocks/>
            </p:cNvSpPr>
            <p:nvPr/>
          </p:nvSpPr>
          <p:spPr bwMode="auto">
            <a:xfrm>
              <a:off x="430" y="182"/>
              <a:ext cx="100" cy="79"/>
            </a:xfrm>
            <a:custGeom>
              <a:avLst/>
              <a:gdLst>
                <a:gd name="T0" fmla="*/ 1 w 200"/>
                <a:gd name="T1" fmla="*/ 1 h 158"/>
                <a:gd name="T2" fmla="*/ 1 w 200"/>
                <a:gd name="T3" fmla="*/ 1 h 158"/>
                <a:gd name="T4" fmla="*/ 1 w 200"/>
                <a:gd name="T5" fmla="*/ 1 h 158"/>
                <a:gd name="T6" fmla="*/ 1 w 200"/>
                <a:gd name="T7" fmla="*/ 1 h 158"/>
                <a:gd name="T8" fmla="*/ 1 w 200"/>
                <a:gd name="T9" fmla="*/ 1 h 158"/>
                <a:gd name="T10" fmla="*/ 1 w 200"/>
                <a:gd name="T11" fmla="*/ 1 h 158"/>
                <a:gd name="T12" fmla="*/ 1 w 200"/>
                <a:gd name="T13" fmla="*/ 1 h 158"/>
                <a:gd name="T14" fmla="*/ 1 w 200"/>
                <a:gd name="T15" fmla="*/ 1 h 158"/>
                <a:gd name="T16" fmla="*/ 1 w 200"/>
                <a:gd name="T17" fmla="*/ 1 h 158"/>
                <a:gd name="T18" fmla="*/ 1 w 200"/>
                <a:gd name="T19" fmla="*/ 1 h 158"/>
                <a:gd name="T20" fmla="*/ 1 w 200"/>
                <a:gd name="T21" fmla="*/ 1 h 158"/>
                <a:gd name="T22" fmla="*/ 1 w 200"/>
                <a:gd name="T23" fmla="*/ 1 h 158"/>
                <a:gd name="T24" fmla="*/ 1 w 200"/>
                <a:gd name="T25" fmla="*/ 1 h 158"/>
                <a:gd name="T26" fmla="*/ 1 w 200"/>
                <a:gd name="T27" fmla="*/ 1 h 158"/>
                <a:gd name="T28" fmla="*/ 1 w 200"/>
                <a:gd name="T29" fmla="*/ 1 h 158"/>
                <a:gd name="T30" fmla="*/ 1 w 200"/>
                <a:gd name="T31" fmla="*/ 2 h 158"/>
                <a:gd name="T32" fmla="*/ 1 w 200"/>
                <a:gd name="T33" fmla="*/ 2 h 158"/>
                <a:gd name="T34" fmla="*/ 1 w 200"/>
                <a:gd name="T35" fmla="*/ 2 h 158"/>
                <a:gd name="T36" fmla="*/ 1 w 200"/>
                <a:gd name="T37" fmla="*/ 2 h 158"/>
                <a:gd name="T38" fmla="*/ 1 w 200"/>
                <a:gd name="T39" fmla="*/ 1 h 158"/>
                <a:gd name="T40" fmla="*/ 1 w 200"/>
                <a:gd name="T41" fmla="*/ 1 h 158"/>
                <a:gd name="T42" fmla="*/ 2 w 200"/>
                <a:gd name="T43" fmla="*/ 1 h 158"/>
                <a:gd name="T44" fmla="*/ 2 w 200"/>
                <a:gd name="T45" fmla="*/ 1 h 158"/>
                <a:gd name="T46" fmla="*/ 2 w 200"/>
                <a:gd name="T47" fmla="*/ 2 h 158"/>
                <a:gd name="T48" fmla="*/ 2 w 200"/>
                <a:gd name="T49" fmla="*/ 2 h 158"/>
                <a:gd name="T50" fmla="*/ 2 w 200"/>
                <a:gd name="T51" fmla="*/ 2 h 158"/>
                <a:gd name="T52" fmla="*/ 2 w 200"/>
                <a:gd name="T53" fmla="*/ 1 h 158"/>
                <a:gd name="T54" fmla="*/ 2 w 200"/>
                <a:gd name="T55" fmla="*/ 1 h 158"/>
                <a:gd name="T56" fmla="*/ 2 w 200"/>
                <a:gd name="T57" fmla="*/ 1 h 158"/>
                <a:gd name="T58" fmla="*/ 1 w 200"/>
                <a:gd name="T59" fmla="*/ 1 h 158"/>
                <a:gd name="T60" fmla="*/ 1 w 200"/>
                <a:gd name="T61" fmla="*/ 1 h 158"/>
                <a:gd name="T62" fmla="*/ 1 w 200"/>
                <a:gd name="T63" fmla="*/ 1 h 158"/>
                <a:gd name="T64" fmla="*/ 1 w 200"/>
                <a:gd name="T65" fmla="*/ 1 h 158"/>
                <a:gd name="T66" fmla="*/ 2 w 200"/>
                <a:gd name="T67" fmla="*/ 1 h 158"/>
                <a:gd name="T68" fmla="*/ 2 w 200"/>
                <a:gd name="T69" fmla="*/ 1 h 158"/>
                <a:gd name="T70" fmla="*/ 2 w 200"/>
                <a:gd name="T71" fmla="*/ 1 h 158"/>
                <a:gd name="T72" fmla="*/ 2 w 200"/>
                <a:gd name="T73" fmla="*/ 1 h 158"/>
                <a:gd name="T74" fmla="*/ 2 w 200"/>
                <a:gd name="T75" fmla="*/ 1 h 158"/>
                <a:gd name="T76" fmla="*/ 2 w 200"/>
                <a:gd name="T77" fmla="*/ 1 h 158"/>
                <a:gd name="T78" fmla="*/ 2 w 200"/>
                <a:gd name="T79" fmla="*/ 1 h 158"/>
                <a:gd name="T80" fmla="*/ 2 w 200"/>
                <a:gd name="T81" fmla="*/ 1 h 158"/>
                <a:gd name="T82" fmla="*/ 1 w 200"/>
                <a:gd name="T83" fmla="*/ 1 h 158"/>
                <a:gd name="T84" fmla="*/ 1 w 200"/>
                <a:gd name="T85" fmla="*/ 1 h 158"/>
                <a:gd name="T86" fmla="*/ 1 w 200"/>
                <a:gd name="T87" fmla="*/ 1 h 158"/>
                <a:gd name="T88" fmla="*/ 1 w 200"/>
                <a:gd name="T89" fmla="*/ 1 h 158"/>
                <a:gd name="T90" fmla="*/ 1 w 200"/>
                <a:gd name="T91" fmla="*/ 1 h 158"/>
                <a:gd name="T92" fmla="*/ 1 w 200"/>
                <a:gd name="T93" fmla="*/ 1 h 158"/>
                <a:gd name="T94" fmla="*/ 1 w 200"/>
                <a:gd name="T95" fmla="*/ 1 h 158"/>
                <a:gd name="T96" fmla="*/ 1 w 200"/>
                <a:gd name="T97" fmla="*/ 1 h 158"/>
                <a:gd name="T98" fmla="*/ 1 w 200"/>
                <a:gd name="T99" fmla="*/ 1 h 158"/>
                <a:gd name="T100" fmla="*/ 1 w 200"/>
                <a:gd name="T101" fmla="*/ 1 h 158"/>
                <a:gd name="T102" fmla="*/ 1 w 200"/>
                <a:gd name="T103" fmla="*/ 0 h 158"/>
                <a:gd name="T104" fmla="*/ 1 w 200"/>
                <a:gd name="T105" fmla="*/ 1 h 158"/>
                <a:gd name="T106" fmla="*/ 1 w 200"/>
                <a:gd name="T107" fmla="*/ 1 h 158"/>
                <a:gd name="T108" fmla="*/ 1 w 200"/>
                <a:gd name="T109" fmla="*/ 1 h 158"/>
                <a:gd name="T110" fmla="*/ 1 w 200"/>
                <a:gd name="T111" fmla="*/ 1 h 158"/>
                <a:gd name="T112" fmla="*/ 1 w 200"/>
                <a:gd name="T113" fmla="*/ 1 h 158"/>
                <a:gd name="T114" fmla="*/ 1 w 200"/>
                <a:gd name="T115" fmla="*/ 1 h 158"/>
                <a:gd name="T116" fmla="*/ 1 w 200"/>
                <a:gd name="T117" fmla="*/ 1 h 158"/>
                <a:gd name="T118" fmla="*/ 1 w 200"/>
                <a:gd name="T119" fmla="*/ 1 h 158"/>
                <a:gd name="T120" fmla="*/ 1 w 200"/>
                <a:gd name="T121" fmla="*/ 1 h 158"/>
                <a:gd name="T122" fmla="*/ 1 w 200"/>
                <a:gd name="T123" fmla="*/ 1 h 158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200" h="158">
                  <a:moveTo>
                    <a:pt x="0" y="13"/>
                  </a:moveTo>
                  <a:lnTo>
                    <a:pt x="5" y="16"/>
                  </a:lnTo>
                  <a:lnTo>
                    <a:pt x="11" y="22"/>
                  </a:lnTo>
                  <a:lnTo>
                    <a:pt x="16" y="27"/>
                  </a:lnTo>
                  <a:lnTo>
                    <a:pt x="19" y="30"/>
                  </a:lnTo>
                  <a:lnTo>
                    <a:pt x="23" y="33"/>
                  </a:lnTo>
                  <a:lnTo>
                    <a:pt x="31" y="35"/>
                  </a:lnTo>
                  <a:lnTo>
                    <a:pt x="39" y="40"/>
                  </a:lnTo>
                  <a:lnTo>
                    <a:pt x="45" y="43"/>
                  </a:lnTo>
                  <a:lnTo>
                    <a:pt x="45" y="58"/>
                  </a:lnTo>
                  <a:lnTo>
                    <a:pt x="45" y="74"/>
                  </a:lnTo>
                  <a:lnTo>
                    <a:pt x="45" y="89"/>
                  </a:lnTo>
                  <a:lnTo>
                    <a:pt x="47" y="101"/>
                  </a:lnTo>
                  <a:lnTo>
                    <a:pt x="50" y="105"/>
                  </a:lnTo>
                  <a:lnTo>
                    <a:pt x="51" y="105"/>
                  </a:lnTo>
                  <a:lnTo>
                    <a:pt x="51" y="101"/>
                  </a:lnTo>
                  <a:lnTo>
                    <a:pt x="50" y="96"/>
                  </a:lnTo>
                  <a:lnTo>
                    <a:pt x="50" y="86"/>
                  </a:lnTo>
                  <a:lnTo>
                    <a:pt x="51" y="69"/>
                  </a:lnTo>
                  <a:lnTo>
                    <a:pt x="53" y="53"/>
                  </a:lnTo>
                  <a:lnTo>
                    <a:pt x="56" y="44"/>
                  </a:lnTo>
                  <a:lnTo>
                    <a:pt x="59" y="46"/>
                  </a:lnTo>
                  <a:lnTo>
                    <a:pt x="62" y="50"/>
                  </a:lnTo>
                  <a:lnTo>
                    <a:pt x="68" y="55"/>
                  </a:lnTo>
                  <a:lnTo>
                    <a:pt x="74" y="60"/>
                  </a:lnTo>
                  <a:lnTo>
                    <a:pt x="79" y="65"/>
                  </a:lnTo>
                  <a:lnTo>
                    <a:pt x="84" y="69"/>
                  </a:lnTo>
                  <a:lnTo>
                    <a:pt x="88" y="73"/>
                  </a:lnTo>
                  <a:lnTo>
                    <a:pt x="91" y="75"/>
                  </a:lnTo>
                  <a:lnTo>
                    <a:pt x="94" y="94"/>
                  </a:lnTo>
                  <a:lnTo>
                    <a:pt x="97" y="118"/>
                  </a:lnTo>
                  <a:lnTo>
                    <a:pt x="103" y="141"/>
                  </a:lnTo>
                  <a:lnTo>
                    <a:pt x="109" y="155"/>
                  </a:lnTo>
                  <a:lnTo>
                    <a:pt x="112" y="158"/>
                  </a:lnTo>
                  <a:lnTo>
                    <a:pt x="113" y="156"/>
                  </a:lnTo>
                  <a:lnTo>
                    <a:pt x="112" y="150"/>
                  </a:lnTo>
                  <a:lnTo>
                    <a:pt x="110" y="143"/>
                  </a:lnTo>
                  <a:lnTo>
                    <a:pt x="107" y="131"/>
                  </a:lnTo>
                  <a:lnTo>
                    <a:pt x="104" y="112"/>
                  </a:lnTo>
                  <a:lnTo>
                    <a:pt x="100" y="94"/>
                  </a:lnTo>
                  <a:lnTo>
                    <a:pt x="100" y="81"/>
                  </a:lnTo>
                  <a:lnTo>
                    <a:pt x="110" y="86"/>
                  </a:lnTo>
                  <a:lnTo>
                    <a:pt x="122" y="94"/>
                  </a:lnTo>
                  <a:lnTo>
                    <a:pt x="137" y="102"/>
                  </a:lnTo>
                  <a:lnTo>
                    <a:pt x="153" y="110"/>
                  </a:lnTo>
                  <a:lnTo>
                    <a:pt x="168" y="119"/>
                  </a:lnTo>
                  <a:lnTo>
                    <a:pt x="181" y="126"/>
                  </a:lnTo>
                  <a:lnTo>
                    <a:pt x="191" y="132"/>
                  </a:lnTo>
                  <a:lnTo>
                    <a:pt x="196" y="135"/>
                  </a:lnTo>
                  <a:lnTo>
                    <a:pt x="198" y="138"/>
                  </a:lnTo>
                  <a:lnTo>
                    <a:pt x="200" y="136"/>
                  </a:lnTo>
                  <a:lnTo>
                    <a:pt x="197" y="133"/>
                  </a:lnTo>
                  <a:lnTo>
                    <a:pt x="191" y="128"/>
                  </a:lnTo>
                  <a:lnTo>
                    <a:pt x="186" y="124"/>
                  </a:lnTo>
                  <a:lnTo>
                    <a:pt x="175" y="117"/>
                  </a:lnTo>
                  <a:lnTo>
                    <a:pt x="163" y="109"/>
                  </a:lnTo>
                  <a:lnTo>
                    <a:pt x="149" y="99"/>
                  </a:lnTo>
                  <a:lnTo>
                    <a:pt x="135" y="91"/>
                  </a:lnTo>
                  <a:lnTo>
                    <a:pt x="122" y="83"/>
                  </a:lnTo>
                  <a:lnTo>
                    <a:pt x="112" y="78"/>
                  </a:lnTo>
                  <a:lnTo>
                    <a:pt x="106" y="74"/>
                  </a:lnTo>
                  <a:lnTo>
                    <a:pt x="102" y="73"/>
                  </a:lnTo>
                  <a:lnTo>
                    <a:pt x="103" y="72"/>
                  </a:lnTo>
                  <a:lnTo>
                    <a:pt x="107" y="72"/>
                  </a:lnTo>
                  <a:lnTo>
                    <a:pt x="115" y="69"/>
                  </a:lnTo>
                  <a:lnTo>
                    <a:pt x="122" y="67"/>
                  </a:lnTo>
                  <a:lnTo>
                    <a:pt x="132" y="65"/>
                  </a:lnTo>
                  <a:lnTo>
                    <a:pt x="143" y="64"/>
                  </a:lnTo>
                  <a:lnTo>
                    <a:pt x="155" y="63"/>
                  </a:lnTo>
                  <a:lnTo>
                    <a:pt x="166" y="61"/>
                  </a:lnTo>
                  <a:lnTo>
                    <a:pt x="178" y="63"/>
                  </a:lnTo>
                  <a:lnTo>
                    <a:pt x="187" y="64"/>
                  </a:lnTo>
                  <a:lnTo>
                    <a:pt x="194" y="66"/>
                  </a:lnTo>
                  <a:lnTo>
                    <a:pt x="200" y="69"/>
                  </a:lnTo>
                  <a:lnTo>
                    <a:pt x="200" y="67"/>
                  </a:lnTo>
                  <a:lnTo>
                    <a:pt x="196" y="64"/>
                  </a:lnTo>
                  <a:lnTo>
                    <a:pt x="190" y="60"/>
                  </a:lnTo>
                  <a:lnTo>
                    <a:pt x="185" y="59"/>
                  </a:lnTo>
                  <a:lnTo>
                    <a:pt x="174" y="58"/>
                  </a:lnTo>
                  <a:lnTo>
                    <a:pt x="162" y="58"/>
                  </a:lnTo>
                  <a:lnTo>
                    <a:pt x="148" y="58"/>
                  </a:lnTo>
                  <a:lnTo>
                    <a:pt x="133" y="58"/>
                  </a:lnTo>
                  <a:lnTo>
                    <a:pt x="120" y="59"/>
                  </a:lnTo>
                  <a:lnTo>
                    <a:pt x="110" y="59"/>
                  </a:lnTo>
                  <a:lnTo>
                    <a:pt x="104" y="60"/>
                  </a:lnTo>
                  <a:lnTo>
                    <a:pt x="100" y="59"/>
                  </a:lnTo>
                  <a:lnTo>
                    <a:pt x="95" y="57"/>
                  </a:lnTo>
                  <a:lnTo>
                    <a:pt x="90" y="53"/>
                  </a:lnTo>
                  <a:lnTo>
                    <a:pt x="84" y="49"/>
                  </a:lnTo>
                  <a:lnTo>
                    <a:pt x="79" y="44"/>
                  </a:lnTo>
                  <a:lnTo>
                    <a:pt x="73" y="40"/>
                  </a:lnTo>
                  <a:lnTo>
                    <a:pt x="69" y="37"/>
                  </a:lnTo>
                  <a:lnTo>
                    <a:pt x="67" y="35"/>
                  </a:lnTo>
                  <a:lnTo>
                    <a:pt x="73" y="31"/>
                  </a:lnTo>
                  <a:lnTo>
                    <a:pt x="80" y="27"/>
                  </a:lnTo>
                  <a:lnTo>
                    <a:pt x="88" y="22"/>
                  </a:lnTo>
                  <a:lnTo>
                    <a:pt x="97" y="18"/>
                  </a:lnTo>
                  <a:lnTo>
                    <a:pt x="105" y="13"/>
                  </a:lnTo>
                  <a:lnTo>
                    <a:pt x="112" y="8"/>
                  </a:lnTo>
                  <a:lnTo>
                    <a:pt x="119" y="6"/>
                  </a:lnTo>
                  <a:lnTo>
                    <a:pt x="124" y="5"/>
                  </a:lnTo>
                  <a:lnTo>
                    <a:pt x="128" y="4"/>
                  </a:lnTo>
                  <a:lnTo>
                    <a:pt x="128" y="1"/>
                  </a:lnTo>
                  <a:lnTo>
                    <a:pt x="122" y="0"/>
                  </a:lnTo>
                  <a:lnTo>
                    <a:pt x="114" y="3"/>
                  </a:lnTo>
                  <a:lnTo>
                    <a:pt x="109" y="5"/>
                  </a:lnTo>
                  <a:lnTo>
                    <a:pt x="102" y="8"/>
                  </a:lnTo>
                  <a:lnTo>
                    <a:pt x="92" y="12"/>
                  </a:lnTo>
                  <a:lnTo>
                    <a:pt x="84" y="15"/>
                  </a:lnTo>
                  <a:lnTo>
                    <a:pt x="75" y="20"/>
                  </a:lnTo>
                  <a:lnTo>
                    <a:pt x="68" y="23"/>
                  </a:lnTo>
                  <a:lnTo>
                    <a:pt x="61" y="26"/>
                  </a:lnTo>
                  <a:lnTo>
                    <a:pt x="58" y="28"/>
                  </a:lnTo>
                  <a:lnTo>
                    <a:pt x="53" y="30"/>
                  </a:lnTo>
                  <a:lnTo>
                    <a:pt x="49" y="30"/>
                  </a:lnTo>
                  <a:lnTo>
                    <a:pt x="43" y="29"/>
                  </a:lnTo>
                  <a:lnTo>
                    <a:pt x="37" y="26"/>
                  </a:lnTo>
                  <a:lnTo>
                    <a:pt x="33" y="23"/>
                  </a:lnTo>
                  <a:lnTo>
                    <a:pt x="28" y="21"/>
                  </a:lnTo>
                  <a:lnTo>
                    <a:pt x="22" y="19"/>
                  </a:lnTo>
                  <a:lnTo>
                    <a:pt x="16" y="18"/>
                  </a:lnTo>
                  <a:lnTo>
                    <a:pt x="12" y="15"/>
                  </a:lnTo>
                  <a:lnTo>
                    <a:pt x="6" y="14"/>
                  </a:lnTo>
                  <a:lnTo>
                    <a:pt x="3" y="13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004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107" name="Freeform 305"/>
            <p:cNvSpPr>
              <a:spLocks/>
            </p:cNvSpPr>
            <p:nvPr/>
          </p:nvSpPr>
          <p:spPr bwMode="auto">
            <a:xfrm>
              <a:off x="85" y="303"/>
              <a:ext cx="65" cy="67"/>
            </a:xfrm>
            <a:custGeom>
              <a:avLst/>
              <a:gdLst>
                <a:gd name="T0" fmla="*/ 0 w 131"/>
                <a:gd name="T1" fmla="*/ 1 h 134"/>
                <a:gd name="T2" fmla="*/ 0 w 131"/>
                <a:gd name="T3" fmla="*/ 1 h 134"/>
                <a:gd name="T4" fmla="*/ 0 w 131"/>
                <a:gd name="T5" fmla="*/ 1 h 134"/>
                <a:gd name="T6" fmla="*/ 0 w 131"/>
                <a:gd name="T7" fmla="*/ 1 h 134"/>
                <a:gd name="T8" fmla="*/ 0 w 131"/>
                <a:gd name="T9" fmla="*/ 1 h 134"/>
                <a:gd name="T10" fmla="*/ 0 w 131"/>
                <a:gd name="T11" fmla="*/ 1 h 134"/>
                <a:gd name="T12" fmla="*/ 0 w 131"/>
                <a:gd name="T13" fmla="*/ 1 h 134"/>
                <a:gd name="T14" fmla="*/ 0 w 131"/>
                <a:gd name="T15" fmla="*/ 1 h 134"/>
                <a:gd name="T16" fmla="*/ 0 w 131"/>
                <a:gd name="T17" fmla="*/ 1 h 134"/>
                <a:gd name="T18" fmla="*/ 0 w 131"/>
                <a:gd name="T19" fmla="*/ 1 h 134"/>
                <a:gd name="T20" fmla="*/ 0 w 131"/>
                <a:gd name="T21" fmla="*/ 1 h 134"/>
                <a:gd name="T22" fmla="*/ 0 w 131"/>
                <a:gd name="T23" fmla="*/ 1 h 134"/>
                <a:gd name="T24" fmla="*/ 0 w 131"/>
                <a:gd name="T25" fmla="*/ 1 h 134"/>
                <a:gd name="T26" fmla="*/ 0 w 131"/>
                <a:gd name="T27" fmla="*/ 1 h 134"/>
                <a:gd name="T28" fmla="*/ 0 w 131"/>
                <a:gd name="T29" fmla="*/ 2 h 134"/>
                <a:gd name="T30" fmla="*/ 0 w 131"/>
                <a:gd name="T31" fmla="*/ 2 h 134"/>
                <a:gd name="T32" fmla="*/ 0 w 131"/>
                <a:gd name="T33" fmla="*/ 1 h 134"/>
                <a:gd name="T34" fmla="*/ 0 w 131"/>
                <a:gd name="T35" fmla="*/ 1 h 134"/>
                <a:gd name="T36" fmla="*/ 0 w 131"/>
                <a:gd name="T37" fmla="*/ 1 h 134"/>
                <a:gd name="T38" fmla="*/ 0 w 131"/>
                <a:gd name="T39" fmla="*/ 1 h 134"/>
                <a:gd name="T40" fmla="*/ 0 w 131"/>
                <a:gd name="T41" fmla="*/ 1 h 134"/>
                <a:gd name="T42" fmla="*/ 0 w 131"/>
                <a:gd name="T43" fmla="*/ 1 h 134"/>
                <a:gd name="T44" fmla="*/ 0 w 131"/>
                <a:gd name="T45" fmla="*/ 1 h 134"/>
                <a:gd name="T46" fmla="*/ 0 w 131"/>
                <a:gd name="T47" fmla="*/ 1 h 134"/>
                <a:gd name="T48" fmla="*/ 0 w 131"/>
                <a:gd name="T49" fmla="*/ 1 h 134"/>
                <a:gd name="T50" fmla="*/ 0 w 131"/>
                <a:gd name="T51" fmla="*/ 1 h 134"/>
                <a:gd name="T52" fmla="*/ 0 w 131"/>
                <a:gd name="T53" fmla="*/ 1 h 134"/>
                <a:gd name="T54" fmla="*/ 0 w 131"/>
                <a:gd name="T55" fmla="*/ 1 h 134"/>
                <a:gd name="T56" fmla="*/ 0 w 131"/>
                <a:gd name="T57" fmla="*/ 1 h 134"/>
                <a:gd name="T58" fmla="*/ 0 w 131"/>
                <a:gd name="T59" fmla="*/ 1 h 134"/>
                <a:gd name="T60" fmla="*/ 1 w 131"/>
                <a:gd name="T61" fmla="*/ 1 h 134"/>
                <a:gd name="T62" fmla="*/ 1 w 131"/>
                <a:gd name="T63" fmla="*/ 1 h 134"/>
                <a:gd name="T64" fmla="*/ 0 w 131"/>
                <a:gd name="T65" fmla="*/ 1 h 134"/>
                <a:gd name="T66" fmla="*/ 0 w 131"/>
                <a:gd name="T67" fmla="*/ 1 h 134"/>
                <a:gd name="T68" fmla="*/ 0 w 131"/>
                <a:gd name="T69" fmla="*/ 1 h 134"/>
                <a:gd name="T70" fmla="*/ 0 w 131"/>
                <a:gd name="T71" fmla="*/ 1 h 134"/>
                <a:gd name="T72" fmla="*/ 0 w 131"/>
                <a:gd name="T73" fmla="*/ 1 h 134"/>
                <a:gd name="T74" fmla="*/ 0 w 131"/>
                <a:gd name="T75" fmla="*/ 1 h 134"/>
                <a:gd name="T76" fmla="*/ 0 w 131"/>
                <a:gd name="T77" fmla="*/ 1 h 134"/>
                <a:gd name="T78" fmla="*/ 0 w 131"/>
                <a:gd name="T79" fmla="*/ 1 h 134"/>
                <a:gd name="T80" fmla="*/ 0 w 131"/>
                <a:gd name="T81" fmla="*/ 1 h 134"/>
                <a:gd name="T82" fmla="*/ 0 w 131"/>
                <a:gd name="T83" fmla="*/ 1 h 134"/>
                <a:gd name="T84" fmla="*/ 0 w 131"/>
                <a:gd name="T85" fmla="*/ 1 h 134"/>
                <a:gd name="T86" fmla="*/ 0 w 131"/>
                <a:gd name="T87" fmla="*/ 1 h 134"/>
                <a:gd name="T88" fmla="*/ 0 w 131"/>
                <a:gd name="T89" fmla="*/ 1 h 134"/>
                <a:gd name="T90" fmla="*/ 0 w 131"/>
                <a:gd name="T91" fmla="*/ 1 h 134"/>
                <a:gd name="T92" fmla="*/ 0 w 131"/>
                <a:gd name="T93" fmla="*/ 1 h 134"/>
                <a:gd name="T94" fmla="*/ 0 w 131"/>
                <a:gd name="T95" fmla="*/ 1 h 134"/>
                <a:gd name="T96" fmla="*/ 0 w 131"/>
                <a:gd name="T97" fmla="*/ 1 h 134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131" h="134">
                  <a:moveTo>
                    <a:pt x="32" y="30"/>
                  </a:moveTo>
                  <a:lnTo>
                    <a:pt x="22" y="33"/>
                  </a:lnTo>
                  <a:lnTo>
                    <a:pt x="14" y="40"/>
                  </a:lnTo>
                  <a:lnTo>
                    <a:pt x="11" y="50"/>
                  </a:lnTo>
                  <a:lnTo>
                    <a:pt x="17" y="64"/>
                  </a:lnTo>
                  <a:lnTo>
                    <a:pt x="20" y="66"/>
                  </a:lnTo>
                  <a:lnTo>
                    <a:pt x="25" y="66"/>
                  </a:lnTo>
                  <a:lnTo>
                    <a:pt x="29" y="65"/>
                  </a:lnTo>
                  <a:lnTo>
                    <a:pt x="32" y="64"/>
                  </a:lnTo>
                  <a:lnTo>
                    <a:pt x="36" y="66"/>
                  </a:lnTo>
                  <a:lnTo>
                    <a:pt x="40" y="70"/>
                  </a:lnTo>
                  <a:lnTo>
                    <a:pt x="43" y="72"/>
                  </a:lnTo>
                  <a:lnTo>
                    <a:pt x="45" y="75"/>
                  </a:lnTo>
                  <a:lnTo>
                    <a:pt x="47" y="79"/>
                  </a:lnTo>
                  <a:lnTo>
                    <a:pt x="47" y="80"/>
                  </a:lnTo>
                  <a:lnTo>
                    <a:pt x="44" y="80"/>
                  </a:lnTo>
                  <a:lnTo>
                    <a:pt x="40" y="79"/>
                  </a:lnTo>
                  <a:lnTo>
                    <a:pt x="35" y="78"/>
                  </a:lnTo>
                  <a:lnTo>
                    <a:pt x="32" y="77"/>
                  </a:lnTo>
                  <a:lnTo>
                    <a:pt x="29" y="77"/>
                  </a:lnTo>
                  <a:lnTo>
                    <a:pt x="28" y="74"/>
                  </a:lnTo>
                  <a:lnTo>
                    <a:pt x="27" y="72"/>
                  </a:lnTo>
                  <a:lnTo>
                    <a:pt x="23" y="70"/>
                  </a:lnTo>
                  <a:lnTo>
                    <a:pt x="18" y="68"/>
                  </a:lnTo>
                  <a:lnTo>
                    <a:pt x="12" y="70"/>
                  </a:lnTo>
                  <a:lnTo>
                    <a:pt x="6" y="72"/>
                  </a:lnTo>
                  <a:lnTo>
                    <a:pt x="3" y="77"/>
                  </a:lnTo>
                  <a:lnTo>
                    <a:pt x="0" y="82"/>
                  </a:lnTo>
                  <a:lnTo>
                    <a:pt x="0" y="89"/>
                  </a:lnTo>
                  <a:lnTo>
                    <a:pt x="0" y="93"/>
                  </a:lnTo>
                  <a:lnTo>
                    <a:pt x="2" y="96"/>
                  </a:lnTo>
                  <a:lnTo>
                    <a:pt x="4" y="98"/>
                  </a:lnTo>
                  <a:lnTo>
                    <a:pt x="5" y="101"/>
                  </a:lnTo>
                  <a:lnTo>
                    <a:pt x="12" y="104"/>
                  </a:lnTo>
                  <a:lnTo>
                    <a:pt x="20" y="105"/>
                  </a:lnTo>
                  <a:lnTo>
                    <a:pt x="27" y="104"/>
                  </a:lnTo>
                  <a:lnTo>
                    <a:pt x="32" y="101"/>
                  </a:lnTo>
                  <a:lnTo>
                    <a:pt x="35" y="97"/>
                  </a:lnTo>
                  <a:lnTo>
                    <a:pt x="38" y="97"/>
                  </a:lnTo>
                  <a:lnTo>
                    <a:pt x="42" y="98"/>
                  </a:lnTo>
                  <a:lnTo>
                    <a:pt x="45" y="100"/>
                  </a:lnTo>
                  <a:lnTo>
                    <a:pt x="38" y="105"/>
                  </a:lnTo>
                  <a:lnTo>
                    <a:pt x="33" y="115"/>
                  </a:lnTo>
                  <a:lnTo>
                    <a:pt x="29" y="124"/>
                  </a:lnTo>
                  <a:lnTo>
                    <a:pt x="32" y="131"/>
                  </a:lnTo>
                  <a:lnTo>
                    <a:pt x="38" y="134"/>
                  </a:lnTo>
                  <a:lnTo>
                    <a:pt x="45" y="134"/>
                  </a:lnTo>
                  <a:lnTo>
                    <a:pt x="53" y="132"/>
                  </a:lnTo>
                  <a:lnTo>
                    <a:pt x="58" y="127"/>
                  </a:lnTo>
                  <a:lnTo>
                    <a:pt x="61" y="121"/>
                  </a:lnTo>
                  <a:lnTo>
                    <a:pt x="61" y="115"/>
                  </a:lnTo>
                  <a:lnTo>
                    <a:pt x="60" y="108"/>
                  </a:lnTo>
                  <a:lnTo>
                    <a:pt x="58" y="103"/>
                  </a:lnTo>
                  <a:lnTo>
                    <a:pt x="56" y="100"/>
                  </a:lnTo>
                  <a:lnTo>
                    <a:pt x="56" y="97"/>
                  </a:lnTo>
                  <a:lnTo>
                    <a:pt x="57" y="96"/>
                  </a:lnTo>
                  <a:lnTo>
                    <a:pt x="59" y="95"/>
                  </a:lnTo>
                  <a:lnTo>
                    <a:pt x="61" y="95"/>
                  </a:lnTo>
                  <a:lnTo>
                    <a:pt x="63" y="98"/>
                  </a:lnTo>
                  <a:lnTo>
                    <a:pt x="64" y="102"/>
                  </a:lnTo>
                  <a:lnTo>
                    <a:pt x="65" y="105"/>
                  </a:lnTo>
                  <a:lnTo>
                    <a:pt x="66" y="110"/>
                  </a:lnTo>
                  <a:lnTo>
                    <a:pt x="71" y="115"/>
                  </a:lnTo>
                  <a:lnTo>
                    <a:pt x="76" y="116"/>
                  </a:lnTo>
                  <a:lnTo>
                    <a:pt x="86" y="111"/>
                  </a:lnTo>
                  <a:lnTo>
                    <a:pt x="89" y="115"/>
                  </a:lnTo>
                  <a:lnTo>
                    <a:pt x="94" y="117"/>
                  </a:lnTo>
                  <a:lnTo>
                    <a:pt x="99" y="119"/>
                  </a:lnTo>
                  <a:lnTo>
                    <a:pt x="105" y="119"/>
                  </a:lnTo>
                  <a:lnTo>
                    <a:pt x="110" y="118"/>
                  </a:lnTo>
                  <a:lnTo>
                    <a:pt x="116" y="115"/>
                  </a:lnTo>
                  <a:lnTo>
                    <a:pt x="120" y="110"/>
                  </a:lnTo>
                  <a:lnTo>
                    <a:pt x="124" y="102"/>
                  </a:lnTo>
                  <a:lnTo>
                    <a:pt x="124" y="101"/>
                  </a:lnTo>
                  <a:lnTo>
                    <a:pt x="124" y="100"/>
                  </a:lnTo>
                  <a:lnTo>
                    <a:pt x="123" y="100"/>
                  </a:lnTo>
                  <a:lnTo>
                    <a:pt x="123" y="98"/>
                  </a:lnTo>
                  <a:lnTo>
                    <a:pt x="120" y="95"/>
                  </a:lnTo>
                  <a:lnTo>
                    <a:pt x="117" y="89"/>
                  </a:lnTo>
                  <a:lnTo>
                    <a:pt x="111" y="86"/>
                  </a:lnTo>
                  <a:lnTo>
                    <a:pt x="103" y="86"/>
                  </a:lnTo>
                  <a:lnTo>
                    <a:pt x="98" y="87"/>
                  </a:lnTo>
                  <a:lnTo>
                    <a:pt x="94" y="86"/>
                  </a:lnTo>
                  <a:lnTo>
                    <a:pt x="90" y="82"/>
                  </a:lnTo>
                  <a:lnTo>
                    <a:pt x="88" y="80"/>
                  </a:lnTo>
                  <a:lnTo>
                    <a:pt x="93" y="75"/>
                  </a:lnTo>
                  <a:lnTo>
                    <a:pt x="96" y="71"/>
                  </a:lnTo>
                  <a:lnTo>
                    <a:pt x="101" y="67"/>
                  </a:lnTo>
                  <a:lnTo>
                    <a:pt x="104" y="64"/>
                  </a:lnTo>
                  <a:lnTo>
                    <a:pt x="113" y="65"/>
                  </a:lnTo>
                  <a:lnTo>
                    <a:pt x="120" y="63"/>
                  </a:lnTo>
                  <a:lnTo>
                    <a:pt x="125" y="60"/>
                  </a:lnTo>
                  <a:lnTo>
                    <a:pt x="128" y="56"/>
                  </a:lnTo>
                  <a:lnTo>
                    <a:pt x="131" y="50"/>
                  </a:lnTo>
                  <a:lnTo>
                    <a:pt x="131" y="45"/>
                  </a:lnTo>
                  <a:lnTo>
                    <a:pt x="129" y="40"/>
                  </a:lnTo>
                  <a:lnTo>
                    <a:pt x="126" y="35"/>
                  </a:lnTo>
                  <a:lnTo>
                    <a:pt x="121" y="32"/>
                  </a:lnTo>
                  <a:lnTo>
                    <a:pt x="114" y="30"/>
                  </a:lnTo>
                  <a:lnTo>
                    <a:pt x="106" y="32"/>
                  </a:lnTo>
                  <a:lnTo>
                    <a:pt x="101" y="34"/>
                  </a:lnTo>
                  <a:lnTo>
                    <a:pt x="97" y="37"/>
                  </a:lnTo>
                  <a:lnTo>
                    <a:pt x="97" y="41"/>
                  </a:lnTo>
                  <a:lnTo>
                    <a:pt x="97" y="45"/>
                  </a:lnTo>
                  <a:lnTo>
                    <a:pt x="97" y="49"/>
                  </a:lnTo>
                  <a:lnTo>
                    <a:pt x="93" y="53"/>
                  </a:lnTo>
                  <a:lnTo>
                    <a:pt x="88" y="57"/>
                  </a:lnTo>
                  <a:lnTo>
                    <a:pt x="83" y="60"/>
                  </a:lnTo>
                  <a:lnTo>
                    <a:pt x="81" y="63"/>
                  </a:lnTo>
                  <a:lnTo>
                    <a:pt x="79" y="62"/>
                  </a:lnTo>
                  <a:lnTo>
                    <a:pt x="78" y="59"/>
                  </a:lnTo>
                  <a:lnTo>
                    <a:pt x="75" y="58"/>
                  </a:lnTo>
                  <a:lnTo>
                    <a:pt x="73" y="57"/>
                  </a:lnTo>
                  <a:lnTo>
                    <a:pt x="75" y="52"/>
                  </a:lnTo>
                  <a:lnTo>
                    <a:pt x="78" y="47"/>
                  </a:lnTo>
                  <a:lnTo>
                    <a:pt x="79" y="41"/>
                  </a:lnTo>
                  <a:lnTo>
                    <a:pt x="80" y="37"/>
                  </a:lnTo>
                  <a:lnTo>
                    <a:pt x="86" y="33"/>
                  </a:lnTo>
                  <a:lnTo>
                    <a:pt x="90" y="27"/>
                  </a:lnTo>
                  <a:lnTo>
                    <a:pt x="93" y="21"/>
                  </a:lnTo>
                  <a:lnTo>
                    <a:pt x="93" y="14"/>
                  </a:lnTo>
                  <a:lnTo>
                    <a:pt x="89" y="8"/>
                  </a:lnTo>
                  <a:lnTo>
                    <a:pt x="83" y="4"/>
                  </a:lnTo>
                  <a:lnTo>
                    <a:pt x="78" y="0"/>
                  </a:lnTo>
                  <a:lnTo>
                    <a:pt x="71" y="0"/>
                  </a:lnTo>
                  <a:lnTo>
                    <a:pt x="67" y="2"/>
                  </a:lnTo>
                  <a:lnTo>
                    <a:pt x="64" y="4"/>
                  </a:lnTo>
                  <a:lnTo>
                    <a:pt x="59" y="6"/>
                  </a:lnTo>
                  <a:lnTo>
                    <a:pt x="56" y="10"/>
                  </a:lnTo>
                  <a:lnTo>
                    <a:pt x="53" y="12"/>
                  </a:lnTo>
                  <a:lnTo>
                    <a:pt x="52" y="14"/>
                  </a:lnTo>
                  <a:lnTo>
                    <a:pt x="51" y="18"/>
                  </a:lnTo>
                  <a:lnTo>
                    <a:pt x="51" y="20"/>
                  </a:lnTo>
                  <a:lnTo>
                    <a:pt x="53" y="26"/>
                  </a:lnTo>
                  <a:lnTo>
                    <a:pt x="57" y="30"/>
                  </a:lnTo>
                  <a:lnTo>
                    <a:pt x="60" y="34"/>
                  </a:lnTo>
                  <a:lnTo>
                    <a:pt x="64" y="35"/>
                  </a:lnTo>
                  <a:lnTo>
                    <a:pt x="64" y="41"/>
                  </a:lnTo>
                  <a:lnTo>
                    <a:pt x="64" y="47"/>
                  </a:lnTo>
                  <a:lnTo>
                    <a:pt x="63" y="51"/>
                  </a:lnTo>
                  <a:lnTo>
                    <a:pt x="63" y="53"/>
                  </a:lnTo>
                  <a:lnTo>
                    <a:pt x="60" y="53"/>
                  </a:lnTo>
                  <a:lnTo>
                    <a:pt x="57" y="55"/>
                  </a:lnTo>
                  <a:lnTo>
                    <a:pt x="56" y="56"/>
                  </a:lnTo>
                  <a:lnTo>
                    <a:pt x="55" y="56"/>
                  </a:lnTo>
                  <a:lnTo>
                    <a:pt x="50" y="50"/>
                  </a:lnTo>
                  <a:lnTo>
                    <a:pt x="47" y="42"/>
                  </a:lnTo>
                  <a:lnTo>
                    <a:pt x="42" y="34"/>
                  </a:lnTo>
                  <a:lnTo>
                    <a:pt x="32" y="30"/>
                  </a:lnTo>
                  <a:close/>
                </a:path>
              </a:pathLst>
            </a:custGeom>
            <a:solidFill>
              <a:srgbClr val="FFF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108" name="Freeform 306"/>
            <p:cNvSpPr>
              <a:spLocks/>
            </p:cNvSpPr>
            <p:nvPr/>
          </p:nvSpPr>
          <p:spPr bwMode="auto">
            <a:xfrm>
              <a:off x="39" y="392"/>
              <a:ext cx="68" cy="117"/>
            </a:xfrm>
            <a:custGeom>
              <a:avLst/>
              <a:gdLst>
                <a:gd name="T0" fmla="*/ 2 w 135"/>
                <a:gd name="T1" fmla="*/ 0 h 234"/>
                <a:gd name="T2" fmla="*/ 1 w 135"/>
                <a:gd name="T3" fmla="*/ 1 h 234"/>
                <a:gd name="T4" fmla="*/ 1 w 135"/>
                <a:gd name="T5" fmla="*/ 1 h 234"/>
                <a:gd name="T6" fmla="*/ 1 w 135"/>
                <a:gd name="T7" fmla="*/ 1 h 234"/>
                <a:gd name="T8" fmla="*/ 1 w 135"/>
                <a:gd name="T9" fmla="*/ 1 h 234"/>
                <a:gd name="T10" fmla="*/ 1 w 135"/>
                <a:gd name="T11" fmla="*/ 1 h 234"/>
                <a:gd name="T12" fmla="*/ 1 w 135"/>
                <a:gd name="T13" fmla="*/ 1 h 234"/>
                <a:gd name="T14" fmla="*/ 1 w 135"/>
                <a:gd name="T15" fmla="*/ 1 h 234"/>
                <a:gd name="T16" fmla="*/ 1 w 135"/>
                <a:gd name="T17" fmla="*/ 1 h 234"/>
                <a:gd name="T18" fmla="*/ 1 w 135"/>
                <a:gd name="T19" fmla="*/ 1 h 234"/>
                <a:gd name="T20" fmla="*/ 1 w 135"/>
                <a:gd name="T21" fmla="*/ 1 h 234"/>
                <a:gd name="T22" fmla="*/ 1 w 135"/>
                <a:gd name="T23" fmla="*/ 1 h 234"/>
                <a:gd name="T24" fmla="*/ 0 w 135"/>
                <a:gd name="T25" fmla="*/ 1 h 234"/>
                <a:gd name="T26" fmla="*/ 1 w 135"/>
                <a:gd name="T27" fmla="*/ 1 h 234"/>
                <a:gd name="T28" fmla="*/ 1 w 135"/>
                <a:gd name="T29" fmla="*/ 2 h 234"/>
                <a:gd name="T30" fmla="*/ 1 w 135"/>
                <a:gd name="T31" fmla="*/ 2 h 234"/>
                <a:gd name="T32" fmla="*/ 1 w 135"/>
                <a:gd name="T33" fmla="*/ 2 h 234"/>
                <a:gd name="T34" fmla="*/ 1 w 135"/>
                <a:gd name="T35" fmla="*/ 2 h 234"/>
                <a:gd name="T36" fmla="*/ 1 w 135"/>
                <a:gd name="T37" fmla="*/ 2 h 234"/>
                <a:gd name="T38" fmla="*/ 1 w 135"/>
                <a:gd name="T39" fmla="*/ 2 h 234"/>
                <a:gd name="T40" fmla="*/ 1 w 135"/>
                <a:gd name="T41" fmla="*/ 2 h 234"/>
                <a:gd name="T42" fmla="*/ 1 w 135"/>
                <a:gd name="T43" fmla="*/ 2 h 234"/>
                <a:gd name="T44" fmla="*/ 1 w 135"/>
                <a:gd name="T45" fmla="*/ 2 h 234"/>
                <a:gd name="T46" fmla="*/ 1 w 135"/>
                <a:gd name="T47" fmla="*/ 2 h 234"/>
                <a:gd name="T48" fmla="*/ 1 w 135"/>
                <a:gd name="T49" fmla="*/ 2 h 234"/>
                <a:gd name="T50" fmla="*/ 1 w 135"/>
                <a:gd name="T51" fmla="*/ 2 h 234"/>
                <a:gd name="T52" fmla="*/ 1 w 135"/>
                <a:gd name="T53" fmla="*/ 2 h 234"/>
                <a:gd name="T54" fmla="*/ 1 w 135"/>
                <a:gd name="T55" fmla="*/ 2 h 234"/>
                <a:gd name="T56" fmla="*/ 1 w 135"/>
                <a:gd name="T57" fmla="*/ 2 h 234"/>
                <a:gd name="T58" fmla="*/ 1 w 135"/>
                <a:gd name="T59" fmla="*/ 2 h 234"/>
                <a:gd name="T60" fmla="*/ 1 w 135"/>
                <a:gd name="T61" fmla="*/ 2 h 234"/>
                <a:gd name="T62" fmla="*/ 1 w 135"/>
                <a:gd name="T63" fmla="*/ 2 h 234"/>
                <a:gd name="T64" fmla="*/ 1 w 135"/>
                <a:gd name="T65" fmla="*/ 2 h 234"/>
                <a:gd name="T66" fmla="*/ 1 w 135"/>
                <a:gd name="T67" fmla="*/ 2 h 234"/>
                <a:gd name="T68" fmla="*/ 1 w 135"/>
                <a:gd name="T69" fmla="*/ 2 h 234"/>
                <a:gd name="T70" fmla="*/ 1 w 135"/>
                <a:gd name="T71" fmla="*/ 2 h 234"/>
                <a:gd name="T72" fmla="*/ 1 w 135"/>
                <a:gd name="T73" fmla="*/ 1 h 234"/>
                <a:gd name="T74" fmla="*/ 1 w 135"/>
                <a:gd name="T75" fmla="*/ 1 h 234"/>
                <a:gd name="T76" fmla="*/ 1 w 135"/>
                <a:gd name="T77" fmla="*/ 1 h 234"/>
                <a:gd name="T78" fmla="*/ 1 w 135"/>
                <a:gd name="T79" fmla="*/ 1 h 234"/>
                <a:gd name="T80" fmla="*/ 1 w 135"/>
                <a:gd name="T81" fmla="*/ 1 h 234"/>
                <a:gd name="T82" fmla="*/ 1 w 135"/>
                <a:gd name="T83" fmla="*/ 1 h 234"/>
                <a:gd name="T84" fmla="*/ 1 w 135"/>
                <a:gd name="T85" fmla="*/ 1 h 234"/>
                <a:gd name="T86" fmla="*/ 2 w 135"/>
                <a:gd name="T87" fmla="*/ 1 h 234"/>
                <a:gd name="T88" fmla="*/ 2 w 135"/>
                <a:gd name="T89" fmla="*/ 1 h 234"/>
                <a:gd name="T90" fmla="*/ 2 w 135"/>
                <a:gd name="T91" fmla="*/ 1 h 234"/>
                <a:gd name="T92" fmla="*/ 2 w 135"/>
                <a:gd name="T93" fmla="*/ 1 h 234"/>
                <a:gd name="T94" fmla="*/ 2 w 135"/>
                <a:gd name="T95" fmla="*/ 1 h 234"/>
                <a:gd name="T96" fmla="*/ 2 w 135"/>
                <a:gd name="T97" fmla="*/ 1 h 234"/>
                <a:gd name="T98" fmla="*/ 2 w 135"/>
                <a:gd name="T99" fmla="*/ 0 h 234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135" h="234">
                  <a:moveTo>
                    <a:pt x="134" y="0"/>
                  </a:moveTo>
                  <a:lnTo>
                    <a:pt x="124" y="15"/>
                  </a:lnTo>
                  <a:lnTo>
                    <a:pt x="111" y="28"/>
                  </a:lnTo>
                  <a:lnTo>
                    <a:pt x="97" y="39"/>
                  </a:lnTo>
                  <a:lnTo>
                    <a:pt x="82" y="47"/>
                  </a:lnTo>
                  <a:lnTo>
                    <a:pt x="67" y="53"/>
                  </a:lnTo>
                  <a:lnTo>
                    <a:pt x="52" y="58"/>
                  </a:lnTo>
                  <a:lnTo>
                    <a:pt x="38" y="59"/>
                  </a:lnTo>
                  <a:lnTo>
                    <a:pt x="24" y="59"/>
                  </a:lnTo>
                  <a:lnTo>
                    <a:pt x="26" y="70"/>
                  </a:lnTo>
                  <a:lnTo>
                    <a:pt x="23" y="84"/>
                  </a:lnTo>
                  <a:lnTo>
                    <a:pt x="15" y="98"/>
                  </a:lnTo>
                  <a:lnTo>
                    <a:pt x="0" y="108"/>
                  </a:lnTo>
                  <a:lnTo>
                    <a:pt x="10" y="123"/>
                  </a:lnTo>
                  <a:lnTo>
                    <a:pt x="15" y="142"/>
                  </a:lnTo>
                  <a:lnTo>
                    <a:pt x="15" y="160"/>
                  </a:lnTo>
                  <a:lnTo>
                    <a:pt x="10" y="176"/>
                  </a:lnTo>
                  <a:lnTo>
                    <a:pt x="15" y="179"/>
                  </a:lnTo>
                  <a:lnTo>
                    <a:pt x="22" y="182"/>
                  </a:lnTo>
                  <a:lnTo>
                    <a:pt x="30" y="186"/>
                  </a:lnTo>
                  <a:lnTo>
                    <a:pt x="39" y="191"/>
                  </a:lnTo>
                  <a:lnTo>
                    <a:pt x="48" y="199"/>
                  </a:lnTo>
                  <a:lnTo>
                    <a:pt x="54" y="209"/>
                  </a:lnTo>
                  <a:lnTo>
                    <a:pt x="60" y="220"/>
                  </a:lnTo>
                  <a:lnTo>
                    <a:pt x="65" y="234"/>
                  </a:lnTo>
                  <a:lnTo>
                    <a:pt x="68" y="226"/>
                  </a:lnTo>
                  <a:lnTo>
                    <a:pt x="73" y="217"/>
                  </a:lnTo>
                  <a:lnTo>
                    <a:pt x="79" y="209"/>
                  </a:lnTo>
                  <a:lnTo>
                    <a:pt x="86" y="201"/>
                  </a:lnTo>
                  <a:lnTo>
                    <a:pt x="92" y="193"/>
                  </a:lnTo>
                  <a:lnTo>
                    <a:pt x="102" y="187"/>
                  </a:lnTo>
                  <a:lnTo>
                    <a:pt x="111" y="183"/>
                  </a:lnTo>
                  <a:lnTo>
                    <a:pt x="121" y="181"/>
                  </a:lnTo>
                  <a:lnTo>
                    <a:pt x="117" y="172"/>
                  </a:lnTo>
                  <a:lnTo>
                    <a:pt x="114" y="158"/>
                  </a:lnTo>
                  <a:lnTo>
                    <a:pt x="117" y="144"/>
                  </a:lnTo>
                  <a:lnTo>
                    <a:pt x="126" y="128"/>
                  </a:lnTo>
                  <a:lnTo>
                    <a:pt x="117" y="103"/>
                  </a:lnTo>
                  <a:lnTo>
                    <a:pt x="114" y="78"/>
                  </a:lnTo>
                  <a:lnTo>
                    <a:pt x="115" y="56"/>
                  </a:lnTo>
                  <a:lnTo>
                    <a:pt x="118" y="40"/>
                  </a:lnTo>
                  <a:lnTo>
                    <a:pt x="121" y="31"/>
                  </a:lnTo>
                  <a:lnTo>
                    <a:pt x="126" y="20"/>
                  </a:lnTo>
                  <a:lnTo>
                    <a:pt x="130" y="12"/>
                  </a:lnTo>
                  <a:lnTo>
                    <a:pt x="134" y="7"/>
                  </a:lnTo>
                  <a:lnTo>
                    <a:pt x="135" y="5"/>
                  </a:lnTo>
                  <a:lnTo>
                    <a:pt x="135" y="3"/>
                  </a:lnTo>
                  <a:lnTo>
                    <a:pt x="134" y="1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109" name="Freeform 307"/>
            <p:cNvSpPr>
              <a:spLocks/>
            </p:cNvSpPr>
            <p:nvPr/>
          </p:nvSpPr>
          <p:spPr bwMode="auto">
            <a:xfrm>
              <a:off x="211" y="363"/>
              <a:ext cx="127" cy="96"/>
            </a:xfrm>
            <a:custGeom>
              <a:avLst/>
              <a:gdLst>
                <a:gd name="T0" fmla="*/ 1 w 253"/>
                <a:gd name="T1" fmla="*/ 0 h 194"/>
                <a:gd name="T2" fmla="*/ 1 w 253"/>
                <a:gd name="T3" fmla="*/ 0 h 194"/>
                <a:gd name="T4" fmla="*/ 1 w 253"/>
                <a:gd name="T5" fmla="*/ 0 h 194"/>
                <a:gd name="T6" fmla="*/ 1 w 253"/>
                <a:gd name="T7" fmla="*/ 0 h 194"/>
                <a:gd name="T8" fmla="*/ 1 w 253"/>
                <a:gd name="T9" fmla="*/ 0 h 194"/>
                <a:gd name="T10" fmla="*/ 1 w 253"/>
                <a:gd name="T11" fmla="*/ 0 h 194"/>
                <a:gd name="T12" fmla="*/ 1 w 253"/>
                <a:gd name="T13" fmla="*/ 0 h 194"/>
                <a:gd name="T14" fmla="*/ 1 w 253"/>
                <a:gd name="T15" fmla="*/ 0 h 194"/>
                <a:gd name="T16" fmla="*/ 1 w 253"/>
                <a:gd name="T17" fmla="*/ 0 h 194"/>
                <a:gd name="T18" fmla="*/ 1 w 253"/>
                <a:gd name="T19" fmla="*/ 0 h 194"/>
                <a:gd name="T20" fmla="*/ 1 w 253"/>
                <a:gd name="T21" fmla="*/ 0 h 194"/>
                <a:gd name="T22" fmla="*/ 1 w 253"/>
                <a:gd name="T23" fmla="*/ 0 h 194"/>
                <a:gd name="T24" fmla="*/ 0 w 253"/>
                <a:gd name="T25" fmla="*/ 0 h 194"/>
                <a:gd name="T26" fmla="*/ 1 w 253"/>
                <a:gd name="T27" fmla="*/ 0 h 194"/>
                <a:gd name="T28" fmla="*/ 1 w 253"/>
                <a:gd name="T29" fmla="*/ 0 h 194"/>
                <a:gd name="T30" fmla="*/ 1 w 253"/>
                <a:gd name="T31" fmla="*/ 0 h 194"/>
                <a:gd name="T32" fmla="*/ 1 w 253"/>
                <a:gd name="T33" fmla="*/ 0 h 194"/>
                <a:gd name="T34" fmla="*/ 1 w 253"/>
                <a:gd name="T35" fmla="*/ 0 h 194"/>
                <a:gd name="T36" fmla="*/ 1 w 253"/>
                <a:gd name="T37" fmla="*/ 0 h 194"/>
                <a:gd name="T38" fmla="*/ 1 w 253"/>
                <a:gd name="T39" fmla="*/ 0 h 194"/>
                <a:gd name="T40" fmla="*/ 1 w 253"/>
                <a:gd name="T41" fmla="*/ 1 h 194"/>
                <a:gd name="T42" fmla="*/ 1 w 253"/>
                <a:gd name="T43" fmla="*/ 1 h 194"/>
                <a:gd name="T44" fmla="*/ 1 w 253"/>
                <a:gd name="T45" fmla="*/ 1 h 194"/>
                <a:gd name="T46" fmla="*/ 1 w 253"/>
                <a:gd name="T47" fmla="*/ 1 h 194"/>
                <a:gd name="T48" fmla="*/ 1 w 253"/>
                <a:gd name="T49" fmla="*/ 1 h 194"/>
                <a:gd name="T50" fmla="*/ 1 w 253"/>
                <a:gd name="T51" fmla="*/ 1 h 194"/>
                <a:gd name="T52" fmla="*/ 1 w 253"/>
                <a:gd name="T53" fmla="*/ 1 h 194"/>
                <a:gd name="T54" fmla="*/ 2 w 253"/>
                <a:gd name="T55" fmla="*/ 1 h 194"/>
                <a:gd name="T56" fmla="*/ 2 w 253"/>
                <a:gd name="T57" fmla="*/ 1 h 194"/>
                <a:gd name="T58" fmla="*/ 2 w 253"/>
                <a:gd name="T59" fmla="*/ 1 h 194"/>
                <a:gd name="T60" fmla="*/ 2 w 253"/>
                <a:gd name="T61" fmla="*/ 1 h 194"/>
                <a:gd name="T62" fmla="*/ 2 w 253"/>
                <a:gd name="T63" fmla="*/ 1 h 194"/>
                <a:gd name="T64" fmla="*/ 2 w 253"/>
                <a:gd name="T65" fmla="*/ 1 h 194"/>
                <a:gd name="T66" fmla="*/ 2 w 253"/>
                <a:gd name="T67" fmla="*/ 1 h 194"/>
                <a:gd name="T68" fmla="*/ 2 w 253"/>
                <a:gd name="T69" fmla="*/ 1 h 194"/>
                <a:gd name="T70" fmla="*/ 2 w 253"/>
                <a:gd name="T71" fmla="*/ 1 h 194"/>
                <a:gd name="T72" fmla="*/ 2 w 253"/>
                <a:gd name="T73" fmla="*/ 1 h 194"/>
                <a:gd name="T74" fmla="*/ 2 w 253"/>
                <a:gd name="T75" fmla="*/ 1 h 194"/>
                <a:gd name="T76" fmla="*/ 2 w 253"/>
                <a:gd name="T77" fmla="*/ 1 h 194"/>
                <a:gd name="T78" fmla="*/ 2 w 253"/>
                <a:gd name="T79" fmla="*/ 1 h 194"/>
                <a:gd name="T80" fmla="*/ 2 w 253"/>
                <a:gd name="T81" fmla="*/ 1 h 194"/>
                <a:gd name="T82" fmla="*/ 2 w 253"/>
                <a:gd name="T83" fmla="*/ 1 h 194"/>
                <a:gd name="T84" fmla="*/ 2 w 253"/>
                <a:gd name="T85" fmla="*/ 0 h 194"/>
                <a:gd name="T86" fmla="*/ 2 w 253"/>
                <a:gd name="T87" fmla="*/ 0 h 194"/>
                <a:gd name="T88" fmla="*/ 2 w 253"/>
                <a:gd name="T89" fmla="*/ 0 h 194"/>
                <a:gd name="T90" fmla="*/ 2 w 253"/>
                <a:gd name="T91" fmla="*/ 0 h 194"/>
                <a:gd name="T92" fmla="*/ 2 w 253"/>
                <a:gd name="T93" fmla="*/ 0 h 194"/>
                <a:gd name="T94" fmla="*/ 2 w 253"/>
                <a:gd name="T95" fmla="*/ 0 h 194"/>
                <a:gd name="T96" fmla="*/ 2 w 253"/>
                <a:gd name="T97" fmla="*/ 0 h 194"/>
                <a:gd name="T98" fmla="*/ 2 w 253"/>
                <a:gd name="T99" fmla="*/ 0 h 194"/>
                <a:gd name="T100" fmla="*/ 2 w 253"/>
                <a:gd name="T101" fmla="*/ 0 h 194"/>
                <a:gd name="T102" fmla="*/ 2 w 253"/>
                <a:gd name="T103" fmla="*/ 0 h 194"/>
                <a:gd name="T104" fmla="*/ 2 w 253"/>
                <a:gd name="T105" fmla="*/ 0 h 194"/>
                <a:gd name="T106" fmla="*/ 2 w 253"/>
                <a:gd name="T107" fmla="*/ 0 h 194"/>
                <a:gd name="T108" fmla="*/ 2 w 253"/>
                <a:gd name="T109" fmla="*/ 0 h 194"/>
                <a:gd name="T110" fmla="*/ 2 w 253"/>
                <a:gd name="T111" fmla="*/ 0 h 194"/>
                <a:gd name="T112" fmla="*/ 2 w 253"/>
                <a:gd name="T113" fmla="*/ 0 h 194"/>
                <a:gd name="T114" fmla="*/ 2 w 253"/>
                <a:gd name="T115" fmla="*/ 0 h 194"/>
                <a:gd name="T116" fmla="*/ 2 w 253"/>
                <a:gd name="T117" fmla="*/ 0 h 194"/>
                <a:gd name="T118" fmla="*/ 1 w 253"/>
                <a:gd name="T119" fmla="*/ 0 h 194"/>
                <a:gd name="T120" fmla="*/ 1 w 253"/>
                <a:gd name="T121" fmla="*/ 0 h 194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253" h="194">
                  <a:moveTo>
                    <a:pt x="115" y="0"/>
                  </a:moveTo>
                  <a:lnTo>
                    <a:pt x="106" y="2"/>
                  </a:lnTo>
                  <a:lnTo>
                    <a:pt x="95" y="6"/>
                  </a:lnTo>
                  <a:lnTo>
                    <a:pt x="81" y="11"/>
                  </a:lnTo>
                  <a:lnTo>
                    <a:pt x="68" y="14"/>
                  </a:lnTo>
                  <a:lnTo>
                    <a:pt x="54" y="19"/>
                  </a:lnTo>
                  <a:lnTo>
                    <a:pt x="40" y="22"/>
                  </a:lnTo>
                  <a:lnTo>
                    <a:pt x="27" y="24"/>
                  </a:lnTo>
                  <a:lnTo>
                    <a:pt x="16" y="26"/>
                  </a:lnTo>
                  <a:lnTo>
                    <a:pt x="11" y="26"/>
                  </a:lnTo>
                  <a:lnTo>
                    <a:pt x="7" y="24"/>
                  </a:lnTo>
                  <a:lnTo>
                    <a:pt x="2" y="24"/>
                  </a:lnTo>
                  <a:lnTo>
                    <a:pt x="0" y="24"/>
                  </a:lnTo>
                  <a:lnTo>
                    <a:pt x="13" y="32"/>
                  </a:lnTo>
                  <a:lnTo>
                    <a:pt x="25" y="44"/>
                  </a:lnTo>
                  <a:lnTo>
                    <a:pt x="37" y="58"/>
                  </a:lnTo>
                  <a:lnTo>
                    <a:pt x="46" y="73"/>
                  </a:lnTo>
                  <a:lnTo>
                    <a:pt x="55" y="90"/>
                  </a:lnTo>
                  <a:lnTo>
                    <a:pt x="61" y="107"/>
                  </a:lnTo>
                  <a:lnTo>
                    <a:pt x="66" y="127"/>
                  </a:lnTo>
                  <a:lnTo>
                    <a:pt x="70" y="145"/>
                  </a:lnTo>
                  <a:lnTo>
                    <a:pt x="76" y="145"/>
                  </a:lnTo>
                  <a:lnTo>
                    <a:pt x="85" y="147"/>
                  </a:lnTo>
                  <a:lnTo>
                    <a:pt x="94" y="151"/>
                  </a:lnTo>
                  <a:lnTo>
                    <a:pt x="103" y="157"/>
                  </a:lnTo>
                  <a:lnTo>
                    <a:pt x="114" y="164"/>
                  </a:lnTo>
                  <a:lnTo>
                    <a:pt x="123" y="173"/>
                  </a:lnTo>
                  <a:lnTo>
                    <a:pt x="131" y="182"/>
                  </a:lnTo>
                  <a:lnTo>
                    <a:pt x="137" y="194"/>
                  </a:lnTo>
                  <a:lnTo>
                    <a:pt x="144" y="188"/>
                  </a:lnTo>
                  <a:lnTo>
                    <a:pt x="154" y="182"/>
                  </a:lnTo>
                  <a:lnTo>
                    <a:pt x="165" y="178"/>
                  </a:lnTo>
                  <a:lnTo>
                    <a:pt x="179" y="174"/>
                  </a:lnTo>
                  <a:lnTo>
                    <a:pt x="195" y="173"/>
                  </a:lnTo>
                  <a:lnTo>
                    <a:pt x="214" y="174"/>
                  </a:lnTo>
                  <a:lnTo>
                    <a:pt x="232" y="179"/>
                  </a:lnTo>
                  <a:lnTo>
                    <a:pt x="253" y="187"/>
                  </a:lnTo>
                  <a:lnTo>
                    <a:pt x="247" y="180"/>
                  </a:lnTo>
                  <a:lnTo>
                    <a:pt x="240" y="171"/>
                  </a:lnTo>
                  <a:lnTo>
                    <a:pt x="236" y="160"/>
                  </a:lnTo>
                  <a:lnTo>
                    <a:pt x="231" y="149"/>
                  </a:lnTo>
                  <a:lnTo>
                    <a:pt x="230" y="135"/>
                  </a:lnTo>
                  <a:lnTo>
                    <a:pt x="230" y="119"/>
                  </a:lnTo>
                  <a:lnTo>
                    <a:pt x="235" y="102"/>
                  </a:lnTo>
                  <a:lnTo>
                    <a:pt x="243" y="83"/>
                  </a:lnTo>
                  <a:lnTo>
                    <a:pt x="231" y="80"/>
                  </a:lnTo>
                  <a:lnTo>
                    <a:pt x="218" y="76"/>
                  </a:lnTo>
                  <a:lnTo>
                    <a:pt x="207" y="72"/>
                  </a:lnTo>
                  <a:lnTo>
                    <a:pt x="197" y="65"/>
                  </a:lnTo>
                  <a:lnTo>
                    <a:pt x="187" y="56"/>
                  </a:lnTo>
                  <a:lnTo>
                    <a:pt x="180" y="44"/>
                  </a:lnTo>
                  <a:lnTo>
                    <a:pt x="177" y="29"/>
                  </a:lnTo>
                  <a:lnTo>
                    <a:pt x="176" y="12"/>
                  </a:lnTo>
                  <a:lnTo>
                    <a:pt x="169" y="13"/>
                  </a:lnTo>
                  <a:lnTo>
                    <a:pt x="162" y="14"/>
                  </a:lnTo>
                  <a:lnTo>
                    <a:pt x="155" y="15"/>
                  </a:lnTo>
                  <a:lnTo>
                    <a:pt x="148" y="14"/>
                  </a:lnTo>
                  <a:lnTo>
                    <a:pt x="140" y="13"/>
                  </a:lnTo>
                  <a:lnTo>
                    <a:pt x="132" y="11"/>
                  </a:lnTo>
                  <a:lnTo>
                    <a:pt x="124" y="6"/>
                  </a:lnTo>
                  <a:lnTo>
                    <a:pt x="115" y="0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110" name="Freeform 308"/>
            <p:cNvSpPr>
              <a:spLocks/>
            </p:cNvSpPr>
            <p:nvPr/>
          </p:nvSpPr>
          <p:spPr bwMode="auto">
            <a:xfrm>
              <a:off x="146" y="217"/>
              <a:ext cx="111" cy="137"/>
            </a:xfrm>
            <a:custGeom>
              <a:avLst/>
              <a:gdLst>
                <a:gd name="T0" fmla="*/ 2 w 222"/>
                <a:gd name="T1" fmla="*/ 1 h 275"/>
                <a:gd name="T2" fmla="*/ 2 w 222"/>
                <a:gd name="T3" fmla="*/ 1 h 275"/>
                <a:gd name="T4" fmla="*/ 1 w 222"/>
                <a:gd name="T5" fmla="*/ 1 h 275"/>
                <a:gd name="T6" fmla="*/ 1 w 222"/>
                <a:gd name="T7" fmla="*/ 1 h 275"/>
                <a:gd name="T8" fmla="*/ 1 w 222"/>
                <a:gd name="T9" fmla="*/ 1 h 275"/>
                <a:gd name="T10" fmla="*/ 1 w 222"/>
                <a:gd name="T11" fmla="*/ 2 h 275"/>
                <a:gd name="T12" fmla="*/ 1 w 222"/>
                <a:gd name="T13" fmla="*/ 2 h 275"/>
                <a:gd name="T14" fmla="*/ 1 w 222"/>
                <a:gd name="T15" fmla="*/ 2 h 275"/>
                <a:gd name="T16" fmla="*/ 1 w 222"/>
                <a:gd name="T17" fmla="*/ 2 h 275"/>
                <a:gd name="T18" fmla="*/ 1 w 222"/>
                <a:gd name="T19" fmla="*/ 2 h 275"/>
                <a:gd name="T20" fmla="*/ 1 w 222"/>
                <a:gd name="T21" fmla="*/ 2 h 275"/>
                <a:gd name="T22" fmla="*/ 0 w 222"/>
                <a:gd name="T23" fmla="*/ 2 h 275"/>
                <a:gd name="T24" fmla="*/ 1 w 222"/>
                <a:gd name="T25" fmla="*/ 2 h 275"/>
                <a:gd name="T26" fmla="*/ 1 w 222"/>
                <a:gd name="T27" fmla="*/ 1 h 275"/>
                <a:gd name="T28" fmla="*/ 1 w 222"/>
                <a:gd name="T29" fmla="*/ 1 h 275"/>
                <a:gd name="T30" fmla="*/ 1 w 222"/>
                <a:gd name="T31" fmla="*/ 1 h 275"/>
                <a:gd name="T32" fmla="*/ 1 w 222"/>
                <a:gd name="T33" fmla="*/ 1 h 275"/>
                <a:gd name="T34" fmla="*/ 1 w 222"/>
                <a:gd name="T35" fmla="*/ 1 h 275"/>
                <a:gd name="T36" fmla="*/ 1 w 222"/>
                <a:gd name="T37" fmla="*/ 0 h 275"/>
                <a:gd name="T38" fmla="*/ 1 w 222"/>
                <a:gd name="T39" fmla="*/ 0 h 275"/>
                <a:gd name="T40" fmla="*/ 1 w 222"/>
                <a:gd name="T41" fmla="*/ 0 h 275"/>
                <a:gd name="T42" fmla="*/ 1 w 222"/>
                <a:gd name="T43" fmla="*/ 0 h 275"/>
                <a:gd name="T44" fmla="*/ 1 w 222"/>
                <a:gd name="T45" fmla="*/ 0 h 275"/>
                <a:gd name="T46" fmla="*/ 1 w 222"/>
                <a:gd name="T47" fmla="*/ 0 h 275"/>
                <a:gd name="T48" fmla="*/ 2 w 222"/>
                <a:gd name="T49" fmla="*/ 0 h 275"/>
                <a:gd name="T50" fmla="*/ 2 w 222"/>
                <a:gd name="T51" fmla="*/ 0 h 275"/>
                <a:gd name="T52" fmla="*/ 2 w 222"/>
                <a:gd name="T53" fmla="*/ 0 h 275"/>
                <a:gd name="T54" fmla="*/ 2 w 222"/>
                <a:gd name="T55" fmla="*/ 0 h 275"/>
                <a:gd name="T56" fmla="*/ 2 w 222"/>
                <a:gd name="T57" fmla="*/ 0 h 275"/>
                <a:gd name="T58" fmla="*/ 2 w 222"/>
                <a:gd name="T59" fmla="*/ 0 h 275"/>
                <a:gd name="T60" fmla="*/ 2 w 222"/>
                <a:gd name="T61" fmla="*/ 0 h 275"/>
                <a:gd name="T62" fmla="*/ 2 w 222"/>
                <a:gd name="T63" fmla="*/ 0 h 275"/>
                <a:gd name="T64" fmla="*/ 2 w 222"/>
                <a:gd name="T65" fmla="*/ 0 h 275"/>
                <a:gd name="T66" fmla="*/ 2 w 222"/>
                <a:gd name="T67" fmla="*/ 0 h 27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222" h="275">
                  <a:moveTo>
                    <a:pt x="194" y="134"/>
                  </a:moveTo>
                  <a:lnTo>
                    <a:pt x="187" y="134"/>
                  </a:lnTo>
                  <a:lnTo>
                    <a:pt x="175" y="134"/>
                  </a:lnTo>
                  <a:lnTo>
                    <a:pt x="158" y="135"/>
                  </a:lnTo>
                  <a:lnTo>
                    <a:pt x="140" y="140"/>
                  </a:lnTo>
                  <a:lnTo>
                    <a:pt x="120" y="148"/>
                  </a:lnTo>
                  <a:lnTo>
                    <a:pt x="102" y="161"/>
                  </a:lnTo>
                  <a:lnTo>
                    <a:pt x="85" y="180"/>
                  </a:lnTo>
                  <a:lnTo>
                    <a:pt x="72" y="206"/>
                  </a:lnTo>
                  <a:lnTo>
                    <a:pt x="64" y="229"/>
                  </a:lnTo>
                  <a:lnTo>
                    <a:pt x="57" y="247"/>
                  </a:lnTo>
                  <a:lnTo>
                    <a:pt x="49" y="259"/>
                  </a:lnTo>
                  <a:lnTo>
                    <a:pt x="40" y="265"/>
                  </a:lnTo>
                  <a:lnTo>
                    <a:pt x="34" y="266"/>
                  </a:lnTo>
                  <a:lnTo>
                    <a:pt x="28" y="267"/>
                  </a:lnTo>
                  <a:lnTo>
                    <a:pt x="23" y="268"/>
                  </a:lnTo>
                  <a:lnTo>
                    <a:pt x="18" y="269"/>
                  </a:lnTo>
                  <a:lnTo>
                    <a:pt x="12" y="270"/>
                  </a:lnTo>
                  <a:lnTo>
                    <a:pt x="8" y="273"/>
                  </a:lnTo>
                  <a:lnTo>
                    <a:pt x="4" y="274"/>
                  </a:lnTo>
                  <a:lnTo>
                    <a:pt x="1" y="275"/>
                  </a:lnTo>
                  <a:lnTo>
                    <a:pt x="1" y="274"/>
                  </a:lnTo>
                  <a:lnTo>
                    <a:pt x="1" y="273"/>
                  </a:lnTo>
                  <a:lnTo>
                    <a:pt x="0" y="273"/>
                  </a:lnTo>
                  <a:lnTo>
                    <a:pt x="0" y="271"/>
                  </a:lnTo>
                  <a:lnTo>
                    <a:pt x="18" y="262"/>
                  </a:lnTo>
                  <a:lnTo>
                    <a:pt x="32" y="251"/>
                  </a:lnTo>
                  <a:lnTo>
                    <a:pt x="41" y="235"/>
                  </a:lnTo>
                  <a:lnTo>
                    <a:pt x="48" y="218"/>
                  </a:lnTo>
                  <a:lnTo>
                    <a:pt x="51" y="202"/>
                  </a:lnTo>
                  <a:lnTo>
                    <a:pt x="54" y="186"/>
                  </a:lnTo>
                  <a:lnTo>
                    <a:pt x="55" y="173"/>
                  </a:lnTo>
                  <a:lnTo>
                    <a:pt x="55" y="163"/>
                  </a:lnTo>
                  <a:lnTo>
                    <a:pt x="54" y="154"/>
                  </a:lnTo>
                  <a:lnTo>
                    <a:pt x="52" y="143"/>
                  </a:lnTo>
                  <a:lnTo>
                    <a:pt x="49" y="131"/>
                  </a:lnTo>
                  <a:lnTo>
                    <a:pt x="46" y="118"/>
                  </a:lnTo>
                  <a:lnTo>
                    <a:pt x="52" y="117"/>
                  </a:lnTo>
                  <a:lnTo>
                    <a:pt x="61" y="112"/>
                  </a:lnTo>
                  <a:lnTo>
                    <a:pt x="70" y="105"/>
                  </a:lnTo>
                  <a:lnTo>
                    <a:pt x="78" y="96"/>
                  </a:lnTo>
                  <a:lnTo>
                    <a:pt x="85" y="86"/>
                  </a:lnTo>
                  <a:lnTo>
                    <a:pt x="89" y="74"/>
                  </a:lnTo>
                  <a:lnTo>
                    <a:pt x="90" y="62"/>
                  </a:lnTo>
                  <a:lnTo>
                    <a:pt x="88" y="49"/>
                  </a:lnTo>
                  <a:lnTo>
                    <a:pt x="97" y="48"/>
                  </a:lnTo>
                  <a:lnTo>
                    <a:pt x="110" y="45"/>
                  </a:lnTo>
                  <a:lnTo>
                    <a:pt x="123" y="40"/>
                  </a:lnTo>
                  <a:lnTo>
                    <a:pt x="138" y="34"/>
                  </a:lnTo>
                  <a:lnTo>
                    <a:pt x="150" y="26"/>
                  </a:lnTo>
                  <a:lnTo>
                    <a:pt x="163" y="18"/>
                  </a:lnTo>
                  <a:lnTo>
                    <a:pt x="173" y="10"/>
                  </a:lnTo>
                  <a:lnTo>
                    <a:pt x="180" y="0"/>
                  </a:lnTo>
                  <a:lnTo>
                    <a:pt x="180" y="11"/>
                  </a:lnTo>
                  <a:lnTo>
                    <a:pt x="181" y="24"/>
                  </a:lnTo>
                  <a:lnTo>
                    <a:pt x="184" y="37"/>
                  </a:lnTo>
                  <a:lnTo>
                    <a:pt x="188" y="50"/>
                  </a:lnTo>
                  <a:lnTo>
                    <a:pt x="194" y="63"/>
                  </a:lnTo>
                  <a:lnTo>
                    <a:pt x="202" y="74"/>
                  </a:lnTo>
                  <a:lnTo>
                    <a:pt x="211" y="85"/>
                  </a:lnTo>
                  <a:lnTo>
                    <a:pt x="222" y="92"/>
                  </a:lnTo>
                  <a:lnTo>
                    <a:pt x="215" y="93"/>
                  </a:lnTo>
                  <a:lnTo>
                    <a:pt x="208" y="95"/>
                  </a:lnTo>
                  <a:lnTo>
                    <a:pt x="201" y="98"/>
                  </a:lnTo>
                  <a:lnTo>
                    <a:pt x="195" y="103"/>
                  </a:lnTo>
                  <a:lnTo>
                    <a:pt x="191" y="109"/>
                  </a:lnTo>
                  <a:lnTo>
                    <a:pt x="190" y="116"/>
                  </a:lnTo>
                  <a:lnTo>
                    <a:pt x="190" y="125"/>
                  </a:lnTo>
                  <a:lnTo>
                    <a:pt x="194" y="134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111" name="Freeform 309"/>
            <p:cNvSpPr>
              <a:spLocks/>
            </p:cNvSpPr>
            <p:nvPr/>
          </p:nvSpPr>
          <p:spPr bwMode="auto">
            <a:xfrm>
              <a:off x="109" y="219"/>
              <a:ext cx="66" cy="133"/>
            </a:xfrm>
            <a:custGeom>
              <a:avLst/>
              <a:gdLst>
                <a:gd name="T0" fmla="*/ 1 w 131"/>
                <a:gd name="T1" fmla="*/ 3 h 266"/>
                <a:gd name="T2" fmla="*/ 1 w 131"/>
                <a:gd name="T3" fmla="*/ 2 h 266"/>
                <a:gd name="T4" fmla="*/ 1 w 131"/>
                <a:gd name="T5" fmla="*/ 2 h 266"/>
                <a:gd name="T6" fmla="*/ 1 w 131"/>
                <a:gd name="T7" fmla="*/ 2 h 266"/>
                <a:gd name="T8" fmla="*/ 1 w 131"/>
                <a:gd name="T9" fmla="*/ 2 h 266"/>
                <a:gd name="T10" fmla="*/ 1 w 131"/>
                <a:gd name="T11" fmla="*/ 2 h 266"/>
                <a:gd name="T12" fmla="*/ 1 w 131"/>
                <a:gd name="T13" fmla="*/ 2 h 266"/>
                <a:gd name="T14" fmla="*/ 1 w 131"/>
                <a:gd name="T15" fmla="*/ 2 h 266"/>
                <a:gd name="T16" fmla="*/ 1 w 131"/>
                <a:gd name="T17" fmla="*/ 2 h 266"/>
                <a:gd name="T18" fmla="*/ 1 w 131"/>
                <a:gd name="T19" fmla="*/ 2 h 266"/>
                <a:gd name="T20" fmla="*/ 1 w 131"/>
                <a:gd name="T21" fmla="*/ 2 h 266"/>
                <a:gd name="T22" fmla="*/ 1 w 131"/>
                <a:gd name="T23" fmla="*/ 2 h 266"/>
                <a:gd name="T24" fmla="*/ 1 w 131"/>
                <a:gd name="T25" fmla="*/ 2 h 266"/>
                <a:gd name="T26" fmla="*/ 1 w 131"/>
                <a:gd name="T27" fmla="*/ 2 h 266"/>
                <a:gd name="T28" fmla="*/ 1 w 131"/>
                <a:gd name="T29" fmla="*/ 2 h 266"/>
                <a:gd name="T30" fmla="*/ 1 w 131"/>
                <a:gd name="T31" fmla="*/ 2 h 266"/>
                <a:gd name="T32" fmla="*/ 1 w 131"/>
                <a:gd name="T33" fmla="*/ 2 h 266"/>
                <a:gd name="T34" fmla="*/ 1 w 131"/>
                <a:gd name="T35" fmla="*/ 2 h 266"/>
                <a:gd name="T36" fmla="*/ 1 w 131"/>
                <a:gd name="T37" fmla="*/ 2 h 266"/>
                <a:gd name="T38" fmla="*/ 1 w 131"/>
                <a:gd name="T39" fmla="*/ 2 h 266"/>
                <a:gd name="T40" fmla="*/ 1 w 131"/>
                <a:gd name="T41" fmla="*/ 2 h 266"/>
                <a:gd name="T42" fmla="*/ 1 w 131"/>
                <a:gd name="T43" fmla="*/ 2 h 266"/>
                <a:gd name="T44" fmla="*/ 1 w 131"/>
                <a:gd name="T45" fmla="*/ 2 h 266"/>
                <a:gd name="T46" fmla="*/ 1 w 131"/>
                <a:gd name="T47" fmla="*/ 2 h 266"/>
                <a:gd name="T48" fmla="*/ 1 w 131"/>
                <a:gd name="T49" fmla="*/ 2 h 266"/>
                <a:gd name="T50" fmla="*/ 1 w 131"/>
                <a:gd name="T51" fmla="*/ 2 h 266"/>
                <a:gd name="T52" fmla="*/ 1 w 131"/>
                <a:gd name="T53" fmla="*/ 2 h 266"/>
                <a:gd name="T54" fmla="*/ 1 w 131"/>
                <a:gd name="T55" fmla="*/ 2 h 266"/>
                <a:gd name="T56" fmla="*/ 1 w 131"/>
                <a:gd name="T57" fmla="*/ 2 h 266"/>
                <a:gd name="T58" fmla="*/ 1 w 131"/>
                <a:gd name="T59" fmla="*/ 2 h 266"/>
                <a:gd name="T60" fmla="*/ 1 w 131"/>
                <a:gd name="T61" fmla="*/ 2 h 266"/>
                <a:gd name="T62" fmla="*/ 1 w 131"/>
                <a:gd name="T63" fmla="*/ 2 h 266"/>
                <a:gd name="T64" fmla="*/ 0 w 131"/>
                <a:gd name="T65" fmla="*/ 2 h 266"/>
                <a:gd name="T66" fmla="*/ 1 w 131"/>
                <a:gd name="T67" fmla="*/ 1 h 266"/>
                <a:gd name="T68" fmla="*/ 1 w 131"/>
                <a:gd name="T69" fmla="*/ 1 h 266"/>
                <a:gd name="T70" fmla="*/ 1 w 131"/>
                <a:gd name="T71" fmla="*/ 1 h 266"/>
                <a:gd name="T72" fmla="*/ 1 w 131"/>
                <a:gd name="T73" fmla="*/ 1 h 266"/>
                <a:gd name="T74" fmla="*/ 2 w 131"/>
                <a:gd name="T75" fmla="*/ 0 h 266"/>
                <a:gd name="T76" fmla="*/ 1 w 131"/>
                <a:gd name="T77" fmla="*/ 1 h 266"/>
                <a:gd name="T78" fmla="*/ 1 w 131"/>
                <a:gd name="T79" fmla="*/ 1 h 266"/>
                <a:gd name="T80" fmla="*/ 1 w 131"/>
                <a:gd name="T81" fmla="*/ 1 h 266"/>
                <a:gd name="T82" fmla="*/ 1 w 131"/>
                <a:gd name="T83" fmla="*/ 1 h 266"/>
                <a:gd name="T84" fmla="*/ 1 w 131"/>
                <a:gd name="T85" fmla="*/ 1 h 266"/>
                <a:gd name="T86" fmla="*/ 1 w 131"/>
                <a:gd name="T87" fmla="*/ 2 h 266"/>
                <a:gd name="T88" fmla="*/ 2 w 131"/>
                <a:gd name="T89" fmla="*/ 2 h 266"/>
                <a:gd name="T90" fmla="*/ 1 w 131"/>
                <a:gd name="T91" fmla="*/ 2 h 266"/>
                <a:gd name="T92" fmla="*/ 1 w 131"/>
                <a:gd name="T93" fmla="*/ 2 h 266"/>
                <a:gd name="T94" fmla="*/ 1 w 131"/>
                <a:gd name="T95" fmla="*/ 3 h 26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0" t="0" r="r" b="b"/>
              <a:pathLst>
                <a:path w="131" h="266">
                  <a:moveTo>
                    <a:pt x="74" y="266"/>
                  </a:moveTo>
                  <a:lnTo>
                    <a:pt x="71" y="263"/>
                  </a:lnTo>
                  <a:lnTo>
                    <a:pt x="68" y="257"/>
                  </a:lnTo>
                  <a:lnTo>
                    <a:pt x="62" y="254"/>
                  </a:lnTo>
                  <a:lnTo>
                    <a:pt x="54" y="254"/>
                  </a:lnTo>
                  <a:lnTo>
                    <a:pt x="49" y="255"/>
                  </a:lnTo>
                  <a:lnTo>
                    <a:pt x="45" y="254"/>
                  </a:lnTo>
                  <a:lnTo>
                    <a:pt x="41" y="250"/>
                  </a:lnTo>
                  <a:lnTo>
                    <a:pt x="39" y="248"/>
                  </a:lnTo>
                  <a:lnTo>
                    <a:pt x="44" y="243"/>
                  </a:lnTo>
                  <a:lnTo>
                    <a:pt x="47" y="239"/>
                  </a:lnTo>
                  <a:lnTo>
                    <a:pt x="52" y="235"/>
                  </a:lnTo>
                  <a:lnTo>
                    <a:pt x="55" y="232"/>
                  </a:lnTo>
                  <a:lnTo>
                    <a:pt x="64" y="233"/>
                  </a:lnTo>
                  <a:lnTo>
                    <a:pt x="71" y="231"/>
                  </a:lnTo>
                  <a:lnTo>
                    <a:pt x="76" y="228"/>
                  </a:lnTo>
                  <a:lnTo>
                    <a:pt x="79" y="224"/>
                  </a:lnTo>
                  <a:lnTo>
                    <a:pt x="80" y="221"/>
                  </a:lnTo>
                  <a:lnTo>
                    <a:pt x="82" y="218"/>
                  </a:lnTo>
                  <a:lnTo>
                    <a:pt x="82" y="216"/>
                  </a:lnTo>
                  <a:lnTo>
                    <a:pt x="82" y="212"/>
                  </a:lnTo>
                  <a:lnTo>
                    <a:pt x="82" y="210"/>
                  </a:lnTo>
                  <a:lnTo>
                    <a:pt x="80" y="208"/>
                  </a:lnTo>
                  <a:lnTo>
                    <a:pt x="78" y="205"/>
                  </a:lnTo>
                  <a:lnTo>
                    <a:pt x="77" y="203"/>
                  </a:lnTo>
                  <a:lnTo>
                    <a:pt x="72" y="200"/>
                  </a:lnTo>
                  <a:lnTo>
                    <a:pt x="65" y="198"/>
                  </a:lnTo>
                  <a:lnTo>
                    <a:pt x="57" y="200"/>
                  </a:lnTo>
                  <a:lnTo>
                    <a:pt x="52" y="202"/>
                  </a:lnTo>
                  <a:lnTo>
                    <a:pt x="48" y="205"/>
                  </a:lnTo>
                  <a:lnTo>
                    <a:pt x="48" y="209"/>
                  </a:lnTo>
                  <a:lnTo>
                    <a:pt x="48" y="213"/>
                  </a:lnTo>
                  <a:lnTo>
                    <a:pt x="48" y="217"/>
                  </a:lnTo>
                  <a:lnTo>
                    <a:pt x="44" y="221"/>
                  </a:lnTo>
                  <a:lnTo>
                    <a:pt x="39" y="225"/>
                  </a:lnTo>
                  <a:lnTo>
                    <a:pt x="34" y="228"/>
                  </a:lnTo>
                  <a:lnTo>
                    <a:pt x="32" y="231"/>
                  </a:lnTo>
                  <a:lnTo>
                    <a:pt x="30" y="230"/>
                  </a:lnTo>
                  <a:lnTo>
                    <a:pt x="29" y="227"/>
                  </a:lnTo>
                  <a:lnTo>
                    <a:pt x="26" y="226"/>
                  </a:lnTo>
                  <a:lnTo>
                    <a:pt x="24" y="225"/>
                  </a:lnTo>
                  <a:lnTo>
                    <a:pt x="26" y="220"/>
                  </a:lnTo>
                  <a:lnTo>
                    <a:pt x="29" y="215"/>
                  </a:lnTo>
                  <a:lnTo>
                    <a:pt x="30" y="209"/>
                  </a:lnTo>
                  <a:lnTo>
                    <a:pt x="31" y="205"/>
                  </a:lnTo>
                  <a:lnTo>
                    <a:pt x="36" y="202"/>
                  </a:lnTo>
                  <a:lnTo>
                    <a:pt x="39" y="198"/>
                  </a:lnTo>
                  <a:lnTo>
                    <a:pt x="42" y="193"/>
                  </a:lnTo>
                  <a:lnTo>
                    <a:pt x="44" y="188"/>
                  </a:lnTo>
                  <a:lnTo>
                    <a:pt x="44" y="187"/>
                  </a:lnTo>
                  <a:lnTo>
                    <a:pt x="44" y="185"/>
                  </a:lnTo>
                  <a:lnTo>
                    <a:pt x="44" y="183"/>
                  </a:lnTo>
                  <a:lnTo>
                    <a:pt x="44" y="182"/>
                  </a:lnTo>
                  <a:lnTo>
                    <a:pt x="41" y="178"/>
                  </a:lnTo>
                  <a:lnTo>
                    <a:pt x="38" y="174"/>
                  </a:lnTo>
                  <a:lnTo>
                    <a:pt x="34" y="172"/>
                  </a:lnTo>
                  <a:lnTo>
                    <a:pt x="27" y="170"/>
                  </a:lnTo>
                  <a:lnTo>
                    <a:pt x="24" y="168"/>
                  </a:lnTo>
                  <a:lnTo>
                    <a:pt x="22" y="168"/>
                  </a:lnTo>
                  <a:lnTo>
                    <a:pt x="18" y="170"/>
                  </a:lnTo>
                  <a:lnTo>
                    <a:pt x="16" y="171"/>
                  </a:lnTo>
                  <a:lnTo>
                    <a:pt x="14" y="172"/>
                  </a:lnTo>
                  <a:lnTo>
                    <a:pt x="11" y="174"/>
                  </a:lnTo>
                  <a:lnTo>
                    <a:pt x="9" y="175"/>
                  </a:lnTo>
                  <a:lnTo>
                    <a:pt x="7" y="178"/>
                  </a:lnTo>
                  <a:lnTo>
                    <a:pt x="0" y="152"/>
                  </a:lnTo>
                  <a:lnTo>
                    <a:pt x="2" y="127"/>
                  </a:lnTo>
                  <a:lnTo>
                    <a:pt x="12" y="100"/>
                  </a:lnTo>
                  <a:lnTo>
                    <a:pt x="29" y="76"/>
                  </a:lnTo>
                  <a:lnTo>
                    <a:pt x="48" y="53"/>
                  </a:lnTo>
                  <a:lnTo>
                    <a:pt x="70" y="34"/>
                  </a:lnTo>
                  <a:lnTo>
                    <a:pt x="92" y="19"/>
                  </a:lnTo>
                  <a:lnTo>
                    <a:pt x="113" y="8"/>
                  </a:lnTo>
                  <a:lnTo>
                    <a:pt x="118" y="6"/>
                  </a:lnTo>
                  <a:lnTo>
                    <a:pt x="126" y="1"/>
                  </a:lnTo>
                  <a:lnTo>
                    <a:pt x="131" y="0"/>
                  </a:lnTo>
                  <a:lnTo>
                    <a:pt x="129" y="6"/>
                  </a:lnTo>
                  <a:lnTo>
                    <a:pt x="121" y="17"/>
                  </a:lnTo>
                  <a:lnTo>
                    <a:pt x="113" y="31"/>
                  </a:lnTo>
                  <a:lnTo>
                    <a:pt x="108" y="47"/>
                  </a:lnTo>
                  <a:lnTo>
                    <a:pt x="107" y="64"/>
                  </a:lnTo>
                  <a:lnTo>
                    <a:pt x="108" y="73"/>
                  </a:lnTo>
                  <a:lnTo>
                    <a:pt x="112" y="84"/>
                  </a:lnTo>
                  <a:lnTo>
                    <a:pt x="115" y="98"/>
                  </a:lnTo>
                  <a:lnTo>
                    <a:pt x="120" y="113"/>
                  </a:lnTo>
                  <a:lnTo>
                    <a:pt x="123" y="126"/>
                  </a:lnTo>
                  <a:lnTo>
                    <a:pt x="126" y="138"/>
                  </a:lnTo>
                  <a:lnTo>
                    <a:pt x="128" y="149"/>
                  </a:lnTo>
                  <a:lnTo>
                    <a:pt x="129" y="158"/>
                  </a:lnTo>
                  <a:lnTo>
                    <a:pt x="129" y="168"/>
                  </a:lnTo>
                  <a:lnTo>
                    <a:pt x="128" y="181"/>
                  </a:lnTo>
                  <a:lnTo>
                    <a:pt x="125" y="197"/>
                  </a:lnTo>
                  <a:lnTo>
                    <a:pt x="122" y="213"/>
                  </a:lnTo>
                  <a:lnTo>
                    <a:pt x="115" y="230"/>
                  </a:lnTo>
                  <a:lnTo>
                    <a:pt x="106" y="246"/>
                  </a:lnTo>
                  <a:lnTo>
                    <a:pt x="92" y="257"/>
                  </a:lnTo>
                  <a:lnTo>
                    <a:pt x="74" y="266"/>
                  </a:lnTo>
                  <a:close/>
                </a:path>
              </a:pathLst>
            </a:custGeom>
            <a:solidFill>
              <a:srgbClr val="FF00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112" name="Freeform 310"/>
            <p:cNvSpPr>
              <a:spLocks/>
            </p:cNvSpPr>
            <p:nvPr/>
          </p:nvSpPr>
          <p:spPr bwMode="auto">
            <a:xfrm>
              <a:off x="7" y="284"/>
              <a:ext cx="320" cy="224"/>
            </a:xfrm>
            <a:custGeom>
              <a:avLst/>
              <a:gdLst>
                <a:gd name="T0" fmla="*/ 3 w 640"/>
                <a:gd name="T1" fmla="*/ 2 h 450"/>
                <a:gd name="T2" fmla="*/ 3 w 640"/>
                <a:gd name="T3" fmla="*/ 3 h 450"/>
                <a:gd name="T4" fmla="*/ 2 w 640"/>
                <a:gd name="T5" fmla="*/ 3 h 450"/>
                <a:gd name="T6" fmla="*/ 2 w 640"/>
                <a:gd name="T7" fmla="*/ 2 h 450"/>
                <a:gd name="T8" fmla="*/ 2 w 640"/>
                <a:gd name="T9" fmla="*/ 2 h 450"/>
                <a:gd name="T10" fmla="*/ 2 w 640"/>
                <a:gd name="T11" fmla="*/ 1 h 450"/>
                <a:gd name="T12" fmla="*/ 2 w 640"/>
                <a:gd name="T13" fmla="*/ 1 h 450"/>
                <a:gd name="T14" fmla="*/ 2 w 640"/>
                <a:gd name="T15" fmla="*/ 1 h 450"/>
                <a:gd name="T16" fmla="*/ 2 w 640"/>
                <a:gd name="T17" fmla="*/ 1 h 450"/>
                <a:gd name="T18" fmla="*/ 2 w 640"/>
                <a:gd name="T19" fmla="*/ 2 h 450"/>
                <a:gd name="T20" fmla="*/ 1 w 640"/>
                <a:gd name="T21" fmla="*/ 2 h 450"/>
                <a:gd name="T22" fmla="*/ 1 w 640"/>
                <a:gd name="T23" fmla="*/ 2 h 450"/>
                <a:gd name="T24" fmla="*/ 0 w 640"/>
                <a:gd name="T25" fmla="*/ 1 h 450"/>
                <a:gd name="T26" fmla="*/ 1 w 640"/>
                <a:gd name="T27" fmla="*/ 1 h 450"/>
                <a:gd name="T28" fmla="*/ 1 w 640"/>
                <a:gd name="T29" fmla="*/ 1 h 450"/>
                <a:gd name="T30" fmla="*/ 2 w 640"/>
                <a:gd name="T31" fmla="*/ 1 h 450"/>
                <a:gd name="T32" fmla="*/ 2 w 640"/>
                <a:gd name="T33" fmla="*/ 1 h 450"/>
                <a:gd name="T34" fmla="*/ 2 w 640"/>
                <a:gd name="T35" fmla="*/ 1 h 450"/>
                <a:gd name="T36" fmla="*/ 2 w 640"/>
                <a:gd name="T37" fmla="*/ 1 h 450"/>
                <a:gd name="T38" fmla="*/ 2 w 640"/>
                <a:gd name="T39" fmla="*/ 1 h 450"/>
                <a:gd name="T40" fmla="*/ 2 w 640"/>
                <a:gd name="T41" fmla="*/ 1 h 450"/>
                <a:gd name="T42" fmla="*/ 2 w 640"/>
                <a:gd name="T43" fmla="*/ 1 h 450"/>
                <a:gd name="T44" fmla="*/ 2 w 640"/>
                <a:gd name="T45" fmla="*/ 1 h 450"/>
                <a:gd name="T46" fmla="*/ 2 w 640"/>
                <a:gd name="T47" fmla="*/ 1 h 450"/>
                <a:gd name="T48" fmla="*/ 3 w 640"/>
                <a:gd name="T49" fmla="*/ 1 h 450"/>
                <a:gd name="T50" fmla="*/ 3 w 640"/>
                <a:gd name="T51" fmla="*/ 1 h 450"/>
                <a:gd name="T52" fmla="*/ 3 w 640"/>
                <a:gd name="T53" fmla="*/ 1 h 450"/>
                <a:gd name="T54" fmla="*/ 3 w 640"/>
                <a:gd name="T55" fmla="*/ 0 h 450"/>
                <a:gd name="T56" fmla="*/ 4 w 640"/>
                <a:gd name="T57" fmla="*/ 0 h 450"/>
                <a:gd name="T58" fmla="*/ 4 w 640"/>
                <a:gd name="T59" fmla="*/ 0 h 450"/>
                <a:gd name="T60" fmla="*/ 5 w 640"/>
                <a:gd name="T61" fmla="*/ 0 h 450"/>
                <a:gd name="T62" fmla="*/ 5 w 640"/>
                <a:gd name="T63" fmla="*/ 0 h 450"/>
                <a:gd name="T64" fmla="*/ 5 w 640"/>
                <a:gd name="T65" fmla="*/ 0 h 450"/>
                <a:gd name="T66" fmla="*/ 5 w 640"/>
                <a:gd name="T67" fmla="*/ 0 h 450"/>
                <a:gd name="T68" fmla="*/ 5 w 640"/>
                <a:gd name="T69" fmla="*/ 1 h 450"/>
                <a:gd name="T70" fmla="*/ 4 w 640"/>
                <a:gd name="T71" fmla="*/ 1 h 450"/>
                <a:gd name="T72" fmla="*/ 4 w 640"/>
                <a:gd name="T73" fmla="*/ 1 h 450"/>
                <a:gd name="T74" fmla="*/ 3 w 640"/>
                <a:gd name="T75" fmla="*/ 1 h 450"/>
                <a:gd name="T76" fmla="*/ 3 w 640"/>
                <a:gd name="T77" fmla="*/ 1 h 450"/>
                <a:gd name="T78" fmla="*/ 3 w 640"/>
                <a:gd name="T79" fmla="*/ 1 h 450"/>
                <a:gd name="T80" fmla="*/ 3 w 640"/>
                <a:gd name="T81" fmla="*/ 1 h 450"/>
                <a:gd name="T82" fmla="*/ 3 w 640"/>
                <a:gd name="T83" fmla="*/ 1 h 450"/>
                <a:gd name="T84" fmla="*/ 3 w 640"/>
                <a:gd name="T85" fmla="*/ 1 h 450"/>
                <a:gd name="T86" fmla="*/ 3 w 640"/>
                <a:gd name="T87" fmla="*/ 1 h 450"/>
                <a:gd name="T88" fmla="*/ 4 w 640"/>
                <a:gd name="T89" fmla="*/ 1 h 450"/>
                <a:gd name="T90" fmla="*/ 4 w 640"/>
                <a:gd name="T91" fmla="*/ 1 h 450"/>
                <a:gd name="T92" fmla="*/ 4 w 640"/>
                <a:gd name="T93" fmla="*/ 2 h 450"/>
                <a:gd name="T94" fmla="*/ 4 w 640"/>
                <a:gd name="T95" fmla="*/ 2 h 450"/>
                <a:gd name="T96" fmla="*/ 3 w 640"/>
                <a:gd name="T97" fmla="*/ 2 h 450"/>
                <a:gd name="T98" fmla="*/ 3 w 640"/>
                <a:gd name="T99" fmla="*/ 2 h 450"/>
                <a:gd name="T100" fmla="*/ 3 w 640"/>
                <a:gd name="T101" fmla="*/ 1 h 450"/>
                <a:gd name="T102" fmla="*/ 3 w 640"/>
                <a:gd name="T103" fmla="*/ 1 h 450"/>
                <a:gd name="T104" fmla="*/ 2 w 640"/>
                <a:gd name="T105" fmla="*/ 1 h 450"/>
                <a:gd name="T106" fmla="*/ 2 w 640"/>
                <a:gd name="T107" fmla="*/ 1 h 450"/>
                <a:gd name="T108" fmla="*/ 2 w 640"/>
                <a:gd name="T109" fmla="*/ 1 h 450"/>
                <a:gd name="T110" fmla="*/ 3 w 640"/>
                <a:gd name="T111" fmla="*/ 1 h 450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640" h="450">
                  <a:moveTo>
                    <a:pt x="305" y="265"/>
                  </a:moveTo>
                  <a:lnTo>
                    <a:pt x="311" y="298"/>
                  </a:lnTo>
                  <a:lnTo>
                    <a:pt x="311" y="330"/>
                  </a:lnTo>
                  <a:lnTo>
                    <a:pt x="306" y="361"/>
                  </a:lnTo>
                  <a:lnTo>
                    <a:pt x="296" y="384"/>
                  </a:lnTo>
                  <a:lnTo>
                    <a:pt x="284" y="401"/>
                  </a:lnTo>
                  <a:lnTo>
                    <a:pt x="275" y="416"/>
                  </a:lnTo>
                  <a:lnTo>
                    <a:pt x="268" y="433"/>
                  </a:lnTo>
                  <a:lnTo>
                    <a:pt x="262" y="450"/>
                  </a:lnTo>
                  <a:lnTo>
                    <a:pt x="261" y="444"/>
                  </a:lnTo>
                  <a:lnTo>
                    <a:pt x="258" y="435"/>
                  </a:lnTo>
                  <a:lnTo>
                    <a:pt x="253" y="425"/>
                  </a:lnTo>
                  <a:lnTo>
                    <a:pt x="246" y="414"/>
                  </a:lnTo>
                  <a:lnTo>
                    <a:pt x="239" y="403"/>
                  </a:lnTo>
                  <a:lnTo>
                    <a:pt x="231" y="392"/>
                  </a:lnTo>
                  <a:lnTo>
                    <a:pt x="223" y="382"/>
                  </a:lnTo>
                  <a:lnTo>
                    <a:pt x="215" y="375"/>
                  </a:lnTo>
                  <a:lnTo>
                    <a:pt x="207" y="368"/>
                  </a:lnTo>
                  <a:lnTo>
                    <a:pt x="200" y="360"/>
                  </a:lnTo>
                  <a:lnTo>
                    <a:pt x="194" y="353"/>
                  </a:lnTo>
                  <a:lnTo>
                    <a:pt x="190" y="345"/>
                  </a:lnTo>
                  <a:lnTo>
                    <a:pt x="181" y="320"/>
                  </a:lnTo>
                  <a:lnTo>
                    <a:pt x="178" y="295"/>
                  </a:lnTo>
                  <a:lnTo>
                    <a:pt x="179" y="273"/>
                  </a:lnTo>
                  <a:lnTo>
                    <a:pt x="182" y="257"/>
                  </a:lnTo>
                  <a:lnTo>
                    <a:pt x="184" y="248"/>
                  </a:lnTo>
                  <a:lnTo>
                    <a:pt x="189" y="239"/>
                  </a:lnTo>
                  <a:lnTo>
                    <a:pt x="194" y="231"/>
                  </a:lnTo>
                  <a:lnTo>
                    <a:pt x="201" y="222"/>
                  </a:lnTo>
                  <a:lnTo>
                    <a:pt x="207" y="212"/>
                  </a:lnTo>
                  <a:lnTo>
                    <a:pt x="214" y="202"/>
                  </a:lnTo>
                  <a:lnTo>
                    <a:pt x="221" y="192"/>
                  </a:lnTo>
                  <a:lnTo>
                    <a:pt x="227" y="181"/>
                  </a:lnTo>
                  <a:lnTo>
                    <a:pt x="229" y="174"/>
                  </a:lnTo>
                  <a:lnTo>
                    <a:pt x="229" y="167"/>
                  </a:lnTo>
                  <a:lnTo>
                    <a:pt x="228" y="162"/>
                  </a:lnTo>
                  <a:lnTo>
                    <a:pt x="226" y="160"/>
                  </a:lnTo>
                  <a:lnTo>
                    <a:pt x="221" y="164"/>
                  </a:lnTo>
                  <a:lnTo>
                    <a:pt x="217" y="169"/>
                  </a:lnTo>
                  <a:lnTo>
                    <a:pt x="215" y="175"/>
                  </a:lnTo>
                  <a:lnTo>
                    <a:pt x="213" y="181"/>
                  </a:lnTo>
                  <a:lnTo>
                    <a:pt x="211" y="192"/>
                  </a:lnTo>
                  <a:lnTo>
                    <a:pt x="207" y="201"/>
                  </a:lnTo>
                  <a:lnTo>
                    <a:pt x="203" y="209"/>
                  </a:lnTo>
                  <a:lnTo>
                    <a:pt x="198" y="217"/>
                  </a:lnTo>
                  <a:lnTo>
                    <a:pt x="188" y="232"/>
                  </a:lnTo>
                  <a:lnTo>
                    <a:pt x="175" y="245"/>
                  </a:lnTo>
                  <a:lnTo>
                    <a:pt x="161" y="256"/>
                  </a:lnTo>
                  <a:lnTo>
                    <a:pt x="146" y="264"/>
                  </a:lnTo>
                  <a:lnTo>
                    <a:pt x="131" y="270"/>
                  </a:lnTo>
                  <a:lnTo>
                    <a:pt x="116" y="275"/>
                  </a:lnTo>
                  <a:lnTo>
                    <a:pt x="102" y="276"/>
                  </a:lnTo>
                  <a:lnTo>
                    <a:pt x="88" y="276"/>
                  </a:lnTo>
                  <a:lnTo>
                    <a:pt x="84" y="276"/>
                  </a:lnTo>
                  <a:lnTo>
                    <a:pt x="80" y="275"/>
                  </a:lnTo>
                  <a:lnTo>
                    <a:pt x="76" y="273"/>
                  </a:lnTo>
                  <a:lnTo>
                    <a:pt x="72" y="272"/>
                  </a:lnTo>
                  <a:lnTo>
                    <a:pt x="64" y="270"/>
                  </a:lnTo>
                  <a:lnTo>
                    <a:pt x="56" y="267"/>
                  </a:lnTo>
                  <a:lnTo>
                    <a:pt x="48" y="262"/>
                  </a:lnTo>
                  <a:lnTo>
                    <a:pt x="40" y="258"/>
                  </a:lnTo>
                  <a:lnTo>
                    <a:pt x="31" y="254"/>
                  </a:lnTo>
                  <a:lnTo>
                    <a:pt x="22" y="249"/>
                  </a:lnTo>
                  <a:lnTo>
                    <a:pt x="11" y="245"/>
                  </a:lnTo>
                  <a:lnTo>
                    <a:pt x="0" y="240"/>
                  </a:lnTo>
                  <a:lnTo>
                    <a:pt x="7" y="238"/>
                  </a:lnTo>
                  <a:lnTo>
                    <a:pt x="14" y="235"/>
                  </a:lnTo>
                  <a:lnTo>
                    <a:pt x="23" y="233"/>
                  </a:lnTo>
                  <a:lnTo>
                    <a:pt x="32" y="230"/>
                  </a:lnTo>
                  <a:lnTo>
                    <a:pt x="40" y="226"/>
                  </a:lnTo>
                  <a:lnTo>
                    <a:pt x="48" y="220"/>
                  </a:lnTo>
                  <a:lnTo>
                    <a:pt x="55" y="215"/>
                  </a:lnTo>
                  <a:lnTo>
                    <a:pt x="60" y="207"/>
                  </a:lnTo>
                  <a:lnTo>
                    <a:pt x="65" y="195"/>
                  </a:lnTo>
                  <a:lnTo>
                    <a:pt x="75" y="182"/>
                  </a:lnTo>
                  <a:lnTo>
                    <a:pt x="85" y="170"/>
                  </a:lnTo>
                  <a:lnTo>
                    <a:pt x="99" y="157"/>
                  </a:lnTo>
                  <a:lnTo>
                    <a:pt x="113" y="148"/>
                  </a:lnTo>
                  <a:lnTo>
                    <a:pt x="128" y="141"/>
                  </a:lnTo>
                  <a:lnTo>
                    <a:pt x="144" y="137"/>
                  </a:lnTo>
                  <a:lnTo>
                    <a:pt x="161" y="140"/>
                  </a:lnTo>
                  <a:lnTo>
                    <a:pt x="168" y="143"/>
                  </a:lnTo>
                  <a:lnTo>
                    <a:pt x="176" y="144"/>
                  </a:lnTo>
                  <a:lnTo>
                    <a:pt x="183" y="143"/>
                  </a:lnTo>
                  <a:lnTo>
                    <a:pt x="188" y="140"/>
                  </a:lnTo>
                  <a:lnTo>
                    <a:pt x="191" y="136"/>
                  </a:lnTo>
                  <a:lnTo>
                    <a:pt x="194" y="136"/>
                  </a:lnTo>
                  <a:lnTo>
                    <a:pt x="198" y="137"/>
                  </a:lnTo>
                  <a:lnTo>
                    <a:pt x="201" y="139"/>
                  </a:lnTo>
                  <a:lnTo>
                    <a:pt x="196" y="143"/>
                  </a:lnTo>
                  <a:lnTo>
                    <a:pt x="190" y="150"/>
                  </a:lnTo>
                  <a:lnTo>
                    <a:pt x="186" y="157"/>
                  </a:lnTo>
                  <a:lnTo>
                    <a:pt x="185" y="164"/>
                  </a:lnTo>
                  <a:lnTo>
                    <a:pt x="185" y="165"/>
                  </a:lnTo>
                  <a:lnTo>
                    <a:pt x="186" y="166"/>
                  </a:lnTo>
                  <a:lnTo>
                    <a:pt x="186" y="169"/>
                  </a:lnTo>
                  <a:lnTo>
                    <a:pt x="188" y="170"/>
                  </a:lnTo>
                  <a:lnTo>
                    <a:pt x="189" y="171"/>
                  </a:lnTo>
                  <a:lnTo>
                    <a:pt x="190" y="171"/>
                  </a:lnTo>
                  <a:lnTo>
                    <a:pt x="192" y="172"/>
                  </a:lnTo>
                  <a:lnTo>
                    <a:pt x="193" y="173"/>
                  </a:lnTo>
                  <a:lnTo>
                    <a:pt x="199" y="174"/>
                  </a:lnTo>
                  <a:lnTo>
                    <a:pt x="205" y="173"/>
                  </a:lnTo>
                  <a:lnTo>
                    <a:pt x="211" y="170"/>
                  </a:lnTo>
                  <a:lnTo>
                    <a:pt x="214" y="166"/>
                  </a:lnTo>
                  <a:lnTo>
                    <a:pt x="217" y="160"/>
                  </a:lnTo>
                  <a:lnTo>
                    <a:pt x="217" y="154"/>
                  </a:lnTo>
                  <a:lnTo>
                    <a:pt x="216" y="147"/>
                  </a:lnTo>
                  <a:lnTo>
                    <a:pt x="214" y="142"/>
                  </a:lnTo>
                  <a:lnTo>
                    <a:pt x="212" y="139"/>
                  </a:lnTo>
                  <a:lnTo>
                    <a:pt x="212" y="136"/>
                  </a:lnTo>
                  <a:lnTo>
                    <a:pt x="213" y="135"/>
                  </a:lnTo>
                  <a:lnTo>
                    <a:pt x="215" y="134"/>
                  </a:lnTo>
                  <a:lnTo>
                    <a:pt x="217" y="134"/>
                  </a:lnTo>
                  <a:lnTo>
                    <a:pt x="219" y="137"/>
                  </a:lnTo>
                  <a:lnTo>
                    <a:pt x="220" y="141"/>
                  </a:lnTo>
                  <a:lnTo>
                    <a:pt x="221" y="144"/>
                  </a:lnTo>
                  <a:lnTo>
                    <a:pt x="222" y="149"/>
                  </a:lnTo>
                  <a:lnTo>
                    <a:pt x="227" y="154"/>
                  </a:lnTo>
                  <a:lnTo>
                    <a:pt x="232" y="155"/>
                  </a:lnTo>
                  <a:lnTo>
                    <a:pt x="242" y="150"/>
                  </a:lnTo>
                  <a:lnTo>
                    <a:pt x="245" y="154"/>
                  </a:lnTo>
                  <a:lnTo>
                    <a:pt x="250" y="156"/>
                  </a:lnTo>
                  <a:lnTo>
                    <a:pt x="255" y="158"/>
                  </a:lnTo>
                  <a:lnTo>
                    <a:pt x="261" y="158"/>
                  </a:lnTo>
                  <a:lnTo>
                    <a:pt x="266" y="157"/>
                  </a:lnTo>
                  <a:lnTo>
                    <a:pt x="272" y="154"/>
                  </a:lnTo>
                  <a:lnTo>
                    <a:pt x="276" y="149"/>
                  </a:lnTo>
                  <a:lnTo>
                    <a:pt x="280" y="141"/>
                  </a:lnTo>
                  <a:lnTo>
                    <a:pt x="283" y="140"/>
                  </a:lnTo>
                  <a:lnTo>
                    <a:pt x="287" y="139"/>
                  </a:lnTo>
                  <a:lnTo>
                    <a:pt x="291" y="136"/>
                  </a:lnTo>
                  <a:lnTo>
                    <a:pt x="297" y="135"/>
                  </a:lnTo>
                  <a:lnTo>
                    <a:pt x="302" y="134"/>
                  </a:lnTo>
                  <a:lnTo>
                    <a:pt x="307" y="133"/>
                  </a:lnTo>
                  <a:lnTo>
                    <a:pt x="313" y="132"/>
                  </a:lnTo>
                  <a:lnTo>
                    <a:pt x="319" y="131"/>
                  </a:lnTo>
                  <a:lnTo>
                    <a:pt x="328" y="125"/>
                  </a:lnTo>
                  <a:lnTo>
                    <a:pt x="336" y="113"/>
                  </a:lnTo>
                  <a:lnTo>
                    <a:pt x="343" y="95"/>
                  </a:lnTo>
                  <a:lnTo>
                    <a:pt x="351" y="72"/>
                  </a:lnTo>
                  <a:lnTo>
                    <a:pt x="364" y="46"/>
                  </a:lnTo>
                  <a:lnTo>
                    <a:pt x="381" y="27"/>
                  </a:lnTo>
                  <a:lnTo>
                    <a:pt x="399" y="14"/>
                  </a:lnTo>
                  <a:lnTo>
                    <a:pt x="419" y="6"/>
                  </a:lnTo>
                  <a:lnTo>
                    <a:pt x="437" y="1"/>
                  </a:lnTo>
                  <a:lnTo>
                    <a:pt x="454" y="0"/>
                  </a:lnTo>
                  <a:lnTo>
                    <a:pt x="466" y="0"/>
                  </a:lnTo>
                  <a:lnTo>
                    <a:pt x="473" y="0"/>
                  </a:lnTo>
                  <a:lnTo>
                    <a:pt x="479" y="0"/>
                  </a:lnTo>
                  <a:lnTo>
                    <a:pt x="486" y="1"/>
                  </a:lnTo>
                  <a:lnTo>
                    <a:pt x="495" y="3"/>
                  </a:lnTo>
                  <a:lnTo>
                    <a:pt x="505" y="4"/>
                  </a:lnTo>
                  <a:lnTo>
                    <a:pt x="517" y="6"/>
                  </a:lnTo>
                  <a:lnTo>
                    <a:pt x="527" y="9"/>
                  </a:lnTo>
                  <a:lnTo>
                    <a:pt x="539" y="13"/>
                  </a:lnTo>
                  <a:lnTo>
                    <a:pt x="548" y="18"/>
                  </a:lnTo>
                  <a:lnTo>
                    <a:pt x="557" y="22"/>
                  </a:lnTo>
                  <a:lnTo>
                    <a:pt x="568" y="26"/>
                  </a:lnTo>
                  <a:lnTo>
                    <a:pt x="579" y="28"/>
                  </a:lnTo>
                  <a:lnTo>
                    <a:pt x="589" y="30"/>
                  </a:lnTo>
                  <a:lnTo>
                    <a:pt x="601" y="31"/>
                  </a:lnTo>
                  <a:lnTo>
                    <a:pt x="611" y="31"/>
                  </a:lnTo>
                  <a:lnTo>
                    <a:pt x="621" y="31"/>
                  </a:lnTo>
                  <a:lnTo>
                    <a:pt x="630" y="30"/>
                  </a:lnTo>
                  <a:lnTo>
                    <a:pt x="640" y="30"/>
                  </a:lnTo>
                  <a:lnTo>
                    <a:pt x="640" y="35"/>
                  </a:lnTo>
                  <a:lnTo>
                    <a:pt x="636" y="39"/>
                  </a:lnTo>
                  <a:lnTo>
                    <a:pt x="631" y="44"/>
                  </a:lnTo>
                  <a:lnTo>
                    <a:pt x="622" y="57"/>
                  </a:lnTo>
                  <a:lnTo>
                    <a:pt x="610" y="73"/>
                  </a:lnTo>
                  <a:lnTo>
                    <a:pt x="596" y="90"/>
                  </a:lnTo>
                  <a:lnTo>
                    <a:pt x="583" y="107"/>
                  </a:lnTo>
                  <a:lnTo>
                    <a:pt x="568" y="125"/>
                  </a:lnTo>
                  <a:lnTo>
                    <a:pt x="553" y="140"/>
                  </a:lnTo>
                  <a:lnTo>
                    <a:pt x="538" y="151"/>
                  </a:lnTo>
                  <a:lnTo>
                    <a:pt x="524" y="158"/>
                  </a:lnTo>
                  <a:lnTo>
                    <a:pt x="515" y="160"/>
                  </a:lnTo>
                  <a:lnTo>
                    <a:pt x="504" y="164"/>
                  </a:lnTo>
                  <a:lnTo>
                    <a:pt x="490" y="169"/>
                  </a:lnTo>
                  <a:lnTo>
                    <a:pt x="477" y="172"/>
                  </a:lnTo>
                  <a:lnTo>
                    <a:pt x="463" y="177"/>
                  </a:lnTo>
                  <a:lnTo>
                    <a:pt x="449" y="180"/>
                  </a:lnTo>
                  <a:lnTo>
                    <a:pt x="436" y="182"/>
                  </a:lnTo>
                  <a:lnTo>
                    <a:pt x="425" y="184"/>
                  </a:lnTo>
                  <a:lnTo>
                    <a:pt x="414" y="182"/>
                  </a:lnTo>
                  <a:lnTo>
                    <a:pt x="402" y="180"/>
                  </a:lnTo>
                  <a:lnTo>
                    <a:pt x="388" y="177"/>
                  </a:lnTo>
                  <a:lnTo>
                    <a:pt x="375" y="172"/>
                  </a:lnTo>
                  <a:lnTo>
                    <a:pt x="364" y="169"/>
                  </a:lnTo>
                  <a:lnTo>
                    <a:pt x="353" y="164"/>
                  </a:lnTo>
                  <a:lnTo>
                    <a:pt x="345" y="160"/>
                  </a:lnTo>
                  <a:lnTo>
                    <a:pt x="341" y="158"/>
                  </a:lnTo>
                  <a:lnTo>
                    <a:pt x="336" y="155"/>
                  </a:lnTo>
                  <a:lnTo>
                    <a:pt x="331" y="151"/>
                  </a:lnTo>
                  <a:lnTo>
                    <a:pt x="326" y="148"/>
                  </a:lnTo>
                  <a:lnTo>
                    <a:pt x="321" y="145"/>
                  </a:lnTo>
                  <a:lnTo>
                    <a:pt x="318" y="144"/>
                  </a:lnTo>
                  <a:lnTo>
                    <a:pt x="313" y="144"/>
                  </a:lnTo>
                  <a:lnTo>
                    <a:pt x="307" y="144"/>
                  </a:lnTo>
                  <a:lnTo>
                    <a:pt x="302" y="145"/>
                  </a:lnTo>
                  <a:lnTo>
                    <a:pt x="296" y="147"/>
                  </a:lnTo>
                  <a:lnTo>
                    <a:pt x="291" y="148"/>
                  </a:lnTo>
                  <a:lnTo>
                    <a:pt x="287" y="150"/>
                  </a:lnTo>
                  <a:lnTo>
                    <a:pt x="283" y="151"/>
                  </a:lnTo>
                  <a:lnTo>
                    <a:pt x="279" y="155"/>
                  </a:lnTo>
                  <a:lnTo>
                    <a:pt x="277" y="158"/>
                  </a:lnTo>
                  <a:lnTo>
                    <a:pt x="279" y="160"/>
                  </a:lnTo>
                  <a:lnTo>
                    <a:pt x="282" y="163"/>
                  </a:lnTo>
                  <a:lnTo>
                    <a:pt x="285" y="164"/>
                  </a:lnTo>
                  <a:lnTo>
                    <a:pt x="290" y="164"/>
                  </a:lnTo>
                  <a:lnTo>
                    <a:pt x="295" y="163"/>
                  </a:lnTo>
                  <a:lnTo>
                    <a:pt x="300" y="163"/>
                  </a:lnTo>
                  <a:lnTo>
                    <a:pt x="306" y="162"/>
                  </a:lnTo>
                  <a:lnTo>
                    <a:pt x="313" y="162"/>
                  </a:lnTo>
                  <a:lnTo>
                    <a:pt x="320" y="160"/>
                  </a:lnTo>
                  <a:lnTo>
                    <a:pt x="326" y="159"/>
                  </a:lnTo>
                  <a:lnTo>
                    <a:pt x="333" y="158"/>
                  </a:lnTo>
                  <a:lnTo>
                    <a:pt x="338" y="158"/>
                  </a:lnTo>
                  <a:lnTo>
                    <a:pt x="346" y="159"/>
                  </a:lnTo>
                  <a:lnTo>
                    <a:pt x="355" y="160"/>
                  </a:lnTo>
                  <a:lnTo>
                    <a:pt x="365" y="164"/>
                  </a:lnTo>
                  <a:lnTo>
                    <a:pt x="376" y="169"/>
                  </a:lnTo>
                  <a:lnTo>
                    <a:pt x="391" y="174"/>
                  </a:lnTo>
                  <a:lnTo>
                    <a:pt x="409" y="182"/>
                  </a:lnTo>
                  <a:lnTo>
                    <a:pt x="422" y="190"/>
                  </a:lnTo>
                  <a:lnTo>
                    <a:pt x="434" y="202"/>
                  </a:lnTo>
                  <a:lnTo>
                    <a:pt x="446" y="216"/>
                  </a:lnTo>
                  <a:lnTo>
                    <a:pt x="455" y="231"/>
                  </a:lnTo>
                  <a:lnTo>
                    <a:pt x="464" y="248"/>
                  </a:lnTo>
                  <a:lnTo>
                    <a:pt x="470" y="265"/>
                  </a:lnTo>
                  <a:lnTo>
                    <a:pt x="475" y="285"/>
                  </a:lnTo>
                  <a:lnTo>
                    <a:pt x="479" y="303"/>
                  </a:lnTo>
                  <a:lnTo>
                    <a:pt x="480" y="316"/>
                  </a:lnTo>
                  <a:lnTo>
                    <a:pt x="481" y="328"/>
                  </a:lnTo>
                  <a:lnTo>
                    <a:pt x="480" y="339"/>
                  </a:lnTo>
                  <a:lnTo>
                    <a:pt x="479" y="351"/>
                  </a:lnTo>
                  <a:lnTo>
                    <a:pt x="472" y="343"/>
                  </a:lnTo>
                  <a:lnTo>
                    <a:pt x="460" y="335"/>
                  </a:lnTo>
                  <a:lnTo>
                    <a:pt x="448" y="328"/>
                  </a:lnTo>
                  <a:lnTo>
                    <a:pt x="433" y="321"/>
                  </a:lnTo>
                  <a:lnTo>
                    <a:pt x="417" y="316"/>
                  </a:lnTo>
                  <a:lnTo>
                    <a:pt x="401" y="312"/>
                  </a:lnTo>
                  <a:lnTo>
                    <a:pt x="386" y="308"/>
                  </a:lnTo>
                  <a:lnTo>
                    <a:pt x="372" y="306"/>
                  </a:lnTo>
                  <a:lnTo>
                    <a:pt x="364" y="305"/>
                  </a:lnTo>
                  <a:lnTo>
                    <a:pt x="355" y="302"/>
                  </a:lnTo>
                  <a:lnTo>
                    <a:pt x="344" y="300"/>
                  </a:lnTo>
                  <a:lnTo>
                    <a:pt x="335" y="297"/>
                  </a:lnTo>
                  <a:lnTo>
                    <a:pt x="326" y="292"/>
                  </a:lnTo>
                  <a:lnTo>
                    <a:pt x="317" y="284"/>
                  </a:lnTo>
                  <a:lnTo>
                    <a:pt x="310" y="275"/>
                  </a:lnTo>
                  <a:lnTo>
                    <a:pt x="304" y="263"/>
                  </a:lnTo>
                  <a:lnTo>
                    <a:pt x="296" y="247"/>
                  </a:lnTo>
                  <a:lnTo>
                    <a:pt x="289" y="234"/>
                  </a:lnTo>
                  <a:lnTo>
                    <a:pt x="284" y="219"/>
                  </a:lnTo>
                  <a:lnTo>
                    <a:pt x="284" y="199"/>
                  </a:lnTo>
                  <a:lnTo>
                    <a:pt x="284" y="193"/>
                  </a:lnTo>
                  <a:lnTo>
                    <a:pt x="281" y="186"/>
                  </a:lnTo>
                  <a:lnTo>
                    <a:pt x="277" y="181"/>
                  </a:lnTo>
                  <a:lnTo>
                    <a:pt x="272" y="175"/>
                  </a:lnTo>
                  <a:lnTo>
                    <a:pt x="266" y="172"/>
                  </a:lnTo>
                  <a:lnTo>
                    <a:pt x="260" y="167"/>
                  </a:lnTo>
                  <a:lnTo>
                    <a:pt x="255" y="165"/>
                  </a:lnTo>
                  <a:lnTo>
                    <a:pt x="251" y="163"/>
                  </a:lnTo>
                  <a:lnTo>
                    <a:pt x="245" y="160"/>
                  </a:lnTo>
                  <a:lnTo>
                    <a:pt x="239" y="158"/>
                  </a:lnTo>
                  <a:lnTo>
                    <a:pt x="236" y="159"/>
                  </a:lnTo>
                  <a:lnTo>
                    <a:pt x="235" y="162"/>
                  </a:lnTo>
                  <a:lnTo>
                    <a:pt x="236" y="166"/>
                  </a:lnTo>
                  <a:lnTo>
                    <a:pt x="236" y="172"/>
                  </a:lnTo>
                  <a:lnTo>
                    <a:pt x="238" y="177"/>
                  </a:lnTo>
                  <a:lnTo>
                    <a:pt x="241" y="182"/>
                  </a:lnTo>
                  <a:lnTo>
                    <a:pt x="244" y="186"/>
                  </a:lnTo>
                  <a:lnTo>
                    <a:pt x="251" y="192"/>
                  </a:lnTo>
                  <a:lnTo>
                    <a:pt x="259" y="200"/>
                  </a:lnTo>
                  <a:lnTo>
                    <a:pt x="269" y="209"/>
                  </a:lnTo>
                  <a:lnTo>
                    <a:pt x="280" y="220"/>
                  </a:lnTo>
                  <a:lnTo>
                    <a:pt x="290" y="233"/>
                  </a:lnTo>
                  <a:lnTo>
                    <a:pt x="298" y="248"/>
                  </a:lnTo>
                  <a:lnTo>
                    <a:pt x="305" y="265"/>
                  </a:lnTo>
                  <a:close/>
                </a:path>
              </a:pathLst>
            </a:custGeom>
            <a:solidFill>
              <a:srgbClr val="FF00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113" name="Freeform 311"/>
            <p:cNvSpPr>
              <a:spLocks/>
            </p:cNvSpPr>
            <p:nvPr/>
          </p:nvSpPr>
          <p:spPr bwMode="auto">
            <a:xfrm>
              <a:off x="12" y="250"/>
              <a:ext cx="96" cy="98"/>
            </a:xfrm>
            <a:custGeom>
              <a:avLst/>
              <a:gdLst>
                <a:gd name="T0" fmla="*/ 1 w 193"/>
                <a:gd name="T1" fmla="*/ 2 h 196"/>
                <a:gd name="T2" fmla="*/ 1 w 193"/>
                <a:gd name="T3" fmla="*/ 2 h 196"/>
                <a:gd name="T4" fmla="*/ 1 w 193"/>
                <a:gd name="T5" fmla="*/ 2 h 196"/>
                <a:gd name="T6" fmla="*/ 1 w 193"/>
                <a:gd name="T7" fmla="*/ 2 h 196"/>
                <a:gd name="T8" fmla="*/ 1 w 193"/>
                <a:gd name="T9" fmla="*/ 2 h 196"/>
                <a:gd name="T10" fmla="*/ 1 w 193"/>
                <a:gd name="T11" fmla="*/ 2 h 196"/>
                <a:gd name="T12" fmla="*/ 1 w 193"/>
                <a:gd name="T13" fmla="*/ 2 h 196"/>
                <a:gd name="T14" fmla="*/ 1 w 193"/>
                <a:gd name="T15" fmla="*/ 2 h 196"/>
                <a:gd name="T16" fmla="*/ 1 w 193"/>
                <a:gd name="T17" fmla="*/ 2 h 196"/>
                <a:gd name="T18" fmla="*/ 1 w 193"/>
                <a:gd name="T19" fmla="*/ 2 h 196"/>
                <a:gd name="T20" fmla="*/ 1 w 193"/>
                <a:gd name="T21" fmla="*/ 2 h 196"/>
                <a:gd name="T22" fmla="*/ 1 w 193"/>
                <a:gd name="T23" fmla="*/ 2 h 196"/>
                <a:gd name="T24" fmla="*/ 1 w 193"/>
                <a:gd name="T25" fmla="*/ 2 h 196"/>
                <a:gd name="T26" fmla="*/ 1 w 193"/>
                <a:gd name="T27" fmla="*/ 2 h 196"/>
                <a:gd name="T28" fmla="*/ 1 w 193"/>
                <a:gd name="T29" fmla="*/ 2 h 196"/>
                <a:gd name="T30" fmla="*/ 1 w 193"/>
                <a:gd name="T31" fmla="*/ 2 h 196"/>
                <a:gd name="T32" fmla="*/ 1 w 193"/>
                <a:gd name="T33" fmla="*/ 2 h 196"/>
                <a:gd name="T34" fmla="*/ 1 w 193"/>
                <a:gd name="T35" fmla="*/ 2 h 196"/>
                <a:gd name="T36" fmla="*/ 1 w 193"/>
                <a:gd name="T37" fmla="*/ 1 h 196"/>
                <a:gd name="T38" fmla="*/ 1 w 193"/>
                <a:gd name="T39" fmla="*/ 1 h 196"/>
                <a:gd name="T40" fmla="*/ 1 w 193"/>
                <a:gd name="T41" fmla="*/ 1 h 196"/>
                <a:gd name="T42" fmla="*/ 0 w 193"/>
                <a:gd name="T43" fmla="*/ 1 h 196"/>
                <a:gd name="T44" fmla="*/ 0 w 193"/>
                <a:gd name="T45" fmla="*/ 1 h 196"/>
                <a:gd name="T46" fmla="*/ 0 w 193"/>
                <a:gd name="T47" fmla="*/ 1 h 196"/>
                <a:gd name="T48" fmla="*/ 0 w 193"/>
                <a:gd name="T49" fmla="*/ 1 h 196"/>
                <a:gd name="T50" fmla="*/ 0 w 193"/>
                <a:gd name="T51" fmla="*/ 1 h 196"/>
                <a:gd name="T52" fmla="*/ 0 w 193"/>
                <a:gd name="T53" fmla="*/ 1 h 196"/>
                <a:gd name="T54" fmla="*/ 0 w 193"/>
                <a:gd name="T55" fmla="*/ 1 h 196"/>
                <a:gd name="T56" fmla="*/ 0 w 193"/>
                <a:gd name="T57" fmla="*/ 1 h 196"/>
                <a:gd name="T58" fmla="*/ 0 w 193"/>
                <a:gd name="T59" fmla="*/ 1 h 196"/>
                <a:gd name="T60" fmla="*/ 0 w 193"/>
                <a:gd name="T61" fmla="*/ 1 h 196"/>
                <a:gd name="T62" fmla="*/ 0 w 193"/>
                <a:gd name="T63" fmla="*/ 2 h 196"/>
                <a:gd name="T64" fmla="*/ 0 w 193"/>
                <a:gd name="T65" fmla="*/ 2 h 196"/>
                <a:gd name="T66" fmla="*/ 0 w 193"/>
                <a:gd name="T67" fmla="*/ 2 h 19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193" h="196">
                  <a:moveTo>
                    <a:pt x="146" y="196"/>
                  </a:moveTo>
                  <a:lnTo>
                    <a:pt x="146" y="189"/>
                  </a:lnTo>
                  <a:lnTo>
                    <a:pt x="149" y="184"/>
                  </a:lnTo>
                  <a:lnTo>
                    <a:pt x="152" y="179"/>
                  </a:lnTo>
                  <a:lnTo>
                    <a:pt x="158" y="177"/>
                  </a:lnTo>
                  <a:lnTo>
                    <a:pt x="164" y="175"/>
                  </a:lnTo>
                  <a:lnTo>
                    <a:pt x="169" y="177"/>
                  </a:lnTo>
                  <a:lnTo>
                    <a:pt x="173" y="179"/>
                  </a:lnTo>
                  <a:lnTo>
                    <a:pt x="174" y="181"/>
                  </a:lnTo>
                  <a:lnTo>
                    <a:pt x="175" y="184"/>
                  </a:lnTo>
                  <a:lnTo>
                    <a:pt x="178" y="184"/>
                  </a:lnTo>
                  <a:lnTo>
                    <a:pt x="181" y="185"/>
                  </a:lnTo>
                  <a:lnTo>
                    <a:pt x="186" y="186"/>
                  </a:lnTo>
                  <a:lnTo>
                    <a:pt x="190" y="187"/>
                  </a:lnTo>
                  <a:lnTo>
                    <a:pt x="193" y="187"/>
                  </a:lnTo>
                  <a:lnTo>
                    <a:pt x="193" y="186"/>
                  </a:lnTo>
                  <a:lnTo>
                    <a:pt x="191" y="182"/>
                  </a:lnTo>
                  <a:lnTo>
                    <a:pt x="189" y="179"/>
                  </a:lnTo>
                  <a:lnTo>
                    <a:pt x="186" y="177"/>
                  </a:lnTo>
                  <a:lnTo>
                    <a:pt x="182" y="173"/>
                  </a:lnTo>
                  <a:lnTo>
                    <a:pt x="178" y="171"/>
                  </a:lnTo>
                  <a:lnTo>
                    <a:pt x="175" y="172"/>
                  </a:lnTo>
                  <a:lnTo>
                    <a:pt x="171" y="173"/>
                  </a:lnTo>
                  <a:lnTo>
                    <a:pt x="166" y="173"/>
                  </a:lnTo>
                  <a:lnTo>
                    <a:pt x="163" y="171"/>
                  </a:lnTo>
                  <a:lnTo>
                    <a:pt x="159" y="166"/>
                  </a:lnTo>
                  <a:lnTo>
                    <a:pt x="157" y="160"/>
                  </a:lnTo>
                  <a:lnTo>
                    <a:pt x="157" y="156"/>
                  </a:lnTo>
                  <a:lnTo>
                    <a:pt x="157" y="152"/>
                  </a:lnTo>
                  <a:lnTo>
                    <a:pt x="158" y="150"/>
                  </a:lnTo>
                  <a:lnTo>
                    <a:pt x="159" y="148"/>
                  </a:lnTo>
                  <a:lnTo>
                    <a:pt x="161" y="147"/>
                  </a:lnTo>
                  <a:lnTo>
                    <a:pt x="163" y="144"/>
                  </a:lnTo>
                  <a:lnTo>
                    <a:pt x="166" y="141"/>
                  </a:lnTo>
                  <a:lnTo>
                    <a:pt x="171" y="139"/>
                  </a:lnTo>
                  <a:lnTo>
                    <a:pt x="174" y="137"/>
                  </a:lnTo>
                  <a:lnTo>
                    <a:pt x="178" y="137"/>
                  </a:lnTo>
                  <a:lnTo>
                    <a:pt x="182" y="118"/>
                  </a:lnTo>
                  <a:lnTo>
                    <a:pt x="181" y="99"/>
                  </a:lnTo>
                  <a:lnTo>
                    <a:pt x="176" y="81"/>
                  </a:lnTo>
                  <a:lnTo>
                    <a:pt x="166" y="65"/>
                  </a:lnTo>
                  <a:lnTo>
                    <a:pt x="151" y="50"/>
                  </a:lnTo>
                  <a:lnTo>
                    <a:pt x="131" y="38"/>
                  </a:lnTo>
                  <a:lnTo>
                    <a:pt x="107" y="28"/>
                  </a:lnTo>
                  <a:lnTo>
                    <a:pt x="78" y="22"/>
                  </a:lnTo>
                  <a:lnTo>
                    <a:pt x="67" y="20"/>
                  </a:lnTo>
                  <a:lnTo>
                    <a:pt x="55" y="18"/>
                  </a:lnTo>
                  <a:lnTo>
                    <a:pt x="44" y="14"/>
                  </a:lnTo>
                  <a:lnTo>
                    <a:pt x="32" y="11"/>
                  </a:lnTo>
                  <a:lnTo>
                    <a:pt x="22" y="8"/>
                  </a:lnTo>
                  <a:lnTo>
                    <a:pt x="13" y="5"/>
                  </a:lnTo>
                  <a:lnTo>
                    <a:pt x="6" y="3"/>
                  </a:lnTo>
                  <a:lnTo>
                    <a:pt x="0" y="0"/>
                  </a:lnTo>
                  <a:lnTo>
                    <a:pt x="7" y="9"/>
                  </a:lnTo>
                  <a:lnTo>
                    <a:pt x="13" y="21"/>
                  </a:lnTo>
                  <a:lnTo>
                    <a:pt x="19" y="34"/>
                  </a:lnTo>
                  <a:lnTo>
                    <a:pt x="23" y="46"/>
                  </a:lnTo>
                  <a:lnTo>
                    <a:pt x="27" y="60"/>
                  </a:lnTo>
                  <a:lnTo>
                    <a:pt x="31" y="74"/>
                  </a:lnTo>
                  <a:lnTo>
                    <a:pt x="35" y="86"/>
                  </a:lnTo>
                  <a:lnTo>
                    <a:pt x="37" y="97"/>
                  </a:lnTo>
                  <a:lnTo>
                    <a:pt x="40" y="110"/>
                  </a:lnTo>
                  <a:lnTo>
                    <a:pt x="45" y="125"/>
                  </a:lnTo>
                  <a:lnTo>
                    <a:pt x="53" y="141"/>
                  </a:lnTo>
                  <a:lnTo>
                    <a:pt x="64" y="157"/>
                  </a:lnTo>
                  <a:lnTo>
                    <a:pt x="77" y="172"/>
                  </a:lnTo>
                  <a:lnTo>
                    <a:pt x="96" y="185"/>
                  </a:lnTo>
                  <a:lnTo>
                    <a:pt x="119" y="193"/>
                  </a:lnTo>
                  <a:lnTo>
                    <a:pt x="146" y="196"/>
                  </a:lnTo>
                  <a:close/>
                </a:path>
              </a:pathLst>
            </a:custGeom>
            <a:solidFill>
              <a:srgbClr val="FF00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114" name="Freeform 312"/>
            <p:cNvSpPr>
              <a:spLocks/>
            </p:cNvSpPr>
            <p:nvPr/>
          </p:nvSpPr>
          <p:spPr bwMode="auto">
            <a:xfrm>
              <a:off x="116" y="308"/>
              <a:ext cx="10" cy="11"/>
            </a:xfrm>
            <a:custGeom>
              <a:avLst/>
              <a:gdLst>
                <a:gd name="T0" fmla="*/ 0 w 20"/>
                <a:gd name="T1" fmla="*/ 1 h 21"/>
                <a:gd name="T2" fmla="*/ 1 w 20"/>
                <a:gd name="T3" fmla="*/ 1 h 21"/>
                <a:gd name="T4" fmla="*/ 1 w 20"/>
                <a:gd name="T5" fmla="*/ 1 h 21"/>
                <a:gd name="T6" fmla="*/ 1 w 20"/>
                <a:gd name="T7" fmla="*/ 0 h 21"/>
                <a:gd name="T8" fmla="*/ 1 w 20"/>
                <a:gd name="T9" fmla="*/ 0 h 21"/>
                <a:gd name="T10" fmla="*/ 1 w 20"/>
                <a:gd name="T11" fmla="*/ 1 h 21"/>
                <a:gd name="T12" fmla="*/ 1 w 20"/>
                <a:gd name="T13" fmla="*/ 1 h 21"/>
                <a:gd name="T14" fmla="*/ 1 w 20"/>
                <a:gd name="T15" fmla="*/ 1 h 21"/>
                <a:gd name="T16" fmla="*/ 1 w 20"/>
                <a:gd name="T17" fmla="*/ 1 h 21"/>
                <a:gd name="T18" fmla="*/ 1 w 20"/>
                <a:gd name="T19" fmla="*/ 1 h 21"/>
                <a:gd name="T20" fmla="*/ 1 w 20"/>
                <a:gd name="T21" fmla="*/ 1 h 21"/>
                <a:gd name="T22" fmla="*/ 1 w 20"/>
                <a:gd name="T23" fmla="*/ 1 h 21"/>
                <a:gd name="T24" fmla="*/ 1 w 20"/>
                <a:gd name="T25" fmla="*/ 1 h 21"/>
                <a:gd name="T26" fmla="*/ 1 w 20"/>
                <a:gd name="T27" fmla="*/ 1 h 21"/>
                <a:gd name="T28" fmla="*/ 1 w 20"/>
                <a:gd name="T29" fmla="*/ 1 h 21"/>
                <a:gd name="T30" fmla="*/ 1 w 20"/>
                <a:gd name="T31" fmla="*/ 1 h 21"/>
                <a:gd name="T32" fmla="*/ 0 w 20"/>
                <a:gd name="T33" fmla="*/ 1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0" h="21">
                  <a:moveTo>
                    <a:pt x="0" y="8"/>
                  </a:moveTo>
                  <a:lnTo>
                    <a:pt x="2" y="3"/>
                  </a:lnTo>
                  <a:lnTo>
                    <a:pt x="4" y="1"/>
                  </a:lnTo>
                  <a:lnTo>
                    <a:pt x="7" y="0"/>
                  </a:lnTo>
                  <a:lnTo>
                    <a:pt x="11" y="0"/>
                  </a:lnTo>
                  <a:lnTo>
                    <a:pt x="14" y="1"/>
                  </a:lnTo>
                  <a:lnTo>
                    <a:pt x="18" y="3"/>
                  </a:lnTo>
                  <a:lnTo>
                    <a:pt x="19" y="6"/>
                  </a:lnTo>
                  <a:lnTo>
                    <a:pt x="20" y="10"/>
                  </a:lnTo>
                  <a:lnTo>
                    <a:pt x="19" y="15"/>
                  </a:lnTo>
                  <a:lnTo>
                    <a:pt x="18" y="17"/>
                  </a:lnTo>
                  <a:lnTo>
                    <a:pt x="14" y="19"/>
                  </a:lnTo>
                  <a:lnTo>
                    <a:pt x="12" y="21"/>
                  </a:lnTo>
                  <a:lnTo>
                    <a:pt x="9" y="19"/>
                  </a:lnTo>
                  <a:lnTo>
                    <a:pt x="4" y="16"/>
                  </a:lnTo>
                  <a:lnTo>
                    <a:pt x="2" y="12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115" name="Freeform 313"/>
            <p:cNvSpPr>
              <a:spLocks/>
            </p:cNvSpPr>
            <p:nvPr/>
          </p:nvSpPr>
          <p:spPr bwMode="auto">
            <a:xfrm>
              <a:off x="136" y="322"/>
              <a:ext cx="11" cy="11"/>
            </a:xfrm>
            <a:custGeom>
              <a:avLst/>
              <a:gdLst>
                <a:gd name="T0" fmla="*/ 1 w 22"/>
                <a:gd name="T1" fmla="*/ 1 h 22"/>
                <a:gd name="T2" fmla="*/ 1 w 22"/>
                <a:gd name="T3" fmla="*/ 0 h 22"/>
                <a:gd name="T4" fmla="*/ 1 w 22"/>
                <a:gd name="T5" fmla="*/ 0 h 22"/>
                <a:gd name="T6" fmla="*/ 1 w 22"/>
                <a:gd name="T7" fmla="*/ 1 h 22"/>
                <a:gd name="T8" fmla="*/ 1 w 22"/>
                <a:gd name="T9" fmla="*/ 1 h 22"/>
                <a:gd name="T10" fmla="*/ 1 w 22"/>
                <a:gd name="T11" fmla="*/ 1 h 22"/>
                <a:gd name="T12" fmla="*/ 1 w 22"/>
                <a:gd name="T13" fmla="*/ 1 h 22"/>
                <a:gd name="T14" fmla="*/ 1 w 22"/>
                <a:gd name="T15" fmla="*/ 1 h 22"/>
                <a:gd name="T16" fmla="*/ 1 w 22"/>
                <a:gd name="T17" fmla="*/ 1 h 22"/>
                <a:gd name="T18" fmla="*/ 1 w 22"/>
                <a:gd name="T19" fmla="*/ 1 h 22"/>
                <a:gd name="T20" fmla="*/ 1 w 22"/>
                <a:gd name="T21" fmla="*/ 1 h 22"/>
                <a:gd name="T22" fmla="*/ 1 w 22"/>
                <a:gd name="T23" fmla="*/ 1 h 22"/>
                <a:gd name="T24" fmla="*/ 1 w 22"/>
                <a:gd name="T25" fmla="*/ 1 h 22"/>
                <a:gd name="T26" fmla="*/ 1 w 22"/>
                <a:gd name="T27" fmla="*/ 1 h 22"/>
                <a:gd name="T28" fmla="*/ 0 w 22"/>
                <a:gd name="T29" fmla="*/ 1 h 22"/>
                <a:gd name="T30" fmla="*/ 0 w 22"/>
                <a:gd name="T31" fmla="*/ 1 h 22"/>
                <a:gd name="T32" fmla="*/ 1 w 22"/>
                <a:gd name="T33" fmla="*/ 1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2" h="22">
                  <a:moveTo>
                    <a:pt x="2" y="3"/>
                  </a:moveTo>
                  <a:lnTo>
                    <a:pt x="6" y="0"/>
                  </a:lnTo>
                  <a:lnTo>
                    <a:pt x="11" y="0"/>
                  </a:lnTo>
                  <a:lnTo>
                    <a:pt x="16" y="2"/>
                  </a:lnTo>
                  <a:lnTo>
                    <a:pt x="19" y="4"/>
                  </a:lnTo>
                  <a:lnTo>
                    <a:pt x="22" y="7"/>
                  </a:lnTo>
                  <a:lnTo>
                    <a:pt x="22" y="12"/>
                  </a:lnTo>
                  <a:lnTo>
                    <a:pt x="22" y="17"/>
                  </a:lnTo>
                  <a:lnTo>
                    <a:pt x="21" y="20"/>
                  </a:lnTo>
                  <a:lnTo>
                    <a:pt x="17" y="22"/>
                  </a:lnTo>
                  <a:lnTo>
                    <a:pt x="11" y="22"/>
                  </a:lnTo>
                  <a:lnTo>
                    <a:pt x="7" y="20"/>
                  </a:lnTo>
                  <a:lnTo>
                    <a:pt x="3" y="18"/>
                  </a:lnTo>
                  <a:lnTo>
                    <a:pt x="1" y="14"/>
                  </a:lnTo>
                  <a:lnTo>
                    <a:pt x="0" y="10"/>
                  </a:lnTo>
                  <a:lnTo>
                    <a:pt x="0" y="6"/>
                  </a:lnTo>
                  <a:lnTo>
                    <a:pt x="2" y="3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116" name="Freeform 314"/>
            <p:cNvSpPr>
              <a:spLocks/>
            </p:cNvSpPr>
            <p:nvPr/>
          </p:nvSpPr>
          <p:spPr bwMode="auto">
            <a:xfrm>
              <a:off x="112" y="335"/>
              <a:ext cx="10" cy="11"/>
            </a:xfrm>
            <a:custGeom>
              <a:avLst/>
              <a:gdLst>
                <a:gd name="T0" fmla="*/ 0 w 21"/>
                <a:gd name="T1" fmla="*/ 1 h 22"/>
                <a:gd name="T2" fmla="*/ 0 w 21"/>
                <a:gd name="T3" fmla="*/ 1 h 22"/>
                <a:gd name="T4" fmla="*/ 0 w 21"/>
                <a:gd name="T5" fmla="*/ 0 h 22"/>
                <a:gd name="T6" fmla="*/ 0 w 21"/>
                <a:gd name="T7" fmla="*/ 0 h 22"/>
                <a:gd name="T8" fmla="*/ 0 w 21"/>
                <a:gd name="T9" fmla="*/ 1 h 22"/>
                <a:gd name="T10" fmla="*/ 0 w 21"/>
                <a:gd name="T11" fmla="*/ 1 h 22"/>
                <a:gd name="T12" fmla="*/ 0 w 21"/>
                <a:gd name="T13" fmla="*/ 1 h 22"/>
                <a:gd name="T14" fmla="*/ 0 w 21"/>
                <a:gd name="T15" fmla="*/ 1 h 22"/>
                <a:gd name="T16" fmla="*/ 0 w 21"/>
                <a:gd name="T17" fmla="*/ 1 h 22"/>
                <a:gd name="T18" fmla="*/ 0 w 21"/>
                <a:gd name="T19" fmla="*/ 1 h 22"/>
                <a:gd name="T20" fmla="*/ 0 w 21"/>
                <a:gd name="T21" fmla="*/ 1 h 22"/>
                <a:gd name="T22" fmla="*/ 0 w 21"/>
                <a:gd name="T23" fmla="*/ 1 h 22"/>
                <a:gd name="T24" fmla="*/ 0 w 21"/>
                <a:gd name="T25" fmla="*/ 1 h 22"/>
                <a:gd name="T26" fmla="*/ 0 w 21"/>
                <a:gd name="T27" fmla="*/ 1 h 22"/>
                <a:gd name="T28" fmla="*/ 0 w 21"/>
                <a:gd name="T29" fmla="*/ 1 h 22"/>
                <a:gd name="T30" fmla="*/ 0 w 21"/>
                <a:gd name="T31" fmla="*/ 1 h 22"/>
                <a:gd name="T32" fmla="*/ 0 w 21"/>
                <a:gd name="T33" fmla="*/ 1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1" h="22">
                  <a:moveTo>
                    <a:pt x="3" y="4"/>
                  </a:moveTo>
                  <a:lnTo>
                    <a:pt x="5" y="2"/>
                  </a:lnTo>
                  <a:lnTo>
                    <a:pt x="10" y="0"/>
                  </a:lnTo>
                  <a:lnTo>
                    <a:pt x="14" y="0"/>
                  </a:lnTo>
                  <a:lnTo>
                    <a:pt x="19" y="2"/>
                  </a:lnTo>
                  <a:lnTo>
                    <a:pt x="21" y="7"/>
                  </a:lnTo>
                  <a:lnTo>
                    <a:pt x="21" y="11"/>
                  </a:lnTo>
                  <a:lnTo>
                    <a:pt x="20" y="16"/>
                  </a:lnTo>
                  <a:lnTo>
                    <a:pt x="18" y="19"/>
                  </a:lnTo>
                  <a:lnTo>
                    <a:pt x="14" y="21"/>
                  </a:lnTo>
                  <a:lnTo>
                    <a:pt x="11" y="22"/>
                  </a:lnTo>
                  <a:lnTo>
                    <a:pt x="6" y="22"/>
                  </a:lnTo>
                  <a:lnTo>
                    <a:pt x="3" y="19"/>
                  </a:lnTo>
                  <a:lnTo>
                    <a:pt x="0" y="16"/>
                  </a:lnTo>
                  <a:lnTo>
                    <a:pt x="0" y="11"/>
                  </a:lnTo>
                  <a:lnTo>
                    <a:pt x="2" y="8"/>
                  </a:lnTo>
                  <a:lnTo>
                    <a:pt x="3" y="4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117" name="Freeform 315"/>
            <p:cNvSpPr>
              <a:spLocks/>
            </p:cNvSpPr>
            <p:nvPr/>
          </p:nvSpPr>
          <p:spPr bwMode="auto">
            <a:xfrm>
              <a:off x="94" y="322"/>
              <a:ext cx="11" cy="11"/>
            </a:xfrm>
            <a:custGeom>
              <a:avLst/>
              <a:gdLst>
                <a:gd name="T0" fmla="*/ 1 w 22"/>
                <a:gd name="T1" fmla="*/ 1 h 22"/>
                <a:gd name="T2" fmla="*/ 1 w 22"/>
                <a:gd name="T3" fmla="*/ 1 h 22"/>
                <a:gd name="T4" fmla="*/ 0 w 22"/>
                <a:gd name="T5" fmla="*/ 1 h 22"/>
                <a:gd name="T6" fmla="*/ 0 w 22"/>
                <a:gd name="T7" fmla="*/ 1 h 22"/>
                <a:gd name="T8" fmla="*/ 1 w 22"/>
                <a:gd name="T9" fmla="*/ 1 h 22"/>
                <a:gd name="T10" fmla="*/ 1 w 22"/>
                <a:gd name="T11" fmla="*/ 1 h 22"/>
                <a:gd name="T12" fmla="*/ 1 w 22"/>
                <a:gd name="T13" fmla="*/ 1 h 22"/>
                <a:gd name="T14" fmla="*/ 1 w 22"/>
                <a:gd name="T15" fmla="*/ 1 h 22"/>
                <a:gd name="T16" fmla="*/ 1 w 22"/>
                <a:gd name="T17" fmla="*/ 1 h 22"/>
                <a:gd name="T18" fmla="*/ 1 w 22"/>
                <a:gd name="T19" fmla="*/ 1 h 22"/>
                <a:gd name="T20" fmla="*/ 1 w 22"/>
                <a:gd name="T21" fmla="*/ 1 h 22"/>
                <a:gd name="T22" fmla="*/ 1 w 22"/>
                <a:gd name="T23" fmla="*/ 1 h 22"/>
                <a:gd name="T24" fmla="*/ 1 w 22"/>
                <a:gd name="T25" fmla="*/ 1 h 22"/>
                <a:gd name="T26" fmla="*/ 1 w 22"/>
                <a:gd name="T27" fmla="*/ 1 h 22"/>
                <a:gd name="T28" fmla="*/ 1 w 22"/>
                <a:gd name="T29" fmla="*/ 1 h 22"/>
                <a:gd name="T30" fmla="*/ 1 w 22"/>
                <a:gd name="T31" fmla="*/ 0 h 22"/>
                <a:gd name="T32" fmla="*/ 1 w 22"/>
                <a:gd name="T33" fmla="*/ 1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2" h="22">
                  <a:moveTo>
                    <a:pt x="3" y="1"/>
                  </a:moveTo>
                  <a:lnTo>
                    <a:pt x="1" y="5"/>
                  </a:lnTo>
                  <a:lnTo>
                    <a:pt x="0" y="10"/>
                  </a:lnTo>
                  <a:lnTo>
                    <a:pt x="0" y="14"/>
                  </a:lnTo>
                  <a:lnTo>
                    <a:pt x="1" y="18"/>
                  </a:lnTo>
                  <a:lnTo>
                    <a:pt x="4" y="20"/>
                  </a:lnTo>
                  <a:lnTo>
                    <a:pt x="10" y="22"/>
                  </a:lnTo>
                  <a:lnTo>
                    <a:pt x="15" y="22"/>
                  </a:lnTo>
                  <a:lnTo>
                    <a:pt x="18" y="20"/>
                  </a:lnTo>
                  <a:lnTo>
                    <a:pt x="21" y="16"/>
                  </a:lnTo>
                  <a:lnTo>
                    <a:pt x="22" y="13"/>
                  </a:lnTo>
                  <a:lnTo>
                    <a:pt x="22" y="10"/>
                  </a:lnTo>
                  <a:lnTo>
                    <a:pt x="21" y="6"/>
                  </a:lnTo>
                  <a:lnTo>
                    <a:pt x="17" y="4"/>
                  </a:lnTo>
                  <a:lnTo>
                    <a:pt x="13" y="1"/>
                  </a:lnTo>
                  <a:lnTo>
                    <a:pt x="7" y="0"/>
                  </a:lnTo>
                  <a:lnTo>
                    <a:pt x="3" y="1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118" name="Freeform 316"/>
            <p:cNvSpPr>
              <a:spLocks/>
            </p:cNvSpPr>
            <p:nvPr/>
          </p:nvSpPr>
          <p:spPr bwMode="auto">
            <a:xfrm>
              <a:off x="88" y="342"/>
              <a:ext cx="9" cy="10"/>
            </a:xfrm>
            <a:custGeom>
              <a:avLst/>
              <a:gdLst>
                <a:gd name="T0" fmla="*/ 0 w 19"/>
                <a:gd name="T1" fmla="*/ 1 h 19"/>
                <a:gd name="T2" fmla="*/ 0 w 19"/>
                <a:gd name="T3" fmla="*/ 1 h 19"/>
                <a:gd name="T4" fmla="*/ 0 w 19"/>
                <a:gd name="T5" fmla="*/ 1 h 19"/>
                <a:gd name="T6" fmla="*/ 0 w 19"/>
                <a:gd name="T7" fmla="*/ 1 h 19"/>
                <a:gd name="T8" fmla="*/ 0 w 19"/>
                <a:gd name="T9" fmla="*/ 1 h 19"/>
                <a:gd name="T10" fmla="*/ 0 w 19"/>
                <a:gd name="T11" fmla="*/ 0 h 19"/>
                <a:gd name="T12" fmla="*/ 0 w 19"/>
                <a:gd name="T13" fmla="*/ 1 h 19"/>
                <a:gd name="T14" fmla="*/ 0 w 19"/>
                <a:gd name="T15" fmla="*/ 1 h 19"/>
                <a:gd name="T16" fmla="*/ 0 w 19"/>
                <a:gd name="T17" fmla="*/ 1 h 19"/>
                <a:gd name="T18" fmla="*/ 0 w 19"/>
                <a:gd name="T19" fmla="*/ 1 h 19"/>
                <a:gd name="T20" fmla="*/ 0 w 19"/>
                <a:gd name="T21" fmla="*/ 1 h 19"/>
                <a:gd name="T22" fmla="*/ 0 w 19"/>
                <a:gd name="T23" fmla="*/ 1 h 19"/>
                <a:gd name="T24" fmla="*/ 0 w 19"/>
                <a:gd name="T25" fmla="*/ 1 h 19"/>
                <a:gd name="T26" fmla="*/ 0 w 19"/>
                <a:gd name="T27" fmla="*/ 1 h 19"/>
                <a:gd name="T28" fmla="*/ 0 w 19"/>
                <a:gd name="T29" fmla="*/ 1 h 19"/>
                <a:gd name="T30" fmla="*/ 0 w 19"/>
                <a:gd name="T31" fmla="*/ 1 h 19"/>
                <a:gd name="T32" fmla="*/ 0 w 19"/>
                <a:gd name="T33" fmla="*/ 1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9" h="19">
                  <a:moveTo>
                    <a:pt x="0" y="12"/>
                  </a:moveTo>
                  <a:lnTo>
                    <a:pt x="0" y="9"/>
                  </a:lnTo>
                  <a:lnTo>
                    <a:pt x="0" y="5"/>
                  </a:lnTo>
                  <a:lnTo>
                    <a:pt x="3" y="3"/>
                  </a:lnTo>
                  <a:lnTo>
                    <a:pt x="6" y="1"/>
                  </a:lnTo>
                  <a:lnTo>
                    <a:pt x="12" y="0"/>
                  </a:lnTo>
                  <a:lnTo>
                    <a:pt x="15" y="1"/>
                  </a:lnTo>
                  <a:lnTo>
                    <a:pt x="17" y="3"/>
                  </a:lnTo>
                  <a:lnTo>
                    <a:pt x="19" y="7"/>
                  </a:lnTo>
                  <a:lnTo>
                    <a:pt x="19" y="10"/>
                  </a:lnTo>
                  <a:lnTo>
                    <a:pt x="17" y="15"/>
                  </a:lnTo>
                  <a:lnTo>
                    <a:pt x="14" y="17"/>
                  </a:lnTo>
                  <a:lnTo>
                    <a:pt x="12" y="19"/>
                  </a:lnTo>
                  <a:lnTo>
                    <a:pt x="8" y="19"/>
                  </a:lnTo>
                  <a:lnTo>
                    <a:pt x="5" y="17"/>
                  </a:lnTo>
                  <a:lnTo>
                    <a:pt x="1" y="15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119" name="Freeform 317"/>
            <p:cNvSpPr>
              <a:spLocks/>
            </p:cNvSpPr>
            <p:nvPr/>
          </p:nvSpPr>
          <p:spPr bwMode="auto">
            <a:xfrm>
              <a:off x="105" y="357"/>
              <a:ext cx="8" cy="11"/>
            </a:xfrm>
            <a:custGeom>
              <a:avLst/>
              <a:gdLst>
                <a:gd name="T0" fmla="*/ 1 w 16"/>
                <a:gd name="T1" fmla="*/ 1 h 22"/>
                <a:gd name="T2" fmla="*/ 1 w 16"/>
                <a:gd name="T3" fmla="*/ 1 h 22"/>
                <a:gd name="T4" fmla="*/ 0 w 16"/>
                <a:gd name="T5" fmla="*/ 1 h 22"/>
                <a:gd name="T6" fmla="*/ 0 w 16"/>
                <a:gd name="T7" fmla="*/ 1 h 22"/>
                <a:gd name="T8" fmla="*/ 0 w 16"/>
                <a:gd name="T9" fmla="*/ 1 h 22"/>
                <a:gd name="T10" fmla="*/ 1 w 16"/>
                <a:gd name="T11" fmla="*/ 1 h 22"/>
                <a:gd name="T12" fmla="*/ 1 w 16"/>
                <a:gd name="T13" fmla="*/ 1 h 22"/>
                <a:gd name="T14" fmla="*/ 1 w 16"/>
                <a:gd name="T15" fmla="*/ 1 h 22"/>
                <a:gd name="T16" fmla="*/ 1 w 16"/>
                <a:gd name="T17" fmla="*/ 0 h 22"/>
                <a:gd name="T18" fmla="*/ 1 w 16"/>
                <a:gd name="T19" fmla="*/ 1 h 22"/>
                <a:gd name="T20" fmla="*/ 1 w 16"/>
                <a:gd name="T21" fmla="*/ 1 h 22"/>
                <a:gd name="T22" fmla="*/ 1 w 16"/>
                <a:gd name="T23" fmla="*/ 1 h 22"/>
                <a:gd name="T24" fmla="*/ 1 w 16"/>
                <a:gd name="T25" fmla="*/ 1 h 22"/>
                <a:gd name="T26" fmla="*/ 1 w 16"/>
                <a:gd name="T27" fmla="*/ 1 h 22"/>
                <a:gd name="T28" fmla="*/ 1 w 16"/>
                <a:gd name="T29" fmla="*/ 1 h 22"/>
                <a:gd name="T30" fmla="*/ 1 w 16"/>
                <a:gd name="T31" fmla="*/ 1 h 22"/>
                <a:gd name="T32" fmla="*/ 1 w 16"/>
                <a:gd name="T33" fmla="*/ 1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6" h="22">
                  <a:moveTo>
                    <a:pt x="5" y="22"/>
                  </a:moveTo>
                  <a:lnTo>
                    <a:pt x="2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0"/>
                  </a:lnTo>
                  <a:lnTo>
                    <a:pt x="1" y="7"/>
                  </a:lnTo>
                  <a:lnTo>
                    <a:pt x="3" y="3"/>
                  </a:lnTo>
                  <a:lnTo>
                    <a:pt x="7" y="1"/>
                  </a:lnTo>
                  <a:lnTo>
                    <a:pt x="10" y="0"/>
                  </a:lnTo>
                  <a:lnTo>
                    <a:pt x="12" y="1"/>
                  </a:lnTo>
                  <a:lnTo>
                    <a:pt x="15" y="3"/>
                  </a:lnTo>
                  <a:lnTo>
                    <a:pt x="16" y="8"/>
                  </a:lnTo>
                  <a:lnTo>
                    <a:pt x="16" y="11"/>
                  </a:lnTo>
                  <a:lnTo>
                    <a:pt x="15" y="15"/>
                  </a:lnTo>
                  <a:lnTo>
                    <a:pt x="12" y="18"/>
                  </a:lnTo>
                  <a:lnTo>
                    <a:pt x="10" y="20"/>
                  </a:lnTo>
                  <a:lnTo>
                    <a:pt x="5" y="22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120" name="Freeform 318"/>
            <p:cNvSpPr>
              <a:spLocks/>
            </p:cNvSpPr>
            <p:nvPr/>
          </p:nvSpPr>
          <p:spPr bwMode="auto">
            <a:xfrm>
              <a:off x="119" y="346"/>
              <a:ext cx="10" cy="13"/>
            </a:xfrm>
            <a:custGeom>
              <a:avLst/>
              <a:gdLst>
                <a:gd name="T0" fmla="*/ 1 w 20"/>
                <a:gd name="T1" fmla="*/ 1 h 25"/>
                <a:gd name="T2" fmla="*/ 1 w 20"/>
                <a:gd name="T3" fmla="*/ 1 h 25"/>
                <a:gd name="T4" fmla="*/ 1 w 20"/>
                <a:gd name="T5" fmla="*/ 1 h 25"/>
                <a:gd name="T6" fmla="*/ 1 w 20"/>
                <a:gd name="T7" fmla="*/ 1 h 25"/>
                <a:gd name="T8" fmla="*/ 1 w 20"/>
                <a:gd name="T9" fmla="*/ 0 h 25"/>
                <a:gd name="T10" fmla="*/ 1 w 20"/>
                <a:gd name="T11" fmla="*/ 1 h 25"/>
                <a:gd name="T12" fmla="*/ 1 w 20"/>
                <a:gd name="T13" fmla="*/ 1 h 25"/>
                <a:gd name="T14" fmla="*/ 1 w 20"/>
                <a:gd name="T15" fmla="*/ 1 h 25"/>
                <a:gd name="T16" fmla="*/ 1 w 20"/>
                <a:gd name="T17" fmla="*/ 1 h 25"/>
                <a:gd name="T18" fmla="*/ 1 w 20"/>
                <a:gd name="T19" fmla="*/ 1 h 25"/>
                <a:gd name="T20" fmla="*/ 1 w 20"/>
                <a:gd name="T21" fmla="*/ 1 h 25"/>
                <a:gd name="T22" fmla="*/ 1 w 20"/>
                <a:gd name="T23" fmla="*/ 1 h 25"/>
                <a:gd name="T24" fmla="*/ 1 w 20"/>
                <a:gd name="T25" fmla="*/ 1 h 25"/>
                <a:gd name="T26" fmla="*/ 1 w 20"/>
                <a:gd name="T27" fmla="*/ 1 h 25"/>
                <a:gd name="T28" fmla="*/ 1 w 20"/>
                <a:gd name="T29" fmla="*/ 1 h 25"/>
                <a:gd name="T30" fmla="*/ 0 w 20"/>
                <a:gd name="T31" fmla="*/ 1 h 25"/>
                <a:gd name="T32" fmla="*/ 1 w 20"/>
                <a:gd name="T33" fmla="*/ 1 h 2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0" h="25">
                  <a:moveTo>
                    <a:pt x="2" y="14"/>
                  </a:moveTo>
                  <a:lnTo>
                    <a:pt x="4" y="9"/>
                  </a:lnTo>
                  <a:lnTo>
                    <a:pt x="6" y="5"/>
                  </a:lnTo>
                  <a:lnTo>
                    <a:pt x="8" y="1"/>
                  </a:lnTo>
                  <a:lnTo>
                    <a:pt x="13" y="0"/>
                  </a:lnTo>
                  <a:lnTo>
                    <a:pt x="18" y="1"/>
                  </a:lnTo>
                  <a:lnTo>
                    <a:pt x="20" y="5"/>
                  </a:lnTo>
                  <a:lnTo>
                    <a:pt x="20" y="8"/>
                  </a:lnTo>
                  <a:lnTo>
                    <a:pt x="20" y="13"/>
                  </a:lnTo>
                  <a:lnTo>
                    <a:pt x="18" y="17"/>
                  </a:lnTo>
                  <a:lnTo>
                    <a:pt x="15" y="21"/>
                  </a:lnTo>
                  <a:lnTo>
                    <a:pt x="11" y="24"/>
                  </a:lnTo>
                  <a:lnTo>
                    <a:pt x="7" y="25"/>
                  </a:lnTo>
                  <a:lnTo>
                    <a:pt x="4" y="24"/>
                  </a:lnTo>
                  <a:lnTo>
                    <a:pt x="2" y="21"/>
                  </a:lnTo>
                  <a:lnTo>
                    <a:pt x="0" y="17"/>
                  </a:lnTo>
                  <a:lnTo>
                    <a:pt x="2" y="14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121" name="Freeform 319"/>
            <p:cNvSpPr>
              <a:spLocks/>
            </p:cNvSpPr>
            <p:nvPr/>
          </p:nvSpPr>
          <p:spPr bwMode="auto">
            <a:xfrm>
              <a:off x="132" y="349"/>
              <a:ext cx="10" cy="10"/>
            </a:xfrm>
            <a:custGeom>
              <a:avLst/>
              <a:gdLst>
                <a:gd name="T0" fmla="*/ 1 w 19"/>
                <a:gd name="T1" fmla="*/ 1 h 19"/>
                <a:gd name="T2" fmla="*/ 1 w 19"/>
                <a:gd name="T3" fmla="*/ 1 h 19"/>
                <a:gd name="T4" fmla="*/ 1 w 19"/>
                <a:gd name="T5" fmla="*/ 1 h 19"/>
                <a:gd name="T6" fmla="*/ 1 w 19"/>
                <a:gd name="T7" fmla="*/ 1 h 19"/>
                <a:gd name="T8" fmla="*/ 1 w 19"/>
                <a:gd name="T9" fmla="*/ 1 h 19"/>
                <a:gd name="T10" fmla="*/ 1 w 19"/>
                <a:gd name="T11" fmla="*/ 1 h 19"/>
                <a:gd name="T12" fmla="*/ 1 w 19"/>
                <a:gd name="T13" fmla="*/ 1 h 19"/>
                <a:gd name="T14" fmla="*/ 1 w 19"/>
                <a:gd name="T15" fmla="*/ 1 h 19"/>
                <a:gd name="T16" fmla="*/ 1 w 19"/>
                <a:gd name="T17" fmla="*/ 1 h 19"/>
                <a:gd name="T18" fmla="*/ 1 w 19"/>
                <a:gd name="T19" fmla="*/ 1 h 19"/>
                <a:gd name="T20" fmla="*/ 1 w 19"/>
                <a:gd name="T21" fmla="*/ 1 h 19"/>
                <a:gd name="T22" fmla="*/ 0 w 19"/>
                <a:gd name="T23" fmla="*/ 1 h 19"/>
                <a:gd name="T24" fmla="*/ 0 w 19"/>
                <a:gd name="T25" fmla="*/ 1 h 19"/>
                <a:gd name="T26" fmla="*/ 1 w 19"/>
                <a:gd name="T27" fmla="*/ 1 h 19"/>
                <a:gd name="T28" fmla="*/ 1 w 19"/>
                <a:gd name="T29" fmla="*/ 1 h 19"/>
                <a:gd name="T30" fmla="*/ 1 w 19"/>
                <a:gd name="T31" fmla="*/ 0 h 19"/>
                <a:gd name="T32" fmla="*/ 1 w 19"/>
                <a:gd name="T33" fmla="*/ 1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9" h="19">
                  <a:moveTo>
                    <a:pt x="15" y="1"/>
                  </a:moveTo>
                  <a:lnTo>
                    <a:pt x="17" y="3"/>
                  </a:lnTo>
                  <a:lnTo>
                    <a:pt x="18" y="7"/>
                  </a:lnTo>
                  <a:lnTo>
                    <a:pt x="19" y="9"/>
                  </a:lnTo>
                  <a:lnTo>
                    <a:pt x="18" y="12"/>
                  </a:lnTo>
                  <a:lnTo>
                    <a:pt x="15" y="16"/>
                  </a:lnTo>
                  <a:lnTo>
                    <a:pt x="13" y="18"/>
                  </a:lnTo>
                  <a:lnTo>
                    <a:pt x="9" y="19"/>
                  </a:lnTo>
                  <a:lnTo>
                    <a:pt x="6" y="19"/>
                  </a:lnTo>
                  <a:lnTo>
                    <a:pt x="3" y="18"/>
                  </a:lnTo>
                  <a:lnTo>
                    <a:pt x="1" y="15"/>
                  </a:lnTo>
                  <a:lnTo>
                    <a:pt x="0" y="11"/>
                  </a:lnTo>
                  <a:lnTo>
                    <a:pt x="0" y="8"/>
                  </a:lnTo>
                  <a:lnTo>
                    <a:pt x="2" y="3"/>
                  </a:lnTo>
                  <a:lnTo>
                    <a:pt x="6" y="1"/>
                  </a:lnTo>
                  <a:lnTo>
                    <a:pt x="9" y="0"/>
                  </a:lnTo>
                  <a:lnTo>
                    <a:pt x="15" y="1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122" name="Freeform 320"/>
            <p:cNvSpPr>
              <a:spLocks/>
            </p:cNvSpPr>
            <p:nvPr/>
          </p:nvSpPr>
          <p:spPr bwMode="auto">
            <a:xfrm>
              <a:off x="22" y="363"/>
              <a:ext cx="82" cy="57"/>
            </a:xfrm>
            <a:custGeom>
              <a:avLst/>
              <a:gdLst>
                <a:gd name="T0" fmla="*/ 2 w 163"/>
                <a:gd name="T1" fmla="*/ 1 h 113"/>
                <a:gd name="T2" fmla="*/ 2 w 163"/>
                <a:gd name="T3" fmla="*/ 1 h 113"/>
                <a:gd name="T4" fmla="*/ 2 w 163"/>
                <a:gd name="T5" fmla="*/ 1 h 113"/>
                <a:gd name="T6" fmla="*/ 2 w 163"/>
                <a:gd name="T7" fmla="*/ 1 h 113"/>
                <a:gd name="T8" fmla="*/ 2 w 163"/>
                <a:gd name="T9" fmla="*/ 1 h 113"/>
                <a:gd name="T10" fmla="*/ 1 w 163"/>
                <a:gd name="T11" fmla="*/ 1 h 113"/>
                <a:gd name="T12" fmla="*/ 1 w 163"/>
                <a:gd name="T13" fmla="*/ 1 h 113"/>
                <a:gd name="T14" fmla="*/ 1 w 163"/>
                <a:gd name="T15" fmla="*/ 1 h 113"/>
                <a:gd name="T16" fmla="*/ 1 w 163"/>
                <a:gd name="T17" fmla="*/ 1 h 113"/>
                <a:gd name="T18" fmla="*/ 1 w 163"/>
                <a:gd name="T19" fmla="*/ 1 h 113"/>
                <a:gd name="T20" fmla="*/ 2 w 163"/>
                <a:gd name="T21" fmla="*/ 1 h 113"/>
                <a:gd name="T22" fmla="*/ 2 w 163"/>
                <a:gd name="T23" fmla="*/ 1 h 113"/>
                <a:gd name="T24" fmla="*/ 1 w 163"/>
                <a:gd name="T25" fmla="*/ 1 h 113"/>
                <a:gd name="T26" fmla="*/ 1 w 163"/>
                <a:gd name="T27" fmla="*/ 1 h 113"/>
                <a:gd name="T28" fmla="*/ 1 w 163"/>
                <a:gd name="T29" fmla="*/ 1 h 113"/>
                <a:gd name="T30" fmla="*/ 1 w 163"/>
                <a:gd name="T31" fmla="*/ 1 h 113"/>
                <a:gd name="T32" fmla="*/ 1 w 163"/>
                <a:gd name="T33" fmla="*/ 1 h 113"/>
                <a:gd name="T34" fmla="*/ 1 w 163"/>
                <a:gd name="T35" fmla="*/ 1 h 113"/>
                <a:gd name="T36" fmla="*/ 1 w 163"/>
                <a:gd name="T37" fmla="*/ 1 h 113"/>
                <a:gd name="T38" fmla="*/ 1 w 163"/>
                <a:gd name="T39" fmla="*/ 1 h 113"/>
                <a:gd name="T40" fmla="*/ 1 w 163"/>
                <a:gd name="T41" fmla="*/ 1 h 113"/>
                <a:gd name="T42" fmla="*/ 1 w 163"/>
                <a:gd name="T43" fmla="*/ 1 h 113"/>
                <a:gd name="T44" fmla="*/ 1 w 163"/>
                <a:gd name="T45" fmla="*/ 1 h 113"/>
                <a:gd name="T46" fmla="*/ 1 w 163"/>
                <a:gd name="T47" fmla="*/ 1 h 113"/>
                <a:gd name="T48" fmla="*/ 1 w 163"/>
                <a:gd name="T49" fmla="*/ 1 h 113"/>
                <a:gd name="T50" fmla="*/ 1 w 163"/>
                <a:gd name="T51" fmla="*/ 1 h 113"/>
                <a:gd name="T52" fmla="*/ 1 w 163"/>
                <a:gd name="T53" fmla="*/ 1 h 113"/>
                <a:gd name="T54" fmla="*/ 1 w 163"/>
                <a:gd name="T55" fmla="*/ 1 h 113"/>
                <a:gd name="T56" fmla="*/ 1 w 163"/>
                <a:gd name="T57" fmla="*/ 1 h 113"/>
                <a:gd name="T58" fmla="*/ 0 w 163"/>
                <a:gd name="T59" fmla="*/ 1 h 113"/>
                <a:gd name="T60" fmla="*/ 1 w 163"/>
                <a:gd name="T61" fmla="*/ 1 h 113"/>
                <a:gd name="T62" fmla="*/ 1 w 163"/>
                <a:gd name="T63" fmla="*/ 1 h 113"/>
                <a:gd name="T64" fmla="*/ 1 w 163"/>
                <a:gd name="T65" fmla="*/ 1 h 113"/>
                <a:gd name="T66" fmla="*/ 1 w 163"/>
                <a:gd name="T67" fmla="*/ 1 h 113"/>
                <a:gd name="T68" fmla="*/ 1 w 163"/>
                <a:gd name="T69" fmla="*/ 1 h 113"/>
                <a:gd name="T70" fmla="*/ 1 w 163"/>
                <a:gd name="T71" fmla="*/ 1 h 113"/>
                <a:gd name="T72" fmla="*/ 1 w 163"/>
                <a:gd name="T73" fmla="*/ 1 h 113"/>
                <a:gd name="T74" fmla="*/ 1 w 163"/>
                <a:gd name="T75" fmla="*/ 1 h 113"/>
                <a:gd name="T76" fmla="*/ 1 w 163"/>
                <a:gd name="T77" fmla="*/ 1 h 113"/>
                <a:gd name="T78" fmla="*/ 1 w 163"/>
                <a:gd name="T79" fmla="*/ 1 h 113"/>
                <a:gd name="T80" fmla="*/ 1 w 163"/>
                <a:gd name="T81" fmla="*/ 1 h 113"/>
                <a:gd name="T82" fmla="*/ 1 w 163"/>
                <a:gd name="T83" fmla="*/ 1 h 113"/>
                <a:gd name="T84" fmla="*/ 1 w 163"/>
                <a:gd name="T85" fmla="*/ 1 h 113"/>
                <a:gd name="T86" fmla="*/ 1 w 163"/>
                <a:gd name="T87" fmla="*/ 1 h 113"/>
                <a:gd name="T88" fmla="*/ 2 w 163"/>
                <a:gd name="T89" fmla="*/ 1 h 113"/>
                <a:gd name="T90" fmla="*/ 2 w 163"/>
                <a:gd name="T91" fmla="*/ 1 h 113"/>
                <a:gd name="T92" fmla="*/ 2 w 163"/>
                <a:gd name="T93" fmla="*/ 1 h 113"/>
                <a:gd name="T94" fmla="*/ 2 w 163"/>
                <a:gd name="T95" fmla="*/ 1 h 113"/>
                <a:gd name="T96" fmla="*/ 2 w 163"/>
                <a:gd name="T97" fmla="*/ 1 h 113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163" h="113">
                  <a:moveTo>
                    <a:pt x="163" y="14"/>
                  </a:moveTo>
                  <a:lnTo>
                    <a:pt x="162" y="13"/>
                  </a:lnTo>
                  <a:lnTo>
                    <a:pt x="160" y="12"/>
                  </a:lnTo>
                  <a:lnTo>
                    <a:pt x="159" y="12"/>
                  </a:lnTo>
                  <a:lnTo>
                    <a:pt x="158" y="11"/>
                  </a:lnTo>
                  <a:lnTo>
                    <a:pt x="156" y="10"/>
                  </a:lnTo>
                  <a:lnTo>
                    <a:pt x="156" y="7"/>
                  </a:lnTo>
                  <a:lnTo>
                    <a:pt x="155" y="6"/>
                  </a:lnTo>
                  <a:lnTo>
                    <a:pt x="155" y="5"/>
                  </a:lnTo>
                  <a:lnTo>
                    <a:pt x="153" y="8"/>
                  </a:lnTo>
                  <a:lnTo>
                    <a:pt x="151" y="11"/>
                  </a:lnTo>
                  <a:lnTo>
                    <a:pt x="147" y="13"/>
                  </a:lnTo>
                  <a:lnTo>
                    <a:pt x="146" y="14"/>
                  </a:lnTo>
                  <a:lnTo>
                    <a:pt x="139" y="12"/>
                  </a:lnTo>
                  <a:lnTo>
                    <a:pt x="131" y="10"/>
                  </a:lnTo>
                  <a:lnTo>
                    <a:pt x="120" y="7"/>
                  </a:lnTo>
                  <a:lnTo>
                    <a:pt x="108" y="4"/>
                  </a:lnTo>
                  <a:lnTo>
                    <a:pt x="97" y="3"/>
                  </a:lnTo>
                  <a:lnTo>
                    <a:pt x="85" y="1"/>
                  </a:lnTo>
                  <a:lnTo>
                    <a:pt x="77" y="0"/>
                  </a:lnTo>
                  <a:lnTo>
                    <a:pt x="70" y="1"/>
                  </a:lnTo>
                  <a:lnTo>
                    <a:pt x="63" y="4"/>
                  </a:lnTo>
                  <a:lnTo>
                    <a:pt x="62" y="5"/>
                  </a:lnTo>
                  <a:lnTo>
                    <a:pt x="65" y="6"/>
                  </a:lnTo>
                  <a:lnTo>
                    <a:pt x="70" y="5"/>
                  </a:lnTo>
                  <a:lnTo>
                    <a:pt x="79" y="4"/>
                  </a:lnTo>
                  <a:lnTo>
                    <a:pt x="88" y="5"/>
                  </a:lnTo>
                  <a:lnTo>
                    <a:pt x="98" y="6"/>
                  </a:lnTo>
                  <a:lnTo>
                    <a:pt x="108" y="8"/>
                  </a:lnTo>
                  <a:lnTo>
                    <a:pt x="117" y="12"/>
                  </a:lnTo>
                  <a:lnTo>
                    <a:pt x="125" y="14"/>
                  </a:lnTo>
                  <a:lnTo>
                    <a:pt x="132" y="18"/>
                  </a:lnTo>
                  <a:lnTo>
                    <a:pt x="137" y="21"/>
                  </a:lnTo>
                  <a:lnTo>
                    <a:pt x="139" y="23"/>
                  </a:lnTo>
                  <a:lnTo>
                    <a:pt x="138" y="25"/>
                  </a:lnTo>
                  <a:lnTo>
                    <a:pt x="135" y="26"/>
                  </a:lnTo>
                  <a:lnTo>
                    <a:pt x="131" y="28"/>
                  </a:lnTo>
                  <a:lnTo>
                    <a:pt x="126" y="30"/>
                  </a:lnTo>
                  <a:lnTo>
                    <a:pt x="122" y="33"/>
                  </a:lnTo>
                  <a:lnTo>
                    <a:pt x="117" y="35"/>
                  </a:lnTo>
                  <a:lnTo>
                    <a:pt x="114" y="37"/>
                  </a:lnTo>
                  <a:lnTo>
                    <a:pt x="108" y="35"/>
                  </a:lnTo>
                  <a:lnTo>
                    <a:pt x="101" y="33"/>
                  </a:lnTo>
                  <a:lnTo>
                    <a:pt x="92" y="30"/>
                  </a:lnTo>
                  <a:lnTo>
                    <a:pt x="83" y="28"/>
                  </a:lnTo>
                  <a:lnTo>
                    <a:pt x="72" y="27"/>
                  </a:lnTo>
                  <a:lnTo>
                    <a:pt x="63" y="26"/>
                  </a:lnTo>
                  <a:lnTo>
                    <a:pt x="55" y="26"/>
                  </a:lnTo>
                  <a:lnTo>
                    <a:pt x="48" y="28"/>
                  </a:lnTo>
                  <a:lnTo>
                    <a:pt x="44" y="30"/>
                  </a:lnTo>
                  <a:lnTo>
                    <a:pt x="41" y="31"/>
                  </a:lnTo>
                  <a:lnTo>
                    <a:pt x="41" y="33"/>
                  </a:lnTo>
                  <a:lnTo>
                    <a:pt x="47" y="31"/>
                  </a:lnTo>
                  <a:lnTo>
                    <a:pt x="50" y="31"/>
                  </a:lnTo>
                  <a:lnTo>
                    <a:pt x="55" y="31"/>
                  </a:lnTo>
                  <a:lnTo>
                    <a:pt x="60" y="31"/>
                  </a:lnTo>
                  <a:lnTo>
                    <a:pt x="64" y="31"/>
                  </a:lnTo>
                  <a:lnTo>
                    <a:pt x="70" y="31"/>
                  </a:lnTo>
                  <a:lnTo>
                    <a:pt x="75" y="33"/>
                  </a:lnTo>
                  <a:lnTo>
                    <a:pt x="80" y="34"/>
                  </a:lnTo>
                  <a:lnTo>
                    <a:pt x="85" y="35"/>
                  </a:lnTo>
                  <a:lnTo>
                    <a:pt x="93" y="37"/>
                  </a:lnTo>
                  <a:lnTo>
                    <a:pt x="100" y="40"/>
                  </a:lnTo>
                  <a:lnTo>
                    <a:pt x="105" y="41"/>
                  </a:lnTo>
                  <a:lnTo>
                    <a:pt x="108" y="43"/>
                  </a:lnTo>
                  <a:lnTo>
                    <a:pt x="102" y="46"/>
                  </a:lnTo>
                  <a:lnTo>
                    <a:pt x="93" y="50"/>
                  </a:lnTo>
                  <a:lnTo>
                    <a:pt x="84" y="52"/>
                  </a:lnTo>
                  <a:lnTo>
                    <a:pt x="78" y="55"/>
                  </a:lnTo>
                  <a:lnTo>
                    <a:pt x="72" y="56"/>
                  </a:lnTo>
                  <a:lnTo>
                    <a:pt x="64" y="53"/>
                  </a:lnTo>
                  <a:lnTo>
                    <a:pt x="55" y="51"/>
                  </a:lnTo>
                  <a:lnTo>
                    <a:pt x="48" y="49"/>
                  </a:lnTo>
                  <a:lnTo>
                    <a:pt x="41" y="46"/>
                  </a:lnTo>
                  <a:lnTo>
                    <a:pt x="35" y="46"/>
                  </a:lnTo>
                  <a:lnTo>
                    <a:pt x="32" y="48"/>
                  </a:lnTo>
                  <a:lnTo>
                    <a:pt x="35" y="50"/>
                  </a:lnTo>
                  <a:lnTo>
                    <a:pt x="42" y="52"/>
                  </a:lnTo>
                  <a:lnTo>
                    <a:pt x="50" y="55"/>
                  </a:lnTo>
                  <a:lnTo>
                    <a:pt x="56" y="58"/>
                  </a:lnTo>
                  <a:lnTo>
                    <a:pt x="61" y="60"/>
                  </a:lnTo>
                  <a:lnTo>
                    <a:pt x="56" y="61"/>
                  </a:lnTo>
                  <a:lnTo>
                    <a:pt x="49" y="64"/>
                  </a:lnTo>
                  <a:lnTo>
                    <a:pt x="40" y="67"/>
                  </a:lnTo>
                  <a:lnTo>
                    <a:pt x="31" y="70"/>
                  </a:lnTo>
                  <a:lnTo>
                    <a:pt x="22" y="72"/>
                  </a:lnTo>
                  <a:lnTo>
                    <a:pt x="14" y="75"/>
                  </a:lnTo>
                  <a:lnTo>
                    <a:pt x="7" y="78"/>
                  </a:lnTo>
                  <a:lnTo>
                    <a:pt x="3" y="79"/>
                  </a:lnTo>
                  <a:lnTo>
                    <a:pt x="0" y="80"/>
                  </a:lnTo>
                  <a:lnTo>
                    <a:pt x="0" y="81"/>
                  </a:lnTo>
                  <a:lnTo>
                    <a:pt x="2" y="81"/>
                  </a:lnTo>
                  <a:lnTo>
                    <a:pt x="8" y="81"/>
                  </a:lnTo>
                  <a:lnTo>
                    <a:pt x="14" y="81"/>
                  </a:lnTo>
                  <a:lnTo>
                    <a:pt x="22" y="80"/>
                  </a:lnTo>
                  <a:lnTo>
                    <a:pt x="30" y="79"/>
                  </a:lnTo>
                  <a:lnTo>
                    <a:pt x="40" y="76"/>
                  </a:lnTo>
                  <a:lnTo>
                    <a:pt x="48" y="74"/>
                  </a:lnTo>
                  <a:lnTo>
                    <a:pt x="56" y="72"/>
                  </a:lnTo>
                  <a:lnTo>
                    <a:pt x="63" y="70"/>
                  </a:lnTo>
                  <a:lnTo>
                    <a:pt x="68" y="67"/>
                  </a:lnTo>
                  <a:lnTo>
                    <a:pt x="67" y="76"/>
                  </a:lnTo>
                  <a:lnTo>
                    <a:pt x="64" y="89"/>
                  </a:lnTo>
                  <a:lnTo>
                    <a:pt x="61" y="101"/>
                  </a:lnTo>
                  <a:lnTo>
                    <a:pt x="56" y="109"/>
                  </a:lnTo>
                  <a:lnTo>
                    <a:pt x="54" y="112"/>
                  </a:lnTo>
                  <a:lnTo>
                    <a:pt x="55" y="113"/>
                  </a:lnTo>
                  <a:lnTo>
                    <a:pt x="57" y="113"/>
                  </a:lnTo>
                  <a:lnTo>
                    <a:pt x="60" y="110"/>
                  </a:lnTo>
                  <a:lnTo>
                    <a:pt x="64" y="102"/>
                  </a:lnTo>
                  <a:lnTo>
                    <a:pt x="71" y="89"/>
                  </a:lnTo>
                  <a:lnTo>
                    <a:pt x="77" y="76"/>
                  </a:lnTo>
                  <a:lnTo>
                    <a:pt x="79" y="67"/>
                  </a:lnTo>
                  <a:lnTo>
                    <a:pt x="83" y="66"/>
                  </a:lnTo>
                  <a:lnTo>
                    <a:pt x="88" y="64"/>
                  </a:lnTo>
                  <a:lnTo>
                    <a:pt x="93" y="61"/>
                  </a:lnTo>
                  <a:lnTo>
                    <a:pt x="99" y="59"/>
                  </a:lnTo>
                  <a:lnTo>
                    <a:pt x="105" y="57"/>
                  </a:lnTo>
                  <a:lnTo>
                    <a:pt x="109" y="55"/>
                  </a:lnTo>
                  <a:lnTo>
                    <a:pt x="114" y="52"/>
                  </a:lnTo>
                  <a:lnTo>
                    <a:pt x="116" y="51"/>
                  </a:lnTo>
                  <a:lnTo>
                    <a:pt x="116" y="61"/>
                  </a:lnTo>
                  <a:lnTo>
                    <a:pt x="115" y="75"/>
                  </a:lnTo>
                  <a:lnTo>
                    <a:pt x="113" y="89"/>
                  </a:lnTo>
                  <a:lnTo>
                    <a:pt x="110" y="98"/>
                  </a:lnTo>
                  <a:lnTo>
                    <a:pt x="108" y="104"/>
                  </a:lnTo>
                  <a:lnTo>
                    <a:pt x="108" y="105"/>
                  </a:lnTo>
                  <a:lnTo>
                    <a:pt x="110" y="104"/>
                  </a:lnTo>
                  <a:lnTo>
                    <a:pt x="114" y="98"/>
                  </a:lnTo>
                  <a:lnTo>
                    <a:pt x="118" y="89"/>
                  </a:lnTo>
                  <a:lnTo>
                    <a:pt x="123" y="75"/>
                  </a:lnTo>
                  <a:lnTo>
                    <a:pt x="126" y="61"/>
                  </a:lnTo>
                  <a:lnTo>
                    <a:pt x="126" y="48"/>
                  </a:lnTo>
                  <a:lnTo>
                    <a:pt x="133" y="42"/>
                  </a:lnTo>
                  <a:lnTo>
                    <a:pt x="138" y="36"/>
                  </a:lnTo>
                  <a:lnTo>
                    <a:pt x="143" y="31"/>
                  </a:lnTo>
                  <a:lnTo>
                    <a:pt x="146" y="28"/>
                  </a:lnTo>
                  <a:lnTo>
                    <a:pt x="148" y="26"/>
                  </a:lnTo>
                  <a:lnTo>
                    <a:pt x="151" y="26"/>
                  </a:lnTo>
                  <a:lnTo>
                    <a:pt x="152" y="28"/>
                  </a:lnTo>
                  <a:lnTo>
                    <a:pt x="152" y="31"/>
                  </a:lnTo>
                  <a:lnTo>
                    <a:pt x="151" y="42"/>
                  </a:lnTo>
                  <a:lnTo>
                    <a:pt x="149" y="56"/>
                  </a:lnTo>
                  <a:lnTo>
                    <a:pt x="148" y="70"/>
                  </a:lnTo>
                  <a:lnTo>
                    <a:pt x="147" y="80"/>
                  </a:lnTo>
                  <a:lnTo>
                    <a:pt x="153" y="68"/>
                  </a:lnTo>
                  <a:lnTo>
                    <a:pt x="158" y="49"/>
                  </a:lnTo>
                  <a:lnTo>
                    <a:pt x="161" y="29"/>
                  </a:lnTo>
                  <a:lnTo>
                    <a:pt x="163" y="14"/>
                  </a:lnTo>
                  <a:close/>
                </a:path>
              </a:pathLst>
            </a:custGeom>
            <a:solidFill>
              <a:srgbClr val="B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123" name="Freeform 321"/>
            <p:cNvSpPr>
              <a:spLocks/>
            </p:cNvSpPr>
            <p:nvPr/>
          </p:nvSpPr>
          <p:spPr bwMode="auto">
            <a:xfrm>
              <a:off x="27" y="263"/>
              <a:ext cx="66" cy="63"/>
            </a:xfrm>
            <a:custGeom>
              <a:avLst/>
              <a:gdLst>
                <a:gd name="T0" fmla="*/ 1 w 133"/>
                <a:gd name="T1" fmla="*/ 1 h 124"/>
                <a:gd name="T2" fmla="*/ 1 w 133"/>
                <a:gd name="T3" fmla="*/ 1 h 124"/>
                <a:gd name="T4" fmla="*/ 0 w 133"/>
                <a:gd name="T5" fmla="*/ 1 h 124"/>
                <a:gd name="T6" fmla="*/ 0 w 133"/>
                <a:gd name="T7" fmla="*/ 1 h 124"/>
                <a:gd name="T8" fmla="*/ 0 w 133"/>
                <a:gd name="T9" fmla="*/ 1 h 124"/>
                <a:gd name="T10" fmla="*/ 0 w 133"/>
                <a:gd name="T11" fmla="*/ 1 h 124"/>
                <a:gd name="T12" fmla="*/ 0 w 133"/>
                <a:gd name="T13" fmla="*/ 1 h 124"/>
                <a:gd name="T14" fmla="*/ 0 w 133"/>
                <a:gd name="T15" fmla="*/ 1 h 124"/>
                <a:gd name="T16" fmla="*/ 0 w 133"/>
                <a:gd name="T17" fmla="*/ 1 h 124"/>
                <a:gd name="T18" fmla="*/ 0 w 133"/>
                <a:gd name="T19" fmla="*/ 1 h 124"/>
                <a:gd name="T20" fmla="*/ 0 w 133"/>
                <a:gd name="T21" fmla="*/ 1 h 124"/>
                <a:gd name="T22" fmla="*/ 0 w 133"/>
                <a:gd name="T23" fmla="*/ 1 h 124"/>
                <a:gd name="T24" fmla="*/ 0 w 133"/>
                <a:gd name="T25" fmla="*/ 1 h 124"/>
                <a:gd name="T26" fmla="*/ 0 w 133"/>
                <a:gd name="T27" fmla="*/ 1 h 124"/>
                <a:gd name="T28" fmla="*/ 0 w 133"/>
                <a:gd name="T29" fmla="*/ 1 h 124"/>
                <a:gd name="T30" fmla="*/ 0 w 133"/>
                <a:gd name="T31" fmla="*/ 1 h 124"/>
                <a:gd name="T32" fmla="*/ 0 w 133"/>
                <a:gd name="T33" fmla="*/ 1 h 124"/>
                <a:gd name="T34" fmla="*/ 0 w 133"/>
                <a:gd name="T35" fmla="*/ 1 h 124"/>
                <a:gd name="T36" fmla="*/ 0 w 133"/>
                <a:gd name="T37" fmla="*/ 1 h 124"/>
                <a:gd name="T38" fmla="*/ 0 w 133"/>
                <a:gd name="T39" fmla="*/ 1 h 124"/>
                <a:gd name="T40" fmla="*/ 0 w 133"/>
                <a:gd name="T41" fmla="*/ 1 h 124"/>
                <a:gd name="T42" fmla="*/ 0 w 133"/>
                <a:gd name="T43" fmla="*/ 1 h 124"/>
                <a:gd name="T44" fmla="*/ 0 w 133"/>
                <a:gd name="T45" fmla="*/ 1 h 124"/>
                <a:gd name="T46" fmla="*/ 0 w 133"/>
                <a:gd name="T47" fmla="*/ 1 h 124"/>
                <a:gd name="T48" fmla="*/ 0 w 133"/>
                <a:gd name="T49" fmla="*/ 1 h 124"/>
                <a:gd name="T50" fmla="*/ 0 w 133"/>
                <a:gd name="T51" fmla="*/ 1 h 124"/>
                <a:gd name="T52" fmla="*/ 0 w 133"/>
                <a:gd name="T53" fmla="*/ 1 h 124"/>
                <a:gd name="T54" fmla="*/ 0 w 133"/>
                <a:gd name="T55" fmla="*/ 1 h 124"/>
                <a:gd name="T56" fmla="*/ 0 w 133"/>
                <a:gd name="T57" fmla="*/ 1 h 124"/>
                <a:gd name="T58" fmla="*/ 0 w 133"/>
                <a:gd name="T59" fmla="*/ 1 h 124"/>
                <a:gd name="T60" fmla="*/ 0 w 133"/>
                <a:gd name="T61" fmla="*/ 1 h 124"/>
                <a:gd name="T62" fmla="*/ 0 w 133"/>
                <a:gd name="T63" fmla="*/ 1 h 124"/>
                <a:gd name="T64" fmla="*/ 0 w 133"/>
                <a:gd name="T65" fmla="*/ 1 h 124"/>
                <a:gd name="T66" fmla="*/ 0 w 133"/>
                <a:gd name="T67" fmla="*/ 1 h 124"/>
                <a:gd name="T68" fmla="*/ 0 w 133"/>
                <a:gd name="T69" fmla="*/ 1 h 124"/>
                <a:gd name="T70" fmla="*/ 0 w 133"/>
                <a:gd name="T71" fmla="*/ 1 h 124"/>
                <a:gd name="T72" fmla="*/ 0 w 133"/>
                <a:gd name="T73" fmla="*/ 1 h 124"/>
                <a:gd name="T74" fmla="*/ 0 w 133"/>
                <a:gd name="T75" fmla="*/ 1 h 124"/>
                <a:gd name="T76" fmla="*/ 0 w 133"/>
                <a:gd name="T77" fmla="*/ 1 h 124"/>
                <a:gd name="T78" fmla="*/ 0 w 133"/>
                <a:gd name="T79" fmla="*/ 1 h 124"/>
                <a:gd name="T80" fmla="*/ 0 w 133"/>
                <a:gd name="T81" fmla="*/ 1 h 124"/>
                <a:gd name="T82" fmla="*/ 0 w 133"/>
                <a:gd name="T83" fmla="*/ 1 h 124"/>
                <a:gd name="T84" fmla="*/ 0 w 133"/>
                <a:gd name="T85" fmla="*/ 1 h 124"/>
                <a:gd name="T86" fmla="*/ 0 w 133"/>
                <a:gd name="T87" fmla="*/ 1 h 124"/>
                <a:gd name="T88" fmla="*/ 0 w 133"/>
                <a:gd name="T89" fmla="*/ 1 h 124"/>
                <a:gd name="T90" fmla="*/ 0 w 133"/>
                <a:gd name="T91" fmla="*/ 1 h 124"/>
                <a:gd name="T92" fmla="*/ 0 w 133"/>
                <a:gd name="T93" fmla="*/ 1 h 124"/>
                <a:gd name="T94" fmla="*/ 0 w 133"/>
                <a:gd name="T95" fmla="*/ 1 h 124"/>
                <a:gd name="T96" fmla="*/ 0 w 133"/>
                <a:gd name="T97" fmla="*/ 1 h 124"/>
                <a:gd name="T98" fmla="*/ 0 w 133"/>
                <a:gd name="T99" fmla="*/ 1 h 124"/>
                <a:gd name="T100" fmla="*/ 0 w 133"/>
                <a:gd name="T101" fmla="*/ 1 h 124"/>
                <a:gd name="T102" fmla="*/ 0 w 133"/>
                <a:gd name="T103" fmla="*/ 1 h 124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133" h="124">
                  <a:moveTo>
                    <a:pt x="127" y="124"/>
                  </a:moveTo>
                  <a:lnTo>
                    <a:pt x="128" y="122"/>
                  </a:lnTo>
                  <a:lnTo>
                    <a:pt x="129" y="120"/>
                  </a:lnTo>
                  <a:lnTo>
                    <a:pt x="131" y="119"/>
                  </a:lnTo>
                  <a:lnTo>
                    <a:pt x="133" y="116"/>
                  </a:lnTo>
                  <a:lnTo>
                    <a:pt x="127" y="112"/>
                  </a:lnTo>
                  <a:lnTo>
                    <a:pt x="122" y="107"/>
                  </a:lnTo>
                  <a:lnTo>
                    <a:pt x="119" y="101"/>
                  </a:lnTo>
                  <a:lnTo>
                    <a:pt x="118" y="97"/>
                  </a:lnTo>
                  <a:lnTo>
                    <a:pt x="116" y="87"/>
                  </a:lnTo>
                  <a:lnTo>
                    <a:pt x="115" y="73"/>
                  </a:lnTo>
                  <a:lnTo>
                    <a:pt x="113" y="58"/>
                  </a:lnTo>
                  <a:lnTo>
                    <a:pt x="111" y="47"/>
                  </a:lnTo>
                  <a:lnTo>
                    <a:pt x="107" y="43"/>
                  </a:lnTo>
                  <a:lnTo>
                    <a:pt x="105" y="41"/>
                  </a:lnTo>
                  <a:lnTo>
                    <a:pt x="104" y="43"/>
                  </a:lnTo>
                  <a:lnTo>
                    <a:pt x="105" y="47"/>
                  </a:lnTo>
                  <a:lnTo>
                    <a:pt x="106" y="56"/>
                  </a:lnTo>
                  <a:lnTo>
                    <a:pt x="107" y="69"/>
                  </a:lnTo>
                  <a:lnTo>
                    <a:pt x="107" y="82"/>
                  </a:lnTo>
                  <a:lnTo>
                    <a:pt x="106" y="90"/>
                  </a:lnTo>
                  <a:lnTo>
                    <a:pt x="99" y="85"/>
                  </a:lnTo>
                  <a:lnTo>
                    <a:pt x="92" y="81"/>
                  </a:lnTo>
                  <a:lnTo>
                    <a:pt x="85" y="75"/>
                  </a:lnTo>
                  <a:lnTo>
                    <a:pt x="81" y="70"/>
                  </a:lnTo>
                  <a:lnTo>
                    <a:pt x="77" y="63"/>
                  </a:lnTo>
                  <a:lnTo>
                    <a:pt x="74" y="52"/>
                  </a:lnTo>
                  <a:lnTo>
                    <a:pt x="72" y="39"/>
                  </a:lnTo>
                  <a:lnTo>
                    <a:pt x="70" y="30"/>
                  </a:lnTo>
                  <a:lnTo>
                    <a:pt x="70" y="23"/>
                  </a:lnTo>
                  <a:lnTo>
                    <a:pt x="70" y="16"/>
                  </a:lnTo>
                  <a:lnTo>
                    <a:pt x="69" y="9"/>
                  </a:lnTo>
                  <a:lnTo>
                    <a:pt x="67" y="4"/>
                  </a:lnTo>
                  <a:lnTo>
                    <a:pt x="65" y="2"/>
                  </a:lnTo>
                  <a:lnTo>
                    <a:pt x="65" y="3"/>
                  </a:lnTo>
                  <a:lnTo>
                    <a:pt x="65" y="7"/>
                  </a:lnTo>
                  <a:lnTo>
                    <a:pt x="66" y="13"/>
                  </a:lnTo>
                  <a:lnTo>
                    <a:pt x="66" y="18"/>
                  </a:lnTo>
                  <a:lnTo>
                    <a:pt x="65" y="24"/>
                  </a:lnTo>
                  <a:lnTo>
                    <a:pt x="63" y="29"/>
                  </a:lnTo>
                  <a:lnTo>
                    <a:pt x="63" y="33"/>
                  </a:lnTo>
                  <a:lnTo>
                    <a:pt x="63" y="39"/>
                  </a:lnTo>
                  <a:lnTo>
                    <a:pt x="65" y="48"/>
                  </a:lnTo>
                  <a:lnTo>
                    <a:pt x="66" y="56"/>
                  </a:lnTo>
                  <a:lnTo>
                    <a:pt x="67" y="63"/>
                  </a:lnTo>
                  <a:lnTo>
                    <a:pt x="58" y="55"/>
                  </a:lnTo>
                  <a:lnTo>
                    <a:pt x="48" y="46"/>
                  </a:lnTo>
                  <a:lnTo>
                    <a:pt x="39" y="36"/>
                  </a:lnTo>
                  <a:lnTo>
                    <a:pt x="30" y="25"/>
                  </a:lnTo>
                  <a:lnTo>
                    <a:pt x="21" y="16"/>
                  </a:lnTo>
                  <a:lnTo>
                    <a:pt x="13" y="8"/>
                  </a:lnTo>
                  <a:lnTo>
                    <a:pt x="6" y="2"/>
                  </a:lnTo>
                  <a:lnTo>
                    <a:pt x="0" y="0"/>
                  </a:lnTo>
                  <a:lnTo>
                    <a:pt x="8" y="11"/>
                  </a:lnTo>
                  <a:lnTo>
                    <a:pt x="19" y="24"/>
                  </a:lnTo>
                  <a:lnTo>
                    <a:pt x="27" y="36"/>
                  </a:lnTo>
                  <a:lnTo>
                    <a:pt x="32" y="44"/>
                  </a:lnTo>
                  <a:lnTo>
                    <a:pt x="37" y="51"/>
                  </a:lnTo>
                  <a:lnTo>
                    <a:pt x="46" y="59"/>
                  </a:lnTo>
                  <a:lnTo>
                    <a:pt x="54" y="66"/>
                  </a:lnTo>
                  <a:lnTo>
                    <a:pt x="61" y="70"/>
                  </a:lnTo>
                  <a:lnTo>
                    <a:pt x="54" y="70"/>
                  </a:lnTo>
                  <a:lnTo>
                    <a:pt x="45" y="69"/>
                  </a:lnTo>
                  <a:lnTo>
                    <a:pt x="37" y="67"/>
                  </a:lnTo>
                  <a:lnTo>
                    <a:pt x="31" y="63"/>
                  </a:lnTo>
                  <a:lnTo>
                    <a:pt x="28" y="61"/>
                  </a:lnTo>
                  <a:lnTo>
                    <a:pt x="24" y="61"/>
                  </a:lnTo>
                  <a:lnTo>
                    <a:pt x="23" y="62"/>
                  </a:lnTo>
                  <a:lnTo>
                    <a:pt x="25" y="66"/>
                  </a:lnTo>
                  <a:lnTo>
                    <a:pt x="29" y="68"/>
                  </a:lnTo>
                  <a:lnTo>
                    <a:pt x="35" y="71"/>
                  </a:lnTo>
                  <a:lnTo>
                    <a:pt x="40" y="75"/>
                  </a:lnTo>
                  <a:lnTo>
                    <a:pt x="47" y="77"/>
                  </a:lnTo>
                  <a:lnTo>
                    <a:pt x="55" y="81"/>
                  </a:lnTo>
                  <a:lnTo>
                    <a:pt x="62" y="82"/>
                  </a:lnTo>
                  <a:lnTo>
                    <a:pt x="70" y="84"/>
                  </a:lnTo>
                  <a:lnTo>
                    <a:pt x="76" y="84"/>
                  </a:lnTo>
                  <a:lnTo>
                    <a:pt x="83" y="86"/>
                  </a:lnTo>
                  <a:lnTo>
                    <a:pt x="91" y="91"/>
                  </a:lnTo>
                  <a:lnTo>
                    <a:pt x="98" y="97"/>
                  </a:lnTo>
                  <a:lnTo>
                    <a:pt x="103" y="102"/>
                  </a:lnTo>
                  <a:lnTo>
                    <a:pt x="99" y="104"/>
                  </a:lnTo>
                  <a:lnTo>
                    <a:pt x="95" y="106"/>
                  </a:lnTo>
                  <a:lnTo>
                    <a:pt x="89" y="107"/>
                  </a:lnTo>
                  <a:lnTo>
                    <a:pt x="83" y="107"/>
                  </a:lnTo>
                  <a:lnTo>
                    <a:pt x="77" y="108"/>
                  </a:lnTo>
                  <a:lnTo>
                    <a:pt x="72" y="108"/>
                  </a:lnTo>
                  <a:lnTo>
                    <a:pt x="67" y="108"/>
                  </a:lnTo>
                  <a:lnTo>
                    <a:pt x="62" y="108"/>
                  </a:lnTo>
                  <a:lnTo>
                    <a:pt x="57" y="107"/>
                  </a:lnTo>
                  <a:lnTo>
                    <a:pt x="53" y="108"/>
                  </a:lnTo>
                  <a:lnTo>
                    <a:pt x="55" y="111"/>
                  </a:lnTo>
                  <a:lnTo>
                    <a:pt x="63" y="113"/>
                  </a:lnTo>
                  <a:lnTo>
                    <a:pt x="69" y="114"/>
                  </a:lnTo>
                  <a:lnTo>
                    <a:pt x="76" y="114"/>
                  </a:lnTo>
                  <a:lnTo>
                    <a:pt x="84" y="114"/>
                  </a:lnTo>
                  <a:lnTo>
                    <a:pt x="91" y="114"/>
                  </a:lnTo>
                  <a:lnTo>
                    <a:pt x="98" y="114"/>
                  </a:lnTo>
                  <a:lnTo>
                    <a:pt x="105" y="113"/>
                  </a:lnTo>
                  <a:lnTo>
                    <a:pt x="110" y="113"/>
                  </a:lnTo>
                  <a:lnTo>
                    <a:pt x="113" y="113"/>
                  </a:lnTo>
                  <a:lnTo>
                    <a:pt x="119" y="114"/>
                  </a:lnTo>
                  <a:lnTo>
                    <a:pt x="122" y="116"/>
                  </a:lnTo>
                  <a:lnTo>
                    <a:pt x="125" y="121"/>
                  </a:lnTo>
                  <a:lnTo>
                    <a:pt x="127" y="124"/>
                  </a:lnTo>
                  <a:close/>
                </a:path>
              </a:pathLst>
            </a:custGeom>
            <a:solidFill>
              <a:srgbClr val="B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124" name="Freeform 322"/>
            <p:cNvSpPr>
              <a:spLocks/>
            </p:cNvSpPr>
            <p:nvPr/>
          </p:nvSpPr>
          <p:spPr bwMode="auto">
            <a:xfrm>
              <a:off x="125" y="240"/>
              <a:ext cx="40" cy="94"/>
            </a:xfrm>
            <a:custGeom>
              <a:avLst/>
              <a:gdLst>
                <a:gd name="T0" fmla="*/ 0 w 81"/>
                <a:gd name="T1" fmla="*/ 1 h 189"/>
                <a:gd name="T2" fmla="*/ 0 w 81"/>
                <a:gd name="T3" fmla="*/ 1 h 189"/>
                <a:gd name="T4" fmla="*/ 0 w 81"/>
                <a:gd name="T5" fmla="*/ 1 h 189"/>
                <a:gd name="T6" fmla="*/ 0 w 81"/>
                <a:gd name="T7" fmla="*/ 1 h 189"/>
                <a:gd name="T8" fmla="*/ 0 w 81"/>
                <a:gd name="T9" fmla="*/ 0 h 189"/>
                <a:gd name="T10" fmla="*/ 0 w 81"/>
                <a:gd name="T11" fmla="*/ 0 h 189"/>
                <a:gd name="T12" fmla="*/ 0 w 81"/>
                <a:gd name="T13" fmla="*/ 0 h 189"/>
                <a:gd name="T14" fmla="*/ 0 w 81"/>
                <a:gd name="T15" fmla="*/ 0 h 189"/>
                <a:gd name="T16" fmla="*/ 0 w 81"/>
                <a:gd name="T17" fmla="*/ 0 h 189"/>
                <a:gd name="T18" fmla="*/ 0 w 81"/>
                <a:gd name="T19" fmla="*/ 0 h 189"/>
                <a:gd name="T20" fmla="*/ 0 w 81"/>
                <a:gd name="T21" fmla="*/ 0 h 189"/>
                <a:gd name="T22" fmla="*/ 0 w 81"/>
                <a:gd name="T23" fmla="*/ 0 h 189"/>
                <a:gd name="T24" fmla="*/ 0 w 81"/>
                <a:gd name="T25" fmla="*/ 0 h 189"/>
                <a:gd name="T26" fmla="*/ 0 w 81"/>
                <a:gd name="T27" fmla="*/ 0 h 189"/>
                <a:gd name="T28" fmla="*/ 0 w 81"/>
                <a:gd name="T29" fmla="*/ 0 h 189"/>
                <a:gd name="T30" fmla="*/ 0 w 81"/>
                <a:gd name="T31" fmla="*/ 0 h 189"/>
                <a:gd name="T32" fmla="*/ 0 w 81"/>
                <a:gd name="T33" fmla="*/ 0 h 189"/>
                <a:gd name="T34" fmla="*/ 0 w 81"/>
                <a:gd name="T35" fmla="*/ 0 h 189"/>
                <a:gd name="T36" fmla="*/ 0 w 81"/>
                <a:gd name="T37" fmla="*/ 0 h 189"/>
                <a:gd name="T38" fmla="*/ 0 w 81"/>
                <a:gd name="T39" fmla="*/ 0 h 189"/>
                <a:gd name="T40" fmla="*/ 0 w 81"/>
                <a:gd name="T41" fmla="*/ 0 h 189"/>
                <a:gd name="T42" fmla="*/ 0 w 81"/>
                <a:gd name="T43" fmla="*/ 0 h 189"/>
                <a:gd name="T44" fmla="*/ 0 w 81"/>
                <a:gd name="T45" fmla="*/ 0 h 189"/>
                <a:gd name="T46" fmla="*/ 0 w 81"/>
                <a:gd name="T47" fmla="*/ 0 h 189"/>
                <a:gd name="T48" fmla="*/ 0 w 81"/>
                <a:gd name="T49" fmla="*/ 0 h 189"/>
                <a:gd name="T50" fmla="*/ 0 w 81"/>
                <a:gd name="T51" fmla="*/ 0 h 189"/>
                <a:gd name="T52" fmla="*/ 0 w 81"/>
                <a:gd name="T53" fmla="*/ 0 h 189"/>
                <a:gd name="T54" fmla="*/ 0 w 81"/>
                <a:gd name="T55" fmla="*/ 0 h 189"/>
                <a:gd name="T56" fmla="*/ 0 w 81"/>
                <a:gd name="T57" fmla="*/ 0 h 189"/>
                <a:gd name="T58" fmla="*/ 0 w 81"/>
                <a:gd name="T59" fmla="*/ 1 h 189"/>
                <a:gd name="T60" fmla="*/ 0 w 81"/>
                <a:gd name="T61" fmla="*/ 1 h 189"/>
                <a:gd name="T62" fmla="*/ 0 w 81"/>
                <a:gd name="T63" fmla="*/ 1 h 189"/>
                <a:gd name="T64" fmla="*/ 0 w 81"/>
                <a:gd name="T65" fmla="*/ 1 h 189"/>
                <a:gd name="T66" fmla="*/ 0 w 81"/>
                <a:gd name="T67" fmla="*/ 1 h 189"/>
                <a:gd name="T68" fmla="*/ 0 w 81"/>
                <a:gd name="T69" fmla="*/ 1 h 189"/>
                <a:gd name="T70" fmla="*/ 0 w 81"/>
                <a:gd name="T71" fmla="*/ 1 h 189"/>
                <a:gd name="T72" fmla="*/ 0 w 81"/>
                <a:gd name="T73" fmla="*/ 1 h 189"/>
                <a:gd name="T74" fmla="*/ 0 w 81"/>
                <a:gd name="T75" fmla="*/ 1 h 189"/>
                <a:gd name="T76" fmla="*/ 0 w 81"/>
                <a:gd name="T77" fmla="*/ 1 h 189"/>
                <a:gd name="T78" fmla="*/ 0 w 81"/>
                <a:gd name="T79" fmla="*/ 1 h 189"/>
                <a:gd name="T80" fmla="*/ 0 w 81"/>
                <a:gd name="T81" fmla="*/ 1 h 189"/>
                <a:gd name="T82" fmla="*/ 0 w 81"/>
                <a:gd name="T83" fmla="*/ 1 h 189"/>
                <a:gd name="T84" fmla="*/ 0 w 81"/>
                <a:gd name="T85" fmla="*/ 1 h 189"/>
                <a:gd name="T86" fmla="*/ 0 w 81"/>
                <a:gd name="T87" fmla="*/ 1 h 189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0" t="0" r="r" b="b"/>
              <a:pathLst>
                <a:path w="81" h="189">
                  <a:moveTo>
                    <a:pt x="0" y="163"/>
                  </a:moveTo>
                  <a:lnTo>
                    <a:pt x="5" y="160"/>
                  </a:lnTo>
                  <a:lnTo>
                    <a:pt x="8" y="156"/>
                  </a:lnTo>
                  <a:lnTo>
                    <a:pt x="11" y="151"/>
                  </a:lnTo>
                  <a:lnTo>
                    <a:pt x="13" y="146"/>
                  </a:lnTo>
                  <a:lnTo>
                    <a:pt x="14" y="148"/>
                  </a:lnTo>
                  <a:lnTo>
                    <a:pt x="16" y="149"/>
                  </a:lnTo>
                  <a:lnTo>
                    <a:pt x="17" y="151"/>
                  </a:lnTo>
                  <a:lnTo>
                    <a:pt x="18" y="151"/>
                  </a:lnTo>
                  <a:lnTo>
                    <a:pt x="19" y="147"/>
                  </a:lnTo>
                  <a:lnTo>
                    <a:pt x="21" y="141"/>
                  </a:lnTo>
                  <a:lnTo>
                    <a:pt x="22" y="134"/>
                  </a:lnTo>
                  <a:lnTo>
                    <a:pt x="21" y="130"/>
                  </a:lnTo>
                  <a:lnTo>
                    <a:pt x="15" y="121"/>
                  </a:lnTo>
                  <a:lnTo>
                    <a:pt x="8" y="107"/>
                  </a:lnTo>
                  <a:lnTo>
                    <a:pt x="2" y="92"/>
                  </a:lnTo>
                  <a:lnTo>
                    <a:pt x="0" y="83"/>
                  </a:lnTo>
                  <a:lnTo>
                    <a:pt x="0" y="77"/>
                  </a:lnTo>
                  <a:lnTo>
                    <a:pt x="2" y="75"/>
                  </a:lnTo>
                  <a:lnTo>
                    <a:pt x="3" y="75"/>
                  </a:lnTo>
                  <a:lnTo>
                    <a:pt x="3" y="78"/>
                  </a:lnTo>
                  <a:lnTo>
                    <a:pt x="6" y="86"/>
                  </a:lnTo>
                  <a:lnTo>
                    <a:pt x="10" y="98"/>
                  </a:lnTo>
                  <a:lnTo>
                    <a:pt x="17" y="109"/>
                  </a:lnTo>
                  <a:lnTo>
                    <a:pt x="24" y="115"/>
                  </a:lnTo>
                  <a:lnTo>
                    <a:pt x="28" y="103"/>
                  </a:lnTo>
                  <a:lnTo>
                    <a:pt x="31" y="88"/>
                  </a:lnTo>
                  <a:lnTo>
                    <a:pt x="32" y="73"/>
                  </a:lnTo>
                  <a:lnTo>
                    <a:pt x="32" y="62"/>
                  </a:lnTo>
                  <a:lnTo>
                    <a:pt x="30" y="53"/>
                  </a:lnTo>
                  <a:lnTo>
                    <a:pt x="29" y="40"/>
                  </a:lnTo>
                  <a:lnTo>
                    <a:pt x="28" y="28"/>
                  </a:lnTo>
                  <a:lnTo>
                    <a:pt x="29" y="22"/>
                  </a:lnTo>
                  <a:lnTo>
                    <a:pt x="31" y="19"/>
                  </a:lnTo>
                  <a:lnTo>
                    <a:pt x="32" y="19"/>
                  </a:lnTo>
                  <a:lnTo>
                    <a:pt x="32" y="23"/>
                  </a:lnTo>
                  <a:lnTo>
                    <a:pt x="32" y="27"/>
                  </a:lnTo>
                  <a:lnTo>
                    <a:pt x="32" y="34"/>
                  </a:lnTo>
                  <a:lnTo>
                    <a:pt x="33" y="41"/>
                  </a:lnTo>
                  <a:lnTo>
                    <a:pt x="34" y="48"/>
                  </a:lnTo>
                  <a:lnTo>
                    <a:pt x="37" y="53"/>
                  </a:lnTo>
                  <a:lnTo>
                    <a:pt x="41" y="41"/>
                  </a:lnTo>
                  <a:lnTo>
                    <a:pt x="46" y="25"/>
                  </a:lnTo>
                  <a:lnTo>
                    <a:pt x="52" y="11"/>
                  </a:lnTo>
                  <a:lnTo>
                    <a:pt x="60" y="2"/>
                  </a:lnTo>
                  <a:lnTo>
                    <a:pt x="64" y="0"/>
                  </a:lnTo>
                  <a:lnTo>
                    <a:pt x="66" y="0"/>
                  </a:lnTo>
                  <a:lnTo>
                    <a:pt x="64" y="2"/>
                  </a:lnTo>
                  <a:lnTo>
                    <a:pt x="62" y="5"/>
                  </a:lnTo>
                  <a:lnTo>
                    <a:pt x="57" y="13"/>
                  </a:lnTo>
                  <a:lnTo>
                    <a:pt x="52" y="28"/>
                  </a:lnTo>
                  <a:lnTo>
                    <a:pt x="47" y="43"/>
                  </a:lnTo>
                  <a:lnTo>
                    <a:pt x="45" y="53"/>
                  </a:lnTo>
                  <a:lnTo>
                    <a:pt x="51" y="51"/>
                  </a:lnTo>
                  <a:lnTo>
                    <a:pt x="57" y="49"/>
                  </a:lnTo>
                  <a:lnTo>
                    <a:pt x="63" y="47"/>
                  </a:lnTo>
                  <a:lnTo>
                    <a:pt x="68" y="43"/>
                  </a:lnTo>
                  <a:lnTo>
                    <a:pt x="70" y="42"/>
                  </a:lnTo>
                  <a:lnTo>
                    <a:pt x="72" y="42"/>
                  </a:lnTo>
                  <a:lnTo>
                    <a:pt x="71" y="43"/>
                  </a:lnTo>
                  <a:lnTo>
                    <a:pt x="69" y="47"/>
                  </a:lnTo>
                  <a:lnTo>
                    <a:pt x="63" y="50"/>
                  </a:lnTo>
                  <a:lnTo>
                    <a:pt x="56" y="56"/>
                  </a:lnTo>
                  <a:lnTo>
                    <a:pt x="48" y="61"/>
                  </a:lnTo>
                  <a:lnTo>
                    <a:pt x="44" y="64"/>
                  </a:lnTo>
                  <a:lnTo>
                    <a:pt x="41" y="78"/>
                  </a:lnTo>
                  <a:lnTo>
                    <a:pt x="38" y="93"/>
                  </a:lnTo>
                  <a:lnTo>
                    <a:pt x="36" y="108"/>
                  </a:lnTo>
                  <a:lnTo>
                    <a:pt x="33" y="116"/>
                  </a:lnTo>
                  <a:lnTo>
                    <a:pt x="39" y="116"/>
                  </a:lnTo>
                  <a:lnTo>
                    <a:pt x="45" y="115"/>
                  </a:lnTo>
                  <a:lnTo>
                    <a:pt x="51" y="115"/>
                  </a:lnTo>
                  <a:lnTo>
                    <a:pt x="57" y="114"/>
                  </a:lnTo>
                  <a:lnTo>
                    <a:pt x="62" y="113"/>
                  </a:lnTo>
                  <a:lnTo>
                    <a:pt x="68" y="110"/>
                  </a:lnTo>
                  <a:lnTo>
                    <a:pt x="71" y="109"/>
                  </a:lnTo>
                  <a:lnTo>
                    <a:pt x="74" y="108"/>
                  </a:lnTo>
                  <a:lnTo>
                    <a:pt x="76" y="106"/>
                  </a:lnTo>
                  <a:lnTo>
                    <a:pt x="77" y="106"/>
                  </a:lnTo>
                  <a:lnTo>
                    <a:pt x="77" y="108"/>
                  </a:lnTo>
                  <a:lnTo>
                    <a:pt x="75" y="110"/>
                  </a:lnTo>
                  <a:lnTo>
                    <a:pt x="72" y="113"/>
                  </a:lnTo>
                  <a:lnTo>
                    <a:pt x="68" y="115"/>
                  </a:lnTo>
                  <a:lnTo>
                    <a:pt x="62" y="118"/>
                  </a:lnTo>
                  <a:lnTo>
                    <a:pt x="55" y="121"/>
                  </a:lnTo>
                  <a:lnTo>
                    <a:pt x="48" y="124"/>
                  </a:lnTo>
                  <a:lnTo>
                    <a:pt x="43" y="126"/>
                  </a:lnTo>
                  <a:lnTo>
                    <a:pt x="38" y="128"/>
                  </a:lnTo>
                  <a:lnTo>
                    <a:pt x="34" y="129"/>
                  </a:lnTo>
                  <a:lnTo>
                    <a:pt x="31" y="132"/>
                  </a:lnTo>
                  <a:lnTo>
                    <a:pt x="29" y="139"/>
                  </a:lnTo>
                  <a:lnTo>
                    <a:pt x="28" y="147"/>
                  </a:lnTo>
                  <a:lnTo>
                    <a:pt x="28" y="152"/>
                  </a:lnTo>
                  <a:lnTo>
                    <a:pt x="30" y="154"/>
                  </a:lnTo>
                  <a:lnTo>
                    <a:pt x="33" y="155"/>
                  </a:lnTo>
                  <a:lnTo>
                    <a:pt x="39" y="155"/>
                  </a:lnTo>
                  <a:lnTo>
                    <a:pt x="43" y="154"/>
                  </a:lnTo>
                  <a:lnTo>
                    <a:pt x="53" y="149"/>
                  </a:lnTo>
                  <a:lnTo>
                    <a:pt x="62" y="145"/>
                  </a:lnTo>
                  <a:lnTo>
                    <a:pt x="70" y="140"/>
                  </a:lnTo>
                  <a:lnTo>
                    <a:pt x="75" y="137"/>
                  </a:lnTo>
                  <a:lnTo>
                    <a:pt x="78" y="134"/>
                  </a:lnTo>
                  <a:lnTo>
                    <a:pt x="81" y="133"/>
                  </a:lnTo>
                  <a:lnTo>
                    <a:pt x="81" y="134"/>
                  </a:lnTo>
                  <a:lnTo>
                    <a:pt x="78" y="139"/>
                  </a:lnTo>
                  <a:lnTo>
                    <a:pt x="72" y="147"/>
                  </a:lnTo>
                  <a:lnTo>
                    <a:pt x="64" y="156"/>
                  </a:lnTo>
                  <a:lnTo>
                    <a:pt x="57" y="164"/>
                  </a:lnTo>
                  <a:lnTo>
                    <a:pt x="51" y="170"/>
                  </a:lnTo>
                  <a:lnTo>
                    <a:pt x="51" y="168"/>
                  </a:lnTo>
                  <a:lnTo>
                    <a:pt x="49" y="166"/>
                  </a:lnTo>
                  <a:lnTo>
                    <a:pt x="47" y="163"/>
                  </a:lnTo>
                  <a:lnTo>
                    <a:pt x="46" y="161"/>
                  </a:lnTo>
                  <a:lnTo>
                    <a:pt x="41" y="158"/>
                  </a:lnTo>
                  <a:lnTo>
                    <a:pt x="34" y="156"/>
                  </a:lnTo>
                  <a:lnTo>
                    <a:pt x="26" y="158"/>
                  </a:lnTo>
                  <a:lnTo>
                    <a:pt x="21" y="160"/>
                  </a:lnTo>
                  <a:lnTo>
                    <a:pt x="17" y="163"/>
                  </a:lnTo>
                  <a:lnTo>
                    <a:pt x="17" y="167"/>
                  </a:lnTo>
                  <a:lnTo>
                    <a:pt x="17" y="171"/>
                  </a:lnTo>
                  <a:lnTo>
                    <a:pt x="17" y="175"/>
                  </a:lnTo>
                  <a:lnTo>
                    <a:pt x="13" y="179"/>
                  </a:lnTo>
                  <a:lnTo>
                    <a:pt x="8" y="183"/>
                  </a:lnTo>
                  <a:lnTo>
                    <a:pt x="3" y="186"/>
                  </a:lnTo>
                  <a:lnTo>
                    <a:pt x="1" y="189"/>
                  </a:lnTo>
                  <a:lnTo>
                    <a:pt x="6" y="183"/>
                  </a:lnTo>
                  <a:lnTo>
                    <a:pt x="10" y="177"/>
                  </a:lnTo>
                  <a:lnTo>
                    <a:pt x="13" y="171"/>
                  </a:lnTo>
                  <a:lnTo>
                    <a:pt x="13" y="168"/>
                  </a:lnTo>
                  <a:lnTo>
                    <a:pt x="10" y="164"/>
                  </a:lnTo>
                  <a:lnTo>
                    <a:pt x="7" y="162"/>
                  </a:lnTo>
                  <a:lnTo>
                    <a:pt x="3" y="161"/>
                  </a:lnTo>
                  <a:lnTo>
                    <a:pt x="0" y="163"/>
                  </a:lnTo>
                  <a:close/>
                </a:path>
              </a:pathLst>
            </a:custGeom>
            <a:solidFill>
              <a:srgbClr val="B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125" name="Freeform 323"/>
            <p:cNvSpPr>
              <a:spLocks/>
            </p:cNvSpPr>
            <p:nvPr/>
          </p:nvSpPr>
          <p:spPr bwMode="auto">
            <a:xfrm>
              <a:off x="116" y="292"/>
              <a:ext cx="7" cy="12"/>
            </a:xfrm>
            <a:custGeom>
              <a:avLst/>
              <a:gdLst>
                <a:gd name="T0" fmla="*/ 1 w 13"/>
                <a:gd name="T1" fmla="*/ 1 h 24"/>
                <a:gd name="T2" fmla="*/ 1 w 13"/>
                <a:gd name="T3" fmla="*/ 1 h 24"/>
                <a:gd name="T4" fmla="*/ 1 w 13"/>
                <a:gd name="T5" fmla="*/ 1 h 24"/>
                <a:gd name="T6" fmla="*/ 1 w 13"/>
                <a:gd name="T7" fmla="*/ 1 h 24"/>
                <a:gd name="T8" fmla="*/ 1 w 13"/>
                <a:gd name="T9" fmla="*/ 1 h 24"/>
                <a:gd name="T10" fmla="*/ 1 w 13"/>
                <a:gd name="T11" fmla="*/ 1 h 24"/>
                <a:gd name="T12" fmla="*/ 0 w 13"/>
                <a:gd name="T13" fmla="*/ 1 h 24"/>
                <a:gd name="T14" fmla="*/ 0 w 13"/>
                <a:gd name="T15" fmla="*/ 1 h 24"/>
                <a:gd name="T16" fmla="*/ 0 w 13"/>
                <a:gd name="T17" fmla="*/ 1 h 24"/>
                <a:gd name="T18" fmla="*/ 0 w 13"/>
                <a:gd name="T19" fmla="*/ 0 h 24"/>
                <a:gd name="T20" fmla="*/ 1 w 13"/>
                <a:gd name="T21" fmla="*/ 0 h 24"/>
                <a:gd name="T22" fmla="*/ 1 w 13"/>
                <a:gd name="T23" fmla="*/ 1 h 24"/>
                <a:gd name="T24" fmla="*/ 1 w 13"/>
                <a:gd name="T25" fmla="*/ 1 h 24"/>
                <a:gd name="T26" fmla="*/ 1 w 13"/>
                <a:gd name="T27" fmla="*/ 1 h 24"/>
                <a:gd name="T28" fmla="*/ 1 w 13"/>
                <a:gd name="T29" fmla="*/ 1 h 24"/>
                <a:gd name="T30" fmla="*/ 1 w 13"/>
                <a:gd name="T31" fmla="*/ 1 h 24"/>
                <a:gd name="T32" fmla="*/ 1 w 13"/>
                <a:gd name="T33" fmla="*/ 1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3" h="24">
                  <a:moveTo>
                    <a:pt x="13" y="23"/>
                  </a:moveTo>
                  <a:lnTo>
                    <a:pt x="10" y="21"/>
                  </a:lnTo>
                  <a:lnTo>
                    <a:pt x="8" y="21"/>
                  </a:lnTo>
                  <a:lnTo>
                    <a:pt x="4" y="23"/>
                  </a:lnTo>
                  <a:lnTo>
                    <a:pt x="2" y="24"/>
                  </a:lnTo>
                  <a:lnTo>
                    <a:pt x="1" y="18"/>
                  </a:lnTo>
                  <a:lnTo>
                    <a:pt x="0" y="12"/>
                  </a:lnTo>
                  <a:lnTo>
                    <a:pt x="0" y="8"/>
                  </a:lnTo>
                  <a:lnTo>
                    <a:pt x="0" y="2"/>
                  </a:lnTo>
                  <a:lnTo>
                    <a:pt x="0" y="0"/>
                  </a:lnTo>
                  <a:lnTo>
                    <a:pt x="1" y="0"/>
                  </a:lnTo>
                  <a:lnTo>
                    <a:pt x="2" y="1"/>
                  </a:lnTo>
                  <a:lnTo>
                    <a:pt x="2" y="3"/>
                  </a:lnTo>
                  <a:lnTo>
                    <a:pt x="3" y="8"/>
                  </a:lnTo>
                  <a:lnTo>
                    <a:pt x="7" y="12"/>
                  </a:lnTo>
                  <a:lnTo>
                    <a:pt x="10" y="18"/>
                  </a:lnTo>
                  <a:lnTo>
                    <a:pt x="13" y="23"/>
                  </a:lnTo>
                  <a:close/>
                </a:path>
              </a:pathLst>
            </a:custGeom>
            <a:solidFill>
              <a:srgbClr val="B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126" name="Freeform 324"/>
            <p:cNvSpPr>
              <a:spLocks/>
            </p:cNvSpPr>
            <p:nvPr/>
          </p:nvSpPr>
          <p:spPr bwMode="auto">
            <a:xfrm>
              <a:off x="171" y="289"/>
              <a:ext cx="129" cy="79"/>
            </a:xfrm>
            <a:custGeom>
              <a:avLst/>
              <a:gdLst>
                <a:gd name="T0" fmla="*/ 1 w 258"/>
                <a:gd name="T1" fmla="*/ 1 h 157"/>
                <a:gd name="T2" fmla="*/ 1 w 258"/>
                <a:gd name="T3" fmla="*/ 1 h 157"/>
                <a:gd name="T4" fmla="*/ 1 w 258"/>
                <a:gd name="T5" fmla="*/ 1 h 157"/>
                <a:gd name="T6" fmla="*/ 1 w 258"/>
                <a:gd name="T7" fmla="*/ 1 h 157"/>
                <a:gd name="T8" fmla="*/ 1 w 258"/>
                <a:gd name="T9" fmla="*/ 1 h 157"/>
                <a:gd name="T10" fmla="*/ 1 w 258"/>
                <a:gd name="T11" fmla="*/ 1 h 157"/>
                <a:gd name="T12" fmla="*/ 1 w 258"/>
                <a:gd name="T13" fmla="*/ 1 h 157"/>
                <a:gd name="T14" fmla="*/ 1 w 258"/>
                <a:gd name="T15" fmla="*/ 1 h 157"/>
                <a:gd name="T16" fmla="*/ 1 w 258"/>
                <a:gd name="T17" fmla="*/ 1 h 157"/>
                <a:gd name="T18" fmla="*/ 1 w 258"/>
                <a:gd name="T19" fmla="*/ 1 h 157"/>
                <a:gd name="T20" fmla="*/ 1 w 258"/>
                <a:gd name="T21" fmla="*/ 1 h 157"/>
                <a:gd name="T22" fmla="*/ 1 w 258"/>
                <a:gd name="T23" fmla="*/ 1 h 157"/>
                <a:gd name="T24" fmla="*/ 2 w 258"/>
                <a:gd name="T25" fmla="*/ 1 h 157"/>
                <a:gd name="T26" fmla="*/ 2 w 258"/>
                <a:gd name="T27" fmla="*/ 1 h 157"/>
                <a:gd name="T28" fmla="*/ 2 w 258"/>
                <a:gd name="T29" fmla="*/ 1 h 157"/>
                <a:gd name="T30" fmla="*/ 2 w 258"/>
                <a:gd name="T31" fmla="*/ 1 h 157"/>
                <a:gd name="T32" fmla="*/ 1 w 258"/>
                <a:gd name="T33" fmla="*/ 1 h 157"/>
                <a:gd name="T34" fmla="*/ 1 w 258"/>
                <a:gd name="T35" fmla="*/ 1 h 157"/>
                <a:gd name="T36" fmla="*/ 2 w 258"/>
                <a:gd name="T37" fmla="*/ 1 h 157"/>
                <a:gd name="T38" fmla="*/ 2 w 258"/>
                <a:gd name="T39" fmla="*/ 1 h 157"/>
                <a:gd name="T40" fmla="*/ 2 w 258"/>
                <a:gd name="T41" fmla="*/ 1 h 157"/>
                <a:gd name="T42" fmla="*/ 2 w 258"/>
                <a:gd name="T43" fmla="*/ 1 h 157"/>
                <a:gd name="T44" fmla="*/ 2 w 258"/>
                <a:gd name="T45" fmla="*/ 1 h 157"/>
                <a:gd name="T46" fmla="*/ 2 w 258"/>
                <a:gd name="T47" fmla="*/ 1 h 157"/>
                <a:gd name="T48" fmla="*/ 2 w 258"/>
                <a:gd name="T49" fmla="*/ 1 h 157"/>
                <a:gd name="T50" fmla="*/ 2 w 258"/>
                <a:gd name="T51" fmla="*/ 1 h 157"/>
                <a:gd name="T52" fmla="*/ 3 w 258"/>
                <a:gd name="T53" fmla="*/ 1 h 157"/>
                <a:gd name="T54" fmla="*/ 2 w 258"/>
                <a:gd name="T55" fmla="*/ 1 h 157"/>
                <a:gd name="T56" fmla="*/ 2 w 258"/>
                <a:gd name="T57" fmla="*/ 1 h 157"/>
                <a:gd name="T58" fmla="*/ 2 w 258"/>
                <a:gd name="T59" fmla="*/ 1 h 157"/>
                <a:gd name="T60" fmla="*/ 2 w 258"/>
                <a:gd name="T61" fmla="*/ 1 h 157"/>
                <a:gd name="T62" fmla="*/ 2 w 258"/>
                <a:gd name="T63" fmla="*/ 1 h 157"/>
                <a:gd name="T64" fmla="*/ 2 w 258"/>
                <a:gd name="T65" fmla="*/ 1 h 157"/>
                <a:gd name="T66" fmla="*/ 2 w 258"/>
                <a:gd name="T67" fmla="*/ 1 h 157"/>
                <a:gd name="T68" fmla="*/ 2 w 258"/>
                <a:gd name="T69" fmla="*/ 1 h 157"/>
                <a:gd name="T70" fmla="*/ 2 w 258"/>
                <a:gd name="T71" fmla="*/ 1 h 157"/>
                <a:gd name="T72" fmla="*/ 2 w 258"/>
                <a:gd name="T73" fmla="*/ 1 h 157"/>
                <a:gd name="T74" fmla="*/ 2 w 258"/>
                <a:gd name="T75" fmla="*/ 1 h 157"/>
                <a:gd name="T76" fmla="*/ 2 w 258"/>
                <a:gd name="T77" fmla="*/ 1 h 157"/>
                <a:gd name="T78" fmla="*/ 2 w 258"/>
                <a:gd name="T79" fmla="*/ 2 h 157"/>
                <a:gd name="T80" fmla="*/ 2 w 258"/>
                <a:gd name="T81" fmla="*/ 1 h 157"/>
                <a:gd name="T82" fmla="*/ 1 w 258"/>
                <a:gd name="T83" fmla="*/ 1 h 157"/>
                <a:gd name="T84" fmla="*/ 1 w 258"/>
                <a:gd name="T85" fmla="*/ 1 h 157"/>
                <a:gd name="T86" fmla="*/ 1 w 258"/>
                <a:gd name="T87" fmla="*/ 1 h 157"/>
                <a:gd name="T88" fmla="*/ 1 w 258"/>
                <a:gd name="T89" fmla="*/ 1 h 157"/>
                <a:gd name="T90" fmla="*/ 1 w 258"/>
                <a:gd name="T91" fmla="*/ 1 h 157"/>
                <a:gd name="T92" fmla="*/ 1 w 258"/>
                <a:gd name="T93" fmla="*/ 2 h 157"/>
                <a:gd name="T94" fmla="*/ 2 w 258"/>
                <a:gd name="T95" fmla="*/ 2 h 157"/>
                <a:gd name="T96" fmla="*/ 1 w 258"/>
                <a:gd name="T97" fmla="*/ 2 h 157"/>
                <a:gd name="T98" fmla="*/ 1 w 258"/>
                <a:gd name="T99" fmla="*/ 1 h 157"/>
                <a:gd name="T100" fmla="*/ 1 w 258"/>
                <a:gd name="T101" fmla="*/ 1 h 157"/>
                <a:gd name="T102" fmla="*/ 1 w 258"/>
                <a:gd name="T103" fmla="*/ 1 h 157"/>
                <a:gd name="T104" fmla="*/ 1 w 258"/>
                <a:gd name="T105" fmla="*/ 1 h 157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258" h="157">
                  <a:moveTo>
                    <a:pt x="10" y="121"/>
                  </a:moveTo>
                  <a:lnTo>
                    <a:pt x="14" y="117"/>
                  </a:lnTo>
                  <a:lnTo>
                    <a:pt x="20" y="114"/>
                  </a:lnTo>
                  <a:lnTo>
                    <a:pt x="25" y="110"/>
                  </a:lnTo>
                  <a:lnTo>
                    <a:pt x="33" y="106"/>
                  </a:lnTo>
                  <a:lnTo>
                    <a:pt x="39" y="102"/>
                  </a:lnTo>
                  <a:lnTo>
                    <a:pt x="46" y="99"/>
                  </a:lnTo>
                  <a:lnTo>
                    <a:pt x="50" y="95"/>
                  </a:lnTo>
                  <a:lnTo>
                    <a:pt x="52" y="93"/>
                  </a:lnTo>
                  <a:lnTo>
                    <a:pt x="54" y="85"/>
                  </a:lnTo>
                  <a:lnTo>
                    <a:pt x="59" y="72"/>
                  </a:lnTo>
                  <a:lnTo>
                    <a:pt x="65" y="57"/>
                  </a:lnTo>
                  <a:lnTo>
                    <a:pt x="70" y="47"/>
                  </a:lnTo>
                  <a:lnTo>
                    <a:pt x="74" y="42"/>
                  </a:lnTo>
                  <a:lnTo>
                    <a:pt x="78" y="35"/>
                  </a:lnTo>
                  <a:lnTo>
                    <a:pt x="84" y="29"/>
                  </a:lnTo>
                  <a:lnTo>
                    <a:pt x="90" y="21"/>
                  </a:lnTo>
                  <a:lnTo>
                    <a:pt x="97" y="14"/>
                  </a:lnTo>
                  <a:lnTo>
                    <a:pt x="103" y="8"/>
                  </a:lnTo>
                  <a:lnTo>
                    <a:pt x="108" y="3"/>
                  </a:lnTo>
                  <a:lnTo>
                    <a:pt x="112" y="1"/>
                  </a:lnTo>
                  <a:lnTo>
                    <a:pt x="116" y="0"/>
                  </a:lnTo>
                  <a:lnTo>
                    <a:pt x="118" y="0"/>
                  </a:lnTo>
                  <a:lnTo>
                    <a:pt x="116" y="1"/>
                  </a:lnTo>
                  <a:lnTo>
                    <a:pt x="114" y="4"/>
                  </a:lnTo>
                  <a:lnTo>
                    <a:pt x="112" y="8"/>
                  </a:lnTo>
                  <a:lnTo>
                    <a:pt x="107" y="12"/>
                  </a:lnTo>
                  <a:lnTo>
                    <a:pt x="100" y="19"/>
                  </a:lnTo>
                  <a:lnTo>
                    <a:pt x="94" y="26"/>
                  </a:lnTo>
                  <a:lnTo>
                    <a:pt x="88" y="34"/>
                  </a:lnTo>
                  <a:lnTo>
                    <a:pt x="82" y="42"/>
                  </a:lnTo>
                  <a:lnTo>
                    <a:pt x="77" y="48"/>
                  </a:lnTo>
                  <a:lnTo>
                    <a:pt x="74" y="53"/>
                  </a:lnTo>
                  <a:lnTo>
                    <a:pt x="70" y="61"/>
                  </a:lnTo>
                  <a:lnTo>
                    <a:pt x="68" y="69"/>
                  </a:lnTo>
                  <a:lnTo>
                    <a:pt x="67" y="77"/>
                  </a:lnTo>
                  <a:lnTo>
                    <a:pt x="66" y="82"/>
                  </a:lnTo>
                  <a:lnTo>
                    <a:pt x="66" y="85"/>
                  </a:lnTo>
                  <a:lnTo>
                    <a:pt x="67" y="85"/>
                  </a:lnTo>
                  <a:lnTo>
                    <a:pt x="69" y="84"/>
                  </a:lnTo>
                  <a:lnTo>
                    <a:pt x="74" y="82"/>
                  </a:lnTo>
                  <a:lnTo>
                    <a:pt x="77" y="79"/>
                  </a:lnTo>
                  <a:lnTo>
                    <a:pt x="81" y="77"/>
                  </a:lnTo>
                  <a:lnTo>
                    <a:pt x="86" y="74"/>
                  </a:lnTo>
                  <a:lnTo>
                    <a:pt x="91" y="70"/>
                  </a:lnTo>
                  <a:lnTo>
                    <a:pt x="96" y="67"/>
                  </a:lnTo>
                  <a:lnTo>
                    <a:pt x="101" y="63"/>
                  </a:lnTo>
                  <a:lnTo>
                    <a:pt x="105" y="61"/>
                  </a:lnTo>
                  <a:lnTo>
                    <a:pt x="108" y="60"/>
                  </a:lnTo>
                  <a:lnTo>
                    <a:pt x="114" y="50"/>
                  </a:lnTo>
                  <a:lnTo>
                    <a:pt x="121" y="40"/>
                  </a:lnTo>
                  <a:lnTo>
                    <a:pt x="130" y="31"/>
                  </a:lnTo>
                  <a:lnTo>
                    <a:pt x="141" y="22"/>
                  </a:lnTo>
                  <a:lnTo>
                    <a:pt x="151" y="15"/>
                  </a:lnTo>
                  <a:lnTo>
                    <a:pt x="160" y="9"/>
                  </a:lnTo>
                  <a:lnTo>
                    <a:pt x="167" y="4"/>
                  </a:lnTo>
                  <a:lnTo>
                    <a:pt x="173" y="2"/>
                  </a:lnTo>
                  <a:lnTo>
                    <a:pt x="179" y="1"/>
                  </a:lnTo>
                  <a:lnTo>
                    <a:pt x="182" y="1"/>
                  </a:lnTo>
                  <a:lnTo>
                    <a:pt x="182" y="2"/>
                  </a:lnTo>
                  <a:lnTo>
                    <a:pt x="177" y="4"/>
                  </a:lnTo>
                  <a:lnTo>
                    <a:pt x="169" y="9"/>
                  </a:lnTo>
                  <a:lnTo>
                    <a:pt x="160" y="16"/>
                  </a:lnTo>
                  <a:lnTo>
                    <a:pt x="151" y="24"/>
                  </a:lnTo>
                  <a:lnTo>
                    <a:pt x="142" y="32"/>
                  </a:lnTo>
                  <a:lnTo>
                    <a:pt x="134" y="41"/>
                  </a:lnTo>
                  <a:lnTo>
                    <a:pt x="127" y="49"/>
                  </a:lnTo>
                  <a:lnTo>
                    <a:pt x="121" y="56"/>
                  </a:lnTo>
                  <a:lnTo>
                    <a:pt x="120" y="61"/>
                  </a:lnTo>
                  <a:lnTo>
                    <a:pt x="120" y="63"/>
                  </a:lnTo>
                  <a:lnTo>
                    <a:pt x="122" y="63"/>
                  </a:lnTo>
                  <a:lnTo>
                    <a:pt x="124" y="63"/>
                  </a:lnTo>
                  <a:lnTo>
                    <a:pt x="130" y="62"/>
                  </a:lnTo>
                  <a:lnTo>
                    <a:pt x="138" y="61"/>
                  </a:lnTo>
                  <a:lnTo>
                    <a:pt x="146" y="59"/>
                  </a:lnTo>
                  <a:lnTo>
                    <a:pt x="154" y="57"/>
                  </a:lnTo>
                  <a:lnTo>
                    <a:pt x="160" y="56"/>
                  </a:lnTo>
                  <a:lnTo>
                    <a:pt x="167" y="50"/>
                  </a:lnTo>
                  <a:lnTo>
                    <a:pt x="175" y="45"/>
                  </a:lnTo>
                  <a:lnTo>
                    <a:pt x="185" y="39"/>
                  </a:lnTo>
                  <a:lnTo>
                    <a:pt x="197" y="33"/>
                  </a:lnTo>
                  <a:lnTo>
                    <a:pt x="207" y="29"/>
                  </a:lnTo>
                  <a:lnTo>
                    <a:pt x="217" y="24"/>
                  </a:lnTo>
                  <a:lnTo>
                    <a:pt x="223" y="22"/>
                  </a:lnTo>
                  <a:lnTo>
                    <a:pt x="228" y="19"/>
                  </a:lnTo>
                  <a:lnTo>
                    <a:pt x="233" y="18"/>
                  </a:lnTo>
                  <a:lnTo>
                    <a:pt x="235" y="19"/>
                  </a:lnTo>
                  <a:lnTo>
                    <a:pt x="234" y="22"/>
                  </a:lnTo>
                  <a:lnTo>
                    <a:pt x="228" y="24"/>
                  </a:lnTo>
                  <a:lnTo>
                    <a:pt x="221" y="26"/>
                  </a:lnTo>
                  <a:lnTo>
                    <a:pt x="213" y="31"/>
                  </a:lnTo>
                  <a:lnTo>
                    <a:pt x="205" y="34"/>
                  </a:lnTo>
                  <a:lnTo>
                    <a:pt x="197" y="39"/>
                  </a:lnTo>
                  <a:lnTo>
                    <a:pt x="190" y="45"/>
                  </a:lnTo>
                  <a:lnTo>
                    <a:pt x="184" y="49"/>
                  </a:lnTo>
                  <a:lnTo>
                    <a:pt x="180" y="54"/>
                  </a:lnTo>
                  <a:lnTo>
                    <a:pt x="177" y="59"/>
                  </a:lnTo>
                  <a:lnTo>
                    <a:pt x="185" y="60"/>
                  </a:lnTo>
                  <a:lnTo>
                    <a:pt x="196" y="59"/>
                  </a:lnTo>
                  <a:lnTo>
                    <a:pt x="206" y="57"/>
                  </a:lnTo>
                  <a:lnTo>
                    <a:pt x="217" y="55"/>
                  </a:lnTo>
                  <a:lnTo>
                    <a:pt x="227" y="53"/>
                  </a:lnTo>
                  <a:lnTo>
                    <a:pt x="236" y="50"/>
                  </a:lnTo>
                  <a:lnTo>
                    <a:pt x="243" y="48"/>
                  </a:lnTo>
                  <a:lnTo>
                    <a:pt x="248" y="47"/>
                  </a:lnTo>
                  <a:lnTo>
                    <a:pt x="253" y="44"/>
                  </a:lnTo>
                  <a:lnTo>
                    <a:pt x="258" y="42"/>
                  </a:lnTo>
                  <a:lnTo>
                    <a:pt x="258" y="44"/>
                  </a:lnTo>
                  <a:lnTo>
                    <a:pt x="255" y="47"/>
                  </a:lnTo>
                  <a:lnTo>
                    <a:pt x="250" y="50"/>
                  </a:lnTo>
                  <a:lnTo>
                    <a:pt x="244" y="54"/>
                  </a:lnTo>
                  <a:lnTo>
                    <a:pt x="236" y="57"/>
                  </a:lnTo>
                  <a:lnTo>
                    <a:pt x="226" y="62"/>
                  </a:lnTo>
                  <a:lnTo>
                    <a:pt x="215" y="65"/>
                  </a:lnTo>
                  <a:lnTo>
                    <a:pt x="204" y="68"/>
                  </a:lnTo>
                  <a:lnTo>
                    <a:pt x="192" y="69"/>
                  </a:lnTo>
                  <a:lnTo>
                    <a:pt x="181" y="69"/>
                  </a:lnTo>
                  <a:lnTo>
                    <a:pt x="184" y="74"/>
                  </a:lnTo>
                  <a:lnTo>
                    <a:pt x="190" y="77"/>
                  </a:lnTo>
                  <a:lnTo>
                    <a:pt x="197" y="82"/>
                  </a:lnTo>
                  <a:lnTo>
                    <a:pt x="205" y="86"/>
                  </a:lnTo>
                  <a:lnTo>
                    <a:pt x="212" y="90"/>
                  </a:lnTo>
                  <a:lnTo>
                    <a:pt x="219" y="94"/>
                  </a:lnTo>
                  <a:lnTo>
                    <a:pt x="225" y="97"/>
                  </a:lnTo>
                  <a:lnTo>
                    <a:pt x="229" y="99"/>
                  </a:lnTo>
                  <a:lnTo>
                    <a:pt x="235" y="101"/>
                  </a:lnTo>
                  <a:lnTo>
                    <a:pt x="237" y="104"/>
                  </a:lnTo>
                  <a:lnTo>
                    <a:pt x="236" y="105"/>
                  </a:lnTo>
                  <a:lnTo>
                    <a:pt x="230" y="104"/>
                  </a:lnTo>
                  <a:lnTo>
                    <a:pt x="225" y="102"/>
                  </a:lnTo>
                  <a:lnTo>
                    <a:pt x="217" y="99"/>
                  </a:lnTo>
                  <a:lnTo>
                    <a:pt x="206" y="95"/>
                  </a:lnTo>
                  <a:lnTo>
                    <a:pt x="196" y="91"/>
                  </a:lnTo>
                  <a:lnTo>
                    <a:pt x="185" y="86"/>
                  </a:lnTo>
                  <a:lnTo>
                    <a:pt x="176" y="83"/>
                  </a:lnTo>
                  <a:lnTo>
                    <a:pt x="169" y="78"/>
                  </a:lnTo>
                  <a:lnTo>
                    <a:pt x="165" y="75"/>
                  </a:lnTo>
                  <a:lnTo>
                    <a:pt x="160" y="75"/>
                  </a:lnTo>
                  <a:lnTo>
                    <a:pt x="156" y="76"/>
                  </a:lnTo>
                  <a:lnTo>
                    <a:pt x="150" y="76"/>
                  </a:lnTo>
                  <a:lnTo>
                    <a:pt x="144" y="76"/>
                  </a:lnTo>
                  <a:lnTo>
                    <a:pt x="138" y="77"/>
                  </a:lnTo>
                  <a:lnTo>
                    <a:pt x="134" y="77"/>
                  </a:lnTo>
                  <a:lnTo>
                    <a:pt x="129" y="78"/>
                  </a:lnTo>
                  <a:lnTo>
                    <a:pt x="126" y="78"/>
                  </a:lnTo>
                  <a:lnTo>
                    <a:pt x="128" y="83"/>
                  </a:lnTo>
                  <a:lnTo>
                    <a:pt x="132" y="87"/>
                  </a:lnTo>
                  <a:lnTo>
                    <a:pt x="137" y="92"/>
                  </a:lnTo>
                  <a:lnTo>
                    <a:pt x="143" y="97"/>
                  </a:lnTo>
                  <a:lnTo>
                    <a:pt x="147" y="101"/>
                  </a:lnTo>
                  <a:lnTo>
                    <a:pt x="153" y="106"/>
                  </a:lnTo>
                  <a:lnTo>
                    <a:pt x="158" y="109"/>
                  </a:lnTo>
                  <a:lnTo>
                    <a:pt x="161" y="112"/>
                  </a:lnTo>
                  <a:lnTo>
                    <a:pt x="168" y="116"/>
                  </a:lnTo>
                  <a:lnTo>
                    <a:pt x="176" y="120"/>
                  </a:lnTo>
                  <a:lnTo>
                    <a:pt x="182" y="123"/>
                  </a:lnTo>
                  <a:lnTo>
                    <a:pt x="188" y="127"/>
                  </a:lnTo>
                  <a:lnTo>
                    <a:pt x="191" y="130"/>
                  </a:lnTo>
                  <a:lnTo>
                    <a:pt x="194" y="133"/>
                  </a:lnTo>
                  <a:lnTo>
                    <a:pt x="191" y="135"/>
                  </a:lnTo>
                  <a:lnTo>
                    <a:pt x="182" y="130"/>
                  </a:lnTo>
                  <a:lnTo>
                    <a:pt x="175" y="125"/>
                  </a:lnTo>
                  <a:lnTo>
                    <a:pt x="166" y="120"/>
                  </a:lnTo>
                  <a:lnTo>
                    <a:pt x="157" y="114"/>
                  </a:lnTo>
                  <a:lnTo>
                    <a:pt x="147" y="108"/>
                  </a:lnTo>
                  <a:lnTo>
                    <a:pt x="137" y="102"/>
                  </a:lnTo>
                  <a:lnTo>
                    <a:pt x="129" y="97"/>
                  </a:lnTo>
                  <a:lnTo>
                    <a:pt x="123" y="92"/>
                  </a:lnTo>
                  <a:lnTo>
                    <a:pt x="119" y="89"/>
                  </a:lnTo>
                  <a:lnTo>
                    <a:pt x="114" y="85"/>
                  </a:lnTo>
                  <a:lnTo>
                    <a:pt x="109" y="84"/>
                  </a:lnTo>
                  <a:lnTo>
                    <a:pt x="106" y="85"/>
                  </a:lnTo>
                  <a:lnTo>
                    <a:pt x="101" y="87"/>
                  </a:lnTo>
                  <a:lnTo>
                    <a:pt x="94" y="90"/>
                  </a:lnTo>
                  <a:lnTo>
                    <a:pt x="84" y="93"/>
                  </a:lnTo>
                  <a:lnTo>
                    <a:pt x="75" y="97"/>
                  </a:lnTo>
                  <a:lnTo>
                    <a:pt x="69" y="99"/>
                  </a:lnTo>
                  <a:lnTo>
                    <a:pt x="68" y="101"/>
                  </a:lnTo>
                  <a:lnTo>
                    <a:pt x="68" y="104"/>
                  </a:lnTo>
                  <a:lnTo>
                    <a:pt x="69" y="106"/>
                  </a:lnTo>
                  <a:lnTo>
                    <a:pt x="74" y="110"/>
                  </a:lnTo>
                  <a:lnTo>
                    <a:pt x="78" y="114"/>
                  </a:lnTo>
                  <a:lnTo>
                    <a:pt x="85" y="119"/>
                  </a:lnTo>
                  <a:lnTo>
                    <a:pt x="93" y="125"/>
                  </a:lnTo>
                  <a:lnTo>
                    <a:pt x="103" y="131"/>
                  </a:lnTo>
                  <a:lnTo>
                    <a:pt x="112" y="138"/>
                  </a:lnTo>
                  <a:lnTo>
                    <a:pt x="121" y="144"/>
                  </a:lnTo>
                  <a:lnTo>
                    <a:pt x="128" y="150"/>
                  </a:lnTo>
                  <a:lnTo>
                    <a:pt x="134" y="152"/>
                  </a:lnTo>
                  <a:lnTo>
                    <a:pt x="138" y="155"/>
                  </a:lnTo>
                  <a:lnTo>
                    <a:pt x="137" y="157"/>
                  </a:lnTo>
                  <a:lnTo>
                    <a:pt x="132" y="157"/>
                  </a:lnTo>
                  <a:lnTo>
                    <a:pt x="123" y="152"/>
                  </a:lnTo>
                  <a:lnTo>
                    <a:pt x="118" y="147"/>
                  </a:lnTo>
                  <a:lnTo>
                    <a:pt x="108" y="142"/>
                  </a:lnTo>
                  <a:lnTo>
                    <a:pt x="99" y="136"/>
                  </a:lnTo>
                  <a:lnTo>
                    <a:pt x="89" y="129"/>
                  </a:lnTo>
                  <a:lnTo>
                    <a:pt x="78" y="123"/>
                  </a:lnTo>
                  <a:lnTo>
                    <a:pt x="69" y="119"/>
                  </a:lnTo>
                  <a:lnTo>
                    <a:pt x="62" y="114"/>
                  </a:lnTo>
                  <a:lnTo>
                    <a:pt x="59" y="113"/>
                  </a:lnTo>
                  <a:lnTo>
                    <a:pt x="55" y="113"/>
                  </a:lnTo>
                  <a:lnTo>
                    <a:pt x="48" y="115"/>
                  </a:lnTo>
                  <a:lnTo>
                    <a:pt x="40" y="117"/>
                  </a:lnTo>
                  <a:lnTo>
                    <a:pt x="31" y="121"/>
                  </a:lnTo>
                  <a:lnTo>
                    <a:pt x="22" y="123"/>
                  </a:lnTo>
                  <a:lnTo>
                    <a:pt x="14" y="127"/>
                  </a:lnTo>
                  <a:lnTo>
                    <a:pt x="7" y="128"/>
                  </a:lnTo>
                  <a:lnTo>
                    <a:pt x="2" y="129"/>
                  </a:lnTo>
                  <a:lnTo>
                    <a:pt x="0" y="129"/>
                  </a:lnTo>
                  <a:lnTo>
                    <a:pt x="1" y="128"/>
                  </a:lnTo>
                  <a:lnTo>
                    <a:pt x="6" y="125"/>
                  </a:lnTo>
                  <a:lnTo>
                    <a:pt x="10" y="121"/>
                  </a:lnTo>
                  <a:close/>
                </a:path>
              </a:pathLst>
            </a:custGeom>
            <a:solidFill>
              <a:srgbClr val="B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127" name="Freeform 325"/>
            <p:cNvSpPr>
              <a:spLocks/>
            </p:cNvSpPr>
            <p:nvPr/>
          </p:nvSpPr>
          <p:spPr bwMode="auto">
            <a:xfrm>
              <a:off x="145" y="368"/>
              <a:ext cx="93" cy="79"/>
            </a:xfrm>
            <a:custGeom>
              <a:avLst/>
              <a:gdLst>
                <a:gd name="T0" fmla="*/ 0 w 187"/>
                <a:gd name="T1" fmla="*/ 1 h 157"/>
                <a:gd name="T2" fmla="*/ 0 w 187"/>
                <a:gd name="T3" fmla="*/ 1 h 157"/>
                <a:gd name="T4" fmla="*/ 0 w 187"/>
                <a:gd name="T5" fmla="*/ 1 h 157"/>
                <a:gd name="T6" fmla="*/ 0 w 187"/>
                <a:gd name="T7" fmla="*/ 1 h 157"/>
                <a:gd name="T8" fmla="*/ 1 w 187"/>
                <a:gd name="T9" fmla="*/ 1 h 157"/>
                <a:gd name="T10" fmla="*/ 0 w 187"/>
                <a:gd name="T11" fmla="*/ 1 h 157"/>
                <a:gd name="T12" fmla="*/ 0 w 187"/>
                <a:gd name="T13" fmla="*/ 1 h 157"/>
                <a:gd name="T14" fmla="*/ 0 w 187"/>
                <a:gd name="T15" fmla="*/ 1 h 157"/>
                <a:gd name="T16" fmla="*/ 0 w 187"/>
                <a:gd name="T17" fmla="*/ 1 h 157"/>
                <a:gd name="T18" fmla="*/ 0 w 187"/>
                <a:gd name="T19" fmla="*/ 1 h 157"/>
                <a:gd name="T20" fmla="*/ 0 w 187"/>
                <a:gd name="T21" fmla="*/ 1 h 157"/>
                <a:gd name="T22" fmla="*/ 0 w 187"/>
                <a:gd name="T23" fmla="*/ 1 h 157"/>
                <a:gd name="T24" fmla="*/ 1 w 187"/>
                <a:gd name="T25" fmla="*/ 1 h 157"/>
                <a:gd name="T26" fmla="*/ 1 w 187"/>
                <a:gd name="T27" fmla="*/ 1 h 157"/>
                <a:gd name="T28" fmla="*/ 1 w 187"/>
                <a:gd name="T29" fmla="*/ 1 h 157"/>
                <a:gd name="T30" fmla="*/ 1 w 187"/>
                <a:gd name="T31" fmla="*/ 1 h 157"/>
                <a:gd name="T32" fmla="*/ 0 w 187"/>
                <a:gd name="T33" fmla="*/ 1 h 157"/>
                <a:gd name="T34" fmla="*/ 0 w 187"/>
                <a:gd name="T35" fmla="*/ 1 h 157"/>
                <a:gd name="T36" fmla="*/ 0 w 187"/>
                <a:gd name="T37" fmla="*/ 1 h 157"/>
                <a:gd name="T38" fmla="*/ 1 w 187"/>
                <a:gd name="T39" fmla="*/ 1 h 157"/>
                <a:gd name="T40" fmla="*/ 1 w 187"/>
                <a:gd name="T41" fmla="*/ 1 h 157"/>
                <a:gd name="T42" fmla="*/ 1 w 187"/>
                <a:gd name="T43" fmla="*/ 1 h 157"/>
                <a:gd name="T44" fmla="*/ 1 w 187"/>
                <a:gd name="T45" fmla="*/ 1 h 157"/>
                <a:gd name="T46" fmla="*/ 1 w 187"/>
                <a:gd name="T47" fmla="*/ 1 h 157"/>
                <a:gd name="T48" fmla="*/ 1 w 187"/>
                <a:gd name="T49" fmla="*/ 1 h 157"/>
                <a:gd name="T50" fmla="*/ 1 w 187"/>
                <a:gd name="T51" fmla="*/ 1 h 157"/>
                <a:gd name="T52" fmla="*/ 1 w 187"/>
                <a:gd name="T53" fmla="*/ 2 h 157"/>
                <a:gd name="T54" fmla="*/ 1 w 187"/>
                <a:gd name="T55" fmla="*/ 2 h 157"/>
                <a:gd name="T56" fmla="*/ 1 w 187"/>
                <a:gd name="T57" fmla="*/ 2 h 157"/>
                <a:gd name="T58" fmla="*/ 1 w 187"/>
                <a:gd name="T59" fmla="*/ 1 h 157"/>
                <a:gd name="T60" fmla="*/ 0 w 187"/>
                <a:gd name="T61" fmla="*/ 1 h 157"/>
                <a:gd name="T62" fmla="*/ 0 w 187"/>
                <a:gd name="T63" fmla="*/ 1 h 157"/>
                <a:gd name="T64" fmla="*/ 1 w 187"/>
                <a:gd name="T65" fmla="*/ 1 h 157"/>
                <a:gd name="T66" fmla="*/ 1 w 187"/>
                <a:gd name="T67" fmla="*/ 2 h 157"/>
                <a:gd name="T68" fmla="*/ 1 w 187"/>
                <a:gd name="T69" fmla="*/ 2 h 157"/>
                <a:gd name="T70" fmla="*/ 0 w 187"/>
                <a:gd name="T71" fmla="*/ 1 h 157"/>
                <a:gd name="T72" fmla="*/ 0 w 187"/>
                <a:gd name="T73" fmla="*/ 1 h 157"/>
                <a:gd name="T74" fmla="*/ 0 w 187"/>
                <a:gd name="T75" fmla="*/ 1 h 157"/>
                <a:gd name="T76" fmla="*/ 0 w 187"/>
                <a:gd name="T77" fmla="*/ 1 h 157"/>
                <a:gd name="T78" fmla="*/ 0 w 187"/>
                <a:gd name="T79" fmla="*/ 1 h 157"/>
                <a:gd name="T80" fmla="*/ 0 w 187"/>
                <a:gd name="T81" fmla="*/ 1 h 157"/>
                <a:gd name="T82" fmla="*/ 0 w 187"/>
                <a:gd name="T83" fmla="*/ 1 h 157"/>
                <a:gd name="T84" fmla="*/ 0 w 187"/>
                <a:gd name="T85" fmla="*/ 1 h 157"/>
                <a:gd name="T86" fmla="*/ 0 w 187"/>
                <a:gd name="T87" fmla="*/ 1 h 157"/>
                <a:gd name="T88" fmla="*/ 0 w 187"/>
                <a:gd name="T89" fmla="*/ 1 h 157"/>
                <a:gd name="T90" fmla="*/ 0 w 187"/>
                <a:gd name="T91" fmla="*/ 1 h 157"/>
                <a:gd name="T92" fmla="*/ 0 w 187"/>
                <a:gd name="T93" fmla="*/ 1 h 157"/>
                <a:gd name="T94" fmla="*/ 0 w 187"/>
                <a:gd name="T95" fmla="*/ 1 h 157"/>
                <a:gd name="T96" fmla="*/ 0 w 187"/>
                <a:gd name="T97" fmla="*/ 1 h 157"/>
                <a:gd name="T98" fmla="*/ 0 w 187"/>
                <a:gd name="T99" fmla="*/ 1 h 157"/>
                <a:gd name="T100" fmla="*/ 0 w 187"/>
                <a:gd name="T101" fmla="*/ 1 h 157"/>
                <a:gd name="T102" fmla="*/ 0 w 187"/>
                <a:gd name="T103" fmla="*/ 0 h 157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187" h="157">
                  <a:moveTo>
                    <a:pt x="6" y="2"/>
                  </a:moveTo>
                  <a:lnTo>
                    <a:pt x="13" y="8"/>
                  </a:lnTo>
                  <a:lnTo>
                    <a:pt x="21" y="14"/>
                  </a:lnTo>
                  <a:lnTo>
                    <a:pt x="29" y="17"/>
                  </a:lnTo>
                  <a:lnTo>
                    <a:pt x="36" y="18"/>
                  </a:lnTo>
                  <a:lnTo>
                    <a:pt x="45" y="16"/>
                  </a:lnTo>
                  <a:lnTo>
                    <a:pt x="57" y="14"/>
                  </a:lnTo>
                  <a:lnTo>
                    <a:pt x="70" y="11"/>
                  </a:lnTo>
                  <a:lnTo>
                    <a:pt x="84" y="10"/>
                  </a:lnTo>
                  <a:lnTo>
                    <a:pt x="97" y="9"/>
                  </a:lnTo>
                  <a:lnTo>
                    <a:pt x="108" y="9"/>
                  </a:lnTo>
                  <a:lnTo>
                    <a:pt x="119" y="10"/>
                  </a:lnTo>
                  <a:lnTo>
                    <a:pt x="125" y="11"/>
                  </a:lnTo>
                  <a:lnTo>
                    <a:pt x="130" y="15"/>
                  </a:lnTo>
                  <a:lnTo>
                    <a:pt x="130" y="17"/>
                  </a:lnTo>
                  <a:lnTo>
                    <a:pt x="126" y="17"/>
                  </a:lnTo>
                  <a:lnTo>
                    <a:pt x="117" y="16"/>
                  </a:lnTo>
                  <a:lnTo>
                    <a:pt x="110" y="16"/>
                  </a:lnTo>
                  <a:lnTo>
                    <a:pt x="102" y="16"/>
                  </a:lnTo>
                  <a:lnTo>
                    <a:pt x="90" y="17"/>
                  </a:lnTo>
                  <a:lnTo>
                    <a:pt x="80" y="18"/>
                  </a:lnTo>
                  <a:lnTo>
                    <a:pt x="68" y="19"/>
                  </a:lnTo>
                  <a:lnTo>
                    <a:pt x="59" y="22"/>
                  </a:lnTo>
                  <a:lnTo>
                    <a:pt x="51" y="24"/>
                  </a:lnTo>
                  <a:lnTo>
                    <a:pt x="46" y="26"/>
                  </a:lnTo>
                  <a:lnTo>
                    <a:pt x="50" y="29"/>
                  </a:lnTo>
                  <a:lnTo>
                    <a:pt x="55" y="31"/>
                  </a:lnTo>
                  <a:lnTo>
                    <a:pt x="60" y="33"/>
                  </a:lnTo>
                  <a:lnTo>
                    <a:pt x="66" y="35"/>
                  </a:lnTo>
                  <a:lnTo>
                    <a:pt x="72" y="38"/>
                  </a:lnTo>
                  <a:lnTo>
                    <a:pt x="76" y="39"/>
                  </a:lnTo>
                  <a:lnTo>
                    <a:pt x="80" y="41"/>
                  </a:lnTo>
                  <a:lnTo>
                    <a:pt x="82" y="42"/>
                  </a:lnTo>
                  <a:lnTo>
                    <a:pt x="91" y="41"/>
                  </a:lnTo>
                  <a:lnTo>
                    <a:pt x="104" y="40"/>
                  </a:lnTo>
                  <a:lnTo>
                    <a:pt x="117" y="41"/>
                  </a:lnTo>
                  <a:lnTo>
                    <a:pt x="130" y="42"/>
                  </a:lnTo>
                  <a:lnTo>
                    <a:pt x="143" y="45"/>
                  </a:lnTo>
                  <a:lnTo>
                    <a:pt x="155" y="47"/>
                  </a:lnTo>
                  <a:lnTo>
                    <a:pt x="164" y="50"/>
                  </a:lnTo>
                  <a:lnTo>
                    <a:pt x="170" y="54"/>
                  </a:lnTo>
                  <a:lnTo>
                    <a:pt x="174" y="60"/>
                  </a:lnTo>
                  <a:lnTo>
                    <a:pt x="175" y="62"/>
                  </a:lnTo>
                  <a:lnTo>
                    <a:pt x="172" y="61"/>
                  </a:lnTo>
                  <a:lnTo>
                    <a:pt x="165" y="59"/>
                  </a:lnTo>
                  <a:lnTo>
                    <a:pt x="159" y="56"/>
                  </a:lnTo>
                  <a:lnTo>
                    <a:pt x="151" y="54"/>
                  </a:lnTo>
                  <a:lnTo>
                    <a:pt x="141" y="53"/>
                  </a:lnTo>
                  <a:lnTo>
                    <a:pt x="130" y="50"/>
                  </a:lnTo>
                  <a:lnTo>
                    <a:pt x="119" y="49"/>
                  </a:lnTo>
                  <a:lnTo>
                    <a:pt x="108" y="49"/>
                  </a:lnTo>
                  <a:lnTo>
                    <a:pt x="100" y="49"/>
                  </a:lnTo>
                  <a:lnTo>
                    <a:pt x="95" y="50"/>
                  </a:lnTo>
                  <a:lnTo>
                    <a:pt x="103" y="57"/>
                  </a:lnTo>
                  <a:lnTo>
                    <a:pt x="111" y="62"/>
                  </a:lnTo>
                  <a:lnTo>
                    <a:pt x="117" y="67"/>
                  </a:lnTo>
                  <a:lnTo>
                    <a:pt x="119" y="70"/>
                  </a:lnTo>
                  <a:lnTo>
                    <a:pt x="126" y="70"/>
                  </a:lnTo>
                  <a:lnTo>
                    <a:pt x="134" y="71"/>
                  </a:lnTo>
                  <a:lnTo>
                    <a:pt x="144" y="72"/>
                  </a:lnTo>
                  <a:lnTo>
                    <a:pt x="155" y="75"/>
                  </a:lnTo>
                  <a:lnTo>
                    <a:pt x="165" y="79"/>
                  </a:lnTo>
                  <a:lnTo>
                    <a:pt x="174" y="85"/>
                  </a:lnTo>
                  <a:lnTo>
                    <a:pt x="181" y="93"/>
                  </a:lnTo>
                  <a:lnTo>
                    <a:pt x="187" y="103"/>
                  </a:lnTo>
                  <a:lnTo>
                    <a:pt x="181" y="99"/>
                  </a:lnTo>
                  <a:lnTo>
                    <a:pt x="175" y="94"/>
                  </a:lnTo>
                  <a:lnTo>
                    <a:pt x="167" y="91"/>
                  </a:lnTo>
                  <a:lnTo>
                    <a:pt x="160" y="86"/>
                  </a:lnTo>
                  <a:lnTo>
                    <a:pt x="153" y="84"/>
                  </a:lnTo>
                  <a:lnTo>
                    <a:pt x="145" y="82"/>
                  </a:lnTo>
                  <a:lnTo>
                    <a:pt x="138" y="80"/>
                  </a:lnTo>
                  <a:lnTo>
                    <a:pt x="132" y="80"/>
                  </a:lnTo>
                  <a:lnTo>
                    <a:pt x="140" y="90"/>
                  </a:lnTo>
                  <a:lnTo>
                    <a:pt x="148" y="98"/>
                  </a:lnTo>
                  <a:lnTo>
                    <a:pt x="156" y="107"/>
                  </a:lnTo>
                  <a:lnTo>
                    <a:pt x="163" y="114"/>
                  </a:lnTo>
                  <a:lnTo>
                    <a:pt x="170" y="121"/>
                  </a:lnTo>
                  <a:lnTo>
                    <a:pt x="175" y="127"/>
                  </a:lnTo>
                  <a:lnTo>
                    <a:pt x="179" y="131"/>
                  </a:lnTo>
                  <a:lnTo>
                    <a:pt x="180" y="133"/>
                  </a:lnTo>
                  <a:lnTo>
                    <a:pt x="181" y="138"/>
                  </a:lnTo>
                  <a:lnTo>
                    <a:pt x="182" y="144"/>
                  </a:lnTo>
                  <a:lnTo>
                    <a:pt x="184" y="151"/>
                  </a:lnTo>
                  <a:lnTo>
                    <a:pt x="187" y="157"/>
                  </a:lnTo>
                  <a:lnTo>
                    <a:pt x="181" y="148"/>
                  </a:lnTo>
                  <a:lnTo>
                    <a:pt x="174" y="139"/>
                  </a:lnTo>
                  <a:lnTo>
                    <a:pt x="165" y="128"/>
                  </a:lnTo>
                  <a:lnTo>
                    <a:pt x="155" y="116"/>
                  </a:lnTo>
                  <a:lnTo>
                    <a:pt x="145" y="105"/>
                  </a:lnTo>
                  <a:lnTo>
                    <a:pt x="137" y="95"/>
                  </a:lnTo>
                  <a:lnTo>
                    <a:pt x="130" y="88"/>
                  </a:lnTo>
                  <a:lnTo>
                    <a:pt x="126" y="85"/>
                  </a:lnTo>
                  <a:lnTo>
                    <a:pt x="121" y="84"/>
                  </a:lnTo>
                  <a:lnTo>
                    <a:pt x="120" y="86"/>
                  </a:lnTo>
                  <a:lnTo>
                    <a:pt x="120" y="91"/>
                  </a:lnTo>
                  <a:lnTo>
                    <a:pt x="121" y="95"/>
                  </a:lnTo>
                  <a:lnTo>
                    <a:pt x="123" y="103"/>
                  </a:lnTo>
                  <a:lnTo>
                    <a:pt x="128" y="116"/>
                  </a:lnTo>
                  <a:lnTo>
                    <a:pt x="134" y="130"/>
                  </a:lnTo>
                  <a:lnTo>
                    <a:pt x="137" y="138"/>
                  </a:lnTo>
                  <a:lnTo>
                    <a:pt x="138" y="142"/>
                  </a:lnTo>
                  <a:lnTo>
                    <a:pt x="137" y="142"/>
                  </a:lnTo>
                  <a:lnTo>
                    <a:pt x="134" y="140"/>
                  </a:lnTo>
                  <a:lnTo>
                    <a:pt x="132" y="136"/>
                  </a:lnTo>
                  <a:lnTo>
                    <a:pt x="126" y="125"/>
                  </a:lnTo>
                  <a:lnTo>
                    <a:pt x="118" y="108"/>
                  </a:lnTo>
                  <a:lnTo>
                    <a:pt x="112" y="91"/>
                  </a:lnTo>
                  <a:lnTo>
                    <a:pt x="112" y="78"/>
                  </a:lnTo>
                  <a:lnTo>
                    <a:pt x="102" y="70"/>
                  </a:lnTo>
                  <a:lnTo>
                    <a:pt x="92" y="63"/>
                  </a:lnTo>
                  <a:lnTo>
                    <a:pt x="84" y="59"/>
                  </a:lnTo>
                  <a:lnTo>
                    <a:pt x="81" y="56"/>
                  </a:lnTo>
                  <a:lnTo>
                    <a:pt x="79" y="55"/>
                  </a:lnTo>
                  <a:lnTo>
                    <a:pt x="76" y="54"/>
                  </a:lnTo>
                  <a:lnTo>
                    <a:pt x="75" y="55"/>
                  </a:lnTo>
                  <a:lnTo>
                    <a:pt x="74" y="60"/>
                  </a:lnTo>
                  <a:lnTo>
                    <a:pt x="75" y="70"/>
                  </a:lnTo>
                  <a:lnTo>
                    <a:pt x="79" y="87"/>
                  </a:lnTo>
                  <a:lnTo>
                    <a:pt x="84" y="105"/>
                  </a:lnTo>
                  <a:lnTo>
                    <a:pt x="93" y="120"/>
                  </a:lnTo>
                  <a:lnTo>
                    <a:pt x="98" y="125"/>
                  </a:lnTo>
                  <a:lnTo>
                    <a:pt x="97" y="128"/>
                  </a:lnTo>
                  <a:lnTo>
                    <a:pt x="95" y="127"/>
                  </a:lnTo>
                  <a:lnTo>
                    <a:pt x="90" y="123"/>
                  </a:lnTo>
                  <a:lnTo>
                    <a:pt x="83" y="114"/>
                  </a:lnTo>
                  <a:lnTo>
                    <a:pt x="74" y="97"/>
                  </a:lnTo>
                  <a:lnTo>
                    <a:pt x="67" y="73"/>
                  </a:lnTo>
                  <a:lnTo>
                    <a:pt x="67" y="49"/>
                  </a:lnTo>
                  <a:lnTo>
                    <a:pt x="60" y="44"/>
                  </a:lnTo>
                  <a:lnTo>
                    <a:pt x="52" y="39"/>
                  </a:lnTo>
                  <a:lnTo>
                    <a:pt x="44" y="35"/>
                  </a:lnTo>
                  <a:lnTo>
                    <a:pt x="38" y="33"/>
                  </a:lnTo>
                  <a:lnTo>
                    <a:pt x="37" y="40"/>
                  </a:lnTo>
                  <a:lnTo>
                    <a:pt x="37" y="50"/>
                  </a:lnTo>
                  <a:lnTo>
                    <a:pt x="39" y="62"/>
                  </a:lnTo>
                  <a:lnTo>
                    <a:pt x="42" y="71"/>
                  </a:lnTo>
                  <a:lnTo>
                    <a:pt x="43" y="80"/>
                  </a:lnTo>
                  <a:lnTo>
                    <a:pt x="45" y="93"/>
                  </a:lnTo>
                  <a:lnTo>
                    <a:pt x="47" y="106"/>
                  </a:lnTo>
                  <a:lnTo>
                    <a:pt x="50" y="113"/>
                  </a:lnTo>
                  <a:lnTo>
                    <a:pt x="51" y="115"/>
                  </a:lnTo>
                  <a:lnTo>
                    <a:pt x="47" y="114"/>
                  </a:lnTo>
                  <a:lnTo>
                    <a:pt x="44" y="109"/>
                  </a:lnTo>
                  <a:lnTo>
                    <a:pt x="41" y="101"/>
                  </a:lnTo>
                  <a:lnTo>
                    <a:pt x="38" y="86"/>
                  </a:lnTo>
                  <a:lnTo>
                    <a:pt x="34" y="64"/>
                  </a:lnTo>
                  <a:lnTo>
                    <a:pt x="30" y="44"/>
                  </a:lnTo>
                  <a:lnTo>
                    <a:pt x="28" y="31"/>
                  </a:lnTo>
                  <a:lnTo>
                    <a:pt x="17" y="20"/>
                  </a:lnTo>
                  <a:lnTo>
                    <a:pt x="9" y="12"/>
                  </a:lnTo>
                  <a:lnTo>
                    <a:pt x="4" y="7"/>
                  </a:lnTo>
                  <a:lnTo>
                    <a:pt x="0" y="2"/>
                  </a:lnTo>
                  <a:lnTo>
                    <a:pt x="0" y="0"/>
                  </a:lnTo>
                  <a:lnTo>
                    <a:pt x="1" y="0"/>
                  </a:lnTo>
                  <a:lnTo>
                    <a:pt x="4" y="0"/>
                  </a:lnTo>
                  <a:lnTo>
                    <a:pt x="6" y="2"/>
                  </a:lnTo>
                  <a:close/>
                </a:path>
              </a:pathLst>
            </a:custGeom>
            <a:solidFill>
              <a:srgbClr val="B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128" name="Freeform 326"/>
            <p:cNvSpPr>
              <a:spLocks/>
            </p:cNvSpPr>
            <p:nvPr/>
          </p:nvSpPr>
          <p:spPr bwMode="auto">
            <a:xfrm>
              <a:off x="97" y="378"/>
              <a:ext cx="64" cy="107"/>
            </a:xfrm>
            <a:custGeom>
              <a:avLst/>
              <a:gdLst>
                <a:gd name="T0" fmla="*/ 0 w 129"/>
                <a:gd name="T1" fmla="*/ 0 h 215"/>
                <a:gd name="T2" fmla="*/ 0 w 129"/>
                <a:gd name="T3" fmla="*/ 0 h 215"/>
                <a:gd name="T4" fmla="*/ 0 w 129"/>
                <a:gd name="T5" fmla="*/ 0 h 215"/>
                <a:gd name="T6" fmla="*/ 0 w 129"/>
                <a:gd name="T7" fmla="*/ 0 h 215"/>
                <a:gd name="T8" fmla="*/ 0 w 129"/>
                <a:gd name="T9" fmla="*/ 0 h 215"/>
                <a:gd name="T10" fmla="*/ 0 w 129"/>
                <a:gd name="T11" fmla="*/ 0 h 215"/>
                <a:gd name="T12" fmla="*/ 0 w 129"/>
                <a:gd name="T13" fmla="*/ 0 h 215"/>
                <a:gd name="T14" fmla="*/ 0 w 129"/>
                <a:gd name="T15" fmla="*/ 0 h 215"/>
                <a:gd name="T16" fmla="*/ 1 w 129"/>
                <a:gd name="T17" fmla="*/ 0 h 215"/>
                <a:gd name="T18" fmla="*/ 0 w 129"/>
                <a:gd name="T19" fmla="*/ 0 h 215"/>
                <a:gd name="T20" fmla="*/ 0 w 129"/>
                <a:gd name="T21" fmla="*/ 0 h 215"/>
                <a:gd name="T22" fmla="*/ 0 w 129"/>
                <a:gd name="T23" fmla="*/ 0 h 215"/>
                <a:gd name="T24" fmla="*/ 0 w 129"/>
                <a:gd name="T25" fmla="*/ 0 h 215"/>
                <a:gd name="T26" fmla="*/ 0 w 129"/>
                <a:gd name="T27" fmla="*/ 0 h 215"/>
                <a:gd name="T28" fmla="*/ 0 w 129"/>
                <a:gd name="T29" fmla="*/ 0 h 215"/>
                <a:gd name="T30" fmla="*/ 0 w 129"/>
                <a:gd name="T31" fmla="*/ 0 h 215"/>
                <a:gd name="T32" fmla="*/ 0 w 129"/>
                <a:gd name="T33" fmla="*/ 0 h 215"/>
                <a:gd name="T34" fmla="*/ 0 w 129"/>
                <a:gd name="T35" fmla="*/ 0 h 215"/>
                <a:gd name="T36" fmla="*/ 0 w 129"/>
                <a:gd name="T37" fmla="*/ 0 h 215"/>
                <a:gd name="T38" fmla="*/ 0 w 129"/>
                <a:gd name="T39" fmla="*/ 0 h 215"/>
                <a:gd name="T40" fmla="*/ 0 w 129"/>
                <a:gd name="T41" fmla="*/ 1 h 215"/>
                <a:gd name="T42" fmla="*/ 0 w 129"/>
                <a:gd name="T43" fmla="*/ 1 h 215"/>
                <a:gd name="T44" fmla="*/ 0 w 129"/>
                <a:gd name="T45" fmla="*/ 1 h 215"/>
                <a:gd name="T46" fmla="*/ 0 w 129"/>
                <a:gd name="T47" fmla="*/ 1 h 215"/>
                <a:gd name="T48" fmla="*/ 0 w 129"/>
                <a:gd name="T49" fmla="*/ 1 h 215"/>
                <a:gd name="T50" fmla="*/ 0 w 129"/>
                <a:gd name="T51" fmla="*/ 1 h 215"/>
                <a:gd name="T52" fmla="*/ 0 w 129"/>
                <a:gd name="T53" fmla="*/ 0 h 215"/>
                <a:gd name="T54" fmla="*/ 0 w 129"/>
                <a:gd name="T55" fmla="*/ 0 h 215"/>
                <a:gd name="T56" fmla="*/ 0 w 129"/>
                <a:gd name="T57" fmla="*/ 1 h 215"/>
                <a:gd name="T58" fmla="*/ 0 w 129"/>
                <a:gd name="T59" fmla="*/ 1 h 215"/>
                <a:gd name="T60" fmla="*/ 0 w 129"/>
                <a:gd name="T61" fmla="*/ 1 h 215"/>
                <a:gd name="T62" fmla="*/ 0 w 129"/>
                <a:gd name="T63" fmla="*/ 1 h 215"/>
                <a:gd name="T64" fmla="*/ 0 w 129"/>
                <a:gd name="T65" fmla="*/ 1 h 215"/>
                <a:gd name="T66" fmla="*/ 0 w 129"/>
                <a:gd name="T67" fmla="*/ 1 h 215"/>
                <a:gd name="T68" fmla="*/ 0 w 129"/>
                <a:gd name="T69" fmla="*/ 1 h 215"/>
                <a:gd name="T70" fmla="*/ 0 w 129"/>
                <a:gd name="T71" fmla="*/ 1 h 215"/>
                <a:gd name="T72" fmla="*/ 0 w 129"/>
                <a:gd name="T73" fmla="*/ 1 h 215"/>
                <a:gd name="T74" fmla="*/ 0 w 129"/>
                <a:gd name="T75" fmla="*/ 1 h 215"/>
                <a:gd name="T76" fmla="*/ 0 w 129"/>
                <a:gd name="T77" fmla="*/ 1 h 215"/>
                <a:gd name="T78" fmla="*/ 0 w 129"/>
                <a:gd name="T79" fmla="*/ 0 h 215"/>
                <a:gd name="T80" fmla="*/ 0 w 129"/>
                <a:gd name="T81" fmla="*/ 0 h 215"/>
                <a:gd name="T82" fmla="*/ 0 w 129"/>
                <a:gd name="T83" fmla="*/ 0 h 215"/>
                <a:gd name="T84" fmla="*/ 0 w 129"/>
                <a:gd name="T85" fmla="*/ 0 h 215"/>
                <a:gd name="T86" fmla="*/ 0 w 129"/>
                <a:gd name="T87" fmla="*/ 0 h 215"/>
                <a:gd name="T88" fmla="*/ 0 w 129"/>
                <a:gd name="T89" fmla="*/ 0 h 215"/>
                <a:gd name="T90" fmla="*/ 0 w 129"/>
                <a:gd name="T91" fmla="*/ 0 h 215"/>
                <a:gd name="T92" fmla="*/ 0 w 129"/>
                <a:gd name="T93" fmla="*/ 0 h 215"/>
                <a:gd name="T94" fmla="*/ 0 w 129"/>
                <a:gd name="T95" fmla="*/ 0 h 215"/>
                <a:gd name="T96" fmla="*/ 0 w 129"/>
                <a:gd name="T97" fmla="*/ 0 h 215"/>
                <a:gd name="T98" fmla="*/ 0 w 129"/>
                <a:gd name="T99" fmla="*/ 0 h 215"/>
                <a:gd name="T100" fmla="*/ 0 w 129"/>
                <a:gd name="T101" fmla="*/ 0 h 215"/>
                <a:gd name="T102" fmla="*/ 0 w 129"/>
                <a:gd name="T103" fmla="*/ 0 h 215"/>
                <a:gd name="T104" fmla="*/ 0 w 129"/>
                <a:gd name="T105" fmla="*/ 0 h 215"/>
                <a:gd name="T106" fmla="*/ 0 w 129"/>
                <a:gd name="T107" fmla="*/ 0 h 215"/>
                <a:gd name="T108" fmla="*/ 0 w 129"/>
                <a:gd name="T109" fmla="*/ 0 h 215"/>
                <a:gd name="T110" fmla="*/ 0 w 129"/>
                <a:gd name="T111" fmla="*/ 0 h 215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129" h="215">
                  <a:moveTo>
                    <a:pt x="56" y="0"/>
                  </a:moveTo>
                  <a:lnTo>
                    <a:pt x="58" y="2"/>
                  </a:lnTo>
                  <a:lnTo>
                    <a:pt x="59" y="13"/>
                  </a:lnTo>
                  <a:lnTo>
                    <a:pt x="62" y="26"/>
                  </a:lnTo>
                  <a:lnTo>
                    <a:pt x="63" y="32"/>
                  </a:lnTo>
                  <a:lnTo>
                    <a:pt x="65" y="35"/>
                  </a:lnTo>
                  <a:lnTo>
                    <a:pt x="68" y="37"/>
                  </a:lnTo>
                  <a:lnTo>
                    <a:pt x="74" y="42"/>
                  </a:lnTo>
                  <a:lnTo>
                    <a:pt x="80" y="46"/>
                  </a:lnTo>
                  <a:lnTo>
                    <a:pt x="87" y="53"/>
                  </a:lnTo>
                  <a:lnTo>
                    <a:pt x="94" y="60"/>
                  </a:lnTo>
                  <a:lnTo>
                    <a:pt x="100" y="69"/>
                  </a:lnTo>
                  <a:lnTo>
                    <a:pt x="105" y="79"/>
                  </a:lnTo>
                  <a:lnTo>
                    <a:pt x="114" y="96"/>
                  </a:lnTo>
                  <a:lnTo>
                    <a:pt x="123" y="107"/>
                  </a:lnTo>
                  <a:lnTo>
                    <a:pt x="127" y="115"/>
                  </a:lnTo>
                  <a:lnTo>
                    <a:pt x="129" y="121"/>
                  </a:lnTo>
                  <a:lnTo>
                    <a:pt x="129" y="125"/>
                  </a:lnTo>
                  <a:lnTo>
                    <a:pt x="128" y="126"/>
                  </a:lnTo>
                  <a:lnTo>
                    <a:pt x="126" y="125"/>
                  </a:lnTo>
                  <a:lnTo>
                    <a:pt x="123" y="119"/>
                  </a:lnTo>
                  <a:lnTo>
                    <a:pt x="120" y="114"/>
                  </a:lnTo>
                  <a:lnTo>
                    <a:pt x="117" y="107"/>
                  </a:lnTo>
                  <a:lnTo>
                    <a:pt x="112" y="99"/>
                  </a:lnTo>
                  <a:lnTo>
                    <a:pt x="106" y="90"/>
                  </a:lnTo>
                  <a:lnTo>
                    <a:pt x="101" y="82"/>
                  </a:lnTo>
                  <a:lnTo>
                    <a:pt x="95" y="74"/>
                  </a:lnTo>
                  <a:lnTo>
                    <a:pt x="90" y="67"/>
                  </a:lnTo>
                  <a:lnTo>
                    <a:pt x="87" y="64"/>
                  </a:lnTo>
                  <a:lnTo>
                    <a:pt x="81" y="59"/>
                  </a:lnTo>
                  <a:lnTo>
                    <a:pt x="76" y="55"/>
                  </a:lnTo>
                  <a:lnTo>
                    <a:pt x="73" y="53"/>
                  </a:lnTo>
                  <a:lnTo>
                    <a:pt x="70" y="52"/>
                  </a:lnTo>
                  <a:lnTo>
                    <a:pt x="68" y="64"/>
                  </a:lnTo>
                  <a:lnTo>
                    <a:pt x="68" y="75"/>
                  </a:lnTo>
                  <a:lnTo>
                    <a:pt x="70" y="88"/>
                  </a:lnTo>
                  <a:lnTo>
                    <a:pt x="71" y="96"/>
                  </a:lnTo>
                  <a:lnTo>
                    <a:pt x="76" y="100"/>
                  </a:lnTo>
                  <a:lnTo>
                    <a:pt x="83" y="106"/>
                  </a:lnTo>
                  <a:lnTo>
                    <a:pt x="91" y="114"/>
                  </a:lnTo>
                  <a:lnTo>
                    <a:pt x="100" y="124"/>
                  </a:lnTo>
                  <a:lnTo>
                    <a:pt x="108" y="134"/>
                  </a:lnTo>
                  <a:lnTo>
                    <a:pt x="114" y="145"/>
                  </a:lnTo>
                  <a:lnTo>
                    <a:pt x="119" y="158"/>
                  </a:lnTo>
                  <a:lnTo>
                    <a:pt x="121" y="172"/>
                  </a:lnTo>
                  <a:lnTo>
                    <a:pt x="121" y="177"/>
                  </a:lnTo>
                  <a:lnTo>
                    <a:pt x="119" y="175"/>
                  </a:lnTo>
                  <a:lnTo>
                    <a:pt x="114" y="167"/>
                  </a:lnTo>
                  <a:lnTo>
                    <a:pt x="110" y="155"/>
                  </a:lnTo>
                  <a:lnTo>
                    <a:pt x="106" y="147"/>
                  </a:lnTo>
                  <a:lnTo>
                    <a:pt x="103" y="140"/>
                  </a:lnTo>
                  <a:lnTo>
                    <a:pt x="97" y="133"/>
                  </a:lnTo>
                  <a:lnTo>
                    <a:pt x="93" y="127"/>
                  </a:lnTo>
                  <a:lnTo>
                    <a:pt x="87" y="122"/>
                  </a:lnTo>
                  <a:lnTo>
                    <a:pt x="81" y="118"/>
                  </a:lnTo>
                  <a:lnTo>
                    <a:pt x="76" y="114"/>
                  </a:lnTo>
                  <a:lnTo>
                    <a:pt x="72" y="113"/>
                  </a:lnTo>
                  <a:lnTo>
                    <a:pt x="79" y="132"/>
                  </a:lnTo>
                  <a:lnTo>
                    <a:pt x="83" y="157"/>
                  </a:lnTo>
                  <a:lnTo>
                    <a:pt x="86" y="186"/>
                  </a:lnTo>
                  <a:lnTo>
                    <a:pt x="85" y="209"/>
                  </a:lnTo>
                  <a:lnTo>
                    <a:pt x="83" y="215"/>
                  </a:lnTo>
                  <a:lnTo>
                    <a:pt x="82" y="215"/>
                  </a:lnTo>
                  <a:lnTo>
                    <a:pt x="81" y="211"/>
                  </a:lnTo>
                  <a:lnTo>
                    <a:pt x="81" y="205"/>
                  </a:lnTo>
                  <a:lnTo>
                    <a:pt x="79" y="189"/>
                  </a:lnTo>
                  <a:lnTo>
                    <a:pt x="74" y="163"/>
                  </a:lnTo>
                  <a:lnTo>
                    <a:pt x="67" y="137"/>
                  </a:lnTo>
                  <a:lnTo>
                    <a:pt x="63" y="122"/>
                  </a:lnTo>
                  <a:lnTo>
                    <a:pt x="53" y="129"/>
                  </a:lnTo>
                  <a:lnTo>
                    <a:pt x="43" y="141"/>
                  </a:lnTo>
                  <a:lnTo>
                    <a:pt x="35" y="155"/>
                  </a:lnTo>
                  <a:lnTo>
                    <a:pt x="30" y="170"/>
                  </a:lnTo>
                  <a:lnTo>
                    <a:pt x="28" y="174"/>
                  </a:lnTo>
                  <a:lnTo>
                    <a:pt x="26" y="174"/>
                  </a:lnTo>
                  <a:lnTo>
                    <a:pt x="25" y="170"/>
                  </a:lnTo>
                  <a:lnTo>
                    <a:pt x="26" y="162"/>
                  </a:lnTo>
                  <a:lnTo>
                    <a:pt x="33" y="149"/>
                  </a:lnTo>
                  <a:lnTo>
                    <a:pt x="42" y="132"/>
                  </a:lnTo>
                  <a:lnTo>
                    <a:pt x="50" y="115"/>
                  </a:lnTo>
                  <a:lnTo>
                    <a:pt x="57" y="105"/>
                  </a:lnTo>
                  <a:lnTo>
                    <a:pt x="58" y="91"/>
                  </a:lnTo>
                  <a:lnTo>
                    <a:pt x="59" y="76"/>
                  </a:lnTo>
                  <a:lnTo>
                    <a:pt x="58" y="62"/>
                  </a:lnTo>
                  <a:lnTo>
                    <a:pt x="58" y="54"/>
                  </a:lnTo>
                  <a:lnTo>
                    <a:pt x="51" y="59"/>
                  </a:lnTo>
                  <a:lnTo>
                    <a:pt x="43" y="66"/>
                  </a:lnTo>
                  <a:lnTo>
                    <a:pt x="35" y="74"/>
                  </a:lnTo>
                  <a:lnTo>
                    <a:pt x="27" y="83"/>
                  </a:lnTo>
                  <a:lnTo>
                    <a:pt x="20" y="92"/>
                  </a:lnTo>
                  <a:lnTo>
                    <a:pt x="13" y="103"/>
                  </a:lnTo>
                  <a:lnTo>
                    <a:pt x="9" y="112"/>
                  </a:lnTo>
                  <a:lnTo>
                    <a:pt x="5" y="121"/>
                  </a:lnTo>
                  <a:lnTo>
                    <a:pt x="3" y="126"/>
                  </a:lnTo>
                  <a:lnTo>
                    <a:pt x="2" y="126"/>
                  </a:lnTo>
                  <a:lnTo>
                    <a:pt x="0" y="124"/>
                  </a:lnTo>
                  <a:lnTo>
                    <a:pt x="2" y="117"/>
                  </a:lnTo>
                  <a:lnTo>
                    <a:pt x="4" y="111"/>
                  </a:lnTo>
                  <a:lnTo>
                    <a:pt x="9" y="102"/>
                  </a:lnTo>
                  <a:lnTo>
                    <a:pt x="15" y="90"/>
                  </a:lnTo>
                  <a:lnTo>
                    <a:pt x="22" y="79"/>
                  </a:lnTo>
                  <a:lnTo>
                    <a:pt x="30" y="67"/>
                  </a:lnTo>
                  <a:lnTo>
                    <a:pt x="38" y="55"/>
                  </a:lnTo>
                  <a:lnTo>
                    <a:pt x="47" y="46"/>
                  </a:lnTo>
                  <a:lnTo>
                    <a:pt x="53" y="41"/>
                  </a:lnTo>
                  <a:lnTo>
                    <a:pt x="57" y="34"/>
                  </a:lnTo>
                  <a:lnTo>
                    <a:pt x="57" y="23"/>
                  </a:lnTo>
                  <a:lnTo>
                    <a:pt x="55" y="15"/>
                  </a:lnTo>
                  <a:lnTo>
                    <a:pt x="53" y="9"/>
                  </a:lnTo>
                  <a:lnTo>
                    <a:pt x="53" y="6"/>
                  </a:lnTo>
                  <a:lnTo>
                    <a:pt x="53" y="5"/>
                  </a:lnTo>
                  <a:lnTo>
                    <a:pt x="55" y="2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B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129" name="Freeform 327"/>
            <p:cNvSpPr>
              <a:spLocks/>
            </p:cNvSpPr>
            <p:nvPr/>
          </p:nvSpPr>
          <p:spPr bwMode="auto">
            <a:xfrm>
              <a:off x="162" y="239"/>
              <a:ext cx="78" cy="111"/>
            </a:xfrm>
            <a:custGeom>
              <a:avLst/>
              <a:gdLst>
                <a:gd name="T0" fmla="*/ 1 w 155"/>
                <a:gd name="T1" fmla="*/ 1 h 223"/>
                <a:gd name="T2" fmla="*/ 1 w 155"/>
                <a:gd name="T3" fmla="*/ 1 h 223"/>
                <a:gd name="T4" fmla="*/ 1 w 155"/>
                <a:gd name="T5" fmla="*/ 1 h 223"/>
                <a:gd name="T6" fmla="*/ 1 w 155"/>
                <a:gd name="T7" fmla="*/ 1 h 223"/>
                <a:gd name="T8" fmla="*/ 1 w 155"/>
                <a:gd name="T9" fmla="*/ 0 h 223"/>
                <a:gd name="T10" fmla="*/ 1 w 155"/>
                <a:gd name="T11" fmla="*/ 0 h 223"/>
                <a:gd name="T12" fmla="*/ 1 w 155"/>
                <a:gd name="T13" fmla="*/ 0 h 223"/>
                <a:gd name="T14" fmla="*/ 1 w 155"/>
                <a:gd name="T15" fmla="*/ 0 h 223"/>
                <a:gd name="T16" fmla="*/ 1 w 155"/>
                <a:gd name="T17" fmla="*/ 0 h 223"/>
                <a:gd name="T18" fmla="*/ 1 w 155"/>
                <a:gd name="T19" fmla="*/ 0 h 223"/>
                <a:gd name="T20" fmla="*/ 1 w 155"/>
                <a:gd name="T21" fmla="*/ 0 h 223"/>
                <a:gd name="T22" fmla="*/ 1 w 155"/>
                <a:gd name="T23" fmla="*/ 0 h 223"/>
                <a:gd name="T24" fmla="*/ 1 w 155"/>
                <a:gd name="T25" fmla="*/ 0 h 223"/>
                <a:gd name="T26" fmla="*/ 1 w 155"/>
                <a:gd name="T27" fmla="*/ 0 h 223"/>
                <a:gd name="T28" fmla="*/ 1 w 155"/>
                <a:gd name="T29" fmla="*/ 0 h 223"/>
                <a:gd name="T30" fmla="*/ 1 w 155"/>
                <a:gd name="T31" fmla="*/ 0 h 223"/>
                <a:gd name="T32" fmla="*/ 1 w 155"/>
                <a:gd name="T33" fmla="*/ 0 h 223"/>
                <a:gd name="T34" fmla="*/ 1 w 155"/>
                <a:gd name="T35" fmla="*/ 0 h 223"/>
                <a:gd name="T36" fmla="*/ 1 w 155"/>
                <a:gd name="T37" fmla="*/ 0 h 223"/>
                <a:gd name="T38" fmla="*/ 1 w 155"/>
                <a:gd name="T39" fmla="*/ 0 h 223"/>
                <a:gd name="T40" fmla="*/ 1 w 155"/>
                <a:gd name="T41" fmla="*/ 0 h 223"/>
                <a:gd name="T42" fmla="*/ 1 w 155"/>
                <a:gd name="T43" fmla="*/ 0 h 223"/>
                <a:gd name="T44" fmla="*/ 2 w 155"/>
                <a:gd name="T45" fmla="*/ 0 h 223"/>
                <a:gd name="T46" fmla="*/ 2 w 155"/>
                <a:gd name="T47" fmla="*/ 0 h 223"/>
                <a:gd name="T48" fmla="*/ 1 w 155"/>
                <a:gd name="T49" fmla="*/ 0 h 223"/>
                <a:gd name="T50" fmla="*/ 1 w 155"/>
                <a:gd name="T51" fmla="*/ 0 h 223"/>
                <a:gd name="T52" fmla="*/ 1 w 155"/>
                <a:gd name="T53" fmla="*/ 0 h 223"/>
                <a:gd name="T54" fmla="*/ 1 w 155"/>
                <a:gd name="T55" fmla="*/ 0 h 223"/>
                <a:gd name="T56" fmla="*/ 2 w 155"/>
                <a:gd name="T57" fmla="*/ 0 h 223"/>
                <a:gd name="T58" fmla="*/ 2 w 155"/>
                <a:gd name="T59" fmla="*/ 0 h 223"/>
                <a:gd name="T60" fmla="*/ 2 w 155"/>
                <a:gd name="T61" fmla="*/ 0 h 223"/>
                <a:gd name="T62" fmla="*/ 2 w 155"/>
                <a:gd name="T63" fmla="*/ 0 h 223"/>
                <a:gd name="T64" fmla="*/ 2 w 155"/>
                <a:gd name="T65" fmla="*/ 0 h 223"/>
                <a:gd name="T66" fmla="*/ 2 w 155"/>
                <a:gd name="T67" fmla="*/ 0 h 223"/>
                <a:gd name="T68" fmla="*/ 1 w 155"/>
                <a:gd name="T69" fmla="*/ 0 h 223"/>
                <a:gd name="T70" fmla="*/ 1 w 155"/>
                <a:gd name="T71" fmla="*/ 0 h 223"/>
                <a:gd name="T72" fmla="*/ 1 w 155"/>
                <a:gd name="T73" fmla="*/ 0 h 223"/>
                <a:gd name="T74" fmla="*/ 1 w 155"/>
                <a:gd name="T75" fmla="*/ 0 h 223"/>
                <a:gd name="T76" fmla="*/ 1 w 155"/>
                <a:gd name="T77" fmla="*/ 0 h 223"/>
                <a:gd name="T78" fmla="*/ 1 w 155"/>
                <a:gd name="T79" fmla="*/ 0 h 223"/>
                <a:gd name="T80" fmla="*/ 1 w 155"/>
                <a:gd name="T81" fmla="*/ 0 h 223"/>
                <a:gd name="T82" fmla="*/ 1 w 155"/>
                <a:gd name="T83" fmla="*/ 0 h 223"/>
                <a:gd name="T84" fmla="*/ 1 w 155"/>
                <a:gd name="T85" fmla="*/ 0 h 223"/>
                <a:gd name="T86" fmla="*/ 1 w 155"/>
                <a:gd name="T87" fmla="*/ 0 h 223"/>
                <a:gd name="T88" fmla="*/ 1 w 155"/>
                <a:gd name="T89" fmla="*/ 0 h 223"/>
                <a:gd name="T90" fmla="*/ 1 w 155"/>
                <a:gd name="T91" fmla="*/ 1 h 223"/>
                <a:gd name="T92" fmla="*/ 1 w 155"/>
                <a:gd name="T93" fmla="*/ 1 h 223"/>
                <a:gd name="T94" fmla="*/ 1 w 155"/>
                <a:gd name="T95" fmla="*/ 1 h 223"/>
                <a:gd name="T96" fmla="*/ 1 w 155"/>
                <a:gd name="T97" fmla="*/ 1 h 223"/>
                <a:gd name="T98" fmla="*/ 1 w 155"/>
                <a:gd name="T99" fmla="*/ 1 h 223"/>
                <a:gd name="T100" fmla="*/ 1 w 155"/>
                <a:gd name="T101" fmla="*/ 1 h 223"/>
                <a:gd name="T102" fmla="*/ 1 w 155"/>
                <a:gd name="T103" fmla="*/ 1 h 223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155" h="223">
                  <a:moveTo>
                    <a:pt x="0" y="223"/>
                  </a:moveTo>
                  <a:lnTo>
                    <a:pt x="4" y="212"/>
                  </a:lnTo>
                  <a:lnTo>
                    <a:pt x="11" y="197"/>
                  </a:lnTo>
                  <a:lnTo>
                    <a:pt x="17" y="182"/>
                  </a:lnTo>
                  <a:lnTo>
                    <a:pt x="21" y="172"/>
                  </a:lnTo>
                  <a:lnTo>
                    <a:pt x="26" y="162"/>
                  </a:lnTo>
                  <a:lnTo>
                    <a:pt x="32" y="147"/>
                  </a:lnTo>
                  <a:lnTo>
                    <a:pt x="39" y="133"/>
                  </a:lnTo>
                  <a:lnTo>
                    <a:pt x="42" y="125"/>
                  </a:lnTo>
                  <a:lnTo>
                    <a:pt x="36" y="119"/>
                  </a:lnTo>
                  <a:lnTo>
                    <a:pt x="32" y="113"/>
                  </a:lnTo>
                  <a:lnTo>
                    <a:pt x="28" y="108"/>
                  </a:lnTo>
                  <a:lnTo>
                    <a:pt x="27" y="99"/>
                  </a:lnTo>
                  <a:lnTo>
                    <a:pt x="27" y="94"/>
                  </a:lnTo>
                  <a:lnTo>
                    <a:pt x="28" y="94"/>
                  </a:lnTo>
                  <a:lnTo>
                    <a:pt x="30" y="97"/>
                  </a:lnTo>
                  <a:lnTo>
                    <a:pt x="32" y="102"/>
                  </a:lnTo>
                  <a:lnTo>
                    <a:pt x="35" y="105"/>
                  </a:lnTo>
                  <a:lnTo>
                    <a:pt x="40" y="109"/>
                  </a:lnTo>
                  <a:lnTo>
                    <a:pt x="45" y="111"/>
                  </a:lnTo>
                  <a:lnTo>
                    <a:pt x="48" y="112"/>
                  </a:lnTo>
                  <a:lnTo>
                    <a:pt x="53" y="106"/>
                  </a:lnTo>
                  <a:lnTo>
                    <a:pt x="59" y="101"/>
                  </a:lnTo>
                  <a:lnTo>
                    <a:pt x="65" y="93"/>
                  </a:lnTo>
                  <a:lnTo>
                    <a:pt x="71" y="86"/>
                  </a:lnTo>
                  <a:lnTo>
                    <a:pt x="77" y="79"/>
                  </a:lnTo>
                  <a:lnTo>
                    <a:pt x="81" y="73"/>
                  </a:lnTo>
                  <a:lnTo>
                    <a:pt x="84" y="67"/>
                  </a:lnTo>
                  <a:lnTo>
                    <a:pt x="86" y="64"/>
                  </a:lnTo>
                  <a:lnTo>
                    <a:pt x="86" y="56"/>
                  </a:lnTo>
                  <a:lnTo>
                    <a:pt x="84" y="42"/>
                  </a:lnTo>
                  <a:lnTo>
                    <a:pt x="79" y="29"/>
                  </a:lnTo>
                  <a:lnTo>
                    <a:pt x="74" y="20"/>
                  </a:lnTo>
                  <a:lnTo>
                    <a:pt x="71" y="14"/>
                  </a:lnTo>
                  <a:lnTo>
                    <a:pt x="69" y="11"/>
                  </a:lnTo>
                  <a:lnTo>
                    <a:pt x="70" y="11"/>
                  </a:lnTo>
                  <a:lnTo>
                    <a:pt x="73" y="13"/>
                  </a:lnTo>
                  <a:lnTo>
                    <a:pt x="79" y="20"/>
                  </a:lnTo>
                  <a:lnTo>
                    <a:pt x="86" y="33"/>
                  </a:lnTo>
                  <a:lnTo>
                    <a:pt x="91" y="45"/>
                  </a:lnTo>
                  <a:lnTo>
                    <a:pt x="93" y="56"/>
                  </a:lnTo>
                  <a:lnTo>
                    <a:pt x="100" y="42"/>
                  </a:lnTo>
                  <a:lnTo>
                    <a:pt x="109" y="26"/>
                  </a:lnTo>
                  <a:lnTo>
                    <a:pt x="117" y="11"/>
                  </a:lnTo>
                  <a:lnTo>
                    <a:pt x="125" y="3"/>
                  </a:lnTo>
                  <a:lnTo>
                    <a:pt x="130" y="0"/>
                  </a:lnTo>
                  <a:lnTo>
                    <a:pt x="131" y="0"/>
                  </a:lnTo>
                  <a:lnTo>
                    <a:pt x="130" y="4"/>
                  </a:lnTo>
                  <a:lnTo>
                    <a:pt x="126" y="7"/>
                  </a:lnTo>
                  <a:lnTo>
                    <a:pt x="121" y="19"/>
                  </a:lnTo>
                  <a:lnTo>
                    <a:pt x="112" y="37"/>
                  </a:lnTo>
                  <a:lnTo>
                    <a:pt x="103" y="54"/>
                  </a:lnTo>
                  <a:lnTo>
                    <a:pt x="98" y="64"/>
                  </a:lnTo>
                  <a:lnTo>
                    <a:pt x="104" y="61"/>
                  </a:lnTo>
                  <a:lnTo>
                    <a:pt x="112" y="59"/>
                  </a:lnTo>
                  <a:lnTo>
                    <a:pt x="119" y="57"/>
                  </a:lnTo>
                  <a:lnTo>
                    <a:pt x="125" y="54"/>
                  </a:lnTo>
                  <a:lnTo>
                    <a:pt x="131" y="53"/>
                  </a:lnTo>
                  <a:lnTo>
                    <a:pt x="137" y="51"/>
                  </a:lnTo>
                  <a:lnTo>
                    <a:pt x="140" y="49"/>
                  </a:lnTo>
                  <a:lnTo>
                    <a:pt x="144" y="46"/>
                  </a:lnTo>
                  <a:lnTo>
                    <a:pt x="149" y="43"/>
                  </a:lnTo>
                  <a:lnTo>
                    <a:pt x="154" y="42"/>
                  </a:lnTo>
                  <a:lnTo>
                    <a:pt x="155" y="43"/>
                  </a:lnTo>
                  <a:lnTo>
                    <a:pt x="152" y="46"/>
                  </a:lnTo>
                  <a:lnTo>
                    <a:pt x="147" y="50"/>
                  </a:lnTo>
                  <a:lnTo>
                    <a:pt x="141" y="53"/>
                  </a:lnTo>
                  <a:lnTo>
                    <a:pt x="133" y="59"/>
                  </a:lnTo>
                  <a:lnTo>
                    <a:pt x="124" y="64"/>
                  </a:lnTo>
                  <a:lnTo>
                    <a:pt x="115" y="68"/>
                  </a:lnTo>
                  <a:lnTo>
                    <a:pt x="106" y="72"/>
                  </a:lnTo>
                  <a:lnTo>
                    <a:pt x="99" y="74"/>
                  </a:lnTo>
                  <a:lnTo>
                    <a:pt x="94" y="75"/>
                  </a:lnTo>
                  <a:lnTo>
                    <a:pt x="87" y="80"/>
                  </a:lnTo>
                  <a:lnTo>
                    <a:pt x="79" y="88"/>
                  </a:lnTo>
                  <a:lnTo>
                    <a:pt x="73" y="97"/>
                  </a:lnTo>
                  <a:lnTo>
                    <a:pt x="71" y="103"/>
                  </a:lnTo>
                  <a:lnTo>
                    <a:pt x="73" y="105"/>
                  </a:lnTo>
                  <a:lnTo>
                    <a:pt x="76" y="108"/>
                  </a:lnTo>
                  <a:lnTo>
                    <a:pt x="79" y="109"/>
                  </a:lnTo>
                  <a:lnTo>
                    <a:pt x="81" y="109"/>
                  </a:lnTo>
                  <a:lnTo>
                    <a:pt x="77" y="112"/>
                  </a:lnTo>
                  <a:lnTo>
                    <a:pt x="73" y="114"/>
                  </a:lnTo>
                  <a:lnTo>
                    <a:pt x="70" y="118"/>
                  </a:lnTo>
                  <a:lnTo>
                    <a:pt x="68" y="120"/>
                  </a:lnTo>
                  <a:lnTo>
                    <a:pt x="65" y="119"/>
                  </a:lnTo>
                  <a:lnTo>
                    <a:pt x="63" y="119"/>
                  </a:lnTo>
                  <a:lnTo>
                    <a:pt x="62" y="119"/>
                  </a:lnTo>
                  <a:lnTo>
                    <a:pt x="58" y="124"/>
                  </a:lnTo>
                  <a:lnTo>
                    <a:pt x="54" y="133"/>
                  </a:lnTo>
                  <a:lnTo>
                    <a:pt x="48" y="143"/>
                  </a:lnTo>
                  <a:lnTo>
                    <a:pt x="41" y="156"/>
                  </a:lnTo>
                  <a:lnTo>
                    <a:pt x="35" y="169"/>
                  </a:lnTo>
                  <a:lnTo>
                    <a:pt x="31" y="180"/>
                  </a:lnTo>
                  <a:lnTo>
                    <a:pt x="28" y="192"/>
                  </a:lnTo>
                  <a:lnTo>
                    <a:pt x="27" y="200"/>
                  </a:lnTo>
                  <a:lnTo>
                    <a:pt x="25" y="204"/>
                  </a:lnTo>
                  <a:lnTo>
                    <a:pt x="23" y="209"/>
                  </a:lnTo>
                  <a:lnTo>
                    <a:pt x="20" y="214"/>
                  </a:lnTo>
                  <a:lnTo>
                    <a:pt x="18" y="216"/>
                  </a:lnTo>
                  <a:lnTo>
                    <a:pt x="15" y="218"/>
                  </a:lnTo>
                  <a:lnTo>
                    <a:pt x="9" y="221"/>
                  </a:lnTo>
                  <a:lnTo>
                    <a:pt x="3" y="222"/>
                  </a:lnTo>
                  <a:lnTo>
                    <a:pt x="0" y="223"/>
                  </a:lnTo>
                  <a:close/>
                </a:path>
              </a:pathLst>
            </a:custGeom>
            <a:solidFill>
              <a:srgbClr val="004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130" name="Freeform 328"/>
            <p:cNvSpPr>
              <a:spLocks/>
            </p:cNvSpPr>
            <p:nvPr/>
          </p:nvSpPr>
          <p:spPr bwMode="auto">
            <a:xfrm>
              <a:off x="48" y="416"/>
              <a:ext cx="50" cy="86"/>
            </a:xfrm>
            <a:custGeom>
              <a:avLst/>
              <a:gdLst>
                <a:gd name="T0" fmla="*/ 1 w 100"/>
                <a:gd name="T1" fmla="*/ 1 h 172"/>
                <a:gd name="T2" fmla="*/ 1 w 100"/>
                <a:gd name="T3" fmla="*/ 1 h 172"/>
                <a:gd name="T4" fmla="*/ 1 w 100"/>
                <a:gd name="T5" fmla="*/ 1 h 172"/>
                <a:gd name="T6" fmla="*/ 1 w 100"/>
                <a:gd name="T7" fmla="*/ 1 h 172"/>
                <a:gd name="T8" fmla="*/ 1 w 100"/>
                <a:gd name="T9" fmla="*/ 1 h 172"/>
                <a:gd name="T10" fmla="*/ 1 w 100"/>
                <a:gd name="T11" fmla="*/ 1 h 172"/>
                <a:gd name="T12" fmla="*/ 0 w 100"/>
                <a:gd name="T13" fmla="*/ 1 h 172"/>
                <a:gd name="T14" fmla="*/ 1 w 100"/>
                <a:gd name="T15" fmla="*/ 1 h 172"/>
                <a:gd name="T16" fmla="*/ 1 w 100"/>
                <a:gd name="T17" fmla="*/ 1 h 172"/>
                <a:gd name="T18" fmla="*/ 1 w 100"/>
                <a:gd name="T19" fmla="*/ 1 h 172"/>
                <a:gd name="T20" fmla="*/ 1 w 100"/>
                <a:gd name="T21" fmla="*/ 1 h 172"/>
                <a:gd name="T22" fmla="*/ 1 w 100"/>
                <a:gd name="T23" fmla="*/ 1 h 172"/>
                <a:gd name="T24" fmla="*/ 1 w 100"/>
                <a:gd name="T25" fmla="*/ 1 h 172"/>
                <a:gd name="T26" fmla="*/ 1 w 100"/>
                <a:gd name="T27" fmla="*/ 1 h 172"/>
                <a:gd name="T28" fmla="*/ 1 w 100"/>
                <a:gd name="T29" fmla="*/ 1 h 172"/>
                <a:gd name="T30" fmla="*/ 1 w 100"/>
                <a:gd name="T31" fmla="*/ 1 h 172"/>
                <a:gd name="T32" fmla="*/ 1 w 100"/>
                <a:gd name="T33" fmla="*/ 1 h 172"/>
                <a:gd name="T34" fmla="*/ 1 w 100"/>
                <a:gd name="T35" fmla="*/ 1 h 172"/>
                <a:gd name="T36" fmla="*/ 1 w 100"/>
                <a:gd name="T37" fmla="*/ 1 h 172"/>
                <a:gd name="T38" fmla="*/ 1 w 100"/>
                <a:gd name="T39" fmla="*/ 1 h 172"/>
                <a:gd name="T40" fmla="*/ 1 w 100"/>
                <a:gd name="T41" fmla="*/ 1 h 172"/>
                <a:gd name="T42" fmla="*/ 1 w 100"/>
                <a:gd name="T43" fmla="*/ 1 h 172"/>
                <a:gd name="T44" fmla="*/ 1 w 100"/>
                <a:gd name="T45" fmla="*/ 1 h 172"/>
                <a:gd name="T46" fmla="*/ 1 w 100"/>
                <a:gd name="T47" fmla="*/ 2 h 172"/>
                <a:gd name="T48" fmla="*/ 1 w 100"/>
                <a:gd name="T49" fmla="*/ 2 h 172"/>
                <a:gd name="T50" fmla="*/ 1 w 100"/>
                <a:gd name="T51" fmla="*/ 2 h 172"/>
                <a:gd name="T52" fmla="*/ 1 w 100"/>
                <a:gd name="T53" fmla="*/ 2 h 172"/>
                <a:gd name="T54" fmla="*/ 1 w 100"/>
                <a:gd name="T55" fmla="*/ 1 h 172"/>
                <a:gd name="T56" fmla="*/ 1 w 100"/>
                <a:gd name="T57" fmla="*/ 1 h 172"/>
                <a:gd name="T58" fmla="*/ 1 w 100"/>
                <a:gd name="T59" fmla="*/ 1 h 172"/>
                <a:gd name="T60" fmla="*/ 1 w 100"/>
                <a:gd name="T61" fmla="*/ 1 h 172"/>
                <a:gd name="T62" fmla="*/ 1 w 100"/>
                <a:gd name="T63" fmla="*/ 1 h 172"/>
                <a:gd name="T64" fmla="*/ 1 w 100"/>
                <a:gd name="T65" fmla="*/ 2 h 172"/>
                <a:gd name="T66" fmla="*/ 1 w 100"/>
                <a:gd name="T67" fmla="*/ 1 h 172"/>
                <a:gd name="T68" fmla="*/ 1 w 100"/>
                <a:gd name="T69" fmla="*/ 1 h 172"/>
                <a:gd name="T70" fmla="*/ 1 w 100"/>
                <a:gd name="T71" fmla="*/ 1 h 172"/>
                <a:gd name="T72" fmla="*/ 1 w 100"/>
                <a:gd name="T73" fmla="*/ 1 h 172"/>
                <a:gd name="T74" fmla="*/ 1 w 100"/>
                <a:gd name="T75" fmla="*/ 1 h 172"/>
                <a:gd name="T76" fmla="*/ 1 w 100"/>
                <a:gd name="T77" fmla="*/ 1 h 172"/>
                <a:gd name="T78" fmla="*/ 1 w 100"/>
                <a:gd name="T79" fmla="*/ 1 h 172"/>
                <a:gd name="T80" fmla="*/ 1 w 100"/>
                <a:gd name="T81" fmla="*/ 1 h 172"/>
                <a:gd name="T82" fmla="*/ 1 w 100"/>
                <a:gd name="T83" fmla="*/ 1 h 172"/>
                <a:gd name="T84" fmla="*/ 1 w 100"/>
                <a:gd name="T85" fmla="*/ 1 h 172"/>
                <a:gd name="T86" fmla="*/ 1 w 100"/>
                <a:gd name="T87" fmla="*/ 1 h 172"/>
                <a:gd name="T88" fmla="*/ 1 w 100"/>
                <a:gd name="T89" fmla="*/ 1 h 172"/>
                <a:gd name="T90" fmla="*/ 1 w 100"/>
                <a:gd name="T91" fmla="*/ 1 h 172"/>
                <a:gd name="T92" fmla="*/ 1 w 100"/>
                <a:gd name="T93" fmla="*/ 1 h 172"/>
                <a:gd name="T94" fmla="*/ 1 w 100"/>
                <a:gd name="T95" fmla="*/ 1 h 172"/>
                <a:gd name="T96" fmla="*/ 1 w 100"/>
                <a:gd name="T97" fmla="*/ 1 h 172"/>
                <a:gd name="T98" fmla="*/ 1 w 100"/>
                <a:gd name="T99" fmla="*/ 0 h 172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100" h="172">
                  <a:moveTo>
                    <a:pt x="70" y="4"/>
                  </a:moveTo>
                  <a:lnTo>
                    <a:pt x="65" y="11"/>
                  </a:lnTo>
                  <a:lnTo>
                    <a:pt x="60" y="21"/>
                  </a:lnTo>
                  <a:lnTo>
                    <a:pt x="55" y="30"/>
                  </a:lnTo>
                  <a:lnTo>
                    <a:pt x="53" y="36"/>
                  </a:lnTo>
                  <a:lnTo>
                    <a:pt x="47" y="36"/>
                  </a:lnTo>
                  <a:lnTo>
                    <a:pt x="40" y="38"/>
                  </a:lnTo>
                  <a:lnTo>
                    <a:pt x="31" y="42"/>
                  </a:lnTo>
                  <a:lnTo>
                    <a:pt x="23" y="46"/>
                  </a:lnTo>
                  <a:lnTo>
                    <a:pt x="15" y="51"/>
                  </a:lnTo>
                  <a:lnTo>
                    <a:pt x="8" y="56"/>
                  </a:lnTo>
                  <a:lnTo>
                    <a:pt x="3" y="59"/>
                  </a:lnTo>
                  <a:lnTo>
                    <a:pt x="1" y="63"/>
                  </a:lnTo>
                  <a:lnTo>
                    <a:pt x="0" y="66"/>
                  </a:lnTo>
                  <a:lnTo>
                    <a:pt x="0" y="67"/>
                  </a:lnTo>
                  <a:lnTo>
                    <a:pt x="1" y="67"/>
                  </a:lnTo>
                  <a:lnTo>
                    <a:pt x="4" y="65"/>
                  </a:lnTo>
                  <a:lnTo>
                    <a:pt x="8" y="64"/>
                  </a:lnTo>
                  <a:lnTo>
                    <a:pt x="12" y="60"/>
                  </a:lnTo>
                  <a:lnTo>
                    <a:pt x="18" y="57"/>
                  </a:lnTo>
                  <a:lnTo>
                    <a:pt x="25" y="53"/>
                  </a:lnTo>
                  <a:lnTo>
                    <a:pt x="32" y="50"/>
                  </a:lnTo>
                  <a:lnTo>
                    <a:pt x="39" y="46"/>
                  </a:lnTo>
                  <a:lnTo>
                    <a:pt x="45" y="44"/>
                  </a:lnTo>
                  <a:lnTo>
                    <a:pt x="49" y="43"/>
                  </a:lnTo>
                  <a:lnTo>
                    <a:pt x="47" y="51"/>
                  </a:lnTo>
                  <a:lnTo>
                    <a:pt x="45" y="63"/>
                  </a:lnTo>
                  <a:lnTo>
                    <a:pt x="42" y="74"/>
                  </a:lnTo>
                  <a:lnTo>
                    <a:pt x="41" y="81"/>
                  </a:lnTo>
                  <a:lnTo>
                    <a:pt x="37" y="86"/>
                  </a:lnTo>
                  <a:lnTo>
                    <a:pt x="32" y="90"/>
                  </a:lnTo>
                  <a:lnTo>
                    <a:pt x="26" y="97"/>
                  </a:lnTo>
                  <a:lnTo>
                    <a:pt x="19" y="103"/>
                  </a:lnTo>
                  <a:lnTo>
                    <a:pt x="14" y="110"/>
                  </a:lnTo>
                  <a:lnTo>
                    <a:pt x="9" y="114"/>
                  </a:lnTo>
                  <a:lnTo>
                    <a:pt x="5" y="119"/>
                  </a:lnTo>
                  <a:lnTo>
                    <a:pt x="3" y="122"/>
                  </a:lnTo>
                  <a:lnTo>
                    <a:pt x="3" y="126"/>
                  </a:lnTo>
                  <a:lnTo>
                    <a:pt x="3" y="128"/>
                  </a:lnTo>
                  <a:lnTo>
                    <a:pt x="5" y="128"/>
                  </a:lnTo>
                  <a:lnTo>
                    <a:pt x="8" y="125"/>
                  </a:lnTo>
                  <a:lnTo>
                    <a:pt x="14" y="118"/>
                  </a:lnTo>
                  <a:lnTo>
                    <a:pt x="24" y="107"/>
                  </a:lnTo>
                  <a:lnTo>
                    <a:pt x="34" y="99"/>
                  </a:lnTo>
                  <a:lnTo>
                    <a:pt x="41" y="94"/>
                  </a:lnTo>
                  <a:lnTo>
                    <a:pt x="42" y="107"/>
                  </a:lnTo>
                  <a:lnTo>
                    <a:pt x="44" y="131"/>
                  </a:lnTo>
                  <a:lnTo>
                    <a:pt x="46" y="154"/>
                  </a:lnTo>
                  <a:lnTo>
                    <a:pt x="48" y="166"/>
                  </a:lnTo>
                  <a:lnTo>
                    <a:pt x="49" y="171"/>
                  </a:lnTo>
                  <a:lnTo>
                    <a:pt x="50" y="172"/>
                  </a:lnTo>
                  <a:lnTo>
                    <a:pt x="50" y="171"/>
                  </a:lnTo>
                  <a:lnTo>
                    <a:pt x="52" y="165"/>
                  </a:lnTo>
                  <a:lnTo>
                    <a:pt x="50" y="150"/>
                  </a:lnTo>
                  <a:lnTo>
                    <a:pt x="50" y="125"/>
                  </a:lnTo>
                  <a:lnTo>
                    <a:pt x="49" y="101"/>
                  </a:lnTo>
                  <a:lnTo>
                    <a:pt x="52" y="86"/>
                  </a:lnTo>
                  <a:lnTo>
                    <a:pt x="53" y="84"/>
                  </a:lnTo>
                  <a:lnTo>
                    <a:pt x="54" y="84"/>
                  </a:lnTo>
                  <a:lnTo>
                    <a:pt x="55" y="86"/>
                  </a:lnTo>
                  <a:lnTo>
                    <a:pt x="56" y="90"/>
                  </a:lnTo>
                  <a:lnTo>
                    <a:pt x="61" y="99"/>
                  </a:lnTo>
                  <a:lnTo>
                    <a:pt x="71" y="111"/>
                  </a:lnTo>
                  <a:lnTo>
                    <a:pt x="82" y="124"/>
                  </a:lnTo>
                  <a:lnTo>
                    <a:pt x="90" y="129"/>
                  </a:lnTo>
                  <a:lnTo>
                    <a:pt x="93" y="129"/>
                  </a:lnTo>
                  <a:lnTo>
                    <a:pt x="92" y="127"/>
                  </a:lnTo>
                  <a:lnTo>
                    <a:pt x="88" y="122"/>
                  </a:lnTo>
                  <a:lnTo>
                    <a:pt x="84" y="117"/>
                  </a:lnTo>
                  <a:lnTo>
                    <a:pt x="78" y="109"/>
                  </a:lnTo>
                  <a:lnTo>
                    <a:pt x="70" y="98"/>
                  </a:lnTo>
                  <a:lnTo>
                    <a:pt x="63" y="88"/>
                  </a:lnTo>
                  <a:lnTo>
                    <a:pt x="58" y="80"/>
                  </a:lnTo>
                  <a:lnTo>
                    <a:pt x="58" y="72"/>
                  </a:lnTo>
                  <a:lnTo>
                    <a:pt x="58" y="61"/>
                  </a:lnTo>
                  <a:lnTo>
                    <a:pt x="60" y="51"/>
                  </a:lnTo>
                  <a:lnTo>
                    <a:pt x="61" y="45"/>
                  </a:lnTo>
                  <a:lnTo>
                    <a:pt x="62" y="43"/>
                  </a:lnTo>
                  <a:lnTo>
                    <a:pt x="63" y="43"/>
                  </a:lnTo>
                  <a:lnTo>
                    <a:pt x="65" y="45"/>
                  </a:lnTo>
                  <a:lnTo>
                    <a:pt x="69" y="49"/>
                  </a:lnTo>
                  <a:lnTo>
                    <a:pt x="76" y="56"/>
                  </a:lnTo>
                  <a:lnTo>
                    <a:pt x="84" y="64"/>
                  </a:lnTo>
                  <a:lnTo>
                    <a:pt x="93" y="72"/>
                  </a:lnTo>
                  <a:lnTo>
                    <a:pt x="99" y="76"/>
                  </a:lnTo>
                  <a:lnTo>
                    <a:pt x="100" y="76"/>
                  </a:lnTo>
                  <a:lnTo>
                    <a:pt x="98" y="72"/>
                  </a:lnTo>
                  <a:lnTo>
                    <a:pt x="93" y="67"/>
                  </a:lnTo>
                  <a:lnTo>
                    <a:pt x="88" y="61"/>
                  </a:lnTo>
                  <a:lnTo>
                    <a:pt x="84" y="56"/>
                  </a:lnTo>
                  <a:lnTo>
                    <a:pt x="78" y="49"/>
                  </a:lnTo>
                  <a:lnTo>
                    <a:pt x="73" y="43"/>
                  </a:lnTo>
                  <a:lnTo>
                    <a:pt x="71" y="39"/>
                  </a:lnTo>
                  <a:lnTo>
                    <a:pt x="70" y="35"/>
                  </a:lnTo>
                  <a:lnTo>
                    <a:pt x="69" y="27"/>
                  </a:lnTo>
                  <a:lnTo>
                    <a:pt x="70" y="18"/>
                  </a:lnTo>
                  <a:lnTo>
                    <a:pt x="73" y="8"/>
                  </a:lnTo>
                  <a:lnTo>
                    <a:pt x="76" y="3"/>
                  </a:lnTo>
                  <a:lnTo>
                    <a:pt x="76" y="0"/>
                  </a:lnTo>
                  <a:lnTo>
                    <a:pt x="73" y="0"/>
                  </a:lnTo>
                  <a:lnTo>
                    <a:pt x="70" y="4"/>
                  </a:lnTo>
                  <a:close/>
                </a:path>
              </a:pathLst>
            </a:custGeom>
            <a:solidFill>
              <a:srgbClr val="004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131" name="Freeform 329"/>
            <p:cNvSpPr>
              <a:spLocks/>
            </p:cNvSpPr>
            <p:nvPr/>
          </p:nvSpPr>
          <p:spPr bwMode="auto">
            <a:xfrm>
              <a:off x="225" y="377"/>
              <a:ext cx="100" cy="79"/>
            </a:xfrm>
            <a:custGeom>
              <a:avLst/>
              <a:gdLst>
                <a:gd name="T0" fmla="*/ 1 w 200"/>
                <a:gd name="T1" fmla="*/ 1 h 158"/>
                <a:gd name="T2" fmla="*/ 1 w 200"/>
                <a:gd name="T3" fmla="*/ 1 h 158"/>
                <a:gd name="T4" fmla="*/ 1 w 200"/>
                <a:gd name="T5" fmla="*/ 1 h 158"/>
                <a:gd name="T6" fmla="*/ 1 w 200"/>
                <a:gd name="T7" fmla="*/ 1 h 158"/>
                <a:gd name="T8" fmla="*/ 1 w 200"/>
                <a:gd name="T9" fmla="*/ 1 h 158"/>
                <a:gd name="T10" fmla="*/ 1 w 200"/>
                <a:gd name="T11" fmla="*/ 1 h 158"/>
                <a:gd name="T12" fmla="*/ 1 w 200"/>
                <a:gd name="T13" fmla="*/ 1 h 158"/>
                <a:gd name="T14" fmla="*/ 1 w 200"/>
                <a:gd name="T15" fmla="*/ 1 h 158"/>
                <a:gd name="T16" fmla="*/ 1 w 200"/>
                <a:gd name="T17" fmla="*/ 1 h 158"/>
                <a:gd name="T18" fmla="*/ 1 w 200"/>
                <a:gd name="T19" fmla="*/ 1 h 158"/>
                <a:gd name="T20" fmla="*/ 1 w 200"/>
                <a:gd name="T21" fmla="*/ 1 h 158"/>
                <a:gd name="T22" fmla="*/ 1 w 200"/>
                <a:gd name="T23" fmla="*/ 1 h 158"/>
                <a:gd name="T24" fmla="*/ 1 w 200"/>
                <a:gd name="T25" fmla="*/ 1 h 158"/>
                <a:gd name="T26" fmla="*/ 1 w 200"/>
                <a:gd name="T27" fmla="*/ 1 h 158"/>
                <a:gd name="T28" fmla="*/ 1 w 200"/>
                <a:gd name="T29" fmla="*/ 1 h 158"/>
                <a:gd name="T30" fmla="*/ 1 w 200"/>
                <a:gd name="T31" fmla="*/ 2 h 158"/>
                <a:gd name="T32" fmla="*/ 1 w 200"/>
                <a:gd name="T33" fmla="*/ 2 h 158"/>
                <a:gd name="T34" fmla="*/ 1 w 200"/>
                <a:gd name="T35" fmla="*/ 2 h 158"/>
                <a:gd name="T36" fmla="*/ 1 w 200"/>
                <a:gd name="T37" fmla="*/ 2 h 158"/>
                <a:gd name="T38" fmla="*/ 1 w 200"/>
                <a:gd name="T39" fmla="*/ 1 h 158"/>
                <a:gd name="T40" fmla="*/ 1 w 200"/>
                <a:gd name="T41" fmla="*/ 1 h 158"/>
                <a:gd name="T42" fmla="*/ 2 w 200"/>
                <a:gd name="T43" fmla="*/ 1 h 158"/>
                <a:gd name="T44" fmla="*/ 2 w 200"/>
                <a:gd name="T45" fmla="*/ 1 h 158"/>
                <a:gd name="T46" fmla="*/ 2 w 200"/>
                <a:gd name="T47" fmla="*/ 2 h 158"/>
                <a:gd name="T48" fmla="*/ 2 w 200"/>
                <a:gd name="T49" fmla="*/ 2 h 158"/>
                <a:gd name="T50" fmla="*/ 2 w 200"/>
                <a:gd name="T51" fmla="*/ 2 h 158"/>
                <a:gd name="T52" fmla="*/ 2 w 200"/>
                <a:gd name="T53" fmla="*/ 1 h 158"/>
                <a:gd name="T54" fmla="*/ 2 w 200"/>
                <a:gd name="T55" fmla="*/ 1 h 158"/>
                <a:gd name="T56" fmla="*/ 2 w 200"/>
                <a:gd name="T57" fmla="*/ 1 h 158"/>
                <a:gd name="T58" fmla="*/ 1 w 200"/>
                <a:gd name="T59" fmla="*/ 1 h 158"/>
                <a:gd name="T60" fmla="*/ 1 w 200"/>
                <a:gd name="T61" fmla="*/ 1 h 158"/>
                <a:gd name="T62" fmla="*/ 1 w 200"/>
                <a:gd name="T63" fmla="*/ 1 h 158"/>
                <a:gd name="T64" fmla="*/ 1 w 200"/>
                <a:gd name="T65" fmla="*/ 1 h 158"/>
                <a:gd name="T66" fmla="*/ 2 w 200"/>
                <a:gd name="T67" fmla="*/ 1 h 158"/>
                <a:gd name="T68" fmla="*/ 2 w 200"/>
                <a:gd name="T69" fmla="*/ 1 h 158"/>
                <a:gd name="T70" fmla="*/ 2 w 200"/>
                <a:gd name="T71" fmla="*/ 1 h 158"/>
                <a:gd name="T72" fmla="*/ 2 w 200"/>
                <a:gd name="T73" fmla="*/ 1 h 158"/>
                <a:gd name="T74" fmla="*/ 2 w 200"/>
                <a:gd name="T75" fmla="*/ 1 h 158"/>
                <a:gd name="T76" fmla="*/ 2 w 200"/>
                <a:gd name="T77" fmla="*/ 1 h 158"/>
                <a:gd name="T78" fmla="*/ 2 w 200"/>
                <a:gd name="T79" fmla="*/ 1 h 158"/>
                <a:gd name="T80" fmla="*/ 2 w 200"/>
                <a:gd name="T81" fmla="*/ 1 h 158"/>
                <a:gd name="T82" fmla="*/ 1 w 200"/>
                <a:gd name="T83" fmla="*/ 1 h 158"/>
                <a:gd name="T84" fmla="*/ 1 w 200"/>
                <a:gd name="T85" fmla="*/ 1 h 158"/>
                <a:gd name="T86" fmla="*/ 1 w 200"/>
                <a:gd name="T87" fmla="*/ 1 h 158"/>
                <a:gd name="T88" fmla="*/ 1 w 200"/>
                <a:gd name="T89" fmla="*/ 1 h 158"/>
                <a:gd name="T90" fmla="*/ 1 w 200"/>
                <a:gd name="T91" fmla="*/ 1 h 158"/>
                <a:gd name="T92" fmla="*/ 1 w 200"/>
                <a:gd name="T93" fmla="*/ 1 h 158"/>
                <a:gd name="T94" fmla="*/ 1 w 200"/>
                <a:gd name="T95" fmla="*/ 1 h 158"/>
                <a:gd name="T96" fmla="*/ 1 w 200"/>
                <a:gd name="T97" fmla="*/ 1 h 158"/>
                <a:gd name="T98" fmla="*/ 1 w 200"/>
                <a:gd name="T99" fmla="*/ 1 h 158"/>
                <a:gd name="T100" fmla="*/ 1 w 200"/>
                <a:gd name="T101" fmla="*/ 1 h 158"/>
                <a:gd name="T102" fmla="*/ 1 w 200"/>
                <a:gd name="T103" fmla="*/ 0 h 158"/>
                <a:gd name="T104" fmla="*/ 1 w 200"/>
                <a:gd name="T105" fmla="*/ 1 h 158"/>
                <a:gd name="T106" fmla="*/ 1 w 200"/>
                <a:gd name="T107" fmla="*/ 1 h 158"/>
                <a:gd name="T108" fmla="*/ 1 w 200"/>
                <a:gd name="T109" fmla="*/ 1 h 158"/>
                <a:gd name="T110" fmla="*/ 1 w 200"/>
                <a:gd name="T111" fmla="*/ 1 h 158"/>
                <a:gd name="T112" fmla="*/ 1 w 200"/>
                <a:gd name="T113" fmla="*/ 1 h 158"/>
                <a:gd name="T114" fmla="*/ 1 w 200"/>
                <a:gd name="T115" fmla="*/ 1 h 158"/>
                <a:gd name="T116" fmla="*/ 1 w 200"/>
                <a:gd name="T117" fmla="*/ 1 h 158"/>
                <a:gd name="T118" fmla="*/ 1 w 200"/>
                <a:gd name="T119" fmla="*/ 1 h 158"/>
                <a:gd name="T120" fmla="*/ 1 w 200"/>
                <a:gd name="T121" fmla="*/ 1 h 158"/>
                <a:gd name="T122" fmla="*/ 1 w 200"/>
                <a:gd name="T123" fmla="*/ 1 h 158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200" h="158">
                  <a:moveTo>
                    <a:pt x="0" y="13"/>
                  </a:moveTo>
                  <a:lnTo>
                    <a:pt x="4" y="16"/>
                  </a:lnTo>
                  <a:lnTo>
                    <a:pt x="10" y="21"/>
                  </a:lnTo>
                  <a:lnTo>
                    <a:pt x="15" y="25"/>
                  </a:lnTo>
                  <a:lnTo>
                    <a:pt x="19" y="29"/>
                  </a:lnTo>
                  <a:lnTo>
                    <a:pt x="23" y="31"/>
                  </a:lnTo>
                  <a:lnTo>
                    <a:pt x="31" y="35"/>
                  </a:lnTo>
                  <a:lnTo>
                    <a:pt x="39" y="38"/>
                  </a:lnTo>
                  <a:lnTo>
                    <a:pt x="44" y="43"/>
                  </a:lnTo>
                  <a:lnTo>
                    <a:pt x="44" y="58"/>
                  </a:lnTo>
                  <a:lnTo>
                    <a:pt x="44" y="74"/>
                  </a:lnTo>
                  <a:lnTo>
                    <a:pt x="45" y="89"/>
                  </a:lnTo>
                  <a:lnTo>
                    <a:pt x="46" y="100"/>
                  </a:lnTo>
                  <a:lnTo>
                    <a:pt x="49" y="105"/>
                  </a:lnTo>
                  <a:lnTo>
                    <a:pt x="50" y="104"/>
                  </a:lnTo>
                  <a:lnTo>
                    <a:pt x="51" y="100"/>
                  </a:lnTo>
                  <a:lnTo>
                    <a:pt x="50" y="95"/>
                  </a:lnTo>
                  <a:lnTo>
                    <a:pt x="50" y="84"/>
                  </a:lnTo>
                  <a:lnTo>
                    <a:pt x="51" y="68"/>
                  </a:lnTo>
                  <a:lnTo>
                    <a:pt x="53" y="52"/>
                  </a:lnTo>
                  <a:lnTo>
                    <a:pt x="54" y="43"/>
                  </a:lnTo>
                  <a:lnTo>
                    <a:pt x="58" y="45"/>
                  </a:lnTo>
                  <a:lnTo>
                    <a:pt x="62" y="50"/>
                  </a:lnTo>
                  <a:lnTo>
                    <a:pt x="67" y="54"/>
                  </a:lnTo>
                  <a:lnTo>
                    <a:pt x="73" y="60"/>
                  </a:lnTo>
                  <a:lnTo>
                    <a:pt x="79" y="65"/>
                  </a:lnTo>
                  <a:lnTo>
                    <a:pt x="84" y="69"/>
                  </a:lnTo>
                  <a:lnTo>
                    <a:pt x="88" y="73"/>
                  </a:lnTo>
                  <a:lnTo>
                    <a:pt x="91" y="74"/>
                  </a:lnTo>
                  <a:lnTo>
                    <a:pt x="94" y="92"/>
                  </a:lnTo>
                  <a:lnTo>
                    <a:pt x="97" y="116"/>
                  </a:lnTo>
                  <a:lnTo>
                    <a:pt x="103" y="141"/>
                  </a:lnTo>
                  <a:lnTo>
                    <a:pt x="109" y="154"/>
                  </a:lnTo>
                  <a:lnTo>
                    <a:pt x="112" y="158"/>
                  </a:lnTo>
                  <a:lnTo>
                    <a:pt x="113" y="156"/>
                  </a:lnTo>
                  <a:lnTo>
                    <a:pt x="112" y="150"/>
                  </a:lnTo>
                  <a:lnTo>
                    <a:pt x="110" y="143"/>
                  </a:lnTo>
                  <a:lnTo>
                    <a:pt x="106" y="130"/>
                  </a:lnTo>
                  <a:lnTo>
                    <a:pt x="103" y="112"/>
                  </a:lnTo>
                  <a:lnTo>
                    <a:pt x="100" y="93"/>
                  </a:lnTo>
                  <a:lnTo>
                    <a:pt x="100" y="81"/>
                  </a:lnTo>
                  <a:lnTo>
                    <a:pt x="110" y="85"/>
                  </a:lnTo>
                  <a:lnTo>
                    <a:pt x="122" y="92"/>
                  </a:lnTo>
                  <a:lnTo>
                    <a:pt x="137" y="100"/>
                  </a:lnTo>
                  <a:lnTo>
                    <a:pt x="152" y="110"/>
                  </a:lnTo>
                  <a:lnTo>
                    <a:pt x="167" y="118"/>
                  </a:lnTo>
                  <a:lnTo>
                    <a:pt x="181" y="126"/>
                  </a:lnTo>
                  <a:lnTo>
                    <a:pt x="191" y="131"/>
                  </a:lnTo>
                  <a:lnTo>
                    <a:pt x="196" y="135"/>
                  </a:lnTo>
                  <a:lnTo>
                    <a:pt x="198" y="137"/>
                  </a:lnTo>
                  <a:lnTo>
                    <a:pt x="200" y="136"/>
                  </a:lnTo>
                  <a:lnTo>
                    <a:pt x="197" y="133"/>
                  </a:lnTo>
                  <a:lnTo>
                    <a:pt x="191" y="127"/>
                  </a:lnTo>
                  <a:lnTo>
                    <a:pt x="186" y="122"/>
                  </a:lnTo>
                  <a:lnTo>
                    <a:pt x="175" y="115"/>
                  </a:lnTo>
                  <a:lnTo>
                    <a:pt x="163" y="107"/>
                  </a:lnTo>
                  <a:lnTo>
                    <a:pt x="149" y="99"/>
                  </a:lnTo>
                  <a:lnTo>
                    <a:pt x="135" y="90"/>
                  </a:lnTo>
                  <a:lnTo>
                    <a:pt x="122" y="83"/>
                  </a:lnTo>
                  <a:lnTo>
                    <a:pt x="112" y="77"/>
                  </a:lnTo>
                  <a:lnTo>
                    <a:pt x="105" y="74"/>
                  </a:lnTo>
                  <a:lnTo>
                    <a:pt x="100" y="71"/>
                  </a:lnTo>
                  <a:lnTo>
                    <a:pt x="102" y="70"/>
                  </a:lnTo>
                  <a:lnTo>
                    <a:pt x="107" y="70"/>
                  </a:lnTo>
                  <a:lnTo>
                    <a:pt x="114" y="68"/>
                  </a:lnTo>
                  <a:lnTo>
                    <a:pt x="121" y="66"/>
                  </a:lnTo>
                  <a:lnTo>
                    <a:pt x="132" y="63"/>
                  </a:lnTo>
                  <a:lnTo>
                    <a:pt x="142" y="62"/>
                  </a:lnTo>
                  <a:lnTo>
                    <a:pt x="155" y="61"/>
                  </a:lnTo>
                  <a:lnTo>
                    <a:pt x="166" y="61"/>
                  </a:lnTo>
                  <a:lnTo>
                    <a:pt x="178" y="62"/>
                  </a:lnTo>
                  <a:lnTo>
                    <a:pt x="186" y="63"/>
                  </a:lnTo>
                  <a:lnTo>
                    <a:pt x="193" y="66"/>
                  </a:lnTo>
                  <a:lnTo>
                    <a:pt x="200" y="68"/>
                  </a:lnTo>
                  <a:lnTo>
                    <a:pt x="200" y="67"/>
                  </a:lnTo>
                  <a:lnTo>
                    <a:pt x="196" y="62"/>
                  </a:lnTo>
                  <a:lnTo>
                    <a:pt x="190" y="59"/>
                  </a:lnTo>
                  <a:lnTo>
                    <a:pt x="185" y="58"/>
                  </a:lnTo>
                  <a:lnTo>
                    <a:pt x="174" y="58"/>
                  </a:lnTo>
                  <a:lnTo>
                    <a:pt x="162" y="56"/>
                  </a:lnTo>
                  <a:lnTo>
                    <a:pt x="148" y="56"/>
                  </a:lnTo>
                  <a:lnTo>
                    <a:pt x="133" y="58"/>
                  </a:lnTo>
                  <a:lnTo>
                    <a:pt x="120" y="58"/>
                  </a:lnTo>
                  <a:lnTo>
                    <a:pt x="110" y="59"/>
                  </a:lnTo>
                  <a:lnTo>
                    <a:pt x="104" y="59"/>
                  </a:lnTo>
                  <a:lnTo>
                    <a:pt x="100" y="58"/>
                  </a:lnTo>
                  <a:lnTo>
                    <a:pt x="95" y="55"/>
                  </a:lnTo>
                  <a:lnTo>
                    <a:pt x="90" y="52"/>
                  </a:lnTo>
                  <a:lnTo>
                    <a:pt x="83" y="47"/>
                  </a:lnTo>
                  <a:lnTo>
                    <a:pt x="77" y="44"/>
                  </a:lnTo>
                  <a:lnTo>
                    <a:pt x="73" y="39"/>
                  </a:lnTo>
                  <a:lnTo>
                    <a:pt x="68" y="36"/>
                  </a:lnTo>
                  <a:lnTo>
                    <a:pt x="66" y="33"/>
                  </a:lnTo>
                  <a:lnTo>
                    <a:pt x="72" y="30"/>
                  </a:lnTo>
                  <a:lnTo>
                    <a:pt x="80" y="27"/>
                  </a:lnTo>
                  <a:lnTo>
                    <a:pt x="88" y="22"/>
                  </a:lnTo>
                  <a:lnTo>
                    <a:pt x="96" y="17"/>
                  </a:lnTo>
                  <a:lnTo>
                    <a:pt x="104" y="13"/>
                  </a:lnTo>
                  <a:lnTo>
                    <a:pt x="112" y="8"/>
                  </a:lnTo>
                  <a:lnTo>
                    <a:pt x="119" y="6"/>
                  </a:lnTo>
                  <a:lnTo>
                    <a:pt x="124" y="5"/>
                  </a:lnTo>
                  <a:lnTo>
                    <a:pt x="128" y="3"/>
                  </a:lnTo>
                  <a:lnTo>
                    <a:pt x="127" y="1"/>
                  </a:lnTo>
                  <a:lnTo>
                    <a:pt x="121" y="0"/>
                  </a:lnTo>
                  <a:lnTo>
                    <a:pt x="113" y="2"/>
                  </a:lnTo>
                  <a:lnTo>
                    <a:pt x="107" y="5"/>
                  </a:lnTo>
                  <a:lnTo>
                    <a:pt x="100" y="7"/>
                  </a:lnTo>
                  <a:lnTo>
                    <a:pt x="92" y="10"/>
                  </a:lnTo>
                  <a:lnTo>
                    <a:pt x="83" y="15"/>
                  </a:lnTo>
                  <a:lnTo>
                    <a:pt x="75" y="20"/>
                  </a:lnTo>
                  <a:lnTo>
                    <a:pt x="67" y="23"/>
                  </a:lnTo>
                  <a:lnTo>
                    <a:pt x="61" y="25"/>
                  </a:lnTo>
                  <a:lnTo>
                    <a:pt x="58" y="28"/>
                  </a:lnTo>
                  <a:lnTo>
                    <a:pt x="53" y="30"/>
                  </a:lnTo>
                  <a:lnTo>
                    <a:pt x="49" y="30"/>
                  </a:lnTo>
                  <a:lnTo>
                    <a:pt x="43" y="29"/>
                  </a:lnTo>
                  <a:lnTo>
                    <a:pt x="36" y="25"/>
                  </a:lnTo>
                  <a:lnTo>
                    <a:pt x="31" y="23"/>
                  </a:lnTo>
                  <a:lnTo>
                    <a:pt x="27" y="21"/>
                  </a:lnTo>
                  <a:lnTo>
                    <a:pt x="21" y="18"/>
                  </a:lnTo>
                  <a:lnTo>
                    <a:pt x="16" y="16"/>
                  </a:lnTo>
                  <a:lnTo>
                    <a:pt x="11" y="15"/>
                  </a:lnTo>
                  <a:lnTo>
                    <a:pt x="6" y="14"/>
                  </a:lnTo>
                  <a:lnTo>
                    <a:pt x="3" y="13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004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 txBox="1">
            <a:spLocks/>
          </p:cNvSpPr>
          <p:nvPr/>
        </p:nvSpPr>
        <p:spPr bwMode="auto">
          <a:xfrm>
            <a:off x="0" y="995287"/>
            <a:ext cx="9144000" cy="1727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vi-VN" altLang="vi-VN" sz="6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vi-VN" altLang="vi-VN" sz="51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TRẢI NGHIỆM TRÒ CHƠI          </a:t>
            </a:r>
            <a:endParaRPr lang="vi-VN" altLang="vi-VN" sz="29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459" name="Rectangle 5"/>
          <p:cNvSpPr>
            <a:spLocks noChangeArrowheads="1"/>
          </p:cNvSpPr>
          <p:nvPr/>
        </p:nvSpPr>
        <p:spPr bwMode="auto">
          <a:xfrm>
            <a:off x="700088" y="2447850"/>
            <a:ext cx="7923212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vi-VN" altLang="vi-VN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 THIẾT KẾ THỜI TRANG</a:t>
            </a:r>
            <a:endParaRPr lang="vi-VN" altLang="vi-VN" sz="3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460" name="Rectangle 6"/>
          <p:cNvSpPr>
            <a:spLocks noChangeArrowheads="1"/>
          </p:cNvSpPr>
          <p:nvPr/>
        </p:nvSpPr>
        <p:spPr bwMode="auto">
          <a:xfrm>
            <a:off x="-26988" y="3235250"/>
            <a:ext cx="9170988" cy="985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vi-VN" altLang="vi-VN" sz="29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 CÁCH VẼ CÁC HỌA TIẾT VÀ VẼ MÀU VÀO VÁY, ÁO, QUẦN TRONG HÌNH H12.1</a:t>
            </a:r>
            <a:endParaRPr lang="vi-VN" altLang="vi-VN" sz="29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59" grpId="0"/>
      <p:bldP spid="1946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40000" contrast="40000"/>
                    </a14:imgEffect>
                  </a14:imgLayer>
                </a14:imgProps>
              </a:ext>
            </a:extLst>
          </a:blip>
          <a:srcRect l="9154" t="2769"/>
          <a:stretch>
            <a:fillRect/>
          </a:stretch>
        </p:blipFill>
        <p:spPr bwMode="auto">
          <a:xfrm>
            <a:off x="0" y="0"/>
            <a:ext cx="9144000" cy="6859192"/>
          </a:xfrm>
          <a:prstGeom prst="rect">
            <a:avLst/>
          </a:prstGeom>
          <a:noFill/>
          <a:ln w="38100" cap="sq">
            <a:solidFill>
              <a:srgbClr val="000000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2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40000" contrast="40000"/>
                    </a14:imgEffect>
                  </a14:imgLayer>
                </a14:imgProps>
              </a:ext>
            </a:extLst>
          </a:blip>
          <a:srcRect l="9154" t="2769"/>
          <a:stretch>
            <a:fillRect/>
          </a:stretch>
        </p:blipFill>
        <p:spPr bwMode="auto">
          <a:xfrm>
            <a:off x="17463" y="0"/>
            <a:ext cx="9142412" cy="6858000"/>
          </a:xfrm>
          <a:prstGeom prst="rect">
            <a:avLst/>
          </a:prstGeom>
          <a:noFill/>
          <a:ln w="38100" cap="sq">
            <a:solidFill>
              <a:srgbClr val="000000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2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3555" name="Picture 17" descr="blue_flower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925" y="4797425"/>
            <a:ext cx="1458913" cy="1458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Picture 17" descr="blue_flower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71550" y="5013325"/>
            <a:ext cx="1458913" cy="1458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Picture 17" descr="blue_flower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08175" y="4941888"/>
            <a:ext cx="1457325" cy="145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8" name="Picture 17" descr="blue_flower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71775" y="4778375"/>
            <a:ext cx="1458913" cy="1458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9" name="Picture 17" descr="blue_flower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8990" r="47760"/>
          <a:stretch>
            <a:fillRect/>
          </a:stretch>
        </p:blipFill>
        <p:spPr bwMode="auto">
          <a:xfrm rot="-1448275">
            <a:off x="3643313" y="4679950"/>
            <a:ext cx="762000" cy="1328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0" name="Picture 259" descr="TULIP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135852">
            <a:off x="1636713" y="1192213"/>
            <a:ext cx="1693862" cy="172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1" name="Picture 4" descr="bees and honey (51).png"/>
          <p:cNvPicPr>
            <a:picLocks noGrp="1" noChangeAspect="1"/>
          </p:cNvPicPr>
          <p:nvPr isPhoto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51500" y="2041525"/>
            <a:ext cx="2520950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>
          <a:xfrm>
            <a:off x="611560" y="884356"/>
            <a:ext cx="6347713" cy="731168"/>
          </a:xfrm>
        </p:spPr>
        <p:txBody>
          <a:bodyPr/>
          <a:lstStyle/>
          <a:p>
            <a:pPr eaLnBrk="1" hangingPunct="1"/>
            <a:r>
              <a:rPr lang="vi-VN" altLang="vi-VN" b="1" noProof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 HỎI GỢI Ý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8640" y="1973474"/>
            <a:ext cx="8766720" cy="2911053"/>
          </a:xfrm>
        </p:spPr>
        <p:txBody>
          <a:bodyPr rtlCol="0">
            <a:normAutofit/>
          </a:bodyPr>
          <a:lstStyle/>
          <a:p>
            <a:pPr eaLnBrk="1" fontAlgn="auto" hangingPunct="1">
              <a:lnSpc>
                <a:spcPct val="114000"/>
              </a:lnSpc>
              <a:spcAft>
                <a:spcPts val="0"/>
              </a:spcAft>
              <a:defRPr/>
            </a:pPr>
            <a:r>
              <a:rPr lang="vi-VN" sz="2200" noProof="0" dirty="0" smtClean="0">
                <a:cs typeface="Times New Roman" pitchFamily="18" charset="0"/>
              </a:rPr>
              <a:t>Để tạo dáng váy (áo, quần,…), em cần vẽ những bộ phận nào?</a:t>
            </a:r>
          </a:p>
          <a:p>
            <a:pPr eaLnBrk="1" fontAlgn="auto" hangingPunct="1">
              <a:lnSpc>
                <a:spcPct val="114000"/>
              </a:lnSpc>
              <a:spcAft>
                <a:spcPts val="0"/>
              </a:spcAft>
              <a:defRPr/>
            </a:pPr>
            <a:r>
              <a:rPr lang="vi-VN" sz="2200" noProof="0" dirty="0" smtClean="0">
                <a:cs typeface="Times New Roman" pitchFamily="18" charset="0"/>
              </a:rPr>
              <a:t>Em sẻ lựa chọn họa tiết gì và trang trí nào trên trang phục?</a:t>
            </a:r>
          </a:p>
          <a:p>
            <a:pPr eaLnBrk="1" fontAlgn="auto" hangingPunct="1">
              <a:lnSpc>
                <a:spcPct val="114000"/>
              </a:lnSpc>
              <a:spcAft>
                <a:spcPts val="0"/>
              </a:spcAft>
              <a:defRPr/>
            </a:pPr>
            <a:r>
              <a:rPr lang="vi-VN" sz="2200" noProof="0" dirty="0" smtClean="0">
                <a:cs typeface="Times New Roman" pitchFamily="18" charset="0"/>
              </a:rPr>
              <a:t>Theo em, có thể trang trí thêm ở đâu nữa? Bằng họa tiết như thế nào?</a:t>
            </a:r>
          </a:p>
          <a:p>
            <a:pPr algn="just" eaLnBrk="1" fontAlgn="auto" hangingPunct="1">
              <a:lnSpc>
                <a:spcPct val="114000"/>
              </a:lnSpc>
              <a:spcAft>
                <a:spcPts val="0"/>
              </a:spcAft>
              <a:defRPr/>
            </a:pPr>
            <a:r>
              <a:rPr lang="vi-VN" sz="2200" dirty="0" smtClean="0">
                <a:cs typeface="Times New Roman" pitchFamily="18" charset="0"/>
              </a:rPr>
              <a:t>Dùng họa tiết khác trang trí có được không?</a:t>
            </a:r>
            <a:endParaRPr lang="vi-VN" sz="2200" noProof="0" dirty="0" smtClean="0">
              <a:cs typeface="Times New Roman" pitchFamily="18" charset="0"/>
            </a:endParaRPr>
          </a:p>
          <a:p>
            <a:pPr eaLnBrk="1" fontAlgn="auto" hangingPunct="1">
              <a:lnSpc>
                <a:spcPct val="114000"/>
              </a:lnSpc>
              <a:spcAft>
                <a:spcPts val="0"/>
              </a:spcAft>
              <a:defRPr/>
            </a:pPr>
            <a:r>
              <a:rPr lang="vi-VN" sz="2200" noProof="0" dirty="0" smtClean="0">
                <a:cs typeface="Times New Roman" pitchFamily="18" charset="0"/>
              </a:rPr>
              <a:t>Em có nhận xét gì màu của váy (áo, quần,…) màu của họa tiết?</a:t>
            </a:r>
          </a:p>
        </p:txBody>
      </p:sp>
    </p:spTree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560" y="332656"/>
            <a:ext cx="7684740" cy="1015644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vi-VN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Quan sát một số họa tiết trang trí </a:t>
            </a:r>
            <a:br>
              <a:rPr lang="vi-VN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vi-VN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Váy, áo, quần…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19306" y="1905349"/>
            <a:ext cx="2419338" cy="2177991"/>
          </a:xfrm>
          <a:prstGeom prst="rect">
            <a:avLst/>
          </a:prstGeom>
          <a:ln w="285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332411" y="4589448"/>
            <a:ext cx="2417663" cy="1972198"/>
          </a:xfrm>
          <a:prstGeom prst="rect">
            <a:avLst/>
          </a:prstGeom>
          <a:ln w="285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254155" y="1889832"/>
            <a:ext cx="2499611" cy="2193508"/>
          </a:xfrm>
          <a:prstGeom prst="rect">
            <a:avLst/>
          </a:prstGeom>
          <a:ln w="285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218617" y="1905349"/>
            <a:ext cx="2469591" cy="21779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341803" y="4624187"/>
            <a:ext cx="2538985" cy="1937459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28698" y="4616043"/>
            <a:ext cx="2494410" cy="1953748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title"/>
          </p:nvPr>
        </p:nvSpPr>
        <p:spPr>
          <a:xfrm>
            <a:off x="302840" y="269875"/>
            <a:ext cx="8229600" cy="1143000"/>
          </a:xfrm>
        </p:spPr>
        <p:txBody>
          <a:bodyPr/>
          <a:lstStyle/>
          <a:p>
            <a:pPr eaLnBrk="1" hangingPunct="1"/>
            <a:r>
              <a:rPr lang="vi-VN" altLang="vi-VN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vi-VN" altLang="vi-VN" b="1" noProof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ham khảo 12.3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124744"/>
            <a:ext cx="9144000" cy="573325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8229600" cy="566936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vi-VN" altLang="vi-VN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Tham khảo H12.3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40000" contrast="40000"/>
                    </a14:imgEffect>
                  </a14:imgLayer>
                </a14:imgProps>
              </a:ext>
            </a:extLst>
          </a:blip>
          <a:srcRect l="2280" t="11119" r="3639" b="6860"/>
          <a:stretch>
            <a:fillRect/>
          </a:stretch>
        </p:blipFill>
        <p:spPr>
          <a:xfrm>
            <a:off x="250826" y="1124744"/>
            <a:ext cx="8236424" cy="5601494"/>
          </a:xfrm>
          <a:ln w="38100" cap="sq">
            <a:solidFill>
              <a:srgbClr val="000000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2999"/>
              </a:srgbClr>
            </a:outerShdw>
          </a:effectLst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1663" y="764704"/>
            <a:ext cx="8229600" cy="11430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vi-VN" sz="3000" b="1" dirty="0" smtClean="0">
                <a:latin typeface="Times New Roman" pitchFamily="18" charset="0"/>
                <a:cs typeface="Times New Roman" pitchFamily="18" charset="0"/>
              </a:rPr>
              <a:t>MỘT SỐ BÀI TRANG PHỤC HS LỚP TRƯỚC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3525" y="4015699"/>
            <a:ext cx="1940243" cy="207110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853" t="19963" r="-1853" b="32982"/>
          <a:stretch/>
        </p:blipFill>
        <p:spPr>
          <a:xfrm>
            <a:off x="755575" y="1302999"/>
            <a:ext cx="2097767" cy="207446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sharpenSoften amount="50000"/>
                    </a14:imgEffect>
                    <a14:imgEffect>
                      <a14:colorTemperature colorTemp="72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03848" y="3988556"/>
            <a:ext cx="1941995" cy="201622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 xmlns="">
                  <a14:imgLayer r:embed="rId9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09124" y="4015699"/>
            <a:ext cx="1933121" cy="201622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 xmlns="">
                  <a14:imgLayer r:embed="rId11">
                    <a14:imgEffect>
                      <a14:saturation sat="66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78593" y="1439244"/>
            <a:ext cx="1663652" cy="193821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 xmlns="">
                  <a14:imgLayer r:embed="rId1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81345" y="1560353"/>
            <a:ext cx="1981310" cy="1817108"/>
          </a:xfrm>
          <a:prstGeom prst="rect">
            <a:avLst/>
          </a:prstGeom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1"/>
          <p:cNvSpPr>
            <a:spLocks noGrp="1"/>
          </p:cNvSpPr>
          <p:nvPr>
            <p:ph type="title"/>
          </p:nvPr>
        </p:nvSpPr>
        <p:spPr>
          <a:xfrm>
            <a:off x="446856" y="1066800"/>
            <a:ext cx="8229600" cy="1143000"/>
          </a:xfrm>
        </p:spPr>
        <p:txBody>
          <a:bodyPr/>
          <a:lstStyle/>
          <a:p>
            <a:pPr eaLnBrk="1" hangingPunct="1"/>
            <a:r>
              <a:rPr lang="vi-VN" altLang="vi-VN" sz="6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vi-VN" altLang="vi-VN" sz="60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THỰC HÀNH</a:t>
            </a:r>
          </a:p>
        </p:txBody>
      </p:sp>
      <p:sp>
        <p:nvSpPr>
          <p:cNvPr id="5" name="Sun 4"/>
          <p:cNvSpPr/>
          <p:nvPr/>
        </p:nvSpPr>
        <p:spPr>
          <a:xfrm>
            <a:off x="173547" y="765490"/>
            <a:ext cx="1944340" cy="1745620"/>
          </a:xfrm>
          <a:prstGeom prst="sun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1600" b="1" dirty="0" smtClean="0">
                <a:latin typeface="Times New Roman" pitchFamily="18" charset="0"/>
                <a:cs typeface="Times New Roman" pitchFamily="18" charset="0"/>
              </a:rPr>
              <a:t>TIẾT 2</a:t>
            </a:r>
            <a:endParaRPr lang="vi-VN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loud Callout 2"/>
          <p:cNvSpPr/>
          <p:nvPr/>
        </p:nvSpPr>
        <p:spPr>
          <a:xfrm>
            <a:off x="1547813" y="2132137"/>
            <a:ext cx="6264275" cy="3241079"/>
          </a:xfrm>
          <a:prstGeom prst="cloudCallout">
            <a:avLst>
              <a:gd name="adj1" fmla="val -43490"/>
              <a:gd name="adj2" fmla="val 82478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THEO NHÓM</a:t>
            </a:r>
            <a:endParaRPr lang="vi-VN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79512" y="476672"/>
            <a:ext cx="6228184" cy="518569"/>
          </a:xfrm>
        </p:spPr>
        <p:txBody>
          <a:bodyPr rtlCol="0"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vi-VN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KIỂM TRA ĐỒ DÙNG HỌC TẬP</a:t>
            </a:r>
          </a:p>
        </p:txBody>
      </p:sp>
      <p:pic>
        <p:nvPicPr>
          <p:cNvPr id="3077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819" y="1557338"/>
            <a:ext cx="2911475" cy="215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85294" y="1511300"/>
            <a:ext cx="2808287" cy="223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988" t="4022" r="14561" b="4178"/>
          <a:stretch>
            <a:fillRect/>
          </a:stretch>
        </p:blipFill>
        <p:spPr bwMode="auto">
          <a:xfrm>
            <a:off x="5793581" y="1341438"/>
            <a:ext cx="3276600" cy="237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6111" y="3862460"/>
            <a:ext cx="3983525" cy="2969537"/>
          </a:xfrm>
          <a:prstGeom prst="rect">
            <a:avLst/>
          </a:prstGeom>
        </p:spPr>
      </p:pic>
      <p:pic>
        <p:nvPicPr>
          <p:cNvPr id="15" name="Content Placeholder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95705" y="3878484"/>
            <a:ext cx="4772184" cy="297421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80928"/>
            <a:ext cx="8229600" cy="648072"/>
          </a:xfrm>
        </p:spPr>
        <p:txBody>
          <a:bodyPr rtlCol="0"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vi-VN" b="1" dirty="0" smtClean="0">
                <a:latin typeface="Times New Roman" pitchFamily="18" charset="0"/>
                <a:cs typeface="Times New Roman" pitchFamily="18" charset="0"/>
              </a:rPr>
              <a:t>Nhắc lại cách tạo dáng </a:t>
            </a:r>
            <a:r>
              <a:rPr lang="vi-VN" b="1" smtClean="0">
                <a:latin typeface="Times New Roman" pitchFamily="18" charset="0"/>
                <a:cs typeface="Times New Roman" pitchFamily="18" charset="0"/>
              </a:rPr>
              <a:t>trang phục?</a:t>
            </a:r>
            <a:endParaRPr lang="vi-VN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Oval Callout 3"/>
          <p:cNvSpPr/>
          <p:nvPr/>
        </p:nvSpPr>
        <p:spPr>
          <a:xfrm>
            <a:off x="3276600" y="1053728"/>
            <a:ext cx="5543550" cy="1008063"/>
          </a:xfrm>
          <a:prstGeom prst="wedgeEllipseCallout">
            <a:avLst>
              <a:gd name="adj1" fmla="val -24779"/>
              <a:gd name="adj2" fmla="val 113430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2400" b="1" dirty="0" smtClean="0">
                <a:latin typeface="Times New Roman" pitchFamily="18" charset="0"/>
                <a:cs typeface="Times New Roman" pitchFamily="18" charset="0"/>
              </a:rPr>
              <a:t>HỎI LẠI BÀI TIẾT 1</a:t>
            </a:r>
            <a:endParaRPr lang="vi-VN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/>
          <p:cNvSpPr txBox="1">
            <a:spLocks/>
          </p:cNvSpPr>
          <p:nvPr/>
        </p:nvSpPr>
        <p:spPr bwMode="auto">
          <a:xfrm>
            <a:off x="1938536" y="701824"/>
            <a:ext cx="5266928" cy="17867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vi-VN" altLang="vi-VN" sz="32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 HIỆN THEO NHÓM </a:t>
            </a:r>
          </a:p>
          <a:p>
            <a:pPr algn="ctr" eaLnBrk="1" hangingPunct="1"/>
            <a:r>
              <a:rPr lang="vi-VN" altLang="vi-VN" sz="32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</a:p>
          <a:p>
            <a:pPr algn="ctr" eaLnBrk="1" hangingPunct="1"/>
            <a:r>
              <a:rPr lang="vi-VN" altLang="vi-VN" sz="32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CỬA HÀNG THỜI TRANG</a:t>
            </a:r>
            <a:endParaRPr lang="vi-VN" altLang="vi-VN" sz="32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/>
          <a:srcRect l="11412" t="4785" r="22065" b="7257"/>
          <a:stretch/>
        </p:blipFill>
        <p:spPr>
          <a:xfrm>
            <a:off x="811413" y="2756698"/>
            <a:ext cx="7521174" cy="379958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Thay Co Cho Em Mua Xuan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05586" y="1290419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160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976312"/>
            <a:ext cx="8229600" cy="11430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vi-VN" sz="6000" b="1" dirty="0" smtClean="0"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vi-VN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4. TRƯNG BẦY SẢN PHẨM</a:t>
            </a:r>
          </a:p>
        </p:txBody>
      </p:sp>
      <p:sp>
        <p:nvSpPr>
          <p:cNvPr id="5" name="Sun 4"/>
          <p:cNvSpPr/>
          <p:nvPr/>
        </p:nvSpPr>
        <p:spPr>
          <a:xfrm>
            <a:off x="0" y="642478"/>
            <a:ext cx="2016795" cy="1810669"/>
          </a:xfrm>
          <a:prstGeom prst="sun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1600" b="1" dirty="0" smtClean="0">
                <a:latin typeface="Times New Roman" pitchFamily="18" charset="0"/>
                <a:cs typeface="Times New Roman" pitchFamily="18" charset="0"/>
              </a:rPr>
              <a:t>TIẾT 3</a:t>
            </a:r>
            <a:endParaRPr lang="vi-VN" sz="16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1620" y="879114"/>
            <a:ext cx="6840760" cy="675642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vi-VN" b="1" dirty="0" smtClean="0">
                <a:latin typeface="Times New Roman" pitchFamily="18" charset="0"/>
                <a:cs typeface="Times New Roman" pitchFamily="18" charset="0"/>
              </a:rPr>
              <a:t>MỘT SỐ BÀI TRANG PHỤC HS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98232" y="4847826"/>
            <a:ext cx="1372329" cy="1749824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938714" y="4847826"/>
            <a:ext cx="1220080" cy="1749824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3799" name="Picture 2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6169" y="1921703"/>
            <a:ext cx="1471395" cy="1867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2" name="Picture 12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52757" y="1926917"/>
            <a:ext cx="1307675" cy="18624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07039" y="1944983"/>
            <a:ext cx="1393960" cy="185231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3970" y="4684968"/>
            <a:ext cx="1865262" cy="187761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660231" y="4684968"/>
            <a:ext cx="1877615" cy="187761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88127" y="2057502"/>
            <a:ext cx="1577502" cy="1982950"/>
          </a:xfrm>
          <a:prstGeom prst="rect">
            <a:avLst/>
          </a:prstGeom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337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338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Callout 3"/>
          <p:cNvSpPr/>
          <p:nvPr/>
        </p:nvSpPr>
        <p:spPr>
          <a:xfrm>
            <a:off x="3419872" y="764704"/>
            <a:ext cx="4752528" cy="864096"/>
          </a:xfrm>
          <a:prstGeom prst="wedgeEllipseCallout">
            <a:avLst>
              <a:gd name="adj1" fmla="val -24954"/>
              <a:gd name="adj2" fmla="val 103003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2400" b="1" dirty="0" smtClean="0">
                <a:latin typeface="Times New Roman" pitchFamily="18" charset="0"/>
                <a:cs typeface="Times New Roman" pitchFamily="18" charset="0"/>
              </a:rPr>
              <a:t>CÂU HỎI GỢI Ý</a:t>
            </a:r>
            <a:endParaRPr lang="vi-VN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19944" y="1967828"/>
            <a:ext cx="7704112" cy="43658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14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vi-VN" altLang="vi-VN" sz="2800" dirty="0">
                <a:solidFill>
                  <a:schemeClr val="accent5">
                    <a:lumMod val="60000"/>
                    <a:lumOff val="40000"/>
                  </a:schemeClr>
                </a:solidFill>
                <a:latin typeface="+mn-lt"/>
                <a:cs typeface="Times New Roman" panose="02020603050405020304" pitchFamily="18" charset="0"/>
              </a:rPr>
              <a:t>Trang phục nhóm em tạo dáng dành cho </a:t>
            </a:r>
            <a:r>
              <a:rPr lang="vi-VN" altLang="vi-VN" sz="2800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+mn-lt"/>
                <a:cs typeface="Times New Roman" panose="02020603050405020304" pitchFamily="18" charset="0"/>
              </a:rPr>
              <a:t>ai?</a:t>
            </a:r>
          </a:p>
          <a:p>
            <a:pPr marL="285750" indent="-285750">
              <a:lnSpc>
                <a:spcPct val="114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vi-VN" altLang="vi-VN" sz="2800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+mn-lt"/>
                <a:cs typeface="Times New Roman" panose="02020603050405020304" pitchFamily="18" charset="0"/>
              </a:rPr>
              <a:t>Bộ </a:t>
            </a:r>
            <a:r>
              <a:rPr lang="vi-VN" altLang="vi-VN" sz="2800" dirty="0">
                <a:solidFill>
                  <a:schemeClr val="accent5">
                    <a:lumMod val="60000"/>
                    <a:lumOff val="40000"/>
                  </a:schemeClr>
                </a:solidFill>
                <a:latin typeface="+mn-lt"/>
                <a:cs typeface="Times New Roman" panose="02020603050405020304" pitchFamily="18" charset="0"/>
              </a:rPr>
              <a:t>trang phục này sẽ dùng trong dịp </a:t>
            </a:r>
            <a:r>
              <a:rPr lang="vi-VN" altLang="vi-VN" sz="2800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+mn-lt"/>
                <a:cs typeface="Times New Roman" panose="02020603050405020304" pitchFamily="18" charset="0"/>
              </a:rPr>
              <a:t>nào?</a:t>
            </a:r>
          </a:p>
          <a:p>
            <a:pPr marL="285750" indent="-285750">
              <a:lnSpc>
                <a:spcPct val="114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vi-VN" altLang="vi-VN" sz="2800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+mn-lt"/>
                <a:cs typeface="Times New Roman" panose="02020603050405020304" pitchFamily="18" charset="0"/>
              </a:rPr>
              <a:t>Bộ </a:t>
            </a:r>
            <a:r>
              <a:rPr lang="vi-VN" altLang="vi-VN" sz="2800" dirty="0">
                <a:solidFill>
                  <a:schemeClr val="accent5">
                    <a:lumMod val="60000"/>
                    <a:lumOff val="40000"/>
                  </a:schemeClr>
                </a:solidFill>
                <a:latin typeface="+mn-lt"/>
                <a:cs typeface="Times New Roman" panose="02020603050405020304" pitchFamily="18" charset="0"/>
              </a:rPr>
              <a:t>trang phục này sẽ dùng trong dịp </a:t>
            </a:r>
            <a:r>
              <a:rPr lang="vi-VN" altLang="vi-VN" sz="2800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+mn-lt"/>
                <a:cs typeface="Times New Roman" panose="02020603050405020304" pitchFamily="18" charset="0"/>
              </a:rPr>
              <a:t>nào?</a:t>
            </a:r>
          </a:p>
          <a:p>
            <a:pPr marL="285750" indent="-285750">
              <a:lnSpc>
                <a:spcPct val="114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vi-VN" altLang="vi-VN" sz="2800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+mn-lt"/>
                <a:cs typeface="Times New Roman" panose="02020603050405020304" pitchFamily="18" charset="0"/>
              </a:rPr>
              <a:t>Em </a:t>
            </a:r>
            <a:r>
              <a:rPr lang="vi-VN" altLang="vi-VN" sz="2800" dirty="0">
                <a:solidFill>
                  <a:schemeClr val="accent5">
                    <a:lumMod val="60000"/>
                    <a:lumOff val="40000"/>
                  </a:schemeClr>
                </a:solidFill>
                <a:latin typeface="+mn-lt"/>
                <a:cs typeface="Times New Roman" panose="02020603050405020304" pitchFamily="18" charset="0"/>
              </a:rPr>
              <a:t>thích nhất trang phục của nhóm nào</a:t>
            </a:r>
            <a:r>
              <a:rPr lang="vi-VN" altLang="vi-VN" sz="2800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+mn-lt"/>
                <a:cs typeface="Times New Roman" panose="02020603050405020304" pitchFamily="18" charset="0"/>
              </a:rPr>
              <a:t>?</a:t>
            </a:r>
          </a:p>
          <a:p>
            <a:pPr marL="285750" indent="-285750">
              <a:lnSpc>
                <a:spcPct val="114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vi-VN" altLang="vi-VN" sz="2800" dirty="0">
                <a:solidFill>
                  <a:schemeClr val="accent5">
                    <a:lumMod val="60000"/>
                    <a:lumOff val="40000"/>
                  </a:schemeClr>
                </a:solidFill>
                <a:latin typeface="+mn-lt"/>
                <a:cs typeface="Times New Roman" panose="02020603050405020304" pitchFamily="18" charset="0"/>
              </a:rPr>
              <a:t>Hãy giới thiệu sản phẩm qua việc tưởng tượng mình đang sử dụng</a:t>
            </a:r>
            <a:r>
              <a:rPr lang="vi-VN" altLang="vi-VN" sz="2800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+mn-lt"/>
                <a:cs typeface="Times New Roman" panose="02020603050405020304" pitchFamily="18" charset="0"/>
              </a:rPr>
              <a:t>?</a:t>
            </a:r>
          </a:p>
          <a:p>
            <a:pPr marL="285750" indent="-285750">
              <a:lnSpc>
                <a:spcPct val="114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vi-VN" altLang="vi-VN" sz="2800" dirty="0">
                <a:solidFill>
                  <a:schemeClr val="accent5">
                    <a:lumMod val="60000"/>
                    <a:lumOff val="40000"/>
                  </a:schemeClr>
                </a:solidFill>
                <a:latin typeface="+mn-lt"/>
                <a:cs typeface="Times New Roman" panose="02020603050405020304" pitchFamily="18" charset="0"/>
              </a:rPr>
              <a:t>Em có cảm xúc như thế nào khi trải nghiệm chủ đề này</a:t>
            </a:r>
            <a:r>
              <a:rPr lang="vi-VN" altLang="vi-VN" sz="2800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+mn-lt"/>
                <a:cs typeface="Times New Roman" panose="02020603050405020304" pitchFamily="18" charset="0"/>
              </a:rPr>
              <a:t>?</a:t>
            </a:r>
            <a:endParaRPr lang="vi-VN" sz="2800" dirty="0">
              <a:latin typeface="+mn-lt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614453" y="1916832"/>
            <a:ext cx="5915095" cy="720080"/>
          </a:xfrm>
          <a:prstGeom prst="rect">
            <a:avLst/>
          </a:prstGeom>
          <a:noFill/>
        </p:spPr>
        <p:txBody>
          <a:bodyPr wrap="none">
            <a:prstTxWarp prst="textPlain">
              <a:avLst/>
            </a:prstTxWarp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Tổng kết chủ đề</a:t>
            </a:r>
            <a:endParaRPr lang="vi-VN" sz="5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glow rad="101600">
                  <a:schemeClr val="accent6">
                    <a:satMod val="175000"/>
                    <a:alpha val="40000"/>
                  </a:schemeClr>
                </a:glow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34784" y="936989"/>
            <a:ext cx="2792210" cy="3596952"/>
          </a:xfrm>
          <a:prstGeom prst="rect">
            <a:avLst/>
          </a:prstGeom>
        </p:spPr>
      </p:pic>
      <p:pic>
        <p:nvPicPr>
          <p:cNvPr id="8" name="Picture 2" descr="12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16013" y="4267200"/>
            <a:ext cx="6496050" cy="148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9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53401474"/>
              </p:ext>
            </p:extLst>
          </p:nvPr>
        </p:nvGraphicFramePr>
        <p:xfrm>
          <a:off x="6400800" y="3352800"/>
          <a:ext cx="2743200" cy="3505200"/>
        </p:xfrm>
        <a:graphic>
          <a:graphicData uri="http://schemas.openxmlformats.org/presentationml/2006/ole">
            <p:oleObj spid="_x0000_s39065" name="Clip" r:id="rId8" imgW="1999793" imgH="1831543" progId="">
              <p:embed/>
            </p:oleObj>
          </a:graphicData>
        </a:graphic>
      </p:graphicFrame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1181711" y="2016440"/>
            <a:ext cx="6781800" cy="174625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vi-VN" sz="5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/>
              </a:rPr>
              <a:t>Chúc các em học sinh chăm ngoan, học giỏi !</a:t>
            </a:r>
            <a:endParaRPr lang="vi-VN" sz="5400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/>
            </a:endParaRPr>
          </a:p>
        </p:txBody>
      </p:sp>
      <p:grpSp>
        <p:nvGrpSpPr>
          <p:cNvPr id="11" name="Group 7"/>
          <p:cNvGrpSpPr>
            <a:grpSpLocks/>
          </p:cNvGrpSpPr>
          <p:nvPr/>
        </p:nvGrpSpPr>
        <p:grpSpPr bwMode="auto">
          <a:xfrm>
            <a:off x="0" y="116632"/>
            <a:ext cx="4495800" cy="5257800"/>
            <a:chOff x="2" y="0"/>
            <a:chExt cx="995" cy="2099"/>
          </a:xfrm>
        </p:grpSpPr>
        <p:sp>
          <p:nvSpPr>
            <p:cNvPr id="12" name="AutoShape 8"/>
            <p:cNvSpPr>
              <a:spLocks noChangeAspect="1" noChangeArrowheads="1" noTextEdit="1"/>
            </p:cNvSpPr>
            <p:nvPr/>
          </p:nvSpPr>
          <p:spPr bwMode="auto">
            <a:xfrm>
              <a:off x="192" y="1296"/>
              <a:ext cx="805" cy="8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grpSp>
          <p:nvGrpSpPr>
            <p:cNvPr id="13" name="Group 9"/>
            <p:cNvGrpSpPr>
              <a:grpSpLocks/>
            </p:cNvGrpSpPr>
            <p:nvPr/>
          </p:nvGrpSpPr>
          <p:grpSpPr bwMode="auto">
            <a:xfrm>
              <a:off x="10" y="3"/>
              <a:ext cx="794" cy="666"/>
              <a:chOff x="10" y="3"/>
              <a:chExt cx="794" cy="666"/>
            </a:xfrm>
          </p:grpSpPr>
          <p:sp>
            <p:nvSpPr>
              <p:cNvPr id="134" name="Freeform 10"/>
              <p:cNvSpPr>
                <a:spLocks/>
              </p:cNvSpPr>
              <p:nvPr/>
            </p:nvSpPr>
            <p:spPr bwMode="auto">
              <a:xfrm>
                <a:off x="436" y="21"/>
                <a:ext cx="112" cy="49"/>
              </a:xfrm>
              <a:custGeom>
                <a:avLst/>
                <a:gdLst>
                  <a:gd name="T0" fmla="*/ 0 w 223"/>
                  <a:gd name="T1" fmla="*/ 1 h 98"/>
                  <a:gd name="T2" fmla="*/ 0 w 223"/>
                  <a:gd name="T3" fmla="*/ 1 h 98"/>
                  <a:gd name="T4" fmla="*/ 1 w 223"/>
                  <a:gd name="T5" fmla="*/ 1 h 98"/>
                  <a:gd name="T6" fmla="*/ 1 w 223"/>
                  <a:gd name="T7" fmla="*/ 1 h 98"/>
                  <a:gd name="T8" fmla="*/ 1 w 223"/>
                  <a:gd name="T9" fmla="*/ 1 h 98"/>
                  <a:gd name="T10" fmla="*/ 1 w 223"/>
                  <a:gd name="T11" fmla="*/ 1 h 98"/>
                  <a:gd name="T12" fmla="*/ 1 w 223"/>
                  <a:gd name="T13" fmla="*/ 1 h 98"/>
                  <a:gd name="T14" fmla="*/ 1 w 223"/>
                  <a:gd name="T15" fmla="*/ 1 h 98"/>
                  <a:gd name="T16" fmla="*/ 1 w 223"/>
                  <a:gd name="T17" fmla="*/ 1 h 98"/>
                  <a:gd name="T18" fmla="*/ 1 w 223"/>
                  <a:gd name="T19" fmla="*/ 1 h 98"/>
                  <a:gd name="T20" fmla="*/ 1 w 223"/>
                  <a:gd name="T21" fmla="*/ 1 h 98"/>
                  <a:gd name="T22" fmla="*/ 1 w 223"/>
                  <a:gd name="T23" fmla="*/ 1 h 98"/>
                  <a:gd name="T24" fmla="*/ 2 w 223"/>
                  <a:gd name="T25" fmla="*/ 1 h 98"/>
                  <a:gd name="T26" fmla="*/ 2 w 223"/>
                  <a:gd name="T27" fmla="*/ 1 h 98"/>
                  <a:gd name="T28" fmla="*/ 2 w 223"/>
                  <a:gd name="T29" fmla="*/ 1 h 98"/>
                  <a:gd name="T30" fmla="*/ 2 w 223"/>
                  <a:gd name="T31" fmla="*/ 1 h 98"/>
                  <a:gd name="T32" fmla="*/ 2 w 223"/>
                  <a:gd name="T33" fmla="*/ 1 h 98"/>
                  <a:gd name="T34" fmla="*/ 2 w 223"/>
                  <a:gd name="T35" fmla="*/ 1 h 98"/>
                  <a:gd name="T36" fmla="*/ 2 w 223"/>
                  <a:gd name="T37" fmla="*/ 1 h 98"/>
                  <a:gd name="T38" fmla="*/ 2 w 223"/>
                  <a:gd name="T39" fmla="*/ 1 h 98"/>
                  <a:gd name="T40" fmla="*/ 2 w 223"/>
                  <a:gd name="T41" fmla="*/ 0 h 98"/>
                  <a:gd name="T42" fmla="*/ 2 w 223"/>
                  <a:gd name="T43" fmla="*/ 1 h 98"/>
                  <a:gd name="T44" fmla="*/ 2 w 223"/>
                  <a:gd name="T45" fmla="*/ 1 h 98"/>
                  <a:gd name="T46" fmla="*/ 2 w 223"/>
                  <a:gd name="T47" fmla="*/ 1 h 98"/>
                  <a:gd name="T48" fmla="*/ 2 w 223"/>
                  <a:gd name="T49" fmla="*/ 1 h 98"/>
                  <a:gd name="T50" fmla="*/ 2 w 223"/>
                  <a:gd name="T51" fmla="*/ 1 h 98"/>
                  <a:gd name="T52" fmla="*/ 2 w 223"/>
                  <a:gd name="T53" fmla="*/ 1 h 98"/>
                  <a:gd name="T54" fmla="*/ 2 w 223"/>
                  <a:gd name="T55" fmla="*/ 1 h 98"/>
                  <a:gd name="T56" fmla="*/ 2 w 223"/>
                  <a:gd name="T57" fmla="*/ 1 h 98"/>
                  <a:gd name="T58" fmla="*/ 1 w 223"/>
                  <a:gd name="T59" fmla="*/ 1 h 98"/>
                  <a:gd name="T60" fmla="*/ 1 w 223"/>
                  <a:gd name="T61" fmla="*/ 1 h 98"/>
                  <a:gd name="T62" fmla="*/ 1 w 223"/>
                  <a:gd name="T63" fmla="*/ 1 h 98"/>
                  <a:gd name="T64" fmla="*/ 1 w 223"/>
                  <a:gd name="T65" fmla="*/ 1 h 98"/>
                  <a:gd name="T66" fmla="*/ 1 w 223"/>
                  <a:gd name="T67" fmla="*/ 1 h 98"/>
                  <a:gd name="T68" fmla="*/ 1 w 223"/>
                  <a:gd name="T69" fmla="*/ 1 h 98"/>
                  <a:gd name="T70" fmla="*/ 1 w 223"/>
                  <a:gd name="T71" fmla="*/ 1 h 98"/>
                  <a:gd name="T72" fmla="*/ 0 w 223"/>
                  <a:gd name="T73" fmla="*/ 1 h 98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0" t="0" r="r" b="b"/>
                <a:pathLst>
                  <a:path w="223" h="98">
                    <a:moveTo>
                      <a:pt x="0" y="85"/>
                    </a:moveTo>
                    <a:lnTo>
                      <a:pt x="0" y="84"/>
                    </a:lnTo>
                    <a:lnTo>
                      <a:pt x="3" y="83"/>
                    </a:lnTo>
                    <a:lnTo>
                      <a:pt x="6" y="82"/>
                    </a:lnTo>
                    <a:lnTo>
                      <a:pt x="6" y="80"/>
                    </a:lnTo>
                    <a:lnTo>
                      <a:pt x="24" y="85"/>
                    </a:lnTo>
                    <a:lnTo>
                      <a:pt x="43" y="87"/>
                    </a:lnTo>
                    <a:lnTo>
                      <a:pt x="60" y="88"/>
                    </a:lnTo>
                    <a:lnTo>
                      <a:pt x="76" y="86"/>
                    </a:lnTo>
                    <a:lnTo>
                      <a:pt x="92" y="83"/>
                    </a:lnTo>
                    <a:lnTo>
                      <a:pt x="108" y="78"/>
                    </a:lnTo>
                    <a:lnTo>
                      <a:pt x="123" y="72"/>
                    </a:lnTo>
                    <a:lnTo>
                      <a:pt x="137" y="65"/>
                    </a:lnTo>
                    <a:lnTo>
                      <a:pt x="151" y="57"/>
                    </a:lnTo>
                    <a:lnTo>
                      <a:pt x="163" y="49"/>
                    </a:lnTo>
                    <a:lnTo>
                      <a:pt x="175" y="41"/>
                    </a:lnTo>
                    <a:lnTo>
                      <a:pt x="187" y="32"/>
                    </a:lnTo>
                    <a:lnTo>
                      <a:pt x="197" y="23"/>
                    </a:lnTo>
                    <a:lnTo>
                      <a:pt x="206" y="15"/>
                    </a:lnTo>
                    <a:lnTo>
                      <a:pt x="215" y="7"/>
                    </a:lnTo>
                    <a:lnTo>
                      <a:pt x="223" y="0"/>
                    </a:lnTo>
                    <a:lnTo>
                      <a:pt x="221" y="9"/>
                    </a:lnTo>
                    <a:lnTo>
                      <a:pt x="215" y="18"/>
                    </a:lnTo>
                    <a:lnTo>
                      <a:pt x="207" y="27"/>
                    </a:lnTo>
                    <a:lnTo>
                      <a:pt x="196" y="38"/>
                    </a:lnTo>
                    <a:lnTo>
                      <a:pt x="183" y="48"/>
                    </a:lnTo>
                    <a:lnTo>
                      <a:pt x="169" y="58"/>
                    </a:lnTo>
                    <a:lnTo>
                      <a:pt x="153" y="68"/>
                    </a:lnTo>
                    <a:lnTo>
                      <a:pt x="136" y="76"/>
                    </a:lnTo>
                    <a:lnTo>
                      <a:pt x="119" y="84"/>
                    </a:lnTo>
                    <a:lnTo>
                      <a:pt x="100" y="90"/>
                    </a:lnTo>
                    <a:lnTo>
                      <a:pt x="82" y="94"/>
                    </a:lnTo>
                    <a:lnTo>
                      <a:pt x="64" y="98"/>
                    </a:lnTo>
                    <a:lnTo>
                      <a:pt x="46" y="98"/>
                    </a:lnTo>
                    <a:lnTo>
                      <a:pt x="30" y="97"/>
                    </a:lnTo>
                    <a:lnTo>
                      <a:pt x="14" y="92"/>
                    </a:lnTo>
                    <a:lnTo>
                      <a:pt x="0" y="85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135" name="Freeform 11"/>
              <p:cNvSpPr>
                <a:spLocks/>
              </p:cNvSpPr>
              <p:nvPr/>
            </p:nvSpPr>
            <p:spPr bwMode="auto">
              <a:xfrm>
                <a:off x="524" y="7"/>
                <a:ext cx="6" cy="38"/>
              </a:xfrm>
              <a:custGeom>
                <a:avLst/>
                <a:gdLst>
                  <a:gd name="T0" fmla="*/ 0 w 13"/>
                  <a:gd name="T1" fmla="*/ 0 h 76"/>
                  <a:gd name="T2" fmla="*/ 0 w 13"/>
                  <a:gd name="T3" fmla="*/ 1 h 76"/>
                  <a:gd name="T4" fmla="*/ 0 w 13"/>
                  <a:gd name="T5" fmla="*/ 1 h 76"/>
                  <a:gd name="T6" fmla="*/ 0 w 13"/>
                  <a:gd name="T7" fmla="*/ 1 h 76"/>
                  <a:gd name="T8" fmla="*/ 0 w 13"/>
                  <a:gd name="T9" fmla="*/ 1 h 76"/>
                  <a:gd name="T10" fmla="*/ 0 w 13"/>
                  <a:gd name="T11" fmla="*/ 1 h 76"/>
                  <a:gd name="T12" fmla="*/ 0 w 13"/>
                  <a:gd name="T13" fmla="*/ 1 h 76"/>
                  <a:gd name="T14" fmla="*/ 0 w 13"/>
                  <a:gd name="T15" fmla="*/ 1 h 76"/>
                  <a:gd name="T16" fmla="*/ 0 w 13"/>
                  <a:gd name="T17" fmla="*/ 0 h 7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3" h="76">
                    <a:moveTo>
                      <a:pt x="9" y="0"/>
                    </a:moveTo>
                    <a:lnTo>
                      <a:pt x="13" y="9"/>
                    </a:lnTo>
                    <a:lnTo>
                      <a:pt x="13" y="31"/>
                    </a:lnTo>
                    <a:lnTo>
                      <a:pt x="9" y="56"/>
                    </a:lnTo>
                    <a:lnTo>
                      <a:pt x="0" y="76"/>
                    </a:lnTo>
                    <a:lnTo>
                      <a:pt x="2" y="56"/>
                    </a:lnTo>
                    <a:lnTo>
                      <a:pt x="5" y="31"/>
                    </a:lnTo>
                    <a:lnTo>
                      <a:pt x="7" y="9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136" name="Freeform 12"/>
              <p:cNvSpPr>
                <a:spLocks/>
              </p:cNvSpPr>
              <p:nvPr/>
            </p:nvSpPr>
            <p:spPr bwMode="auto">
              <a:xfrm>
                <a:off x="515" y="6"/>
                <a:ext cx="8" cy="46"/>
              </a:xfrm>
              <a:custGeom>
                <a:avLst/>
                <a:gdLst>
                  <a:gd name="T0" fmla="*/ 1 w 16"/>
                  <a:gd name="T1" fmla="*/ 0 h 91"/>
                  <a:gd name="T2" fmla="*/ 1 w 16"/>
                  <a:gd name="T3" fmla="*/ 1 h 91"/>
                  <a:gd name="T4" fmla="*/ 1 w 16"/>
                  <a:gd name="T5" fmla="*/ 1 h 91"/>
                  <a:gd name="T6" fmla="*/ 1 w 16"/>
                  <a:gd name="T7" fmla="*/ 1 h 91"/>
                  <a:gd name="T8" fmla="*/ 0 w 16"/>
                  <a:gd name="T9" fmla="*/ 1 h 91"/>
                  <a:gd name="T10" fmla="*/ 1 w 16"/>
                  <a:gd name="T11" fmla="*/ 1 h 91"/>
                  <a:gd name="T12" fmla="*/ 1 w 16"/>
                  <a:gd name="T13" fmla="*/ 1 h 91"/>
                  <a:gd name="T14" fmla="*/ 1 w 16"/>
                  <a:gd name="T15" fmla="*/ 1 h 91"/>
                  <a:gd name="T16" fmla="*/ 1 w 16"/>
                  <a:gd name="T17" fmla="*/ 0 h 9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6" h="91">
                    <a:moveTo>
                      <a:pt x="12" y="0"/>
                    </a:moveTo>
                    <a:lnTo>
                      <a:pt x="16" y="11"/>
                    </a:lnTo>
                    <a:lnTo>
                      <a:pt x="15" y="38"/>
                    </a:lnTo>
                    <a:lnTo>
                      <a:pt x="10" y="68"/>
                    </a:lnTo>
                    <a:lnTo>
                      <a:pt x="0" y="91"/>
                    </a:lnTo>
                    <a:lnTo>
                      <a:pt x="2" y="72"/>
                    </a:lnTo>
                    <a:lnTo>
                      <a:pt x="4" y="41"/>
                    </a:lnTo>
                    <a:lnTo>
                      <a:pt x="8" y="12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137" name="Freeform 13"/>
              <p:cNvSpPr>
                <a:spLocks/>
              </p:cNvSpPr>
              <p:nvPr/>
            </p:nvSpPr>
            <p:spPr bwMode="auto">
              <a:xfrm>
                <a:off x="499" y="13"/>
                <a:ext cx="6" cy="48"/>
              </a:xfrm>
              <a:custGeom>
                <a:avLst/>
                <a:gdLst>
                  <a:gd name="T0" fmla="*/ 0 w 13"/>
                  <a:gd name="T1" fmla="*/ 0 h 95"/>
                  <a:gd name="T2" fmla="*/ 0 w 13"/>
                  <a:gd name="T3" fmla="*/ 1 h 95"/>
                  <a:gd name="T4" fmla="*/ 0 w 13"/>
                  <a:gd name="T5" fmla="*/ 1 h 95"/>
                  <a:gd name="T6" fmla="*/ 0 w 13"/>
                  <a:gd name="T7" fmla="*/ 1 h 95"/>
                  <a:gd name="T8" fmla="*/ 0 w 13"/>
                  <a:gd name="T9" fmla="*/ 1 h 95"/>
                  <a:gd name="T10" fmla="*/ 0 w 13"/>
                  <a:gd name="T11" fmla="*/ 1 h 95"/>
                  <a:gd name="T12" fmla="*/ 0 w 13"/>
                  <a:gd name="T13" fmla="*/ 1 h 95"/>
                  <a:gd name="T14" fmla="*/ 0 w 13"/>
                  <a:gd name="T15" fmla="*/ 1 h 95"/>
                  <a:gd name="T16" fmla="*/ 0 w 13"/>
                  <a:gd name="T17" fmla="*/ 0 h 9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3" h="95">
                    <a:moveTo>
                      <a:pt x="7" y="0"/>
                    </a:moveTo>
                    <a:lnTo>
                      <a:pt x="12" y="12"/>
                    </a:lnTo>
                    <a:lnTo>
                      <a:pt x="13" y="41"/>
                    </a:lnTo>
                    <a:lnTo>
                      <a:pt x="10" y="73"/>
                    </a:lnTo>
                    <a:lnTo>
                      <a:pt x="0" y="95"/>
                    </a:lnTo>
                    <a:lnTo>
                      <a:pt x="0" y="76"/>
                    </a:lnTo>
                    <a:lnTo>
                      <a:pt x="1" y="43"/>
                    </a:lnTo>
                    <a:lnTo>
                      <a:pt x="4" y="13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138" name="Freeform 14"/>
              <p:cNvSpPr>
                <a:spLocks/>
              </p:cNvSpPr>
              <p:nvPr/>
            </p:nvSpPr>
            <p:spPr bwMode="auto">
              <a:xfrm>
                <a:off x="488" y="22"/>
                <a:ext cx="5" cy="43"/>
              </a:xfrm>
              <a:custGeom>
                <a:avLst/>
                <a:gdLst>
                  <a:gd name="T0" fmla="*/ 1 w 10"/>
                  <a:gd name="T1" fmla="*/ 0 h 85"/>
                  <a:gd name="T2" fmla="*/ 1 w 10"/>
                  <a:gd name="T3" fmla="*/ 1 h 85"/>
                  <a:gd name="T4" fmla="*/ 1 w 10"/>
                  <a:gd name="T5" fmla="*/ 1 h 85"/>
                  <a:gd name="T6" fmla="*/ 1 w 10"/>
                  <a:gd name="T7" fmla="*/ 1 h 85"/>
                  <a:gd name="T8" fmla="*/ 1 w 10"/>
                  <a:gd name="T9" fmla="*/ 1 h 85"/>
                  <a:gd name="T10" fmla="*/ 1 w 10"/>
                  <a:gd name="T11" fmla="*/ 1 h 85"/>
                  <a:gd name="T12" fmla="*/ 0 w 10"/>
                  <a:gd name="T13" fmla="*/ 1 h 85"/>
                  <a:gd name="T14" fmla="*/ 1 w 10"/>
                  <a:gd name="T15" fmla="*/ 1 h 85"/>
                  <a:gd name="T16" fmla="*/ 1 w 10"/>
                  <a:gd name="T17" fmla="*/ 0 h 8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0" h="85">
                    <a:moveTo>
                      <a:pt x="5" y="0"/>
                    </a:moveTo>
                    <a:lnTo>
                      <a:pt x="9" y="11"/>
                    </a:lnTo>
                    <a:lnTo>
                      <a:pt x="10" y="38"/>
                    </a:lnTo>
                    <a:lnTo>
                      <a:pt x="8" y="67"/>
                    </a:lnTo>
                    <a:lnTo>
                      <a:pt x="1" y="85"/>
                    </a:lnTo>
                    <a:lnTo>
                      <a:pt x="1" y="66"/>
                    </a:lnTo>
                    <a:lnTo>
                      <a:pt x="0" y="37"/>
                    </a:lnTo>
                    <a:lnTo>
                      <a:pt x="1" y="11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139" name="Freeform 15"/>
              <p:cNvSpPr>
                <a:spLocks/>
              </p:cNvSpPr>
              <p:nvPr/>
            </p:nvSpPr>
            <p:spPr bwMode="auto">
              <a:xfrm>
                <a:off x="468" y="33"/>
                <a:ext cx="6" cy="36"/>
              </a:xfrm>
              <a:custGeom>
                <a:avLst/>
                <a:gdLst>
                  <a:gd name="T0" fmla="*/ 0 w 13"/>
                  <a:gd name="T1" fmla="*/ 0 h 71"/>
                  <a:gd name="T2" fmla="*/ 0 w 13"/>
                  <a:gd name="T3" fmla="*/ 1 h 71"/>
                  <a:gd name="T4" fmla="*/ 0 w 13"/>
                  <a:gd name="T5" fmla="*/ 1 h 71"/>
                  <a:gd name="T6" fmla="*/ 0 w 13"/>
                  <a:gd name="T7" fmla="*/ 1 h 71"/>
                  <a:gd name="T8" fmla="*/ 0 w 13"/>
                  <a:gd name="T9" fmla="*/ 1 h 71"/>
                  <a:gd name="T10" fmla="*/ 0 w 13"/>
                  <a:gd name="T11" fmla="*/ 1 h 71"/>
                  <a:gd name="T12" fmla="*/ 0 w 13"/>
                  <a:gd name="T13" fmla="*/ 1 h 71"/>
                  <a:gd name="T14" fmla="*/ 0 w 13"/>
                  <a:gd name="T15" fmla="*/ 1 h 71"/>
                  <a:gd name="T16" fmla="*/ 0 w 13"/>
                  <a:gd name="T17" fmla="*/ 0 h 7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3" h="71">
                    <a:moveTo>
                      <a:pt x="3" y="0"/>
                    </a:moveTo>
                    <a:lnTo>
                      <a:pt x="8" y="8"/>
                    </a:lnTo>
                    <a:lnTo>
                      <a:pt x="13" y="29"/>
                    </a:lnTo>
                    <a:lnTo>
                      <a:pt x="12" y="52"/>
                    </a:lnTo>
                    <a:lnTo>
                      <a:pt x="5" y="71"/>
                    </a:lnTo>
                    <a:lnTo>
                      <a:pt x="4" y="54"/>
                    </a:lnTo>
                    <a:lnTo>
                      <a:pt x="1" y="30"/>
                    </a:lnTo>
                    <a:lnTo>
                      <a:pt x="0" y="9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140" name="Freeform 16"/>
              <p:cNvSpPr>
                <a:spLocks/>
              </p:cNvSpPr>
              <p:nvPr/>
            </p:nvSpPr>
            <p:spPr bwMode="auto">
              <a:xfrm>
                <a:off x="439" y="49"/>
                <a:ext cx="7" cy="17"/>
              </a:xfrm>
              <a:custGeom>
                <a:avLst/>
                <a:gdLst>
                  <a:gd name="T0" fmla="*/ 0 w 15"/>
                  <a:gd name="T1" fmla="*/ 0 h 35"/>
                  <a:gd name="T2" fmla="*/ 0 w 15"/>
                  <a:gd name="T3" fmla="*/ 0 h 35"/>
                  <a:gd name="T4" fmla="*/ 0 w 15"/>
                  <a:gd name="T5" fmla="*/ 0 h 35"/>
                  <a:gd name="T6" fmla="*/ 0 w 15"/>
                  <a:gd name="T7" fmla="*/ 0 h 35"/>
                  <a:gd name="T8" fmla="*/ 0 w 15"/>
                  <a:gd name="T9" fmla="*/ 0 h 35"/>
                  <a:gd name="T10" fmla="*/ 0 w 15"/>
                  <a:gd name="T11" fmla="*/ 0 h 35"/>
                  <a:gd name="T12" fmla="*/ 0 w 15"/>
                  <a:gd name="T13" fmla="*/ 0 h 35"/>
                  <a:gd name="T14" fmla="*/ 0 w 15"/>
                  <a:gd name="T15" fmla="*/ 0 h 35"/>
                  <a:gd name="T16" fmla="*/ 0 w 15"/>
                  <a:gd name="T17" fmla="*/ 0 h 3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5" h="35">
                    <a:moveTo>
                      <a:pt x="2" y="0"/>
                    </a:moveTo>
                    <a:lnTo>
                      <a:pt x="6" y="3"/>
                    </a:lnTo>
                    <a:lnTo>
                      <a:pt x="12" y="14"/>
                    </a:lnTo>
                    <a:lnTo>
                      <a:pt x="15" y="27"/>
                    </a:lnTo>
                    <a:lnTo>
                      <a:pt x="11" y="35"/>
                    </a:lnTo>
                    <a:lnTo>
                      <a:pt x="11" y="23"/>
                    </a:lnTo>
                    <a:lnTo>
                      <a:pt x="5" y="12"/>
                    </a:lnTo>
                    <a:lnTo>
                      <a:pt x="0" y="3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141" name="Freeform 17"/>
              <p:cNvSpPr>
                <a:spLocks/>
              </p:cNvSpPr>
              <p:nvPr/>
            </p:nvSpPr>
            <p:spPr bwMode="auto">
              <a:xfrm>
                <a:off x="535" y="3"/>
                <a:ext cx="6" cy="33"/>
              </a:xfrm>
              <a:custGeom>
                <a:avLst/>
                <a:gdLst>
                  <a:gd name="T0" fmla="*/ 0 w 13"/>
                  <a:gd name="T1" fmla="*/ 0 h 66"/>
                  <a:gd name="T2" fmla="*/ 0 w 13"/>
                  <a:gd name="T3" fmla="*/ 1 h 66"/>
                  <a:gd name="T4" fmla="*/ 0 w 13"/>
                  <a:gd name="T5" fmla="*/ 1 h 66"/>
                  <a:gd name="T6" fmla="*/ 0 w 13"/>
                  <a:gd name="T7" fmla="*/ 1 h 66"/>
                  <a:gd name="T8" fmla="*/ 0 w 13"/>
                  <a:gd name="T9" fmla="*/ 1 h 66"/>
                  <a:gd name="T10" fmla="*/ 0 w 13"/>
                  <a:gd name="T11" fmla="*/ 1 h 66"/>
                  <a:gd name="T12" fmla="*/ 0 w 13"/>
                  <a:gd name="T13" fmla="*/ 1 h 66"/>
                  <a:gd name="T14" fmla="*/ 0 w 13"/>
                  <a:gd name="T15" fmla="*/ 1 h 66"/>
                  <a:gd name="T16" fmla="*/ 0 w 13"/>
                  <a:gd name="T17" fmla="*/ 0 h 6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3" h="66">
                    <a:moveTo>
                      <a:pt x="9" y="0"/>
                    </a:moveTo>
                    <a:lnTo>
                      <a:pt x="13" y="7"/>
                    </a:lnTo>
                    <a:lnTo>
                      <a:pt x="13" y="25"/>
                    </a:lnTo>
                    <a:lnTo>
                      <a:pt x="9" y="46"/>
                    </a:lnTo>
                    <a:lnTo>
                      <a:pt x="0" y="66"/>
                    </a:lnTo>
                    <a:lnTo>
                      <a:pt x="2" y="47"/>
                    </a:lnTo>
                    <a:lnTo>
                      <a:pt x="3" y="25"/>
                    </a:lnTo>
                    <a:lnTo>
                      <a:pt x="6" y="8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142" name="Freeform 18"/>
              <p:cNvSpPr>
                <a:spLocks/>
              </p:cNvSpPr>
              <p:nvPr/>
            </p:nvSpPr>
            <p:spPr bwMode="auto">
              <a:xfrm>
                <a:off x="508" y="10"/>
                <a:ext cx="6" cy="46"/>
              </a:xfrm>
              <a:custGeom>
                <a:avLst/>
                <a:gdLst>
                  <a:gd name="T0" fmla="*/ 1 w 12"/>
                  <a:gd name="T1" fmla="*/ 0 h 93"/>
                  <a:gd name="T2" fmla="*/ 1 w 12"/>
                  <a:gd name="T3" fmla="*/ 0 h 93"/>
                  <a:gd name="T4" fmla="*/ 1 w 12"/>
                  <a:gd name="T5" fmla="*/ 0 h 93"/>
                  <a:gd name="T6" fmla="*/ 1 w 12"/>
                  <a:gd name="T7" fmla="*/ 0 h 93"/>
                  <a:gd name="T8" fmla="*/ 0 w 12"/>
                  <a:gd name="T9" fmla="*/ 0 h 93"/>
                  <a:gd name="T10" fmla="*/ 0 w 12"/>
                  <a:gd name="T11" fmla="*/ 0 h 93"/>
                  <a:gd name="T12" fmla="*/ 1 w 12"/>
                  <a:gd name="T13" fmla="*/ 0 h 93"/>
                  <a:gd name="T14" fmla="*/ 1 w 12"/>
                  <a:gd name="T15" fmla="*/ 0 h 93"/>
                  <a:gd name="T16" fmla="*/ 1 w 12"/>
                  <a:gd name="T17" fmla="*/ 0 h 9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2" h="93">
                    <a:moveTo>
                      <a:pt x="7" y="0"/>
                    </a:moveTo>
                    <a:lnTo>
                      <a:pt x="11" y="12"/>
                    </a:lnTo>
                    <a:lnTo>
                      <a:pt x="12" y="40"/>
                    </a:lnTo>
                    <a:lnTo>
                      <a:pt x="9" y="71"/>
                    </a:lnTo>
                    <a:lnTo>
                      <a:pt x="0" y="93"/>
                    </a:lnTo>
                    <a:lnTo>
                      <a:pt x="0" y="75"/>
                    </a:lnTo>
                    <a:lnTo>
                      <a:pt x="1" y="42"/>
                    </a:lnTo>
                    <a:lnTo>
                      <a:pt x="3" y="12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143" name="Freeform 19"/>
              <p:cNvSpPr>
                <a:spLocks/>
              </p:cNvSpPr>
              <p:nvPr/>
            </p:nvSpPr>
            <p:spPr bwMode="auto">
              <a:xfrm>
                <a:off x="476" y="26"/>
                <a:ext cx="7" cy="41"/>
              </a:xfrm>
              <a:custGeom>
                <a:avLst/>
                <a:gdLst>
                  <a:gd name="T0" fmla="*/ 1 w 13"/>
                  <a:gd name="T1" fmla="*/ 0 h 82"/>
                  <a:gd name="T2" fmla="*/ 1 w 13"/>
                  <a:gd name="T3" fmla="*/ 1 h 82"/>
                  <a:gd name="T4" fmla="*/ 1 w 13"/>
                  <a:gd name="T5" fmla="*/ 1 h 82"/>
                  <a:gd name="T6" fmla="*/ 1 w 13"/>
                  <a:gd name="T7" fmla="*/ 1 h 82"/>
                  <a:gd name="T8" fmla="*/ 1 w 13"/>
                  <a:gd name="T9" fmla="*/ 1 h 82"/>
                  <a:gd name="T10" fmla="*/ 1 w 13"/>
                  <a:gd name="T11" fmla="*/ 1 h 82"/>
                  <a:gd name="T12" fmla="*/ 1 w 13"/>
                  <a:gd name="T13" fmla="*/ 1 h 82"/>
                  <a:gd name="T14" fmla="*/ 0 w 13"/>
                  <a:gd name="T15" fmla="*/ 1 h 82"/>
                  <a:gd name="T16" fmla="*/ 1 w 13"/>
                  <a:gd name="T17" fmla="*/ 0 h 8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3" h="82">
                    <a:moveTo>
                      <a:pt x="3" y="0"/>
                    </a:moveTo>
                    <a:lnTo>
                      <a:pt x="8" y="10"/>
                    </a:lnTo>
                    <a:lnTo>
                      <a:pt x="13" y="33"/>
                    </a:lnTo>
                    <a:lnTo>
                      <a:pt x="13" y="61"/>
                    </a:lnTo>
                    <a:lnTo>
                      <a:pt x="6" y="82"/>
                    </a:lnTo>
                    <a:lnTo>
                      <a:pt x="5" y="62"/>
                    </a:lnTo>
                    <a:lnTo>
                      <a:pt x="3" y="36"/>
                    </a:lnTo>
                    <a:lnTo>
                      <a:pt x="0" y="1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144" name="Freeform 20"/>
              <p:cNvSpPr>
                <a:spLocks/>
              </p:cNvSpPr>
              <p:nvPr/>
            </p:nvSpPr>
            <p:spPr bwMode="auto">
              <a:xfrm>
                <a:off x="461" y="35"/>
                <a:ext cx="4" cy="34"/>
              </a:xfrm>
              <a:custGeom>
                <a:avLst/>
                <a:gdLst>
                  <a:gd name="T0" fmla="*/ 1 w 7"/>
                  <a:gd name="T1" fmla="*/ 0 h 68"/>
                  <a:gd name="T2" fmla="*/ 1 w 7"/>
                  <a:gd name="T3" fmla="*/ 1 h 68"/>
                  <a:gd name="T4" fmla="*/ 1 w 7"/>
                  <a:gd name="T5" fmla="*/ 1 h 68"/>
                  <a:gd name="T6" fmla="*/ 1 w 7"/>
                  <a:gd name="T7" fmla="*/ 1 h 68"/>
                  <a:gd name="T8" fmla="*/ 1 w 7"/>
                  <a:gd name="T9" fmla="*/ 1 h 68"/>
                  <a:gd name="T10" fmla="*/ 1 w 7"/>
                  <a:gd name="T11" fmla="*/ 1 h 68"/>
                  <a:gd name="T12" fmla="*/ 0 w 7"/>
                  <a:gd name="T13" fmla="*/ 1 h 68"/>
                  <a:gd name="T14" fmla="*/ 0 w 7"/>
                  <a:gd name="T15" fmla="*/ 1 h 68"/>
                  <a:gd name="T16" fmla="*/ 1 w 7"/>
                  <a:gd name="T17" fmla="*/ 0 h 6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7" h="68">
                    <a:moveTo>
                      <a:pt x="3" y="0"/>
                    </a:moveTo>
                    <a:lnTo>
                      <a:pt x="6" y="11"/>
                    </a:lnTo>
                    <a:lnTo>
                      <a:pt x="7" y="32"/>
                    </a:lnTo>
                    <a:lnTo>
                      <a:pt x="6" y="56"/>
                    </a:lnTo>
                    <a:lnTo>
                      <a:pt x="2" y="68"/>
                    </a:lnTo>
                    <a:lnTo>
                      <a:pt x="2" y="53"/>
                    </a:lnTo>
                    <a:lnTo>
                      <a:pt x="0" y="32"/>
                    </a:lnTo>
                    <a:lnTo>
                      <a:pt x="0" y="12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145" name="Freeform 21"/>
              <p:cNvSpPr>
                <a:spLocks/>
              </p:cNvSpPr>
              <p:nvPr/>
            </p:nvSpPr>
            <p:spPr bwMode="auto">
              <a:xfrm>
                <a:off x="449" y="47"/>
                <a:ext cx="7" cy="21"/>
              </a:xfrm>
              <a:custGeom>
                <a:avLst/>
                <a:gdLst>
                  <a:gd name="T0" fmla="*/ 1 w 14"/>
                  <a:gd name="T1" fmla="*/ 0 h 41"/>
                  <a:gd name="T2" fmla="*/ 1 w 14"/>
                  <a:gd name="T3" fmla="*/ 1 h 41"/>
                  <a:gd name="T4" fmla="*/ 1 w 14"/>
                  <a:gd name="T5" fmla="*/ 1 h 41"/>
                  <a:gd name="T6" fmla="*/ 1 w 14"/>
                  <a:gd name="T7" fmla="*/ 1 h 41"/>
                  <a:gd name="T8" fmla="*/ 1 w 14"/>
                  <a:gd name="T9" fmla="*/ 1 h 41"/>
                  <a:gd name="T10" fmla="*/ 1 w 14"/>
                  <a:gd name="T11" fmla="*/ 1 h 41"/>
                  <a:gd name="T12" fmla="*/ 1 w 14"/>
                  <a:gd name="T13" fmla="*/ 1 h 41"/>
                  <a:gd name="T14" fmla="*/ 0 w 14"/>
                  <a:gd name="T15" fmla="*/ 1 h 41"/>
                  <a:gd name="T16" fmla="*/ 1 w 14"/>
                  <a:gd name="T17" fmla="*/ 0 h 4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3" y="0"/>
                    </a:moveTo>
                    <a:lnTo>
                      <a:pt x="7" y="4"/>
                    </a:lnTo>
                    <a:lnTo>
                      <a:pt x="12" y="17"/>
                    </a:lnTo>
                    <a:lnTo>
                      <a:pt x="14" y="32"/>
                    </a:lnTo>
                    <a:lnTo>
                      <a:pt x="9" y="41"/>
                    </a:lnTo>
                    <a:lnTo>
                      <a:pt x="9" y="30"/>
                    </a:lnTo>
                    <a:lnTo>
                      <a:pt x="5" y="16"/>
                    </a:lnTo>
                    <a:lnTo>
                      <a:pt x="0" y="4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146" name="Freeform 22"/>
              <p:cNvSpPr>
                <a:spLocks/>
              </p:cNvSpPr>
              <p:nvPr/>
            </p:nvSpPr>
            <p:spPr bwMode="auto">
              <a:xfrm>
                <a:off x="544" y="7"/>
                <a:ext cx="6" cy="22"/>
              </a:xfrm>
              <a:custGeom>
                <a:avLst/>
                <a:gdLst>
                  <a:gd name="T0" fmla="*/ 0 w 14"/>
                  <a:gd name="T1" fmla="*/ 1 h 43"/>
                  <a:gd name="T2" fmla="*/ 0 w 14"/>
                  <a:gd name="T3" fmla="*/ 1 h 43"/>
                  <a:gd name="T4" fmla="*/ 0 w 14"/>
                  <a:gd name="T5" fmla="*/ 1 h 43"/>
                  <a:gd name="T6" fmla="*/ 0 w 14"/>
                  <a:gd name="T7" fmla="*/ 1 h 43"/>
                  <a:gd name="T8" fmla="*/ 0 w 14"/>
                  <a:gd name="T9" fmla="*/ 0 h 43"/>
                  <a:gd name="T10" fmla="*/ 0 w 14"/>
                  <a:gd name="T11" fmla="*/ 1 h 43"/>
                  <a:gd name="T12" fmla="*/ 0 w 14"/>
                  <a:gd name="T13" fmla="*/ 1 h 43"/>
                  <a:gd name="T14" fmla="*/ 0 w 14"/>
                  <a:gd name="T15" fmla="*/ 1 h 43"/>
                  <a:gd name="T16" fmla="*/ 0 w 14"/>
                  <a:gd name="T17" fmla="*/ 1 h 4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lnTo>
                      <a:pt x="0" y="33"/>
                    </a:lnTo>
                    <a:lnTo>
                      <a:pt x="1" y="17"/>
                    </a:lnTo>
                    <a:lnTo>
                      <a:pt x="5" y="5"/>
                    </a:lnTo>
                    <a:lnTo>
                      <a:pt x="11" y="0"/>
                    </a:lnTo>
                    <a:lnTo>
                      <a:pt x="14" y="7"/>
                    </a:lnTo>
                    <a:lnTo>
                      <a:pt x="11" y="20"/>
                    </a:lnTo>
                    <a:lnTo>
                      <a:pt x="5" y="33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147" name="Freeform 23"/>
              <p:cNvSpPr>
                <a:spLocks/>
              </p:cNvSpPr>
              <p:nvPr/>
            </p:nvSpPr>
            <p:spPr bwMode="auto">
              <a:xfrm>
                <a:off x="542" y="25"/>
                <a:ext cx="20" cy="5"/>
              </a:xfrm>
              <a:custGeom>
                <a:avLst/>
                <a:gdLst>
                  <a:gd name="T0" fmla="*/ 0 w 39"/>
                  <a:gd name="T1" fmla="*/ 1 h 9"/>
                  <a:gd name="T2" fmla="*/ 1 w 39"/>
                  <a:gd name="T3" fmla="*/ 1 h 9"/>
                  <a:gd name="T4" fmla="*/ 1 w 39"/>
                  <a:gd name="T5" fmla="*/ 1 h 9"/>
                  <a:gd name="T6" fmla="*/ 1 w 39"/>
                  <a:gd name="T7" fmla="*/ 1 h 9"/>
                  <a:gd name="T8" fmla="*/ 1 w 39"/>
                  <a:gd name="T9" fmla="*/ 1 h 9"/>
                  <a:gd name="T10" fmla="*/ 1 w 39"/>
                  <a:gd name="T11" fmla="*/ 1 h 9"/>
                  <a:gd name="T12" fmla="*/ 1 w 39"/>
                  <a:gd name="T13" fmla="*/ 1 h 9"/>
                  <a:gd name="T14" fmla="*/ 1 w 39"/>
                  <a:gd name="T15" fmla="*/ 1 h 9"/>
                  <a:gd name="T16" fmla="*/ 1 w 39"/>
                  <a:gd name="T17" fmla="*/ 1 h 9"/>
                  <a:gd name="T18" fmla="*/ 1 w 39"/>
                  <a:gd name="T19" fmla="*/ 1 h 9"/>
                  <a:gd name="T20" fmla="*/ 1 w 39"/>
                  <a:gd name="T21" fmla="*/ 0 h 9"/>
                  <a:gd name="T22" fmla="*/ 1 w 39"/>
                  <a:gd name="T23" fmla="*/ 0 h 9"/>
                  <a:gd name="T24" fmla="*/ 1 w 39"/>
                  <a:gd name="T25" fmla="*/ 1 h 9"/>
                  <a:gd name="T26" fmla="*/ 1 w 39"/>
                  <a:gd name="T27" fmla="*/ 1 h 9"/>
                  <a:gd name="T28" fmla="*/ 1 w 39"/>
                  <a:gd name="T29" fmla="*/ 1 h 9"/>
                  <a:gd name="T30" fmla="*/ 1 w 39"/>
                  <a:gd name="T31" fmla="*/ 1 h 9"/>
                  <a:gd name="T32" fmla="*/ 0 w 39"/>
                  <a:gd name="T33" fmla="*/ 1 h 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9" h="9">
                    <a:moveTo>
                      <a:pt x="0" y="8"/>
                    </a:moveTo>
                    <a:lnTo>
                      <a:pt x="2" y="8"/>
                    </a:lnTo>
                    <a:lnTo>
                      <a:pt x="7" y="8"/>
                    </a:lnTo>
                    <a:lnTo>
                      <a:pt x="14" y="8"/>
                    </a:lnTo>
                    <a:lnTo>
                      <a:pt x="21" y="9"/>
                    </a:lnTo>
                    <a:lnTo>
                      <a:pt x="27" y="9"/>
                    </a:lnTo>
                    <a:lnTo>
                      <a:pt x="33" y="8"/>
                    </a:lnTo>
                    <a:lnTo>
                      <a:pt x="37" y="5"/>
                    </a:lnTo>
                    <a:lnTo>
                      <a:pt x="39" y="3"/>
                    </a:lnTo>
                    <a:lnTo>
                      <a:pt x="38" y="1"/>
                    </a:lnTo>
                    <a:lnTo>
                      <a:pt x="34" y="0"/>
                    </a:lnTo>
                    <a:lnTo>
                      <a:pt x="30" y="0"/>
                    </a:lnTo>
                    <a:lnTo>
                      <a:pt x="23" y="1"/>
                    </a:lnTo>
                    <a:lnTo>
                      <a:pt x="16" y="3"/>
                    </a:lnTo>
                    <a:lnTo>
                      <a:pt x="9" y="4"/>
                    </a:lnTo>
                    <a:lnTo>
                      <a:pt x="4" y="7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148" name="Freeform 24"/>
              <p:cNvSpPr>
                <a:spLocks/>
              </p:cNvSpPr>
              <p:nvPr/>
            </p:nvSpPr>
            <p:spPr bwMode="auto">
              <a:xfrm>
                <a:off x="548" y="10"/>
                <a:ext cx="16" cy="12"/>
              </a:xfrm>
              <a:custGeom>
                <a:avLst/>
                <a:gdLst>
                  <a:gd name="T0" fmla="*/ 0 w 32"/>
                  <a:gd name="T1" fmla="*/ 1 h 24"/>
                  <a:gd name="T2" fmla="*/ 1 w 32"/>
                  <a:gd name="T3" fmla="*/ 1 h 24"/>
                  <a:gd name="T4" fmla="*/ 1 w 32"/>
                  <a:gd name="T5" fmla="*/ 1 h 24"/>
                  <a:gd name="T6" fmla="*/ 1 w 32"/>
                  <a:gd name="T7" fmla="*/ 1 h 24"/>
                  <a:gd name="T8" fmla="*/ 1 w 32"/>
                  <a:gd name="T9" fmla="*/ 1 h 24"/>
                  <a:gd name="T10" fmla="*/ 1 w 32"/>
                  <a:gd name="T11" fmla="*/ 1 h 24"/>
                  <a:gd name="T12" fmla="*/ 1 w 32"/>
                  <a:gd name="T13" fmla="*/ 1 h 24"/>
                  <a:gd name="T14" fmla="*/ 1 w 32"/>
                  <a:gd name="T15" fmla="*/ 1 h 24"/>
                  <a:gd name="T16" fmla="*/ 1 w 32"/>
                  <a:gd name="T17" fmla="*/ 0 h 24"/>
                  <a:gd name="T18" fmla="*/ 1 w 32"/>
                  <a:gd name="T19" fmla="*/ 0 h 24"/>
                  <a:gd name="T20" fmla="*/ 1 w 32"/>
                  <a:gd name="T21" fmla="*/ 1 h 24"/>
                  <a:gd name="T22" fmla="*/ 1 w 32"/>
                  <a:gd name="T23" fmla="*/ 1 h 24"/>
                  <a:gd name="T24" fmla="*/ 0 w 32"/>
                  <a:gd name="T25" fmla="*/ 1 h 2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32" h="24">
                    <a:moveTo>
                      <a:pt x="0" y="24"/>
                    </a:moveTo>
                    <a:lnTo>
                      <a:pt x="3" y="23"/>
                    </a:lnTo>
                    <a:lnTo>
                      <a:pt x="7" y="20"/>
                    </a:lnTo>
                    <a:lnTo>
                      <a:pt x="13" y="17"/>
                    </a:lnTo>
                    <a:lnTo>
                      <a:pt x="19" y="13"/>
                    </a:lnTo>
                    <a:lnTo>
                      <a:pt x="24" y="10"/>
                    </a:lnTo>
                    <a:lnTo>
                      <a:pt x="30" y="7"/>
                    </a:lnTo>
                    <a:lnTo>
                      <a:pt x="32" y="3"/>
                    </a:lnTo>
                    <a:lnTo>
                      <a:pt x="32" y="0"/>
                    </a:lnTo>
                    <a:lnTo>
                      <a:pt x="27" y="0"/>
                    </a:lnTo>
                    <a:lnTo>
                      <a:pt x="17" y="7"/>
                    </a:lnTo>
                    <a:lnTo>
                      <a:pt x="7" y="17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149" name="Freeform 25"/>
              <p:cNvSpPr>
                <a:spLocks/>
              </p:cNvSpPr>
              <p:nvPr/>
            </p:nvSpPr>
            <p:spPr bwMode="auto">
              <a:xfrm>
                <a:off x="453" y="66"/>
                <a:ext cx="6" cy="26"/>
              </a:xfrm>
              <a:custGeom>
                <a:avLst/>
                <a:gdLst>
                  <a:gd name="T0" fmla="*/ 1 w 12"/>
                  <a:gd name="T1" fmla="*/ 0 h 52"/>
                  <a:gd name="T2" fmla="*/ 1 w 12"/>
                  <a:gd name="T3" fmla="*/ 1 h 52"/>
                  <a:gd name="T4" fmla="*/ 1 w 12"/>
                  <a:gd name="T5" fmla="*/ 1 h 52"/>
                  <a:gd name="T6" fmla="*/ 1 w 12"/>
                  <a:gd name="T7" fmla="*/ 1 h 52"/>
                  <a:gd name="T8" fmla="*/ 1 w 12"/>
                  <a:gd name="T9" fmla="*/ 1 h 52"/>
                  <a:gd name="T10" fmla="*/ 1 w 12"/>
                  <a:gd name="T11" fmla="*/ 1 h 52"/>
                  <a:gd name="T12" fmla="*/ 0 w 12"/>
                  <a:gd name="T13" fmla="*/ 1 h 52"/>
                  <a:gd name="T14" fmla="*/ 1 w 12"/>
                  <a:gd name="T15" fmla="*/ 1 h 52"/>
                  <a:gd name="T16" fmla="*/ 1 w 12"/>
                  <a:gd name="T17" fmla="*/ 0 h 5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2" h="52">
                    <a:moveTo>
                      <a:pt x="1" y="0"/>
                    </a:moveTo>
                    <a:lnTo>
                      <a:pt x="8" y="13"/>
                    </a:lnTo>
                    <a:lnTo>
                      <a:pt x="12" y="29"/>
                    </a:lnTo>
                    <a:lnTo>
                      <a:pt x="11" y="44"/>
                    </a:lnTo>
                    <a:lnTo>
                      <a:pt x="6" y="52"/>
                    </a:lnTo>
                    <a:lnTo>
                      <a:pt x="1" y="48"/>
                    </a:lnTo>
                    <a:lnTo>
                      <a:pt x="0" y="33"/>
                    </a:lnTo>
                    <a:lnTo>
                      <a:pt x="1" y="15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150" name="Freeform 26"/>
              <p:cNvSpPr>
                <a:spLocks/>
              </p:cNvSpPr>
              <p:nvPr/>
            </p:nvSpPr>
            <p:spPr bwMode="auto">
              <a:xfrm>
                <a:off x="434" y="62"/>
                <a:ext cx="9" cy="25"/>
              </a:xfrm>
              <a:custGeom>
                <a:avLst/>
                <a:gdLst>
                  <a:gd name="T0" fmla="*/ 1 w 18"/>
                  <a:gd name="T1" fmla="*/ 0 h 49"/>
                  <a:gd name="T2" fmla="*/ 1 w 18"/>
                  <a:gd name="T3" fmla="*/ 1 h 49"/>
                  <a:gd name="T4" fmla="*/ 1 w 18"/>
                  <a:gd name="T5" fmla="*/ 1 h 49"/>
                  <a:gd name="T6" fmla="*/ 1 w 18"/>
                  <a:gd name="T7" fmla="*/ 1 h 49"/>
                  <a:gd name="T8" fmla="*/ 1 w 18"/>
                  <a:gd name="T9" fmla="*/ 1 h 49"/>
                  <a:gd name="T10" fmla="*/ 0 w 18"/>
                  <a:gd name="T11" fmla="*/ 1 h 49"/>
                  <a:gd name="T12" fmla="*/ 1 w 18"/>
                  <a:gd name="T13" fmla="*/ 1 h 49"/>
                  <a:gd name="T14" fmla="*/ 1 w 18"/>
                  <a:gd name="T15" fmla="*/ 1 h 49"/>
                  <a:gd name="T16" fmla="*/ 1 w 18"/>
                  <a:gd name="T17" fmla="*/ 0 h 49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8" h="49">
                    <a:moveTo>
                      <a:pt x="18" y="0"/>
                    </a:moveTo>
                    <a:lnTo>
                      <a:pt x="16" y="11"/>
                    </a:lnTo>
                    <a:lnTo>
                      <a:pt x="14" y="27"/>
                    </a:lnTo>
                    <a:lnTo>
                      <a:pt x="10" y="42"/>
                    </a:lnTo>
                    <a:lnTo>
                      <a:pt x="3" y="49"/>
                    </a:lnTo>
                    <a:lnTo>
                      <a:pt x="0" y="42"/>
                    </a:lnTo>
                    <a:lnTo>
                      <a:pt x="5" y="27"/>
                    </a:lnTo>
                    <a:lnTo>
                      <a:pt x="13" y="10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151" name="Freeform 27"/>
              <p:cNvSpPr>
                <a:spLocks/>
              </p:cNvSpPr>
              <p:nvPr/>
            </p:nvSpPr>
            <p:spPr bwMode="auto">
              <a:xfrm>
                <a:off x="462" y="67"/>
                <a:ext cx="6" cy="24"/>
              </a:xfrm>
              <a:custGeom>
                <a:avLst/>
                <a:gdLst>
                  <a:gd name="T0" fmla="*/ 0 w 12"/>
                  <a:gd name="T1" fmla="*/ 0 h 47"/>
                  <a:gd name="T2" fmla="*/ 1 w 12"/>
                  <a:gd name="T3" fmla="*/ 1 h 47"/>
                  <a:gd name="T4" fmla="*/ 1 w 12"/>
                  <a:gd name="T5" fmla="*/ 1 h 47"/>
                  <a:gd name="T6" fmla="*/ 1 w 12"/>
                  <a:gd name="T7" fmla="*/ 1 h 47"/>
                  <a:gd name="T8" fmla="*/ 1 w 12"/>
                  <a:gd name="T9" fmla="*/ 1 h 47"/>
                  <a:gd name="T10" fmla="*/ 1 w 12"/>
                  <a:gd name="T11" fmla="*/ 1 h 47"/>
                  <a:gd name="T12" fmla="*/ 1 w 12"/>
                  <a:gd name="T13" fmla="*/ 1 h 47"/>
                  <a:gd name="T14" fmla="*/ 1 w 12"/>
                  <a:gd name="T15" fmla="*/ 1 h 47"/>
                  <a:gd name="T16" fmla="*/ 0 w 12"/>
                  <a:gd name="T17" fmla="*/ 0 h 4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2" h="47">
                    <a:moveTo>
                      <a:pt x="0" y="0"/>
                    </a:moveTo>
                    <a:lnTo>
                      <a:pt x="7" y="7"/>
                    </a:lnTo>
                    <a:lnTo>
                      <a:pt x="11" y="21"/>
                    </a:lnTo>
                    <a:lnTo>
                      <a:pt x="12" y="37"/>
                    </a:lnTo>
                    <a:lnTo>
                      <a:pt x="9" y="47"/>
                    </a:lnTo>
                    <a:lnTo>
                      <a:pt x="4" y="45"/>
                    </a:lnTo>
                    <a:lnTo>
                      <a:pt x="3" y="31"/>
                    </a:lnTo>
                    <a:lnTo>
                      <a:pt x="2" y="1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152" name="Freeform 28"/>
              <p:cNvSpPr>
                <a:spLocks/>
              </p:cNvSpPr>
              <p:nvPr/>
            </p:nvSpPr>
            <p:spPr bwMode="auto">
              <a:xfrm>
                <a:off x="470" y="67"/>
                <a:ext cx="10" cy="25"/>
              </a:xfrm>
              <a:custGeom>
                <a:avLst/>
                <a:gdLst>
                  <a:gd name="T0" fmla="*/ 0 w 18"/>
                  <a:gd name="T1" fmla="*/ 0 h 49"/>
                  <a:gd name="T2" fmla="*/ 1 w 18"/>
                  <a:gd name="T3" fmla="*/ 1 h 49"/>
                  <a:gd name="T4" fmla="*/ 1 w 18"/>
                  <a:gd name="T5" fmla="*/ 1 h 49"/>
                  <a:gd name="T6" fmla="*/ 1 w 18"/>
                  <a:gd name="T7" fmla="*/ 1 h 49"/>
                  <a:gd name="T8" fmla="*/ 1 w 18"/>
                  <a:gd name="T9" fmla="*/ 1 h 49"/>
                  <a:gd name="T10" fmla="*/ 1 w 18"/>
                  <a:gd name="T11" fmla="*/ 1 h 49"/>
                  <a:gd name="T12" fmla="*/ 1 w 18"/>
                  <a:gd name="T13" fmla="*/ 1 h 49"/>
                  <a:gd name="T14" fmla="*/ 1 w 18"/>
                  <a:gd name="T15" fmla="*/ 1 h 49"/>
                  <a:gd name="T16" fmla="*/ 0 w 18"/>
                  <a:gd name="T17" fmla="*/ 0 h 49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8" h="49">
                    <a:moveTo>
                      <a:pt x="0" y="0"/>
                    </a:moveTo>
                    <a:lnTo>
                      <a:pt x="9" y="8"/>
                    </a:lnTo>
                    <a:lnTo>
                      <a:pt x="15" y="24"/>
                    </a:lnTo>
                    <a:lnTo>
                      <a:pt x="18" y="40"/>
                    </a:lnTo>
                    <a:lnTo>
                      <a:pt x="16" y="49"/>
                    </a:lnTo>
                    <a:lnTo>
                      <a:pt x="11" y="46"/>
                    </a:lnTo>
                    <a:lnTo>
                      <a:pt x="8" y="33"/>
                    </a:lnTo>
                    <a:lnTo>
                      <a:pt x="5" y="1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153" name="Freeform 29"/>
              <p:cNvSpPr>
                <a:spLocks/>
              </p:cNvSpPr>
              <p:nvPr/>
            </p:nvSpPr>
            <p:spPr bwMode="auto">
              <a:xfrm>
                <a:off x="478" y="66"/>
                <a:ext cx="11" cy="23"/>
              </a:xfrm>
              <a:custGeom>
                <a:avLst/>
                <a:gdLst>
                  <a:gd name="T0" fmla="*/ 0 w 23"/>
                  <a:gd name="T1" fmla="*/ 0 h 46"/>
                  <a:gd name="T2" fmla="*/ 0 w 23"/>
                  <a:gd name="T3" fmla="*/ 1 h 46"/>
                  <a:gd name="T4" fmla="*/ 0 w 23"/>
                  <a:gd name="T5" fmla="*/ 1 h 46"/>
                  <a:gd name="T6" fmla="*/ 0 w 23"/>
                  <a:gd name="T7" fmla="*/ 1 h 46"/>
                  <a:gd name="T8" fmla="*/ 0 w 23"/>
                  <a:gd name="T9" fmla="*/ 1 h 46"/>
                  <a:gd name="T10" fmla="*/ 0 w 23"/>
                  <a:gd name="T11" fmla="*/ 1 h 46"/>
                  <a:gd name="T12" fmla="*/ 0 w 23"/>
                  <a:gd name="T13" fmla="*/ 1 h 46"/>
                  <a:gd name="T14" fmla="*/ 0 w 23"/>
                  <a:gd name="T15" fmla="*/ 1 h 46"/>
                  <a:gd name="T16" fmla="*/ 0 w 23"/>
                  <a:gd name="T17" fmla="*/ 0 h 4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3" h="46">
                    <a:moveTo>
                      <a:pt x="0" y="0"/>
                    </a:moveTo>
                    <a:lnTo>
                      <a:pt x="10" y="9"/>
                    </a:lnTo>
                    <a:lnTo>
                      <a:pt x="18" y="24"/>
                    </a:lnTo>
                    <a:lnTo>
                      <a:pt x="23" y="39"/>
                    </a:lnTo>
                    <a:lnTo>
                      <a:pt x="21" y="46"/>
                    </a:lnTo>
                    <a:lnTo>
                      <a:pt x="15" y="42"/>
                    </a:lnTo>
                    <a:lnTo>
                      <a:pt x="10" y="28"/>
                    </a:lnTo>
                    <a:lnTo>
                      <a:pt x="6" y="1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154" name="Freeform 30"/>
              <p:cNvSpPr>
                <a:spLocks/>
              </p:cNvSpPr>
              <p:nvPr/>
            </p:nvSpPr>
            <p:spPr bwMode="auto">
              <a:xfrm>
                <a:off x="487" y="63"/>
                <a:ext cx="17" cy="25"/>
              </a:xfrm>
              <a:custGeom>
                <a:avLst/>
                <a:gdLst>
                  <a:gd name="T0" fmla="*/ 0 w 35"/>
                  <a:gd name="T1" fmla="*/ 0 h 48"/>
                  <a:gd name="T2" fmla="*/ 0 w 35"/>
                  <a:gd name="T3" fmla="*/ 1 h 48"/>
                  <a:gd name="T4" fmla="*/ 0 w 35"/>
                  <a:gd name="T5" fmla="*/ 1 h 48"/>
                  <a:gd name="T6" fmla="*/ 0 w 35"/>
                  <a:gd name="T7" fmla="*/ 1 h 48"/>
                  <a:gd name="T8" fmla="*/ 0 w 35"/>
                  <a:gd name="T9" fmla="*/ 1 h 48"/>
                  <a:gd name="T10" fmla="*/ 0 w 35"/>
                  <a:gd name="T11" fmla="*/ 1 h 48"/>
                  <a:gd name="T12" fmla="*/ 0 w 35"/>
                  <a:gd name="T13" fmla="*/ 1 h 48"/>
                  <a:gd name="T14" fmla="*/ 0 w 35"/>
                  <a:gd name="T15" fmla="*/ 1 h 48"/>
                  <a:gd name="T16" fmla="*/ 0 w 35"/>
                  <a:gd name="T17" fmla="*/ 1 h 48"/>
                  <a:gd name="T18" fmla="*/ 0 w 35"/>
                  <a:gd name="T19" fmla="*/ 1 h 48"/>
                  <a:gd name="T20" fmla="*/ 0 w 35"/>
                  <a:gd name="T21" fmla="*/ 1 h 48"/>
                  <a:gd name="T22" fmla="*/ 0 w 35"/>
                  <a:gd name="T23" fmla="*/ 1 h 48"/>
                  <a:gd name="T24" fmla="*/ 0 w 35"/>
                  <a:gd name="T25" fmla="*/ 0 h 4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35" h="48">
                    <a:moveTo>
                      <a:pt x="0" y="0"/>
                    </a:moveTo>
                    <a:lnTo>
                      <a:pt x="6" y="4"/>
                    </a:lnTo>
                    <a:lnTo>
                      <a:pt x="12" y="11"/>
                    </a:lnTo>
                    <a:lnTo>
                      <a:pt x="19" y="18"/>
                    </a:lnTo>
                    <a:lnTo>
                      <a:pt x="25" y="25"/>
                    </a:lnTo>
                    <a:lnTo>
                      <a:pt x="30" y="33"/>
                    </a:lnTo>
                    <a:lnTo>
                      <a:pt x="34" y="40"/>
                    </a:lnTo>
                    <a:lnTo>
                      <a:pt x="35" y="45"/>
                    </a:lnTo>
                    <a:lnTo>
                      <a:pt x="32" y="48"/>
                    </a:lnTo>
                    <a:lnTo>
                      <a:pt x="24" y="45"/>
                    </a:lnTo>
                    <a:lnTo>
                      <a:pt x="15" y="30"/>
                    </a:lnTo>
                    <a:lnTo>
                      <a:pt x="7" y="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155" name="Freeform 31"/>
              <p:cNvSpPr>
                <a:spLocks/>
              </p:cNvSpPr>
              <p:nvPr/>
            </p:nvSpPr>
            <p:spPr bwMode="auto">
              <a:xfrm>
                <a:off x="497" y="59"/>
                <a:ext cx="22" cy="23"/>
              </a:xfrm>
              <a:custGeom>
                <a:avLst/>
                <a:gdLst>
                  <a:gd name="T0" fmla="*/ 0 w 45"/>
                  <a:gd name="T1" fmla="*/ 0 h 46"/>
                  <a:gd name="T2" fmla="*/ 0 w 45"/>
                  <a:gd name="T3" fmla="*/ 1 h 46"/>
                  <a:gd name="T4" fmla="*/ 0 w 45"/>
                  <a:gd name="T5" fmla="*/ 1 h 46"/>
                  <a:gd name="T6" fmla="*/ 0 w 45"/>
                  <a:gd name="T7" fmla="*/ 1 h 46"/>
                  <a:gd name="T8" fmla="*/ 0 w 45"/>
                  <a:gd name="T9" fmla="*/ 1 h 46"/>
                  <a:gd name="T10" fmla="*/ 0 w 45"/>
                  <a:gd name="T11" fmla="*/ 1 h 46"/>
                  <a:gd name="T12" fmla="*/ 0 w 45"/>
                  <a:gd name="T13" fmla="*/ 1 h 46"/>
                  <a:gd name="T14" fmla="*/ 0 w 45"/>
                  <a:gd name="T15" fmla="*/ 1 h 46"/>
                  <a:gd name="T16" fmla="*/ 0 w 45"/>
                  <a:gd name="T17" fmla="*/ 1 h 46"/>
                  <a:gd name="T18" fmla="*/ 0 w 45"/>
                  <a:gd name="T19" fmla="*/ 1 h 46"/>
                  <a:gd name="T20" fmla="*/ 0 w 45"/>
                  <a:gd name="T21" fmla="*/ 1 h 46"/>
                  <a:gd name="T22" fmla="*/ 0 w 45"/>
                  <a:gd name="T23" fmla="*/ 1 h 46"/>
                  <a:gd name="T24" fmla="*/ 0 w 45"/>
                  <a:gd name="T25" fmla="*/ 1 h 46"/>
                  <a:gd name="T26" fmla="*/ 0 w 45"/>
                  <a:gd name="T27" fmla="*/ 1 h 46"/>
                  <a:gd name="T28" fmla="*/ 0 w 45"/>
                  <a:gd name="T29" fmla="*/ 1 h 46"/>
                  <a:gd name="T30" fmla="*/ 0 w 45"/>
                  <a:gd name="T31" fmla="*/ 1 h 46"/>
                  <a:gd name="T32" fmla="*/ 0 w 45"/>
                  <a:gd name="T33" fmla="*/ 0 h 4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5" h="46">
                    <a:moveTo>
                      <a:pt x="0" y="0"/>
                    </a:moveTo>
                    <a:lnTo>
                      <a:pt x="6" y="3"/>
                    </a:lnTo>
                    <a:lnTo>
                      <a:pt x="13" y="9"/>
                    </a:lnTo>
                    <a:lnTo>
                      <a:pt x="21" y="17"/>
                    </a:lnTo>
                    <a:lnTo>
                      <a:pt x="30" y="24"/>
                    </a:lnTo>
                    <a:lnTo>
                      <a:pt x="37" y="32"/>
                    </a:lnTo>
                    <a:lnTo>
                      <a:pt x="42" y="38"/>
                    </a:lnTo>
                    <a:lnTo>
                      <a:pt x="45" y="43"/>
                    </a:lnTo>
                    <a:lnTo>
                      <a:pt x="44" y="46"/>
                    </a:lnTo>
                    <a:lnTo>
                      <a:pt x="39" y="46"/>
                    </a:lnTo>
                    <a:lnTo>
                      <a:pt x="33" y="41"/>
                    </a:lnTo>
                    <a:lnTo>
                      <a:pt x="26" y="34"/>
                    </a:lnTo>
                    <a:lnTo>
                      <a:pt x="19" y="26"/>
                    </a:lnTo>
                    <a:lnTo>
                      <a:pt x="14" y="17"/>
                    </a:lnTo>
                    <a:lnTo>
                      <a:pt x="8" y="9"/>
                    </a:lnTo>
                    <a:lnTo>
                      <a:pt x="3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156" name="Freeform 32"/>
              <p:cNvSpPr>
                <a:spLocks/>
              </p:cNvSpPr>
              <p:nvPr/>
            </p:nvSpPr>
            <p:spPr bwMode="auto">
              <a:xfrm>
                <a:off x="509" y="54"/>
                <a:ext cx="25" cy="24"/>
              </a:xfrm>
              <a:custGeom>
                <a:avLst/>
                <a:gdLst>
                  <a:gd name="T0" fmla="*/ 0 w 51"/>
                  <a:gd name="T1" fmla="*/ 0 h 49"/>
                  <a:gd name="T2" fmla="*/ 0 w 51"/>
                  <a:gd name="T3" fmla="*/ 0 h 49"/>
                  <a:gd name="T4" fmla="*/ 0 w 51"/>
                  <a:gd name="T5" fmla="*/ 0 h 49"/>
                  <a:gd name="T6" fmla="*/ 0 w 51"/>
                  <a:gd name="T7" fmla="*/ 0 h 49"/>
                  <a:gd name="T8" fmla="*/ 0 w 51"/>
                  <a:gd name="T9" fmla="*/ 0 h 49"/>
                  <a:gd name="T10" fmla="*/ 0 w 51"/>
                  <a:gd name="T11" fmla="*/ 0 h 49"/>
                  <a:gd name="T12" fmla="*/ 0 w 51"/>
                  <a:gd name="T13" fmla="*/ 0 h 49"/>
                  <a:gd name="T14" fmla="*/ 0 w 51"/>
                  <a:gd name="T15" fmla="*/ 0 h 49"/>
                  <a:gd name="T16" fmla="*/ 0 w 51"/>
                  <a:gd name="T17" fmla="*/ 0 h 49"/>
                  <a:gd name="T18" fmla="*/ 0 w 51"/>
                  <a:gd name="T19" fmla="*/ 0 h 49"/>
                  <a:gd name="T20" fmla="*/ 0 w 51"/>
                  <a:gd name="T21" fmla="*/ 0 h 49"/>
                  <a:gd name="T22" fmla="*/ 0 w 51"/>
                  <a:gd name="T23" fmla="*/ 0 h 49"/>
                  <a:gd name="T24" fmla="*/ 0 w 51"/>
                  <a:gd name="T25" fmla="*/ 0 h 49"/>
                  <a:gd name="T26" fmla="*/ 0 w 51"/>
                  <a:gd name="T27" fmla="*/ 0 h 49"/>
                  <a:gd name="T28" fmla="*/ 0 w 51"/>
                  <a:gd name="T29" fmla="*/ 0 h 49"/>
                  <a:gd name="T30" fmla="*/ 0 w 51"/>
                  <a:gd name="T31" fmla="*/ 0 h 49"/>
                  <a:gd name="T32" fmla="*/ 0 w 51"/>
                  <a:gd name="T33" fmla="*/ 0 h 4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1" h="49">
                    <a:moveTo>
                      <a:pt x="0" y="0"/>
                    </a:moveTo>
                    <a:lnTo>
                      <a:pt x="6" y="4"/>
                    </a:lnTo>
                    <a:lnTo>
                      <a:pt x="14" y="8"/>
                    </a:lnTo>
                    <a:lnTo>
                      <a:pt x="23" y="15"/>
                    </a:lnTo>
                    <a:lnTo>
                      <a:pt x="32" y="23"/>
                    </a:lnTo>
                    <a:lnTo>
                      <a:pt x="42" y="31"/>
                    </a:lnTo>
                    <a:lnTo>
                      <a:pt x="47" y="38"/>
                    </a:lnTo>
                    <a:lnTo>
                      <a:pt x="51" y="44"/>
                    </a:lnTo>
                    <a:lnTo>
                      <a:pt x="50" y="49"/>
                    </a:lnTo>
                    <a:lnTo>
                      <a:pt x="45" y="49"/>
                    </a:lnTo>
                    <a:lnTo>
                      <a:pt x="39" y="45"/>
                    </a:lnTo>
                    <a:lnTo>
                      <a:pt x="32" y="38"/>
                    </a:lnTo>
                    <a:lnTo>
                      <a:pt x="25" y="29"/>
                    </a:lnTo>
                    <a:lnTo>
                      <a:pt x="17" y="20"/>
                    </a:lnTo>
                    <a:lnTo>
                      <a:pt x="10" y="12"/>
                    </a:lnTo>
                    <a:lnTo>
                      <a:pt x="5" y="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157" name="Freeform 33"/>
              <p:cNvSpPr>
                <a:spLocks/>
              </p:cNvSpPr>
              <p:nvPr/>
            </p:nvSpPr>
            <p:spPr bwMode="auto">
              <a:xfrm>
                <a:off x="518" y="48"/>
                <a:ext cx="28" cy="22"/>
              </a:xfrm>
              <a:custGeom>
                <a:avLst/>
                <a:gdLst>
                  <a:gd name="T0" fmla="*/ 0 w 58"/>
                  <a:gd name="T1" fmla="*/ 0 h 44"/>
                  <a:gd name="T2" fmla="*/ 0 w 58"/>
                  <a:gd name="T3" fmla="*/ 1 h 44"/>
                  <a:gd name="T4" fmla="*/ 0 w 58"/>
                  <a:gd name="T5" fmla="*/ 1 h 44"/>
                  <a:gd name="T6" fmla="*/ 0 w 58"/>
                  <a:gd name="T7" fmla="*/ 1 h 44"/>
                  <a:gd name="T8" fmla="*/ 0 w 58"/>
                  <a:gd name="T9" fmla="*/ 1 h 44"/>
                  <a:gd name="T10" fmla="*/ 0 w 58"/>
                  <a:gd name="T11" fmla="*/ 1 h 44"/>
                  <a:gd name="T12" fmla="*/ 0 w 58"/>
                  <a:gd name="T13" fmla="*/ 1 h 44"/>
                  <a:gd name="T14" fmla="*/ 0 w 58"/>
                  <a:gd name="T15" fmla="*/ 1 h 44"/>
                  <a:gd name="T16" fmla="*/ 0 w 58"/>
                  <a:gd name="T17" fmla="*/ 1 h 44"/>
                  <a:gd name="T18" fmla="*/ 0 w 58"/>
                  <a:gd name="T19" fmla="*/ 1 h 44"/>
                  <a:gd name="T20" fmla="*/ 0 w 58"/>
                  <a:gd name="T21" fmla="*/ 1 h 44"/>
                  <a:gd name="T22" fmla="*/ 0 w 58"/>
                  <a:gd name="T23" fmla="*/ 1 h 44"/>
                  <a:gd name="T24" fmla="*/ 0 w 58"/>
                  <a:gd name="T25" fmla="*/ 1 h 44"/>
                  <a:gd name="T26" fmla="*/ 0 w 58"/>
                  <a:gd name="T27" fmla="*/ 1 h 44"/>
                  <a:gd name="T28" fmla="*/ 0 w 58"/>
                  <a:gd name="T29" fmla="*/ 1 h 44"/>
                  <a:gd name="T30" fmla="*/ 0 w 58"/>
                  <a:gd name="T31" fmla="*/ 1 h 44"/>
                  <a:gd name="T32" fmla="*/ 0 w 58"/>
                  <a:gd name="T33" fmla="*/ 0 h 4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8" h="44">
                    <a:moveTo>
                      <a:pt x="0" y="0"/>
                    </a:moveTo>
                    <a:lnTo>
                      <a:pt x="7" y="2"/>
                    </a:lnTo>
                    <a:lnTo>
                      <a:pt x="16" y="5"/>
                    </a:lnTo>
                    <a:lnTo>
                      <a:pt x="26" y="10"/>
                    </a:lnTo>
                    <a:lnTo>
                      <a:pt x="35" y="15"/>
                    </a:lnTo>
                    <a:lnTo>
                      <a:pt x="44" y="22"/>
                    </a:lnTo>
                    <a:lnTo>
                      <a:pt x="51" y="27"/>
                    </a:lnTo>
                    <a:lnTo>
                      <a:pt x="56" y="35"/>
                    </a:lnTo>
                    <a:lnTo>
                      <a:pt x="58" y="42"/>
                    </a:lnTo>
                    <a:lnTo>
                      <a:pt x="56" y="44"/>
                    </a:lnTo>
                    <a:lnTo>
                      <a:pt x="51" y="41"/>
                    </a:lnTo>
                    <a:lnTo>
                      <a:pt x="42" y="35"/>
                    </a:lnTo>
                    <a:lnTo>
                      <a:pt x="33" y="27"/>
                    </a:lnTo>
                    <a:lnTo>
                      <a:pt x="22" y="19"/>
                    </a:lnTo>
                    <a:lnTo>
                      <a:pt x="13" y="11"/>
                    </a:lnTo>
                    <a:lnTo>
                      <a:pt x="5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158" name="Freeform 34"/>
              <p:cNvSpPr>
                <a:spLocks/>
              </p:cNvSpPr>
              <p:nvPr/>
            </p:nvSpPr>
            <p:spPr bwMode="auto">
              <a:xfrm>
                <a:off x="525" y="44"/>
                <a:ext cx="30" cy="10"/>
              </a:xfrm>
              <a:custGeom>
                <a:avLst/>
                <a:gdLst>
                  <a:gd name="T0" fmla="*/ 0 w 61"/>
                  <a:gd name="T1" fmla="*/ 1 h 20"/>
                  <a:gd name="T2" fmla="*/ 0 w 61"/>
                  <a:gd name="T3" fmla="*/ 1 h 20"/>
                  <a:gd name="T4" fmla="*/ 0 w 61"/>
                  <a:gd name="T5" fmla="*/ 1 h 20"/>
                  <a:gd name="T6" fmla="*/ 0 w 61"/>
                  <a:gd name="T7" fmla="*/ 1 h 20"/>
                  <a:gd name="T8" fmla="*/ 0 w 61"/>
                  <a:gd name="T9" fmla="*/ 1 h 20"/>
                  <a:gd name="T10" fmla="*/ 0 w 61"/>
                  <a:gd name="T11" fmla="*/ 1 h 20"/>
                  <a:gd name="T12" fmla="*/ 0 w 61"/>
                  <a:gd name="T13" fmla="*/ 1 h 20"/>
                  <a:gd name="T14" fmla="*/ 0 w 61"/>
                  <a:gd name="T15" fmla="*/ 1 h 20"/>
                  <a:gd name="T16" fmla="*/ 0 w 61"/>
                  <a:gd name="T17" fmla="*/ 1 h 20"/>
                  <a:gd name="T18" fmla="*/ 0 w 61"/>
                  <a:gd name="T19" fmla="*/ 0 h 20"/>
                  <a:gd name="T20" fmla="*/ 0 w 61"/>
                  <a:gd name="T21" fmla="*/ 0 h 20"/>
                  <a:gd name="T22" fmla="*/ 0 w 61"/>
                  <a:gd name="T23" fmla="*/ 1 h 20"/>
                  <a:gd name="T24" fmla="*/ 0 w 61"/>
                  <a:gd name="T25" fmla="*/ 1 h 20"/>
                  <a:gd name="T26" fmla="*/ 0 w 61"/>
                  <a:gd name="T27" fmla="*/ 1 h 20"/>
                  <a:gd name="T28" fmla="*/ 0 w 61"/>
                  <a:gd name="T29" fmla="*/ 1 h 20"/>
                  <a:gd name="T30" fmla="*/ 0 w 61"/>
                  <a:gd name="T31" fmla="*/ 1 h 20"/>
                  <a:gd name="T32" fmla="*/ 0 w 61"/>
                  <a:gd name="T33" fmla="*/ 1 h 2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61" h="20">
                    <a:moveTo>
                      <a:pt x="61" y="19"/>
                    </a:moveTo>
                    <a:lnTo>
                      <a:pt x="59" y="20"/>
                    </a:lnTo>
                    <a:lnTo>
                      <a:pt x="52" y="19"/>
                    </a:lnTo>
                    <a:lnTo>
                      <a:pt x="44" y="17"/>
                    </a:lnTo>
                    <a:lnTo>
                      <a:pt x="35" y="13"/>
                    </a:lnTo>
                    <a:lnTo>
                      <a:pt x="24" y="10"/>
                    </a:lnTo>
                    <a:lnTo>
                      <a:pt x="15" y="7"/>
                    </a:lnTo>
                    <a:lnTo>
                      <a:pt x="6" y="3"/>
                    </a:lnTo>
                    <a:lnTo>
                      <a:pt x="0" y="2"/>
                    </a:lnTo>
                    <a:lnTo>
                      <a:pt x="8" y="0"/>
                    </a:lnTo>
                    <a:lnTo>
                      <a:pt x="17" y="0"/>
                    </a:lnTo>
                    <a:lnTo>
                      <a:pt x="29" y="1"/>
                    </a:lnTo>
                    <a:lnTo>
                      <a:pt x="39" y="3"/>
                    </a:lnTo>
                    <a:lnTo>
                      <a:pt x="50" y="5"/>
                    </a:lnTo>
                    <a:lnTo>
                      <a:pt x="57" y="10"/>
                    </a:lnTo>
                    <a:lnTo>
                      <a:pt x="61" y="15"/>
                    </a:lnTo>
                    <a:lnTo>
                      <a:pt x="61" y="19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159" name="Freeform 35"/>
              <p:cNvSpPr>
                <a:spLocks/>
              </p:cNvSpPr>
              <p:nvPr/>
            </p:nvSpPr>
            <p:spPr bwMode="auto">
              <a:xfrm>
                <a:off x="534" y="35"/>
                <a:ext cx="30" cy="9"/>
              </a:xfrm>
              <a:custGeom>
                <a:avLst/>
                <a:gdLst>
                  <a:gd name="T0" fmla="*/ 0 w 61"/>
                  <a:gd name="T1" fmla="*/ 0 h 20"/>
                  <a:gd name="T2" fmla="*/ 0 w 61"/>
                  <a:gd name="T3" fmla="*/ 0 h 20"/>
                  <a:gd name="T4" fmla="*/ 0 w 61"/>
                  <a:gd name="T5" fmla="*/ 0 h 20"/>
                  <a:gd name="T6" fmla="*/ 0 w 61"/>
                  <a:gd name="T7" fmla="*/ 0 h 20"/>
                  <a:gd name="T8" fmla="*/ 0 w 61"/>
                  <a:gd name="T9" fmla="*/ 0 h 20"/>
                  <a:gd name="T10" fmla="*/ 0 w 61"/>
                  <a:gd name="T11" fmla="*/ 0 h 20"/>
                  <a:gd name="T12" fmla="*/ 0 w 61"/>
                  <a:gd name="T13" fmla="*/ 0 h 20"/>
                  <a:gd name="T14" fmla="*/ 0 w 61"/>
                  <a:gd name="T15" fmla="*/ 0 h 20"/>
                  <a:gd name="T16" fmla="*/ 0 w 61"/>
                  <a:gd name="T17" fmla="*/ 0 h 20"/>
                  <a:gd name="T18" fmla="*/ 0 w 61"/>
                  <a:gd name="T19" fmla="*/ 0 h 20"/>
                  <a:gd name="T20" fmla="*/ 0 w 61"/>
                  <a:gd name="T21" fmla="*/ 0 h 20"/>
                  <a:gd name="T22" fmla="*/ 0 w 61"/>
                  <a:gd name="T23" fmla="*/ 0 h 20"/>
                  <a:gd name="T24" fmla="*/ 0 w 61"/>
                  <a:gd name="T25" fmla="*/ 0 h 20"/>
                  <a:gd name="T26" fmla="*/ 0 w 61"/>
                  <a:gd name="T27" fmla="*/ 0 h 20"/>
                  <a:gd name="T28" fmla="*/ 0 w 61"/>
                  <a:gd name="T29" fmla="*/ 0 h 20"/>
                  <a:gd name="T30" fmla="*/ 0 w 61"/>
                  <a:gd name="T31" fmla="*/ 0 h 20"/>
                  <a:gd name="T32" fmla="*/ 0 w 61"/>
                  <a:gd name="T33" fmla="*/ 0 h 2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61" h="20">
                    <a:moveTo>
                      <a:pt x="61" y="20"/>
                    </a:moveTo>
                    <a:lnTo>
                      <a:pt x="57" y="20"/>
                    </a:lnTo>
                    <a:lnTo>
                      <a:pt x="51" y="19"/>
                    </a:lnTo>
                    <a:lnTo>
                      <a:pt x="42" y="16"/>
                    </a:lnTo>
                    <a:lnTo>
                      <a:pt x="33" y="14"/>
                    </a:lnTo>
                    <a:lnTo>
                      <a:pt x="23" y="11"/>
                    </a:lnTo>
                    <a:lnTo>
                      <a:pt x="13" y="7"/>
                    </a:lnTo>
                    <a:lnTo>
                      <a:pt x="5" y="5"/>
                    </a:lnTo>
                    <a:lnTo>
                      <a:pt x="0" y="2"/>
                    </a:lnTo>
                    <a:lnTo>
                      <a:pt x="8" y="0"/>
                    </a:lnTo>
                    <a:lnTo>
                      <a:pt x="18" y="0"/>
                    </a:lnTo>
                    <a:lnTo>
                      <a:pt x="28" y="1"/>
                    </a:lnTo>
                    <a:lnTo>
                      <a:pt x="39" y="4"/>
                    </a:lnTo>
                    <a:lnTo>
                      <a:pt x="49" y="6"/>
                    </a:lnTo>
                    <a:lnTo>
                      <a:pt x="56" y="11"/>
                    </a:lnTo>
                    <a:lnTo>
                      <a:pt x="61" y="15"/>
                    </a:lnTo>
                    <a:lnTo>
                      <a:pt x="61" y="2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160" name="Freeform 36"/>
              <p:cNvSpPr>
                <a:spLocks/>
              </p:cNvSpPr>
              <p:nvPr/>
            </p:nvSpPr>
            <p:spPr bwMode="auto">
              <a:xfrm>
                <a:off x="508" y="54"/>
                <a:ext cx="147" cy="40"/>
              </a:xfrm>
              <a:custGeom>
                <a:avLst/>
                <a:gdLst>
                  <a:gd name="T0" fmla="*/ 1 w 293"/>
                  <a:gd name="T1" fmla="*/ 0 h 81"/>
                  <a:gd name="T2" fmla="*/ 1 w 293"/>
                  <a:gd name="T3" fmla="*/ 0 h 81"/>
                  <a:gd name="T4" fmla="*/ 1 w 293"/>
                  <a:gd name="T5" fmla="*/ 0 h 81"/>
                  <a:gd name="T6" fmla="*/ 1 w 293"/>
                  <a:gd name="T7" fmla="*/ 0 h 81"/>
                  <a:gd name="T8" fmla="*/ 0 w 293"/>
                  <a:gd name="T9" fmla="*/ 0 h 81"/>
                  <a:gd name="T10" fmla="*/ 1 w 293"/>
                  <a:gd name="T11" fmla="*/ 0 h 81"/>
                  <a:gd name="T12" fmla="*/ 1 w 293"/>
                  <a:gd name="T13" fmla="*/ 0 h 81"/>
                  <a:gd name="T14" fmla="*/ 1 w 293"/>
                  <a:gd name="T15" fmla="*/ 0 h 81"/>
                  <a:gd name="T16" fmla="*/ 1 w 293"/>
                  <a:gd name="T17" fmla="*/ 0 h 81"/>
                  <a:gd name="T18" fmla="*/ 1 w 293"/>
                  <a:gd name="T19" fmla="*/ 0 h 81"/>
                  <a:gd name="T20" fmla="*/ 1 w 293"/>
                  <a:gd name="T21" fmla="*/ 0 h 81"/>
                  <a:gd name="T22" fmla="*/ 2 w 293"/>
                  <a:gd name="T23" fmla="*/ 0 h 81"/>
                  <a:gd name="T24" fmla="*/ 2 w 293"/>
                  <a:gd name="T25" fmla="*/ 0 h 81"/>
                  <a:gd name="T26" fmla="*/ 2 w 293"/>
                  <a:gd name="T27" fmla="*/ 0 h 81"/>
                  <a:gd name="T28" fmla="*/ 2 w 293"/>
                  <a:gd name="T29" fmla="*/ 0 h 81"/>
                  <a:gd name="T30" fmla="*/ 2 w 293"/>
                  <a:gd name="T31" fmla="*/ 0 h 81"/>
                  <a:gd name="T32" fmla="*/ 2 w 293"/>
                  <a:gd name="T33" fmla="*/ 0 h 81"/>
                  <a:gd name="T34" fmla="*/ 2 w 293"/>
                  <a:gd name="T35" fmla="*/ 0 h 81"/>
                  <a:gd name="T36" fmla="*/ 3 w 293"/>
                  <a:gd name="T37" fmla="*/ 0 h 81"/>
                  <a:gd name="T38" fmla="*/ 3 w 293"/>
                  <a:gd name="T39" fmla="*/ 0 h 81"/>
                  <a:gd name="T40" fmla="*/ 3 w 293"/>
                  <a:gd name="T41" fmla="*/ 0 h 81"/>
                  <a:gd name="T42" fmla="*/ 3 w 293"/>
                  <a:gd name="T43" fmla="*/ 0 h 81"/>
                  <a:gd name="T44" fmla="*/ 3 w 293"/>
                  <a:gd name="T45" fmla="*/ 0 h 81"/>
                  <a:gd name="T46" fmla="*/ 3 w 293"/>
                  <a:gd name="T47" fmla="*/ 0 h 81"/>
                  <a:gd name="T48" fmla="*/ 2 w 293"/>
                  <a:gd name="T49" fmla="*/ 0 h 81"/>
                  <a:gd name="T50" fmla="*/ 2 w 293"/>
                  <a:gd name="T51" fmla="*/ 0 h 81"/>
                  <a:gd name="T52" fmla="*/ 2 w 293"/>
                  <a:gd name="T53" fmla="*/ 0 h 81"/>
                  <a:gd name="T54" fmla="*/ 2 w 293"/>
                  <a:gd name="T55" fmla="*/ 0 h 81"/>
                  <a:gd name="T56" fmla="*/ 2 w 293"/>
                  <a:gd name="T57" fmla="*/ 0 h 81"/>
                  <a:gd name="T58" fmla="*/ 2 w 293"/>
                  <a:gd name="T59" fmla="*/ 0 h 81"/>
                  <a:gd name="T60" fmla="*/ 1 w 293"/>
                  <a:gd name="T61" fmla="*/ 0 h 81"/>
                  <a:gd name="T62" fmla="*/ 1 w 293"/>
                  <a:gd name="T63" fmla="*/ 0 h 81"/>
                  <a:gd name="T64" fmla="*/ 1 w 293"/>
                  <a:gd name="T65" fmla="*/ 0 h 81"/>
                  <a:gd name="T66" fmla="*/ 1 w 293"/>
                  <a:gd name="T67" fmla="*/ 0 h 81"/>
                  <a:gd name="T68" fmla="*/ 1 w 293"/>
                  <a:gd name="T69" fmla="*/ 0 h 81"/>
                  <a:gd name="T70" fmla="*/ 1 w 293"/>
                  <a:gd name="T71" fmla="*/ 0 h 81"/>
                  <a:gd name="T72" fmla="*/ 1 w 293"/>
                  <a:gd name="T73" fmla="*/ 0 h 81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0" t="0" r="r" b="b"/>
                <a:pathLst>
                  <a:path w="293" h="81">
                    <a:moveTo>
                      <a:pt x="3" y="71"/>
                    </a:moveTo>
                    <a:lnTo>
                      <a:pt x="2" y="73"/>
                    </a:lnTo>
                    <a:lnTo>
                      <a:pt x="1" y="75"/>
                    </a:lnTo>
                    <a:lnTo>
                      <a:pt x="1" y="79"/>
                    </a:lnTo>
                    <a:lnTo>
                      <a:pt x="0" y="81"/>
                    </a:lnTo>
                    <a:lnTo>
                      <a:pt x="20" y="67"/>
                    </a:lnTo>
                    <a:lnTo>
                      <a:pt x="42" y="56"/>
                    </a:lnTo>
                    <a:lnTo>
                      <a:pt x="63" y="46"/>
                    </a:lnTo>
                    <a:lnTo>
                      <a:pt x="84" y="37"/>
                    </a:lnTo>
                    <a:lnTo>
                      <a:pt x="105" y="30"/>
                    </a:lnTo>
                    <a:lnTo>
                      <a:pt x="124" y="24"/>
                    </a:lnTo>
                    <a:lnTo>
                      <a:pt x="144" y="20"/>
                    </a:lnTo>
                    <a:lnTo>
                      <a:pt x="162" y="15"/>
                    </a:lnTo>
                    <a:lnTo>
                      <a:pt x="182" y="13"/>
                    </a:lnTo>
                    <a:lnTo>
                      <a:pt x="199" y="11"/>
                    </a:lnTo>
                    <a:lnTo>
                      <a:pt x="216" y="8"/>
                    </a:lnTo>
                    <a:lnTo>
                      <a:pt x="234" y="7"/>
                    </a:lnTo>
                    <a:lnTo>
                      <a:pt x="250" y="7"/>
                    </a:lnTo>
                    <a:lnTo>
                      <a:pt x="265" y="6"/>
                    </a:lnTo>
                    <a:lnTo>
                      <a:pt x="280" y="6"/>
                    </a:lnTo>
                    <a:lnTo>
                      <a:pt x="293" y="5"/>
                    </a:lnTo>
                    <a:lnTo>
                      <a:pt x="284" y="3"/>
                    </a:lnTo>
                    <a:lnTo>
                      <a:pt x="272" y="1"/>
                    </a:lnTo>
                    <a:lnTo>
                      <a:pt x="258" y="0"/>
                    </a:lnTo>
                    <a:lnTo>
                      <a:pt x="240" y="0"/>
                    </a:lnTo>
                    <a:lnTo>
                      <a:pt x="221" y="0"/>
                    </a:lnTo>
                    <a:lnTo>
                      <a:pt x="201" y="3"/>
                    </a:lnTo>
                    <a:lnTo>
                      <a:pt x="179" y="5"/>
                    </a:lnTo>
                    <a:lnTo>
                      <a:pt x="158" y="8"/>
                    </a:lnTo>
                    <a:lnTo>
                      <a:pt x="134" y="12"/>
                    </a:lnTo>
                    <a:lnTo>
                      <a:pt x="113" y="18"/>
                    </a:lnTo>
                    <a:lnTo>
                      <a:pt x="91" y="23"/>
                    </a:lnTo>
                    <a:lnTo>
                      <a:pt x="70" y="30"/>
                    </a:lnTo>
                    <a:lnTo>
                      <a:pt x="50" y="39"/>
                    </a:lnTo>
                    <a:lnTo>
                      <a:pt x="32" y="49"/>
                    </a:lnTo>
                    <a:lnTo>
                      <a:pt x="17" y="59"/>
                    </a:lnTo>
                    <a:lnTo>
                      <a:pt x="3" y="7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161" name="Freeform 37"/>
              <p:cNvSpPr>
                <a:spLocks/>
              </p:cNvSpPr>
              <p:nvPr/>
            </p:nvSpPr>
            <p:spPr bwMode="auto">
              <a:xfrm>
                <a:off x="624" y="56"/>
                <a:ext cx="23" cy="21"/>
              </a:xfrm>
              <a:custGeom>
                <a:avLst/>
                <a:gdLst>
                  <a:gd name="T0" fmla="*/ 1 w 45"/>
                  <a:gd name="T1" fmla="*/ 1 h 41"/>
                  <a:gd name="T2" fmla="*/ 1 w 45"/>
                  <a:gd name="T3" fmla="*/ 1 h 41"/>
                  <a:gd name="T4" fmla="*/ 1 w 45"/>
                  <a:gd name="T5" fmla="*/ 1 h 41"/>
                  <a:gd name="T6" fmla="*/ 1 w 45"/>
                  <a:gd name="T7" fmla="*/ 1 h 41"/>
                  <a:gd name="T8" fmla="*/ 1 w 45"/>
                  <a:gd name="T9" fmla="*/ 1 h 41"/>
                  <a:gd name="T10" fmla="*/ 1 w 45"/>
                  <a:gd name="T11" fmla="*/ 1 h 41"/>
                  <a:gd name="T12" fmla="*/ 1 w 45"/>
                  <a:gd name="T13" fmla="*/ 1 h 41"/>
                  <a:gd name="T14" fmla="*/ 1 w 45"/>
                  <a:gd name="T15" fmla="*/ 1 h 41"/>
                  <a:gd name="T16" fmla="*/ 0 w 45"/>
                  <a:gd name="T17" fmla="*/ 0 h 41"/>
                  <a:gd name="T18" fmla="*/ 1 w 45"/>
                  <a:gd name="T19" fmla="*/ 1 h 41"/>
                  <a:gd name="T20" fmla="*/ 1 w 45"/>
                  <a:gd name="T21" fmla="*/ 1 h 41"/>
                  <a:gd name="T22" fmla="*/ 1 w 45"/>
                  <a:gd name="T23" fmla="*/ 1 h 41"/>
                  <a:gd name="T24" fmla="*/ 1 w 45"/>
                  <a:gd name="T25" fmla="*/ 1 h 41"/>
                  <a:gd name="T26" fmla="*/ 1 w 45"/>
                  <a:gd name="T27" fmla="*/ 1 h 41"/>
                  <a:gd name="T28" fmla="*/ 1 w 45"/>
                  <a:gd name="T29" fmla="*/ 1 h 41"/>
                  <a:gd name="T30" fmla="*/ 1 w 45"/>
                  <a:gd name="T31" fmla="*/ 1 h 41"/>
                  <a:gd name="T32" fmla="*/ 1 w 45"/>
                  <a:gd name="T33" fmla="*/ 1 h 4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5" h="41">
                    <a:moveTo>
                      <a:pt x="44" y="41"/>
                    </a:moveTo>
                    <a:lnTo>
                      <a:pt x="45" y="39"/>
                    </a:lnTo>
                    <a:lnTo>
                      <a:pt x="44" y="34"/>
                    </a:lnTo>
                    <a:lnTo>
                      <a:pt x="41" y="28"/>
                    </a:lnTo>
                    <a:lnTo>
                      <a:pt x="35" y="21"/>
                    </a:lnTo>
                    <a:lnTo>
                      <a:pt x="28" y="14"/>
                    </a:lnTo>
                    <a:lnTo>
                      <a:pt x="20" y="7"/>
                    </a:lnTo>
                    <a:lnTo>
                      <a:pt x="11" y="2"/>
                    </a:lnTo>
                    <a:lnTo>
                      <a:pt x="0" y="0"/>
                    </a:lnTo>
                    <a:lnTo>
                      <a:pt x="6" y="4"/>
                    </a:lnTo>
                    <a:lnTo>
                      <a:pt x="12" y="10"/>
                    </a:lnTo>
                    <a:lnTo>
                      <a:pt x="19" y="17"/>
                    </a:lnTo>
                    <a:lnTo>
                      <a:pt x="25" y="25"/>
                    </a:lnTo>
                    <a:lnTo>
                      <a:pt x="31" y="32"/>
                    </a:lnTo>
                    <a:lnTo>
                      <a:pt x="37" y="38"/>
                    </a:lnTo>
                    <a:lnTo>
                      <a:pt x="41" y="41"/>
                    </a:lnTo>
                    <a:lnTo>
                      <a:pt x="44" y="4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162" name="Freeform 38"/>
              <p:cNvSpPr>
                <a:spLocks/>
              </p:cNvSpPr>
              <p:nvPr/>
            </p:nvSpPr>
            <p:spPr bwMode="auto">
              <a:xfrm>
                <a:off x="597" y="56"/>
                <a:ext cx="29" cy="24"/>
              </a:xfrm>
              <a:custGeom>
                <a:avLst/>
                <a:gdLst>
                  <a:gd name="T0" fmla="*/ 0 w 59"/>
                  <a:gd name="T1" fmla="*/ 1 h 47"/>
                  <a:gd name="T2" fmla="*/ 0 w 59"/>
                  <a:gd name="T3" fmla="*/ 1 h 47"/>
                  <a:gd name="T4" fmla="*/ 0 w 59"/>
                  <a:gd name="T5" fmla="*/ 1 h 47"/>
                  <a:gd name="T6" fmla="*/ 0 w 59"/>
                  <a:gd name="T7" fmla="*/ 1 h 47"/>
                  <a:gd name="T8" fmla="*/ 0 w 59"/>
                  <a:gd name="T9" fmla="*/ 1 h 47"/>
                  <a:gd name="T10" fmla="*/ 0 w 59"/>
                  <a:gd name="T11" fmla="*/ 1 h 47"/>
                  <a:gd name="T12" fmla="*/ 0 w 59"/>
                  <a:gd name="T13" fmla="*/ 1 h 47"/>
                  <a:gd name="T14" fmla="*/ 0 w 59"/>
                  <a:gd name="T15" fmla="*/ 1 h 47"/>
                  <a:gd name="T16" fmla="*/ 0 w 59"/>
                  <a:gd name="T17" fmla="*/ 0 h 47"/>
                  <a:gd name="T18" fmla="*/ 0 w 59"/>
                  <a:gd name="T19" fmla="*/ 1 h 47"/>
                  <a:gd name="T20" fmla="*/ 0 w 59"/>
                  <a:gd name="T21" fmla="*/ 1 h 47"/>
                  <a:gd name="T22" fmla="*/ 0 w 59"/>
                  <a:gd name="T23" fmla="*/ 1 h 47"/>
                  <a:gd name="T24" fmla="*/ 0 w 59"/>
                  <a:gd name="T25" fmla="*/ 1 h 47"/>
                  <a:gd name="T26" fmla="*/ 0 w 59"/>
                  <a:gd name="T27" fmla="*/ 1 h 47"/>
                  <a:gd name="T28" fmla="*/ 0 w 59"/>
                  <a:gd name="T29" fmla="*/ 1 h 47"/>
                  <a:gd name="T30" fmla="*/ 0 w 59"/>
                  <a:gd name="T31" fmla="*/ 1 h 47"/>
                  <a:gd name="T32" fmla="*/ 0 w 59"/>
                  <a:gd name="T33" fmla="*/ 1 h 4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9" h="47">
                    <a:moveTo>
                      <a:pt x="58" y="47"/>
                    </a:moveTo>
                    <a:lnTo>
                      <a:pt x="59" y="44"/>
                    </a:lnTo>
                    <a:lnTo>
                      <a:pt x="57" y="39"/>
                    </a:lnTo>
                    <a:lnTo>
                      <a:pt x="51" y="31"/>
                    </a:lnTo>
                    <a:lnTo>
                      <a:pt x="43" y="23"/>
                    </a:lnTo>
                    <a:lnTo>
                      <a:pt x="34" y="15"/>
                    </a:lnTo>
                    <a:lnTo>
                      <a:pt x="22" y="8"/>
                    </a:lnTo>
                    <a:lnTo>
                      <a:pt x="12" y="2"/>
                    </a:lnTo>
                    <a:lnTo>
                      <a:pt x="0" y="0"/>
                    </a:lnTo>
                    <a:lnTo>
                      <a:pt x="5" y="3"/>
                    </a:lnTo>
                    <a:lnTo>
                      <a:pt x="12" y="10"/>
                    </a:lnTo>
                    <a:lnTo>
                      <a:pt x="20" y="18"/>
                    </a:lnTo>
                    <a:lnTo>
                      <a:pt x="29" y="27"/>
                    </a:lnTo>
                    <a:lnTo>
                      <a:pt x="37" y="36"/>
                    </a:lnTo>
                    <a:lnTo>
                      <a:pt x="46" y="43"/>
                    </a:lnTo>
                    <a:lnTo>
                      <a:pt x="53" y="47"/>
                    </a:lnTo>
                    <a:lnTo>
                      <a:pt x="58" y="47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163" name="Freeform 39"/>
              <p:cNvSpPr>
                <a:spLocks/>
              </p:cNvSpPr>
              <p:nvPr/>
            </p:nvSpPr>
            <p:spPr bwMode="auto">
              <a:xfrm>
                <a:off x="584" y="59"/>
                <a:ext cx="26" cy="27"/>
              </a:xfrm>
              <a:custGeom>
                <a:avLst/>
                <a:gdLst>
                  <a:gd name="T0" fmla="*/ 1 w 52"/>
                  <a:gd name="T1" fmla="*/ 1 h 54"/>
                  <a:gd name="T2" fmla="*/ 1 w 52"/>
                  <a:gd name="T3" fmla="*/ 1 h 54"/>
                  <a:gd name="T4" fmla="*/ 1 w 52"/>
                  <a:gd name="T5" fmla="*/ 1 h 54"/>
                  <a:gd name="T6" fmla="*/ 1 w 52"/>
                  <a:gd name="T7" fmla="*/ 1 h 54"/>
                  <a:gd name="T8" fmla="*/ 1 w 52"/>
                  <a:gd name="T9" fmla="*/ 1 h 54"/>
                  <a:gd name="T10" fmla="*/ 1 w 52"/>
                  <a:gd name="T11" fmla="*/ 1 h 54"/>
                  <a:gd name="T12" fmla="*/ 1 w 52"/>
                  <a:gd name="T13" fmla="*/ 1 h 54"/>
                  <a:gd name="T14" fmla="*/ 1 w 52"/>
                  <a:gd name="T15" fmla="*/ 1 h 54"/>
                  <a:gd name="T16" fmla="*/ 0 w 52"/>
                  <a:gd name="T17" fmla="*/ 0 h 54"/>
                  <a:gd name="T18" fmla="*/ 1 w 52"/>
                  <a:gd name="T19" fmla="*/ 1 h 54"/>
                  <a:gd name="T20" fmla="*/ 1 w 52"/>
                  <a:gd name="T21" fmla="*/ 1 h 54"/>
                  <a:gd name="T22" fmla="*/ 1 w 52"/>
                  <a:gd name="T23" fmla="*/ 1 h 54"/>
                  <a:gd name="T24" fmla="*/ 1 w 52"/>
                  <a:gd name="T25" fmla="*/ 1 h 54"/>
                  <a:gd name="T26" fmla="*/ 1 w 52"/>
                  <a:gd name="T27" fmla="*/ 1 h 54"/>
                  <a:gd name="T28" fmla="*/ 1 w 52"/>
                  <a:gd name="T29" fmla="*/ 1 h 54"/>
                  <a:gd name="T30" fmla="*/ 1 w 52"/>
                  <a:gd name="T31" fmla="*/ 1 h 54"/>
                  <a:gd name="T32" fmla="*/ 1 w 52"/>
                  <a:gd name="T33" fmla="*/ 1 h 5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2" h="54">
                    <a:moveTo>
                      <a:pt x="50" y="54"/>
                    </a:moveTo>
                    <a:lnTo>
                      <a:pt x="52" y="50"/>
                    </a:lnTo>
                    <a:lnTo>
                      <a:pt x="50" y="44"/>
                    </a:lnTo>
                    <a:lnTo>
                      <a:pt x="45" y="34"/>
                    </a:lnTo>
                    <a:lnTo>
                      <a:pt x="38" y="25"/>
                    </a:lnTo>
                    <a:lnTo>
                      <a:pt x="30" y="16"/>
                    </a:lnTo>
                    <a:lnTo>
                      <a:pt x="19" y="8"/>
                    </a:lnTo>
                    <a:lnTo>
                      <a:pt x="10" y="2"/>
                    </a:lnTo>
                    <a:lnTo>
                      <a:pt x="0" y="0"/>
                    </a:lnTo>
                    <a:lnTo>
                      <a:pt x="3" y="4"/>
                    </a:lnTo>
                    <a:lnTo>
                      <a:pt x="9" y="11"/>
                    </a:lnTo>
                    <a:lnTo>
                      <a:pt x="16" y="21"/>
                    </a:lnTo>
                    <a:lnTo>
                      <a:pt x="24" y="30"/>
                    </a:lnTo>
                    <a:lnTo>
                      <a:pt x="32" y="40"/>
                    </a:lnTo>
                    <a:lnTo>
                      <a:pt x="40" y="48"/>
                    </a:lnTo>
                    <a:lnTo>
                      <a:pt x="47" y="53"/>
                    </a:lnTo>
                    <a:lnTo>
                      <a:pt x="50" y="5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164" name="Freeform 40"/>
              <p:cNvSpPr>
                <a:spLocks/>
              </p:cNvSpPr>
              <p:nvPr/>
            </p:nvSpPr>
            <p:spPr bwMode="auto">
              <a:xfrm>
                <a:off x="559" y="64"/>
                <a:ext cx="23" cy="25"/>
              </a:xfrm>
              <a:custGeom>
                <a:avLst/>
                <a:gdLst>
                  <a:gd name="T0" fmla="*/ 1 w 45"/>
                  <a:gd name="T1" fmla="*/ 0 h 51"/>
                  <a:gd name="T2" fmla="*/ 1 w 45"/>
                  <a:gd name="T3" fmla="*/ 0 h 51"/>
                  <a:gd name="T4" fmla="*/ 1 w 45"/>
                  <a:gd name="T5" fmla="*/ 0 h 51"/>
                  <a:gd name="T6" fmla="*/ 1 w 45"/>
                  <a:gd name="T7" fmla="*/ 0 h 51"/>
                  <a:gd name="T8" fmla="*/ 1 w 45"/>
                  <a:gd name="T9" fmla="*/ 0 h 51"/>
                  <a:gd name="T10" fmla="*/ 1 w 45"/>
                  <a:gd name="T11" fmla="*/ 0 h 51"/>
                  <a:gd name="T12" fmla="*/ 1 w 45"/>
                  <a:gd name="T13" fmla="*/ 0 h 51"/>
                  <a:gd name="T14" fmla="*/ 1 w 45"/>
                  <a:gd name="T15" fmla="*/ 0 h 51"/>
                  <a:gd name="T16" fmla="*/ 0 w 45"/>
                  <a:gd name="T17" fmla="*/ 0 h 51"/>
                  <a:gd name="T18" fmla="*/ 1 w 45"/>
                  <a:gd name="T19" fmla="*/ 0 h 51"/>
                  <a:gd name="T20" fmla="*/ 1 w 45"/>
                  <a:gd name="T21" fmla="*/ 0 h 51"/>
                  <a:gd name="T22" fmla="*/ 1 w 45"/>
                  <a:gd name="T23" fmla="*/ 0 h 51"/>
                  <a:gd name="T24" fmla="*/ 1 w 45"/>
                  <a:gd name="T25" fmla="*/ 0 h 51"/>
                  <a:gd name="T26" fmla="*/ 1 w 45"/>
                  <a:gd name="T27" fmla="*/ 0 h 51"/>
                  <a:gd name="T28" fmla="*/ 1 w 45"/>
                  <a:gd name="T29" fmla="*/ 0 h 51"/>
                  <a:gd name="T30" fmla="*/ 1 w 45"/>
                  <a:gd name="T31" fmla="*/ 0 h 51"/>
                  <a:gd name="T32" fmla="*/ 1 w 45"/>
                  <a:gd name="T33" fmla="*/ 0 h 5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5" h="51">
                    <a:moveTo>
                      <a:pt x="44" y="51"/>
                    </a:moveTo>
                    <a:lnTo>
                      <a:pt x="45" y="47"/>
                    </a:lnTo>
                    <a:lnTo>
                      <a:pt x="43" y="41"/>
                    </a:lnTo>
                    <a:lnTo>
                      <a:pt x="38" y="33"/>
                    </a:lnTo>
                    <a:lnTo>
                      <a:pt x="31" y="24"/>
                    </a:lnTo>
                    <a:lnTo>
                      <a:pt x="24" y="15"/>
                    </a:lnTo>
                    <a:lnTo>
                      <a:pt x="16" y="7"/>
                    </a:lnTo>
                    <a:lnTo>
                      <a:pt x="7" y="2"/>
                    </a:lnTo>
                    <a:lnTo>
                      <a:pt x="0" y="0"/>
                    </a:lnTo>
                    <a:lnTo>
                      <a:pt x="4" y="5"/>
                    </a:lnTo>
                    <a:lnTo>
                      <a:pt x="8" y="12"/>
                    </a:lnTo>
                    <a:lnTo>
                      <a:pt x="14" y="21"/>
                    </a:lnTo>
                    <a:lnTo>
                      <a:pt x="21" y="30"/>
                    </a:lnTo>
                    <a:lnTo>
                      <a:pt x="27" y="39"/>
                    </a:lnTo>
                    <a:lnTo>
                      <a:pt x="34" y="46"/>
                    </a:lnTo>
                    <a:lnTo>
                      <a:pt x="39" y="51"/>
                    </a:lnTo>
                    <a:lnTo>
                      <a:pt x="44" y="5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165" name="Freeform 41"/>
              <p:cNvSpPr>
                <a:spLocks/>
              </p:cNvSpPr>
              <p:nvPr/>
            </p:nvSpPr>
            <p:spPr bwMode="auto">
              <a:xfrm>
                <a:off x="549" y="68"/>
                <a:ext cx="16" cy="23"/>
              </a:xfrm>
              <a:custGeom>
                <a:avLst/>
                <a:gdLst>
                  <a:gd name="T0" fmla="*/ 1 w 32"/>
                  <a:gd name="T1" fmla="*/ 1 h 46"/>
                  <a:gd name="T2" fmla="*/ 1 w 32"/>
                  <a:gd name="T3" fmla="*/ 1 h 46"/>
                  <a:gd name="T4" fmla="*/ 1 w 32"/>
                  <a:gd name="T5" fmla="*/ 1 h 46"/>
                  <a:gd name="T6" fmla="*/ 1 w 32"/>
                  <a:gd name="T7" fmla="*/ 1 h 46"/>
                  <a:gd name="T8" fmla="*/ 1 w 32"/>
                  <a:gd name="T9" fmla="*/ 1 h 46"/>
                  <a:gd name="T10" fmla="*/ 1 w 32"/>
                  <a:gd name="T11" fmla="*/ 1 h 46"/>
                  <a:gd name="T12" fmla="*/ 1 w 32"/>
                  <a:gd name="T13" fmla="*/ 1 h 46"/>
                  <a:gd name="T14" fmla="*/ 1 w 32"/>
                  <a:gd name="T15" fmla="*/ 1 h 46"/>
                  <a:gd name="T16" fmla="*/ 0 w 32"/>
                  <a:gd name="T17" fmla="*/ 0 h 46"/>
                  <a:gd name="T18" fmla="*/ 1 w 32"/>
                  <a:gd name="T19" fmla="*/ 1 h 46"/>
                  <a:gd name="T20" fmla="*/ 1 w 32"/>
                  <a:gd name="T21" fmla="*/ 1 h 46"/>
                  <a:gd name="T22" fmla="*/ 1 w 32"/>
                  <a:gd name="T23" fmla="*/ 1 h 46"/>
                  <a:gd name="T24" fmla="*/ 1 w 32"/>
                  <a:gd name="T25" fmla="*/ 1 h 4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32" h="46">
                    <a:moveTo>
                      <a:pt x="29" y="46"/>
                    </a:moveTo>
                    <a:lnTo>
                      <a:pt x="32" y="44"/>
                    </a:lnTo>
                    <a:lnTo>
                      <a:pt x="32" y="38"/>
                    </a:lnTo>
                    <a:lnTo>
                      <a:pt x="31" y="31"/>
                    </a:lnTo>
                    <a:lnTo>
                      <a:pt x="27" y="23"/>
                    </a:lnTo>
                    <a:lnTo>
                      <a:pt x="23" y="16"/>
                    </a:lnTo>
                    <a:lnTo>
                      <a:pt x="17" y="9"/>
                    </a:lnTo>
                    <a:lnTo>
                      <a:pt x="9" y="4"/>
                    </a:lnTo>
                    <a:lnTo>
                      <a:pt x="0" y="0"/>
                    </a:lnTo>
                    <a:lnTo>
                      <a:pt x="6" y="12"/>
                    </a:lnTo>
                    <a:lnTo>
                      <a:pt x="14" y="28"/>
                    </a:lnTo>
                    <a:lnTo>
                      <a:pt x="23" y="42"/>
                    </a:lnTo>
                    <a:lnTo>
                      <a:pt x="29" y="46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166" name="Freeform 42"/>
              <p:cNvSpPr>
                <a:spLocks/>
              </p:cNvSpPr>
              <p:nvPr/>
            </p:nvSpPr>
            <p:spPr bwMode="auto">
              <a:xfrm>
                <a:off x="526" y="79"/>
                <a:ext cx="13" cy="17"/>
              </a:xfrm>
              <a:custGeom>
                <a:avLst/>
                <a:gdLst>
                  <a:gd name="T0" fmla="*/ 1 w 25"/>
                  <a:gd name="T1" fmla="*/ 0 h 35"/>
                  <a:gd name="T2" fmla="*/ 1 w 25"/>
                  <a:gd name="T3" fmla="*/ 0 h 35"/>
                  <a:gd name="T4" fmla="*/ 1 w 25"/>
                  <a:gd name="T5" fmla="*/ 0 h 35"/>
                  <a:gd name="T6" fmla="*/ 1 w 25"/>
                  <a:gd name="T7" fmla="*/ 0 h 35"/>
                  <a:gd name="T8" fmla="*/ 0 w 25"/>
                  <a:gd name="T9" fmla="*/ 0 h 35"/>
                  <a:gd name="T10" fmla="*/ 1 w 25"/>
                  <a:gd name="T11" fmla="*/ 0 h 35"/>
                  <a:gd name="T12" fmla="*/ 1 w 25"/>
                  <a:gd name="T13" fmla="*/ 0 h 35"/>
                  <a:gd name="T14" fmla="*/ 1 w 25"/>
                  <a:gd name="T15" fmla="*/ 0 h 35"/>
                  <a:gd name="T16" fmla="*/ 1 w 25"/>
                  <a:gd name="T17" fmla="*/ 0 h 3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5" h="35">
                    <a:moveTo>
                      <a:pt x="23" y="35"/>
                    </a:moveTo>
                    <a:lnTo>
                      <a:pt x="25" y="28"/>
                    </a:lnTo>
                    <a:lnTo>
                      <a:pt x="19" y="15"/>
                    </a:lnTo>
                    <a:lnTo>
                      <a:pt x="9" y="5"/>
                    </a:lnTo>
                    <a:lnTo>
                      <a:pt x="0" y="0"/>
                    </a:lnTo>
                    <a:lnTo>
                      <a:pt x="4" y="8"/>
                    </a:lnTo>
                    <a:lnTo>
                      <a:pt x="10" y="20"/>
                    </a:lnTo>
                    <a:lnTo>
                      <a:pt x="17" y="30"/>
                    </a:lnTo>
                    <a:lnTo>
                      <a:pt x="23" y="35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167" name="Freeform 43"/>
              <p:cNvSpPr>
                <a:spLocks/>
              </p:cNvSpPr>
              <p:nvPr/>
            </p:nvSpPr>
            <p:spPr bwMode="auto">
              <a:xfrm>
                <a:off x="517" y="84"/>
                <a:ext cx="9" cy="12"/>
              </a:xfrm>
              <a:custGeom>
                <a:avLst/>
                <a:gdLst>
                  <a:gd name="T0" fmla="*/ 1 w 18"/>
                  <a:gd name="T1" fmla="*/ 1 h 24"/>
                  <a:gd name="T2" fmla="*/ 1 w 18"/>
                  <a:gd name="T3" fmla="*/ 1 h 24"/>
                  <a:gd name="T4" fmla="*/ 1 w 18"/>
                  <a:gd name="T5" fmla="*/ 1 h 24"/>
                  <a:gd name="T6" fmla="*/ 1 w 18"/>
                  <a:gd name="T7" fmla="*/ 0 h 24"/>
                  <a:gd name="T8" fmla="*/ 0 w 18"/>
                  <a:gd name="T9" fmla="*/ 1 h 24"/>
                  <a:gd name="T10" fmla="*/ 1 w 18"/>
                  <a:gd name="T11" fmla="*/ 1 h 24"/>
                  <a:gd name="T12" fmla="*/ 1 w 18"/>
                  <a:gd name="T13" fmla="*/ 1 h 24"/>
                  <a:gd name="T14" fmla="*/ 1 w 18"/>
                  <a:gd name="T15" fmla="*/ 1 h 24"/>
                  <a:gd name="T16" fmla="*/ 1 w 18"/>
                  <a:gd name="T17" fmla="*/ 1 h 2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8" h="24">
                    <a:moveTo>
                      <a:pt x="17" y="23"/>
                    </a:moveTo>
                    <a:lnTo>
                      <a:pt x="18" y="16"/>
                    </a:lnTo>
                    <a:lnTo>
                      <a:pt x="15" y="7"/>
                    </a:lnTo>
                    <a:lnTo>
                      <a:pt x="9" y="0"/>
                    </a:lnTo>
                    <a:lnTo>
                      <a:pt x="0" y="1"/>
                    </a:lnTo>
                    <a:lnTo>
                      <a:pt x="7" y="6"/>
                    </a:lnTo>
                    <a:lnTo>
                      <a:pt x="10" y="15"/>
                    </a:lnTo>
                    <a:lnTo>
                      <a:pt x="14" y="24"/>
                    </a:lnTo>
                    <a:lnTo>
                      <a:pt x="17" y="2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168" name="Freeform 44"/>
              <p:cNvSpPr>
                <a:spLocks/>
              </p:cNvSpPr>
              <p:nvPr/>
            </p:nvSpPr>
            <p:spPr bwMode="auto">
              <a:xfrm>
                <a:off x="610" y="56"/>
                <a:ext cx="26" cy="22"/>
              </a:xfrm>
              <a:custGeom>
                <a:avLst/>
                <a:gdLst>
                  <a:gd name="T0" fmla="*/ 1 w 51"/>
                  <a:gd name="T1" fmla="*/ 0 h 45"/>
                  <a:gd name="T2" fmla="*/ 1 w 51"/>
                  <a:gd name="T3" fmla="*/ 0 h 45"/>
                  <a:gd name="T4" fmla="*/ 1 w 51"/>
                  <a:gd name="T5" fmla="*/ 0 h 45"/>
                  <a:gd name="T6" fmla="*/ 1 w 51"/>
                  <a:gd name="T7" fmla="*/ 0 h 45"/>
                  <a:gd name="T8" fmla="*/ 1 w 51"/>
                  <a:gd name="T9" fmla="*/ 0 h 45"/>
                  <a:gd name="T10" fmla="*/ 1 w 51"/>
                  <a:gd name="T11" fmla="*/ 0 h 45"/>
                  <a:gd name="T12" fmla="*/ 1 w 51"/>
                  <a:gd name="T13" fmla="*/ 0 h 45"/>
                  <a:gd name="T14" fmla="*/ 1 w 51"/>
                  <a:gd name="T15" fmla="*/ 0 h 45"/>
                  <a:gd name="T16" fmla="*/ 0 w 51"/>
                  <a:gd name="T17" fmla="*/ 0 h 45"/>
                  <a:gd name="T18" fmla="*/ 1 w 51"/>
                  <a:gd name="T19" fmla="*/ 0 h 45"/>
                  <a:gd name="T20" fmla="*/ 1 w 51"/>
                  <a:gd name="T21" fmla="*/ 0 h 45"/>
                  <a:gd name="T22" fmla="*/ 1 w 51"/>
                  <a:gd name="T23" fmla="*/ 0 h 45"/>
                  <a:gd name="T24" fmla="*/ 1 w 51"/>
                  <a:gd name="T25" fmla="*/ 0 h 45"/>
                  <a:gd name="T26" fmla="*/ 1 w 51"/>
                  <a:gd name="T27" fmla="*/ 0 h 45"/>
                  <a:gd name="T28" fmla="*/ 1 w 51"/>
                  <a:gd name="T29" fmla="*/ 0 h 45"/>
                  <a:gd name="T30" fmla="*/ 1 w 51"/>
                  <a:gd name="T31" fmla="*/ 0 h 45"/>
                  <a:gd name="T32" fmla="*/ 1 w 51"/>
                  <a:gd name="T33" fmla="*/ 0 h 4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1" h="45">
                    <a:moveTo>
                      <a:pt x="50" y="45"/>
                    </a:moveTo>
                    <a:lnTo>
                      <a:pt x="51" y="41"/>
                    </a:lnTo>
                    <a:lnTo>
                      <a:pt x="50" y="37"/>
                    </a:lnTo>
                    <a:lnTo>
                      <a:pt x="46" y="30"/>
                    </a:lnTo>
                    <a:lnTo>
                      <a:pt x="39" y="22"/>
                    </a:lnTo>
                    <a:lnTo>
                      <a:pt x="31" y="15"/>
                    </a:lnTo>
                    <a:lnTo>
                      <a:pt x="21" y="8"/>
                    </a:lnTo>
                    <a:lnTo>
                      <a:pt x="10" y="2"/>
                    </a:lnTo>
                    <a:lnTo>
                      <a:pt x="0" y="0"/>
                    </a:lnTo>
                    <a:lnTo>
                      <a:pt x="4" y="3"/>
                    </a:lnTo>
                    <a:lnTo>
                      <a:pt x="10" y="9"/>
                    </a:lnTo>
                    <a:lnTo>
                      <a:pt x="17" y="17"/>
                    </a:lnTo>
                    <a:lnTo>
                      <a:pt x="25" y="25"/>
                    </a:lnTo>
                    <a:lnTo>
                      <a:pt x="33" y="33"/>
                    </a:lnTo>
                    <a:lnTo>
                      <a:pt x="40" y="40"/>
                    </a:lnTo>
                    <a:lnTo>
                      <a:pt x="46" y="45"/>
                    </a:lnTo>
                    <a:lnTo>
                      <a:pt x="50" y="45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169" name="Freeform 45"/>
              <p:cNvSpPr>
                <a:spLocks/>
              </p:cNvSpPr>
              <p:nvPr/>
            </p:nvSpPr>
            <p:spPr bwMode="auto">
              <a:xfrm>
                <a:off x="637" y="55"/>
                <a:ext cx="20" cy="18"/>
              </a:xfrm>
              <a:custGeom>
                <a:avLst/>
                <a:gdLst>
                  <a:gd name="T0" fmla="*/ 1 w 40"/>
                  <a:gd name="T1" fmla="*/ 1 h 35"/>
                  <a:gd name="T2" fmla="*/ 1 w 40"/>
                  <a:gd name="T3" fmla="*/ 1 h 35"/>
                  <a:gd name="T4" fmla="*/ 1 w 40"/>
                  <a:gd name="T5" fmla="*/ 1 h 35"/>
                  <a:gd name="T6" fmla="*/ 1 w 40"/>
                  <a:gd name="T7" fmla="*/ 1 h 35"/>
                  <a:gd name="T8" fmla="*/ 1 w 40"/>
                  <a:gd name="T9" fmla="*/ 1 h 35"/>
                  <a:gd name="T10" fmla="*/ 1 w 40"/>
                  <a:gd name="T11" fmla="*/ 1 h 35"/>
                  <a:gd name="T12" fmla="*/ 1 w 40"/>
                  <a:gd name="T13" fmla="*/ 1 h 35"/>
                  <a:gd name="T14" fmla="*/ 1 w 40"/>
                  <a:gd name="T15" fmla="*/ 1 h 35"/>
                  <a:gd name="T16" fmla="*/ 0 w 40"/>
                  <a:gd name="T17" fmla="*/ 0 h 35"/>
                  <a:gd name="T18" fmla="*/ 1 w 40"/>
                  <a:gd name="T19" fmla="*/ 1 h 35"/>
                  <a:gd name="T20" fmla="*/ 1 w 40"/>
                  <a:gd name="T21" fmla="*/ 1 h 35"/>
                  <a:gd name="T22" fmla="*/ 1 w 40"/>
                  <a:gd name="T23" fmla="*/ 1 h 35"/>
                  <a:gd name="T24" fmla="*/ 1 w 40"/>
                  <a:gd name="T25" fmla="*/ 1 h 35"/>
                  <a:gd name="T26" fmla="*/ 1 w 40"/>
                  <a:gd name="T27" fmla="*/ 1 h 35"/>
                  <a:gd name="T28" fmla="*/ 1 w 40"/>
                  <a:gd name="T29" fmla="*/ 1 h 35"/>
                  <a:gd name="T30" fmla="*/ 1 w 40"/>
                  <a:gd name="T31" fmla="*/ 1 h 35"/>
                  <a:gd name="T32" fmla="*/ 1 w 40"/>
                  <a:gd name="T33" fmla="*/ 1 h 3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0" h="35">
                    <a:moveTo>
                      <a:pt x="39" y="35"/>
                    </a:moveTo>
                    <a:lnTo>
                      <a:pt x="40" y="33"/>
                    </a:lnTo>
                    <a:lnTo>
                      <a:pt x="40" y="30"/>
                    </a:lnTo>
                    <a:lnTo>
                      <a:pt x="37" y="24"/>
                    </a:lnTo>
                    <a:lnTo>
                      <a:pt x="33" y="18"/>
                    </a:lnTo>
                    <a:lnTo>
                      <a:pt x="26" y="12"/>
                    </a:lnTo>
                    <a:lnTo>
                      <a:pt x="19" y="6"/>
                    </a:lnTo>
                    <a:lnTo>
                      <a:pt x="10" y="2"/>
                    </a:lnTo>
                    <a:lnTo>
                      <a:pt x="0" y="0"/>
                    </a:lnTo>
                    <a:lnTo>
                      <a:pt x="4" y="4"/>
                    </a:lnTo>
                    <a:lnTo>
                      <a:pt x="10" y="10"/>
                    </a:lnTo>
                    <a:lnTo>
                      <a:pt x="16" y="16"/>
                    </a:lnTo>
                    <a:lnTo>
                      <a:pt x="22" y="23"/>
                    </a:lnTo>
                    <a:lnTo>
                      <a:pt x="27" y="28"/>
                    </a:lnTo>
                    <a:lnTo>
                      <a:pt x="32" y="33"/>
                    </a:lnTo>
                    <a:lnTo>
                      <a:pt x="37" y="35"/>
                    </a:lnTo>
                    <a:lnTo>
                      <a:pt x="39" y="35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170" name="Freeform 46"/>
              <p:cNvSpPr>
                <a:spLocks/>
              </p:cNvSpPr>
              <p:nvPr/>
            </p:nvSpPr>
            <p:spPr bwMode="auto">
              <a:xfrm>
                <a:off x="569" y="61"/>
                <a:ext cx="23" cy="24"/>
              </a:xfrm>
              <a:custGeom>
                <a:avLst/>
                <a:gdLst>
                  <a:gd name="T0" fmla="*/ 1 w 45"/>
                  <a:gd name="T1" fmla="*/ 0 h 50"/>
                  <a:gd name="T2" fmla="*/ 1 w 45"/>
                  <a:gd name="T3" fmla="*/ 0 h 50"/>
                  <a:gd name="T4" fmla="*/ 1 w 45"/>
                  <a:gd name="T5" fmla="*/ 0 h 50"/>
                  <a:gd name="T6" fmla="*/ 1 w 45"/>
                  <a:gd name="T7" fmla="*/ 0 h 50"/>
                  <a:gd name="T8" fmla="*/ 1 w 45"/>
                  <a:gd name="T9" fmla="*/ 0 h 50"/>
                  <a:gd name="T10" fmla="*/ 1 w 45"/>
                  <a:gd name="T11" fmla="*/ 0 h 50"/>
                  <a:gd name="T12" fmla="*/ 1 w 45"/>
                  <a:gd name="T13" fmla="*/ 0 h 50"/>
                  <a:gd name="T14" fmla="*/ 1 w 45"/>
                  <a:gd name="T15" fmla="*/ 0 h 50"/>
                  <a:gd name="T16" fmla="*/ 0 w 45"/>
                  <a:gd name="T17" fmla="*/ 0 h 50"/>
                  <a:gd name="T18" fmla="*/ 1 w 45"/>
                  <a:gd name="T19" fmla="*/ 0 h 50"/>
                  <a:gd name="T20" fmla="*/ 1 w 45"/>
                  <a:gd name="T21" fmla="*/ 0 h 50"/>
                  <a:gd name="T22" fmla="*/ 1 w 45"/>
                  <a:gd name="T23" fmla="*/ 0 h 50"/>
                  <a:gd name="T24" fmla="*/ 1 w 45"/>
                  <a:gd name="T25" fmla="*/ 0 h 50"/>
                  <a:gd name="T26" fmla="*/ 1 w 45"/>
                  <a:gd name="T27" fmla="*/ 0 h 50"/>
                  <a:gd name="T28" fmla="*/ 1 w 45"/>
                  <a:gd name="T29" fmla="*/ 0 h 50"/>
                  <a:gd name="T30" fmla="*/ 1 w 45"/>
                  <a:gd name="T31" fmla="*/ 0 h 50"/>
                  <a:gd name="T32" fmla="*/ 1 w 45"/>
                  <a:gd name="T33" fmla="*/ 0 h 5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5" h="50">
                    <a:moveTo>
                      <a:pt x="44" y="50"/>
                    </a:moveTo>
                    <a:lnTo>
                      <a:pt x="45" y="47"/>
                    </a:lnTo>
                    <a:lnTo>
                      <a:pt x="43" y="40"/>
                    </a:lnTo>
                    <a:lnTo>
                      <a:pt x="38" y="33"/>
                    </a:lnTo>
                    <a:lnTo>
                      <a:pt x="31" y="24"/>
                    </a:lnTo>
                    <a:lnTo>
                      <a:pt x="24" y="15"/>
                    </a:lnTo>
                    <a:lnTo>
                      <a:pt x="16" y="7"/>
                    </a:lnTo>
                    <a:lnTo>
                      <a:pt x="7" y="2"/>
                    </a:lnTo>
                    <a:lnTo>
                      <a:pt x="0" y="0"/>
                    </a:lnTo>
                    <a:lnTo>
                      <a:pt x="3" y="5"/>
                    </a:lnTo>
                    <a:lnTo>
                      <a:pt x="8" y="12"/>
                    </a:lnTo>
                    <a:lnTo>
                      <a:pt x="14" y="21"/>
                    </a:lnTo>
                    <a:lnTo>
                      <a:pt x="21" y="30"/>
                    </a:lnTo>
                    <a:lnTo>
                      <a:pt x="26" y="38"/>
                    </a:lnTo>
                    <a:lnTo>
                      <a:pt x="33" y="45"/>
                    </a:lnTo>
                    <a:lnTo>
                      <a:pt x="39" y="50"/>
                    </a:lnTo>
                    <a:lnTo>
                      <a:pt x="44" y="5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171" name="Freeform 47"/>
              <p:cNvSpPr>
                <a:spLocks/>
              </p:cNvSpPr>
              <p:nvPr/>
            </p:nvSpPr>
            <p:spPr bwMode="auto">
              <a:xfrm>
                <a:off x="537" y="73"/>
                <a:ext cx="17" cy="20"/>
              </a:xfrm>
              <a:custGeom>
                <a:avLst/>
                <a:gdLst>
                  <a:gd name="T0" fmla="*/ 1 w 34"/>
                  <a:gd name="T1" fmla="*/ 0 h 42"/>
                  <a:gd name="T2" fmla="*/ 1 w 34"/>
                  <a:gd name="T3" fmla="*/ 0 h 42"/>
                  <a:gd name="T4" fmla="*/ 1 w 34"/>
                  <a:gd name="T5" fmla="*/ 0 h 42"/>
                  <a:gd name="T6" fmla="*/ 1 w 34"/>
                  <a:gd name="T7" fmla="*/ 0 h 42"/>
                  <a:gd name="T8" fmla="*/ 1 w 34"/>
                  <a:gd name="T9" fmla="*/ 0 h 42"/>
                  <a:gd name="T10" fmla="*/ 1 w 34"/>
                  <a:gd name="T11" fmla="*/ 0 h 42"/>
                  <a:gd name="T12" fmla="*/ 1 w 34"/>
                  <a:gd name="T13" fmla="*/ 0 h 42"/>
                  <a:gd name="T14" fmla="*/ 1 w 34"/>
                  <a:gd name="T15" fmla="*/ 0 h 42"/>
                  <a:gd name="T16" fmla="*/ 0 w 34"/>
                  <a:gd name="T17" fmla="*/ 0 h 42"/>
                  <a:gd name="T18" fmla="*/ 1 w 34"/>
                  <a:gd name="T19" fmla="*/ 0 h 42"/>
                  <a:gd name="T20" fmla="*/ 1 w 34"/>
                  <a:gd name="T21" fmla="*/ 0 h 42"/>
                  <a:gd name="T22" fmla="*/ 1 w 34"/>
                  <a:gd name="T23" fmla="*/ 0 h 42"/>
                  <a:gd name="T24" fmla="*/ 1 w 34"/>
                  <a:gd name="T25" fmla="*/ 0 h 4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34" h="42">
                    <a:moveTo>
                      <a:pt x="32" y="42"/>
                    </a:moveTo>
                    <a:lnTo>
                      <a:pt x="34" y="39"/>
                    </a:lnTo>
                    <a:lnTo>
                      <a:pt x="33" y="34"/>
                    </a:lnTo>
                    <a:lnTo>
                      <a:pt x="29" y="27"/>
                    </a:lnTo>
                    <a:lnTo>
                      <a:pt x="24" y="19"/>
                    </a:lnTo>
                    <a:lnTo>
                      <a:pt x="18" y="12"/>
                    </a:lnTo>
                    <a:lnTo>
                      <a:pt x="12" y="6"/>
                    </a:lnTo>
                    <a:lnTo>
                      <a:pt x="5" y="1"/>
                    </a:lnTo>
                    <a:lnTo>
                      <a:pt x="0" y="0"/>
                    </a:lnTo>
                    <a:lnTo>
                      <a:pt x="6" y="9"/>
                    </a:lnTo>
                    <a:lnTo>
                      <a:pt x="14" y="23"/>
                    </a:lnTo>
                    <a:lnTo>
                      <a:pt x="24" y="36"/>
                    </a:lnTo>
                    <a:lnTo>
                      <a:pt x="32" y="4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172" name="Freeform 48"/>
              <p:cNvSpPr>
                <a:spLocks/>
              </p:cNvSpPr>
              <p:nvPr/>
            </p:nvSpPr>
            <p:spPr bwMode="auto">
              <a:xfrm>
                <a:off x="647" y="53"/>
                <a:ext cx="22" cy="3"/>
              </a:xfrm>
              <a:custGeom>
                <a:avLst/>
                <a:gdLst>
                  <a:gd name="T0" fmla="*/ 0 w 45"/>
                  <a:gd name="T1" fmla="*/ 0 h 7"/>
                  <a:gd name="T2" fmla="*/ 0 w 45"/>
                  <a:gd name="T3" fmla="*/ 0 h 7"/>
                  <a:gd name="T4" fmla="*/ 0 w 45"/>
                  <a:gd name="T5" fmla="*/ 0 h 7"/>
                  <a:gd name="T6" fmla="*/ 0 w 45"/>
                  <a:gd name="T7" fmla="*/ 0 h 7"/>
                  <a:gd name="T8" fmla="*/ 0 w 45"/>
                  <a:gd name="T9" fmla="*/ 0 h 7"/>
                  <a:gd name="T10" fmla="*/ 0 w 45"/>
                  <a:gd name="T11" fmla="*/ 0 h 7"/>
                  <a:gd name="T12" fmla="*/ 0 w 45"/>
                  <a:gd name="T13" fmla="*/ 0 h 7"/>
                  <a:gd name="T14" fmla="*/ 0 w 45"/>
                  <a:gd name="T15" fmla="*/ 0 h 7"/>
                  <a:gd name="T16" fmla="*/ 0 w 45"/>
                  <a:gd name="T17" fmla="*/ 0 h 7"/>
                  <a:gd name="T18" fmla="*/ 0 w 45"/>
                  <a:gd name="T19" fmla="*/ 0 h 7"/>
                  <a:gd name="T20" fmla="*/ 0 w 45"/>
                  <a:gd name="T21" fmla="*/ 0 h 7"/>
                  <a:gd name="T22" fmla="*/ 0 w 45"/>
                  <a:gd name="T23" fmla="*/ 0 h 7"/>
                  <a:gd name="T24" fmla="*/ 0 w 45"/>
                  <a:gd name="T25" fmla="*/ 0 h 7"/>
                  <a:gd name="T26" fmla="*/ 0 w 45"/>
                  <a:gd name="T27" fmla="*/ 0 h 7"/>
                  <a:gd name="T28" fmla="*/ 0 w 45"/>
                  <a:gd name="T29" fmla="*/ 0 h 7"/>
                  <a:gd name="T30" fmla="*/ 0 w 45"/>
                  <a:gd name="T31" fmla="*/ 0 h 7"/>
                  <a:gd name="T32" fmla="*/ 0 w 45"/>
                  <a:gd name="T33" fmla="*/ 0 h 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5" h="7">
                    <a:moveTo>
                      <a:pt x="0" y="6"/>
                    </a:moveTo>
                    <a:lnTo>
                      <a:pt x="4" y="6"/>
                    </a:lnTo>
                    <a:lnTo>
                      <a:pt x="10" y="5"/>
                    </a:lnTo>
                    <a:lnTo>
                      <a:pt x="16" y="4"/>
                    </a:lnTo>
                    <a:lnTo>
                      <a:pt x="24" y="2"/>
                    </a:lnTo>
                    <a:lnTo>
                      <a:pt x="33" y="1"/>
                    </a:lnTo>
                    <a:lnTo>
                      <a:pt x="39" y="0"/>
                    </a:lnTo>
                    <a:lnTo>
                      <a:pt x="44" y="0"/>
                    </a:lnTo>
                    <a:lnTo>
                      <a:pt x="45" y="2"/>
                    </a:lnTo>
                    <a:lnTo>
                      <a:pt x="44" y="5"/>
                    </a:lnTo>
                    <a:lnTo>
                      <a:pt x="39" y="7"/>
                    </a:lnTo>
                    <a:lnTo>
                      <a:pt x="34" y="7"/>
                    </a:lnTo>
                    <a:lnTo>
                      <a:pt x="27" y="7"/>
                    </a:lnTo>
                    <a:lnTo>
                      <a:pt x="19" y="7"/>
                    </a:lnTo>
                    <a:lnTo>
                      <a:pt x="11" y="7"/>
                    </a:lnTo>
                    <a:lnTo>
                      <a:pt x="5" y="6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173" name="Freeform 49"/>
              <p:cNvSpPr>
                <a:spLocks/>
              </p:cNvSpPr>
              <p:nvPr/>
            </p:nvSpPr>
            <p:spPr bwMode="auto">
              <a:xfrm>
                <a:off x="621" y="28"/>
                <a:ext cx="30" cy="27"/>
              </a:xfrm>
              <a:custGeom>
                <a:avLst/>
                <a:gdLst>
                  <a:gd name="T0" fmla="*/ 0 w 60"/>
                  <a:gd name="T1" fmla="*/ 0 h 55"/>
                  <a:gd name="T2" fmla="*/ 1 w 60"/>
                  <a:gd name="T3" fmla="*/ 0 h 55"/>
                  <a:gd name="T4" fmla="*/ 1 w 60"/>
                  <a:gd name="T5" fmla="*/ 0 h 55"/>
                  <a:gd name="T6" fmla="*/ 1 w 60"/>
                  <a:gd name="T7" fmla="*/ 0 h 55"/>
                  <a:gd name="T8" fmla="*/ 1 w 60"/>
                  <a:gd name="T9" fmla="*/ 0 h 55"/>
                  <a:gd name="T10" fmla="*/ 1 w 60"/>
                  <a:gd name="T11" fmla="*/ 0 h 55"/>
                  <a:gd name="T12" fmla="*/ 1 w 60"/>
                  <a:gd name="T13" fmla="*/ 0 h 55"/>
                  <a:gd name="T14" fmla="*/ 1 w 60"/>
                  <a:gd name="T15" fmla="*/ 0 h 55"/>
                  <a:gd name="T16" fmla="*/ 1 w 60"/>
                  <a:gd name="T17" fmla="*/ 0 h 55"/>
                  <a:gd name="T18" fmla="*/ 1 w 60"/>
                  <a:gd name="T19" fmla="*/ 0 h 55"/>
                  <a:gd name="T20" fmla="*/ 1 w 60"/>
                  <a:gd name="T21" fmla="*/ 0 h 55"/>
                  <a:gd name="T22" fmla="*/ 1 w 60"/>
                  <a:gd name="T23" fmla="*/ 0 h 55"/>
                  <a:gd name="T24" fmla="*/ 1 w 60"/>
                  <a:gd name="T25" fmla="*/ 0 h 55"/>
                  <a:gd name="T26" fmla="*/ 1 w 60"/>
                  <a:gd name="T27" fmla="*/ 0 h 55"/>
                  <a:gd name="T28" fmla="*/ 1 w 60"/>
                  <a:gd name="T29" fmla="*/ 0 h 55"/>
                  <a:gd name="T30" fmla="*/ 1 w 60"/>
                  <a:gd name="T31" fmla="*/ 0 h 55"/>
                  <a:gd name="T32" fmla="*/ 0 w 60"/>
                  <a:gd name="T33" fmla="*/ 0 h 5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60" h="55">
                    <a:moveTo>
                      <a:pt x="0" y="55"/>
                    </a:moveTo>
                    <a:lnTo>
                      <a:pt x="7" y="51"/>
                    </a:lnTo>
                    <a:lnTo>
                      <a:pt x="17" y="44"/>
                    </a:lnTo>
                    <a:lnTo>
                      <a:pt x="28" y="36"/>
                    </a:lnTo>
                    <a:lnTo>
                      <a:pt x="40" y="27"/>
                    </a:lnTo>
                    <a:lnTo>
                      <a:pt x="49" y="19"/>
                    </a:lnTo>
                    <a:lnTo>
                      <a:pt x="57" y="11"/>
                    </a:lnTo>
                    <a:lnTo>
                      <a:pt x="60" y="4"/>
                    </a:lnTo>
                    <a:lnTo>
                      <a:pt x="59" y="0"/>
                    </a:lnTo>
                    <a:lnTo>
                      <a:pt x="55" y="0"/>
                    </a:lnTo>
                    <a:lnTo>
                      <a:pt x="48" y="5"/>
                    </a:lnTo>
                    <a:lnTo>
                      <a:pt x="40" y="12"/>
                    </a:lnTo>
                    <a:lnTo>
                      <a:pt x="32" y="22"/>
                    </a:lnTo>
                    <a:lnTo>
                      <a:pt x="22" y="32"/>
                    </a:lnTo>
                    <a:lnTo>
                      <a:pt x="14" y="42"/>
                    </a:lnTo>
                    <a:lnTo>
                      <a:pt x="6" y="50"/>
                    </a:lnTo>
                    <a:lnTo>
                      <a:pt x="0" y="55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174" name="Freeform 50"/>
              <p:cNvSpPr>
                <a:spLocks/>
              </p:cNvSpPr>
              <p:nvPr/>
            </p:nvSpPr>
            <p:spPr bwMode="auto">
              <a:xfrm>
                <a:off x="610" y="28"/>
                <a:ext cx="27" cy="28"/>
              </a:xfrm>
              <a:custGeom>
                <a:avLst/>
                <a:gdLst>
                  <a:gd name="T0" fmla="*/ 0 w 54"/>
                  <a:gd name="T1" fmla="*/ 0 h 57"/>
                  <a:gd name="T2" fmla="*/ 1 w 54"/>
                  <a:gd name="T3" fmla="*/ 0 h 57"/>
                  <a:gd name="T4" fmla="*/ 1 w 54"/>
                  <a:gd name="T5" fmla="*/ 0 h 57"/>
                  <a:gd name="T6" fmla="*/ 1 w 54"/>
                  <a:gd name="T7" fmla="*/ 0 h 57"/>
                  <a:gd name="T8" fmla="*/ 1 w 54"/>
                  <a:gd name="T9" fmla="*/ 0 h 57"/>
                  <a:gd name="T10" fmla="*/ 1 w 54"/>
                  <a:gd name="T11" fmla="*/ 0 h 57"/>
                  <a:gd name="T12" fmla="*/ 1 w 54"/>
                  <a:gd name="T13" fmla="*/ 0 h 57"/>
                  <a:gd name="T14" fmla="*/ 1 w 54"/>
                  <a:gd name="T15" fmla="*/ 0 h 57"/>
                  <a:gd name="T16" fmla="*/ 1 w 54"/>
                  <a:gd name="T17" fmla="*/ 0 h 57"/>
                  <a:gd name="T18" fmla="*/ 1 w 54"/>
                  <a:gd name="T19" fmla="*/ 0 h 57"/>
                  <a:gd name="T20" fmla="*/ 1 w 54"/>
                  <a:gd name="T21" fmla="*/ 0 h 57"/>
                  <a:gd name="T22" fmla="*/ 1 w 54"/>
                  <a:gd name="T23" fmla="*/ 0 h 57"/>
                  <a:gd name="T24" fmla="*/ 1 w 54"/>
                  <a:gd name="T25" fmla="*/ 0 h 57"/>
                  <a:gd name="T26" fmla="*/ 1 w 54"/>
                  <a:gd name="T27" fmla="*/ 0 h 57"/>
                  <a:gd name="T28" fmla="*/ 1 w 54"/>
                  <a:gd name="T29" fmla="*/ 0 h 57"/>
                  <a:gd name="T30" fmla="*/ 1 w 54"/>
                  <a:gd name="T31" fmla="*/ 0 h 57"/>
                  <a:gd name="T32" fmla="*/ 0 w 54"/>
                  <a:gd name="T33" fmla="*/ 0 h 5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4" h="57">
                    <a:moveTo>
                      <a:pt x="0" y="57"/>
                    </a:moveTo>
                    <a:lnTo>
                      <a:pt x="7" y="52"/>
                    </a:lnTo>
                    <a:lnTo>
                      <a:pt x="16" y="44"/>
                    </a:lnTo>
                    <a:lnTo>
                      <a:pt x="25" y="36"/>
                    </a:lnTo>
                    <a:lnTo>
                      <a:pt x="35" y="26"/>
                    </a:lnTo>
                    <a:lnTo>
                      <a:pt x="45" y="17"/>
                    </a:lnTo>
                    <a:lnTo>
                      <a:pt x="51" y="9"/>
                    </a:lnTo>
                    <a:lnTo>
                      <a:pt x="54" y="3"/>
                    </a:lnTo>
                    <a:lnTo>
                      <a:pt x="53" y="0"/>
                    </a:lnTo>
                    <a:lnTo>
                      <a:pt x="47" y="3"/>
                    </a:lnTo>
                    <a:lnTo>
                      <a:pt x="40" y="9"/>
                    </a:lnTo>
                    <a:lnTo>
                      <a:pt x="33" y="17"/>
                    </a:lnTo>
                    <a:lnTo>
                      <a:pt x="25" y="27"/>
                    </a:lnTo>
                    <a:lnTo>
                      <a:pt x="17" y="36"/>
                    </a:lnTo>
                    <a:lnTo>
                      <a:pt x="10" y="47"/>
                    </a:lnTo>
                    <a:lnTo>
                      <a:pt x="4" y="54"/>
                    </a:lnTo>
                    <a:lnTo>
                      <a:pt x="0" y="57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175" name="Freeform 51"/>
              <p:cNvSpPr>
                <a:spLocks/>
              </p:cNvSpPr>
              <p:nvPr/>
            </p:nvSpPr>
            <p:spPr bwMode="auto">
              <a:xfrm>
                <a:off x="597" y="28"/>
                <a:ext cx="24" cy="30"/>
              </a:xfrm>
              <a:custGeom>
                <a:avLst/>
                <a:gdLst>
                  <a:gd name="T0" fmla="*/ 0 w 47"/>
                  <a:gd name="T1" fmla="*/ 1 h 60"/>
                  <a:gd name="T2" fmla="*/ 1 w 47"/>
                  <a:gd name="T3" fmla="*/ 1 h 60"/>
                  <a:gd name="T4" fmla="*/ 1 w 47"/>
                  <a:gd name="T5" fmla="*/ 1 h 60"/>
                  <a:gd name="T6" fmla="*/ 1 w 47"/>
                  <a:gd name="T7" fmla="*/ 1 h 60"/>
                  <a:gd name="T8" fmla="*/ 1 w 47"/>
                  <a:gd name="T9" fmla="*/ 1 h 60"/>
                  <a:gd name="T10" fmla="*/ 1 w 47"/>
                  <a:gd name="T11" fmla="*/ 1 h 60"/>
                  <a:gd name="T12" fmla="*/ 1 w 47"/>
                  <a:gd name="T13" fmla="*/ 1 h 60"/>
                  <a:gd name="T14" fmla="*/ 1 w 47"/>
                  <a:gd name="T15" fmla="*/ 1 h 60"/>
                  <a:gd name="T16" fmla="*/ 1 w 47"/>
                  <a:gd name="T17" fmla="*/ 0 h 60"/>
                  <a:gd name="T18" fmla="*/ 1 w 47"/>
                  <a:gd name="T19" fmla="*/ 1 h 60"/>
                  <a:gd name="T20" fmla="*/ 1 w 47"/>
                  <a:gd name="T21" fmla="*/ 1 h 60"/>
                  <a:gd name="T22" fmla="*/ 1 w 47"/>
                  <a:gd name="T23" fmla="*/ 1 h 60"/>
                  <a:gd name="T24" fmla="*/ 1 w 47"/>
                  <a:gd name="T25" fmla="*/ 1 h 60"/>
                  <a:gd name="T26" fmla="*/ 1 w 47"/>
                  <a:gd name="T27" fmla="*/ 1 h 60"/>
                  <a:gd name="T28" fmla="*/ 1 w 47"/>
                  <a:gd name="T29" fmla="*/ 1 h 60"/>
                  <a:gd name="T30" fmla="*/ 1 w 47"/>
                  <a:gd name="T31" fmla="*/ 1 h 60"/>
                  <a:gd name="T32" fmla="*/ 0 w 47"/>
                  <a:gd name="T33" fmla="*/ 1 h 6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7" h="60">
                    <a:moveTo>
                      <a:pt x="0" y="60"/>
                    </a:moveTo>
                    <a:lnTo>
                      <a:pt x="7" y="55"/>
                    </a:lnTo>
                    <a:lnTo>
                      <a:pt x="16" y="46"/>
                    </a:lnTo>
                    <a:lnTo>
                      <a:pt x="26" y="36"/>
                    </a:lnTo>
                    <a:lnTo>
                      <a:pt x="34" y="27"/>
                    </a:lnTo>
                    <a:lnTo>
                      <a:pt x="41" y="16"/>
                    </a:lnTo>
                    <a:lnTo>
                      <a:pt x="46" y="8"/>
                    </a:lnTo>
                    <a:lnTo>
                      <a:pt x="47" y="3"/>
                    </a:lnTo>
                    <a:lnTo>
                      <a:pt x="46" y="0"/>
                    </a:lnTo>
                    <a:lnTo>
                      <a:pt x="42" y="3"/>
                    </a:lnTo>
                    <a:lnTo>
                      <a:pt x="36" y="8"/>
                    </a:lnTo>
                    <a:lnTo>
                      <a:pt x="30" y="16"/>
                    </a:lnTo>
                    <a:lnTo>
                      <a:pt x="23" y="27"/>
                    </a:lnTo>
                    <a:lnTo>
                      <a:pt x="18" y="38"/>
                    </a:lnTo>
                    <a:lnTo>
                      <a:pt x="11" y="48"/>
                    </a:lnTo>
                    <a:lnTo>
                      <a:pt x="5" y="56"/>
                    </a:lnTo>
                    <a:lnTo>
                      <a:pt x="0" y="6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176" name="Freeform 52"/>
              <p:cNvSpPr>
                <a:spLocks/>
              </p:cNvSpPr>
              <p:nvPr/>
            </p:nvSpPr>
            <p:spPr bwMode="auto">
              <a:xfrm>
                <a:off x="584" y="33"/>
                <a:ext cx="18" cy="28"/>
              </a:xfrm>
              <a:custGeom>
                <a:avLst/>
                <a:gdLst>
                  <a:gd name="T0" fmla="*/ 0 w 36"/>
                  <a:gd name="T1" fmla="*/ 1 h 55"/>
                  <a:gd name="T2" fmla="*/ 1 w 36"/>
                  <a:gd name="T3" fmla="*/ 1 h 55"/>
                  <a:gd name="T4" fmla="*/ 1 w 36"/>
                  <a:gd name="T5" fmla="*/ 1 h 55"/>
                  <a:gd name="T6" fmla="*/ 1 w 36"/>
                  <a:gd name="T7" fmla="*/ 1 h 55"/>
                  <a:gd name="T8" fmla="*/ 1 w 36"/>
                  <a:gd name="T9" fmla="*/ 1 h 55"/>
                  <a:gd name="T10" fmla="*/ 1 w 36"/>
                  <a:gd name="T11" fmla="*/ 1 h 55"/>
                  <a:gd name="T12" fmla="*/ 1 w 36"/>
                  <a:gd name="T13" fmla="*/ 1 h 55"/>
                  <a:gd name="T14" fmla="*/ 1 w 36"/>
                  <a:gd name="T15" fmla="*/ 1 h 55"/>
                  <a:gd name="T16" fmla="*/ 1 w 36"/>
                  <a:gd name="T17" fmla="*/ 0 h 55"/>
                  <a:gd name="T18" fmla="*/ 1 w 36"/>
                  <a:gd name="T19" fmla="*/ 1 h 55"/>
                  <a:gd name="T20" fmla="*/ 1 w 36"/>
                  <a:gd name="T21" fmla="*/ 1 h 55"/>
                  <a:gd name="T22" fmla="*/ 1 w 36"/>
                  <a:gd name="T23" fmla="*/ 1 h 55"/>
                  <a:gd name="T24" fmla="*/ 0 w 36"/>
                  <a:gd name="T25" fmla="*/ 1 h 55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36" h="55">
                    <a:moveTo>
                      <a:pt x="0" y="55"/>
                    </a:moveTo>
                    <a:lnTo>
                      <a:pt x="6" y="50"/>
                    </a:lnTo>
                    <a:lnTo>
                      <a:pt x="13" y="42"/>
                    </a:lnTo>
                    <a:lnTo>
                      <a:pt x="19" y="33"/>
                    </a:lnTo>
                    <a:lnTo>
                      <a:pt x="26" y="24"/>
                    </a:lnTo>
                    <a:lnTo>
                      <a:pt x="32" y="15"/>
                    </a:lnTo>
                    <a:lnTo>
                      <a:pt x="36" y="7"/>
                    </a:lnTo>
                    <a:lnTo>
                      <a:pt x="36" y="2"/>
                    </a:lnTo>
                    <a:lnTo>
                      <a:pt x="32" y="0"/>
                    </a:lnTo>
                    <a:lnTo>
                      <a:pt x="22" y="8"/>
                    </a:lnTo>
                    <a:lnTo>
                      <a:pt x="15" y="24"/>
                    </a:lnTo>
                    <a:lnTo>
                      <a:pt x="7" y="42"/>
                    </a:lnTo>
                    <a:lnTo>
                      <a:pt x="0" y="55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177" name="Freeform 53"/>
              <p:cNvSpPr>
                <a:spLocks/>
              </p:cNvSpPr>
              <p:nvPr/>
            </p:nvSpPr>
            <p:spPr bwMode="auto">
              <a:xfrm>
                <a:off x="571" y="36"/>
                <a:ext cx="16" cy="27"/>
              </a:xfrm>
              <a:custGeom>
                <a:avLst/>
                <a:gdLst>
                  <a:gd name="T0" fmla="*/ 0 w 33"/>
                  <a:gd name="T1" fmla="*/ 1 h 53"/>
                  <a:gd name="T2" fmla="*/ 0 w 33"/>
                  <a:gd name="T3" fmla="*/ 1 h 53"/>
                  <a:gd name="T4" fmla="*/ 0 w 33"/>
                  <a:gd name="T5" fmla="*/ 1 h 53"/>
                  <a:gd name="T6" fmla="*/ 0 w 33"/>
                  <a:gd name="T7" fmla="*/ 1 h 53"/>
                  <a:gd name="T8" fmla="*/ 0 w 33"/>
                  <a:gd name="T9" fmla="*/ 1 h 53"/>
                  <a:gd name="T10" fmla="*/ 0 w 33"/>
                  <a:gd name="T11" fmla="*/ 1 h 53"/>
                  <a:gd name="T12" fmla="*/ 0 w 33"/>
                  <a:gd name="T13" fmla="*/ 1 h 53"/>
                  <a:gd name="T14" fmla="*/ 0 w 33"/>
                  <a:gd name="T15" fmla="*/ 0 h 53"/>
                  <a:gd name="T16" fmla="*/ 0 w 33"/>
                  <a:gd name="T17" fmla="*/ 0 h 53"/>
                  <a:gd name="T18" fmla="*/ 0 w 33"/>
                  <a:gd name="T19" fmla="*/ 1 h 53"/>
                  <a:gd name="T20" fmla="*/ 0 w 33"/>
                  <a:gd name="T21" fmla="*/ 1 h 53"/>
                  <a:gd name="T22" fmla="*/ 0 w 33"/>
                  <a:gd name="T23" fmla="*/ 1 h 53"/>
                  <a:gd name="T24" fmla="*/ 0 w 33"/>
                  <a:gd name="T25" fmla="*/ 1 h 5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33" h="53">
                    <a:moveTo>
                      <a:pt x="0" y="53"/>
                    </a:moveTo>
                    <a:lnTo>
                      <a:pt x="5" y="48"/>
                    </a:lnTo>
                    <a:lnTo>
                      <a:pt x="11" y="40"/>
                    </a:lnTo>
                    <a:lnTo>
                      <a:pt x="16" y="31"/>
                    </a:lnTo>
                    <a:lnTo>
                      <a:pt x="23" y="20"/>
                    </a:lnTo>
                    <a:lnTo>
                      <a:pt x="28" y="12"/>
                    </a:lnTo>
                    <a:lnTo>
                      <a:pt x="31" y="4"/>
                    </a:lnTo>
                    <a:lnTo>
                      <a:pt x="33" y="0"/>
                    </a:lnTo>
                    <a:lnTo>
                      <a:pt x="29" y="0"/>
                    </a:lnTo>
                    <a:lnTo>
                      <a:pt x="19" y="9"/>
                    </a:lnTo>
                    <a:lnTo>
                      <a:pt x="11" y="25"/>
                    </a:lnTo>
                    <a:lnTo>
                      <a:pt x="5" y="42"/>
                    </a:lnTo>
                    <a:lnTo>
                      <a:pt x="0" y="5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178" name="Freeform 54"/>
              <p:cNvSpPr>
                <a:spLocks/>
              </p:cNvSpPr>
              <p:nvPr/>
            </p:nvSpPr>
            <p:spPr bwMode="auto">
              <a:xfrm>
                <a:off x="557" y="43"/>
                <a:ext cx="8" cy="23"/>
              </a:xfrm>
              <a:custGeom>
                <a:avLst/>
                <a:gdLst>
                  <a:gd name="T0" fmla="*/ 0 w 16"/>
                  <a:gd name="T1" fmla="*/ 0 h 47"/>
                  <a:gd name="T2" fmla="*/ 1 w 16"/>
                  <a:gd name="T3" fmla="*/ 0 h 47"/>
                  <a:gd name="T4" fmla="*/ 1 w 16"/>
                  <a:gd name="T5" fmla="*/ 0 h 47"/>
                  <a:gd name="T6" fmla="*/ 1 w 16"/>
                  <a:gd name="T7" fmla="*/ 0 h 47"/>
                  <a:gd name="T8" fmla="*/ 1 w 16"/>
                  <a:gd name="T9" fmla="*/ 0 h 47"/>
                  <a:gd name="T10" fmla="*/ 1 w 16"/>
                  <a:gd name="T11" fmla="*/ 0 h 47"/>
                  <a:gd name="T12" fmla="*/ 1 w 16"/>
                  <a:gd name="T13" fmla="*/ 0 h 47"/>
                  <a:gd name="T14" fmla="*/ 1 w 16"/>
                  <a:gd name="T15" fmla="*/ 0 h 47"/>
                  <a:gd name="T16" fmla="*/ 0 w 16"/>
                  <a:gd name="T17" fmla="*/ 0 h 4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6" h="47">
                    <a:moveTo>
                      <a:pt x="0" y="47"/>
                    </a:moveTo>
                    <a:lnTo>
                      <a:pt x="8" y="34"/>
                    </a:lnTo>
                    <a:lnTo>
                      <a:pt x="14" y="18"/>
                    </a:lnTo>
                    <a:lnTo>
                      <a:pt x="16" y="5"/>
                    </a:lnTo>
                    <a:lnTo>
                      <a:pt x="10" y="0"/>
                    </a:lnTo>
                    <a:lnTo>
                      <a:pt x="3" y="7"/>
                    </a:lnTo>
                    <a:lnTo>
                      <a:pt x="2" y="20"/>
                    </a:lnTo>
                    <a:lnTo>
                      <a:pt x="2" y="35"/>
                    </a:lnTo>
                    <a:lnTo>
                      <a:pt x="0" y="47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179" name="Freeform 55"/>
              <p:cNvSpPr>
                <a:spLocks/>
              </p:cNvSpPr>
              <p:nvPr/>
            </p:nvSpPr>
            <p:spPr bwMode="auto">
              <a:xfrm>
                <a:off x="546" y="50"/>
                <a:ext cx="4" cy="20"/>
              </a:xfrm>
              <a:custGeom>
                <a:avLst/>
                <a:gdLst>
                  <a:gd name="T0" fmla="*/ 0 w 9"/>
                  <a:gd name="T1" fmla="*/ 0 h 41"/>
                  <a:gd name="T2" fmla="*/ 0 w 9"/>
                  <a:gd name="T3" fmla="*/ 0 h 41"/>
                  <a:gd name="T4" fmla="*/ 0 w 9"/>
                  <a:gd name="T5" fmla="*/ 0 h 41"/>
                  <a:gd name="T6" fmla="*/ 0 w 9"/>
                  <a:gd name="T7" fmla="*/ 0 h 41"/>
                  <a:gd name="T8" fmla="*/ 0 w 9"/>
                  <a:gd name="T9" fmla="*/ 0 h 41"/>
                  <a:gd name="T10" fmla="*/ 0 w 9"/>
                  <a:gd name="T11" fmla="*/ 0 h 41"/>
                  <a:gd name="T12" fmla="*/ 0 w 9"/>
                  <a:gd name="T13" fmla="*/ 0 h 41"/>
                  <a:gd name="T14" fmla="*/ 0 w 9"/>
                  <a:gd name="T15" fmla="*/ 0 h 41"/>
                  <a:gd name="T16" fmla="*/ 0 w 9"/>
                  <a:gd name="T17" fmla="*/ 0 h 4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9" h="41">
                    <a:moveTo>
                      <a:pt x="2" y="41"/>
                    </a:moveTo>
                    <a:lnTo>
                      <a:pt x="6" y="30"/>
                    </a:lnTo>
                    <a:lnTo>
                      <a:pt x="9" y="16"/>
                    </a:lnTo>
                    <a:lnTo>
                      <a:pt x="9" y="4"/>
                    </a:lnTo>
                    <a:lnTo>
                      <a:pt x="4" y="0"/>
                    </a:lnTo>
                    <a:lnTo>
                      <a:pt x="0" y="6"/>
                    </a:lnTo>
                    <a:lnTo>
                      <a:pt x="1" y="16"/>
                    </a:lnTo>
                    <a:lnTo>
                      <a:pt x="2" y="29"/>
                    </a:lnTo>
                    <a:lnTo>
                      <a:pt x="2" y="4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180" name="Freeform 56"/>
              <p:cNvSpPr>
                <a:spLocks/>
              </p:cNvSpPr>
              <p:nvPr/>
            </p:nvSpPr>
            <p:spPr bwMode="auto">
              <a:xfrm>
                <a:off x="534" y="54"/>
                <a:ext cx="6" cy="19"/>
              </a:xfrm>
              <a:custGeom>
                <a:avLst/>
                <a:gdLst>
                  <a:gd name="T0" fmla="*/ 1 w 11"/>
                  <a:gd name="T1" fmla="*/ 0 h 39"/>
                  <a:gd name="T2" fmla="*/ 1 w 11"/>
                  <a:gd name="T3" fmla="*/ 0 h 39"/>
                  <a:gd name="T4" fmla="*/ 1 w 11"/>
                  <a:gd name="T5" fmla="*/ 0 h 39"/>
                  <a:gd name="T6" fmla="*/ 1 w 11"/>
                  <a:gd name="T7" fmla="*/ 0 h 39"/>
                  <a:gd name="T8" fmla="*/ 1 w 11"/>
                  <a:gd name="T9" fmla="*/ 0 h 39"/>
                  <a:gd name="T10" fmla="*/ 0 w 11"/>
                  <a:gd name="T11" fmla="*/ 0 h 39"/>
                  <a:gd name="T12" fmla="*/ 1 w 11"/>
                  <a:gd name="T13" fmla="*/ 0 h 39"/>
                  <a:gd name="T14" fmla="*/ 1 w 11"/>
                  <a:gd name="T15" fmla="*/ 0 h 39"/>
                  <a:gd name="T16" fmla="*/ 1 w 11"/>
                  <a:gd name="T17" fmla="*/ 0 h 39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1" h="39">
                    <a:moveTo>
                      <a:pt x="8" y="39"/>
                    </a:moveTo>
                    <a:lnTo>
                      <a:pt x="10" y="30"/>
                    </a:lnTo>
                    <a:lnTo>
                      <a:pt x="11" y="18"/>
                    </a:lnTo>
                    <a:lnTo>
                      <a:pt x="9" y="5"/>
                    </a:lnTo>
                    <a:lnTo>
                      <a:pt x="3" y="0"/>
                    </a:lnTo>
                    <a:lnTo>
                      <a:pt x="0" y="5"/>
                    </a:lnTo>
                    <a:lnTo>
                      <a:pt x="2" y="14"/>
                    </a:lnTo>
                    <a:lnTo>
                      <a:pt x="5" y="27"/>
                    </a:lnTo>
                    <a:lnTo>
                      <a:pt x="8" y="39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181" name="Freeform 57"/>
              <p:cNvSpPr>
                <a:spLocks/>
              </p:cNvSpPr>
              <p:nvPr/>
            </p:nvSpPr>
            <p:spPr bwMode="auto">
              <a:xfrm>
                <a:off x="525" y="61"/>
                <a:ext cx="5" cy="19"/>
              </a:xfrm>
              <a:custGeom>
                <a:avLst/>
                <a:gdLst>
                  <a:gd name="T0" fmla="*/ 0 w 12"/>
                  <a:gd name="T1" fmla="*/ 1 h 38"/>
                  <a:gd name="T2" fmla="*/ 0 w 12"/>
                  <a:gd name="T3" fmla="*/ 1 h 38"/>
                  <a:gd name="T4" fmla="*/ 0 w 12"/>
                  <a:gd name="T5" fmla="*/ 1 h 38"/>
                  <a:gd name="T6" fmla="*/ 0 w 12"/>
                  <a:gd name="T7" fmla="*/ 1 h 38"/>
                  <a:gd name="T8" fmla="*/ 0 w 12"/>
                  <a:gd name="T9" fmla="*/ 0 h 38"/>
                  <a:gd name="T10" fmla="*/ 0 w 12"/>
                  <a:gd name="T11" fmla="*/ 1 h 38"/>
                  <a:gd name="T12" fmla="*/ 0 w 12"/>
                  <a:gd name="T13" fmla="*/ 1 h 38"/>
                  <a:gd name="T14" fmla="*/ 0 w 12"/>
                  <a:gd name="T15" fmla="*/ 1 h 38"/>
                  <a:gd name="T16" fmla="*/ 0 w 12"/>
                  <a:gd name="T17" fmla="*/ 1 h 3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2" h="38">
                    <a:moveTo>
                      <a:pt x="1" y="38"/>
                    </a:moveTo>
                    <a:lnTo>
                      <a:pt x="7" y="32"/>
                    </a:lnTo>
                    <a:lnTo>
                      <a:pt x="12" y="21"/>
                    </a:lnTo>
                    <a:lnTo>
                      <a:pt x="12" y="8"/>
                    </a:lnTo>
                    <a:lnTo>
                      <a:pt x="6" y="0"/>
                    </a:lnTo>
                    <a:lnTo>
                      <a:pt x="0" y="4"/>
                    </a:lnTo>
                    <a:lnTo>
                      <a:pt x="0" y="14"/>
                    </a:lnTo>
                    <a:lnTo>
                      <a:pt x="1" y="28"/>
                    </a:lnTo>
                    <a:lnTo>
                      <a:pt x="1" y="38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182" name="Freeform 58"/>
              <p:cNvSpPr>
                <a:spLocks/>
              </p:cNvSpPr>
              <p:nvPr/>
            </p:nvSpPr>
            <p:spPr bwMode="auto">
              <a:xfrm>
                <a:off x="518" y="63"/>
                <a:ext cx="5" cy="21"/>
              </a:xfrm>
              <a:custGeom>
                <a:avLst/>
                <a:gdLst>
                  <a:gd name="T0" fmla="*/ 0 w 11"/>
                  <a:gd name="T1" fmla="*/ 1 h 42"/>
                  <a:gd name="T2" fmla="*/ 0 w 11"/>
                  <a:gd name="T3" fmla="*/ 1 h 42"/>
                  <a:gd name="T4" fmla="*/ 0 w 11"/>
                  <a:gd name="T5" fmla="*/ 1 h 42"/>
                  <a:gd name="T6" fmla="*/ 0 w 11"/>
                  <a:gd name="T7" fmla="*/ 1 h 42"/>
                  <a:gd name="T8" fmla="*/ 0 w 11"/>
                  <a:gd name="T9" fmla="*/ 0 h 42"/>
                  <a:gd name="T10" fmla="*/ 0 w 11"/>
                  <a:gd name="T11" fmla="*/ 1 h 42"/>
                  <a:gd name="T12" fmla="*/ 0 w 11"/>
                  <a:gd name="T13" fmla="*/ 1 h 42"/>
                  <a:gd name="T14" fmla="*/ 0 w 11"/>
                  <a:gd name="T15" fmla="*/ 1 h 42"/>
                  <a:gd name="T16" fmla="*/ 0 w 11"/>
                  <a:gd name="T17" fmla="*/ 1 h 4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1" h="42">
                    <a:moveTo>
                      <a:pt x="4" y="42"/>
                    </a:moveTo>
                    <a:lnTo>
                      <a:pt x="7" y="33"/>
                    </a:lnTo>
                    <a:lnTo>
                      <a:pt x="11" y="20"/>
                    </a:lnTo>
                    <a:lnTo>
                      <a:pt x="11" y="8"/>
                    </a:lnTo>
                    <a:lnTo>
                      <a:pt x="6" y="0"/>
                    </a:lnTo>
                    <a:lnTo>
                      <a:pt x="0" y="3"/>
                    </a:lnTo>
                    <a:lnTo>
                      <a:pt x="0" y="16"/>
                    </a:lnTo>
                    <a:lnTo>
                      <a:pt x="1" y="32"/>
                    </a:lnTo>
                    <a:lnTo>
                      <a:pt x="4" y="4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183" name="Freeform 59"/>
              <p:cNvSpPr>
                <a:spLocks/>
              </p:cNvSpPr>
              <p:nvPr/>
            </p:nvSpPr>
            <p:spPr bwMode="auto">
              <a:xfrm>
                <a:off x="633" y="33"/>
                <a:ext cx="31" cy="22"/>
              </a:xfrm>
              <a:custGeom>
                <a:avLst/>
                <a:gdLst>
                  <a:gd name="T0" fmla="*/ 1 w 62"/>
                  <a:gd name="T1" fmla="*/ 0 h 45"/>
                  <a:gd name="T2" fmla="*/ 1 w 62"/>
                  <a:gd name="T3" fmla="*/ 0 h 45"/>
                  <a:gd name="T4" fmla="*/ 1 w 62"/>
                  <a:gd name="T5" fmla="*/ 0 h 45"/>
                  <a:gd name="T6" fmla="*/ 1 w 62"/>
                  <a:gd name="T7" fmla="*/ 0 h 45"/>
                  <a:gd name="T8" fmla="*/ 1 w 62"/>
                  <a:gd name="T9" fmla="*/ 0 h 45"/>
                  <a:gd name="T10" fmla="*/ 1 w 62"/>
                  <a:gd name="T11" fmla="*/ 0 h 45"/>
                  <a:gd name="T12" fmla="*/ 1 w 62"/>
                  <a:gd name="T13" fmla="*/ 0 h 45"/>
                  <a:gd name="T14" fmla="*/ 1 w 62"/>
                  <a:gd name="T15" fmla="*/ 0 h 45"/>
                  <a:gd name="T16" fmla="*/ 0 w 62"/>
                  <a:gd name="T17" fmla="*/ 0 h 45"/>
                  <a:gd name="T18" fmla="*/ 1 w 62"/>
                  <a:gd name="T19" fmla="*/ 0 h 45"/>
                  <a:gd name="T20" fmla="*/ 1 w 62"/>
                  <a:gd name="T21" fmla="*/ 0 h 45"/>
                  <a:gd name="T22" fmla="*/ 1 w 62"/>
                  <a:gd name="T23" fmla="*/ 0 h 45"/>
                  <a:gd name="T24" fmla="*/ 1 w 62"/>
                  <a:gd name="T25" fmla="*/ 0 h 45"/>
                  <a:gd name="T26" fmla="*/ 1 w 62"/>
                  <a:gd name="T27" fmla="*/ 0 h 45"/>
                  <a:gd name="T28" fmla="*/ 1 w 62"/>
                  <a:gd name="T29" fmla="*/ 0 h 45"/>
                  <a:gd name="T30" fmla="*/ 1 w 62"/>
                  <a:gd name="T31" fmla="*/ 0 h 45"/>
                  <a:gd name="T32" fmla="*/ 1 w 62"/>
                  <a:gd name="T33" fmla="*/ 0 h 4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62" h="45">
                    <a:moveTo>
                      <a:pt x="60" y="0"/>
                    </a:moveTo>
                    <a:lnTo>
                      <a:pt x="56" y="1"/>
                    </a:lnTo>
                    <a:lnTo>
                      <a:pt x="51" y="5"/>
                    </a:lnTo>
                    <a:lnTo>
                      <a:pt x="43" y="12"/>
                    </a:lnTo>
                    <a:lnTo>
                      <a:pt x="35" y="20"/>
                    </a:lnTo>
                    <a:lnTo>
                      <a:pt x="26" y="29"/>
                    </a:lnTo>
                    <a:lnTo>
                      <a:pt x="17" y="35"/>
                    </a:lnTo>
                    <a:lnTo>
                      <a:pt x="8" y="41"/>
                    </a:lnTo>
                    <a:lnTo>
                      <a:pt x="0" y="45"/>
                    </a:lnTo>
                    <a:lnTo>
                      <a:pt x="10" y="41"/>
                    </a:lnTo>
                    <a:lnTo>
                      <a:pt x="22" y="35"/>
                    </a:lnTo>
                    <a:lnTo>
                      <a:pt x="33" y="30"/>
                    </a:lnTo>
                    <a:lnTo>
                      <a:pt x="43" y="22"/>
                    </a:lnTo>
                    <a:lnTo>
                      <a:pt x="53" y="15"/>
                    </a:lnTo>
                    <a:lnTo>
                      <a:pt x="60" y="8"/>
                    </a:lnTo>
                    <a:lnTo>
                      <a:pt x="62" y="3"/>
                    </a:lnTo>
                    <a:lnTo>
                      <a:pt x="6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184" name="Freeform 60"/>
              <p:cNvSpPr>
                <a:spLocks/>
              </p:cNvSpPr>
              <p:nvPr/>
            </p:nvSpPr>
            <p:spPr bwMode="auto">
              <a:xfrm>
                <a:off x="647" y="42"/>
                <a:ext cx="23" cy="14"/>
              </a:xfrm>
              <a:custGeom>
                <a:avLst/>
                <a:gdLst>
                  <a:gd name="T0" fmla="*/ 0 w 46"/>
                  <a:gd name="T1" fmla="*/ 0 h 29"/>
                  <a:gd name="T2" fmla="*/ 1 w 46"/>
                  <a:gd name="T3" fmla="*/ 0 h 29"/>
                  <a:gd name="T4" fmla="*/ 1 w 46"/>
                  <a:gd name="T5" fmla="*/ 0 h 29"/>
                  <a:gd name="T6" fmla="*/ 1 w 46"/>
                  <a:gd name="T7" fmla="*/ 0 h 29"/>
                  <a:gd name="T8" fmla="*/ 1 w 46"/>
                  <a:gd name="T9" fmla="*/ 0 h 29"/>
                  <a:gd name="T10" fmla="*/ 1 w 46"/>
                  <a:gd name="T11" fmla="*/ 0 h 29"/>
                  <a:gd name="T12" fmla="*/ 1 w 46"/>
                  <a:gd name="T13" fmla="*/ 0 h 29"/>
                  <a:gd name="T14" fmla="*/ 1 w 46"/>
                  <a:gd name="T15" fmla="*/ 0 h 29"/>
                  <a:gd name="T16" fmla="*/ 1 w 46"/>
                  <a:gd name="T17" fmla="*/ 0 h 29"/>
                  <a:gd name="T18" fmla="*/ 1 w 46"/>
                  <a:gd name="T19" fmla="*/ 0 h 29"/>
                  <a:gd name="T20" fmla="*/ 1 w 46"/>
                  <a:gd name="T21" fmla="*/ 0 h 29"/>
                  <a:gd name="T22" fmla="*/ 1 w 46"/>
                  <a:gd name="T23" fmla="*/ 0 h 29"/>
                  <a:gd name="T24" fmla="*/ 1 w 46"/>
                  <a:gd name="T25" fmla="*/ 0 h 29"/>
                  <a:gd name="T26" fmla="*/ 1 w 46"/>
                  <a:gd name="T27" fmla="*/ 0 h 29"/>
                  <a:gd name="T28" fmla="*/ 1 w 46"/>
                  <a:gd name="T29" fmla="*/ 0 h 29"/>
                  <a:gd name="T30" fmla="*/ 1 w 46"/>
                  <a:gd name="T31" fmla="*/ 0 h 29"/>
                  <a:gd name="T32" fmla="*/ 0 w 46"/>
                  <a:gd name="T33" fmla="*/ 0 h 2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6" h="29">
                    <a:moveTo>
                      <a:pt x="0" y="29"/>
                    </a:moveTo>
                    <a:lnTo>
                      <a:pt x="6" y="25"/>
                    </a:lnTo>
                    <a:lnTo>
                      <a:pt x="14" y="22"/>
                    </a:lnTo>
                    <a:lnTo>
                      <a:pt x="22" y="17"/>
                    </a:lnTo>
                    <a:lnTo>
                      <a:pt x="30" y="13"/>
                    </a:lnTo>
                    <a:lnTo>
                      <a:pt x="38" y="9"/>
                    </a:lnTo>
                    <a:lnTo>
                      <a:pt x="44" y="5"/>
                    </a:lnTo>
                    <a:lnTo>
                      <a:pt x="46" y="2"/>
                    </a:lnTo>
                    <a:lnTo>
                      <a:pt x="46" y="0"/>
                    </a:lnTo>
                    <a:lnTo>
                      <a:pt x="43" y="0"/>
                    </a:lnTo>
                    <a:lnTo>
                      <a:pt x="37" y="2"/>
                    </a:lnTo>
                    <a:lnTo>
                      <a:pt x="31" y="7"/>
                    </a:lnTo>
                    <a:lnTo>
                      <a:pt x="23" y="12"/>
                    </a:lnTo>
                    <a:lnTo>
                      <a:pt x="16" y="17"/>
                    </a:lnTo>
                    <a:lnTo>
                      <a:pt x="10" y="22"/>
                    </a:lnTo>
                    <a:lnTo>
                      <a:pt x="4" y="27"/>
                    </a:lnTo>
                    <a:lnTo>
                      <a:pt x="0" y="29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185" name="Freeform 61"/>
              <p:cNvSpPr>
                <a:spLocks/>
              </p:cNvSpPr>
              <p:nvPr/>
            </p:nvSpPr>
            <p:spPr bwMode="auto">
              <a:xfrm>
                <a:off x="462" y="126"/>
                <a:ext cx="127" cy="30"/>
              </a:xfrm>
              <a:custGeom>
                <a:avLst/>
                <a:gdLst>
                  <a:gd name="T0" fmla="*/ 1 w 254"/>
                  <a:gd name="T1" fmla="*/ 1 h 60"/>
                  <a:gd name="T2" fmla="*/ 0 w 254"/>
                  <a:gd name="T3" fmla="*/ 1 h 60"/>
                  <a:gd name="T4" fmla="*/ 1 w 254"/>
                  <a:gd name="T5" fmla="*/ 1 h 60"/>
                  <a:gd name="T6" fmla="*/ 1 w 254"/>
                  <a:gd name="T7" fmla="*/ 1 h 60"/>
                  <a:gd name="T8" fmla="*/ 1 w 254"/>
                  <a:gd name="T9" fmla="*/ 0 h 60"/>
                  <a:gd name="T10" fmla="*/ 1 w 254"/>
                  <a:gd name="T11" fmla="*/ 1 h 60"/>
                  <a:gd name="T12" fmla="*/ 1 w 254"/>
                  <a:gd name="T13" fmla="*/ 1 h 60"/>
                  <a:gd name="T14" fmla="*/ 1 w 254"/>
                  <a:gd name="T15" fmla="*/ 1 h 60"/>
                  <a:gd name="T16" fmla="*/ 1 w 254"/>
                  <a:gd name="T17" fmla="*/ 1 h 60"/>
                  <a:gd name="T18" fmla="*/ 1 w 254"/>
                  <a:gd name="T19" fmla="*/ 1 h 60"/>
                  <a:gd name="T20" fmla="*/ 1 w 254"/>
                  <a:gd name="T21" fmla="*/ 1 h 60"/>
                  <a:gd name="T22" fmla="*/ 1 w 254"/>
                  <a:gd name="T23" fmla="*/ 1 h 60"/>
                  <a:gd name="T24" fmla="*/ 2 w 254"/>
                  <a:gd name="T25" fmla="*/ 1 h 60"/>
                  <a:gd name="T26" fmla="*/ 2 w 254"/>
                  <a:gd name="T27" fmla="*/ 1 h 60"/>
                  <a:gd name="T28" fmla="*/ 2 w 254"/>
                  <a:gd name="T29" fmla="*/ 1 h 60"/>
                  <a:gd name="T30" fmla="*/ 2 w 254"/>
                  <a:gd name="T31" fmla="*/ 1 h 60"/>
                  <a:gd name="T32" fmla="*/ 2 w 254"/>
                  <a:gd name="T33" fmla="*/ 1 h 60"/>
                  <a:gd name="T34" fmla="*/ 2 w 254"/>
                  <a:gd name="T35" fmla="*/ 1 h 60"/>
                  <a:gd name="T36" fmla="*/ 2 w 254"/>
                  <a:gd name="T37" fmla="*/ 1 h 60"/>
                  <a:gd name="T38" fmla="*/ 2 w 254"/>
                  <a:gd name="T39" fmla="*/ 1 h 60"/>
                  <a:gd name="T40" fmla="*/ 2 w 254"/>
                  <a:gd name="T41" fmla="*/ 1 h 60"/>
                  <a:gd name="T42" fmla="*/ 2 w 254"/>
                  <a:gd name="T43" fmla="*/ 1 h 60"/>
                  <a:gd name="T44" fmla="*/ 2 w 254"/>
                  <a:gd name="T45" fmla="*/ 1 h 60"/>
                  <a:gd name="T46" fmla="*/ 2 w 254"/>
                  <a:gd name="T47" fmla="*/ 1 h 60"/>
                  <a:gd name="T48" fmla="*/ 2 w 254"/>
                  <a:gd name="T49" fmla="*/ 1 h 60"/>
                  <a:gd name="T50" fmla="*/ 2 w 254"/>
                  <a:gd name="T51" fmla="*/ 1 h 60"/>
                  <a:gd name="T52" fmla="*/ 2 w 254"/>
                  <a:gd name="T53" fmla="*/ 1 h 60"/>
                  <a:gd name="T54" fmla="*/ 2 w 254"/>
                  <a:gd name="T55" fmla="*/ 1 h 60"/>
                  <a:gd name="T56" fmla="*/ 2 w 254"/>
                  <a:gd name="T57" fmla="*/ 1 h 60"/>
                  <a:gd name="T58" fmla="*/ 1 w 254"/>
                  <a:gd name="T59" fmla="*/ 1 h 60"/>
                  <a:gd name="T60" fmla="*/ 1 w 254"/>
                  <a:gd name="T61" fmla="*/ 1 h 60"/>
                  <a:gd name="T62" fmla="*/ 1 w 254"/>
                  <a:gd name="T63" fmla="*/ 1 h 60"/>
                  <a:gd name="T64" fmla="*/ 1 w 254"/>
                  <a:gd name="T65" fmla="*/ 1 h 60"/>
                  <a:gd name="T66" fmla="*/ 1 w 254"/>
                  <a:gd name="T67" fmla="*/ 1 h 60"/>
                  <a:gd name="T68" fmla="*/ 1 w 254"/>
                  <a:gd name="T69" fmla="*/ 1 h 60"/>
                  <a:gd name="T70" fmla="*/ 1 w 254"/>
                  <a:gd name="T71" fmla="*/ 1 h 60"/>
                  <a:gd name="T72" fmla="*/ 1 w 254"/>
                  <a:gd name="T73" fmla="*/ 1 h 60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0" t="0" r="r" b="b"/>
                <a:pathLst>
                  <a:path w="254" h="60">
                    <a:moveTo>
                      <a:pt x="1" y="11"/>
                    </a:moveTo>
                    <a:lnTo>
                      <a:pt x="0" y="9"/>
                    </a:lnTo>
                    <a:lnTo>
                      <a:pt x="1" y="6"/>
                    </a:lnTo>
                    <a:lnTo>
                      <a:pt x="2" y="4"/>
                    </a:lnTo>
                    <a:lnTo>
                      <a:pt x="2" y="0"/>
                    </a:lnTo>
                    <a:lnTo>
                      <a:pt x="18" y="14"/>
                    </a:lnTo>
                    <a:lnTo>
                      <a:pt x="34" y="25"/>
                    </a:lnTo>
                    <a:lnTo>
                      <a:pt x="51" y="34"/>
                    </a:lnTo>
                    <a:lnTo>
                      <a:pt x="69" y="41"/>
                    </a:lnTo>
                    <a:lnTo>
                      <a:pt x="86" y="47"/>
                    </a:lnTo>
                    <a:lnTo>
                      <a:pt x="103" y="50"/>
                    </a:lnTo>
                    <a:lnTo>
                      <a:pt x="121" y="51"/>
                    </a:lnTo>
                    <a:lnTo>
                      <a:pt x="138" y="52"/>
                    </a:lnTo>
                    <a:lnTo>
                      <a:pt x="154" y="52"/>
                    </a:lnTo>
                    <a:lnTo>
                      <a:pt x="171" y="51"/>
                    </a:lnTo>
                    <a:lnTo>
                      <a:pt x="187" y="49"/>
                    </a:lnTo>
                    <a:lnTo>
                      <a:pt x="202" y="47"/>
                    </a:lnTo>
                    <a:lnTo>
                      <a:pt x="216" y="44"/>
                    </a:lnTo>
                    <a:lnTo>
                      <a:pt x="230" y="42"/>
                    </a:lnTo>
                    <a:lnTo>
                      <a:pt x="243" y="39"/>
                    </a:lnTo>
                    <a:lnTo>
                      <a:pt x="254" y="36"/>
                    </a:lnTo>
                    <a:lnTo>
                      <a:pt x="246" y="42"/>
                    </a:lnTo>
                    <a:lnTo>
                      <a:pt x="236" y="47"/>
                    </a:lnTo>
                    <a:lnTo>
                      <a:pt x="222" y="51"/>
                    </a:lnTo>
                    <a:lnTo>
                      <a:pt x="207" y="55"/>
                    </a:lnTo>
                    <a:lnTo>
                      <a:pt x="190" y="58"/>
                    </a:lnTo>
                    <a:lnTo>
                      <a:pt x="171" y="59"/>
                    </a:lnTo>
                    <a:lnTo>
                      <a:pt x="152" y="60"/>
                    </a:lnTo>
                    <a:lnTo>
                      <a:pt x="132" y="59"/>
                    </a:lnTo>
                    <a:lnTo>
                      <a:pt x="112" y="58"/>
                    </a:lnTo>
                    <a:lnTo>
                      <a:pt x="93" y="56"/>
                    </a:lnTo>
                    <a:lnTo>
                      <a:pt x="73" y="52"/>
                    </a:lnTo>
                    <a:lnTo>
                      <a:pt x="55" y="47"/>
                    </a:lnTo>
                    <a:lnTo>
                      <a:pt x="39" y="40"/>
                    </a:lnTo>
                    <a:lnTo>
                      <a:pt x="24" y="32"/>
                    </a:lnTo>
                    <a:lnTo>
                      <a:pt x="11" y="22"/>
                    </a:lnTo>
                    <a:lnTo>
                      <a:pt x="1" y="1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186" name="Freeform 62"/>
              <p:cNvSpPr>
                <a:spLocks/>
              </p:cNvSpPr>
              <p:nvPr/>
            </p:nvSpPr>
            <p:spPr bwMode="auto">
              <a:xfrm>
                <a:off x="569" y="125"/>
                <a:ext cx="15" cy="25"/>
              </a:xfrm>
              <a:custGeom>
                <a:avLst/>
                <a:gdLst>
                  <a:gd name="T0" fmla="*/ 0 w 31"/>
                  <a:gd name="T1" fmla="*/ 0 h 52"/>
                  <a:gd name="T2" fmla="*/ 0 w 31"/>
                  <a:gd name="T3" fmla="*/ 0 h 52"/>
                  <a:gd name="T4" fmla="*/ 0 w 31"/>
                  <a:gd name="T5" fmla="*/ 0 h 52"/>
                  <a:gd name="T6" fmla="*/ 0 w 31"/>
                  <a:gd name="T7" fmla="*/ 0 h 52"/>
                  <a:gd name="T8" fmla="*/ 0 w 31"/>
                  <a:gd name="T9" fmla="*/ 0 h 52"/>
                  <a:gd name="T10" fmla="*/ 0 w 31"/>
                  <a:gd name="T11" fmla="*/ 0 h 52"/>
                  <a:gd name="T12" fmla="*/ 0 w 31"/>
                  <a:gd name="T13" fmla="*/ 0 h 52"/>
                  <a:gd name="T14" fmla="*/ 0 w 31"/>
                  <a:gd name="T15" fmla="*/ 0 h 52"/>
                  <a:gd name="T16" fmla="*/ 0 w 31"/>
                  <a:gd name="T17" fmla="*/ 0 h 52"/>
                  <a:gd name="T18" fmla="*/ 0 w 31"/>
                  <a:gd name="T19" fmla="*/ 0 h 52"/>
                  <a:gd name="T20" fmla="*/ 0 w 31"/>
                  <a:gd name="T21" fmla="*/ 0 h 52"/>
                  <a:gd name="T22" fmla="*/ 0 w 31"/>
                  <a:gd name="T23" fmla="*/ 0 h 52"/>
                  <a:gd name="T24" fmla="*/ 0 w 31"/>
                  <a:gd name="T25" fmla="*/ 0 h 5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31" h="52">
                    <a:moveTo>
                      <a:pt x="0" y="52"/>
                    </a:moveTo>
                    <a:lnTo>
                      <a:pt x="6" y="47"/>
                    </a:lnTo>
                    <a:lnTo>
                      <a:pt x="12" y="40"/>
                    </a:lnTo>
                    <a:lnTo>
                      <a:pt x="18" y="32"/>
                    </a:lnTo>
                    <a:lnTo>
                      <a:pt x="24" y="23"/>
                    </a:lnTo>
                    <a:lnTo>
                      <a:pt x="27" y="15"/>
                    </a:lnTo>
                    <a:lnTo>
                      <a:pt x="30" y="8"/>
                    </a:lnTo>
                    <a:lnTo>
                      <a:pt x="31" y="2"/>
                    </a:lnTo>
                    <a:lnTo>
                      <a:pt x="30" y="0"/>
                    </a:lnTo>
                    <a:lnTo>
                      <a:pt x="24" y="5"/>
                    </a:lnTo>
                    <a:lnTo>
                      <a:pt x="18" y="18"/>
                    </a:lnTo>
                    <a:lnTo>
                      <a:pt x="10" y="37"/>
                    </a:lnTo>
                    <a:lnTo>
                      <a:pt x="0" y="5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187" name="Freeform 63"/>
              <p:cNvSpPr>
                <a:spLocks/>
              </p:cNvSpPr>
              <p:nvPr/>
            </p:nvSpPr>
            <p:spPr bwMode="auto">
              <a:xfrm>
                <a:off x="557" y="121"/>
                <a:ext cx="23" cy="32"/>
              </a:xfrm>
              <a:custGeom>
                <a:avLst/>
                <a:gdLst>
                  <a:gd name="T0" fmla="*/ 1 w 46"/>
                  <a:gd name="T1" fmla="*/ 0 h 64"/>
                  <a:gd name="T2" fmla="*/ 1 w 46"/>
                  <a:gd name="T3" fmla="*/ 1 h 64"/>
                  <a:gd name="T4" fmla="*/ 1 w 46"/>
                  <a:gd name="T5" fmla="*/ 1 h 64"/>
                  <a:gd name="T6" fmla="*/ 1 w 46"/>
                  <a:gd name="T7" fmla="*/ 1 h 64"/>
                  <a:gd name="T8" fmla="*/ 1 w 46"/>
                  <a:gd name="T9" fmla="*/ 1 h 64"/>
                  <a:gd name="T10" fmla="*/ 1 w 46"/>
                  <a:gd name="T11" fmla="*/ 1 h 64"/>
                  <a:gd name="T12" fmla="*/ 1 w 46"/>
                  <a:gd name="T13" fmla="*/ 1 h 64"/>
                  <a:gd name="T14" fmla="*/ 1 w 46"/>
                  <a:gd name="T15" fmla="*/ 1 h 64"/>
                  <a:gd name="T16" fmla="*/ 0 w 46"/>
                  <a:gd name="T17" fmla="*/ 1 h 64"/>
                  <a:gd name="T18" fmla="*/ 1 w 46"/>
                  <a:gd name="T19" fmla="*/ 1 h 64"/>
                  <a:gd name="T20" fmla="*/ 1 w 46"/>
                  <a:gd name="T21" fmla="*/ 1 h 64"/>
                  <a:gd name="T22" fmla="*/ 1 w 46"/>
                  <a:gd name="T23" fmla="*/ 1 h 64"/>
                  <a:gd name="T24" fmla="*/ 1 w 46"/>
                  <a:gd name="T25" fmla="*/ 1 h 64"/>
                  <a:gd name="T26" fmla="*/ 1 w 46"/>
                  <a:gd name="T27" fmla="*/ 1 h 64"/>
                  <a:gd name="T28" fmla="*/ 1 w 46"/>
                  <a:gd name="T29" fmla="*/ 1 h 64"/>
                  <a:gd name="T30" fmla="*/ 1 w 46"/>
                  <a:gd name="T31" fmla="*/ 1 h 64"/>
                  <a:gd name="T32" fmla="*/ 1 w 46"/>
                  <a:gd name="T33" fmla="*/ 0 h 6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6" h="64">
                    <a:moveTo>
                      <a:pt x="46" y="0"/>
                    </a:moveTo>
                    <a:lnTo>
                      <a:pt x="46" y="4"/>
                    </a:lnTo>
                    <a:lnTo>
                      <a:pt x="45" y="9"/>
                    </a:lnTo>
                    <a:lnTo>
                      <a:pt x="40" y="19"/>
                    </a:lnTo>
                    <a:lnTo>
                      <a:pt x="34" y="29"/>
                    </a:lnTo>
                    <a:lnTo>
                      <a:pt x="27" y="40"/>
                    </a:lnTo>
                    <a:lnTo>
                      <a:pt x="19" y="50"/>
                    </a:lnTo>
                    <a:lnTo>
                      <a:pt x="9" y="58"/>
                    </a:lnTo>
                    <a:lnTo>
                      <a:pt x="0" y="64"/>
                    </a:lnTo>
                    <a:lnTo>
                      <a:pt x="5" y="57"/>
                    </a:lnTo>
                    <a:lnTo>
                      <a:pt x="11" y="47"/>
                    </a:lnTo>
                    <a:lnTo>
                      <a:pt x="18" y="37"/>
                    </a:lnTo>
                    <a:lnTo>
                      <a:pt x="25" y="25"/>
                    </a:lnTo>
                    <a:lnTo>
                      <a:pt x="32" y="15"/>
                    </a:lnTo>
                    <a:lnTo>
                      <a:pt x="38" y="7"/>
                    </a:lnTo>
                    <a:lnTo>
                      <a:pt x="42" y="1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188" name="Freeform 64"/>
              <p:cNvSpPr>
                <a:spLocks/>
              </p:cNvSpPr>
              <p:nvPr/>
            </p:nvSpPr>
            <p:spPr bwMode="auto">
              <a:xfrm>
                <a:off x="534" y="118"/>
                <a:ext cx="30" cy="37"/>
              </a:xfrm>
              <a:custGeom>
                <a:avLst/>
                <a:gdLst>
                  <a:gd name="T0" fmla="*/ 1 w 59"/>
                  <a:gd name="T1" fmla="*/ 0 h 74"/>
                  <a:gd name="T2" fmla="*/ 1 w 59"/>
                  <a:gd name="T3" fmla="*/ 1 h 74"/>
                  <a:gd name="T4" fmla="*/ 1 w 59"/>
                  <a:gd name="T5" fmla="*/ 1 h 74"/>
                  <a:gd name="T6" fmla="*/ 1 w 59"/>
                  <a:gd name="T7" fmla="*/ 1 h 74"/>
                  <a:gd name="T8" fmla="*/ 1 w 59"/>
                  <a:gd name="T9" fmla="*/ 1 h 74"/>
                  <a:gd name="T10" fmla="*/ 1 w 59"/>
                  <a:gd name="T11" fmla="*/ 1 h 74"/>
                  <a:gd name="T12" fmla="*/ 1 w 59"/>
                  <a:gd name="T13" fmla="*/ 1 h 74"/>
                  <a:gd name="T14" fmla="*/ 1 w 59"/>
                  <a:gd name="T15" fmla="*/ 1 h 74"/>
                  <a:gd name="T16" fmla="*/ 0 w 59"/>
                  <a:gd name="T17" fmla="*/ 1 h 74"/>
                  <a:gd name="T18" fmla="*/ 1 w 59"/>
                  <a:gd name="T19" fmla="*/ 1 h 74"/>
                  <a:gd name="T20" fmla="*/ 1 w 59"/>
                  <a:gd name="T21" fmla="*/ 1 h 74"/>
                  <a:gd name="T22" fmla="*/ 1 w 59"/>
                  <a:gd name="T23" fmla="*/ 1 h 74"/>
                  <a:gd name="T24" fmla="*/ 1 w 59"/>
                  <a:gd name="T25" fmla="*/ 1 h 74"/>
                  <a:gd name="T26" fmla="*/ 1 w 59"/>
                  <a:gd name="T27" fmla="*/ 1 h 74"/>
                  <a:gd name="T28" fmla="*/ 1 w 59"/>
                  <a:gd name="T29" fmla="*/ 1 h 74"/>
                  <a:gd name="T30" fmla="*/ 1 w 59"/>
                  <a:gd name="T31" fmla="*/ 1 h 74"/>
                  <a:gd name="T32" fmla="*/ 1 w 59"/>
                  <a:gd name="T33" fmla="*/ 0 h 7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9" h="74">
                    <a:moveTo>
                      <a:pt x="58" y="0"/>
                    </a:moveTo>
                    <a:lnTo>
                      <a:pt x="59" y="4"/>
                    </a:lnTo>
                    <a:lnTo>
                      <a:pt x="56" y="12"/>
                    </a:lnTo>
                    <a:lnTo>
                      <a:pt x="50" y="22"/>
                    </a:lnTo>
                    <a:lnTo>
                      <a:pt x="41" y="35"/>
                    </a:lnTo>
                    <a:lnTo>
                      <a:pt x="32" y="48"/>
                    </a:lnTo>
                    <a:lnTo>
                      <a:pt x="20" y="59"/>
                    </a:lnTo>
                    <a:lnTo>
                      <a:pt x="10" y="68"/>
                    </a:lnTo>
                    <a:lnTo>
                      <a:pt x="0" y="74"/>
                    </a:lnTo>
                    <a:lnTo>
                      <a:pt x="4" y="68"/>
                    </a:lnTo>
                    <a:lnTo>
                      <a:pt x="11" y="58"/>
                    </a:lnTo>
                    <a:lnTo>
                      <a:pt x="19" y="46"/>
                    </a:lnTo>
                    <a:lnTo>
                      <a:pt x="30" y="33"/>
                    </a:lnTo>
                    <a:lnTo>
                      <a:pt x="39" y="20"/>
                    </a:lnTo>
                    <a:lnTo>
                      <a:pt x="47" y="8"/>
                    </a:lnTo>
                    <a:lnTo>
                      <a:pt x="54" y="1"/>
                    </a:lnTo>
                    <a:lnTo>
                      <a:pt x="58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189" name="Freeform 65"/>
              <p:cNvSpPr>
                <a:spLocks/>
              </p:cNvSpPr>
              <p:nvPr/>
            </p:nvSpPr>
            <p:spPr bwMode="auto">
              <a:xfrm>
                <a:off x="511" y="114"/>
                <a:ext cx="27" cy="40"/>
              </a:xfrm>
              <a:custGeom>
                <a:avLst/>
                <a:gdLst>
                  <a:gd name="T0" fmla="*/ 1 w 54"/>
                  <a:gd name="T1" fmla="*/ 0 h 81"/>
                  <a:gd name="T2" fmla="*/ 1 w 54"/>
                  <a:gd name="T3" fmla="*/ 0 h 81"/>
                  <a:gd name="T4" fmla="*/ 1 w 54"/>
                  <a:gd name="T5" fmla="*/ 0 h 81"/>
                  <a:gd name="T6" fmla="*/ 1 w 54"/>
                  <a:gd name="T7" fmla="*/ 0 h 81"/>
                  <a:gd name="T8" fmla="*/ 1 w 54"/>
                  <a:gd name="T9" fmla="*/ 0 h 81"/>
                  <a:gd name="T10" fmla="*/ 1 w 54"/>
                  <a:gd name="T11" fmla="*/ 0 h 81"/>
                  <a:gd name="T12" fmla="*/ 1 w 54"/>
                  <a:gd name="T13" fmla="*/ 0 h 81"/>
                  <a:gd name="T14" fmla="*/ 1 w 54"/>
                  <a:gd name="T15" fmla="*/ 0 h 81"/>
                  <a:gd name="T16" fmla="*/ 0 w 54"/>
                  <a:gd name="T17" fmla="*/ 0 h 81"/>
                  <a:gd name="T18" fmla="*/ 1 w 54"/>
                  <a:gd name="T19" fmla="*/ 0 h 81"/>
                  <a:gd name="T20" fmla="*/ 1 w 54"/>
                  <a:gd name="T21" fmla="*/ 0 h 81"/>
                  <a:gd name="T22" fmla="*/ 1 w 54"/>
                  <a:gd name="T23" fmla="*/ 0 h 81"/>
                  <a:gd name="T24" fmla="*/ 1 w 54"/>
                  <a:gd name="T25" fmla="*/ 0 h 81"/>
                  <a:gd name="T26" fmla="*/ 1 w 54"/>
                  <a:gd name="T27" fmla="*/ 0 h 81"/>
                  <a:gd name="T28" fmla="*/ 1 w 54"/>
                  <a:gd name="T29" fmla="*/ 0 h 81"/>
                  <a:gd name="T30" fmla="*/ 1 w 54"/>
                  <a:gd name="T31" fmla="*/ 0 h 81"/>
                  <a:gd name="T32" fmla="*/ 1 w 54"/>
                  <a:gd name="T33" fmla="*/ 0 h 8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4" h="81">
                    <a:moveTo>
                      <a:pt x="52" y="0"/>
                    </a:moveTo>
                    <a:lnTo>
                      <a:pt x="54" y="5"/>
                    </a:lnTo>
                    <a:lnTo>
                      <a:pt x="51" y="14"/>
                    </a:lnTo>
                    <a:lnTo>
                      <a:pt x="46" y="25"/>
                    </a:lnTo>
                    <a:lnTo>
                      <a:pt x="38" y="39"/>
                    </a:lnTo>
                    <a:lnTo>
                      <a:pt x="28" y="53"/>
                    </a:lnTo>
                    <a:lnTo>
                      <a:pt x="19" y="66"/>
                    </a:lnTo>
                    <a:lnTo>
                      <a:pt x="9" y="75"/>
                    </a:lnTo>
                    <a:lnTo>
                      <a:pt x="0" y="81"/>
                    </a:lnTo>
                    <a:lnTo>
                      <a:pt x="3" y="75"/>
                    </a:lnTo>
                    <a:lnTo>
                      <a:pt x="9" y="64"/>
                    </a:lnTo>
                    <a:lnTo>
                      <a:pt x="17" y="51"/>
                    </a:lnTo>
                    <a:lnTo>
                      <a:pt x="25" y="36"/>
                    </a:lnTo>
                    <a:lnTo>
                      <a:pt x="34" y="22"/>
                    </a:lnTo>
                    <a:lnTo>
                      <a:pt x="42" y="10"/>
                    </a:lnTo>
                    <a:lnTo>
                      <a:pt x="48" y="2"/>
                    </a:lnTo>
                    <a:lnTo>
                      <a:pt x="52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190" name="Freeform 66"/>
              <p:cNvSpPr>
                <a:spLocks/>
              </p:cNvSpPr>
              <p:nvPr/>
            </p:nvSpPr>
            <p:spPr bwMode="auto">
              <a:xfrm>
                <a:off x="502" y="114"/>
                <a:ext cx="23" cy="36"/>
              </a:xfrm>
              <a:custGeom>
                <a:avLst/>
                <a:gdLst>
                  <a:gd name="T0" fmla="*/ 1 w 46"/>
                  <a:gd name="T1" fmla="*/ 0 h 73"/>
                  <a:gd name="T2" fmla="*/ 1 w 46"/>
                  <a:gd name="T3" fmla="*/ 0 h 73"/>
                  <a:gd name="T4" fmla="*/ 1 w 46"/>
                  <a:gd name="T5" fmla="*/ 0 h 73"/>
                  <a:gd name="T6" fmla="*/ 1 w 46"/>
                  <a:gd name="T7" fmla="*/ 0 h 73"/>
                  <a:gd name="T8" fmla="*/ 1 w 46"/>
                  <a:gd name="T9" fmla="*/ 0 h 73"/>
                  <a:gd name="T10" fmla="*/ 1 w 46"/>
                  <a:gd name="T11" fmla="*/ 0 h 73"/>
                  <a:gd name="T12" fmla="*/ 1 w 46"/>
                  <a:gd name="T13" fmla="*/ 0 h 73"/>
                  <a:gd name="T14" fmla="*/ 1 w 46"/>
                  <a:gd name="T15" fmla="*/ 0 h 73"/>
                  <a:gd name="T16" fmla="*/ 0 w 46"/>
                  <a:gd name="T17" fmla="*/ 0 h 73"/>
                  <a:gd name="T18" fmla="*/ 1 w 46"/>
                  <a:gd name="T19" fmla="*/ 0 h 73"/>
                  <a:gd name="T20" fmla="*/ 1 w 46"/>
                  <a:gd name="T21" fmla="*/ 0 h 73"/>
                  <a:gd name="T22" fmla="*/ 1 w 46"/>
                  <a:gd name="T23" fmla="*/ 0 h 73"/>
                  <a:gd name="T24" fmla="*/ 1 w 46"/>
                  <a:gd name="T25" fmla="*/ 0 h 73"/>
                  <a:gd name="T26" fmla="*/ 1 w 46"/>
                  <a:gd name="T27" fmla="*/ 0 h 73"/>
                  <a:gd name="T28" fmla="*/ 1 w 46"/>
                  <a:gd name="T29" fmla="*/ 0 h 73"/>
                  <a:gd name="T30" fmla="*/ 1 w 46"/>
                  <a:gd name="T31" fmla="*/ 0 h 73"/>
                  <a:gd name="T32" fmla="*/ 1 w 46"/>
                  <a:gd name="T33" fmla="*/ 0 h 7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6" h="73">
                    <a:moveTo>
                      <a:pt x="46" y="0"/>
                    </a:moveTo>
                    <a:lnTo>
                      <a:pt x="46" y="4"/>
                    </a:lnTo>
                    <a:lnTo>
                      <a:pt x="44" y="12"/>
                    </a:lnTo>
                    <a:lnTo>
                      <a:pt x="38" y="22"/>
                    </a:lnTo>
                    <a:lnTo>
                      <a:pt x="32" y="35"/>
                    </a:lnTo>
                    <a:lnTo>
                      <a:pt x="24" y="49"/>
                    </a:lnTo>
                    <a:lnTo>
                      <a:pt x="15" y="60"/>
                    </a:lnTo>
                    <a:lnTo>
                      <a:pt x="7" y="68"/>
                    </a:lnTo>
                    <a:lnTo>
                      <a:pt x="0" y="73"/>
                    </a:lnTo>
                    <a:lnTo>
                      <a:pt x="4" y="66"/>
                    </a:lnTo>
                    <a:lnTo>
                      <a:pt x="9" y="55"/>
                    </a:lnTo>
                    <a:lnTo>
                      <a:pt x="15" y="43"/>
                    </a:lnTo>
                    <a:lnTo>
                      <a:pt x="22" y="29"/>
                    </a:lnTo>
                    <a:lnTo>
                      <a:pt x="29" y="17"/>
                    </a:lnTo>
                    <a:lnTo>
                      <a:pt x="36" y="7"/>
                    </a:lnTo>
                    <a:lnTo>
                      <a:pt x="42" y="1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191" name="Freeform 67"/>
              <p:cNvSpPr>
                <a:spLocks/>
              </p:cNvSpPr>
              <p:nvPr/>
            </p:nvSpPr>
            <p:spPr bwMode="auto">
              <a:xfrm>
                <a:off x="483" y="115"/>
                <a:ext cx="20" cy="31"/>
              </a:xfrm>
              <a:custGeom>
                <a:avLst/>
                <a:gdLst>
                  <a:gd name="T0" fmla="*/ 1 w 39"/>
                  <a:gd name="T1" fmla="*/ 0 h 61"/>
                  <a:gd name="T2" fmla="*/ 1 w 39"/>
                  <a:gd name="T3" fmla="*/ 1 h 61"/>
                  <a:gd name="T4" fmla="*/ 1 w 39"/>
                  <a:gd name="T5" fmla="*/ 1 h 61"/>
                  <a:gd name="T6" fmla="*/ 1 w 39"/>
                  <a:gd name="T7" fmla="*/ 1 h 61"/>
                  <a:gd name="T8" fmla="*/ 1 w 39"/>
                  <a:gd name="T9" fmla="*/ 1 h 61"/>
                  <a:gd name="T10" fmla="*/ 1 w 39"/>
                  <a:gd name="T11" fmla="*/ 1 h 61"/>
                  <a:gd name="T12" fmla="*/ 1 w 39"/>
                  <a:gd name="T13" fmla="*/ 1 h 61"/>
                  <a:gd name="T14" fmla="*/ 1 w 39"/>
                  <a:gd name="T15" fmla="*/ 1 h 61"/>
                  <a:gd name="T16" fmla="*/ 0 w 39"/>
                  <a:gd name="T17" fmla="*/ 1 h 61"/>
                  <a:gd name="T18" fmla="*/ 1 w 39"/>
                  <a:gd name="T19" fmla="*/ 1 h 61"/>
                  <a:gd name="T20" fmla="*/ 1 w 39"/>
                  <a:gd name="T21" fmla="*/ 1 h 61"/>
                  <a:gd name="T22" fmla="*/ 1 w 39"/>
                  <a:gd name="T23" fmla="*/ 1 h 61"/>
                  <a:gd name="T24" fmla="*/ 1 w 39"/>
                  <a:gd name="T25" fmla="*/ 1 h 61"/>
                  <a:gd name="T26" fmla="*/ 1 w 39"/>
                  <a:gd name="T27" fmla="*/ 1 h 61"/>
                  <a:gd name="T28" fmla="*/ 1 w 39"/>
                  <a:gd name="T29" fmla="*/ 1 h 61"/>
                  <a:gd name="T30" fmla="*/ 1 w 39"/>
                  <a:gd name="T31" fmla="*/ 1 h 61"/>
                  <a:gd name="T32" fmla="*/ 1 w 39"/>
                  <a:gd name="T33" fmla="*/ 0 h 6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9" h="61">
                    <a:moveTo>
                      <a:pt x="38" y="0"/>
                    </a:moveTo>
                    <a:lnTo>
                      <a:pt x="39" y="3"/>
                    </a:lnTo>
                    <a:lnTo>
                      <a:pt x="38" y="10"/>
                    </a:lnTo>
                    <a:lnTo>
                      <a:pt x="36" y="19"/>
                    </a:lnTo>
                    <a:lnTo>
                      <a:pt x="31" y="28"/>
                    </a:lnTo>
                    <a:lnTo>
                      <a:pt x="26" y="39"/>
                    </a:lnTo>
                    <a:lnTo>
                      <a:pt x="18" y="48"/>
                    </a:lnTo>
                    <a:lnTo>
                      <a:pt x="9" y="56"/>
                    </a:lnTo>
                    <a:lnTo>
                      <a:pt x="0" y="61"/>
                    </a:lnTo>
                    <a:lnTo>
                      <a:pt x="5" y="55"/>
                    </a:lnTo>
                    <a:lnTo>
                      <a:pt x="9" y="46"/>
                    </a:lnTo>
                    <a:lnTo>
                      <a:pt x="15" y="35"/>
                    </a:lnTo>
                    <a:lnTo>
                      <a:pt x="21" y="25"/>
                    </a:lnTo>
                    <a:lnTo>
                      <a:pt x="26" y="15"/>
                    </a:lnTo>
                    <a:lnTo>
                      <a:pt x="31" y="6"/>
                    </a:lnTo>
                    <a:lnTo>
                      <a:pt x="35" y="1"/>
                    </a:lnTo>
                    <a:lnTo>
                      <a:pt x="38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192" name="Freeform 68"/>
              <p:cNvSpPr>
                <a:spLocks/>
              </p:cNvSpPr>
              <p:nvPr/>
            </p:nvSpPr>
            <p:spPr bwMode="auto">
              <a:xfrm>
                <a:off x="467" y="112"/>
                <a:ext cx="5" cy="18"/>
              </a:xfrm>
              <a:custGeom>
                <a:avLst/>
                <a:gdLst>
                  <a:gd name="T0" fmla="*/ 1 w 10"/>
                  <a:gd name="T1" fmla="*/ 0 h 35"/>
                  <a:gd name="T2" fmla="*/ 1 w 10"/>
                  <a:gd name="T3" fmla="*/ 1 h 35"/>
                  <a:gd name="T4" fmla="*/ 1 w 10"/>
                  <a:gd name="T5" fmla="*/ 1 h 35"/>
                  <a:gd name="T6" fmla="*/ 1 w 10"/>
                  <a:gd name="T7" fmla="*/ 1 h 35"/>
                  <a:gd name="T8" fmla="*/ 0 w 10"/>
                  <a:gd name="T9" fmla="*/ 1 h 35"/>
                  <a:gd name="T10" fmla="*/ 1 w 10"/>
                  <a:gd name="T11" fmla="*/ 1 h 35"/>
                  <a:gd name="T12" fmla="*/ 1 w 10"/>
                  <a:gd name="T13" fmla="*/ 1 h 35"/>
                  <a:gd name="T14" fmla="*/ 1 w 10"/>
                  <a:gd name="T15" fmla="*/ 1 h 35"/>
                  <a:gd name="T16" fmla="*/ 1 w 10"/>
                  <a:gd name="T17" fmla="*/ 0 h 3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0" h="35">
                    <a:moveTo>
                      <a:pt x="6" y="0"/>
                    </a:moveTo>
                    <a:lnTo>
                      <a:pt x="9" y="5"/>
                    </a:lnTo>
                    <a:lnTo>
                      <a:pt x="10" y="17"/>
                    </a:lnTo>
                    <a:lnTo>
                      <a:pt x="7" y="28"/>
                    </a:lnTo>
                    <a:lnTo>
                      <a:pt x="0" y="35"/>
                    </a:lnTo>
                    <a:lnTo>
                      <a:pt x="3" y="25"/>
                    </a:lnTo>
                    <a:lnTo>
                      <a:pt x="3" y="12"/>
                    </a:lnTo>
                    <a:lnTo>
                      <a:pt x="2" y="2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193" name="Freeform 69"/>
              <p:cNvSpPr>
                <a:spLocks/>
              </p:cNvSpPr>
              <p:nvPr/>
            </p:nvSpPr>
            <p:spPr bwMode="auto">
              <a:xfrm>
                <a:off x="544" y="120"/>
                <a:ext cx="27" cy="34"/>
              </a:xfrm>
              <a:custGeom>
                <a:avLst/>
                <a:gdLst>
                  <a:gd name="T0" fmla="*/ 1 w 53"/>
                  <a:gd name="T1" fmla="*/ 0 h 68"/>
                  <a:gd name="T2" fmla="*/ 1 w 53"/>
                  <a:gd name="T3" fmla="*/ 1 h 68"/>
                  <a:gd name="T4" fmla="*/ 1 w 53"/>
                  <a:gd name="T5" fmla="*/ 1 h 68"/>
                  <a:gd name="T6" fmla="*/ 1 w 53"/>
                  <a:gd name="T7" fmla="*/ 1 h 68"/>
                  <a:gd name="T8" fmla="*/ 1 w 53"/>
                  <a:gd name="T9" fmla="*/ 1 h 68"/>
                  <a:gd name="T10" fmla="*/ 1 w 53"/>
                  <a:gd name="T11" fmla="*/ 1 h 68"/>
                  <a:gd name="T12" fmla="*/ 1 w 53"/>
                  <a:gd name="T13" fmla="*/ 1 h 68"/>
                  <a:gd name="T14" fmla="*/ 1 w 53"/>
                  <a:gd name="T15" fmla="*/ 1 h 68"/>
                  <a:gd name="T16" fmla="*/ 0 w 53"/>
                  <a:gd name="T17" fmla="*/ 1 h 68"/>
                  <a:gd name="T18" fmla="*/ 1 w 53"/>
                  <a:gd name="T19" fmla="*/ 1 h 68"/>
                  <a:gd name="T20" fmla="*/ 1 w 53"/>
                  <a:gd name="T21" fmla="*/ 1 h 68"/>
                  <a:gd name="T22" fmla="*/ 1 w 53"/>
                  <a:gd name="T23" fmla="*/ 1 h 68"/>
                  <a:gd name="T24" fmla="*/ 1 w 53"/>
                  <a:gd name="T25" fmla="*/ 1 h 68"/>
                  <a:gd name="T26" fmla="*/ 1 w 53"/>
                  <a:gd name="T27" fmla="*/ 1 h 68"/>
                  <a:gd name="T28" fmla="*/ 1 w 53"/>
                  <a:gd name="T29" fmla="*/ 1 h 68"/>
                  <a:gd name="T30" fmla="*/ 1 w 53"/>
                  <a:gd name="T31" fmla="*/ 1 h 68"/>
                  <a:gd name="T32" fmla="*/ 1 w 53"/>
                  <a:gd name="T33" fmla="*/ 0 h 6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3" h="68">
                    <a:moveTo>
                      <a:pt x="52" y="0"/>
                    </a:moveTo>
                    <a:lnTo>
                      <a:pt x="53" y="3"/>
                    </a:lnTo>
                    <a:lnTo>
                      <a:pt x="51" y="11"/>
                    </a:lnTo>
                    <a:lnTo>
                      <a:pt x="46" y="21"/>
                    </a:lnTo>
                    <a:lnTo>
                      <a:pt x="39" y="32"/>
                    </a:lnTo>
                    <a:lnTo>
                      <a:pt x="30" y="43"/>
                    </a:lnTo>
                    <a:lnTo>
                      <a:pt x="21" y="54"/>
                    </a:lnTo>
                    <a:lnTo>
                      <a:pt x="11" y="62"/>
                    </a:lnTo>
                    <a:lnTo>
                      <a:pt x="0" y="68"/>
                    </a:lnTo>
                    <a:lnTo>
                      <a:pt x="5" y="62"/>
                    </a:lnTo>
                    <a:lnTo>
                      <a:pt x="11" y="53"/>
                    </a:lnTo>
                    <a:lnTo>
                      <a:pt x="18" y="41"/>
                    </a:lnTo>
                    <a:lnTo>
                      <a:pt x="27" y="30"/>
                    </a:lnTo>
                    <a:lnTo>
                      <a:pt x="35" y="18"/>
                    </a:lnTo>
                    <a:lnTo>
                      <a:pt x="42" y="8"/>
                    </a:lnTo>
                    <a:lnTo>
                      <a:pt x="48" y="1"/>
                    </a:lnTo>
                    <a:lnTo>
                      <a:pt x="52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194" name="Freeform 70"/>
              <p:cNvSpPr>
                <a:spLocks/>
              </p:cNvSpPr>
              <p:nvPr/>
            </p:nvSpPr>
            <p:spPr bwMode="auto">
              <a:xfrm>
                <a:off x="523" y="116"/>
                <a:ext cx="26" cy="39"/>
              </a:xfrm>
              <a:custGeom>
                <a:avLst/>
                <a:gdLst>
                  <a:gd name="T0" fmla="*/ 1 w 52"/>
                  <a:gd name="T1" fmla="*/ 0 h 78"/>
                  <a:gd name="T2" fmla="*/ 1 w 52"/>
                  <a:gd name="T3" fmla="*/ 1 h 78"/>
                  <a:gd name="T4" fmla="*/ 1 w 52"/>
                  <a:gd name="T5" fmla="*/ 1 h 78"/>
                  <a:gd name="T6" fmla="*/ 1 w 52"/>
                  <a:gd name="T7" fmla="*/ 1 h 78"/>
                  <a:gd name="T8" fmla="*/ 1 w 52"/>
                  <a:gd name="T9" fmla="*/ 1 h 78"/>
                  <a:gd name="T10" fmla="*/ 1 w 52"/>
                  <a:gd name="T11" fmla="*/ 1 h 78"/>
                  <a:gd name="T12" fmla="*/ 1 w 52"/>
                  <a:gd name="T13" fmla="*/ 1 h 78"/>
                  <a:gd name="T14" fmla="*/ 1 w 52"/>
                  <a:gd name="T15" fmla="*/ 1 h 78"/>
                  <a:gd name="T16" fmla="*/ 0 w 52"/>
                  <a:gd name="T17" fmla="*/ 1 h 78"/>
                  <a:gd name="T18" fmla="*/ 1 w 52"/>
                  <a:gd name="T19" fmla="*/ 1 h 78"/>
                  <a:gd name="T20" fmla="*/ 1 w 52"/>
                  <a:gd name="T21" fmla="*/ 1 h 78"/>
                  <a:gd name="T22" fmla="*/ 1 w 52"/>
                  <a:gd name="T23" fmla="*/ 1 h 78"/>
                  <a:gd name="T24" fmla="*/ 1 w 52"/>
                  <a:gd name="T25" fmla="*/ 1 h 78"/>
                  <a:gd name="T26" fmla="*/ 1 w 52"/>
                  <a:gd name="T27" fmla="*/ 1 h 78"/>
                  <a:gd name="T28" fmla="*/ 1 w 52"/>
                  <a:gd name="T29" fmla="*/ 1 h 78"/>
                  <a:gd name="T30" fmla="*/ 1 w 52"/>
                  <a:gd name="T31" fmla="*/ 1 h 78"/>
                  <a:gd name="T32" fmla="*/ 1 w 52"/>
                  <a:gd name="T33" fmla="*/ 0 h 7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2" h="78">
                    <a:moveTo>
                      <a:pt x="50" y="0"/>
                    </a:moveTo>
                    <a:lnTo>
                      <a:pt x="52" y="4"/>
                    </a:lnTo>
                    <a:lnTo>
                      <a:pt x="49" y="14"/>
                    </a:lnTo>
                    <a:lnTo>
                      <a:pt x="45" y="25"/>
                    </a:lnTo>
                    <a:lnTo>
                      <a:pt x="38" y="39"/>
                    </a:lnTo>
                    <a:lnTo>
                      <a:pt x="28" y="52"/>
                    </a:lnTo>
                    <a:lnTo>
                      <a:pt x="18" y="64"/>
                    </a:lnTo>
                    <a:lnTo>
                      <a:pt x="9" y="74"/>
                    </a:lnTo>
                    <a:lnTo>
                      <a:pt x="0" y="78"/>
                    </a:lnTo>
                    <a:lnTo>
                      <a:pt x="3" y="72"/>
                    </a:lnTo>
                    <a:lnTo>
                      <a:pt x="9" y="62"/>
                    </a:lnTo>
                    <a:lnTo>
                      <a:pt x="16" y="48"/>
                    </a:lnTo>
                    <a:lnTo>
                      <a:pt x="25" y="34"/>
                    </a:lnTo>
                    <a:lnTo>
                      <a:pt x="33" y="20"/>
                    </a:lnTo>
                    <a:lnTo>
                      <a:pt x="41" y="9"/>
                    </a:lnTo>
                    <a:lnTo>
                      <a:pt x="47" y="2"/>
                    </a:lnTo>
                    <a:lnTo>
                      <a:pt x="5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195" name="Freeform 71"/>
              <p:cNvSpPr>
                <a:spLocks/>
              </p:cNvSpPr>
              <p:nvPr/>
            </p:nvSpPr>
            <p:spPr bwMode="auto">
              <a:xfrm>
                <a:off x="492" y="113"/>
                <a:ext cx="19" cy="37"/>
              </a:xfrm>
              <a:custGeom>
                <a:avLst/>
                <a:gdLst>
                  <a:gd name="T0" fmla="*/ 1 w 38"/>
                  <a:gd name="T1" fmla="*/ 0 h 75"/>
                  <a:gd name="T2" fmla="*/ 1 w 38"/>
                  <a:gd name="T3" fmla="*/ 0 h 75"/>
                  <a:gd name="T4" fmla="*/ 1 w 38"/>
                  <a:gd name="T5" fmla="*/ 0 h 75"/>
                  <a:gd name="T6" fmla="*/ 1 w 38"/>
                  <a:gd name="T7" fmla="*/ 0 h 75"/>
                  <a:gd name="T8" fmla="*/ 1 w 38"/>
                  <a:gd name="T9" fmla="*/ 0 h 75"/>
                  <a:gd name="T10" fmla="*/ 1 w 38"/>
                  <a:gd name="T11" fmla="*/ 0 h 75"/>
                  <a:gd name="T12" fmla="*/ 1 w 38"/>
                  <a:gd name="T13" fmla="*/ 0 h 75"/>
                  <a:gd name="T14" fmla="*/ 1 w 38"/>
                  <a:gd name="T15" fmla="*/ 0 h 75"/>
                  <a:gd name="T16" fmla="*/ 0 w 38"/>
                  <a:gd name="T17" fmla="*/ 0 h 75"/>
                  <a:gd name="T18" fmla="*/ 1 w 38"/>
                  <a:gd name="T19" fmla="*/ 0 h 75"/>
                  <a:gd name="T20" fmla="*/ 1 w 38"/>
                  <a:gd name="T21" fmla="*/ 0 h 75"/>
                  <a:gd name="T22" fmla="*/ 1 w 38"/>
                  <a:gd name="T23" fmla="*/ 0 h 75"/>
                  <a:gd name="T24" fmla="*/ 1 w 38"/>
                  <a:gd name="T25" fmla="*/ 0 h 75"/>
                  <a:gd name="T26" fmla="*/ 1 w 38"/>
                  <a:gd name="T27" fmla="*/ 0 h 75"/>
                  <a:gd name="T28" fmla="*/ 1 w 38"/>
                  <a:gd name="T29" fmla="*/ 0 h 75"/>
                  <a:gd name="T30" fmla="*/ 1 w 38"/>
                  <a:gd name="T31" fmla="*/ 0 h 75"/>
                  <a:gd name="T32" fmla="*/ 1 w 38"/>
                  <a:gd name="T33" fmla="*/ 0 h 7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8" h="75">
                    <a:moveTo>
                      <a:pt x="37" y="0"/>
                    </a:moveTo>
                    <a:lnTo>
                      <a:pt x="38" y="3"/>
                    </a:lnTo>
                    <a:lnTo>
                      <a:pt x="37" y="11"/>
                    </a:lnTo>
                    <a:lnTo>
                      <a:pt x="34" y="23"/>
                    </a:lnTo>
                    <a:lnTo>
                      <a:pt x="30" y="35"/>
                    </a:lnTo>
                    <a:lnTo>
                      <a:pt x="24" y="47"/>
                    </a:lnTo>
                    <a:lnTo>
                      <a:pt x="17" y="59"/>
                    </a:lnTo>
                    <a:lnTo>
                      <a:pt x="9" y="69"/>
                    </a:lnTo>
                    <a:lnTo>
                      <a:pt x="0" y="75"/>
                    </a:lnTo>
                    <a:lnTo>
                      <a:pt x="3" y="68"/>
                    </a:lnTo>
                    <a:lnTo>
                      <a:pt x="8" y="56"/>
                    </a:lnTo>
                    <a:lnTo>
                      <a:pt x="12" y="44"/>
                    </a:lnTo>
                    <a:lnTo>
                      <a:pt x="18" y="31"/>
                    </a:lnTo>
                    <a:lnTo>
                      <a:pt x="24" y="18"/>
                    </a:lnTo>
                    <a:lnTo>
                      <a:pt x="28" y="8"/>
                    </a:lnTo>
                    <a:lnTo>
                      <a:pt x="33" y="1"/>
                    </a:lnTo>
                    <a:lnTo>
                      <a:pt x="37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196" name="Freeform 72"/>
              <p:cNvSpPr>
                <a:spLocks/>
              </p:cNvSpPr>
              <p:nvPr/>
            </p:nvSpPr>
            <p:spPr bwMode="auto">
              <a:xfrm>
                <a:off x="476" y="114"/>
                <a:ext cx="20" cy="28"/>
              </a:xfrm>
              <a:custGeom>
                <a:avLst/>
                <a:gdLst>
                  <a:gd name="T0" fmla="*/ 0 w 41"/>
                  <a:gd name="T1" fmla="*/ 0 h 56"/>
                  <a:gd name="T2" fmla="*/ 0 w 41"/>
                  <a:gd name="T3" fmla="*/ 1 h 56"/>
                  <a:gd name="T4" fmla="*/ 0 w 41"/>
                  <a:gd name="T5" fmla="*/ 1 h 56"/>
                  <a:gd name="T6" fmla="*/ 0 w 41"/>
                  <a:gd name="T7" fmla="*/ 1 h 56"/>
                  <a:gd name="T8" fmla="*/ 0 w 41"/>
                  <a:gd name="T9" fmla="*/ 1 h 56"/>
                  <a:gd name="T10" fmla="*/ 0 w 41"/>
                  <a:gd name="T11" fmla="*/ 1 h 56"/>
                  <a:gd name="T12" fmla="*/ 0 w 41"/>
                  <a:gd name="T13" fmla="*/ 1 h 56"/>
                  <a:gd name="T14" fmla="*/ 0 w 41"/>
                  <a:gd name="T15" fmla="*/ 1 h 56"/>
                  <a:gd name="T16" fmla="*/ 0 w 41"/>
                  <a:gd name="T17" fmla="*/ 1 h 56"/>
                  <a:gd name="T18" fmla="*/ 0 w 41"/>
                  <a:gd name="T19" fmla="*/ 1 h 56"/>
                  <a:gd name="T20" fmla="*/ 0 w 41"/>
                  <a:gd name="T21" fmla="*/ 1 h 56"/>
                  <a:gd name="T22" fmla="*/ 0 w 41"/>
                  <a:gd name="T23" fmla="*/ 1 h 56"/>
                  <a:gd name="T24" fmla="*/ 0 w 41"/>
                  <a:gd name="T25" fmla="*/ 1 h 56"/>
                  <a:gd name="T26" fmla="*/ 0 w 41"/>
                  <a:gd name="T27" fmla="*/ 1 h 56"/>
                  <a:gd name="T28" fmla="*/ 0 w 41"/>
                  <a:gd name="T29" fmla="*/ 1 h 56"/>
                  <a:gd name="T30" fmla="*/ 0 w 41"/>
                  <a:gd name="T31" fmla="*/ 1 h 56"/>
                  <a:gd name="T32" fmla="*/ 0 w 41"/>
                  <a:gd name="T33" fmla="*/ 0 h 5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1" h="56">
                    <a:moveTo>
                      <a:pt x="40" y="0"/>
                    </a:moveTo>
                    <a:lnTo>
                      <a:pt x="41" y="4"/>
                    </a:lnTo>
                    <a:lnTo>
                      <a:pt x="37" y="11"/>
                    </a:lnTo>
                    <a:lnTo>
                      <a:pt x="33" y="20"/>
                    </a:lnTo>
                    <a:lnTo>
                      <a:pt x="27" y="29"/>
                    </a:lnTo>
                    <a:lnTo>
                      <a:pt x="19" y="39"/>
                    </a:lnTo>
                    <a:lnTo>
                      <a:pt x="12" y="48"/>
                    </a:lnTo>
                    <a:lnTo>
                      <a:pt x="5" y="53"/>
                    </a:lnTo>
                    <a:lnTo>
                      <a:pt x="0" y="56"/>
                    </a:lnTo>
                    <a:lnTo>
                      <a:pt x="4" y="50"/>
                    </a:lnTo>
                    <a:lnTo>
                      <a:pt x="8" y="43"/>
                    </a:lnTo>
                    <a:lnTo>
                      <a:pt x="14" y="34"/>
                    </a:lnTo>
                    <a:lnTo>
                      <a:pt x="20" y="24"/>
                    </a:lnTo>
                    <a:lnTo>
                      <a:pt x="26" y="15"/>
                    </a:lnTo>
                    <a:lnTo>
                      <a:pt x="32" y="8"/>
                    </a:lnTo>
                    <a:lnTo>
                      <a:pt x="36" y="3"/>
                    </a:lnTo>
                    <a:lnTo>
                      <a:pt x="4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197" name="Freeform 73"/>
              <p:cNvSpPr>
                <a:spLocks/>
              </p:cNvSpPr>
              <p:nvPr/>
            </p:nvSpPr>
            <p:spPr bwMode="auto">
              <a:xfrm>
                <a:off x="473" y="118"/>
                <a:ext cx="7" cy="20"/>
              </a:xfrm>
              <a:custGeom>
                <a:avLst/>
                <a:gdLst>
                  <a:gd name="T0" fmla="*/ 1 w 14"/>
                  <a:gd name="T1" fmla="*/ 0 h 41"/>
                  <a:gd name="T2" fmla="*/ 1 w 14"/>
                  <a:gd name="T3" fmla="*/ 0 h 41"/>
                  <a:gd name="T4" fmla="*/ 1 w 14"/>
                  <a:gd name="T5" fmla="*/ 0 h 41"/>
                  <a:gd name="T6" fmla="*/ 1 w 14"/>
                  <a:gd name="T7" fmla="*/ 0 h 41"/>
                  <a:gd name="T8" fmla="*/ 0 w 14"/>
                  <a:gd name="T9" fmla="*/ 0 h 41"/>
                  <a:gd name="T10" fmla="*/ 1 w 14"/>
                  <a:gd name="T11" fmla="*/ 0 h 41"/>
                  <a:gd name="T12" fmla="*/ 1 w 14"/>
                  <a:gd name="T13" fmla="*/ 0 h 41"/>
                  <a:gd name="T14" fmla="*/ 1 w 14"/>
                  <a:gd name="T15" fmla="*/ 0 h 41"/>
                  <a:gd name="T16" fmla="*/ 1 w 14"/>
                  <a:gd name="T17" fmla="*/ 0 h 4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12" y="0"/>
                    </a:moveTo>
                    <a:lnTo>
                      <a:pt x="14" y="7"/>
                    </a:lnTo>
                    <a:lnTo>
                      <a:pt x="12" y="21"/>
                    </a:lnTo>
                    <a:lnTo>
                      <a:pt x="8" y="34"/>
                    </a:lnTo>
                    <a:lnTo>
                      <a:pt x="0" y="41"/>
                    </a:lnTo>
                    <a:lnTo>
                      <a:pt x="4" y="30"/>
                    </a:lnTo>
                    <a:lnTo>
                      <a:pt x="6" y="15"/>
                    </a:lnTo>
                    <a:lnTo>
                      <a:pt x="8" y="4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198" name="Freeform 74"/>
              <p:cNvSpPr>
                <a:spLocks/>
              </p:cNvSpPr>
              <p:nvPr/>
            </p:nvSpPr>
            <p:spPr bwMode="auto">
              <a:xfrm>
                <a:off x="579" y="131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1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33" h="32">
                    <a:moveTo>
                      <a:pt x="0" y="32"/>
                    </a:moveTo>
                    <a:lnTo>
                      <a:pt x="6" y="24"/>
                    </a:lnTo>
                    <a:lnTo>
                      <a:pt x="14" y="11"/>
                    </a:lnTo>
                    <a:lnTo>
                      <a:pt x="23" y="1"/>
                    </a:lnTo>
                    <a:lnTo>
                      <a:pt x="31" y="0"/>
                    </a:lnTo>
                    <a:lnTo>
                      <a:pt x="33" y="3"/>
                    </a:lnTo>
                    <a:lnTo>
                      <a:pt x="31" y="8"/>
                    </a:lnTo>
                    <a:lnTo>
                      <a:pt x="27" y="13"/>
                    </a:lnTo>
                    <a:lnTo>
                      <a:pt x="21" y="17"/>
                    </a:lnTo>
                    <a:lnTo>
                      <a:pt x="15" y="22"/>
                    </a:lnTo>
                    <a:lnTo>
                      <a:pt x="10" y="25"/>
                    </a:lnTo>
                    <a:lnTo>
                      <a:pt x="4" y="30"/>
                    </a:lnTo>
                    <a:lnTo>
                      <a:pt x="0" y="3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199" name="Freeform 75"/>
              <p:cNvSpPr>
                <a:spLocks/>
              </p:cNvSpPr>
              <p:nvPr/>
            </p:nvSpPr>
            <p:spPr bwMode="auto">
              <a:xfrm>
                <a:off x="582" y="142"/>
                <a:ext cx="21" cy="5"/>
              </a:xfrm>
              <a:custGeom>
                <a:avLst/>
                <a:gdLst>
                  <a:gd name="T0" fmla="*/ 0 w 42"/>
                  <a:gd name="T1" fmla="*/ 1 h 9"/>
                  <a:gd name="T2" fmla="*/ 1 w 42"/>
                  <a:gd name="T3" fmla="*/ 1 h 9"/>
                  <a:gd name="T4" fmla="*/ 1 w 42"/>
                  <a:gd name="T5" fmla="*/ 1 h 9"/>
                  <a:gd name="T6" fmla="*/ 1 w 42"/>
                  <a:gd name="T7" fmla="*/ 1 h 9"/>
                  <a:gd name="T8" fmla="*/ 1 w 42"/>
                  <a:gd name="T9" fmla="*/ 1 h 9"/>
                  <a:gd name="T10" fmla="*/ 1 w 42"/>
                  <a:gd name="T11" fmla="*/ 1 h 9"/>
                  <a:gd name="T12" fmla="*/ 1 w 42"/>
                  <a:gd name="T13" fmla="*/ 1 h 9"/>
                  <a:gd name="T14" fmla="*/ 1 w 42"/>
                  <a:gd name="T15" fmla="*/ 1 h 9"/>
                  <a:gd name="T16" fmla="*/ 1 w 42"/>
                  <a:gd name="T17" fmla="*/ 1 h 9"/>
                  <a:gd name="T18" fmla="*/ 1 w 42"/>
                  <a:gd name="T19" fmla="*/ 1 h 9"/>
                  <a:gd name="T20" fmla="*/ 1 w 42"/>
                  <a:gd name="T21" fmla="*/ 0 h 9"/>
                  <a:gd name="T22" fmla="*/ 1 w 42"/>
                  <a:gd name="T23" fmla="*/ 0 h 9"/>
                  <a:gd name="T24" fmla="*/ 1 w 42"/>
                  <a:gd name="T25" fmla="*/ 1 h 9"/>
                  <a:gd name="T26" fmla="*/ 1 w 42"/>
                  <a:gd name="T27" fmla="*/ 1 h 9"/>
                  <a:gd name="T28" fmla="*/ 1 w 42"/>
                  <a:gd name="T29" fmla="*/ 1 h 9"/>
                  <a:gd name="T30" fmla="*/ 1 w 42"/>
                  <a:gd name="T31" fmla="*/ 1 h 9"/>
                  <a:gd name="T32" fmla="*/ 0 w 42"/>
                  <a:gd name="T33" fmla="*/ 1 h 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2" h="9">
                    <a:moveTo>
                      <a:pt x="0" y="8"/>
                    </a:moveTo>
                    <a:lnTo>
                      <a:pt x="3" y="8"/>
                    </a:lnTo>
                    <a:lnTo>
                      <a:pt x="8" y="8"/>
                    </a:lnTo>
                    <a:lnTo>
                      <a:pt x="15" y="8"/>
                    </a:lnTo>
                    <a:lnTo>
                      <a:pt x="22" y="9"/>
                    </a:lnTo>
                    <a:lnTo>
                      <a:pt x="29" y="9"/>
                    </a:lnTo>
                    <a:lnTo>
                      <a:pt x="36" y="8"/>
                    </a:lnTo>
                    <a:lnTo>
                      <a:pt x="41" y="6"/>
                    </a:lnTo>
                    <a:lnTo>
                      <a:pt x="42" y="3"/>
                    </a:lnTo>
                    <a:lnTo>
                      <a:pt x="41" y="1"/>
                    </a:lnTo>
                    <a:lnTo>
                      <a:pt x="36" y="0"/>
                    </a:lnTo>
                    <a:lnTo>
                      <a:pt x="30" y="0"/>
                    </a:lnTo>
                    <a:lnTo>
                      <a:pt x="24" y="1"/>
                    </a:lnTo>
                    <a:lnTo>
                      <a:pt x="16" y="3"/>
                    </a:lnTo>
                    <a:lnTo>
                      <a:pt x="11" y="4"/>
                    </a:lnTo>
                    <a:lnTo>
                      <a:pt x="5" y="7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200" name="Freeform 76"/>
              <p:cNvSpPr>
                <a:spLocks/>
              </p:cNvSpPr>
              <p:nvPr/>
            </p:nvSpPr>
            <p:spPr bwMode="auto">
              <a:xfrm>
                <a:off x="578" y="147"/>
                <a:ext cx="21" cy="16"/>
              </a:xfrm>
              <a:custGeom>
                <a:avLst/>
                <a:gdLst>
                  <a:gd name="T0" fmla="*/ 0 w 42"/>
                  <a:gd name="T1" fmla="*/ 0 h 31"/>
                  <a:gd name="T2" fmla="*/ 1 w 42"/>
                  <a:gd name="T3" fmla="*/ 1 h 31"/>
                  <a:gd name="T4" fmla="*/ 1 w 42"/>
                  <a:gd name="T5" fmla="*/ 1 h 31"/>
                  <a:gd name="T6" fmla="*/ 1 w 42"/>
                  <a:gd name="T7" fmla="*/ 1 h 31"/>
                  <a:gd name="T8" fmla="*/ 1 w 42"/>
                  <a:gd name="T9" fmla="*/ 1 h 31"/>
                  <a:gd name="T10" fmla="*/ 1 w 42"/>
                  <a:gd name="T11" fmla="*/ 1 h 31"/>
                  <a:gd name="T12" fmla="*/ 1 w 42"/>
                  <a:gd name="T13" fmla="*/ 1 h 31"/>
                  <a:gd name="T14" fmla="*/ 1 w 42"/>
                  <a:gd name="T15" fmla="*/ 1 h 31"/>
                  <a:gd name="T16" fmla="*/ 1 w 42"/>
                  <a:gd name="T17" fmla="*/ 1 h 31"/>
                  <a:gd name="T18" fmla="*/ 1 w 42"/>
                  <a:gd name="T19" fmla="*/ 1 h 31"/>
                  <a:gd name="T20" fmla="*/ 1 w 42"/>
                  <a:gd name="T21" fmla="*/ 1 h 31"/>
                  <a:gd name="T22" fmla="*/ 1 w 42"/>
                  <a:gd name="T23" fmla="*/ 1 h 31"/>
                  <a:gd name="T24" fmla="*/ 1 w 42"/>
                  <a:gd name="T25" fmla="*/ 1 h 31"/>
                  <a:gd name="T26" fmla="*/ 1 w 42"/>
                  <a:gd name="T27" fmla="*/ 1 h 31"/>
                  <a:gd name="T28" fmla="*/ 1 w 42"/>
                  <a:gd name="T29" fmla="*/ 1 h 31"/>
                  <a:gd name="T30" fmla="*/ 1 w 42"/>
                  <a:gd name="T31" fmla="*/ 1 h 31"/>
                  <a:gd name="T32" fmla="*/ 0 w 42"/>
                  <a:gd name="T33" fmla="*/ 0 h 3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2" h="31">
                    <a:moveTo>
                      <a:pt x="0" y="0"/>
                    </a:moveTo>
                    <a:lnTo>
                      <a:pt x="6" y="2"/>
                    </a:lnTo>
                    <a:lnTo>
                      <a:pt x="13" y="7"/>
                    </a:lnTo>
                    <a:lnTo>
                      <a:pt x="20" y="12"/>
                    </a:lnTo>
                    <a:lnTo>
                      <a:pt x="28" y="16"/>
                    </a:lnTo>
                    <a:lnTo>
                      <a:pt x="34" y="21"/>
                    </a:lnTo>
                    <a:lnTo>
                      <a:pt x="39" y="25"/>
                    </a:lnTo>
                    <a:lnTo>
                      <a:pt x="42" y="29"/>
                    </a:lnTo>
                    <a:lnTo>
                      <a:pt x="41" y="31"/>
                    </a:lnTo>
                    <a:lnTo>
                      <a:pt x="37" y="31"/>
                    </a:lnTo>
                    <a:lnTo>
                      <a:pt x="32" y="29"/>
                    </a:lnTo>
                    <a:lnTo>
                      <a:pt x="27" y="25"/>
                    </a:lnTo>
                    <a:lnTo>
                      <a:pt x="21" y="20"/>
                    </a:lnTo>
                    <a:lnTo>
                      <a:pt x="14" y="14"/>
                    </a:lnTo>
                    <a:lnTo>
                      <a:pt x="8" y="8"/>
                    </a:lnTo>
                    <a:lnTo>
                      <a:pt x="4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201" name="Freeform 77"/>
              <p:cNvSpPr>
                <a:spLocks/>
              </p:cNvSpPr>
              <p:nvPr/>
            </p:nvSpPr>
            <p:spPr bwMode="auto">
              <a:xfrm>
                <a:off x="474" y="141"/>
                <a:ext cx="5" cy="26"/>
              </a:xfrm>
              <a:custGeom>
                <a:avLst/>
                <a:gdLst>
                  <a:gd name="T0" fmla="*/ 1 w 10"/>
                  <a:gd name="T1" fmla="*/ 0 h 52"/>
                  <a:gd name="T2" fmla="*/ 1 w 10"/>
                  <a:gd name="T3" fmla="*/ 1 h 52"/>
                  <a:gd name="T4" fmla="*/ 1 w 10"/>
                  <a:gd name="T5" fmla="*/ 1 h 52"/>
                  <a:gd name="T6" fmla="*/ 1 w 10"/>
                  <a:gd name="T7" fmla="*/ 1 h 52"/>
                  <a:gd name="T8" fmla="*/ 1 w 10"/>
                  <a:gd name="T9" fmla="*/ 1 h 52"/>
                  <a:gd name="T10" fmla="*/ 0 w 10"/>
                  <a:gd name="T11" fmla="*/ 1 h 52"/>
                  <a:gd name="T12" fmla="*/ 1 w 10"/>
                  <a:gd name="T13" fmla="*/ 1 h 52"/>
                  <a:gd name="T14" fmla="*/ 1 w 10"/>
                  <a:gd name="T15" fmla="*/ 1 h 52"/>
                  <a:gd name="T16" fmla="*/ 1 w 10"/>
                  <a:gd name="T17" fmla="*/ 0 h 5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0" h="52">
                    <a:moveTo>
                      <a:pt x="6" y="0"/>
                    </a:moveTo>
                    <a:lnTo>
                      <a:pt x="8" y="14"/>
                    </a:lnTo>
                    <a:lnTo>
                      <a:pt x="10" y="30"/>
                    </a:lnTo>
                    <a:lnTo>
                      <a:pt x="10" y="45"/>
                    </a:lnTo>
                    <a:lnTo>
                      <a:pt x="4" y="52"/>
                    </a:lnTo>
                    <a:lnTo>
                      <a:pt x="0" y="46"/>
                    </a:lnTo>
                    <a:lnTo>
                      <a:pt x="1" y="31"/>
                    </a:lnTo>
                    <a:lnTo>
                      <a:pt x="3" y="14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202" name="Freeform 78"/>
              <p:cNvSpPr>
                <a:spLocks/>
              </p:cNvSpPr>
              <p:nvPr/>
            </p:nvSpPr>
            <p:spPr bwMode="auto">
              <a:xfrm>
                <a:off x="462" y="137"/>
                <a:ext cx="10" cy="25"/>
              </a:xfrm>
              <a:custGeom>
                <a:avLst/>
                <a:gdLst>
                  <a:gd name="T0" fmla="*/ 1 w 19"/>
                  <a:gd name="T1" fmla="*/ 0 h 51"/>
                  <a:gd name="T2" fmla="*/ 1 w 19"/>
                  <a:gd name="T3" fmla="*/ 0 h 51"/>
                  <a:gd name="T4" fmla="*/ 1 w 19"/>
                  <a:gd name="T5" fmla="*/ 0 h 51"/>
                  <a:gd name="T6" fmla="*/ 1 w 19"/>
                  <a:gd name="T7" fmla="*/ 0 h 51"/>
                  <a:gd name="T8" fmla="*/ 1 w 19"/>
                  <a:gd name="T9" fmla="*/ 0 h 51"/>
                  <a:gd name="T10" fmla="*/ 0 w 19"/>
                  <a:gd name="T11" fmla="*/ 0 h 51"/>
                  <a:gd name="T12" fmla="*/ 1 w 19"/>
                  <a:gd name="T13" fmla="*/ 0 h 51"/>
                  <a:gd name="T14" fmla="*/ 1 w 19"/>
                  <a:gd name="T15" fmla="*/ 0 h 51"/>
                  <a:gd name="T16" fmla="*/ 1 w 19"/>
                  <a:gd name="T17" fmla="*/ 0 h 5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9" h="51">
                    <a:moveTo>
                      <a:pt x="19" y="0"/>
                    </a:moveTo>
                    <a:lnTo>
                      <a:pt x="18" y="12"/>
                    </a:lnTo>
                    <a:lnTo>
                      <a:pt x="15" y="29"/>
                    </a:lnTo>
                    <a:lnTo>
                      <a:pt x="10" y="44"/>
                    </a:lnTo>
                    <a:lnTo>
                      <a:pt x="2" y="51"/>
                    </a:lnTo>
                    <a:lnTo>
                      <a:pt x="0" y="44"/>
                    </a:lnTo>
                    <a:lnTo>
                      <a:pt x="6" y="29"/>
                    </a:lnTo>
                    <a:lnTo>
                      <a:pt x="14" y="12"/>
                    </a:lnTo>
                    <a:lnTo>
                      <a:pt x="19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203" name="Freeform 79"/>
              <p:cNvSpPr>
                <a:spLocks/>
              </p:cNvSpPr>
              <p:nvPr/>
            </p:nvSpPr>
            <p:spPr bwMode="auto">
              <a:xfrm>
                <a:off x="484" y="142"/>
                <a:ext cx="5" cy="24"/>
              </a:xfrm>
              <a:custGeom>
                <a:avLst/>
                <a:gdLst>
                  <a:gd name="T0" fmla="*/ 1 w 10"/>
                  <a:gd name="T1" fmla="*/ 0 h 48"/>
                  <a:gd name="T2" fmla="*/ 1 w 10"/>
                  <a:gd name="T3" fmla="*/ 1 h 48"/>
                  <a:gd name="T4" fmla="*/ 1 w 10"/>
                  <a:gd name="T5" fmla="*/ 1 h 48"/>
                  <a:gd name="T6" fmla="*/ 1 w 10"/>
                  <a:gd name="T7" fmla="*/ 1 h 48"/>
                  <a:gd name="T8" fmla="*/ 1 w 10"/>
                  <a:gd name="T9" fmla="*/ 1 h 48"/>
                  <a:gd name="T10" fmla="*/ 0 w 10"/>
                  <a:gd name="T11" fmla="*/ 1 h 48"/>
                  <a:gd name="T12" fmla="*/ 0 w 10"/>
                  <a:gd name="T13" fmla="*/ 1 h 48"/>
                  <a:gd name="T14" fmla="*/ 1 w 10"/>
                  <a:gd name="T15" fmla="*/ 1 h 48"/>
                  <a:gd name="T16" fmla="*/ 1 w 10"/>
                  <a:gd name="T17" fmla="*/ 0 h 4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0" h="48">
                    <a:moveTo>
                      <a:pt x="2" y="0"/>
                    </a:moveTo>
                    <a:lnTo>
                      <a:pt x="6" y="7"/>
                    </a:lnTo>
                    <a:lnTo>
                      <a:pt x="10" y="22"/>
                    </a:lnTo>
                    <a:lnTo>
                      <a:pt x="10" y="38"/>
                    </a:lnTo>
                    <a:lnTo>
                      <a:pt x="4" y="48"/>
                    </a:lnTo>
                    <a:lnTo>
                      <a:pt x="0" y="45"/>
                    </a:lnTo>
                    <a:lnTo>
                      <a:pt x="0" y="31"/>
                    </a:lnTo>
                    <a:lnTo>
                      <a:pt x="2" y="13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204" name="Freeform 80"/>
              <p:cNvSpPr>
                <a:spLocks/>
              </p:cNvSpPr>
              <p:nvPr/>
            </p:nvSpPr>
            <p:spPr bwMode="auto">
              <a:xfrm>
                <a:off x="493" y="146"/>
                <a:ext cx="6" cy="26"/>
              </a:xfrm>
              <a:custGeom>
                <a:avLst/>
                <a:gdLst>
                  <a:gd name="T0" fmla="*/ 0 w 11"/>
                  <a:gd name="T1" fmla="*/ 0 h 52"/>
                  <a:gd name="T2" fmla="*/ 1 w 11"/>
                  <a:gd name="T3" fmla="*/ 1 h 52"/>
                  <a:gd name="T4" fmla="*/ 1 w 11"/>
                  <a:gd name="T5" fmla="*/ 1 h 52"/>
                  <a:gd name="T6" fmla="*/ 1 w 11"/>
                  <a:gd name="T7" fmla="*/ 1 h 52"/>
                  <a:gd name="T8" fmla="*/ 1 w 11"/>
                  <a:gd name="T9" fmla="*/ 1 h 52"/>
                  <a:gd name="T10" fmla="*/ 1 w 11"/>
                  <a:gd name="T11" fmla="*/ 1 h 52"/>
                  <a:gd name="T12" fmla="*/ 1 w 11"/>
                  <a:gd name="T13" fmla="*/ 1 h 52"/>
                  <a:gd name="T14" fmla="*/ 1 w 11"/>
                  <a:gd name="T15" fmla="*/ 1 h 52"/>
                  <a:gd name="T16" fmla="*/ 0 w 11"/>
                  <a:gd name="T17" fmla="*/ 0 h 5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1" h="52">
                    <a:moveTo>
                      <a:pt x="0" y="0"/>
                    </a:moveTo>
                    <a:lnTo>
                      <a:pt x="5" y="10"/>
                    </a:lnTo>
                    <a:lnTo>
                      <a:pt x="9" y="26"/>
                    </a:lnTo>
                    <a:lnTo>
                      <a:pt x="11" y="42"/>
                    </a:lnTo>
                    <a:lnTo>
                      <a:pt x="8" y="52"/>
                    </a:lnTo>
                    <a:lnTo>
                      <a:pt x="5" y="48"/>
                    </a:lnTo>
                    <a:lnTo>
                      <a:pt x="2" y="34"/>
                    </a:lnTo>
                    <a:lnTo>
                      <a:pt x="2" y="1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205" name="Freeform 81"/>
              <p:cNvSpPr>
                <a:spLocks/>
              </p:cNvSpPr>
              <p:nvPr/>
            </p:nvSpPr>
            <p:spPr bwMode="auto">
              <a:xfrm>
                <a:off x="503" y="150"/>
                <a:ext cx="7" cy="26"/>
              </a:xfrm>
              <a:custGeom>
                <a:avLst/>
                <a:gdLst>
                  <a:gd name="T0" fmla="*/ 0 w 14"/>
                  <a:gd name="T1" fmla="*/ 0 h 52"/>
                  <a:gd name="T2" fmla="*/ 1 w 14"/>
                  <a:gd name="T3" fmla="*/ 1 h 52"/>
                  <a:gd name="T4" fmla="*/ 1 w 14"/>
                  <a:gd name="T5" fmla="*/ 1 h 52"/>
                  <a:gd name="T6" fmla="*/ 1 w 14"/>
                  <a:gd name="T7" fmla="*/ 1 h 52"/>
                  <a:gd name="T8" fmla="*/ 1 w 14"/>
                  <a:gd name="T9" fmla="*/ 1 h 52"/>
                  <a:gd name="T10" fmla="*/ 1 w 14"/>
                  <a:gd name="T11" fmla="*/ 1 h 52"/>
                  <a:gd name="T12" fmla="*/ 1 w 14"/>
                  <a:gd name="T13" fmla="*/ 1 h 52"/>
                  <a:gd name="T14" fmla="*/ 1 w 14"/>
                  <a:gd name="T15" fmla="*/ 1 h 52"/>
                  <a:gd name="T16" fmla="*/ 0 w 14"/>
                  <a:gd name="T17" fmla="*/ 0 h 5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4" h="52">
                    <a:moveTo>
                      <a:pt x="0" y="0"/>
                    </a:moveTo>
                    <a:lnTo>
                      <a:pt x="5" y="11"/>
                    </a:lnTo>
                    <a:lnTo>
                      <a:pt x="12" y="29"/>
                    </a:lnTo>
                    <a:lnTo>
                      <a:pt x="14" y="45"/>
                    </a:lnTo>
                    <a:lnTo>
                      <a:pt x="12" y="52"/>
                    </a:lnTo>
                    <a:lnTo>
                      <a:pt x="6" y="46"/>
                    </a:lnTo>
                    <a:lnTo>
                      <a:pt x="4" y="31"/>
                    </a:lnTo>
                    <a:lnTo>
                      <a:pt x="3" y="1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206" name="Freeform 82"/>
              <p:cNvSpPr>
                <a:spLocks/>
              </p:cNvSpPr>
              <p:nvPr/>
            </p:nvSpPr>
            <p:spPr bwMode="auto">
              <a:xfrm>
                <a:off x="512" y="152"/>
                <a:ext cx="9" cy="28"/>
              </a:xfrm>
              <a:custGeom>
                <a:avLst/>
                <a:gdLst>
                  <a:gd name="T0" fmla="*/ 0 w 17"/>
                  <a:gd name="T1" fmla="*/ 0 h 58"/>
                  <a:gd name="T2" fmla="*/ 1 w 17"/>
                  <a:gd name="T3" fmla="*/ 0 h 58"/>
                  <a:gd name="T4" fmla="*/ 1 w 17"/>
                  <a:gd name="T5" fmla="*/ 0 h 58"/>
                  <a:gd name="T6" fmla="*/ 1 w 17"/>
                  <a:gd name="T7" fmla="*/ 0 h 58"/>
                  <a:gd name="T8" fmla="*/ 1 w 17"/>
                  <a:gd name="T9" fmla="*/ 0 h 58"/>
                  <a:gd name="T10" fmla="*/ 1 w 17"/>
                  <a:gd name="T11" fmla="*/ 0 h 58"/>
                  <a:gd name="T12" fmla="*/ 1 w 17"/>
                  <a:gd name="T13" fmla="*/ 0 h 58"/>
                  <a:gd name="T14" fmla="*/ 1 w 17"/>
                  <a:gd name="T15" fmla="*/ 0 h 58"/>
                  <a:gd name="T16" fmla="*/ 0 w 17"/>
                  <a:gd name="T17" fmla="*/ 0 h 5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7" h="58">
                    <a:moveTo>
                      <a:pt x="0" y="0"/>
                    </a:moveTo>
                    <a:lnTo>
                      <a:pt x="8" y="15"/>
                    </a:lnTo>
                    <a:lnTo>
                      <a:pt x="15" y="34"/>
                    </a:lnTo>
                    <a:lnTo>
                      <a:pt x="17" y="50"/>
                    </a:lnTo>
                    <a:lnTo>
                      <a:pt x="12" y="58"/>
                    </a:lnTo>
                    <a:lnTo>
                      <a:pt x="6" y="51"/>
                    </a:lnTo>
                    <a:lnTo>
                      <a:pt x="3" y="34"/>
                    </a:lnTo>
                    <a:lnTo>
                      <a:pt x="2" y="1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207" name="Freeform 83"/>
              <p:cNvSpPr>
                <a:spLocks/>
              </p:cNvSpPr>
              <p:nvPr/>
            </p:nvSpPr>
            <p:spPr bwMode="auto">
              <a:xfrm>
                <a:off x="523" y="153"/>
                <a:ext cx="11" cy="31"/>
              </a:xfrm>
              <a:custGeom>
                <a:avLst/>
                <a:gdLst>
                  <a:gd name="T0" fmla="*/ 0 w 23"/>
                  <a:gd name="T1" fmla="*/ 0 h 61"/>
                  <a:gd name="T2" fmla="*/ 0 w 23"/>
                  <a:gd name="T3" fmla="*/ 1 h 61"/>
                  <a:gd name="T4" fmla="*/ 0 w 23"/>
                  <a:gd name="T5" fmla="*/ 1 h 61"/>
                  <a:gd name="T6" fmla="*/ 0 w 23"/>
                  <a:gd name="T7" fmla="*/ 1 h 61"/>
                  <a:gd name="T8" fmla="*/ 0 w 23"/>
                  <a:gd name="T9" fmla="*/ 1 h 61"/>
                  <a:gd name="T10" fmla="*/ 0 w 23"/>
                  <a:gd name="T11" fmla="*/ 1 h 61"/>
                  <a:gd name="T12" fmla="*/ 0 w 23"/>
                  <a:gd name="T13" fmla="*/ 1 h 61"/>
                  <a:gd name="T14" fmla="*/ 0 w 23"/>
                  <a:gd name="T15" fmla="*/ 1 h 61"/>
                  <a:gd name="T16" fmla="*/ 0 w 23"/>
                  <a:gd name="T17" fmla="*/ 0 h 6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3" h="61">
                    <a:moveTo>
                      <a:pt x="0" y="0"/>
                    </a:moveTo>
                    <a:lnTo>
                      <a:pt x="7" y="14"/>
                    </a:lnTo>
                    <a:lnTo>
                      <a:pt x="17" y="35"/>
                    </a:lnTo>
                    <a:lnTo>
                      <a:pt x="23" y="54"/>
                    </a:lnTo>
                    <a:lnTo>
                      <a:pt x="19" y="61"/>
                    </a:lnTo>
                    <a:lnTo>
                      <a:pt x="11" y="52"/>
                    </a:lnTo>
                    <a:lnTo>
                      <a:pt x="7" y="32"/>
                    </a:lnTo>
                    <a:lnTo>
                      <a:pt x="2" y="1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208" name="Freeform 84"/>
              <p:cNvSpPr>
                <a:spLocks/>
              </p:cNvSpPr>
              <p:nvPr/>
            </p:nvSpPr>
            <p:spPr bwMode="auto">
              <a:xfrm>
                <a:off x="531" y="153"/>
                <a:ext cx="15" cy="33"/>
              </a:xfrm>
              <a:custGeom>
                <a:avLst/>
                <a:gdLst>
                  <a:gd name="T0" fmla="*/ 0 w 30"/>
                  <a:gd name="T1" fmla="*/ 0 h 66"/>
                  <a:gd name="T2" fmla="*/ 1 w 30"/>
                  <a:gd name="T3" fmla="*/ 1 h 66"/>
                  <a:gd name="T4" fmla="*/ 1 w 30"/>
                  <a:gd name="T5" fmla="*/ 1 h 66"/>
                  <a:gd name="T6" fmla="*/ 1 w 30"/>
                  <a:gd name="T7" fmla="*/ 1 h 66"/>
                  <a:gd name="T8" fmla="*/ 1 w 30"/>
                  <a:gd name="T9" fmla="*/ 1 h 66"/>
                  <a:gd name="T10" fmla="*/ 1 w 30"/>
                  <a:gd name="T11" fmla="*/ 1 h 66"/>
                  <a:gd name="T12" fmla="*/ 1 w 30"/>
                  <a:gd name="T13" fmla="*/ 1 h 66"/>
                  <a:gd name="T14" fmla="*/ 1 w 30"/>
                  <a:gd name="T15" fmla="*/ 1 h 66"/>
                  <a:gd name="T16" fmla="*/ 1 w 30"/>
                  <a:gd name="T17" fmla="*/ 1 h 66"/>
                  <a:gd name="T18" fmla="*/ 1 w 30"/>
                  <a:gd name="T19" fmla="*/ 1 h 66"/>
                  <a:gd name="T20" fmla="*/ 1 w 30"/>
                  <a:gd name="T21" fmla="*/ 1 h 66"/>
                  <a:gd name="T22" fmla="*/ 1 w 30"/>
                  <a:gd name="T23" fmla="*/ 1 h 66"/>
                  <a:gd name="T24" fmla="*/ 0 w 30"/>
                  <a:gd name="T25" fmla="*/ 0 h 6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30" h="66">
                    <a:moveTo>
                      <a:pt x="0" y="0"/>
                    </a:moveTo>
                    <a:lnTo>
                      <a:pt x="6" y="5"/>
                    </a:lnTo>
                    <a:lnTo>
                      <a:pt x="12" y="15"/>
                    </a:lnTo>
                    <a:lnTo>
                      <a:pt x="18" y="25"/>
                    </a:lnTo>
                    <a:lnTo>
                      <a:pt x="24" y="36"/>
                    </a:lnTo>
                    <a:lnTo>
                      <a:pt x="27" y="48"/>
                    </a:lnTo>
                    <a:lnTo>
                      <a:pt x="30" y="57"/>
                    </a:lnTo>
                    <a:lnTo>
                      <a:pt x="29" y="64"/>
                    </a:lnTo>
                    <a:lnTo>
                      <a:pt x="25" y="66"/>
                    </a:lnTo>
                    <a:lnTo>
                      <a:pt x="16" y="59"/>
                    </a:lnTo>
                    <a:lnTo>
                      <a:pt x="8" y="40"/>
                    </a:lnTo>
                    <a:lnTo>
                      <a:pt x="3" y="1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209" name="Freeform 85"/>
              <p:cNvSpPr>
                <a:spLocks/>
              </p:cNvSpPr>
              <p:nvPr/>
            </p:nvSpPr>
            <p:spPr bwMode="auto">
              <a:xfrm>
                <a:off x="544" y="152"/>
                <a:ext cx="23" cy="30"/>
              </a:xfrm>
              <a:custGeom>
                <a:avLst/>
                <a:gdLst>
                  <a:gd name="T0" fmla="*/ 0 w 46"/>
                  <a:gd name="T1" fmla="*/ 0 h 61"/>
                  <a:gd name="T2" fmla="*/ 1 w 46"/>
                  <a:gd name="T3" fmla="*/ 0 h 61"/>
                  <a:gd name="T4" fmla="*/ 1 w 46"/>
                  <a:gd name="T5" fmla="*/ 0 h 61"/>
                  <a:gd name="T6" fmla="*/ 1 w 46"/>
                  <a:gd name="T7" fmla="*/ 0 h 61"/>
                  <a:gd name="T8" fmla="*/ 1 w 46"/>
                  <a:gd name="T9" fmla="*/ 0 h 61"/>
                  <a:gd name="T10" fmla="*/ 1 w 46"/>
                  <a:gd name="T11" fmla="*/ 0 h 61"/>
                  <a:gd name="T12" fmla="*/ 1 w 46"/>
                  <a:gd name="T13" fmla="*/ 0 h 61"/>
                  <a:gd name="T14" fmla="*/ 1 w 46"/>
                  <a:gd name="T15" fmla="*/ 0 h 61"/>
                  <a:gd name="T16" fmla="*/ 1 w 46"/>
                  <a:gd name="T17" fmla="*/ 0 h 61"/>
                  <a:gd name="T18" fmla="*/ 1 w 46"/>
                  <a:gd name="T19" fmla="*/ 0 h 61"/>
                  <a:gd name="T20" fmla="*/ 1 w 46"/>
                  <a:gd name="T21" fmla="*/ 0 h 61"/>
                  <a:gd name="T22" fmla="*/ 1 w 46"/>
                  <a:gd name="T23" fmla="*/ 0 h 61"/>
                  <a:gd name="T24" fmla="*/ 1 w 46"/>
                  <a:gd name="T25" fmla="*/ 0 h 61"/>
                  <a:gd name="T26" fmla="*/ 1 w 46"/>
                  <a:gd name="T27" fmla="*/ 0 h 61"/>
                  <a:gd name="T28" fmla="*/ 1 w 46"/>
                  <a:gd name="T29" fmla="*/ 0 h 61"/>
                  <a:gd name="T30" fmla="*/ 1 w 46"/>
                  <a:gd name="T31" fmla="*/ 0 h 61"/>
                  <a:gd name="T32" fmla="*/ 0 w 46"/>
                  <a:gd name="T33" fmla="*/ 0 h 6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6" h="61">
                    <a:moveTo>
                      <a:pt x="0" y="0"/>
                    </a:moveTo>
                    <a:lnTo>
                      <a:pt x="7" y="5"/>
                    </a:lnTo>
                    <a:lnTo>
                      <a:pt x="15" y="13"/>
                    </a:lnTo>
                    <a:lnTo>
                      <a:pt x="24" y="22"/>
                    </a:lnTo>
                    <a:lnTo>
                      <a:pt x="32" y="32"/>
                    </a:lnTo>
                    <a:lnTo>
                      <a:pt x="39" y="43"/>
                    </a:lnTo>
                    <a:lnTo>
                      <a:pt x="44" y="51"/>
                    </a:lnTo>
                    <a:lnTo>
                      <a:pt x="46" y="58"/>
                    </a:lnTo>
                    <a:lnTo>
                      <a:pt x="45" y="61"/>
                    </a:lnTo>
                    <a:lnTo>
                      <a:pt x="40" y="61"/>
                    </a:lnTo>
                    <a:lnTo>
                      <a:pt x="35" y="57"/>
                    </a:lnTo>
                    <a:lnTo>
                      <a:pt x="28" y="50"/>
                    </a:lnTo>
                    <a:lnTo>
                      <a:pt x="21" y="41"/>
                    </a:lnTo>
                    <a:lnTo>
                      <a:pt x="14" y="30"/>
                    </a:lnTo>
                    <a:lnTo>
                      <a:pt x="8" y="20"/>
                    </a:lnTo>
                    <a:lnTo>
                      <a:pt x="2" y="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210" name="Freeform 86"/>
              <p:cNvSpPr>
                <a:spLocks/>
              </p:cNvSpPr>
              <p:nvPr/>
            </p:nvSpPr>
            <p:spPr bwMode="auto">
              <a:xfrm>
                <a:off x="556" y="150"/>
                <a:ext cx="28" cy="26"/>
              </a:xfrm>
              <a:custGeom>
                <a:avLst/>
                <a:gdLst>
                  <a:gd name="T0" fmla="*/ 0 w 58"/>
                  <a:gd name="T1" fmla="*/ 0 h 51"/>
                  <a:gd name="T2" fmla="*/ 0 w 58"/>
                  <a:gd name="T3" fmla="*/ 1 h 51"/>
                  <a:gd name="T4" fmla="*/ 0 w 58"/>
                  <a:gd name="T5" fmla="*/ 1 h 51"/>
                  <a:gd name="T6" fmla="*/ 0 w 58"/>
                  <a:gd name="T7" fmla="*/ 1 h 51"/>
                  <a:gd name="T8" fmla="*/ 0 w 58"/>
                  <a:gd name="T9" fmla="*/ 1 h 51"/>
                  <a:gd name="T10" fmla="*/ 0 w 58"/>
                  <a:gd name="T11" fmla="*/ 1 h 51"/>
                  <a:gd name="T12" fmla="*/ 0 w 58"/>
                  <a:gd name="T13" fmla="*/ 1 h 51"/>
                  <a:gd name="T14" fmla="*/ 0 w 58"/>
                  <a:gd name="T15" fmla="*/ 1 h 51"/>
                  <a:gd name="T16" fmla="*/ 0 w 58"/>
                  <a:gd name="T17" fmla="*/ 1 h 51"/>
                  <a:gd name="T18" fmla="*/ 0 w 58"/>
                  <a:gd name="T19" fmla="*/ 1 h 51"/>
                  <a:gd name="T20" fmla="*/ 0 w 58"/>
                  <a:gd name="T21" fmla="*/ 1 h 51"/>
                  <a:gd name="T22" fmla="*/ 0 w 58"/>
                  <a:gd name="T23" fmla="*/ 1 h 51"/>
                  <a:gd name="T24" fmla="*/ 0 w 58"/>
                  <a:gd name="T25" fmla="*/ 1 h 51"/>
                  <a:gd name="T26" fmla="*/ 0 w 58"/>
                  <a:gd name="T27" fmla="*/ 1 h 51"/>
                  <a:gd name="T28" fmla="*/ 0 w 58"/>
                  <a:gd name="T29" fmla="*/ 1 h 51"/>
                  <a:gd name="T30" fmla="*/ 0 w 58"/>
                  <a:gd name="T31" fmla="*/ 1 h 51"/>
                  <a:gd name="T32" fmla="*/ 0 w 58"/>
                  <a:gd name="T33" fmla="*/ 0 h 5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8" h="51">
                    <a:moveTo>
                      <a:pt x="0" y="0"/>
                    </a:moveTo>
                    <a:lnTo>
                      <a:pt x="7" y="3"/>
                    </a:lnTo>
                    <a:lnTo>
                      <a:pt x="16" y="10"/>
                    </a:lnTo>
                    <a:lnTo>
                      <a:pt x="27" y="17"/>
                    </a:lnTo>
                    <a:lnTo>
                      <a:pt x="37" y="25"/>
                    </a:lnTo>
                    <a:lnTo>
                      <a:pt x="48" y="33"/>
                    </a:lnTo>
                    <a:lnTo>
                      <a:pt x="54" y="40"/>
                    </a:lnTo>
                    <a:lnTo>
                      <a:pt x="58" y="47"/>
                    </a:lnTo>
                    <a:lnTo>
                      <a:pt x="57" y="51"/>
                    </a:lnTo>
                    <a:lnTo>
                      <a:pt x="51" y="51"/>
                    </a:lnTo>
                    <a:lnTo>
                      <a:pt x="44" y="47"/>
                    </a:lnTo>
                    <a:lnTo>
                      <a:pt x="35" y="40"/>
                    </a:lnTo>
                    <a:lnTo>
                      <a:pt x="25" y="32"/>
                    </a:lnTo>
                    <a:lnTo>
                      <a:pt x="15" y="22"/>
                    </a:lnTo>
                    <a:lnTo>
                      <a:pt x="7" y="14"/>
                    </a:lnTo>
                    <a:lnTo>
                      <a:pt x="3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211" name="Freeform 87"/>
              <p:cNvSpPr>
                <a:spLocks/>
              </p:cNvSpPr>
              <p:nvPr/>
            </p:nvSpPr>
            <p:spPr bwMode="auto">
              <a:xfrm>
                <a:off x="567" y="149"/>
                <a:ext cx="26" cy="23"/>
              </a:xfrm>
              <a:custGeom>
                <a:avLst/>
                <a:gdLst>
                  <a:gd name="T0" fmla="*/ 1 w 51"/>
                  <a:gd name="T1" fmla="*/ 0 h 47"/>
                  <a:gd name="T2" fmla="*/ 1 w 51"/>
                  <a:gd name="T3" fmla="*/ 0 h 47"/>
                  <a:gd name="T4" fmla="*/ 1 w 51"/>
                  <a:gd name="T5" fmla="*/ 0 h 47"/>
                  <a:gd name="T6" fmla="*/ 1 w 51"/>
                  <a:gd name="T7" fmla="*/ 0 h 47"/>
                  <a:gd name="T8" fmla="*/ 1 w 51"/>
                  <a:gd name="T9" fmla="*/ 0 h 47"/>
                  <a:gd name="T10" fmla="*/ 1 w 51"/>
                  <a:gd name="T11" fmla="*/ 0 h 47"/>
                  <a:gd name="T12" fmla="*/ 1 w 51"/>
                  <a:gd name="T13" fmla="*/ 0 h 47"/>
                  <a:gd name="T14" fmla="*/ 1 w 51"/>
                  <a:gd name="T15" fmla="*/ 0 h 47"/>
                  <a:gd name="T16" fmla="*/ 0 w 51"/>
                  <a:gd name="T17" fmla="*/ 0 h 47"/>
                  <a:gd name="T18" fmla="*/ 1 w 51"/>
                  <a:gd name="T19" fmla="*/ 0 h 47"/>
                  <a:gd name="T20" fmla="*/ 1 w 51"/>
                  <a:gd name="T21" fmla="*/ 0 h 47"/>
                  <a:gd name="T22" fmla="*/ 1 w 51"/>
                  <a:gd name="T23" fmla="*/ 0 h 47"/>
                  <a:gd name="T24" fmla="*/ 1 w 51"/>
                  <a:gd name="T25" fmla="*/ 0 h 47"/>
                  <a:gd name="T26" fmla="*/ 1 w 51"/>
                  <a:gd name="T27" fmla="*/ 0 h 47"/>
                  <a:gd name="T28" fmla="*/ 1 w 51"/>
                  <a:gd name="T29" fmla="*/ 0 h 47"/>
                  <a:gd name="T30" fmla="*/ 1 w 51"/>
                  <a:gd name="T31" fmla="*/ 0 h 47"/>
                  <a:gd name="T32" fmla="*/ 1 w 51"/>
                  <a:gd name="T33" fmla="*/ 0 h 4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1" h="47">
                    <a:moveTo>
                      <a:pt x="49" y="47"/>
                    </a:moveTo>
                    <a:lnTo>
                      <a:pt x="46" y="45"/>
                    </a:lnTo>
                    <a:lnTo>
                      <a:pt x="42" y="42"/>
                    </a:lnTo>
                    <a:lnTo>
                      <a:pt x="35" y="35"/>
                    </a:lnTo>
                    <a:lnTo>
                      <a:pt x="28" y="27"/>
                    </a:lnTo>
                    <a:lnTo>
                      <a:pt x="21" y="19"/>
                    </a:lnTo>
                    <a:lnTo>
                      <a:pt x="13" y="11"/>
                    </a:lnTo>
                    <a:lnTo>
                      <a:pt x="6" y="5"/>
                    </a:lnTo>
                    <a:lnTo>
                      <a:pt x="0" y="0"/>
                    </a:lnTo>
                    <a:lnTo>
                      <a:pt x="8" y="3"/>
                    </a:lnTo>
                    <a:lnTo>
                      <a:pt x="19" y="7"/>
                    </a:lnTo>
                    <a:lnTo>
                      <a:pt x="28" y="14"/>
                    </a:lnTo>
                    <a:lnTo>
                      <a:pt x="37" y="21"/>
                    </a:lnTo>
                    <a:lnTo>
                      <a:pt x="44" y="29"/>
                    </a:lnTo>
                    <a:lnTo>
                      <a:pt x="50" y="36"/>
                    </a:lnTo>
                    <a:lnTo>
                      <a:pt x="51" y="42"/>
                    </a:lnTo>
                    <a:lnTo>
                      <a:pt x="49" y="47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212" name="Freeform 88"/>
              <p:cNvSpPr>
                <a:spLocks/>
              </p:cNvSpPr>
              <p:nvPr/>
            </p:nvSpPr>
            <p:spPr bwMode="auto">
              <a:xfrm>
                <a:off x="590" y="95"/>
                <a:ext cx="118" cy="25"/>
              </a:xfrm>
              <a:custGeom>
                <a:avLst/>
                <a:gdLst>
                  <a:gd name="T0" fmla="*/ 0 w 236"/>
                  <a:gd name="T1" fmla="*/ 0 h 51"/>
                  <a:gd name="T2" fmla="*/ 0 w 236"/>
                  <a:gd name="T3" fmla="*/ 0 h 51"/>
                  <a:gd name="T4" fmla="*/ 1 w 236"/>
                  <a:gd name="T5" fmla="*/ 0 h 51"/>
                  <a:gd name="T6" fmla="*/ 1 w 236"/>
                  <a:gd name="T7" fmla="*/ 0 h 51"/>
                  <a:gd name="T8" fmla="*/ 1 w 236"/>
                  <a:gd name="T9" fmla="*/ 0 h 51"/>
                  <a:gd name="T10" fmla="*/ 1 w 236"/>
                  <a:gd name="T11" fmla="*/ 0 h 51"/>
                  <a:gd name="T12" fmla="*/ 1 w 236"/>
                  <a:gd name="T13" fmla="*/ 0 h 51"/>
                  <a:gd name="T14" fmla="*/ 1 w 236"/>
                  <a:gd name="T15" fmla="*/ 0 h 51"/>
                  <a:gd name="T16" fmla="*/ 1 w 236"/>
                  <a:gd name="T17" fmla="*/ 0 h 51"/>
                  <a:gd name="T18" fmla="*/ 1 w 236"/>
                  <a:gd name="T19" fmla="*/ 0 h 51"/>
                  <a:gd name="T20" fmla="*/ 1 w 236"/>
                  <a:gd name="T21" fmla="*/ 0 h 51"/>
                  <a:gd name="T22" fmla="*/ 1 w 236"/>
                  <a:gd name="T23" fmla="*/ 0 h 51"/>
                  <a:gd name="T24" fmla="*/ 2 w 236"/>
                  <a:gd name="T25" fmla="*/ 0 h 51"/>
                  <a:gd name="T26" fmla="*/ 2 w 236"/>
                  <a:gd name="T27" fmla="*/ 0 h 51"/>
                  <a:gd name="T28" fmla="*/ 2 w 236"/>
                  <a:gd name="T29" fmla="*/ 0 h 51"/>
                  <a:gd name="T30" fmla="*/ 2 w 236"/>
                  <a:gd name="T31" fmla="*/ 0 h 51"/>
                  <a:gd name="T32" fmla="*/ 2 w 236"/>
                  <a:gd name="T33" fmla="*/ 0 h 51"/>
                  <a:gd name="T34" fmla="*/ 2 w 236"/>
                  <a:gd name="T35" fmla="*/ 0 h 51"/>
                  <a:gd name="T36" fmla="*/ 2 w 236"/>
                  <a:gd name="T37" fmla="*/ 0 h 51"/>
                  <a:gd name="T38" fmla="*/ 2 w 236"/>
                  <a:gd name="T39" fmla="*/ 0 h 51"/>
                  <a:gd name="T40" fmla="*/ 2 w 236"/>
                  <a:gd name="T41" fmla="*/ 0 h 51"/>
                  <a:gd name="T42" fmla="*/ 2 w 236"/>
                  <a:gd name="T43" fmla="*/ 0 h 51"/>
                  <a:gd name="T44" fmla="*/ 2 w 236"/>
                  <a:gd name="T45" fmla="*/ 0 h 51"/>
                  <a:gd name="T46" fmla="*/ 2 w 236"/>
                  <a:gd name="T47" fmla="*/ 0 h 51"/>
                  <a:gd name="T48" fmla="*/ 2 w 236"/>
                  <a:gd name="T49" fmla="*/ 0 h 51"/>
                  <a:gd name="T50" fmla="*/ 2 w 236"/>
                  <a:gd name="T51" fmla="*/ 0 h 51"/>
                  <a:gd name="T52" fmla="*/ 2 w 236"/>
                  <a:gd name="T53" fmla="*/ 0 h 51"/>
                  <a:gd name="T54" fmla="*/ 2 w 236"/>
                  <a:gd name="T55" fmla="*/ 0 h 51"/>
                  <a:gd name="T56" fmla="*/ 2 w 236"/>
                  <a:gd name="T57" fmla="*/ 0 h 51"/>
                  <a:gd name="T58" fmla="*/ 1 w 236"/>
                  <a:gd name="T59" fmla="*/ 0 h 51"/>
                  <a:gd name="T60" fmla="*/ 1 w 236"/>
                  <a:gd name="T61" fmla="*/ 0 h 51"/>
                  <a:gd name="T62" fmla="*/ 1 w 236"/>
                  <a:gd name="T63" fmla="*/ 0 h 51"/>
                  <a:gd name="T64" fmla="*/ 1 w 236"/>
                  <a:gd name="T65" fmla="*/ 0 h 51"/>
                  <a:gd name="T66" fmla="*/ 1 w 236"/>
                  <a:gd name="T67" fmla="*/ 0 h 51"/>
                  <a:gd name="T68" fmla="*/ 1 w 236"/>
                  <a:gd name="T69" fmla="*/ 0 h 51"/>
                  <a:gd name="T70" fmla="*/ 1 w 236"/>
                  <a:gd name="T71" fmla="*/ 0 h 51"/>
                  <a:gd name="T72" fmla="*/ 0 w 236"/>
                  <a:gd name="T73" fmla="*/ 0 h 51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0" t="0" r="r" b="b"/>
                <a:pathLst>
                  <a:path w="236" h="51">
                    <a:moveTo>
                      <a:pt x="0" y="7"/>
                    </a:moveTo>
                    <a:lnTo>
                      <a:pt x="0" y="5"/>
                    </a:lnTo>
                    <a:lnTo>
                      <a:pt x="1" y="4"/>
                    </a:lnTo>
                    <a:lnTo>
                      <a:pt x="3" y="1"/>
                    </a:lnTo>
                    <a:lnTo>
                      <a:pt x="5" y="0"/>
                    </a:lnTo>
                    <a:lnTo>
                      <a:pt x="20" y="12"/>
                    </a:lnTo>
                    <a:lnTo>
                      <a:pt x="36" y="22"/>
                    </a:lnTo>
                    <a:lnTo>
                      <a:pt x="51" y="29"/>
                    </a:lnTo>
                    <a:lnTo>
                      <a:pt x="67" y="35"/>
                    </a:lnTo>
                    <a:lnTo>
                      <a:pt x="83" y="38"/>
                    </a:lnTo>
                    <a:lnTo>
                      <a:pt x="99" y="40"/>
                    </a:lnTo>
                    <a:lnTo>
                      <a:pt x="115" y="40"/>
                    </a:lnTo>
                    <a:lnTo>
                      <a:pt x="132" y="40"/>
                    </a:lnTo>
                    <a:lnTo>
                      <a:pt x="147" y="39"/>
                    </a:lnTo>
                    <a:lnTo>
                      <a:pt x="162" y="37"/>
                    </a:lnTo>
                    <a:lnTo>
                      <a:pt x="176" y="34"/>
                    </a:lnTo>
                    <a:lnTo>
                      <a:pt x="190" y="30"/>
                    </a:lnTo>
                    <a:lnTo>
                      <a:pt x="203" y="27"/>
                    </a:lnTo>
                    <a:lnTo>
                      <a:pt x="216" y="22"/>
                    </a:lnTo>
                    <a:lnTo>
                      <a:pt x="226" y="19"/>
                    </a:lnTo>
                    <a:lnTo>
                      <a:pt x="236" y="15"/>
                    </a:lnTo>
                    <a:lnTo>
                      <a:pt x="232" y="22"/>
                    </a:lnTo>
                    <a:lnTo>
                      <a:pt x="223" y="29"/>
                    </a:lnTo>
                    <a:lnTo>
                      <a:pt x="212" y="35"/>
                    </a:lnTo>
                    <a:lnTo>
                      <a:pt x="198" y="39"/>
                    </a:lnTo>
                    <a:lnTo>
                      <a:pt x="183" y="44"/>
                    </a:lnTo>
                    <a:lnTo>
                      <a:pt x="166" y="47"/>
                    </a:lnTo>
                    <a:lnTo>
                      <a:pt x="148" y="50"/>
                    </a:lnTo>
                    <a:lnTo>
                      <a:pt x="129" y="51"/>
                    </a:lnTo>
                    <a:lnTo>
                      <a:pt x="110" y="51"/>
                    </a:lnTo>
                    <a:lnTo>
                      <a:pt x="91" y="50"/>
                    </a:lnTo>
                    <a:lnTo>
                      <a:pt x="72" y="46"/>
                    </a:lnTo>
                    <a:lnTo>
                      <a:pt x="54" y="43"/>
                    </a:lnTo>
                    <a:lnTo>
                      <a:pt x="38" y="36"/>
                    </a:lnTo>
                    <a:lnTo>
                      <a:pt x="23" y="29"/>
                    </a:lnTo>
                    <a:lnTo>
                      <a:pt x="11" y="1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213" name="Freeform 89"/>
              <p:cNvSpPr>
                <a:spLocks/>
              </p:cNvSpPr>
              <p:nvPr/>
            </p:nvSpPr>
            <p:spPr bwMode="auto">
              <a:xfrm>
                <a:off x="692" y="84"/>
                <a:ext cx="13" cy="27"/>
              </a:xfrm>
              <a:custGeom>
                <a:avLst/>
                <a:gdLst>
                  <a:gd name="T0" fmla="*/ 0 w 27"/>
                  <a:gd name="T1" fmla="*/ 1 h 53"/>
                  <a:gd name="T2" fmla="*/ 0 w 27"/>
                  <a:gd name="T3" fmla="*/ 1 h 53"/>
                  <a:gd name="T4" fmla="*/ 0 w 27"/>
                  <a:gd name="T5" fmla="*/ 1 h 53"/>
                  <a:gd name="T6" fmla="*/ 0 w 27"/>
                  <a:gd name="T7" fmla="*/ 1 h 53"/>
                  <a:gd name="T8" fmla="*/ 0 w 27"/>
                  <a:gd name="T9" fmla="*/ 0 h 53"/>
                  <a:gd name="T10" fmla="*/ 0 w 27"/>
                  <a:gd name="T11" fmla="*/ 1 h 53"/>
                  <a:gd name="T12" fmla="*/ 0 w 27"/>
                  <a:gd name="T13" fmla="*/ 1 h 53"/>
                  <a:gd name="T14" fmla="*/ 0 w 27"/>
                  <a:gd name="T15" fmla="*/ 1 h 53"/>
                  <a:gd name="T16" fmla="*/ 0 w 27"/>
                  <a:gd name="T17" fmla="*/ 1 h 5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7" h="53">
                    <a:moveTo>
                      <a:pt x="0" y="53"/>
                    </a:moveTo>
                    <a:lnTo>
                      <a:pt x="12" y="41"/>
                    </a:lnTo>
                    <a:lnTo>
                      <a:pt x="21" y="23"/>
                    </a:lnTo>
                    <a:lnTo>
                      <a:pt x="27" y="8"/>
                    </a:lnTo>
                    <a:lnTo>
                      <a:pt x="26" y="0"/>
                    </a:lnTo>
                    <a:lnTo>
                      <a:pt x="21" y="5"/>
                    </a:lnTo>
                    <a:lnTo>
                      <a:pt x="15" y="20"/>
                    </a:lnTo>
                    <a:lnTo>
                      <a:pt x="8" y="37"/>
                    </a:lnTo>
                    <a:lnTo>
                      <a:pt x="0" y="5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214" name="Freeform 90"/>
              <p:cNvSpPr>
                <a:spLocks/>
              </p:cNvSpPr>
              <p:nvPr/>
            </p:nvSpPr>
            <p:spPr bwMode="auto">
              <a:xfrm>
                <a:off x="682" y="85"/>
                <a:ext cx="15" cy="29"/>
              </a:xfrm>
              <a:custGeom>
                <a:avLst/>
                <a:gdLst>
                  <a:gd name="T0" fmla="*/ 1 w 28"/>
                  <a:gd name="T1" fmla="*/ 0 h 59"/>
                  <a:gd name="T2" fmla="*/ 1 w 28"/>
                  <a:gd name="T3" fmla="*/ 0 h 59"/>
                  <a:gd name="T4" fmla="*/ 1 w 28"/>
                  <a:gd name="T5" fmla="*/ 0 h 59"/>
                  <a:gd name="T6" fmla="*/ 1 w 28"/>
                  <a:gd name="T7" fmla="*/ 0 h 59"/>
                  <a:gd name="T8" fmla="*/ 0 w 28"/>
                  <a:gd name="T9" fmla="*/ 0 h 59"/>
                  <a:gd name="T10" fmla="*/ 1 w 28"/>
                  <a:gd name="T11" fmla="*/ 0 h 59"/>
                  <a:gd name="T12" fmla="*/ 1 w 28"/>
                  <a:gd name="T13" fmla="*/ 0 h 59"/>
                  <a:gd name="T14" fmla="*/ 1 w 28"/>
                  <a:gd name="T15" fmla="*/ 0 h 59"/>
                  <a:gd name="T16" fmla="*/ 1 w 28"/>
                  <a:gd name="T17" fmla="*/ 0 h 59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8" h="59">
                    <a:moveTo>
                      <a:pt x="28" y="0"/>
                    </a:moveTo>
                    <a:lnTo>
                      <a:pt x="28" y="9"/>
                    </a:lnTo>
                    <a:lnTo>
                      <a:pt x="24" y="25"/>
                    </a:lnTo>
                    <a:lnTo>
                      <a:pt x="14" y="44"/>
                    </a:lnTo>
                    <a:lnTo>
                      <a:pt x="0" y="59"/>
                    </a:lnTo>
                    <a:lnTo>
                      <a:pt x="7" y="43"/>
                    </a:lnTo>
                    <a:lnTo>
                      <a:pt x="16" y="24"/>
                    </a:lnTo>
                    <a:lnTo>
                      <a:pt x="23" y="7"/>
                    </a:lnTo>
                    <a:lnTo>
                      <a:pt x="28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215" name="Freeform 91"/>
              <p:cNvSpPr>
                <a:spLocks/>
              </p:cNvSpPr>
              <p:nvPr/>
            </p:nvSpPr>
            <p:spPr bwMode="auto">
              <a:xfrm>
                <a:off x="659" y="80"/>
                <a:ext cx="20" cy="38"/>
              </a:xfrm>
              <a:custGeom>
                <a:avLst/>
                <a:gdLst>
                  <a:gd name="T0" fmla="*/ 0 w 42"/>
                  <a:gd name="T1" fmla="*/ 0 h 76"/>
                  <a:gd name="T2" fmla="*/ 0 w 42"/>
                  <a:gd name="T3" fmla="*/ 1 h 76"/>
                  <a:gd name="T4" fmla="*/ 0 w 42"/>
                  <a:gd name="T5" fmla="*/ 1 h 76"/>
                  <a:gd name="T6" fmla="*/ 0 w 42"/>
                  <a:gd name="T7" fmla="*/ 1 h 76"/>
                  <a:gd name="T8" fmla="*/ 0 w 42"/>
                  <a:gd name="T9" fmla="*/ 1 h 76"/>
                  <a:gd name="T10" fmla="*/ 0 w 42"/>
                  <a:gd name="T11" fmla="*/ 1 h 76"/>
                  <a:gd name="T12" fmla="*/ 0 w 42"/>
                  <a:gd name="T13" fmla="*/ 1 h 76"/>
                  <a:gd name="T14" fmla="*/ 0 w 42"/>
                  <a:gd name="T15" fmla="*/ 1 h 76"/>
                  <a:gd name="T16" fmla="*/ 0 w 42"/>
                  <a:gd name="T17" fmla="*/ 1 h 76"/>
                  <a:gd name="T18" fmla="*/ 0 w 42"/>
                  <a:gd name="T19" fmla="*/ 1 h 76"/>
                  <a:gd name="T20" fmla="*/ 0 w 42"/>
                  <a:gd name="T21" fmla="*/ 1 h 76"/>
                  <a:gd name="T22" fmla="*/ 0 w 42"/>
                  <a:gd name="T23" fmla="*/ 1 h 76"/>
                  <a:gd name="T24" fmla="*/ 0 w 42"/>
                  <a:gd name="T25" fmla="*/ 1 h 76"/>
                  <a:gd name="T26" fmla="*/ 0 w 42"/>
                  <a:gd name="T27" fmla="*/ 1 h 76"/>
                  <a:gd name="T28" fmla="*/ 0 w 42"/>
                  <a:gd name="T29" fmla="*/ 1 h 76"/>
                  <a:gd name="T30" fmla="*/ 0 w 42"/>
                  <a:gd name="T31" fmla="*/ 1 h 76"/>
                  <a:gd name="T32" fmla="*/ 0 w 42"/>
                  <a:gd name="T33" fmla="*/ 0 h 7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2" h="76">
                    <a:moveTo>
                      <a:pt x="41" y="0"/>
                    </a:moveTo>
                    <a:lnTo>
                      <a:pt x="42" y="4"/>
                    </a:lnTo>
                    <a:lnTo>
                      <a:pt x="41" y="12"/>
                    </a:lnTo>
                    <a:lnTo>
                      <a:pt x="37" y="22"/>
                    </a:lnTo>
                    <a:lnTo>
                      <a:pt x="32" y="35"/>
                    </a:lnTo>
                    <a:lnTo>
                      <a:pt x="25" y="48"/>
                    </a:lnTo>
                    <a:lnTo>
                      <a:pt x="18" y="59"/>
                    </a:lnTo>
                    <a:lnTo>
                      <a:pt x="9" y="69"/>
                    </a:lnTo>
                    <a:lnTo>
                      <a:pt x="0" y="76"/>
                    </a:lnTo>
                    <a:lnTo>
                      <a:pt x="4" y="71"/>
                    </a:lnTo>
                    <a:lnTo>
                      <a:pt x="9" y="60"/>
                    </a:lnTo>
                    <a:lnTo>
                      <a:pt x="14" y="48"/>
                    </a:lnTo>
                    <a:lnTo>
                      <a:pt x="21" y="34"/>
                    </a:lnTo>
                    <a:lnTo>
                      <a:pt x="27" y="20"/>
                    </a:lnTo>
                    <a:lnTo>
                      <a:pt x="33" y="9"/>
                    </a:lnTo>
                    <a:lnTo>
                      <a:pt x="37" y="3"/>
                    </a:lnTo>
                    <a:lnTo>
                      <a:pt x="41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216" name="Freeform 92"/>
              <p:cNvSpPr>
                <a:spLocks/>
              </p:cNvSpPr>
              <p:nvPr/>
            </p:nvSpPr>
            <p:spPr bwMode="auto">
              <a:xfrm>
                <a:off x="637" y="76"/>
                <a:ext cx="23" cy="42"/>
              </a:xfrm>
              <a:custGeom>
                <a:avLst/>
                <a:gdLst>
                  <a:gd name="T0" fmla="*/ 1 w 46"/>
                  <a:gd name="T1" fmla="*/ 0 h 83"/>
                  <a:gd name="T2" fmla="*/ 1 w 46"/>
                  <a:gd name="T3" fmla="*/ 1 h 83"/>
                  <a:gd name="T4" fmla="*/ 1 w 46"/>
                  <a:gd name="T5" fmla="*/ 1 h 83"/>
                  <a:gd name="T6" fmla="*/ 1 w 46"/>
                  <a:gd name="T7" fmla="*/ 1 h 83"/>
                  <a:gd name="T8" fmla="*/ 1 w 46"/>
                  <a:gd name="T9" fmla="*/ 1 h 83"/>
                  <a:gd name="T10" fmla="*/ 1 w 46"/>
                  <a:gd name="T11" fmla="*/ 1 h 83"/>
                  <a:gd name="T12" fmla="*/ 1 w 46"/>
                  <a:gd name="T13" fmla="*/ 1 h 83"/>
                  <a:gd name="T14" fmla="*/ 1 w 46"/>
                  <a:gd name="T15" fmla="*/ 1 h 83"/>
                  <a:gd name="T16" fmla="*/ 0 w 46"/>
                  <a:gd name="T17" fmla="*/ 1 h 83"/>
                  <a:gd name="T18" fmla="*/ 1 w 46"/>
                  <a:gd name="T19" fmla="*/ 1 h 83"/>
                  <a:gd name="T20" fmla="*/ 1 w 46"/>
                  <a:gd name="T21" fmla="*/ 1 h 83"/>
                  <a:gd name="T22" fmla="*/ 1 w 46"/>
                  <a:gd name="T23" fmla="*/ 1 h 83"/>
                  <a:gd name="T24" fmla="*/ 1 w 46"/>
                  <a:gd name="T25" fmla="*/ 1 h 83"/>
                  <a:gd name="T26" fmla="*/ 1 w 46"/>
                  <a:gd name="T27" fmla="*/ 1 h 83"/>
                  <a:gd name="T28" fmla="*/ 1 w 46"/>
                  <a:gd name="T29" fmla="*/ 1 h 83"/>
                  <a:gd name="T30" fmla="*/ 1 w 46"/>
                  <a:gd name="T31" fmla="*/ 1 h 83"/>
                  <a:gd name="T32" fmla="*/ 1 w 46"/>
                  <a:gd name="T33" fmla="*/ 0 h 8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6" h="83">
                    <a:moveTo>
                      <a:pt x="45" y="0"/>
                    </a:moveTo>
                    <a:lnTo>
                      <a:pt x="46" y="5"/>
                    </a:lnTo>
                    <a:lnTo>
                      <a:pt x="43" y="14"/>
                    </a:lnTo>
                    <a:lnTo>
                      <a:pt x="39" y="26"/>
                    </a:lnTo>
                    <a:lnTo>
                      <a:pt x="33" y="39"/>
                    </a:lnTo>
                    <a:lnTo>
                      <a:pt x="25" y="54"/>
                    </a:lnTo>
                    <a:lnTo>
                      <a:pt x="17" y="67"/>
                    </a:lnTo>
                    <a:lnTo>
                      <a:pt x="8" y="77"/>
                    </a:lnTo>
                    <a:lnTo>
                      <a:pt x="0" y="83"/>
                    </a:lnTo>
                    <a:lnTo>
                      <a:pt x="3" y="77"/>
                    </a:lnTo>
                    <a:lnTo>
                      <a:pt x="8" y="66"/>
                    </a:lnTo>
                    <a:lnTo>
                      <a:pt x="15" y="52"/>
                    </a:lnTo>
                    <a:lnTo>
                      <a:pt x="22" y="37"/>
                    </a:lnTo>
                    <a:lnTo>
                      <a:pt x="30" y="23"/>
                    </a:lnTo>
                    <a:lnTo>
                      <a:pt x="35" y="11"/>
                    </a:lnTo>
                    <a:lnTo>
                      <a:pt x="41" y="2"/>
                    </a:lnTo>
                    <a:lnTo>
                      <a:pt x="45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217" name="Freeform 93"/>
              <p:cNvSpPr>
                <a:spLocks/>
              </p:cNvSpPr>
              <p:nvPr/>
            </p:nvSpPr>
            <p:spPr bwMode="auto">
              <a:xfrm>
                <a:off x="622" y="81"/>
                <a:ext cx="25" cy="34"/>
              </a:xfrm>
              <a:custGeom>
                <a:avLst/>
                <a:gdLst>
                  <a:gd name="T0" fmla="*/ 1 w 49"/>
                  <a:gd name="T1" fmla="*/ 0 h 68"/>
                  <a:gd name="T2" fmla="*/ 1 w 49"/>
                  <a:gd name="T3" fmla="*/ 1 h 68"/>
                  <a:gd name="T4" fmla="*/ 1 w 49"/>
                  <a:gd name="T5" fmla="*/ 1 h 68"/>
                  <a:gd name="T6" fmla="*/ 1 w 49"/>
                  <a:gd name="T7" fmla="*/ 1 h 68"/>
                  <a:gd name="T8" fmla="*/ 1 w 49"/>
                  <a:gd name="T9" fmla="*/ 1 h 68"/>
                  <a:gd name="T10" fmla="*/ 1 w 49"/>
                  <a:gd name="T11" fmla="*/ 1 h 68"/>
                  <a:gd name="T12" fmla="*/ 1 w 49"/>
                  <a:gd name="T13" fmla="*/ 1 h 68"/>
                  <a:gd name="T14" fmla="*/ 1 w 49"/>
                  <a:gd name="T15" fmla="*/ 1 h 68"/>
                  <a:gd name="T16" fmla="*/ 0 w 49"/>
                  <a:gd name="T17" fmla="*/ 1 h 68"/>
                  <a:gd name="T18" fmla="*/ 1 w 49"/>
                  <a:gd name="T19" fmla="*/ 1 h 68"/>
                  <a:gd name="T20" fmla="*/ 1 w 49"/>
                  <a:gd name="T21" fmla="*/ 1 h 68"/>
                  <a:gd name="T22" fmla="*/ 1 w 49"/>
                  <a:gd name="T23" fmla="*/ 1 h 68"/>
                  <a:gd name="T24" fmla="*/ 1 w 49"/>
                  <a:gd name="T25" fmla="*/ 1 h 68"/>
                  <a:gd name="T26" fmla="*/ 1 w 49"/>
                  <a:gd name="T27" fmla="*/ 1 h 68"/>
                  <a:gd name="T28" fmla="*/ 1 w 49"/>
                  <a:gd name="T29" fmla="*/ 1 h 68"/>
                  <a:gd name="T30" fmla="*/ 1 w 49"/>
                  <a:gd name="T31" fmla="*/ 1 h 68"/>
                  <a:gd name="T32" fmla="*/ 1 w 49"/>
                  <a:gd name="T33" fmla="*/ 0 h 6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9" h="68">
                    <a:moveTo>
                      <a:pt x="49" y="0"/>
                    </a:moveTo>
                    <a:lnTo>
                      <a:pt x="49" y="4"/>
                    </a:lnTo>
                    <a:lnTo>
                      <a:pt x="46" y="12"/>
                    </a:lnTo>
                    <a:lnTo>
                      <a:pt x="40" y="22"/>
                    </a:lnTo>
                    <a:lnTo>
                      <a:pt x="33" y="34"/>
                    </a:lnTo>
                    <a:lnTo>
                      <a:pt x="24" y="47"/>
                    </a:lnTo>
                    <a:lnTo>
                      <a:pt x="15" y="57"/>
                    </a:lnTo>
                    <a:lnTo>
                      <a:pt x="7" y="65"/>
                    </a:lnTo>
                    <a:lnTo>
                      <a:pt x="0" y="68"/>
                    </a:lnTo>
                    <a:lnTo>
                      <a:pt x="5" y="62"/>
                    </a:lnTo>
                    <a:lnTo>
                      <a:pt x="10" y="52"/>
                    </a:lnTo>
                    <a:lnTo>
                      <a:pt x="17" y="41"/>
                    </a:lnTo>
                    <a:lnTo>
                      <a:pt x="24" y="28"/>
                    </a:lnTo>
                    <a:lnTo>
                      <a:pt x="32" y="17"/>
                    </a:lnTo>
                    <a:lnTo>
                      <a:pt x="39" y="7"/>
                    </a:lnTo>
                    <a:lnTo>
                      <a:pt x="45" y="2"/>
                    </a:lnTo>
                    <a:lnTo>
                      <a:pt x="49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218" name="Freeform 94"/>
              <p:cNvSpPr>
                <a:spLocks/>
              </p:cNvSpPr>
              <p:nvPr/>
            </p:nvSpPr>
            <p:spPr bwMode="auto">
              <a:xfrm>
                <a:off x="611" y="83"/>
                <a:ext cx="22" cy="28"/>
              </a:xfrm>
              <a:custGeom>
                <a:avLst/>
                <a:gdLst>
                  <a:gd name="T0" fmla="*/ 1 w 44"/>
                  <a:gd name="T1" fmla="*/ 0 h 57"/>
                  <a:gd name="T2" fmla="*/ 1 w 44"/>
                  <a:gd name="T3" fmla="*/ 0 h 57"/>
                  <a:gd name="T4" fmla="*/ 1 w 44"/>
                  <a:gd name="T5" fmla="*/ 0 h 57"/>
                  <a:gd name="T6" fmla="*/ 1 w 44"/>
                  <a:gd name="T7" fmla="*/ 0 h 57"/>
                  <a:gd name="T8" fmla="*/ 1 w 44"/>
                  <a:gd name="T9" fmla="*/ 0 h 57"/>
                  <a:gd name="T10" fmla="*/ 1 w 44"/>
                  <a:gd name="T11" fmla="*/ 0 h 57"/>
                  <a:gd name="T12" fmla="*/ 1 w 44"/>
                  <a:gd name="T13" fmla="*/ 0 h 57"/>
                  <a:gd name="T14" fmla="*/ 1 w 44"/>
                  <a:gd name="T15" fmla="*/ 0 h 57"/>
                  <a:gd name="T16" fmla="*/ 0 w 44"/>
                  <a:gd name="T17" fmla="*/ 0 h 57"/>
                  <a:gd name="T18" fmla="*/ 1 w 44"/>
                  <a:gd name="T19" fmla="*/ 0 h 57"/>
                  <a:gd name="T20" fmla="*/ 1 w 44"/>
                  <a:gd name="T21" fmla="*/ 0 h 57"/>
                  <a:gd name="T22" fmla="*/ 1 w 44"/>
                  <a:gd name="T23" fmla="*/ 0 h 57"/>
                  <a:gd name="T24" fmla="*/ 1 w 44"/>
                  <a:gd name="T25" fmla="*/ 0 h 57"/>
                  <a:gd name="T26" fmla="*/ 1 w 44"/>
                  <a:gd name="T27" fmla="*/ 0 h 57"/>
                  <a:gd name="T28" fmla="*/ 1 w 44"/>
                  <a:gd name="T29" fmla="*/ 0 h 57"/>
                  <a:gd name="T30" fmla="*/ 1 w 44"/>
                  <a:gd name="T31" fmla="*/ 0 h 57"/>
                  <a:gd name="T32" fmla="*/ 1 w 44"/>
                  <a:gd name="T33" fmla="*/ 0 h 5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4" h="57">
                    <a:moveTo>
                      <a:pt x="43" y="0"/>
                    </a:moveTo>
                    <a:lnTo>
                      <a:pt x="44" y="3"/>
                    </a:lnTo>
                    <a:lnTo>
                      <a:pt x="41" y="9"/>
                    </a:lnTo>
                    <a:lnTo>
                      <a:pt x="38" y="17"/>
                    </a:lnTo>
                    <a:lnTo>
                      <a:pt x="33" y="27"/>
                    </a:lnTo>
                    <a:lnTo>
                      <a:pt x="26" y="37"/>
                    </a:lnTo>
                    <a:lnTo>
                      <a:pt x="18" y="45"/>
                    </a:lnTo>
                    <a:lnTo>
                      <a:pt x="9" y="52"/>
                    </a:lnTo>
                    <a:lnTo>
                      <a:pt x="0" y="57"/>
                    </a:lnTo>
                    <a:lnTo>
                      <a:pt x="5" y="51"/>
                    </a:lnTo>
                    <a:lnTo>
                      <a:pt x="10" y="43"/>
                    </a:lnTo>
                    <a:lnTo>
                      <a:pt x="16" y="32"/>
                    </a:lnTo>
                    <a:lnTo>
                      <a:pt x="23" y="22"/>
                    </a:lnTo>
                    <a:lnTo>
                      <a:pt x="29" y="13"/>
                    </a:lnTo>
                    <a:lnTo>
                      <a:pt x="34" y="6"/>
                    </a:lnTo>
                    <a:lnTo>
                      <a:pt x="39" y="1"/>
                    </a:lnTo>
                    <a:lnTo>
                      <a:pt x="43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219" name="Freeform 95"/>
              <p:cNvSpPr>
                <a:spLocks/>
              </p:cNvSpPr>
              <p:nvPr/>
            </p:nvSpPr>
            <p:spPr bwMode="auto">
              <a:xfrm>
                <a:off x="600" y="84"/>
                <a:ext cx="18" cy="20"/>
              </a:xfrm>
              <a:custGeom>
                <a:avLst/>
                <a:gdLst>
                  <a:gd name="T0" fmla="*/ 0 w 37"/>
                  <a:gd name="T1" fmla="*/ 0 h 42"/>
                  <a:gd name="T2" fmla="*/ 0 w 37"/>
                  <a:gd name="T3" fmla="*/ 0 h 42"/>
                  <a:gd name="T4" fmla="*/ 0 w 37"/>
                  <a:gd name="T5" fmla="*/ 0 h 42"/>
                  <a:gd name="T6" fmla="*/ 0 w 37"/>
                  <a:gd name="T7" fmla="*/ 0 h 42"/>
                  <a:gd name="T8" fmla="*/ 0 w 37"/>
                  <a:gd name="T9" fmla="*/ 0 h 42"/>
                  <a:gd name="T10" fmla="*/ 0 w 37"/>
                  <a:gd name="T11" fmla="*/ 0 h 42"/>
                  <a:gd name="T12" fmla="*/ 0 w 37"/>
                  <a:gd name="T13" fmla="*/ 0 h 42"/>
                  <a:gd name="T14" fmla="*/ 0 w 37"/>
                  <a:gd name="T15" fmla="*/ 0 h 42"/>
                  <a:gd name="T16" fmla="*/ 0 w 37"/>
                  <a:gd name="T17" fmla="*/ 0 h 42"/>
                  <a:gd name="T18" fmla="*/ 0 w 37"/>
                  <a:gd name="T19" fmla="*/ 0 h 42"/>
                  <a:gd name="T20" fmla="*/ 0 w 37"/>
                  <a:gd name="T21" fmla="*/ 0 h 42"/>
                  <a:gd name="T22" fmla="*/ 0 w 37"/>
                  <a:gd name="T23" fmla="*/ 0 h 42"/>
                  <a:gd name="T24" fmla="*/ 0 w 37"/>
                  <a:gd name="T25" fmla="*/ 0 h 42"/>
                  <a:gd name="T26" fmla="*/ 0 w 37"/>
                  <a:gd name="T27" fmla="*/ 0 h 42"/>
                  <a:gd name="T28" fmla="*/ 0 w 37"/>
                  <a:gd name="T29" fmla="*/ 0 h 42"/>
                  <a:gd name="T30" fmla="*/ 0 w 37"/>
                  <a:gd name="T31" fmla="*/ 0 h 42"/>
                  <a:gd name="T32" fmla="*/ 0 w 37"/>
                  <a:gd name="T33" fmla="*/ 0 h 4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7" h="42">
                    <a:moveTo>
                      <a:pt x="37" y="0"/>
                    </a:moveTo>
                    <a:lnTo>
                      <a:pt x="37" y="4"/>
                    </a:lnTo>
                    <a:lnTo>
                      <a:pt x="35" y="8"/>
                    </a:lnTo>
                    <a:lnTo>
                      <a:pt x="30" y="15"/>
                    </a:lnTo>
                    <a:lnTo>
                      <a:pt x="24" y="23"/>
                    </a:lnTo>
                    <a:lnTo>
                      <a:pt x="17" y="30"/>
                    </a:lnTo>
                    <a:lnTo>
                      <a:pt x="10" y="36"/>
                    </a:lnTo>
                    <a:lnTo>
                      <a:pt x="5" y="41"/>
                    </a:lnTo>
                    <a:lnTo>
                      <a:pt x="0" y="42"/>
                    </a:lnTo>
                    <a:lnTo>
                      <a:pt x="3" y="37"/>
                    </a:lnTo>
                    <a:lnTo>
                      <a:pt x="8" y="31"/>
                    </a:lnTo>
                    <a:lnTo>
                      <a:pt x="13" y="24"/>
                    </a:lnTo>
                    <a:lnTo>
                      <a:pt x="18" y="17"/>
                    </a:lnTo>
                    <a:lnTo>
                      <a:pt x="24" y="12"/>
                    </a:lnTo>
                    <a:lnTo>
                      <a:pt x="29" y="6"/>
                    </a:lnTo>
                    <a:lnTo>
                      <a:pt x="33" y="2"/>
                    </a:lnTo>
                    <a:lnTo>
                      <a:pt x="37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220" name="Freeform 96"/>
              <p:cNvSpPr>
                <a:spLocks/>
              </p:cNvSpPr>
              <p:nvPr/>
            </p:nvSpPr>
            <p:spPr bwMode="auto">
              <a:xfrm>
                <a:off x="593" y="87"/>
                <a:ext cx="12" cy="13"/>
              </a:xfrm>
              <a:custGeom>
                <a:avLst/>
                <a:gdLst>
                  <a:gd name="T0" fmla="*/ 0 w 25"/>
                  <a:gd name="T1" fmla="*/ 0 h 27"/>
                  <a:gd name="T2" fmla="*/ 0 w 25"/>
                  <a:gd name="T3" fmla="*/ 0 h 27"/>
                  <a:gd name="T4" fmla="*/ 0 w 25"/>
                  <a:gd name="T5" fmla="*/ 0 h 27"/>
                  <a:gd name="T6" fmla="*/ 0 w 25"/>
                  <a:gd name="T7" fmla="*/ 0 h 27"/>
                  <a:gd name="T8" fmla="*/ 0 w 25"/>
                  <a:gd name="T9" fmla="*/ 0 h 27"/>
                  <a:gd name="T10" fmla="*/ 0 w 25"/>
                  <a:gd name="T11" fmla="*/ 0 h 27"/>
                  <a:gd name="T12" fmla="*/ 0 w 25"/>
                  <a:gd name="T13" fmla="*/ 0 h 27"/>
                  <a:gd name="T14" fmla="*/ 0 w 25"/>
                  <a:gd name="T15" fmla="*/ 0 h 27"/>
                  <a:gd name="T16" fmla="*/ 0 w 25"/>
                  <a:gd name="T17" fmla="*/ 0 h 2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5" h="27">
                    <a:moveTo>
                      <a:pt x="25" y="0"/>
                    </a:moveTo>
                    <a:lnTo>
                      <a:pt x="24" y="7"/>
                    </a:lnTo>
                    <a:lnTo>
                      <a:pt x="18" y="16"/>
                    </a:lnTo>
                    <a:lnTo>
                      <a:pt x="9" y="25"/>
                    </a:lnTo>
                    <a:lnTo>
                      <a:pt x="0" y="27"/>
                    </a:lnTo>
                    <a:lnTo>
                      <a:pt x="9" y="21"/>
                    </a:lnTo>
                    <a:lnTo>
                      <a:pt x="16" y="9"/>
                    </a:lnTo>
                    <a:lnTo>
                      <a:pt x="22" y="0"/>
                    </a:lnTo>
                    <a:lnTo>
                      <a:pt x="25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221" name="Freeform 97"/>
              <p:cNvSpPr>
                <a:spLocks/>
              </p:cNvSpPr>
              <p:nvPr/>
            </p:nvSpPr>
            <p:spPr bwMode="auto">
              <a:xfrm>
                <a:off x="701" y="89"/>
                <a:ext cx="14" cy="16"/>
              </a:xfrm>
              <a:custGeom>
                <a:avLst/>
                <a:gdLst>
                  <a:gd name="T0" fmla="*/ 0 w 27"/>
                  <a:gd name="T1" fmla="*/ 0 h 33"/>
                  <a:gd name="T2" fmla="*/ 1 w 27"/>
                  <a:gd name="T3" fmla="*/ 0 h 33"/>
                  <a:gd name="T4" fmla="*/ 1 w 27"/>
                  <a:gd name="T5" fmla="*/ 0 h 33"/>
                  <a:gd name="T6" fmla="*/ 1 w 27"/>
                  <a:gd name="T7" fmla="*/ 0 h 33"/>
                  <a:gd name="T8" fmla="*/ 1 w 27"/>
                  <a:gd name="T9" fmla="*/ 0 h 33"/>
                  <a:gd name="T10" fmla="*/ 1 w 27"/>
                  <a:gd name="T11" fmla="*/ 0 h 33"/>
                  <a:gd name="T12" fmla="*/ 1 w 27"/>
                  <a:gd name="T13" fmla="*/ 0 h 33"/>
                  <a:gd name="T14" fmla="*/ 1 w 27"/>
                  <a:gd name="T15" fmla="*/ 0 h 33"/>
                  <a:gd name="T16" fmla="*/ 1 w 27"/>
                  <a:gd name="T17" fmla="*/ 0 h 33"/>
                  <a:gd name="T18" fmla="*/ 1 w 27"/>
                  <a:gd name="T19" fmla="*/ 0 h 33"/>
                  <a:gd name="T20" fmla="*/ 1 w 27"/>
                  <a:gd name="T21" fmla="*/ 0 h 33"/>
                  <a:gd name="T22" fmla="*/ 1 w 27"/>
                  <a:gd name="T23" fmla="*/ 0 h 33"/>
                  <a:gd name="T24" fmla="*/ 0 w 27"/>
                  <a:gd name="T25" fmla="*/ 0 h 3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7" h="33">
                    <a:moveTo>
                      <a:pt x="0" y="33"/>
                    </a:moveTo>
                    <a:lnTo>
                      <a:pt x="3" y="25"/>
                    </a:lnTo>
                    <a:lnTo>
                      <a:pt x="11" y="12"/>
                    </a:lnTo>
                    <a:lnTo>
                      <a:pt x="19" y="2"/>
                    </a:lnTo>
                    <a:lnTo>
                      <a:pt x="26" y="0"/>
                    </a:lnTo>
                    <a:lnTo>
                      <a:pt x="27" y="3"/>
                    </a:lnTo>
                    <a:lnTo>
                      <a:pt x="26" y="6"/>
                    </a:lnTo>
                    <a:lnTo>
                      <a:pt x="23" y="11"/>
                    </a:lnTo>
                    <a:lnTo>
                      <a:pt x="18" y="17"/>
                    </a:lnTo>
                    <a:lnTo>
                      <a:pt x="12" y="21"/>
                    </a:lnTo>
                    <a:lnTo>
                      <a:pt x="8" y="26"/>
                    </a:lnTo>
                    <a:lnTo>
                      <a:pt x="3" y="31"/>
                    </a:lnTo>
                    <a:lnTo>
                      <a:pt x="0" y="3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222" name="Freeform 98"/>
              <p:cNvSpPr>
                <a:spLocks/>
              </p:cNvSpPr>
              <p:nvPr/>
            </p:nvSpPr>
            <p:spPr bwMode="auto">
              <a:xfrm>
                <a:off x="701" y="107"/>
                <a:ext cx="18" cy="7"/>
              </a:xfrm>
              <a:custGeom>
                <a:avLst/>
                <a:gdLst>
                  <a:gd name="T0" fmla="*/ 0 w 35"/>
                  <a:gd name="T1" fmla="*/ 0 h 14"/>
                  <a:gd name="T2" fmla="*/ 1 w 35"/>
                  <a:gd name="T3" fmla="*/ 1 h 14"/>
                  <a:gd name="T4" fmla="*/ 1 w 35"/>
                  <a:gd name="T5" fmla="*/ 1 h 14"/>
                  <a:gd name="T6" fmla="*/ 1 w 35"/>
                  <a:gd name="T7" fmla="*/ 1 h 14"/>
                  <a:gd name="T8" fmla="*/ 1 w 35"/>
                  <a:gd name="T9" fmla="*/ 1 h 14"/>
                  <a:gd name="T10" fmla="*/ 1 w 35"/>
                  <a:gd name="T11" fmla="*/ 1 h 14"/>
                  <a:gd name="T12" fmla="*/ 1 w 35"/>
                  <a:gd name="T13" fmla="*/ 1 h 14"/>
                  <a:gd name="T14" fmla="*/ 1 w 35"/>
                  <a:gd name="T15" fmla="*/ 1 h 14"/>
                  <a:gd name="T16" fmla="*/ 1 w 35"/>
                  <a:gd name="T17" fmla="*/ 1 h 14"/>
                  <a:gd name="T18" fmla="*/ 1 w 35"/>
                  <a:gd name="T19" fmla="*/ 1 h 14"/>
                  <a:gd name="T20" fmla="*/ 1 w 35"/>
                  <a:gd name="T21" fmla="*/ 1 h 14"/>
                  <a:gd name="T22" fmla="*/ 1 w 35"/>
                  <a:gd name="T23" fmla="*/ 1 h 14"/>
                  <a:gd name="T24" fmla="*/ 1 w 35"/>
                  <a:gd name="T25" fmla="*/ 1 h 14"/>
                  <a:gd name="T26" fmla="*/ 1 w 35"/>
                  <a:gd name="T27" fmla="*/ 1 h 14"/>
                  <a:gd name="T28" fmla="*/ 1 w 35"/>
                  <a:gd name="T29" fmla="*/ 1 h 14"/>
                  <a:gd name="T30" fmla="*/ 1 w 35"/>
                  <a:gd name="T31" fmla="*/ 0 h 14"/>
                  <a:gd name="T32" fmla="*/ 0 w 35"/>
                  <a:gd name="T33" fmla="*/ 0 h 1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5" h="14">
                    <a:moveTo>
                      <a:pt x="0" y="0"/>
                    </a:moveTo>
                    <a:lnTo>
                      <a:pt x="2" y="1"/>
                    </a:lnTo>
                    <a:lnTo>
                      <a:pt x="6" y="4"/>
                    </a:lnTo>
                    <a:lnTo>
                      <a:pt x="11" y="6"/>
                    </a:lnTo>
                    <a:lnTo>
                      <a:pt x="17" y="10"/>
                    </a:lnTo>
                    <a:lnTo>
                      <a:pt x="23" y="12"/>
                    </a:lnTo>
                    <a:lnTo>
                      <a:pt x="28" y="14"/>
                    </a:lnTo>
                    <a:lnTo>
                      <a:pt x="33" y="14"/>
                    </a:lnTo>
                    <a:lnTo>
                      <a:pt x="35" y="13"/>
                    </a:lnTo>
                    <a:lnTo>
                      <a:pt x="35" y="11"/>
                    </a:lnTo>
                    <a:lnTo>
                      <a:pt x="33" y="7"/>
                    </a:lnTo>
                    <a:lnTo>
                      <a:pt x="28" y="6"/>
                    </a:lnTo>
                    <a:lnTo>
                      <a:pt x="23" y="4"/>
                    </a:lnTo>
                    <a:lnTo>
                      <a:pt x="16" y="3"/>
                    </a:lnTo>
                    <a:lnTo>
                      <a:pt x="9" y="1"/>
                    </a:lnTo>
                    <a:lnTo>
                      <a:pt x="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223" name="Freeform 99"/>
              <p:cNvSpPr>
                <a:spLocks/>
              </p:cNvSpPr>
              <p:nvPr/>
            </p:nvSpPr>
            <p:spPr bwMode="auto">
              <a:xfrm>
                <a:off x="704" y="99"/>
                <a:ext cx="20" cy="5"/>
              </a:xfrm>
              <a:custGeom>
                <a:avLst/>
                <a:gdLst>
                  <a:gd name="T0" fmla="*/ 0 w 40"/>
                  <a:gd name="T1" fmla="*/ 0 h 12"/>
                  <a:gd name="T2" fmla="*/ 1 w 40"/>
                  <a:gd name="T3" fmla="*/ 0 h 12"/>
                  <a:gd name="T4" fmla="*/ 1 w 40"/>
                  <a:gd name="T5" fmla="*/ 0 h 12"/>
                  <a:gd name="T6" fmla="*/ 1 w 40"/>
                  <a:gd name="T7" fmla="*/ 0 h 12"/>
                  <a:gd name="T8" fmla="*/ 1 w 40"/>
                  <a:gd name="T9" fmla="*/ 0 h 12"/>
                  <a:gd name="T10" fmla="*/ 1 w 40"/>
                  <a:gd name="T11" fmla="*/ 0 h 12"/>
                  <a:gd name="T12" fmla="*/ 1 w 40"/>
                  <a:gd name="T13" fmla="*/ 0 h 12"/>
                  <a:gd name="T14" fmla="*/ 1 w 40"/>
                  <a:gd name="T15" fmla="*/ 0 h 12"/>
                  <a:gd name="T16" fmla="*/ 1 w 40"/>
                  <a:gd name="T17" fmla="*/ 0 h 12"/>
                  <a:gd name="T18" fmla="*/ 1 w 40"/>
                  <a:gd name="T19" fmla="*/ 0 h 12"/>
                  <a:gd name="T20" fmla="*/ 1 w 40"/>
                  <a:gd name="T21" fmla="*/ 0 h 12"/>
                  <a:gd name="T22" fmla="*/ 1 w 40"/>
                  <a:gd name="T23" fmla="*/ 0 h 12"/>
                  <a:gd name="T24" fmla="*/ 1 w 40"/>
                  <a:gd name="T25" fmla="*/ 0 h 12"/>
                  <a:gd name="T26" fmla="*/ 1 w 40"/>
                  <a:gd name="T27" fmla="*/ 0 h 12"/>
                  <a:gd name="T28" fmla="*/ 1 w 40"/>
                  <a:gd name="T29" fmla="*/ 0 h 12"/>
                  <a:gd name="T30" fmla="*/ 1 w 40"/>
                  <a:gd name="T31" fmla="*/ 0 h 12"/>
                  <a:gd name="T32" fmla="*/ 0 w 40"/>
                  <a:gd name="T33" fmla="*/ 0 h 1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0" h="12">
                    <a:moveTo>
                      <a:pt x="0" y="12"/>
                    </a:moveTo>
                    <a:lnTo>
                      <a:pt x="3" y="12"/>
                    </a:lnTo>
                    <a:lnTo>
                      <a:pt x="9" y="12"/>
                    </a:lnTo>
                    <a:lnTo>
                      <a:pt x="14" y="11"/>
                    </a:lnTo>
                    <a:lnTo>
                      <a:pt x="22" y="11"/>
                    </a:lnTo>
                    <a:lnTo>
                      <a:pt x="28" y="9"/>
                    </a:lnTo>
                    <a:lnTo>
                      <a:pt x="35" y="8"/>
                    </a:lnTo>
                    <a:lnTo>
                      <a:pt x="38" y="7"/>
                    </a:lnTo>
                    <a:lnTo>
                      <a:pt x="40" y="4"/>
                    </a:lnTo>
                    <a:lnTo>
                      <a:pt x="38" y="1"/>
                    </a:lnTo>
                    <a:lnTo>
                      <a:pt x="35" y="0"/>
                    </a:lnTo>
                    <a:lnTo>
                      <a:pt x="29" y="1"/>
                    </a:lnTo>
                    <a:lnTo>
                      <a:pt x="23" y="4"/>
                    </a:lnTo>
                    <a:lnTo>
                      <a:pt x="17" y="6"/>
                    </a:lnTo>
                    <a:lnTo>
                      <a:pt x="10" y="8"/>
                    </a:lnTo>
                    <a:lnTo>
                      <a:pt x="4" y="11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224" name="Freeform 100"/>
              <p:cNvSpPr>
                <a:spLocks/>
              </p:cNvSpPr>
              <p:nvPr/>
            </p:nvSpPr>
            <p:spPr bwMode="auto">
              <a:xfrm>
                <a:off x="695" y="110"/>
                <a:ext cx="18" cy="14"/>
              </a:xfrm>
              <a:custGeom>
                <a:avLst/>
                <a:gdLst>
                  <a:gd name="T0" fmla="*/ 0 w 37"/>
                  <a:gd name="T1" fmla="*/ 0 h 29"/>
                  <a:gd name="T2" fmla="*/ 0 w 37"/>
                  <a:gd name="T3" fmla="*/ 0 h 29"/>
                  <a:gd name="T4" fmla="*/ 0 w 37"/>
                  <a:gd name="T5" fmla="*/ 0 h 29"/>
                  <a:gd name="T6" fmla="*/ 0 w 37"/>
                  <a:gd name="T7" fmla="*/ 0 h 29"/>
                  <a:gd name="T8" fmla="*/ 0 w 37"/>
                  <a:gd name="T9" fmla="*/ 0 h 29"/>
                  <a:gd name="T10" fmla="*/ 0 w 37"/>
                  <a:gd name="T11" fmla="*/ 0 h 29"/>
                  <a:gd name="T12" fmla="*/ 0 w 37"/>
                  <a:gd name="T13" fmla="*/ 0 h 29"/>
                  <a:gd name="T14" fmla="*/ 0 w 37"/>
                  <a:gd name="T15" fmla="*/ 0 h 29"/>
                  <a:gd name="T16" fmla="*/ 0 w 37"/>
                  <a:gd name="T17" fmla="*/ 0 h 29"/>
                  <a:gd name="T18" fmla="*/ 0 w 37"/>
                  <a:gd name="T19" fmla="*/ 0 h 29"/>
                  <a:gd name="T20" fmla="*/ 0 w 37"/>
                  <a:gd name="T21" fmla="*/ 0 h 29"/>
                  <a:gd name="T22" fmla="*/ 0 w 37"/>
                  <a:gd name="T23" fmla="*/ 0 h 29"/>
                  <a:gd name="T24" fmla="*/ 0 w 37"/>
                  <a:gd name="T25" fmla="*/ 0 h 29"/>
                  <a:gd name="T26" fmla="*/ 0 w 37"/>
                  <a:gd name="T27" fmla="*/ 0 h 29"/>
                  <a:gd name="T28" fmla="*/ 0 w 37"/>
                  <a:gd name="T29" fmla="*/ 0 h 29"/>
                  <a:gd name="T30" fmla="*/ 0 w 37"/>
                  <a:gd name="T31" fmla="*/ 0 h 29"/>
                  <a:gd name="T32" fmla="*/ 0 w 37"/>
                  <a:gd name="T33" fmla="*/ 0 h 2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7" h="29">
                    <a:moveTo>
                      <a:pt x="0" y="0"/>
                    </a:moveTo>
                    <a:lnTo>
                      <a:pt x="5" y="2"/>
                    </a:lnTo>
                    <a:lnTo>
                      <a:pt x="12" y="6"/>
                    </a:lnTo>
                    <a:lnTo>
                      <a:pt x="17" y="9"/>
                    </a:lnTo>
                    <a:lnTo>
                      <a:pt x="24" y="14"/>
                    </a:lnTo>
                    <a:lnTo>
                      <a:pt x="30" y="18"/>
                    </a:lnTo>
                    <a:lnTo>
                      <a:pt x="35" y="22"/>
                    </a:lnTo>
                    <a:lnTo>
                      <a:pt x="37" y="25"/>
                    </a:lnTo>
                    <a:lnTo>
                      <a:pt x="37" y="28"/>
                    </a:lnTo>
                    <a:lnTo>
                      <a:pt x="33" y="29"/>
                    </a:lnTo>
                    <a:lnTo>
                      <a:pt x="29" y="27"/>
                    </a:lnTo>
                    <a:lnTo>
                      <a:pt x="24" y="23"/>
                    </a:lnTo>
                    <a:lnTo>
                      <a:pt x="18" y="17"/>
                    </a:lnTo>
                    <a:lnTo>
                      <a:pt x="13" y="13"/>
                    </a:lnTo>
                    <a:lnTo>
                      <a:pt x="7" y="7"/>
                    </a:lnTo>
                    <a:lnTo>
                      <a:pt x="2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225" name="Freeform 101"/>
              <p:cNvSpPr>
                <a:spLocks/>
              </p:cNvSpPr>
              <p:nvPr/>
            </p:nvSpPr>
            <p:spPr bwMode="auto">
              <a:xfrm>
                <a:off x="598" y="103"/>
                <a:ext cx="5" cy="26"/>
              </a:xfrm>
              <a:custGeom>
                <a:avLst/>
                <a:gdLst>
                  <a:gd name="T0" fmla="*/ 1 w 9"/>
                  <a:gd name="T1" fmla="*/ 0 h 51"/>
                  <a:gd name="T2" fmla="*/ 1 w 9"/>
                  <a:gd name="T3" fmla="*/ 1 h 51"/>
                  <a:gd name="T4" fmla="*/ 1 w 9"/>
                  <a:gd name="T5" fmla="*/ 1 h 51"/>
                  <a:gd name="T6" fmla="*/ 1 w 9"/>
                  <a:gd name="T7" fmla="*/ 1 h 51"/>
                  <a:gd name="T8" fmla="*/ 1 w 9"/>
                  <a:gd name="T9" fmla="*/ 1 h 51"/>
                  <a:gd name="T10" fmla="*/ 0 w 9"/>
                  <a:gd name="T11" fmla="*/ 1 h 51"/>
                  <a:gd name="T12" fmla="*/ 1 w 9"/>
                  <a:gd name="T13" fmla="*/ 1 h 51"/>
                  <a:gd name="T14" fmla="*/ 1 w 9"/>
                  <a:gd name="T15" fmla="*/ 1 h 51"/>
                  <a:gd name="T16" fmla="*/ 1 w 9"/>
                  <a:gd name="T17" fmla="*/ 0 h 5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9" h="51">
                    <a:moveTo>
                      <a:pt x="5" y="0"/>
                    </a:moveTo>
                    <a:lnTo>
                      <a:pt x="8" y="13"/>
                    </a:lnTo>
                    <a:lnTo>
                      <a:pt x="9" y="29"/>
                    </a:lnTo>
                    <a:lnTo>
                      <a:pt x="8" y="44"/>
                    </a:lnTo>
                    <a:lnTo>
                      <a:pt x="3" y="51"/>
                    </a:lnTo>
                    <a:lnTo>
                      <a:pt x="0" y="46"/>
                    </a:lnTo>
                    <a:lnTo>
                      <a:pt x="1" y="31"/>
                    </a:lnTo>
                    <a:lnTo>
                      <a:pt x="3" y="14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226" name="Freeform 102"/>
              <p:cNvSpPr>
                <a:spLocks/>
              </p:cNvSpPr>
              <p:nvPr/>
            </p:nvSpPr>
            <p:spPr bwMode="auto">
              <a:xfrm>
                <a:off x="587" y="100"/>
                <a:ext cx="8" cy="25"/>
              </a:xfrm>
              <a:custGeom>
                <a:avLst/>
                <a:gdLst>
                  <a:gd name="T0" fmla="*/ 1 w 15"/>
                  <a:gd name="T1" fmla="*/ 0 h 51"/>
                  <a:gd name="T2" fmla="*/ 1 w 15"/>
                  <a:gd name="T3" fmla="*/ 0 h 51"/>
                  <a:gd name="T4" fmla="*/ 1 w 15"/>
                  <a:gd name="T5" fmla="*/ 0 h 51"/>
                  <a:gd name="T6" fmla="*/ 1 w 15"/>
                  <a:gd name="T7" fmla="*/ 0 h 51"/>
                  <a:gd name="T8" fmla="*/ 1 w 15"/>
                  <a:gd name="T9" fmla="*/ 0 h 51"/>
                  <a:gd name="T10" fmla="*/ 0 w 15"/>
                  <a:gd name="T11" fmla="*/ 0 h 51"/>
                  <a:gd name="T12" fmla="*/ 1 w 15"/>
                  <a:gd name="T13" fmla="*/ 0 h 51"/>
                  <a:gd name="T14" fmla="*/ 1 w 15"/>
                  <a:gd name="T15" fmla="*/ 0 h 51"/>
                  <a:gd name="T16" fmla="*/ 1 w 15"/>
                  <a:gd name="T17" fmla="*/ 0 h 5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5" h="51">
                    <a:moveTo>
                      <a:pt x="15" y="0"/>
                    </a:moveTo>
                    <a:lnTo>
                      <a:pt x="15" y="12"/>
                    </a:lnTo>
                    <a:lnTo>
                      <a:pt x="13" y="29"/>
                    </a:lnTo>
                    <a:lnTo>
                      <a:pt x="10" y="44"/>
                    </a:lnTo>
                    <a:lnTo>
                      <a:pt x="3" y="51"/>
                    </a:lnTo>
                    <a:lnTo>
                      <a:pt x="0" y="44"/>
                    </a:lnTo>
                    <a:lnTo>
                      <a:pt x="4" y="29"/>
                    </a:lnTo>
                    <a:lnTo>
                      <a:pt x="10" y="12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227" name="Freeform 103"/>
              <p:cNvSpPr>
                <a:spLocks/>
              </p:cNvSpPr>
              <p:nvPr/>
            </p:nvSpPr>
            <p:spPr bwMode="auto">
              <a:xfrm>
                <a:off x="612" y="111"/>
                <a:ext cx="4" cy="24"/>
              </a:xfrm>
              <a:custGeom>
                <a:avLst/>
                <a:gdLst>
                  <a:gd name="T0" fmla="*/ 0 w 9"/>
                  <a:gd name="T1" fmla="*/ 0 h 49"/>
                  <a:gd name="T2" fmla="*/ 0 w 9"/>
                  <a:gd name="T3" fmla="*/ 0 h 49"/>
                  <a:gd name="T4" fmla="*/ 0 w 9"/>
                  <a:gd name="T5" fmla="*/ 0 h 49"/>
                  <a:gd name="T6" fmla="*/ 0 w 9"/>
                  <a:gd name="T7" fmla="*/ 0 h 49"/>
                  <a:gd name="T8" fmla="*/ 0 w 9"/>
                  <a:gd name="T9" fmla="*/ 0 h 49"/>
                  <a:gd name="T10" fmla="*/ 0 w 9"/>
                  <a:gd name="T11" fmla="*/ 0 h 49"/>
                  <a:gd name="T12" fmla="*/ 0 w 9"/>
                  <a:gd name="T13" fmla="*/ 0 h 49"/>
                  <a:gd name="T14" fmla="*/ 0 w 9"/>
                  <a:gd name="T15" fmla="*/ 0 h 49"/>
                  <a:gd name="T16" fmla="*/ 0 w 9"/>
                  <a:gd name="T17" fmla="*/ 0 h 49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9" h="49">
                    <a:moveTo>
                      <a:pt x="1" y="0"/>
                    </a:moveTo>
                    <a:lnTo>
                      <a:pt x="6" y="7"/>
                    </a:lnTo>
                    <a:lnTo>
                      <a:pt x="8" y="22"/>
                    </a:lnTo>
                    <a:lnTo>
                      <a:pt x="9" y="38"/>
                    </a:lnTo>
                    <a:lnTo>
                      <a:pt x="5" y="49"/>
                    </a:lnTo>
                    <a:lnTo>
                      <a:pt x="0" y="45"/>
                    </a:lnTo>
                    <a:lnTo>
                      <a:pt x="0" y="31"/>
                    </a:lnTo>
                    <a:lnTo>
                      <a:pt x="1" y="14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228" name="Freeform 104"/>
              <p:cNvSpPr>
                <a:spLocks/>
              </p:cNvSpPr>
              <p:nvPr/>
            </p:nvSpPr>
            <p:spPr bwMode="auto">
              <a:xfrm>
                <a:off x="622" y="113"/>
                <a:ext cx="10" cy="28"/>
              </a:xfrm>
              <a:custGeom>
                <a:avLst/>
                <a:gdLst>
                  <a:gd name="T0" fmla="*/ 0 w 19"/>
                  <a:gd name="T1" fmla="*/ 0 h 55"/>
                  <a:gd name="T2" fmla="*/ 1 w 19"/>
                  <a:gd name="T3" fmla="*/ 1 h 55"/>
                  <a:gd name="T4" fmla="*/ 1 w 19"/>
                  <a:gd name="T5" fmla="*/ 1 h 55"/>
                  <a:gd name="T6" fmla="*/ 1 w 19"/>
                  <a:gd name="T7" fmla="*/ 1 h 55"/>
                  <a:gd name="T8" fmla="*/ 1 w 19"/>
                  <a:gd name="T9" fmla="*/ 1 h 55"/>
                  <a:gd name="T10" fmla="*/ 1 w 19"/>
                  <a:gd name="T11" fmla="*/ 1 h 55"/>
                  <a:gd name="T12" fmla="*/ 1 w 19"/>
                  <a:gd name="T13" fmla="*/ 1 h 55"/>
                  <a:gd name="T14" fmla="*/ 1 w 19"/>
                  <a:gd name="T15" fmla="*/ 1 h 55"/>
                  <a:gd name="T16" fmla="*/ 0 w 19"/>
                  <a:gd name="T17" fmla="*/ 0 h 5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9" h="55">
                    <a:moveTo>
                      <a:pt x="0" y="0"/>
                    </a:moveTo>
                    <a:lnTo>
                      <a:pt x="8" y="14"/>
                    </a:lnTo>
                    <a:lnTo>
                      <a:pt x="16" y="31"/>
                    </a:lnTo>
                    <a:lnTo>
                      <a:pt x="19" y="47"/>
                    </a:lnTo>
                    <a:lnTo>
                      <a:pt x="16" y="55"/>
                    </a:lnTo>
                    <a:lnTo>
                      <a:pt x="9" y="50"/>
                    </a:lnTo>
                    <a:lnTo>
                      <a:pt x="6" y="32"/>
                    </a:lnTo>
                    <a:lnTo>
                      <a:pt x="3" y="1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229" name="Freeform 105"/>
              <p:cNvSpPr>
                <a:spLocks/>
              </p:cNvSpPr>
              <p:nvPr/>
            </p:nvSpPr>
            <p:spPr bwMode="auto">
              <a:xfrm>
                <a:off x="635" y="116"/>
                <a:ext cx="11" cy="31"/>
              </a:xfrm>
              <a:custGeom>
                <a:avLst/>
                <a:gdLst>
                  <a:gd name="T0" fmla="*/ 0 w 22"/>
                  <a:gd name="T1" fmla="*/ 0 h 61"/>
                  <a:gd name="T2" fmla="*/ 1 w 22"/>
                  <a:gd name="T3" fmla="*/ 1 h 61"/>
                  <a:gd name="T4" fmla="*/ 1 w 22"/>
                  <a:gd name="T5" fmla="*/ 1 h 61"/>
                  <a:gd name="T6" fmla="*/ 1 w 22"/>
                  <a:gd name="T7" fmla="*/ 1 h 61"/>
                  <a:gd name="T8" fmla="*/ 1 w 22"/>
                  <a:gd name="T9" fmla="*/ 1 h 61"/>
                  <a:gd name="T10" fmla="*/ 1 w 22"/>
                  <a:gd name="T11" fmla="*/ 1 h 61"/>
                  <a:gd name="T12" fmla="*/ 1 w 22"/>
                  <a:gd name="T13" fmla="*/ 1 h 61"/>
                  <a:gd name="T14" fmla="*/ 1 w 22"/>
                  <a:gd name="T15" fmla="*/ 1 h 61"/>
                  <a:gd name="T16" fmla="*/ 0 w 22"/>
                  <a:gd name="T17" fmla="*/ 0 h 6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2" h="61">
                    <a:moveTo>
                      <a:pt x="0" y="0"/>
                    </a:moveTo>
                    <a:lnTo>
                      <a:pt x="7" y="14"/>
                    </a:lnTo>
                    <a:lnTo>
                      <a:pt x="16" y="34"/>
                    </a:lnTo>
                    <a:lnTo>
                      <a:pt x="22" y="53"/>
                    </a:lnTo>
                    <a:lnTo>
                      <a:pt x="20" y="61"/>
                    </a:lnTo>
                    <a:lnTo>
                      <a:pt x="12" y="52"/>
                    </a:lnTo>
                    <a:lnTo>
                      <a:pt x="7" y="32"/>
                    </a:lnTo>
                    <a:lnTo>
                      <a:pt x="3" y="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230" name="Freeform 106"/>
              <p:cNvSpPr>
                <a:spLocks/>
              </p:cNvSpPr>
              <p:nvPr/>
            </p:nvSpPr>
            <p:spPr bwMode="auto">
              <a:xfrm>
                <a:off x="658" y="115"/>
                <a:ext cx="19" cy="32"/>
              </a:xfrm>
              <a:custGeom>
                <a:avLst/>
                <a:gdLst>
                  <a:gd name="T0" fmla="*/ 0 w 37"/>
                  <a:gd name="T1" fmla="*/ 0 h 63"/>
                  <a:gd name="T2" fmla="*/ 1 w 37"/>
                  <a:gd name="T3" fmla="*/ 1 h 63"/>
                  <a:gd name="T4" fmla="*/ 1 w 37"/>
                  <a:gd name="T5" fmla="*/ 1 h 63"/>
                  <a:gd name="T6" fmla="*/ 1 w 37"/>
                  <a:gd name="T7" fmla="*/ 1 h 63"/>
                  <a:gd name="T8" fmla="*/ 1 w 37"/>
                  <a:gd name="T9" fmla="*/ 1 h 63"/>
                  <a:gd name="T10" fmla="*/ 1 w 37"/>
                  <a:gd name="T11" fmla="*/ 1 h 63"/>
                  <a:gd name="T12" fmla="*/ 1 w 37"/>
                  <a:gd name="T13" fmla="*/ 1 h 63"/>
                  <a:gd name="T14" fmla="*/ 1 w 37"/>
                  <a:gd name="T15" fmla="*/ 1 h 63"/>
                  <a:gd name="T16" fmla="*/ 1 w 37"/>
                  <a:gd name="T17" fmla="*/ 1 h 63"/>
                  <a:gd name="T18" fmla="*/ 1 w 37"/>
                  <a:gd name="T19" fmla="*/ 1 h 63"/>
                  <a:gd name="T20" fmla="*/ 1 w 37"/>
                  <a:gd name="T21" fmla="*/ 1 h 63"/>
                  <a:gd name="T22" fmla="*/ 1 w 37"/>
                  <a:gd name="T23" fmla="*/ 1 h 63"/>
                  <a:gd name="T24" fmla="*/ 1 w 37"/>
                  <a:gd name="T25" fmla="*/ 1 h 63"/>
                  <a:gd name="T26" fmla="*/ 1 w 37"/>
                  <a:gd name="T27" fmla="*/ 1 h 63"/>
                  <a:gd name="T28" fmla="*/ 1 w 37"/>
                  <a:gd name="T29" fmla="*/ 1 h 63"/>
                  <a:gd name="T30" fmla="*/ 1 w 37"/>
                  <a:gd name="T31" fmla="*/ 1 h 63"/>
                  <a:gd name="T32" fmla="*/ 0 w 37"/>
                  <a:gd name="T33" fmla="*/ 0 h 6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7" h="63">
                    <a:moveTo>
                      <a:pt x="0" y="0"/>
                    </a:moveTo>
                    <a:lnTo>
                      <a:pt x="6" y="5"/>
                    </a:lnTo>
                    <a:lnTo>
                      <a:pt x="13" y="13"/>
                    </a:lnTo>
                    <a:lnTo>
                      <a:pt x="20" y="23"/>
                    </a:lnTo>
                    <a:lnTo>
                      <a:pt x="27" y="33"/>
                    </a:lnTo>
                    <a:lnTo>
                      <a:pt x="33" y="43"/>
                    </a:lnTo>
                    <a:lnTo>
                      <a:pt x="36" y="53"/>
                    </a:lnTo>
                    <a:lnTo>
                      <a:pt x="37" y="60"/>
                    </a:lnTo>
                    <a:lnTo>
                      <a:pt x="36" y="63"/>
                    </a:lnTo>
                    <a:lnTo>
                      <a:pt x="33" y="62"/>
                    </a:lnTo>
                    <a:lnTo>
                      <a:pt x="28" y="56"/>
                    </a:lnTo>
                    <a:lnTo>
                      <a:pt x="23" y="47"/>
                    </a:lnTo>
                    <a:lnTo>
                      <a:pt x="19" y="35"/>
                    </a:lnTo>
                    <a:lnTo>
                      <a:pt x="14" y="24"/>
                    </a:lnTo>
                    <a:lnTo>
                      <a:pt x="10" y="12"/>
                    </a:lnTo>
                    <a:lnTo>
                      <a:pt x="5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231" name="Freeform 107"/>
              <p:cNvSpPr>
                <a:spLocks/>
              </p:cNvSpPr>
              <p:nvPr/>
            </p:nvSpPr>
            <p:spPr bwMode="auto">
              <a:xfrm>
                <a:off x="684" y="111"/>
                <a:ext cx="21" cy="29"/>
              </a:xfrm>
              <a:custGeom>
                <a:avLst/>
                <a:gdLst>
                  <a:gd name="T0" fmla="*/ 0 w 42"/>
                  <a:gd name="T1" fmla="*/ 0 h 59"/>
                  <a:gd name="T2" fmla="*/ 1 w 42"/>
                  <a:gd name="T3" fmla="*/ 0 h 59"/>
                  <a:gd name="T4" fmla="*/ 1 w 42"/>
                  <a:gd name="T5" fmla="*/ 0 h 59"/>
                  <a:gd name="T6" fmla="*/ 1 w 42"/>
                  <a:gd name="T7" fmla="*/ 0 h 59"/>
                  <a:gd name="T8" fmla="*/ 1 w 42"/>
                  <a:gd name="T9" fmla="*/ 0 h 59"/>
                  <a:gd name="T10" fmla="*/ 1 w 42"/>
                  <a:gd name="T11" fmla="*/ 0 h 59"/>
                  <a:gd name="T12" fmla="*/ 1 w 42"/>
                  <a:gd name="T13" fmla="*/ 0 h 59"/>
                  <a:gd name="T14" fmla="*/ 1 w 42"/>
                  <a:gd name="T15" fmla="*/ 0 h 59"/>
                  <a:gd name="T16" fmla="*/ 1 w 42"/>
                  <a:gd name="T17" fmla="*/ 0 h 59"/>
                  <a:gd name="T18" fmla="*/ 1 w 42"/>
                  <a:gd name="T19" fmla="*/ 0 h 59"/>
                  <a:gd name="T20" fmla="*/ 1 w 42"/>
                  <a:gd name="T21" fmla="*/ 0 h 59"/>
                  <a:gd name="T22" fmla="*/ 1 w 42"/>
                  <a:gd name="T23" fmla="*/ 0 h 59"/>
                  <a:gd name="T24" fmla="*/ 1 w 42"/>
                  <a:gd name="T25" fmla="*/ 0 h 59"/>
                  <a:gd name="T26" fmla="*/ 1 w 42"/>
                  <a:gd name="T27" fmla="*/ 0 h 59"/>
                  <a:gd name="T28" fmla="*/ 1 w 42"/>
                  <a:gd name="T29" fmla="*/ 0 h 59"/>
                  <a:gd name="T30" fmla="*/ 1 w 42"/>
                  <a:gd name="T31" fmla="*/ 0 h 59"/>
                  <a:gd name="T32" fmla="*/ 0 w 42"/>
                  <a:gd name="T33" fmla="*/ 0 h 5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2" h="59">
                    <a:moveTo>
                      <a:pt x="0" y="0"/>
                    </a:moveTo>
                    <a:lnTo>
                      <a:pt x="5" y="5"/>
                    </a:lnTo>
                    <a:lnTo>
                      <a:pt x="13" y="12"/>
                    </a:lnTo>
                    <a:lnTo>
                      <a:pt x="20" y="21"/>
                    </a:lnTo>
                    <a:lnTo>
                      <a:pt x="28" y="30"/>
                    </a:lnTo>
                    <a:lnTo>
                      <a:pt x="35" y="41"/>
                    </a:lnTo>
                    <a:lnTo>
                      <a:pt x="40" y="49"/>
                    </a:lnTo>
                    <a:lnTo>
                      <a:pt x="42" y="56"/>
                    </a:lnTo>
                    <a:lnTo>
                      <a:pt x="40" y="59"/>
                    </a:lnTo>
                    <a:lnTo>
                      <a:pt x="36" y="58"/>
                    </a:lnTo>
                    <a:lnTo>
                      <a:pt x="31" y="52"/>
                    </a:lnTo>
                    <a:lnTo>
                      <a:pt x="25" y="44"/>
                    </a:lnTo>
                    <a:lnTo>
                      <a:pt x="20" y="33"/>
                    </a:lnTo>
                    <a:lnTo>
                      <a:pt x="14" y="22"/>
                    </a:lnTo>
                    <a:lnTo>
                      <a:pt x="8" y="12"/>
                    </a:lnTo>
                    <a:lnTo>
                      <a:pt x="4" y="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232" name="Freeform 108"/>
              <p:cNvSpPr>
                <a:spLocks/>
              </p:cNvSpPr>
              <p:nvPr/>
            </p:nvSpPr>
            <p:spPr bwMode="auto">
              <a:xfrm>
                <a:off x="647" y="117"/>
                <a:ext cx="18" cy="27"/>
              </a:xfrm>
              <a:custGeom>
                <a:avLst/>
                <a:gdLst>
                  <a:gd name="T0" fmla="*/ 0 w 37"/>
                  <a:gd name="T1" fmla="*/ 0 h 54"/>
                  <a:gd name="T2" fmla="*/ 0 w 37"/>
                  <a:gd name="T3" fmla="*/ 1 h 54"/>
                  <a:gd name="T4" fmla="*/ 0 w 37"/>
                  <a:gd name="T5" fmla="*/ 1 h 54"/>
                  <a:gd name="T6" fmla="*/ 0 w 37"/>
                  <a:gd name="T7" fmla="*/ 1 h 54"/>
                  <a:gd name="T8" fmla="*/ 0 w 37"/>
                  <a:gd name="T9" fmla="*/ 1 h 54"/>
                  <a:gd name="T10" fmla="*/ 0 w 37"/>
                  <a:gd name="T11" fmla="*/ 1 h 54"/>
                  <a:gd name="T12" fmla="*/ 0 w 37"/>
                  <a:gd name="T13" fmla="*/ 1 h 54"/>
                  <a:gd name="T14" fmla="*/ 0 w 37"/>
                  <a:gd name="T15" fmla="*/ 1 h 54"/>
                  <a:gd name="T16" fmla="*/ 0 w 37"/>
                  <a:gd name="T17" fmla="*/ 1 h 54"/>
                  <a:gd name="T18" fmla="*/ 0 w 37"/>
                  <a:gd name="T19" fmla="*/ 1 h 54"/>
                  <a:gd name="T20" fmla="*/ 0 w 37"/>
                  <a:gd name="T21" fmla="*/ 1 h 54"/>
                  <a:gd name="T22" fmla="*/ 0 w 37"/>
                  <a:gd name="T23" fmla="*/ 1 h 54"/>
                  <a:gd name="T24" fmla="*/ 0 w 37"/>
                  <a:gd name="T25" fmla="*/ 1 h 54"/>
                  <a:gd name="T26" fmla="*/ 0 w 37"/>
                  <a:gd name="T27" fmla="*/ 1 h 54"/>
                  <a:gd name="T28" fmla="*/ 0 w 37"/>
                  <a:gd name="T29" fmla="*/ 1 h 54"/>
                  <a:gd name="T30" fmla="*/ 0 w 37"/>
                  <a:gd name="T31" fmla="*/ 1 h 54"/>
                  <a:gd name="T32" fmla="*/ 0 w 37"/>
                  <a:gd name="T33" fmla="*/ 0 h 5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7" h="54">
                    <a:moveTo>
                      <a:pt x="0" y="0"/>
                    </a:moveTo>
                    <a:lnTo>
                      <a:pt x="5" y="5"/>
                    </a:lnTo>
                    <a:lnTo>
                      <a:pt x="11" y="12"/>
                    </a:lnTo>
                    <a:lnTo>
                      <a:pt x="18" y="21"/>
                    </a:lnTo>
                    <a:lnTo>
                      <a:pt x="24" y="30"/>
                    </a:lnTo>
                    <a:lnTo>
                      <a:pt x="31" y="38"/>
                    </a:lnTo>
                    <a:lnTo>
                      <a:pt x="36" y="46"/>
                    </a:lnTo>
                    <a:lnTo>
                      <a:pt x="37" y="52"/>
                    </a:lnTo>
                    <a:lnTo>
                      <a:pt x="35" y="54"/>
                    </a:lnTo>
                    <a:lnTo>
                      <a:pt x="30" y="53"/>
                    </a:lnTo>
                    <a:lnTo>
                      <a:pt x="24" y="47"/>
                    </a:lnTo>
                    <a:lnTo>
                      <a:pt x="20" y="40"/>
                    </a:lnTo>
                    <a:lnTo>
                      <a:pt x="14" y="30"/>
                    </a:lnTo>
                    <a:lnTo>
                      <a:pt x="10" y="21"/>
                    </a:lnTo>
                    <a:lnTo>
                      <a:pt x="6" y="12"/>
                    </a:lnTo>
                    <a:lnTo>
                      <a:pt x="3" y="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233" name="Freeform 109"/>
              <p:cNvSpPr>
                <a:spLocks/>
              </p:cNvSpPr>
              <p:nvPr/>
            </p:nvSpPr>
            <p:spPr bwMode="auto">
              <a:xfrm>
                <a:off x="648" y="78"/>
                <a:ext cx="23" cy="41"/>
              </a:xfrm>
              <a:custGeom>
                <a:avLst/>
                <a:gdLst>
                  <a:gd name="T0" fmla="*/ 1 w 45"/>
                  <a:gd name="T1" fmla="*/ 0 h 83"/>
                  <a:gd name="T2" fmla="*/ 1 w 45"/>
                  <a:gd name="T3" fmla="*/ 0 h 83"/>
                  <a:gd name="T4" fmla="*/ 1 w 45"/>
                  <a:gd name="T5" fmla="*/ 0 h 83"/>
                  <a:gd name="T6" fmla="*/ 1 w 45"/>
                  <a:gd name="T7" fmla="*/ 0 h 83"/>
                  <a:gd name="T8" fmla="*/ 1 w 45"/>
                  <a:gd name="T9" fmla="*/ 0 h 83"/>
                  <a:gd name="T10" fmla="*/ 1 w 45"/>
                  <a:gd name="T11" fmla="*/ 0 h 83"/>
                  <a:gd name="T12" fmla="*/ 1 w 45"/>
                  <a:gd name="T13" fmla="*/ 0 h 83"/>
                  <a:gd name="T14" fmla="*/ 1 w 45"/>
                  <a:gd name="T15" fmla="*/ 0 h 83"/>
                  <a:gd name="T16" fmla="*/ 0 w 45"/>
                  <a:gd name="T17" fmla="*/ 0 h 83"/>
                  <a:gd name="T18" fmla="*/ 1 w 45"/>
                  <a:gd name="T19" fmla="*/ 0 h 83"/>
                  <a:gd name="T20" fmla="*/ 1 w 45"/>
                  <a:gd name="T21" fmla="*/ 0 h 83"/>
                  <a:gd name="T22" fmla="*/ 1 w 45"/>
                  <a:gd name="T23" fmla="*/ 0 h 83"/>
                  <a:gd name="T24" fmla="*/ 1 w 45"/>
                  <a:gd name="T25" fmla="*/ 0 h 83"/>
                  <a:gd name="T26" fmla="*/ 1 w 45"/>
                  <a:gd name="T27" fmla="*/ 0 h 83"/>
                  <a:gd name="T28" fmla="*/ 1 w 45"/>
                  <a:gd name="T29" fmla="*/ 0 h 83"/>
                  <a:gd name="T30" fmla="*/ 1 w 45"/>
                  <a:gd name="T31" fmla="*/ 0 h 83"/>
                  <a:gd name="T32" fmla="*/ 1 w 45"/>
                  <a:gd name="T33" fmla="*/ 0 h 8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5" h="83">
                    <a:moveTo>
                      <a:pt x="44" y="0"/>
                    </a:moveTo>
                    <a:lnTo>
                      <a:pt x="45" y="4"/>
                    </a:lnTo>
                    <a:lnTo>
                      <a:pt x="44" y="13"/>
                    </a:lnTo>
                    <a:lnTo>
                      <a:pt x="39" y="25"/>
                    </a:lnTo>
                    <a:lnTo>
                      <a:pt x="32" y="39"/>
                    </a:lnTo>
                    <a:lnTo>
                      <a:pt x="25" y="54"/>
                    </a:lnTo>
                    <a:lnTo>
                      <a:pt x="17" y="67"/>
                    </a:lnTo>
                    <a:lnTo>
                      <a:pt x="8" y="77"/>
                    </a:lnTo>
                    <a:lnTo>
                      <a:pt x="0" y="83"/>
                    </a:lnTo>
                    <a:lnTo>
                      <a:pt x="2" y="77"/>
                    </a:lnTo>
                    <a:lnTo>
                      <a:pt x="8" y="65"/>
                    </a:lnTo>
                    <a:lnTo>
                      <a:pt x="14" y="52"/>
                    </a:lnTo>
                    <a:lnTo>
                      <a:pt x="20" y="37"/>
                    </a:lnTo>
                    <a:lnTo>
                      <a:pt x="29" y="23"/>
                    </a:lnTo>
                    <a:lnTo>
                      <a:pt x="34" y="10"/>
                    </a:lnTo>
                    <a:lnTo>
                      <a:pt x="40" y="2"/>
                    </a:lnTo>
                    <a:lnTo>
                      <a:pt x="44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234" name="Freeform 110"/>
              <p:cNvSpPr>
                <a:spLocks/>
              </p:cNvSpPr>
              <p:nvPr/>
            </p:nvSpPr>
            <p:spPr bwMode="auto">
              <a:xfrm>
                <a:off x="669" y="84"/>
                <a:ext cx="20" cy="32"/>
              </a:xfrm>
              <a:custGeom>
                <a:avLst/>
                <a:gdLst>
                  <a:gd name="T0" fmla="*/ 1 w 40"/>
                  <a:gd name="T1" fmla="*/ 0 h 66"/>
                  <a:gd name="T2" fmla="*/ 1 w 40"/>
                  <a:gd name="T3" fmla="*/ 0 h 66"/>
                  <a:gd name="T4" fmla="*/ 1 w 40"/>
                  <a:gd name="T5" fmla="*/ 0 h 66"/>
                  <a:gd name="T6" fmla="*/ 1 w 40"/>
                  <a:gd name="T7" fmla="*/ 0 h 66"/>
                  <a:gd name="T8" fmla="*/ 1 w 40"/>
                  <a:gd name="T9" fmla="*/ 0 h 66"/>
                  <a:gd name="T10" fmla="*/ 1 w 40"/>
                  <a:gd name="T11" fmla="*/ 0 h 66"/>
                  <a:gd name="T12" fmla="*/ 1 w 40"/>
                  <a:gd name="T13" fmla="*/ 0 h 66"/>
                  <a:gd name="T14" fmla="*/ 1 w 40"/>
                  <a:gd name="T15" fmla="*/ 0 h 66"/>
                  <a:gd name="T16" fmla="*/ 0 w 40"/>
                  <a:gd name="T17" fmla="*/ 0 h 66"/>
                  <a:gd name="T18" fmla="*/ 1 w 40"/>
                  <a:gd name="T19" fmla="*/ 0 h 66"/>
                  <a:gd name="T20" fmla="*/ 1 w 40"/>
                  <a:gd name="T21" fmla="*/ 0 h 66"/>
                  <a:gd name="T22" fmla="*/ 1 w 40"/>
                  <a:gd name="T23" fmla="*/ 0 h 66"/>
                  <a:gd name="T24" fmla="*/ 1 w 40"/>
                  <a:gd name="T25" fmla="*/ 0 h 66"/>
                  <a:gd name="T26" fmla="*/ 1 w 40"/>
                  <a:gd name="T27" fmla="*/ 0 h 66"/>
                  <a:gd name="T28" fmla="*/ 1 w 40"/>
                  <a:gd name="T29" fmla="*/ 0 h 66"/>
                  <a:gd name="T30" fmla="*/ 1 w 40"/>
                  <a:gd name="T31" fmla="*/ 0 h 66"/>
                  <a:gd name="T32" fmla="*/ 1 w 40"/>
                  <a:gd name="T33" fmla="*/ 0 h 6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0" h="66">
                    <a:moveTo>
                      <a:pt x="39" y="0"/>
                    </a:moveTo>
                    <a:lnTo>
                      <a:pt x="40" y="4"/>
                    </a:lnTo>
                    <a:lnTo>
                      <a:pt x="38" y="9"/>
                    </a:lnTo>
                    <a:lnTo>
                      <a:pt x="36" y="19"/>
                    </a:lnTo>
                    <a:lnTo>
                      <a:pt x="30" y="29"/>
                    </a:lnTo>
                    <a:lnTo>
                      <a:pt x="24" y="41"/>
                    </a:lnTo>
                    <a:lnTo>
                      <a:pt x="17" y="51"/>
                    </a:lnTo>
                    <a:lnTo>
                      <a:pt x="9" y="60"/>
                    </a:lnTo>
                    <a:lnTo>
                      <a:pt x="0" y="66"/>
                    </a:lnTo>
                    <a:lnTo>
                      <a:pt x="5" y="59"/>
                    </a:lnTo>
                    <a:lnTo>
                      <a:pt x="10" y="49"/>
                    </a:lnTo>
                    <a:lnTo>
                      <a:pt x="16" y="38"/>
                    </a:lnTo>
                    <a:lnTo>
                      <a:pt x="22" y="27"/>
                    </a:lnTo>
                    <a:lnTo>
                      <a:pt x="28" y="16"/>
                    </a:lnTo>
                    <a:lnTo>
                      <a:pt x="32" y="7"/>
                    </a:lnTo>
                    <a:lnTo>
                      <a:pt x="37" y="1"/>
                    </a:lnTo>
                    <a:lnTo>
                      <a:pt x="39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235" name="Freeform 111"/>
              <p:cNvSpPr>
                <a:spLocks/>
              </p:cNvSpPr>
              <p:nvPr/>
            </p:nvSpPr>
            <p:spPr bwMode="auto">
              <a:xfrm>
                <a:off x="671" y="114"/>
                <a:ext cx="21" cy="29"/>
              </a:xfrm>
              <a:custGeom>
                <a:avLst/>
                <a:gdLst>
                  <a:gd name="T0" fmla="*/ 0 w 41"/>
                  <a:gd name="T1" fmla="*/ 0 h 58"/>
                  <a:gd name="T2" fmla="*/ 1 w 41"/>
                  <a:gd name="T3" fmla="*/ 1 h 58"/>
                  <a:gd name="T4" fmla="*/ 1 w 41"/>
                  <a:gd name="T5" fmla="*/ 1 h 58"/>
                  <a:gd name="T6" fmla="*/ 1 w 41"/>
                  <a:gd name="T7" fmla="*/ 1 h 58"/>
                  <a:gd name="T8" fmla="*/ 1 w 41"/>
                  <a:gd name="T9" fmla="*/ 1 h 58"/>
                  <a:gd name="T10" fmla="*/ 1 w 41"/>
                  <a:gd name="T11" fmla="*/ 1 h 58"/>
                  <a:gd name="T12" fmla="*/ 1 w 41"/>
                  <a:gd name="T13" fmla="*/ 1 h 58"/>
                  <a:gd name="T14" fmla="*/ 1 w 41"/>
                  <a:gd name="T15" fmla="*/ 1 h 58"/>
                  <a:gd name="T16" fmla="*/ 1 w 41"/>
                  <a:gd name="T17" fmla="*/ 1 h 58"/>
                  <a:gd name="T18" fmla="*/ 1 w 41"/>
                  <a:gd name="T19" fmla="*/ 1 h 58"/>
                  <a:gd name="T20" fmla="*/ 1 w 41"/>
                  <a:gd name="T21" fmla="*/ 1 h 58"/>
                  <a:gd name="T22" fmla="*/ 1 w 41"/>
                  <a:gd name="T23" fmla="*/ 1 h 58"/>
                  <a:gd name="T24" fmla="*/ 1 w 41"/>
                  <a:gd name="T25" fmla="*/ 1 h 58"/>
                  <a:gd name="T26" fmla="*/ 1 w 41"/>
                  <a:gd name="T27" fmla="*/ 1 h 58"/>
                  <a:gd name="T28" fmla="*/ 1 w 41"/>
                  <a:gd name="T29" fmla="*/ 1 h 58"/>
                  <a:gd name="T30" fmla="*/ 1 w 41"/>
                  <a:gd name="T31" fmla="*/ 1 h 58"/>
                  <a:gd name="T32" fmla="*/ 0 w 41"/>
                  <a:gd name="T33" fmla="*/ 0 h 5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1" h="58">
                    <a:moveTo>
                      <a:pt x="0" y="0"/>
                    </a:moveTo>
                    <a:lnTo>
                      <a:pt x="4" y="5"/>
                    </a:lnTo>
                    <a:lnTo>
                      <a:pt x="12" y="12"/>
                    </a:lnTo>
                    <a:lnTo>
                      <a:pt x="19" y="21"/>
                    </a:lnTo>
                    <a:lnTo>
                      <a:pt x="27" y="30"/>
                    </a:lnTo>
                    <a:lnTo>
                      <a:pt x="34" y="39"/>
                    </a:lnTo>
                    <a:lnTo>
                      <a:pt x="40" y="48"/>
                    </a:lnTo>
                    <a:lnTo>
                      <a:pt x="41" y="54"/>
                    </a:lnTo>
                    <a:lnTo>
                      <a:pt x="40" y="58"/>
                    </a:lnTo>
                    <a:lnTo>
                      <a:pt x="36" y="57"/>
                    </a:lnTo>
                    <a:lnTo>
                      <a:pt x="31" y="52"/>
                    </a:lnTo>
                    <a:lnTo>
                      <a:pt x="25" y="43"/>
                    </a:lnTo>
                    <a:lnTo>
                      <a:pt x="18" y="33"/>
                    </a:lnTo>
                    <a:lnTo>
                      <a:pt x="12" y="21"/>
                    </a:lnTo>
                    <a:lnTo>
                      <a:pt x="8" y="12"/>
                    </a:lnTo>
                    <a:lnTo>
                      <a:pt x="3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236" name="Freeform 112"/>
              <p:cNvSpPr>
                <a:spLocks/>
              </p:cNvSpPr>
              <p:nvPr/>
            </p:nvSpPr>
            <p:spPr bwMode="auto">
              <a:xfrm>
                <a:off x="690" y="49"/>
                <a:ext cx="101" cy="21"/>
              </a:xfrm>
              <a:custGeom>
                <a:avLst/>
                <a:gdLst>
                  <a:gd name="T0" fmla="*/ 0 w 201"/>
                  <a:gd name="T1" fmla="*/ 0 h 43"/>
                  <a:gd name="T2" fmla="*/ 0 w 201"/>
                  <a:gd name="T3" fmla="*/ 0 h 43"/>
                  <a:gd name="T4" fmla="*/ 1 w 201"/>
                  <a:gd name="T5" fmla="*/ 0 h 43"/>
                  <a:gd name="T6" fmla="*/ 1 w 201"/>
                  <a:gd name="T7" fmla="*/ 0 h 43"/>
                  <a:gd name="T8" fmla="*/ 1 w 201"/>
                  <a:gd name="T9" fmla="*/ 0 h 43"/>
                  <a:gd name="T10" fmla="*/ 1 w 201"/>
                  <a:gd name="T11" fmla="*/ 0 h 43"/>
                  <a:gd name="T12" fmla="*/ 1 w 201"/>
                  <a:gd name="T13" fmla="*/ 0 h 43"/>
                  <a:gd name="T14" fmla="*/ 1 w 201"/>
                  <a:gd name="T15" fmla="*/ 0 h 43"/>
                  <a:gd name="T16" fmla="*/ 1 w 201"/>
                  <a:gd name="T17" fmla="*/ 0 h 43"/>
                  <a:gd name="T18" fmla="*/ 1 w 201"/>
                  <a:gd name="T19" fmla="*/ 0 h 43"/>
                  <a:gd name="T20" fmla="*/ 1 w 201"/>
                  <a:gd name="T21" fmla="*/ 0 h 43"/>
                  <a:gd name="T22" fmla="*/ 1 w 201"/>
                  <a:gd name="T23" fmla="*/ 0 h 43"/>
                  <a:gd name="T24" fmla="*/ 1 w 201"/>
                  <a:gd name="T25" fmla="*/ 0 h 43"/>
                  <a:gd name="T26" fmla="*/ 1 w 201"/>
                  <a:gd name="T27" fmla="*/ 0 h 43"/>
                  <a:gd name="T28" fmla="*/ 2 w 201"/>
                  <a:gd name="T29" fmla="*/ 0 h 43"/>
                  <a:gd name="T30" fmla="*/ 2 w 201"/>
                  <a:gd name="T31" fmla="*/ 0 h 43"/>
                  <a:gd name="T32" fmla="*/ 2 w 201"/>
                  <a:gd name="T33" fmla="*/ 0 h 43"/>
                  <a:gd name="T34" fmla="*/ 2 w 201"/>
                  <a:gd name="T35" fmla="*/ 0 h 43"/>
                  <a:gd name="T36" fmla="*/ 2 w 201"/>
                  <a:gd name="T37" fmla="*/ 0 h 43"/>
                  <a:gd name="T38" fmla="*/ 2 w 201"/>
                  <a:gd name="T39" fmla="*/ 0 h 43"/>
                  <a:gd name="T40" fmla="*/ 2 w 201"/>
                  <a:gd name="T41" fmla="*/ 0 h 43"/>
                  <a:gd name="T42" fmla="*/ 2 w 201"/>
                  <a:gd name="T43" fmla="*/ 0 h 43"/>
                  <a:gd name="T44" fmla="*/ 2 w 201"/>
                  <a:gd name="T45" fmla="*/ 0 h 43"/>
                  <a:gd name="T46" fmla="*/ 2 w 201"/>
                  <a:gd name="T47" fmla="*/ 0 h 43"/>
                  <a:gd name="T48" fmla="*/ 2 w 201"/>
                  <a:gd name="T49" fmla="*/ 0 h 43"/>
                  <a:gd name="T50" fmla="*/ 2 w 201"/>
                  <a:gd name="T51" fmla="*/ 0 h 43"/>
                  <a:gd name="T52" fmla="*/ 2 w 201"/>
                  <a:gd name="T53" fmla="*/ 0 h 43"/>
                  <a:gd name="T54" fmla="*/ 1 w 201"/>
                  <a:gd name="T55" fmla="*/ 0 h 43"/>
                  <a:gd name="T56" fmla="*/ 1 w 201"/>
                  <a:gd name="T57" fmla="*/ 0 h 43"/>
                  <a:gd name="T58" fmla="*/ 1 w 201"/>
                  <a:gd name="T59" fmla="*/ 0 h 43"/>
                  <a:gd name="T60" fmla="*/ 1 w 201"/>
                  <a:gd name="T61" fmla="*/ 0 h 43"/>
                  <a:gd name="T62" fmla="*/ 1 w 201"/>
                  <a:gd name="T63" fmla="*/ 0 h 43"/>
                  <a:gd name="T64" fmla="*/ 1 w 201"/>
                  <a:gd name="T65" fmla="*/ 0 h 43"/>
                  <a:gd name="T66" fmla="*/ 1 w 201"/>
                  <a:gd name="T67" fmla="*/ 0 h 43"/>
                  <a:gd name="T68" fmla="*/ 1 w 201"/>
                  <a:gd name="T69" fmla="*/ 0 h 43"/>
                  <a:gd name="T70" fmla="*/ 1 w 201"/>
                  <a:gd name="T71" fmla="*/ 0 h 43"/>
                  <a:gd name="T72" fmla="*/ 0 w 201"/>
                  <a:gd name="T73" fmla="*/ 0 h 43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0" t="0" r="r" b="b"/>
                <a:pathLst>
                  <a:path w="201" h="43">
                    <a:moveTo>
                      <a:pt x="0" y="5"/>
                    </a:moveTo>
                    <a:lnTo>
                      <a:pt x="0" y="3"/>
                    </a:lnTo>
                    <a:lnTo>
                      <a:pt x="1" y="1"/>
                    </a:lnTo>
                    <a:lnTo>
                      <a:pt x="2" y="0"/>
                    </a:lnTo>
                    <a:lnTo>
                      <a:pt x="4" y="0"/>
                    </a:lnTo>
                    <a:lnTo>
                      <a:pt x="17" y="10"/>
                    </a:lnTo>
                    <a:lnTo>
                      <a:pt x="30" y="18"/>
                    </a:lnTo>
                    <a:lnTo>
                      <a:pt x="44" y="24"/>
                    </a:lnTo>
                    <a:lnTo>
                      <a:pt x="57" y="29"/>
                    </a:lnTo>
                    <a:lnTo>
                      <a:pt x="71" y="32"/>
                    </a:lnTo>
                    <a:lnTo>
                      <a:pt x="85" y="33"/>
                    </a:lnTo>
                    <a:lnTo>
                      <a:pt x="98" y="33"/>
                    </a:lnTo>
                    <a:lnTo>
                      <a:pt x="112" y="33"/>
                    </a:lnTo>
                    <a:lnTo>
                      <a:pt x="124" y="32"/>
                    </a:lnTo>
                    <a:lnTo>
                      <a:pt x="137" y="30"/>
                    </a:lnTo>
                    <a:lnTo>
                      <a:pt x="150" y="28"/>
                    </a:lnTo>
                    <a:lnTo>
                      <a:pt x="161" y="24"/>
                    </a:lnTo>
                    <a:lnTo>
                      <a:pt x="173" y="21"/>
                    </a:lnTo>
                    <a:lnTo>
                      <a:pt x="183" y="17"/>
                    </a:lnTo>
                    <a:lnTo>
                      <a:pt x="192" y="15"/>
                    </a:lnTo>
                    <a:lnTo>
                      <a:pt x="201" y="12"/>
                    </a:lnTo>
                    <a:lnTo>
                      <a:pt x="197" y="17"/>
                    </a:lnTo>
                    <a:lnTo>
                      <a:pt x="190" y="23"/>
                    </a:lnTo>
                    <a:lnTo>
                      <a:pt x="181" y="28"/>
                    </a:lnTo>
                    <a:lnTo>
                      <a:pt x="169" y="32"/>
                    </a:lnTo>
                    <a:lnTo>
                      <a:pt x="155" y="37"/>
                    </a:lnTo>
                    <a:lnTo>
                      <a:pt x="141" y="39"/>
                    </a:lnTo>
                    <a:lnTo>
                      <a:pt x="125" y="42"/>
                    </a:lnTo>
                    <a:lnTo>
                      <a:pt x="109" y="43"/>
                    </a:lnTo>
                    <a:lnTo>
                      <a:pt x="93" y="43"/>
                    </a:lnTo>
                    <a:lnTo>
                      <a:pt x="77" y="42"/>
                    </a:lnTo>
                    <a:lnTo>
                      <a:pt x="61" y="38"/>
                    </a:lnTo>
                    <a:lnTo>
                      <a:pt x="46" y="35"/>
                    </a:lnTo>
                    <a:lnTo>
                      <a:pt x="32" y="30"/>
                    </a:lnTo>
                    <a:lnTo>
                      <a:pt x="19" y="23"/>
                    </a:lnTo>
                    <a:lnTo>
                      <a:pt x="9" y="15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237" name="Freeform 113"/>
              <p:cNvSpPr>
                <a:spLocks/>
              </p:cNvSpPr>
              <p:nvPr/>
            </p:nvSpPr>
            <p:spPr bwMode="auto">
              <a:xfrm>
                <a:off x="778" y="40"/>
                <a:ext cx="11" cy="22"/>
              </a:xfrm>
              <a:custGeom>
                <a:avLst/>
                <a:gdLst>
                  <a:gd name="T0" fmla="*/ 0 w 22"/>
                  <a:gd name="T1" fmla="*/ 0 h 45"/>
                  <a:gd name="T2" fmla="*/ 1 w 22"/>
                  <a:gd name="T3" fmla="*/ 0 h 45"/>
                  <a:gd name="T4" fmla="*/ 1 w 22"/>
                  <a:gd name="T5" fmla="*/ 0 h 45"/>
                  <a:gd name="T6" fmla="*/ 1 w 22"/>
                  <a:gd name="T7" fmla="*/ 0 h 45"/>
                  <a:gd name="T8" fmla="*/ 1 w 22"/>
                  <a:gd name="T9" fmla="*/ 0 h 45"/>
                  <a:gd name="T10" fmla="*/ 1 w 22"/>
                  <a:gd name="T11" fmla="*/ 0 h 45"/>
                  <a:gd name="T12" fmla="*/ 1 w 22"/>
                  <a:gd name="T13" fmla="*/ 0 h 45"/>
                  <a:gd name="T14" fmla="*/ 1 w 22"/>
                  <a:gd name="T15" fmla="*/ 0 h 45"/>
                  <a:gd name="T16" fmla="*/ 0 w 22"/>
                  <a:gd name="T17" fmla="*/ 0 h 4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2" h="45">
                    <a:moveTo>
                      <a:pt x="0" y="45"/>
                    </a:moveTo>
                    <a:lnTo>
                      <a:pt x="9" y="33"/>
                    </a:lnTo>
                    <a:lnTo>
                      <a:pt x="17" y="19"/>
                    </a:lnTo>
                    <a:lnTo>
                      <a:pt x="22" y="6"/>
                    </a:lnTo>
                    <a:lnTo>
                      <a:pt x="21" y="0"/>
                    </a:lnTo>
                    <a:lnTo>
                      <a:pt x="16" y="3"/>
                    </a:lnTo>
                    <a:lnTo>
                      <a:pt x="13" y="16"/>
                    </a:lnTo>
                    <a:lnTo>
                      <a:pt x="7" y="31"/>
                    </a:lnTo>
                    <a:lnTo>
                      <a:pt x="0" y="45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238" name="Freeform 114"/>
              <p:cNvSpPr>
                <a:spLocks/>
              </p:cNvSpPr>
              <p:nvPr/>
            </p:nvSpPr>
            <p:spPr bwMode="auto">
              <a:xfrm>
                <a:off x="769" y="40"/>
                <a:ext cx="13" cy="25"/>
              </a:xfrm>
              <a:custGeom>
                <a:avLst/>
                <a:gdLst>
                  <a:gd name="T0" fmla="*/ 1 w 25"/>
                  <a:gd name="T1" fmla="*/ 0 h 49"/>
                  <a:gd name="T2" fmla="*/ 1 w 25"/>
                  <a:gd name="T3" fmla="*/ 1 h 49"/>
                  <a:gd name="T4" fmla="*/ 1 w 25"/>
                  <a:gd name="T5" fmla="*/ 1 h 49"/>
                  <a:gd name="T6" fmla="*/ 1 w 25"/>
                  <a:gd name="T7" fmla="*/ 1 h 49"/>
                  <a:gd name="T8" fmla="*/ 0 w 25"/>
                  <a:gd name="T9" fmla="*/ 1 h 49"/>
                  <a:gd name="T10" fmla="*/ 1 w 25"/>
                  <a:gd name="T11" fmla="*/ 1 h 49"/>
                  <a:gd name="T12" fmla="*/ 1 w 25"/>
                  <a:gd name="T13" fmla="*/ 1 h 49"/>
                  <a:gd name="T14" fmla="*/ 1 w 25"/>
                  <a:gd name="T15" fmla="*/ 1 h 49"/>
                  <a:gd name="T16" fmla="*/ 1 w 25"/>
                  <a:gd name="T17" fmla="*/ 0 h 49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5" h="49">
                    <a:moveTo>
                      <a:pt x="24" y="0"/>
                    </a:moveTo>
                    <a:lnTo>
                      <a:pt x="25" y="7"/>
                    </a:lnTo>
                    <a:lnTo>
                      <a:pt x="20" y="20"/>
                    </a:lnTo>
                    <a:lnTo>
                      <a:pt x="12" y="37"/>
                    </a:lnTo>
                    <a:lnTo>
                      <a:pt x="0" y="49"/>
                    </a:lnTo>
                    <a:lnTo>
                      <a:pt x="5" y="35"/>
                    </a:lnTo>
                    <a:lnTo>
                      <a:pt x="13" y="19"/>
                    </a:lnTo>
                    <a:lnTo>
                      <a:pt x="19" y="5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239" name="Freeform 115"/>
              <p:cNvSpPr>
                <a:spLocks/>
              </p:cNvSpPr>
              <p:nvPr/>
            </p:nvSpPr>
            <p:spPr bwMode="auto">
              <a:xfrm>
                <a:off x="749" y="36"/>
                <a:ext cx="18" cy="33"/>
              </a:xfrm>
              <a:custGeom>
                <a:avLst/>
                <a:gdLst>
                  <a:gd name="T0" fmla="*/ 1 w 36"/>
                  <a:gd name="T1" fmla="*/ 0 h 64"/>
                  <a:gd name="T2" fmla="*/ 1 w 36"/>
                  <a:gd name="T3" fmla="*/ 1 h 64"/>
                  <a:gd name="T4" fmla="*/ 1 w 36"/>
                  <a:gd name="T5" fmla="*/ 1 h 64"/>
                  <a:gd name="T6" fmla="*/ 1 w 36"/>
                  <a:gd name="T7" fmla="*/ 1 h 64"/>
                  <a:gd name="T8" fmla="*/ 1 w 36"/>
                  <a:gd name="T9" fmla="*/ 1 h 64"/>
                  <a:gd name="T10" fmla="*/ 1 w 36"/>
                  <a:gd name="T11" fmla="*/ 1 h 64"/>
                  <a:gd name="T12" fmla="*/ 1 w 36"/>
                  <a:gd name="T13" fmla="*/ 1 h 64"/>
                  <a:gd name="T14" fmla="*/ 1 w 36"/>
                  <a:gd name="T15" fmla="*/ 1 h 64"/>
                  <a:gd name="T16" fmla="*/ 0 w 36"/>
                  <a:gd name="T17" fmla="*/ 1 h 64"/>
                  <a:gd name="T18" fmla="*/ 1 w 36"/>
                  <a:gd name="T19" fmla="*/ 1 h 64"/>
                  <a:gd name="T20" fmla="*/ 1 w 36"/>
                  <a:gd name="T21" fmla="*/ 1 h 64"/>
                  <a:gd name="T22" fmla="*/ 1 w 36"/>
                  <a:gd name="T23" fmla="*/ 1 h 64"/>
                  <a:gd name="T24" fmla="*/ 1 w 36"/>
                  <a:gd name="T25" fmla="*/ 1 h 64"/>
                  <a:gd name="T26" fmla="*/ 1 w 36"/>
                  <a:gd name="T27" fmla="*/ 1 h 64"/>
                  <a:gd name="T28" fmla="*/ 1 w 36"/>
                  <a:gd name="T29" fmla="*/ 1 h 64"/>
                  <a:gd name="T30" fmla="*/ 1 w 36"/>
                  <a:gd name="T31" fmla="*/ 1 h 64"/>
                  <a:gd name="T32" fmla="*/ 1 w 36"/>
                  <a:gd name="T33" fmla="*/ 0 h 6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6" h="64">
                    <a:moveTo>
                      <a:pt x="35" y="0"/>
                    </a:moveTo>
                    <a:lnTo>
                      <a:pt x="36" y="3"/>
                    </a:lnTo>
                    <a:lnTo>
                      <a:pt x="35" y="9"/>
                    </a:lnTo>
                    <a:lnTo>
                      <a:pt x="31" y="18"/>
                    </a:lnTo>
                    <a:lnTo>
                      <a:pt x="27" y="28"/>
                    </a:lnTo>
                    <a:lnTo>
                      <a:pt x="21" y="39"/>
                    </a:lnTo>
                    <a:lnTo>
                      <a:pt x="15" y="49"/>
                    </a:lnTo>
                    <a:lnTo>
                      <a:pt x="7" y="58"/>
                    </a:lnTo>
                    <a:lnTo>
                      <a:pt x="0" y="64"/>
                    </a:lnTo>
                    <a:lnTo>
                      <a:pt x="4" y="58"/>
                    </a:lnTo>
                    <a:lnTo>
                      <a:pt x="7" y="50"/>
                    </a:lnTo>
                    <a:lnTo>
                      <a:pt x="13" y="39"/>
                    </a:lnTo>
                    <a:lnTo>
                      <a:pt x="18" y="27"/>
                    </a:lnTo>
                    <a:lnTo>
                      <a:pt x="22" y="17"/>
                    </a:lnTo>
                    <a:lnTo>
                      <a:pt x="28" y="7"/>
                    </a:lnTo>
                    <a:lnTo>
                      <a:pt x="31" y="1"/>
                    </a:lnTo>
                    <a:lnTo>
                      <a:pt x="35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240" name="Freeform 116"/>
              <p:cNvSpPr>
                <a:spLocks/>
              </p:cNvSpPr>
              <p:nvPr/>
            </p:nvSpPr>
            <p:spPr bwMode="auto">
              <a:xfrm>
                <a:off x="731" y="33"/>
                <a:ext cx="19" cy="35"/>
              </a:xfrm>
              <a:custGeom>
                <a:avLst/>
                <a:gdLst>
                  <a:gd name="T0" fmla="*/ 0 w 40"/>
                  <a:gd name="T1" fmla="*/ 0 h 70"/>
                  <a:gd name="T2" fmla="*/ 0 w 40"/>
                  <a:gd name="T3" fmla="*/ 1 h 70"/>
                  <a:gd name="T4" fmla="*/ 0 w 40"/>
                  <a:gd name="T5" fmla="*/ 1 h 70"/>
                  <a:gd name="T6" fmla="*/ 0 w 40"/>
                  <a:gd name="T7" fmla="*/ 1 h 70"/>
                  <a:gd name="T8" fmla="*/ 0 w 40"/>
                  <a:gd name="T9" fmla="*/ 1 h 70"/>
                  <a:gd name="T10" fmla="*/ 0 w 40"/>
                  <a:gd name="T11" fmla="*/ 1 h 70"/>
                  <a:gd name="T12" fmla="*/ 0 w 40"/>
                  <a:gd name="T13" fmla="*/ 1 h 70"/>
                  <a:gd name="T14" fmla="*/ 0 w 40"/>
                  <a:gd name="T15" fmla="*/ 1 h 70"/>
                  <a:gd name="T16" fmla="*/ 0 w 40"/>
                  <a:gd name="T17" fmla="*/ 1 h 70"/>
                  <a:gd name="T18" fmla="*/ 0 w 40"/>
                  <a:gd name="T19" fmla="*/ 1 h 70"/>
                  <a:gd name="T20" fmla="*/ 0 w 40"/>
                  <a:gd name="T21" fmla="*/ 1 h 70"/>
                  <a:gd name="T22" fmla="*/ 0 w 40"/>
                  <a:gd name="T23" fmla="*/ 1 h 70"/>
                  <a:gd name="T24" fmla="*/ 0 w 40"/>
                  <a:gd name="T25" fmla="*/ 1 h 70"/>
                  <a:gd name="T26" fmla="*/ 0 w 40"/>
                  <a:gd name="T27" fmla="*/ 1 h 70"/>
                  <a:gd name="T28" fmla="*/ 0 w 40"/>
                  <a:gd name="T29" fmla="*/ 1 h 70"/>
                  <a:gd name="T30" fmla="*/ 0 w 40"/>
                  <a:gd name="T31" fmla="*/ 1 h 70"/>
                  <a:gd name="T32" fmla="*/ 0 w 40"/>
                  <a:gd name="T33" fmla="*/ 0 h 7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0" h="70">
                    <a:moveTo>
                      <a:pt x="38" y="0"/>
                    </a:moveTo>
                    <a:lnTo>
                      <a:pt x="40" y="3"/>
                    </a:lnTo>
                    <a:lnTo>
                      <a:pt x="37" y="11"/>
                    </a:lnTo>
                    <a:lnTo>
                      <a:pt x="34" y="22"/>
                    </a:lnTo>
                    <a:lnTo>
                      <a:pt x="28" y="33"/>
                    </a:lnTo>
                    <a:lnTo>
                      <a:pt x="22" y="45"/>
                    </a:lnTo>
                    <a:lnTo>
                      <a:pt x="14" y="56"/>
                    </a:lnTo>
                    <a:lnTo>
                      <a:pt x="7" y="64"/>
                    </a:lnTo>
                    <a:lnTo>
                      <a:pt x="0" y="70"/>
                    </a:lnTo>
                    <a:lnTo>
                      <a:pt x="3" y="64"/>
                    </a:lnTo>
                    <a:lnTo>
                      <a:pt x="7" y="55"/>
                    </a:lnTo>
                    <a:lnTo>
                      <a:pt x="13" y="44"/>
                    </a:lnTo>
                    <a:lnTo>
                      <a:pt x="19" y="31"/>
                    </a:lnTo>
                    <a:lnTo>
                      <a:pt x="26" y="19"/>
                    </a:lnTo>
                    <a:lnTo>
                      <a:pt x="32" y="9"/>
                    </a:lnTo>
                    <a:lnTo>
                      <a:pt x="36" y="2"/>
                    </a:lnTo>
                    <a:lnTo>
                      <a:pt x="38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241" name="Freeform 117"/>
              <p:cNvSpPr>
                <a:spLocks/>
              </p:cNvSpPr>
              <p:nvPr/>
            </p:nvSpPr>
            <p:spPr bwMode="auto">
              <a:xfrm>
                <a:off x="718" y="37"/>
                <a:ext cx="21" cy="29"/>
              </a:xfrm>
              <a:custGeom>
                <a:avLst/>
                <a:gdLst>
                  <a:gd name="T0" fmla="*/ 0 w 43"/>
                  <a:gd name="T1" fmla="*/ 0 h 57"/>
                  <a:gd name="T2" fmla="*/ 0 w 43"/>
                  <a:gd name="T3" fmla="*/ 1 h 57"/>
                  <a:gd name="T4" fmla="*/ 0 w 43"/>
                  <a:gd name="T5" fmla="*/ 1 h 57"/>
                  <a:gd name="T6" fmla="*/ 0 w 43"/>
                  <a:gd name="T7" fmla="*/ 1 h 57"/>
                  <a:gd name="T8" fmla="*/ 0 w 43"/>
                  <a:gd name="T9" fmla="*/ 1 h 57"/>
                  <a:gd name="T10" fmla="*/ 0 w 43"/>
                  <a:gd name="T11" fmla="*/ 1 h 57"/>
                  <a:gd name="T12" fmla="*/ 0 w 43"/>
                  <a:gd name="T13" fmla="*/ 1 h 57"/>
                  <a:gd name="T14" fmla="*/ 0 w 43"/>
                  <a:gd name="T15" fmla="*/ 1 h 57"/>
                  <a:gd name="T16" fmla="*/ 0 w 43"/>
                  <a:gd name="T17" fmla="*/ 1 h 57"/>
                  <a:gd name="T18" fmla="*/ 0 w 43"/>
                  <a:gd name="T19" fmla="*/ 1 h 57"/>
                  <a:gd name="T20" fmla="*/ 0 w 43"/>
                  <a:gd name="T21" fmla="*/ 1 h 57"/>
                  <a:gd name="T22" fmla="*/ 0 w 43"/>
                  <a:gd name="T23" fmla="*/ 1 h 57"/>
                  <a:gd name="T24" fmla="*/ 0 w 43"/>
                  <a:gd name="T25" fmla="*/ 1 h 57"/>
                  <a:gd name="T26" fmla="*/ 0 w 43"/>
                  <a:gd name="T27" fmla="*/ 1 h 57"/>
                  <a:gd name="T28" fmla="*/ 0 w 43"/>
                  <a:gd name="T29" fmla="*/ 1 h 57"/>
                  <a:gd name="T30" fmla="*/ 0 w 43"/>
                  <a:gd name="T31" fmla="*/ 1 h 57"/>
                  <a:gd name="T32" fmla="*/ 0 w 43"/>
                  <a:gd name="T33" fmla="*/ 0 h 5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3" h="57">
                    <a:moveTo>
                      <a:pt x="43" y="0"/>
                    </a:moveTo>
                    <a:lnTo>
                      <a:pt x="43" y="2"/>
                    </a:lnTo>
                    <a:lnTo>
                      <a:pt x="40" y="9"/>
                    </a:lnTo>
                    <a:lnTo>
                      <a:pt x="35" y="18"/>
                    </a:lnTo>
                    <a:lnTo>
                      <a:pt x="29" y="29"/>
                    </a:lnTo>
                    <a:lnTo>
                      <a:pt x="21" y="39"/>
                    </a:lnTo>
                    <a:lnTo>
                      <a:pt x="13" y="47"/>
                    </a:lnTo>
                    <a:lnTo>
                      <a:pt x="6" y="54"/>
                    </a:lnTo>
                    <a:lnTo>
                      <a:pt x="0" y="57"/>
                    </a:lnTo>
                    <a:lnTo>
                      <a:pt x="4" y="52"/>
                    </a:lnTo>
                    <a:lnTo>
                      <a:pt x="9" y="44"/>
                    </a:lnTo>
                    <a:lnTo>
                      <a:pt x="15" y="34"/>
                    </a:lnTo>
                    <a:lnTo>
                      <a:pt x="22" y="23"/>
                    </a:lnTo>
                    <a:lnTo>
                      <a:pt x="29" y="14"/>
                    </a:lnTo>
                    <a:lnTo>
                      <a:pt x="35" y="6"/>
                    </a:lnTo>
                    <a:lnTo>
                      <a:pt x="39" y="1"/>
                    </a:lnTo>
                    <a:lnTo>
                      <a:pt x="43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242" name="Freeform 118"/>
              <p:cNvSpPr>
                <a:spLocks/>
              </p:cNvSpPr>
              <p:nvPr/>
            </p:nvSpPr>
            <p:spPr bwMode="auto">
              <a:xfrm>
                <a:off x="709" y="39"/>
                <a:ext cx="18" cy="24"/>
              </a:xfrm>
              <a:custGeom>
                <a:avLst/>
                <a:gdLst>
                  <a:gd name="T0" fmla="*/ 0 w 37"/>
                  <a:gd name="T1" fmla="*/ 0 h 49"/>
                  <a:gd name="T2" fmla="*/ 0 w 37"/>
                  <a:gd name="T3" fmla="*/ 0 h 49"/>
                  <a:gd name="T4" fmla="*/ 0 w 37"/>
                  <a:gd name="T5" fmla="*/ 0 h 49"/>
                  <a:gd name="T6" fmla="*/ 0 w 37"/>
                  <a:gd name="T7" fmla="*/ 0 h 49"/>
                  <a:gd name="T8" fmla="*/ 0 w 37"/>
                  <a:gd name="T9" fmla="*/ 0 h 49"/>
                  <a:gd name="T10" fmla="*/ 0 w 37"/>
                  <a:gd name="T11" fmla="*/ 0 h 49"/>
                  <a:gd name="T12" fmla="*/ 0 w 37"/>
                  <a:gd name="T13" fmla="*/ 0 h 49"/>
                  <a:gd name="T14" fmla="*/ 0 w 37"/>
                  <a:gd name="T15" fmla="*/ 0 h 49"/>
                  <a:gd name="T16" fmla="*/ 0 w 37"/>
                  <a:gd name="T17" fmla="*/ 0 h 49"/>
                  <a:gd name="T18" fmla="*/ 0 w 37"/>
                  <a:gd name="T19" fmla="*/ 0 h 49"/>
                  <a:gd name="T20" fmla="*/ 0 w 37"/>
                  <a:gd name="T21" fmla="*/ 0 h 49"/>
                  <a:gd name="T22" fmla="*/ 0 w 37"/>
                  <a:gd name="T23" fmla="*/ 0 h 49"/>
                  <a:gd name="T24" fmla="*/ 0 w 37"/>
                  <a:gd name="T25" fmla="*/ 0 h 49"/>
                  <a:gd name="T26" fmla="*/ 0 w 37"/>
                  <a:gd name="T27" fmla="*/ 0 h 49"/>
                  <a:gd name="T28" fmla="*/ 0 w 37"/>
                  <a:gd name="T29" fmla="*/ 0 h 49"/>
                  <a:gd name="T30" fmla="*/ 0 w 37"/>
                  <a:gd name="T31" fmla="*/ 0 h 49"/>
                  <a:gd name="T32" fmla="*/ 0 w 37"/>
                  <a:gd name="T33" fmla="*/ 0 h 4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7" h="49">
                    <a:moveTo>
                      <a:pt x="35" y="0"/>
                    </a:moveTo>
                    <a:lnTo>
                      <a:pt x="37" y="3"/>
                    </a:lnTo>
                    <a:lnTo>
                      <a:pt x="34" y="8"/>
                    </a:lnTo>
                    <a:lnTo>
                      <a:pt x="32" y="15"/>
                    </a:lnTo>
                    <a:lnTo>
                      <a:pt x="27" y="23"/>
                    </a:lnTo>
                    <a:lnTo>
                      <a:pt x="22" y="31"/>
                    </a:lnTo>
                    <a:lnTo>
                      <a:pt x="15" y="39"/>
                    </a:lnTo>
                    <a:lnTo>
                      <a:pt x="8" y="45"/>
                    </a:lnTo>
                    <a:lnTo>
                      <a:pt x="0" y="49"/>
                    </a:lnTo>
                    <a:lnTo>
                      <a:pt x="3" y="43"/>
                    </a:lnTo>
                    <a:lnTo>
                      <a:pt x="8" y="36"/>
                    </a:lnTo>
                    <a:lnTo>
                      <a:pt x="13" y="28"/>
                    </a:lnTo>
                    <a:lnTo>
                      <a:pt x="19" y="19"/>
                    </a:lnTo>
                    <a:lnTo>
                      <a:pt x="24" y="12"/>
                    </a:lnTo>
                    <a:lnTo>
                      <a:pt x="28" y="5"/>
                    </a:lnTo>
                    <a:lnTo>
                      <a:pt x="33" y="1"/>
                    </a:lnTo>
                    <a:lnTo>
                      <a:pt x="35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243" name="Freeform 119"/>
              <p:cNvSpPr>
                <a:spLocks/>
              </p:cNvSpPr>
              <p:nvPr/>
            </p:nvSpPr>
            <p:spPr bwMode="auto">
              <a:xfrm>
                <a:off x="699" y="39"/>
                <a:ext cx="16" cy="17"/>
              </a:xfrm>
              <a:custGeom>
                <a:avLst/>
                <a:gdLst>
                  <a:gd name="T0" fmla="*/ 1 w 32"/>
                  <a:gd name="T1" fmla="*/ 0 h 35"/>
                  <a:gd name="T2" fmla="*/ 1 w 32"/>
                  <a:gd name="T3" fmla="*/ 0 h 35"/>
                  <a:gd name="T4" fmla="*/ 1 w 32"/>
                  <a:gd name="T5" fmla="*/ 0 h 35"/>
                  <a:gd name="T6" fmla="*/ 1 w 32"/>
                  <a:gd name="T7" fmla="*/ 0 h 35"/>
                  <a:gd name="T8" fmla="*/ 1 w 32"/>
                  <a:gd name="T9" fmla="*/ 0 h 35"/>
                  <a:gd name="T10" fmla="*/ 1 w 32"/>
                  <a:gd name="T11" fmla="*/ 0 h 35"/>
                  <a:gd name="T12" fmla="*/ 1 w 32"/>
                  <a:gd name="T13" fmla="*/ 0 h 35"/>
                  <a:gd name="T14" fmla="*/ 1 w 32"/>
                  <a:gd name="T15" fmla="*/ 0 h 35"/>
                  <a:gd name="T16" fmla="*/ 0 w 32"/>
                  <a:gd name="T17" fmla="*/ 0 h 35"/>
                  <a:gd name="T18" fmla="*/ 1 w 32"/>
                  <a:gd name="T19" fmla="*/ 0 h 35"/>
                  <a:gd name="T20" fmla="*/ 1 w 32"/>
                  <a:gd name="T21" fmla="*/ 0 h 35"/>
                  <a:gd name="T22" fmla="*/ 1 w 32"/>
                  <a:gd name="T23" fmla="*/ 0 h 35"/>
                  <a:gd name="T24" fmla="*/ 1 w 32"/>
                  <a:gd name="T25" fmla="*/ 0 h 35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32" h="35">
                    <a:moveTo>
                      <a:pt x="31" y="0"/>
                    </a:moveTo>
                    <a:lnTo>
                      <a:pt x="32" y="3"/>
                    </a:lnTo>
                    <a:lnTo>
                      <a:pt x="30" y="7"/>
                    </a:lnTo>
                    <a:lnTo>
                      <a:pt x="27" y="13"/>
                    </a:lnTo>
                    <a:lnTo>
                      <a:pt x="21" y="20"/>
                    </a:lnTo>
                    <a:lnTo>
                      <a:pt x="15" y="26"/>
                    </a:lnTo>
                    <a:lnTo>
                      <a:pt x="9" y="32"/>
                    </a:lnTo>
                    <a:lnTo>
                      <a:pt x="4" y="34"/>
                    </a:lnTo>
                    <a:lnTo>
                      <a:pt x="0" y="35"/>
                    </a:lnTo>
                    <a:lnTo>
                      <a:pt x="7" y="27"/>
                    </a:lnTo>
                    <a:lnTo>
                      <a:pt x="16" y="15"/>
                    </a:lnTo>
                    <a:lnTo>
                      <a:pt x="25" y="5"/>
                    </a:lnTo>
                    <a:lnTo>
                      <a:pt x="31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244" name="Freeform 120"/>
              <p:cNvSpPr>
                <a:spLocks/>
              </p:cNvSpPr>
              <p:nvPr/>
            </p:nvSpPr>
            <p:spPr bwMode="auto">
              <a:xfrm>
                <a:off x="693" y="42"/>
                <a:ext cx="11" cy="11"/>
              </a:xfrm>
              <a:custGeom>
                <a:avLst/>
                <a:gdLst>
                  <a:gd name="T0" fmla="*/ 1 w 20"/>
                  <a:gd name="T1" fmla="*/ 0 h 22"/>
                  <a:gd name="T2" fmla="*/ 1 w 20"/>
                  <a:gd name="T3" fmla="*/ 1 h 22"/>
                  <a:gd name="T4" fmla="*/ 1 w 20"/>
                  <a:gd name="T5" fmla="*/ 1 h 22"/>
                  <a:gd name="T6" fmla="*/ 1 w 20"/>
                  <a:gd name="T7" fmla="*/ 1 h 22"/>
                  <a:gd name="T8" fmla="*/ 0 w 20"/>
                  <a:gd name="T9" fmla="*/ 1 h 22"/>
                  <a:gd name="T10" fmla="*/ 1 w 20"/>
                  <a:gd name="T11" fmla="*/ 1 h 22"/>
                  <a:gd name="T12" fmla="*/ 1 w 20"/>
                  <a:gd name="T13" fmla="*/ 1 h 22"/>
                  <a:gd name="T14" fmla="*/ 1 w 20"/>
                  <a:gd name="T15" fmla="*/ 0 h 22"/>
                  <a:gd name="T16" fmla="*/ 1 w 20"/>
                  <a:gd name="T17" fmla="*/ 0 h 2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0" h="22">
                    <a:moveTo>
                      <a:pt x="20" y="0"/>
                    </a:moveTo>
                    <a:lnTo>
                      <a:pt x="20" y="6"/>
                    </a:lnTo>
                    <a:lnTo>
                      <a:pt x="15" y="14"/>
                    </a:lnTo>
                    <a:lnTo>
                      <a:pt x="8" y="21"/>
                    </a:lnTo>
                    <a:lnTo>
                      <a:pt x="0" y="22"/>
                    </a:lnTo>
                    <a:lnTo>
                      <a:pt x="6" y="17"/>
                    </a:lnTo>
                    <a:lnTo>
                      <a:pt x="12" y="8"/>
                    </a:lnTo>
                    <a:lnTo>
                      <a:pt x="17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245" name="Freeform 121"/>
              <p:cNvSpPr>
                <a:spLocks/>
              </p:cNvSpPr>
              <p:nvPr/>
            </p:nvSpPr>
            <p:spPr bwMode="auto">
              <a:xfrm>
                <a:off x="785" y="43"/>
                <a:ext cx="12" cy="15"/>
              </a:xfrm>
              <a:custGeom>
                <a:avLst/>
                <a:gdLst>
                  <a:gd name="T0" fmla="*/ 0 w 23"/>
                  <a:gd name="T1" fmla="*/ 1 h 30"/>
                  <a:gd name="T2" fmla="*/ 1 w 23"/>
                  <a:gd name="T3" fmla="*/ 1 h 30"/>
                  <a:gd name="T4" fmla="*/ 1 w 23"/>
                  <a:gd name="T5" fmla="*/ 1 h 30"/>
                  <a:gd name="T6" fmla="*/ 1 w 23"/>
                  <a:gd name="T7" fmla="*/ 1 h 30"/>
                  <a:gd name="T8" fmla="*/ 1 w 23"/>
                  <a:gd name="T9" fmla="*/ 0 h 30"/>
                  <a:gd name="T10" fmla="*/ 1 w 23"/>
                  <a:gd name="T11" fmla="*/ 1 h 30"/>
                  <a:gd name="T12" fmla="*/ 1 w 23"/>
                  <a:gd name="T13" fmla="*/ 1 h 30"/>
                  <a:gd name="T14" fmla="*/ 1 w 23"/>
                  <a:gd name="T15" fmla="*/ 1 h 30"/>
                  <a:gd name="T16" fmla="*/ 0 w 23"/>
                  <a:gd name="T17" fmla="*/ 1 h 3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3" h="30">
                    <a:moveTo>
                      <a:pt x="0" y="30"/>
                    </a:moveTo>
                    <a:lnTo>
                      <a:pt x="3" y="24"/>
                    </a:lnTo>
                    <a:lnTo>
                      <a:pt x="10" y="12"/>
                    </a:lnTo>
                    <a:lnTo>
                      <a:pt x="17" y="3"/>
                    </a:lnTo>
                    <a:lnTo>
                      <a:pt x="23" y="0"/>
                    </a:lnTo>
                    <a:lnTo>
                      <a:pt x="23" y="7"/>
                    </a:lnTo>
                    <a:lnTo>
                      <a:pt x="16" y="15"/>
                    </a:lnTo>
                    <a:lnTo>
                      <a:pt x="7" y="25"/>
                    </a:lnTo>
                    <a:lnTo>
                      <a:pt x="0" y="3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246" name="Freeform 122"/>
              <p:cNvSpPr>
                <a:spLocks/>
              </p:cNvSpPr>
              <p:nvPr/>
            </p:nvSpPr>
            <p:spPr bwMode="auto">
              <a:xfrm>
                <a:off x="785" y="59"/>
                <a:ext cx="15" cy="6"/>
              </a:xfrm>
              <a:custGeom>
                <a:avLst/>
                <a:gdLst>
                  <a:gd name="T0" fmla="*/ 0 w 31"/>
                  <a:gd name="T1" fmla="*/ 0 h 11"/>
                  <a:gd name="T2" fmla="*/ 0 w 31"/>
                  <a:gd name="T3" fmla="*/ 1 h 11"/>
                  <a:gd name="T4" fmla="*/ 0 w 31"/>
                  <a:gd name="T5" fmla="*/ 1 h 11"/>
                  <a:gd name="T6" fmla="*/ 0 w 31"/>
                  <a:gd name="T7" fmla="*/ 1 h 11"/>
                  <a:gd name="T8" fmla="*/ 0 w 31"/>
                  <a:gd name="T9" fmla="*/ 1 h 11"/>
                  <a:gd name="T10" fmla="*/ 0 w 31"/>
                  <a:gd name="T11" fmla="*/ 1 h 11"/>
                  <a:gd name="T12" fmla="*/ 0 w 31"/>
                  <a:gd name="T13" fmla="*/ 1 h 11"/>
                  <a:gd name="T14" fmla="*/ 0 w 31"/>
                  <a:gd name="T15" fmla="*/ 1 h 11"/>
                  <a:gd name="T16" fmla="*/ 0 w 31"/>
                  <a:gd name="T17" fmla="*/ 1 h 11"/>
                  <a:gd name="T18" fmla="*/ 0 w 31"/>
                  <a:gd name="T19" fmla="*/ 1 h 11"/>
                  <a:gd name="T20" fmla="*/ 0 w 31"/>
                  <a:gd name="T21" fmla="*/ 1 h 11"/>
                  <a:gd name="T22" fmla="*/ 0 w 31"/>
                  <a:gd name="T23" fmla="*/ 0 h 11"/>
                  <a:gd name="T24" fmla="*/ 0 w 31"/>
                  <a:gd name="T25" fmla="*/ 0 h 1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31" h="11">
                    <a:moveTo>
                      <a:pt x="0" y="0"/>
                    </a:moveTo>
                    <a:lnTo>
                      <a:pt x="5" y="2"/>
                    </a:lnTo>
                    <a:lnTo>
                      <a:pt x="15" y="8"/>
                    </a:lnTo>
                    <a:lnTo>
                      <a:pt x="25" y="11"/>
                    </a:lnTo>
                    <a:lnTo>
                      <a:pt x="31" y="10"/>
                    </a:lnTo>
                    <a:lnTo>
                      <a:pt x="31" y="8"/>
                    </a:lnTo>
                    <a:lnTo>
                      <a:pt x="28" y="5"/>
                    </a:lnTo>
                    <a:lnTo>
                      <a:pt x="24" y="4"/>
                    </a:lnTo>
                    <a:lnTo>
                      <a:pt x="19" y="3"/>
                    </a:lnTo>
                    <a:lnTo>
                      <a:pt x="14" y="2"/>
                    </a:lnTo>
                    <a:lnTo>
                      <a:pt x="8" y="1"/>
                    </a:ln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247" name="Freeform 123"/>
              <p:cNvSpPr>
                <a:spLocks/>
              </p:cNvSpPr>
              <p:nvPr/>
            </p:nvSpPr>
            <p:spPr bwMode="auto">
              <a:xfrm>
                <a:off x="788" y="52"/>
                <a:ext cx="16" cy="5"/>
              </a:xfrm>
              <a:custGeom>
                <a:avLst/>
                <a:gdLst>
                  <a:gd name="T0" fmla="*/ 0 w 34"/>
                  <a:gd name="T1" fmla="*/ 1 h 10"/>
                  <a:gd name="T2" fmla="*/ 0 w 34"/>
                  <a:gd name="T3" fmla="*/ 1 h 10"/>
                  <a:gd name="T4" fmla="*/ 0 w 34"/>
                  <a:gd name="T5" fmla="*/ 1 h 10"/>
                  <a:gd name="T6" fmla="*/ 0 w 34"/>
                  <a:gd name="T7" fmla="*/ 1 h 10"/>
                  <a:gd name="T8" fmla="*/ 0 w 34"/>
                  <a:gd name="T9" fmla="*/ 1 h 10"/>
                  <a:gd name="T10" fmla="*/ 0 w 34"/>
                  <a:gd name="T11" fmla="*/ 1 h 10"/>
                  <a:gd name="T12" fmla="*/ 0 w 34"/>
                  <a:gd name="T13" fmla="*/ 1 h 10"/>
                  <a:gd name="T14" fmla="*/ 0 w 34"/>
                  <a:gd name="T15" fmla="*/ 1 h 10"/>
                  <a:gd name="T16" fmla="*/ 0 w 34"/>
                  <a:gd name="T17" fmla="*/ 1 h 10"/>
                  <a:gd name="T18" fmla="*/ 0 w 34"/>
                  <a:gd name="T19" fmla="*/ 0 h 10"/>
                  <a:gd name="T20" fmla="*/ 0 w 34"/>
                  <a:gd name="T21" fmla="*/ 1 h 10"/>
                  <a:gd name="T22" fmla="*/ 0 w 34"/>
                  <a:gd name="T23" fmla="*/ 1 h 10"/>
                  <a:gd name="T24" fmla="*/ 0 w 34"/>
                  <a:gd name="T25" fmla="*/ 1 h 10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34" h="10">
                    <a:moveTo>
                      <a:pt x="0" y="10"/>
                    </a:moveTo>
                    <a:lnTo>
                      <a:pt x="3" y="10"/>
                    </a:lnTo>
                    <a:lnTo>
                      <a:pt x="7" y="9"/>
                    </a:lnTo>
                    <a:lnTo>
                      <a:pt x="13" y="9"/>
                    </a:lnTo>
                    <a:lnTo>
                      <a:pt x="19" y="9"/>
                    </a:lnTo>
                    <a:lnTo>
                      <a:pt x="25" y="8"/>
                    </a:lnTo>
                    <a:lnTo>
                      <a:pt x="29" y="7"/>
                    </a:lnTo>
                    <a:lnTo>
                      <a:pt x="33" y="4"/>
                    </a:lnTo>
                    <a:lnTo>
                      <a:pt x="34" y="2"/>
                    </a:lnTo>
                    <a:lnTo>
                      <a:pt x="29" y="0"/>
                    </a:lnTo>
                    <a:lnTo>
                      <a:pt x="20" y="2"/>
                    </a:lnTo>
                    <a:lnTo>
                      <a:pt x="9" y="7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248" name="Freeform 124"/>
              <p:cNvSpPr>
                <a:spLocks/>
              </p:cNvSpPr>
              <p:nvPr/>
            </p:nvSpPr>
            <p:spPr bwMode="auto">
              <a:xfrm>
                <a:off x="780" y="61"/>
                <a:ext cx="16" cy="12"/>
              </a:xfrm>
              <a:custGeom>
                <a:avLst/>
                <a:gdLst>
                  <a:gd name="T0" fmla="*/ 0 w 33"/>
                  <a:gd name="T1" fmla="*/ 0 h 24"/>
                  <a:gd name="T2" fmla="*/ 0 w 33"/>
                  <a:gd name="T3" fmla="*/ 1 h 24"/>
                  <a:gd name="T4" fmla="*/ 0 w 33"/>
                  <a:gd name="T5" fmla="*/ 1 h 24"/>
                  <a:gd name="T6" fmla="*/ 0 w 33"/>
                  <a:gd name="T7" fmla="*/ 1 h 24"/>
                  <a:gd name="T8" fmla="*/ 0 w 33"/>
                  <a:gd name="T9" fmla="*/ 1 h 24"/>
                  <a:gd name="T10" fmla="*/ 0 w 33"/>
                  <a:gd name="T11" fmla="*/ 1 h 24"/>
                  <a:gd name="T12" fmla="*/ 0 w 33"/>
                  <a:gd name="T13" fmla="*/ 1 h 24"/>
                  <a:gd name="T14" fmla="*/ 0 w 33"/>
                  <a:gd name="T15" fmla="*/ 1 h 24"/>
                  <a:gd name="T16" fmla="*/ 0 w 33"/>
                  <a:gd name="T17" fmla="*/ 1 h 24"/>
                  <a:gd name="T18" fmla="*/ 0 w 33"/>
                  <a:gd name="T19" fmla="*/ 1 h 24"/>
                  <a:gd name="T20" fmla="*/ 0 w 33"/>
                  <a:gd name="T21" fmla="*/ 1 h 24"/>
                  <a:gd name="T22" fmla="*/ 0 w 33"/>
                  <a:gd name="T23" fmla="*/ 1 h 24"/>
                  <a:gd name="T24" fmla="*/ 0 w 33"/>
                  <a:gd name="T25" fmla="*/ 0 h 2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33" h="24">
                    <a:moveTo>
                      <a:pt x="0" y="0"/>
                    </a:moveTo>
                    <a:lnTo>
                      <a:pt x="5" y="3"/>
                    </a:lnTo>
                    <a:lnTo>
                      <a:pt x="10" y="5"/>
                    </a:lnTo>
                    <a:lnTo>
                      <a:pt x="15" y="8"/>
                    </a:lnTo>
                    <a:lnTo>
                      <a:pt x="22" y="12"/>
                    </a:lnTo>
                    <a:lnTo>
                      <a:pt x="27" y="16"/>
                    </a:lnTo>
                    <a:lnTo>
                      <a:pt x="30" y="20"/>
                    </a:lnTo>
                    <a:lnTo>
                      <a:pt x="33" y="22"/>
                    </a:lnTo>
                    <a:lnTo>
                      <a:pt x="33" y="24"/>
                    </a:lnTo>
                    <a:lnTo>
                      <a:pt x="27" y="23"/>
                    </a:lnTo>
                    <a:lnTo>
                      <a:pt x="16" y="15"/>
                    </a:lnTo>
                    <a:lnTo>
                      <a:pt x="7" y="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249" name="Freeform 125"/>
              <p:cNvSpPr>
                <a:spLocks/>
              </p:cNvSpPr>
              <p:nvPr/>
            </p:nvSpPr>
            <p:spPr bwMode="auto">
              <a:xfrm>
                <a:off x="697" y="56"/>
                <a:ext cx="5" cy="22"/>
              </a:xfrm>
              <a:custGeom>
                <a:avLst/>
                <a:gdLst>
                  <a:gd name="T0" fmla="*/ 1 w 9"/>
                  <a:gd name="T1" fmla="*/ 0 h 44"/>
                  <a:gd name="T2" fmla="*/ 1 w 9"/>
                  <a:gd name="T3" fmla="*/ 1 h 44"/>
                  <a:gd name="T4" fmla="*/ 1 w 9"/>
                  <a:gd name="T5" fmla="*/ 1 h 44"/>
                  <a:gd name="T6" fmla="*/ 1 w 9"/>
                  <a:gd name="T7" fmla="*/ 1 h 44"/>
                  <a:gd name="T8" fmla="*/ 1 w 9"/>
                  <a:gd name="T9" fmla="*/ 1 h 44"/>
                  <a:gd name="T10" fmla="*/ 0 w 9"/>
                  <a:gd name="T11" fmla="*/ 1 h 44"/>
                  <a:gd name="T12" fmla="*/ 1 w 9"/>
                  <a:gd name="T13" fmla="*/ 1 h 44"/>
                  <a:gd name="T14" fmla="*/ 1 w 9"/>
                  <a:gd name="T15" fmla="*/ 1 h 44"/>
                  <a:gd name="T16" fmla="*/ 1 w 9"/>
                  <a:gd name="T17" fmla="*/ 0 h 4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9" h="44">
                    <a:moveTo>
                      <a:pt x="5" y="0"/>
                    </a:moveTo>
                    <a:lnTo>
                      <a:pt x="8" y="10"/>
                    </a:lnTo>
                    <a:lnTo>
                      <a:pt x="9" y="25"/>
                    </a:lnTo>
                    <a:lnTo>
                      <a:pt x="8" y="37"/>
                    </a:lnTo>
                    <a:lnTo>
                      <a:pt x="3" y="44"/>
                    </a:lnTo>
                    <a:lnTo>
                      <a:pt x="0" y="39"/>
                    </a:lnTo>
                    <a:lnTo>
                      <a:pt x="1" y="26"/>
                    </a:lnTo>
                    <a:lnTo>
                      <a:pt x="4" y="11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250" name="Freeform 126"/>
              <p:cNvSpPr>
                <a:spLocks/>
              </p:cNvSpPr>
              <p:nvPr/>
            </p:nvSpPr>
            <p:spPr bwMode="auto">
              <a:xfrm>
                <a:off x="689" y="53"/>
                <a:ext cx="6" cy="21"/>
              </a:xfrm>
              <a:custGeom>
                <a:avLst/>
                <a:gdLst>
                  <a:gd name="T0" fmla="*/ 0 w 13"/>
                  <a:gd name="T1" fmla="*/ 0 h 43"/>
                  <a:gd name="T2" fmla="*/ 0 w 13"/>
                  <a:gd name="T3" fmla="*/ 0 h 43"/>
                  <a:gd name="T4" fmla="*/ 0 w 13"/>
                  <a:gd name="T5" fmla="*/ 0 h 43"/>
                  <a:gd name="T6" fmla="*/ 0 w 13"/>
                  <a:gd name="T7" fmla="*/ 0 h 43"/>
                  <a:gd name="T8" fmla="*/ 0 w 13"/>
                  <a:gd name="T9" fmla="*/ 0 h 43"/>
                  <a:gd name="T10" fmla="*/ 0 w 13"/>
                  <a:gd name="T11" fmla="*/ 0 h 43"/>
                  <a:gd name="T12" fmla="*/ 0 w 13"/>
                  <a:gd name="T13" fmla="*/ 0 h 43"/>
                  <a:gd name="T14" fmla="*/ 0 w 13"/>
                  <a:gd name="T15" fmla="*/ 0 h 43"/>
                  <a:gd name="T16" fmla="*/ 0 w 13"/>
                  <a:gd name="T17" fmla="*/ 0 h 4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3" h="43">
                    <a:moveTo>
                      <a:pt x="13" y="0"/>
                    </a:moveTo>
                    <a:lnTo>
                      <a:pt x="13" y="10"/>
                    </a:lnTo>
                    <a:lnTo>
                      <a:pt x="12" y="24"/>
                    </a:lnTo>
                    <a:lnTo>
                      <a:pt x="8" y="37"/>
                    </a:lnTo>
                    <a:lnTo>
                      <a:pt x="3" y="43"/>
                    </a:lnTo>
                    <a:lnTo>
                      <a:pt x="0" y="37"/>
                    </a:lnTo>
                    <a:lnTo>
                      <a:pt x="4" y="24"/>
                    </a:lnTo>
                    <a:lnTo>
                      <a:pt x="10" y="9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251" name="Freeform 127"/>
              <p:cNvSpPr>
                <a:spLocks/>
              </p:cNvSpPr>
              <p:nvPr/>
            </p:nvSpPr>
            <p:spPr bwMode="auto">
              <a:xfrm>
                <a:off x="709" y="62"/>
                <a:ext cx="4" cy="20"/>
              </a:xfrm>
              <a:custGeom>
                <a:avLst/>
                <a:gdLst>
                  <a:gd name="T0" fmla="*/ 1 w 8"/>
                  <a:gd name="T1" fmla="*/ 0 h 40"/>
                  <a:gd name="T2" fmla="*/ 1 w 8"/>
                  <a:gd name="T3" fmla="*/ 1 h 40"/>
                  <a:gd name="T4" fmla="*/ 1 w 8"/>
                  <a:gd name="T5" fmla="*/ 1 h 40"/>
                  <a:gd name="T6" fmla="*/ 1 w 8"/>
                  <a:gd name="T7" fmla="*/ 1 h 40"/>
                  <a:gd name="T8" fmla="*/ 1 w 8"/>
                  <a:gd name="T9" fmla="*/ 1 h 40"/>
                  <a:gd name="T10" fmla="*/ 0 w 8"/>
                  <a:gd name="T11" fmla="*/ 1 h 40"/>
                  <a:gd name="T12" fmla="*/ 0 w 8"/>
                  <a:gd name="T13" fmla="*/ 1 h 40"/>
                  <a:gd name="T14" fmla="*/ 1 w 8"/>
                  <a:gd name="T15" fmla="*/ 1 h 40"/>
                  <a:gd name="T16" fmla="*/ 1 w 8"/>
                  <a:gd name="T17" fmla="*/ 0 h 4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8" h="40">
                    <a:moveTo>
                      <a:pt x="2" y="0"/>
                    </a:moveTo>
                    <a:lnTo>
                      <a:pt x="5" y="5"/>
                    </a:lnTo>
                    <a:lnTo>
                      <a:pt x="8" y="18"/>
                    </a:lnTo>
                    <a:lnTo>
                      <a:pt x="8" y="32"/>
                    </a:lnTo>
                    <a:lnTo>
                      <a:pt x="4" y="40"/>
                    </a:lnTo>
                    <a:lnTo>
                      <a:pt x="0" y="38"/>
                    </a:lnTo>
                    <a:lnTo>
                      <a:pt x="0" y="26"/>
                    </a:lnTo>
                    <a:lnTo>
                      <a:pt x="2" y="1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252" name="Freeform 128"/>
              <p:cNvSpPr>
                <a:spLocks/>
              </p:cNvSpPr>
              <p:nvPr/>
            </p:nvSpPr>
            <p:spPr bwMode="auto">
              <a:xfrm>
                <a:off x="718" y="64"/>
                <a:ext cx="8" cy="24"/>
              </a:xfrm>
              <a:custGeom>
                <a:avLst/>
                <a:gdLst>
                  <a:gd name="T0" fmla="*/ 0 w 16"/>
                  <a:gd name="T1" fmla="*/ 0 h 47"/>
                  <a:gd name="T2" fmla="*/ 1 w 16"/>
                  <a:gd name="T3" fmla="*/ 1 h 47"/>
                  <a:gd name="T4" fmla="*/ 1 w 16"/>
                  <a:gd name="T5" fmla="*/ 1 h 47"/>
                  <a:gd name="T6" fmla="*/ 1 w 16"/>
                  <a:gd name="T7" fmla="*/ 1 h 47"/>
                  <a:gd name="T8" fmla="*/ 1 w 16"/>
                  <a:gd name="T9" fmla="*/ 1 h 47"/>
                  <a:gd name="T10" fmla="*/ 1 w 16"/>
                  <a:gd name="T11" fmla="*/ 1 h 47"/>
                  <a:gd name="T12" fmla="*/ 1 w 16"/>
                  <a:gd name="T13" fmla="*/ 1 h 47"/>
                  <a:gd name="T14" fmla="*/ 1 w 16"/>
                  <a:gd name="T15" fmla="*/ 1 h 47"/>
                  <a:gd name="T16" fmla="*/ 0 w 16"/>
                  <a:gd name="T17" fmla="*/ 0 h 4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6" h="47">
                    <a:moveTo>
                      <a:pt x="0" y="0"/>
                    </a:moveTo>
                    <a:lnTo>
                      <a:pt x="7" y="12"/>
                    </a:lnTo>
                    <a:lnTo>
                      <a:pt x="14" y="26"/>
                    </a:lnTo>
                    <a:lnTo>
                      <a:pt x="16" y="40"/>
                    </a:lnTo>
                    <a:lnTo>
                      <a:pt x="14" y="47"/>
                    </a:lnTo>
                    <a:lnTo>
                      <a:pt x="8" y="43"/>
                    </a:lnTo>
                    <a:lnTo>
                      <a:pt x="5" y="28"/>
                    </a:lnTo>
                    <a:lnTo>
                      <a:pt x="2" y="1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253" name="Freeform 129"/>
              <p:cNvSpPr>
                <a:spLocks/>
              </p:cNvSpPr>
              <p:nvPr/>
            </p:nvSpPr>
            <p:spPr bwMode="auto">
              <a:xfrm>
                <a:off x="729" y="67"/>
                <a:ext cx="9" cy="26"/>
              </a:xfrm>
              <a:custGeom>
                <a:avLst/>
                <a:gdLst>
                  <a:gd name="T0" fmla="*/ 0 w 18"/>
                  <a:gd name="T1" fmla="*/ 0 h 51"/>
                  <a:gd name="T2" fmla="*/ 1 w 18"/>
                  <a:gd name="T3" fmla="*/ 1 h 51"/>
                  <a:gd name="T4" fmla="*/ 1 w 18"/>
                  <a:gd name="T5" fmla="*/ 1 h 51"/>
                  <a:gd name="T6" fmla="*/ 1 w 18"/>
                  <a:gd name="T7" fmla="*/ 1 h 51"/>
                  <a:gd name="T8" fmla="*/ 1 w 18"/>
                  <a:gd name="T9" fmla="*/ 1 h 51"/>
                  <a:gd name="T10" fmla="*/ 1 w 18"/>
                  <a:gd name="T11" fmla="*/ 1 h 51"/>
                  <a:gd name="T12" fmla="*/ 1 w 18"/>
                  <a:gd name="T13" fmla="*/ 1 h 51"/>
                  <a:gd name="T14" fmla="*/ 1 w 18"/>
                  <a:gd name="T15" fmla="*/ 1 h 51"/>
                  <a:gd name="T16" fmla="*/ 0 w 18"/>
                  <a:gd name="T17" fmla="*/ 0 h 5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8" h="51">
                    <a:moveTo>
                      <a:pt x="0" y="0"/>
                    </a:moveTo>
                    <a:lnTo>
                      <a:pt x="7" y="11"/>
                    </a:lnTo>
                    <a:lnTo>
                      <a:pt x="14" y="29"/>
                    </a:lnTo>
                    <a:lnTo>
                      <a:pt x="18" y="45"/>
                    </a:lnTo>
                    <a:lnTo>
                      <a:pt x="16" y="51"/>
                    </a:lnTo>
                    <a:lnTo>
                      <a:pt x="10" y="44"/>
                    </a:lnTo>
                    <a:lnTo>
                      <a:pt x="6" y="28"/>
                    </a:lnTo>
                    <a:lnTo>
                      <a:pt x="2" y="1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254" name="Freeform 130"/>
              <p:cNvSpPr>
                <a:spLocks/>
              </p:cNvSpPr>
              <p:nvPr/>
            </p:nvSpPr>
            <p:spPr bwMode="auto">
              <a:xfrm>
                <a:off x="749" y="66"/>
                <a:ext cx="16" cy="27"/>
              </a:xfrm>
              <a:custGeom>
                <a:avLst/>
                <a:gdLst>
                  <a:gd name="T0" fmla="*/ 0 w 32"/>
                  <a:gd name="T1" fmla="*/ 0 h 54"/>
                  <a:gd name="T2" fmla="*/ 1 w 32"/>
                  <a:gd name="T3" fmla="*/ 1 h 54"/>
                  <a:gd name="T4" fmla="*/ 1 w 32"/>
                  <a:gd name="T5" fmla="*/ 1 h 54"/>
                  <a:gd name="T6" fmla="*/ 1 w 32"/>
                  <a:gd name="T7" fmla="*/ 1 h 54"/>
                  <a:gd name="T8" fmla="*/ 1 w 32"/>
                  <a:gd name="T9" fmla="*/ 1 h 54"/>
                  <a:gd name="T10" fmla="*/ 1 w 32"/>
                  <a:gd name="T11" fmla="*/ 1 h 54"/>
                  <a:gd name="T12" fmla="*/ 1 w 32"/>
                  <a:gd name="T13" fmla="*/ 1 h 54"/>
                  <a:gd name="T14" fmla="*/ 1 w 32"/>
                  <a:gd name="T15" fmla="*/ 1 h 54"/>
                  <a:gd name="T16" fmla="*/ 1 w 32"/>
                  <a:gd name="T17" fmla="*/ 1 h 54"/>
                  <a:gd name="T18" fmla="*/ 1 w 32"/>
                  <a:gd name="T19" fmla="*/ 1 h 54"/>
                  <a:gd name="T20" fmla="*/ 1 w 32"/>
                  <a:gd name="T21" fmla="*/ 1 h 54"/>
                  <a:gd name="T22" fmla="*/ 1 w 32"/>
                  <a:gd name="T23" fmla="*/ 1 h 54"/>
                  <a:gd name="T24" fmla="*/ 0 w 32"/>
                  <a:gd name="T25" fmla="*/ 0 h 5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32" h="54">
                    <a:moveTo>
                      <a:pt x="0" y="0"/>
                    </a:moveTo>
                    <a:lnTo>
                      <a:pt x="6" y="4"/>
                    </a:lnTo>
                    <a:lnTo>
                      <a:pt x="12" y="11"/>
                    </a:lnTo>
                    <a:lnTo>
                      <a:pt x="17" y="19"/>
                    </a:lnTo>
                    <a:lnTo>
                      <a:pt x="23" y="28"/>
                    </a:lnTo>
                    <a:lnTo>
                      <a:pt x="28" y="36"/>
                    </a:lnTo>
                    <a:lnTo>
                      <a:pt x="31" y="45"/>
                    </a:lnTo>
                    <a:lnTo>
                      <a:pt x="32" y="50"/>
                    </a:lnTo>
                    <a:lnTo>
                      <a:pt x="31" y="54"/>
                    </a:lnTo>
                    <a:lnTo>
                      <a:pt x="24" y="47"/>
                    </a:lnTo>
                    <a:lnTo>
                      <a:pt x="16" y="30"/>
                    </a:lnTo>
                    <a:lnTo>
                      <a:pt x="8" y="1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255" name="Freeform 131"/>
              <p:cNvSpPr>
                <a:spLocks/>
              </p:cNvSpPr>
              <p:nvPr/>
            </p:nvSpPr>
            <p:spPr bwMode="auto">
              <a:xfrm>
                <a:off x="770" y="62"/>
                <a:ext cx="19" cy="25"/>
              </a:xfrm>
              <a:custGeom>
                <a:avLst/>
                <a:gdLst>
                  <a:gd name="T0" fmla="*/ 0 w 37"/>
                  <a:gd name="T1" fmla="*/ 0 h 49"/>
                  <a:gd name="T2" fmla="*/ 1 w 37"/>
                  <a:gd name="T3" fmla="*/ 1 h 49"/>
                  <a:gd name="T4" fmla="*/ 1 w 37"/>
                  <a:gd name="T5" fmla="*/ 1 h 49"/>
                  <a:gd name="T6" fmla="*/ 1 w 37"/>
                  <a:gd name="T7" fmla="*/ 1 h 49"/>
                  <a:gd name="T8" fmla="*/ 1 w 37"/>
                  <a:gd name="T9" fmla="*/ 1 h 49"/>
                  <a:gd name="T10" fmla="*/ 1 w 37"/>
                  <a:gd name="T11" fmla="*/ 1 h 49"/>
                  <a:gd name="T12" fmla="*/ 1 w 37"/>
                  <a:gd name="T13" fmla="*/ 1 h 49"/>
                  <a:gd name="T14" fmla="*/ 1 w 37"/>
                  <a:gd name="T15" fmla="*/ 1 h 49"/>
                  <a:gd name="T16" fmla="*/ 1 w 37"/>
                  <a:gd name="T17" fmla="*/ 1 h 49"/>
                  <a:gd name="T18" fmla="*/ 1 w 37"/>
                  <a:gd name="T19" fmla="*/ 1 h 49"/>
                  <a:gd name="T20" fmla="*/ 1 w 37"/>
                  <a:gd name="T21" fmla="*/ 1 h 49"/>
                  <a:gd name="T22" fmla="*/ 1 w 37"/>
                  <a:gd name="T23" fmla="*/ 1 h 49"/>
                  <a:gd name="T24" fmla="*/ 1 w 37"/>
                  <a:gd name="T25" fmla="*/ 1 h 49"/>
                  <a:gd name="T26" fmla="*/ 1 w 37"/>
                  <a:gd name="T27" fmla="*/ 1 h 49"/>
                  <a:gd name="T28" fmla="*/ 1 w 37"/>
                  <a:gd name="T29" fmla="*/ 1 h 49"/>
                  <a:gd name="T30" fmla="*/ 1 w 37"/>
                  <a:gd name="T31" fmla="*/ 1 h 49"/>
                  <a:gd name="T32" fmla="*/ 0 w 37"/>
                  <a:gd name="T33" fmla="*/ 0 h 4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7" h="49">
                    <a:moveTo>
                      <a:pt x="0" y="0"/>
                    </a:moveTo>
                    <a:lnTo>
                      <a:pt x="5" y="3"/>
                    </a:lnTo>
                    <a:lnTo>
                      <a:pt x="10" y="10"/>
                    </a:lnTo>
                    <a:lnTo>
                      <a:pt x="17" y="17"/>
                    </a:lnTo>
                    <a:lnTo>
                      <a:pt x="24" y="25"/>
                    </a:lnTo>
                    <a:lnTo>
                      <a:pt x="30" y="33"/>
                    </a:lnTo>
                    <a:lnTo>
                      <a:pt x="34" y="40"/>
                    </a:lnTo>
                    <a:lnTo>
                      <a:pt x="37" y="46"/>
                    </a:lnTo>
                    <a:lnTo>
                      <a:pt x="36" y="49"/>
                    </a:lnTo>
                    <a:lnTo>
                      <a:pt x="32" y="48"/>
                    </a:lnTo>
                    <a:lnTo>
                      <a:pt x="28" y="43"/>
                    </a:lnTo>
                    <a:lnTo>
                      <a:pt x="22" y="36"/>
                    </a:lnTo>
                    <a:lnTo>
                      <a:pt x="17" y="27"/>
                    </a:lnTo>
                    <a:lnTo>
                      <a:pt x="11" y="18"/>
                    </a:lnTo>
                    <a:lnTo>
                      <a:pt x="7" y="10"/>
                    </a:lnTo>
                    <a:lnTo>
                      <a:pt x="3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256" name="Freeform 132"/>
              <p:cNvSpPr>
                <a:spLocks/>
              </p:cNvSpPr>
              <p:nvPr/>
            </p:nvSpPr>
            <p:spPr bwMode="auto">
              <a:xfrm>
                <a:off x="739" y="68"/>
                <a:ext cx="15" cy="23"/>
              </a:xfrm>
              <a:custGeom>
                <a:avLst/>
                <a:gdLst>
                  <a:gd name="T0" fmla="*/ 0 w 31"/>
                  <a:gd name="T1" fmla="*/ 0 h 45"/>
                  <a:gd name="T2" fmla="*/ 0 w 31"/>
                  <a:gd name="T3" fmla="*/ 1 h 45"/>
                  <a:gd name="T4" fmla="*/ 0 w 31"/>
                  <a:gd name="T5" fmla="*/ 1 h 45"/>
                  <a:gd name="T6" fmla="*/ 0 w 31"/>
                  <a:gd name="T7" fmla="*/ 1 h 45"/>
                  <a:gd name="T8" fmla="*/ 0 w 31"/>
                  <a:gd name="T9" fmla="*/ 1 h 45"/>
                  <a:gd name="T10" fmla="*/ 0 w 31"/>
                  <a:gd name="T11" fmla="*/ 1 h 45"/>
                  <a:gd name="T12" fmla="*/ 0 w 31"/>
                  <a:gd name="T13" fmla="*/ 1 h 45"/>
                  <a:gd name="T14" fmla="*/ 0 w 31"/>
                  <a:gd name="T15" fmla="*/ 1 h 45"/>
                  <a:gd name="T16" fmla="*/ 0 w 31"/>
                  <a:gd name="T17" fmla="*/ 1 h 45"/>
                  <a:gd name="T18" fmla="*/ 0 w 31"/>
                  <a:gd name="T19" fmla="*/ 1 h 45"/>
                  <a:gd name="T20" fmla="*/ 0 w 31"/>
                  <a:gd name="T21" fmla="*/ 1 h 45"/>
                  <a:gd name="T22" fmla="*/ 0 w 31"/>
                  <a:gd name="T23" fmla="*/ 1 h 45"/>
                  <a:gd name="T24" fmla="*/ 0 w 31"/>
                  <a:gd name="T25" fmla="*/ 0 h 45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31" h="45">
                    <a:moveTo>
                      <a:pt x="0" y="0"/>
                    </a:moveTo>
                    <a:lnTo>
                      <a:pt x="3" y="4"/>
                    </a:lnTo>
                    <a:lnTo>
                      <a:pt x="9" y="9"/>
                    </a:lnTo>
                    <a:lnTo>
                      <a:pt x="15" y="16"/>
                    </a:lnTo>
                    <a:lnTo>
                      <a:pt x="21" y="24"/>
                    </a:lnTo>
                    <a:lnTo>
                      <a:pt x="26" y="31"/>
                    </a:lnTo>
                    <a:lnTo>
                      <a:pt x="30" y="38"/>
                    </a:lnTo>
                    <a:lnTo>
                      <a:pt x="31" y="43"/>
                    </a:lnTo>
                    <a:lnTo>
                      <a:pt x="28" y="45"/>
                    </a:lnTo>
                    <a:lnTo>
                      <a:pt x="20" y="39"/>
                    </a:lnTo>
                    <a:lnTo>
                      <a:pt x="12" y="25"/>
                    </a:lnTo>
                    <a:lnTo>
                      <a:pt x="4" y="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257" name="Freeform 133"/>
              <p:cNvSpPr>
                <a:spLocks/>
              </p:cNvSpPr>
              <p:nvPr/>
            </p:nvSpPr>
            <p:spPr bwMode="auto">
              <a:xfrm>
                <a:off x="740" y="34"/>
                <a:ext cx="20" cy="36"/>
              </a:xfrm>
              <a:custGeom>
                <a:avLst/>
                <a:gdLst>
                  <a:gd name="T0" fmla="*/ 1 w 39"/>
                  <a:gd name="T1" fmla="*/ 0 h 72"/>
                  <a:gd name="T2" fmla="*/ 1 w 39"/>
                  <a:gd name="T3" fmla="*/ 1 h 72"/>
                  <a:gd name="T4" fmla="*/ 1 w 39"/>
                  <a:gd name="T5" fmla="*/ 1 h 72"/>
                  <a:gd name="T6" fmla="*/ 1 w 39"/>
                  <a:gd name="T7" fmla="*/ 1 h 72"/>
                  <a:gd name="T8" fmla="*/ 1 w 39"/>
                  <a:gd name="T9" fmla="*/ 1 h 72"/>
                  <a:gd name="T10" fmla="*/ 1 w 39"/>
                  <a:gd name="T11" fmla="*/ 1 h 72"/>
                  <a:gd name="T12" fmla="*/ 1 w 39"/>
                  <a:gd name="T13" fmla="*/ 1 h 72"/>
                  <a:gd name="T14" fmla="*/ 1 w 39"/>
                  <a:gd name="T15" fmla="*/ 1 h 72"/>
                  <a:gd name="T16" fmla="*/ 0 w 39"/>
                  <a:gd name="T17" fmla="*/ 1 h 72"/>
                  <a:gd name="T18" fmla="*/ 1 w 39"/>
                  <a:gd name="T19" fmla="*/ 1 h 72"/>
                  <a:gd name="T20" fmla="*/ 1 w 39"/>
                  <a:gd name="T21" fmla="*/ 1 h 72"/>
                  <a:gd name="T22" fmla="*/ 1 w 39"/>
                  <a:gd name="T23" fmla="*/ 1 h 72"/>
                  <a:gd name="T24" fmla="*/ 1 w 39"/>
                  <a:gd name="T25" fmla="*/ 1 h 72"/>
                  <a:gd name="T26" fmla="*/ 1 w 39"/>
                  <a:gd name="T27" fmla="*/ 1 h 72"/>
                  <a:gd name="T28" fmla="*/ 1 w 39"/>
                  <a:gd name="T29" fmla="*/ 1 h 72"/>
                  <a:gd name="T30" fmla="*/ 1 w 39"/>
                  <a:gd name="T31" fmla="*/ 1 h 72"/>
                  <a:gd name="T32" fmla="*/ 1 w 39"/>
                  <a:gd name="T33" fmla="*/ 0 h 7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9" h="72">
                    <a:moveTo>
                      <a:pt x="38" y="0"/>
                    </a:moveTo>
                    <a:lnTo>
                      <a:pt x="39" y="5"/>
                    </a:lnTo>
                    <a:lnTo>
                      <a:pt x="38" y="12"/>
                    </a:lnTo>
                    <a:lnTo>
                      <a:pt x="33" y="23"/>
                    </a:lnTo>
                    <a:lnTo>
                      <a:pt x="29" y="35"/>
                    </a:lnTo>
                    <a:lnTo>
                      <a:pt x="22" y="46"/>
                    </a:lnTo>
                    <a:lnTo>
                      <a:pt x="15" y="58"/>
                    </a:lnTo>
                    <a:lnTo>
                      <a:pt x="7" y="66"/>
                    </a:lnTo>
                    <a:lnTo>
                      <a:pt x="0" y="72"/>
                    </a:lnTo>
                    <a:lnTo>
                      <a:pt x="2" y="66"/>
                    </a:lnTo>
                    <a:lnTo>
                      <a:pt x="7" y="57"/>
                    </a:lnTo>
                    <a:lnTo>
                      <a:pt x="13" y="45"/>
                    </a:lnTo>
                    <a:lnTo>
                      <a:pt x="18" y="32"/>
                    </a:lnTo>
                    <a:lnTo>
                      <a:pt x="25" y="20"/>
                    </a:lnTo>
                    <a:lnTo>
                      <a:pt x="31" y="9"/>
                    </a:lnTo>
                    <a:lnTo>
                      <a:pt x="36" y="2"/>
                    </a:lnTo>
                    <a:lnTo>
                      <a:pt x="38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258" name="Freeform 134"/>
              <p:cNvSpPr>
                <a:spLocks/>
              </p:cNvSpPr>
              <p:nvPr/>
            </p:nvSpPr>
            <p:spPr bwMode="auto">
              <a:xfrm>
                <a:off x="758" y="39"/>
                <a:ext cx="16" cy="28"/>
              </a:xfrm>
              <a:custGeom>
                <a:avLst/>
                <a:gdLst>
                  <a:gd name="T0" fmla="*/ 0 w 33"/>
                  <a:gd name="T1" fmla="*/ 0 h 56"/>
                  <a:gd name="T2" fmla="*/ 0 w 33"/>
                  <a:gd name="T3" fmla="*/ 1 h 56"/>
                  <a:gd name="T4" fmla="*/ 0 w 33"/>
                  <a:gd name="T5" fmla="*/ 1 h 56"/>
                  <a:gd name="T6" fmla="*/ 0 w 33"/>
                  <a:gd name="T7" fmla="*/ 1 h 56"/>
                  <a:gd name="T8" fmla="*/ 0 w 33"/>
                  <a:gd name="T9" fmla="*/ 1 h 56"/>
                  <a:gd name="T10" fmla="*/ 0 w 33"/>
                  <a:gd name="T11" fmla="*/ 1 h 56"/>
                  <a:gd name="T12" fmla="*/ 0 w 33"/>
                  <a:gd name="T13" fmla="*/ 1 h 56"/>
                  <a:gd name="T14" fmla="*/ 0 w 33"/>
                  <a:gd name="T15" fmla="*/ 1 h 56"/>
                  <a:gd name="T16" fmla="*/ 0 w 33"/>
                  <a:gd name="T17" fmla="*/ 1 h 56"/>
                  <a:gd name="T18" fmla="*/ 0 w 33"/>
                  <a:gd name="T19" fmla="*/ 1 h 56"/>
                  <a:gd name="T20" fmla="*/ 0 w 33"/>
                  <a:gd name="T21" fmla="*/ 1 h 56"/>
                  <a:gd name="T22" fmla="*/ 0 w 33"/>
                  <a:gd name="T23" fmla="*/ 1 h 56"/>
                  <a:gd name="T24" fmla="*/ 0 w 33"/>
                  <a:gd name="T25" fmla="*/ 0 h 5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33" h="56">
                    <a:moveTo>
                      <a:pt x="33" y="0"/>
                    </a:moveTo>
                    <a:lnTo>
                      <a:pt x="33" y="3"/>
                    </a:lnTo>
                    <a:lnTo>
                      <a:pt x="32" y="8"/>
                    </a:lnTo>
                    <a:lnTo>
                      <a:pt x="30" y="17"/>
                    </a:lnTo>
                    <a:lnTo>
                      <a:pt x="25" y="25"/>
                    </a:lnTo>
                    <a:lnTo>
                      <a:pt x="19" y="35"/>
                    </a:lnTo>
                    <a:lnTo>
                      <a:pt x="13" y="43"/>
                    </a:lnTo>
                    <a:lnTo>
                      <a:pt x="6" y="51"/>
                    </a:lnTo>
                    <a:lnTo>
                      <a:pt x="0" y="56"/>
                    </a:lnTo>
                    <a:lnTo>
                      <a:pt x="8" y="42"/>
                    </a:lnTo>
                    <a:lnTo>
                      <a:pt x="18" y="22"/>
                    </a:lnTo>
                    <a:lnTo>
                      <a:pt x="27" y="6"/>
                    </a:lnTo>
                    <a:lnTo>
                      <a:pt x="33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259" name="Freeform 135"/>
              <p:cNvSpPr>
                <a:spLocks/>
              </p:cNvSpPr>
              <p:nvPr/>
            </p:nvSpPr>
            <p:spPr bwMode="auto">
              <a:xfrm>
                <a:off x="760" y="65"/>
                <a:ext cx="18" cy="24"/>
              </a:xfrm>
              <a:custGeom>
                <a:avLst/>
                <a:gdLst>
                  <a:gd name="T0" fmla="*/ 0 w 36"/>
                  <a:gd name="T1" fmla="*/ 0 h 49"/>
                  <a:gd name="T2" fmla="*/ 1 w 36"/>
                  <a:gd name="T3" fmla="*/ 0 h 49"/>
                  <a:gd name="T4" fmla="*/ 1 w 36"/>
                  <a:gd name="T5" fmla="*/ 0 h 49"/>
                  <a:gd name="T6" fmla="*/ 1 w 36"/>
                  <a:gd name="T7" fmla="*/ 0 h 49"/>
                  <a:gd name="T8" fmla="*/ 1 w 36"/>
                  <a:gd name="T9" fmla="*/ 0 h 49"/>
                  <a:gd name="T10" fmla="*/ 1 w 36"/>
                  <a:gd name="T11" fmla="*/ 0 h 49"/>
                  <a:gd name="T12" fmla="*/ 1 w 36"/>
                  <a:gd name="T13" fmla="*/ 0 h 49"/>
                  <a:gd name="T14" fmla="*/ 1 w 36"/>
                  <a:gd name="T15" fmla="*/ 0 h 49"/>
                  <a:gd name="T16" fmla="*/ 1 w 36"/>
                  <a:gd name="T17" fmla="*/ 0 h 49"/>
                  <a:gd name="T18" fmla="*/ 1 w 36"/>
                  <a:gd name="T19" fmla="*/ 0 h 49"/>
                  <a:gd name="T20" fmla="*/ 1 w 36"/>
                  <a:gd name="T21" fmla="*/ 0 h 49"/>
                  <a:gd name="T22" fmla="*/ 1 w 36"/>
                  <a:gd name="T23" fmla="*/ 0 h 49"/>
                  <a:gd name="T24" fmla="*/ 1 w 36"/>
                  <a:gd name="T25" fmla="*/ 0 h 49"/>
                  <a:gd name="T26" fmla="*/ 1 w 36"/>
                  <a:gd name="T27" fmla="*/ 0 h 49"/>
                  <a:gd name="T28" fmla="*/ 1 w 36"/>
                  <a:gd name="T29" fmla="*/ 0 h 49"/>
                  <a:gd name="T30" fmla="*/ 1 w 36"/>
                  <a:gd name="T31" fmla="*/ 0 h 49"/>
                  <a:gd name="T32" fmla="*/ 0 w 36"/>
                  <a:gd name="T33" fmla="*/ 0 h 4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6" h="49">
                    <a:moveTo>
                      <a:pt x="0" y="0"/>
                    </a:moveTo>
                    <a:lnTo>
                      <a:pt x="5" y="4"/>
                    </a:lnTo>
                    <a:lnTo>
                      <a:pt x="11" y="11"/>
                    </a:lnTo>
                    <a:lnTo>
                      <a:pt x="16" y="18"/>
                    </a:lnTo>
                    <a:lnTo>
                      <a:pt x="23" y="26"/>
                    </a:lnTo>
                    <a:lnTo>
                      <a:pt x="29" y="34"/>
                    </a:lnTo>
                    <a:lnTo>
                      <a:pt x="34" y="41"/>
                    </a:lnTo>
                    <a:lnTo>
                      <a:pt x="36" y="45"/>
                    </a:lnTo>
                    <a:lnTo>
                      <a:pt x="35" y="49"/>
                    </a:lnTo>
                    <a:lnTo>
                      <a:pt x="31" y="49"/>
                    </a:lnTo>
                    <a:lnTo>
                      <a:pt x="27" y="44"/>
                    </a:lnTo>
                    <a:lnTo>
                      <a:pt x="21" y="37"/>
                    </a:lnTo>
                    <a:lnTo>
                      <a:pt x="16" y="28"/>
                    </a:lnTo>
                    <a:lnTo>
                      <a:pt x="12" y="19"/>
                    </a:lnTo>
                    <a:lnTo>
                      <a:pt x="7" y="11"/>
                    </a:lnTo>
                    <a:lnTo>
                      <a:pt x="2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260" name="Freeform 136"/>
              <p:cNvSpPr>
                <a:spLocks/>
              </p:cNvSpPr>
              <p:nvPr/>
            </p:nvSpPr>
            <p:spPr bwMode="auto">
              <a:xfrm>
                <a:off x="130" y="435"/>
                <a:ext cx="44" cy="114"/>
              </a:xfrm>
              <a:custGeom>
                <a:avLst/>
                <a:gdLst>
                  <a:gd name="T0" fmla="*/ 1 w 88"/>
                  <a:gd name="T1" fmla="*/ 0 h 229"/>
                  <a:gd name="T2" fmla="*/ 1 w 88"/>
                  <a:gd name="T3" fmla="*/ 0 h 229"/>
                  <a:gd name="T4" fmla="*/ 1 w 88"/>
                  <a:gd name="T5" fmla="*/ 0 h 229"/>
                  <a:gd name="T6" fmla="*/ 1 w 88"/>
                  <a:gd name="T7" fmla="*/ 0 h 229"/>
                  <a:gd name="T8" fmla="*/ 1 w 88"/>
                  <a:gd name="T9" fmla="*/ 0 h 229"/>
                  <a:gd name="T10" fmla="*/ 1 w 88"/>
                  <a:gd name="T11" fmla="*/ 0 h 229"/>
                  <a:gd name="T12" fmla="*/ 1 w 88"/>
                  <a:gd name="T13" fmla="*/ 0 h 229"/>
                  <a:gd name="T14" fmla="*/ 1 w 88"/>
                  <a:gd name="T15" fmla="*/ 0 h 229"/>
                  <a:gd name="T16" fmla="*/ 1 w 88"/>
                  <a:gd name="T17" fmla="*/ 1 h 229"/>
                  <a:gd name="T18" fmla="*/ 1 w 88"/>
                  <a:gd name="T19" fmla="*/ 1 h 229"/>
                  <a:gd name="T20" fmla="*/ 1 w 88"/>
                  <a:gd name="T21" fmla="*/ 1 h 229"/>
                  <a:gd name="T22" fmla="*/ 1 w 88"/>
                  <a:gd name="T23" fmla="*/ 1 h 229"/>
                  <a:gd name="T24" fmla="*/ 1 w 88"/>
                  <a:gd name="T25" fmla="*/ 1 h 229"/>
                  <a:gd name="T26" fmla="*/ 1 w 88"/>
                  <a:gd name="T27" fmla="*/ 1 h 229"/>
                  <a:gd name="T28" fmla="*/ 1 w 88"/>
                  <a:gd name="T29" fmla="*/ 1 h 229"/>
                  <a:gd name="T30" fmla="*/ 1 w 88"/>
                  <a:gd name="T31" fmla="*/ 1 h 229"/>
                  <a:gd name="T32" fmla="*/ 1 w 88"/>
                  <a:gd name="T33" fmla="*/ 1 h 229"/>
                  <a:gd name="T34" fmla="*/ 1 w 88"/>
                  <a:gd name="T35" fmla="*/ 0 h 229"/>
                  <a:gd name="T36" fmla="*/ 0 w 88"/>
                  <a:gd name="T37" fmla="*/ 0 h 229"/>
                  <a:gd name="T38" fmla="*/ 1 w 88"/>
                  <a:gd name="T39" fmla="*/ 0 h 229"/>
                  <a:gd name="T40" fmla="*/ 1 w 88"/>
                  <a:gd name="T41" fmla="*/ 0 h 229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88" h="229">
                    <a:moveTo>
                      <a:pt x="16" y="0"/>
                    </a:moveTo>
                    <a:lnTo>
                      <a:pt x="18" y="0"/>
                    </a:lnTo>
                    <a:lnTo>
                      <a:pt x="19" y="3"/>
                    </a:lnTo>
                    <a:lnTo>
                      <a:pt x="20" y="5"/>
                    </a:lnTo>
                    <a:lnTo>
                      <a:pt x="21" y="6"/>
                    </a:lnTo>
                    <a:lnTo>
                      <a:pt x="12" y="42"/>
                    </a:lnTo>
                    <a:lnTo>
                      <a:pt x="11" y="76"/>
                    </a:lnTo>
                    <a:lnTo>
                      <a:pt x="16" y="109"/>
                    </a:lnTo>
                    <a:lnTo>
                      <a:pt x="28" y="137"/>
                    </a:lnTo>
                    <a:lnTo>
                      <a:pt x="42" y="165"/>
                    </a:lnTo>
                    <a:lnTo>
                      <a:pt x="58" y="189"/>
                    </a:lnTo>
                    <a:lnTo>
                      <a:pt x="74" y="211"/>
                    </a:lnTo>
                    <a:lnTo>
                      <a:pt x="88" y="229"/>
                    </a:lnTo>
                    <a:lnTo>
                      <a:pt x="71" y="219"/>
                    </a:lnTo>
                    <a:lnTo>
                      <a:pt x="52" y="199"/>
                    </a:lnTo>
                    <a:lnTo>
                      <a:pt x="34" y="171"/>
                    </a:lnTo>
                    <a:lnTo>
                      <a:pt x="18" y="136"/>
                    </a:lnTo>
                    <a:lnTo>
                      <a:pt x="6" y="101"/>
                    </a:lnTo>
                    <a:lnTo>
                      <a:pt x="0" y="64"/>
                    </a:lnTo>
                    <a:lnTo>
                      <a:pt x="4" y="29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261" name="Freeform 137"/>
              <p:cNvSpPr>
                <a:spLocks/>
              </p:cNvSpPr>
              <p:nvPr/>
            </p:nvSpPr>
            <p:spPr bwMode="auto">
              <a:xfrm>
                <a:off x="151" y="523"/>
                <a:ext cx="38" cy="8"/>
              </a:xfrm>
              <a:custGeom>
                <a:avLst/>
                <a:gdLst>
                  <a:gd name="T0" fmla="*/ 1 w 76"/>
                  <a:gd name="T1" fmla="*/ 1 h 16"/>
                  <a:gd name="T2" fmla="*/ 1 w 76"/>
                  <a:gd name="T3" fmla="*/ 1 h 16"/>
                  <a:gd name="T4" fmla="*/ 1 w 76"/>
                  <a:gd name="T5" fmla="*/ 1 h 16"/>
                  <a:gd name="T6" fmla="*/ 1 w 76"/>
                  <a:gd name="T7" fmla="*/ 1 h 16"/>
                  <a:gd name="T8" fmla="*/ 1 w 76"/>
                  <a:gd name="T9" fmla="*/ 1 h 16"/>
                  <a:gd name="T10" fmla="*/ 1 w 76"/>
                  <a:gd name="T11" fmla="*/ 1 h 16"/>
                  <a:gd name="T12" fmla="*/ 1 w 76"/>
                  <a:gd name="T13" fmla="*/ 1 h 16"/>
                  <a:gd name="T14" fmla="*/ 1 w 76"/>
                  <a:gd name="T15" fmla="*/ 1 h 16"/>
                  <a:gd name="T16" fmla="*/ 0 w 76"/>
                  <a:gd name="T17" fmla="*/ 0 h 16"/>
                  <a:gd name="T18" fmla="*/ 1 w 76"/>
                  <a:gd name="T19" fmla="*/ 1 h 16"/>
                  <a:gd name="T20" fmla="*/ 1 w 76"/>
                  <a:gd name="T21" fmla="*/ 1 h 16"/>
                  <a:gd name="T22" fmla="*/ 1 w 76"/>
                  <a:gd name="T23" fmla="*/ 1 h 16"/>
                  <a:gd name="T24" fmla="*/ 1 w 76"/>
                  <a:gd name="T25" fmla="*/ 1 h 16"/>
                  <a:gd name="T26" fmla="*/ 1 w 76"/>
                  <a:gd name="T27" fmla="*/ 1 h 16"/>
                  <a:gd name="T28" fmla="*/ 1 w 76"/>
                  <a:gd name="T29" fmla="*/ 1 h 16"/>
                  <a:gd name="T30" fmla="*/ 1 w 76"/>
                  <a:gd name="T31" fmla="*/ 1 h 16"/>
                  <a:gd name="T32" fmla="*/ 1 w 76"/>
                  <a:gd name="T33" fmla="*/ 1 h 1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76" h="16">
                    <a:moveTo>
                      <a:pt x="76" y="14"/>
                    </a:moveTo>
                    <a:lnTo>
                      <a:pt x="74" y="15"/>
                    </a:lnTo>
                    <a:lnTo>
                      <a:pt x="67" y="16"/>
                    </a:lnTo>
                    <a:lnTo>
                      <a:pt x="57" y="16"/>
                    </a:lnTo>
                    <a:lnTo>
                      <a:pt x="45" y="15"/>
                    </a:lnTo>
                    <a:lnTo>
                      <a:pt x="32" y="14"/>
                    </a:lnTo>
                    <a:lnTo>
                      <a:pt x="19" y="10"/>
                    </a:lnTo>
                    <a:lnTo>
                      <a:pt x="9" y="6"/>
                    </a:lnTo>
                    <a:lnTo>
                      <a:pt x="0" y="0"/>
                    </a:lnTo>
                    <a:lnTo>
                      <a:pt x="8" y="1"/>
                    </a:lnTo>
                    <a:lnTo>
                      <a:pt x="19" y="3"/>
                    </a:lnTo>
                    <a:lnTo>
                      <a:pt x="32" y="4"/>
                    </a:lnTo>
                    <a:lnTo>
                      <a:pt x="45" y="7"/>
                    </a:lnTo>
                    <a:lnTo>
                      <a:pt x="56" y="8"/>
                    </a:lnTo>
                    <a:lnTo>
                      <a:pt x="67" y="10"/>
                    </a:lnTo>
                    <a:lnTo>
                      <a:pt x="74" y="11"/>
                    </a:lnTo>
                    <a:lnTo>
                      <a:pt x="76" y="1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262" name="Freeform 138"/>
              <p:cNvSpPr>
                <a:spLocks/>
              </p:cNvSpPr>
              <p:nvPr/>
            </p:nvSpPr>
            <p:spPr bwMode="auto">
              <a:xfrm>
                <a:off x="145" y="513"/>
                <a:ext cx="46" cy="12"/>
              </a:xfrm>
              <a:custGeom>
                <a:avLst/>
                <a:gdLst>
                  <a:gd name="T0" fmla="*/ 1 w 91"/>
                  <a:gd name="T1" fmla="*/ 1 h 23"/>
                  <a:gd name="T2" fmla="*/ 1 w 91"/>
                  <a:gd name="T3" fmla="*/ 1 h 23"/>
                  <a:gd name="T4" fmla="*/ 1 w 91"/>
                  <a:gd name="T5" fmla="*/ 1 h 23"/>
                  <a:gd name="T6" fmla="*/ 1 w 91"/>
                  <a:gd name="T7" fmla="*/ 1 h 23"/>
                  <a:gd name="T8" fmla="*/ 1 w 91"/>
                  <a:gd name="T9" fmla="*/ 1 h 23"/>
                  <a:gd name="T10" fmla="*/ 1 w 91"/>
                  <a:gd name="T11" fmla="*/ 1 h 23"/>
                  <a:gd name="T12" fmla="*/ 1 w 91"/>
                  <a:gd name="T13" fmla="*/ 1 h 23"/>
                  <a:gd name="T14" fmla="*/ 1 w 91"/>
                  <a:gd name="T15" fmla="*/ 1 h 23"/>
                  <a:gd name="T16" fmla="*/ 0 w 91"/>
                  <a:gd name="T17" fmla="*/ 0 h 23"/>
                  <a:gd name="T18" fmla="*/ 1 w 91"/>
                  <a:gd name="T19" fmla="*/ 1 h 23"/>
                  <a:gd name="T20" fmla="*/ 1 w 91"/>
                  <a:gd name="T21" fmla="*/ 1 h 23"/>
                  <a:gd name="T22" fmla="*/ 1 w 91"/>
                  <a:gd name="T23" fmla="*/ 1 h 23"/>
                  <a:gd name="T24" fmla="*/ 1 w 91"/>
                  <a:gd name="T25" fmla="*/ 1 h 23"/>
                  <a:gd name="T26" fmla="*/ 1 w 91"/>
                  <a:gd name="T27" fmla="*/ 1 h 23"/>
                  <a:gd name="T28" fmla="*/ 1 w 91"/>
                  <a:gd name="T29" fmla="*/ 1 h 23"/>
                  <a:gd name="T30" fmla="*/ 1 w 91"/>
                  <a:gd name="T31" fmla="*/ 1 h 23"/>
                  <a:gd name="T32" fmla="*/ 1 w 91"/>
                  <a:gd name="T33" fmla="*/ 1 h 2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91" h="23">
                    <a:moveTo>
                      <a:pt x="91" y="20"/>
                    </a:moveTo>
                    <a:lnTo>
                      <a:pt x="88" y="22"/>
                    </a:lnTo>
                    <a:lnTo>
                      <a:pt x="80" y="23"/>
                    </a:lnTo>
                    <a:lnTo>
                      <a:pt x="67" y="22"/>
                    </a:lnTo>
                    <a:lnTo>
                      <a:pt x="53" y="20"/>
                    </a:lnTo>
                    <a:lnTo>
                      <a:pt x="38" y="16"/>
                    </a:lnTo>
                    <a:lnTo>
                      <a:pt x="23" y="12"/>
                    </a:lnTo>
                    <a:lnTo>
                      <a:pt x="11" y="7"/>
                    </a:lnTo>
                    <a:lnTo>
                      <a:pt x="0" y="0"/>
                    </a:lnTo>
                    <a:lnTo>
                      <a:pt x="7" y="2"/>
                    </a:lnTo>
                    <a:lnTo>
                      <a:pt x="20" y="4"/>
                    </a:lnTo>
                    <a:lnTo>
                      <a:pt x="34" y="6"/>
                    </a:lnTo>
                    <a:lnTo>
                      <a:pt x="50" y="8"/>
                    </a:lnTo>
                    <a:lnTo>
                      <a:pt x="66" y="12"/>
                    </a:lnTo>
                    <a:lnTo>
                      <a:pt x="79" y="14"/>
                    </a:lnTo>
                    <a:lnTo>
                      <a:pt x="88" y="16"/>
                    </a:lnTo>
                    <a:lnTo>
                      <a:pt x="91" y="2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263" name="Freeform 139"/>
              <p:cNvSpPr>
                <a:spLocks/>
              </p:cNvSpPr>
              <p:nvPr/>
            </p:nvSpPr>
            <p:spPr bwMode="auto">
              <a:xfrm>
                <a:off x="137" y="497"/>
                <a:ext cx="48" cy="9"/>
              </a:xfrm>
              <a:custGeom>
                <a:avLst/>
                <a:gdLst>
                  <a:gd name="T0" fmla="*/ 1 w 96"/>
                  <a:gd name="T1" fmla="*/ 1 h 17"/>
                  <a:gd name="T2" fmla="*/ 1 w 96"/>
                  <a:gd name="T3" fmla="*/ 1 h 17"/>
                  <a:gd name="T4" fmla="*/ 1 w 96"/>
                  <a:gd name="T5" fmla="*/ 1 h 17"/>
                  <a:gd name="T6" fmla="*/ 1 w 96"/>
                  <a:gd name="T7" fmla="*/ 1 h 17"/>
                  <a:gd name="T8" fmla="*/ 1 w 96"/>
                  <a:gd name="T9" fmla="*/ 1 h 17"/>
                  <a:gd name="T10" fmla="*/ 1 w 96"/>
                  <a:gd name="T11" fmla="*/ 1 h 17"/>
                  <a:gd name="T12" fmla="*/ 1 w 96"/>
                  <a:gd name="T13" fmla="*/ 1 h 17"/>
                  <a:gd name="T14" fmla="*/ 1 w 96"/>
                  <a:gd name="T15" fmla="*/ 1 h 17"/>
                  <a:gd name="T16" fmla="*/ 0 w 96"/>
                  <a:gd name="T17" fmla="*/ 0 h 17"/>
                  <a:gd name="T18" fmla="*/ 1 w 96"/>
                  <a:gd name="T19" fmla="*/ 1 h 17"/>
                  <a:gd name="T20" fmla="*/ 1 w 96"/>
                  <a:gd name="T21" fmla="*/ 1 h 17"/>
                  <a:gd name="T22" fmla="*/ 1 w 96"/>
                  <a:gd name="T23" fmla="*/ 1 h 17"/>
                  <a:gd name="T24" fmla="*/ 1 w 96"/>
                  <a:gd name="T25" fmla="*/ 1 h 17"/>
                  <a:gd name="T26" fmla="*/ 1 w 96"/>
                  <a:gd name="T27" fmla="*/ 1 h 17"/>
                  <a:gd name="T28" fmla="*/ 1 w 96"/>
                  <a:gd name="T29" fmla="*/ 1 h 17"/>
                  <a:gd name="T30" fmla="*/ 1 w 96"/>
                  <a:gd name="T31" fmla="*/ 1 h 17"/>
                  <a:gd name="T32" fmla="*/ 1 w 96"/>
                  <a:gd name="T33" fmla="*/ 1 h 1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96" h="17">
                    <a:moveTo>
                      <a:pt x="96" y="12"/>
                    </a:moveTo>
                    <a:lnTo>
                      <a:pt x="91" y="15"/>
                    </a:lnTo>
                    <a:lnTo>
                      <a:pt x="82" y="17"/>
                    </a:lnTo>
                    <a:lnTo>
                      <a:pt x="69" y="17"/>
                    </a:lnTo>
                    <a:lnTo>
                      <a:pt x="53" y="16"/>
                    </a:lnTo>
                    <a:lnTo>
                      <a:pt x="37" y="14"/>
                    </a:lnTo>
                    <a:lnTo>
                      <a:pt x="22" y="10"/>
                    </a:lnTo>
                    <a:lnTo>
                      <a:pt x="9" y="6"/>
                    </a:lnTo>
                    <a:lnTo>
                      <a:pt x="0" y="0"/>
                    </a:lnTo>
                    <a:lnTo>
                      <a:pt x="7" y="1"/>
                    </a:lnTo>
                    <a:lnTo>
                      <a:pt x="20" y="1"/>
                    </a:lnTo>
                    <a:lnTo>
                      <a:pt x="35" y="3"/>
                    </a:lnTo>
                    <a:lnTo>
                      <a:pt x="52" y="4"/>
                    </a:lnTo>
                    <a:lnTo>
                      <a:pt x="68" y="7"/>
                    </a:lnTo>
                    <a:lnTo>
                      <a:pt x="82" y="8"/>
                    </a:lnTo>
                    <a:lnTo>
                      <a:pt x="92" y="10"/>
                    </a:lnTo>
                    <a:lnTo>
                      <a:pt x="96" y="1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264" name="Freeform 140"/>
              <p:cNvSpPr>
                <a:spLocks/>
              </p:cNvSpPr>
              <p:nvPr/>
            </p:nvSpPr>
            <p:spPr bwMode="auto">
              <a:xfrm>
                <a:off x="135" y="487"/>
                <a:ext cx="42" cy="6"/>
              </a:xfrm>
              <a:custGeom>
                <a:avLst/>
                <a:gdLst>
                  <a:gd name="T0" fmla="*/ 0 w 85"/>
                  <a:gd name="T1" fmla="*/ 0 h 13"/>
                  <a:gd name="T2" fmla="*/ 0 w 85"/>
                  <a:gd name="T3" fmla="*/ 0 h 13"/>
                  <a:gd name="T4" fmla="*/ 0 w 85"/>
                  <a:gd name="T5" fmla="*/ 0 h 13"/>
                  <a:gd name="T6" fmla="*/ 0 w 85"/>
                  <a:gd name="T7" fmla="*/ 0 h 13"/>
                  <a:gd name="T8" fmla="*/ 0 w 85"/>
                  <a:gd name="T9" fmla="*/ 0 h 13"/>
                  <a:gd name="T10" fmla="*/ 0 w 85"/>
                  <a:gd name="T11" fmla="*/ 0 h 13"/>
                  <a:gd name="T12" fmla="*/ 0 w 85"/>
                  <a:gd name="T13" fmla="*/ 0 h 13"/>
                  <a:gd name="T14" fmla="*/ 0 w 85"/>
                  <a:gd name="T15" fmla="*/ 0 h 13"/>
                  <a:gd name="T16" fmla="*/ 0 w 85"/>
                  <a:gd name="T17" fmla="*/ 0 h 13"/>
                  <a:gd name="T18" fmla="*/ 0 w 85"/>
                  <a:gd name="T19" fmla="*/ 0 h 13"/>
                  <a:gd name="T20" fmla="*/ 0 w 85"/>
                  <a:gd name="T21" fmla="*/ 0 h 13"/>
                  <a:gd name="T22" fmla="*/ 0 w 85"/>
                  <a:gd name="T23" fmla="*/ 0 h 13"/>
                  <a:gd name="T24" fmla="*/ 0 w 85"/>
                  <a:gd name="T25" fmla="*/ 0 h 13"/>
                  <a:gd name="T26" fmla="*/ 0 w 85"/>
                  <a:gd name="T27" fmla="*/ 0 h 13"/>
                  <a:gd name="T28" fmla="*/ 0 w 85"/>
                  <a:gd name="T29" fmla="*/ 0 h 13"/>
                  <a:gd name="T30" fmla="*/ 0 w 85"/>
                  <a:gd name="T31" fmla="*/ 0 h 13"/>
                  <a:gd name="T32" fmla="*/ 0 w 85"/>
                  <a:gd name="T33" fmla="*/ 0 h 1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85" h="13">
                    <a:moveTo>
                      <a:pt x="85" y="10"/>
                    </a:moveTo>
                    <a:lnTo>
                      <a:pt x="82" y="12"/>
                    </a:lnTo>
                    <a:lnTo>
                      <a:pt x="73" y="13"/>
                    </a:lnTo>
                    <a:lnTo>
                      <a:pt x="62" y="13"/>
                    </a:lnTo>
                    <a:lnTo>
                      <a:pt x="47" y="12"/>
                    </a:lnTo>
                    <a:lnTo>
                      <a:pt x="32" y="10"/>
                    </a:lnTo>
                    <a:lnTo>
                      <a:pt x="18" y="8"/>
                    </a:lnTo>
                    <a:lnTo>
                      <a:pt x="7" y="5"/>
                    </a:lnTo>
                    <a:lnTo>
                      <a:pt x="0" y="0"/>
                    </a:lnTo>
                    <a:lnTo>
                      <a:pt x="9" y="1"/>
                    </a:lnTo>
                    <a:lnTo>
                      <a:pt x="20" y="1"/>
                    </a:lnTo>
                    <a:lnTo>
                      <a:pt x="34" y="1"/>
                    </a:lnTo>
                    <a:lnTo>
                      <a:pt x="48" y="2"/>
                    </a:lnTo>
                    <a:lnTo>
                      <a:pt x="63" y="4"/>
                    </a:lnTo>
                    <a:lnTo>
                      <a:pt x="74" y="5"/>
                    </a:lnTo>
                    <a:lnTo>
                      <a:pt x="82" y="7"/>
                    </a:lnTo>
                    <a:lnTo>
                      <a:pt x="85" y="1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265" name="Freeform 141"/>
              <p:cNvSpPr>
                <a:spLocks/>
              </p:cNvSpPr>
              <p:nvPr/>
            </p:nvSpPr>
            <p:spPr bwMode="auto">
              <a:xfrm>
                <a:off x="131" y="468"/>
                <a:ext cx="37" cy="5"/>
              </a:xfrm>
              <a:custGeom>
                <a:avLst/>
                <a:gdLst>
                  <a:gd name="T0" fmla="*/ 1 w 72"/>
                  <a:gd name="T1" fmla="*/ 0 h 12"/>
                  <a:gd name="T2" fmla="*/ 1 w 72"/>
                  <a:gd name="T3" fmla="*/ 0 h 12"/>
                  <a:gd name="T4" fmla="*/ 1 w 72"/>
                  <a:gd name="T5" fmla="*/ 0 h 12"/>
                  <a:gd name="T6" fmla="*/ 1 w 72"/>
                  <a:gd name="T7" fmla="*/ 0 h 12"/>
                  <a:gd name="T8" fmla="*/ 1 w 72"/>
                  <a:gd name="T9" fmla="*/ 0 h 12"/>
                  <a:gd name="T10" fmla="*/ 1 w 72"/>
                  <a:gd name="T11" fmla="*/ 0 h 12"/>
                  <a:gd name="T12" fmla="*/ 1 w 72"/>
                  <a:gd name="T13" fmla="*/ 0 h 12"/>
                  <a:gd name="T14" fmla="*/ 1 w 72"/>
                  <a:gd name="T15" fmla="*/ 0 h 12"/>
                  <a:gd name="T16" fmla="*/ 0 w 72"/>
                  <a:gd name="T17" fmla="*/ 0 h 12"/>
                  <a:gd name="T18" fmla="*/ 1 w 72"/>
                  <a:gd name="T19" fmla="*/ 0 h 12"/>
                  <a:gd name="T20" fmla="*/ 1 w 72"/>
                  <a:gd name="T21" fmla="*/ 0 h 12"/>
                  <a:gd name="T22" fmla="*/ 1 w 72"/>
                  <a:gd name="T23" fmla="*/ 0 h 12"/>
                  <a:gd name="T24" fmla="*/ 1 w 72"/>
                  <a:gd name="T25" fmla="*/ 0 h 12"/>
                  <a:gd name="T26" fmla="*/ 1 w 72"/>
                  <a:gd name="T27" fmla="*/ 0 h 12"/>
                  <a:gd name="T28" fmla="*/ 1 w 72"/>
                  <a:gd name="T29" fmla="*/ 0 h 12"/>
                  <a:gd name="T30" fmla="*/ 1 w 72"/>
                  <a:gd name="T31" fmla="*/ 0 h 12"/>
                  <a:gd name="T32" fmla="*/ 1 w 72"/>
                  <a:gd name="T33" fmla="*/ 0 h 1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72" h="12">
                    <a:moveTo>
                      <a:pt x="72" y="3"/>
                    </a:moveTo>
                    <a:lnTo>
                      <a:pt x="70" y="6"/>
                    </a:lnTo>
                    <a:lnTo>
                      <a:pt x="63" y="9"/>
                    </a:lnTo>
                    <a:lnTo>
                      <a:pt x="54" y="10"/>
                    </a:lnTo>
                    <a:lnTo>
                      <a:pt x="43" y="12"/>
                    </a:lnTo>
                    <a:lnTo>
                      <a:pt x="31" y="12"/>
                    </a:lnTo>
                    <a:lnTo>
                      <a:pt x="19" y="9"/>
                    </a:lnTo>
                    <a:lnTo>
                      <a:pt x="9" y="6"/>
                    </a:lnTo>
                    <a:lnTo>
                      <a:pt x="0" y="1"/>
                    </a:lnTo>
                    <a:lnTo>
                      <a:pt x="6" y="1"/>
                    </a:lnTo>
                    <a:lnTo>
                      <a:pt x="17" y="1"/>
                    </a:lnTo>
                    <a:lnTo>
                      <a:pt x="30" y="1"/>
                    </a:lnTo>
                    <a:lnTo>
                      <a:pt x="41" y="0"/>
                    </a:lnTo>
                    <a:lnTo>
                      <a:pt x="53" y="0"/>
                    </a:lnTo>
                    <a:lnTo>
                      <a:pt x="63" y="0"/>
                    </a:lnTo>
                    <a:lnTo>
                      <a:pt x="70" y="1"/>
                    </a:lnTo>
                    <a:lnTo>
                      <a:pt x="72" y="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266" name="Freeform 142"/>
              <p:cNvSpPr>
                <a:spLocks/>
              </p:cNvSpPr>
              <p:nvPr/>
            </p:nvSpPr>
            <p:spPr bwMode="auto">
              <a:xfrm>
                <a:off x="136" y="438"/>
                <a:ext cx="17" cy="6"/>
              </a:xfrm>
              <a:custGeom>
                <a:avLst/>
                <a:gdLst>
                  <a:gd name="T0" fmla="*/ 1 w 34"/>
                  <a:gd name="T1" fmla="*/ 0 h 14"/>
                  <a:gd name="T2" fmla="*/ 1 w 34"/>
                  <a:gd name="T3" fmla="*/ 0 h 14"/>
                  <a:gd name="T4" fmla="*/ 1 w 34"/>
                  <a:gd name="T5" fmla="*/ 0 h 14"/>
                  <a:gd name="T6" fmla="*/ 1 w 34"/>
                  <a:gd name="T7" fmla="*/ 0 h 14"/>
                  <a:gd name="T8" fmla="*/ 1 w 34"/>
                  <a:gd name="T9" fmla="*/ 0 h 14"/>
                  <a:gd name="T10" fmla="*/ 1 w 34"/>
                  <a:gd name="T11" fmla="*/ 0 h 14"/>
                  <a:gd name="T12" fmla="*/ 1 w 34"/>
                  <a:gd name="T13" fmla="*/ 0 h 14"/>
                  <a:gd name="T14" fmla="*/ 1 w 34"/>
                  <a:gd name="T15" fmla="*/ 0 h 14"/>
                  <a:gd name="T16" fmla="*/ 0 w 34"/>
                  <a:gd name="T17" fmla="*/ 0 h 14"/>
                  <a:gd name="T18" fmla="*/ 1 w 34"/>
                  <a:gd name="T19" fmla="*/ 0 h 14"/>
                  <a:gd name="T20" fmla="*/ 1 w 34"/>
                  <a:gd name="T21" fmla="*/ 0 h 14"/>
                  <a:gd name="T22" fmla="*/ 1 w 34"/>
                  <a:gd name="T23" fmla="*/ 0 h 14"/>
                  <a:gd name="T24" fmla="*/ 1 w 34"/>
                  <a:gd name="T25" fmla="*/ 0 h 14"/>
                  <a:gd name="T26" fmla="*/ 1 w 34"/>
                  <a:gd name="T27" fmla="*/ 0 h 14"/>
                  <a:gd name="T28" fmla="*/ 1 w 34"/>
                  <a:gd name="T29" fmla="*/ 0 h 14"/>
                  <a:gd name="T30" fmla="*/ 1 w 34"/>
                  <a:gd name="T31" fmla="*/ 0 h 14"/>
                  <a:gd name="T32" fmla="*/ 1 w 34"/>
                  <a:gd name="T33" fmla="*/ 0 h 1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14">
                    <a:moveTo>
                      <a:pt x="34" y="2"/>
                    </a:moveTo>
                    <a:lnTo>
                      <a:pt x="33" y="5"/>
                    </a:lnTo>
                    <a:lnTo>
                      <a:pt x="30" y="7"/>
                    </a:lnTo>
                    <a:lnTo>
                      <a:pt x="25" y="9"/>
                    </a:lnTo>
                    <a:lnTo>
                      <a:pt x="19" y="12"/>
                    </a:lnTo>
                    <a:lnTo>
                      <a:pt x="14" y="14"/>
                    </a:lnTo>
                    <a:lnTo>
                      <a:pt x="8" y="14"/>
                    </a:lnTo>
                    <a:lnTo>
                      <a:pt x="3" y="13"/>
                    </a:lnTo>
                    <a:lnTo>
                      <a:pt x="0" y="10"/>
                    </a:lnTo>
                    <a:lnTo>
                      <a:pt x="4" y="12"/>
                    </a:lnTo>
                    <a:lnTo>
                      <a:pt x="10" y="10"/>
                    </a:lnTo>
                    <a:lnTo>
                      <a:pt x="16" y="8"/>
                    </a:lnTo>
                    <a:lnTo>
                      <a:pt x="22" y="5"/>
                    </a:lnTo>
                    <a:lnTo>
                      <a:pt x="26" y="2"/>
                    </a:lnTo>
                    <a:lnTo>
                      <a:pt x="31" y="0"/>
                    </a:lnTo>
                    <a:lnTo>
                      <a:pt x="33" y="0"/>
                    </a:lnTo>
                    <a:lnTo>
                      <a:pt x="34" y="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267" name="Freeform 143"/>
              <p:cNvSpPr>
                <a:spLocks/>
              </p:cNvSpPr>
              <p:nvPr/>
            </p:nvSpPr>
            <p:spPr bwMode="auto">
              <a:xfrm>
                <a:off x="160" y="534"/>
                <a:ext cx="32" cy="8"/>
              </a:xfrm>
              <a:custGeom>
                <a:avLst/>
                <a:gdLst>
                  <a:gd name="T0" fmla="*/ 0 w 65"/>
                  <a:gd name="T1" fmla="*/ 1 h 16"/>
                  <a:gd name="T2" fmla="*/ 0 w 65"/>
                  <a:gd name="T3" fmla="*/ 1 h 16"/>
                  <a:gd name="T4" fmla="*/ 0 w 65"/>
                  <a:gd name="T5" fmla="*/ 1 h 16"/>
                  <a:gd name="T6" fmla="*/ 0 w 65"/>
                  <a:gd name="T7" fmla="*/ 1 h 16"/>
                  <a:gd name="T8" fmla="*/ 0 w 65"/>
                  <a:gd name="T9" fmla="*/ 1 h 16"/>
                  <a:gd name="T10" fmla="*/ 0 w 65"/>
                  <a:gd name="T11" fmla="*/ 1 h 16"/>
                  <a:gd name="T12" fmla="*/ 0 w 65"/>
                  <a:gd name="T13" fmla="*/ 1 h 16"/>
                  <a:gd name="T14" fmla="*/ 0 w 65"/>
                  <a:gd name="T15" fmla="*/ 1 h 16"/>
                  <a:gd name="T16" fmla="*/ 0 w 65"/>
                  <a:gd name="T17" fmla="*/ 0 h 16"/>
                  <a:gd name="T18" fmla="*/ 0 w 65"/>
                  <a:gd name="T19" fmla="*/ 1 h 16"/>
                  <a:gd name="T20" fmla="*/ 0 w 65"/>
                  <a:gd name="T21" fmla="*/ 1 h 16"/>
                  <a:gd name="T22" fmla="*/ 0 w 65"/>
                  <a:gd name="T23" fmla="*/ 1 h 16"/>
                  <a:gd name="T24" fmla="*/ 0 w 65"/>
                  <a:gd name="T25" fmla="*/ 1 h 16"/>
                  <a:gd name="T26" fmla="*/ 0 w 65"/>
                  <a:gd name="T27" fmla="*/ 1 h 16"/>
                  <a:gd name="T28" fmla="*/ 0 w 65"/>
                  <a:gd name="T29" fmla="*/ 1 h 16"/>
                  <a:gd name="T30" fmla="*/ 0 w 65"/>
                  <a:gd name="T31" fmla="*/ 1 h 16"/>
                  <a:gd name="T32" fmla="*/ 0 w 65"/>
                  <a:gd name="T33" fmla="*/ 1 h 1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65" h="16">
                    <a:moveTo>
                      <a:pt x="65" y="14"/>
                    </a:moveTo>
                    <a:lnTo>
                      <a:pt x="62" y="15"/>
                    </a:lnTo>
                    <a:lnTo>
                      <a:pt x="58" y="16"/>
                    </a:lnTo>
                    <a:lnTo>
                      <a:pt x="50" y="16"/>
                    </a:lnTo>
                    <a:lnTo>
                      <a:pt x="39" y="15"/>
                    </a:lnTo>
                    <a:lnTo>
                      <a:pt x="29" y="14"/>
                    </a:lnTo>
                    <a:lnTo>
                      <a:pt x="19" y="10"/>
                    </a:lnTo>
                    <a:lnTo>
                      <a:pt x="8" y="6"/>
                    </a:lnTo>
                    <a:lnTo>
                      <a:pt x="0" y="0"/>
                    </a:lnTo>
                    <a:lnTo>
                      <a:pt x="8" y="2"/>
                    </a:lnTo>
                    <a:lnTo>
                      <a:pt x="17" y="3"/>
                    </a:lnTo>
                    <a:lnTo>
                      <a:pt x="28" y="6"/>
                    </a:lnTo>
                    <a:lnTo>
                      <a:pt x="39" y="7"/>
                    </a:lnTo>
                    <a:lnTo>
                      <a:pt x="49" y="8"/>
                    </a:lnTo>
                    <a:lnTo>
                      <a:pt x="57" y="10"/>
                    </a:lnTo>
                    <a:lnTo>
                      <a:pt x="62" y="11"/>
                    </a:lnTo>
                    <a:lnTo>
                      <a:pt x="65" y="1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268" name="Freeform 144"/>
              <p:cNvSpPr>
                <a:spLocks/>
              </p:cNvSpPr>
              <p:nvPr/>
            </p:nvSpPr>
            <p:spPr bwMode="auto">
              <a:xfrm>
                <a:off x="142" y="506"/>
                <a:ext cx="46" cy="9"/>
              </a:xfrm>
              <a:custGeom>
                <a:avLst/>
                <a:gdLst>
                  <a:gd name="T0" fmla="*/ 1 w 92"/>
                  <a:gd name="T1" fmla="*/ 1 h 18"/>
                  <a:gd name="T2" fmla="*/ 1 w 92"/>
                  <a:gd name="T3" fmla="*/ 1 h 18"/>
                  <a:gd name="T4" fmla="*/ 1 w 92"/>
                  <a:gd name="T5" fmla="*/ 1 h 18"/>
                  <a:gd name="T6" fmla="*/ 1 w 92"/>
                  <a:gd name="T7" fmla="*/ 1 h 18"/>
                  <a:gd name="T8" fmla="*/ 1 w 92"/>
                  <a:gd name="T9" fmla="*/ 1 h 18"/>
                  <a:gd name="T10" fmla="*/ 1 w 92"/>
                  <a:gd name="T11" fmla="*/ 1 h 18"/>
                  <a:gd name="T12" fmla="*/ 1 w 92"/>
                  <a:gd name="T13" fmla="*/ 1 h 18"/>
                  <a:gd name="T14" fmla="*/ 1 w 92"/>
                  <a:gd name="T15" fmla="*/ 1 h 18"/>
                  <a:gd name="T16" fmla="*/ 0 w 92"/>
                  <a:gd name="T17" fmla="*/ 0 h 18"/>
                  <a:gd name="T18" fmla="*/ 1 w 92"/>
                  <a:gd name="T19" fmla="*/ 0 h 18"/>
                  <a:gd name="T20" fmla="*/ 1 w 92"/>
                  <a:gd name="T21" fmla="*/ 1 h 18"/>
                  <a:gd name="T22" fmla="*/ 1 w 92"/>
                  <a:gd name="T23" fmla="*/ 1 h 18"/>
                  <a:gd name="T24" fmla="*/ 1 w 92"/>
                  <a:gd name="T25" fmla="*/ 1 h 18"/>
                  <a:gd name="T26" fmla="*/ 1 w 92"/>
                  <a:gd name="T27" fmla="*/ 1 h 18"/>
                  <a:gd name="T28" fmla="*/ 1 w 92"/>
                  <a:gd name="T29" fmla="*/ 1 h 18"/>
                  <a:gd name="T30" fmla="*/ 1 w 92"/>
                  <a:gd name="T31" fmla="*/ 1 h 18"/>
                  <a:gd name="T32" fmla="*/ 1 w 92"/>
                  <a:gd name="T33" fmla="*/ 1 h 1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92" h="18">
                    <a:moveTo>
                      <a:pt x="92" y="13"/>
                    </a:moveTo>
                    <a:lnTo>
                      <a:pt x="89" y="15"/>
                    </a:lnTo>
                    <a:lnTo>
                      <a:pt x="80" y="18"/>
                    </a:lnTo>
                    <a:lnTo>
                      <a:pt x="67" y="18"/>
                    </a:lnTo>
                    <a:lnTo>
                      <a:pt x="52" y="16"/>
                    </a:lnTo>
                    <a:lnTo>
                      <a:pt x="36" y="14"/>
                    </a:lnTo>
                    <a:lnTo>
                      <a:pt x="21" y="11"/>
                    </a:lnTo>
                    <a:lnTo>
                      <a:pt x="8" y="6"/>
                    </a:lnTo>
                    <a:lnTo>
                      <a:pt x="0" y="0"/>
                    </a:lnTo>
                    <a:lnTo>
                      <a:pt x="7" y="0"/>
                    </a:lnTo>
                    <a:lnTo>
                      <a:pt x="19" y="1"/>
                    </a:lnTo>
                    <a:lnTo>
                      <a:pt x="34" y="3"/>
                    </a:lnTo>
                    <a:lnTo>
                      <a:pt x="50" y="5"/>
                    </a:lnTo>
                    <a:lnTo>
                      <a:pt x="66" y="6"/>
                    </a:lnTo>
                    <a:lnTo>
                      <a:pt x="80" y="8"/>
                    </a:lnTo>
                    <a:lnTo>
                      <a:pt x="89" y="11"/>
                    </a:lnTo>
                    <a:lnTo>
                      <a:pt x="92" y="1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269" name="Freeform 145"/>
              <p:cNvSpPr>
                <a:spLocks/>
              </p:cNvSpPr>
              <p:nvPr/>
            </p:nvSpPr>
            <p:spPr bwMode="auto">
              <a:xfrm>
                <a:off x="132" y="476"/>
                <a:ext cx="42" cy="5"/>
              </a:xfrm>
              <a:custGeom>
                <a:avLst/>
                <a:gdLst>
                  <a:gd name="T0" fmla="*/ 1 w 83"/>
                  <a:gd name="T1" fmla="*/ 0 h 11"/>
                  <a:gd name="T2" fmla="*/ 1 w 83"/>
                  <a:gd name="T3" fmla="*/ 0 h 11"/>
                  <a:gd name="T4" fmla="*/ 1 w 83"/>
                  <a:gd name="T5" fmla="*/ 0 h 11"/>
                  <a:gd name="T6" fmla="*/ 1 w 83"/>
                  <a:gd name="T7" fmla="*/ 0 h 11"/>
                  <a:gd name="T8" fmla="*/ 1 w 83"/>
                  <a:gd name="T9" fmla="*/ 0 h 11"/>
                  <a:gd name="T10" fmla="*/ 1 w 83"/>
                  <a:gd name="T11" fmla="*/ 0 h 11"/>
                  <a:gd name="T12" fmla="*/ 1 w 83"/>
                  <a:gd name="T13" fmla="*/ 0 h 11"/>
                  <a:gd name="T14" fmla="*/ 1 w 83"/>
                  <a:gd name="T15" fmla="*/ 0 h 11"/>
                  <a:gd name="T16" fmla="*/ 0 w 83"/>
                  <a:gd name="T17" fmla="*/ 0 h 11"/>
                  <a:gd name="T18" fmla="*/ 1 w 83"/>
                  <a:gd name="T19" fmla="*/ 0 h 11"/>
                  <a:gd name="T20" fmla="*/ 1 w 83"/>
                  <a:gd name="T21" fmla="*/ 0 h 11"/>
                  <a:gd name="T22" fmla="*/ 1 w 83"/>
                  <a:gd name="T23" fmla="*/ 0 h 11"/>
                  <a:gd name="T24" fmla="*/ 1 w 83"/>
                  <a:gd name="T25" fmla="*/ 0 h 11"/>
                  <a:gd name="T26" fmla="*/ 1 w 83"/>
                  <a:gd name="T27" fmla="*/ 0 h 11"/>
                  <a:gd name="T28" fmla="*/ 1 w 83"/>
                  <a:gd name="T29" fmla="*/ 0 h 11"/>
                  <a:gd name="T30" fmla="*/ 1 w 83"/>
                  <a:gd name="T31" fmla="*/ 0 h 11"/>
                  <a:gd name="T32" fmla="*/ 1 w 83"/>
                  <a:gd name="T33" fmla="*/ 0 h 1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83" h="11">
                    <a:moveTo>
                      <a:pt x="83" y="4"/>
                    </a:moveTo>
                    <a:lnTo>
                      <a:pt x="79" y="6"/>
                    </a:lnTo>
                    <a:lnTo>
                      <a:pt x="72" y="8"/>
                    </a:lnTo>
                    <a:lnTo>
                      <a:pt x="61" y="11"/>
                    </a:lnTo>
                    <a:lnTo>
                      <a:pt x="48" y="11"/>
                    </a:lnTo>
                    <a:lnTo>
                      <a:pt x="34" y="11"/>
                    </a:lnTo>
                    <a:lnTo>
                      <a:pt x="21" y="10"/>
                    </a:lnTo>
                    <a:lnTo>
                      <a:pt x="9" y="6"/>
                    </a:lnTo>
                    <a:lnTo>
                      <a:pt x="0" y="1"/>
                    </a:lnTo>
                    <a:lnTo>
                      <a:pt x="8" y="1"/>
                    </a:lnTo>
                    <a:lnTo>
                      <a:pt x="19" y="1"/>
                    </a:lnTo>
                    <a:lnTo>
                      <a:pt x="32" y="1"/>
                    </a:lnTo>
                    <a:lnTo>
                      <a:pt x="47" y="0"/>
                    </a:lnTo>
                    <a:lnTo>
                      <a:pt x="61" y="0"/>
                    </a:lnTo>
                    <a:lnTo>
                      <a:pt x="72" y="0"/>
                    </a:lnTo>
                    <a:lnTo>
                      <a:pt x="79" y="1"/>
                    </a:lnTo>
                    <a:lnTo>
                      <a:pt x="83" y="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270" name="Freeform 146"/>
              <p:cNvSpPr>
                <a:spLocks/>
              </p:cNvSpPr>
              <p:nvPr/>
            </p:nvSpPr>
            <p:spPr bwMode="auto">
              <a:xfrm>
                <a:off x="132" y="459"/>
                <a:ext cx="34" cy="5"/>
              </a:xfrm>
              <a:custGeom>
                <a:avLst/>
                <a:gdLst>
                  <a:gd name="T0" fmla="*/ 1 w 68"/>
                  <a:gd name="T1" fmla="*/ 1 h 9"/>
                  <a:gd name="T2" fmla="*/ 1 w 68"/>
                  <a:gd name="T3" fmla="*/ 1 h 9"/>
                  <a:gd name="T4" fmla="*/ 1 w 68"/>
                  <a:gd name="T5" fmla="*/ 1 h 9"/>
                  <a:gd name="T6" fmla="*/ 1 w 68"/>
                  <a:gd name="T7" fmla="*/ 1 h 9"/>
                  <a:gd name="T8" fmla="*/ 1 w 68"/>
                  <a:gd name="T9" fmla="*/ 1 h 9"/>
                  <a:gd name="T10" fmla="*/ 1 w 68"/>
                  <a:gd name="T11" fmla="*/ 1 h 9"/>
                  <a:gd name="T12" fmla="*/ 1 w 68"/>
                  <a:gd name="T13" fmla="*/ 1 h 9"/>
                  <a:gd name="T14" fmla="*/ 1 w 68"/>
                  <a:gd name="T15" fmla="*/ 1 h 9"/>
                  <a:gd name="T16" fmla="*/ 0 w 68"/>
                  <a:gd name="T17" fmla="*/ 0 h 9"/>
                  <a:gd name="T18" fmla="*/ 1 w 68"/>
                  <a:gd name="T19" fmla="*/ 0 h 9"/>
                  <a:gd name="T20" fmla="*/ 1 w 68"/>
                  <a:gd name="T21" fmla="*/ 0 h 9"/>
                  <a:gd name="T22" fmla="*/ 1 w 68"/>
                  <a:gd name="T23" fmla="*/ 1 h 9"/>
                  <a:gd name="T24" fmla="*/ 1 w 68"/>
                  <a:gd name="T25" fmla="*/ 1 h 9"/>
                  <a:gd name="T26" fmla="*/ 1 w 68"/>
                  <a:gd name="T27" fmla="*/ 1 h 9"/>
                  <a:gd name="T28" fmla="*/ 1 w 68"/>
                  <a:gd name="T29" fmla="*/ 1 h 9"/>
                  <a:gd name="T30" fmla="*/ 1 w 68"/>
                  <a:gd name="T31" fmla="*/ 1 h 9"/>
                  <a:gd name="T32" fmla="*/ 1 w 68"/>
                  <a:gd name="T33" fmla="*/ 1 h 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68" h="9">
                    <a:moveTo>
                      <a:pt x="68" y="6"/>
                    </a:moveTo>
                    <a:lnTo>
                      <a:pt x="65" y="8"/>
                    </a:lnTo>
                    <a:lnTo>
                      <a:pt x="57" y="9"/>
                    </a:lnTo>
                    <a:lnTo>
                      <a:pt x="47" y="9"/>
                    </a:lnTo>
                    <a:lnTo>
                      <a:pt x="35" y="9"/>
                    </a:lnTo>
                    <a:lnTo>
                      <a:pt x="23" y="8"/>
                    </a:lnTo>
                    <a:lnTo>
                      <a:pt x="12" y="6"/>
                    </a:lnTo>
                    <a:lnTo>
                      <a:pt x="4" y="3"/>
                    </a:lnTo>
                    <a:lnTo>
                      <a:pt x="0" y="0"/>
                    </a:lnTo>
                    <a:lnTo>
                      <a:pt x="7" y="0"/>
                    </a:lnTo>
                    <a:lnTo>
                      <a:pt x="15" y="0"/>
                    </a:lnTo>
                    <a:lnTo>
                      <a:pt x="25" y="1"/>
                    </a:lnTo>
                    <a:lnTo>
                      <a:pt x="37" y="1"/>
                    </a:lnTo>
                    <a:lnTo>
                      <a:pt x="47" y="1"/>
                    </a:lnTo>
                    <a:lnTo>
                      <a:pt x="57" y="2"/>
                    </a:lnTo>
                    <a:lnTo>
                      <a:pt x="64" y="3"/>
                    </a:lnTo>
                    <a:lnTo>
                      <a:pt x="68" y="6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271" name="Freeform 147"/>
              <p:cNvSpPr>
                <a:spLocks/>
              </p:cNvSpPr>
              <p:nvPr/>
            </p:nvSpPr>
            <p:spPr bwMode="auto">
              <a:xfrm>
                <a:off x="133" y="448"/>
                <a:ext cx="21" cy="6"/>
              </a:xfrm>
              <a:custGeom>
                <a:avLst/>
                <a:gdLst>
                  <a:gd name="T0" fmla="*/ 0 w 43"/>
                  <a:gd name="T1" fmla="*/ 1 h 10"/>
                  <a:gd name="T2" fmla="*/ 0 w 43"/>
                  <a:gd name="T3" fmla="*/ 1 h 10"/>
                  <a:gd name="T4" fmla="*/ 0 w 43"/>
                  <a:gd name="T5" fmla="*/ 1 h 10"/>
                  <a:gd name="T6" fmla="*/ 0 w 43"/>
                  <a:gd name="T7" fmla="*/ 1 h 10"/>
                  <a:gd name="T8" fmla="*/ 0 w 43"/>
                  <a:gd name="T9" fmla="*/ 1 h 10"/>
                  <a:gd name="T10" fmla="*/ 0 w 43"/>
                  <a:gd name="T11" fmla="*/ 1 h 10"/>
                  <a:gd name="T12" fmla="*/ 0 w 43"/>
                  <a:gd name="T13" fmla="*/ 1 h 10"/>
                  <a:gd name="T14" fmla="*/ 0 w 43"/>
                  <a:gd name="T15" fmla="*/ 1 h 10"/>
                  <a:gd name="T16" fmla="*/ 0 w 43"/>
                  <a:gd name="T17" fmla="*/ 1 h 10"/>
                  <a:gd name="T18" fmla="*/ 0 w 43"/>
                  <a:gd name="T19" fmla="*/ 1 h 10"/>
                  <a:gd name="T20" fmla="*/ 0 w 43"/>
                  <a:gd name="T21" fmla="*/ 1 h 10"/>
                  <a:gd name="T22" fmla="*/ 0 w 43"/>
                  <a:gd name="T23" fmla="*/ 1 h 10"/>
                  <a:gd name="T24" fmla="*/ 0 w 43"/>
                  <a:gd name="T25" fmla="*/ 1 h 10"/>
                  <a:gd name="T26" fmla="*/ 0 w 43"/>
                  <a:gd name="T27" fmla="*/ 1 h 10"/>
                  <a:gd name="T28" fmla="*/ 0 w 43"/>
                  <a:gd name="T29" fmla="*/ 0 h 10"/>
                  <a:gd name="T30" fmla="*/ 0 w 43"/>
                  <a:gd name="T31" fmla="*/ 0 h 10"/>
                  <a:gd name="T32" fmla="*/ 0 w 43"/>
                  <a:gd name="T33" fmla="*/ 1 h 1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3" h="10">
                    <a:moveTo>
                      <a:pt x="43" y="2"/>
                    </a:moveTo>
                    <a:lnTo>
                      <a:pt x="41" y="5"/>
                    </a:lnTo>
                    <a:lnTo>
                      <a:pt x="37" y="7"/>
                    </a:lnTo>
                    <a:lnTo>
                      <a:pt x="31" y="8"/>
                    </a:lnTo>
                    <a:lnTo>
                      <a:pt x="24" y="10"/>
                    </a:lnTo>
                    <a:lnTo>
                      <a:pt x="16" y="10"/>
                    </a:lnTo>
                    <a:lnTo>
                      <a:pt x="9" y="10"/>
                    </a:lnTo>
                    <a:lnTo>
                      <a:pt x="3" y="9"/>
                    </a:lnTo>
                    <a:lnTo>
                      <a:pt x="0" y="6"/>
                    </a:lnTo>
                    <a:lnTo>
                      <a:pt x="6" y="7"/>
                    </a:lnTo>
                    <a:lnTo>
                      <a:pt x="12" y="7"/>
                    </a:lnTo>
                    <a:lnTo>
                      <a:pt x="20" y="5"/>
                    </a:lnTo>
                    <a:lnTo>
                      <a:pt x="27" y="2"/>
                    </a:lnTo>
                    <a:lnTo>
                      <a:pt x="32" y="1"/>
                    </a:lnTo>
                    <a:lnTo>
                      <a:pt x="38" y="0"/>
                    </a:lnTo>
                    <a:lnTo>
                      <a:pt x="41" y="0"/>
                    </a:lnTo>
                    <a:lnTo>
                      <a:pt x="43" y="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272" name="Freeform 148"/>
              <p:cNvSpPr>
                <a:spLocks/>
              </p:cNvSpPr>
              <p:nvPr/>
            </p:nvSpPr>
            <p:spPr bwMode="auto">
              <a:xfrm>
                <a:off x="167" y="544"/>
                <a:ext cx="21" cy="8"/>
              </a:xfrm>
              <a:custGeom>
                <a:avLst/>
                <a:gdLst>
                  <a:gd name="T0" fmla="*/ 0 w 41"/>
                  <a:gd name="T1" fmla="*/ 0 h 16"/>
                  <a:gd name="T2" fmla="*/ 1 w 41"/>
                  <a:gd name="T3" fmla="*/ 0 h 16"/>
                  <a:gd name="T4" fmla="*/ 1 w 41"/>
                  <a:gd name="T5" fmla="*/ 1 h 16"/>
                  <a:gd name="T6" fmla="*/ 1 w 41"/>
                  <a:gd name="T7" fmla="*/ 1 h 16"/>
                  <a:gd name="T8" fmla="*/ 1 w 41"/>
                  <a:gd name="T9" fmla="*/ 1 h 16"/>
                  <a:gd name="T10" fmla="*/ 1 w 41"/>
                  <a:gd name="T11" fmla="*/ 1 h 16"/>
                  <a:gd name="T12" fmla="*/ 1 w 41"/>
                  <a:gd name="T13" fmla="*/ 1 h 16"/>
                  <a:gd name="T14" fmla="*/ 1 w 41"/>
                  <a:gd name="T15" fmla="*/ 1 h 16"/>
                  <a:gd name="T16" fmla="*/ 1 w 41"/>
                  <a:gd name="T17" fmla="*/ 1 h 16"/>
                  <a:gd name="T18" fmla="*/ 1 w 41"/>
                  <a:gd name="T19" fmla="*/ 1 h 16"/>
                  <a:gd name="T20" fmla="*/ 1 w 41"/>
                  <a:gd name="T21" fmla="*/ 1 h 16"/>
                  <a:gd name="T22" fmla="*/ 1 w 41"/>
                  <a:gd name="T23" fmla="*/ 1 h 16"/>
                  <a:gd name="T24" fmla="*/ 1 w 41"/>
                  <a:gd name="T25" fmla="*/ 1 h 16"/>
                  <a:gd name="T26" fmla="*/ 1 w 41"/>
                  <a:gd name="T27" fmla="*/ 1 h 16"/>
                  <a:gd name="T28" fmla="*/ 1 w 41"/>
                  <a:gd name="T29" fmla="*/ 1 h 16"/>
                  <a:gd name="T30" fmla="*/ 1 w 41"/>
                  <a:gd name="T31" fmla="*/ 1 h 16"/>
                  <a:gd name="T32" fmla="*/ 0 w 41"/>
                  <a:gd name="T33" fmla="*/ 0 h 1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1" h="16">
                    <a:moveTo>
                      <a:pt x="0" y="0"/>
                    </a:moveTo>
                    <a:lnTo>
                      <a:pt x="3" y="0"/>
                    </a:lnTo>
                    <a:lnTo>
                      <a:pt x="9" y="1"/>
                    </a:lnTo>
                    <a:lnTo>
                      <a:pt x="16" y="2"/>
                    </a:lnTo>
                    <a:lnTo>
                      <a:pt x="24" y="4"/>
                    </a:lnTo>
                    <a:lnTo>
                      <a:pt x="31" y="6"/>
                    </a:lnTo>
                    <a:lnTo>
                      <a:pt x="37" y="7"/>
                    </a:lnTo>
                    <a:lnTo>
                      <a:pt x="40" y="11"/>
                    </a:lnTo>
                    <a:lnTo>
                      <a:pt x="41" y="14"/>
                    </a:lnTo>
                    <a:lnTo>
                      <a:pt x="39" y="16"/>
                    </a:lnTo>
                    <a:lnTo>
                      <a:pt x="35" y="16"/>
                    </a:lnTo>
                    <a:lnTo>
                      <a:pt x="28" y="15"/>
                    </a:lnTo>
                    <a:lnTo>
                      <a:pt x="22" y="12"/>
                    </a:lnTo>
                    <a:lnTo>
                      <a:pt x="15" y="8"/>
                    </a:lnTo>
                    <a:lnTo>
                      <a:pt x="9" y="5"/>
                    </a:lnTo>
                    <a:lnTo>
                      <a:pt x="3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273" name="Freeform 149"/>
              <p:cNvSpPr>
                <a:spLocks/>
              </p:cNvSpPr>
              <p:nvPr/>
            </p:nvSpPr>
            <p:spPr bwMode="auto">
              <a:xfrm>
                <a:off x="165" y="542"/>
                <a:ext cx="4" cy="20"/>
              </a:xfrm>
              <a:custGeom>
                <a:avLst/>
                <a:gdLst>
                  <a:gd name="T0" fmla="*/ 1 w 8"/>
                  <a:gd name="T1" fmla="*/ 0 h 39"/>
                  <a:gd name="T2" fmla="*/ 1 w 8"/>
                  <a:gd name="T3" fmla="*/ 1 h 39"/>
                  <a:gd name="T4" fmla="*/ 0 w 8"/>
                  <a:gd name="T5" fmla="*/ 1 h 39"/>
                  <a:gd name="T6" fmla="*/ 0 w 8"/>
                  <a:gd name="T7" fmla="*/ 1 h 39"/>
                  <a:gd name="T8" fmla="*/ 1 w 8"/>
                  <a:gd name="T9" fmla="*/ 1 h 39"/>
                  <a:gd name="T10" fmla="*/ 1 w 8"/>
                  <a:gd name="T11" fmla="*/ 1 h 39"/>
                  <a:gd name="T12" fmla="*/ 1 w 8"/>
                  <a:gd name="T13" fmla="*/ 1 h 39"/>
                  <a:gd name="T14" fmla="*/ 1 w 8"/>
                  <a:gd name="T15" fmla="*/ 1 h 39"/>
                  <a:gd name="T16" fmla="*/ 1 w 8"/>
                  <a:gd name="T17" fmla="*/ 0 h 39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8" h="39">
                    <a:moveTo>
                      <a:pt x="1" y="0"/>
                    </a:moveTo>
                    <a:lnTo>
                      <a:pt x="1" y="7"/>
                    </a:lnTo>
                    <a:lnTo>
                      <a:pt x="0" y="21"/>
                    </a:lnTo>
                    <a:lnTo>
                      <a:pt x="0" y="33"/>
                    </a:lnTo>
                    <a:lnTo>
                      <a:pt x="4" y="39"/>
                    </a:lnTo>
                    <a:lnTo>
                      <a:pt x="8" y="34"/>
                    </a:lnTo>
                    <a:lnTo>
                      <a:pt x="6" y="23"/>
                    </a:lnTo>
                    <a:lnTo>
                      <a:pt x="3" y="9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274" name="Freeform 150"/>
              <p:cNvSpPr>
                <a:spLocks/>
              </p:cNvSpPr>
              <p:nvPr/>
            </p:nvSpPr>
            <p:spPr bwMode="auto">
              <a:xfrm>
                <a:off x="173" y="548"/>
                <a:ext cx="12" cy="17"/>
              </a:xfrm>
              <a:custGeom>
                <a:avLst/>
                <a:gdLst>
                  <a:gd name="T0" fmla="*/ 0 w 25"/>
                  <a:gd name="T1" fmla="*/ 0 h 34"/>
                  <a:gd name="T2" fmla="*/ 0 w 25"/>
                  <a:gd name="T3" fmla="*/ 1 h 34"/>
                  <a:gd name="T4" fmla="*/ 0 w 25"/>
                  <a:gd name="T5" fmla="*/ 1 h 34"/>
                  <a:gd name="T6" fmla="*/ 0 w 25"/>
                  <a:gd name="T7" fmla="*/ 1 h 34"/>
                  <a:gd name="T8" fmla="*/ 0 w 25"/>
                  <a:gd name="T9" fmla="*/ 1 h 34"/>
                  <a:gd name="T10" fmla="*/ 0 w 25"/>
                  <a:gd name="T11" fmla="*/ 1 h 34"/>
                  <a:gd name="T12" fmla="*/ 0 w 25"/>
                  <a:gd name="T13" fmla="*/ 1 h 34"/>
                  <a:gd name="T14" fmla="*/ 0 w 25"/>
                  <a:gd name="T15" fmla="*/ 1 h 34"/>
                  <a:gd name="T16" fmla="*/ 0 w 25"/>
                  <a:gd name="T17" fmla="*/ 0 h 3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5" h="34">
                    <a:moveTo>
                      <a:pt x="0" y="0"/>
                    </a:moveTo>
                    <a:lnTo>
                      <a:pt x="4" y="7"/>
                    </a:lnTo>
                    <a:lnTo>
                      <a:pt x="11" y="20"/>
                    </a:lnTo>
                    <a:lnTo>
                      <a:pt x="17" y="30"/>
                    </a:lnTo>
                    <a:lnTo>
                      <a:pt x="24" y="34"/>
                    </a:lnTo>
                    <a:lnTo>
                      <a:pt x="25" y="28"/>
                    </a:lnTo>
                    <a:lnTo>
                      <a:pt x="18" y="18"/>
                    </a:lnTo>
                    <a:lnTo>
                      <a:pt x="7" y="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275" name="Freeform 151"/>
              <p:cNvSpPr>
                <a:spLocks/>
              </p:cNvSpPr>
              <p:nvPr/>
            </p:nvSpPr>
            <p:spPr bwMode="auto">
              <a:xfrm>
                <a:off x="109" y="450"/>
                <a:ext cx="26" cy="6"/>
              </a:xfrm>
              <a:custGeom>
                <a:avLst/>
                <a:gdLst>
                  <a:gd name="T0" fmla="*/ 1 w 52"/>
                  <a:gd name="T1" fmla="*/ 1 h 12"/>
                  <a:gd name="T2" fmla="*/ 1 w 52"/>
                  <a:gd name="T3" fmla="*/ 1 h 12"/>
                  <a:gd name="T4" fmla="*/ 1 w 52"/>
                  <a:gd name="T5" fmla="*/ 1 h 12"/>
                  <a:gd name="T6" fmla="*/ 1 w 52"/>
                  <a:gd name="T7" fmla="*/ 1 h 12"/>
                  <a:gd name="T8" fmla="*/ 1 w 52"/>
                  <a:gd name="T9" fmla="*/ 1 h 12"/>
                  <a:gd name="T10" fmla="*/ 1 w 52"/>
                  <a:gd name="T11" fmla="*/ 1 h 12"/>
                  <a:gd name="T12" fmla="*/ 1 w 52"/>
                  <a:gd name="T13" fmla="*/ 1 h 12"/>
                  <a:gd name="T14" fmla="*/ 1 w 52"/>
                  <a:gd name="T15" fmla="*/ 1 h 12"/>
                  <a:gd name="T16" fmla="*/ 0 w 52"/>
                  <a:gd name="T17" fmla="*/ 1 h 12"/>
                  <a:gd name="T18" fmla="*/ 1 w 52"/>
                  <a:gd name="T19" fmla="*/ 1 h 12"/>
                  <a:gd name="T20" fmla="*/ 1 w 52"/>
                  <a:gd name="T21" fmla="*/ 0 h 12"/>
                  <a:gd name="T22" fmla="*/ 1 w 52"/>
                  <a:gd name="T23" fmla="*/ 0 h 12"/>
                  <a:gd name="T24" fmla="*/ 1 w 52"/>
                  <a:gd name="T25" fmla="*/ 0 h 12"/>
                  <a:gd name="T26" fmla="*/ 1 w 52"/>
                  <a:gd name="T27" fmla="*/ 1 h 12"/>
                  <a:gd name="T28" fmla="*/ 1 w 52"/>
                  <a:gd name="T29" fmla="*/ 1 h 12"/>
                  <a:gd name="T30" fmla="*/ 1 w 52"/>
                  <a:gd name="T31" fmla="*/ 1 h 12"/>
                  <a:gd name="T32" fmla="*/ 1 w 52"/>
                  <a:gd name="T33" fmla="*/ 1 h 1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2" h="12">
                    <a:moveTo>
                      <a:pt x="52" y="3"/>
                    </a:moveTo>
                    <a:lnTo>
                      <a:pt x="46" y="6"/>
                    </a:lnTo>
                    <a:lnTo>
                      <a:pt x="39" y="8"/>
                    </a:lnTo>
                    <a:lnTo>
                      <a:pt x="31" y="11"/>
                    </a:lnTo>
                    <a:lnTo>
                      <a:pt x="23" y="12"/>
                    </a:lnTo>
                    <a:lnTo>
                      <a:pt x="14" y="12"/>
                    </a:lnTo>
                    <a:lnTo>
                      <a:pt x="7" y="11"/>
                    </a:lnTo>
                    <a:lnTo>
                      <a:pt x="2" y="8"/>
                    </a:lnTo>
                    <a:lnTo>
                      <a:pt x="0" y="5"/>
                    </a:lnTo>
                    <a:lnTo>
                      <a:pt x="1" y="2"/>
                    </a:lnTo>
                    <a:lnTo>
                      <a:pt x="6" y="0"/>
                    </a:lnTo>
                    <a:lnTo>
                      <a:pt x="11" y="0"/>
                    </a:lnTo>
                    <a:lnTo>
                      <a:pt x="21" y="0"/>
                    </a:lnTo>
                    <a:lnTo>
                      <a:pt x="29" y="2"/>
                    </a:lnTo>
                    <a:lnTo>
                      <a:pt x="38" y="2"/>
                    </a:lnTo>
                    <a:lnTo>
                      <a:pt x="46" y="3"/>
                    </a:lnTo>
                    <a:lnTo>
                      <a:pt x="52" y="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276" name="Freeform 152"/>
              <p:cNvSpPr>
                <a:spLocks/>
              </p:cNvSpPr>
              <p:nvPr/>
            </p:nvSpPr>
            <p:spPr bwMode="auto">
              <a:xfrm>
                <a:off x="115" y="431"/>
                <a:ext cx="25" cy="10"/>
              </a:xfrm>
              <a:custGeom>
                <a:avLst/>
                <a:gdLst>
                  <a:gd name="T0" fmla="*/ 1 w 50"/>
                  <a:gd name="T1" fmla="*/ 0 h 21"/>
                  <a:gd name="T2" fmla="*/ 1 w 50"/>
                  <a:gd name="T3" fmla="*/ 0 h 21"/>
                  <a:gd name="T4" fmla="*/ 1 w 50"/>
                  <a:gd name="T5" fmla="*/ 0 h 21"/>
                  <a:gd name="T6" fmla="*/ 1 w 50"/>
                  <a:gd name="T7" fmla="*/ 0 h 21"/>
                  <a:gd name="T8" fmla="*/ 1 w 50"/>
                  <a:gd name="T9" fmla="*/ 0 h 21"/>
                  <a:gd name="T10" fmla="*/ 1 w 50"/>
                  <a:gd name="T11" fmla="*/ 0 h 21"/>
                  <a:gd name="T12" fmla="*/ 1 w 50"/>
                  <a:gd name="T13" fmla="*/ 0 h 21"/>
                  <a:gd name="T14" fmla="*/ 1 w 50"/>
                  <a:gd name="T15" fmla="*/ 0 h 21"/>
                  <a:gd name="T16" fmla="*/ 0 w 50"/>
                  <a:gd name="T17" fmla="*/ 0 h 21"/>
                  <a:gd name="T18" fmla="*/ 1 w 50"/>
                  <a:gd name="T19" fmla="*/ 0 h 21"/>
                  <a:gd name="T20" fmla="*/ 1 w 50"/>
                  <a:gd name="T21" fmla="*/ 0 h 21"/>
                  <a:gd name="T22" fmla="*/ 1 w 50"/>
                  <a:gd name="T23" fmla="*/ 0 h 21"/>
                  <a:gd name="T24" fmla="*/ 1 w 50"/>
                  <a:gd name="T25" fmla="*/ 0 h 21"/>
                  <a:gd name="T26" fmla="*/ 1 w 50"/>
                  <a:gd name="T27" fmla="*/ 0 h 21"/>
                  <a:gd name="T28" fmla="*/ 1 w 50"/>
                  <a:gd name="T29" fmla="*/ 0 h 21"/>
                  <a:gd name="T30" fmla="*/ 1 w 50"/>
                  <a:gd name="T31" fmla="*/ 0 h 21"/>
                  <a:gd name="T32" fmla="*/ 1 w 50"/>
                  <a:gd name="T33" fmla="*/ 0 h 2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0" h="21">
                    <a:moveTo>
                      <a:pt x="50" y="21"/>
                    </a:moveTo>
                    <a:lnTo>
                      <a:pt x="45" y="21"/>
                    </a:lnTo>
                    <a:lnTo>
                      <a:pt x="37" y="20"/>
                    </a:lnTo>
                    <a:lnTo>
                      <a:pt x="29" y="18"/>
                    </a:lnTo>
                    <a:lnTo>
                      <a:pt x="21" y="15"/>
                    </a:lnTo>
                    <a:lnTo>
                      <a:pt x="13" y="13"/>
                    </a:lnTo>
                    <a:lnTo>
                      <a:pt x="6" y="9"/>
                    </a:lnTo>
                    <a:lnTo>
                      <a:pt x="1" y="6"/>
                    </a:lnTo>
                    <a:lnTo>
                      <a:pt x="0" y="3"/>
                    </a:lnTo>
                    <a:lnTo>
                      <a:pt x="3" y="0"/>
                    </a:lnTo>
                    <a:lnTo>
                      <a:pt x="7" y="0"/>
                    </a:lnTo>
                    <a:lnTo>
                      <a:pt x="14" y="3"/>
                    </a:lnTo>
                    <a:lnTo>
                      <a:pt x="23" y="6"/>
                    </a:lnTo>
                    <a:lnTo>
                      <a:pt x="31" y="11"/>
                    </a:lnTo>
                    <a:lnTo>
                      <a:pt x="39" y="15"/>
                    </a:lnTo>
                    <a:lnTo>
                      <a:pt x="46" y="19"/>
                    </a:lnTo>
                    <a:lnTo>
                      <a:pt x="50" y="2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277" name="Freeform 153"/>
              <p:cNvSpPr>
                <a:spLocks/>
              </p:cNvSpPr>
              <p:nvPr/>
            </p:nvSpPr>
            <p:spPr bwMode="auto">
              <a:xfrm>
                <a:off x="109" y="459"/>
                <a:ext cx="24" cy="6"/>
              </a:xfrm>
              <a:custGeom>
                <a:avLst/>
                <a:gdLst>
                  <a:gd name="T0" fmla="*/ 1 w 47"/>
                  <a:gd name="T1" fmla="*/ 0 h 11"/>
                  <a:gd name="T2" fmla="*/ 1 w 47"/>
                  <a:gd name="T3" fmla="*/ 1 h 11"/>
                  <a:gd name="T4" fmla="*/ 1 w 47"/>
                  <a:gd name="T5" fmla="*/ 1 h 11"/>
                  <a:gd name="T6" fmla="*/ 1 w 47"/>
                  <a:gd name="T7" fmla="*/ 1 h 11"/>
                  <a:gd name="T8" fmla="*/ 1 w 47"/>
                  <a:gd name="T9" fmla="*/ 1 h 11"/>
                  <a:gd name="T10" fmla="*/ 1 w 47"/>
                  <a:gd name="T11" fmla="*/ 1 h 11"/>
                  <a:gd name="T12" fmla="*/ 1 w 47"/>
                  <a:gd name="T13" fmla="*/ 1 h 11"/>
                  <a:gd name="T14" fmla="*/ 1 w 47"/>
                  <a:gd name="T15" fmla="*/ 1 h 11"/>
                  <a:gd name="T16" fmla="*/ 0 w 47"/>
                  <a:gd name="T17" fmla="*/ 1 h 11"/>
                  <a:gd name="T18" fmla="*/ 0 w 47"/>
                  <a:gd name="T19" fmla="*/ 1 h 11"/>
                  <a:gd name="T20" fmla="*/ 1 w 47"/>
                  <a:gd name="T21" fmla="*/ 1 h 11"/>
                  <a:gd name="T22" fmla="*/ 1 w 47"/>
                  <a:gd name="T23" fmla="*/ 1 h 11"/>
                  <a:gd name="T24" fmla="*/ 1 w 47"/>
                  <a:gd name="T25" fmla="*/ 1 h 11"/>
                  <a:gd name="T26" fmla="*/ 1 w 47"/>
                  <a:gd name="T27" fmla="*/ 1 h 11"/>
                  <a:gd name="T28" fmla="*/ 1 w 47"/>
                  <a:gd name="T29" fmla="*/ 1 h 11"/>
                  <a:gd name="T30" fmla="*/ 1 w 47"/>
                  <a:gd name="T31" fmla="*/ 1 h 11"/>
                  <a:gd name="T32" fmla="*/ 1 w 47"/>
                  <a:gd name="T33" fmla="*/ 0 h 1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7" h="11">
                    <a:moveTo>
                      <a:pt x="47" y="0"/>
                    </a:moveTo>
                    <a:lnTo>
                      <a:pt x="45" y="3"/>
                    </a:lnTo>
                    <a:lnTo>
                      <a:pt x="40" y="7"/>
                    </a:lnTo>
                    <a:lnTo>
                      <a:pt x="33" y="9"/>
                    </a:lnTo>
                    <a:lnTo>
                      <a:pt x="25" y="11"/>
                    </a:lnTo>
                    <a:lnTo>
                      <a:pt x="17" y="11"/>
                    </a:lnTo>
                    <a:lnTo>
                      <a:pt x="10" y="11"/>
                    </a:lnTo>
                    <a:lnTo>
                      <a:pt x="3" y="9"/>
                    </a:lnTo>
                    <a:lnTo>
                      <a:pt x="0" y="7"/>
                    </a:lnTo>
                    <a:lnTo>
                      <a:pt x="0" y="4"/>
                    </a:lnTo>
                    <a:lnTo>
                      <a:pt x="2" y="2"/>
                    </a:lnTo>
                    <a:lnTo>
                      <a:pt x="8" y="1"/>
                    </a:lnTo>
                    <a:lnTo>
                      <a:pt x="16" y="1"/>
                    </a:lnTo>
                    <a:lnTo>
                      <a:pt x="25" y="1"/>
                    </a:lnTo>
                    <a:lnTo>
                      <a:pt x="33" y="1"/>
                    </a:lnTo>
                    <a:lnTo>
                      <a:pt x="41" y="1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278" name="Freeform 154"/>
              <p:cNvSpPr>
                <a:spLocks/>
              </p:cNvSpPr>
              <p:nvPr/>
            </p:nvSpPr>
            <p:spPr bwMode="auto">
              <a:xfrm>
                <a:off x="108" y="468"/>
                <a:ext cx="25" cy="8"/>
              </a:xfrm>
              <a:custGeom>
                <a:avLst/>
                <a:gdLst>
                  <a:gd name="T0" fmla="*/ 0 w 51"/>
                  <a:gd name="T1" fmla="*/ 0 h 16"/>
                  <a:gd name="T2" fmla="*/ 0 w 51"/>
                  <a:gd name="T3" fmla="*/ 1 h 16"/>
                  <a:gd name="T4" fmla="*/ 0 w 51"/>
                  <a:gd name="T5" fmla="*/ 1 h 16"/>
                  <a:gd name="T6" fmla="*/ 0 w 51"/>
                  <a:gd name="T7" fmla="*/ 1 h 16"/>
                  <a:gd name="T8" fmla="*/ 0 w 51"/>
                  <a:gd name="T9" fmla="*/ 1 h 16"/>
                  <a:gd name="T10" fmla="*/ 0 w 51"/>
                  <a:gd name="T11" fmla="*/ 1 h 16"/>
                  <a:gd name="T12" fmla="*/ 0 w 51"/>
                  <a:gd name="T13" fmla="*/ 1 h 16"/>
                  <a:gd name="T14" fmla="*/ 0 w 51"/>
                  <a:gd name="T15" fmla="*/ 1 h 16"/>
                  <a:gd name="T16" fmla="*/ 0 w 51"/>
                  <a:gd name="T17" fmla="*/ 1 h 16"/>
                  <a:gd name="T18" fmla="*/ 0 w 51"/>
                  <a:gd name="T19" fmla="*/ 1 h 16"/>
                  <a:gd name="T20" fmla="*/ 0 w 51"/>
                  <a:gd name="T21" fmla="*/ 1 h 16"/>
                  <a:gd name="T22" fmla="*/ 0 w 51"/>
                  <a:gd name="T23" fmla="*/ 1 h 16"/>
                  <a:gd name="T24" fmla="*/ 0 w 51"/>
                  <a:gd name="T25" fmla="*/ 1 h 16"/>
                  <a:gd name="T26" fmla="*/ 0 w 51"/>
                  <a:gd name="T27" fmla="*/ 1 h 16"/>
                  <a:gd name="T28" fmla="*/ 0 w 51"/>
                  <a:gd name="T29" fmla="*/ 1 h 16"/>
                  <a:gd name="T30" fmla="*/ 0 w 51"/>
                  <a:gd name="T31" fmla="*/ 1 h 16"/>
                  <a:gd name="T32" fmla="*/ 0 w 51"/>
                  <a:gd name="T33" fmla="*/ 0 h 1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1" h="16">
                    <a:moveTo>
                      <a:pt x="51" y="0"/>
                    </a:moveTo>
                    <a:lnTo>
                      <a:pt x="48" y="5"/>
                    </a:lnTo>
                    <a:lnTo>
                      <a:pt x="42" y="8"/>
                    </a:lnTo>
                    <a:lnTo>
                      <a:pt x="35" y="12"/>
                    </a:lnTo>
                    <a:lnTo>
                      <a:pt x="26" y="14"/>
                    </a:lnTo>
                    <a:lnTo>
                      <a:pt x="18" y="15"/>
                    </a:lnTo>
                    <a:lnTo>
                      <a:pt x="10" y="16"/>
                    </a:lnTo>
                    <a:lnTo>
                      <a:pt x="4" y="15"/>
                    </a:lnTo>
                    <a:lnTo>
                      <a:pt x="0" y="13"/>
                    </a:lnTo>
                    <a:lnTo>
                      <a:pt x="0" y="11"/>
                    </a:lnTo>
                    <a:lnTo>
                      <a:pt x="4" y="9"/>
                    </a:lnTo>
                    <a:lnTo>
                      <a:pt x="10" y="7"/>
                    </a:lnTo>
                    <a:lnTo>
                      <a:pt x="16" y="6"/>
                    </a:lnTo>
                    <a:lnTo>
                      <a:pt x="26" y="6"/>
                    </a:lnTo>
                    <a:lnTo>
                      <a:pt x="35" y="4"/>
                    </a:lnTo>
                    <a:lnTo>
                      <a:pt x="43" y="2"/>
                    </a:lnTo>
                    <a:lnTo>
                      <a:pt x="51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279" name="Freeform 155"/>
              <p:cNvSpPr>
                <a:spLocks/>
              </p:cNvSpPr>
              <p:nvPr/>
            </p:nvSpPr>
            <p:spPr bwMode="auto">
              <a:xfrm>
                <a:off x="109" y="476"/>
                <a:ext cx="25" cy="10"/>
              </a:xfrm>
              <a:custGeom>
                <a:avLst/>
                <a:gdLst>
                  <a:gd name="T0" fmla="*/ 1 w 48"/>
                  <a:gd name="T1" fmla="*/ 0 h 21"/>
                  <a:gd name="T2" fmla="*/ 1 w 48"/>
                  <a:gd name="T3" fmla="*/ 0 h 21"/>
                  <a:gd name="T4" fmla="*/ 1 w 48"/>
                  <a:gd name="T5" fmla="*/ 0 h 21"/>
                  <a:gd name="T6" fmla="*/ 1 w 48"/>
                  <a:gd name="T7" fmla="*/ 0 h 21"/>
                  <a:gd name="T8" fmla="*/ 1 w 48"/>
                  <a:gd name="T9" fmla="*/ 0 h 21"/>
                  <a:gd name="T10" fmla="*/ 1 w 48"/>
                  <a:gd name="T11" fmla="*/ 0 h 21"/>
                  <a:gd name="T12" fmla="*/ 1 w 48"/>
                  <a:gd name="T13" fmla="*/ 0 h 21"/>
                  <a:gd name="T14" fmla="*/ 1 w 48"/>
                  <a:gd name="T15" fmla="*/ 0 h 21"/>
                  <a:gd name="T16" fmla="*/ 0 w 48"/>
                  <a:gd name="T17" fmla="*/ 0 h 21"/>
                  <a:gd name="T18" fmla="*/ 1 w 48"/>
                  <a:gd name="T19" fmla="*/ 0 h 21"/>
                  <a:gd name="T20" fmla="*/ 1 w 48"/>
                  <a:gd name="T21" fmla="*/ 0 h 21"/>
                  <a:gd name="T22" fmla="*/ 1 w 48"/>
                  <a:gd name="T23" fmla="*/ 0 h 21"/>
                  <a:gd name="T24" fmla="*/ 1 w 48"/>
                  <a:gd name="T25" fmla="*/ 0 h 21"/>
                  <a:gd name="T26" fmla="*/ 1 w 48"/>
                  <a:gd name="T27" fmla="*/ 0 h 21"/>
                  <a:gd name="T28" fmla="*/ 1 w 48"/>
                  <a:gd name="T29" fmla="*/ 0 h 21"/>
                  <a:gd name="T30" fmla="*/ 1 w 48"/>
                  <a:gd name="T31" fmla="*/ 0 h 21"/>
                  <a:gd name="T32" fmla="*/ 1 w 48"/>
                  <a:gd name="T33" fmla="*/ 0 h 2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8" h="21">
                    <a:moveTo>
                      <a:pt x="48" y="0"/>
                    </a:moveTo>
                    <a:lnTo>
                      <a:pt x="45" y="5"/>
                    </a:lnTo>
                    <a:lnTo>
                      <a:pt x="38" y="11"/>
                    </a:lnTo>
                    <a:lnTo>
                      <a:pt x="31" y="14"/>
                    </a:lnTo>
                    <a:lnTo>
                      <a:pt x="23" y="17"/>
                    </a:lnTo>
                    <a:lnTo>
                      <a:pt x="15" y="20"/>
                    </a:lnTo>
                    <a:lnTo>
                      <a:pt x="8" y="21"/>
                    </a:lnTo>
                    <a:lnTo>
                      <a:pt x="2" y="21"/>
                    </a:lnTo>
                    <a:lnTo>
                      <a:pt x="0" y="19"/>
                    </a:lnTo>
                    <a:lnTo>
                      <a:pt x="1" y="16"/>
                    </a:lnTo>
                    <a:lnTo>
                      <a:pt x="4" y="13"/>
                    </a:lnTo>
                    <a:lnTo>
                      <a:pt x="10" y="11"/>
                    </a:lnTo>
                    <a:lnTo>
                      <a:pt x="18" y="9"/>
                    </a:lnTo>
                    <a:lnTo>
                      <a:pt x="26" y="7"/>
                    </a:lnTo>
                    <a:lnTo>
                      <a:pt x="34" y="5"/>
                    </a:lnTo>
                    <a:lnTo>
                      <a:pt x="42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280" name="Freeform 156"/>
              <p:cNvSpPr>
                <a:spLocks/>
              </p:cNvSpPr>
              <p:nvPr/>
            </p:nvSpPr>
            <p:spPr bwMode="auto">
              <a:xfrm>
                <a:off x="111" y="485"/>
                <a:ext cx="25" cy="15"/>
              </a:xfrm>
              <a:custGeom>
                <a:avLst/>
                <a:gdLst>
                  <a:gd name="T0" fmla="*/ 0 w 51"/>
                  <a:gd name="T1" fmla="*/ 0 h 31"/>
                  <a:gd name="T2" fmla="*/ 0 w 51"/>
                  <a:gd name="T3" fmla="*/ 0 h 31"/>
                  <a:gd name="T4" fmla="*/ 0 w 51"/>
                  <a:gd name="T5" fmla="*/ 0 h 31"/>
                  <a:gd name="T6" fmla="*/ 0 w 51"/>
                  <a:gd name="T7" fmla="*/ 0 h 31"/>
                  <a:gd name="T8" fmla="*/ 0 w 51"/>
                  <a:gd name="T9" fmla="*/ 0 h 31"/>
                  <a:gd name="T10" fmla="*/ 0 w 51"/>
                  <a:gd name="T11" fmla="*/ 0 h 31"/>
                  <a:gd name="T12" fmla="*/ 0 w 51"/>
                  <a:gd name="T13" fmla="*/ 0 h 31"/>
                  <a:gd name="T14" fmla="*/ 0 w 51"/>
                  <a:gd name="T15" fmla="*/ 0 h 31"/>
                  <a:gd name="T16" fmla="*/ 0 w 51"/>
                  <a:gd name="T17" fmla="*/ 0 h 31"/>
                  <a:gd name="T18" fmla="*/ 0 w 51"/>
                  <a:gd name="T19" fmla="*/ 0 h 31"/>
                  <a:gd name="T20" fmla="*/ 0 w 51"/>
                  <a:gd name="T21" fmla="*/ 0 h 31"/>
                  <a:gd name="T22" fmla="*/ 0 w 51"/>
                  <a:gd name="T23" fmla="*/ 0 h 31"/>
                  <a:gd name="T24" fmla="*/ 0 w 51"/>
                  <a:gd name="T25" fmla="*/ 0 h 31"/>
                  <a:gd name="T26" fmla="*/ 0 w 51"/>
                  <a:gd name="T27" fmla="*/ 0 h 31"/>
                  <a:gd name="T28" fmla="*/ 0 w 51"/>
                  <a:gd name="T29" fmla="*/ 0 h 31"/>
                  <a:gd name="T30" fmla="*/ 0 w 51"/>
                  <a:gd name="T31" fmla="*/ 0 h 31"/>
                  <a:gd name="T32" fmla="*/ 0 w 51"/>
                  <a:gd name="T33" fmla="*/ 0 h 3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1" h="31">
                    <a:moveTo>
                      <a:pt x="51" y="0"/>
                    </a:moveTo>
                    <a:lnTo>
                      <a:pt x="45" y="4"/>
                    </a:lnTo>
                    <a:lnTo>
                      <a:pt x="39" y="10"/>
                    </a:lnTo>
                    <a:lnTo>
                      <a:pt x="31" y="17"/>
                    </a:lnTo>
                    <a:lnTo>
                      <a:pt x="23" y="23"/>
                    </a:lnTo>
                    <a:lnTo>
                      <a:pt x="15" y="27"/>
                    </a:lnTo>
                    <a:lnTo>
                      <a:pt x="9" y="30"/>
                    </a:lnTo>
                    <a:lnTo>
                      <a:pt x="4" y="31"/>
                    </a:lnTo>
                    <a:lnTo>
                      <a:pt x="0" y="28"/>
                    </a:lnTo>
                    <a:lnTo>
                      <a:pt x="0" y="25"/>
                    </a:lnTo>
                    <a:lnTo>
                      <a:pt x="5" y="20"/>
                    </a:lnTo>
                    <a:lnTo>
                      <a:pt x="10" y="17"/>
                    </a:lnTo>
                    <a:lnTo>
                      <a:pt x="20" y="12"/>
                    </a:lnTo>
                    <a:lnTo>
                      <a:pt x="29" y="9"/>
                    </a:lnTo>
                    <a:lnTo>
                      <a:pt x="38" y="5"/>
                    </a:lnTo>
                    <a:lnTo>
                      <a:pt x="45" y="2"/>
                    </a:lnTo>
                    <a:lnTo>
                      <a:pt x="51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281" name="Freeform 157"/>
              <p:cNvSpPr>
                <a:spLocks/>
              </p:cNvSpPr>
              <p:nvPr/>
            </p:nvSpPr>
            <p:spPr bwMode="auto">
              <a:xfrm>
                <a:off x="115" y="495"/>
                <a:ext cx="25" cy="22"/>
              </a:xfrm>
              <a:custGeom>
                <a:avLst/>
                <a:gdLst>
                  <a:gd name="T0" fmla="*/ 1 w 50"/>
                  <a:gd name="T1" fmla="*/ 0 h 43"/>
                  <a:gd name="T2" fmla="*/ 1 w 50"/>
                  <a:gd name="T3" fmla="*/ 1 h 43"/>
                  <a:gd name="T4" fmla="*/ 1 w 50"/>
                  <a:gd name="T5" fmla="*/ 1 h 43"/>
                  <a:gd name="T6" fmla="*/ 1 w 50"/>
                  <a:gd name="T7" fmla="*/ 1 h 43"/>
                  <a:gd name="T8" fmla="*/ 1 w 50"/>
                  <a:gd name="T9" fmla="*/ 1 h 43"/>
                  <a:gd name="T10" fmla="*/ 1 w 50"/>
                  <a:gd name="T11" fmla="*/ 1 h 43"/>
                  <a:gd name="T12" fmla="*/ 1 w 50"/>
                  <a:gd name="T13" fmla="*/ 1 h 43"/>
                  <a:gd name="T14" fmla="*/ 1 w 50"/>
                  <a:gd name="T15" fmla="*/ 1 h 43"/>
                  <a:gd name="T16" fmla="*/ 0 w 50"/>
                  <a:gd name="T17" fmla="*/ 1 h 43"/>
                  <a:gd name="T18" fmla="*/ 1 w 50"/>
                  <a:gd name="T19" fmla="*/ 1 h 43"/>
                  <a:gd name="T20" fmla="*/ 1 w 50"/>
                  <a:gd name="T21" fmla="*/ 1 h 43"/>
                  <a:gd name="T22" fmla="*/ 1 w 50"/>
                  <a:gd name="T23" fmla="*/ 1 h 43"/>
                  <a:gd name="T24" fmla="*/ 1 w 50"/>
                  <a:gd name="T25" fmla="*/ 1 h 43"/>
                  <a:gd name="T26" fmla="*/ 1 w 50"/>
                  <a:gd name="T27" fmla="*/ 1 h 43"/>
                  <a:gd name="T28" fmla="*/ 1 w 50"/>
                  <a:gd name="T29" fmla="*/ 1 h 43"/>
                  <a:gd name="T30" fmla="*/ 1 w 50"/>
                  <a:gd name="T31" fmla="*/ 1 h 43"/>
                  <a:gd name="T32" fmla="*/ 1 w 50"/>
                  <a:gd name="T33" fmla="*/ 0 h 4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0" h="43">
                    <a:moveTo>
                      <a:pt x="50" y="0"/>
                    </a:moveTo>
                    <a:lnTo>
                      <a:pt x="45" y="5"/>
                    </a:lnTo>
                    <a:lnTo>
                      <a:pt x="39" y="12"/>
                    </a:lnTo>
                    <a:lnTo>
                      <a:pt x="31" y="20"/>
                    </a:lnTo>
                    <a:lnTo>
                      <a:pt x="23" y="28"/>
                    </a:lnTo>
                    <a:lnTo>
                      <a:pt x="15" y="35"/>
                    </a:lnTo>
                    <a:lnTo>
                      <a:pt x="8" y="41"/>
                    </a:lnTo>
                    <a:lnTo>
                      <a:pt x="3" y="43"/>
                    </a:lnTo>
                    <a:lnTo>
                      <a:pt x="0" y="41"/>
                    </a:lnTo>
                    <a:lnTo>
                      <a:pt x="1" y="36"/>
                    </a:lnTo>
                    <a:lnTo>
                      <a:pt x="6" y="30"/>
                    </a:lnTo>
                    <a:lnTo>
                      <a:pt x="13" y="25"/>
                    </a:lnTo>
                    <a:lnTo>
                      <a:pt x="22" y="19"/>
                    </a:lnTo>
                    <a:lnTo>
                      <a:pt x="30" y="13"/>
                    </a:lnTo>
                    <a:lnTo>
                      <a:pt x="39" y="7"/>
                    </a:lnTo>
                    <a:lnTo>
                      <a:pt x="46" y="4"/>
                    </a:lnTo>
                    <a:lnTo>
                      <a:pt x="5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282" name="Freeform 158"/>
              <p:cNvSpPr>
                <a:spLocks/>
              </p:cNvSpPr>
              <p:nvPr/>
            </p:nvSpPr>
            <p:spPr bwMode="auto">
              <a:xfrm>
                <a:off x="119" y="507"/>
                <a:ext cx="25" cy="24"/>
              </a:xfrm>
              <a:custGeom>
                <a:avLst/>
                <a:gdLst>
                  <a:gd name="T0" fmla="*/ 0 w 51"/>
                  <a:gd name="T1" fmla="*/ 0 h 48"/>
                  <a:gd name="T2" fmla="*/ 0 w 51"/>
                  <a:gd name="T3" fmla="*/ 1 h 48"/>
                  <a:gd name="T4" fmla="*/ 0 w 51"/>
                  <a:gd name="T5" fmla="*/ 1 h 48"/>
                  <a:gd name="T6" fmla="*/ 0 w 51"/>
                  <a:gd name="T7" fmla="*/ 1 h 48"/>
                  <a:gd name="T8" fmla="*/ 0 w 51"/>
                  <a:gd name="T9" fmla="*/ 1 h 48"/>
                  <a:gd name="T10" fmla="*/ 0 w 51"/>
                  <a:gd name="T11" fmla="*/ 1 h 48"/>
                  <a:gd name="T12" fmla="*/ 0 w 51"/>
                  <a:gd name="T13" fmla="*/ 1 h 48"/>
                  <a:gd name="T14" fmla="*/ 0 w 51"/>
                  <a:gd name="T15" fmla="*/ 1 h 48"/>
                  <a:gd name="T16" fmla="*/ 0 w 51"/>
                  <a:gd name="T17" fmla="*/ 1 h 48"/>
                  <a:gd name="T18" fmla="*/ 0 w 51"/>
                  <a:gd name="T19" fmla="*/ 1 h 48"/>
                  <a:gd name="T20" fmla="*/ 0 w 51"/>
                  <a:gd name="T21" fmla="*/ 1 h 48"/>
                  <a:gd name="T22" fmla="*/ 0 w 51"/>
                  <a:gd name="T23" fmla="*/ 1 h 48"/>
                  <a:gd name="T24" fmla="*/ 0 w 51"/>
                  <a:gd name="T25" fmla="*/ 1 h 48"/>
                  <a:gd name="T26" fmla="*/ 0 w 51"/>
                  <a:gd name="T27" fmla="*/ 1 h 48"/>
                  <a:gd name="T28" fmla="*/ 0 w 51"/>
                  <a:gd name="T29" fmla="*/ 1 h 48"/>
                  <a:gd name="T30" fmla="*/ 0 w 51"/>
                  <a:gd name="T31" fmla="*/ 1 h 48"/>
                  <a:gd name="T32" fmla="*/ 0 w 51"/>
                  <a:gd name="T33" fmla="*/ 0 h 4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1" h="48">
                    <a:moveTo>
                      <a:pt x="51" y="0"/>
                    </a:moveTo>
                    <a:lnTo>
                      <a:pt x="47" y="5"/>
                    </a:lnTo>
                    <a:lnTo>
                      <a:pt x="42" y="13"/>
                    </a:lnTo>
                    <a:lnTo>
                      <a:pt x="34" y="23"/>
                    </a:lnTo>
                    <a:lnTo>
                      <a:pt x="26" y="32"/>
                    </a:lnTo>
                    <a:lnTo>
                      <a:pt x="18" y="40"/>
                    </a:lnTo>
                    <a:lnTo>
                      <a:pt x="11" y="46"/>
                    </a:lnTo>
                    <a:lnTo>
                      <a:pt x="4" y="48"/>
                    </a:lnTo>
                    <a:lnTo>
                      <a:pt x="0" y="46"/>
                    </a:lnTo>
                    <a:lnTo>
                      <a:pt x="0" y="41"/>
                    </a:lnTo>
                    <a:lnTo>
                      <a:pt x="4" y="35"/>
                    </a:lnTo>
                    <a:lnTo>
                      <a:pt x="12" y="30"/>
                    </a:lnTo>
                    <a:lnTo>
                      <a:pt x="21" y="23"/>
                    </a:lnTo>
                    <a:lnTo>
                      <a:pt x="30" y="17"/>
                    </a:lnTo>
                    <a:lnTo>
                      <a:pt x="39" y="10"/>
                    </a:lnTo>
                    <a:lnTo>
                      <a:pt x="46" y="4"/>
                    </a:lnTo>
                    <a:lnTo>
                      <a:pt x="51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283" name="Freeform 159"/>
              <p:cNvSpPr>
                <a:spLocks/>
              </p:cNvSpPr>
              <p:nvPr/>
            </p:nvSpPr>
            <p:spPr bwMode="auto">
              <a:xfrm>
                <a:off x="126" y="517"/>
                <a:ext cx="24" cy="27"/>
              </a:xfrm>
              <a:custGeom>
                <a:avLst/>
                <a:gdLst>
                  <a:gd name="T0" fmla="*/ 1 w 48"/>
                  <a:gd name="T1" fmla="*/ 0 h 55"/>
                  <a:gd name="T2" fmla="*/ 1 w 48"/>
                  <a:gd name="T3" fmla="*/ 0 h 55"/>
                  <a:gd name="T4" fmla="*/ 1 w 48"/>
                  <a:gd name="T5" fmla="*/ 0 h 55"/>
                  <a:gd name="T6" fmla="*/ 1 w 48"/>
                  <a:gd name="T7" fmla="*/ 0 h 55"/>
                  <a:gd name="T8" fmla="*/ 1 w 48"/>
                  <a:gd name="T9" fmla="*/ 0 h 55"/>
                  <a:gd name="T10" fmla="*/ 1 w 48"/>
                  <a:gd name="T11" fmla="*/ 0 h 55"/>
                  <a:gd name="T12" fmla="*/ 1 w 48"/>
                  <a:gd name="T13" fmla="*/ 0 h 55"/>
                  <a:gd name="T14" fmla="*/ 1 w 48"/>
                  <a:gd name="T15" fmla="*/ 0 h 55"/>
                  <a:gd name="T16" fmla="*/ 1 w 48"/>
                  <a:gd name="T17" fmla="*/ 0 h 55"/>
                  <a:gd name="T18" fmla="*/ 0 w 48"/>
                  <a:gd name="T19" fmla="*/ 0 h 55"/>
                  <a:gd name="T20" fmla="*/ 1 w 48"/>
                  <a:gd name="T21" fmla="*/ 0 h 55"/>
                  <a:gd name="T22" fmla="*/ 1 w 48"/>
                  <a:gd name="T23" fmla="*/ 0 h 55"/>
                  <a:gd name="T24" fmla="*/ 1 w 48"/>
                  <a:gd name="T25" fmla="*/ 0 h 55"/>
                  <a:gd name="T26" fmla="*/ 1 w 48"/>
                  <a:gd name="T27" fmla="*/ 0 h 55"/>
                  <a:gd name="T28" fmla="*/ 1 w 48"/>
                  <a:gd name="T29" fmla="*/ 0 h 55"/>
                  <a:gd name="T30" fmla="*/ 1 w 48"/>
                  <a:gd name="T31" fmla="*/ 0 h 55"/>
                  <a:gd name="T32" fmla="*/ 1 w 48"/>
                  <a:gd name="T33" fmla="*/ 0 h 5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8" h="55">
                    <a:moveTo>
                      <a:pt x="48" y="0"/>
                    </a:moveTo>
                    <a:lnTo>
                      <a:pt x="46" y="7"/>
                    </a:lnTo>
                    <a:lnTo>
                      <a:pt x="42" y="16"/>
                    </a:lnTo>
                    <a:lnTo>
                      <a:pt x="36" y="25"/>
                    </a:lnTo>
                    <a:lnTo>
                      <a:pt x="30" y="35"/>
                    </a:lnTo>
                    <a:lnTo>
                      <a:pt x="23" y="43"/>
                    </a:lnTo>
                    <a:lnTo>
                      <a:pt x="16" y="50"/>
                    </a:lnTo>
                    <a:lnTo>
                      <a:pt x="8" y="54"/>
                    </a:lnTo>
                    <a:lnTo>
                      <a:pt x="1" y="55"/>
                    </a:lnTo>
                    <a:lnTo>
                      <a:pt x="0" y="53"/>
                    </a:lnTo>
                    <a:lnTo>
                      <a:pt x="2" y="47"/>
                    </a:lnTo>
                    <a:lnTo>
                      <a:pt x="9" y="39"/>
                    </a:lnTo>
                    <a:lnTo>
                      <a:pt x="17" y="30"/>
                    </a:lnTo>
                    <a:lnTo>
                      <a:pt x="27" y="21"/>
                    </a:lnTo>
                    <a:lnTo>
                      <a:pt x="36" y="12"/>
                    </a:lnTo>
                    <a:lnTo>
                      <a:pt x="44" y="5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284" name="Freeform 160"/>
              <p:cNvSpPr>
                <a:spLocks/>
              </p:cNvSpPr>
              <p:nvPr/>
            </p:nvSpPr>
            <p:spPr bwMode="auto">
              <a:xfrm>
                <a:off x="141" y="523"/>
                <a:ext cx="11" cy="31"/>
              </a:xfrm>
              <a:custGeom>
                <a:avLst/>
                <a:gdLst>
                  <a:gd name="T0" fmla="*/ 0 w 22"/>
                  <a:gd name="T1" fmla="*/ 1 h 61"/>
                  <a:gd name="T2" fmla="*/ 1 w 22"/>
                  <a:gd name="T3" fmla="*/ 1 h 61"/>
                  <a:gd name="T4" fmla="*/ 1 w 22"/>
                  <a:gd name="T5" fmla="*/ 1 h 61"/>
                  <a:gd name="T6" fmla="*/ 1 w 22"/>
                  <a:gd name="T7" fmla="*/ 1 h 61"/>
                  <a:gd name="T8" fmla="*/ 1 w 22"/>
                  <a:gd name="T9" fmla="*/ 0 h 61"/>
                  <a:gd name="T10" fmla="*/ 1 w 22"/>
                  <a:gd name="T11" fmla="*/ 1 h 61"/>
                  <a:gd name="T12" fmla="*/ 1 w 22"/>
                  <a:gd name="T13" fmla="*/ 1 h 61"/>
                  <a:gd name="T14" fmla="*/ 1 w 22"/>
                  <a:gd name="T15" fmla="*/ 1 h 61"/>
                  <a:gd name="T16" fmla="*/ 0 w 22"/>
                  <a:gd name="T17" fmla="*/ 1 h 6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2" h="61">
                    <a:moveTo>
                      <a:pt x="0" y="61"/>
                    </a:moveTo>
                    <a:lnTo>
                      <a:pt x="1" y="52"/>
                    </a:lnTo>
                    <a:lnTo>
                      <a:pt x="7" y="33"/>
                    </a:lnTo>
                    <a:lnTo>
                      <a:pt x="15" y="14"/>
                    </a:lnTo>
                    <a:lnTo>
                      <a:pt x="21" y="0"/>
                    </a:lnTo>
                    <a:lnTo>
                      <a:pt x="22" y="18"/>
                    </a:lnTo>
                    <a:lnTo>
                      <a:pt x="17" y="40"/>
                    </a:lnTo>
                    <a:lnTo>
                      <a:pt x="11" y="56"/>
                    </a:lnTo>
                    <a:lnTo>
                      <a:pt x="0" y="6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285" name="Freeform 161"/>
              <p:cNvSpPr>
                <a:spLocks/>
              </p:cNvSpPr>
              <p:nvPr/>
            </p:nvSpPr>
            <p:spPr bwMode="auto">
              <a:xfrm>
                <a:off x="150" y="534"/>
                <a:ext cx="11" cy="29"/>
              </a:xfrm>
              <a:custGeom>
                <a:avLst/>
                <a:gdLst>
                  <a:gd name="T0" fmla="*/ 0 w 22"/>
                  <a:gd name="T1" fmla="*/ 1 h 58"/>
                  <a:gd name="T2" fmla="*/ 1 w 22"/>
                  <a:gd name="T3" fmla="*/ 1 h 58"/>
                  <a:gd name="T4" fmla="*/ 1 w 22"/>
                  <a:gd name="T5" fmla="*/ 1 h 58"/>
                  <a:gd name="T6" fmla="*/ 1 w 22"/>
                  <a:gd name="T7" fmla="*/ 1 h 58"/>
                  <a:gd name="T8" fmla="*/ 1 w 22"/>
                  <a:gd name="T9" fmla="*/ 0 h 58"/>
                  <a:gd name="T10" fmla="*/ 1 w 22"/>
                  <a:gd name="T11" fmla="*/ 1 h 58"/>
                  <a:gd name="T12" fmla="*/ 1 w 22"/>
                  <a:gd name="T13" fmla="*/ 1 h 58"/>
                  <a:gd name="T14" fmla="*/ 1 w 22"/>
                  <a:gd name="T15" fmla="*/ 1 h 58"/>
                  <a:gd name="T16" fmla="*/ 0 w 22"/>
                  <a:gd name="T17" fmla="*/ 1 h 5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2" h="58">
                    <a:moveTo>
                      <a:pt x="0" y="58"/>
                    </a:moveTo>
                    <a:lnTo>
                      <a:pt x="2" y="49"/>
                    </a:lnTo>
                    <a:lnTo>
                      <a:pt x="8" y="31"/>
                    </a:lnTo>
                    <a:lnTo>
                      <a:pt x="17" y="12"/>
                    </a:lnTo>
                    <a:lnTo>
                      <a:pt x="21" y="0"/>
                    </a:lnTo>
                    <a:lnTo>
                      <a:pt x="22" y="18"/>
                    </a:lnTo>
                    <a:lnTo>
                      <a:pt x="18" y="39"/>
                    </a:lnTo>
                    <a:lnTo>
                      <a:pt x="11" y="55"/>
                    </a:lnTo>
                    <a:lnTo>
                      <a:pt x="0" y="58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286" name="Freeform 162"/>
              <p:cNvSpPr>
                <a:spLocks/>
              </p:cNvSpPr>
              <p:nvPr/>
            </p:nvSpPr>
            <p:spPr bwMode="auto">
              <a:xfrm>
                <a:off x="104" y="504"/>
                <a:ext cx="32" cy="149"/>
              </a:xfrm>
              <a:custGeom>
                <a:avLst/>
                <a:gdLst>
                  <a:gd name="T0" fmla="*/ 0 w 65"/>
                  <a:gd name="T1" fmla="*/ 1 h 298"/>
                  <a:gd name="T2" fmla="*/ 0 w 65"/>
                  <a:gd name="T3" fmla="*/ 1 h 298"/>
                  <a:gd name="T4" fmla="*/ 0 w 65"/>
                  <a:gd name="T5" fmla="*/ 1 h 298"/>
                  <a:gd name="T6" fmla="*/ 0 w 65"/>
                  <a:gd name="T7" fmla="*/ 1 h 298"/>
                  <a:gd name="T8" fmla="*/ 0 w 65"/>
                  <a:gd name="T9" fmla="*/ 0 h 298"/>
                  <a:gd name="T10" fmla="*/ 0 w 65"/>
                  <a:gd name="T11" fmla="*/ 1 h 298"/>
                  <a:gd name="T12" fmla="*/ 0 w 65"/>
                  <a:gd name="T13" fmla="*/ 1 h 298"/>
                  <a:gd name="T14" fmla="*/ 0 w 65"/>
                  <a:gd name="T15" fmla="*/ 1 h 298"/>
                  <a:gd name="T16" fmla="*/ 0 w 65"/>
                  <a:gd name="T17" fmla="*/ 2 h 298"/>
                  <a:gd name="T18" fmla="*/ 0 w 65"/>
                  <a:gd name="T19" fmla="*/ 2 h 298"/>
                  <a:gd name="T20" fmla="*/ 0 w 65"/>
                  <a:gd name="T21" fmla="*/ 2 h 298"/>
                  <a:gd name="T22" fmla="*/ 0 w 65"/>
                  <a:gd name="T23" fmla="*/ 3 h 298"/>
                  <a:gd name="T24" fmla="*/ 0 w 65"/>
                  <a:gd name="T25" fmla="*/ 3 h 298"/>
                  <a:gd name="T26" fmla="*/ 0 w 65"/>
                  <a:gd name="T27" fmla="*/ 3 h 298"/>
                  <a:gd name="T28" fmla="*/ 0 w 65"/>
                  <a:gd name="T29" fmla="*/ 2 h 298"/>
                  <a:gd name="T30" fmla="*/ 0 w 65"/>
                  <a:gd name="T31" fmla="*/ 2 h 298"/>
                  <a:gd name="T32" fmla="*/ 0 w 65"/>
                  <a:gd name="T33" fmla="*/ 2 h 298"/>
                  <a:gd name="T34" fmla="*/ 0 w 65"/>
                  <a:gd name="T35" fmla="*/ 1 h 298"/>
                  <a:gd name="T36" fmla="*/ 0 w 65"/>
                  <a:gd name="T37" fmla="*/ 1 h 298"/>
                  <a:gd name="T38" fmla="*/ 0 w 65"/>
                  <a:gd name="T39" fmla="*/ 1 h 298"/>
                  <a:gd name="T40" fmla="*/ 0 w 65"/>
                  <a:gd name="T41" fmla="*/ 1 h 298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65" h="298">
                    <a:moveTo>
                      <a:pt x="10" y="3"/>
                    </a:moveTo>
                    <a:lnTo>
                      <a:pt x="7" y="2"/>
                    </a:lnTo>
                    <a:lnTo>
                      <a:pt x="5" y="1"/>
                    </a:lnTo>
                    <a:lnTo>
                      <a:pt x="3" y="1"/>
                    </a:lnTo>
                    <a:lnTo>
                      <a:pt x="0" y="0"/>
                    </a:lnTo>
                    <a:lnTo>
                      <a:pt x="22" y="43"/>
                    </a:lnTo>
                    <a:lnTo>
                      <a:pt x="38" y="86"/>
                    </a:lnTo>
                    <a:lnTo>
                      <a:pt x="49" y="128"/>
                    </a:lnTo>
                    <a:lnTo>
                      <a:pt x="55" y="167"/>
                    </a:lnTo>
                    <a:lnTo>
                      <a:pt x="57" y="204"/>
                    </a:lnTo>
                    <a:lnTo>
                      <a:pt x="58" y="238"/>
                    </a:lnTo>
                    <a:lnTo>
                      <a:pt x="58" y="269"/>
                    </a:lnTo>
                    <a:lnTo>
                      <a:pt x="57" y="298"/>
                    </a:lnTo>
                    <a:lnTo>
                      <a:pt x="61" y="276"/>
                    </a:lnTo>
                    <a:lnTo>
                      <a:pt x="65" y="245"/>
                    </a:lnTo>
                    <a:lnTo>
                      <a:pt x="65" y="205"/>
                    </a:lnTo>
                    <a:lnTo>
                      <a:pt x="63" y="161"/>
                    </a:lnTo>
                    <a:lnTo>
                      <a:pt x="56" y="116"/>
                    </a:lnTo>
                    <a:lnTo>
                      <a:pt x="45" y="72"/>
                    </a:lnTo>
                    <a:lnTo>
                      <a:pt x="30" y="34"/>
                    </a:lnTo>
                    <a:lnTo>
                      <a:pt x="10" y="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287" name="Freeform 163"/>
              <p:cNvSpPr>
                <a:spLocks/>
              </p:cNvSpPr>
              <p:nvPr/>
            </p:nvSpPr>
            <p:spPr bwMode="auto">
              <a:xfrm>
                <a:off x="112" y="622"/>
                <a:ext cx="23" cy="22"/>
              </a:xfrm>
              <a:custGeom>
                <a:avLst/>
                <a:gdLst>
                  <a:gd name="T0" fmla="*/ 0 w 44"/>
                  <a:gd name="T1" fmla="*/ 1 h 44"/>
                  <a:gd name="T2" fmla="*/ 1 w 44"/>
                  <a:gd name="T3" fmla="*/ 1 h 44"/>
                  <a:gd name="T4" fmla="*/ 1 w 44"/>
                  <a:gd name="T5" fmla="*/ 1 h 44"/>
                  <a:gd name="T6" fmla="*/ 1 w 44"/>
                  <a:gd name="T7" fmla="*/ 1 h 44"/>
                  <a:gd name="T8" fmla="*/ 1 w 44"/>
                  <a:gd name="T9" fmla="*/ 1 h 44"/>
                  <a:gd name="T10" fmla="*/ 1 w 44"/>
                  <a:gd name="T11" fmla="*/ 1 h 44"/>
                  <a:gd name="T12" fmla="*/ 1 w 44"/>
                  <a:gd name="T13" fmla="*/ 1 h 44"/>
                  <a:gd name="T14" fmla="*/ 1 w 44"/>
                  <a:gd name="T15" fmla="*/ 1 h 44"/>
                  <a:gd name="T16" fmla="*/ 1 w 44"/>
                  <a:gd name="T17" fmla="*/ 0 h 44"/>
                  <a:gd name="T18" fmla="*/ 1 w 44"/>
                  <a:gd name="T19" fmla="*/ 1 h 44"/>
                  <a:gd name="T20" fmla="*/ 1 w 44"/>
                  <a:gd name="T21" fmla="*/ 1 h 44"/>
                  <a:gd name="T22" fmla="*/ 1 w 44"/>
                  <a:gd name="T23" fmla="*/ 1 h 44"/>
                  <a:gd name="T24" fmla="*/ 1 w 44"/>
                  <a:gd name="T25" fmla="*/ 1 h 44"/>
                  <a:gd name="T26" fmla="*/ 1 w 44"/>
                  <a:gd name="T27" fmla="*/ 1 h 44"/>
                  <a:gd name="T28" fmla="*/ 1 w 44"/>
                  <a:gd name="T29" fmla="*/ 1 h 44"/>
                  <a:gd name="T30" fmla="*/ 1 w 44"/>
                  <a:gd name="T31" fmla="*/ 1 h 44"/>
                  <a:gd name="T32" fmla="*/ 0 w 44"/>
                  <a:gd name="T33" fmla="*/ 1 h 4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4" h="44">
                    <a:moveTo>
                      <a:pt x="0" y="43"/>
                    </a:moveTo>
                    <a:lnTo>
                      <a:pt x="2" y="44"/>
                    </a:lnTo>
                    <a:lnTo>
                      <a:pt x="6" y="43"/>
                    </a:lnTo>
                    <a:lnTo>
                      <a:pt x="13" y="39"/>
                    </a:lnTo>
                    <a:lnTo>
                      <a:pt x="21" y="35"/>
                    </a:lnTo>
                    <a:lnTo>
                      <a:pt x="28" y="28"/>
                    </a:lnTo>
                    <a:lnTo>
                      <a:pt x="36" y="20"/>
                    </a:lnTo>
                    <a:lnTo>
                      <a:pt x="41" y="10"/>
                    </a:lnTo>
                    <a:lnTo>
                      <a:pt x="44" y="0"/>
                    </a:lnTo>
                    <a:lnTo>
                      <a:pt x="40" y="6"/>
                    </a:lnTo>
                    <a:lnTo>
                      <a:pt x="33" y="12"/>
                    </a:lnTo>
                    <a:lnTo>
                      <a:pt x="26" y="17"/>
                    </a:lnTo>
                    <a:lnTo>
                      <a:pt x="18" y="23"/>
                    </a:lnTo>
                    <a:lnTo>
                      <a:pt x="10" y="30"/>
                    </a:lnTo>
                    <a:lnTo>
                      <a:pt x="4" y="35"/>
                    </a:lnTo>
                    <a:lnTo>
                      <a:pt x="1" y="39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288" name="Freeform 164"/>
              <p:cNvSpPr>
                <a:spLocks/>
              </p:cNvSpPr>
              <p:nvPr/>
            </p:nvSpPr>
            <p:spPr bwMode="auto">
              <a:xfrm>
                <a:off x="110" y="595"/>
                <a:ext cx="26" cy="28"/>
              </a:xfrm>
              <a:custGeom>
                <a:avLst/>
                <a:gdLst>
                  <a:gd name="T0" fmla="*/ 0 w 52"/>
                  <a:gd name="T1" fmla="*/ 1 h 55"/>
                  <a:gd name="T2" fmla="*/ 1 w 52"/>
                  <a:gd name="T3" fmla="*/ 1 h 55"/>
                  <a:gd name="T4" fmla="*/ 1 w 52"/>
                  <a:gd name="T5" fmla="*/ 1 h 55"/>
                  <a:gd name="T6" fmla="*/ 1 w 52"/>
                  <a:gd name="T7" fmla="*/ 1 h 55"/>
                  <a:gd name="T8" fmla="*/ 1 w 52"/>
                  <a:gd name="T9" fmla="*/ 1 h 55"/>
                  <a:gd name="T10" fmla="*/ 1 w 52"/>
                  <a:gd name="T11" fmla="*/ 1 h 55"/>
                  <a:gd name="T12" fmla="*/ 1 w 52"/>
                  <a:gd name="T13" fmla="*/ 1 h 55"/>
                  <a:gd name="T14" fmla="*/ 1 w 52"/>
                  <a:gd name="T15" fmla="*/ 1 h 55"/>
                  <a:gd name="T16" fmla="*/ 1 w 52"/>
                  <a:gd name="T17" fmla="*/ 0 h 55"/>
                  <a:gd name="T18" fmla="*/ 1 w 52"/>
                  <a:gd name="T19" fmla="*/ 1 h 55"/>
                  <a:gd name="T20" fmla="*/ 1 w 52"/>
                  <a:gd name="T21" fmla="*/ 1 h 55"/>
                  <a:gd name="T22" fmla="*/ 1 w 52"/>
                  <a:gd name="T23" fmla="*/ 1 h 55"/>
                  <a:gd name="T24" fmla="*/ 1 w 52"/>
                  <a:gd name="T25" fmla="*/ 1 h 55"/>
                  <a:gd name="T26" fmla="*/ 1 w 52"/>
                  <a:gd name="T27" fmla="*/ 1 h 55"/>
                  <a:gd name="T28" fmla="*/ 1 w 52"/>
                  <a:gd name="T29" fmla="*/ 1 h 55"/>
                  <a:gd name="T30" fmla="*/ 1 w 52"/>
                  <a:gd name="T31" fmla="*/ 1 h 55"/>
                  <a:gd name="T32" fmla="*/ 0 w 52"/>
                  <a:gd name="T33" fmla="*/ 1 h 5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2" h="55">
                    <a:moveTo>
                      <a:pt x="0" y="54"/>
                    </a:moveTo>
                    <a:lnTo>
                      <a:pt x="3" y="55"/>
                    </a:lnTo>
                    <a:lnTo>
                      <a:pt x="9" y="54"/>
                    </a:lnTo>
                    <a:lnTo>
                      <a:pt x="16" y="48"/>
                    </a:lnTo>
                    <a:lnTo>
                      <a:pt x="25" y="41"/>
                    </a:lnTo>
                    <a:lnTo>
                      <a:pt x="33" y="32"/>
                    </a:lnTo>
                    <a:lnTo>
                      <a:pt x="41" y="22"/>
                    </a:lnTo>
                    <a:lnTo>
                      <a:pt x="48" y="11"/>
                    </a:lnTo>
                    <a:lnTo>
                      <a:pt x="52" y="0"/>
                    </a:lnTo>
                    <a:lnTo>
                      <a:pt x="48" y="5"/>
                    </a:lnTo>
                    <a:lnTo>
                      <a:pt x="40" y="10"/>
                    </a:lnTo>
                    <a:lnTo>
                      <a:pt x="32" y="18"/>
                    </a:lnTo>
                    <a:lnTo>
                      <a:pt x="23" y="26"/>
                    </a:lnTo>
                    <a:lnTo>
                      <a:pt x="14" y="35"/>
                    </a:lnTo>
                    <a:lnTo>
                      <a:pt x="6" y="43"/>
                    </a:lnTo>
                    <a:lnTo>
                      <a:pt x="1" y="50"/>
                    </a:ln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289" name="Freeform 165"/>
              <p:cNvSpPr>
                <a:spLocks/>
              </p:cNvSpPr>
              <p:nvPr/>
            </p:nvSpPr>
            <p:spPr bwMode="auto">
              <a:xfrm>
                <a:off x="105" y="582"/>
                <a:ext cx="29" cy="24"/>
              </a:xfrm>
              <a:custGeom>
                <a:avLst/>
                <a:gdLst>
                  <a:gd name="T0" fmla="*/ 0 w 57"/>
                  <a:gd name="T1" fmla="*/ 0 h 49"/>
                  <a:gd name="T2" fmla="*/ 1 w 57"/>
                  <a:gd name="T3" fmla="*/ 0 h 49"/>
                  <a:gd name="T4" fmla="*/ 1 w 57"/>
                  <a:gd name="T5" fmla="*/ 0 h 49"/>
                  <a:gd name="T6" fmla="*/ 1 w 57"/>
                  <a:gd name="T7" fmla="*/ 0 h 49"/>
                  <a:gd name="T8" fmla="*/ 1 w 57"/>
                  <a:gd name="T9" fmla="*/ 0 h 49"/>
                  <a:gd name="T10" fmla="*/ 1 w 57"/>
                  <a:gd name="T11" fmla="*/ 0 h 49"/>
                  <a:gd name="T12" fmla="*/ 1 w 57"/>
                  <a:gd name="T13" fmla="*/ 0 h 49"/>
                  <a:gd name="T14" fmla="*/ 1 w 57"/>
                  <a:gd name="T15" fmla="*/ 0 h 49"/>
                  <a:gd name="T16" fmla="*/ 1 w 57"/>
                  <a:gd name="T17" fmla="*/ 0 h 49"/>
                  <a:gd name="T18" fmla="*/ 1 w 57"/>
                  <a:gd name="T19" fmla="*/ 0 h 49"/>
                  <a:gd name="T20" fmla="*/ 1 w 57"/>
                  <a:gd name="T21" fmla="*/ 0 h 49"/>
                  <a:gd name="T22" fmla="*/ 1 w 57"/>
                  <a:gd name="T23" fmla="*/ 0 h 49"/>
                  <a:gd name="T24" fmla="*/ 1 w 57"/>
                  <a:gd name="T25" fmla="*/ 0 h 49"/>
                  <a:gd name="T26" fmla="*/ 1 w 57"/>
                  <a:gd name="T27" fmla="*/ 0 h 49"/>
                  <a:gd name="T28" fmla="*/ 1 w 57"/>
                  <a:gd name="T29" fmla="*/ 0 h 49"/>
                  <a:gd name="T30" fmla="*/ 1 w 57"/>
                  <a:gd name="T31" fmla="*/ 0 h 49"/>
                  <a:gd name="T32" fmla="*/ 0 w 57"/>
                  <a:gd name="T33" fmla="*/ 0 h 4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7" h="49">
                    <a:moveTo>
                      <a:pt x="0" y="47"/>
                    </a:moveTo>
                    <a:lnTo>
                      <a:pt x="3" y="49"/>
                    </a:lnTo>
                    <a:lnTo>
                      <a:pt x="11" y="48"/>
                    </a:lnTo>
                    <a:lnTo>
                      <a:pt x="19" y="43"/>
                    </a:lnTo>
                    <a:lnTo>
                      <a:pt x="30" y="37"/>
                    </a:lnTo>
                    <a:lnTo>
                      <a:pt x="39" y="29"/>
                    </a:lnTo>
                    <a:lnTo>
                      <a:pt x="48" y="20"/>
                    </a:lnTo>
                    <a:lnTo>
                      <a:pt x="54" y="10"/>
                    </a:lnTo>
                    <a:lnTo>
                      <a:pt x="57" y="0"/>
                    </a:lnTo>
                    <a:lnTo>
                      <a:pt x="53" y="3"/>
                    </a:lnTo>
                    <a:lnTo>
                      <a:pt x="46" y="9"/>
                    </a:lnTo>
                    <a:lnTo>
                      <a:pt x="35" y="14"/>
                    </a:lnTo>
                    <a:lnTo>
                      <a:pt x="25" y="22"/>
                    </a:lnTo>
                    <a:lnTo>
                      <a:pt x="16" y="29"/>
                    </a:lnTo>
                    <a:lnTo>
                      <a:pt x="7" y="37"/>
                    </a:lnTo>
                    <a:lnTo>
                      <a:pt x="1" y="43"/>
                    </a:lnTo>
                    <a:lnTo>
                      <a:pt x="0" y="47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290" name="Freeform 166"/>
              <p:cNvSpPr>
                <a:spLocks/>
              </p:cNvSpPr>
              <p:nvPr/>
            </p:nvSpPr>
            <p:spPr bwMode="auto">
              <a:xfrm>
                <a:off x="104" y="557"/>
                <a:ext cx="27" cy="21"/>
              </a:xfrm>
              <a:custGeom>
                <a:avLst/>
                <a:gdLst>
                  <a:gd name="T0" fmla="*/ 0 w 53"/>
                  <a:gd name="T1" fmla="*/ 1 h 41"/>
                  <a:gd name="T2" fmla="*/ 1 w 53"/>
                  <a:gd name="T3" fmla="*/ 1 h 41"/>
                  <a:gd name="T4" fmla="*/ 1 w 53"/>
                  <a:gd name="T5" fmla="*/ 1 h 41"/>
                  <a:gd name="T6" fmla="*/ 1 w 53"/>
                  <a:gd name="T7" fmla="*/ 1 h 41"/>
                  <a:gd name="T8" fmla="*/ 1 w 53"/>
                  <a:gd name="T9" fmla="*/ 1 h 41"/>
                  <a:gd name="T10" fmla="*/ 1 w 53"/>
                  <a:gd name="T11" fmla="*/ 1 h 41"/>
                  <a:gd name="T12" fmla="*/ 1 w 53"/>
                  <a:gd name="T13" fmla="*/ 1 h 41"/>
                  <a:gd name="T14" fmla="*/ 1 w 53"/>
                  <a:gd name="T15" fmla="*/ 1 h 41"/>
                  <a:gd name="T16" fmla="*/ 1 w 53"/>
                  <a:gd name="T17" fmla="*/ 0 h 41"/>
                  <a:gd name="T18" fmla="*/ 1 w 53"/>
                  <a:gd name="T19" fmla="*/ 1 h 41"/>
                  <a:gd name="T20" fmla="*/ 1 w 53"/>
                  <a:gd name="T21" fmla="*/ 1 h 41"/>
                  <a:gd name="T22" fmla="*/ 1 w 53"/>
                  <a:gd name="T23" fmla="*/ 1 h 41"/>
                  <a:gd name="T24" fmla="*/ 1 w 53"/>
                  <a:gd name="T25" fmla="*/ 1 h 41"/>
                  <a:gd name="T26" fmla="*/ 1 w 53"/>
                  <a:gd name="T27" fmla="*/ 1 h 41"/>
                  <a:gd name="T28" fmla="*/ 1 w 53"/>
                  <a:gd name="T29" fmla="*/ 1 h 41"/>
                  <a:gd name="T30" fmla="*/ 1 w 53"/>
                  <a:gd name="T31" fmla="*/ 1 h 41"/>
                  <a:gd name="T32" fmla="*/ 0 w 53"/>
                  <a:gd name="T33" fmla="*/ 1 h 4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3" h="41">
                    <a:moveTo>
                      <a:pt x="0" y="40"/>
                    </a:moveTo>
                    <a:lnTo>
                      <a:pt x="3" y="41"/>
                    </a:lnTo>
                    <a:lnTo>
                      <a:pt x="10" y="40"/>
                    </a:lnTo>
                    <a:lnTo>
                      <a:pt x="18" y="35"/>
                    </a:lnTo>
                    <a:lnTo>
                      <a:pt x="27" y="30"/>
                    </a:lnTo>
                    <a:lnTo>
                      <a:pt x="36" y="23"/>
                    </a:lnTo>
                    <a:lnTo>
                      <a:pt x="44" y="16"/>
                    </a:lnTo>
                    <a:lnTo>
                      <a:pt x="51" y="8"/>
                    </a:lnTo>
                    <a:lnTo>
                      <a:pt x="53" y="0"/>
                    </a:lnTo>
                    <a:lnTo>
                      <a:pt x="49" y="3"/>
                    </a:lnTo>
                    <a:lnTo>
                      <a:pt x="41" y="8"/>
                    </a:lnTo>
                    <a:lnTo>
                      <a:pt x="32" y="12"/>
                    </a:lnTo>
                    <a:lnTo>
                      <a:pt x="22" y="18"/>
                    </a:lnTo>
                    <a:lnTo>
                      <a:pt x="13" y="24"/>
                    </a:lnTo>
                    <a:lnTo>
                      <a:pt x="5" y="30"/>
                    </a:lnTo>
                    <a:lnTo>
                      <a:pt x="2" y="35"/>
                    </a:lnTo>
                    <a:lnTo>
                      <a:pt x="0" y="4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291" name="Freeform 167"/>
              <p:cNvSpPr>
                <a:spLocks/>
              </p:cNvSpPr>
              <p:nvPr/>
            </p:nvSpPr>
            <p:spPr bwMode="auto">
              <a:xfrm>
                <a:off x="103" y="546"/>
                <a:ext cx="24" cy="15"/>
              </a:xfrm>
              <a:custGeom>
                <a:avLst/>
                <a:gdLst>
                  <a:gd name="T0" fmla="*/ 0 w 49"/>
                  <a:gd name="T1" fmla="*/ 1 h 30"/>
                  <a:gd name="T2" fmla="*/ 0 w 49"/>
                  <a:gd name="T3" fmla="*/ 1 h 30"/>
                  <a:gd name="T4" fmla="*/ 0 w 49"/>
                  <a:gd name="T5" fmla="*/ 1 h 30"/>
                  <a:gd name="T6" fmla="*/ 0 w 49"/>
                  <a:gd name="T7" fmla="*/ 1 h 30"/>
                  <a:gd name="T8" fmla="*/ 0 w 49"/>
                  <a:gd name="T9" fmla="*/ 1 h 30"/>
                  <a:gd name="T10" fmla="*/ 0 w 49"/>
                  <a:gd name="T11" fmla="*/ 1 h 30"/>
                  <a:gd name="T12" fmla="*/ 0 w 49"/>
                  <a:gd name="T13" fmla="*/ 1 h 30"/>
                  <a:gd name="T14" fmla="*/ 0 w 49"/>
                  <a:gd name="T15" fmla="*/ 1 h 30"/>
                  <a:gd name="T16" fmla="*/ 0 w 49"/>
                  <a:gd name="T17" fmla="*/ 0 h 30"/>
                  <a:gd name="T18" fmla="*/ 0 w 49"/>
                  <a:gd name="T19" fmla="*/ 1 h 30"/>
                  <a:gd name="T20" fmla="*/ 0 w 49"/>
                  <a:gd name="T21" fmla="*/ 1 h 30"/>
                  <a:gd name="T22" fmla="*/ 0 w 49"/>
                  <a:gd name="T23" fmla="*/ 1 h 30"/>
                  <a:gd name="T24" fmla="*/ 0 w 49"/>
                  <a:gd name="T25" fmla="*/ 1 h 30"/>
                  <a:gd name="T26" fmla="*/ 0 w 49"/>
                  <a:gd name="T27" fmla="*/ 1 h 30"/>
                  <a:gd name="T28" fmla="*/ 0 w 49"/>
                  <a:gd name="T29" fmla="*/ 1 h 30"/>
                  <a:gd name="T30" fmla="*/ 0 w 49"/>
                  <a:gd name="T31" fmla="*/ 1 h 30"/>
                  <a:gd name="T32" fmla="*/ 0 w 49"/>
                  <a:gd name="T33" fmla="*/ 1 h 3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9" h="30">
                    <a:moveTo>
                      <a:pt x="0" y="26"/>
                    </a:moveTo>
                    <a:lnTo>
                      <a:pt x="2" y="29"/>
                    </a:lnTo>
                    <a:lnTo>
                      <a:pt x="8" y="30"/>
                    </a:lnTo>
                    <a:lnTo>
                      <a:pt x="15" y="29"/>
                    </a:lnTo>
                    <a:lnTo>
                      <a:pt x="23" y="26"/>
                    </a:lnTo>
                    <a:lnTo>
                      <a:pt x="31" y="22"/>
                    </a:lnTo>
                    <a:lnTo>
                      <a:pt x="39" y="16"/>
                    </a:lnTo>
                    <a:lnTo>
                      <a:pt x="45" y="9"/>
                    </a:lnTo>
                    <a:lnTo>
                      <a:pt x="49" y="0"/>
                    </a:lnTo>
                    <a:lnTo>
                      <a:pt x="44" y="2"/>
                    </a:lnTo>
                    <a:lnTo>
                      <a:pt x="37" y="6"/>
                    </a:lnTo>
                    <a:lnTo>
                      <a:pt x="28" y="9"/>
                    </a:lnTo>
                    <a:lnTo>
                      <a:pt x="20" y="13"/>
                    </a:lnTo>
                    <a:lnTo>
                      <a:pt x="12" y="16"/>
                    </a:lnTo>
                    <a:lnTo>
                      <a:pt x="5" y="20"/>
                    </a:lnTo>
                    <a:lnTo>
                      <a:pt x="1" y="23"/>
                    </a:lnTo>
                    <a:lnTo>
                      <a:pt x="0" y="26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292" name="Freeform 168"/>
              <p:cNvSpPr>
                <a:spLocks/>
              </p:cNvSpPr>
              <p:nvPr/>
            </p:nvSpPr>
            <p:spPr bwMode="auto">
              <a:xfrm>
                <a:off x="100" y="523"/>
                <a:ext cx="18" cy="12"/>
              </a:xfrm>
              <a:custGeom>
                <a:avLst/>
                <a:gdLst>
                  <a:gd name="T0" fmla="*/ 0 w 37"/>
                  <a:gd name="T1" fmla="*/ 1 h 23"/>
                  <a:gd name="T2" fmla="*/ 0 w 37"/>
                  <a:gd name="T3" fmla="*/ 1 h 23"/>
                  <a:gd name="T4" fmla="*/ 0 w 37"/>
                  <a:gd name="T5" fmla="*/ 1 h 23"/>
                  <a:gd name="T6" fmla="*/ 0 w 37"/>
                  <a:gd name="T7" fmla="*/ 1 h 23"/>
                  <a:gd name="T8" fmla="*/ 0 w 37"/>
                  <a:gd name="T9" fmla="*/ 1 h 23"/>
                  <a:gd name="T10" fmla="*/ 0 w 37"/>
                  <a:gd name="T11" fmla="*/ 1 h 23"/>
                  <a:gd name="T12" fmla="*/ 0 w 37"/>
                  <a:gd name="T13" fmla="*/ 1 h 23"/>
                  <a:gd name="T14" fmla="*/ 0 w 37"/>
                  <a:gd name="T15" fmla="*/ 1 h 23"/>
                  <a:gd name="T16" fmla="*/ 0 w 37"/>
                  <a:gd name="T17" fmla="*/ 0 h 23"/>
                  <a:gd name="T18" fmla="*/ 0 w 37"/>
                  <a:gd name="T19" fmla="*/ 1 h 23"/>
                  <a:gd name="T20" fmla="*/ 0 w 37"/>
                  <a:gd name="T21" fmla="*/ 1 h 23"/>
                  <a:gd name="T22" fmla="*/ 0 w 37"/>
                  <a:gd name="T23" fmla="*/ 1 h 23"/>
                  <a:gd name="T24" fmla="*/ 0 w 37"/>
                  <a:gd name="T25" fmla="*/ 1 h 23"/>
                  <a:gd name="T26" fmla="*/ 0 w 37"/>
                  <a:gd name="T27" fmla="*/ 1 h 23"/>
                  <a:gd name="T28" fmla="*/ 0 w 37"/>
                  <a:gd name="T29" fmla="*/ 1 h 23"/>
                  <a:gd name="T30" fmla="*/ 0 w 37"/>
                  <a:gd name="T31" fmla="*/ 1 h 23"/>
                  <a:gd name="T32" fmla="*/ 0 w 37"/>
                  <a:gd name="T33" fmla="*/ 1 h 2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7" h="23">
                    <a:moveTo>
                      <a:pt x="0" y="21"/>
                    </a:moveTo>
                    <a:lnTo>
                      <a:pt x="3" y="23"/>
                    </a:lnTo>
                    <a:lnTo>
                      <a:pt x="7" y="23"/>
                    </a:lnTo>
                    <a:lnTo>
                      <a:pt x="13" y="21"/>
                    </a:lnTo>
                    <a:lnTo>
                      <a:pt x="20" y="18"/>
                    </a:lnTo>
                    <a:lnTo>
                      <a:pt x="27" y="14"/>
                    </a:lnTo>
                    <a:lnTo>
                      <a:pt x="31" y="9"/>
                    </a:lnTo>
                    <a:lnTo>
                      <a:pt x="36" y="4"/>
                    </a:lnTo>
                    <a:lnTo>
                      <a:pt x="37" y="0"/>
                    </a:lnTo>
                    <a:lnTo>
                      <a:pt x="34" y="2"/>
                    </a:lnTo>
                    <a:lnTo>
                      <a:pt x="28" y="4"/>
                    </a:lnTo>
                    <a:lnTo>
                      <a:pt x="22" y="7"/>
                    </a:lnTo>
                    <a:lnTo>
                      <a:pt x="16" y="9"/>
                    </a:lnTo>
                    <a:lnTo>
                      <a:pt x="11" y="11"/>
                    </a:lnTo>
                    <a:lnTo>
                      <a:pt x="5" y="15"/>
                    </a:lnTo>
                    <a:lnTo>
                      <a:pt x="1" y="17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293" name="Freeform 169"/>
              <p:cNvSpPr>
                <a:spLocks/>
              </p:cNvSpPr>
              <p:nvPr/>
            </p:nvSpPr>
            <p:spPr bwMode="auto">
              <a:xfrm>
                <a:off x="101" y="513"/>
                <a:ext cx="12" cy="9"/>
              </a:xfrm>
              <a:custGeom>
                <a:avLst/>
                <a:gdLst>
                  <a:gd name="T0" fmla="*/ 1 w 24"/>
                  <a:gd name="T1" fmla="*/ 1 h 17"/>
                  <a:gd name="T2" fmla="*/ 1 w 24"/>
                  <a:gd name="T3" fmla="*/ 1 h 17"/>
                  <a:gd name="T4" fmla="*/ 1 w 24"/>
                  <a:gd name="T5" fmla="*/ 1 h 17"/>
                  <a:gd name="T6" fmla="*/ 1 w 24"/>
                  <a:gd name="T7" fmla="*/ 1 h 17"/>
                  <a:gd name="T8" fmla="*/ 1 w 24"/>
                  <a:gd name="T9" fmla="*/ 0 h 17"/>
                  <a:gd name="T10" fmla="*/ 1 w 24"/>
                  <a:gd name="T11" fmla="*/ 1 h 17"/>
                  <a:gd name="T12" fmla="*/ 1 w 24"/>
                  <a:gd name="T13" fmla="*/ 1 h 17"/>
                  <a:gd name="T14" fmla="*/ 0 w 24"/>
                  <a:gd name="T15" fmla="*/ 1 h 17"/>
                  <a:gd name="T16" fmla="*/ 1 w 24"/>
                  <a:gd name="T17" fmla="*/ 1 h 1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4" h="17">
                    <a:moveTo>
                      <a:pt x="1" y="16"/>
                    </a:moveTo>
                    <a:lnTo>
                      <a:pt x="8" y="17"/>
                    </a:lnTo>
                    <a:lnTo>
                      <a:pt x="17" y="15"/>
                    </a:lnTo>
                    <a:lnTo>
                      <a:pt x="24" y="8"/>
                    </a:lnTo>
                    <a:lnTo>
                      <a:pt x="23" y="0"/>
                    </a:lnTo>
                    <a:lnTo>
                      <a:pt x="18" y="7"/>
                    </a:lnTo>
                    <a:lnTo>
                      <a:pt x="9" y="9"/>
                    </a:lnTo>
                    <a:lnTo>
                      <a:pt x="0" y="12"/>
                    </a:lnTo>
                    <a:lnTo>
                      <a:pt x="1" y="16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294" name="Freeform 170"/>
              <p:cNvSpPr>
                <a:spLocks/>
              </p:cNvSpPr>
              <p:nvPr/>
            </p:nvSpPr>
            <p:spPr bwMode="auto">
              <a:xfrm>
                <a:off x="111" y="608"/>
                <a:ext cx="24" cy="25"/>
              </a:xfrm>
              <a:custGeom>
                <a:avLst/>
                <a:gdLst>
                  <a:gd name="T0" fmla="*/ 0 w 49"/>
                  <a:gd name="T1" fmla="*/ 1 h 50"/>
                  <a:gd name="T2" fmla="*/ 0 w 49"/>
                  <a:gd name="T3" fmla="*/ 1 h 50"/>
                  <a:gd name="T4" fmla="*/ 0 w 49"/>
                  <a:gd name="T5" fmla="*/ 1 h 50"/>
                  <a:gd name="T6" fmla="*/ 0 w 49"/>
                  <a:gd name="T7" fmla="*/ 1 h 50"/>
                  <a:gd name="T8" fmla="*/ 0 w 49"/>
                  <a:gd name="T9" fmla="*/ 1 h 50"/>
                  <a:gd name="T10" fmla="*/ 0 w 49"/>
                  <a:gd name="T11" fmla="*/ 1 h 50"/>
                  <a:gd name="T12" fmla="*/ 0 w 49"/>
                  <a:gd name="T13" fmla="*/ 1 h 50"/>
                  <a:gd name="T14" fmla="*/ 0 w 49"/>
                  <a:gd name="T15" fmla="*/ 1 h 50"/>
                  <a:gd name="T16" fmla="*/ 0 w 49"/>
                  <a:gd name="T17" fmla="*/ 0 h 50"/>
                  <a:gd name="T18" fmla="*/ 0 w 49"/>
                  <a:gd name="T19" fmla="*/ 1 h 50"/>
                  <a:gd name="T20" fmla="*/ 0 w 49"/>
                  <a:gd name="T21" fmla="*/ 1 h 50"/>
                  <a:gd name="T22" fmla="*/ 0 w 49"/>
                  <a:gd name="T23" fmla="*/ 1 h 50"/>
                  <a:gd name="T24" fmla="*/ 0 w 49"/>
                  <a:gd name="T25" fmla="*/ 1 h 50"/>
                  <a:gd name="T26" fmla="*/ 0 w 49"/>
                  <a:gd name="T27" fmla="*/ 1 h 50"/>
                  <a:gd name="T28" fmla="*/ 0 w 49"/>
                  <a:gd name="T29" fmla="*/ 1 h 50"/>
                  <a:gd name="T30" fmla="*/ 0 w 49"/>
                  <a:gd name="T31" fmla="*/ 1 h 50"/>
                  <a:gd name="T32" fmla="*/ 0 w 49"/>
                  <a:gd name="T33" fmla="*/ 1 h 5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9" h="50">
                    <a:moveTo>
                      <a:pt x="0" y="48"/>
                    </a:moveTo>
                    <a:lnTo>
                      <a:pt x="4" y="50"/>
                    </a:lnTo>
                    <a:lnTo>
                      <a:pt x="9" y="48"/>
                    </a:lnTo>
                    <a:lnTo>
                      <a:pt x="16" y="44"/>
                    </a:lnTo>
                    <a:lnTo>
                      <a:pt x="24" y="38"/>
                    </a:lnTo>
                    <a:lnTo>
                      <a:pt x="33" y="30"/>
                    </a:lnTo>
                    <a:lnTo>
                      <a:pt x="39" y="21"/>
                    </a:lnTo>
                    <a:lnTo>
                      <a:pt x="45" y="11"/>
                    </a:lnTo>
                    <a:lnTo>
                      <a:pt x="49" y="0"/>
                    </a:lnTo>
                    <a:lnTo>
                      <a:pt x="45" y="4"/>
                    </a:lnTo>
                    <a:lnTo>
                      <a:pt x="38" y="10"/>
                    </a:lnTo>
                    <a:lnTo>
                      <a:pt x="30" y="16"/>
                    </a:lnTo>
                    <a:lnTo>
                      <a:pt x="21" y="23"/>
                    </a:lnTo>
                    <a:lnTo>
                      <a:pt x="13" y="30"/>
                    </a:lnTo>
                    <a:lnTo>
                      <a:pt x="6" y="37"/>
                    </a:lnTo>
                    <a:lnTo>
                      <a:pt x="1" y="43"/>
                    </a:lnTo>
                    <a:lnTo>
                      <a:pt x="0" y="48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295" name="Freeform 171"/>
              <p:cNvSpPr>
                <a:spLocks/>
              </p:cNvSpPr>
              <p:nvPr/>
            </p:nvSpPr>
            <p:spPr bwMode="auto">
              <a:xfrm>
                <a:off x="116" y="635"/>
                <a:ext cx="19" cy="19"/>
              </a:xfrm>
              <a:custGeom>
                <a:avLst/>
                <a:gdLst>
                  <a:gd name="T0" fmla="*/ 0 w 38"/>
                  <a:gd name="T1" fmla="*/ 1 h 38"/>
                  <a:gd name="T2" fmla="*/ 1 w 38"/>
                  <a:gd name="T3" fmla="*/ 1 h 38"/>
                  <a:gd name="T4" fmla="*/ 1 w 38"/>
                  <a:gd name="T5" fmla="*/ 1 h 38"/>
                  <a:gd name="T6" fmla="*/ 1 w 38"/>
                  <a:gd name="T7" fmla="*/ 1 h 38"/>
                  <a:gd name="T8" fmla="*/ 1 w 38"/>
                  <a:gd name="T9" fmla="*/ 1 h 38"/>
                  <a:gd name="T10" fmla="*/ 1 w 38"/>
                  <a:gd name="T11" fmla="*/ 1 h 38"/>
                  <a:gd name="T12" fmla="*/ 1 w 38"/>
                  <a:gd name="T13" fmla="*/ 1 h 38"/>
                  <a:gd name="T14" fmla="*/ 1 w 38"/>
                  <a:gd name="T15" fmla="*/ 1 h 38"/>
                  <a:gd name="T16" fmla="*/ 1 w 38"/>
                  <a:gd name="T17" fmla="*/ 0 h 38"/>
                  <a:gd name="T18" fmla="*/ 1 w 38"/>
                  <a:gd name="T19" fmla="*/ 1 h 38"/>
                  <a:gd name="T20" fmla="*/ 1 w 38"/>
                  <a:gd name="T21" fmla="*/ 1 h 38"/>
                  <a:gd name="T22" fmla="*/ 1 w 38"/>
                  <a:gd name="T23" fmla="*/ 1 h 38"/>
                  <a:gd name="T24" fmla="*/ 1 w 38"/>
                  <a:gd name="T25" fmla="*/ 1 h 38"/>
                  <a:gd name="T26" fmla="*/ 1 w 38"/>
                  <a:gd name="T27" fmla="*/ 1 h 38"/>
                  <a:gd name="T28" fmla="*/ 1 w 38"/>
                  <a:gd name="T29" fmla="*/ 1 h 38"/>
                  <a:gd name="T30" fmla="*/ 0 w 38"/>
                  <a:gd name="T31" fmla="*/ 1 h 38"/>
                  <a:gd name="T32" fmla="*/ 0 w 38"/>
                  <a:gd name="T33" fmla="*/ 1 h 3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8" h="38">
                    <a:moveTo>
                      <a:pt x="0" y="36"/>
                    </a:moveTo>
                    <a:lnTo>
                      <a:pt x="3" y="38"/>
                    </a:lnTo>
                    <a:lnTo>
                      <a:pt x="6" y="38"/>
                    </a:lnTo>
                    <a:lnTo>
                      <a:pt x="12" y="35"/>
                    </a:lnTo>
                    <a:lnTo>
                      <a:pt x="19" y="32"/>
                    </a:lnTo>
                    <a:lnTo>
                      <a:pt x="25" y="26"/>
                    </a:lnTo>
                    <a:lnTo>
                      <a:pt x="30" y="18"/>
                    </a:lnTo>
                    <a:lnTo>
                      <a:pt x="36" y="10"/>
                    </a:lnTo>
                    <a:lnTo>
                      <a:pt x="38" y="0"/>
                    </a:lnTo>
                    <a:lnTo>
                      <a:pt x="34" y="4"/>
                    </a:lnTo>
                    <a:lnTo>
                      <a:pt x="28" y="10"/>
                    </a:lnTo>
                    <a:lnTo>
                      <a:pt x="21" y="14"/>
                    </a:lnTo>
                    <a:lnTo>
                      <a:pt x="14" y="20"/>
                    </a:lnTo>
                    <a:lnTo>
                      <a:pt x="9" y="25"/>
                    </a:lnTo>
                    <a:lnTo>
                      <a:pt x="4" y="29"/>
                    </a:lnTo>
                    <a:lnTo>
                      <a:pt x="0" y="34"/>
                    </a:lnTo>
                    <a:lnTo>
                      <a:pt x="0" y="36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296" name="Freeform 172"/>
              <p:cNvSpPr>
                <a:spLocks/>
              </p:cNvSpPr>
              <p:nvPr/>
            </p:nvSpPr>
            <p:spPr bwMode="auto">
              <a:xfrm>
                <a:off x="107" y="568"/>
                <a:ext cx="27" cy="21"/>
              </a:xfrm>
              <a:custGeom>
                <a:avLst/>
                <a:gdLst>
                  <a:gd name="T0" fmla="*/ 0 w 53"/>
                  <a:gd name="T1" fmla="*/ 1 h 41"/>
                  <a:gd name="T2" fmla="*/ 1 w 53"/>
                  <a:gd name="T3" fmla="*/ 1 h 41"/>
                  <a:gd name="T4" fmla="*/ 1 w 53"/>
                  <a:gd name="T5" fmla="*/ 1 h 41"/>
                  <a:gd name="T6" fmla="*/ 1 w 53"/>
                  <a:gd name="T7" fmla="*/ 1 h 41"/>
                  <a:gd name="T8" fmla="*/ 1 w 53"/>
                  <a:gd name="T9" fmla="*/ 1 h 41"/>
                  <a:gd name="T10" fmla="*/ 1 w 53"/>
                  <a:gd name="T11" fmla="*/ 1 h 41"/>
                  <a:gd name="T12" fmla="*/ 1 w 53"/>
                  <a:gd name="T13" fmla="*/ 1 h 41"/>
                  <a:gd name="T14" fmla="*/ 1 w 53"/>
                  <a:gd name="T15" fmla="*/ 1 h 41"/>
                  <a:gd name="T16" fmla="*/ 1 w 53"/>
                  <a:gd name="T17" fmla="*/ 0 h 41"/>
                  <a:gd name="T18" fmla="*/ 1 w 53"/>
                  <a:gd name="T19" fmla="*/ 1 h 41"/>
                  <a:gd name="T20" fmla="*/ 1 w 53"/>
                  <a:gd name="T21" fmla="*/ 1 h 41"/>
                  <a:gd name="T22" fmla="*/ 1 w 53"/>
                  <a:gd name="T23" fmla="*/ 1 h 41"/>
                  <a:gd name="T24" fmla="*/ 1 w 53"/>
                  <a:gd name="T25" fmla="*/ 1 h 41"/>
                  <a:gd name="T26" fmla="*/ 1 w 53"/>
                  <a:gd name="T27" fmla="*/ 1 h 41"/>
                  <a:gd name="T28" fmla="*/ 1 w 53"/>
                  <a:gd name="T29" fmla="*/ 1 h 41"/>
                  <a:gd name="T30" fmla="*/ 1 w 53"/>
                  <a:gd name="T31" fmla="*/ 1 h 41"/>
                  <a:gd name="T32" fmla="*/ 0 w 53"/>
                  <a:gd name="T33" fmla="*/ 1 h 4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3" h="41">
                    <a:moveTo>
                      <a:pt x="0" y="40"/>
                    </a:moveTo>
                    <a:lnTo>
                      <a:pt x="3" y="41"/>
                    </a:lnTo>
                    <a:lnTo>
                      <a:pt x="9" y="39"/>
                    </a:lnTo>
                    <a:lnTo>
                      <a:pt x="17" y="35"/>
                    </a:lnTo>
                    <a:lnTo>
                      <a:pt x="27" y="30"/>
                    </a:lnTo>
                    <a:lnTo>
                      <a:pt x="36" y="23"/>
                    </a:lnTo>
                    <a:lnTo>
                      <a:pt x="44" y="15"/>
                    </a:lnTo>
                    <a:lnTo>
                      <a:pt x="51" y="7"/>
                    </a:lnTo>
                    <a:lnTo>
                      <a:pt x="53" y="0"/>
                    </a:lnTo>
                    <a:lnTo>
                      <a:pt x="49" y="3"/>
                    </a:lnTo>
                    <a:lnTo>
                      <a:pt x="41" y="7"/>
                    </a:lnTo>
                    <a:lnTo>
                      <a:pt x="31" y="12"/>
                    </a:lnTo>
                    <a:lnTo>
                      <a:pt x="22" y="18"/>
                    </a:lnTo>
                    <a:lnTo>
                      <a:pt x="13" y="24"/>
                    </a:lnTo>
                    <a:lnTo>
                      <a:pt x="5" y="30"/>
                    </a:lnTo>
                    <a:lnTo>
                      <a:pt x="1" y="35"/>
                    </a:lnTo>
                    <a:lnTo>
                      <a:pt x="0" y="4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297" name="Freeform 173"/>
              <p:cNvSpPr>
                <a:spLocks/>
              </p:cNvSpPr>
              <p:nvPr/>
            </p:nvSpPr>
            <p:spPr bwMode="auto">
              <a:xfrm>
                <a:off x="101" y="534"/>
                <a:ext cx="22" cy="16"/>
              </a:xfrm>
              <a:custGeom>
                <a:avLst/>
                <a:gdLst>
                  <a:gd name="T0" fmla="*/ 0 w 43"/>
                  <a:gd name="T1" fmla="*/ 1 h 31"/>
                  <a:gd name="T2" fmla="*/ 1 w 43"/>
                  <a:gd name="T3" fmla="*/ 1 h 31"/>
                  <a:gd name="T4" fmla="*/ 1 w 43"/>
                  <a:gd name="T5" fmla="*/ 1 h 31"/>
                  <a:gd name="T6" fmla="*/ 1 w 43"/>
                  <a:gd name="T7" fmla="*/ 1 h 31"/>
                  <a:gd name="T8" fmla="*/ 1 w 43"/>
                  <a:gd name="T9" fmla="*/ 1 h 31"/>
                  <a:gd name="T10" fmla="*/ 1 w 43"/>
                  <a:gd name="T11" fmla="*/ 1 h 31"/>
                  <a:gd name="T12" fmla="*/ 1 w 43"/>
                  <a:gd name="T13" fmla="*/ 1 h 31"/>
                  <a:gd name="T14" fmla="*/ 1 w 43"/>
                  <a:gd name="T15" fmla="*/ 1 h 31"/>
                  <a:gd name="T16" fmla="*/ 1 w 43"/>
                  <a:gd name="T17" fmla="*/ 0 h 31"/>
                  <a:gd name="T18" fmla="*/ 1 w 43"/>
                  <a:gd name="T19" fmla="*/ 1 h 31"/>
                  <a:gd name="T20" fmla="*/ 1 w 43"/>
                  <a:gd name="T21" fmla="*/ 1 h 31"/>
                  <a:gd name="T22" fmla="*/ 1 w 43"/>
                  <a:gd name="T23" fmla="*/ 1 h 31"/>
                  <a:gd name="T24" fmla="*/ 1 w 43"/>
                  <a:gd name="T25" fmla="*/ 1 h 31"/>
                  <a:gd name="T26" fmla="*/ 1 w 43"/>
                  <a:gd name="T27" fmla="*/ 1 h 31"/>
                  <a:gd name="T28" fmla="*/ 1 w 43"/>
                  <a:gd name="T29" fmla="*/ 1 h 31"/>
                  <a:gd name="T30" fmla="*/ 1 w 43"/>
                  <a:gd name="T31" fmla="*/ 1 h 31"/>
                  <a:gd name="T32" fmla="*/ 0 w 43"/>
                  <a:gd name="T33" fmla="*/ 1 h 3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3" h="31">
                    <a:moveTo>
                      <a:pt x="0" y="29"/>
                    </a:moveTo>
                    <a:lnTo>
                      <a:pt x="3" y="31"/>
                    </a:lnTo>
                    <a:lnTo>
                      <a:pt x="8" y="30"/>
                    </a:lnTo>
                    <a:lnTo>
                      <a:pt x="16" y="26"/>
                    </a:lnTo>
                    <a:lnTo>
                      <a:pt x="24" y="22"/>
                    </a:lnTo>
                    <a:lnTo>
                      <a:pt x="31" y="16"/>
                    </a:lnTo>
                    <a:lnTo>
                      <a:pt x="38" y="10"/>
                    </a:lnTo>
                    <a:lnTo>
                      <a:pt x="42" y="4"/>
                    </a:lnTo>
                    <a:lnTo>
                      <a:pt x="43" y="0"/>
                    </a:lnTo>
                    <a:lnTo>
                      <a:pt x="40" y="2"/>
                    </a:lnTo>
                    <a:lnTo>
                      <a:pt x="34" y="6"/>
                    </a:lnTo>
                    <a:lnTo>
                      <a:pt x="27" y="9"/>
                    </a:lnTo>
                    <a:lnTo>
                      <a:pt x="19" y="12"/>
                    </a:lnTo>
                    <a:lnTo>
                      <a:pt x="12" y="17"/>
                    </a:lnTo>
                    <a:lnTo>
                      <a:pt x="7" y="22"/>
                    </a:lnTo>
                    <a:lnTo>
                      <a:pt x="2" y="25"/>
                    </a:lnTo>
                    <a:lnTo>
                      <a:pt x="0" y="29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298" name="Freeform 174"/>
              <p:cNvSpPr>
                <a:spLocks/>
              </p:cNvSpPr>
              <p:nvPr/>
            </p:nvSpPr>
            <p:spPr bwMode="auto">
              <a:xfrm>
                <a:off x="131" y="645"/>
                <a:ext cx="4" cy="23"/>
              </a:xfrm>
              <a:custGeom>
                <a:avLst/>
                <a:gdLst>
                  <a:gd name="T0" fmla="*/ 1 w 6"/>
                  <a:gd name="T1" fmla="*/ 0 h 45"/>
                  <a:gd name="T2" fmla="*/ 1 w 6"/>
                  <a:gd name="T3" fmla="*/ 1 h 45"/>
                  <a:gd name="T4" fmla="*/ 1 w 6"/>
                  <a:gd name="T5" fmla="*/ 1 h 45"/>
                  <a:gd name="T6" fmla="*/ 1 w 6"/>
                  <a:gd name="T7" fmla="*/ 1 h 45"/>
                  <a:gd name="T8" fmla="*/ 1 w 6"/>
                  <a:gd name="T9" fmla="*/ 1 h 45"/>
                  <a:gd name="T10" fmla="*/ 0 w 6"/>
                  <a:gd name="T11" fmla="*/ 1 h 45"/>
                  <a:gd name="T12" fmla="*/ 0 w 6"/>
                  <a:gd name="T13" fmla="*/ 1 h 45"/>
                  <a:gd name="T14" fmla="*/ 1 w 6"/>
                  <a:gd name="T15" fmla="*/ 1 h 45"/>
                  <a:gd name="T16" fmla="*/ 1 w 6"/>
                  <a:gd name="T17" fmla="*/ 0 h 4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6" h="45">
                    <a:moveTo>
                      <a:pt x="3" y="0"/>
                    </a:moveTo>
                    <a:lnTo>
                      <a:pt x="4" y="9"/>
                    </a:lnTo>
                    <a:lnTo>
                      <a:pt x="5" y="25"/>
                    </a:lnTo>
                    <a:lnTo>
                      <a:pt x="6" y="39"/>
                    </a:lnTo>
                    <a:lnTo>
                      <a:pt x="3" y="45"/>
                    </a:lnTo>
                    <a:lnTo>
                      <a:pt x="0" y="39"/>
                    </a:lnTo>
                    <a:lnTo>
                      <a:pt x="0" y="25"/>
                    </a:lnTo>
                    <a:lnTo>
                      <a:pt x="2" y="1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299" name="Freeform 175"/>
              <p:cNvSpPr>
                <a:spLocks/>
              </p:cNvSpPr>
              <p:nvPr/>
            </p:nvSpPr>
            <p:spPr bwMode="auto">
              <a:xfrm>
                <a:off x="135" y="619"/>
                <a:ext cx="25" cy="32"/>
              </a:xfrm>
              <a:custGeom>
                <a:avLst/>
                <a:gdLst>
                  <a:gd name="T0" fmla="*/ 0 w 49"/>
                  <a:gd name="T1" fmla="*/ 0 h 64"/>
                  <a:gd name="T2" fmla="*/ 1 w 49"/>
                  <a:gd name="T3" fmla="*/ 1 h 64"/>
                  <a:gd name="T4" fmla="*/ 1 w 49"/>
                  <a:gd name="T5" fmla="*/ 1 h 64"/>
                  <a:gd name="T6" fmla="*/ 1 w 49"/>
                  <a:gd name="T7" fmla="*/ 1 h 64"/>
                  <a:gd name="T8" fmla="*/ 1 w 49"/>
                  <a:gd name="T9" fmla="*/ 1 h 64"/>
                  <a:gd name="T10" fmla="*/ 1 w 49"/>
                  <a:gd name="T11" fmla="*/ 1 h 64"/>
                  <a:gd name="T12" fmla="*/ 1 w 49"/>
                  <a:gd name="T13" fmla="*/ 1 h 64"/>
                  <a:gd name="T14" fmla="*/ 1 w 49"/>
                  <a:gd name="T15" fmla="*/ 1 h 64"/>
                  <a:gd name="T16" fmla="*/ 1 w 49"/>
                  <a:gd name="T17" fmla="*/ 1 h 64"/>
                  <a:gd name="T18" fmla="*/ 1 w 49"/>
                  <a:gd name="T19" fmla="*/ 1 h 64"/>
                  <a:gd name="T20" fmla="*/ 1 w 49"/>
                  <a:gd name="T21" fmla="*/ 1 h 64"/>
                  <a:gd name="T22" fmla="*/ 1 w 49"/>
                  <a:gd name="T23" fmla="*/ 1 h 64"/>
                  <a:gd name="T24" fmla="*/ 1 w 49"/>
                  <a:gd name="T25" fmla="*/ 1 h 64"/>
                  <a:gd name="T26" fmla="*/ 1 w 49"/>
                  <a:gd name="T27" fmla="*/ 1 h 64"/>
                  <a:gd name="T28" fmla="*/ 1 w 49"/>
                  <a:gd name="T29" fmla="*/ 1 h 64"/>
                  <a:gd name="T30" fmla="*/ 1 w 49"/>
                  <a:gd name="T31" fmla="*/ 1 h 64"/>
                  <a:gd name="T32" fmla="*/ 0 w 49"/>
                  <a:gd name="T33" fmla="*/ 0 h 6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9" h="64">
                    <a:moveTo>
                      <a:pt x="0" y="0"/>
                    </a:moveTo>
                    <a:lnTo>
                      <a:pt x="3" y="7"/>
                    </a:lnTo>
                    <a:lnTo>
                      <a:pt x="9" y="18"/>
                    </a:lnTo>
                    <a:lnTo>
                      <a:pt x="16" y="29"/>
                    </a:lnTo>
                    <a:lnTo>
                      <a:pt x="24" y="41"/>
                    </a:lnTo>
                    <a:lnTo>
                      <a:pt x="32" y="51"/>
                    </a:lnTo>
                    <a:lnTo>
                      <a:pt x="39" y="59"/>
                    </a:lnTo>
                    <a:lnTo>
                      <a:pt x="46" y="64"/>
                    </a:lnTo>
                    <a:lnTo>
                      <a:pt x="49" y="62"/>
                    </a:lnTo>
                    <a:lnTo>
                      <a:pt x="49" y="58"/>
                    </a:lnTo>
                    <a:lnTo>
                      <a:pt x="46" y="50"/>
                    </a:lnTo>
                    <a:lnTo>
                      <a:pt x="39" y="42"/>
                    </a:lnTo>
                    <a:lnTo>
                      <a:pt x="30" y="33"/>
                    </a:lnTo>
                    <a:lnTo>
                      <a:pt x="20" y="23"/>
                    </a:lnTo>
                    <a:lnTo>
                      <a:pt x="11" y="14"/>
                    </a:lnTo>
                    <a:lnTo>
                      <a:pt x="4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300" name="Freeform 176"/>
              <p:cNvSpPr>
                <a:spLocks/>
              </p:cNvSpPr>
              <p:nvPr/>
            </p:nvSpPr>
            <p:spPr bwMode="auto">
              <a:xfrm>
                <a:off x="135" y="608"/>
                <a:ext cx="26" cy="29"/>
              </a:xfrm>
              <a:custGeom>
                <a:avLst/>
                <a:gdLst>
                  <a:gd name="T0" fmla="*/ 0 w 53"/>
                  <a:gd name="T1" fmla="*/ 0 h 58"/>
                  <a:gd name="T2" fmla="*/ 0 w 53"/>
                  <a:gd name="T3" fmla="*/ 1 h 58"/>
                  <a:gd name="T4" fmla="*/ 0 w 53"/>
                  <a:gd name="T5" fmla="*/ 1 h 58"/>
                  <a:gd name="T6" fmla="*/ 0 w 53"/>
                  <a:gd name="T7" fmla="*/ 1 h 58"/>
                  <a:gd name="T8" fmla="*/ 0 w 53"/>
                  <a:gd name="T9" fmla="*/ 1 h 58"/>
                  <a:gd name="T10" fmla="*/ 0 w 53"/>
                  <a:gd name="T11" fmla="*/ 1 h 58"/>
                  <a:gd name="T12" fmla="*/ 0 w 53"/>
                  <a:gd name="T13" fmla="*/ 1 h 58"/>
                  <a:gd name="T14" fmla="*/ 0 w 53"/>
                  <a:gd name="T15" fmla="*/ 1 h 58"/>
                  <a:gd name="T16" fmla="*/ 0 w 53"/>
                  <a:gd name="T17" fmla="*/ 1 h 58"/>
                  <a:gd name="T18" fmla="*/ 0 w 53"/>
                  <a:gd name="T19" fmla="*/ 1 h 58"/>
                  <a:gd name="T20" fmla="*/ 0 w 53"/>
                  <a:gd name="T21" fmla="*/ 1 h 58"/>
                  <a:gd name="T22" fmla="*/ 0 w 53"/>
                  <a:gd name="T23" fmla="*/ 1 h 58"/>
                  <a:gd name="T24" fmla="*/ 0 w 53"/>
                  <a:gd name="T25" fmla="*/ 1 h 58"/>
                  <a:gd name="T26" fmla="*/ 0 w 53"/>
                  <a:gd name="T27" fmla="*/ 1 h 58"/>
                  <a:gd name="T28" fmla="*/ 0 w 53"/>
                  <a:gd name="T29" fmla="*/ 1 h 58"/>
                  <a:gd name="T30" fmla="*/ 0 w 53"/>
                  <a:gd name="T31" fmla="*/ 1 h 58"/>
                  <a:gd name="T32" fmla="*/ 0 w 53"/>
                  <a:gd name="T33" fmla="*/ 0 h 5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3" h="58">
                    <a:moveTo>
                      <a:pt x="0" y="0"/>
                    </a:moveTo>
                    <a:lnTo>
                      <a:pt x="5" y="7"/>
                    </a:lnTo>
                    <a:lnTo>
                      <a:pt x="12" y="18"/>
                    </a:lnTo>
                    <a:lnTo>
                      <a:pt x="20" y="28"/>
                    </a:lnTo>
                    <a:lnTo>
                      <a:pt x="29" y="38"/>
                    </a:lnTo>
                    <a:lnTo>
                      <a:pt x="37" y="48"/>
                    </a:lnTo>
                    <a:lnTo>
                      <a:pt x="45" y="55"/>
                    </a:lnTo>
                    <a:lnTo>
                      <a:pt x="51" y="58"/>
                    </a:lnTo>
                    <a:lnTo>
                      <a:pt x="53" y="57"/>
                    </a:lnTo>
                    <a:lnTo>
                      <a:pt x="52" y="51"/>
                    </a:lnTo>
                    <a:lnTo>
                      <a:pt x="47" y="44"/>
                    </a:lnTo>
                    <a:lnTo>
                      <a:pt x="38" y="36"/>
                    </a:lnTo>
                    <a:lnTo>
                      <a:pt x="29" y="27"/>
                    </a:lnTo>
                    <a:lnTo>
                      <a:pt x="20" y="19"/>
                    </a:lnTo>
                    <a:lnTo>
                      <a:pt x="11" y="11"/>
                    </a:lnTo>
                    <a:lnTo>
                      <a:pt x="4" y="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301" name="Freeform 177"/>
              <p:cNvSpPr>
                <a:spLocks/>
              </p:cNvSpPr>
              <p:nvPr/>
            </p:nvSpPr>
            <p:spPr bwMode="auto">
              <a:xfrm>
                <a:off x="135" y="595"/>
                <a:ext cx="27" cy="26"/>
              </a:xfrm>
              <a:custGeom>
                <a:avLst/>
                <a:gdLst>
                  <a:gd name="T0" fmla="*/ 0 w 56"/>
                  <a:gd name="T1" fmla="*/ 0 h 51"/>
                  <a:gd name="T2" fmla="*/ 0 w 56"/>
                  <a:gd name="T3" fmla="*/ 1 h 51"/>
                  <a:gd name="T4" fmla="*/ 0 w 56"/>
                  <a:gd name="T5" fmla="*/ 1 h 51"/>
                  <a:gd name="T6" fmla="*/ 0 w 56"/>
                  <a:gd name="T7" fmla="*/ 1 h 51"/>
                  <a:gd name="T8" fmla="*/ 0 w 56"/>
                  <a:gd name="T9" fmla="*/ 1 h 51"/>
                  <a:gd name="T10" fmla="*/ 0 w 56"/>
                  <a:gd name="T11" fmla="*/ 1 h 51"/>
                  <a:gd name="T12" fmla="*/ 0 w 56"/>
                  <a:gd name="T13" fmla="*/ 1 h 51"/>
                  <a:gd name="T14" fmla="*/ 0 w 56"/>
                  <a:gd name="T15" fmla="*/ 1 h 51"/>
                  <a:gd name="T16" fmla="*/ 0 w 56"/>
                  <a:gd name="T17" fmla="*/ 1 h 51"/>
                  <a:gd name="T18" fmla="*/ 0 w 56"/>
                  <a:gd name="T19" fmla="*/ 1 h 51"/>
                  <a:gd name="T20" fmla="*/ 0 w 56"/>
                  <a:gd name="T21" fmla="*/ 1 h 51"/>
                  <a:gd name="T22" fmla="*/ 0 w 56"/>
                  <a:gd name="T23" fmla="*/ 1 h 51"/>
                  <a:gd name="T24" fmla="*/ 0 w 56"/>
                  <a:gd name="T25" fmla="*/ 1 h 51"/>
                  <a:gd name="T26" fmla="*/ 0 w 56"/>
                  <a:gd name="T27" fmla="*/ 1 h 51"/>
                  <a:gd name="T28" fmla="*/ 0 w 56"/>
                  <a:gd name="T29" fmla="*/ 1 h 51"/>
                  <a:gd name="T30" fmla="*/ 0 w 56"/>
                  <a:gd name="T31" fmla="*/ 1 h 51"/>
                  <a:gd name="T32" fmla="*/ 0 w 56"/>
                  <a:gd name="T33" fmla="*/ 0 h 5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6" h="51">
                    <a:moveTo>
                      <a:pt x="0" y="0"/>
                    </a:moveTo>
                    <a:lnTo>
                      <a:pt x="6" y="8"/>
                    </a:lnTo>
                    <a:lnTo>
                      <a:pt x="13" y="17"/>
                    </a:lnTo>
                    <a:lnTo>
                      <a:pt x="22" y="26"/>
                    </a:lnTo>
                    <a:lnTo>
                      <a:pt x="32" y="36"/>
                    </a:lnTo>
                    <a:lnTo>
                      <a:pt x="40" y="44"/>
                    </a:lnTo>
                    <a:lnTo>
                      <a:pt x="48" y="48"/>
                    </a:lnTo>
                    <a:lnTo>
                      <a:pt x="53" y="51"/>
                    </a:lnTo>
                    <a:lnTo>
                      <a:pt x="56" y="50"/>
                    </a:lnTo>
                    <a:lnTo>
                      <a:pt x="55" y="45"/>
                    </a:lnTo>
                    <a:lnTo>
                      <a:pt x="49" y="39"/>
                    </a:lnTo>
                    <a:lnTo>
                      <a:pt x="41" y="32"/>
                    </a:lnTo>
                    <a:lnTo>
                      <a:pt x="32" y="25"/>
                    </a:lnTo>
                    <a:lnTo>
                      <a:pt x="21" y="18"/>
                    </a:lnTo>
                    <a:lnTo>
                      <a:pt x="12" y="11"/>
                    </a:lnTo>
                    <a:lnTo>
                      <a:pt x="5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302" name="Freeform 178"/>
              <p:cNvSpPr>
                <a:spLocks/>
              </p:cNvSpPr>
              <p:nvPr/>
            </p:nvSpPr>
            <p:spPr bwMode="auto">
              <a:xfrm>
                <a:off x="132" y="583"/>
                <a:ext cx="27" cy="19"/>
              </a:xfrm>
              <a:custGeom>
                <a:avLst/>
                <a:gdLst>
                  <a:gd name="T0" fmla="*/ 0 w 53"/>
                  <a:gd name="T1" fmla="*/ 0 h 39"/>
                  <a:gd name="T2" fmla="*/ 1 w 53"/>
                  <a:gd name="T3" fmla="*/ 0 h 39"/>
                  <a:gd name="T4" fmla="*/ 1 w 53"/>
                  <a:gd name="T5" fmla="*/ 0 h 39"/>
                  <a:gd name="T6" fmla="*/ 1 w 53"/>
                  <a:gd name="T7" fmla="*/ 0 h 39"/>
                  <a:gd name="T8" fmla="*/ 1 w 53"/>
                  <a:gd name="T9" fmla="*/ 0 h 39"/>
                  <a:gd name="T10" fmla="*/ 1 w 53"/>
                  <a:gd name="T11" fmla="*/ 0 h 39"/>
                  <a:gd name="T12" fmla="*/ 1 w 53"/>
                  <a:gd name="T13" fmla="*/ 0 h 39"/>
                  <a:gd name="T14" fmla="*/ 1 w 53"/>
                  <a:gd name="T15" fmla="*/ 0 h 39"/>
                  <a:gd name="T16" fmla="*/ 1 w 53"/>
                  <a:gd name="T17" fmla="*/ 0 h 39"/>
                  <a:gd name="T18" fmla="*/ 1 w 53"/>
                  <a:gd name="T19" fmla="*/ 0 h 39"/>
                  <a:gd name="T20" fmla="*/ 1 w 53"/>
                  <a:gd name="T21" fmla="*/ 0 h 39"/>
                  <a:gd name="T22" fmla="*/ 1 w 53"/>
                  <a:gd name="T23" fmla="*/ 0 h 39"/>
                  <a:gd name="T24" fmla="*/ 1 w 53"/>
                  <a:gd name="T25" fmla="*/ 0 h 39"/>
                  <a:gd name="T26" fmla="*/ 1 w 53"/>
                  <a:gd name="T27" fmla="*/ 0 h 39"/>
                  <a:gd name="T28" fmla="*/ 1 w 53"/>
                  <a:gd name="T29" fmla="*/ 0 h 39"/>
                  <a:gd name="T30" fmla="*/ 1 w 53"/>
                  <a:gd name="T31" fmla="*/ 0 h 39"/>
                  <a:gd name="T32" fmla="*/ 0 w 53"/>
                  <a:gd name="T33" fmla="*/ 0 h 3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3" h="39">
                    <a:moveTo>
                      <a:pt x="0" y="0"/>
                    </a:moveTo>
                    <a:lnTo>
                      <a:pt x="4" y="5"/>
                    </a:lnTo>
                    <a:lnTo>
                      <a:pt x="11" y="12"/>
                    </a:lnTo>
                    <a:lnTo>
                      <a:pt x="21" y="20"/>
                    </a:lnTo>
                    <a:lnTo>
                      <a:pt x="30" y="27"/>
                    </a:lnTo>
                    <a:lnTo>
                      <a:pt x="38" y="34"/>
                    </a:lnTo>
                    <a:lnTo>
                      <a:pt x="46" y="38"/>
                    </a:lnTo>
                    <a:lnTo>
                      <a:pt x="51" y="39"/>
                    </a:lnTo>
                    <a:lnTo>
                      <a:pt x="53" y="35"/>
                    </a:lnTo>
                    <a:lnTo>
                      <a:pt x="51" y="30"/>
                    </a:lnTo>
                    <a:lnTo>
                      <a:pt x="46" y="25"/>
                    </a:lnTo>
                    <a:lnTo>
                      <a:pt x="39" y="20"/>
                    </a:lnTo>
                    <a:lnTo>
                      <a:pt x="30" y="16"/>
                    </a:lnTo>
                    <a:lnTo>
                      <a:pt x="21" y="11"/>
                    </a:lnTo>
                    <a:lnTo>
                      <a:pt x="13" y="8"/>
                    </a:lnTo>
                    <a:lnTo>
                      <a:pt x="4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303" name="Freeform 179"/>
              <p:cNvSpPr>
                <a:spLocks/>
              </p:cNvSpPr>
              <p:nvPr/>
            </p:nvSpPr>
            <p:spPr bwMode="auto">
              <a:xfrm>
                <a:off x="131" y="568"/>
                <a:ext cx="26" cy="18"/>
              </a:xfrm>
              <a:custGeom>
                <a:avLst/>
                <a:gdLst>
                  <a:gd name="T0" fmla="*/ 0 w 52"/>
                  <a:gd name="T1" fmla="*/ 0 h 36"/>
                  <a:gd name="T2" fmla="*/ 1 w 52"/>
                  <a:gd name="T3" fmla="*/ 1 h 36"/>
                  <a:gd name="T4" fmla="*/ 1 w 52"/>
                  <a:gd name="T5" fmla="*/ 1 h 36"/>
                  <a:gd name="T6" fmla="*/ 1 w 52"/>
                  <a:gd name="T7" fmla="*/ 1 h 36"/>
                  <a:gd name="T8" fmla="*/ 1 w 52"/>
                  <a:gd name="T9" fmla="*/ 1 h 36"/>
                  <a:gd name="T10" fmla="*/ 1 w 52"/>
                  <a:gd name="T11" fmla="*/ 1 h 36"/>
                  <a:gd name="T12" fmla="*/ 1 w 52"/>
                  <a:gd name="T13" fmla="*/ 1 h 36"/>
                  <a:gd name="T14" fmla="*/ 1 w 52"/>
                  <a:gd name="T15" fmla="*/ 1 h 36"/>
                  <a:gd name="T16" fmla="*/ 1 w 52"/>
                  <a:gd name="T17" fmla="*/ 1 h 36"/>
                  <a:gd name="T18" fmla="*/ 1 w 52"/>
                  <a:gd name="T19" fmla="*/ 1 h 36"/>
                  <a:gd name="T20" fmla="*/ 1 w 52"/>
                  <a:gd name="T21" fmla="*/ 1 h 36"/>
                  <a:gd name="T22" fmla="*/ 1 w 52"/>
                  <a:gd name="T23" fmla="*/ 1 h 36"/>
                  <a:gd name="T24" fmla="*/ 1 w 52"/>
                  <a:gd name="T25" fmla="*/ 1 h 36"/>
                  <a:gd name="T26" fmla="*/ 1 w 52"/>
                  <a:gd name="T27" fmla="*/ 1 h 36"/>
                  <a:gd name="T28" fmla="*/ 1 w 52"/>
                  <a:gd name="T29" fmla="*/ 1 h 36"/>
                  <a:gd name="T30" fmla="*/ 1 w 52"/>
                  <a:gd name="T31" fmla="*/ 1 h 36"/>
                  <a:gd name="T32" fmla="*/ 0 w 52"/>
                  <a:gd name="T33" fmla="*/ 0 h 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2" h="36">
                    <a:moveTo>
                      <a:pt x="0" y="0"/>
                    </a:moveTo>
                    <a:lnTo>
                      <a:pt x="5" y="4"/>
                    </a:lnTo>
                    <a:lnTo>
                      <a:pt x="13" y="11"/>
                    </a:lnTo>
                    <a:lnTo>
                      <a:pt x="22" y="18"/>
                    </a:lnTo>
                    <a:lnTo>
                      <a:pt x="32" y="25"/>
                    </a:lnTo>
                    <a:lnTo>
                      <a:pt x="40" y="31"/>
                    </a:lnTo>
                    <a:lnTo>
                      <a:pt x="46" y="34"/>
                    </a:lnTo>
                    <a:lnTo>
                      <a:pt x="51" y="36"/>
                    </a:lnTo>
                    <a:lnTo>
                      <a:pt x="52" y="32"/>
                    </a:lnTo>
                    <a:lnTo>
                      <a:pt x="50" y="26"/>
                    </a:lnTo>
                    <a:lnTo>
                      <a:pt x="44" y="22"/>
                    </a:lnTo>
                    <a:lnTo>
                      <a:pt x="36" y="17"/>
                    </a:lnTo>
                    <a:lnTo>
                      <a:pt x="28" y="12"/>
                    </a:lnTo>
                    <a:lnTo>
                      <a:pt x="19" y="9"/>
                    </a:lnTo>
                    <a:lnTo>
                      <a:pt x="11" y="6"/>
                    </a:lnTo>
                    <a:lnTo>
                      <a:pt x="4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304" name="Freeform 180"/>
              <p:cNvSpPr>
                <a:spLocks/>
              </p:cNvSpPr>
              <p:nvPr/>
            </p:nvSpPr>
            <p:spPr bwMode="auto">
              <a:xfrm>
                <a:off x="128" y="555"/>
                <a:ext cx="23" cy="9"/>
              </a:xfrm>
              <a:custGeom>
                <a:avLst/>
                <a:gdLst>
                  <a:gd name="T0" fmla="*/ 0 w 45"/>
                  <a:gd name="T1" fmla="*/ 0 h 19"/>
                  <a:gd name="T2" fmla="*/ 1 w 45"/>
                  <a:gd name="T3" fmla="*/ 0 h 19"/>
                  <a:gd name="T4" fmla="*/ 1 w 45"/>
                  <a:gd name="T5" fmla="*/ 0 h 19"/>
                  <a:gd name="T6" fmla="*/ 1 w 45"/>
                  <a:gd name="T7" fmla="*/ 0 h 19"/>
                  <a:gd name="T8" fmla="*/ 1 w 45"/>
                  <a:gd name="T9" fmla="*/ 0 h 19"/>
                  <a:gd name="T10" fmla="*/ 1 w 45"/>
                  <a:gd name="T11" fmla="*/ 0 h 19"/>
                  <a:gd name="T12" fmla="*/ 1 w 45"/>
                  <a:gd name="T13" fmla="*/ 0 h 19"/>
                  <a:gd name="T14" fmla="*/ 1 w 45"/>
                  <a:gd name="T15" fmla="*/ 0 h 19"/>
                  <a:gd name="T16" fmla="*/ 1 w 45"/>
                  <a:gd name="T17" fmla="*/ 0 h 19"/>
                  <a:gd name="T18" fmla="*/ 1 w 45"/>
                  <a:gd name="T19" fmla="*/ 0 h 19"/>
                  <a:gd name="T20" fmla="*/ 1 w 45"/>
                  <a:gd name="T21" fmla="*/ 0 h 19"/>
                  <a:gd name="T22" fmla="*/ 1 w 45"/>
                  <a:gd name="T23" fmla="*/ 0 h 19"/>
                  <a:gd name="T24" fmla="*/ 1 w 45"/>
                  <a:gd name="T25" fmla="*/ 0 h 19"/>
                  <a:gd name="T26" fmla="*/ 1 w 45"/>
                  <a:gd name="T27" fmla="*/ 0 h 19"/>
                  <a:gd name="T28" fmla="*/ 1 w 45"/>
                  <a:gd name="T29" fmla="*/ 0 h 19"/>
                  <a:gd name="T30" fmla="*/ 1 w 45"/>
                  <a:gd name="T31" fmla="*/ 0 h 19"/>
                  <a:gd name="T32" fmla="*/ 0 w 45"/>
                  <a:gd name="T33" fmla="*/ 0 h 1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5" h="19">
                    <a:moveTo>
                      <a:pt x="0" y="0"/>
                    </a:moveTo>
                    <a:lnTo>
                      <a:pt x="6" y="5"/>
                    </a:lnTo>
                    <a:lnTo>
                      <a:pt x="12" y="8"/>
                    </a:lnTo>
                    <a:lnTo>
                      <a:pt x="19" y="13"/>
                    </a:lnTo>
                    <a:lnTo>
                      <a:pt x="27" y="16"/>
                    </a:lnTo>
                    <a:lnTo>
                      <a:pt x="34" y="19"/>
                    </a:lnTo>
                    <a:lnTo>
                      <a:pt x="40" y="19"/>
                    </a:lnTo>
                    <a:lnTo>
                      <a:pt x="44" y="18"/>
                    </a:lnTo>
                    <a:lnTo>
                      <a:pt x="45" y="14"/>
                    </a:lnTo>
                    <a:lnTo>
                      <a:pt x="42" y="9"/>
                    </a:lnTo>
                    <a:lnTo>
                      <a:pt x="39" y="6"/>
                    </a:lnTo>
                    <a:lnTo>
                      <a:pt x="33" y="5"/>
                    </a:lnTo>
                    <a:lnTo>
                      <a:pt x="26" y="4"/>
                    </a:lnTo>
                    <a:lnTo>
                      <a:pt x="18" y="4"/>
                    </a:lnTo>
                    <a:lnTo>
                      <a:pt x="11" y="3"/>
                    </a:lnTo>
                    <a:lnTo>
                      <a:pt x="4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305" name="Freeform 181"/>
              <p:cNvSpPr>
                <a:spLocks/>
              </p:cNvSpPr>
              <p:nvPr/>
            </p:nvSpPr>
            <p:spPr bwMode="auto">
              <a:xfrm>
                <a:off x="126" y="545"/>
                <a:ext cx="20" cy="4"/>
              </a:xfrm>
              <a:custGeom>
                <a:avLst/>
                <a:gdLst>
                  <a:gd name="T0" fmla="*/ 0 w 39"/>
                  <a:gd name="T1" fmla="*/ 0 h 10"/>
                  <a:gd name="T2" fmla="*/ 1 w 39"/>
                  <a:gd name="T3" fmla="*/ 0 h 10"/>
                  <a:gd name="T4" fmla="*/ 1 w 39"/>
                  <a:gd name="T5" fmla="*/ 0 h 10"/>
                  <a:gd name="T6" fmla="*/ 1 w 39"/>
                  <a:gd name="T7" fmla="*/ 0 h 10"/>
                  <a:gd name="T8" fmla="*/ 1 w 39"/>
                  <a:gd name="T9" fmla="*/ 0 h 10"/>
                  <a:gd name="T10" fmla="*/ 1 w 39"/>
                  <a:gd name="T11" fmla="*/ 0 h 10"/>
                  <a:gd name="T12" fmla="*/ 1 w 39"/>
                  <a:gd name="T13" fmla="*/ 0 h 10"/>
                  <a:gd name="T14" fmla="*/ 1 w 39"/>
                  <a:gd name="T15" fmla="*/ 0 h 10"/>
                  <a:gd name="T16" fmla="*/ 1 w 39"/>
                  <a:gd name="T17" fmla="*/ 0 h 10"/>
                  <a:gd name="T18" fmla="*/ 1 w 39"/>
                  <a:gd name="T19" fmla="*/ 0 h 10"/>
                  <a:gd name="T20" fmla="*/ 1 w 39"/>
                  <a:gd name="T21" fmla="*/ 0 h 10"/>
                  <a:gd name="T22" fmla="*/ 1 w 39"/>
                  <a:gd name="T23" fmla="*/ 0 h 10"/>
                  <a:gd name="T24" fmla="*/ 1 w 39"/>
                  <a:gd name="T25" fmla="*/ 0 h 10"/>
                  <a:gd name="T26" fmla="*/ 1 w 39"/>
                  <a:gd name="T27" fmla="*/ 0 h 10"/>
                  <a:gd name="T28" fmla="*/ 1 w 39"/>
                  <a:gd name="T29" fmla="*/ 0 h 10"/>
                  <a:gd name="T30" fmla="*/ 1 w 39"/>
                  <a:gd name="T31" fmla="*/ 0 h 10"/>
                  <a:gd name="T32" fmla="*/ 0 w 39"/>
                  <a:gd name="T33" fmla="*/ 0 h 1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9" h="10">
                    <a:moveTo>
                      <a:pt x="0" y="0"/>
                    </a:moveTo>
                    <a:lnTo>
                      <a:pt x="5" y="2"/>
                    </a:lnTo>
                    <a:lnTo>
                      <a:pt x="9" y="4"/>
                    </a:lnTo>
                    <a:lnTo>
                      <a:pt x="16" y="6"/>
                    </a:lnTo>
                    <a:lnTo>
                      <a:pt x="23" y="9"/>
                    </a:lnTo>
                    <a:lnTo>
                      <a:pt x="30" y="10"/>
                    </a:lnTo>
                    <a:lnTo>
                      <a:pt x="35" y="10"/>
                    </a:lnTo>
                    <a:lnTo>
                      <a:pt x="38" y="9"/>
                    </a:lnTo>
                    <a:lnTo>
                      <a:pt x="39" y="5"/>
                    </a:lnTo>
                    <a:lnTo>
                      <a:pt x="37" y="2"/>
                    </a:lnTo>
                    <a:lnTo>
                      <a:pt x="34" y="0"/>
                    </a:lnTo>
                    <a:lnTo>
                      <a:pt x="29" y="0"/>
                    </a:lnTo>
                    <a:lnTo>
                      <a:pt x="23" y="0"/>
                    </a:lnTo>
                    <a:lnTo>
                      <a:pt x="17" y="2"/>
                    </a:lnTo>
                    <a:lnTo>
                      <a:pt x="11" y="2"/>
                    </a:lnTo>
                    <a:lnTo>
                      <a:pt x="5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306" name="Freeform 182"/>
              <p:cNvSpPr>
                <a:spLocks/>
              </p:cNvSpPr>
              <p:nvPr/>
            </p:nvSpPr>
            <p:spPr bwMode="auto">
              <a:xfrm>
                <a:off x="123" y="532"/>
                <a:ext cx="19" cy="6"/>
              </a:xfrm>
              <a:custGeom>
                <a:avLst/>
                <a:gdLst>
                  <a:gd name="T0" fmla="*/ 0 w 39"/>
                  <a:gd name="T1" fmla="*/ 1 h 12"/>
                  <a:gd name="T2" fmla="*/ 0 w 39"/>
                  <a:gd name="T3" fmla="*/ 1 h 12"/>
                  <a:gd name="T4" fmla="*/ 0 w 39"/>
                  <a:gd name="T5" fmla="*/ 1 h 12"/>
                  <a:gd name="T6" fmla="*/ 0 w 39"/>
                  <a:gd name="T7" fmla="*/ 1 h 12"/>
                  <a:gd name="T8" fmla="*/ 0 w 39"/>
                  <a:gd name="T9" fmla="*/ 1 h 12"/>
                  <a:gd name="T10" fmla="*/ 0 w 39"/>
                  <a:gd name="T11" fmla="*/ 1 h 12"/>
                  <a:gd name="T12" fmla="*/ 0 w 39"/>
                  <a:gd name="T13" fmla="*/ 1 h 12"/>
                  <a:gd name="T14" fmla="*/ 0 w 39"/>
                  <a:gd name="T15" fmla="*/ 1 h 12"/>
                  <a:gd name="T16" fmla="*/ 0 w 39"/>
                  <a:gd name="T17" fmla="*/ 1 h 12"/>
                  <a:gd name="T18" fmla="*/ 0 w 39"/>
                  <a:gd name="T19" fmla="*/ 1 h 12"/>
                  <a:gd name="T20" fmla="*/ 0 w 39"/>
                  <a:gd name="T21" fmla="*/ 0 h 12"/>
                  <a:gd name="T22" fmla="*/ 0 w 39"/>
                  <a:gd name="T23" fmla="*/ 0 h 12"/>
                  <a:gd name="T24" fmla="*/ 0 w 39"/>
                  <a:gd name="T25" fmla="*/ 1 h 12"/>
                  <a:gd name="T26" fmla="*/ 0 w 39"/>
                  <a:gd name="T27" fmla="*/ 1 h 12"/>
                  <a:gd name="T28" fmla="*/ 0 w 39"/>
                  <a:gd name="T29" fmla="*/ 1 h 12"/>
                  <a:gd name="T30" fmla="*/ 0 w 39"/>
                  <a:gd name="T31" fmla="*/ 1 h 12"/>
                  <a:gd name="T32" fmla="*/ 0 w 39"/>
                  <a:gd name="T33" fmla="*/ 1 h 1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9" h="12">
                    <a:moveTo>
                      <a:pt x="0" y="6"/>
                    </a:moveTo>
                    <a:lnTo>
                      <a:pt x="4" y="8"/>
                    </a:lnTo>
                    <a:lnTo>
                      <a:pt x="10" y="9"/>
                    </a:lnTo>
                    <a:lnTo>
                      <a:pt x="15" y="11"/>
                    </a:lnTo>
                    <a:lnTo>
                      <a:pt x="22" y="12"/>
                    </a:lnTo>
                    <a:lnTo>
                      <a:pt x="28" y="11"/>
                    </a:lnTo>
                    <a:lnTo>
                      <a:pt x="34" y="9"/>
                    </a:lnTo>
                    <a:lnTo>
                      <a:pt x="37" y="7"/>
                    </a:lnTo>
                    <a:lnTo>
                      <a:pt x="39" y="4"/>
                    </a:lnTo>
                    <a:lnTo>
                      <a:pt x="38" y="1"/>
                    </a:lnTo>
                    <a:lnTo>
                      <a:pt x="36" y="0"/>
                    </a:lnTo>
                    <a:lnTo>
                      <a:pt x="31" y="0"/>
                    </a:lnTo>
                    <a:lnTo>
                      <a:pt x="26" y="1"/>
                    </a:lnTo>
                    <a:lnTo>
                      <a:pt x="19" y="2"/>
                    </a:lnTo>
                    <a:lnTo>
                      <a:pt x="13" y="5"/>
                    </a:lnTo>
                    <a:lnTo>
                      <a:pt x="6" y="6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307" name="Freeform 183"/>
              <p:cNvSpPr>
                <a:spLocks/>
              </p:cNvSpPr>
              <p:nvPr/>
            </p:nvSpPr>
            <p:spPr bwMode="auto">
              <a:xfrm>
                <a:off x="113" y="515"/>
                <a:ext cx="21" cy="6"/>
              </a:xfrm>
              <a:custGeom>
                <a:avLst/>
                <a:gdLst>
                  <a:gd name="T0" fmla="*/ 0 w 42"/>
                  <a:gd name="T1" fmla="*/ 1 h 11"/>
                  <a:gd name="T2" fmla="*/ 1 w 42"/>
                  <a:gd name="T3" fmla="*/ 1 h 11"/>
                  <a:gd name="T4" fmla="*/ 1 w 42"/>
                  <a:gd name="T5" fmla="*/ 1 h 11"/>
                  <a:gd name="T6" fmla="*/ 1 w 42"/>
                  <a:gd name="T7" fmla="*/ 1 h 11"/>
                  <a:gd name="T8" fmla="*/ 1 w 42"/>
                  <a:gd name="T9" fmla="*/ 1 h 11"/>
                  <a:gd name="T10" fmla="*/ 1 w 42"/>
                  <a:gd name="T11" fmla="*/ 1 h 11"/>
                  <a:gd name="T12" fmla="*/ 1 w 42"/>
                  <a:gd name="T13" fmla="*/ 1 h 11"/>
                  <a:gd name="T14" fmla="*/ 1 w 42"/>
                  <a:gd name="T15" fmla="*/ 1 h 11"/>
                  <a:gd name="T16" fmla="*/ 1 w 42"/>
                  <a:gd name="T17" fmla="*/ 1 h 11"/>
                  <a:gd name="T18" fmla="*/ 1 w 42"/>
                  <a:gd name="T19" fmla="*/ 1 h 11"/>
                  <a:gd name="T20" fmla="*/ 1 w 42"/>
                  <a:gd name="T21" fmla="*/ 1 h 11"/>
                  <a:gd name="T22" fmla="*/ 1 w 42"/>
                  <a:gd name="T23" fmla="*/ 1 h 11"/>
                  <a:gd name="T24" fmla="*/ 1 w 42"/>
                  <a:gd name="T25" fmla="*/ 0 h 11"/>
                  <a:gd name="T26" fmla="*/ 1 w 42"/>
                  <a:gd name="T27" fmla="*/ 1 h 11"/>
                  <a:gd name="T28" fmla="*/ 1 w 42"/>
                  <a:gd name="T29" fmla="*/ 1 h 11"/>
                  <a:gd name="T30" fmla="*/ 1 w 42"/>
                  <a:gd name="T31" fmla="*/ 1 h 11"/>
                  <a:gd name="T32" fmla="*/ 0 w 42"/>
                  <a:gd name="T33" fmla="*/ 1 h 1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2" h="11">
                    <a:moveTo>
                      <a:pt x="0" y="2"/>
                    </a:moveTo>
                    <a:lnTo>
                      <a:pt x="3" y="3"/>
                    </a:lnTo>
                    <a:lnTo>
                      <a:pt x="9" y="5"/>
                    </a:lnTo>
                    <a:lnTo>
                      <a:pt x="15" y="8"/>
                    </a:lnTo>
                    <a:lnTo>
                      <a:pt x="22" y="10"/>
                    </a:lnTo>
                    <a:lnTo>
                      <a:pt x="27" y="11"/>
                    </a:lnTo>
                    <a:lnTo>
                      <a:pt x="33" y="11"/>
                    </a:lnTo>
                    <a:lnTo>
                      <a:pt x="39" y="10"/>
                    </a:lnTo>
                    <a:lnTo>
                      <a:pt x="42" y="8"/>
                    </a:lnTo>
                    <a:lnTo>
                      <a:pt x="42" y="4"/>
                    </a:lnTo>
                    <a:lnTo>
                      <a:pt x="40" y="2"/>
                    </a:lnTo>
                    <a:lnTo>
                      <a:pt x="34" y="1"/>
                    </a:lnTo>
                    <a:lnTo>
                      <a:pt x="26" y="0"/>
                    </a:lnTo>
                    <a:lnTo>
                      <a:pt x="18" y="1"/>
                    </a:lnTo>
                    <a:lnTo>
                      <a:pt x="10" y="1"/>
                    </a:lnTo>
                    <a:lnTo>
                      <a:pt x="4" y="2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308" name="Freeform 184"/>
              <p:cNvSpPr>
                <a:spLocks/>
              </p:cNvSpPr>
              <p:nvPr/>
            </p:nvSpPr>
            <p:spPr bwMode="auto">
              <a:xfrm>
                <a:off x="135" y="631"/>
                <a:ext cx="20" cy="33"/>
              </a:xfrm>
              <a:custGeom>
                <a:avLst/>
                <a:gdLst>
                  <a:gd name="T0" fmla="*/ 0 w 41"/>
                  <a:gd name="T1" fmla="*/ 1 h 66"/>
                  <a:gd name="T2" fmla="*/ 0 w 41"/>
                  <a:gd name="T3" fmla="*/ 1 h 66"/>
                  <a:gd name="T4" fmla="*/ 0 w 41"/>
                  <a:gd name="T5" fmla="*/ 1 h 66"/>
                  <a:gd name="T6" fmla="*/ 0 w 41"/>
                  <a:gd name="T7" fmla="*/ 1 h 66"/>
                  <a:gd name="T8" fmla="*/ 0 w 41"/>
                  <a:gd name="T9" fmla="*/ 1 h 66"/>
                  <a:gd name="T10" fmla="*/ 0 w 41"/>
                  <a:gd name="T11" fmla="*/ 1 h 66"/>
                  <a:gd name="T12" fmla="*/ 0 w 41"/>
                  <a:gd name="T13" fmla="*/ 1 h 66"/>
                  <a:gd name="T14" fmla="*/ 0 w 41"/>
                  <a:gd name="T15" fmla="*/ 1 h 66"/>
                  <a:gd name="T16" fmla="*/ 0 w 41"/>
                  <a:gd name="T17" fmla="*/ 0 h 66"/>
                  <a:gd name="T18" fmla="*/ 0 w 41"/>
                  <a:gd name="T19" fmla="*/ 1 h 66"/>
                  <a:gd name="T20" fmla="*/ 0 w 41"/>
                  <a:gd name="T21" fmla="*/ 1 h 66"/>
                  <a:gd name="T22" fmla="*/ 0 w 41"/>
                  <a:gd name="T23" fmla="*/ 1 h 66"/>
                  <a:gd name="T24" fmla="*/ 0 w 41"/>
                  <a:gd name="T25" fmla="*/ 1 h 66"/>
                  <a:gd name="T26" fmla="*/ 0 w 41"/>
                  <a:gd name="T27" fmla="*/ 1 h 66"/>
                  <a:gd name="T28" fmla="*/ 0 w 41"/>
                  <a:gd name="T29" fmla="*/ 1 h 66"/>
                  <a:gd name="T30" fmla="*/ 0 w 41"/>
                  <a:gd name="T31" fmla="*/ 1 h 66"/>
                  <a:gd name="T32" fmla="*/ 0 w 41"/>
                  <a:gd name="T33" fmla="*/ 1 h 6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1" h="66">
                    <a:moveTo>
                      <a:pt x="41" y="64"/>
                    </a:moveTo>
                    <a:lnTo>
                      <a:pt x="40" y="60"/>
                    </a:lnTo>
                    <a:lnTo>
                      <a:pt x="35" y="55"/>
                    </a:lnTo>
                    <a:lnTo>
                      <a:pt x="29" y="47"/>
                    </a:lnTo>
                    <a:lnTo>
                      <a:pt x="22" y="37"/>
                    </a:lnTo>
                    <a:lnTo>
                      <a:pt x="14" y="28"/>
                    </a:lnTo>
                    <a:lnTo>
                      <a:pt x="7" y="18"/>
                    </a:lnTo>
                    <a:lnTo>
                      <a:pt x="3" y="9"/>
                    </a:lnTo>
                    <a:lnTo>
                      <a:pt x="0" y="0"/>
                    </a:lnTo>
                    <a:lnTo>
                      <a:pt x="3" y="11"/>
                    </a:lnTo>
                    <a:lnTo>
                      <a:pt x="7" y="22"/>
                    </a:lnTo>
                    <a:lnTo>
                      <a:pt x="14" y="35"/>
                    </a:lnTo>
                    <a:lnTo>
                      <a:pt x="20" y="47"/>
                    </a:lnTo>
                    <a:lnTo>
                      <a:pt x="27" y="56"/>
                    </a:lnTo>
                    <a:lnTo>
                      <a:pt x="33" y="63"/>
                    </a:lnTo>
                    <a:lnTo>
                      <a:pt x="37" y="66"/>
                    </a:lnTo>
                    <a:lnTo>
                      <a:pt x="41" y="6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309" name="Freeform 185"/>
              <p:cNvSpPr>
                <a:spLocks/>
              </p:cNvSpPr>
              <p:nvPr/>
            </p:nvSpPr>
            <p:spPr bwMode="auto">
              <a:xfrm>
                <a:off x="133" y="645"/>
                <a:ext cx="13" cy="24"/>
              </a:xfrm>
              <a:custGeom>
                <a:avLst/>
                <a:gdLst>
                  <a:gd name="T0" fmla="*/ 0 w 25"/>
                  <a:gd name="T1" fmla="*/ 0 h 47"/>
                  <a:gd name="T2" fmla="*/ 1 w 25"/>
                  <a:gd name="T3" fmla="*/ 1 h 47"/>
                  <a:gd name="T4" fmla="*/ 1 w 25"/>
                  <a:gd name="T5" fmla="*/ 1 h 47"/>
                  <a:gd name="T6" fmla="*/ 1 w 25"/>
                  <a:gd name="T7" fmla="*/ 1 h 47"/>
                  <a:gd name="T8" fmla="*/ 1 w 25"/>
                  <a:gd name="T9" fmla="*/ 1 h 47"/>
                  <a:gd name="T10" fmla="*/ 1 w 25"/>
                  <a:gd name="T11" fmla="*/ 1 h 47"/>
                  <a:gd name="T12" fmla="*/ 1 w 25"/>
                  <a:gd name="T13" fmla="*/ 1 h 47"/>
                  <a:gd name="T14" fmla="*/ 1 w 25"/>
                  <a:gd name="T15" fmla="*/ 1 h 47"/>
                  <a:gd name="T16" fmla="*/ 0 w 25"/>
                  <a:gd name="T17" fmla="*/ 0 h 4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5" h="47">
                    <a:moveTo>
                      <a:pt x="0" y="0"/>
                    </a:moveTo>
                    <a:lnTo>
                      <a:pt x="6" y="15"/>
                    </a:lnTo>
                    <a:lnTo>
                      <a:pt x="14" y="31"/>
                    </a:lnTo>
                    <a:lnTo>
                      <a:pt x="21" y="45"/>
                    </a:lnTo>
                    <a:lnTo>
                      <a:pt x="25" y="47"/>
                    </a:lnTo>
                    <a:lnTo>
                      <a:pt x="23" y="38"/>
                    </a:lnTo>
                    <a:lnTo>
                      <a:pt x="16" y="24"/>
                    </a:lnTo>
                    <a:lnTo>
                      <a:pt x="7" y="1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310" name="Freeform 186"/>
              <p:cNvSpPr>
                <a:spLocks/>
              </p:cNvSpPr>
              <p:nvPr/>
            </p:nvSpPr>
            <p:spPr bwMode="auto">
              <a:xfrm>
                <a:off x="40" y="456"/>
                <a:ext cx="34" cy="126"/>
              </a:xfrm>
              <a:custGeom>
                <a:avLst/>
                <a:gdLst>
                  <a:gd name="T0" fmla="*/ 0 w 70"/>
                  <a:gd name="T1" fmla="*/ 0 h 251"/>
                  <a:gd name="T2" fmla="*/ 0 w 70"/>
                  <a:gd name="T3" fmla="*/ 0 h 251"/>
                  <a:gd name="T4" fmla="*/ 0 w 70"/>
                  <a:gd name="T5" fmla="*/ 0 h 251"/>
                  <a:gd name="T6" fmla="*/ 0 w 70"/>
                  <a:gd name="T7" fmla="*/ 1 h 251"/>
                  <a:gd name="T8" fmla="*/ 0 w 70"/>
                  <a:gd name="T9" fmla="*/ 1 h 251"/>
                  <a:gd name="T10" fmla="*/ 0 w 70"/>
                  <a:gd name="T11" fmla="*/ 1 h 251"/>
                  <a:gd name="T12" fmla="*/ 0 w 70"/>
                  <a:gd name="T13" fmla="*/ 1 h 251"/>
                  <a:gd name="T14" fmla="*/ 0 w 70"/>
                  <a:gd name="T15" fmla="*/ 1 h 251"/>
                  <a:gd name="T16" fmla="*/ 0 w 70"/>
                  <a:gd name="T17" fmla="*/ 2 h 251"/>
                  <a:gd name="T18" fmla="*/ 0 w 70"/>
                  <a:gd name="T19" fmla="*/ 2 h 251"/>
                  <a:gd name="T20" fmla="*/ 0 w 70"/>
                  <a:gd name="T21" fmla="*/ 2 h 251"/>
                  <a:gd name="T22" fmla="*/ 0 w 70"/>
                  <a:gd name="T23" fmla="*/ 2 h 251"/>
                  <a:gd name="T24" fmla="*/ 0 w 70"/>
                  <a:gd name="T25" fmla="*/ 2 h 251"/>
                  <a:gd name="T26" fmla="*/ 0 w 70"/>
                  <a:gd name="T27" fmla="*/ 2 h 251"/>
                  <a:gd name="T28" fmla="*/ 0 w 70"/>
                  <a:gd name="T29" fmla="*/ 2 h 251"/>
                  <a:gd name="T30" fmla="*/ 0 w 70"/>
                  <a:gd name="T31" fmla="*/ 2 h 251"/>
                  <a:gd name="T32" fmla="*/ 0 w 70"/>
                  <a:gd name="T33" fmla="*/ 1 h 251"/>
                  <a:gd name="T34" fmla="*/ 0 w 70"/>
                  <a:gd name="T35" fmla="*/ 1 h 251"/>
                  <a:gd name="T36" fmla="*/ 0 w 70"/>
                  <a:gd name="T37" fmla="*/ 1 h 251"/>
                  <a:gd name="T38" fmla="*/ 0 w 70"/>
                  <a:gd name="T39" fmla="*/ 1 h 251"/>
                  <a:gd name="T40" fmla="*/ 0 w 70"/>
                  <a:gd name="T41" fmla="*/ 0 h 251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70" h="251">
                    <a:moveTo>
                      <a:pt x="60" y="0"/>
                    </a:moveTo>
                    <a:lnTo>
                      <a:pt x="63" y="0"/>
                    </a:lnTo>
                    <a:lnTo>
                      <a:pt x="65" y="0"/>
                    </a:lnTo>
                    <a:lnTo>
                      <a:pt x="67" y="1"/>
                    </a:lnTo>
                    <a:lnTo>
                      <a:pt x="70" y="1"/>
                    </a:lnTo>
                    <a:lnTo>
                      <a:pt x="43" y="32"/>
                    </a:lnTo>
                    <a:lnTo>
                      <a:pt x="26" y="66"/>
                    </a:lnTo>
                    <a:lnTo>
                      <a:pt x="14" y="100"/>
                    </a:lnTo>
                    <a:lnTo>
                      <a:pt x="10" y="135"/>
                    </a:lnTo>
                    <a:lnTo>
                      <a:pt x="9" y="168"/>
                    </a:lnTo>
                    <a:lnTo>
                      <a:pt x="11" y="199"/>
                    </a:lnTo>
                    <a:lnTo>
                      <a:pt x="15" y="227"/>
                    </a:lnTo>
                    <a:lnTo>
                      <a:pt x="19" y="251"/>
                    </a:lnTo>
                    <a:lnTo>
                      <a:pt x="10" y="232"/>
                    </a:lnTo>
                    <a:lnTo>
                      <a:pt x="3" y="203"/>
                    </a:lnTo>
                    <a:lnTo>
                      <a:pt x="0" y="167"/>
                    </a:lnTo>
                    <a:lnTo>
                      <a:pt x="3" y="128"/>
                    </a:lnTo>
                    <a:lnTo>
                      <a:pt x="10" y="89"/>
                    </a:lnTo>
                    <a:lnTo>
                      <a:pt x="21" y="52"/>
                    </a:lnTo>
                    <a:lnTo>
                      <a:pt x="37" y="22"/>
                    </a:lnTo>
                    <a:lnTo>
                      <a:pt x="6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311" name="Freeform 187"/>
              <p:cNvSpPr>
                <a:spLocks/>
              </p:cNvSpPr>
              <p:nvPr/>
            </p:nvSpPr>
            <p:spPr bwMode="auto">
              <a:xfrm>
                <a:off x="44" y="561"/>
                <a:ext cx="25" cy="17"/>
              </a:xfrm>
              <a:custGeom>
                <a:avLst/>
                <a:gdLst>
                  <a:gd name="T0" fmla="*/ 0 w 49"/>
                  <a:gd name="T1" fmla="*/ 0 h 33"/>
                  <a:gd name="T2" fmla="*/ 1 w 49"/>
                  <a:gd name="T3" fmla="*/ 1 h 33"/>
                  <a:gd name="T4" fmla="*/ 1 w 49"/>
                  <a:gd name="T5" fmla="*/ 1 h 33"/>
                  <a:gd name="T6" fmla="*/ 1 w 49"/>
                  <a:gd name="T7" fmla="*/ 1 h 33"/>
                  <a:gd name="T8" fmla="*/ 1 w 49"/>
                  <a:gd name="T9" fmla="*/ 1 h 33"/>
                  <a:gd name="T10" fmla="*/ 1 w 49"/>
                  <a:gd name="T11" fmla="*/ 1 h 33"/>
                  <a:gd name="T12" fmla="*/ 1 w 49"/>
                  <a:gd name="T13" fmla="*/ 1 h 33"/>
                  <a:gd name="T14" fmla="*/ 1 w 49"/>
                  <a:gd name="T15" fmla="*/ 1 h 33"/>
                  <a:gd name="T16" fmla="*/ 1 w 49"/>
                  <a:gd name="T17" fmla="*/ 1 h 33"/>
                  <a:gd name="T18" fmla="*/ 1 w 49"/>
                  <a:gd name="T19" fmla="*/ 1 h 33"/>
                  <a:gd name="T20" fmla="*/ 1 w 49"/>
                  <a:gd name="T21" fmla="*/ 1 h 33"/>
                  <a:gd name="T22" fmla="*/ 1 w 49"/>
                  <a:gd name="T23" fmla="*/ 1 h 33"/>
                  <a:gd name="T24" fmla="*/ 1 w 49"/>
                  <a:gd name="T25" fmla="*/ 1 h 33"/>
                  <a:gd name="T26" fmla="*/ 1 w 49"/>
                  <a:gd name="T27" fmla="*/ 1 h 33"/>
                  <a:gd name="T28" fmla="*/ 1 w 49"/>
                  <a:gd name="T29" fmla="*/ 1 h 33"/>
                  <a:gd name="T30" fmla="*/ 1 w 49"/>
                  <a:gd name="T31" fmla="*/ 1 h 33"/>
                  <a:gd name="T32" fmla="*/ 0 w 49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9" h="33">
                    <a:moveTo>
                      <a:pt x="0" y="0"/>
                    </a:moveTo>
                    <a:lnTo>
                      <a:pt x="4" y="7"/>
                    </a:lnTo>
                    <a:lnTo>
                      <a:pt x="11" y="14"/>
                    </a:lnTo>
                    <a:lnTo>
                      <a:pt x="18" y="20"/>
                    </a:lnTo>
                    <a:lnTo>
                      <a:pt x="26" y="25"/>
                    </a:lnTo>
                    <a:lnTo>
                      <a:pt x="34" y="30"/>
                    </a:lnTo>
                    <a:lnTo>
                      <a:pt x="41" y="32"/>
                    </a:lnTo>
                    <a:lnTo>
                      <a:pt x="47" y="33"/>
                    </a:lnTo>
                    <a:lnTo>
                      <a:pt x="49" y="32"/>
                    </a:lnTo>
                    <a:lnTo>
                      <a:pt x="49" y="30"/>
                    </a:lnTo>
                    <a:lnTo>
                      <a:pt x="44" y="26"/>
                    </a:lnTo>
                    <a:lnTo>
                      <a:pt x="39" y="23"/>
                    </a:lnTo>
                    <a:lnTo>
                      <a:pt x="32" y="20"/>
                    </a:lnTo>
                    <a:lnTo>
                      <a:pt x="23" y="15"/>
                    </a:lnTo>
                    <a:lnTo>
                      <a:pt x="14" y="10"/>
                    </a:lnTo>
                    <a:lnTo>
                      <a:pt x="6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312" name="Freeform 188"/>
              <p:cNvSpPr>
                <a:spLocks/>
              </p:cNvSpPr>
              <p:nvPr/>
            </p:nvSpPr>
            <p:spPr bwMode="auto">
              <a:xfrm>
                <a:off x="43" y="549"/>
                <a:ext cx="29" cy="25"/>
              </a:xfrm>
              <a:custGeom>
                <a:avLst/>
                <a:gdLst>
                  <a:gd name="T0" fmla="*/ 0 w 59"/>
                  <a:gd name="T1" fmla="*/ 1 h 49"/>
                  <a:gd name="T2" fmla="*/ 0 w 59"/>
                  <a:gd name="T3" fmla="*/ 1 h 49"/>
                  <a:gd name="T4" fmla="*/ 0 w 59"/>
                  <a:gd name="T5" fmla="*/ 1 h 49"/>
                  <a:gd name="T6" fmla="*/ 0 w 59"/>
                  <a:gd name="T7" fmla="*/ 1 h 49"/>
                  <a:gd name="T8" fmla="*/ 0 w 59"/>
                  <a:gd name="T9" fmla="*/ 1 h 49"/>
                  <a:gd name="T10" fmla="*/ 0 w 59"/>
                  <a:gd name="T11" fmla="*/ 1 h 49"/>
                  <a:gd name="T12" fmla="*/ 0 w 59"/>
                  <a:gd name="T13" fmla="*/ 1 h 49"/>
                  <a:gd name="T14" fmla="*/ 0 w 59"/>
                  <a:gd name="T15" fmla="*/ 1 h 49"/>
                  <a:gd name="T16" fmla="*/ 0 w 59"/>
                  <a:gd name="T17" fmla="*/ 0 h 49"/>
                  <a:gd name="T18" fmla="*/ 0 w 59"/>
                  <a:gd name="T19" fmla="*/ 1 h 49"/>
                  <a:gd name="T20" fmla="*/ 0 w 59"/>
                  <a:gd name="T21" fmla="*/ 1 h 49"/>
                  <a:gd name="T22" fmla="*/ 0 w 59"/>
                  <a:gd name="T23" fmla="*/ 1 h 49"/>
                  <a:gd name="T24" fmla="*/ 0 w 59"/>
                  <a:gd name="T25" fmla="*/ 1 h 49"/>
                  <a:gd name="T26" fmla="*/ 0 w 59"/>
                  <a:gd name="T27" fmla="*/ 1 h 49"/>
                  <a:gd name="T28" fmla="*/ 0 w 59"/>
                  <a:gd name="T29" fmla="*/ 1 h 49"/>
                  <a:gd name="T30" fmla="*/ 0 w 59"/>
                  <a:gd name="T31" fmla="*/ 1 h 49"/>
                  <a:gd name="T32" fmla="*/ 0 w 59"/>
                  <a:gd name="T33" fmla="*/ 1 h 4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9" h="49">
                    <a:moveTo>
                      <a:pt x="59" y="49"/>
                    </a:moveTo>
                    <a:lnTo>
                      <a:pt x="56" y="49"/>
                    </a:lnTo>
                    <a:lnTo>
                      <a:pt x="50" y="47"/>
                    </a:lnTo>
                    <a:lnTo>
                      <a:pt x="42" y="42"/>
                    </a:lnTo>
                    <a:lnTo>
                      <a:pt x="31" y="37"/>
                    </a:lnTo>
                    <a:lnTo>
                      <a:pt x="21" y="29"/>
                    </a:lnTo>
                    <a:lnTo>
                      <a:pt x="12" y="19"/>
                    </a:lnTo>
                    <a:lnTo>
                      <a:pt x="5" y="10"/>
                    </a:lnTo>
                    <a:lnTo>
                      <a:pt x="0" y="0"/>
                    </a:lnTo>
                    <a:lnTo>
                      <a:pt x="6" y="5"/>
                    </a:lnTo>
                    <a:lnTo>
                      <a:pt x="15" y="12"/>
                    </a:lnTo>
                    <a:lnTo>
                      <a:pt x="26" y="20"/>
                    </a:lnTo>
                    <a:lnTo>
                      <a:pt x="36" y="27"/>
                    </a:lnTo>
                    <a:lnTo>
                      <a:pt x="45" y="34"/>
                    </a:lnTo>
                    <a:lnTo>
                      <a:pt x="53" y="41"/>
                    </a:lnTo>
                    <a:lnTo>
                      <a:pt x="58" y="46"/>
                    </a:lnTo>
                    <a:lnTo>
                      <a:pt x="59" y="49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313" name="Freeform 189"/>
              <p:cNvSpPr>
                <a:spLocks/>
              </p:cNvSpPr>
              <p:nvPr/>
            </p:nvSpPr>
            <p:spPr bwMode="auto">
              <a:xfrm>
                <a:off x="41" y="526"/>
                <a:ext cx="36" cy="32"/>
              </a:xfrm>
              <a:custGeom>
                <a:avLst/>
                <a:gdLst>
                  <a:gd name="T0" fmla="*/ 1 w 70"/>
                  <a:gd name="T1" fmla="*/ 0 h 65"/>
                  <a:gd name="T2" fmla="*/ 1 w 70"/>
                  <a:gd name="T3" fmla="*/ 0 h 65"/>
                  <a:gd name="T4" fmla="*/ 1 w 70"/>
                  <a:gd name="T5" fmla="*/ 0 h 65"/>
                  <a:gd name="T6" fmla="*/ 1 w 70"/>
                  <a:gd name="T7" fmla="*/ 0 h 65"/>
                  <a:gd name="T8" fmla="*/ 1 w 70"/>
                  <a:gd name="T9" fmla="*/ 0 h 65"/>
                  <a:gd name="T10" fmla="*/ 1 w 70"/>
                  <a:gd name="T11" fmla="*/ 0 h 65"/>
                  <a:gd name="T12" fmla="*/ 1 w 70"/>
                  <a:gd name="T13" fmla="*/ 0 h 65"/>
                  <a:gd name="T14" fmla="*/ 1 w 70"/>
                  <a:gd name="T15" fmla="*/ 0 h 65"/>
                  <a:gd name="T16" fmla="*/ 0 w 70"/>
                  <a:gd name="T17" fmla="*/ 0 h 65"/>
                  <a:gd name="T18" fmla="*/ 1 w 70"/>
                  <a:gd name="T19" fmla="*/ 0 h 65"/>
                  <a:gd name="T20" fmla="*/ 1 w 70"/>
                  <a:gd name="T21" fmla="*/ 0 h 65"/>
                  <a:gd name="T22" fmla="*/ 1 w 70"/>
                  <a:gd name="T23" fmla="*/ 0 h 65"/>
                  <a:gd name="T24" fmla="*/ 1 w 70"/>
                  <a:gd name="T25" fmla="*/ 0 h 65"/>
                  <a:gd name="T26" fmla="*/ 1 w 70"/>
                  <a:gd name="T27" fmla="*/ 0 h 65"/>
                  <a:gd name="T28" fmla="*/ 1 w 70"/>
                  <a:gd name="T29" fmla="*/ 0 h 65"/>
                  <a:gd name="T30" fmla="*/ 1 w 70"/>
                  <a:gd name="T31" fmla="*/ 0 h 65"/>
                  <a:gd name="T32" fmla="*/ 1 w 70"/>
                  <a:gd name="T33" fmla="*/ 0 h 6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70" h="65">
                    <a:moveTo>
                      <a:pt x="70" y="64"/>
                    </a:moveTo>
                    <a:lnTo>
                      <a:pt x="67" y="65"/>
                    </a:lnTo>
                    <a:lnTo>
                      <a:pt x="59" y="62"/>
                    </a:lnTo>
                    <a:lnTo>
                      <a:pt x="48" y="55"/>
                    </a:lnTo>
                    <a:lnTo>
                      <a:pt x="37" y="45"/>
                    </a:lnTo>
                    <a:lnTo>
                      <a:pt x="25" y="34"/>
                    </a:lnTo>
                    <a:lnTo>
                      <a:pt x="14" y="22"/>
                    </a:lnTo>
                    <a:lnTo>
                      <a:pt x="6" y="11"/>
                    </a:lnTo>
                    <a:lnTo>
                      <a:pt x="0" y="0"/>
                    </a:lnTo>
                    <a:lnTo>
                      <a:pt x="6" y="5"/>
                    </a:lnTo>
                    <a:lnTo>
                      <a:pt x="15" y="13"/>
                    </a:lnTo>
                    <a:lnTo>
                      <a:pt x="26" y="22"/>
                    </a:lnTo>
                    <a:lnTo>
                      <a:pt x="40" y="33"/>
                    </a:lnTo>
                    <a:lnTo>
                      <a:pt x="52" y="43"/>
                    </a:lnTo>
                    <a:lnTo>
                      <a:pt x="62" y="52"/>
                    </a:lnTo>
                    <a:lnTo>
                      <a:pt x="69" y="59"/>
                    </a:lnTo>
                    <a:lnTo>
                      <a:pt x="70" y="6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314" name="Freeform 190"/>
              <p:cNvSpPr>
                <a:spLocks/>
              </p:cNvSpPr>
              <p:nvPr/>
            </p:nvSpPr>
            <p:spPr bwMode="auto">
              <a:xfrm>
                <a:off x="44" y="503"/>
                <a:ext cx="38" cy="30"/>
              </a:xfrm>
              <a:custGeom>
                <a:avLst/>
                <a:gdLst>
                  <a:gd name="T0" fmla="*/ 1 w 76"/>
                  <a:gd name="T1" fmla="*/ 1 h 59"/>
                  <a:gd name="T2" fmla="*/ 1 w 76"/>
                  <a:gd name="T3" fmla="*/ 1 h 59"/>
                  <a:gd name="T4" fmla="*/ 1 w 76"/>
                  <a:gd name="T5" fmla="*/ 1 h 59"/>
                  <a:gd name="T6" fmla="*/ 1 w 76"/>
                  <a:gd name="T7" fmla="*/ 1 h 59"/>
                  <a:gd name="T8" fmla="*/ 1 w 76"/>
                  <a:gd name="T9" fmla="*/ 1 h 59"/>
                  <a:gd name="T10" fmla="*/ 1 w 76"/>
                  <a:gd name="T11" fmla="*/ 1 h 59"/>
                  <a:gd name="T12" fmla="*/ 1 w 76"/>
                  <a:gd name="T13" fmla="*/ 1 h 59"/>
                  <a:gd name="T14" fmla="*/ 1 w 76"/>
                  <a:gd name="T15" fmla="*/ 1 h 59"/>
                  <a:gd name="T16" fmla="*/ 0 w 76"/>
                  <a:gd name="T17" fmla="*/ 0 h 59"/>
                  <a:gd name="T18" fmla="*/ 1 w 76"/>
                  <a:gd name="T19" fmla="*/ 1 h 59"/>
                  <a:gd name="T20" fmla="*/ 1 w 76"/>
                  <a:gd name="T21" fmla="*/ 1 h 59"/>
                  <a:gd name="T22" fmla="*/ 1 w 76"/>
                  <a:gd name="T23" fmla="*/ 1 h 59"/>
                  <a:gd name="T24" fmla="*/ 1 w 76"/>
                  <a:gd name="T25" fmla="*/ 1 h 59"/>
                  <a:gd name="T26" fmla="*/ 1 w 76"/>
                  <a:gd name="T27" fmla="*/ 1 h 59"/>
                  <a:gd name="T28" fmla="*/ 1 w 76"/>
                  <a:gd name="T29" fmla="*/ 1 h 59"/>
                  <a:gd name="T30" fmla="*/ 1 w 76"/>
                  <a:gd name="T31" fmla="*/ 1 h 59"/>
                  <a:gd name="T32" fmla="*/ 1 w 76"/>
                  <a:gd name="T33" fmla="*/ 1 h 5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76" h="59">
                    <a:moveTo>
                      <a:pt x="76" y="58"/>
                    </a:moveTo>
                    <a:lnTo>
                      <a:pt x="71" y="59"/>
                    </a:lnTo>
                    <a:lnTo>
                      <a:pt x="62" y="56"/>
                    </a:lnTo>
                    <a:lnTo>
                      <a:pt x="50" y="50"/>
                    </a:lnTo>
                    <a:lnTo>
                      <a:pt x="38" y="41"/>
                    </a:lnTo>
                    <a:lnTo>
                      <a:pt x="25" y="30"/>
                    </a:lnTo>
                    <a:lnTo>
                      <a:pt x="13" y="20"/>
                    </a:lnTo>
                    <a:lnTo>
                      <a:pt x="4" y="10"/>
                    </a:lnTo>
                    <a:lnTo>
                      <a:pt x="0" y="0"/>
                    </a:lnTo>
                    <a:lnTo>
                      <a:pt x="5" y="4"/>
                    </a:lnTo>
                    <a:lnTo>
                      <a:pt x="16" y="11"/>
                    </a:lnTo>
                    <a:lnTo>
                      <a:pt x="28" y="19"/>
                    </a:lnTo>
                    <a:lnTo>
                      <a:pt x="42" y="29"/>
                    </a:lnTo>
                    <a:lnTo>
                      <a:pt x="55" y="39"/>
                    </a:lnTo>
                    <a:lnTo>
                      <a:pt x="66" y="48"/>
                    </a:lnTo>
                    <a:lnTo>
                      <a:pt x="73" y="55"/>
                    </a:lnTo>
                    <a:lnTo>
                      <a:pt x="76" y="58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315" name="Freeform 191"/>
              <p:cNvSpPr>
                <a:spLocks/>
              </p:cNvSpPr>
              <p:nvPr/>
            </p:nvSpPr>
            <p:spPr bwMode="auto">
              <a:xfrm>
                <a:off x="49" y="494"/>
                <a:ext cx="34" cy="25"/>
              </a:xfrm>
              <a:custGeom>
                <a:avLst/>
                <a:gdLst>
                  <a:gd name="T0" fmla="*/ 0 w 69"/>
                  <a:gd name="T1" fmla="*/ 0 h 51"/>
                  <a:gd name="T2" fmla="*/ 0 w 69"/>
                  <a:gd name="T3" fmla="*/ 0 h 51"/>
                  <a:gd name="T4" fmla="*/ 0 w 69"/>
                  <a:gd name="T5" fmla="*/ 0 h 51"/>
                  <a:gd name="T6" fmla="*/ 0 w 69"/>
                  <a:gd name="T7" fmla="*/ 0 h 51"/>
                  <a:gd name="T8" fmla="*/ 0 w 69"/>
                  <a:gd name="T9" fmla="*/ 0 h 51"/>
                  <a:gd name="T10" fmla="*/ 0 w 69"/>
                  <a:gd name="T11" fmla="*/ 0 h 51"/>
                  <a:gd name="T12" fmla="*/ 0 w 69"/>
                  <a:gd name="T13" fmla="*/ 0 h 51"/>
                  <a:gd name="T14" fmla="*/ 0 w 69"/>
                  <a:gd name="T15" fmla="*/ 0 h 51"/>
                  <a:gd name="T16" fmla="*/ 0 w 69"/>
                  <a:gd name="T17" fmla="*/ 0 h 51"/>
                  <a:gd name="T18" fmla="*/ 0 w 69"/>
                  <a:gd name="T19" fmla="*/ 0 h 51"/>
                  <a:gd name="T20" fmla="*/ 0 w 69"/>
                  <a:gd name="T21" fmla="*/ 0 h 51"/>
                  <a:gd name="T22" fmla="*/ 0 w 69"/>
                  <a:gd name="T23" fmla="*/ 0 h 51"/>
                  <a:gd name="T24" fmla="*/ 0 w 69"/>
                  <a:gd name="T25" fmla="*/ 0 h 51"/>
                  <a:gd name="T26" fmla="*/ 0 w 69"/>
                  <a:gd name="T27" fmla="*/ 0 h 51"/>
                  <a:gd name="T28" fmla="*/ 0 w 69"/>
                  <a:gd name="T29" fmla="*/ 0 h 51"/>
                  <a:gd name="T30" fmla="*/ 0 w 69"/>
                  <a:gd name="T31" fmla="*/ 0 h 51"/>
                  <a:gd name="T32" fmla="*/ 0 w 69"/>
                  <a:gd name="T33" fmla="*/ 0 h 5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69" h="51">
                    <a:moveTo>
                      <a:pt x="69" y="51"/>
                    </a:moveTo>
                    <a:lnTo>
                      <a:pt x="66" y="51"/>
                    </a:lnTo>
                    <a:lnTo>
                      <a:pt x="57" y="47"/>
                    </a:lnTo>
                    <a:lnTo>
                      <a:pt x="47" y="42"/>
                    </a:lnTo>
                    <a:lnTo>
                      <a:pt x="34" y="33"/>
                    </a:lnTo>
                    <a:lnTo>
                      <a:pt x="22" y="25"/>
                    </a:lnTo>
                    <a:lnTo>
                      <a:pt x="11" y="16"/>
                    </a:lnTo>
                    <a:lnTo>
                      <a:pt x="3" y="7"/>
                    </a:lnTo>
                    <a:lnTo>
                      <a:pt x="0" y="0"/>
                    </a:lnTo>
                    <a:lnTo>
                      <a:pt x="7" y="5"/>
                    </a:lnTo>
                    <a:lnTo>
                      <a:pt x="16" y="10"/>
                    </a:lnTo>
                    <a:lnTo>
                      <a:pt x="29" y="17"/>
                    </a:lnTo>
                    <a:lnTo>
                      <a:pt x="41" y="24"/>
                    </a:lnTo>
                    <a:lnTo>
                      <a:pt x="53" y="32"/>
                    </a:lnTo>
                    <a:lnTo>
                      <a:pt x="62" y="39"/>
                    </a:lnTo>
                    <a:lnTo>
                      <a:pt x="68" y="46"/>
                    </a:lnTo>
                    <a:lnTo>
                      <a:pt x="69" y="5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316" name="Freeform 192"/>
              <p:cNvSpPr>
                <a:spLocks/>
              </p:cNvSpPr>
              <p:nvPr/>
            </p:nvSpPr>
            <p:spPr bwMode="auto">
              <a:xfrm>
                <a:off x="54" y="476"/>
                <a:ext cx="29" cy="21"/>
              </a:xfrm>
              <a:custGeom>
                <a:avLst/>
                <a:gdLst>
                  <a:gd name="T0" fmla="*/ 0 w 59"/>
                  <a:gd name="T1" fmla="*/ 0 h 43"/>
                  <a:gd name="T2" fmla="*/ 0 w 59"/>
                  <a:gd name="T3" fmla="*/ 0 h 43"/>
                  <a:gd name="T4" fmla="*/ 0 w 59"/>
                  <a:gd name="T5" fmla="*/ 0 h 43"/>
                  <a:gd name="T6" fmla="*/ 0 w 59"/>
                  <a:gd name="T7" fmla="*/ 0 h 43"/>
                  <a:gd name="T8" fmla="*/ 0 w 59"/>
                  <a:gd name="T9" fmla="*/ 0 h 43"/>
                  <a:gd name="T10" fmla="*/ 0 w 59"/>
                  <a:gd name="T11" fmla="*/ 0 h 43"/>
                  <a:gd name="T12" fmla="*/ 0 w 59"/>
                  <a:gd name="T13" fmla="*/ 0 h 43"/>
                  <a:gd name="T14" fmla="*/ 0 w 59"/>
                  <a:gd name="T15" fmla="*/ 0 h 43"/>
                  <a:gd name="T16" fmla="*/ 0 w 59"/>
                  <a:gd name="T17" fmla="*/ 0 h 43"/>
                  <a:gd name="T18" fmla="*/ 0 w 59"/>
                  <a:gd name="T19" fmla="*/ 0 h 43"/>
                  <a:gd name="T20" fmla="*/ 0 w 59"/>
                  <a:gd name="T21" fmla="*/ 0 h 43"/>
                  <a:gd name="T22" fmla="*/ 0 w 59"/>
                  <a:gd name="T23" fmla="*/ 0 h 43"/>
                  <a:gd name="T24" fmla="*/ 0 w 59"/>
                  <a:gd name="T25" fmla="*/ 0 h 43"/>
                  <a:gd name="T26" fmla="*/ 0 w 59"/>
                  <a:gd name="T27" fmla="*/ 0 h 43"/>
                  <a:gd name="T28" fmla="*/ 0 w 59"/>
                  <a:gd name="T29" fmla="*/ 0 h 43"/>
                  <a:gd name="T30" fmla="*/ 0 w 59"/>
                  <a:gd name="T31" fmla="*/ 0 h 43"/>
                  <a:gd name="T32" fmla="*/ 0 w 59"/>
                  <a:gd name="T33" fmla="*/ 0 h 4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9" h="43">
                    <a:moveTo>
                      <a:pt x="59" y="42"/>
                    </a:moveTo>
                    <a:lnTo>
                      <a:pt x="55" y="43"/>
                    </a:lnTo>
                    <a:lnTo>
                      <a:pt x="48" y="42"/>
                    </a:lnTo>
                    <a:lnTo>
                      <a:pt x="40" y="38"/>
                    </a:lnTo>
                    <a:lnTo>
                      <a:pt x="30" y="33"/>
                    </a:lnTo>
                    <a:lnTo>
                      <a:pt x="21" y="27"/>
                    </a:lnTo>
                    <a:lnTo>
                      <a:pt x="12" y="19"/>
                    </a:lnTo>
                    <a:lnTo>
                      <a:pt x="5" y="10"/>
                    </a:lnTo>
                    <a:lnTo>
                      <a:pt x="0" y="0"/>
                    </a:lnTo>
                    <a:lnTo>
                      <a:pt x="6" y="5"/>
                    </a:lnTo>
                    <a:lnTo>
                      <a:pt x="15" y="10"/>
                    </a:lnTo>
                    <a:lnTo>
                      <a:pt x="25" y="16"/>
                    </a:lnTo>
                    <a:lnTo>
                      <a:pt x="36" y="22"/>
                    </a:lnTo>
                    <a:lnTo>
                      <a:pt x="45" y="29"/>
                    </a:lnTo>
                    <a:lnTo>
                      <a:pt x="53" y="34"/>
                    </a:lnTo>
                    <a:lnTo>
                      <a:pt x="58" y="38"/>
                    </a:lnTo>
                    <a:lnTo>
                      <a:pt x="59" y="4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317" name="Freeform 193"/>
              <p:cNvSpPr>
                <a:spLocks/>
              </p:cNvSpPr>
              <p:nvPr/>
            </p:nvSpPr>
            <p:spPr bwMode="auto">
              <a:xfrm>
                <a:off x="71" y="461"/>
                <a:ext cx="18" cy="5"/>
              </a:xfrm>
              <a:custGeom>
                <a:avLst/>
                <a:gdLst>
                  <a:gd name="T0" fmla="*/ 1 w 34"/>
                  <a:gd name="T1" fmla="*/ 0 h 12"/>
                  <a:gd name="T2" fmla="*/ 1 w 34"/>
                  <a:gd name="T3" fmla="*/ 0 h 12"/>
                  <a:gd name="T4" fmla="*/ 1 w 34"/>
                  <a:gd name="T5" fmla="*/ 0 h 12"/>
                  <a:gd name="T6" fmla="*/ 1 w 34"/>
                  <a:gd name="T7" fmla="*/ 0 h 12"/>
                  <a:gd name="T8" fmla="*/ 1 w 34"/>
                  <a:gd name="T9" fmla="*/ 0 h 12"/>
                  <a:gd name="T10" fmla="*/ 1 w 34"/>
                  <a:gd name="T11" fmla="*/ 0 h 12"/>
                  <a:gd name="T12" fmla="*/ 1 w 34"/>
                  <a:gd name="T13" fmla="*/ 0 h 12"/>
                  <a:gd name="T14" fmla="*/ 1 w 34"/>
                  <a:gd name="T15" fmla="*/ 0 h 12"/>
                  <a:gd name="T16" fmla="*/ 0 w 34"/>
                  <a:gd name="T17" fmla="*/ 0 h 12"/>
                  <a:gd name="T18" fmla="*/ 1 w 34"/>
                  <a:gd name="T19" fmla="*/ 0 h 12"/>
                  <a:gd name="T20" fmla="*/ 1 w 34"/>
                  <a:gd name="T21" fmla="*/ 0 h 12"/>
                  <a:gd name="T22" fmla="*/ 1 w 34"/>
                  <a:gd name="T23" fmla="*/ 0 h 12"/>
                  <a:gd name="T24" fmla="*/ 1 w 34"/>
                  <a:gd name="T25" fmla="*/ 0 h 12"/>
                  <a:gd name="T26" fmla="*/ 1 w 34"/>
                  <a:gd name="T27" fmla="*/ 0 h 12"/>
                  <a:gd name="T28" fmla="*/ 1 w 34"/>
                  <a:gd name="T29" fmla="*/ 0 h 12"/>
                  <a:gd name="T30" fmla="*/ 1 w 34"/>
                  <a:gd name="T31" fmla="*/ 0 h 12"/>
                  <a:gd name="T32" fmla="*/ 1 w 34"/>
                  <a:gd name="T33" fmla="*/ 0 h 1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12">
                    <a:moveTo>
                      <a:pt x="34" y="8"/>
                    </a:moveTo>
                    <a:lnTo>
                      <a:pt x="32" y="11"/>
                    </a:lnTo>
                    <a:lnTo>
                      <a:pt x="27" y="12"/>
                    </a:lnTo>
                    <a:lnTo>
                      <a:pt x="23" y="12"/>
                    </a:lnTo>
                    <a:lnTo>
                      <a:pt x="16" y="12"/>
                    </a:lnTo>
                    <a:lnTo>
                      <a:pt x="10" y="11"/>
                    </a:lnTo>
                    <a:lnTo>
                      <a:pt x="4" y="8"/>
                    </a:lnTo>
                    <a:lnTo>
                      <a:pt x="1" y="5"/>
                    </a:lnTo>
                    <a:lnTo>
                      <a:pt x="0" y="0"/>
                    </a:lnTo>
                    <a:lnTo>
                      <a:pt x="4" y="4"/>
                    </a:lnTo>
                    <a:lnTo>
                      <a:pt x="9" y="5"/>
                    </a:lnTo>
                    <a:lnTo>
                      <a:pt x="16" y="5"/>
                    </a:lnTo>
                    <a:lnTo>
                      <a:pt x="23" y="5"/>
                    </a:lnTo>
                    <a:lnTo>
                      <a:pt x="29" y="5"/>
                    </a:lnTo>
                    <a:lnTo>
                      <a:pt x="32" y="5"/>
                    </a:lnTo>
                    <a:lnTo>
                      <a:pt x="34" y="6"/>
                    </a:lnTo>
                    <a:lnTo>
                      <a:pt x="34" y="8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318" name="Freeform 194"/>
              <p:cNvSpPr>
                <a:spLocks/>
              </p:cNvSpPr>
              <p:nvPr/>
            </p:nvSpPr>
            <p:spPr bwMode="auto">
              <a:xfrm>
                <a:off x="41" y="537"/>
                <a:ext cx="33" cy="28"/>
              </a:xfrm>
              <a:custGeom>
                <a:avLst/>
                <a:gdLst>
                  <a:gd name="T0" fmla="*/ 1 w 65"/>
                  <a:gd name="T1" fmla="*/ 0 h 57"/>
                  <a:gd name="T2" fmla="*/ 1 w 65"/>
                  <a:gd name="T3" fmla="*/ 0 h 57"/>
                  <a:gd name="T4" fmla="*/ 1 w 65"/>
                  <a:gd name="T5" fmla="*/ 0 h 57"/>
                  <a:gd name="T6" fmla="*/ 1 w 65"/>
                  <a:gd name="T7" fmla="*/ 0 h 57"/>
                  <a:gd name="T8" fmla="*/ 1 w 65"/>
                  <a:gd name="T9" fmla="*/ 0 h 57"/>
                  <a:gd name="T10" fmla="*/ 1 w 65"/>
                  <a:gd name="T11" fmla="*/ 0 h 57"/>
                  <a:gd name="T12" fmla="*/ 1 w 65"/>
                  <a:gd name="T13" fmla="*/ 0 h 57"/>
                  <a:gd name="T14" fmla="*/ 1 w 65"/>
                  <a:gd name="T15" fmla="*/ 0 h 57"/>
                  <a:gd name="T16" fmla="*/ 0 w 65"/>
                  <a:gd name="T17" fmla="*/ 0 h 57"/>
                  <a:gd name="T18" fmla="*/ 1 w 65"/>
                  <a:gd name="T19" fmla="*/ 0 h 57"/>
                  <a:gd name="T20" fmla="*/ 1 w 65"/>
                  <a:gd name="T21" fmla="*/ 0 h 57"/>
                  <a:gd name="T22" fmla="*/ 1 w 65"/>
                  <a:gd name="T23" fmla="*/ 0 h 57"/>
                  <a:gd name="T24" fmla="*/ 1 w 65"/>
                  <a:gd name="T25" fmla="*/ 0 h 57"/>
                  <a:gd name="T26" fmla="*/ 1 w 65"/>
                  <a:gd name="T27" fmla="*/ 0 h 57"/>
                  <a:gd name="T28" fmla="*/ 1 w 65"/>
                  <a:gd name="T29" fmla="*/ 0 h 57"/>
                  <a:gd name="T30" fmla="*/ 1 w 65"/>
                  <a:gd name="T31" fmla="*/ 0 h 57"/>
                  <a:gd name="T32" fmla="*/ 1 w 65"/>
                  <a:gd name="T33" fmla="*/ 0 h 5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65" h="57">
                    <a:moveTo>
                      <a:pt x="65" y="56"/>
                    </a:moveTo>
                    <a:lnTo>
                      <a:pt x="62" y="57"/>
                    </a:lnTo>
                    <a:lnTo>
                      <a:pt x="55" y="53"/>
                    </a:lnTo>
                    <a:lnTo>
                      <a:pt x="45" y="49"/>
                    </a:lnTo>
                    <a:lnTo>
                      <a:pt x="34" y="41"/>
                    </a:lnTo>
                    <a:lnTo>
                      <a:pt x="23" y="31"/>
                    </a:lnTo>
                    <a:lnTo>
                      <a:pt x="14" y="21"/>
                    </a:lnTo>
                    <a:lnTo>
                      <a:pt x="6" y="11"/>
                    </a:lnTo>
                    <a:lnTo>
                      <a:pt x="0" y="0"/>
                    </a:lnTo>
                    <a:lnTo>
                      <a:pt x="6" y="5"/>
                    </a:lnTo>
                    <a:lnTo>
                      <a:pt x="14" y="11"/>
                    </a:lnTo>
                    <a:lnTo>
                      <a:pt x="25" y="19"/>
                    </a:lnTo>
                    <a:lnTo>
                      <a:pt x="37" y="28"/>
                    </a:lnTo>
                    <a:lnTo>
                      <a:pt x="48" y="37"/>
                    </a:lnTo>
                    <a:lnTo>
                      <a:pt x="57" y="45"/>
                    </a:lnTo>
                    <a:lnTo>
                      <a:pt x="64" y="51"/>
                    </a:lnTo>
                    <a:lnTo>
                      <a:pt x="65" y="56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319" name="Freeform 195"/>
              <p:cNvSpPr>
                <a:spLocks/>
              </p:cNvSpPr>
              <p:nvPr/>
            </p:nvSpPr>
            <p:spPr bwMode="auto">
              <a:xfrm>
                <a:off x="42" y="515"/>
                <a:ext cx="37" cy="29"/>
              </a:xfrm>
              <a:custGeom>
                <a:avLst/>
                <a:gdLst>
                  <a:gd name="T0" fmla="*/ 0 w 75"/>
                  <a:gd name="T1" fmla="*/ 1 h 56"/>
                  <a:gd name="T2" fmla="*/ 0 w 75"/>
                  <a:gd name="T3" fmla="*/ 1 h 56"/>
                  <a:gd name="T4" fmla="*/ 0 w 75"/>
                  <a:gd name="T5" fmla="*/ 1 h 56"/>
                  <a:gd name="T6" fmla="*/ 0 w 75"/>
                  <a:gd name="T7" fmla="*/ 1 h 56"/>
                  <a:gd name="T8" fmla="*/ 0 w 75"/>
                  <a:gd name="T9" fmla="*/ 1 h 56"/>
                  <a:gd name="T10" fmla="*/ 0 w 75"/>
                  <a:gd name="T11" fmla="*/ 1 h 56"/>
                  <a:gd name="T12" fmla="*/ 0 w 75"/>
                  <a:gd name="T13" fmla="*/ 1 h 56"/>
                  <a:gd name="T14" fmla="*/ 0 w 75"/>
                  <a:gd name="T15" fmla="*/ 1 h 56"/>
                  <a:gd name="T16" fmla="*/ 0 w 75"/>
                  <a:gd name="T17" fmla="*/ 0 h 56"/>
                  <a:gd name="T18" fmla="*/ 0 w 75"/>
                  <a:gd name="T19" fmla="*/ 1 h 56"/>
                  <a:gd name="T20" fmla="*/ 0 w 75"/>
                  <a:gd name="T21" fmla="*/ 1 h 56"/>
                  <a:gd name="T22" fmla="*/ 0 w 75"/>
                  <a:gd name="T23" fmla="*/ 1 h 56"/>
                  <a:gd name="T24" fmla="*/ 0 w 75"/>
                  <a:gd name="T25" fmla="*/ 1 h 56"/>
                  <a:gd name="T26" fmla="*/ 0 w 75"/>
                  <a:gd name="T27" fmla="*/ 1 h 56"/>
                  <a:gd name="T28" fmla="*/ 0 w 75"/>
                  <a:gd name="T29" fmla="*/ 1 h 56"/>
                  <a:gd name="T30" fmla="*/ 0 w 75"/>
                  <a:gd name="T31" fmla="*/ 1 h 56"/>
                  <a:gd name="T32" fmla="*/ 0 w 75"/>
                  <a:gd name="T33" fmla="*/ 1 h 5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75" h="56">
                    <a:moveTo>
                      <a:pt x="75" y="55"/>
                    </a:moveTo>
                    <a:lnTo>
                      <a:pt x="70" y="56"/>
                    </a:lnTo>
                    <a:lnTo>
                      <a:pt x="61" y="53"/>
                    </a:lnTo>
                    <a:lnTo>
                      <a:pt x="51" y="47"/>
                    </a:lnTo>
                    <a:lnTo>
                      <a:pt x="38" y="39"/>
                    </a:lnTo>
                    <a:lnTo>
                      <a:pt x="24" y="30"/>
                    </a:lnTo>
                    <a:lnTo>
                      <a:pt x="14" y="19"/>
                    </a:lnTo>
                    <a:lnTo>
                      <a:pt x="5" y="9"/>
                    </a:lnTo>
                    <a:lnTo>
                      <a:pt x="0" y="0"/>
                    </a:lnTo>
                    <a:lnTo>
                      <a:pt x="6" y="3"/>
                    </a:lnTo>
                    <a:lnTo>
                      <a:pt x="16" y="9"/>
                    </a:lnTo>
                    <a:lnTo>
                      <a:pt x="28" y="18"/>
                    </a:lnTo>
                    <a:lnTo>
                      <a:pt x="42" y="27"/>
                    </a:lnTo>
                    <a:lnTo>
                      <a:pt x="55" y="37"/>
                    </a:lnTo>
                    <a:lnTo>
                      <a:pt x="66" y="45"/>
                    </a:lnTo>
                    <a:lnTo>
                      <a:pt x="73" y="52"/>
                    </a:lnTo>
                    <a:lnTo>
                      <a:pt x="75" y="55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320" name="Freeform 196"/>
              <p:cNvSpPr>
                <a:spLocks/>
              </p:cNvSpPr>
              <p:nvPr/>
            </p:nvSpPr>
            <p:spPr bwMode="auto">
              <a:xfrm>
                <a:off x="49" y="485"/>
                <a:ext cx="36" cy="21"/>
              </a:xfrm>
              <a:custGeom>
                <a:avLst/>
                <a:gdLst>
                  <a:gd name="T0" fmla="*/ 1 w 71"/>
                  <a:gd name="T1" fmla="*/ 1 h 42"/>
                  <a:gd name="T2" fmla="*/ 1 w 71"/>
                  <a:gd name="T3" fmla="*/ 1 h 42"/>
                  <a:gd name="T4" fmla="*/ 1 w 71"/>
                  <a:gd name="T5" fmla="*/ 1 h 42"/>
                  <a:gd name="T6" fmla="*/ 1 w 71"/>
                  <a:gd name="T7" fmla="*/ 1 h 42"/>
                  <a:gd name="T8" fmla="*/ 1 w 71"/>
                  <a:gd name="T9" fmla="*/ 1 h 42"/>
                  <a:gd name="T10" fmla="*/ 1 w 71"/>
                  <a:gd name="T11" fmla="*/ 1 h 42"/>
                  <a:gd name="T12" fmla="*/ 1 w 71"/>
                  <a:gd name="T13" fmla="*/ 1 h 42"/>
                  <a:gd name="T14" fmla="*/ 1 w 71"/>
                  <a:gd name="T15" fmla="*/ 1 h 42"/>
                  <a:gd name="T16" fmla="*/ 0 w 71"/>
                  <a:gd name="T17" fmla="*/ 0 h 42"/>
                  <a:gd name="T18" fmla="*/ 1 w 71"/>
                  <a:gd name="T19" fmla="*/ 1 h 42"/>
                  <a:gd name="T20" fmla="*/ 1 w 71"/>
                  <a:gd name="T21" fmla="*/ 1 h 42"/>
                  <a:gd name="T22" fmla="*/ 1 w 71"/>
                  <a:gd name="T23" fmla="*/ 1 h 42"/>
                  <a:gd name="T24" fmla="*/ 1 w 71"/>
                  <a:gd name="T25" fmla="*/ 1 h 42"/>
                  <a:gd name="T26" fmla="*/ 1 w 71"/>
                  <a:gd name="T27" fmla="*/ 1 h 42"/>
                  <a:gd name="T28" fmla="*/ 1 w 71"/>
                  <a:gd name="T29" fmla="*/ 1 h 42"/>
                  <a:gd name="T30" fmla="*/ 1 w 71"/>
                  <a:gd name="T31" fmla="*/ 1 h 42"/>
                  <a:gd name="T32" fmla="*/ 1 w 71"/>
                  <a:gd name="T33" fmla="*/ 1 h 4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71" h="42">
                    <a:moveTo>
                      <a:pt x="71" y="41"/>
                    </a:moveTo>
                    <a:lnTo>
                      <a:pt x="68" y="42"/>
                    </a:lnTo>
                    <a:lnTo>
                      <a:pt x="60" y="41"/>
                    </a:lnTo>
                    <a:lnTo>
                      <a:pt x="49" y="38"/>
                    </a:lnTo>
                    <a:lnTo>
                      <a:pt x="38" y="32"/>
                    </a:lnTo>
                    <a:lnTo>
                      <a:pt x="25" y="25"/>
                    </a:lnTo>
                    <a:lnTo>
                      <a:pt x="14" y="18"/>
                    </a:lnTo>
                    <a:lnTo>
                      <a:pt x="6" y="9"/>
                    </a:lnTo>
                    <a:lnTo>
                      <a:pt x="0" y="0"/>
                    </a:lnTo>
                    <a:lnTo>
                      <a:pt x="7" y="4"/>
                    </a:lnTo>
                    <a:lnTo>
                      <a:pt x="17" y="9"/>
                    </a:lnTo>
                    <a:lnTo>
                      <a:pt x="30" y="15"/>
                    </a:lnTo>
                    <a:lnTo>
                      <a:pt x="43" y="22"/>
                    </a:lnTo>
                    <a:lnTo>
                      <a:pt x="54" y="27"/>
                    </a:lnTo>
                    <a:lnTo>
                      <a:pt x="64" y="33"/>
                    </a:lnTo>
                    <a:lnTo>
                      <a:pt x="70" y="38"/>
                    </a:lnTo>
                    <a:lnTo>
                      <a:pt x="71" y="4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321" name="Freeform 197"/>
              <p:cNvSpPr>
                <a:spLocks/>
              </p:cNvSpPr>
              <p:nvPr/>
            </p:nvSpPr>
            <p:spPr bwMode="auto">
              <a:xfrm>
                <a:off x="58" y="469"/>
                <a:ext cx="27" cy="22"/>
              </a:xfrm>
              <a:custGeom>
                <a:avLst/>
                <a:gdLst>
                  <a:gd name="T0" fmla="*/ 1 w 53"/>
                  <a:gd name="T1" fmla="*/ 1 h 44"/>
                  <a:gd name="T2" fmla="*/ 1 w 53"/>
                  <a:gd name="T3" fmla="*/ 1 h 44"/>
                  <a:gd name="T4" fmla="*/ 1 w 53"/>
                  <a:gd name="T5" fmla="*/ 1 h 44"/>
                  <a:gd name="T6" fmla="*/ 1 w 53"/>
                  <a:gd name="T7" fmla="*/ 1 h 44"/>
                  <a:gd name="T8" fmla="*/ 1 w 53"/>
                  <a:gd name="T9" fmla="*/ 1 h 44"/>
                  <a:gd name="T10" fmla="*/ 1 w 53"/>
                  <a:gd name="T11" fmla="*/ 1 h 44"/>
                  <a:gd name="T12" fmla="*/ 1 w 53"/>
                  <a:gd name="T13" fmla="*/ 1 h 44"/>
                  <a:gd name="T14" fmla="*/ 1 w 53"/>
                  <a:gd name="T15" fmla="*/ 1 h 44"/>
                  <a:gd name="T16" fmla="*/ 0 w 53"/>
                  <a:gd name="T17" fmla="*/ 0 h 44"/>
                  <a:gd name="T18" fmla="*/ 1 w 53"/>
                  <a:gd name="T19" fmla="*/ 1 h 44"/>
                  <a:gd name="T20" fmla="*/ 1 w 53"/>
                  <a:gd name="T21" fmla="*/ 1 h 44"/>
                  <a:gd name="T22" fmla="*/ 1 w 53"/>
                  <a:gd name="T23" fmla="*/ 1 h 44"/>
                  <a:gd name="T24" fmla="*/ 1 w 53"/>
                  <a:gd name="T25" fmla="*/ 1 h 44"/>
                  <a:gd name="T26" fmla="*/ 1 w 53"/>
                  <a:gd name="T27" fmla="*/ 1 h 44"/>
                  <a:gd name="T28" fmla="*/ 1 w 53"/>
                  <a:gd name="T29" fmla="*/ 1 h 44"/>
                  <a:gd name="T30" fmla="*/ 1 w 53"/>
                  <a:gd name="T31" fmla="*/ 1 h 44"/>
                  <a:gd name="T32" fmla="*/ 1 w 53"/>
                  <a:gd name="T33" fmla="*/ 1 h 4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3" h="44">
                    <a:moveTo>
                      <a:pt x="53" y="43"/>
                    </a:moveTo>
                    <a:lnTo>
                      <a:pt x="50" y="44"/>
                    </a:lnTo>
                    <a:lnTo>
                      <a:pt x="43" y="41"/>
                    </a:lnTo>
                    <a:lnTo>
                      <a:pt x="35" y="35"/>
                    </a:lnTo>
                    <a:lnTo>
                      <a:pt x="26" y="28"/>
                    </a:lnTo>
                    <a:lnTo>
                      <a:pt x="15" y="20"/>
                    </a:lnTo>
                    <a:lnTo>
                      <a:pt x="7" y="12"/>
                    </a:lnTo>
                    <a:lnTo>
                      <a:pt x="3" y="5"/>
                    </a:lnTo>
                    <a:lnTo>
                      <a:pt x="0" y="0"/>
                    </a:lnTo>
                    <a:lnTo>
                      <a:pt x="6" y="4"/>
                    </a:lnTo>
                    <a:lnTo>
                      <a:pt x="13" y="9"/>
                    </a:lnTo>
                    <a:lnTo>
                      <a:pt x="22" y="14"/>
                    </a:lnTo>
                    <a:lnTo>
                      <a:pt x="30" y="21"/>
                    </a:lnTo>
                    <a:lnTo>
                      <a:pt x="39" y="28"/>
                    </a:lnTo>
                    <a:lnTo>
                      <a:pt x="46" y="34"/>
                    </a:lnTo>
                    <a:lnTo>
                      <a:pt x="51" y="40"/>
                    </a:lnTo>
                    <a:lnTo>
                      <a:pt x="53" y="4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322" name="Freeform 198"/>
              <p:cNvSpPr>
                <a:spLocks/>
              </p:cNvSpPr>
              <p:nvPr/>
            </p:nvSpPr>
            <p:spPr bwMode="auto">
              <a:xfrm>
                <a:off x="62" y="466"/>
                <a:ext cx="19" cy="8"/>
              </a:xfrm>
              <a:custGeom>
                <a:avLst/>
                <a:gdLst>
                  <a:gd name="T0" fmla="*/ 0 w 39"/>
                  <a:gd name="T1" fmla="*/ 0 h 17"/>
                  <a:gd name="T2" fmla="*/ 0 w 39"/>
                  <a:gd name="T3" fmla="*/ 0 h 17"/>
                  <a:gd name="T4" fmla="*/ 0 w 39"/>
                  <a:gd name="T5" fmla="*/ 0 h 17"/>
                  <a:gd name="T6" fmla="*/ 0 w 39"/>
                  <a:gd name="T7" fmla="*/ 0 h 17"/>
                  <a:gd name="T8" fmla="*/ 0 w 39"/>
                  <a:gd name="T9" fmla="*/ 0 h 17"/>
                  <a:gd name="T10" fmla="*/ 0 w 39"/>
                  <a:gd name="T11" fmla="*/ 0 h 17"/>
                  <a:gd name="T12" fmla="*/ 0 w 39"/>
                  <a:gd name="T13" fmla="*/ 0 h 17"/>
                  <a:gd name="T14" fmla="*/ 0 w 39"/>
                  <a:gd name="T15" fmla="*/ 0 h 17"/>
                  <a:gd name="T16" fmla="*/ 0 w 39"/>
                  <a:gd name="T17" fmla="*/ 0 h 17"/>
                  <a:gd name="T18" fmla="*/ 0 w 39"/>
                  <a:gd name="T19" fmla="*/ 0 h 17"/>
                  <a:gd name="T20" fmla="*/ 0 w 39"/>
                  <a:gd name="T21" fmla="*/ 0 h 17"/>
                  <a:gd name="T22" fmla="*/ 0 w 39"/>
                  <a:gd name="T23" fmla="*/ 0 h 17"/>
                  <a:gd name="T24" fmla="*/ 0 w 39"/>
                  <a:gd name="T25" fmla="*/ 0 h 17"/>
                  <a:gd name="T26" fmla="*/ 0 w 39"/>
                  <a:gd name="T27" fmla="*/ 0 h 17"/>
                  <a:gd name="T28" fmla="*/ 0 w 39"/>
                  <a:gd name="T29" fmla="*/ 0 h 17"/>
                  <a:gd name="T30" fmla="*/ 0 w 39"/>
                  <a:gd name="T31" fmla="*/ 0 h 17"/>
                  <a:gd name="T32" fmla="*/ 0 w 39"/>
                  <a:gd name="T33" fmla="*/ 0 h 1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9" h="17">
                    <a:moveTo>
                      <a:pt x="39" y="15"/>
                    </a:moveTo>
                    <a:lnTo>
                      <a:pt x="37" y="16"/>
                    </a:lnTo>
                    <a:lnTo>
                      <a:pt x="32" y="17"/>
                    </a:lnTo>
                    <a:lnTo>
                      <a:pt x="27" y="16"/>
                    </a:lnTo>
                    <a:lnTo>
                      <a:pt x="20" y="15"/>
                    </a:lnTo>
                    <a:lnTo>
                      <a:pt x="13" y="12"/>
                    </a:lnTo>
                    <a:lnTo>
                      <a:pt x="7" y="9"/>
                    </a:lnTo>
                    <a:lnTo>
                      <a:pt x="3" y="4"/>
                    </a:lnTo>
                    <a:lnTo>
                      <a:pt x="0" y="0"/>
                    </a:lnTo>
                    <a:lnTo>
                      <a:pt x="5" y="3"/>
                    </a:lnTo>
                    <a:lnTo>
                      <a:pt x="11" y="5"/>
                    </a:lnTo>
                    <a:lnTo>
                      <a:pt x="19" y="6"/>
                    </a:lnTo>
                    <a:lnTo>
                      <a:pt x="26" y="8"/>
                    </a:lnTo>
                    <a:lnTo>
                      <a:pt x="32" y="9"/>
                    </a:lnTo>
                    <a:lnTo>
                      <a:pt x="37" y="10"/>
                    </a:lnTo>
                    <a:lnTo>
                      <a:pt x="39" y="12"/>
                    </a:lnTo>
                    <a:lnTo>
                      <a:pt x="39" y="15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323" name="Freeform 199"/>
              <p:cNvSpPr>
                <a:spLocks/>
              </p:cNvSpPr>
              <p:nvPr/>
            </p:nvSpPr>
            <p:spPr bwMode="auto">
              <a:xfrm>
                <a:off x="46" y="571"/>
                <a:ext cx="16" cy="17"/>
              </a:xfrm>
              <a:custGeom>
                <a:avLst/>
                <a:gdLst>
                  <a:gd name="T0" fmla="*/ 0 w 31"/>
                  <a:gd name="T1" fmla="*/ 0 h 33"/>
                  <a:gd name="T2" fmla="*/ 1 w 31"/>
                  <a:gd name="T3" fmla="*/ 1 h 33"/>
                  <a:gd name="T4" fmla="*/ 1 w 31"/>
                  <a:gd name="T5" fmla="*/ 1 h 33"/>
                  <a:gd name="T6" fmla="*/ 1 w 31"/>
                  <a:gd name="T7" fmla="*/ 1 h 33"/>
                  <a:gd name="T8" fmla="*/ 1 w 31"/>
                  <a:gd name="T9" fmla="*/ 1 h 33"/>
                  <a:gd name="T10" fmla="*/ 1 w 31"/>
                  <a:gd name="T11" fmla="*/ 1 h 33"/>
                  <a:gd name="T12" fmla="*/ 1 w 31"/>
                  <a:gd name="T13" fmla="*/ 1 h 33"/>
                  <a:gd name="T14" fmla="*/ 1 w 31"/>
                  <a:gd name="T15" fmla="*/ 1 h 33"/>
                  <a:gd name="T16" fmla="*/ 1 w 31"/>
                  <a:gd name="T17" fmla="*/ 1 h 33"/>
                  <a:gd name="T18" fmla="*/ 1 w 31"/>
                  <a:gd name="T19" fmla="*/ 1 h 33"/>
                  <a:gd name="T20" fmla="*/ 1 w 31"/>
                  <a:gd name="T21" fmla="*/ 1 h 33"/>
                  <a:gd name="T22" fmla="*/ 1 w 31"/>
                  <a:gd name="T23" fmla="*/ 1 h 33"/>
                  <a:gd name="T24" fmla="*/ 0 w 31"/>
                  <a:gd name="T25" fmla="*/ 0 h 3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31" h="33">
                    <a:moveTo>
                      <a:pt x="0" y="0"/>
                    </a:moveTo>
                    <a:lnTo>
                      <a:pt x="4" y="2"/>
                    </a:lnTo>
                    <a:lnTo>
                      <a:pt x="8" y="5"/>
                    </a:lnTo>
                    <a:lnTo>
                      <a:pt x="14" y="10"/>
                    </a:lnTo>
                    <a:lnTo>
                      <a:pt x="20" y="15"/>
                    </a:lnTo>
                    <a:lnTo>
                      <a:pt x="25" y="20"/>
                    </a:lnTo>
                    <a:lnTo>
                      <a:pt x="29" y="25"/>
                    </a:lnTo>
                    <a:lnTo>
                      <a:pt x="31" y="30"/>
                    </a:lnTo>
                    <a:lnTo>
                      <a:pt x="30" y="33"/>
                    </a:lnTo>
                    <a:lnTo>
                      <a:pt x="23" y="32"/>
                    </a:lnTo>
                    <a:lnTo>
                      <a:pt x="14" y="21"/>
                    </a:lnTo>
                    <a:lnTo>
                      <a:pt x="6" y="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324" name="Freeform 200"/>
              <p:cNvSpPr>
                <a:spLocks/>
              </p:cNvSpPr>
              <p:nvPr/>
            </p:nvSpPr>
            <p:spPr bwMode="auto">
              <a:xfrm>
                <a:off x="45" y="575"/>
                <a:ext cx="5" cy="20"/>
              </a:xfrm>
              <a:custGeom>
                <a:avLst/>
                <a:gdLst>
                  <a:gd name="T0" fmla="*/ 1 w 8"/>
                  <a:gd name="T1" fmla="*/ 0 h 42"/>
                  <a:gd name="T2" fmla="*/ 1 w 8"/>
                  <a:gd name="T3" fmla="*/ 0 h 42"/>
                  <a:gd name="T4" fmla="*/ 0 w 8"/>
                  <a:gd name="T5" fmla="*/ 0 h 42"/>
                  <a:gd name="T6" fmla="*/ 0 w 8"/>
                  <a:gd name="T7" fmla="*/ 0 h 42"/>
                  <a:gd name="T8" fmla="*/ 1 w 8"/>
                  <a:gd name="T9" fmla="*/ 0 h 42"/>
                  <a:gd name="T10" fmla="*/ 1 w 8"/>
                  <a:gd name="T11" fmla="*/ 0 h 42"/>
                  <a:gd name="T12" fmla="*/ 1 w 8"/>
                  <a:gd name="T13" fmla="*/ 0 h 42"/>
                  <a:gd name="T14" fmla="*/ 1 w 8"/>
                  <a:gd name="T15" fmla="*/ 0 h 42"/>
                  <a:gd name="T16" fmla="*/ 1 w 8"/>
                  <a:gd name="T17" fmla="*/ 0 h 4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8" h="42">
                    <a:moveTo>
                      <a:pt x="2" y="0"/>
                    </a:moveTo>
                    <a:lnTo>
                      <a:pt x="2" y="9"/>
                    </a:lnTo>
                    <a:lnTo>
                      <a:pt x="0" y="22"/>
                    </a:lnTo>
                    <a:lnTo>
                      <a:pt x="0" y="36"/>
                    </a:lnTo>
                    <a:lnTo>
                      <a:pt x="5" y="42"/>
                    </a:lnTo>
                    <a:lnTo>
                      <a:pt x="8" y="36"/>
                    </a:lnTo>
                    <a:lnTo>
                      <a:pt x="8" y="25"/>
                    </a:lnTo>
                    <a:lnTo>
                      <a:pt x="5" y="1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325" name="Freeform 201"/>
              <p:cNvSpPr>
                <a:spLocks/>
              </p:cNvSpPr>
              <p:nvPr/>
            </p:nvSpPr>
            <p:spPr bwMode="auto">
              <a:xfrm>
                <a:off x="30" y="571"/>
                <a:ext cx="17" cy="19"/>
              </a:xfrm>
              <a:custGeom>
                <a:avLst/>
                <a:gdLst>
                  <a:gd name="T0" fmla="*/ 1 w 33"/>
                  <a:gd name="T1" fmla="*/ 0 h 38"/>
                  <a:gd name="T2" fmla="*/ 1 w 33"/>
                  <a:gd name="T3" fmla="*/ 1 h 38"/>
                  <a:gd name="T4" fmla="*/ 1 w 33"/>
                  <a:gd name="T5" fmla="*/ 1 h 38"/>
                  <a:gd name="T6" fmla="*/ 1 w 33"/>
                  <a:gd name="T7" fmla="*/ 1 h 38"/>
                  <a:gd name="T8" fmla="*/ 0 w 33"/>
                  <a:gd name="T9" fmla="*/ 1 h 38"/>
                  <a:gd name="T10" fmla="*/ 0 w 33"/>
                  <a:gd name="T11" fmla="*/ 1 h 38"/>
                  <a:gd name="T12" fmla="*/ 1 w 33"/>
                  <a:gd name="T13" fmla="*/ 1 h 38"/>
                  <a:gd name="T14" fmla="*/ 1 w 33"/>
                  <a:gd name="T15" fmla="*/ 1 h 38"/>
                  <a:gd name="T16" fmla="*/ 1 w 33"/>
                  <a:gd name="T17" fmla="*/ 1 h 38"/>
                  <a:gd name="T18" fmla="*/ 1 w 33"/>
                  <a:gd name="T19" fmla="*/ 1 h 38"/>
                  <a:gd name="T20" fmla="*/ 1 w 33"/>
                  <a:gd name="T21" fmla="*/ 1 h 38"/>
                  <a:gd name="T22" fmla="*/ 1 w 33"/>
                  <a:gd name="T23" fmla="*/ 1 h 38"/>
                  <a:gd name="T24" fmla="*/ 1 w 33"/>
                  <a:gd name="T25" fmla="*/ 0 h 3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33" h="38">
                    <a:moveTo>
                      <a:pt x="33" y="0"/>
                    </a:moveTo>
                    <a:lnTo>
                      <a:pt x="25" y="12"/>
                    </a:lnTo>
                    <a:lnTo>
                      <a:pt x="15" y="26"/>
                    </a:lnTo>
                    <a:lnTo>
                      <a:pt x="6" y="37"/>
                    </a:lnTo>
                    <a:lnTo>
                      <a:pt x="0" y="38"/>
                    </a:lnTo>
                    <a:lnTo>
                      <a:pt x="0" y="35"/>
                    </a:lnTo>
                    <a:lnTo>
                      <a:pt x="2" y="30"/>
                    </a:lnTo>
                    <a:lnTo>
                      <a:pt x="7" y="26"/>
                    </a:lnTo>
                    <a:lnTo>
                      <a:pt x="13" y="19"/>
                    </a:lnTo>
                    <a:lnTo>
                      <a:pt x="19" y="13"/>
                    </a:lnTo>
                    <a:lnTo>
                      <a:pt x="25" y="8"/>
                    </a:lnTo>
                    <a:lnTo>
                      <a:pt x="30" y="4"/>
                    </a:lnTo>
                    <a:lnTo>
                      <a:pt x="33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326" name="Freeform 202"/>
              <p:cNvSpPr>
                <a:spLocks/>
              </p:cNvSpPr>
              <p:nvPr/>
            </p:nvSpPr>
            <p:spPr bwMode="auto">
              <a:xfrm>
                <a:off x="33" y="465"/>
                <a:ext cx="26" cy="6"/>
              </a:xfrm>
              <a:custGeom>
                <a:avLst/>
                <a:gdLst>
                  <a:gd name="T0" fmla="*/ 1 w 52"/>
                  <a:gd name="T1" fmla="*/ 1 h 12"/>
                  <a:gd name="T2" fmla="*/ 1 w 52"/>
                  <a:gd name="T3" fmla="*/ 1 h 12"/>
                  <a:gd name="T4" fmla="*/ 1 w 52"/>
                  <a:gd name="T5" fmla="*/ 1 h 12"/>
                  <a:gd name="T6" fmla="*/ 1 w 52"/>
                  <a:gd name="T7" fmla="*/ 1 h 12"/>
                  <a:gd name="T8" fmla="*/ 1 w 52"/>
                  <a:gd name="T9" fmla="*/ 1 h 12"/>
                  <a:gd name="T10" fmla="*/ 1 w 52"/>
                  <a:gd name="T11" fmla="*/ 1 h 12"/>
                  <a:gd name="T12" fmla="*/ 1 w 52"/>
                  <a:gd name="T13" fmla="*/ 1 h 12"/>
                  <a:gd name="T14" fmla="*/ 1 w 52"/>
                  <a:gd name="T15" fmla="*/ 1 h 12"/>
                  <a:gd name="T16" fmla="*/ 0 w 52"/>
                  <a:gd name="T17" fmla="*/ 1 h 12"/>
                  <a:gd name="T18" fmla="*/ 1 w 52"/>
                  <a:gd name="T19" fmla="*/ 1 h 12"/>
                  <a:gd name="T20" fmla="*/ 1 w 52"/>
                  <a:gd name="T21" fmla="*/ 0 h 12"/>
                  <a:gd name="T22" fmla="*/ 1 w 52"/>
                  <a:gd name="T23" fmla="*/ 1 h 12"/>
                  <a:gd name="T24" fmla="*/ 1 w 52"/>
                  <a:gd name="T25" fmla="*/ 1 h 12"/>
                  <a:gd name="T26" fmla="*/ 1 w 52"/>
                  <a:gd name="T27" fmla="*/ 1 h 12"/>
                  <a:gd name="T28" fmla="*/ 1 w 52"/>
                  <a:gd name="T29" fmla="*/ 1 h 12"/>
                  <a:gd name="T30" fmla="*/ 1 w 52"/>
                  <a:gd name="T31" fmla="*/ 1 h 12"/>
                  <a:gd name="T32" fmla="*/ 1 w 52"/>
                  <a:gd name="T33" fmla="*/ 1 h 1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2" h="12">
                    <a:moveTo>
                      <a:pt x="52" y="10"/>
                    </a:moveTo>
                    <a:lnTo>
                      <a:pt x="46" y="11"/>
                    </a:lnTo>
                    <a:lnTo>
                      <a:pt x="38" y="12"/>
                    </a:lnTo>
                    <a:lnTo>
                      <a:pt x="30" y="12"/>
                    </a:lnTo>
                    <a:lnTo>
                      <a:pt x="22" y="12"/>
                    </a:lnTo>
                    <a:lnTo>
                      <a:pt x="14" y="12"/>
                    </a:lnTo>
                    <a:lnTo>
                      <a:pt x="7" y="11"/>
                    </a:lnTo>
                    <a:lnTo>
                      <a:pt x="2" y="8"/>
                    </a:lnTo>
                    <a:lnTo>
                      <a:pt x="0" y="5"/>
                    </a:lnTo>
                    <a:lnTo>
                      <a:pt x="1" y="2"/>
                    </a:lnTo>
                    <a:lnTo>
                      <a:pt x="6" y="0"/>
                    </a:lnTo>
                    <a:lnTo>
                      <a:pt x="12" y="2"/>
                    </a:lnTo>
                    <a:lnTo>
                      <a:pt x="21" y="3"/>
                    </a:lnTo>
                    <a:lnTo>
                      <a:pt x="29" y="5"/>
                    </a:lnTo>
                    <a:lnTo>
                      <a:pt x="38" y="7"/>
                    </a:lnTo>
                    <a:lnTo>
                      <a:pt x="46" y="8"/>
                    </a:lnTo>
                    <a:lnTo>
                      <a:pt x="52" y="1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327" name="Freeform 203"/>
              <p:cNvSpPr>
                <a:spLocks/>
              </p:cNvSpPr>
              <p:nvPr/>
            </p:nvSpPr>
            <p:spPr bwMode="auto">
              <a:xfrm>
                <a:off x="39" y="454"/>
                <a:ext cx="24" cy="11"/>
              </a:xfrm>
              <a:custGeom>
                <a:avLst/>
                <a:gdLst>
                  <a:gd name="T0" fmla="*/ 0 w 49"/>
                  <a:gd name="T1" fmla="*/ 1 h 22"/>
                  <a:gd name="T2" fmla="*/ 0 w 49"/>
                  <a:gd name="T3" fmla="*/ 1 h 22"/>
                  <a:gd name="T4" fmla="*/ 0 w 49"/>
                  <a:gd name="T5" fmla="*/ 1 h 22"/>
                  <a:gd name="T6" fmla="*/ 0 w 49"/>
                  <a:gd name="T7" fmla="*/ 1 h 22"/>
                  <a:gd name="T8" fmla="*/ 0 w 49"/>
                  <a:gd name="T9" fmla="*/ 1 h 22"/>
                  <a:gd name="T10" fmla="*/ 0 w 49"/>
                  <a:gd name="T11" fmla="*/ 1 h 22"/>
                  <a:gd name="T12" fmla="*/ 0 w 49"/>
                  <a:gd name="T13" fmla="*/ 1 h 22"/>
                  <a:gd name="T14" fmla="*/ 0 w 49"/>
                  <a:gd name="T15" fmla="*/ 1 h 22"/>
                  <a:gd name="T16" fmla="*/ 0 w 49"/>
                  <a:gd name="T17" fmla="*/ 1 h 22"/>
                  <a:gd name="T18" fmla="*/ 0 w 49"/>
                  <a:gd name="T19" fmla="*/ 0 h 22"/>
                  <a:gd name="T20" fmla="*/ 0 w 49"/>
                  <a:gd name="T21" fmla="*/ 0 h 22"/>
                  <a:gd name="T22" fmla="*/ 0 w 49"/>
                  <a:gd name="T23" fmla="*/ 1 h 22"/>
                  <a:gd name="T24" fmla="*/ 0 w 49"/>
                  <a:gd name="T25" fmla="*/ 1 h 22"/>
                  <a:gd name="T26" fmla="*/ 0 w 49"/>
                  <a:gd name="T27" fmla="*/ 1 h 22"/>
                  <a:gd name="T28" fmla="*/ 0 w 49"/>
                  <a:gd name="T29" fmla="*/ 1 h 22"/>
                  <a:gd name="T30" fmla="*/ 0 w 49"/>
                  <a:gd name="T31" fmla="*/ 1 h 22"/>
                  <a:gd name="T32" fmla="*/ 0 w 49"/>
                  <a:gd name="T33" fmla="*/ 1 h 2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9" h="22">
                    <a:moveTo>
                      <a:pt x="49" y="22"/>
                    </a:moveTo>
                    <a:lnTo>
                      <a:pt x="44" y="22"/>
                    </a:lnTo>
                    <a:lnTo>
                      <a:pt x="37" y="21"/>
                    </a:lnTo>
                    <a:lnTo>
                      <a:pt x="29" y="19"/>
                    </a:lnTo>
                    <a:lnTo>
                      <a:pt x="21" y="17"/>
                    </a:lnTo>
                    <a:lnTo>
                      <a:pt x="14" y="13"/>
                    </a:lnTo>
                    <a:lnTo>
                      <a:pt x="7" y="10"/>
                    </a:lnTo>
                    <a:lnTo>
                      <a:pt x="3" y="6"/>
                    </a:lnTo>
                    <a:lnTo>
                      <a:pt x="0" y="3"/>
                    </a:lnTo>
                    <a:lnTo>
                      <a:pt x="1" y="0"/>
                    </a:lnTo>
                    <a:lnTo>
                      <a:pt x="6" y="0"/>
                    </a:lnTo>
                    <a:lnTo>
                      <a:pt x="14" y="3"/>
                    </a:lnTo>
                    <a:lnTo>
                      <a:pt x="22" y="7"/>
                    </a:lnTo>
                    <a:lnTo>
                      <a:pt x="30" y="12"/>
                    </a:lnTo>
                    <a:lnTo>
                      <a:pt x="38" y="17"/>
                    </a:lnTo>
                    <a:lnTo>
                      <a:pt x="45" y="20"/>
                    </a:lnTo>
                    <a:lnTo>
                      <a:pt x="49" y="2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328" name="Freeform 204"/>
              <p:cNvSpPr>
                <a:spLocks/>
              </p:cNvSpPr>
              <p:nvPr/>
            </p:nvSpPr>
            <p:spPr bwMode="auto">
              <a:xfrm>
                <a:off x="33" y="476"/>
                <a:ext cx="25" cy="6"/>
              </a:xfrm>
              <a:custGeom>
                <a:avLst/>
                <a:gdLst>
                  <a:gd name="T0" fmla="*/ 1 w 48"/>
                  <a:gd name="T1" fmla="*/ 1 h 12"/>
                  <a:gd name="T2" fmla="*/ 1 w 48"/>
                  <a:gd name="T3" fmla="*/ 1 h 12"/>
                  <a:gd name="T4" fmla="*/ 1 w 48"/>
                  <a:gd name="T5" fmla="*/ 1 h 12"/>
                  <a:gd name="T6" fmla="*/ 1 w 48"/>
                  <a:gd name="T7" fmla="*/ 1 h 12"/>
                  <a:gd name="T8" fmla="*/ 1 w 48"/>
                  <a:gd name="T9" fmla="*/ 1 h 12"/>
                  <a:gd name="T10" fmla="*/ 1 w 48"/>
                  <a:gd name="T11" fmla="*/ 1 h 12"/>
                  <a:gd name="T12" fmla="*/ 1 w 48"/>
                  <a:gd name="T13" fmla="*/ 1 h 12"/>
                  <a:gd name="T14" fmla="*/ 1 w 48"/>
                  <a:gd name="T15" fmla="*/ 1 h 12"/>
                  <a:gd name="T16" fmla="*/ 0 w 48"/>
                  <a:gd name="T17" fmla="*/ 1 h 12"/>
                  <a:gd name="T18" fmla="*/ 0 w 48"/>
                  <a:gd name="T19" fmla="*/ 1 h 12"/>
                  <a:gd name="T20" fmla="*/ 1 w 48"/>
                  <a:gd name="T21" fmla="*/ 0 h 12"/>
                  <a:gd name="T22" fmla="*/ 1 w 48"/>
                  <a:gd name="T23" fmla="*/ 0 h 12"/>
                  <a:gd name="T24" fmla="*/ 1 w 48"/>
                  <a:gd name="T25" fmla="*/ 1 h 12"/>
                  <a:gd name="T26" fmla="*/ 1 w 48"/>
                  <a:gd name="T27" fmla="*/ 1 h 12"/>
                  <a:gd name="T28" fmla="*/ 1 w 48"/>
                  <a:gd name="T29" fmla="*/ 1 h 12"/>
                  <a:gd name="T30" fmla="*/ 1 w 48"/>
                  <a:gd name="T31" fmla="*/ 1 h 12"/>
                  <a:gd name="T32" fmla="*/ 1 w 48"/>
                  <a:gd name="T33" fmla="*/ 1 h 1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8" h="12">
                    <a:moveTo>
                      <a:pt x="48" y="5"/>
                    </a:moveTo>
                    <a:lnTo>
                      <a:pt x="46" y="7"/>
                    </a:lnTo>
                    <a:lnTo>
                      <a:pt x="41" y="10"/>
                    </a:lnTo>
                    <a:lnTo>
                      <a:pt x="33" y="11"/>
                    </a:lnTo>
                    <a:lnTo>
                      <a:pt x="25" y="12"/>
                    </a:lnTo>
                    <a:lnTo>
                      <a:pt x="17" y="12"/>
                    </a:lnTo>
                    <a:lnTo>
                      <a:pt x="9" y="11"/>
                    </a:lnTo>
                    <a:lnTo>
                      <a:pt x="3" y="8"/>
                    </a:lnTo>
                    <a:lnTo>
                      <a:pt x="0" y="5"/>
                    </a:lnTo>
                    <a:lnTo>
                      <a:pt x="0" y="1"/>
                    </a:lnTo>
                    <a:lnTo>
                      <a:pt x="3" y="0"/>
                    </a:lnTo>
                    <a:lnTo>
                      <a:pt x="10" y="0"/>
                    </a:lnTo>
                    <a:lnTo>
                      <a:pt x="17" y="1"/>
                    </a:lnTo>
                    <a:lnTo>
                      <a:pt x="26" y="3"/>
                    </a:lnTo>
                    <a:lnTo>
                      <a:pt x="34" y="4"/>
                    </a:lnTo>
                    <a:lnTo>
                      <a:pt x="42" y="5"/>
                    </a:lnTo>
                    <a:lnTo>
                      <a:pt x="48" y="5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329" name="Freeform 205"/>
              <p:cNvSpPr>
                <a:spLocks/>
              </p:cNvSpPr>
              <p:nvPr/>
            </p:nvSpPr>
            <p:spPr bwMode="auto">
              <a:xfrm>
                <a:off x="27" y="487"/>
                <a:ext cx="26" cy="4"/>
              </a:xfrm>
              <a:custGeom>
                <a:avLst/>
                <a:gdLst>
                  <a:gd name="T0" fmla="*/ 1 w 52"/>
                  <a:gd name="T1" fmla="*/ 0 h 8"/>
                  <a:gd name="T2" fmla="*/ 1 w 52"/>
                  <a:gd name="T3" fmla="*/ 1 h 8"/>
                  <a:gd name="T4" fmla="*/ 1 w 52"/>
                  <a:gd name="T5" fmla="*/ 1 h 8"/>
                  <a:gd name="T6" fmla="*/ 1 w 52"/>
                  <a:gd name="T7" fmla="*/ 1 h 8"/>
                  <a:gd name="T8" fmla="*/ 1 w 52"/>
                  <a:gd name="T9" fmla="*/ 1 h 8"/>
                  <a:gd name="T10" fmla="*/ 1 w 52"/>
                  <a:gd name="T11" fmla="*/ 1 h 8"/>
                  <a:gd name="T12" fmla="*/ 1 w 52"/>
                  <a:gd name="T13" fmla="*/ 1 h 8"/>
                  <a:gd name="T14" fmla="*/ 1 w 52"/>
                  <a:gd name="T15" fmla="*/ 1 h 8"/>
                  <a:gd name="T16" fmla="*/ 0 w 52"/>
                  <a:gd name="T17" fmla="*/ 1 h 8"/>
                  <a:gd name="T18" fmla="*/ 0 w 52"/>
                  <a:gd name="T19" fmla="*/ 1 h 8"/>
                  <a:gd name="T20" fmla="*/ 1 w 52"/>
                  <a:gd name="T21" fmla="*/ 0 h 8"/>
                  <a:gd name="T22" fmla="*/ 1 w 52"/>
                  <a:gd name="T23" fmla="*/ 0 h 8"/>
                  <a:gd name="T24" fmla="*/ 1 w 52"/>
                  <a:gd name="T25" fmla="*/ 0 h 8"/>
                  <a:gd name="T26" fmla="*/ 1 w 52"/>
                  <a:gd name="T27" fmla="*/ 0 h 8"/>
                  <a:gd name="T28" fmla="*/ 1 w 52"/>
                  <a:gd name="T29" fmla="*/ 1 h 8"/>
                  <a:gd name="T30" fmla="*/ 1 w 52"/>
                  <a:gd name="T31" fmla="*/ 1 h 8"/>
                  <a:gd name="T32" fmla="*/ 1 w 52"/>
                  <a:gd name="T33" fmla="*/ 0 h 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2" h="8">
                    <a:moveTo>
                      <a:pt x="52" y="0"/>
                    </a:moveTo>
                    <a:lnTo>
                      <a:pt x="47" y="2"/>
                    </a:lnTo>
                    <a:lnTo>
                      <a:pt x="42" y="4"/>
                    </a:lnTo>
                    <a:lnTo>
                      <a:pt x="34" y="6"/>
                    </a:lnTo>
                    <a:lnTo>
                      <a:pt x="24" y="7"/>
                    </a:lnTo>
                    <a:lnTo>
                      <a:pt x="16" y="8"/>
                    </a:lnTo>
                    <a:lnTo>
                      <a:pt x="8" y="8"/>
                    </a:lnTo>
                    <a:lnTo>
                      <a:pt x="4" y="7"/>
                    </a:lnTo>
                    <a:lnTo>
                      <a:pt x="0" y="5"/>
                    </a:lnTo>
                    <a:lnTo>
                      <a:pt x="0" y="2"/>
                    </a:lnTo>
                    <a:lnTo>
                      <a:pt x="4" y="0"/>
                    </a:lnTo>
                    <a:lnTo>
                      <a:pt x="9" y="0"/>
                    </a:lnTo>
                    <a:lnTo>
                      <a:pt x="17" y="0"/>
                    </a:lnTo>
                    <a:lnTo>
                      <a:pt x="27" y="0"/>
                    </a:lnTo>
                    <a:lnTo>
                      <a:pt x="36" y="1"/>
                    </a:lnTo>
                    <a:lnTo>
                      <a:pt x="44" y="1"/>
                    </a:lnTo>
                    <a:lnTo>
                      <a:pt x="52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330" name="Freeform 206"/>
              <p:cNvSpPr>
                <a:spLocks/>
              </p:cNvSpPr>
              <p:nvPr/>
            </p:nvSpPr>
            <p:spPr bwMode="auto">
              <a:xfrm>
                <a:off x="22" y="495"/>
                <a:ext cx="26" cy="6"/>
              </a:xfrm>
              <a:custGeom>
                <a:avLst/>
                <a:gdLst>
                  <a:gd name="T0" fmla="*/ 1 w 52"/>
                  <a:gd name="T1" fmla="*/ 0 h 12"/>
                  <a:gd name="T2" fmla="*/ 1 w 52"/>
                  <a:gd name="T3" fmla="*/ 1 h 12"/>
                  <a:gd name="T4" fmla="*/ 1 w 52"/>
                  <a:gd name="T5" fmla="*/ 1 h 12"/>
                  <a:gd name="T6" fmla="*/ 1 w 52"/>
                  <a:gd name="T7" fmla="*/ 1 h 12"/>
                  <a:gd name="T8" fmla="*/ 1 w 52"/>
                  <a:gd name="T9" fmla="*/ 1 h 12"/>
                  <a:gd name="T10" fmla="*/ 1 w 52"/>
                  <a:gd name="T11" fmla="*/ 1 h 12"/>
                  <a:gd name="T12" fmla="*/ 1 w 52"/>
                  <a:gd name="T13" fmla="*/ 1 h 12"/>
                  <a:gd name="T14" fmla="*/ 1 w 52"/>
                  <a:gd name="T15" fmla="*/ 1 h 12"/>
                  <a:gd name="T16" fmla="*/ 0 w 52"/>
                  <a:gd name="T17" fmla="*/ 1 h 12"/>
                  <a:gd name="T18" fmla="*/ 1 w 52"/>
                  <a:gd name="T19" fmla="*/ 1 h 12"/>
                  <a:gd name="T20" fmla="*/ 1 w 52"/>
                  <a:gd name="T21" fmla="*/ 1 h 12"/>
                  <a:gd name="T22" fmla="*/ 1 w 52"/>
                  <a:gd name="T23" fmla="*/ 1 h 12"/>
                  <a:gd name="T24" fmla="*/ 1 w 52"/>
                  <a:gd name="T25" fmla="*/ 1 h 12"/>
                  <a:gd name="T26" fmla="*/ 1 w 52"/>
                  <a:gd name="T27" fmla="*/ 1 h 12"/>
                  <a:gd name="T28" fmla="*/ 1 w 52"/>
                  <a:gd name="T29" fmla="*/ 1 h 12"/>
                  <a:gd name="T30" fmla="*/ 1 w 52"/>
                  <a:gd name="T31" fmla="*/ 1 h 12"/>
                  <a:gd name="T32" fmla="*/ 1 w 52"/>
                  <a:gd name="T33" fmla="*/ 0 h 1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2" h="12">
                    <a:moveTo>
                      <a:pt x="52" y="0"/>
                    </a:moveTo>
                    <a:lnTo>
                      <a:pt x="47" y="2"/>
                    </a:lnTo>
                    <a:lnTo>
                      <a:pt x="40" y="4"/>
                    </a:lnTo>
                    <a:lnTo>
                      <a:pt x="31" y="7"/>
                    </a:lnTo>
                    <a:lnTo>
                      <a:pt x="23" y="10"/>
                    </a:lnTo>
                    <a:lnTo>
                      <a:pt x="14" y="11"/>
                    </a:lnTo>
                    <a:lnTo>
                      <a:pt x="7" y="12"/>
                    </a:lnTo>
                    <a:lnTo>
                      <a:pt x="2" y="11"/>
                    </a:lnTo>
                    <a:lnTo>
                      <a:pt x="0" y="8"/>
                    </a:lnTo>
                    <a:lnTo>
                      <a:pt x="1" y="5"/>
                    </a:lnTo>
                    <a:lnTo>
                      <a:pt x="6" y="4"/>
                    </a:lnTo>
                    <a:lnTo>
                      <a:pt x="13" y="3"/>
                    </a:lnTo>
                    <a:lnTo>
                      <a:pt x="21" y="2"/>
                    </a:lnTo>
                    <a:lnTo>
                      <a:pt x="29" y="2"/>
                    </a:lnTo>
                    <a:lnTo>
                      <a:pt x="37" y="2"/>
                    </a:lnTo>
                    <a:lnTo>
                      <a:pt x="45" y="2"/>
                    </a:lnTo>
                    <a:lnTo>
                      <a:pt x="52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331" name="Freeform 207"/>
              <p:cNvSpPr>
                <a:spLocks/>
              </p:cNvSpPr>
              <p:nvPr/>
            </p:nvSpPr>
            <p:spPr bwMode="auto">
              <a:xfrm>
                <a:off x="17" y="504"/>
                <a:ext cx="29" cy="7"/>
              </a:xfrm>
              <a:custGeom>
                <a:avLst/>
                <a:gdLst>
                  <a:gd name="T0" fmla="*/ 1 w 57"/>
                  <a:gd name="T1" fmla="*/ 0 h 14"/>
                  <a:gd name="T2" fmla="*/ 1 w 57"/>
                  <a:gd name="T3" fmla="*/ 1 h 14"/>
                  <a:gd name="T4" fmla="*/ 1 w 57"/>
                  <a:gd name="T5" fmla="*/ 1 h 14"/>
                  <a:gd name="T6" fmla="*/ 1 w 57"/>
                  <a:gd name="T7" fmla="*/ 1 h 14"/>
                  <a:gd name="T8" fmla="*/ 1 w 57"/>
                  <a:gd name="T9" fmla="*/ 1 h 14"/>
                  <a:gd name="T10" fmla="*/ 1 w 57"/>
                  <a:gd name="T11" fmla="*/ 1 h 14"/>
                  <a:gd name="T12" fmla="*/ 1 w 57"/>
                  <a:gd name="T13" fmla="*/ 1 h 14"/>
                  <a:gd name="T14" fmla="*/ 1 w 57"/>
                  <a:gd name="T15" fmla="*/ 1 h 14"/>
                  <a:gd name="T16" fmla="*/ 0 w 57"/>
                  <a:gd name="T17" fmla="*/ 1 h 14"/>
                  <a:gd name="T18" fmla="*/ 1 w 57"/>
                  <a:gd name="T19" fmla="*/ 1 h 14"/>
                  <a:gd name="T20" fmla="*/ 1 w 57"/>
                  <a:gd name="T21" fmla="*/ 1 h 14"/>
                  <a:gd name="T22" fmla="*/ 1 w 57"/>
                  <a:gd name="T23" fmla="*/ 1 h 14"/>
                  <a:gd name="T24" fmla="*/ 1 w 57"/>
                  <a:gd name="T25" fmla="*/ 0 h 14"/>
                  <a:gd name="T26" fmla="*/ 1 w 57"/>
                  <a:gd name="T27" fmla="*/ 1 h 14"/>
                  <a:gd name="T28" fmla="*/ 1 w 57"/>
                  <a:gd name="T29" fmla="*/ 1 h 14"/>
                  <a:gd name="T30" fmla="*/ 1 w 57"/>
                  <a:gd name="T31" fmla="*/ 1 h 14"/>
                  <a:gd name="T32" fmla="*/ 1 w 57"/>
                  <a:gd name="T33" fmla="*/ 0 h 1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7" h="14">
                    <a:moveTo>
                      <a:pt x="57" y="0"/>
                    </a:moveTo>
                    <a:lnTo>
                      <a:pt x="50" y="3"/>
                    </a:lnTo>
                    <a:lnTo>
                      <a:pt x="42" y="7"/>
                    </a:lnTo>
                    <a:lnTo>
                      <a:pt x="33" y="9"/>
                    </a:lnTo>
                    <a:lnTo>
                      <a:pt x="24" y="12"/>
                    </a:lnTo>
                    <a:lnTo>
                      <a:pt x="15" y="14"/>
                    </a:lnTo>
                    <a:lnTo>
                      <a:pt x="6" y="14"/>
                    </a:lnTo>
                    <a:lnTo>
                      <a:pt x="2" y="11"/>
                    </a:lnTo>
                    <a:lnTo>
                      <a:pt x="0" y="8"/>
                    </a:lnTo>
                    <a:lnTo>
                      <a:pt x="1" y="4"/>
                    </a:lnTo>
                    <a:lnTo>
                      <a:pt x="6" y="2"/>
                    </a:lnTo>
                    <a:lnTo>
                      <a:pt x="15" y="1"/>
                    </a:lnTo>
                    <a:lnTo>
                      <a:pt x="24" y="0"/>
                    </a:lnTo>
                    <a:lnTo>
                      <a:pt x="34" y="1"/>
                    </a:lnTo>
                    <a:lnTo>
                      <a:pt x="43" y="1"/>
                    </a:lnTo>
                    <a:lnTo>
                      <a:pt x="51" y="1"/>
                    </a:lnTo>
                    <a:lnTo>
                      <a:pt x="57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332" name="Freeform 208"/>
              <p:cNvSpPr>
                <a:spLocks/>
              </p:cNvSpPr>
              <p:nvPr/>
            </p:nvSpPr>
            <p:spPr bwMode="auto">
              <a:xfrm>
                <a:off x="13" y="515"/>
                <a:ext cx="31" cy="10"/>
              </a:xfrm>
              <a:custGeom>
                <a:avLst/>
                <a:gdLst>
                  <a:gd name="T0" fmla="*/ 0 w 64"/>
                  <a:gd name="T1" fmla="*/ 0 h 19"/>
                  <a:gd name="T2" fmla="*/ 0 w 64"/>
                  <a:gd name="T3" fmla="*/ 1 h 19"/>
                  <a:gd name="T4" fmla="*/ 0 w 64"/>
                  <a:gd name="T5" fmla="*/ 1 h 19"/>
                  <a:gd name="T6" fmla="*/ 0 w 64"/>
                  <a:gd name="T7" fmla="*/ 1 h 19"/>
                  <a:gd name="T8" fmla="*/ 0 w 64"/>
                  <a:gd name="T9" fmla="*/ 1 h 19"/>
                  <a:gd name="T10" fmla="*/ 0 w 64"/>
                  <a:gd name="T11" fmla="*/ 1 h 19"/>
                  <a:gd name="T12" fmla="*/ 0 w 64"/>
                  <a:gd name="T13" fmla="*/ 1 h 19"/>
                  <a:gd name="T14" fmla="*/ 0 w 64"/>
                  <a:gd name="T15" fmla="*/ 1 h 19"/>
                  <a:gd name="T16" fmla="*/ 0 w 64"/>
                  <a:gd name="T17" fmla="*/ 1 h 19"/>
                  <a:gd name="T18" fmla="*/ 0 w 64"/>
                  <a:gd name="T19" fmla="*/ 1 h 19"/>
                  <a:gd name="T20" fmla="*/ 0 w 64"/>
                  <a:gd name="T21" fmla="*/ 1 h 19"/>
                  <a:gd name="T22" fmla="*/ 0 w 64"/>
                  <a:gd name="T23" fmla="*/ 1 h 19"/>
                  <a:gd name="T24" fmla="*/ 0 w 64"/>
                  <a:gd name="T25" fmla="*/ 1 h 19"/>
                  <a:gd name="T26" fmla="*/ 0 w 64"/>
                  <a:gd name="T27" fmla="*/ 1 h 19"/>
                  <a:gd name="T28" fmla="*/ 0 w 64"/>
                  <a:gd name="T29" fmla="*/ 1 h 19"/>
                  <a:gd name="T30" fmla="*/ 0 w 64"/>
                  <a:gd name="T31" fmla="*/ 1 h 19"/>
                  <a:gd name="T32" fmla="*/ 0 w 64"/>
                  <a:gd name="T33" fmla="*/ 0 h 1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64" h="19">
                    <a:moveTo>
                      <a:pt x="64" y="0"/>
                    </a:moveTo>
                    <a:lnTo>
                      <a:pt x="58" y="2"/>
                    </a:lnTo>
                    <a:lnTo>
                      <a:pt x="49" y="6"/>
                    </a:lnTo>
                    <a:lnTo>
                      <a:pt x="37" y="11"/>
                    </a:lnTo>
                    <a:lnTo>
                      <a:pt x="27" y="15"/>
                    </a:lnTo>
                    <a:lnTo>
                      <a:pt x="15" y="18"/>
                    </a:lnTo>
                    <a:lnTo>
                      <a:pt x="7" y="19"/>
                    </a:lnTo>
                    <a:lnTo>
                      <a:pt x="1" y="19"/>
                    </a:lnTo>
                    <a:lnTo>
                      <a:pt x="0" y="16"/>
                    </a:lnTo>
                    <a:lnTo>
                      <a:pt x="4" y="11"/>
                    </a:lnTo>
                    <a:lnTo>
                      <a:pt x="10" y="9"/>
                    </a:lnTo>
                    <a:lnTo>
                      <a:pt x="19" y="6"/>
                    </a:lnTo>
                    <a:lnTo>
                      <a:pt x="30" y="4"/>
                    </a:lnTo>
                    <a:lnTo>
                      <a:pt x="41" y="3"/>
                    </a:lnTo>
                    <a:lnTo>
                      <a:pt x="51" y="2"/>
                    </a:lnTo>
                    <a:lnTo>
                      <a:pt x="59" y="1"/>
                    </a:lnTo>
                    <a:lnTo>
                      <a:pt x="64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333" name="Freeform 209"/>
              <p:cNvSpPr>
                <a:spLocks/>
              </p:cNvSpPr>
              <p:nvPr/>
            </p:nvSpPr>
            <p:spPr bwMode="auto">
              <a:xfrm>
                <a:off x="10" y="523"/>
                <a:ext cx="34" cy="13"/>
              </a:xfrm>
              <a:custGeom>
                <a:avLst/>
                <a:gdLst>
                  <a:gd name="T0" fmla="*/ 1 w 68"/>
                  <a:gd name="T1" fmla="*/ 0 h 26"/>
                  <a:gd name="T2" fmla="*/ 1 w 68"/>
                  <a:gd name="T3" fmla="*/ 1 h 26"/>
                  <a:gd name="T4" fmla="*/ 1 w 68"/>
                  <a:gd name="T5" fmla="*/ 1 h 26"/>
                  <a:gd name="T6" fmla="*/ 1 w 68"/>
                  <a:gd name="T7" fmla="*/ 1 h 26"/>
                  <a:gd name="T8" fmla="*/ 1 w 68"/>
                  <a:gd name="T9" fmla="*/ 1 h 26"/>
                  <a:gd name="T10" fmla="*/ 1 w 68"/>
                  <a:gd name="T11" fmla="*/ 1 h 26"/>
                  <a:gd name="T12" fmla="*/ 1 w 68"/>
                  <a:gd name="T13" fmla="*/ 1 h 26"/>
                  <a:gd name="T14" fmla="*/ 1 w 68"/>
                  <a:gd name="T15" fmla="*/ 1 h 26"/>
                  <a:gd name="T16" fmla="*/ 0 w 68"/>
                  <a:gd name="T17" fmla="*/ 1 h 26"/>
                  <a:gd name="T18" fmla="*/ 1 w 68"/>
                  <a:gd name="T19" fmla="*/ 1 h 26"/>
                  <a:gd name="T20" fmla="*/ 1 w 68"/>
                  <a:gd name="T21" fmla="*/ 1 h 26"/>
                  <a:gd name="T22" fmla="*/ 1 w 68"/>
                  <a:gd name="T23" fmla="*/ 1 h 26"/>
                  <a:gd name="T24" fmla="*/ 1 w 68"/>
                  <a:gd name="T25" fmla="*/ 1 h 26"/>
                  <a:gd name="T26" fmla="*/ 1 w 68"/>
                  <a:gd name="T27" fmla="*/ 1 h 26"/>
                  <a:gd name="T28" fmla="*/ 1 w 68"/>
                  <a:gd name="T29" fmla="*/ 1 h 26"/>
                  <a:gd name="T30" fmla="*/ 1 w 68"/>
                  <a:gd name="T31" fmla="*/ 1 h 26"/>
                  <a:gd name="T32" fmla="*/ 1 w 68"/>
                  <a:gd name="T33" fmla="*/ 0 h 2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68" h="26">
                    <a:moveTo>
                      <a:pt x="68" y="0"/>
                    </a:moveTo>
                    <a:lnTo>
                      <a:pt x="62" y="5"/>
                    </a:lnTo>
                    <a:lnTo>
                      <a:pt x="53" y="12"/>
                    </a:lnTo>
                    <a:lnTo>
                      <a:pt x="41" y="17"/>
                    </a:lnTo>
                    <a:lnTo>
                      <a:pt x="30" y="22"/>
                    </a:lnTo>
                    <a:lnTo>
                      <a:pt x="18" y="25"/>
                    </a:lnTo>
                    <a:lnTo>
                      <a:pt x="9" y="26"/>
                    </a:lnTo>
                    <a:lnTo>
                      <a:pt x="2" y="25"/>
                    </a:lnTo>
                    <a:lnTo>
                      <a:pt x="0" y="22"/>
                    </a:lnTo>
                    <a:lnTo>
                      <a:pt x="1" y="17"/>
                    </a:lnTo>
                    <a:lnTo>
                      <a:pt x="8" y="12"/>
                    </a:lnTo>
                    <a:lnTo>
                      <a:pt x="16" y="9"/>
                    </a:lnTo>
                    <a:lnTo>
                      <a:pt x="27" y="7"/>
                    </a:lnTo>
                    <a:lnTo>
                      <a:pt x="39" y="4"/>
                    </a:lnTo>
                    <a:lnTo>
                      <a:pt x="50" y="2"/>
                    </a:lnTo>
                    <a:lnTo>
                      <a:pt x="61" y="1"/>
                    </a:lnTo>
                    <a:lnTo>
                      <a:pt x="68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</p:grpSp>
        <p:sp>
          <p:nvSpPr>
            <p:cNvPr id="14" name="Freeform 210"/>
            <p:cNvSpPr>
              <a:spLocks/>
            </p:cNvSpPr>
            <p:nvPr/>
          </p:nvSpPr>
          <p:spPr bwMode="auto">
            <a:xfrm>
              <a:off x="12" y="536"/>
              <a:ext cx="32" cy="21"/>
            </a:xfrm>
            <a:custGeom>
              <a:avLst/>
              <a:gdLst>
                <a:gd name="T0" fmla="*/ 0 w 65"/>
                <a:gd name="T1" fmla="*/ 0 h 43"/>
                <a:gd name="T2" fmla="*/ 0 w 65"/>
                <a:gd name="T3" fmla="*/ 0 h 43"/>
                <a:gd name="T4" fmla="*/ 0 w 65"/>
                <a:gd name="T5" fmla="*/ 0 h 43"/>
                <a:gd name="T6" fmla="*/ 0 w 65"/>
                <a:gd name="T7" fmla="*/ 0 h 43"/>
                <a:gd name="T8" fmla="*/ 0 w 65"/>
                <a:gd name="T9" fmla="*/ 0 h 43"/>
                <a:gd name="T10" fmla="*/ 0 w 65"/>
                <a:gd name="T11" fmla="*/ 0 h 43"/>
                <a:gd name="T12" fmla="*/ 0 w 65"/>
                <a:gd name="T13" fmla="*/ 0 h 43"/>
                <a:gd name="T14" fmla="*/ 0 w 65"/>
                <a:gd name="T15" fmla="*/ 0 h 43"/>
                <a:gd name="T16" fmla="*/ 0 w 65"/>
                <a:gd name="T17" fmla="*/ 0 h 43"/>
                <a:gd name="T18" fmla="*/ 0 w 65"/>
                <a:gd name="T19" fmla="*/ 0 h 43"/>
                <a:gd name="T20" fmla="*/ 0 w 65"/>
                <a:gd name="T21" fmla="*/ 0 h 43"/>
                <a:gd name="T22" fmla="*/ 0 w 65"/>
                <a:gd name="T23" fmla="*/ 0 h 43"/>
                <a:gd name="T24" fmla="*/ 0 w 65"/>
                <a:gd name="T25" fmla="*/ 0 h 43"/>
                <a:gd name="T26" fmla="*/ 0 w 65"/>
                <a:gd name="T27" fmla="*/ 0 h 43"/>
                <a:gd name="T28" fmla="*/ 0 w 65"/>
                <a:gd name="T29" fmla="*/ 0 h 43"/>
                <a:gd name="T30" fmla="*/ 0 w 65"/>
                <a:gd name="T31" fmla="*/ 0 h 43"/>
                <a:gd name="T32" fmla="*/ 0 w 65"/>
                <a:gd name="T33" fmla="*/ 0 h 4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65" h="43">
                  <a:moveTo>
                    <a:pt x="65" y="0"/>
                  </a:moveTo>
                  <a:lnTo>
                    <a:pt x="59" y="7"/>
                  </a:lnTo>
                  <a:lnTo>
                    <a:pt x="51" y="14"/>
                  </a:lnTo>
                  <a:lnTo>
                    <a:pt x="40" y="22"/>
                  </a:lnTo>
                  <a:lnTo>
                    <a:pt x="30" y="30"/>
                  </a:lnTo>
                  <a:lnTo>
                    <a:pt x="20" y="36"/>
                  </a:lnTo>
                  <a:lnTo>
                    <a:pt x="11" y="41"/>
                  </a:lnTo>
                  <a:lnTo>
                    <a:pt x="4" y="43"/>
                  </a:lnTo>
                  <a:lnTo>
                    <a:pt x="0" y="41"/>
                  </a:lnTo>
                  <a:lnTo>
                    <a:pt x="1" y="36"/>
                  </a:lnTo>
                  <a:lnTo>
                    <a:pt x="6" y="30"/>
                  </a:lnTo>
                  <a:lnTo>
                    <a:pt x="13" y="24"/>
                  </a:lnTo>
                  <a:lnTo>
                    <a:pt x="23" y="17"/>
                  </a:lnTo>
                  <a:lnTo>
                    <a:pt x="34" y="12"/>
                  </a:lnTo>
                  <a:lnTo>
                    <a:pt x="45" y="6"/>
                  </a:lnTo>
                  <a:lnTo>
                    <a:pt x="55" y="3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15" name="Freeform 211"/>
            <p:cNvSpPr>
              <a:spLocks/>
            </p:cNvSpPr>
            <p:nvPr/>
          </p:nvSpPr>
          <p:spPr bwMode="auto">
            <a:xfrm>
              <a:off x="17" y="548"/>
              <a:ext cx="27" cy="27"/>
            </a:xfrm>
            <a:custGeom>
              <a:avLst/>
              <a:gdLst>
                <a:gd name="T0" fmla="*/ 1 w 54"/>
                <a:gd name="T1" fmla="*/ 0 h 55"/>
                <a:gd name="T2" fmla="*/ 1 w 54"/>
                <a:gd name="T3" fmla="*/ 0 h 55"/>
                <a:gd name="T4" fmla="*/ 1 w 54"/>
                <a:gd name="T5" fmla="*/ 0 h 55"/>
                <a:gd name="T6" fmla="*/ 1 w 54"/>
                <a:gd name="T7" fmla="*/ 0 h 55"/>
                <a:gd name="T8" fmla="*/ 1 w 54"/>
                <a:gd name="T9" fmla="*/ 0 h 55"/>
                <a:gd name="T10" fmla="*/ 1 w 54"/>
                <a:gd name="T11" fmla="*/ 0 h 55"/>
                <a:gd name="T12" fmla="*/ 1 w 54"/>
                <a:gd name="T13" fmla="*/ 0 h 55"/>
                <a:gd name="T14" fmla="*/ 1 w 54"/>
                <a:gd name="T15" fmla="*/ 0 h 55"/>
                <a:gd name="T16" fmla="*/ 0 w 54"/>
                <a:gd name="T17" fmla="*/ 0 h 55"/>
                <a:gd name="T18" fmla="*/ 0 w 54"/>
                <a:gd name="T19" fmla="*/ 0 h 55"/>
                <a:gd name="T20" fmla="*/ 1 w 54"/>
                <a:gd name="T21" fmla="*/ 0 h 55"/>
                <a:gd name="T22" fmla="*/ 1 w 54"/>
                <a:gd name="T23" fmla="*/ 0 h 55"/>
                <a:gd name="T24" fmla="*/ 1 w 54"/>
                <a:gd name="T25" fmla="*/ 0 h 55"/>
                <a:gd name="T26" fmla="*/ 1 w 54"/>
                <a:gd name="T27" fmla="*/ 0 h 55"/>
                <a:gd name="T28" fmla="*/ 1 w 54"/>
                <a:gd name="T29" fmla="*/ 0 h 55"/>
                <a:gd name="T30" fmla="*/ 1 w 54"/>
                <a:gd name="T31" fmla="*/ 0 h 55"/>
                <a:gd name="T32" fmla="*/ 1 w 54"/>
                <a:gd name="T33" fmla="*/ 0 h 5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4" h="55">
                  <a:moveTo>
                    <a:pt x="54" y="0"/>
                  </a:moveTo>
                  <a:lnTo>
                    <a:pt x="50" y="7"/>
                  </a:lnTo>
                  <a:lnTo>
                    <a:pt x="43" y="15"/>
                  </a:lnTo>
                  <a:lnTo>
                    <a:pt x="35" y="26"/>
                  </a:lnTo>
                  <a:lnTo>
                    <a:pt x="27" y="35"/>
                  </a:lnTo>
                  <a:lnTo>
                    <a:pt x="18" y="44"/>
                  </a:lnTo>
                  <a:lnTo>
                    <a:pt x="10" y="51"/>
                  </a:lnTo>
                  <a:lnTo>
                    <a:pt x="3" y="55"/>
                  </a:lnTo>
                  <a:lnTo>
                    <a:pt x="0" y="53"/>
                  </a:lnTo>
                  <a:lnTo>
                    <a:pt x="0" y="48"/>
                  </a:lnTo>
                  <a:lnTo>
                    <a:pt x="4" y="41"/>
                  </a:lnTo>
                  <a:lnTo>
                    <a:pt x="11" y="32"/>
                  </a:lnTo>
                  <a:lnTo>
                    <a:pt x="20" y="23"/>
                  </a:lnTo>
                  <a:lnTo>
                    <a:pt x="31" y="14"/>
                  </a:lnTo>
                  <a:lnTo>
                    <a:pt x="40" y="7"/>
                  </a:lnTo>
                  <a:lnTo>
                    <a:pt x="48" y="3"/>
                  </a:lnTo>
                  <a:lnTo>
                    <a:pt x="54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16" name="Freeform 212"/>
            <p:cNvSpPr>
              <a:spLocks/>
            </p:cNvSpPr>
            <p:nvPr/>
          </p:nvSpPr>
          <p:spPr bwMode="auto">
            <a:xfrm>
              <a:off x="21" y="560"/>
              <a:ext cx="24" cy="24"/>
            </a:xfrm>
            <a:custGeom>
              <a:avLst/>
              <a:gdLst>
                <a:gd name="T0" fmla="*/ 0 w 50"/>
                <a:gd name="T1" fmla="*/ 0 h 49"/>
                <a:gd name="T2" fmla="*/ 0 w 50"/>
                <a:gd name="T3" fmla="*/ 0 h 49"/>
                <a:gd name="T4" fmla="*/ 0 w 50"/>
                <a:gd name="T5" fmla="*/ 0 h 49"/>
                <a:gd name="T6" fmla="*/ 0 w 50"/>
                <a:gd name="T7" fmla="*/ 0 h 49"/>
                <a:gd name="T8" fmla="*/ 0 w 50"/>
                <a:gd name="T9" fmla="*/ 0 h 49"/>
                <a:gd name="T10" fmla="*/ 0 w 50"/>
                <a:gd name="T11" fmla="*/ 0 h 49"/>
                <a:gd name="T12" fmla="*/ 0 w 50"/>
                <a:gd name="T13" fmla="*/ 0 h 49"/>
                <a:gd name="T14" fmla="*/ 0 w 50"/>
                <a:gd name="T15" fmla="*/ 0 h 49"/>
                <a:gd name="T16" fmla="*/ 0 w 50"/>
                <a:gd name="T17" fmla="*/ 0 h 49"/>
                <a:gd name="T18" fmla="*/ 0 w 50"/>
                <a:gd name="T19" fmla="*/ 0 h 49"/>
                <a:gd name="T20" fmla="*/ 0 w 50"/>
                <a:gd name="T21" fmla="*/ 0 h 49"/>
                <a:gd name="T22" fmla="*/ 0 w 50"/>
                <a:gd name="T23" fmla="*/ 0 h 49"/>
                <a:gd name="T24" fmla="*/ 0 w 50"/>
                <a:gd name="T25" fmla="*/ 0 h 49"/>
                <a:gd name="T26" fmla="*/ 0 w 50"/>
                <a:gd name="T27" fmla="*/ 0 h 49"/>
                <a:gd name="T28" fmla="*/ 0 w 50"/>
                <a:gd name="T29" fmla="*/ 0 h 49"/>
                <a:gd name="T30" fmla="*/ 0 w 50"/>
                <a:gd name="T31" fmla="*/ 0 h 49"/>
                <a:gd name="T32" fmla="*/ 0 w 50"/>
                <a:gd name="T33" fmla="*/ 0 h 4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0" h="49">
                  <a:moveTo>
                    <a:pt x="0" y="47"/>
                  </a:moveTo>
                  <a:lnTo>
                    <a:pt x="2" y="43"/>
                  </a:lnTo>
                  <a:lnTo>
                    <a:pt x="6" y="39"/>
                  </a:lnTo>
                  <a:lnTo>
                    <a:pt x="13" y="34"/>
                  </a:lnTo>
                  <a:lnTo>
                    <a:pt x="21" y="27"/>
                  </a:lnTo>
                  <a:lnTo>
                    <a:pt x="30" y="20"/>
                  </a:lnTo>
                  <a:lnTo>
                    <a:pt x="38" y="13"/>
                  </a:lnTo>
                  <a:lnTo>
                    <a:pt x="45" y="6"/>
                  </a:lnTo>
                  <a:lnTo>
                    <a:pt x="50" y="0"/>
                  </a:lnTo>
                  <a:lnTo>
                    <a:pt x="48" y="9"/>
                  </a:lnTo>
                  <a:lnTo>
                    <a:pt x="42" y="18"/>
                  </a:lnTo>
                  <a:lnTo>
                    <a:pt x="35" y="27"/>
                  </a:lnTo>
                  <a:lnTo>
                    <a:pt x="27" y="36"/>
                  </a:lnTo>
                  <a:lnTo>
                    <a:pt x="19" y="43"/>
                  </a:lnTo>
                  <a:lnTo>
                    <a:pt x="12" y="48"/>
                  </a:lnTo>
                  <a:lnTo>
                    <a:pt x="5" y="49"/>
                  </a:lnTo>
                  <a:lnTo>
                    <a:pt x="0" y="47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17" name="Freeform 213"/>
            <p:cNvSpPr>
              <a:spLocks/>
            </p:cNvSpPr>
            <p:nvPr/>
          </p:nvSpPr>
          <p:spPr bwMode="auto">
            <a:xfrm>
              <a:off x="69" y="585"/>
              <a:ext cx="29" cy="118"/>
            </a:xfrm>
            <a:custGeom>
              <a:avLst/>
              <a:gdLst>
                <a:gd name="T0" fmla="*/ 0 w 59"/>
                <a:gd name="T1" fmla="*/ 0 h 237"/>
                <a:gd name="T2" fmla="*/ 0 w 59"/>
                <a:gd name="T3" fmla="*/ 0 h 237"/>
                <a:gd name="T4" fmla="*/ 0 w 59"/>
                <a:gd name="T5" fmla="*/ 0 h 237"/>
                <a:gd name="T6" fmla="*/ 0 w 59"/>
                <a:gd name="T7" fmla="*/ 0 h 237"/>
                <a:gd name="T8" fmla="*/ 0 w 59"/>
                <a:gd name="T9" fmla="*/ 0 h 237"/>
                <a:gd name="T10" fmla="*/ 0 w 59"/>
                <a:gd name="T11" fmla="*/ 0 h 237"/>
                <a:gd name="T12" fmla="*/ 0 w 59"/>
                <a:gd name="T13" fmla="*/ 0 h 237"/>
                <a:gd name="T14" fmla="*/ 0 w 59"/>
                <a:gd name="T15" fmla="*/ 0 h 237"/>
                <a:gd name="T16" fmla="*/ 0 w 59"/>
                <a:gd name="T17" fmla="*/ 1 h 237"/>
                <a:gd name="T18" fmla="*/ 0 w 59"/>
                <a:gd name="T19" fmla="*/ 1 h 237"/>
                <a:gd name="T20" fmla="*/ 0 w 59"/>
                <a:gd name="T21" fmla="*/ 1 h 237"/>
                <a:gd name="T22" fmla="*/ 0 w 59"/>
                <a:gd name="T23" fmla="*/ 1 h 237"/>
                <a:gd name="T24" fmla="*/ 0 w 59"/>
                <a:gd name="T25" fmla="*/ 1 h 237"/>
                <a:gd name="T26" fmla="*/ 0 w 59"/>
                <a:gd name="T27" fmla="*/ 1 h 237"/>
                <a:gd name="T28" fmla="*/ 0 w 59"/>
                <a:gd name="T29" fmla="*/ 1 h 237"/>
                <a:gd name="T30" fmla="*/ 0 w 59"/>
                <a:gd name="T31" fmla="*/ 1 h 237"/>
                <a:gd name="T32" fmla="*/ 0 w 59"/>
                <a:gd name="T33" fmla="*/ 0 h 237"/>
                <a:gd name="T34" fmla="*/ 0 w 59"/>
                <a:gd name="T35" fmla="*/ 0 h 237"/>
                <a:gd name="T36" fmla="*/ 0 w 59"/>
                <a:gd name="T37" fmla="*/ 0 h 237"/>
                <a:gd name="T38" fmla="*/ 0 w 59"/>
                <a:gd name="T39" fmla="*/ 0 h 237"/>
                <a:gd name="T40" fmla="*/ 0 w 59"/>
                <a:gd name="T41" fmla="*/ 0 h 237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59" h="237">
                  <a:moveTo>
                    <a:pt x="53" y="0"/>
                  </a:moveTo>
                  <a:lnTo>
                    <a:pt x="54" y="0"/>
                  </a:lnTo>
                  <a:lnTo>
                    <a:pt x="56" y="1"/>
                  </a:lnTo>
                  <a:lnTo>
                    <a:pt x="58" y="4"/>
                  </a:lnTo>
                  <a:lnTo>
                    <a:pt x="59" y="6"/>
                  </a:lnTo>
                  <a:lnTo>
                    <a:pt x="36" y="35"/>
                  </a:lnTo>
                  <a:lnTo>
                    <a:pt x="21" y="66"/>
                  </a:lnTo>
                  <a:lnTo>
                    <a:pt x="13" y="98"/>
                  </a:lnTo>
                  <a:lnTo>
                    <a:pt x="12" y="129"/>
                  </a:lnTo>
                  <a:lnTo>
                    <a:pt x="13" y="160"/>
                  </a:lnTo>
                  <a:lnTo>
                    <a:pt x="17" y="188"/>
                  </a:lnTo>
                  <a:lnTo>
                    <a:pt x="23" y="215"/>
                  </a:lnTo>
                  <a:lnTo>
                    <a:pt x="29" y="237"/>
                  </a:lnTo>
                  <a:lnTo>
                    <a:pt x="16" y="222"/>
                  </a:lnTo>
                  <a:lnTo>
                    <a:pt x="7" y="196"/>
                  </a:lnTo>
                  <a:lnTo>
                    <a:pt x="1" y="164"/>
                  </a:lnTo>
                  <a:lnTo>
                    <a:pt x="0" y="127"/>
                  </a:lnTo>
                  <a:lnTo>
                    <a:pt x="5" y="89"/>
                  </a:lnTo>
                  <a:lnTo>
                    <a:pt x="14" y="52"/>
                  </a:lnTo>
                  <a:lnTo>
                    <a:pt x="30" y="22"/>
                  </a:lnTo>
                  <a:lnTo>
                    <a:pt x="53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18" name="Freeform 214"/>
            <p:cNvSpPr>
              <a:spLocks/>
            </p:cNvSpPr>
            <p:nvPr/>
          </p:nvSpPr>
          <p:spPr bwMode="auto">
            <a:xfrm>
              <a:off x="75" y="687"/>
              <a:ext cx="26" cy="15"/>
            </a:xfrm>
            <a:custGeom>
              <a:avLst/>
              <a:gdLst>
                <a:gd name="T0" fmla="*/ 0 w 51"/>
                <a:gd name="T1" fmla="*/ 0 h 29"/>
                <a:gd name="T2" fmla="*/ 1 w 51"/>
                <a:gd name="T3" fmla="*/ 1 h 29"/>
                <a:gd name="T4" fmla="*/ 1 w 51"/>
                <a:gd name="T5" fmla="*/ 1 h 29"/>
                <a:gd name="T6" fmla="*/ 1 w 51"/>
                <a:gd name="T7" fmla="*/ 1 h 29"/>
                <a:gd name="T8" fmla="*/ 1 w 51"/>
                <a:gd name="T9" fmla="*/ 1 h 29"/>
                <a:gd name="T10" fmla="*/ 1 w 51"/>
                <a:gd name="T11" fmla="*/ 1 h 29"/>
                <a:gd name="T12" fmla="*/ 1 w 51"/>
                <a:gd name="T13" fmla="*/ 1 h 29"/>
                <a:gd name="T14" fmla="*/ 1 w 51"/>
                <a:gd name="T15" fmla="*/ 1 h 29"/>
                <a:gd name="T16" fmla="*/ 1 w 51"/>
                <a:gd name="T17" fmla="*/ 1 h 29"/>
                <a:gd name="T18" fmla="*/ 1 w 51"/>
                <a:gd name="T19" fmla="*/ 1 h 29"/>
                <a:gd name="T20" fmla="*/ 1 w 51"/>
                <a:gd name="T21" fmla="*/ 1 h 29"/>
                <a:gd name="T22" fmla="*/ 1 w 51"/>
                <a:gd name="T23" fmla="*/ 1 h 29"/>
                <a:gd name="T24" fmla="*/ 1 w 51"/>
                <a:gd name="T25" fmla="*/ 1 h 29"/>
                <a:gd name="T26" fmla="*/ 1 w 51"/>
                <a:gd name="T27" fmla="*/ 1 h 29"/>
                <a:gd name="T28" fmla="*/ 1 w 51"/>
                <a:gd name="T29" fmla="*/ 1 h 29"/>
                <a:gd name="T30" fmla="*/ 1 w 51"/>
                <a:gd name="T31" fmla="*/ 1 h 29"/>
                <a:gd name="T32" fmla="*/ 0 w 51"/>
                <a:gd name="T33" fmla="*/ 0 h 2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1" h="29">
                  <a:moveTo>
                    <a:pt x="0" y="0"/>
                  </a:moveTo>
                  <a:lnTo>
                    <a:pt x="6" y="6"/>
                  </a:lnTo>
                  <a:lnTo>
                    <a:pt x="13" y="12"/>
                  </a:lnTo>
                  <a:lnTo>
                    <a:pt x="21" y="18"/>
                  </a:lnTo>
                  <a:lnTo>
                    <a:pt x="29" y="22"/>
                  </a:lnTo>
                  <a:lnTo>
                    <a:pt x="37" y="26"/>
                  </a:lnTo>
                  <a:lnTo>
                    <a:pt x="44" y="29"/>
                  </a:lnTo>
                  <a:lnTo>
                    <a:pt x="48" y="29"/>
                  </a:lnTo>
                  <a:lnTo>
                    <a:pt x="51" y="28"/>
                  </a:lnTo>
                  <a:lnTo>
                    <a:pt x="51" y="26"/>
                  </a:lnTo>
                  <a:lnTo>
                    <a:pt x="46" y="23"/>
                  </a:lnTo>
                  <a:lnTo>
                    <a:pt x="40" y="20"/>
                  </a:lnTo>
                  <a:lnTo>
                    <a:pt x="32" y="16"/>
                  </a:lnTo>
                  <a:lnTo>
                    <a:pt x="24" y="13"/>
                  </a:lnTo>
                  <a:lnTo>
                    <a:pt x="15" y="9"/>
                  </a:lnTo>
                  <a:lnTo>
                    <a:pt x="7" y="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19" name="Freeform 215"/>
            <p:cNvSpPr>
              <a:spLocks/>
            </p:cNvSpPr>
            <p:nvPr/>
          </p:nvSpPr>
          <p:spPr bwMode="auto">
            <a:xfrm>
              <a:off x="73" y="677"/>
              <a:ext cx="28" cy="17"/>
            </a:xfrm>
            <a:custGeom>
              <a:avLst/>
              <a:gdLst>
                <a:gd name="T0" fmla="*/ 0 w 58"/>
                <a:gd name="T1" fmla="*/ 1 h 34"/>
                <a:gd name="T2" fmla="*/ 0 w 58"/>
                <a:gd name="T3" fmla="*/ 1 h 34"/>
                <a:gd name="T4" fmla="*/ 0 w 58"/>
                <a:gd name="T5" fmla="*/ 1 h 34"/>
                <a:gd name="T6" fmla="*/ 0 w 58"/>
                <a:gd name="T7" fmla="*/ 1 h 34"/>
                <a:gd name="T8" fmla="*/ 0 w 58"/>
                <a:gd name="T9" fmla="*/ 1 h 34"/>
                <a:gd name="T10" fmla="*/ 0 w 58"/>
                <a:gd name="T11" fmla="*/ 1 h 34"/>
                <a:gd name="T12" fmla="*/ 0 w 58"/>
                <a:gd name="T13" fmla="*/ 1 h 34"/>
                <a:gd name="T14" fmla="*/ 0 w 58"/>
                <a:gd name="T15" fmla="*/ 1 h 34"/>
                <a:gd name="T16" fmla="*/ 0 w 58"/>
                <a:gd name="T17" fmla="*/ 0 h 34"/>
                <a:gd name="T18" fmla="*/ 0 w 58"/>
                <a:gd name="T19" fmla="*/ 1 h 34"/>
                <a:gd name="T20" fmla="*/ 0 w 58"/>
                <a:gd name="T21" fmla="*/ 1 h 34"/>
                <a:gd name="T22" fmla="*/ 0 w 58"/>
                <a:gd name="T23" fmla="*/ 1 h 34"/>
                <a:gd name="T24" fmla="*/ 0 w 58"/>
                <a:gd name="T25" fmla="*/ 1 h 34"/>
                <a:gd name="T26" fmla="*/ 0 w 58"/>
                <a:gd name="T27" fmla="*/ 1 h 34"/>
                <a:gd name="T28" fmla="*/ 0 w 58"/>
                <a:gd name="T29" fmla="*/ 1 h 34"/>
                <a:gd name="T30" fmla="*/ 0 w 58"/>
                <a:gd name="T31" fmla="*/ 1 h 34"/>
                <a:gd name="T32" fmla="*/ 0 w 58"/>
                <a:gd name="T33" fmla="*/ 1 h 3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8" h="34">
                  <a:moveTo>
                    <a:pt x="58" y="33"/>
                  </a:moveTo>
                  <a:lnTo>
                    <a:pt x="55" y="34"/>
                  </a:lnTo>
                  <a:lnTo>
                    <a:pt x="50" y="33"/>
                  </a:lnTo>
                  <a:lnTo>
                    <a:pt x="43" y="31"/>
                  </a:lnTo>
                  <a:lnTo>
                    <a:pt x="34" y="26"/>
                  </a:lnTo>
                  <a:lnTo>
                    <a:pt x="24" y="21"/>
                  </a:lnTo>
                  <a:lnTo>
                    <a:pt x="15" y="16"/>
                  </a:lnTo>
                  <a:lnTo>
                    <a:pt x="7" y="8"/>
                  </a:lnTo>
                  <a:lnTo>
                    <a:pt x="0" y="0"/>
                  </a:lnTo>
                  <a:lnTo>
                    <a:pt x="7" y="3"/>
                  </a:lnTo>
                  <a:lnTo>
                    <a:pt x="16" y="8"/>
                  </a:lnTo>
                  <a:lnTo>
                    <a:pt x="25" y="12"/>
                  </a:lnTo>
                  <a:lnTo>
                    <a:pt x="36" y="18"/>
                  </a:lnTo>
                  <a:lnTo>
                    <a:pt x="44" y="23"/>
                  </a:lnTo>
                  <a:lnTo>
                    <a:pt x="52" y="26"/>
                  </a:lnTo>
                  <a:lnTo>
                    <a:pt x="57" y="31"/>
                  </a:lnTo>
                  <a:lnTo>
                    <a:pt x="58" y="3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20" name="Freeform 216"/>
            <p:cNvSpPr>
              <a:spLocks/>
            </p:cNvSpPr>
            <p:nvPr/>
          </p:nvSpPr>
          <p:spPr bwMode="auto">
            <a:xfrm>
              <a:off x="70" y="653"/>
              <a:ext cx="37" cy="23"/>
            </a:xfrm>
            <a:custGeom>
              <a:avLst/>
              <a:gdLst>
                <a:gd name="T0" fmla="*/ 1 w 73"/>
                <a:gd name="T1" fmla="*/ 1 h 46"/>
                <a:gd name="T2" fmla="*/ 1 w 73"/>
                <a:gd name="T3" fmla="*/ 1 h 46"/>
                <a:gd name="T4" fmla="*/ 1 w 73"/>
                <a:gd name="T5" fmla="*/ 1 h 46"/>
                <a:gd name="T6" fmla="*/ 1 w 73"/>
                <a:gd name="T7" fmla="*/ 1 h 46"/>
                <a:gd name="T8" fmla="*/ 1 w 73"/>
                <a:gd name="T9" fmla="*/ 1 h 46"/>
                <a:gd name="T10" fmla="*/ 1 w 73"/>
                <a:gd name="T11" fmla="*/ 1 h 46"/>
                <a:gd name="T12" fmla="*/ 1 w 73"/>
                <a:gd name="T13" fmla="*/ 1 h 46"/>
                <a:gd name="T14" fmla="*/ 1 w 73"/>
                <a:gd name="T15" fmla="*/ 1 h 46"/>
                <a:gd name="T16" fmla="*/ 0 w 73"/>
                <a:gd name="T17" fmla="*/ 0 h 46"/>
                <a:gd name="T18" fmla="*/ 1 w 73"/>
                <a:gd name="T19" fmla="*/ 1 h 46"/>
                <a:gd name="T20" fmla="*/ 1 w 73"/>
                <a:gd name="T21" fmla="*/ 1 h 46"/>
                <a:gd name="T22" fmla="*/ 1 w 73"/>
                <a:gd name="T23" fmla="*/ 1 h 46"/>
                <a:gd name="T24" fmla="*/ 1 w 73"/>
                <a:gd name="T25" fmla="*/ 1 h 46"/>
                <a:gd name="T26" fmla="*/ 1 w 73"/>
                <a:gd name="T27" fmla="*/ 1 h 46"/>
                <a:gd name="T28" fmla="*/ 1 w 73"/>
                <a:gd name="T29" fmla="*/ 1 h 46"/>
                <a:gd name="T30" fmla="*/ 1 w 73"/>
                <a:gd name="T31" fmla="*/ 1 h 46"/>
                <a:gd name="T32" fmla="*/ 1 w 73"/>
                <a:gd name="T33" fmla="*/ 1 h 4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73" h="46">
                  <a:moveTo>
                    <a:pt x="73" y="45"/>
                  </a:moveTo>
                  <a:lnTo>
                    <a:pt x="70" y="46"/>
                  </a:lnTo>
                  <a:lnTo>
                    <a:pt x="62" y="44"/>
                  </a:lnTo>
                  <a:lnTo>
                    <a:pt x="51" y="41"/>
                  </a:lnTo>
                  <a:lnTo>
                    <a:pt x="40" y="35"/>
                  </a:lnTo>
                  <a:lnTo>
                    <a:pt x="27" y="27"/>
                  </a:lnTo>
                  <a:lnTo>
                    <a:pt x="16" y="19"/>
                  </a:lnTo>
                  <a:lnTo>
                    <a:pt x="5" y="9"/>
                  </a:lnTo>
                  <a:lnTo>
                    <a:pt x="0" y="0"/>
                  </a:lnTo>
                  <a:lnTo>
                    <a:pt x="5" y="4"/>
                  </a:lnTo>
                  <a:lnTo>
                    <a:pt x="14" y="9"/>
                  </a:lnTo>
                  <a:lnTo>
                    <a:pt x="27" y="16"/>
                  </a:lnTo>
                  <a:lnTo>
                    <a:pt x="41" y="23"/>
                  </a:lnTo>
                  <a:lnTo>
                    <a:pt x="54" y="30"/>
                  </a:lnTo>
                  <a:lnTo>
                    <a:pt x="64" y="36"/>
                  </a:lnTo>
                  <a:lnTo>
                    <a:pt x="71" y="42"/>
                  </a:lnTo>
                  <a:lnTo>
                    <a:pt x="73" y="4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21" name="Freeform 217"/>
            <p:cNvSpPr>
              <a:spLocks/>
            </p:cNvSpPr>
            <p:nvPr/>
          </p:nvSpPr>
          <p:spPr bwMode="auto">
            <a:xfrm>
              <a:off x="72" y="631"/>
              <a:ext cx="40" cy="26"/>
            </a:xfrm>
            <a:custGeom>
              <a:avLst/>
              <a:gdLst>
                <a:gd name="T0" fmla="*/ 0 w 81"/>
                <a:gd name="T1" fmla="*/ 1 h 51"/>
                <a:gd name="T2" fmla="*/ 0 w 81"/>
                <a:gd name="T3" fmla="*/ 1 h 51"/>
                <a:gd name="T4" fmla="*/ 0 w 81"/>
                <a:gd name="T5" fmla="*/ 1 h 51"/>
                <a:gd name="T6" fmla="*/ 0 w 81"/>
                <a:gd name="T7" fmla="*/ 1 h 51"/>
                <a:gd name="T8" fmla="*/ 0 w 81"/>
                <a:gd name="T9" fmla="*/ 1 h 51"/>
                <a:gd name="T10" fmla="*/ 0 w 81"/>
                <a:gd name="T11" fmla="*/ 1 h 51"/>
                <a:gd name="T12" fmla="*/ 0 w 81"/>
                <a:gd name="T13" fmla="*/ 1 h 51"/>
                <a:gd name="T14" fmla="*/ 0 w 81"/>
                <a:gd name="T15" fmla="*/ 1 h 51"/>
                <a:gd name="T16" fmla="*/ 0 w 81"/>
                <a:gd name="T17" fmla="*/ 0 h 51"/>
                <a:gd name="T18" fmla="*/ 0 w 81"/>
                <a:gd name="T19" fmla="*/ 1 h 51"/>
                <a:gd name="T20" fmla="*/ 0 w 81"/>
                <a:gd name="T21" fmla="*/ 1 h 51"/>
                <a:gd name="T22" fmla="*/ 0 w 81"/>
                <a:gd name="T23" fmla="*/ 1 h 51"/>
                <a:gd name="T24" fmla="*/ 0 w 81"/>
                <a:gd name="T25" fmla="*/ 1 h 51"/>
                <a:gd name="T26" fmla="*/ 0 w 81"/>
                <a:gd name="T27" fmla="*/ 1 h 51"/>
                <a:gd name="T28" fmla="*/ 0 w 81"/>
                <a:gd name="T29" fmla="*/ 1 h 51"/>
                <a:gd name="T30" fmla="*/ 0 w 81"/>
                <a:gd name="T31" fmla="*/ 1 h 51"/>
                <a:gd name="T32" fmla="*/ 0 w 81"/>
                <a:gd name="T33" fmla="*/ 1 h 5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81" h="51">
                  <a:moveTo>
                    <a:pt x="81" y="50"/>
                  </a:moveTo>
                  <a:lnTo>
                    <a:pt x="76" y="51"/>
                  </a:lnTo>
                  <a:lnTo>
                    <a:pt x="67" y="49"/>
                  </a:lnTo>
                  <a:lnTo>
                    <a:pt x="55" y="43"/>
                  </a:lnTo>
                  <a:lnTo>
                    <a:pt x="41" y="36"/>
                  </a:lnTo>
                  <a:lnTo>
                    <a:pt x="28" y="28"/>
                  </a:lnTo>
                  <a:lnTo>
                    <a:pt x="16" y="19"/>
                  </a:lnTo>
                  <a:lnTo>
                    <a:pt x="6" y="10"/>
                  </a:lnTo>
                  <a:lnTo>
                    <a:pt x="0" y="0"/>
                  </a:lnTo>
                  <a:lnTo>
                    <a:pt x="6" y="4"/>
                  </a:lnTo>
                  <a:lnTo>
                    <a:pt x="17" y="10"/>
                  </a:lnTo>
                  <a:lnTo>
                    <a:pt x="30" y="17"/>
                  </a:lnTo>
                  <a:lnTo>
                    <a:pt x="45" y="25"/>
                  </a:lnTo>
                  <a:lnTo>
                    <a:pt x="59" y="34"/>
                  </a:lnTo>
                  <a:lnTo>
                    <a:pt x="70" y="41"/>
                  </a:lnTo>
                  <a:lnTo>
                    <a:pt x="78" y="47"/>
                  </a:lnTo>
                  <a:lnTo>
                    <a:pt x="81" y="5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22" name="Freeform 218"/>
            <p:cNvSpPr>
              <a:spLocks/>
            </p:cNvSpPr>
            <p:nvPr/>
          </p:nvSpPr>
          <p:spPr bwMode="auto">
            <a:xfrm>
              <a:off x="76" y="617"/>
              <a:ext cx="32" cy="27"/>
            </a:xfrm>
            <a:custGeom>
              <a:avLst/>
              <a:gdLst>
                <a:gd name="T0" fmla="*/ 0 w 65"/>
                <a:gd name="T1" fmla="*/ 1 h 54"/>
                <a:gd name="T2" fmla="*/ 0 w 65"/>
                <a:gd name="T3" fmla="*/ 1 h 54"/>
                <a:gd name="T4" fmla="*/ 0 w 65"/>
                <a:gd name="T5" fmla="*/ 1 h 54"/>
                <a:gd name="T6" fmla="*/ 0 w 65"/>
                <a:gd name="T7" fmla="*/ 1 h 54"/>
                <a:gd name="T8" fmla="*/ 0 w 65"/>
                <a:gd name="T9" fmla="*/ 1 h 54"/>
                <a:gd name="T10" fmla="*/ 0 w 65"/>
                <a:gd name="T11" fmla="*/ 1 h 54"/>
                <a:gd name="T12" fmla="*/ 0 w 65"/>
                <a:gd name="T13" fmla="*/ 1 h 54"/>
                <a:gd name="T14" fmla="*/ 0 w 65"/>
                <a:gd name="T15" fmla="*/ 1 h 54"/>
                <a:gd name="T16" fmla="*/ 0 w 65"/>
                <a:gd name="T17" fmla="*/ 0 h 54"/>
                <a:gd name="T18" fmla="*/ 0 w 65"/>
                <a:gd name="T19" fmla="*/ 1 h 54"/>
                <a:gd name="T20" fmla="*/ 0 w 65"/>
                <a:gd name="T21" fmla="*/ 1 h 54"/>
                <a:gd name="T22" fmla="*/ 0 w 65"/>
                <a:gd name="T23" fmla="*/ 1 h 54"/>
                <a:gd name="T24" fmla="*/ 0 w 65"/>
                <a:gd name="T25" fmla="*/ 1 h 54"/>
                <a:gd name="T26" fmla="*/ 0 w 65"/>
                <a:gd name="T27" fmla="*/ 1 h 54"/>
                <a:gd name="T28" fmla="*/ 0 w 65"/>
                <a:gd name="T29" fmla="*/ 1 h 54"/>
                <a:gd name="T30" fmla="*/ 0 w 65"/>
                <a:gd name="T31" fmla="*/ 1 h 54"/>
                <a:gd name="T32" fmla="*/ 0 w 65"/>
                <a:gd name="T33" fmla="*/ 1 h 5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65" h="54">
                  <a:moveTo>
                    <a:pt x="65" y="54"/>
                  </a:moveTo>
                  <a:lnTo>
                    <a:pt x="61" y="54"/>
                  </a:lnTo>
                  <a:lnTo>
                    <a:pt x="54" y="50"/>
                  </a:lnTo>
                  <a:lnTo>
                    <a:pt x="44" y="43"/>
                  </a:lnTo>
                  <a:lnTo>
                    <a:pt x="32" y="35"/>
                  </a:lnTo>
                  <a:lnTo>
                    <a:pt x="21" y="25"/>
                  </a:lnTo>
                  <a:lnTo>
                    <a:pt x="10" y="16"/>
                  </a:lnTo>
                  <a:lnTo>
                    <a:pt x="3" y="7"/>
                  </a:lnTo>
                  <a:lnTo>
                    <a:pt x="0" y="0"/>
                  </a:lnTo>
                  <a:lnTo>
                    <a:pt x="6" y="4"/>
                  </a:lnTo>
                  <a:lnTo>
                    <a:pt x="15" y="11"/>
                  </a:lnTo>
                  <a:lnTo>
                    <a:pt x="27" y="19"/>
                  </a:lnTo>
                  <a:lnTo>
                    <a:pt x="39" y="27"/>
                  </a:lnTo>
                  <a:lnTo>
                    <a:pt x="50" y="35"/>
                  </a:lnTo>
                  <a:lnTo>
                    <a:pt x="59" y="43"/>
                  </a:lnTo>
                  <a:lnTo>
                    <a:pt x="65" y="49"/>
                  </a:lnTo>
                  <a:lnTo>
                    <a:pt x="65" y="5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23" name="Freeform 219"/>
            <p:cNvSpPr>
              <a:spLocks/>
            </p:cNvSpPr>
            <p:nvPr/>
          </p:nvSpPr>
          <p:spPr bwMode="auto">
            <a:xfrm>
              <a:off x="80" y="606"/>
              <a:ext cx="27" cy="23"/>
            </a:xfrm>
            <a:custGeom>
              <a:avLst/>
              <a:gdLst>
                <a:gd name="T0" fmla="*/ 1 w 54"/>
                <a:gd name="T1" fmla="*/ 1 h 46"/>
                <a:gd name="T2" fmla="*/ 1 w 54"/>
                <a:gd name="T3" fmla="*/ 1 h 46"/>
                <a:gd name="T4" fmla="*/ 1 w 54"/>
                <a:gd name="T5" fmla="*/ 1 h 46"/>
                <a:gd name="T6" fmla="*/ 1 w 54"/>
                <a:gd name="T7" fmla="*/ 1 h 46"/>
                <a:gd name="T8" fmla="*/ 1 w 54"/>
                <a:gd name="T9" fmla="*/ 1 h 46"/>
                <a:gd name="T10" fmla="*/ 1 w 54"/>
                <a:gd name="T11" fmla="*/ 1 h 46"/>
                <a:gd name="T12" fmla="*/ 1 w 54"/>
                <a:gd name="T13" fmla="*/ 1 h 46"/>
                <a:gd name="T14" fmla="*/ 1 w 54"/>
                <a:gd name="T15" fmla="*/ 1 h 46"/>
                <a:gd name="T16" fmla="*/ 0 w 54"/>
                <a:gd name="T17" fmla="*/ 0 h 46"/>
                <a:gd name="T18" fmla="*/ 1 w 54"/>
                <a:gd name="T19" fmla="*/ 1 h 46"/>
                <a:gd name="T20" fmla="*/ 1 w 54"/>
                <a:gd name="T21" fmla="*/ 1 h 46"/>
                <a:gd name="T22" fmla="*/ 1 w 54"/>
                <a:gd name="T23" fmla="*/ 1 h 46"/>
                <a:gd name="T24" fmla="*/ 1 w 54"/>
                <a:gd name="T25" fmla="*/ 1 h 46"/>
                <a:gd name="T26" fmla="*/ 1 w 54"/>
                <a:gd name="T27" fmla="*/ 1 h 46"/>
                <a:gd name="T28" fmla="*/ 1 w 54"/>
                <a:gd name="T29" fmla="*/ 1 h 46"/>
                <a:gd name="T30" fmla="*/ 1 w 54"/>
                <a:gd name="T31" fmla="*/ 1 h 46"/>
                <a:gd name="T32" fmla="*/ 1 w 54"/>
                <a:gd name="T33" fmla="*/ 1 h 4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4" h="46">
                  <a:moveTo>
                    <a:pt x="54" y="46"/>
                  </a:moveTo>
                  <a:lnTo>
                    <a:pt x="51" y="46"/>
                  </a:lnTo>
                  <a:lnTo>
                    <a:pt x="45" y="45"/>
                  </a:lnTo>
                  <a:lnTo>
                    <a:pt x="37" y="40"/>
                  </a:lnTo>
                  <a:lnTo>
                    <a:pt x="28" y="34"/>
                  </a:lnTo>
                  <a:lnTo>
                    <a:pt x="19" y="26"/>
                  </a:lnTo>
                  <a:lnTo>
                    <a:pt x="10" y="18"/>
                  </a:lnTo>
                  <a:lnTo>
                    <a:pt x="4" y="9"/>
                  </a:lnTo>
                  <a:lnTo>
                    <a:pt x="0" y="0"/>
                  </a:lnTo>
                  <a:lnTo>
                    <a:pt x="6" y="4"/>
                  </a:lnTo>
                  <a:lnTo>
                    <a:pt x="14" y="11"/>
                  </a:lnTo>
                  <a:lnTo>
                    <a:pt x="23" y="18"/>
                  </a:lnTo>
                  <a:lnTo>
                    <a:pt x="33" y="25"/>
                  </a:lnTo>
                  <a:lnTo>
                    <a:pt x="43" y="32"/>
                  </a:lnTo>
                  <a:lnTo>
                    <a:pt x="50" y="38"/>
                  </a:lnTo>
                  <a:lnTo>
                    <a:pt x="54" y="42"/>
                  </a:lnTo>
                  <a:lnTo>
                    <a:pt x="54" y="4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24" name="Freeform 220"/>
            <p:cNvSpPr>
              <a:spLocks/>
            </p:cNvSpPr>
            <p:nvPr/>
          </p:nvSpPr>
          <p:spPr bwMode="auto">
            <a:xfrm>
              <a:off x="88" y="595"/>
              <a:ext cx="19" cy="20"/>
            </a:xfrm>
            <a:custGeom>
              <a:avLst/>
              <a:gdLst>
                <a:gd name="T0" fmla="*/ 1 w 38"/>
                <a:gd name="T1" fmla="*/ 1 h 40"/>
                <a:gd name="T2" fmla="*/ 1 w 38"/>
                <a:gd name="T3" fmla="*/ 1 h 40"/>
                <a:gd name="T4" fmla="*/ 1 w 38"/>
                <a:gd name="T5" fmla="*/ 1 h 40"/>
                <a:gd name="T6" fmla="*/ 1 w 38"/>
                <a:gd name="T7" fmla="*/ 1 h 40"/>
                <a:gd name="T8" fmla="*/ 1 w 38"/>
                <a:gd name="T9" fmla="*/ 1 h 40"/>
                <a:gd name="T10" fmla="*/ 1 w 38"/>
                <a:gd name="T11" fmla="*/ 1 h 40"/>
                <a:gd name="T12" fmla="*/ 1 w 38"/>
                <a:gd name="T13" fmla="*/ 1 h 40"/>
                <a:gd name="T14" fmla="*/ 1 w 38"/>
                <a:gd name="T15" fmla="*/ 1 h 40"/>
                <a:gd name="T16" fmla="*/ 0 w 38"/>
                <a:gd name="T17" fmla="*/ 0 h 40"/>
                <a:gd name="T18" fmla="*/ 1 w 38"/>
                <a:gd name="T19" fmla="*/ 1 h 40"/>
                <a:gd name="T20" fmla="*/ 1 w 38"/>
                <a:gd name="T21" fmla="*/ 1 h 40"/>
                <a:gd name="T22" fmla="*/ 1 w 38"/>
                <a:gd name="T23" fmla="*/ 1 h 40"/>
                <a:gd name="T24" fmla="*/ 1 w 38"/>
                <a:gd name="T25" fmla="*/ 1 h 40"/>
                <a:gd name="T26" fmla="*/ 1 w 38"/>
                <a:gd name="T27" fmla="*/ 1 h 40"/>
                <a:gd name="T28" fmla="*/ 1 w 38"/>
                <a:gd name="T29" fmla="*/ 1 h 40"/>
                <a:gd name="T30" fmla="*/ 1 w 38"/>
                <a:gd name="T31" fmla="*/ 1 h 40"/>
                <a:gd name="T32" fmla="*/ 1 w 38"/>
                <a:gd name="T33" fmla="*/ 1 h 4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38" h="40">
                  <a:moveTo>
                    <a:pt x="38" y="40"/>
                  </a:moveTo>
                  <a:lnTo>
                    <a:pt x="35" y="40"/>
                  </a:lnTo>
                  <a:lnTo>
                    <a:pt x="30" y="37"/>
                  </a:lnTo>
                  <a:lnTo>
                    <a:pt x="23" y="32"/>
                  </a:lnTo>
                  <a:lnTo>
                    <a:pt x="16" y="25"/>
                  </a:lnTo>
                  <a:lnTo>
                    <a:pt x="11" y="18"/>
                  </a:lnTo>
                  <a:lnTo>
                    <a:pt x="5" y="10"/>
                  </a:lnTo>
                  <a:lnTo>
                    <a:pt x="1" y="4"/>
                  </a:lnTo>
                  <a:lnTo>
                    <a:pt x="0" y="0"/>
                  </a:lnTo>
                  <a:lnTo>
                    <a:pt x="4" y="4"/>
                  </a:lnTo>
                  <a:lnTo>
                    <a:pt x="9" y="9"/>
                  </a:lnTo>
                  <a:lnTo>
                    <a:pt x="16" y="15"/>
                  </a:lnTo>
                  <a:lnTo>
                    <a:pt x="22" y="21"/>
                  </a:lnTo>
                  <a:lnTo>
                    <a:pt x="28" y="26"/>
                  </a:lnTo>
                  <a:lnTo>
                    <a:pt x="34" y="32"/>
                  </a:lnTo>
                  <a:lnTo>
                    <a:pt x="37" y="37"/>
                  </a:lnTo>
                  <a:lnTo>
                    <a:pt x="38" y="4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25" name="Freeform 221"/>
            <p:cNvSpPr>
              <a:spLocks/>
            </p:cNvSpPr>
            <p:nvPr/>
          </p:nvSpPr>
          <p:spPr bwMode="auto">
            <a:xfrm>
              <a:off x="93" y="589"/>
              <a:ext cx="11" cy="13"/>
            </a:xfrm>
            <a:custGeom>
              <a:avLst/>
              <a:gdLst>
                <a:gd name="T0" fmla="*/ 0 w 23"/>
                <a:gd name="T1" fmla="*/ 0 h 27"/>
                <a:gd name="T2" fmla="*/ 0 w 23"/>
                <a:gd name="T3" fmla="*/ 0 h 27"/>
                <a:gd name="T4" fmla="*/ 0 w 23"/>
                <a:gd name="T5" fmla="*/ 0 h 27"/>
                <a:gd name="T6" fmla="*/ 0 w 23"/>
                <a:gd name="T7" fmla="*/ 0 h 27"/>
                <a:gd name="T8" fmla="*/ 0 w 23"/>
                <a:gd name="T9" fmla="*/ 0 h 27"/>
                <a:gd name="T10" fmla="*/ 0 w 23"/>
                <a:gd name="T11" fmla="*/ 0 h 27"/>
                <a:gd name="T12" fmla="*/ 0 w 23"/>
                <a:gd name="T13" fmla="*/ 0 h 27"/>
                <a:gd name="T14" fmla="*/ 0 w 23"/>
                <a:gd name="T15" fmla="*/ 0 h 27"/>
                <a:gd name="T16" fmla="*/ 0 w 23"/>
                <a:gd name="T17" fmla="*/ 0 h 2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3" h="27">
                  <a:moveTo>
                    <a:pt x="23" y="27"/>
                  </a:moveTo>
                  <a:lnTo>
                    <a:pt x="18" y="25"/>
                  </a:lnTo>
                  <a:lnTo>
                    <a:pt x="8" y="19"/>
                  </a:lnTo>
                  <a:lnTo>
                    <a:pt x="0" y="9"/>
                  </a:lnTo>
                  <a:lnTo>
                    <a:pt x="0" y="0"/>
                  </a:lnTo>
                  <a:lnTo>
                    <a:pt x="6" y="9"/>
                  </a:lnTo>
                  <a:lnTo>
                    <a:pt x="15" y="16"/>
                  </a:lnTo>
                  <a:lnTo>
                    <a:pt x="23" y="22"/>
                  </a:lnTo>
                  <a:lnTo>
                    <a:pt x="23" y="27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26" name="Freeform 222"/>
            <p:cNvSpPr>
              <a:spLocks/>
            </p:cNvSpPr>
            <p:nvPr/>
          </p:nvSpPr>
          <p:spPr bwMode="auto">
            <a:xfrm>
              <a:off x="80" y="696"/>
              <a:ext cx="17" cy="15"/>
            </a:xfrm>
            <a:custGeom>
              <a:avLst/>
              <a:gdLst>
                <a:gd name="T0" fmla="*/ 0 w 33"/>
                <a:gd name="T1" fmla="*/ 0 h 29"/>
                <a:gd name="T2" fmla="*/ 1 w 33"/>
                <a:gd name="T3" fmla="*/ 1 h 29"/>
                <a:gd name="T4" fmla="*/ 1 w 33"/>
                <a:gd name="T5" fmla="*/ 1 h 29"/>
                <a:gd name="T6" fmla="*/ 1 w 33"/>
                <a:gd name="T7" fmla="*/ 1 h 29"/>
                <a:gd name="T8" fmla="*/ 1 w 33"/>
                <a:gd name="T9" fmla="*/ 1 h 29"/>
                <a:gd name="T10" fmla="*/ 1 w 33"/>
                <a:gd name="T11" fmla="*/ 1 h 29"/>
                <a:gd name="T12" fmla="*/ 1 w 33"/>
                <a:gd name="T13" fmla="*/ 1 h 29"/>
                <a:gd name="T14" fmla="*/ 1 w 33"/>
                <a:gd name="T15" fmla="*/ 1 h 29"/>
                <a:gd name="T16" fmla="*/ 1 w 33"/>
                <a:gd name="T17" fmla="*/ 1 h 29"/>
                <a:gd name="T18" fmla="*/ 1 w 33"/>
                <a:gd name="T19" fmla="*/ 1 h 29"/>
                <a:gd name="T20" fmla="*/ 1 w 33"/>
                <a:gd name="T21" fmla="*/ 1 h 29"/>
                <a:gd name="T22" fmla="*/ 1 w 33"/>
                <a:gd name="T23" fmla="*/ 1 h 29"/>
                <a:gd name="T24" fmla="*/ 0 w 33"/>
                <a:gd name="T25" fmla="*/ 0 h 2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3" h="29">
                  <a:moveTo>
                    <a:pt x="0" y="0"/>
                  </a:moveTo>
                  <a:lnTo>
                    <a:pt x="2" y="2"/>
                  </a:lnTo>
                  <a:lnTo>
                    <a:pt x="7" y="4"/>
                  </a:lnTo>
                  <a:lnTo>
                    <a:pt x="14" y="9"/>
                  </a:lnTo>
                  <a:lnTo>
                    <a:pt x="20" y="12"/>
                  </a:lnTo>
                  <a:lnTo>
                    <a:pt x="27" y="17"/>
                  </a:lnTo>
                  <a:lnTo>
                    <a:pt x="31" y="22"/>
                  </a:lnTo>
                  <a:lnTo>
                    <a:pt x="33" y="25"/>
                  </a:lnTo>
                  <a:lnTo>
                    <a:pt x="32" y="29"/>
                  </a:lnTo>
                  <a:lnTo>
                    <a:pt x="25" y="29"/>
                  </a:lnTo>
                  <a:lnTo>
                    <a:pt x="16" y="19"/>
                  </a:lnTo>
                  <a:lnTo>
                    <a:pt x="7" y="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27" name="Freeform 223"/>
            <p:cNvSpPr>
              <a:spLocks/>
            </p:cNvSpPr>
            <p:nvPr/>
          </p:nvSpPr>
          <p:spPr bwMode="auto">
            <a:xfrm>
              <a:off x="71" y="696"/>
              <a:ext cx="8" cy="18"/>
            </a:xfrm>
            <a:custGeom>
              <a:avLst/>
              <a:gdLst>
                <a:gd name="T0" fmla="*/ 1 w 16"/>
                <a:gd name="T1" fmla="*/ 0 h 35"/>
                <a:gd name="T2" fmla="*/ 1 w 16"/>
                <a:gd name="T3" fmla="*/ 1 h 35"/>
                <a:gd name="T4" fmla="*/ 1 w 16"/>
                <a:gd name="T5" fmla="*/ 1 h 35"/>
                <a:gd name="T6" fmla="*/ 0 w 16"/>
                <a:gd name="T7" fmla="*/ 1 h 35"/>
                <a:gd name="T8" fmla="*/ 1 w 16"/>
                <a:gd name="T9" fmla="*/ 1 h 35"/>
                <a:gd name="T10" fmla="*/ 1 w 16"/>
                <a:gd name="T11" fmla="*/ 1 h 35"/>
                <a:gd name="T12" fmla="*/ 1 w 16"/>
                <a:gd name="T13" fmla="*/ 1 h 35"/>
                <a:gd name="T14" fmla="*/ 1 w 16"/>
                <a:gd name="T15" fmla="*/ 1 h 35"/>
                <a:gd name="T16" fmla="*/ 1 w 16"/>
                <a:gd name="T17" fmla="*/ 0 h 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6" h="35">
                  <a:moveTo>
                    <a:pt x="16" y="0"/>
                  </a:moveTo>
                  <a:lnTo>
                    <a:pt x="12" y="5"/>
                  </a:lnTo>
                  <a:lnTo>
                    <a:pt x="6" y="17"/>
                  </a:lnTo>
                  <a:lnTo>
                    <a:pt x="0" y="27"/>
                  </a:lnTo>
                  <a:lnTo>
                    <a:pt x="1" y="35"/>
                  </a:lnTo>
                  <a:lnTo>
                    <a:pt x="6" y="33"/>
                  </a:lnTo>
                  <a:lnTo>
                    <a:pt x="10" y="23"/>
                  </a:lnTo>
                  <a:lnTo>
                    <a:pt x="14" y="9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28" name="Freeform 224"/>
            <p:cNvSpPr>
              <a:spLocks/>
            </p:cNvSpPr>
            <p:nvPr/>
          </p:nvSpPr>
          <p:spPr bwMode="auto">
            <a:xfrm>
              <a:off x="81" y="699"/>
              <a:ext cx="5" cy="20"/>
            </a:xfrm>
            <a:custGeom>
              <a:avLst/>
              <a:gdLst>
                <a:gd name="T0" fmla="*/ 0 w 11"/>
                <a:gd name="T1" fmla="*/ 0 h 41"/>
                <a:gd name="T2" fmla="*/ 0 w 11"/>
                <a:gd name="T3" fmla="*/ 0 h 41"/>
                <a:gd name="T4" fmla="*/ 0 w 11"/>
                <a:gd name="T5" fmla="*/ 0 h 41"/>
                <a:gd name="T6" fmla="*/ 0 w 11"/>
                <a:gd name="T7" fmla="*/ 0 h 41"/>
                <a:gd name="T8" fmla="*/ 0 w 11"/>
                <a:gd name="T9" fmla="*/ 0 h 41"/>
                <a:gd name="T10" fmla="*/ 0 w 11"/>
                <a:gd name="T11" fmla="*/ 0 h 41"/>
                <a:gd name="T12" fmla="*/ 0 w 11"/>
                <a:gd name="T13" fmla="*/ 0 h 41"/>
                <a:gd name="T14" fmla="*/ 0 w 11"/>
                <a:gd name="T15" fmla="*/ 0 h 41"/>
                <a:gd name="T16" fmla="*/ 0 w 11"/>
                <a:gd name="T17" fmla="*/ 0 h 4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1" h="41">
                  <a:moveTo>
                    <a:pt x="0" y="0"/>
                  </a:moveTo>
                  <a:lnTo>
                    <a:pt x="1" y="9"/>
                  </a:lnTo>
                  <a:lnTo>
                    <a:pt x="1" y="22"/>
                  </a:lnTo>
                  <a:lnTo>
                    <a:pt x="3" y="35"/>
                  </a:lnTo>
                  <a:lnTo>
                    <a:pt x="7" y="41"/>
                  </a:lnTo>
                  <a:lnTo>
                    <a:pt x="11" y="36"/>
                  </a:lnTo>
                  <a:lnTo>
                    <a:pt x="8" y="24"/>
                  </a:lnTo>
                  <a:lnTo>
                    <a:pt x="4" y="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29" name="Freeform 225"/>
            <p:cNvSpPr>
              <a:spLocks/>
            </p:cNvSpPr>
            <p:nvPr/>
          </p:nvSpPr>
          <p:spPr bwMode="auto">
            <a:xfrm>
              <a:off x="62" y="689"/>
              <a:ext cx="15" cy="18"/>
            </a:xfrm>
            <a:custGeom>
              <a:avLst/>
              <a:gdLst>
                <a:gd name="T0" fmla="*/ 1 w 30"/>
                <a:gd name="T1" fmla="*/ 0 h 36"/>
                <a:gd name="T2" fmla="*/ 1 w 30"/>
                <a:gd name="T3" fmla="*/ 1 h 36"/>
                <a:gd name="T4" fmla="*/ 1 w 30"/>
                <a:gd name="T5" fmla="*/ 1 h 36"/>
                <a:gd name="T6" fmla="*/ 1 w 30"/>
                <a:gd name="T7" fmla="*/ 1 h 36"/>
                <a:gd name="T8" fmla="*/ 0 w 30"/>
                <a:gd name="T9" fmla="*/ 1 h 36"/>
                <a:gd name="T10" fmla="*/ 0 w 30"/>
                <a:gd name="T11" fmla="*/ 1 h 36"/>
                <a:gd name="T12" fmla="*/ 1 w 30"/>
                <a:gd name="T13" fmla="*/ 1 h 36"/>
                <a:gd name="T14" fmla="*/ 1 w 30"/>
                <a:gd name="T15" fmla="*/ 1 h 36"/>
                <a:gd name="T16" fmla="*/ 1 w 30"/>
                <a:gd name="T17" fmla="*/ 1 h 36"/>
                <a:gd name="T18" fmla="*/ 1 w 30"/>
                <a:gd name="T19" fmla="*/ 1 h 36"/>
                <a:gd name="T20" fmla="*/ 1 w 30"/>
                <a:gd name="T21" fmla="*/ 1 h 36"/>
                <a:gd name="T22" fmla="*/ 1 w 30"/>
                <a:gd name="T23" fmla="*/ 1 h 36"/>
                <a:gd name="T24" fmla="*/ 1 w 30"/>
                <a:gd name="T25" fmla="*/ 0 h 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0" h="36">
                  <a:moveTo>
                    <a:pt x="30" y="0"/>
                  </a:moveTo>
                  <a:lnTo>
                    <a:pt x="23" y="11"/>
                  </a:lnTo>
                  <a:lnTo>
                    <a:pt x="15" y="24"/>
                  </a:lnTo>
                  <a:lnTo>
                    <a:pt x="6" y="34"/>
                  </a:lnTo>
                  <a:lnTo>
                    <a:pt x="0" y="36"/>
                  </a:lnTo>
                  <a:lnTo>
                    <a:pt x="0" y="32"/>
                  </a:lnTo>
                  <a:lnTo>
                    <a:pt x="3" y="29"/>
                  </a:lnTo>
                  <a:lnTo>
                    <a:pt x="6" y="23"/>
                  </a:lnTo>
                  <a:lnTo>
                    <a:pt x="12" y="17"/>
                  </a:lnTo>
                  <a:lnTo>
                    <a:pt x="18" y="13"/>
                  </a:lnTo>
                  <a:lnTo>
                    <a:pt x="23" y="7"/>
                  </a:lnTo>
                  <a:lnTo>
                    <a:pt x="28" y="3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30" name="Freeform 226"/>
            <p:cNvSpPr>
              <a:spLocks/>
            </p:cNvSpPr>
            <p:nvPr/>
          </p:nvSpPr>
          <p:spPr bwMode="auto">
            <a:xfrm>
              <a:off x="63" y="592"/>
              <a:ext cx="26" cy="5"/>
            </a:xfrm>
            <a:custGeom>
              <a:avLst/>
              <a:gdLst>
                <a:gd name="T0" fmla="*/ 1 w 52"/>
                <a:gd name="T1" fmla="*/ 1 h 10"/>
                <a:gd name="T2" fmla="*/ 1 w 52"/>
                <a:gd name="T3" fmla="*/ 1 h 10"/>
                <a:gd name="T4" fmla="*/ 1 w 52"/>
                <a:gd name="T5" fmla="*/ 1 h 10"/>
                <a:gd name="T6" fmla="*/ 1 w 52"/>
                <a:gd name="T7" fmla="*/ 1 h 10"/>
                <a:gd name="T8" fmla="*/ 1 w 52"/>
                <a:gd name="T9" fmla="*/ 1 h 10"/>
                <a:gd name="T10" fmla="*/ 1 w 52"/>
                <a:gd name="T11" fmla="*/ 1 h 10"/>
                <a:gd name="T12" fmla="*/ 1 w 52"/>
                <a:gd name="T13" fmla="*/ 1 h 10"/>
                <a:gd name="T14" fmla="*/ 1 w 52"/>
                <a:gd name="T15" fmla="*/ 1 h 10"/>
                <a:gd name="T16" fmla="*/ 0 w 52"/>
                <a:gd name="T17" fmla="*/ 1 h 10"/>
                <a:gd name="T18" fmla="*/ 1 w 52"/>
                <a:gd name="T19" fmla="*/ 1 h 10"/>
                <a:gd name="T20" fmla="*/ 1 w 52"/>
                <a:gd name="T21" fmla="*/ 0 h 10"/>
                <a:gd name="T22" fmla="*/ 1 w 52"/>
                <a:gd name="T23" fmla="*/ 0 h 10"/>
                <a:gd name="T24" fmla="*/ 1 w 52"/>
                <a:gd name="T25" fmla="*/ 1 h 10"/>
                <a:gd name="T26" fmla="*/ 1 w 52"/>
                <a:gd name="T27" fmla="*/ 1 h 10"/>
                <a:gd name="T28" fmla="*/ 1 w 52"/>
                <a:gd name="T29" fmla="*/ 1 h 10"/>
                <a:gd name="T30" fmla="*/ 1 w 52"/>
                <a:gd name="T31" fmla="*/ 1 h 10"/>
                <a:gd name="T32" fmla="*/ 1 w 52"/>
                <a:gd name="T33" fmla="*/ 1 h 1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2" h="10">
                  <a:moveTo>
                    <a:pt x="52" y="9"/>
                  </a:moveTo>
                  <a:lnTo>
                    <a:pt x="46" y="9"/>
                  </a:lnTo>
                  <a:lnTo>
                    <a:pt x="38" y="10"/>
                  </a:lnTo>
                  <a:lnTo>
                    <a:pt x="30" y="10"/>
                  </a:lnTo>
                  <a:lnTo>
                    <a:pt x="22" y="10"/>
                  </a:lnTo>
                  <a:lnTo>
                    <a:pt x="14" y="10"/>
                  </a:lnTo>
                  <a:lnTo>
                    <a:pt x="7" y="9"/>
                  </a:lnTo>
                  <a:lnTo>
                    <a:pt x="2" y="7"/>
                  </a:lnTo>
                  <a:lnTo>
                    <a:pt x="0" y="3"/>
                  </a:lnTo>
                  <a:lnTo>
                    <a:pt x="1" y="1"/>
                  </a:lnTo>
                  <a:lnTo>
                    <a:pt x="5" y="0"/>
                  </a:lnTo>
                  <a:lnTo>
                    <a:pt x="12" y="0"/>
                  </a:lnTo>
                  <a:lnTo>
                    <a:pt x="20" y="2"/>
                  </a:lnTo>
                  <a:lnTo>
                    <a:pt x="28" y="5"/>
                  </a:lnTo>
                  <a:lnTo>
                    <a:pt x="38" y="7"/>
                  </a:lnTo>
                  <a:lnTo>
                    <a:pt x="46" y="8"/>
                  </a:lnTo>
                  <a:lnTo>
                    <a:pt x="52" y="9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31" name="Freeform 227"/>
            <p:cNvSpPr>
              <a:spLocks/>
            </p:cNvSpPr>
            <p:nvPr/>
          </p:nvSpPr>
          <p:spPr bwMode="auto">
            <a:xfrm>
              <a:off x="68" y="582"/>
              <a:ext cx="25" cy="8"/>
            </a:xfrm>
            <a:custGeom>
              <a:avLst/>
              <a:gdLst>
                <a:gd name="T0" fmla="*/ 1 w 49"/>
                <a:gd name="T1" fmla="*/ 0 h 18"/>
                <a:gd name="T2" fmla="*/ 1 w 49"/>
                <a:gd name="T3" fmla="*/ 0 h 18"/>
                <a:gd name="T4" fmla="*/ 1 w 49"/>
                <a:gd name="T5" fmla="*/ 0 h 18"/>
                <a:gd name="T6" fmla="*/ 1 w 49"/>
                <a:gd name="T7" fmla="*/ 0 h 18"/>
                <a:gd name="T8" fmla="*/ 1 w 49"/>
                <a:gd name="T9" fmla="*/ 0 h 18"/>
                <a:gd name="T10" fmla="*/ 1 w 49"/>
                <a:gd name="T11" fmla="*/ 0 h 18"/>
                <a:gd name="T12" fmla="*/ 1 w 49"/>
                <a:gd name="T13" fmla="*/ 0 h 18"/>
                <a:gd name="T14" fmla="*/ 1 w 49"/>
                <a:gd name="T15" fmla="*/ 0 h 18"/>
                <a:gd name="T16" fmla="*/ 0 w 49"/>
                <a:gd name="T17" fmla="*/ 0 h 18"/>
                <a:gd name="T18" fmla="*/ 1 w 49"/>
                <a:gd name="T19" fmla="*/ 0 h 18"/>
                <a:gd name="T20" fmla="*/ 1 w 49"/>
                <a:gd name="T21" fmla="*/ 0 h 18"/>
                <a:gd name="T22" fmla="*/ 1 w 49"/>
                <a:gd name="T23" fmla="*/ 0 h 18"/>
                <a:gd name="T24" fmla="*/ 1 w 49"/>
                <a:gd name="T25" fmla="*/ 0 h 18"/>
                <a:gd name="T26" fmla="*/ 1 w 49"/>
                <a:gd name="T27" fmla="*/ 0 h 18"/>
                <a:gd name="T28" fmla="*/ 1 w 49"/>
                <a:gd name="T29" fmla="*/ 0 h 18"/>
                <a:gd name="T30" fmla="*/ 1 w 49"/>
                <a:gd name="T31" fmla="*/ 0 h 18"/>
                <a:gd name="T32" fmla="*/ 1 w 49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9" h="18">
                  <a:moveTo>
                    <a:pt x="49" y="18"/>
                  </a:moveTo>
                  <a:lnTo>
                    <a:pt x="45" y="18"/>
                  </a:lnTo>
                  <a:lnTo>
                    <a:pt x="38" y="16"/>
                  </a:lnTo>
                  <a:lnTo>
                    <a:pt x="30" y="15"/>
                  </a:lnTo>
                  <a:lnTo>
                    <a:pt x="22" y="14"/>
                  </a:lnTo>
                  <a:lnTo>
                    <a:pt x="14" y="12"/>
                  </a:lnTo>
                  <a:lnTo>
                    <a:pt x="7" y="10"/>
                  </a:lnTo>
                  <a:lnTo>
                    <a:pt x="2" y="6"/>
                  </a:lnTo>
                  <a:lnTo>
                    <a:pt x="0" y="3"/>
                  </a:lnTo>
                  <a:lnTo>
                    <a:pt x="1" y="0"/>
                  </a:lnTo>
                  <a:lnTo>
                    <a:pt x="7" y="0"/>
                  </a:lnTo>
                  <a:lnTo>
                    <a:pt x="14" y="3"/>
                  </a:lnTo>
                  <a:lnTo>
                    <a:pt x="22" y="6"/>
                  </a:lnTo>
                  <a:lnTo>
                    <a:pt x="31" y="10"/>
                  </a:lnTo>
                  <a:lnTo>
                    <a:pt x="39" y="13"/>
                  </a:lnTo>
                  <a:lnTo>
                    <a:pt x="46" y="16"/>
                  </a:lnTo>
                  <a:lnTo>
                    <a:pt x="49" y="1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32" name="Freeform 228"/>
            <p:cNvSpPr>
              <a:spLocks/>
            </p:cNvSpPr>
            <p:nvPr/>
          </p:nvSpPr>
          <p:spPr bwMode="auto">
            <a:xfrm>
              <a:off x="56" y="605"/>
              <a:ext cx="25" cy="5"/>
            </a:xfrm>
            <a:custGeom>
              <a:avLst/>
              <a:gdLst>
                <a:gd name="T0" fmla="*/ 1 w 48"/>
                <a:gd name="T1" fmla="*/ 0 h 11"/>
                <a:gd name="T2" fmla="*/ 1 w 48"/>
                <a:gd name="T3" fmla="*/ 0 h 11"/>
                <a:gd name="T4" fmla="*/ 1 w 48"/>
                <a:gd name="T5" fmla="*/ 0 h 11"/>
                <a:gd name="T6" fmla="*/ 1 w 48"/>
                <a:gd name="T7" fmla="*/ 0 h 11"/>
                <a:gd name="T8" fmla="*/ 1 w 48"/>
                <a:gd name="T9" fmla="*/ 0 h 11"/>
                <a:gd name="T10" fmla="*/ 1 w 48"/>
                <a:gd name="T11" fmla="*/ 0 h 11"/>
                <a:gd name="T12" fmla="*/ 1 w 48"/>
                <a:gd name="T13" fmla="*/ 0 h 11"/>
                <a:gd name="T14" fmla="*/ 1 w 48"/>
                <a:gd name="T15" fmla="*/ 0 h 11"/>
                <a:gd name="T16" fmla="*/ 0 w 48"/>
                <a:gd name="T17" fmla="*/ 0 h 11"/>
                <a:gd name="T18" fmla="*/ 0 w 48"/>
                <a:gd name="T19" fmla="*/ 0 h 11"/>
                <a:gd name="T20" fmla="*/ 1 w 48"/>
                <a:gd name="T21" fmla="*/ 0 h 11"/>
                <a:gd name="T22" fmla="*/ 1 w 48"/>
                <a:gd name="T23" fmla="*/ 0 h 11"/>
                <a:gd name="T24" fmla="*/ 1 w 48"/>
                <a:gd name="T25" fmla="*/ 0 h 11"/>
                <a:gd name="T26" fmla="*/ 1 w 48"/>
                <a:gd name="T27" fmla="*/ 0 h 11"/>
                <a:gd name="T28" fmla="*/ 1 w 48"/>
                <a:gd name="T29" fmla="*/ 0 h 11"/>
                <a:gd name="T30" fmla="*/ 1 w 48"/>
                <a:gd name="T31" fmla="*/ 0 h 11"/>
                <a:gd name="T32" fmla="*/ 1 w 48"/>
                <a:gd name="T33" fmla="*/ 0 h 1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8" h="11">
                  <a:moveTo>
                    <a:pt x="48" y="5"/>
                  </a:moveTo>
                  <a:lnTo>
                    <a:pt x="46" y="7"/>
                  </a:lnTo>
                  <a:lnTo>
                    <a:pt x="41" y="8"/>
                  </a:lnTo>
                  <a:lnTo>
                    <a:pt x="34" y="11"/>
                  </a:lnTo>
                  <a:lnTo>
                    <a:pt x="26" y="11"/>
                  </a:lnTo>
                  <a:lnTo>
                    <a:pt x="17" y="11"/>
                  </a:lnTo>
                  <a:lnTo>
                    <a:pt x="10" y="10"/>
                  </a:lnTo>
                  <a:lnTo>
                    <a:pt x="3" y="8"/>
                  </a:lnTo>
                  <a:lnTo>
                    <a:pt x="0" y="5"/>
                  </a:lnTo>
                  <a:lnTo>
                    <a:pt x="0" y="2"/>
                  </a:lnTo>
                  <a:lnTo>
                    <a:pt x="3" y="0"/>
                  </a:lnTo>
                  <a:lnTo>
                    <a:pt x="10" y="0"/>
                  </a:lnTo>
                  <a:lnTo>
                    <a:pt x="17" y="2"/>
                  </a:lnTo>
                  <a:lnTo>
                    <a:pt x="26" y="3"/>
                  </a:lnTo>
                  <a:lnTo>
                    <a:pt x="34" y="4"/>
                  </a:lnTo>
                  <a:lnTo>
                    <a:pt x="42" y="5"/>
                  </a:lnTo>
                  <a:lnTo>
                    <a:pt x="48" y="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33" name="Freeform 229"/>
            <p:cNvSpPr>
              <a:spLocks/>
            </p:cNvSpPr>
            <p:nvPr/>
          </p:nvSpPr>
          <p:spPr bwMode="auto">
            <a:xfrm>
              <a:off x="50" y="617"/>
              <a:ext cx="28" cy="8"/>
            </a:xfrm>
            <a:custGeom>
              <a:avLst/>
              <a:gdLst>
                <a:gd name="T0" fmla="*/ 1 w 56"/>
                <a:gd name="T1" fmla="*/ 0 h 16"/>
                <a:gd name="T2" fmla="*/ 1 w 56"/>
                <a:gd name="T3" fmla="*/ 1 h 16"/>
                <a:gd name="T4" fmla="*/ 1 w 56"/>
                <a:gd name="T5" fmla="*/ 1 h 16"/>
                <a:gd name="T6" fmla="*/ 1 w 56"/>
                <a:gd name="T7" fmla="*/ 1 h 16"/>
                <a:gd name="T8" fmla="*/ 1 w 56"/>
                <a:gd name="T9" fmla="*/ 1 h 16"/>
                <a:gd name="T10" fmla="*/ 1 w 56"/>
                <a:gd name="T11" fmla="*/ 1 h 16"/>
                <a:gd name="T12" fmla="*/ 1 w 56"/>
                <a:gd name="T13" fmla="*/ 1 h 16"/>
                <a:gd name="T14" fmla="*/ 1 w 56"/>
                <a:gd name="T15" fmla="*/ 1 h 16"/>
                <a:gd name="T16" fmla="*/ 0 w 56"/>
                <a:gd name="T17" fmla="*/ 1 h 16"/>
                <a:gd name="T18" fmla="*/ 1 w 56"/>
                <a:gd name="T19" fmla="*/ 1 h 16"/>
                <a:gd name="T20" fmla="*/ 1 w 56"/>
                <a:gd name="T21" fmla="*/ 1 h 16"/>
                <a:gd name="T22" fmla="*/ 1 w 56"/>
                <a:gd name="T23" fmla="*/ 1 h 16"/>
                <a:gd name="T24" fmla="*/ 1 w 56"/>
                <a:gd name="T25" fmla="*/ 1 h 16"/>
                <a:gd name="T26" fmla="*/ 1 w 56"/>
                <a:gd name="T27" fmla="*/ 1 h 16"/>
                <a:gd name="T28" fmla="*/ 1 w 56"/>
                <a:gd name="T29" fmla="*/ 1 h 16"/>
                <a:gd name="T30" fmla="*/ 1 w 56"/>
                <a:gd name="T31" fmla="*/ 1 h 16"/>
                <a:gd name="T32" fmla="*/ 1 w 56"/>
                <a:gd name="T33" fmla="*/ 0 h 1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6" h="16">
                  <a:moveTo>
                    <a:pt x="56" y="0"/>
                  </a:moveTo>
                  <a:lnTo>
                    <a:pt x="51" y="3"/>
                  </a:lnTo>
                  <a:lnTo>
                    <a:pt x="43" y="7"/>
                  </a:lnTo>
                  <a:lnTo>
                    <a:pt x="33" y="10"/>
                  </a:lnTo>
                  <a:lnTo>
                    <a:pt x="25" y="13"/>
                  </a:lnTo>
                  <a:lnTo>
                    <a:pt x="16" y="16"/>
                  </a:lnTo>
                  <a:lnTo>
                    <a:pt x="8" y="16"/>
                  </a:lnTo>
                  <a:lnTo>
                    <a:pt x="3" y="16"/>
                  </a:lnTo>
                  <a:lnTo>
                    <a:pt x="0" y="12"/>
                  </a:lnTo>
                  <a:lnTo>
                    <a:pt x="1" y="9"/>
                  </a:lnTo>
                  <a:lnTo>
                    <a:pt x="7" y="7"/>
                  </a:lnTo>
                  <a:lnTo>
                    <a:pt x="14" y="4"/>
                  </a:lnTo>
                  <a:lnTo>
                    <a:pt x="23" y="3"/>
                  </a:lnTo>
                  <a:lnTo>
                    <a:pt x="33" y="3"/>
                  </a:lnTo>
                  <a:lnTo>
                    <a:pt x="43" y="2"/>
                  </a:lnTo>
                  <a:lnTo>
                    <a:pt x="51" y="1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34" name="Freeform 230"/>
            <p:cNvSpPr>
              <a:spLocks/>
            </p:cNvSpPr>
            <p:nvPr/>
          </p:nvSpPr>
          <p:spPr bwMode="auto">
            <a:xfrm>
              <a:off x="43" y="629"/>
              <a:ext cx="30" cy="10"/>
            </a:xfrm>
            <a:custGeom>
              <a:avLst/>
              <a:gdLst>
                <a:gd name="T0" fmla="*/ 0 w 61"/>
                <a:gd name="T1" fmla="*/ 0 h 20"/>
                <a:gd name="T2" fmla="*/ 0 w 61"/>
                <a:gd name="T3" fmla="*/ 1 h 20"/>
                <a:gd name="T4" fmla="*/ 0 w 61"/>
                <a:gd name="T5" fmla="*/ 1 h 20"/>
                <a:gd name="T6" fmla="*/ 0 w 61"/>
                <a:gd name="T7" fmla="*/ 1 h 20"/>
                <a:gd name="T8" fmla="*/ 0 w 61"/>
                <a:gd name="T9" fmla="*/ 1 h 20"/>
                <a:gd name="T10" fmla="*/ 0 w 61"/>
                <a:gd name="T11" fmla="*/ 1 h 20"/>
                <a:gd name="T12" fmla="*/ 0 w 61"/>
                <a:gd name="T13" fmla="*/ 1 h 20"/>
                <a:gd name="T14" fmla="*/ 0 w 61"/>
                <a:gd name="T15" fmla="*/ 1 h 20"/>
                <a:gd name="T16" fmla="*/ 0 w 61"/>
                <a:gd name="T17" fmla="*/ 1 h 20"/>
                <a:gd name="T18" fmla="*/ 0 w 61"/>
                <a:gd name="T19" fmla="*/ 1 h 20"/>
                <a:gd name="T20" fmla="*/ 0 w 61"/>
                <a:gd name="T21" fmla="*/ 1 h 20"/>
                <a:gd name="T22" fmla="*/ 0 w 61"/>
                <a:gd name="T23" fmla="*/ 1 h 20"/>
                <a:gd name="T24" fmla="*/ 0 w 61"/>
                <a:gd name="T25" fmla="*/ 1 h 20"/>
                <a:gd name="T26" fmla="*/ 0 w 61"/>
                <a:gd name="T27" fmla="*/ 1 h 20"/>
                <a:gd name="T28" fmla="*/ 0 w 61"/>
                <a:gd name="T29" fmla="*/ 1 h 20"/>
                <a:gd name="T30" fmla="*/ 0 w 61"/>
                <a:gd name="T31" fmla="*/ 1 h 20"/>
                <a:gd name="T32" fmla="*/ 0 w 61"/>
                <a:gd name="T33" fmla="*/ 0 h 2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61" h="20">
                  <a:moveTo>
                    <a:pt x="61" y="0"/>
                  </a:moveTo>
                  <a:lnTo>
                    <a:pt x="56" y="2"/>
                  </a:lnTo>
                  <a:lnTo>
                    <a:pt x="47" y="7"/>
                  </a:lnTo>
                  <a:lnTo>
                    <a:pt x="37" y="10"/>
                  </a:lnTo>
                  <a:lnTo>
                    <a:pt x="27" y="15"/>
                  </a:lnTo>
                  <a:lnTo>
                    <a:pt x="16" y="17"/>
                  </a:lnTo>
                  <a:lnTo>
                    <a:pt x="8" y="20"/>
                  </a:lnTo>
                  <a:lnTo>
                    <a:pt x="3" y="18"/>
                  </a:lnTo>
                  <a:lnTo>
                    <a:pt x="0" y="16"/>
                  </a:lnTo>
                  <a:lnTo>
                    <a:pt x="3" y="12"/>
                  </a:lnTo>
                  <a:lnTo>
                    <a:pt x="9" y="9"/>
                  </a:lnTo>
                  <a:lnTo>
                    <a:pt x="19" y="7"/>
                  </a:lnTo>
                  <a:lnTo>
                    <a:pt x="29" y="5"/>
                  </a:lnTo>
                  <a:lnTo>
                    <a:pt x="39" y="3"/>
                  </a:lnTo>
                  <a:lnTo>
                    <a:pt x="49" y="2"/>
                  </a:lnTo>
                  <a:lnTo>
                    <a:pt x="57" y="1"/>
                  </a:lnTo>
                  <a:lnTo>
                    <a:pt x="61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35" name="Freeform 231"/>
            <p:cNvSpPr>
              <a:spLocks/>
            </p:cNvSpPr>
            <p:nvPr/>
          </p:nvSpPr>
          <p:spPr bwMode="auto">
            <a:xfrm>
              <a:off x="40" y="653"/>
              <a:ext cx="33" cy="17"/>
            </a:xfrm>
            <a:custGeom>
              <a:avLst/>
              <a:gdLst>
                <a:gd name="T0" fmla="*/ 1 w 65"/>
                <a:gd name="T1" fmla="*/ 0 h 35"/>
                <a:gd name="T2" fmla="*/ 1 w 65"/>
                <a:gd name="T3" fmla="*/ 0 h 35"/>
                <a:gd name="T4" fmla="*/ 1 w 65"/>
                <a:gd name="T5" fmla="*/ 0 h 35"/>
                <a:gd name="T6" fmla="*/ 1 w 65"/>
                <a:gd name="T7" fmla="*/ 0 h 35"/>
                <a:gd name="T8" fmla="*/ 1 w 65"/>
                <a:gd name="T9" fmla="*/ 0 h 35"/>
                <a:gd name="T10" fmla="*/ 1 w 65"/>
                <a:gd name="T11" fmla="*/ 0 h 35"/>
                <a:gd name="T12" fmla="*/ 1 w 65"/>
                <a:gd name="T13" fmla="*/ 0 h 35"/>
                <a:gd name="T14" fmla="*/ 1 w 65"/>
                <a:gd name="T15" fmla="*/ 0 h 35"/>
                <a:gd name="T16" fmla="*/ 0 w 65"/>
                <a:gd name="T17" fmla="*/ 0 h 35"/>
                <a:gd name="T18" fmla="*/ 1 w 65"/>
                <a:gd name="T19" fmla="*/ 0 h 35"/>
                <a:gd name="T20" fmla="*/ 1 w 65"/>
                <a:gd name="T21" fmla="*/ 0 h 35"/>
                <a:gd name="T22" fmla="*/ 1 w 65"/>
                <a:gd name="T23" fmla="*/ 0 h 35"/>
                <a:gd name="T24" fmla="*/ 1 w 65"/>
                <a:gd name="T25" fmla="*/ 0 h 35"/>
                <a:gd name="T26" fmla="*/ 1 w 65"/>
                <a:gd name="T27" fmla="*/ 0 h 35"/>
                <a:gd name="T28" fmla="*/ 1 w 65"/>
                <a:gd name="T29" fmla="*/ 0 h 35"/>
                <a:gd name="T30" fmla="*/ 1 w 65"/>
                <a:gd name="T31" fmla="*/ 0 h 35"/>
                <a:gd name="T32" fmla="*/ 1 w 65"/>
                <a:gd name="T33" fmla="*/ 0 h 3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65" h="35">
                  <a:moveTo>
                    <a:pt x="65" y="0"/>
                  </a:moveTo>
                  <a:lnTo>
                    <a:pt x="60" y="6"/>
                  </a:lnTo>
                  <a:lnTo>
                    <a:pt x="50" y="13"/>
                  </a:lnTo>
                  <a:lnTo>
                    <a:pt x="41" y="19"/>
                  </a:lnTo>
                  <a:lnTo>
                    <a:pt x="30" y="24"/>
                  </a:lnTo>
                  <a:lnTo>
                    <a:pt x="19" y="30"/>
                  </a:lnTo>
                  <a:lnTo>
                    <a:pt x="10" y="34"/>
                  </a:lnTo>
                  <a:lnTo>
                    <a:pt x="3" y="35"/>
                  </a:lnTo>
                  <a:lnTo>
                    <a:pt x="0" y="32"/>
                  </a:lnTo>
                  <a:lnTo>
                    <a:pt x="1" y="29"/>
                  </a:lnTo>
                  <a:lnTo>
                    <a:pt x="8" y="25"/>
                  </a:lnTo>
                  <a:lnTo>
                    <a:pt x="17" y="21"/>
                  </a:lnTo>
                  <a:lnTo>
                    <a:pt x="28" y="16"/>
                  </a:lnTo>
                  <a:lnTo>
                    <a:pt x="41" y="13"/>
                  </a:lnTo>
                  <a:lnTo>
                    <a:pt x="51" y="8"/>
                  </a:lnTo>
                  <a:lnTo>
                    <a:pt x="61" y="4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36" name="Freeform 232"/>
            <p:cNvSpPr>
              <a:spLocks/>
            </p:cNvSpPr>
            <p:nvPr/>
          </p:nvSpPr>
          <p:spPr bwMode="auto">
            <a:xfrm>
              <a:off x="45" y="679"/>
              <a:ext cx="31" cy="20"/>
            </a:xfrm>
            <a:custGeom>
              <a:avLst/>
              <a:gdLst>
                <a:gd name="T0" fmla="*/ 1 w 61"/>
                <a:gd name="T1" fmla="*/ 0 h 39"/>
                <a:gd name="T2" fmla="*/ 1 w 61"/>
                <a:gd name="T3" fmla="*/ 1 h 39"/>
                <a:gd name="T4" fmla="*/ 1 w 61"/>
                <a:gd name="T5" fmla="*/ 1 h 39"/>
                <a:gd name="T6" fmla="*/ 1 w 61"/>
                <a:gd name="T7" fmla="*/ 1 h 39"/>
                <a:gd name="T8" fmla="*/ 1 w 61"/>
                <a:gd name="T9" fmla="*/ 1 h 39"/>
                <a:gd name="T10" fmla="*/ 1 w 61"/>
                <a:gd name="T11" fmla="*/ 1 h 39"/>
                <a:gd name="T12" fmla="*/ 1 w 61"/>
                <a:gd name="T13" fmla="*/ 1 h 39"/>
                <a:gd name="T14" fmla="*/ 1 w 61"/>
                <a:gd name="T15" fmla="*/ 1 h 39"/>
                <a:gd name="T16" fmla="*/ 0 w 61"/>
                <a:gd name="T17" fmla="*/ 1 h 39"/>
                <a:gd name="T18" fmla="*/ 1 w 61"/>
                <a:gd name="T19" fmla="*/ 1 h 39"/>
                <a:gd name="T20" fmla="*/ 1 w 61"/>
                <a:gd name="T21" fmla="*/ 1 h 39"/>
                <a:gd name="T22" fmla="*/ 1 w 61"/>
                <a:gd name="T23" fmla="*/ 1 h 39"/>
                <a:gd name="T24" fmla="*/ 1 w 61"/>
                <a:gd name="T25" fmla="*/ 1 h 39"/>
                <a:gd name="T26" fmla="*/ 1 w 61"/>
                <a:gd name="T27" fmla="*/ 1 h 39"/>
                <a:gd name="T28" fmla="*/ 1 w 61"/>
                <a:gd name="T29" fmla="*/ 1 h 39"/>
                <a:gd name="T30" fmla="*/ 1 w 61"/>
                <a:gd name="T31" fmla="*/ 1 h 39"/>
                <a:gd name="T32" fmla="*/ 1 w 61"/>
                <a:gd name="T33" fmla="*/ 0 h 3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61" h="39">
                  <a:moveTo>
                    <a:pt x="61" y="0"/>
                  </a:moveTo>
                  <a:lnTo>
                    <a:pt x="56" y="5"/>
                  </a:lnTo>
                  <a:lnTo>
                    <a:pt x="48" y="12"/>
                  </a:lnTo>
                  <a:lnTo>
                    <a:pt x="39" y="19"/>
                  </a:lnTo>
                  <a:lnTo>
                    <a:pt x="29" y="25"/>
                  </a:lnTo>
                  <a:lnTo>
                    <a:pt x="18" y="32"/>
                  </a:lnTo>
                  <a:lnTo>
                    <a:pt x="10" y="37"/>
                  </a:lnTo>
                  <a:lnTo>
                    <a:pt x="3" y="39"/>
                  </a:lnTo>
                  <a:lnTo>
                    <a:pt x="0" y="37"/>
                  </a:lnTo>
                  <a:lnTo>
                    <a:pt x="1" y="32"/>
                  </a:lnTo>
                  <a:lnTo>
                    <a:pt x="7" y="28"/>
                  </a:lnTo>
                  <a:lnTo>
                    <a:pt x="16" y="22"/>
                  </a:lnTo>
                  <a:lnTo>
                    <a:pt x="28" y="16"/>
                  </a:lnTo>
                  <a:lnTo>
                    <a:pt x="38" y="12"/>
                  </a:lnTo>
                  <a:lnTo>
                    <a:pt x="48" y="7"/>
                  </a:lnTo>
                  <a:lnTo>
                    <a:pt x="56" y="2"/>
                  </a:lnTo>
                  <a:lnTo>
                    <a:pt x="61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37" name="Freeform 233"/>
            <p:cNvSpPr>
              <a:spLocks/>
            </p:cNvSpPr>
            <p:nvPr/>
          </p:nvSpPr>
          <p:spPr bwMode="auto">
            <a:xfrm>
              <a:off x="44" y="641"/>
              <a:ext cx="28" cy="17"/>
            </a:xfrm>
            <a:custGeom>
              <a:avLst/>
              <a:gdLst>
                <a:gd name="T0" fmla="*/ 1 w 55"/>
                <a:gd name="T1" fmla="*/ 0 h 33"/>
                <a:gd name="T2" fmla="*/ 1 w 55"/>
                <a:gd name="T3" fmla="*/ 1 h 33"/>
                <a:gd name="T4" fmla="*/ 1 w 55"/>
                <a:gd name="T5" fmla="*/ 1 h 33"/>
                <a:gd name="T6" fmla="*/ 1 w 55"/>
                <a:gd name="T7" fmla="*/ 1 h 33"/>
                <a:gd name="T8" fmla="*/ 1 w 55"/>
                <a:gd name="T9" fmla="*/ 1 h 33"/>
                <a:gd name="T10" fmla="*/ 1 w 55"/>
                <a:gd name="T11" fmla="*/ 1 h 33"/>
                <a:gd name="T12" fmla="*/ 1 w 55"/>
                <a:gd name="T13" fmla="*/ 1 h 33"/>
                <a:gd name="T14" fmla="*/ 1 w 55"/>
                <a:gd name="T15" fmla="*/ 1 h 33"/>
                <a:gd name="T16" fmla="*/ 0 w 55"/>
                <a:gd name="T17" fmla="*/ 1 h 33"/>
                <a:gd name="T18" fmla="*/ 1 w 55"/>
                <a:gd name="T19" fmla="*/ 1 h 33"/>
                <a:gd name="T20" fmla="*/ 1 w 55"/>
                <a:gd name="T21" fmla="*/ 1 h 33"/>
                <a:gd name="T22" fmla="*/ 1 w 55"/>
                <a:gd name="T23" fmla="*/ 1 h 33"/>
                <a:gd name="T24" fmla="*/ 1 w 55"/>
                <a:gd name="T25" fmla="*/ 1 h 33"/>
                <a:gd name="T26" fmla="*/ 1 w 55"/>
                <a:gd name="T27" fmla="*/ 1 h 33"/>
                <a:gd name="T28" fmla="*/ 1 w 55"/>
                <a:gd name="T29" fmla="*/ 1 h 33"/>
                <a:gd name="T30" fmla="*/ 1 w 55"/>
                <a:gd name="T31" fmla="*/ 1 h 33"/>
                <a:gd name="T32" fmla="*/ 1 w 55"/>
                <a:gd name="T33" fmla="*/ 0 h 3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5" h="33">
                  <a:moveTo>
                    <a:pt x="55" y="0"/>
                  </a:moveTo>
                  <a:lnTo>
                    <a:pt x="50" y="5"/>
                  </a:lnTo>
                  <a:lnTo>
                    <a:pt x="42" y="10"/>
                  </a:lnTo>
                  <a:lnTo>
                    <a:pt x="34" y="16"/>
                  </a:lnTo>
                  <a:lnTo>
                    <a:pt x="24" y="23"/>
                  </a:lnTo>
                  <a:lnTo>
                    <a:pt x="16" y="29"/>
                  </a:lnTo>
                  <a:lnTo>
                    <a:pt x="8" y="32"/>
                  </a:lnTo>
                  <a:lnTo>
                    <a:pt x="2" y="33"/>
                  </a:lnTo>
                  <a:lnTo>
                    <a:pt x="0" y="31"/>
                  </a:lnTo>
                  <a:lnTo>
                    <a:pt x="2" y="27"/>
                  </a:lnTo>
                  <a:lnTo>
                    <a:pt x="7" y="22"/>
                  </a:lnTo>
                  <a:lnTo>
                    <a:pt x="15" y="17"/>
                  </a:lnTo>
                  <a:lnTo>
                    <a:pt x="25" y="13"/>
                  </a:lnTo>
                  <a:lnTo>
                    <a:pt x="34" y="8"/>
                  </a:lnTo>
                  <a:lnTo>
                    <a:pt x="43" y="5"/>
                  </a:lnTo>
                  <a:lnTo>
                    <a:pt x="50" y="2"/>
                  </a:lnTo>
                  <a:lnTo>
                    <a:pt x="55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38" name="Freeform 234"/>
            <p:cNvSpPr>
              <a:spLocks/>
            </p:cNvSpPr>
            <p:nvPr/>
          </p:nvSpPr>
          <p:spPr bwMode="auto">
            <a:xfrm>
              <a:off x="70" y="642"/>
              <a:ext cx="40" cy="26"/>
            </a:xfrm>
            <a:custGeom>
              <a:avLst/>
              <a:gdLst>
                <a:gd name="T0" fmla="*/ 0 w 81"/>
                <a:gd name="T1" fmla="*/ 1 h 51"/>
                <a:gd name="T2" fmla="*/ 0 w 81"/>
                <a:gd name="T3" fmla="*/ 1 h 51"/>
                <a:gd name="T4" fmla="*/ 0 w 81"/>
                <a:gd name="T5" fmla="*/ 1 h 51"/>
                <a:gd name="T6" fmla="*/ 0 w 81"/>
                <a:gd name="T7" fmla="*/ 1 h 51"/>
                <a:gd name="T8" fmla="*/ 0 w 81"/>
                <a:gd name="T9" fmla="*/ 1 h 51"/>
                <a:gd name="T10" fmla="*/ 0 w 81"/>
                <a:gd name="T11" fmla="*/ 1 h 51"/>
                <a:gd name="T12" fmla="*/ 0 w 81"/>
                <a:gd name="T13" fmla="*/ 1 h 51"/>
                <a:gd name="T14" fmla="*/ 0 w 81"/>
                <a:gd name="T15" fmla="*/ 1 h 51"/>
                <a:gd name="T16" fmla="*/ 0 w 81"/>
                <a:gd name="T17" fmla="*/ 0 h 51"/>
                <a:gd name="T18" fmla="*/ 0 w 81"/>
                <a:gd name="T19" fmla="*/ 1 h 51"/>
                <a:gd name="T20" fmla="*/ 0 w 81"/>
                <a:gd name="T21" fmla="*/ 1 h 51"/>
                <a:gd name="T22" fmla="*/ 0 w 81"/>
                <a:gd name="T23" fmla="*/ 1 h 51"/>
                <a:gd name="T24" fmla="*/ 0 w 81"/>
                <a:gd name="T25" fmla="*/ 1 h 51"/>
                <a:gd name="T26" fmla="*/ 0 w 81"/>
                <a:gd name="T27" fmla="*/ 1 h 51"/>
                <a:gd name="T28" fmla="*/ 0 w 81"/>
                <a:gd name="T29" fmla="*/ 1 h 51"/>
                <a:gd name="T30" fmla="*/ 0 w 81"/>
                <a:gd name="T31" fmla="*/ 1 h 51"/>
                <a:gd name="T32" fmla="*/ 0 w 81"/>
                <a:gd name="T33" fmla="*/ 1 h 5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81" h="51">
                  <a:moveTo>
                    <a:pt x="81" y="50"/>
                  </a:moveTo>
                  <a:lnTo>
                    <a:pt x="76" y="51"/>
                  </a:lnTo>
                  <a:lnTo>
                    <a:pt x="67" y="49"/>
                  </a:lnTo>
                  <a:lnTo>
                    <a:pt x="56" y="43"/>
                  </a:lnTo>
                  <a:lnTo>
                    <a:pt x="42" y="36"/>
                  </a:lnTo>
                  <a:lnTo>
                    <a:pt x="28" y="28"/>
                  </a:lnTo>
                  <a:lnTo>
                    <a:pt x="15" y="19"/>
                  </a:lnTo>
                  <a:lnTo>
                    <a:pt x="6" y="10"/>
                  </a:lnTo>
                  <a:lnTo>
                    <a:pt x="0" y="0"/>
                  </a:lnTo>
                  <a:lnTo>
                    <a:pt x="6" y="4"/>
                  </a:lnTo>
                  <a:lnTo>
                    <a:pt x="18" y="10"/>
                  </a:lnTo>
                  <a:lnTo>
                    <a:pt x="30" y="16"/>
                  </a:lnTo>
                  <a:lnTo>
                    <a:pt x="45" y="25"/>
                  </a:lnTo>
                  <a:lnTo>
                    <a:pt x="59" y="34"/>
                  </a:lnTo>
                  <a:lnTo>
                    <a:pt x="71" y="41"/>
                  </a:lnTo>
                  <a:lnTo>
                    <a:pt x="79" y="46"/>
                  </a:lnTo>
                  <a:lnTo>
                    <a:pt x="81" y="5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39" name="Freeform 235"/>
            <p:cNvSpPr>
              <a:spLocks/>
            </p:cNvSpPr>
            <p:nvPr/>
          </p:nvSpPr>
          <p:spPr bwMode="auto">
            <a:xfrm>
              <a:off x="71" y="663"/>
              <a:ext cx="32" cy="22"/>
            </a:xfrm>
            <a:custGeom>
              <a:avLst/>
              <a:gdLst>
                <a:gd name="T0" fmla="*/ 1 w 63"/>
                <a:gd name="T1" fmla="*/ 1 h 44"/>
                <a:gd name="T2" fmla="*/ 1 w 63"/>
                <a:gd name="T3" fmla="*/ 1 h 44"/>
                <a:gd name="T4" fmla="*/ 1 w 63"/>
                <a:gd name="T5" fmla="*/ 1 h 44"/>
                <a:gd name="T6" fmla="*/ 1 w 63"/>
                <a:gd name="T7" fmla="*/ 1 h 44"/>
                <a:gd name="T8" fmla="*/ 1 w 63"/>
                <a:gd name="T9" fmla="*/ 1 h 44"/>
                <a:gd name="T10" fmla="*/ 1 w 63"/>
                <a:gd name="T11" fmla="*/ 1 h 44"/>
                <a:gd name="T12" fmla="*/ 1 w 63"/>
                <a:gd name="T13" fmla="*/ 1 h 44"/>
                <a:gd name="T14" fmla="*/ 1 w 63"/>
                <a:gd name="T15" fmla="*/ 1 h 44"/>
                <a:gd name="T16" fmla="*/ 0 w 63"/>
                <a:gd name="T17" fmla="*/ 0 h 44"/>
                <a:gd name="T18" fmla="*/ 1 w 63"/>
                <a:gd name="T19" fmla="*/ 1 h 44"/>
                <a:gd name="T20" fmla="*/ 1 w 63"/>
                <a:gd name="T21" fmla="*/ 1 h 44"/>
                <a:gd name="T22" fmla="*/ 1 w 63"/>
                <a:gd name="T23" fmla="*/ 1 h 44"/>
                <a:gd name="T24" fmla="*/ 1 w 63"/>
                <a:gd name="T25" fmla="*/ 1 h 44"/>
                <a:gd name="T26" fmla="*/ 1 w 63"/>
                <a:gd name="T27" fmla="*/ 1 h 44"/>
                <a:gd name="T28" fmla="*/ 1 w 63"/>
                <a:gd name="T29" fmla="*/ 1 h 44"/>
                <a:gd name="T30" fmla="*/ 1 w 63"/>
                <a:gd name="T31" fmla="*/ 1 h 44"/>
                <a:gd name="T32" fmla="*/ 1 w 63"/>
                <a:gd name="T33" fmla="*/ 1 h 4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63" h="44">
                  <a:moveTo>
                    <a:pt x="63" y="44"/>
                  </a:moveTo>
                  <a:lnTo>
                    <a:pt x="60" y="44"/>
                  </a:lnTo>
                  <a:lnTo>
                    <a:pt x="54" y="43"/>
                  </a:lnTo>
                  <a:lnTo>
                    <a:pt x="45" y="39"/>
                  </a:lnTo>
                  <a:lnTo>
                    <a:pt x="34" y="33"/>
                  </a:lnTo>
                  <a:lnTo>
                    <a:pt x="24" y="26"/>
                  </a:lnTo>
                  <a:lnTo>
                    <a:pt x="14" y="18"/>
                  </a:lnTo>
                  <a:lnTo>
                    <a:pt x="6" y="9"/>
                  </a:lnTo>
                  <a:lnTo>
                    <a:pt x="0" y="0"/>
                  </a:lnTo>
                  <a:lnTo>
                    <a:pt x="7" y="6"/>
                  </a:lnTo>
                  <a:lnTo>
                    <a:pt x="16" y="11"/>
                  </a:lnTo>
                  <a:lnTo>
                    <a:pt x="27" y="18"/>
                  </a:lnTo>
                  <a:lnTo>
                    <a:pt x="38" y="25"/>
                  </a:lnTo>
                  <a:lnTo>
                    <a:pt x="48" y="31"/>
                  </a:lnTo>
                  <a:lnTo>
                    <a:pt x="56" y="37"/>
                  </a:lnTo>
                  <a:lnTo>
                    <a:pt x="62" y="41"/>
                  </a:lnTo>
                  <a:lnTo>
                    <a:pt x="63" y="4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40" name="Freeform 236"/>
            <p:cNvSpPr>
              <a:spLocks/>
            </p:cNvSpPr>
            <p:nvPr/>
          </p:nvSpPr>
          <p:spPr bwMode="auto">
            <a:xfrm>
              <a:off x="44" y="666"/>
              <a:ext cx="30" cy="19"/>
            </a:xfrm>
            <a:custGeom>
              <a:avLst/>
              <a:gdLst>
                <a:gd name="T0" fmla="*/ 1 w 59"/>
                <a:gd name="T1" fmla="*/ 0 h 39"/>
                <a:gd name="T2" fmla="*/ 1 w 59"/>
                <a:gd name="T3" fmla="*/ 0 h 39"/>
                <a:gd name="T4" fmla="*/ 1 w 59"/>
                <a:gd name="T5" fmla="*/ 0 h 39"/>
                <a:gd name="T6" fmla="*/ 1 w 59"/>
                <a:gd name="T7" fmla="*/ 0 h 39"/>
                <a:gd name="T8" fmla="*/ 1 w 59"/>
                <a:gd name="T9" fmla="*/ 0 h 39"/>
                <a:gd name="T10" fmla="*/ 1 w 59"/>
                <a:gd name="T11" fmla="*/ 0 h 39"/>
                <a:gd name="T12" fmla="*/ 1 w 59"/>
                <a:gd name="T13" fmla="*/ 0 h 39"/>
                <a:gd name="T14" fmla="*/ 1 w 59"/>
                <a:gd name="T15" fmla="*/ 0 h 39"/>
                <a:gd name="T16" fmla="*/ 0 w 59"/>
                <a:gd name="T17" fmla="*/ 0 h 39"/>
                <a:gd name="T18" fmla="*/ 1 w 59"/>
                <a:gd name="T19" fmla="*/ 0 h 39"/>
                <a:gd name="T20" fmla="*/ 1 w 59"/>
                <a:gd name="T21" fmla="*/ 0 h 39"/>
                <a:gd name="T22" fmla="*/ 1 w 59"/>
                <a:gd name="T23" fmla="*/ 0 h 39"/>
                <a:gd name="T24" fmla="*/ 1 w 59"/>
                <a:gd name="T25" fmla="*/ 0 h 39"/>
                <a:gd name="T26" fmla="*/ 1 w 59"/>
                <a:gd name="T27" fmla="*/ 0 h 39"/>
                <a:gd name="T28" fmla="*/ 1 w 59"/>
                <a:gd name="T29" fmla="*/ 0 h 39"/>
                <a:gd name="T30" fmla="*/ 1 w 59"/>
                <a:gd name="T31" fmla="*/ 0 h 39"/>
                <a:gd name="T32" fmla="*/ 1 w 59"/>
                <a:gd name="T33" fmla="*/ 0 h 3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9" h="39">
                  <a:moveTo>
                    <a:pt x="59" y="0"/>
                  </a:moveTo>
                  <a:lnTo>
                    <a:pt x="55" y="4"/>
                  </a:lnTo>
                  <a:lnTo>
                    <a:pt x="47" y="11"/>
                  </a:lnTo>
                  <a:lnTo>
                    <a:pt x="38" y="18"/>
                  </a:lnTo>
                  <a:lnTo>
                    <a:pt x="28" y="26"/>
                  </a:lnTo>
                  <a:lnTo>
                    <a:pt x="18" y="32"/>
                  </a:lnTo>
                  <a:lnTo>
                    <a:pt x="10" y="37"/>
                  </a:lnTo>
                  <a:lnTo>
                    <a:pt x="3" y="39"/>
                  </a:lnTo>
                  <a:lnTo>
                    <a:pt x="0" y="37"/>
                  </a:lnTo>
                  <a:lnTo>
                    <a:pt x="1" y="32"/>
                  </a:lnTo>
                  <a:lnTo>
                    <a:pt x="5" y="27"/>
                  </a:lnTo>
                  <a:lnTo>
                    <a:pt x="14" y="23"/>
                  </a:lnTo>
                  <a:lnTo>
                    <a:pt x="26" y="17"/>
                  </a:lnTo>
                  <a:lnTo>
                    <a:pt x="36" y="11"/>
                  </a:lnTo>
                  <a:lnTo>
                    <a:pt x="47" y="7"/>
                  </a:lnTo>
                  <a:lnTo>
                    <a:pt x="55" y="3"/>
                  </a:lnTo>
                  <a:lnTo>
                    <a:pt x="59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41" name="Freeform 237"/>
            <p:cNvSpPr>
              <a:spLocks/>
            </p:cNvSpPr>
            <p:nvPr/>
          </p:nvSpPr>
          <p:spPr bwMode="auto">
            <a:xfrm>
              <a:off x="113" y="689"/>
              <a:ext cx="24" cy="100"/>
            </a:xfrm>
            <a:custGeom>
              <a:avLst/>
              <a:gdLst>
                <a:gd name="T0" fmla="*/ 1 w 48"/>
                <a:gd name="T1" fmla="*/ 0 h 200"/>
                <a:gd name="T2" fmla="*/ 1 w 48"/>
                <a:gd name="T3" fmla="*/ 0 h 200"/>
                <a:gd name="T4" fmla="*/ 1 w 48"/>
                <a:gd name="T5" fmla="*/ 1 h 200"/>
                <a:gd name="T6" fmla="*/ 1 w 48"/>
                <a:gd name="T7" fmla="*/ 1 h 200"/>
                <a:gd name="T8" fmla="*/ 1 w 48"/>
                <a:gd name="T9" fmla="*/ 1 h 200"/>
                <a:gd name="T10" fmla="*/ 1 w 48"/>
                <a:gd name="T11" fmla="*/ 1 h 200"/>
                <a:gd name="T12" fmla="*/ 1 w 48"/>
                <a:gd name="T13" fmla="*/ 1 h 200"/>
                <a:gd name="T14" fmla="*/ 1 w 48"/>
                <a:gd name="T15" fmla="*/ 1 h 200"/>
                <a:gd name="T16" fmla="*/ 1 w 48"/>
                <a:gd name="T17" fmla="*/ 1 h 200"/>
                <a:gd name="T18" fmla="*/ 1 w 48"/>
                <a:gd name="T19" fmla="*/ 2 h 200"/>
                <a:gd name="T20" fmla="*/ 1 w 48"/>
                <a:gd name="T21" fmla="*/ 2 h 200"/>
                <a:gd name="T22" fmla="*/ 1 w 48"/>
                <a:gd name="T23" fmla="*/ 2 h 200"/>
                <a:gd name="T24" fmla="*/ 1 w 48"/>
                <a:gd name="T25" fmla="*/ 2 h 200"/>
                <a:gd name="T26" fmla="*/ 1 w 48"/>
                <a:gd name="T27" fmla="*/ 2 h 200"/>
                <a:gd name="T28" fmla="*/ 1 w 48"/>
                <a:gd name="T29" fmla="*/ 2 h 200"/>
                <a:gd name="T30" fmla="*/ 1 w 48"/>
                <a:gd name="T31" fmla="*/ 2 h 200"/>
                <a:gd name="T32" fmla="*/ 0 w 48"/>
                <a:gd name="T33" fmla="*/ 1 h 200"/>
                <a:gd name="T34" fmla="*/ 1 w 48"/>
                <a:gd name="T35" fmla="*/ 1 h 200"/>
                <a:gd name="T36" fmla="*/ 1 w 48"/>
                <a:gd name="T37" fmla="*/ 1 h 200"/>
                <a:gd name="T38" fmla="*/ 1 w 48"/>
                <a:gd name="T39" fmla="*/ 1 h 200"/>
                <a:gd name="T40" fmla="*/ 1 w 48"/>
                <a:gd name="T41" fmla="*/ 0 h 200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48" h="200">
                  <a:moveTo>
                    <a:pt x="43" y="0"/>
                  </a:moveTo>
                  <a:lnTo>
                    <a:pt x="45" y="0"/>
                  </a:lnTo>
                  <a:lnTo>
                    <a:pt x="47" y="1"/>
                  </a:lnTo>
                  <a:lnTo>
                    <a:pt x="48" y="3"/>
                  </a:lnTo>
                  <a:lnTo>
                    <a:pt x="48" y="4"/>
                  </a:lnTo>
                  <a:lnTo>
                    <a:pt x="29" y="29"/>
                  </a:lnTo>
                  <a:lnTo>
                    <a:pt x="16" y="55"/>
                  </a:lnTo>
                  <a:lnTo>
                    <a:pt x="10" y="83"/>
                  </a:lnTo>
                  <a:lnTo>
                    <a:pt x="8" y="109"/>
                  </a:lnTo>
                  <a:lnTo>
                    <a:pt x="10" y="136"/>
                  </a:lnTo>
                  <a:lnTo>
                    <a:pt x="14" y="160"/>
                  </a:lnTo>
                  <a:lnTo>
                    <a:pt x="19" y="182"/>
                  </a:lnTo>
                  <a:lnTo>
                    <a:pt x="24" y="200"/>
                  </a:lnTo>
                  <a:lnTo>
                    <a:pt x="14" y="188"/>
                  </a:lnTo>
                  <a:lnTo>
                    <a:pt x="5" y="167"/>
                  </a:lnTo>
                  <a:lnTo>
                    <a:pt x="1" y="138"/>
                  </a:lnTo>
                  <a:lnTo>
                    <a:pt x="0" y="107"/>
                  </a:lnTo>
                  <a:lnTo>
                    <a:pt x="3" y="75"/>
                  </a:lnTo>
                  <a:lnTo>
                    <a:pt x="11" y="44"/>
                  </a:lnTo>
                  <a:lnTo>
                    <a:pt x="24" y="18"/>
                  </a:lnTo>
                  <a:lnTo>
                    <a:pt x="43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42" name="Freeform 238"/>
            <p:cNvSpPr>
              <a:spLocks/>
            </p:cNvSpPr>
            <p:nvPr/>
          </p:nvSpPr>
          <p:spPr bwMode="auto">
            <a:xfrm>
              <a:off x="118" y="775"/>
              <a:ext cx="22" cy="13"/>
            </a:xfrm>
            <a:custGeom>
              <a:avLst/>
              <a:gdLst>
                <a:gd name="T0" fmla="*/ 0 w 44"/>
                <a:gd name="T1" fmla="*/ 0 h 25"/>
                <a:gd name="T2" fmla="*/ 1 w 44"/>
                <a:gd name="T3" fmla="*/ 1 h 25"/>
                <a:gd name="T4" fmla="*/ 1 w 44"/>
                <a:gd name="T5" fmla="*/ 1 h 25"/>
                <a:gd name="T6" fmla="*/ 1 w 44"/>
                <a:gd name="T7" fmla="*/ 1 h 25"/>
                <a:gd name="T8" fmla="*/ 1 w 44"/>
                <a:gd name="T9" fmla="*/ 1 h 25"/>
                <a:gd name="T10" fmla="*/ 1 w 44"/>
                <a:gd name="T11" fmla="*/ 1 h 25"/>
                <a:gd name="T12" fmla="*/ 1 w 44"/>
                <a:gd name="T13" fmla="*/ 1 h 25"/>
                <a:gd name="T14" fmla="*/ 1 w 44"/>
                <a:gd name="T15" fmla="*/ 1 h 25"/>
                <a:gd name="T16" fmla="*/ 1 w 44"/>
                <a:gd name="T17" fmla="*/ 1 h 25"/>
                <a:gd name="T18" fmla="*/ 1 w 44"/>
                <a:gd name="T19" fmla="*/ 1 h 25"/>
                <a:gd name="T20" fmla="*/ 1 w 44"/>
                <a:gd name="T21" fmla="*/ 1 h 25"/>
                <a:gd name="T22" fmla="*/ 1 w 44"/>
                <a:gd name="T23" fmla="*/ 1 h 25"/>
                <a:gd name="T24" fmla="*/ 1 w 44"/>
                <a:gd name="T25" fmla="*/ 1 h 25"/>
                <a:gd name="T26" fmla="*/ 1 w 44"/>
                <a:gd name="T27" fmla="*/ 1 h 25"/>
                <a:gd name="T28" fmla="*/ 1 w 44"/>
                <a:gd name="T29" fmla="*/ 1 h 25"/>
                <a:gd name="T30" fmla="*/ 1 w 44"/>
                <a:gd name="T31" fmla="*/ 1 h 25"/>
                <a:gd name="T32" fmla="*/ 0 w 44"/>
                <a:gd name="T33" fmla="*/ 0 h 2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4" h="25">
                  <a:moveTo>
                    <a:pt x="0" y="0"/>
                  </a:moveTo>
                  <a:lnTo>
                    <a:pt x="5" y="4"/>
                  </a:lnTo>
                  <a:lnTo>
                    <a:pt x="10" y="10"/>
                  </a:lnTo>
                  <a:lnTo>
                    <a:pt x="17" y="15"/>
                  </a:lnTo>
                  <a:lnTo>
                    <a:pt x="25" y="18"/>
                  </a:lnTo>
                  <a:lnTo>
                    <a:pt x="31" y="22"/>
                  </a:lnTo>
                  <a:lnTo>
                    <a:pt x="37" y="24"/>
                  </a:lnTo>
                  <a:lnTo>
                    <a:pt x="42" y="25"/>
                  </a:lnTo>
                  <a:lnTo>
                    <a:pt x="44" y="24"/>
                  </a:lnTo>
                  <a:lnTo>
                    <a:pt x="44" y="22"/>
                  </a:lnTo>
                  <a:lnTo>
                    <a:pt x="40" y="19"/>
                  </a:lnTo>
                  <a:lnTo>
                    <a:pt x="36" y="17"/>
                  </a:lnTo>
                  <a:lnTo>
                    <a:pt x="29" y="13"/>
                  </a:lnTo>
                  <a:lnTo>
                    <a:pt x="22" y="11"/>
                  </a:lnTo>
                  <a:lnTo>
                    <a:pt x="14" y="8"/>
                  </a:lnTo>
                  <a:lnTo>
                    <a:pt x="6" y="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43" name="Freeform 239"/>
            <p:cNvSpPr>
              <a:spLocks/>
            </p:cNvSpPr>
            <p:nvPr/>
          </p:nvSpPr>
          <p:spPr bwMode="auto">
            <a:xfrm>
              <a:off x="116" y="767"/>
              <a:ext cx="24" cy="14"/>
            </a:xfrm>
            <a:custGeom>
              <a:avLst/>
              <a:gdLst>
                <a:gd name="T0" fmla="*/ 1 w 47"/>
                <a:gd name="T1" fmla="*/ 0 h 29"/>
                <a:gd name="T2" fmla="*/ 1 w 47"/>
                <a:gd name="T3" fmla="*/ 0 h 29"/>
                <a:gd name="T4" fmla="*/ 1 w 47"/>
                <a:gd name="T5" fmla="*/ 0 h 29"/>
                <a:gd name="T6" fmla="*/ 1 w 47"/>
                <a:gd name="T7" fmla="*/ 0 h 29"/>
                <a:gd name="T8" fmla="*/ 1 w 47"/>
                <a:gd name="T9" fmla="*/ 0 h 29"/>
                <a:gd name="T10" fmla="*/ 1 w 47"/>
                <a:gd name="T11" fmla="*/ 0 h 29"/>
                <a:gd name="T12" fmla="*/ 1 w 47"/>
                <a:gd name="T13" fmla="*/ 0 h 29"/>
                <a:gd name="T14" fmla="*/ 1 w 47"/>
                <a:gd name="T15" fmla="*/ 0 h 29"/>
                <a:gd name="T16" fmla="*/ 0 w 47"/>
                <a:gd name="T17" fmla="*/ 0 h 29"/>
                <a:gd name="T18" fmla="*/ 1 w 47"/>
                <a:gd name="T19" fmla="*/ 0 h 29"/>
                <a:gd name="T20" fmla="*/ 1 w 47"/>
                <a:gd name="T21" fmla="*/ 0 h 29"/>
                <a:gd name="T22" fmla="*/ 1 w 47"/>
                <a:gd name="T23" fmla="*/ 0 h 29"/>
                <a:gd name="T24" fmla="*/ 1 w 47"/>
                <a:gd name="T25" fmla="*/ 0 h 29"/>
                <a:gd name="T26" fmla="*/ 1 w 47"/>
                <a:gd name="T27" fmla="*/ 0 h 29"/>
                <a:gd name="T28" fmla="*/ 1 w 47"/>
                <a:gd name="T29" fmla="*/ 0 h 29"/>
                <a:gd name="T30" fmla="*/ 1 w 47"/>
                <a:gd name="T31" fmla="*/ 0 h 29"/>
                <a:gd name="T32" fmla="*/ 1 w 47"/>
                <a:gd name="T33" fmla="*/ 0 h 2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7" h="29">
                  <a:moveTo>
                    <a:pt x="47" y="28"/>
                  </a:moveTo>
                  <a:lnTo>
                    <a:pt x="45" y="29"/>
                  </a:lnTo>
                  <a:lnTo>
                    <a:pt x="41" y="28"/>
                  </a:lnTo>
                  <a:lnTo>
                    <a:pt x="34" y="27"/>
                  </a:lnTo>
                  <a:lnTo>
                    <a:pt x="27" y="23"/>
                  </a:lnTo>
                  <a:lnTo>
                    <a:pt x="19" y="19"/>
                  </a:lnTo>
                  <a:lnTo>
                    <a:pt x="11" y="13"/>
                  </a:lnTo>
                  <a:lnTo>
                    <a:pt x="5" y="7"/>
                  </a:lnTo>
                  <a:lnTo>
                    <a:pt x="0" y="0"/>
                  </a:lnTo>
                  <a:lnTo>
                    <a:pt x="5" y="4"/>
                  </a:lnTo>
                  <a:lnTo>
                    <a:pt x="12" y="7"/>
                  </a:lnTo>
                  <a:lnTo>
                    <a:pt x="20" y="12"/>
                  </a:lnTo>
                  <a:lnTo>
                    <a:pt x="28" y="15"/>
                  </a:lnTo>
                  <a:lnTo>
                    <a:pt x="36" y="20"/>
                  </a:lnTo>
                  <a:lnTo>
                    <a:pt x="42" y="23"/>
                  </a:lnTo>
                  <a:lnTo>
                    <a:pt x="46" y="26"/>
                  </a:lnTo>
                  <a:lnTo>
                    <a:pt x="47" y="2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44" name="Freeform 240"/>
            <p:cNvSpPr>
              <a:spLocks/>
            </p:cNvSpPr>
            <p:nvPr/>
          </p:nvSpPr>
          <p:spPr bwMode="auto">
            <a:xfrm>
              <a:off x="114" y="747"/>
              <a:ext cx="31" cy="19"/>
            </a:xfrm>
            <a:custGeom>
              <a:avLst/>
              <a:gdLst>
                <a:gd name="T0" fmla="*/ 1 w 62"/>
                <a:gd name="T1" fmla="*/ 0 h 39"/>
                <a:gd name="T2" fmla="*/ 1 w 62"/>
                <a:gd name="T3" fmla="*/ 0 h 39"/>
                <a:gd name="T4" fmla="*/ 1 w 62"/>
                <a:gd name="T5" fmla="*/ 0 h 39"/>
                <a:gd name="T6" fmla="*/ 1 w 62"/>
                <a:gd name="T7" fmla="*/ 0 h 39"/>
                <a:gd name="T8" fmla="*/ 1 w 62"/>
                <a:gd name="T9" fmla="*/ 0 h 39"/>
                <a:gd name="T10" fmla="*/ 1 w 62"/>
                <a:gd name="T11" fmla="*/ 0 h 39"/>
                <a:gd name="T12" fmla="*/ 1 w 62"/>
                <a:gd name="T13" fmla="*/ 0 h 39"/>
                <a:gd name="T14" fmla="*/ 1 w 62"/>
                <a:gd name="T15" fmla="*/ 0 h 39"/>
                <a:gd name="T16" fmla="*/ 0 w 62"/>
                <a:gd name="T17" fmla="*/ 0 h 39"/>
                <a:gd name="T18" fmla="*/ 1 w 62"/>
                <a:gd name="T19" fmla="*/ 0 h 39"/>
                <a:gd name="T20" fmla="*/ 1 w 62"/>
                <a:gd name="T21" fmla="*/ 0 h 39"/>
                <a:gd name="T22" fmla="*/ 1 w 62"/>
                <a:gd name="T23" fmla="*/ 0 h 39"/>
                <a:gd name="T24" fmla="*/ 1 w 62"/>
                <a:gd name="T25" fmla="*/ 0 h 39"/>
                <a:gd name="T26" fmla="*/ 1 w 62"/>
                <a:gd name="T27" fmla="*/ 0 h 39"/>
                <a:gd name="T28" fmla="*/ 1 w 62"/>
                <a:gd name="T29" fmla="*/ 0 h 39"/>
                <a:gd name="T30" fmla="*/ 1 w 62"/>
                <a:gd name="T31" fmla="*/ 0 h 39"/>
                <a:gd name="T32" fmla="*/ 1 w 62"/>
                <a:gd name="T33" fmla="*/ 0 h 3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62" h="39">
                  <a:moveTo>
                    <a:pt x="62" y="38"/>
                  </a:moveTo>
                  <a:lnTo>
                    <a:pt x="59" y="39"/>
                  </a:lnTo>
                  <a:lnTo>
                    <a:pt x="52" y="38"/>
                  </a:lnTo>
                  <a:lnTo>
                    <a:pt x="44" y="35"/>
                  </a:lnTo>
                  <a:lnTo>
                    <a:pt x="33" y="29"/>
                  </a:lnTo>
                  <a:lnTo>
                    <a:pt x="23" y="23"/>
                  </a:lnTo>
                  <a:lnTo>
                    <a:pt x="13" y="16"/>
                  </a:lnTo>
                  <a:lnTo>
                    <a:pt x="5" y="8"/>
                  </a:lnTo>
                  <a:lnTo>
                    <a:pt x="0" y="0"/>
                  </a:lnTo>
                  <a:lnTo>
                    <a:pt x="5" y="3"/>
                  </a:lnTo>
                  <a:lnTo>
                    <a:pt x="13" y="8"/>
                  </a:lnTo>
                  <a:lnTo>
                    <a:pt x="24" y="14"/>
                  </a:lnTo>
                  <a:lnTo>
                    <a:pt x="35" y="20"/>
                  </a:lnTo>
                  <a:lnTo>
                    <a:pt x="46" y="25"/>
                  </a:lnTo>
                  <a:lnTo>
                    <a:pt x="55" y="31"/>
                  </a:lnTo>
                  <a:lnTo>
                    <a:pt x="61" y="35"/>
                  </a:lnTo>
                  <a:lnTo>
                    <a:pt x="62" y="3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45" name="Freeform 241"/>
            <p:cNvSpPr>
              <a:spLocks/>
            </p:cNvSpPr>
            <p:nvPr/>
          </p:nvSpPr>
          <p:spPr bwMode="auto">
            <a:xfrm>
              <a:off x="116" y="728"/>
              <a:ext cx="34" cy="22"/>
            </a:xfrm>
            <a:custGeom>
              <a:avLst/>
              <a:gdLst>
                <a:gd name="T0" fmla="*/ 1 w 68"/>
                <a:gd name="T1" fmla="*/ 1 h 44"/>
                <a:gd name="T2" fmla="*/ 1 w 68"/>
                <a:gd name="T3" fmla="*/ 1 h 44"/>
                <a:gd name="T4" fmla="*/ 1 w 68"/>
                <a:gd name="T5" fmla="*/ 1 h 44"/>
                <a:gd name="T6" fmla="*/ 1 w 68"/>
                <a:gd name="T7" fmla="*/ 1 h 44"/>
                <a:gd name="T8" fmla="*/ 1 w 68"/>
                <a:gd name="T9" fmla="*/ 1 h 44"/>
                <a:gd name="T10" fmla="*/ 1 w 68"/>
                <a:gd name="T11" fmla="*/ 1 h 44"/>
                <a:gd name="T12" fmla="*/ 1 w 68"/>
                <a:gd name="T13" fmla="*/ 1 h 44"/>
                <a:gd name="T14" fmla="*/ 1 w 68"/>
                <a:gd name="T15" fmla="*/ 1 h 44"/>
                <a:gd name="T16" fmla="*/ 0 w 68"/>
                <a:gd name="T17" fmla="*/ 0 h 44"/>
                <a:gd name="T18" fmla="*/ 1 w 68"/>
                <a:gd name="T19" fmla="*/ 1 h 44"/>
                <a:gd name="T20" fmla="*/ 1 w 68"/>
                <a:gd name="T21" fmla="*/ 1 h 44"/>
                <a:gd name="T22" fmla="*/ 1 w 68"/>
                <a:gd name="T23" fmla="*/ 1 h 44"/>
                <a:gd name="T24" fmla="*/ 1 w 68"/>
                <a:gd name="T25" fmla="*/ 1 h 44"/>
                <a:gd name="T26" fmla="*/ 1 w 68"/>
                <a:gd name="T27" fmla="*/ 1 h 44"/>
                <a:gd name="T28" fmla="*/ 1 w 68"/>
                <a:gd name="T29" fmla="*/ 1 h 44"/>
                <a:gd name="T30" fmla="*/ 1 w 68"/>
                <a:gd name="T31" fmla="*/ 1 h 44"/>
                <a:gd name="T32" fmla="*/ 1 w 68"/>
                <a:gd name="T33" fmla="*/ 1 h 4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68" h="44">
                  <a:moveTo>
                    <a:pt x="68" y="43"/>
                  </a:moveTo>
                  <a:lnTo>
                    <a:pt x="65" y="44"/>
                  </a:lnTo>
                  <a:lnTo>
                    <a:pt x="57" y="42"/>
                  </a:lnTo>
                  <a:lnTo>
                    <a:pt x="47" y="37"/>
                  </a:lnTo>
                  <a:lnTo>
                    <a:pt x="35" y="30"/>
                  </a:lnTo>
                  <a:lnTo>
                    <a:pt x="24" y="23"/>
                  </a:lnTo>
                  <a:lnTo>
                    <a:pt x="13" y="15"/>
                  </a:lnTo>
                  <a:lnTo>
                    <a:pt x="5" y="7"/>
                  </a:lnTo>
                  <a:lnTo>
                    <a:pt x="0" y="0"/>
                  </a:lnTo>
                  <a:lnTo>
                    <a:pt x="5" y="4"/>
                  </a:lnTo>
                  <a:lnTo>
                    <a:pt x="14" y="8"/>
                  </a:lnTo>
                  <a:lnTo>
                    <a:pt x="26" y="14"/>
                  </a:lnTo>
                  <a:lnTo>
                    <a:pt x="38" y="21"/>
                  </a:lnTo>
                  <a:lnTo>
                    <a:pt x="50" y="29"/>
                  </a:lnTo>
                  <a:lnTo>
                    <a:pt x="59" y="35"/>
                  </a:lnTo>
                  <a:lnTo>
                    <a:pt x="66" y="39"/>
                  </a:lnTo>
                  <a:lnTo>
                    <a:pt x="68" y="4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46" name="Freeform 242"/>
            <p:cNvSpPr>
              <a:spLocks/>
            </p:cNvSpPr>
            <p:nvPr/>
          </p:nvSpPr>
          <p:spPr bwMode="auto">
            <a:xfrm>
              <a:off x="119" y="716"/>
              <a:ext cx="27" cy="23"/>
            </a:xfrm>
            <a:custGeom>
              <a:avLst/>
              <a:gdLst>
                <a:gd name="T0" fmla="*/ 0 w 56"/>
                <a:gd name="T1" fmla="*/ 1 h 46"/>
                <a:gd name="T2" fmla="*/ 0 w 56"/>
                <a:gd name="T3" fmla="*/ 1 h 46"/>
                <a:gd name="T4" fmla="*/ 0 w 56"/>
                <a:gd name="T5" fmla="*/ 1 h 46"/>
                <a:gd name="T6" fmla="*/ 0 w 56"/>
                <a:gd name="T7" fmla="*/ 1 h 46"/>
                <a:gd name="T8" fmla="*/ 0 w 56"/>
                <a:gd name="T9" fmla="*/ 1 h 46"/>
                <a:gd name="T10" fmla="*/ 0 w 56"/>
                <a:gd name="T11" fmla="*/ 1 h 46"/>
                <a:gd name="T12" fmla="*/ 0 w 56"/>
                <a:gd name="T13" fmla="*/ 1 h 46"/>
                <a:gd name="T14" fmla="*/ 0 w 56"/>
                <a:gd name="T15" fmla="*/ 1 h 46"/>
                <a:gd name="T16" fmla="*/ 0 w 56"/>
                <a:gd name="T17" fmla="*/ 0 h 46"/>
                <a:gd name="T18" fmla="*/ 0 w 56"/>
                <a:gd name="T19" fmla="*/ 1 h 46"/>
                <a:gd name="T20" fmla="*/ 0 w 56"/>
                <a:gd name="T21" fmla="*/ 1 h 46"/>
                <a:gd name="T22" fmla="*/ 0 w 56"/>
                <a:gd name="T23" fmla="*/ 1 h 46"/>
                <a:gd name="T24" fmla="*/ 0 w 56"/>
                <a:gd name="T25" fmla="*/ 1 h 46"/>
                <a:gd name="T26" fmla="*/ 0 w 56"/>
                <a:gd name="T27" fmla="*/ 1 h 46"/>
                <a:gd name="T28" fmla="*/ 0 w 56"/>
                <a:gd name="T29" fmla="*/ 1 h 46"/>
                <a:gd name="T30" fmla="*/ 0 w 56"/>
                <a:gd name="T31" fmla="*/ 1 h 46"/>
                <a:gd name="T32" fmla="*/ 0 w 56"/>
                <a:gd name="T33" fmla="*/ 1 h 4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6" h="46">
                  <a:moveTo>
                    <a:pt x="56" y="46"/>
                  </a:moveTo>
                  <a:lnTo>
                    <a:pt x="52" y="46"/>
                  </a:lnTo>
                  <a:lnTo>
                    <a:pt x="46" y="43"/>
                  </a:lnTo>
                  <a:lnTo>
                    <a:pt x="37" y="37"/>
                  </a:lnTo>
                  <a:lnTo>
                    <a:pt x="28" y="30"/>
                  </a:lnTo>
                  <a:lnTo>
                    <a:pt x="18" y="22"/>
                  </a:lnTo>
                  <a:lnTo>
                    <a:pt x="9" y="14"/>
                  </a:lnTo>
                  <a:lnTo>
                    <a:pt x="3" y="6"/>
                  </a:lnTo>
                  <a:lnTo>
                    <a:pt x="0" y="0"/>
                  </a:lnTo>
                  <a:lnTo>
                    <a:pt x="6" y="3"/>
                  </a:lnTo>
                  <a:lnTo>
                    <a:pt x="14" y="9"/>
                  </a:lnTo>
                  <a:lnTo>
                    <a:pt x="23" y="16"/>
                  </a:lnTo>
                  <a:lnTo>
                    <a:pt x="34" y="23"/>
                  </a:lnTo>
                  <a:lnTo>
                    <a:pt x="43" y="31"/>
                  </a:lnTo>
                  <a:lnTo>
                    <a:pt x="51" y="37"/>
                  </a:lnTo>
                  <a:lnTo>
                    <a:pt x="56" y="43"/>
                  </a:lnTo>
                  <a:lnTo>
                    <a:pt x="56" y="4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47" name="Freeform 243"/>
            <p:cNvSpPr>
              <a:spLocks/>
            </p:cNvSpPr>
            <p:nvPr/>
          </p:nvSpPr>
          <p:spPr bwMode="auto">
            <a:xfrm>
              <a:off x="123" y="707"/>
              <a:ext cx="22" cy="19"/>
            </a:xfrm>
            <a:custGeom>
              <a:avLst/>
              <a:gdLst>
                <a:gd name="T0" fmla="*/ 0 w 45"/>
                <a:gd name="T1" fmla="*/ 0 h 39"/>
                <a:gd name="T2" fmla="*/ 0 w 45"/>
                <a:gd name="T3" fmla="*/ 0 h 39"/>
                <a:gd name="T4" fmla="*/ 0 w 45"/>
                <a:gd name="T5" fmla="*/ 0 h 39"/>
                <a:gd name="T6" fmla="*/ 0 w 45"/>
                <a:gd name="T7" fmla="*/ 0 h 39"/>
                <a:gd name="T8" fmla="*/ 0 w 45"/>
                <a:gd name="T9" fmla="*/ 0 h 39"/>
                <a:gd name="T10" fmla="*/ 0 w 45"/>
                <a:gd name="T11" fmla="*/ 0 h 39"/>
                <a:gd name="T12" fmla="*/ 0 w 45"/>
                <a:gd name="T13" fmla="*/ 0 h 39"/>
                <a:gd name="T14" fmla="*/ 0 w 45"/>
                <a:gd name="T15" fmla="*/ 0 h 39"/>
                <a:gd name="T16" fmla="*/ 0 w 45"/>
                <a:gd name="T17" fmla="*/ 0 h 39"/>
                <a:gd name="T18" fmla="*/ 0 w 45"/>
                <a:gd name="T19" fmla="*/ 0 h 39"/>
                <a:gd name="T20" fmla="*/ 0 w 45"/>
                <a:gd name="T21" fmla="*/ 0 h 39"/>
                <a:gd name="T22" fmla="*/ 0 w 45"/>
                <a:gd name="T23" fmla="*/ 0 h 39"/>
                <a:gd name="T24" fmla="*/ 0 w 45"/>
                <a:gd name="T25" fmla="*/ 0 h 39"/>
                <a:gd name="T26" fmla="*/ 0 w 45"/>
                <a:gd name="T27" fmla="*/ 0 h 39"/>
                <a:gd name="T28" fmla="*/ 0 w 45"/>
                <a:gd name="T29" fmla="*/ 0 h 39"/>
                <a:gd name="T30" fmla="*/ 0 w 45"/>
                <a:gd name="T31" fmla="*/ 0 h 39"/>
                <a:gd name="T32" fmla="*/ 0 w 45"/>
                <a:gd name="T33" fmla="*/ 0 h 3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5" h="39">
                  <a:moveTo>
                    <a:pt x="45" y="39"/>
                  </a:moveTo>
                  <a:lnTo>
                    <a:pt x="43" y="39"/>
                  </a:lnTo>
                  <a:lnTo>
                    <a:pt x="37" y="37"/>
                  </a:lnTo>
                  <a:lnTo>
                    <a:pt x="30" y="34"/>
                  </a:lnTo>
                  <a:lnTo>
                    <a:pt x="23" y="29"/>
                  </a:lnTo>
                  <a:lnTo>
                    <a:pt x="15" y="22"/>
                  </a:lnTo>
                  <a:lnTo>
                    <a:pt x="8" y="15"/>
                  </a:lnTo>
                  <a:lnTo>
                    <a:pt x="3" y="9"/>
                  </a:lnTo>
                  <a:lnTo>
                    <a:pt x="0" y="0"/>
                  </a:lnTo>
                  <a:lnTo>
                    <a:pt x="5" y="5"/>
                  </a:lnTo>
                  <a:lnTo>
                    <a:pt x="12" y="10"/>
                  </a:lnTo>
                  <a:lnTo>
                    <a:pt x="19" y="15"/>
                  </a:lnTo>
                  <a:lnTo>
                    <a:pt x="28" y="21"/>
                  </a:lnTo>
                  <a:lnTo>
                    <a:pt x="35" y="27"/>
                  </a:lnTo>
                  <a:lnTo>
                    <a:pt x="42" y="33"/>
                  </a:lnTo>
                  <a:lnTo>
                    <a:pt x="45" y="36"/>
                  </a:lnTo>
                  <a:lnTo>
                    <a:pt x="45" y="39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48" name="Freeform 244"/>
            <p:cNvSpPr>
              <a:spLocks/>
            </p:cNvSpPr>
            <p:nvPr/>
          </p:nvSpPr>
          <p:spPr bwMode="auto">
            <a:xfrm>
              <a:off x="129" y="698"/>
              <a:ext cx="16" cy="16"/>
            </a:xfrm>
            <a:custGeom>
              <a:avLst/>
              <a:gdLst>
                <a:gd name="T0" fmla="*/ 1 w 32"/>
                <a:gd name="T1" fmla="*/ 0 h 33"/>
                <a:gd name="T2" fmla="*/ 1 w 32"/>
                <a:gd name="T3" fmla="*/ 0 h 33"/>
                <a:gd name="T4" fmla="*/ 1 w 32"/>
                <a:gd name="T5" fmla="*/ 0 h 33"/>
                <a:gd name="T6" fmla="*/ 1 w 32"/>
                <a:gd name="T7" fmla="*/ 0 h 33"/>
                <a:gd name="T8" fmla="*/ 1 w 32"/>
                <a:gd name="T9" fmla="*/ 0 h 33"/>
                <a:gd name="T10" fmla="*/ 1 w 32"/>
                <a:gd name="T11" fmla="*/ 0 h 33"/>
                <a:gd name="T12" fmla="*/ 1 w 32"/>
                <a:gd name="T13" fmla="*/ 0 h 33"/>
                <a:gd name="T14" fmla="*/ 1 w 32"/>
                <a:gd name="T15" fmla="*/ 0 h 33"/>
                <a:gd name="T16" fmla="*/ 0 w 32"/>
                <a:gd name="T17" fmla="*/ 0 h 33"/>
                <a:gd name="T18" fmla="*/ 1 w 32"/>
                <a:gd name="T19" fmla="*/ 0 h 33"/>
                <a:gd name="T20" fmla="*/ 1 w 32"/>
                <a:gd name="T21" fmla="*/ 0 h 33"/>
                <a:gd name="T22" fmla="*/ 1 w 32"/>
                <a:gd name="T23" fmla="*/ 0 h 33"/>
                <a:gd name="T24" fmla="*/ 1 w 32"/>
                <a:gd name="T25" fmla="*/ 0 h 3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2" h="33">
                  <a:moveTo>
                    <a:pt x="32" y="33"/>
                  </a:moveTo>
                  <a:lnTo>
                    <a:pt x="30" y="33"/>
                  </a:lnTo>
                  <a:lnTo>
                    <a:pt x="25" y="31"/>
                  </a:lnTo>
                  <a:lnTo>
                    <a:pt x="20" y="27"/>
                  </a:lnTo>
                  <a:lnTo>
                    <a:pt x="14" y="21"/>
                  </a:lnTo>
                  <a:lnTo>
                    <a:pt x="8" y="15"/>
                  </a:lnTo>
                  <a:lnTo>
                    <a:pt x="3" y="9"/>
                  </a:lnTo>
                  <a:lnTo>
                    <a:pt x="1" y="3"/>
                  </a:lnTo>
                  <a:lnTo>
                    <a:pt x="0" y="0"/>
                  </a:lnTo>
                  <a:lnTo>
                    <a:pt x="8" y="7"/>
                  </a:lnTo>
                  <a:lnTo>
                    <a:pt x="18" y="17"/>
                  </a:lnTo>
                  <a:lnTo>
                    <a:pt x="28" y="27"/>
                  </a:lnTo>
                  <a:lnTo>
                    <a:pt x="32" y="3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49" name="Freeform 245"/>
            <p:cNvSpPr>
              <a:spLocks/>
            </p:cNvSpPr>
            <p:nvPr/>
          </p:nvSpPr>
          <p:spPr bwMode="auto">
            <a:xfrm>
              <a:off x="133" y="692"/>
              <a:ext cx="10" cy="11"/>
            </a:xfrm>
            <a:custGeom>
              <a:avLst/>
              <a:gdLst>
                <a:gd name="T0" fmla="*/ 1 w 20"/>
                <a:gd name="T1" fmla="*/ 1 h 22"/>
                <a:gd name="T2" fmla="*/ 1 w 20"/>
                <a:gd name="T3" fmla="*/ 1 h 22"/>
                <a:gd name="T4" fmla="*/ 1 w 20"/>
                <a:gd name="T5" fmla="*/ 1 h 22"/>
                <a:gd name="T6" fmla="*/ 0 w 20"/>
                <a:gd name="T7" fmla="*/ 1 h 22"/>
                <a:gd name="T8" fmla="*/ 0 w 20"/>
                <a:gd name="T9" fmla="*/ 0 h 22"/>
                <a:gd name="T10" fmla="*/ 1 w 20"/>
                <a:gd name="T11" fmla="*/ 1 h 22"/>
                <a:gd name="T12" fmla="*/ 1 w 20"/>
                <a:gd name="T13" fmla="*/ 1 h 22"/>
                <a:gd name="T14" fmla="*/ 1 w 20"/>
                <a:gd name="T15" fmla="*/ 1 h 22"/>
                <a:gd name="T16" fmla="*/ 1 w 20"/>
                <a:gd name="T17" fmla="*/ 1 h 2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0" h="22">
                  <a:moveTo>
                    <a:pt x="20" y="22"/>
                  </a:moveTo>
                  <a:lnTo>
                    <a:pt x="14" y="21"/>
                  </a:lnTo>
                  <a:lnTo>
                    <a:pt x="7" y="17"/>
                  </a:lnTo>
                  <a:lnTo>
                    <a:pt x="0" y="9"/>
                  </a:lnTo>
                  <a:lnTo>
                    <a:pt x="0" y="0"/>
                  </a:lnTo>
                  <a:lnTo>
                    <a:pt x="5" y="9"/>
                  </a:lnTo>
                  <a:lnTo>
                    <a:pt x="14" y="14"/>
                  </a:lnTo>
                  <a:lnTo>
                    <a:pt x="20" y="19"/>
                  </a:lnTo>
                  <a:lnTo>
                    <a:pt x="20" y="2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50" name="Freeform 246"/>
            <p:cNvSpPr>
              <a:spLocks/>
            </p:cNvSpPr>
            <p:nvPr/>
          </p:nvSpPr>
          <p:spPr bwMode="auto">
            <a:xfrm>
              <a:off x="122" y="783"/>
              <a:ext cx="14" cy="13"/>
            </a:xfrm>
            <a:custGeom>
              <a:avLst/>
              <a:gdLst>
                <a:gd name="T0" fmla="*/ 0 w 28"/>
                <a:gd name="T1" fmla="*/ 0 h 25"/>
                <a:gd name="T2" fmla="*/ 1 w 28"/>
                <a:gd name="T3" fmla="*/ 1 h 25"/>
                <a:gd name="T4" fmla="*/ 1 w 28"/>
                <a:gd name="T5" fmla="*/ 1 h 25"/>
                <a:gd name="T6" fmla="*/ 1 w 28"/>
                <a:gd name="T7" fmla="*/ 1 h 25"/>
                <a:gd name="T8" fmla="*/ 1 w 28"/>
                <a:gd name="T9" fmla="*/ 1 h 25"/>
                <a:gd name="T10" fmla="*/ 1 w 28"/>
                <a:gd name="T11" fmla="*/ 1 h 25"/>
                <a:gd name="T12" fmla="*/ 1 w 28"/>
                <a:gd name="T13" fmla="*/ 1 h 25"/>
                <a:gd name="T14" fmla="*/ 1 w 28"/>
                <a:gd name="T15" fmla="*/ 1 h 25"/>
                <a:gd name="T16" fmla="*/ 0 w 28"/>
                <a:gd name="T17" fmla="*/ 0 h 2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8" h="25">
                  <a:moveTo>
                    <a:pt x="0" y="0"/>
                  </a:moveTo>
                  <a:lnTo>
                    <a:pt x="7" y="3"/>
                  </a:lnTo>
                  <a:lnTo>
                    <a:pt x="17" y="10"/>
                  </a:lnTo>
                  <a:lnTo>
                    <a:pt x="27" y="18"/>
                  </a:lnTo>
                  <a:lnTo>
                    <a:pt x="28" y="25"/>
                  </a:lnTo>
                  <a:lnTo>
                    <a:pt x="22" y="24"/>
                  </a:lnTo>
                  <a:lnTo>
                    <a:pt x="14" y="17"/>
                  </a:lnTo>
                  <a:lnTo>
                    <a:pt x="6" y="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51" name="Freeform 247"/>
            <p:cNvSpPr>
              <a:spLocks/>
            </p:cNvSpPr>
            <p:nvPr/>
          </p:nvSpPr>
          <p:spPr bwMode="auto">
            <a:xfrm>
              <a:off x="115" y="783"/>
              <a:ext cx="6" cy="15"/>
            </a:xfrm>
            <a:custGeom>
              <a:avLst/>
              <a:gdLst>
                <a:gd name="T0" fmla="*/ 0 w 14"/>
                <a:gd name="T1" fmla="*/ 0 h 30"/>
                <a:gd name="T2" fmla="*/ 0 w 14"/>
                <a:gd name="T3" fmla="*/ 1 h 30"/>
                <a:gd name="T4" fmla="*/ 0 w 14"/>
                <a:gd name="T5" fmla="*/ 1 h 30"/>
                <a:gd name="T6" fmla="*/ 0 w 14"/>
                <a:gd name="T7" fmla="*/ 1 h 30"/>
                <a:gd name="T8" fmla="*/ 0 w 14"/>
                <a:gd name="T9" fmla="*/ 1 h 30"/>
                <a:gd name="T10" fmla="*/ 0 w 14"/>
                <a:gd name="T11" fmla="*/ 1 h 30"/>
                <a:gd name="T12" fmla="*/ 0 w 14"/>
                <a:gd name="T13" fmla="*/ 1 h 30"/>
                <a:gd name="T14" fmla="*/ 0 w 14"/>
                <a:gd name="T15" fmla="*/ 1 h 30"/>
                <a:gd name="T16" fmla="*/ 0 w 14"/>
                <a:gd name="T17" fmla="*/ 0 h 3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4" h="30">
                  <a:moveTo>
                    <a:pt x="14" y="0"/>
                  </a:moveTo>
                  <a:lnTo>
                    <a:pt x="11" y="5"/>
                  </a:lnTo>
                  <a:lnTo>
                    <a:pt x="5" y="15"/>
                  </a:lnTo>
                  <a:lnTo>
                    <a:pt x="0" y="24"/>
                  </a:lnTo>
                  <a:lnTo>
                    <a:pt x="1" y="30"/>
                  </a:lnTo>
                  <a:lnTo>
                    <a:pt x="6" y="27"/>
                  </a:lnTo>
                  <a:lnTo>
                    <a:pt x="9" y="19"/>
                  </a:lnTo>
                  <a:lnTo>
                    <a:pt x="13" y="8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52" name="Freeform 248"/>
            <p:cNvSpPr>
              <a:spLocks/>
            </p:cNvSpPr>
            <p:nvPr/>
          </p:nvSpPr>
          <p:spPr bwMode="auto">
            <a:xfrm>
              <a:off x="123" y="786"/>
              <a:ext cx="4" cy="17"/>
            </a:xfrm>
            <a:custGeom>
              <a:avLst/>
              <a:gdLst>
                <a:gd name="T0" fmla="*/ 0 w 9"/>
                <a:gd name="T1" fmla="*/ 0 h 33"/>
                <a:gd name="T2" fmla="*/ 0 w 9"/>
                <a:gd name="T3" fmla="*/ 1 h 33"/>
                <a:gd name="T4" fmla="*/ 0 w 9"/>
                <a:gd name="T5" fmla="*/ 1 h 33"/>
                <a:gd name="T6" fmla="*/ 0 w 9"/>
                <a:gd name="T7" fmla="*/ 1 h 33"/>
                <a:gd name="T8" fmla="*/ 0 w 9"/>
                <a:gd name="T9" fmla="*/ 1 h 33"/>
                <a:gd name="T10" fmla="*/ 0 w 9"/>
                <a:gd name="T11" fmla="*/ 1 h 33"/>
                <a:gd name="T12" fmla="*/ 0 w 9"/>
                <a:gd name="T13" fmla="*/ 1 h 33"/>
                <a:gd name="T14" fmla="*/ 0 w 9"/>
                <a:gd name="T15" fmla="*/ 1 h 33"/>
                <a:gd name="T16" fmla="*/ 0 w 9"/>
                <a:gd name="T17" fmla="*/ 0 h 3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9" h="33">
                  <a:moveTo>
                    <a:pt x="0" y="0"/>
                  </a:moveTo>
                  <a:lnTo>
                    <a:pt x="0" y="5"/>
                  </a:lnTo>
                  <a:lnTo>
                    <a:pt x="0" y="17"/>
                  </a:lnTo>
                  <a:lnTo>
                    <a:pt x="2" y="28"/>
                  </a:lnTo>
                  <a:lnTo>
                    <a:pt x="5" y="33"/>
                  </a:lnTo>
                  <a:lnTo>
                    <a:pt x="9" y="28"/>
                  </a:lnTo>
                  <a:lnTo>
                    <a:pt x="6" y="18"/>
                  </a:lnTo>
                  <a:lnTo>
                    <a:pt x="3" y="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53" name="Freeform 249"/>
            <p:cNvSpPr>
              <a:spLocks/>
            </p:cNvSpPr>
            <p:nvPr/>
          </p:nvSpPr>
          <p:spPr bwMode="auto">
            <a:xfrm>
              <a:off x="107" y="778"/>
              <a:ext cx="12" cy="15"/>
            </a:xfrm>
            <a:custGeom>
              <a:avLst/>
              <a:gdLst>
                <a:gd name="T0" fmla="*/ 0 w 25"/>
                <a:gd name="T1" fmla="*/ 0 h 30"/>
                <a:gd name="T2" fmla="*/ 0 w 25"/>
                <a:gd name="T3" fmla="*/ 1 h 30"/>
                <a:gd name="T4" fmla="*/ 0 w 25"/>
                <a:gd name="T5" fmla="*/ 1 h 30"/>
                <a:gd name="T6" fmla="*/ 0 w 25"/>
                <a:gd name="T7" fmla="*/ 1 h 30"/>
                <a:gd name="T8" fmla="*/ 0 w 25"/>
                <a:gd name="T9" fmla="*/ 1 h 30"/>
                <a:gd name="T10" fmla="*/ 0 w 25"/>
                <a:gd name="T11" fmla="*/ 1 h 30"/>
                <a:gd name="T12" fmla="*/ 0 w 25"/>
                <a:gd name="T13" fmla="*/ 1 h 30"/>
                <a:gd name="T14" fmla="*/ 0 w 25"/>
                <a:gd name="T15" fmla="*/ 1 h 30"/>
                <a:gd name="T16" fmla="*/ 0 w 25"/>
                <a:gd name="T17" fmla="*/ 0 h 3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5" h="30">
                  <a:moveTo>
                    <a:pt x="25" y="0"/>
                  </a:moveTo>
                  <a:lnTo>
                    <a:pt x="20" y="9"/>
                  </a:lnTo>
                  <a:lnTo>
                    <a:pt x="13" y="21"/>
                  </a:lnTo>
                  <a:lnTo>
                    <a:pt x="6" y="29"/>
                  </a:lnTo>
                  <a:lnTo>
                    <a:pt x="0" y="30"/>
                  </a:lnTo>
                  <a:lnTo>
                    <a:pt x="1" y="24"/>
                  </a:lnTo>
                  <a:lnTo>
                    <a:pt x="9" y="15"/>
                  </a:lnTo>
                  <a:lnTo>
                    <a:pt x="18" y="6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54" name="Freeform 250"/>
            <p:cNvSpPr>
              <a:spLocks/>
            </p:cNvSpPr>
            <p:nvPr/>
          </p:nvSpPr>
          <p:spPr bwMode="auto">
            <a:xfrm>
              <a:off x="108" y="695"/>
              <a:ext cx="22" cy="4"/>
            </a:xfrm>
            <a:custGeom>
              <a:avLst/>
              <a:gdLst>
                <a:gd name="T0" fmla="*/ 1 w 43"/>
                <a:gd name="T1" fmla="*/ 0 h 9"/>
                <a:gd name="T2" fmla="*/ 1 w 43"/>
                <a:gd name="T3" fmla="*/ 0 h 9"/>
                <a:gd name="T4" fmla="*/ 1 w 43"/>
                <a:gd name="T5" fmla="*/ 0 h 9"/>
                <a:gd name="T6" fmla="*/ 1 w 43"/>
                <a:gd name="T7" fmla="*/ 0 h 9"/>
                <a:gd name="T8" fmla="*/ 1 w 43"/>
                <a:gd name="T9" fmla="*/ 0 h 9"/>
                <a:gd name="T10" fmla="*/ 1 w 43"/>
                <a:gd name="T11" fmla="*/ 0 h 9"/>
                <a:gd name="T12" fmla="*/ 1 w 43"/>
                <a:gd name="T13" fmla="*/ 0 h 9"/>
                <a:gd name="T14" fmla="*/ 1 w 43"/>
                <a:gd name="T15" fmla="*/ 0 h 9"/>
                <a:gd name="T16" fmla="*/ 0 w 43"/>
                <a:gd name="T17" fmla="*/ 0 h 9"/>
                <a:gd name="T18" fmla="*/ 1 w 43"/>
                <a:gd name="T19" fmla="*/ 0 h 9"/>
                <a:gd name="T20" fmla="*/ 1 w 43"/>
                <a:gd name="T21" fmla="*/ 0 h 9"/>
                <a:gd name="T22" fmla="*/ 1 w 43"/>
                <a:gd name="T23" fmla="*/ 0 h 9"/>
                <a:gd name="T24" fmla="*/ 1 w 43"/>
                <a:gd name="T25" fmla="*/ 0 h 9"/>
                <a:gd name="T26" fmla="*/ 1 w 43"/>
                <a:gd name="T27" fmla="*/ 0 h 9"/>
                <a:gd name="T28" fmla="*/ 1 w 43"/>
                <a:gd name="T29" fmla="*/ 0 h 9"/>
                <a:gd name="T30" fmla="*/ 1 w 43"/>
                <a:gd name="T31" fmla="*/ 0 h 9"/>
                <a:gd name="T32" fmla="*/ 1 w 43"/>
                <a:gd name="T33" fmla="*/ 0 h 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3" h="9">
                  <a:moveTo>
                    <a:pt x="43" y="8"/>
                  </a:moveTo>
                  <a:lnTo>
                    <a:pt x="39" y="8"/>
                  </a:lnTo>
                  <a:lnTo>
                    <a:pt x="32" y="9"/>
                  </a:lnTo>
                  <a:lnTo>
                    <a:pt x="25" y="9"/>
                  </a:lnTo>
                  <a:lnTo>
                    <a:pt x="18" y="9"/>
                  </a:lnTo>
                  <a:lnTo>
                    <a:pt x="11" y="9"/>
                  </a:lnTo>
                  <a:lnTo>
                    <a:pt x="5" y="8"/>
                  </a:lnTo>
                  <a:lnTo>
                    <a:pt x="2" y="6"/>
                  </a:lnTo>
                  <a:lnTo>
                    <a:pt x="0" y="4"/>
                  </a:lnTo>
                  <a:lnTo>
                    <a:pt x="1" y="1"/>
                  </a:lnTo>
                  <a:lnTo>
                    <a:pt x="4" y="0"/>
                  </a:lnTo>
                  <a:lnTo>
                    <a:pt x="10" y="0"/>
                  </a:lnTo>
                  <a:lnTo>
                    <a:pt x="17" y="3"/>
                  </a:lnTo>
                  <a:lnTo>
                    <a:pt x="24" y="4"/>
                  </a:lnTo>
                  <a:lnTo>
                    <a:pt x="32" y="6"/>
                  </a:lnTo>
                  <a:lnTo>
                    <a:pt x="38" y="7"/>
                  </a:lnTo>
                  <a:lnTo>
                    <a:pt x="43" y="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55" name="Freeform 251"/>
            <p:cNvSpPr>
              <a:spLocks/>
            </p:cNvSpPr>
            <p:nvPr/>
          </p:nvSpPr>
          <p:spPr bwMode="auto">
            <a:xfrm>
              <a:off x="112" y="686"/>
              <a:ext cx="21" cy="7"/>
            </a:xfrm>
            <a:custGeom>
              <a:avLst/>
              <a:gdLst>
                <a:gd name="T0" fmla="*/ 0 w 43"/>
                <a:gd name="T1" fmla="*/ 0 h 15"/>
                <a:gd name="T2" fmla="*/ 0 w 43"/>
                <a:gd name="T3" fmla="*/ 0 h 15"/>
                <a:gd name="T4" fmla="*/ 0 w 43"/>
                <a:gd name="T5" fmla="*/ 0 h 15"/>
                <a:gd name="T6" fmla="*/ 0 w 43"/>
                <a:gd name="T7" fmla="*/ 0 h 15"/>
                <a:gd name="T8" fmla="*/ 0 w 43"/>
                <a:gd name="T9" fmla="*/ 0 h 15"/>
                <a:gd name="T10" fmla="*/ 0 w 43"/>
                <a:gd name="T11" fmla="*/ 0 h 15"/>
                <a:gd name="T12" fmla="*/ 0 w 43"/>
                <a:gd name="T13" fmla="*/ 0 h 15"/>
                <a:gd name="T14" fmla="*/ 0 w 43"/>
                <a:gd name="T15" fmla="*/ 0 h 15"/>
                <a:gd name="T16" fmla="*/ 0 w 43"/>
                <a:gd name="T17" fmla="*/ 0 h 15"/>
                <a:gd name="T18" fmla="*/ 0 w 43"/>
                <a:gd name="T19" fmla="*/ 0 h 15"/>
                <a:gd name="T20" fmla="*/ 0 w 43"/>
                <a:gd name="T21" fmla="*/ 0 h 15"/>
                <a:gd name="T22" fmla="*/ 0 w 43"/>
                <a:gd name="T23" fmla="*/ 0 h 15"/>
                <a:gd name="T24" fmla="*/ 0 w 43"/>
                <a:gd name="T25" fmla="*/ 0 h 15"/>
                <a:gd name="T26" fmla="*/ 0 w 43"/>
                <a:gd name="T27" fmla="*/ 0 h 15"/>
                <a:gd name="T28" fmla="*/ 0 w 43"/>
                <a:gd name="T29" fmla="*/ 0 h 15"/>
                <a:gd name="T30" fmla="*/ 0 w 43"/>
                <a:gd name="T31" fmla="*/ 0 h 15"/>
                <a:gd name="T32" fmla="*/ 0 w 43"/>
                <a:gd name="T33" fmla="*/ 0 h 1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3" h="15">
                  <a:moveTo>
                    <a:pt x="43" y="15"/>
                  </a:moveTo>
                  <a:lnTo>
                    <a:pt x="38" y="15"/>
                  </a:lnTo>
                  <a:lnTo>
                    <a:pt x="33" y="14"/>
                  </a:lnTo>
                  <a:lnTo>
                    <a:pt x="26" y="13"/>
                  </a:lnTo>
                  <a:lnTo>
                    <a:pt x="19" y="11"/>
                  </a:lnTo>
                  <a:lnTo>
                    <a:pt x="12" y="10"/>
                  </a:lnTo>
                  <a:lnTo>
                    <a:pt x="6" y="8"/>
                  </a:lnTo>
                  <a:lnTo>
                    <a:pt x="3" y="5"/>
                  </a:lnTo>
                  <a:lnTo>
                    <a:pt x="0" y="2"/>
                  </a:lnTo>
                  <a:lnTo>
                    <a:pt x="2" y="0"/>
                  </a:lnTo>
                  <a:lnTo>
                    <a:pt x="6" y="0"/>
                  </a:lnTo>
                  <a:lnTo>
                    <a:pt x="12" y="1"/>
                  </a:lnTo>
                  <a:lnTo>
                    <a:pt x="19" y="5"/>
                  </a:lnTo>
                  <a:lnTo>
                    <a:pt x="27" y="8"/>
                  </a:lnTo>
                  <a:lnTo>
                    <a:pt x="34" y="10"/>
                  </a:lnTo>
                  <a:lnTo>
                    <a:pt x="40" y="14"/>
                  </a:lnTo>
                  <a:lnTo>
                    <a:pt x="43" y="1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56" name="Freeform 252"/>
            <p:cNvSpPr>
              <a:spLocks/>
            </p:cNvSpPr>
            <p:nvPr/>
          </p:nvSpPr>
          <p:spPr bwMode="auto">
            <a:xfrm>
              <a:off x="102" y="706"/>
              <a:ext cx="21" cy="4"/>
            </a:xfrm>
            <a:custGeom>
              <a:avLst/>
              <a:gdLst>
                <a:gd name="T0" fmla="*/ 1 w 40"/>
                <a:gd name="T1" fmla="*/ 0 h 9"/>
                <a:gd name="T2" fmla="*/ 1 w 40"/>
                <a:gd name="T3" fmla="*/ 0 h 9"/>
                <a:gd name="T4" fmla="*/ 1 w 40"/>
                <a:gd name="T5" fmla="*/ 0 h 9"/>
                <a:gd name="T6" fmla="*/ 1 w 40"/>
                <a:gd name="T7" fmla="*/ 0 h 9"/>
                <a:gd name="T8" fmla="*/ 1 w 40"/>
                <a:gd name="T9" fmla="*/ 0 h 9"/>
                <a:gd name="T10" fmla="*/ 1 w 40"/>
                <a:gd name="T11" fmla="*/ 0 h 9"/>
                <a:gd name="T12" fmla="*/ 1 w 40"/>
                <a:gd name="T13" fmla="*/ 0 h 9"/>
                <a:gd name="T14" fmla="*/ 1 w 40"/>
                <a:gd name="T15" fmla="*/ 0 h 9"/>
                <a:gd name="T16" fmla="*/ 0 w 40"/>
                <a:gd name="T17" fmla="*/ 0 h 9"/>
                <a:gd name="T18" fmla="*/ 0 w 40"/>
                <a:gd name="T19" fmla="*/ 0 h 9"/>
                <a:gd name="T20" fmla="*/ 1 w 40"/>
                <a:gd name="T21" fmla="*/ 0 h 9"/>
                <a:gd name="T22" fmla="*/ 1 w 40"/>
                <a:gd name="T23" fmla="*/ 0 h 9"/>
                <a:gd name="T24" fmla="*/ 1 w 40"/>
                <a:gd name="T25" fmla="*/ 0 h 9"/>
                <a:gd name="T26" fmla="*/ 1 w 40"/>
                <a:gd name="T27" fmla="*/ 0 h 9"/>
                <a:gd name="T28" fmla="*/ 1 w 40"/>
                <a:gd name="T29" fmla="*/ 0 h 9"/>
                <a:gd name="T30" fmla="*/ 1 w 40"/>
                <a:gd name="T31" fmla="*/ 0 h 9"/>
                <a:gd name="T32" fmla="*/ 1 w 40"/>
                <a:gd name="T33" fmla="*/ 0 h 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0" h="9">
                  <a:moveTo>
                    <a:pt x="40" y="4"/>
                  </a:moveTo>
                  <a:lnTo>
                    <a:pt x="39" y="6"/>
                  </a:lnTo>
                  <a:lnTo>
                    <a:pt x="35" y="7"/>
                  </a:lnTo>
                  <a:lnTo>
                    <a:pt x="29" y="8"/>
                  </a:lnTo>
                  <a:lnTo>
                    <a:pt x="22" y="9"/>
                  </a:lnTo>
                  <a:lnTo>
                    <a:pt x="14" y="9"/>
                  </a:lnTo>
                  <a:lnTo>
                    <a:pt x="8" y="8"/>
                  </a:lnTo>
                  <a:lnTo>
                    <a:pt x="2" y="7"/>
                  </a:lnTo>
                  <a:lnTo>
                    <a:pt x="0" y="4"/>
                  </a:lnTo>
                  <a:lnTo>
                    <a:pt x="0" y="1"/>
                  </a:lnTo>
                  <a:lnTo>
                    <a:pt x="2" y="0"/>
                  </a:lnTo>
                  <a:lnTo>
                    <a:pt x="8" y="0"/>
                  </a:lnTo>
                  <a:lnTo>
                    <a:pt x="14" y="1"/>
                  </a:lnTo>
                  <a:lnTo>
                    <a:pt x="21" y="2"/>
                  </a:lnTo>
                  <a:lnTo>
                    <a:pt x="29" y="2"/>
                  </a:lnTo>
                  <a:lnTo>
                    <a:pt x="35" y="4"/>
                  </a:lnTo>
                  <a:lnTo>
                    <a:pt x="40" y="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57" name="Freeform 253"/>
            <p:cNvSpPr>
              <a:spLocks/>
            </p:cNvSpPr>
            <p:nvPr/>
          </p:nvSpPr>
          <p:spPr bwMode="auto">
            <a:xfrm>
              <a:off x="97" y="715"/>
              <a:ext cx="23" cy="8"/>
            </a:xfrm>
            <a:custGeom>
              <a:avLst/>
              <a:gdLst>
                <a:gd name="T0" fmla="*/ 0 w 48"/>
                <a:gd name="T1" fmla="*/ 0 h 15"/>
                <a:gd name="T2" fmla="*/ 0 w 48"/>
                <a:gd name="T3" fmla="*/ 1 h 15"/>
                <a:gd name="T4" fmla="*/ 0 w 48"/>
                <a:gd name="T5" fmla="*/ 1 h 15"/>
                <a:gd name="T6" fmla="*/ 0 w 48"/>
                <a:gd name="T7" fmla="*/ 1 h 15"/>
                <a:gd name="T8" fmla="*/ 0 w 48"/>
                <a:gd name="T9" fmla="*/ 1 h 15"/>
                <a:gd name="T10" fmla="*/ 0 w 48"/>
                <a:gd name="T11" fmla="*/ 1 h 15"/>
                <a:gd name="T12" fmla="*/ 0 w 48"/>
                <a:gd name="T13" fmla="*/ 1 h 15"/>
                <a:gd name="T14" fmla="*/ 0 w 48"/>
                <a:gd name="T15" fmla="*/ 1 h 15"/>
                <a:gd name="T16" fmla="*/ 0 w 48"/>
                <a:gd name="T17" fmla="*/ 1 h 15"/>
                <a:gd name="T18" fmla="*/ 0 w 48"/>
                <a:gd name="T19" fmla="*/ 1 h 15"/>
                <a:gd name="T20" fmla="*/ 0 w 48"/>
                <a:gd name="T21" fmla="*/ 1 h 15"/>
                <a:gd name="T22" fmla="*/ 0 w 48"/>
                <a:gd name="T23" fmla="*/ 1 h 15"/>
                <a:gd name="T24" fmla="*/ 0 w 48"/>
                <a:gd name="T25" fmla="*/ 1 h 15"/>
                <a:gd name="T26" fmla="*/ 0 w 48"/>
                <a:gd name="T27" fmla="*/ 1 h 15"/>
                <a:gd name="T28" fmla="*/ 0 w 48"/>
                <a:gd name="T29" fmla="*/ 1 h 15"/>
                <a:gd name="T30" fmla="*/ 0 w 48"/>
                <a:gd name="T31" fmla="*/ 1 h 15"/>
                <a:gd name="T32" fmla="*/ 0 w 48"/>
                <a:gd name="T33" fmla="*/ 0 h 1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8" h="15">
                  <a:moveTo>
                    <a:pt x="48" y="0"/>
                  </a:moveTo>
                  <a:lnTo>
                    <a:pt x="42" y="3"/>
                  </a:lnTo>
                  <a:lnTo>
                    <a:pt x="36" y="7"/>
                  </a:lnTo>
                  <a:lnTo>
                    <a:pt x="28" y="9"/>
                  </a:lnTo>
                  <a:lnTo>
                    <a:pt x="20" y="12"/>
                  </a:lnTo>
                  <a:lnTo>
                    <a:pt x="13" y="14"/>
                  </a:lnTo>
                  <a:lnTo>
                    <a:pt x="6" y="15"/>
                  </a:lnTo>
                  <a:lnTo>
                    <a:pt x="3" y="14"/>
                  </a:lnTo>
                  <a:lnTo>
                    <a:pt x="0" y="11"/>
                  </a:lnTo>
                  <a:lnTo>
                    <a:pt x="2" y="8"/>
                  </a:lnTo>
                  <a:lnTo>
                    <a:pt x="5" y="6"/>
                  </a:lnTo>
                  <a:lnTo>
                    <a:pt x="12" y="4"/>
                  </a:lnTo>
                  <a:lnTo>
                    <a:pt x="20" y="3"/>
                  </a:lnTo>
                  <a:lnTo>
                    <a:pt x="28" y="3"/>
                  </a:lnTo>
                  <a:lnTo>
                    <a:pt x="36" y="2"/>
                  </a:lnTo>
                  <a:lnTo>
                    <a:pt x="43" y="1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58" name="Freeform 254"/>
            <p:cNvSpPr>
              <a:spLocks/>
            </p:cNvSpPr>
            <p:nvPr/>
          </p:nvSpPr>
          <p:spPr bwMode="auto">
            <a:xfrm>
              <a:off x="90" y="726"/>
              <a:ext cx="26" cy="9"/>
            </a:xfrm>
            <a:custGeom>
              <a:avLst/>
              <a:gdLst>
                <a:gd name="T0" fmla="*/ 1 w 52"/>
                <a:gd name="T1" fmla="*/ 0 h 17"/>
                <a:gd name="T2" fmla="*/ 1 w 52"/>
                <a:gd name="T3" fmla="*/ 1 h 17"/>
                <a:gd name="T4" fmla="*/ 1 w 52"/>
                <a:gd name="T5" fmla="*/ 1 h 17"/>
                <a:gd name="T6" fmla="*/ 1 w 52"/>
                <a:gd name="T7" fmla="*/ 1 h 17"/>
                <a:gd name="T8" fmla="*/ 1 w 52"/>
                <a:gd name="T9" fmla="*/ 1 h 17"/>
                <a:gd name="T10" fmla="*/ 1 w 52"/>
                <a:gd name="T11" fmla="*/ 1 h 17"/>
                <a:gd name="T12" fmla="*/ 1 w 52"/>
                <a:gd name="T13" fmla="*/ 1 h 17"/>
                <a:gd name="T14" fmla="*/ 1 w 52"/>
                <a:gd name="T15" fmla="*/ 1 h 17"/>
                <a:gd name="T16" fmla="*/ 0 w 52"/>
                <a:gd name="T17" fmla="*/ 1 h 17"/>
                <a:gd name="T18" fmla="*/ 1 w 52"/>
                <a:gd name="T19" fmla="*/ 1 h 17"/>
                <a:gd name="T20" fmla="*/ 1 w 52"/>
                <a:gd name="T21" fmla="*/ 1 h 17"/>
                <a:gd name="T22" fmla="*/ 1 w 52"/>
                <a:gd name="T23" fmla="*/ 1 h 17"/>
                <a:gd name="T24" fmla="*/ 1 w 52"/>
                <a:gd name="T25" fmla="*/ 1 h 17"/>
                <a:gd name="T26" fmla="*/ 1 w 52"/>
                <a:gd name="T27" fmla="*/ 1 h 17"/>
                <a:gd name="T28" fmla="*/ 1 w 52"/>
                <a:gd name="T29" fmla="*/ 1 h 17"/>
                <a:gd name="T30" fmla="*/ 1 w 52"/>
                <a:gd name="T31" fmla="*/ 1 h 17"/>
                <a:gd name="T32" fmla="*/ 1 w 52"/>
                <a:gd name="T33" fmla="*/ 0 h 1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2" h="17">
                  <a:moveTo>
                    <a:pt x="52" y="0"/>
                  </a:moveTo>
                  <a:lnTo>
                    <a:pt x="47" y="2"/>
                  </a:lnTo>
                  <a:lnTo>
                    <a:pt x="39" y="5"/>
                  </a:lnTo>
                  <a:lnTo>
                    <a:pt x="31" y="9"/>
                  </a:lnTo>
                  <a:lnTo>
                    <a:pt x="22" y="12"/>
                  </a:lnTo>
                  <a:lnTo>
                    <a:pt x="14" y="15"/>
                  </a:lnTo>
                  <a:lnTo>
                    <a:pt x="6" y="17"/>
                  </a:lnTo>
                  <a:lnTo>
                    <a:pt x="1" y="16"/>
                  </a:lnTo>
                  <a:lnTo>
                    <a:pt x="0" y="13"/>
                  </a:lnTo>
                  <a:lnTo>
                    <a:pt x="2" y="10"/>
                  </a:lnTo>
                  <a:lnTo>
                    <a:pt x="8" y="8"/>
                  </a:lnTo>
                  <a:lnTo>
                    <a:pt x="15" y="5"/>
                  </a:lnTo>
                  <a:lnTo>
                    <a:pt x="24" y="4"/>
                  </a:lnTo>
                  <a:lnTo>
                    <a:pt x="33" y="3"/>
                  </a:lnTo>
                  <a:lnTo>
                    <a:pt x="41" y="2"/>
                  </a:lnTo>
                  <a:lnTo>
                    <a:pt x="48" y="1"/>
                  </a:lnTo>
                  <a:lnTo>
                    <a:pt x="52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59" name="Freeform 255"/>
            <p:cNvSpPr>
              <a:spLocks/>
            </p:cNvSpPr>
            <p:nvPr/>
          </p:nvSpPr>
          <p:spPr bwMode="auto">
            <a:xfrm>
              <a:off x="89" y="747"/>
              <a:ext cx="27" cy="13"/>
            </a:xfrm>
            <a:custGeom>
              <a:avLst/>
              <a:gdLst>
                <a:gd name="T0" fmla="*/ 0 w 56"/>
                <a:gd name="T1" fmla="*/ 0 h 28"/>
                <a:gd name="T2" fmla="*/ 0 w 56"/>
                <a:gd name="T3" fmla="*/ 0 h 28"/>
                <a:gd name="T4" fmla="*/ 0 w 56"/>
                <a:gd name="T5" fmla="*/ 0 h 28"/>
                <a:gd name="T6" fmla="*/ 0 w 56"/>
                <a:gd name="T7" fmla="*/ 0 h 28"/>
                <a:gd name="T8" fmla="*/ 0 w 56"/>
                <a:gd name="T9" fmla="*/ 0 h 28"/>
                <a:gd name="T10" fmla="*/ 0 w 56"/>
                <a:gd name="T11" fmla="*/ 0 h 28"/>
                <a:gd name="T12" fmla="*/ 0 w 56"/>
                <a:gd name="T13" fmla="*/ 0 h 28"/>
                <a:gd name="T14" fmla="*/ 0 w 56"/>
                <a:gd name="T15" fmla="*/ 0 h 28"/>
                <a:gd name="T16" fmla="*/ 0 w 56"/>
                <a:gd name="T17" fmla="*/ 0 h 28"/>
                <a:gd name="T18" fmla="*/ 0 w 56"/>
                <a:gd name="T19" fmla="*/ 0 h 28"/>
                <a:gd name="T20" fmla="*/ 0 w 56"/>
                <a:gd name="T21" fmla="*/ 0 h 28"/>
                <a:gd name="T22" fmla="*/ 0 w 56"/>
                <a:gd name="T23" fmla="*/ 0 h 28"/>
                <a:gd name="T24" fmla="*/ 0 w 56"/>
                <a:gd name="T25" fmla="*/ 0 h 28"/>
                <a:gd name="T26" fmla="*/ 0 w 56"/>
                <a:gd name="T27" fmla="*/ 0 h 28"/>
                <a:gd name="T28" fmla="*/ 0 w 56"/>
                <a:gd name="T29" fmla="*/ 0 h 28"/>
                <a:gd name="T30" fmla="*/ 0 w 56"/>
                <a:gd name="T31" fmla="*/ 0 h 28"/>
                <a:gd name="T32" fmla="*/ 0 w 56"/>
                <a:gd name="T33" fmla="*/ 0 h 2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6" h="28">
                  <a:moveTo>
                    <a:pt x="56" y="0"/>
                  </a:moveTo>
                  <a:lnTo>
                    <a:pt x="50" y="5"/>
                  </a:lnTo>
                  <a:lnTo>
                    <a:pt x="43" y="10"/>
                  </a:lnTo>
                  <a:lnTo>
                    <a:pt x="35" y="16"/>
                  </a:lnTo>
                  <a:lnTo>
                    <a:pt x="26" y="21"/>
                  </a:lnTo>
                  <a:lnTo>
                    <a:pt x="16" y="24"/>
                  </a:lnTo>
                  <a:lnTo>
                    <a:pt x="10" y="28"/>
                  </a:lnTo>
                  <a:lnTo>
                    <a:pt x="4" y="28"/>
                  </a:lnTo>
                  <a:lnTo>
                    <a:pt x="0" y="27"/>
                  </a:lnTo>
                  <a:lnTo>
                    <a:pt x="2" y="23"/>
                  </a:lnTo>
                  <a:lnTo>
                    <a:pt x="7" y="20"/>
                  </a:lnTo>
                  <a:lnTo>
                    <a:pt x="15" y="16"/>
                  </a:lnTo>
                  <a:lnTo>
                    <a:pt x="25" y="13"/>
                  </a:lnTo>
                  <a:lnTo>
                    <a:pt x="35" y="10"/>
                  </a:lnTo>
                  <a:lnTo>
                    <a:pt x="44" y="7"/>
                  </a:lnTo>
                  <a:lnTo>
                    <a:pt x="51" y="3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60" name="Freeform 256"/>
            <p:cNvSpPr>
              <a:spLocks/>
            </p:cNvSpPr>
            <p:nvPr/>
          </p:nvSpPr>
          <p:spPr bwMode="auto">
            <a:xfrm>
              <a:off x="93" y="768"/>
              <a:ext cx="26" cy="17"/>
            </a:xfrm>
            <a:custGeom>
              <a:avLst/>
              <a:gdLst>
                <a:gd name="T0" fmla="*/ 1 w 50"/>
                <a:gd name="T1" fmla="*/ 0 h 33"/>
                <a:gd name="T2" fmla="*/ 1 w 50"/>
                <a:gd name="T3" fmla="*/ 1 h 33"/>
                <a:gd name="T4" fmla="*/ 1 w 50"/>
                <a:gd name="T5" fmla="*/ 1 h 33"/>
                <a:gd name="T6" fmla="*/ 1 w 50"/>
                <a:gd name="T7" fmla="*/ 1 h 33"/>
                <a:gd name="T8" fmla="*/ 1 w 50"/>
                <a:gd name="T9" fmla="*/ 1 h 33"/>
                <a:gd name="T10" fmla="*/ 1 w 50"/>
                <a:gd name="T11" fmla="*/ 1 h 33"/>
                <a:gd name="T12" fmla="*/ 1 w 50"/>
                <a:gd name="T13" fmla="*/ 1 h 33"/>
                <a:gd name="T14" fmla="*/ 1 w 50"/>
                <a:gd name="T15" fmla="*/ 1 h 33"/>
                <a:gd name="T16" fmla="*/ 0 w 50"/>
                <a:gd name="T17" fmla="*/ 1 h 33"/>
                <a:gd name="T18" fmla="*/ 1 w 50"/>
                <a:gd name="T19" fmla="*/ 1 h 33"/>
                <a:gd name="T20" fmla="*/ 1 w 50"/>
                <a:gd name="T21" fmla="*/ 1 h 33"/>
                <a:gd name="T22" fmla="*/ 1 w 50"/>
                <a:gd name="T23" fmla="*/ 1 h 33"/>
                <a:gd name="T24" fmla="*/ 1 w 50"/>
                <a:gd name="T25" fmla="*/ 1 h 33"/>
                <a:gd name="T26" fmla="*/ 1 w 50"/>
                <a:gd name="T27" fmla="*/ 1 h 33"/>
                <a:gd name="T28" fmla="*/ 1 w 50"/>
                <a:gd name="T29" fmla="*/ 1 h 33"/>
                <a:gd name="T30" fmla="*/ 1 w 50"/>
                <a:gd name="T31" fmla="*/ 1 h 33"/>
                <a:gd name="T32" fmla="*/ 1 w 50"/>
                <a:gd name="T33" fmla="*/ 0 h 3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0" h="33">
                  <a:moveTo>
                    <a:pt x="50" y="0"/>
                  </a:moveTo>
                  <a:lnTo>
                    <a:pt x="47" y="4"/>
                  </a:lnTo>
                  <a:lnTo>
                    <a:pt x="40" y="10"/>
                  </a:lnTo>
                  <a:lnTo>
                    <a:pt x="32" y="16"/>
                  </a:lnTo>
                  <a:lnTo>
                    <a:pt x="24" y="23"/>
                  </a:lnTo>
                  <a:lnTo>
                    <a:pt x="16" y="27"/>
                  </a:lnTo>
                  <a:lnTo>
                    <a:pt x="8" y="32"/>
                  </a:lnTo>
                  <a:lnTo>
                    <a:pt x="3" y="33"/>
                  </a:lnTo>
                  <a:lnTo>
                    <a:pt x="0" y="32"/>
                  </a:lnTo>
                  <a:lnTo>
                    <a:pt x="1" y="29"/>
                  </a:lnTo>
                  <a:lnTo>
                    <a:pt x="5" y="24"/>
                  </a:lnTo>
                  <a:lnTo>
                    <a:pt x="12" y="19"/>
                  </a:lnTo>
                  <a:lnTo>
                    <a:pt x="21" y="15"/>
                  </a:lnTo>
                  <a:lnTo>
                    <a:pt x="32" y="10"/>
                  </a:lnTo>
                  <a:lnTo>
                    <a:pt x="40" y="6"/>
                  </a:lnTo>
                  <a:lnTo>
                    <a:pt x="47" y="2"/>
                  </a:lnTo>
                  <a:lnTo>
                    <a:pt x="5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61" name="Freeform 257"/>
            <p:cNvSpPr>
              <a:spLocks/>
            </p:cNvSpPr>
            <p:nvPr/>
          </p:nvSpPr>
          <p:spPr bwMode="auto">
            <a:xfrm>
              <a:off x="92" y="736"/>
              <a:ext cx="23" cy="15"/>
            </a:xfrm>
            <a:custGeom>
              <a:avLst/>
              <a:gdLst>
                <a:gd name="T0" fmla="*/ 1 w 46"/>
                <a:gd name="T1" fmla="*/ 0 h 29"/>
                <a:gd name="T2" fmla="*/ 1 w 46"/>
                <a:gd name="T3" fmla="*/ 1 h 29"/>
                <a:gd name="T4" fmla="*/ 1 w 46"/>
                <a:gd name="T5" fmla="*/ 1 h 29"/>
                <a:gd name="T6" fmla="*/ 1 w 46"/>
                <a:gd name="T7" fmla="*/ 1 h 29"/>
                <a:gd name="T8" fmla="*/ 1 w 46"/>
                <a:gd name="T9" fmla="*/ 1 h 29"/>
                <a:gd name="T10" fmla="*/ 1 w 46"/>
                <a:gd name="T11" fmla="*/ 1 h 29"/>
                <a:gd name="T12" fmla="*/ 1 w 46"/>
                <a:gd name="T13" fmla="*/ 1 h 29"/>
                <a:gd name="T14" fmla="*/ 1 w 46"/>
                <a:gd name="T15" fmla="*/ 1 h 29"/>
                <a:gd name="T16" fmla="*/ 0 w 46"/>
                <a:gd name="T17" fmla="*/ 1 h 29"/>
                <a:gd name="T18" fmla="*/ 1 w 46"/>
                <a:gd name="T19" fmla="*/ 1 h 29"/>
                <a:gd name="T20" fmla="*/ 1 w 46"/>
                <a:gd name="T21" fmla="*/ 1 h 29"/>
                <a:gd name="T22" fmla="*/ 1 w 46"/>
                <a:gd name="T23" fmla="*/ 1 h 29"/>
                <a:gd name="T24" fmla="*/ 1 w 46"/>
                <a:gd name="T25" fmla="*/ 1 h 29"/>
                <a:gd name="T26" fmla="*/ 1 w 46"/>
                <a:gd name="T27" fmla="*/ 1 h 29"/>
                <a:gd name="T28" fmla="*/ 1 w 46"/>
                <a:gd name="T29" fmla="*/ 1 h 29"/>
                <a:gd name="T30" fmla="*/ 1 w 46"/>
                <a:gd name="T31" fmla="*/ 1 h 29"/>
                <a:gd name="T32" fmla="*/ 1 w 46"/>
                <a:gd name="T33" fmla="*/ 0 h 2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6" h="29">
                  <a:moveTo>
                    <a:pt x="46" y="0"/>
                  </a:moveTo>
                  <a:lnTo>
                    <a:pt x="43" y="4"/>
                  </a:lnTo>
                  <a:lnTo>
                    <a:pt x="36" y="8"/>
                  </a:lnTo>
                  <a:lnTo>
                    <a:pt x="29" y="14"/>
                  </a:lnTo>
                  <a:lnTo>
                    <a:pt x="21" y="20"/>
                  </a:lnTo>
                  <a:lnTo>
                    <a:pt x="14" y="24"/>
                  </a:lnTo>
                  <a:lnTo>
                    <a:pt x="7" y="28"/>
                  </a:lnTo>
                  <a:lnTo>
                    <a:pt x="3" y="29"/>
                  </a:lnTo>
                  <a:lnTo>
                    <a:pt x="0" y="27"/>
                  </a:lnTo>
                  <a:lnTo>
                    <a:pt x="1" y="23"/>
                  </a:lnTo>
                  <a:lnTo>
                    <a:pt x="6" y="19"/>
                  </a:lnTo>
                  <a:lnTo>
                    <a:pt x="13" y="15"/>
                  </a:lnTo>
                  <a:lnTo>
                    <a:pt x="21" y="12"/>
                  </a:lnTo>
                  <a:lnTo>
                    <a:pt x="29" y="8"/>
                  </a:lnTo>
                  <a:lnTo>
                    <a:pt x="37" y="5"/>
                  </a:lnTo>
                  <a:lnTo>
                    <a:pt x="43" y="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62" name="Freeform 258"/>
            <p:cNvSpPr>
              <a:spLocks/>
            </p:cNvSpPr>
            <p:nvPr/>
          </p:nvSpPr>
          <p:spPr bwMode="auto">
            <a:xfrm>
              <a:off x="113" y="737"/>
              <a:ext cx="34" cy="22"/>
            </a:xfrm>
            <a:custGeom>
              <a:avLst/>
              <a:gdLst>
                <a:gd name="T0" fmla="*/ 1 w 68"/>
                <a:gd name="T1" fmla="*/ 1 h 43"/>
                <a:gd name="T2" fmla="*/ 1 w 68"/>
                <a:gd name="T3" fmla="*/ 1 h 43"/>
                <a:gd name="T4" fmla="*/ 1 w 68"/>
                <a:gd name="T5" fmla="*/ 1 h 43"/>
                <a:gd name="T6" fmla="*/ 1 w 68"/>
                <a:gd name="T7" fmla="*/ 1 h 43"/>
                <a:gd name="T8" fmla="*/ 1 w 68"/>
                <a:gd name="T9" fmla="*/ 1 h 43"/>
                <a:gd name="T10" fmla="*/ 1 w 68"/>
                <a:gd name="T11" fmla="*/ 1 h 43"/>
                <a:gd name="T12" fmla="*/ 1 w 68"/>
                <a:gd name="T13" fmla="*/ 1 h 43"/>
                <a:gd name="T14" fmla="*/ 1 w 68"/>
                <a:gd name="T15" fmla="*/ 1 h 43"/>
                <a:gd name="T16" fmla="*/ 0 w 68"/>
                <a:gd name="T17" fmla="*/ 0 h 43"/>
                <a:gd name="T18" fmla="*/ 1 w 68"/>
                <a:gd name="T19" fmla="*/ 1 h 43"/>
                <a:gd name="T20" fmla="*/ 1 w 68"/>
                <a:gd name="T21" fmla="*/ 1 h 43"/>
                <a:gd name="T22" fmla="*/ 1 w 68"/>
                <a:gd name="T23" fmla="*/ 1 h 43"/>
                <a:gd name="T24" fmla="*/ 1 w 68"/>
                <a:gd name="T25" fmla="*/ 1 h 43"/>
                <a:gd name="T26" fmla="*/ 1 w 68"/>
                <a:gd name="T27" fmla="*/ 1 h 43"/>
                <a:gd name="T28" fmla="*/ 1 w 68"/>
                <a:gd name="T29" fmla="*/ 1 h 43"/>
                <a:gd name="T30" fmla="*/ 1 w 68"/>
                <a:gd name="T31" fmla="*/ 1 h 43"/>
                <a:gd name="T32" fmla="*/ 1 w 68"/>
                <a:gd name="T33" fmla="*/ 1 h 4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68" h="43">
                  <a:moveTo>
                    <a:pt x="68" y="42"/>
                  </a:moveTo>
                  <a:lnTo>
                    <a:pt x="64" y="43"/>
                  </a:lnTo>
                  <a:lnTo>
                    <a:pt x="56" y="41"/>
                  </a:lnTo>
                  <a:lnTo>
                    <a:pt x="46" y="36"/>
                  </a:lnTo>
                  <a:lnTo>
                    <a:pt x="34" y="31"/>
                  </a:lnTo>
                  <a:lnTo>
                    <a:pt x="23" y="23"/>
                  </a:lnTo>
                  <a:lnTo>
                    <a:pt x="13" y="15"/>
                  </a:lnTo>
                  <a:lnTo>
                    <a:pt x="4" y="6"/>
                  </a:lnTo>
                  <a:lnTo>
                    <a:pt x="0" y="0"/>
                  </a:lnTo>
                  <a:lnTo>
                    <a:pt x="6" y="3"/>
                  </a:lnTo>
                  <a:lnTo>
                    <a:pt x="14" y="8"/>
                  </a:lnTo>
                  <a:lnTo>
                    <a:pt x="25" y="13"/>
                  </a:lnTo>
                  <a:lnTo>
                    <a:pt x="38" y="20"/>
                  </a:lnTo>
                  <a:lnTo>
                    <a:pt x="49" y="28"/>
                  </a:lnTo>
                  <a:lnTo>
                    <a:pt x="60" y="34"/>
                  </a:lnTo>
                  <a:lnTo>
                    <a:pt x="66" y="39"/>
                  </a:lnTo>
                  <a:lnTo>
                    <a:pt x="68" y="4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63" name="Freeform 259"/>
            <p:cNvSpPr>
              <a:spLocks/>
            </p:cNvSpPr>
            <p:nvPr/>
          </p:nvSpPr>
          <p:spPr bwMode="auto">
            <a:xfrm>
              <a:off x="115" y="755"/>
              <a:ext cx="27" cy="19"/>
            </a:xfrm>
            <a:custGeom>
              <a:avLst/>
              <a:gdLst>
                <a:gd name="T0" fmla="*/ 1 w 53"/>
                <a:gd name="T1" fmla="*/ 1 h 37"/>
                <a:gd name="T2" fmla="*/ 1 w 53"/>
                <a:gd name="T3" fmla="*/ 1 h 37"/>
                <a:gd name="T4" fmla="*/ 1 w 53"/>
                <a:gd name="T5" fmla="*/ 1 h 37"/>
                <a:gd name="T6" fmla="*/ 1 w 53"/>
                <a:gd name="T7" fmla="*/ 1 h 37"/>
                <a:gd name="T8" fmla="*/ 1 w 53"/>
                <a:gd name="T9" fmla="*/ 1 h 37"/>
                <a:gd name="T10" fmla="*/ 1 w 53"/>
                <a:gd name="T11" fmla="*/ 1 h 37"/>
                <a:gd name="T12" fmla="*/ 1 w 53"/>
                <a:gd name="T13" fmla="*/ 1 h 37"/>
                <a:gd name="T14" fmla="*/ 1 w 53"/>
                <a:gd name="T15" fmla="*/ 1 h 37"/>
                <a:gd name="T16" fmla="*/ 0 w 53"/>
                <a:gd name="T17" fmla="*/ 0 h 37"/>
                <a:gd name="T18" fmla="*/ 1 w 53"/>
                <a:gd name="T19" fmla="*/ 1 h 37"/>
                <a:gd name="T20" fmla="*/ 1 w 53"/>
                <a:gd name="T21" fmla="*/ 1 h 37"/>
                <a:gd name="T22" fmla="*/ 1 w 53"/>
                <a:gd name="T23" fmla="*/ 1 h 37"/>
                <a:gd name="T24" fmla="*/ 1 w 53"/>
                <a:gd name="T25" fmla="*/ 1 h 37"/>
                <a:gd name="T26" fmla="*/ 1 w 53"/>
                <a:gd name="T27" fmla="*/ 1 h 37"/>
                <a:gd name="T28" fmla="*/ 1 w 53"/>
                <a:gd name="T29" fmla="*/ 1 h 37"/>
                <a:gd name="T30" fmla="*/ 1 w 53"/>
                <a:gd name="T31" fmla="*/ 1 h 37"/>
                <a:gd name="T32" fmla="*/ 1 w 53"/>
                <a:gd name="T33" fmla="*/ 1 h 3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3" h="37">
                  <a:moveTo>
                    <a:pt x="53" y="37"/>
                  </a:moveTo>
                  <a:lnTo>
                    <a:pt x="51" y="37"/>
                  </a:lnTo>
                  <a:lnTo>
                    <a:pt x="45" y="36"/>
                  </a:lnTo>
                  <a:lnTo>
                    <a:pt x="37" y="33"/>
                  </a:lnTo>
                  <a:lnTo>
                    <a:pt x="29" y="28"/>
                  </a:lnTo>
                  <a:lnTo>
                    <a:pt x="20" y="22"/>
                  </a:lnTo>
                  <a:lnTo>
                    <a:pt x="12" y="15"/>
                  </a:lnTo>
                  <a:lnTo>
                    <a:pt x="5" y="8"/>
                  </a:lnTo>
                  <a:lnTo>
                    <a:pt x="0" y="0"/>
                  </a:lnTo>
                  <a:lnTo>
                    <a:pt x="6" y="5"/>
                  </a:lnTo>
                  <a:lnTo>
                    <a:pt x="14" y="10"/>
                  </a:lnTo>
                  <a:lnTo>
                    <a:pt x="22" y="15"/>
                  </a:lnTo>
                  <a:lnTo>
                    <a:pt x="33" y="21"/>
                  </a:lnTo>
                  <a:lnTo>
                    <a:pt x="41" y="27"/>
                  </a:lnTo>
                  <a:lnTo>
                    <a:pt x="48" y="31"/>
                  </a:lnTo>
                  <a:lnTo>
                    <a:pt x="52" y="35"/>
                  </a:lnTo>
                  <a:lnTo>
                    <a:pt x="53" y="37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64" name="Freeform 260"/>
            <p:cNvSpPr>
              <a:spLocks/>
            </p:cNvSpPr>
            <p:nvPr/>
          </p:nvSpPr>
          <p:spPr bwMode="auto">
            <a:xfrm>
              <a:off x="91" y="757"/>
              <a:ext cx="26" cy="17"/>
            </a:xfrm>
            <a:custGeom>
              <a:avLst/>
              <a:gdLst>
                <a:gd name="T0" fmla="*/ 1 w 52"/>
                <a:gd name="T1" fmla="*/ 0 h 32"/>
                <a:gd name="T2" fmla="*/ 1 w 52"/>
                <a:gd name="T3" fmla="*/ 1 h 32"/>
                <a:gd name="T4" fmla="*/ 1 w 52"/>
                <a:gd name="T5" fmla="*/ 1 h 32"/>
                <a:gd name="T6" fmla="*/ 1 w 52"/>
                <a:gd name="T7" fmla="*/ 1 h 32"/>
                <a:gd name="T8" fmla="*/ 1 w 52"/>
                <a:gd name="T9" fmla="*/ 1 h 32"/>
                <a:gd name="T10" fmla="*/ 1 w 52"/>
                <a:gd name="T11" fmla="*/ 1 h 32"/>
                <a:gd name="T12" fmla="*/ 1 w 52"/>
                <a:gd name="T13" fmla="*/ 1 h 32"/>
                <a:gd name="T14" fmla="*/ 1 w 52"/>
                <a:gd name="T15" fmla="*/ 1 h 32"/>
                <a:gd name="T16" fmla="*/ 0 w 52"/>
                <a:gd name="T17" fmla="*/ 1 h 32"/>
                <a:gd name="T18" fmla="*/ 1 w 52"/>
                <a:gd name="T19" fmla="*/ 1 h 32"/>
                <a:gd name="T20" fmla="*/ 1 w 52"/>
                <a:gd name="T21" fmla="*/ 1 h 32"/>
                <a:gd name="T22" fmla="*/ 1 w 52"/>
                <a:gd name="T23" fmla="*/ 1 h 32"/>
                <a:gd name="T24" fmla="*/ 1 w 52"/>
                <a:gd name="T25" fmla="*/ 1 h 32"/>
                <a:gd name="T26" fmla="*/ 1 w 52"/>
                <a:gd name="T27" fmla="*/ 1 h 32"/>
                <a:gd name="T28" fmla="*/ 1 w 52"/>
                <a:gd name="T29" fmla="*/ 1 h 32"/>
                <a:gd name="T30" fmla="*/ 1 w 52"/>
                <a:gd name="T31" fmla="*/ 1 h 32"/>
                <a:gd name="T32" fmla="*/ 1 w 52"/>
                <a:gd name="T33" fmla="*/ 0 h 3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2" h="32">
                  <a:moveTo>
                    <a:pt x="52" y="0"/>
                  </a:moveTo>
                  <a:lnTo>
                    <a:pt x="48" y="5"/>
                  </a:lnTo>
                  <a:lnTo>
                    <a:pt x="41" y="10"/>
                  </a:lnTo>
                  <a:lnTo>
                    <a:pt x="33" y="16"/>
                  </a:lnTo>
                  <a:lnTo>
                    <a:pt x="25" y="22"/>
                  </a:lnTo>
                  <a:lnTo>
                    <a:pt x="16" y="28"/>
                  </a:lnTo>
                  <a:lnTo>
                    <a:pt x="9" y="31"/>
                  </a:lnTo>
                  <a:lnTo>
                    <a:pt x="3" y="32"/>
                  </a:lnTo>
                  <a:lnTo>
                    <a:pt x="0" y="31"/>
                  </a:lnTo>
                  <a:lnTo>
                    <a:pt x="1" y="28"/>
                  </a:lnTo>
                  <a:lnTo>
                    <a:pt x="6" y="24"/>
                  </a:lnTo>
                  <a:lnTo>
                    <a:pt x="14" y="20"/>
                  </a:lnTo>
                  <a:lnTo>
                    <a:pt x="23" y="15"/>
                  </a:lnTo>
                  <a:lnTo>
                    <a:pt x="33" y="10"/>
                  </a:lnTo>
                  <a:lnTo>
                    <a:pt x="41" y="6"/>
                  </a:lnTo>
                  <a:lnTo>
                    <a:pt x="48" y="2"/>
                  </a:lnTo>
                  <a:lnTo>
                    <a:pt x="52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65" name="Freeform 261"/>
            <p:cNvSpPr>
              <a:spLocks/>
            </p:cNvSpPr>
            <p:nvPr/>
          </p:nvSpPr>
          <p:spPr bwMode="auto">
            <a:xfrm>
              <a:off x="2" y="17"/>
              <a:ext cx="254" cy="251"/>
            </a:xfrm>
            <a:custGeom>
              <a:avLst/>
              <a:gdLst>
                <a:gd name="T0" fmla="*/ 2 w 508"/>
                <a:gd name="T1" fmla="*/ 1 h 501"/>
                <a:gd name="T2" fmla="*/ 2 w 508"/>
                <a:gd name="T3" fmla="*/ 1 h 501"/>
                <a:gd name="T4" fmla="*/ 1 w 508"/>
                <a:gd name="T5" fmla="*/ 1 h 501"/>
                <a:gd name="T6" fmla="*/ 1 w 508"/>
                <a:gd name="T7" fmla="*/ 1 h 501"/>
                <a:gd name="T8" fmla="*/ 1 w 508"/>
                <a:gd name="T9" fmla="*/ 1 h 501"/>
                <a:gd name="T10" fmla="*/ 1 w 508"/>
                <a:gd name="T11" fmla="*/ 2 h 501"/>
                <a:gd name="T12" fmla="*/ 2 w 508"/>
                <a:gd name="T13" fmla="*/ 2 h 501"/>
                <a:gd name="T14" fmla="*/ 2 w 508"/>
                <a:gd name="T15" fmla="*/ 2 h 501"/>
                <a:gd name="T16" fmla="*/ 2 w 508"/>
                <a:gd name="T17" fmla="*/ 2 h 501"/>
                <a:gd name="T18" fmla="*/ 2 w 508"/>
                <a:gd name="T19" fmla="*/ 2 h 501"/>
                <a:gd name="T20" fmla="*/ 1 w 508"/>
                <a:gd name="T21" fmla="*/ 3 h 501"/>
                <a:gd name="T22" fmla="*/ 1 w 508"/>
                <a:gd name="T23" fmla="*/ 3 h 501"/>
                <a:gd name="T24" fmla="*/ 1 w 508"/>
                <a:gd name="T25" fmla="*/ 3 h 501"/>
                <a:gd name="T26" fmla="*/ 1 w 508"/>
                <a:gd name="T27" fmla="*/ 3 h 501"/>
                <a:gd name="T28" fmla="*/ 1 w 508"/>
                <a:gd name="T29" fmla="*/ 3 h 501"/>
                <a:gd name="T30" fmla="*/ 1 w 508"/>
                <a:gd name="T31" fmla="*/ 3 h 501"/>
                <a:gd name="T32" fmla="*/ 2 w 508"/>
                <a:gd name="T33" fmla="*/ 3 h 501"/>
                <a:gd name="T34" fmla="*/ 2 w 508"/>
                <a:gd name="T35" fmla="*/ 3 h 501"/>
                <a:gd name="T36" fmla="*/ 2 w 508"/>
                <a:gd name="T37" fmla="*/ 3 h 501"/>
                <a:gd name="T38" fmla="*/ 2 w 508"/>
                <a:gd name="T39" fmla="*/ 3 h 501"/>
                <a:gd name="T40" fmla="*/ 2 w 508"/>
                <a:gd name="T41" fmla="*/ 3 h 501"/>
                <a:gd name="T42" fmla="*/ 2 w 508"/>
                <a:gd name="T43" fmla="*/ 3 h 501"/>
                <a:gd name="T44" fmla="*/ 2 w 508"/>
                <a:gd name="T45" fmla="*/ 4 h 501"/>
                <a:gd name="T46" fmla="*/ 2 w 508"/>
                <a:gd name="T47" fmla="*/ 4 h 501"/>
                <a:gd name="T48" fmla="*/ 2 w 508"/>
                <a:gd name="T49" fmla="*/ 4 h 501"/>
                <a:gd name="T50" fmla="*/ 2 w 508"/>
                <a:gd name="T51" fmla="*/ 4 h 501"/>
                <a:gd name="T52" fmla="*/ 3 w 508"/>
                <a:gd name="T53" fmla="*/ 4 h 501"/>
                <a:gd name="T54" fmla="*/ 2 w 508"/>
                <a:gd name="T55" fmla="*/ 3 h 501"/>
                <a:gd name="T56" fmla="*/ 3 w 508"/>
                <a:gd name="T57" fmla="*/ 3 h 501"/>
                <a:gd name="T58" fmla="*/ 3 w 508"/>
                <a:gd name="T59" fmla="*/ 3 h 501"/>
                <a:gd name="T60" fmla="*/ 3 w 508"/>
                <a:gd name="T61" fmla="*/ 4 h 501"/>
                <a:gd name="T62" fmla="*/ 3 w 508"/>
                <a:gd name="T63" fmla="*/ 4 h 501"/>
                <a:gd name="T64" fmla="*/ 4 w 508"/>
                <a:gd name="T65" fmla="*/ 4 h 501"/>
                <a:gd name="T66" fmla="*/ 4 w 508"/>
                <a:gd name="T67" fmla="*/ 3 h 501"/>
                <a:gd name="T68" fmla="*/ 3 w 508"/>
                <a:gd name="T69" fmla="*/ 3 h 501"/>
                <a:gd name="T70" fmla="*/ 3 w 508"/>
                <a:gd name="T71" fmla="*/ 3 h 501"/>
                <a:gd name="T72" fmla="*/ 3 w 508"/>
                <a:gd name="T73" fmla="*/ 3 h 501"/>
                <a:gd name="T74" fmla="*/ 4 w 508"/>
                <a:gd name="T75" fmla="*/ 3 h 501"/>
                <a:gd name="T76" fmla="*/ 4 w 508"/>
                <a:gd name="T77" fmla="*/ 3 h 501"/>
                <a:gd name="T78" fmla="*/ 4 w 508"/>
                <a:gd name="T79" fmla="*/ 3 h 501"/>
                <a:gd name="T80" fmla="*/ 4 w 508"/>
                <a:gd name="T81" fmla="*/ 3 h 501"/>
                <a:gd name="T82" fmla="*/ 4 w 508"/>
                <a:gd name="T83" fmla="*/ 2 h 501"/>
                <a:gd name="T84" fmla="*/ 3 w 508"/>
                <a:gd name="T85" fmla="*/ 2 h 501"/>
                <a:gd name="T86" fmla="*/ 3 w 508"/>
                <a:gd name="T87" fmla="*/ 2 h 501"/>
                <a:gd name="T88" fmla="*/ 3 w 508"/>
                <a:gd name="T89" fmla="*/ 2 h 501"/>
                <a:gd name="T90" fmla="*/ 3 w 508"/>
                <a:gd name="T91" fmla="*/ 2 h 501"/>
                <a:gd name="T92" fmla="*/ 3 w 508"/>
                <a:gd name="T93" fmla="*/ 2 h 501"/>
                <a:gd name="T94" fmla="*/ 3 w 508"/>
                <a:gd name="T95" fmla="*/ 2 h 501"/>
                <a:gd name="T96" fmla="*/ 3 w 508"/>
                <a:gd name="T97" fmla="*/ 1 h 501"/>
                <a:gd name="T98" fmla="*/ 3 w 508"/>
                <a:gd name="T99" fmla="*/ 1 h 501"/>
                <a:gd name="T100" fmla="*/ 3 w 508"/>
                <a:gd name="T101" fmla="*/ 1 h 501"/>
                <a:gd name="T102" fmla="*/ 2 w 508"/>
                <a:gd name="T103" fmla="*/ 1 h 501"/>
                <a:gd name="T104" fmla="*/ 2 w 508"/>
                <a:gd name="T105" fmla="*/ 2 h 501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508" h="501">
                  <a:moveTo>
                    <a:pt x="222" y="183"/>
                  </a:moveTo>
                  <a:lnTo>
                    <a:pt x="220" y="166"/>
                  </a:lnTo>
                  <a:lnTo>
                    <a:pt x="216" y="148"/>
                  </a:lnTo>
                  <a:lnTo>
                    <a:pt x="210" y="132"/>
                  </a:lnTo>
                  <a:lnTo>
                    <a:pt x="201" y="116"/>
                  </a:lnTo>
                  <a:lnTo>
                    <a:pt x="190" y="102"/>
                  </a:lnTo>
                  <a:lnTo>
                    <a:pt x="179" y="91"/>
                  </a:lnTo>
                  <a:lnTo>
                    <a:pt x="166" y="81"/>
                  </a:lnTo>
                  <a:lnTo>
                    <a:pt x="154" y="77"/>
                  </a:lnTo>
                  <a:lnTo>
                    <a:pt x="140" y="73"/>
                  </a:lnTo>
                  <a:lnTo>
                    <a:pt x="124" y="70"/>
                  </a:lnTo>
                  <a:lnTo>
                    <a:pt x="106" y="66"/>
                  </a:lnTo>
                  <a:lnTo>
                    <a:pt x="89" y="63"/>
                  </a:lnTo>
                  <a:lnTo>
                    <a:pt x="73" y="60"/>
                  </a:lnTo>
                  <a:lnTo>
                    <a:pt x="59" y="56"/>
                  </a:lnTo>
                  <a:lnTo>
                    <a:pt x="48" y="53"/>
                  </a:lnTo>
                  <a:lnTo>
                    <a:pt x="41" y="49"/>
                  </a:lnTo>
                  <a:lnTo>
                    <a:pt x="34" y="45"/>
                  </a:lnTo>
                  <a:lnTo>
                    <a:pt x="29" y="43"/>
                  </a:lnTo>
                  <a:lnTo>
                    <a:pt x="29" y="47"/>
                  </a:lnTo>
                  <a:lnTo>
                    <a:pt x="34" y="53"/>
                  </a:lnTo>
                  <a:lnTo>
                    <a:pt x="41" y="63"/>
                  </a:lnTo>
                  <a:lnTo>
                    <a:pt x="44" y="78"/>
                  </a:lnTo>
                  <a:lnTo>
                    <a:pt x="48" y="96"/>
                  </a:lnTo>
                  <a:lnTo>
                    <a:pt x="50" y="115"/>
                  </a:lnTo>
                  <a:lnTo>
                    <a:pt x="52" y="125"/>
                  </a:lnTo>
                  <a:lnTo>
                    <a:pt x="57" y="137"/>
                  </a:lnTo>
                  <a:lnTo>
                    <a:pt x="64" y="149"/>
                  </a:lnTo>
                  <a:lnTo>
                    <a:pt x="72" y="162"/>
                  </a:lnTo>
                  <a:lnTo>
                    <a:pt x="81" y="175"/>
                  </a:lnTo>
                  <a:lnTo>
                    <a:pt x="93" y="186"/>
                  </a:lnTo>
                  <a:lnTo>
                    <a:pt x="104" y="196"/>
                  </a:lnTo>
                  <a:lnTo>
                    <a:pt x="118" y="202"/>
                  </a:lnTo>
                  <a:lnTo>
                    <a:pt x="131" y="207"/>
                  </a:lnTo>
                  <a:lnTo>
                    <a:pt x="142" y="212"/>
                  </a:lnTo>
                  <a:lnTo>
                    <a:pt x="154" y="215"/>
                  </a:lnTo>
                  <a:lnTo>
                    <a:pt x="164" y="220"/>
                  </a:lnTo>
                  <a:lnTo>
                    <a:pt x="173" y="224"/>
                  </a:lnTo>
                  <a:lnTo>
                    <a:pt x="181" y="230"/>
                  </a:lnTo>
                  <a:lnTo>
                    <a:pt x="189" y="238"/>
                  </a:lnTo>
                  <a:lnTo>
                    <a:pt x="196" y="249"/>
                  </a:lnTo>
                  <a:lnTo>
                    <a:pt x="189" y="251"/>
                  </a:lnTo>
                  <a:lnTo>
                    <a:pt x="181" y="251"/>
                  </a:lnTo>
                  <a:lnTo>
                    <a:pt x="176" y="250"/>
                  </a:lnTo>
                  <a:lnTo>
                    <a:pt x="169" y="247"/>
                  </a:lnTo>
                  <a:lnTo>
                    <a:pt x="162" y="246"/>
                  </a:lnTo>
                  <a:lnTo>
                    <a:pt x="156" y="244"/>
                  </a:lnTo>
                  <a:lnTo>
                    <a:pt x="148" y="242"/>
                  </a:lnTo>
                  <a:lnTo>
                    <a:pt x="141" y="241"/>
                  </a:lnTo>
                  <a:lnTo>
                    <a:pt x="129" y="239"/>
                  </a:lnTo>
                  <a:lnTo>
                    <a:pt x="119" y="242"/>
                  </a:lnTo>
                  <a:lnTo>
                    <a:pt x="108" y="245"/>
                  </a:lnTo>
                  <a:lnTo>
                    <a:pt x="97" y="250"/>
                  </a:lnTo>
                  <a:lnTo>
                    <a:pt x="87" y="256"/>
                  </a:lnTo>
                  <a:lnTo>
                    <a:pt x="78" y="264"/>
                  </a:lnTo>
                  <a:lnTo>
                    <a:pt x="71" y="273"/>
                  </a:lnTo>
                  <a:lnTo>
                    <a:pt x="64" y="282"/>
                  </a:lnTo>
                  <a:lnTo>
                    <a:pt x="58" y="291"/>
                  </a:lnTo>
                  <a:lnTo>
                    <a:pt x="51" y="300"/>
                  </a:lnTo>
                  <a:lnTo>
                    <a:pt x="43" y="309"/>
                  </a:lnTo>
                  <a:lnTo>
                    <a:pt x="35" y="315"/>
                  </a:lnTo>
                  <a:lnTo>
                    <a:pt x="28" y="321"/>
                  </a:lnTo>
                  <a:lnTo>
                    <a:pt x="20" y="326"/>
                  </a:lnTo>
                  <a:lnTo>
                    <a:pt x="14" y="330"/>
                  </a:lnTo>
                  <a:lnTo>
                    <a:pt x="9" y="333"/>
                  </a:lnTo>
                  <a:lnTo>
                    <a:pt x="3" y="336"/>
                  </a:lnTo>
                  <a:lnTo>
                    <a:pt x="0" y="340"/>
                  </a:lnTo>
                  <a:lnTo>
                    <a:pt x="4" y="342"/>
                  </a:lnTo>
                  <a:lnTo>
                    <a:pt x="11" y="348"/>
                  </a:lnTo>
                  <a:lnTo>
                    <a:pt x="13" y="349"/>
                  </a:lnTo>
                  <a:lnTo>
                    <a:pt x="18" y="351"/>
                  </a:lnTo>
                  <a:lnTo>
                    <a:pt x="22" y="354"/>
                  </a:lnTo>
                  <a:lnTo>
                    <a:pt x="29" y="357"/>
                  </a:lnTo>
                  <a:lnTo>
                    <a:pt x="35" y="359"/>
                  </a:lnTo>
                  <a:lnTo>
                    <a:pt x="43" y="363"/>
                  </a:lnTo>
                  <a:lnTo>
                    <a:pt x="51" y="365"/>
                  </a:lnTo>
                  <a:lnTo>
                    <a:pt x="60" y="367"/>
                  </a:lnTo>
                  <a:lnTo>
                    <a:pt x="74" y="370"/>
                  </a:lnTo>
                  <a:lnTo>
                    <a:pt x="89" y="371"/>
                  </a:lnTo>
                  <a:lnTo>
                    <a:pt x="105" y="371"/>
                  </a:lnTo>
                  <a:lnTo>
                    <a:pt x="120" y="369"/>
                  </a:lnTo>
                  <a:lnTo>
                    <a:pt x="135" y="363"/>
                  </a:lnTo>
                  <a:lnTo>
                    <a:pt x="150" y="355"/>
                  </a:lnTo>
                  <a:lnTo>
                    <a:pt x="164" y="343"/>
                  </a:lnTo>
                  <a:lnTo>
                    <a:pt x="176" y="328"/>
                  </a:lnTo>
                  <a:lnTo>
                    <a:pt x="179" y="322"/>
                  </a:lnTo>
                  <a:lnTo>
                    <a:pt x="182" y="315"/>
                  </a:lnTo>
                  <a:lnTo>
                    <a:pt x="185" y="310"/>
                  </a:lnTo>
                  <a:lnTo>
                    <a:pt x="188" y="303"/>
                  </a:lnTo>
                  <a:lnTo>
                    <a:pt x="192" y="294"/>
                  </a:lnTo>
                  <a:lnTo>
                    <a:pt x="195" y="284"/>
                  </a:lnTo>
                  <a:lnTo>
                    <a:pt x="199" y="277"/>
                  </a:lnTo>
                  <a:lnTo>
                    <a:pt x="203" y="272"/>
                  </a:lnTo>
                  <a:lnTo>
                    <a:pt x="208" y="266"/>
                  </a:lnTo>
                  <a:lnTo>
                    <a:pt x="212" y="262"/>
                  </a:lnTo>
                  <a:lnTo>
                    <a:pt x="218" y="260"/>
                  </a:lnTo>
                  <a:lnTo>
                    <a:pt x="224" y="259"/>
                  </a:lnTo>
                  <a:lnTo>
                    <a:pt x="224" y="266"/>
                  </a:lnTo>
                  <a:lnTo>
                    <a:pt x="224" y="272"/>
                  </a:lnTo>
                  <a:lnTo>
                    <a:pt x="226" y="276"/>
                  </a:lnTo>
                  <a:lnTo>
                    <a:pt x="228" y="281"/>
                  </a:lnTo>
                  <a:lnTo>
                    <a:pt x="227" y="294"/>
                  </a:lnTo>
                  <a:lnTo>
                    <a:pt x="224" y="304"/>
                  </a:lnTo>
                  <a:lnTo>
                    <a:pt x="216" y="313"/>
                  </a:lnTo>
                  <a:lnTo>
                    <a:pt x="204" y="320"/>
                  </a:lnTo>
                  <a:lnTo>
                    <a:pt x="196" y="324"/>
                  </a:lnTo>
                  <a:lnTo>
                    <a:pt x="189" y="327"/>
                  </a:lnTo>
                  <a:lnTo>
                    <a:pt x="182" y="333"/>
                  </a:lnTo>
                  <a:lnTo>
                    <a:pt x="176" y="339"/>
                  </a:lnTo>
                  <a:lnTo>
                    <a:pt x="167" y="347"/>
                  </a:lnTo>
                  <a:lnTo>
                    <a:pt x="161" y="356"/>
                  </a:lnTo>
                  <a:lnTo>
                    <a:pt x="155" y="366"/>
                  </a:lnTo>
                  <a:lnTo>
                    <a:pt x="150" y="378"/>
                  </a:lnTo>
                  <a:lnTo>
                    <a:pt x="147" y="388"/>
                  </a:lnTo>
                  <a:lnTo>
                    <a:pt x="144" y="401"/>
                  </a:lnTo>
                  <a:lnTo>
                    <a:pt x="143" y="412"/>
                  </a:lnTo>
                  <a:lnTo>
                    <a:pt x="144" y="424"/>
                  </a:lnTo>
                  <a:lnTo>
                    <a:pt x="146" y="432"/>
                  </a:lnTo>
                  <a:lnTo>
                    <a:pt x="147" y="439"/>
                  </a:lnTo>
                  <a:lnTo>
                    <a:pt x="148" y="446"/>
                  </a:lnTo>
                  <a:lnTo>
                    <a:pt x="148" y="452"/>
                  </a:lnTo>
                  <a:lnTo>
                    <a:pt x="149" y="467"/>
                  </a:lnTo>
                  <a:lnTo>
                    <a:pt x="148" y="478"/>
                  </a:lnTo>
                  <a:lnTo>
                    <a:pt x="146" y="487"/>
                  </a:lnTo>
                  <a:lnTo>
                    <a:pt x="142" y="493"/>
                  </a:lnTo>
                  <a:lnTo>
                    <a:pt x="139" y="499"/>
                  </a:lnTo>
                  <a:lnTo>
                    <a:pt x="141" y="501"/>
                  </a:lnTo>
                  <a:lnTo>
                    <a:pt x="147" y="501"/>
                  </a:lnTo>
                  <a:lnTo>
                    <a:pt x="154" y="500"/>
                  </a:lnTo>
                  <a:lnTo>
                    <a:pt x="187" y="494"/>
                  </a:lnTo>
                  <a:lnTo>
                    <a:pt x="217" y="482"/>
                  </a:lnTo>
                  <a:lnTo>
                    <a:pt x="240" y="463"/>
                  </a:lnTo>
                  <a:lnTo>
                    <a:pt x="258" y="440"/>
                  </a:lnTo>
                  <a:lnTo>
                    <a:pt x="270" y="413"/>
                  </a:lnTo>
                  <a:lnTo>
                    <a:pt x="275" y="386"/>
                  </a:lnTo>
                  <a:lnTo>
                    <a:pt x="273" y="358"/>
                  </a:lnTo>
                  <a:lnTo>
                    <a:pt x="265" y="330"/>
                  </a:lnTo>
                  <a:lnTo>
                    <a:pt x="260" y="318"/>
                  </a:lnTo>
                  <a:lnTo>
                    <a:pt x="254" y="307"/>
                  </a:lnTo>
                  <a:lnTo>
                    <a:pt x="250" y="300"/>
                  </a:lnTo>
                  <a:lnTo>
                    <a:pt x="248" y="292"/>
                  </a:lnTo>
                  <a:lnTo>
                    <a:pt x="253" y="291"/>
                  </a:lnTo>
                  <a:lnTo>
                    <a:pt x="258" y="289"/>
                  </a:lnTo>
                  <a:lnTo>
                    <a:pt x="263" y="287"/>
                  </a:lnTo>
                  <a:lnTo>
                    <a:pt x="265" y="284"/>
                  </a:lnTo>
                  <a:lnTo>
                    <a:pt x="273" y="292"/>
                  </a:lnTo>
                  <a:lnTo>
                    <a:pt x="278" y="306"/>
                  </a:lnTo>
                  <a:lnTo>
                    <a:pt x="281" y="321"/>
                  </a:lnTo>
                  <a:lnTo>
                    <a:pt x="284" y="337"/>
                  </a:lnTo>
                  <a:lnTo>
                    <a:pt x="285" y="349"/>
                  </a:lnTo>
                  <a:lnTo>
                    <a:pt x="287" y="360"/>
                  </a:lnTo>
                  <a:lnTo>
                    <a:pt x="291" y="371"/>
                  </a:lnTo>
                  <a:lnTo>
                    <a:pt x="295" y="381"/>
                  </a:lnTo>
                  <a:lnTo>
                    <a:pt x="302" y="392"/>
                  </a:lnTo>
                  <a:lnTo>
                    <a:pt x="311" y="401"/>
                  </a:lnTo>
                  <a:lnTo>
                    <a:pt x="323" y="409"/>
                  </a:lnTo>
                  <a:lnTo>
                    <a:pt x="337" y="416"/>
                  </a:lnTo>
                  <a:lnTo>
                    <a:pt x="353" y="422"/>
                  </a:lnTo>
                  <a:lnTo>
                    <a:pt x="368" y="427"/>
                  </a:lnTo>
                  <a:lnTo>
                    <a:pt x="383" y="433"/>
                  </a:lnTo>
                  <a:lnTo>
                    <a:pt x="395" y="439"/>
                  </a:lnTo>
                  <a:lnTo>
                    <a:pt x="407" y="446"/>
                  </a:lnTo>
                  <a:lnTo>
                    <a:pt x="417" y="453"/>
                  </a:lnTo>
                  <a:lnTo>
                    <a:pt x="425" y="462"/>
                  </a:lnTo>
                  <a:lnTo>
                    <a:pt x="432" y="472"/>
                  </a:lnTo>
                  <a:lnTo>
                    <a:pt x="436" y="456"/>
                  </a:lnTo>
                  <a:lnTo>
                    <a:pt x="438" y="435"/>
                  </a:lnTo>
                  <a:lnTo>
                    <a:pt x="439" y="411"/>
                  </a:lnTo>
                  <a:lnTo>
                    <a:pt x="437" y="385"/>
                  </a:lnTo>
                  <a:lnTo>
                    <a:pt x="431" y="359"/>
                  </a:lnTo>
                  <a:lnTo>
                    <a:pt x="420" y="337"/>
                  </a:lnTo>
                  <a:lnTo>
                    <a:pt x="402" y="320"/>
                  </a:lnTo>
                  <a:lnTo>
                    <a:pt x="378" y="309"/>
                  </a:lnTo>
                  <a:lnTo>
                    <a:pt x="370" y="306"/>
                  </a:lnTo>
                  <a:lnTo>
                    <a:pt x="362" y="305"/>
                  </a:lnTo>
                  <a:lnTo>
                    <a:pt x="354" y="303"/>
                  </a:lnTo>
                  <a:lnTo>
                    <a:pt x="347" y="302"/>
                  </a:lnTo>
                  <a:lnTo>
                    <a:pt x="340" y="299"/>
                  </a:lnTo>
                  <a:lnTo>
                    <a:pt x="334" y="298"/>
                  </a:lnTo>
                  <a:lnTo>
                    <a:pt x="330" y="297"/>
                  </a:lnTo>
                  <a:lnTo>
                    <a:pt x="326" y="296"/>
                  </a:lnTo>
                  <a:lnTo>
                    <a:pt x="329" y="292"/>
                  </a:lnTo>
                  <a:lnTo>
                    <a:pt x="332" y="288"/>
                  </a:lnTo>
                  <a:lnTo>
                    <a:pt x="334" y="283"/>
                  </a:lnTo>
                  <a:lnTo>
                    <a:pt x="336" y="280"/>
                  </a:lnTo>
                  <a:lnTo>
                    <a:pt x="353" y="288"/>
                  </a:lnTo>
                  <a:lnTo>
                    <a:pt x="370" y="295"/>
                  </a:lnTo>
                  <a:lnTo>
                    <a:pt x="386" y="299"/>
                  </a:lnTo>
                  <a:lnTo>
                    <a:pt x="402" y="302"/>
                  </a:lnTo>
                  <a:lnTo>
                    <a:pt x="417" y="303"/>
                  </a:lnTo>
                  <a:lnTo>
                    <a:pt x="431" y="303"/>
                  </a:lnTo>
                  <a:lnTo>
                    <a:pt x="444" y="300"/>
                  </a:lnTo>
                  <a:lnTo>
                    <a:pt x="455" y="297"/>
                  </a:lnTo>
                  <a:lnTo>
                    <a:pt x="466" y="292"/>
                  </a:lnTo>
                  <a:lnTo>
                    <a:pt x="474" y="289"/>
                  </a:lnTo>
                  <a:lnTo>
                    <a:pt x="482" y="286"/>
                  </a:lnTo>
                  <a:lnTo>
                    <a:pt x="489" y="283"/>
                  </a:lnTo>
                  <a:lnTo>
                    <a:pt x="495" y="281"/>
                  </a:lnTo>
                  <a:lnTo>
                    <a:pt x="499" y="280"/>
                  </a:lnTo>
                  <a:lnTo>
                    <a:pt x="504" y="280"/>
                  </a:lnTo>
                  <a:lnTo>
                    <a:pt x="508" y="280"/>
                  </a:lnTo>
                  <a:lnTo>
                    <a:pt x="498" y="275"/>
                  </a:lnTo>
                  <a:lnTo>
                    <a:pt x="489" y="271"/>
                  </a:lnTo>
                  <a:lnTo>
                    <a:pt x="480" y="264"/>
                  </a:lnTo>
                  <a:lnTo>
                    <a:pt x="471" y="257"/>
                  </a:lnTo>
                  <a:lnTo>
                    <a:pt x="465" y="250"/>
                  </a:lnTo>
                  <a:lnTo>
                    <a:pt x="458" y="242"/>
                  </a:lnTo>
                  <a:lnTo>
                    <a:pt x="451" y="232"/>
                  </a:lnTo>
                  <a:lnTo>
                    <a:pt x="445" y="223"/>
                  </a:lnTo>
                  <a:lnTo>
                    <a:pt x="437" y="214"/>
                  </a:lnTo>
                  <a:lnTo>
                    <a:pt x="427" y="205"/>
                  </a:lnTo>
                  <a:lnTo>
                    <a:pt x="413" y="197"/>
                  </a:lnTo>
                  <a:lnTo>
                    <a:pt x="399" y="191"/>
                  </a:lnTo>
                  <a:lnTo>
                    <a:pt x="383" y="188"/>
                  </a:lnTo>
                  <a:lnTo>
                    <a:pt x="368" y="186"/>
                  </a:lnTo>
                  <a:lnTo>
                    <a:pt x="354" y="189"/>
                  </a:lnTo>
                  <a:lnTo>
                    <a:pt x="342" y="193"/>
                  </a:lnTo>
                  <a:lnTo>
                    <a:pt x="336" y="198"/>
                  </a:lnTo>
                  <a:lnTo>
                    <a:pt x="329" y="202"/>
                  </a:lnTo>
                  <a:lnTo>
                    <a:pt x="323" y="205"/>
                  </a:lnTo>
                  <a:lnTo>
                    <a:pt x="318" y="208"/>
                  </a:lnTo>
                  <a:lnTo>
                    <a:pt x="314" y="209"/>
                  </a:lnTo>
                  <a:lnTo>
                    <a:pt x="310" y="212"/>
                  </a:lnTo>
                  <a:lnTo>
                    <a:pt x="307" y="212"/>
                  </a:lnTo>
                  <a:lnTo>
                    <a:pt x="304" y="213"/>
                  </a:lnTo>
                  <a:lnTo>
                    <a:pt x="306" y="209"/>
                  </a:lnTo>
                  <a:lnTo>
                    <a:pt x="306" y="204"/>
                  </a:lnTo>
                  <a:lnTo>
                    <a:pt x="304" y="198"/>
                  </a:lnTo>
                  <a:lnTo>
                    <a:pt x="302" y="194"/>
                  </a:lnTo>
                  <a:lnTo>
                    <a:pt x="307" y="192"/>
                  </a:lnTo>
                  <a:lnTo>
                    <a:pt x="310" y="190"/>
                  </a:lnTo>
                  <a:lnTo>
                    <a:pt x="315" y="189"/>
                  </a:lnTo>
                  <a:lnTo>
                    <a:pt x="319" y="188"/>
                  </a:lnTo>
                  <a:lnTo>
                    <a:pt x="323" y="188"/>
                  </a:lnTo>
                  <a:lnTo>
                    <a:pt x="328" y="186"/>
                  </a:lnTo>
                  <a:lnTo>
                    <a:pt x="332" y="185"/>
                  </a:lnTo>
                  <a:lnTo>
                    <a:pt x="337" y="183"/>
                  </a:lnTo>
                  <a:lnTo>
                    <a:pt x="348" y="174"/>
                  </a:lnTo>
                  <a:lnTo>
                    <a:pt x="357" y="161"/>
                  </a:lnTo>
                  <a:lnTo>
                    <a:pt x="366" y="146"/>
                  </a:lnTo>
                  <a:lnTo>
                    <a:pt x="371" y="129"/>
                  </a:lnTo>
                  <a:lnTo>
                    <a:pt x="376" y="111"/>
                  </a:lnTo>
                  <a:lnTo>
                    <a:pt x="377" y="94"/>
                  </a:lnTo>
                  <a:lnTo>
                    <a:pt x="376" y="80"/>
                  </a:lnTo>
                  <a:lnTo>
                    <a:pt x="371" y="69"/>
                  </a:lnTo>
                  <a:lnTo>
                    <a:pt x="364" y="51"/>
                  </a:lnTo>
                  <a:lnTo>
                    <a:pt x="361" y="32"/>
                  </a:lnTo>
                  <a:lnTo>
                    <a:pt x="360" y="13"/>
                  </a:lnTo>
                  <a:lnTo>
                    <a:pt x="361" y="0"/>
                  </a:lnTo>
                  <a:lnTo>
                    <a:pt x="353" y="10"/>
                  </a:lnTo>
                  <a:lnTo>
                    <a:pt x="345" y="20"/>
                  </a:lnTo>
                  <a:lnTo>
                    <a:pt x="337" y="30"/>
                  </a:lnTo>
                  <a:lnTo>
                    <a:pt x="329" y="36"/>
                  </a:lnTo>
                  <a:lnTo>
                    <a:pt x="319" y="43"/>
                  </a:lnTo>
                  <a:lnTo>
                    <a:pt x="311" y="48"/>
                  </a:lnTo>
                  <a:lnTo>
                    <a:pt x="303" y="53"/>
                  </a:lnTo>
                  <a:lnTo>
                    <a:pt x="296" y="55"/>
                  </a:lnTo>
                  <a:lnTo>
                    <a:pt x="281" y="61"/>
                  </a:lnTo>
                  <a:lnTo>
                    <a:pt x="268" y="71"/>
                  </a:lnTo>
                  <a:lnTo>
                    <a:pt x="256" y="85"/>
                  </a:lnTo>
                  <a:lnTo>
                    <a:pt x="246" y="101"/>
                  </a:lnTo>
                  <a:lnTo>
                    <a:pt x="238" y="119"/>
                  </a:lnTo>
                  <a:lnTo>
                    <a:pt x="234" y="139"/>
                  </a:lnTo>
                  <a:lnTo>
                    <a:pt x="234" y="160"/>
                  </a:lnTo>
                  <a:lnTo>
                    <a:pt x="240" y="182"/>
                  </a:lnTo>
                  <a:lnTo>
                    <a:pt x="237" y="181"/>
                  </a:lnTo>
                  <a:lnTo>
                    <a:pt x="231" y="181"/>
                  </a:lnTo>
                  <a:lnTo>
                    <a:pt x="225" y="181"/>
                  </a:lnTo>
                  <a:lnTo>
                    <a:pt x="222" y="183"/>
                  </a:lnTo>
                  <a:close/>
                </a:path>
              </a:pathLst>
            </a:custGeom>
            <a:solidFill>
              <a:srgbClr val="FF00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66" name="Freeform 262"/>
            <p:cNvSpPr>
              <a:spLocks/>
            </p:cNvSpPr>
            <p:nvPr/>
          </p:nvSpPr>
          <p:spPr bwMode="auto">
            <a:xfrm>
              <a:off x="73" y="0"/>
              <a:ext cx="77" cy="109"/>
            </a:xfrm>
            <a:custGeom>
              <a:avLst/>
              <a:gdLst>
                <a:gd name="T0" fmla="*/ 2 w 154"/>
                <a:gd name="T1" fmla="*/ 1 h 218"/>
                <a:gd name="T2" fmla="*/ 2 w 154"/>
                <a:gd name="T3" fmla="*/ 1 h 218"/>
                <a:gd name="T4" fmla="*/ 2 w 154"/>
                <a:gd name="T5" fmla="*/ 1 h 218"/>
                <a:gd name="T6" fmla="*/ 1 w 154"/>
                <a:gd name="T7" fmla="*/ 1 h 218"/>
                <a:gd name="T8" fmla="*/ 1 w 154"/>
                <a:gd name="T9" fmla="*/ 1 h 218"/>
                <a:gd name="T10" fmla="*/ 1 w 154"/>
                <a:gd name="T11" fmla="*/ 1 h 218"/>
                <a:gd name="T12" fmla="*/ 1 w 154"/>
                <a:gd name="T13" fmla="*/ 2 h 218"/>
                <a:gd name="T14" fmla="*/ 1 w 154"/>
                <a:gd name="T15" fmla="*/ 2 h 218"/>
                <a:gd name="T16" fmla="*/ 1 w 154"/>
                <a:gd name="T17" fmla="*/ 2 h 218"/>
                <a:gd name="T18" fmla="*/ 1 w 154"/>
                <a:gd name="T19" fmla="*/ 2 h 218"/>
                <a:gd name="T20" fmla="*/ 1 w 154"/>
                <a:gd name="T21" fmla="*/ 2 h 218"/>
                <a:gd name="T22" fmla="*/ 1 w 154"/>
                <a:gd name="T23" fmla="*/ 2 h 218"/>
                <a:gd name="T24" fmla="*/ 1 w 154"/>
                <a:gd name="T25" fmla="*/ 2 h 218"/>
                <a:gd name="T26" fmla="*/ 1 w 154"/>
                <a:gd name="T27" fmla="*/ 2 h 218"/>
                <a:gd name="T28" fmla="*/ 1 w 154"/>
                <a:gd name="T29" fmla="*/ 2 h 218"/>
                <a:gd name="T30" fmla="*/ 1 w 154"/>
                <a:gd name="T31" fmla="*/ 2 h 218"/>
                <a:gd name="T32" fmla="*/ 1 w 154"/>
                <a:gd name="T33" fmla="*/ 2 h 218"/>
                <a:gd name="T34" fmla="*/ 1 w 154"/>
                <a:gd name="T35" fmla="*/ 2 h 218"/>
                <a:gd name="T36" fmla="*/ 1 w 154"/>
                <a:gd name="T37" fmla="*/ 2 h 218"/>
                <a:gd name="T38" fmla="*/ 1 w 154"/>
                <a:gd name="T39" fmla="*/ 2 h 218"/>
                <a:gd name="T40" fmla="*/ 1 w 154"/>
                <a:gd name="T41" fmla="*/ 2 h 218"/>
                <a:gd name="T42" fmla="*/ 1 w 154"/>
                <a:gd name="T43" fmla="*/ 2 h 218"/>
                <a:gd name="T44" fmla="*/ 1 w 154"/>
                <a:gd name="T45" fmla="*/ 2 h 218"/>
                <a:gd name="T46" fmla="*/ 1 w 154"/>
                <a:gd name="T47" fmla="*/ 2 h 218"/>
                <a:gd name="T48" fmla="*/ 1 w 154"/>
                <a:gd name="T49" fmla="*/ 2 h 218"/>
                <a:gd name="T50" fmla="*/ 1 w 154"/>
                <a:gd name="T51" fmla="*/ 2 h 218"/>
                <a:gd name="T52" fmla="*/ 1 w 154"/>
                <a:gd name="T53" fmla="*/ 1 h 218"/>
                <a:gd name="T54" fmla="*/ 1 w 154"/>
                <a:gd name="T55" fmla="*/ 1 h 218"/>
                <a:gd name="T56" fmla="*/ 1 w 154"/>
                <a:gd name="T57" fmla="*/ 1 h 218"/>
                <a:gd name="T58" fmla="*/ 1 w 154"/>
                <a:gd name="T59" fmla="*/ 1 h 218"/>
                <a:gd name="T60" fmla="*/ 1 w 154"/>
                <a:gd name="T61" fmla="*/ 1 h 218"/>
                <a:gd name="T62" fmla="*/ 1 w 154"/>
                <a:gd name="T63" fmla="*/ 1 h 218"/>
                <a:gd name="T64" fmla="*/ 0 w 154"/>
                <a:gd name="T65" fmla="*/ 1 h 218"/>
                <a:gd name="T66" fmla="*/ 1 w 154"/>
                <a:gd name="T67" fmla="*/ 1 h 218"/>
                <a:gd name="T68" fmla="*/ 1 w 154"/>
                <a:gd name="T69" fmla="*/ 1 h 218"/>
                <a:gd name="T70" fmla="*/ 1 w 154"/>
                <a:gd name="T71" fmla="*/ 1 h 218"/>
                <a:gd name="T72" fmla="*/ 1 w 154"/>
                <a:gd name="T73" fmla="*/ 0 h 218"/>
                <a:gd name="T74" fmla="*/ 1 w 154"/>
                <a:gd name="T75" fmla="*/ 1 h 218"/>
                <a:gd name="T76" fmla="*/ 1 w 154"/>
                <a:gd name="T77" fmla="*/ 1 h 218"/>
                <a:gd name="T78" fmla="*/ 1 w 154"/>
                <a:gd name="T79" fmla="*/ 1 h 218"/>
                <a:gd name="T80" fmla="*/ 1 w 154"/>
                <a:gd name="T81" fmla="*/ 1 h 218"/>
                <a:gd name="T82" fmla="*/ 1 w 154"/>
                <a:gd name="T83" fmla="*/ 1 h 218"/>
                <a:gd name="T84" fmla="*/ 1 w 154"/>
                <a:gd name="T85" fmla="*/ 1 h 218"/>
                <a:gd name="T86" fmla="*/ 1 w 154"/>
                <a:gd name="T87" fmla="*/ 1 h 218"/>
                <a:gd name="T88" fmla="*/ 1 w 154"/>
                <a:gd name="T89" fmla="*/ 1 h 218"/>
                <a:gd name="T90" fmla="*/ 1 w 154"/>
                <a:gd name="T91" fmla="*/ 1 h 218"/>
                <a:gd name="T92" fmla="*/ 1 w 154"/>
                <a:gd name="T93" fmla="*/ 1 h 218"/>
                <a:gd name="T94" fmla="*/ 1 w 154"/>
                <a:gd name="T95" fmla="*/ 1 h 218"/>
                <a:gd name="T96" fmla="*/ 1 w 154"/>
                <a:gd name="T97" fmla="*/ 1 h 218"/>
                <a:gd name="T98" fmla="*/ 1 w 154"/>
                <a:gd name="T99" fmla="*/ 1 h 218"/>
                <a:gd name="T100" fmla="*/ 1 w 154"/>
                <a:gd name="T101" fmla="*/ 1 h 218"/>
                <a:gd name="T102" fmla="*/ 2 w 154"/>
                <a:gd name="T103" fmla="*/ 1 h 218"/>
                <a:gd name="T104" fmla="*/ 2 w 154"/>
                <a:gd name="T105" fmla="*/ 1 h 218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154" h="218">
                  <a:moveTo>
                    <a:pt x="154" y="90"/>
                  </a:moveTo>
                  <a:lnTo>
                    <a:pt x="145" y="93"/>
                  </a:lnTo>
                  <a:lnTo>
                    <a:pt x="136" y="99"/>
                  </a:lnTo>
                  <a:lnTo>
                    <a:pt x="127" y="106"/>
                  </a:lnTo>
                  <a:lnTo>
                    <a:pt x="118" y="114"/>
                  </a:lnTo>
                  <a:lnTo>
                    <a:pt x="111" y="123"/>
                  </a:lnTo>
                  <a:lnTo>
                    <a:pt x="104" y="135"/>
                  </a:lnTo>
                  <a:lnTo>
                    <a:pt x="98" y="146"/>
                  </a:lnTo>
                  <a:lnTo>
                    <a:pt x="95" y="159"/>
                  </a:lnTo>
                  <a:lnTo>
                    <a:pt x="93" y="164"/>
                  </a:lnTo>
                  <a:lnTo>
                    <a:pt x="93" y="167"/>
                  </a:lnTo>
                  <a:lnTo>
                    <a:pt x="92" y="172"/>
                  </a:lnTo>
                  <a:lnTo>
                    <a:pt x="92" y="176"/>
                  </a:lnTo>
                  <a:lnTo>
                    <a:pt x="92" y="186"/>
                  </a:lnTo>
                  <a:lnTo>
                    <a:pt x="93" y="196"/>
                  </a:lnTo>
                  <a:lnTo>
                    <a:pt x="95" y="206"/>
                  </a:lnTo>
                  <a:lnTo>
                    <a:pt x="98" y="217"/>
                  </a:lnTo>
                  <a:lnTo>
                    <a:pt x="95" y="216"/>
                  </a:lnTo>
                  <a:lnTo>
                    <a:pt x="89" y="216"/>
                  </a:lnTo>
                  <a:lnTo>
                    <a:pt x="83" y="216"/>
                  </a:lnTo>
                  <a:lnTo>
                    <a:pt x="80" y="218"/>
                  </a:lnTo>
                  <a:lnTo>
                    <a:pt x="78" y="201"/>
                  </a:lnTo>
                  <a:lnTo>
                    <a:pt x="74" y="183"/>
                  </a:lnTo>
                  <a:lnTo>
                    <a:pt x="68" y="167"/>
                  </a:lnTo>
                  <a:lnTo>
                    <a:pt x="59" y="151"/>
                  </a:lnTo>
                  <a:lnTo>
                    <a:pt x="48" y="137"/>
                  </a:lnTo>
                  <a:lnTo>
                    <a:pt x="37" y="126"/>
                  </a:lnTo>
                  <a:lnTo>
                    <a:pt x="24" y="116"/>
                  </a:lnTo>
                  <a:lnTo>
                    <a:pt x="12" y="112"/>
                  </a:lnTo>
                  <a:lnTo>
                    <a:pt x="13" y="101"/>
                  </a:lnTo>
                  <a:lnTo>
                    <a:pt x="13" y="91"/>
                  </a:lnTo>
                  <a:lnTo>
                    <a:pt x="8" y="83"/>
                  </a:lnTo>
                  <a:lnTo>
                    <a:pt x="0" y="77"/>
                  </a:lnTo>
                  <a:lnTo>
                    <a:pt x="9" y="62"/>
                  </a:lnTo>
                  <a:lnTo>
                    <a:pt x="17" y="42"/>
                  </a:lnTo>
                  <a:lnTo>
                    <a:pt x="21" y="18"/>
                  </a:lnTo>
                  <a:lnTo>
                    <a:pt x="14" y="0"/>
                  </a:lnTo>
                  <a:lnTo>
                    <a:pt x="21" y="6"/>
                  </a:lnTo>
                  <a:lnTo>
                    <a:pt x="29" y="13"/>
                  </a:lnTo>
                  <a:lnTo>
                    <a:pt x="37" y="20"/>
                  </a:lnTo>
                  <a:lnTo>
                    <a:pt x="46" y="25"/>
                  </a:lnTo>
                  <a:lnTo>
                    <a:pt x="57" y="30"/>
                  </a:lnTo>
                  <a:lnTo>
                    <a:pt x="68" y="33"/>
                  </a:lnTo>
                  <a:lnTo>
                    <a:pt x="81" y="35"/>
                  </a:lnTo>
                  <a:lnTo>
                    <a:pt x="95" y="33"/>
                  </a:lnTo>
                  <a:lnTo>
                    <a:pt x="95" y="44"/>
                  </a:lnTo>
                  <a:lnTo>
                    <a:pt x="96" y="55"/>
                  </a:lnTo>
                  <a:lnTo>
                    <a:pt x="98" y="67"/>
                  </a:lnTo>
                  <a:lnTo>
                    <a:pt x="103" y="77"/>
                  </a:lnTo>
                  <a:lnTo>
                    <a:pt x="111" y="86"/>
                  </a:lnTo>
                  <a:lnTo>
                    <a:pt x="121" y="91"/>
                  </a:lnTo>
                  <a:lnTo>
                    <a:pt x="136" y="93"/>
                  </a:lnTo>
                  <a:lnTo>
                    <a:pt x="154" y="90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67" name="Freeform 263"/>
            <p:cNvSpPr>
              <a:spLocks/>
            </p:cNvSpPr>
            <p:nvPr/>
          </p:nvSpPr>
          <p:spPr bwMode="auto">
            <a:xfrm>
              <a:off x="3" y="182"/>
              <a:ext cx="87" cy="101"/>
            </a:xfrm>
            <a:custGeom>
              <a:avLst/>
              <a:gdLst>
                <a:gd name="T0" fmla="*/ 1 w 174"/>
                <a:gd name="T1" fmla="*/ 0 h 203"/>
                <a:gd name="T2" fmla="*/ 1 w 174"/>
                <a:gd name="T3" fmla="*/ 0 h 203"/>
                <a:gd name="T4" fmla="*/ 1 w 174"/>
                <a:gd name="T5" fmla="*/ 0 h 203"/>
                <a:gd name="T6" fmla="*/ 1 w 174"/>
                <a:gd name="T7" fmla="*/ 0 h 203"/>
                <a:gd name="T8" fmla="*/ 1 w 174"/>
                <a:gd name="T9" fmla="*/ 0 h 203"/>
                <a:gd name="T10" fmla="*/ 1 w 174"/>
                <a:gd name="T11" fmla="*/ 0 h 203"/>
                <a:gd name="T12" fmla="*/ 2 w 174"/>
                <a:gd name="T13" fmla="*/ 0 h 203"/>
                <a:gd name="T14" fmla="*/ 2 w 174"/>
                <a:gd name="T15" fmla="*/ 0 h 203"/>
                <a:gd name="T16" fmla="*/ 2 w 174"/>
                <a:gd name="T17" fmla="*/ 0 h 203"/>
                <a:gd name="T18" fmla="*/ 2 w 174"/>
                <a:gd name="T19" fmla="*/ 0 h 203"/>
                <a:gd name="T20" fmla="*/ 2 w 174"/>
                <a:gd name="T21" fmla="*/ 0 h 203"/>
                <a:gd name="T22" fmla="*/ 2 w 174"/>
                <a:gd name="T23" fmla="*/ 0 h 203"/>
                <a:gd name="T24" fmla="*/ 2 w 174"/>
                <a:gd name="T25" fmla="*/ 0 h 203"/>
                <a:gd name="T26" fmla="*/ 2 w 174"/>
                <a:gd name="T27" fmla="*/ 0 h 203"/>
                <a:gd name="T28" fmla="*/ 2 w 174"/>
                <a:gd name="T29" fmla="*/ 0 h 203"/>
                <a:gd name="T30" fmla="*/ 2 w 174"/>
                <a:gd name="T31" fmla="*/ 0 h 203"/>
                <a:gd name="T32" fmla="*/ 2 w 174"/>
                <a:gd name="T33" fmla="*/ 0 h 203"/>
                <a:gd name="T34" fmla="*/ 2 w 174"/>
                <a:gd name="T35" fmla="*/ 0 h 203"/>
                <a:gd name="T36" fmla="*/ 2 w 174"/>
                <a:gd name="T37" fmla="*/ 0 h 203"/>
                <a:gd name="T38" fmla="*/ 1 w 174"/>
                <a:gd name="T39" fmla="*/ 1 h 203"/>
                <a:gd name="T40" fmla="*/ 1 w 174"/>
                <a:gd name="T41" fmla="*/ 1 h 203"/>
                <a:gd name="T42" fmla="*/ 1 w 174"/>
                <a:gd name="T43" fmla="*/ 1 h 203"/>
                <a:gd name="T44" fmla="*/ 1 w 174"/>
                <a:gd name="T45" fmla="*/ 1 h 203"/>
                <a:gd name="T46" fmla="*/ 1 w 174"/>
                <a:gd name="T47" fmla="*/ 1 h 203"/>
                <a:gd name="T48" fmla="*/ 1 w 174"/>
                <a:gd name="T49" fmla="*/ 1 h 203"/>
                <a:gd name="T50" fmla="*/ 1 w 174"/>
                <a:gd name="T51" fmla="*/ 1 h 203"/>
                <a:gd name="T52" fmla="*/ 1 w 174"/>
                <a:gd name="T53" fmla="*/ 1 h 203"/>
                <a:gd name="T54" fmla="*/ 1 w 174"/>
                <a:gd name="T55" fmla="*/ 1 h 203"/>
                <a:gd name="T56" fmla="*/ 1 w 174"/>
                <a:gd name="T57" fmla="*/ 0 h 203"/>
                <a:gd name="T58" fmla="*/ 1 w 174"/>
                <a:gd name="T59" fmla="*/ 0 h 203"/>
                <a:gd name="T60" fmla="*/ 1 w 174"/>
                <a:gd name="T61" fmla="*/ 0 h 203"/>
                <a:gd name="T62" fmla="*/ 1 w 174"/>
                <a:gd name="T63" fmla="*/ 0 h 203"/>
                <a:gd name="T64" fmla="*/ 1 w 174"/>
                <a:gd name="T65" fmla="*/ 0 h 203"/>
                <a:gd name="T66" fmla="*/ 1 w 174"/>
                <a:gd name="T67" fmla="*/ 0 h 203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174" h="203">
                  <a:moveTo>
                    <a:pt x="57" y="39"/>
                  </a:moveTo>
                  <a:lnTo>
                    <a:pt x="62" y="41"/>
                  </a:lnTo>
                  <a:lnTo>
                    <a:pt x="68" y="42"/>
                  </a:lnTo>
                  <a:lnTo>
                    <a:pt x="72" y="43"/>
                  </a:lnTo>
                  <a:lnTo>
                    <a:pt x="78" y="43"/>
                  </a:lnTo>
                  <a:lnTo>
                    <a:pt x="83" y="43"/>
                  </a:lnTo>
                  <a:lnTo>
                    <a:pt x="88" y="43"/>
                  </a:lnTo>
                  <a:lnTo>
                    <a:pt x="94" y="43"/>
                  </a:lnTo>
                  <a:lnTo>
                    <a:pt x="100" y="43"/>
                  </a:lnTo>
                  <a:lnTo>
                    <a:pt x="106" y="43"/>
                  </a:lnTo>
                  <a:lnTo>
                    <a:pt x="111" y="42"/>
                  </a:lnTo>
                  <a:lnTo>
                    <a:pt x="116" y="41"/>
                  </a:lnTo>
                  <a:lnTo>
                    <a:pt x="122" y="39"/>
                  </a:lnTo>
                  <a:lnTo>
                    <a:pt x="129" y="37"/>
                  </a:lnTo>
                  <a:lnTo>
                    <a:pt x="136" y="34"/>
                  </a:lnTo>
                  <a:lnTo>
                    <a:pt x="143" y="30"/>
                  </a:lnTo>
                  <a:lnTo>
                    <a:pt x="149" y="26"/>
                  </a:lnTo>
                  <a:lnTo>
                    <a:pt x="155" y="21"/>
                  </a:lnTo>
                  <a:lnTo>
                    <a:pt x="161" y="15"/>
                  </a:lnTo>
                  <a:lnTo>
                    <a:pt x="167" y="8"/>
                  </a:lnTo>
                  <a:lnTo>
                    <a:pt x="173" y="0"/>
                  </a:lnTo>
                  <a:lnTo>
                    <a:pt x="174" y="2"/>
                  </a:lnTo>
                  <a:lnTo>
                    <a:pt x="174" y="5"/>
                  </a:lnTo>
                  <a:lnTo>
                    <a:pt x="174" y="8"/>
                  </a:lnTo>
                  <a:lnTo>
                    <a:pt x="173" y="11"/>
                  </a:lnTo>
                  <a:lnTo>
                    <a:pt x="164" y="19"/>
                  </a:lnTo>
                  <a:lnTo>
                    <a:pt x="158" y="28"/>
                  </a:lnTo>
                  <a:lnTo>
                    <a:pt x="152" y="38"/>
                  </a:lnTo>
                  <a:lnTo>
                    <a:pt x="147" y="50"/>
                  </a:lnTo>
                  <a:lnTo>
                    <a:pt x="144" y="60"/>
                  </a:lnTo>
                  <a:lnTo>
                    <a:pt x="141" y="73"/>
                  </a:lnTo>
                  <a:lnTo>
                    <a:pt x="140" y="84"/>
                  </a:lnTo>
                  <a:lnTo>
                    <a:pt x="141" y="96"/>
                  </a:lnTo>
                  <a:lnTo>
                    <a:pt x="143" y="104"/>
                  </a:lnTo>
                  <a:lnTo>
                    <a:pt x="144" y="111"/>
                  </a:lnTo>
                  <a:lnTo>
                    <a:pt x="145" y="118"/>
                  </a:lnTo>
                  <a:lnTo>
                    <a:pt x="145" y="124"/>
                  </a:lnTo>
                  <a:lnTo>
                    <a:pt x="140" y="122"/>
                  </a:lnTo>
                  <a:lnTo>
                    <a:pt x="133" y="125"/>
                  </a:lnTo>
                  <a:lnTo>
                    <a:pt x="126" y="129"/>
                  </a:lnTo>
                  <a:lnTo>
                    <a:pt x="120" y="135"/>
                  </a:lnTo>
                  <a:lnTo>
                    <a:pt x="114" y="144"/>
                  </a:lnTo>
                  <a:lnTo>
                    <a:pt x="109" y="157"/>
                  </a:lnTo>
                  <a:lnTo>
                    <a:pt x="107" y="171"/>
                  </a:lnTo>
                  <a:lnTo>
                    <a:pt x="107" y="188"/>
                  </a:lnTo>
                  <a:lnTo>
                    <a:pt x="100" y="182"/>
                  </a:lnTo>
                  <a:lnTo>
                    <a:pt x="90" y="178"/>
                  </a:lnTo>
                  <a:lnTo>
                    <a:pt x="79" y="177"/>
                  </a:lnTo>
                  <a:lnTo>
                    <a:pt x="67" y="177"/>
                  </a:lnTo>
                  <a:lnTo>
                    <a:pt x="55" y="179"/>
                  </a:lnTo>
                  <a:lnTo>
                    <a:pt x="45" y="183"/>
                  </a:lnTo>
                  <a:lnTo>
                    <a:pt x="35" y="192"/>
                  </a:lnTo>
                  <a:lnTo>
                    <a:pt x="30" y="203"/>
                  </a:lnTo>
                  <a:lnTo>
                    <a:pt x="30" y="181"/>
                  </a:lnTo>
                  <a:lnTo>
                    <a:pt x="25" y="157"/>
                  </a:lnTo>
                  <a:lnTo>
                    <a:pt x="16" y="139"/>
                  </a:lnTo>
                  <a:lnTo>
                    <a:pt x="0" y="129"/>
                  </a:lnTo>
                  <a:lnTo>
                    <a:pt x="10" y="115"/>
                  </a:lnTo>
                  <a:lnTo>
                    <a:pt x="16" y="99"/>
                  </a:lnTo>
                  <a:lnTo>
                    <a:pt x="18" y="83"/>
                  </a:lnTo>
                  <a:lnTo>
                    <a:pt x="15" y="73"/>
                  </a:lnTo>
                  <a:lnTo>
                    <a:pt x="22" y="70"/>
                  </a:lnTo>
                  <a:lnTo>
                    <a:pt x="29" y="68"/>
                  </a:lnTo>
                  <a:lnTo>
                    <a:pt x="34" y="65"/>
                  </a:lnTo>
                  <a:lnTo>
                    <a:pt x="41" y="61"/>
                  </a:lnTo>
                  <a:lnTo>
                    <a:pt x="46" y="57"/>
                  </a:lnTo>
                  <a:lnTo>
                    <a:pt x="52" y="52"/>
                  </a:lnTo>
                  <a:lnTo>
                    <a:pt x="55" y="46"/>
                  </a:lnTo>
                  <a:lnTo>
                    <a:pt x="57" y="39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68" name="Freeform 264"/>
            <p:cNvSpPr>
              <a:spLocks/>
            </p:cNvSpPr>
            <p:nvPr/>
          </p:nvSpPr>
          <p:spPr bwMode="auto">
            <a:xfrm>
              <a:off x="77" y="12"/>
              <a:ext cx="53" cy="76"/>
            </a:xfrm>
            <a:custGeom>
              <a:avLst/>
              <a:gdLst>
                <a:gd name="T0" fmla="*/ 0 w 107"/>
                <a:gd name="T1" fmla="*/ 2 h 152"/>
                <a:gd name="T2" fmla="*/ 0 w 107"/>
                <a:gd name="T3" fmla="*/ 2 h 152"/>
                <a:gd name="T4" fmla="*/ 0 w 107"/>
                <a:gd name="T5" fmla="*/ 2 h 152"/>
                <a:gd name="T6" fmla="*/ 0 w 107"/>
                <a:gd name="T7" fmla="*/ 1 h 152"/>
                <a:gd name="T8" fmla="*/ 0 w 107"/>
                <a:gd name="T9" fmla="*/ 1 h 152"/>
                <a:gd name="T10" fmla="*/ 0 w 107"/>
                <a:gd name="T11" fmla="*/ 1 h 152"/>
                <a:gd name="T12" fmla="*/ 0 w 107"/>
                <a:gd name="T13" fmla="*/ 1 h 152"/>
                <a:gd name="T14" fmla="*/ 0 w 107"/>
                <a:gd name="T15" fmla="*/ 1 h 152"/>
                <a:gd name="T16" fmla="*/ 0 w 107"/>
                <a:gd name="T17" fmla="*/ 1 h 152"/>
                <a:gd name="T18" fmla="*/ 0 w 107"/>
                <a:gd name="T19" fmla="*/ 1 h 152"/>
                <a:gd name="T20" fmla="*/ 0 w 107"/>
                <a:gd name="T21" fmla="*/ 1 h 152"/>
                <a:gd name="T22" fmla="*/ 0 w 107"/>
                <a:gd name="T23" fmla="*/ 1 h 152"/>
                <a:gd name="T24" fmla="*/ 0 w 107"/>
                <a:gd name="T25" fmla="*/ 1 h 152"/>
                <a:gd name="T26" fmla="*/ 0 w 107"/>
                <a:gd name="T27" fmla="*/ 1 h 152"/>
                <a:gd name="T28" fmla="*/ 0 w 107"/>
                <a:gd name="T29" fmla="*/ 1 h 152"/>
                <a:gd name="T30" fmla="*/ 0 w 107"/>
                <a:gd name="T31" fmla="*/ 1 h 152"/>
                <a:gd name="T32" fmla="*/ 0 w 107"/>
                <a:gd name="T33" fmla="*/ 1 h 152"/>
                <a:gd name="T34" fmla="*/ 0 w 107"/>
                <a:gd name="T35" fmla="*/ 1 h 152"/>
                <a:gd name="T36" fmla="*/ 0 w 107"/>
                <a:gd name="T37" fmla="*/ 1 h 152"/>
                <a:gd name="T38" fmla="*/ 0 w 107"/>
                <a:gd name="T39" fmla="*/ 1 h 152"/>
                <a:gd name="T40" fmla="*/ 0 w 107"/>
                <a:gd name="T41" fmla="*/ 1 h 152"/>
                <a:gd name="T42" fmla="*/ 0 w 107"/>
                <a:gd name="T43" fmla="*/ 1 h 152"/>
                <a:gd name="T44" fmla="*/ 0 w 107"/>
                <a:gd name="T45" fmla="*/ 1 h 152"/>
                <a:gd name="T46" fmla="*/ 0 w 107"/>
                <a:gd name="T47" fmla="*/ 1 h 152"/>
                <a:gd name="T48" fmla="*/ 0 w 107"/>
                <a:gd name="T49" fmla="*/ 1 h 152"/>
                <a:gd name="T50" fmla="*/ 0 w 107"/>
                <a:gd name="T51" fmla="*/ 1 h 152"/>
                <a:gd name="T52" fmla="*/ 0 w 107"/>
                <a:gd name="T53" fmla="*/ 1 h 152"/>
                <a:gd name="T54" fmla="*/ 0 w 107"/>
                <a:gd name="T55" fmla="*/ 1 h 152"/>
                <a:gd name="T56" fmla="*/ 0 w 107"/>
                <a:gd name="T57" fmla="*/ 1 h 152"/>
                <a:gd name="T58" fmla="*/ 0 w 107"/>
                <a:gd name="T59" fmla="*/ 1 h 152"/>
                <a:gd name="T60" fmla="*/ 0 w 107"/>
                <a:gd name="T61" fmla="*/ 1 h 152"/>
                <a:gd name="T62" fmla="*/ 0 w 107"/>
                <a:gd name="T63" fmla="*/ 1 h 152"/>
                <a:gd name="T64" fmla="*/ 0 w 107"/>
                <a:gd name="T65" fmla="*/ 1 h 152"/>
                <a:gd name="T66" fmla="*/ 0 w 107"/>
                <a:gd name="T67" fmla="*/ 1 h 152"/>
                <a:gd name="T68" fmla="*/ 0 w 107"/>
                <a:gd name="T69" fmla="*/ 1 h 152"/>
                <a:gd name="T70" fmla="*/ 0 w 107"/>
                <a:gd name="T71" fmla="*/ 1 h 152"/>
                <a:gd name="T72" fmla="*/ 0 w 107"/>
                <a:gd name="T73" fmla="*/ 1 h 152"/>
                <a:gd name="T74" fmla="*/ 0 w 107"/>
                <a:gd name="T75" fmla="*/ 1 h 152"/>
                <a:gd name="T76" fmla="*/ 0 w 107"/>
                <a:gd name="T77" fmla="*/ 1 h 152"/>
                <a:gd name="T78" fmla="*/ 0 w 107"/>
                <a:gd name="T79" fmla="*/ 1 h 152"/>
                <a:gd name="T80" fmla="*/ 0 w 107"/>
                <a:gd name="T81" fmla="*/ 1 h 152"/>
                <a:gd name="T82" fmla="*/ 0 w 107"/>
                <a:gd name="T83" fmla="*/ 1 h 152"/>
                <a:gd name="T84" fmla="*/ 0 w 107"/>
                <a:gd name="T85" fmla="*/ 1 h 152"/>
                <a:gd name="T86" fmla="*/ 0 w 107"/>
                <a:gd name="T87" fmla="*/ 1 h 152"/>
                <a:gd name="T88" fmla="*/ 0 w 107"/>
                <a:gd name="T89" fmla="*/ 1 h 152"/>
                <a:gd name="T90" fmla="*/ 0 w 107"/>
                <a:gd name="T91" fmla="*/ 1 h 152"/>
                <a:gd name="T92" fmla="*/ 0 w 107"/>
                <a:gd name="T93" fmla="*/ 1 h 152"/>
                <a:gd name="T94" fmla="*/ 0 w 107"/>
                <a:gd name="T95" fmla="*/ 2 h 152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0" t="0" r="r" b="b"/>
              <a:pathLst>
                <a:path w="107" h="152">
                  <a:moveTo>
                    <a:pt x="87" y="135"/>
                  </a:moveTo>
                  <a:lnTo>
                    <a:pt x="85" y="140"/>
                  </a:lnTo>
                  <a:lnTo>
                    <a:pt x="85" y="143"/>
                  </a:lnTo>
                  <a:lnTo>
                    <a:pt x="84" y="148"/>
                  </a:lnTo>
                  <a:lnTo>
                    <a:pt x="84" y="152"/>
                  </a:lnTo>
                  <a:lnTo>
                    <a:pt x="80" y="144"/>
                  </a:lnTo>
                  <a:lnTo>
                    <a:pt x="75" y="134"/>
                  </a:lnTo>
                  <a:lnTo>
                    <a:pt x="70" y="124"/>
                  </a:lnTo>
                  <a:lnTo>
                    <a:pt x="69" y="117"/>
                  </a:lnTo>
                  <a:lnTo>
                    <a:pt x="66" y="116"/>
                  </a:lnTo>
                  <a:lnTo>
                    <a:pt x="61" y="113"/>
                  </a:lnTo>
                  <a:lnTo>
                    <a:pt x="57" y="111"/>
                  </a:lnTo>
                  <a:lnTo>
                    <a:pt x="51" y="109"/>
                  </a:lnTo>
                  <a:lnTo>
                    <a:pt x="45" y="107"/>
                  </a:lnTo>
                  <a:lnTo>
                    <a:pt x="40" y="105"/>
                  </a:lnTo>
                  <a:lnTo>
                    <a:pt x="35" y="104"/>
                  </a:lnTo>
                  <a:lnTo>
                    <a:pt x="31" y="104"/>
                  </a:lnTo>
                  <a:lnTo>
                    <a:pt x="30" y="103"/>
                  </a:lnTo>
                  <a:lnTo>
                    <a:pt x="29" y="102"/>
                  </a:lnTo>
                  <a:lnTo>
                    <a:pt x="28" y="101"/>
                  </a:lnTo>
                  <a:lnTo>
                    <a:pt x="27" y="99"/>
                  </a:lnTo>
                  <a:lnTo>
                    <a:pt x="30" y="99"/>
                  </a:lnTo>
                  <a:lnTo>
                    <a:pt x="36" y="101"/>
                  </a:lnTo>
                  <a:lnTo>
                    <a:pt x="42" y="101"/>
                  </a:lnTo>
                  <a:lnTo>
                    <a:pt x="49" y="102"/>
                  </a:lnTo>
                  <a:lnTo>
                    <a:pt x="54" y="103"/>
                  </a:lnTo>
                  <a:lnTo>
                    <a:pt x="60" y="104"/>
                  </a:lnTo>
                  <a:lnTo>
                    <a:pt x="65" y="104"/>
                  </a:lnTo>
                  <a:lnTo>
                    <a:pt x="67" y="105"/>
                  </a:lnTo>
                  <a:lnTo>
                    <a:pt x="65" y="96"/>
                  </a:lnTo>
                  <a:lnTo>
                    <a:pt x="62" y="89"/>
                  </a:lnTo>
                  <a:lnTo>
                    <a:pt x="59" y="84"/>
                  </a:lnTo>
                  <a:lnTo>
                    <a:pt x="57" y="80"/>
                  </a:lnTo>
                  <a:lnTo>
                    <a:pt x="49" y="76"/>
                  </a:lnTo>
                  <a:lnTo>
                    <a:pt x="40" y="73"/>
                  </a:lnTo>
                  <a:lnTo>
                    <a:pt x="32" y="68"/>
                  </a:lnTo>
                  <a:lnTo>
                    <a:pt x="26" y="65"/>
                  </a:lnTo>
                  <a:lnTo>
                    <a:pt x="19" y="60"/>
                  </a:lnTo>
                  <a:lnTo>
                    <a:pt x="13" y="57"/>
                  </a:lnTo>
                  <a:lnTo>
                    <a:pt x="7" y="54"/>
                  </a:lnTo>
                  <a:lnTo>
                    <a:pt x="4" y="53"/>
                  </a:lnTo>
                  <a:lnTo>
                    <a:pt x="1" y="52"/>
                  </a:lnTo>
                  <a:lnTo>
                    <a:pt x="0" y="50"/>
                  </a:lnTo>
                  <a:lnTo>
                    <a:pt x="1" y="49"/>
                  </a:lnTo>
                  <a:lnTo>
                    <a:pt x="6" y="50"/>
                  </a:lnTo>
                  <a:lnTo>
                    <a:pt x="9" y="52"/>
                  </a:lnTo>
                  <a:lnTo>
                    <a:pt x="15" y="54"/>
                  </a:lnTo>
                  <a:lnTo>
                    <a:pt x="21" y="57"/>
                  </a:lnTo>
                  <a:lnTo>
                    <a:pt x="28" y="60"/>
                  </a:lnTo>
                  <a:lnTo>
                    <a:pt x="35" y="64"/>
                  </a:lnTo>
                  <a:lnTo>
                    <a:pt x="42" y="67"/>
                  </a:lnTo>
                  <a:lnTo>
                    <a:pt x="49" y="69"/>
                  </a:lnTo>
                  <a:lnTo>
                    <a:pt x="54" y="71"/>
                  </a:lnTo>
                  <a:lnTo>
                    <a:pt x="51" y="54"/>
                  </a:lnTo>
                  <a:lnTo>
                    <a:pt x="42" y="35"/>
                  </a:lnTo>
                  <a:lnTo>
                    <a:pt x="32" y="16"/>
                  </a:lnTo>
                  <a:lnTo>
                    <a:pt x="24" y="6"/>
                  </a:lnTo>
                  <a:lnTo>
                    <a:pt x="22" y="1"/>
                  </a:lnTo>
                  <a:lnTo>
                    <a:pt x="23" y="0"/>
                  </a:lnTo>
                  <a:lnTo>
                    <a:pt x="27" y="1"/>
                  </a:lnTo>
                  <a:lnTo>
                    <a:pt x="32" y="7"/>
                  </a:lnTo>
                  <a:lnTo>
                    <a:pt x="40" y="19"/>
                  </a:lnTo>
                  <a:lnTo>
                    <a:pt x="50" y="35"/>
                  </a:lnTo>
                  <a:lnTo>
                    <a:pt x="58" y="51"/>
                  </a:lnTo>
                  <a:lnTo>
                    <a:pt x="62" y="64"/>
                  </a:lnTo>
                  <a:lnTo>
                    <a:pt x="69" y="56"/>
                  </a:lnTo>
                  <a:lnTo>
                    <a:pt x="75" y="43"/>
                  </a:lnTo>
                  <a:lnTo>
                    <a:pt x="80" y="30"/>
                  </a:lnTo>
                  <a:lnTo>
                    <a:pt x="81" y="20"/>
                  </a:lnTo>
                  <a:lnTo>
                    <a:pt x="81" y="16"/>
                  </a:lnTo>
                  <a:lnTo>
                    <a:pt x="82" y="15"/>
                  </a:lnTo>
                  <a:lnTo>
                    <a:pt x="83" y="19"/>
                  </a:lnTo>
                  <a:lnTo>
                    <a:pt x="83" y="23"/>
                  </a:lnTo>
                  <a:lnTo>
                    <a:pt x="83" y="34"/>
                  </a:lnTo>
                  <a:lnTo>
                    <a:pt x="82" y="47"/>
                  </a:lnTo>
                  <a:lnTo>
                    <a:pt x="77" y="64"/>
                  </a:lnTo>
                  <a:lnTo>
                    <a:pt x="67" y="76"/>
                  </a:lnTo>
                  <a:lnTo>
                    <a:pt x="70" y="84"/>
                  </a:lnTo>
                  <a:lnTo>
                    <a:pt x="74" y="92"/>
                  </a:lnTo>
                  <a:lnTo>
                    <a:pt x="75" y="101"/>
                  </a:lnTo>
                  <a:lnTo>
                    <a:pt x="76" y="105"/>
                  </a:lnTo>
                  <a:lnTo>
                    <a:pt x="84" y="101"/>
                  </a:lnTo>
                  <a:lnTo>
                    <a:pt x="91" y="96"/>
                  </a:lnTo>
                  <a:lnTo>
                    <a:pt x="97" y="90"/>
                  </a:lnTo>
                  <a:lnTo>
                    <a:pt x="102" y="82"/>
                  </a:lnTo>
                  <a:lnTo>
                    <a:pt x="104" y="77"/>
                  </a:lnTo>
                  <a:lnTo>
                    <a:pt x="106" y="76"/>
                  </a:lnTo>
                  <a:lnTo>
                    <a:pt x="107" y="79"/>
                  </a:lnTo>
                  <a:lnTo>
                    <a:pt x="107" y="83"/>
                  </a:lnTo>
                  <a:lnTo>
                    <a:pt x="104" y="91"/>
                  </a:lnTo>
                  <a:lnTo>
                    <a:pt x="97" y="102"/>
                  </a:lnTo>
                  <a:lnTo>
                    <a:pt x="88" y="111"/>
                  </a:lnTo>
                  <a:lnTo>
                    <a:pt x="80" y="117"/>
                  </a:lnTo>
                  <a:lnTo>
                    <a:pt x="82" y="121"/>
                  </a:lnTo>
                  <a:lnTo>
                    <a:pt x="83" y="127"/>
                  </a:lnTo>
                  <a:lnTo>
                    <a:pt x="85" y="132"/>
                  </a:lnTo>
                  <a:lnTo>
                    <a:pt x="87" y="135"/>
                  </a:lnTo>
                  <a:close/>
                </a:path>
              </a:pathLst>
            </a:custGeom>
            <a:solidFill>
              <a:srgbClr val="004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69" name="Freeform 265"/>
            <p:cNvSpPr>
              <a:spLocks/>
            </p:cNvSpPr>
            <p:nvPr/>
          </p:nvSpPr>
          <p:spPr bwMode="auto">
            <a:xfrm>
              <a:off x="11" y="201"/>
              <a:ext cx="53" cy="69"/>
            </a:xfrm>
            <a:custGeom>
              <a:avLst/>
              <a:gdLst>
                <a:gd name="T0" fmla="*/ 1 w 106"/>
                <a:gd name="T1" fmla="*/ 1 h 138"/>
                <a:gd name="T2" fmla="*/ 1 w 106"/>
                <a:gd name="T3" fmla="*/ 1 h 138"/>
                <a:gd name="T4" fmla="*/ 1 w 106"/>
                <a:gd name="T5" fmla="*/ 1 h 138"/>
                <a:gd name="T6" fmla="*/ 1 w 106"/>
                <a:gd name="T7" fmla="*/ 1 h 138"/>
                <a:gd name="T8" fmla="*/ 1 w 106"/>
                <a:gd name="T9" fmla="*/ 1 h 138"/>
                <a:gd name="T10" fmla="*/ 1 w 106"/>
                <a:gd name="T11" fmla="*/ 1 h 138"/>
                <a:gd name="T12" fmla="*/ 1 w 106"/>
                <a:gd name="T13" fmla="*/ 1 h 138"/>
                <a:gd name="T14" fmla="*/ 1 w 106"/>
                <a:gd name="T15" fmla="*/ 1 h 138"/>
                <a:gd name="T16" fmla="*/ 1 w 106"/>
                <a:gd name="T17" fmla="*/ 1 h 138"/>
                <a:gd name="T18" fmla="*/ 1 w 106"/>
                <a:gd name="T19" fmla="*/ 1 h 138"/>
                <a:gd name="T20" fmla="*/ 1 w 106"/>
                <a:gd name="T21" fmla="*/ 1 h 138"/>
                <a:gd name="T22" fmla="*/ 1 w 106"/>
                <a:gd name="T23" fmla="*/ 1 h 138"/>
                <a:gd name="T24" fmla="*/ 1 w 106"/>
                <a:gd name="T25" fmla="*/ 1 h 138"/>
                <a:gd name="T26" fmla="*/ 1 w 106"/>
                <a:gd name="T27" fmla="*/ 1 h 138"/>
                <a:gd name="T28" fmla="*/ 1 w 106"/>
                <a:gd name="T29" fmla="*/ 1 h 138"/>
                <a:gd name="T30" fmla="*/ 1 w 106"/>
                <a:gd name="T31" fmla="*/ 1 h 138"/>
                <a:gd name="T32" fmla="*/ 1 w 106"/>
                <a:gd name="T33" fmla="*/ 1 h 138"/>
                <a:gd name="T34" fmla="*/ 1 w 106"/>
                <a:gd name="T35" fmla="*/ 1 h 138"/>
                <a:gd name="T36" fmla="*/ 1 w 106"/>
                <a:gd name="T37" fmla="*/ 1 h 138"/>
                <a:gd name="T38" fmla="*/ 1 w 106"/>
                <a:gd name="T39" fmla="*/ 1 h 138"/>
                <a:gd name="T40" fmla="*/ 1 w 106"/>
                <a:gd name="T41" fmla="*/ 1 h 138"/>
                <a:gd name="T42" fmla="*/ 1 w 106"/>
                <a:gd name="T43" fmla="*/ 1 h 138"/>
                <a:gd name="T44" fmla="*/ 1 w 106"/>
                <a:gd name="T45" fmla="*/ 1 h 138"/>
                <a:gd name="T46" fmla="*/ 1 w 106"/>
                <a:gd name="T47" fmla="*/ 1 h 138"/>
                <a:gd name="T48" fmla="*/ 1 w 106"/>
                <a:gd name="T49" fmla="*/ 1 h 138"/>
                <a:gd name="T50" fmla="*/ 1 w 106"/>
                <a:gd name="T51" fmla="*/ 1 h 138"/>
                <a:gd name="T52" fmla="*/ 1 w 106"/>
                <a:gd name="T53" fmla="*/ 1 h 138"/>
                <a:gd name="T54" fmla="*/ 1 w 106"/>
                <a:gd name="T55" fmla="*/ 1 h 138"/>
                <a:gd name="T56" fmla="*/ 1 w 106"/>
                <a:gd name="T57" fmla="*/ 1 h 138"/>
                <a:gd name="T58" fmla="*/ 1 w 106"/>
                <a:gd name="T59" fmla="*/ 1 h 138"/>
                <a:gd name="T60" fmla="*/ 1 w 106"/>
                <a:gd name="T61" fmla="*/ 1 h 138"/>
                <a:gd name="T62" fmla="*/ 1 w 106"/>
                <a:gd name="T63" fmla="*/ 1 h 138"/>
                <a:gd name="T64" fmla="*/ 1 w 106"/>
                <a:gd name="T65" fmla="*/ 1 h 138"/>
                <a:gd name="T66" fmla="*/ 1 w 106"/>
                <a:gd name="T67" fmla="*/ 1 h 138"/>
                <a:gd name="T68" fmla="*/ 1 w 106"/>
                <a:gd name="T69" fmla="*/ 1 h 138"/>
                <a:gd name="T70" fmla="*/ 1 w 106"/>
                <a:gd name="T71" fmla="*/ 1 h 138"/>
                <a:gd name="T72" fmla="*/ 1 w 106"/>
                <a:gd name="T73" fmla="*/ 1 h 138"/>
                <a:gd name="T74" fmla="*/ 1 w 106"/>
                <a:gd name="T75" fmla="*/ 1 h 138"/>
                <a:gd name="T76" fmla="*/ 1 w 106"/>
                <a:gd name="T77" fmla="*/ 1 h 138"/>
                <a:gd name="T78" fmla="*/ 1 w 106"/>
                <a:gd name="T79" fmla="*/ 1 h 138"/>
                <a:gd name="T80" fmla="*/ 1 w 106"/>
                <a:gd name="T81" fmla="*/ 1 h 138"/>
                <a:gd name="T82" fmla="*/ 1 w 106"/>
                <a:gd name="T83" fmla="*/ 1 h 138"/>
                <a:gd name="T84" fmla="*/ 1 w 106"/>
                <a:gd name="T85" fmla="*/ 1 h 138"/>
                <a:gd name="T86" fmla="*/ 1 w 106"/>
                <a:gd name="T87" fmla="*/ 1 h 138"/>
                <a:gd name="T88" fmla="*/ 1 w 106"/>
                <a:gd name="T89" fmla="*/ 1 h 138"/>
                <a:gd name="T90" fmla="*/ 1 w 106"/>
                <a:gd name="T91" fmla="*/ 1 h 138"/>
                <a:gd name="T92" fmla="*/ 1 w 106"/>
                <a:gd name="T93" fmla="*/ 0 h 138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106" h="138">
                  <a:moveTo>
                    <a:pt x="106" y="0"/>
                  </a:moveTo>
                  <a:lnTo>
                    <a:pt x="100" y="2"/>
                  </a:lnTo>
                  <a:lnTo>
                    <a:pt x="95" y="3"/>
                  </a:lnTo>
                  <a:lnTo>
                    <a:pt x="90" y="4"/>
                  </a:lnTo>
                  <a:lnTo>
                    <a:pt x="84" y="4"/>
                  </a:lnTo>
                  <a:lnTo>
                    <a:pt x="83" y="10"/>
                  </a:lnTo>
                  <a:lnTo>
                    <a:pt x="79" y="17"/>
                  </a:lnTo>
                  <a:lnTo>
                    <a:pt x="75" y="22"/>
                  </a:lnTo>
                  <a:lnTo>
                    <a:pt x="69" y="25"/>
                  </a:lnTo>
                  <a:lnTo>
                    <a:pt x="63" y="26"/>
                  </a:lnTo>
                  <a:lnTo>
                    <a:pt x="56" y="26"/>
                  </a:lnTo>
                  <a:lnTo>
                    <a:pt x="49" y="28"/>
                  </a:lnTo>
                  <a:lnTo>
                    <a:pt x="41" y="29"/>
                  </a:lnTo>
                  <a:lnTo>
                    <a:pt x="33" y="31"/>
                  </a:lnTo>
                  <a:lnTo>
                    <a:pt x="26" y="35"/>
                  </a:lnTo>
                  <a:lnTo>
                    <a:pt x="21" y="37"/>
                  </a:lnTo>
                  <a:lnTo>
                    <a:pt x="17" y="41"/>
                  </a:lnTo>
                  <a:lnTo>
                    <a:pt x="16" y="43"/>
                  </a:lnTo>
                  <a:lnTo>
                    <a:pt x="15" y="43"/>
                  </a:lnTo>
                  <a:lnTo>
                    <a:pt x="16" y="43"/>
                  </a:lnTo>
                  <a:lnTo>
                    <a:pt x="19" y="42"/>
                  </a:lnTo>
                  <a:lnTo>
                    <a:pt x="23" y="41"/>
                  </a:lnTo>
                  <a:lnTo>
                    <a:pt x="28" y="38"/>
                  </a:lnTo>
                  <a:lnTo>
                    <a:pt x="33" y="37"/>
                  </a:lnTo>
                  <a:lnTo>
                    <a:pt x="39" y="35"/>
                  </a:lnTo>
                  <a:lnTo>
                    <a:pt x="46" y="34"/>
                  </a:lnTo>
                  <a:lnTo>
                    <a:pt x="53" y="34"/>
                  </a:lnTo>
                  <a:lnTo>
                    <a:pt x="60" y="34"/>
                  </a:lnTo>
                  <a:lnTo>
                    <a:pt x="66" y="35"/>
                  </a:lnTo>
                  <a:lnTo>
                    <a:pt x="61" y="44"/>
                  </a:lnTo>
                  <a:lnTo>
                    <a:pt x="56" y="55"/>
                  </a:lnTo>
                  <a:lnTo>
                    <a:pt x="52" y="64"/>
                  </a:lnTo>
                  <a:lnTo>
                    <a:pt x="47" y="68"/>
                  </a:lnTo>
                  <a:lnTo>
                    <a:pt x="44" y="70"/>
                  </a:lnTo>
                  <a:lnTo>
                    <a:pt x="38" y="72"/>
                  </a:lnTo>
                  <a:lnTo>
                    <a:pt x="32" y="73"/>
                  </a:lnTo>
                  <a:lnTo>
                    <a:pt x="25" y="75"/>
                  </a:lnTo>
                  <a:lnTo>
                    <a:pt x="18" y="76"/>
                  </a:lnTo>
                  <a:lnTo>
                    <a:pt x="13" y="78"/>
                  </a:lnTo>
                  <a:lnTo>
                    <a:pt x="7" y="79"/>
                  </a:lnTo>
                  <a:lnTo>
                    <a:pt x="3" y="80"/>
                  </a:lnTo>
                  <a:lnTo>
                    <a:pt x="1" y="81"/>
                  </a:lnTo>
                  <a:lnTo>
                    <a:pt x="0" y="81"/>
                  </a:lnTo>
                  <a:lnTo>
                    <a:pt x="1" y="82"/>
                  </a:lnTo>
                  <a:lnTo>
                    <a:pt x="6" y="82"/>
                  </a:lnTo>
                  <a:lnTo>
                    <a:pt x="9" y="82"/>
                  </a:lnTo>
                  <a:lnTo>
                    <a:pt x="14" y="81"/>
                  </a:lnTo>
                  <a:lnTo>
                    <a:pt x="18" y="81"/>
                  </a:lnTo>
                  <a:lnTo>
                    <a:pt x="24" y="80"/>
                  </a:lnTo>
                  <a:lnTo>
                    <a:pt x="29" y="79"/>
                  </a:lnTo>
                  <a:lnTo>
                    <a:pt x="34" y="79"/>
                  </a:lnTo>
                  <a:lnTo>
                    <a:pt x="40" y="78"/>
                  </a:lnTo>
                  <a:lnTo>
                    <a:pt x="45" y="76"/>
                  </a:lnTo>
                  <a:lnTo>
                    <a:pt x="38" y="86"/>
                  </a:lnTo>
                  <a:lnTo>
                    <a:pt x="31" y="95"/>
                  </a:lnTo>
                  <a:lnTo>
                    <a:pt x="25" y="111"/>
                  </a:lnTo>
                  <a:lnTo>
                    <a:pt x="23" y="138"/>
                  </a:lnTo>
                  <a:lnTo>
                    <a:pt x="29" y="125"/>
                  </a:lnTo>
                  <a:lnTo>
                    <a:pt x="37" y="108"/>
                  </a:lnTo>
                  <a:lnTo>
                    <a:pt x="45" y="91"/>
                  </a:lnTo>
                  <a:lnTo>
                    <a:pt x="53" y="81"/>
                  </a:lnTo>
                  <a:lnTo>
                    <a:pt x="55" y="93"/>
                  </a:lnTo>
                  <a:lnTo>
                    <a:pt x="60" y="105"/>
                  </a:lnTo>
                  <a:lnTo>
                    <a:pt x="66" y="116"/>
                  </a:lnTo>
                  <a:lnTo>
                    <a:pt x="71" y="124"/>
                  </a:lnTo>
                  <a:lnTo>
                    <a:pt x="75" y="127"/>
                  </a:lnTo>
                  <a:lnTo>
                    <a:pt x="75" y="126"/>
                  </a:lnTo>
                  <a:lnTo>
                    <a:pt x="74" y="124"/>
                  </a:lnTo>
                  <a:lnTo>
                    <a:pt x="71" y="120"/>
                  </a:lnTo>
                  <a:lnTo>
                    <a:pt x="67" y="108"/>
                  </a:lnTo>
                  <a:lnTo>
                    <a:pt x="63" y="95"/>
                  </a:lnTo>
                  <a:lnTo>
                    <a:pt x="61" y="83"/>
                  </a:lnTo>
                  <a:lnTo>
                    <a:pt x="61" y="74"/>
                  </a:lnTo>
                  <a:lnTo>
                    <a:pt x="63" y="65"/>
                  </a:lnTo>
                  <a:lnTo>
                    <a:pt x="69" y="53"/>
                  </a:lnTo>
                  <a:lnTo>
                    <a:pt x="75" y="43"/>
                  </a:lnTo>
                  <a:lnTo>
                    <a:pt x="78" y="37"/>
                  </a:lnTo>
                  <a:lnTo>
                    <a:pt x="85" y="44"/>
                  </a:lnTo>
                  <a:lnTo>
                    <a:pt x="93" y="55"/>
                  </a:lnTo>
                  <a:lnTo>
                    <a:pt x="99" y="66"/>
                  </a:lnTo>
                  <a:lnTo>
                    <a:pt x="102" y="82"/>
                  </a:lnTo>
                  <a:lnTo>
                    <a:pt x="102" y="88"/>
                  </a:lnTo>
                  <a:lnTo>
                    <a:pt x="105" y="88"/>
                  </a:lnTo>
                  <a:lnTo>
                    <a:pt x="106" y="85"/>
                  </a:lnTo>
                  <a:lnTo>
                    <a:pt x="106" y="80"/>
                  </a:lnTo>
                  <a:lnTo>
                    <a:pt x="104" y="65"/>
                  </a:lnTo>
                  <a:lnTo>
                    <a:pt x="100" y="49"/>
                  </a:lnTo>
                  <a:lnTo>
                    <a:pt x="94" y="37"/>
                  </a:lnTo>
                  <a:lnTo>
                    <a:pt x="90" y="30"/>
                  </a:lnTo>
                  <a:lnTo>
                    <a:pt x="94" y="23"/>
                  </a:lnTo>
                  <a:lnTo>
                    <a:pt x="99" y="15"/>
                  </a:lnTo>
                  <a:lnTo>
                    <a:pt x="104" y="7"/>
                  </a:lnTo>
                  <a:lnTo>
                    <a:pt x="106" y="0"/>
                  </a:lnTo>
                  <a:close/>
                </a:path>
              </a:pathLst>
            </a:custGeom>
            <a:solidFill>
              <a:srgbClr val="004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70" name="Freeform 266"/>
            <p:cNvSpPr>
              <a:spLocks/>
            </p:cNvSpPr>
            <p:nvPr/>
          </p:nvSpPr>
          <p:spPr bwMode="auto">
            <a:xfrm>
              <a:off x="94" y="108"/>
              <a:ext cx="75" cy="58"/>
            </a:xfrm>
            <a:custGeom>
              <a:avLst/>
              <a:gdLst>
                <a:gd name="T0" fmla="*/ 0 w 151"/>
                <a:gd name="T1" fmla="*/ 1 h 116"/>
                <a:gd name="T2" fmla="*/ 0 w 151"/>
                <a:gd name="T3" fmla="*/ 1 h 116"/>
                <a:gd name="T4" fmla="*/ 0 w 151"/>
                <a:gd name="T5" fmla="*/ 1 h 116"/>
                <a:gd name="T6" fmla="*/ 0 w 151"/>
                <a:gd name="T7" fmla="*/ 1 h 116"/>
                <a:gd name="T8" fmla="*/ 0 w 151"/>
                <a:gd name="T9" fmla="*/ 1 h 116"/>
                <a:gd name="T10" fmla="*/ 0 w 151"/>
                <a:gd name="T11" fmla="*/ 1 h 116"/>
                <a:gd name="T12" fmla="*/ 0 w 151"/>
                <a:gd name="T13" fmla="*/ 1 h 116"/>
                <a:gd name="T14" fmla="*/ 0 w 151"/>
                <a:gd name="T15" fmla="*/ 1 h 116"/>
                <a:gd name="T16" fmla="*/ 0 w 151"/>
                <a:gd name="T17" fmla="*/ 1 h 116"/>
                <a:gd name="T18" fmla="*/ 0 w 151"/>
                <a:gd name="T19" fmla="*/ 1 h 116"/>
                <a:gd name="T20" fmla="*/ 0 w 151"/>
                <a:gd name="T21" fmla="*/ 1 h 116"/>
                <a:gd name="T22" fmla="*/ 0 w 151"/>
                <a:gd name="T23" fmla="*/ 1 h 116"/>
                <a:gd name="T24" fmla="*/ 0 w 151"/>
                <a:gd name="T25" fmla="*/ 1 h 116"/>
                <a:gd name="T26" fmla="*/ 0 w 151"/>
                <a:gd name="T27" fmla="*/ 1 h 116"/>
                <a:gd name="T28" fmla="*/ 0 w 151"/>
                <a:gd name="T29" fmla="*/ 1 h 116"/>
                <a:gd name="T30" fmla="*/ 1 w 151"/>
                <a:gd name="T31" fmla="*/ 1 h 116"/>
                <a:gd name="T32" fmla="*/ 1 w 151"/>
                <a:gd name="T33" fmla="*/ 1 h 116"/>
                <a:gd name="T34" fmla="*/ 1 w 151"/>
                <a:gd name="T35" fmla="*/ 1 h 116"/>
                <a:gd name="T36" fmla="*/ 0 w 151"/>
                <a:gd name="T37" fmla="*/ 1 h 116"/>
                <a:gd name="T38" fmla="*/ 0 w 151"/>
                <a:gd name="T39" fmla="*/ 1 h 116"/>
                <a:gd name="T40" fmla="*/ 0 w 151"/>
                <a:gd name="T41" fmla="*/ 1 h 116"/>
                <a:gd name="T42" fmla="*/ 0 w 151"/>
                <a:gd name="T43" fmla="*/ 1 h 116"/>
                <a:gd name="T44" fmla="*/ 0 w 151"/>
                <a:gd name="T45" fmla="*/ 1 h 116"/>
                <a:gd name="T46" fmla="*/ 0 w 151"/>
                <a:gd name="T47" fmla="*/ 1 h 116"/>
                <a:gd name="T48" fmla="*/ 0 w 151"/>
                <a:gd name="T49" fmla="*/ 1 h 116"/>
                <a:gd name="T50" fmla="*/ 0 w 151"/>
                <a:gd name="T51" fmla="*/ 1 h 116"/>
                <a:gd name="T52" fmla="*/ 0 w 151"/>
                <a:gd name="T53" fmla="*/ 1 h 116"/>
                <a:gd name="T54" fmla="*/ 0 w 151"/>
                <a:gd name="T55" fmla="*/ 1 h 116"/>
                <a:gd name="T56" fmla="*/ 0 w 151"/>
                <a:gd name="T57" fmla="*/ 1 h 116"/>
                <a:gd name="T58" fmla="*/ 0 w 151"/>
                <a:gd name="T59" fmla="*/ 1 h 116"/>
                <a:gd name="T60" fmla="*/ 0 w 151"/>
                <a:gd name="T61" fmla="*/ 1 h 116"/>
                <a:gd name="T62" fmla="*/ 0 w 151"/>
                <a:gd name="T63" fmla="*/ 1 h 116"/>
                <a:gd name="T64" fmla="*/ 0 w 151"/>
                <a:gd name="T65" fmla="*/ 1 h 116"/>
                <a:gd name="T66" fmla="*/ 0 w 151"/>
                <a:gd name="T67" fmla="*/ 1 h 116"/>
                <a:gd name="T68" fmla="*/ 0 w 151"/>
                <a:gd name="T69" fmla="*/ 1 h 116"/>
                <a:gd name="T70" fmla="*/ 0 w 151"/>
                <a:gd name="T71" fmla="*/ 1 h 116"/>
                <a:gd name="T72" fmla="*/ 0 w 151"/>
                <a:gd name="T73" fmla="*/ 1 h 116"/>
                <a:gd name="T74" fmla="*/ 0 w 151"/>
                <a:gd name="T75" fmla="*/ 1 h 116"/>
                <a:gd name="T76" fmla="*/ 0 w 151"/>
                <a:gd name="T77" fmla="*/ 1 h 116"/>
                <a:gd name="T78" fmla="*/ 0 w 151"/>
                <a:gd name="T79" fmla="*/ 0 h 116"/>
                <a:gd name="T80" fmla="*/ 0 w 151"/>
                <a:gd name="T81" fmla="*/ 1 h 116"/>
                <a:gd name="T82" fmla="*/ 0 w 151"/>
                <a:gd name="T83" fmla="*/ 1 h 116"/>
                <a:gd name="T84" fmla="*/ 0 w 151"/>
                <a:gd name="T85" fmla="*/ 1 h 116"/>
                <a:gd name="T86" fmla="*/ 0 w 151"/>
                <a:gd name="T87" fmla="*/ 1 h 116"/>
                <a:gd name="T88" fmla="*/ 0 w 151"/>
                <a:gd name="T89" fmla="*/ 1 h 116"/>
                <a:gd name="T90" fmla="*/ 0 w 151"/>
                <a:gd name="T91" fmla="*/ 1 h 116"/>
                <a:gd name="T92" fmla="*/ 0 w 151"/>
                <a:gd name="T93" fmla="*/ 1 h 11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151" h="116">
                  <a:moveTo>
                    <a:pt x="83" y="11"/>
                  </a:moveTo>
                  <a:lnTo>
                    <a:pt x="85" y="9"/>
                  </a:lnTo>
                  <a:lnTo>
                    <a:pt x="90" y="7"/>
                  </a:lnTo>
                  <a:lnTo>
                    <a:pt x="94" y="5"/>
                  </a:lnTo>
                  <a:lnTo>
                    <a:pt x="100" y="7"/>
                  </a:lnTo>
                  <a:lnTo>
                    <a:pt x="105" y="7"/>
                  </a:lnTo>
                  <a:lnTo>
                    <a:pt x="109" y="8"/>
                  </a:lnTo>
                  <a:lnTo>
                    <a:pt x="114" y="10"/>
                  </a:lnTo>
                  <a:lnTo>
                    <a:pt x="118" y="15"/>
                  </a:lnTo>
                  <a:lnTo>
                    <a:pt x="117" y="13"/>
                  </a:lnTo>
                  <a:lnTo>
                    <a:pt x="119" y="17"/>
                  </a:lnTo>
                  <a:lnTo>
                    <a:pt x="121" y="23"/>
                  </a:lnTo>
                  <a:lnTo>
                    <a:pt x="121" y="28"/>
                  </a:lnTo>
                  <a:lnTo>
                    <a:pt x="119" y="32"/>
                  </a:lnTo>
                  <a:lnTo>
                    <a:pt x="117" y="35"/>
                  </a:lnTo>
                  <a:lnTo>
                    <a:pt x="115" y="40"/>
                  </a:lnTo>
                  <a:lnTo>
                    <a:pt x="108" y="42"/>
                  </a:lnTo>
                  <a:lnTo>
                    <a:pt x="96" y="41"/>
                  </a:lnTo>
                  <a:lnTo>
                    <a:pt x="93" y="43"/>
                  </a:lnTo>
                  <a:lnTo>
                    <a:pt x="91" y="47"/>
                  </a:lnTo>
                  <a:lnTo>
                    <a:pt x="87" y="49"/>
                  </a:lnTo>
                  <a:lnTo>
                    <a:pt x="85" y="50"/>
                  </a:lnTo>
                  <a:lnTo>
                    <a:pt x="86" y="51"/>
                  </a:lnTo>
                  <a:lnTo>
                    <a:pt x="86" y="53"/>
                  </a:lnTo>
                  <a:lnTo>
                    <a:pt x="87" y="54"/>
                  </a:lnTo>
                  <a:lnTo>
                    <a:pt x="87" y="55"/>
                  </a:lnTo>
                  <a:lnTo>
                    <a:pt x="91" y="50"/>
                  </a:lnTo>
                  <a:lnTo>
                    <a:pt x="95" y="47"/>
                  </a:lnTo>
                  <a:lnTo>
                    <a:pt x="100" y="46"/>
                  </a:lnTo>
                  <a:lnTo>
                    <a:pt x="106" y="47"/>
                  </a:lnTo>
                  <a:lnTo>
                    <a:pt x="109" y="49"/>
                  </a:lnTo>
                  <a:lnTo>
                    <a:pt x="111" y="50"/>
                  </a:lnTo>
                  <a:lnTo>
                    <a:pt x="113" y="53"/>
                  </a:lnTo>
                  <a:lnTo>
                    <a:pt x="115" y="55"/>
                  </a:lnTo>
                  <a:lnTo>
                    <a:pt x="116" y="56"/>
                  </a:lnTo>
                  <a:lnTo>
                    <a:pt x="116" y="57"/>
                  </a:lnTo>
                  <a:lnTo>
                    <a:pt x="116" y="60"/>
                  </a:lnTo>
                  <a:lnTo>
                    <a:pt x="116" y="61"/>
                  </a:lnTo>
                  <a:lnTo>
                    <a:pt x="116" y="64"/>
                  </a:lnTo>
                  <a:lnTo>
                    <a:pt x="115" y="66"/>
                  </a:lnTo>
                  <a:lnTo>
                    <a:pt x="114" y="70"/>
                  </a:lnTo>
                  <a:lnTo>
                    <a:pt x="111" y="72"/>
                  </a:lnTo>
                  <a:lnTo>
                    <a:pt x="113" y="73"/>
                  </a:lnTo>
                  <a:lnTo>
                    <a:pt x="114" y="75"/>
                  </a:lnTo>
                  <a:lnTo>
                    <a:pt x="116" y="76"/>
                  </a:lnTo>
                  <a:lnTo>
                    <a:pt x="117" y="77"/>
                  </a:lnTo>
                  <a:lnTo>
                    <a:pt x="124" y="73"/>
                  </a:lnTo>
                  <a:lnTo>
                    <a:pt x="132" y="73"/>
                  </a:lnTo>
                  <a:lnTo>
                    <a:pt x="139" y="76"/>
                  </a:lnTo>
                  <a:lnTo>
                    <a:pt x="145" y="80"/>
                  </a:lnTo>
                  <a:lnTo>
                    <a:pt x="148" y="87"/>
                  </a:lnTo>
                  <a:lnTo>
                    <a:pt x="151" y="95"/>
                  </a:lnTo>
                  <a:lnTo>
                    <a:pt x="148" y="103"/>
                  </a:lnTo>
                  <a:lnTo>
                    <a:pt x="145" y="109"/>
                  </a:lnTo>
                  <a:lnTo>
                    <a:pt x="138" y="114"/>
                  </a:lnTo>
                  <a:lnTo>
                    <a:pt x="131" y="116"/>
                  </a:lnTo>
                  <a:lnTo>
                    <a:pt x="123" y="116"/>
                  </a:lnTo>
                  <a:lnTo>
                    <a:pt x="116" y="113"/>
                  </a:lnTo>
                  <a:lnTo>
                    <a:pt x="111" y="107"/>
                  </a:lnTo>
                  <a:lnTo>
                    <a:pt x="109" y="101"/>
                  </a:lnTo>
                  <a:lnTo>
                    <a:pt x="109" y="95"/>
                  </a:lnTo>
                  <a:lnTo>
                    <a:pt x="110" y="90"/>
                  </a:lnTo>
                  <a:lnTo>
                    <a:pt x="106" y="86"/>
                  </a:lnTo>
                  <a:lnTo>
                    <a:pt x="99" y="81"/>
                  </a:lnTo>
                  <a:lnTo>
                    <a:pt x="91" y="76"/>
                  </a:lnTo>
                  <a:lnTo>
                    <a:pt x="86" y="72"/>
                  </a:lnTo>
                  <a:lnTo>
                    <a:pt x="85" y="71"/>
                  </a:lnTo>
                  <a:lnTo>
                    <a:pt x="84" y="71"/>
                  </a:lnTo>
                  <a:lnTo>
                    <a:pt x="84" y="72"/>
                  </a:lnTo>
                  <a:lnTo>
                    <a:pt x="84" y="73"/>
                  </a:lnTo>
                  <a:lnTo>
                    <a:pt x="87" y="81"/>
                  </a:lnTo>
                  <a:lnTo>
                    <a:pt x="87" y="90"/>
                  </a:lnTo>
                  <a:lnTo>
                    <a:pt x="84" y="98"/>
                  </a:lnTo>
                  <a:lnTo>
                    <a:pt x="80" y="103"/>
                  </a:lnTo>
                  <a:lnTo>
                    <a:pt x="78" y="106"/>
                  </a:lnTo>
                  <a:lnTo>
                    <a:pt x="73" y="108"/>
                  </a:lnTo>
                  <a:lnTo>
                    <a:pt x="68" y="110"/>
                  </a:lnTo>
                  <a:lnTo>
                    <a:pt x="63" y="111"/>
                  </a:lnTo>
                  <a:lnTo>
                    <a:pt x="57" y="110"/>
                  </a:lnTo>
                  <a:lnTo>
                    <a:pt x="52" y="108"/>
                  </a:lnTo>
                  <a:lnTo>
                    <a:pt x="47" y="105"/>
                  </a:lnTo>
                  <a:lnTo>
                    <a:pt x="43" y="100"/>
                  </a:lnTo>
                  <a:lnTo>
                    <a:pt x="41" y="95"/>
                  </a:lnTo>
                  <a:lnTo>
                    <a:pt x="39" y="91"/>
                  </a:lnTo>
                  <a:lnTo>
                    <a:pt x="39" y="85"/>
                  </a:lnTo>
                  <a:lnTo>
                    <a:pt x="39" y="78"/>
                  </a:lnTo>
                  <a:lnTo>
                    <a:pt x="41" y="76"/>
                  </a:lnTo>
                  <a:lnTo>
                    <a:pt x="43" y="72"/>
                  </a:lnTo>
                  <a:lnTo>
                    <a:pt x="46" y="70"/>
                  </a:lnTo>
                  <a:lnTo>
                    <a:pt x="49" y="68"/>
                  </a:lnTo>
                  <a:lnTo>
                    <a:pt x="43" y="66"/>
                  </a:lnTo>
                  <a:lnTo>
                    <a:pt x="39" y="63"/>
                  </a:lnTo>
                  <a:lnTo>
                    <a:pt x="34" y="60"/>
                  </a:lnTo>
                  <a:lnTo>
                    <a:pt x="32" y="55"/>
                  </a:lnTo>
                  <a:lnTo>
                    <a:pt x="31" y="61"/>
                  </a:lnTo>
                  <a:lnTo>
                    <a:pt x="29" y="65"/>
                  </a:lnTo>
                  <a:lnTo>
                    <a:pt x="23" y="68"/>
                  </a:lnTo>
                  <a:lnTo>
                    <a:pt x="14" y="66"/>
                  </a:lnTo>
                  <a:lnTo>
                    <a:pt x="8" y="64"/>
                  </a:lnTo>
                  <a:lnTo>
                    <a:pt x="3" y="60"/>
                  </a:lnTo>
                  <a:lnTo>
                    <a:pt x="1" y="55"/>
                  </a:lnTo>
                  <a:lnTo>
                    <a:pt x="0" y="51"/>
                  </a:lnTo>
                  <a:lnTo>
                    <a:pt x="1" y="46"/>
                  </a:lnTo>
                  <a:lnTo>
                    <a:pt x="3" y="40"/>
                  </a:lnTo>
                  <a:lnTo>
                    <a:pt x="7" y="34"/>
                  </a:lnTo>
                  <a:lnTo>
                    <a:pt x="9" y="31"/>
                  </a:lnTo>
                  <a:lnTo>
                    <a:pt x="10" y="30"/>
                  </a:lnTo>
                  <a:lnTo>
                    <a:pt x="12" y="28"/>
                  </a:lnTo>
                  <a:lnTo>
                    <a:pt x="15" y="27"/>
                  </a:lnTo>
                  <a:lnTo>
                    <a:pt x="17" y="26"/>
                  </a:lnTo>
                  <a:lnTo>
                    <a:pt x="20" y="26"/>
                  </a:lnTo>
                  <a:lnTo>
                    <a:pt x="23" y="25"/>
                  </a:lnTo>
                  <a:lnTo>
                    <a:pt x="24" y="25"/>
                  </a:lnTo>
                  <a:lnTo>
                    <a:pt x="26" y="25"/>
                  </a:lnTo>
                  <a:lnTo>
                    <a:pt x="26" y="19"/>
                  </a:lnTo>
                  <a:lnTo>
                    <a:pt x="26" y="12"/>
                  </a:lnTo>
                  <a:lnTo>
                    <a:pt x="30" y="7"/>
                  </a:lnTo>
                  <a:lnTo>
                    <a:pt x="37" y="2"/>
                  </a:lnTo>
                  <a:lnTo>
                    <a:pt x="40" y="0"/>
                  </a:lnTo>
                  <a:lnTo>
                    <a:pt x="46" y="0"/>
                  </a:lnTo>
                  <a:lnTo>
                    <a:pt x="52" y="0"/>
                  </a:lnTo>
                  <a:lnTo>
                    <a:pt x="55" y="1"/>
                  </a:lnTo>
                  <a:lnTo>
                    <a:pt x="62" y="4"/>
                  </a:lnTo>
                  <a:lnTo>
                    <a:pt x="65" y="12"/>
                  </a:lnTo>
                  <a:lnTo>
                    <a:pt x="65" y="20"/>
                  </a:lnTo>
                  <a:lnTo>
                    <a:pt x="60" y="27"/>
                  </a:lnTo>
                  <a:lnTo>
                    <a:pt x="64" y="28"/>
                  </a:lnTo>
                  <a:lnTo>
                    <a:pt x="70" y="31"/>
                  </a:lnTo>
                  <a:lnTo>
                    <a:pt x="73" y="36"/>
                  </a:lnTo>
                  <a:lnTo>
                    <a:pt x="75" y="42"/>
                  </a:lnTo>
                  <a:lnTo>
                    <a:pt x="73" y="45"/>
                  </a:lnTo>
                  <a:lnTo>
                    <a:pt x="73" y="46"/>
                  </a:lnTo>
                  <a:lnTo>
                    <a:pt x="73" y="47"/>
                  </a:lnTo>
                  <a:lnTo>
                    <a:pt x="76" y="46"/>
                  </a:lnTo>
                  <a:lnTo>
                    <a:pt x="78" y="43"/>
                  </a:lnTo>
                  <a:lnTo>
                    <a:pt x="80" y="40"/>
                  </a:lnTo>
                  <a:lnTo>
                    <a:pt x="83" y="38"/>
                  </a:lnTo>
                  <a:lnTo>
                    <a:pt x="84" y="34"/>
                  </a:lnTo>
                  <a:lnTo>
                    <a:pt x="81" y="28"/>
                  </a:lnTo>
                  <a:lnTo>
                    <a:pt x="80" y="24"/>
                  </a:lnTo>
                  <a:lnTo>
                    <a:pt x="80" y="18"/>
                  </a:lnTo>
                  <a:lnTo>
                    <a:pt x="83" y="11"/>
                  </a:lnTo>
                  <a:close/>
                </a:path>
              </a:pathLst>
            </a:custGeom>
            <a:solidFill>
              <a:srgbClr val="FFF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71" name="Freeform 267"/>
            <p:cNvSpPr>
              <a:spLocks/>
            </p:cNvSpPr>
            <p:nvPr/>
          </p:nvSpPr>
          <p:spPr bwMode="auto">
            <a:xfrm>
              <a:off x="32" y="55"/>
              <a:ext cx="70" cy="68"/>
            </a:xfrm>
            <a:custGeom>
              <a:avLst/>
              <a:gdLst>
                <a:gd name="T0" fmla="*/ 1 w 141"/>
                <a:gd name="T1" fmla="*/ 1 h 137"/>
                <a:gd name="T2" fmla="*/ 1 w 141"/>
                <a:gd name="T3" fmla="*/ 1 h 137"/>
                <a:gd name="T4" fmla="*/ 0 w 141"/>
                <a:gd name="T5" fmla="*/ 0 h 137"/>
                <a:gd name="T6" fmla="*/ 0 w 141"/>
                <a:gd name="T7" fmla="*/ 1 h 137"/>
                <a:gd name="T8" fmla="*/ 0 w 141"/>
                <a:gd name="T9" fmla="*/ 1 h 137"/>
                <a:gd name="T10" fmla="*/ 0 w 141"/>
                <a:gd name="T11" fmla="*/ 0 h 137"/>
                <a:gd name="T12" fmla="*/ 0 w 141"/>
                <a:gd name="T13" fmla="*/ 0 h 137"/>
                <a:gd name="T14" fmla="*/ 0 w 141"/>
                <a:gd name="T15" fmla="*/ 0 h 137"/>
                <a:gd name="T16" fmla="*/ 0 w 141"/>
                <a:gd name="T17" fmla="*/ 0 h 137"/>
                <a:gd name="T18" fmla="*/ 0 w 141"/>
                <a:gd name="T19" fmla="*/ 0 h 137"/>
                <a:gd name="T20" fmla="*/ 0 w 141"/>
                <a:gd name="T21" fmla="*/ 0 h 137"/>
                <a:gd name="T22" fmla="*/ 0 w 141"/>
                <a:gd name="T23" fmla="*/ 0 h 137"/>
                <a:gd name="T24" fmla="*/ 0 w 141"/>
                <a:gd name="T25" fmla="*/ 0 h 137"/>
                <a:gd name="T26" fmla="*/ 0 w 141"/>
                <a:gd name="T27" fmla="*/ 0 h 137"/>
                <a:gd name="T28" fmla="*/ 0 w 141"/>
                <a:gd name="T29" fmla="*/ 0 h 137"/>
                <a:gd name="T30" fmla="*/ 0 w 141"/>
                <a:gd name="T31" fmla="*/ 0 h 137"/>
                <a:gd name="T32" fmla="*/ 0 w 141"/>
                <a:gd name="T33" fmla="*/ 0 h 137"/>
                <a:gd name="T34" fmla="*/ 0 w 141"/>
                <a:gd name="T35" fmla="*/ 0 h 137"/>
                <a:gd name="T36" fmla="*/ 0 w 141"/>
                <a:gd name="T37" fmla="*/ 0 h 137"/>
                <a:gd name="T38" fmla="*/ 0 w 141"/>
                <a:gd name="T39" fmla="*/ 0 h 137"/>
                <a:gd name="T40" fmla="*/ 0 w 141"/>
                <a:gd name="T41" fmla="*/ 0 h 137"/>
                <a:gd name="T42" fmla="*/ 0 w 141"/>
                <a:gd name="T43" fmla="*/ 0 h 137"/>
                <a:gd name="T44" fmla="*/ 0 w 141"/>
                <a:gd name="T45" fmla="*/ 0 h 137"/>
                <a:gd name="T46" fmla="*/ 0 w 141"/>
                <a:gd name="T47" fmla="*/ 0 h 137"/>
                <a:gd name="T48" fmla="*/ 0 w 141"/>
                <a:gd name="T49" fmla="*/ 0 h 137"/>
                <a:gd name="T50" fmla="*/ 0 w 141"/>
                <a:gd name="T51" fmla="*/ 0 h 137"/>
                <a:gd name="T52" fmla="*/ 0 w 141"/>
                <a:gd name="T53" fmla="*/ 0 h 137"/>
                <a:gd name="T54" fmla="*/ 0 w 141"/>
                <a:gd name="T55" fmla="*/ 0 h 137"/>
                <a:gd name="T56" fmla="*/ 0 w 141"/>
                <a:gd name="T57" fmla="*/ 0 h 137"/>
                <a:gd name="T58" fmla="*/ 0 w 141"/>
                <a:gd name="T59" fmla="*/ 0 h 137"/>
                <a:gd name="T60" fmla="*/ 0 w 141"/>
                <a:gd name="T61" fmla="*/ 0 h 137"/>
                <a:gd name="T62" fmla="*/ 0 w 141"/>
                <a:gd name="T63" fmla="*/ 0 h 137"/>
                <a:gd name="T64" fmla="*/ 0 w 141"/>
                <a:gd name="T65" fmla="*/ 0 h 137"/>
                <a:gd name="T66" fmla="*/ 0 w 141"/>
                <a:gd name="T67" fmla="*/ 0 h 137"/>
                <a:gd name="T68" fmla="*/ 0 w 141"/>
                <a:gd name="T69" fmla="*/ 0 h 137"/>
                <a:gd name="T70" fmla="*/ 0 w 141"/>
                <a:gd name="T71" fmla="*/ 0 h 137"/>
                <a:gd name="T72" fmla="*/ 0 w 141"/>
                <a:gd name="T73" fmla="*/ 0 h 137"/>
                <a:gd name="T74" fmla="*/ 0 w 141"/>
                <a:gd name="T75" fmla="*/ 0 h 137"/>
                <a:gd name="T76" fmla="*/ 0 w 141"/>
                <a:gd name="T77" fmla="*/ 0 h 137"/>
                <a:gd name="T78" fmla="*/ 0 w 141"/>
                <a:gd name="T79" fmla="*/ 0 h 137"/>
                <a:gd name="T80" fmla="*/ 0 w 141"/>
                <a:gd name="T81" fmla="*/ 0 h 137"/>
                <a:gd name="T82" fmla="*/ 0 w 141"/>
                <a:gd name="T83" fmla="*/ 0 h 137"/>
                <a:gd name="T84" fmla="*/ 1 w 141"/>
                <a:gd name="T85" fmla="*/ 0 h 137"/>
                <a:gd name="T86" fmla="*/ 1 w 141"/>
                <a:gd name="T87" fmla="*/ 0 h 137"/>
                <a:gd name="T88" fmla="*/ 1 w 141"/>
                <a:gd name="T89" fmla="*/ 0 h 137"/>
                <a:gd name="T90" fmla="*/ 1 w 141"/>
                <a:gd name="T91" fmla="*/ 0 h 137"/>
                <a:gd name="T92" fmla="*/ 1 w 141"/>
                <a:gd name="T93" fmla="*/ 1 h 137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141" h="137">
                  <a:moveTo>
                    <a:pt x="141" y="132"/>
                  </a:moveTo>
                  <a:lnTo>
                    <a:pt x="139" y="133"/>
                  </a:lnTo>
                  <a:lnTo>
                    <a:pt x="136" y="134"/>
                  </a:lnTo>
                  <a:lnTo>
                    <a:pt x="134" y="136"/>
                  </a:lnTo>
                  <a:lnTo>
                    <a:pt x="133" y="137"/>
                  </a:lnTo>
                  <a:lnTo>
                    <a:pt x="129" y="131"/>
                  </a:lnTo>
                  <a:lnTo>
                    <a:pt x="126" y="127"/>
                  </a:lnTo>
                  <a:lnTo>
                    <a:pt x="121" y="126"/>
                  </a:lnTo>
                  <a:lnTo>
                    <a:pt x="115" y="127"/>
                  </a:lnTo>
                  <a:lnTo>
                    <a:pt x="110" y="129"/>
                  </a:lnTo>
                  <a:lnTo>
                    <a:pt x="105" y="129"/>
                  </a:lnTo>
                  <a:lnTo>
                    <a:pt x="101" y="129"/>
                  </a:lnTo>
                  <a:lnTo>
                    <a:pt x="95" y="129"/>
                  </a:lnTo>
                  <a:lnTo>
                    <a:pt x="89" y="129"/>
                  </a:lnTo>
                  <a:lnTo>
                    <a:pt x="85" y="129"/>
                  </a:lnTo>
                  <a:lnTo>
                    <a:pt x="81" y="127"/>
                  </a:lnTo>
                  <a:lnTo>
                    <a:pt x="78" y="126"/>
                  </a:lnTo>
                  <a:lnTo>
                    <a:pt x="74" y="124"/>
                  </a:lnTo>
                  <a:lnTo>
                    <a:pt x="73" y="122"/>
                  </a:lnTo>
                  <a:lnTo>
                    <a:pt x="74" y="121"/>
                  </a:lnTo>
                  <a:lnTo>
                    <a:pt x="80" y="122"/>
                  </a:lnTo>
                  <a:lnTo>
                    <a:pt x="88" y="122"/>
                  </a:lnTo>
                  <a:lnTo>
                    <a:pt x="97" y="121"/>
                  </a:lnTo>
                  <a:lnTo>
                    <a:pt x="105" y="118"/>
                  </a:lnTo>
                  <a:lnTo>
                    <a:pt x="111" y="116"/>
                  </a:lnTo>
                  <a:lnTo>
                    <a:pt x="105" y="109"/>
                  </a:lnTo>
                  <a:lnTo>
                    <a:pt x="98" y="102"/>
                  </a:lnTo>
                  <a:lnTo>
                    <a:pt x="93" y="96"/>
                  </a:lnTo>
                  <a:lnTo>
                    <a:pt x="89" y="93"/>
                  </a:lnTo>
                  <a:lnTo>
                    <a:pt x="83" y="94"/>
                  </a:lnTo>
                  <a:lnTo>
                    <a:pt x="75" y="95"/>
                  </a:lnTo>
                  <a:lnTo>
                    <a:pt x="67" y="96"/>
                  </a:lnTo>
                  <a:lnTo>
                    <a:pt x="59" y="98"/>
                  </a:lnTo>
                  <a:lnTo>
                    <a:pt x="50" y="98"/>
                  </a:lnTo>
                  <a:lnTo>
                    <a:pt x="43" y="96"/>
                  </a:lnTo>
                  <a:lnTo>
                    <a:pt x="36" y="95"/>
                  </a:lnTo>
                  <a:lnTo>
                    <a:pt x="32" y="93"/>
                  </a:lnTo>
                  <a:lnTo>
                    <a:pt x="28" y="89"/>
                  </a:lnTo>
                  <a:lnTo>
                    <a:pt x="28" y="87"/>
                  </a:lnTo>
                  <a:lnTo>
                    <a:pt x="30" y="87"/>
                  </a:lnTo>
                  <a:lnTo>
                    <a:pt x="35" y="88"/>
                  </a:lnTo>
                  <a:lnTo>
                    <a:pt x="40" y="89"/>
                  </a:lnTo>
                  <a:lnTo>
                    <a:pt x="44" y="89"/>
                  </a:lnTo>
                  <a:lnTo>
                    <a:pt x="50" y="89"/>
                  </a:lnTo>
                  <a:lnTo>
                    <a:pt x="56" y="88"/>
                  </a:lnTo>
                  <a:lnTo>
                    <a:pt x="62" y="87"/>
                  </a:lnTo>
                  <a:lnTo>
                    <a:pt x="67" y="86"/>
                  </a:lnTo>
                  <a:lnTo>
                    <a:pt x="72" y="85"/>
                  </a:lnTo>
                  <a:lnTo>
                    <a:pt x="77" y="83"/>
                  </a:lnTo>
                  <a:lnTo>
                    <a:pt x="73" y="77"/>
                  </a:lnTo>
                  <a:lnTo>
                    <a:pt x="68" y="71"/>
                  </a:lnTo>
                  <a:lnTo>
                    <a:pt x="63" y="66"/>
                  </a:lnTo>
                  <a:lnTo>
                    <a:pt x="57" y="63"/>
                  </a:lnTo>
                  <a:lnTo>
                    <a:pt x="50" y="65"/>
                  </a:lnTo>
                  <a:lnTo>
                    <a:pt x="42" y="66"/>
                  </a:lnTo>
                  <a:lnTo>
                    <a:pt x="33" y="66"/>
                  </a:lnTo>
                  <a:lnTo>
                    <a:pt x="25" y="66"/>
                  </a:lnTo>
                  <a:lnTo>
                    <a:pt x="18" y="64"/>
                  </a:lnTo>
                  <a:lnTo>
                    <a:pt x="11" y="62"/>
                  </a:lnTo>
                  <a:lnTo>
                    <a:pt x="5" y="58"/>
                  </a:lnTo>
                  <a:lnTo>
                    <a:pt x="2" y="54"/>
                  </a:lnTo>
                  <a:lnTo>
                    <a:pt x="0" y="51"/>
                  </a:lnTo>
                  <a:lnTo>
                    <a:pt x="0" y="50"/>
                  </a:lnTo>
                  <a:lnTo>
                    <a:pt x="3" y="51"/>
                  </a:lnTo>
                  <a:lnTo>
                    <a:pt x="6" y="54"/>
                  </a:lnTo>
                  <a:lnTo>
                    <a:pt x="10" y="55"/>
                  </a:lnTo>
                  <a:lnTo>
                    <a:pt x="13" y="56"/>
                  </a:lnTo>
                  <a:lnTo>
                    <a:pt x="19" y="57"/>
                  </a:lnTo>
                  <a:lnTo>
                    <a:pt x="25" y="57"/>
                  </a:lnTo>
                  <a:lnTo>
                    <a:pt x="30" y="57"/>
                  </a:lnTo>
                  <a:lnTo>
                    <a:pt x="36" y="57"/>
                  </a:lnTo>
                  <a:lnTo>
                    <a:pt x="42" y="56"/>
                  </a:lnTo>
                  <a:lnTo>
                    <a:pt x="47" y="55"/>
                  </a:lnTo>
                  <a:lnTo>
                    <a:pt x="41" y="49"/>
                  </a:lnTo>
                  <a:lnTo>
                    <a:pt x="35" y="43"/>
                  </a:lnTo>
                  <a:lnTo>
                    <a:pt x="29" y="38"/>
                  </a:lnTo>
                  <a:lnTo>
                    <a:pt x="22" y="31"/>
                  </a:lnTo>
                  <a:lnTo>
                    <a:pt x="17" y="24"/>
                  </a:lnTo>
                  <a:lnTo>
                    <a:pt x="11" y="18"/>
                  </a:lnTo>
                  <a:lnTo>
                    <a:pt x="7" y="12"/>
                  </a:lnTo>
                  <a:lnTo>
                    <a:pt x="4" y="8"/>
                  </a:lnTo>
                  <a:lnTo>
                    <a:pt x="2" y="2"/>
                  </a:lnTo>
                  <a:lnTo>
                    <a:pt x="2" y="0"/>
                  </a:lnTo>
                  <a:lnTo>
                    <a:pt x="5" y="1"/>
                  </a:lnTo>
                  <a:lnTo>
                    <a:pt x="9" y="4"/>
                  </a:lnTo>
                  <a:lnTo>
                    <a:pt x="11" y="8"/>
                  </a:lnTo>
                  <a:lnTo>
                    <a:pt x="15" y="12"/>
                  </a:lnTo>
                  <a:lnTo>
                    <a:pt x="21" y="19"/>
                  </a:lnTo>
                  <a:lnTo>
                    <a:pt x="27" y="25"/>
                  </a:lnTo>
                  <a:lnTo>
                    <a:pt x="34" y="32"/>
                  </a:lnTo>
                  <a:lnTo>
                    <a:pt x="40" y="38"/>
                  </a:lnTo>
                  <a:lnTo>
                    <a:pt x="45" y="43"/>
                  </a:lnTo>
                  <a:lnTo>
                    <a:pt x="49" y="46"/>
                  </a:lnTo>
                  <a:lnTo>
                    <a:pt x="52" y="39"/>
                  </a:lnTo>
                  <a:lnTo>
                    <a:pt x="55" y="31"/>
                  </a:lnTo>
                  <a:lnTo>
                    <a:pt x="56" y="23"/>
                  </a:lnTo>
                  <a:lnTo>
                    <a:pt x="55" y="16"/>
                  </a:lnTo>
                  <a:lnTo>
                    <a:pt x="53" y="11"/>
                  </a:lnTo>
                  <a:lnTo>
                    <a:pt x="55" y="8"/>
                  </a:lnTo>
                  <a:lnTo>
                    <a:pt x="56" y="9"/>
                  </a:lnTo>
                  <a:lnTo>
                    <a:pt x="58" y="11"/>
                  </a:lnTo>
                  <a:lnTo>
                    <a:pt x="62" y="24"/>
                  </a:lnTo>
                  <a:lnTo>
                    <a:pt x="64" y="36"/>
                  </a:lnTo>
                  <a:lnTo>
                    <a:pt x="64" y="47"/>
                  </a:lnTo>
                  <a:lnTo>
                    <a:pt x="64" y="53"/>
                  </a:lnTo>
                  <a:lnTo>
                    <a:pt x="70" y="57"/>
                  </a:lnTo>
                  <a:lnTo>
                    <a:pt x="75" y="64"/>
                  </a:lnTo>
                  <a:lnTo>
                    <a:pt x="80" y="70"/>
                  </a:lnTo>
                  <a:lnTo>
                    <a:pt x="85" y="73"/>
                  </a:lnTo>
                  <a:lnTo>
                    <a:pt x="91" y="71"/>
                  </a:lnTo>
                  <a:lnTo>
                    <a:pt x="97" y="64"/>
                  </a:lnTo>
                  <a:lnTo>
                    <a:pt x="101" y="55"/>
                  </a:lnTo>
                  <a:lnTo>
                    <a:pt x="101" y="44"/>
                  </a:lnTo>
                  <a:lnTo>
                    <a:pt x="100" y="36"/>
                  </a:lnTo>
                  <a:lnTo>
                    <a:pt x="101" y="33"/>
                  </a:lnTo>
                  <a:lnTo>
                    <a:pt x="102" y="34"/>
                  </a:lnTo>
                  <a:lnTo>
                    <a:pt x="104" y="39"/>
                  </a:lnTo>
                  <a:lnTo>
                    <a:pt x="106" y="50"/>
                  </a:lnTo>
                  <a:lnTo>
                    <a:pt x="108" y="63"/>
                  </a:lnTo>
                  <a:lnTo>
                    <a:pt x="108" y="76"/>
                  </a:lnTo>
                  <a:lnTo>
                    <a:pt x="103" y="85"/>
                  </a:lnTo>
                  <a:lnTo>
                    <a:pt x="110" y="92"/>
                  </a:lnTo>
                  <a:lnTo>
                    <a:pt x="116" y="98"/>
                  </a:lnTo>
                  <a:lnTo>
                    <a:pt x="119" y="103"/>
                  </a:lnTo>
                  <a:lnTo>
                    <a:pt x="123" y="108"/>
                  </a:lnTo>
                  <a:lnTo>
                    <a:pt x="127" y="104"/>
                  </a:lnTo>
                  <a:lnTo>
                    <a:pt x="129" y="100"/>
                  </a:lnTo>
                  <a:lnTo>
                    <a:pt x="132" y="95"/>
                  </a:lnTo>
                  <a:lnTo>
                    <a:pt x="133" y="92"/>
                  </a:lnTo>
                  <a:lnTo>
                    <a:pt x="134" y="89"/>
                  </a:lnTo>
                  <a:lnTo>
                    <a:pt x="136" y="88"/>
                  </a:lnTo>
                  <a:lnTo>
                    <a:pt x="139" y="89"/>
                  </a:lnTo>
                  <a:lnTo>
                    <a:pt x="140" y="94"/>
                  </a:lnTo>
                  <a:lnTo>
                    <a:pt x="139" y="101"/>
                  </a:lnTo>
                  <a:lnTo>
                    <a:pt x="136" y="107"/>
                  </a:lnTo>
                  <a:lnTo>
                    <a:pt x="134" y="114"/>
                  </a:lnTo>
                  <a:lnTo>
                    <a:pt x="132" y="117"/>
                  </a:lnTo>
                  <a:lnTo>
                    <a:pt x="134" y="121"/>
                  </a:lnTo>
                  <a:lnTo>
                    <a:pt x="136" y="124"/>
                  </a:lnTo>
                  <a:lnTo>
                    <a:pt x="139" y="129"/>
                  </a:lnTo>
                  <a:lnTo>
                    <a:pt x="141" y="132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72" name="Freeform 268"/>
            <p:cNvSpPr>
              <a:spLocks/>
            </p:cNvSpPr>
            <p:nvPr/>
          </p:nvSpPr>
          <p:spPr bwMode="auto">
            <a:xfrm>
              <a:off x="124" y="38"/>
              <a:ext cx="56" cy="76"/>
            </a:xfrm>
            <a:custGeom>
              <a:avLst/>
              <a:gdLst>
                <a:gd name="T0" fmla="*/ 1 w 112"/>
                <a:gd name="T1" fmla="*/ 2 h 151"/>
                <a:gd name="T2" fmla="*/ 0 w 112"/>
                <a:gd name="T3" fmla="*/ 1 h 151"/>
                <a:gd name="T4" fmla="*/ 1 w 112"/>
                <a:gd name="T5" fmla="*/ 1 h 151"/>
                <a:gd name="T6" fmla="*/ 1 w 112"/>
                <a:gd name="T7" fmla="*/ 1 h 151"/>
                <a:gd name="T8" fmla="*/ 1 w 112"/>
                <a:gd name="T9" fmla="*/ 1 h 151"/>
                <a:gd name="T10" fmla="*/ 1 w 112"/>
                <a:gd name="T11" fmla="*/ 2 h 151"/>
                <a:gd name="T12" fmla="*/ 1 w 112"/>
                <a:gd name="T13" fmla="*/ 2 h 151"/>
                <a:gd name="T14" fmla="*/ 1 w 112"/>
                <a:gd name="T15" fmla="*/ 2 h 151"/>
                <a:gd name="T16" fmla="*/ 1 w 112"/>
                <a:gd name="T17" fmla="*/ 1 h 151"/>
                <a:gd name="T18" fmla="*/ 1 w 112"/>
                <a:gd name="T19" fmla="*/ 1 h 151"/>
                <a:gd name="T20" fmla="*/ 1 w 112"/>
                <a:gd name="T21" fmla="*/ 1 h 151"/>
                <a:gd name="T22" fmla="*/ 1 w 112"/>
                <a:gd name="T23" fmla="*/ 1 h 151"/>
                <a:gd name="T24" fmla="*/ 1 w 112"/>
                <a:gd name="T25" fmla="*/ 1 h 151"/>
                <a:gd name="T26" fmla="*/ 1 w 112"/>
                <a:gd name="T27" fmla="*/ 1 h 151"/>
                <a:gd name="T28" fmla="*/ 1 w 112"/>
                <a:gd name="T29" fmla="*/ 1 h 151"/>
                <a:gd name="T30" fmla="*/ 1 w 112"/>
                <a:gd name="T31" fmla="*/ 1 h 151"/>
                <a:gd name="T32" fmla="*/ 1 w 112"/>
                <a:gd name="T33" fmla="*/ 1 h 151"/>
                <a:gd name="T34" fmla="*/ 1 w 112"/>
                <a:gd name="T35" fmla="*/ 1 h 151"/>
                <a:gd name="T36" fmla="*/ 1 w 112"/>
                <a:gd name="T37" fmla="*/ 1 h 151"/>
                <a:gd name="T38" fmla="*/ 1 w 112"/>
                <a:gd name="T39" fmla="*/ 1 h 151"/>
                <a:gd name="T40" fmla="*/ 1 w 112"/>
                <a:gd name="T41" fmla="*/ 1 h 151"/>
                <a:gd name="T42" fmla="*/ 1 w 112"/>
                <a:gd name="T43" fmla="*/ 1 h 151"/>
                <a:gd name="T44" fmla="*/ 1 w 112"/>
                <a:gd name="T45" fmla="*/ 1 h 151"/>
                <a:gd name="T46" fmla="*/ 1 w 112"/>
                <a:gd name="T47" fmla="*/ 1 h 151"/>
                <a:gd name="T48" fmla="*/ 1 w 112"/>
                <a:gd name="T49" fmla="*/ 1 h 151"/>
                <a:gd name="T50" fmla="*/ 1 w 112"/>
                <a:gd name="T51" fmla="*/ 1 h 151"/>
                <a:gd name="T52" fmla="*/ 1 w 112"/>
                <a:gd name="T53" fmla="*/ 1 h 151"/>
                <a:gd name="T54" fmla="*/ 1 w 112"/>
                <a:gd name="T55" fmla="*/ 1 h 151"/>
                <a:gd name="T56" fmla="*/ 1 w 112"/>
                <a:gd name="T57" fmla="*/ 1 h 151"/>
                <a:gd name="T58" fmla="*/ 1 w 112"/>
                <a:gd name="T59" fmla="*/ 1 h 151"/>
                <a:gd name="T60" fmla="*/ 1 w 112"/>
                <a:gd name="T61" fmla="*/ 1 h 151"/>
                <a:gd name="T62" fmla="*/ 1 w 112"/>
                <a:gd name="T63" fmla="*/ 1 h 151"/>
                <a:gd name="T64" fmla="*/ 1 w 112"/>
                <a:gd name="T65" fmla="*/ 1 h 151"/>
                <a:gd name="T66" fmla="*/ 1 w 112"/>
                <a:gd name="T67" fmla="*/ 1 h 151"/>
                <a:gd name="T68" fmla="*/ 1 w 112"/>
                <a:gd name="T69" fmla="*/ 1 h 151"/>
                <a:gd name="T70" fmla="*/ 1 w 112"/>
                <a:gd name="T71" fmla="*/ 1 h 151"/>
                <a:gd name="T72" fmla="*/ 1 w 112"/>
                <a:gd name="T73" fmla="*/ 1 h 151"/>
                <a:gd name="T74" fmla="*/ 1 w 112"/>
                <a:gd name="T75" fmla="*/ 1 h 151"/>
                <a:gd name="T76" fmla="*/ 1 w 112"/>
                <a:gd name="T77" fmla="*/ 1 h 151"/>
                <a:gd name="T78" fmla="*/ 1 w 112"/>
                <a:gd name="T79" fmla="*/ 1 h 151"/>
                <a:gd name="T80" fmla="*/ 1 w 112"/>
                <a:gd name="T81" fmla="*/ 1 h 151"/>
                <a:gd name="T82" fmla="*/ 1 w 112"/>
                <a:gd name="T83" fmla="*/ 1 h 151"/>
                <a:gd name="T84" fmla="*/ 1 w 112"/>
                <a:gd name="T85" fmla="*/ 1 h 151"/>
                <a:gd name="T86" fmla="*/ 1 w 112"/>
                <a:gd name="T87" fmla="*/ 1 h 151"/>
                <a:gd name="T88" fmla="*/ 1 w 112"/>
                <a:gd name="T89" fmla="*/ 1 h 151"/>
                <a:gd name="T90" fmla="*/ 1 w 112"/>
                <a:gd name="T91" fmla="*/ 1 h 151"/>
                <a:gd name="T92" fmla="*/ 1 w 112"/>
                <a:gd name="T93" fmla="*/ 1 h 151"/>
                <a:gd name="T94" fmla="*/ 1 w 112"/>
                <a:gd name="T95" fmla="*/ 1 h 151"/>
                <a:gd name="T96" fmla="*/ 1 w 112"/>
                <a:gd name="T97" fmla="*/ 1 h 151"/>
                <a:gd name="T98" fmla="*/ 1 w 112"/>
                <a:gd name="T99" fmla="*/ 1 h 151"/>
                <a:gd name="T100" fmla="*/ 1 w 112"/>
                <a:gd name="T101" fmla="*/ 1 h 151"/>
                <a:gd name="T102" fmla="*/ 1 w 112"/>
                <a:gd name="T103" fmla="*/ 1 h 151"/>
                <a:gd name="T104" fmla="*/ 1 w 112"/>
                <a:gd name="T105" fmla="*/ 2 h 151"/>
                <a:gd name="T106" fmla="*/ 1 w 112"/>
                <a:gd name="T107" fmla="*/ 2 h 151"/>
                <a:gd name="T108" fmla="*/ 1 w 112"/>
                <a:gd name="T109" fmla="*/ 2 h 151"/>
                <a:gd name="T110" fmla="*/ 1 w 112"/>
                <a:gd name="T111" fmla="*/ 2 h 151"/>
                <a:gd name="T112" fmla="*/ 1 w 112"/>
                <a:gd name="T113" fmla="*/ 2 h 151"/>
                <a:gd name="T114" fmla="*/ 1 w 112"/>
                <a:gd name="T115" fmla="*/ 2 h 151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112" h="151">
                  <a:moveTo>
                    <a:pt x="23" y="151"/>
                  </a:moveTo>
                  <a:lnTo>
                    <a:pt x="15" y="144"/>
                  </a:lnTo>
                  <a:lnTo>
                    <a:pt x="7" y="130"/>
                  </a:lnTo>
                  <a:lnTo>
                    <a:pt x="0" y="114"/>
                  </a:lnTo>
                  <a:lnTo>
                    <a:pt x="0" y="96"/>
                  </a:lnTo>
                  <a:lnTo>
                    <a:pt x="2" y="91"/>
                  </a:lnTo>
                  <a:lnTo>
                    <a:pt x="3" y="91"/>
                  </a:lnTo>
                  <a:lnTo>
                    <a:pt x="5" y="92"/>
                  </a:lnTo>
                  <a:lnTo>
                    <a:pt x="5" y="96"/>
                  </a:lnTo>
                  <a:lnTo>
                    <a:pt x="7" y="108"/>
                  </a:lnTo>
                  <a:lnTo>
                    <a:pt x="10" y="122"/>
                  </a:lnTo>
                  <a:lnTo>
                    <a:pt x="16" y="134"/>
                  </a:lnTo>
                  <a:lnTo>
                    <a:pt x="25" y="142"/>
                  </a:lnTo>
                  <a:lnTo>
                    <a:pt x="28" y="138"/>
                  </a:lnTo>
                  <a:lnTo>
                    <a:pt x="31" y="134"/>
                  </a:lnTo>
                  <a:lnTo>
                    <a:pt x="32" y="130"/>
                  </a:lnTo>
                  <a:lnTo>
                    <a:pt x="34" y="128"/>
                  </a:lnTo>
                  <a:lnTo>
                    <a:pt x="30" y="114"/>
                  </a:lnTo>
                  <a:lnTo>
                    <a:pt x="26" y="98"/>
                  </a:lnTo>
                  <a:lnTo>
                    <a:pt x="24" y="82"/>
                  </a:lnTo>
                  <a:lnTo>
                    <a:pt x="24" y="72"/>
                  </a:lnTo>
                  <a:lnTo>
                    <a:pt x="25" y="66"/>
                  </a:lnTo>
                  <a:lnTo>
                    <a:pt x="27" y="65"/>
                  </a:lnTo>
                  <a:lnTo>
                    <a:pt x="28" y="66"/>
                  </a:lnTo>
                  <a:lnTo>
                    <a:pt x="30" y="72"/>
                  </a:lnTo>
                  <a:lnTo>
                    <a:pt x="30" y="82"/>
                  </a:lnTo>
                  <a:lnTo>
                    <a:pt x="32" y="95"/>
                  </a:lnTo>
                  <a:lnTo>
                    <a:pt x="35" y="107"/>
                  </a:lnTo>
                  <a:lnTo>
                    <a:pt x="40" y="115"/>
                  </a:lnTo>
                  <a:lnTo>
                    <a:pt x="45" y="108"/>
                  </a:lnTo>
                  <a:lnTo>
                    <a:pt x="49" y="99"/>
                  </a:lnTo>
                  <a:lnTo>
                    <a:pt x="53" y="90"/>
                  </a:lnTo>
                  <a:lnTo>
                    <a:pt x="55" y="83"/>
                  </a:lnTo>
                  <a:lnTo>
                    <a:pt x="49" y="66"/>
                  </a:lnTo>
                  <a:lnTo>
                    <a:pt x="47" y="49"/>
                  </a:lnTo>
                  <a:lnTo>
                    <a:pt x="49" y="32"/>
                  </a:lnTo>
                  <a:lnTo>
                    <a:pt x="55" y="20"/>
                  </a:lnTo>
                  <a:lnTo>
                    <a:pt x="58" y="17"/>
                  </a:lnTo>
                  <a:lnTo>
                    <a:pt x="59" y="17"/>
                  </a:lnTo>
                  <a:lnTo>
                    <a:pt x="61" y="19"/>
                  </a:lnTo>
                  <a:lnTo>
                    <a:pt x="59" y="22"/>
                  </a:lnTo>
                  <a:lnTo>
                    <a:pt x="56" y="36"/>
                  </a:lnTo>
                  <a:lnTo>
                    <a:pt x="55" y="50"/>
                  </a:lnTo>
                  <a:lnTo>
                    <a:pt x="57" y="61"/>
                  </a:lnTo>
                  <a:lnTo>
                    <a:pt x="61" y="69"/>
                  </a:lnTo>
                  <a:lnTo>
                    <a:pt x="68" y="60"/>
                  </a:lnTo>
                  <a:lnTo>
                    <a:pt x="72" y="51"/>
                  </a:lnTo>
                  <a:lnTo>
                    <a:pt x="76" y="43"/>
                  </a:lnTo>
                  <a:lnTo>
                    <a:pt x="77" y="35"/>
                  </a:lnTo>
                  <a:lnTo>
                    <a:pt x="79" y="27"/>
                  </a:lnTo>
                  <a:lnTo>
                    <a:pt x="84" y="17"/>
                  </a:lnTo>
                  <a:lnTo>
                    <a:pt x="88" y="9"/>
                  </a:lnTo>
                  <a:lnTo>
                    <a:pt x="93" y="4"/>
                  </a:lnTo>
                  <a:lnTo>
                    <a:pt x="96" y="1"/>
                  </a:lnTo>
                  <a:lnTo>
                    <a:pt x="101" y="0"/>
                  </a:lnTo>
                  <a:lnTo>
                    <a:pt x="102" y="1"/>
                  </a:lnTo>
                  <a:lnTo>
                    <a:pt x="101" y="5"/>
                  </a:lnTo>
                  <a:lnTo>
                    <a:pt x="93" y="15"/>
                  </a:lnTo>
                  <a:lnTo>
                    <a:pt x="86" y="24"/>
                  </a:lnTo>
                  <a:lnTo>
                    <a:pt x="81" y="34"/>
                  </a:lnTo>
                  <a:lnTo>
                    <a:pt x="80" y="40"/>
                  </a:lnTo>
                  <a:lnTo>
                    <a:pt x="79" y="49"/>
                  </a:lnTo>
                  <a:lnTo>
                    <a:pt x="77" y="58"/>
                  </a:lnTo>
                  <a:lnTo>
                    <a:pt x="73" y="66"/>
                  </a:lnTo>
                  <a:lnTo>
                    <a:pt x="70" y="72"/>
                  </a:lnTo>
                  <a:lnTo>
                    <a:pt x="76" y="70"/>
                  </a:lnTo>
                  <a:lnTo>
                    <a:pt x="81" y="68"/>
                  </a:lnTo>
                  <a:lnTo>
                    <a:pt x="87" y="66"/>
                  </a:lnTo>
                  <a:lnTo>
                    <a:pt x="93" y="64"/>
                  </a:lnTo>
                  <a:lnTo>
                    <a:pt x="99" y="60"/>
                  </a:lnTo>
                  <a:lnTo>
                    <a:pt x="102" y="57"/>
                  </a:lnTo>
                  <a:lnTo>
                    <a:pt x="106" y="54"/>
                  </a:lnTo>
                  <a:lnTo>
                    <a:pt x="108" y="52"/>
                  </a:lnTo>
                  <a:lnTo>
                    <a:pt x="110" y="50"/>
                  </a:lnTo>
                  <a:lnTo>
                    <a:pt x="112" y="49"/>
                  </a:lnTo>
                  <a:lnTo>
                    <a:pt x="112" y="51"/>
                  </a:lnTo>
                  <a:lnTo>
                    <a:pt x="111" y="54"/>
                  </a:lnTo>
                  <a:lnTo>
                    <a:pt x="107" y="61"/>
                  </a:lnTo>
                  <a:lnTo>
                    <a:pt x="101" y="67"/>
                  </a:lnTo>
                  <a:lnTo>
                    <a:pt x="95" y="72"/>
                  </a:lnTo>
                  <a:lnTo>
                    <a:pt x="89" y="75"/>
                  </a:lnTo>
                  <a:lnTo>
                    <a:pt x="83" y="77"/>
                  </a:lnTo>
                  <a:lnTo>
                    <a:pt x="77" y="80"/>
                  </a:lnTo>
                  <a:lnTo>
                    <a:pt x="72" y="81"/>
                  </a:lnTo>
                  <a:lnTo>
                    <a:pt x="69" y="81"/>
                  </a:lnTo>
                  <a:lnTo>
                    <a:pt x="64" y="90"/>
                  </a:lnTo>
                  <a:lnTo>
                    <a:pt x="57" y="102"/>
                  </a:lnTo>
                  <a:lnTo>
                    <a:pt x="53" y="113"/>
                  </a:lnTo>
                  <a:lnTo>
                    <a:pt x="50" y="121"/>
                  </a:lnTo>
                  <a:lnTo>
                    <a:pt x="55" y="122"/>
                  </a:lnTo>
                  <a:lnTo>
                    <a:pt x="59" y="123"/>
                  </a:lnTo>
                  <a:lnTo>
                    <a:pt x="66" y="123"/>
                  </a:lnTo>
                  <a:lnTo>
                    <a:pt x="72" y="122"/>
                  </a:lnTo>
                  <a:lnTo>
                    <a:pt x="78" y="121"/>
                  </a:lnTo>
                  <a:lnTo>
                    <a:pt x="84" y="119"/>
                  </a:lnTo>
                  <a:lnTo>
                    <a:pt x="88" y="115"/>
                  </a:lnTo>
                  <a:lnTo>
                    <a:pt x="92" y="111"/>
                  </a:lnTo>
                  <a:lnTo>
                    <a:pt x="95" y="106"/>
                  </a:lnTo>
                  <a:lnTo>
                    <a:pt x="97" y="105"/>
                  </a:lnTo>
                  <a:lnTo>
                    <a:pt x="97" y="106"/>
                  </a:lnTo>
                  <a:lnTo>
                    <a:pt x="96" y="111"/>
                  </a:lnTo>
                  <a:lnTo>
                    <a:pt x="93" y="117"/>
                  </a:lnTo>
                  <a:lnTo>
                    <a:pt x="88" y="122"/>
                  </a:lnTo>
                  <a:lnTo>
                    <a:pt x="83" y="127"/>
                  </a:lnTo>
                  <a:lnTo>
                    <a:pt x="76" y="129"/>
                  </a:lnTo>
                  <a:lnTo>
                    <a:pt x="69" y="132"/>
                  </a:lnTo>
                  <a:lnTo>
                    <a:pt x="62" y="133"/>
                  </a:lnTo>
                  <a:lnTo>
                    <a:pt x="55" y="133"/>
                  </a:lnTo>
                  <a:lnTo>
                    <a:pt x="49" y="132"/>
                  </a:lnTo>
                  <a:lnTo>
                    <a:pt x="46" y="135"/>
                  </a:lnTo>
                  <a:lnTo>
                    <a:pt x="43" y="138"/>
                  </a:lnTo>
                  <a:lnTo>
                    <a:pt x="41" y="143"/>
                  </a:lnTo>
                  <a:lnTo>
                    <a:pt x="40" y="147"/>
                  </a:lnTo>
                  <a:lnTo>
                    <a:pt x="34" y="145"/>
                  </a:lnTo>
                  <a:lnTo>
                    <a:pt x="30" y="147"/>
                  </a:lnTo>
                  <a:lnTo>
                    <a:pt x="25" y="149"/>
                  </a:lnTo>
                  <a:lnTo>
                    <a:pt x="23" y="151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73" name="Freeform 269"/>
            <p:cNvSpPr>
              <a:spLocks/>
            </p:cNvSpPr>
            <p:nvPr/>
          </p:nvSpPr>
          <p:spPr bwMode="auto">
            <a:xfrm>
              <a:off x="151" y="123"/>
              <a:ext cx="91" cy="41"/>
            </a:xfrm>
            <a:custGeom>
              <a:avLst/>
              <a:gdLst>
                <a:gd name="T0" fmla="*/ 1 w 181"/>
                <a:gd name="T1" fmla="*/ 0 h 83"/>
                <a:gd name="T2" fmla="*/ 1 w 181"/>
                <a:gd name="T3" fmla="*/ 0 h 83"/>
                <a:gd name="T4" fmla="*/ 1 w 181"/>
                <a:gd name="T5" fmla="*/ 0 h 83"/>
                <a:gd name="T6" fmla="*/ 1 w 181"/>
                <a:gd name="T7" fmla="*/ 0 h 83"/>
                <a:gd name="T8" fmla="*/ 1 w 181"/>
                <a:gd name="T9" fmla="*/ 0 h 83"/>
                <a:gd name="T10" fmla="*/ 1 w 181"/>
                <a:gd name="T11" fmla="*/ 0 h 83"/>
                <a:gd name="T12" fmla="*/ 1 w 181"/>
                <a:gd name="T13" fmla="*/ 0 h 83"/>
                <a:gd name="T14" fmla="*/ 1 w 181"/>
                <a:gd name="T15" fmla="*/ 0 h 83"/>
                <a:gd name="T16" fmla="*/ 1 w 181"/>
                <a:gd name="T17" fmla="*/ 0 h 83"/>
                <a:gd name="T18" fmla="*/ 1 w 181"/>
                <a:gd name="T19" fmla="*/ 0 h 83"/>
                <a:gd name="T20" fmla="*/ 1 w 181"/>
                <a:gd name="T21" fmla="*/ 0 h 83"/>
                <a:gd name="T22" fmla="*/ 1 w 181"/>
                <a:gd name="T23" fmla="*/ 0 h 83"/>
                <a:gd name="T24" fmla="*/ 1 w 181"/>
                <a:gd name="T25" fmla="*/ 0 h 83"/>
                <a:gd name="T26" fmla="*/ 1 w 181"/>
                <a:gd name="T27" fmla="*/ 0 h 83"/>
                <a:gd name="T28" fmla="*/ 1 w 181"/>
                <a:gd name="T29" fmla="*/ 0 h 83"/>
                <a:gd name="T30" fmla="*/ 1 w 181"/>
                <a:gd name="T31" fmla="*/ 0 h 83"/>
                <a:gd name="T32" fmla="*/ 2 w 181"/>
                <a:gd name="T33" fmla="*/ 0 h 83"/>
                <a:gd name="T34" fmla="*/ 2 w 181"/>
                <a:gd name="T35" fmla="*/ 0 h 83"/>
                <a:gd name="T36" fmla="*/ 2 w 181"/>
                <a:gd name="T37" fmla="*/ 0 h 83"/>
                <a:gd name="T38" fmla="*/ 1 w 181"/>
                <a:gd name="T39" fmla="*/ 0 h 83"/>
                <a:gd name="T40" fmla="*/ 1 w 181"/>
                <a:gd name="T41" fmla="*/ 0 h 83"/>
                <a:gd name="T42" fmla="*/ 2 w 181"/>
                <a:gd name="T43" fmla="*/ 0 h 83"/>
                <a:gd name="T44" fmla="*/ 2 w 181"/>
                <a:gd name="T45" fmla="*/ 0 h 83"/>
                <a:gd name="T46" fmla="*/ 2 w 181"/>
                <a:gd name="T47" fmla="*/ 0 h 83"/>
                <a:gd name="T48" fmla="*/ 2 w 181"/>
                <a:gd name="T49" fmla="*/ 0 h 83"/>
                <a:gd name="T50" fmla="*/ 2 w 181"/>
                <a:gd name="T51" fmla="*/ 0 h 83"/>
                <a:gd name="T52" fmla="*/ 2 w 181"/>
                <a:gd name="T53" fmla="*/ 0 h 83"/>
                <a:gd name="T54" fmla="*/ 2 w 181"/>
                <a:gd name="T55" fmla="*/ 0 h 83"/>
                <a:gd name="T56" fmla="*/ 2 w 181"/>
                <a:gd name="T57" fmla="*/ 0 h 83"/>
                <a:gd name="T58" fmla="*/ 1 w 181"/>
                <a:gd name="T59" fmla="*/ 0 h 83"/>
                <a:gd name="T60" fmla="*/ 1 w 181"/>
                <a:gd name="T61" fmla="*/ 0 h 83"/>
                <a:gd name="T62" fmla="*/ 2 w 181"/>
                <a:gd name="T63" fmla="*/ 0 h 83"/>
                <a:gd name="T64" fmla="*/ 2 w 181"/>
                <a:gd name="T65" fmla="*/ 0 h 83"/>
                <a:gd name="T66" fmla="*/ 2 w 181"/>
                <a:gd name="T67" fmla="*/ 0 h 83"/>
                <a:gd name="T68" fmla="*/ 2 w 181"/>
                <a:gd name="T69" fmla="*/ 0 h 83"/>
                <a:gd name="T70" fmla="*/ 1 w 181"/>
                <a:gd name="T71" fmla="*/ 0 h 83"/>
                <a:gd name="T72" fmla="*/ 1 w 181"/>
                <a:gd name="T73" fmla="*/ 0 h 83"/>
                <a:gd name="T74" fmla="*/ 1 w 181"/>
                <a:gd name="T75" fmla="*/ 0 h 83"/>
                <a:gd name="T76" fmla="*/ 1 w 181"/>
                <a:gd name="T77" fmla="*/ 0 h 83"/>
                <a:gd name="T78" fmla="*/ 1 w 181"/>
                <a:gd name="T79" fmla="*/ 0 h 83"/>
                <a:gd name="T80" fmla="*/ 1 w 181"/>
                <a:gd name="T81" fmla="*/ 0 h 83"/>
                <a:gd name="T82" fmla="*/ 1 w 181"/>
                <a:gd name="T83" fmla="*/ 0 h 83"/>
                <a:gd name="T84" fmla="*/ 1 w 181"/>
                <a:gd name="T85" fmla="*/ 0 h 83"/>
                <a:gd name="T86" fmla="*/ 1 w 181"/>
                <a:gd name="T87" fmla="*/ 0 h 83"/>
                <a:gd name="T88" fmla="*/ 1 w 181"/>
                <a:gd name="T89" fmla="*/ 0 h 83"/>
                <a:gd name="T90" fmla="*/ 1 w 181"/>
                <a:gd name="T91" fmla="*/ 0 h 83"/>
                <a:gd name="T92" fmla="*/ 1 w 181"/>
                <a:gd name="T93" fmla="*/ 0 h 83"/>
                <a:gd name="T94" fmla="*/ 1 w 181"/>
                <a:gd name="T95" fmla="*/ 0 h 83"/>
                <a:gd name="T96" fmla="*/ 1 w 181"/>
                <a:gd name="T97" fmla="*/ 0 h 83"/>
                <a:gd name="T98" fmla="*/ 1 w 181"/>
                <a:gd name="T99" fmla="*/ 0 h 83"/>
                <a:gd name="T100" fmla="*/ 1 w 181"/>
                <a:gd name="T101" fmla="*/ 0 h 83"/>
                <a:gd name="T102" fmla="*/ 1 w 181"/>
                <a:gd name="T103" fmla="*/ 0 h 83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181" h="83">
                  <a:moveTo>
                    <a:pt x="0" y="25"/>
                  </a:moveTo>
                  <a:lnTo>
                    <a:pt x="1" y="26"/>
                  </a:lnTo>
                  <a:lnTo>
                    <a:pt x="1" y="27"/>
                  </a:lnTo>
                  <a:lnTo>
                    <a:pt x="1" y="30"/>
                  </a:lnTo>
                  <a:lnTo>
                    <a:pt x="1" y="31"/>
                  </a:lnTo>
                  <a:lnTo>
                    <a:pt x="8" y="31"/>
                  </a:lnTo>
                  <a:lnTo>
                    <a:pt x="15" y="31"/>
                  </a:lnTo>
                  <a:lnTo>
                    <a:pt x="23" y="31"/>
                  </a:lnTo>
                  <a:lnTo>
                    <a:pt x="31" y="32"/>
                  </a:lnTo>
                  <a:lnTo>
                    <a:pt x="39" y="33"/>
                  </a:lnTo>
                  <a:lnTo>
                    <a:pt x="45" y="35"/>
                  </a:lnTo>
                  <a:lnTo>
                    <a:pt x="49" y="36"/>
                  </a:lnTo>
                  <a:lnTo>
                    <a:pt x="53" y="39"/>
                  </a:lnTo>
                  <a:lnTo>
                    <a:pt x="56" y="46"/>
                  </a:lnTo>
                  <a:lnTo>
                    <a:pt x="61" y="56"/>
                  </a:lnTo>
                  <a:lnTo>
                    <a:pt x="69" y="66"/>
                  </a:lnTo>
                  <a:lnTo>
                    <a:pt x="79" y="75"/>
                  </a:lnTo>
                  <a:lnTo>
                    <a:pt x="85" y="76"/>
                  </a:lnTo>
                  <a:lnTo>
                    <a:pt x="86" y="75"/>
                  </a:lnTo>
                  <a:lnTo>
                    <a:pt x="85" y="72"/>
                  </a:lnTo>
                  <a:lnTo>
                    <a:pt x="80" y="68"/>
                  </a:lnTo>
                  <a:lnTo>
                    <a:pt x="75" y="61"/>
                  </a:lnTo>
                  <a:lnTo>
                    <a:pt x="71" y="54"/>
                  </a:lnTo>
                  <a:lnTo>
                    <a:pt x="69" y="46"/>
                  </a:lnTo>
                  <a:lnTo>
                    <a:pt x="68" y="40"/>
                  </a:lnTo>
                  <a:lnTo>
                    <a:pt x="76" y="40"/>
                  </a:lnTo>
                  <a:lnTo>
                    <a:pt x="86" y="41"/>
                  </a:lnTo>
                  <a:lnTo>
                    <a:pt x="94" y="43"/>
                  </a:lnTo>
                  <a:lnTo>
                    <a:pt x="101" y="46"/>
                  </a:lnTo>
                  <a:lnTo>
                    <a:pt x="104" y="55"/>
                  </a:lnTo>
                  <a:lnTo>
                    <a:pt x="110" y="64"/>
                  </a:lnTo>
                  <a:lnTo>
                    <a:pt x="120" y="73"/>
                  </a:lnTo>
                  <a:lnTo>
                    <a:pt x="130" y="80"/>
                  </a:lnTo>
                  <a:lnTo>
                    <a:pt x="138" y="83"/>
                  </a:lnTo>
                  <a:lnTo>
                    <a:pt x="144" y="83"/>
                  </a:lnTo>
                  <a:lnTo>
                    <a:pt x="145" y="81"/>
                  </a:lnTo>
                  <a:lnTo>
                    <a:pt x="142" y="78"/>
                  </a:lnTo>
                  <a:lnTo>
                    <a:pt x="130" y="71"/>
                  </a:lnTo>
                  <a:lnTo>
                    <a:pt x="121" y="63"/>
                  </a:lnTo>
                  <a:lnTo>
                    <a:pt x="114" y="56"/>
                  </a:lnTo>
                  <a:lnTo>
                    <a:pt x="112" y="49"/>
                  </a:lnTo>
                  <a:lnTo>
                    <a:pt x="119" y="53"/>
                  </a:lnTo>
                  <a:lnTo>
                    <a:pt x="128" y="56"/>
                  </a:lnTo>
                  <a:lnTo>
                    <a:pt x="137" y="57"/>
                  </a:lnTo>
                  <a:lnTo>
                    <a:pt x="147" y="60"/>
                  </a:lnTo>
                  <a:lnTo>
                    <a:pt x="157" y="61"/>
                  </a:lnTo>
                  <a:lnTo>
                    <a:pt x="165" y="62"/>
                  </a:lnTo>
                  <a:lnTo>
                    <a:pt x="171" y="63"/>
                  </a:lnTo>
                  <a:lnTo>
                    <a:pt x="176" y="63"/>
                  </a:lnTo>
                  <a:lnTo>
                    <a:pt x="180" y="63"/>
                  </a:lnTo>
                  <a:lnTo>
                    <a:pt x="181" y="61"/>
                  </a:lnTo>
                  <a:lnTo>
                    <a:pt x="177" y="58"/>
                  </a:lnTo>
                  <a:lnTo>
                    <a:pt x="173" y="57"/>
                  </a:lnTo>
                  <a:lnTo>
                    <a:pt x="166" y="56"/>
                  </a:lnTo>
                  <a:lnTo>
                    <a:pt x="159" y="55"/>
                  </a:lnTo>
                  <a:lnTo>
                    <a:pt x="150" y="53"/>
                  </a:lnTo>
                  <a:lnTo>
                    <a:pt x="142" y="50"/>
                  </a:lnTo>
                  <a:lnTo>
                    <a:pt x="133" y="47"/>
                  </a:lnTo>
                  <a:lnTo>
                    <a:pt x="125" y="45"/>
                  </a:lnTo>
                  <a:lnTo>
                    <a:pt x="121" y="42"/>
                  </a:lnTo>
                  <a:lnTo>
                    <a:pt x="117" y="41"/>
                  </a:lnTo>
                  <a:lnTo>
                    <a:pt x="123" y="35"/>
                  </a:lnTo>
                  <a:lnTo>
                    <a:pt x="129" y="32"/>
                  </a:lnTo>
                  <a:lnTo>
                    <a:pt x="135" y="30"/>
                  </a:lnTo>
                  <a:lnTo>
                    <a:pt x="140" y="28"/>
                  </a:lnTo>
                  <a:lnTo>
                    <a:pt x="145" y="27"/>
                  </a:lnTo>
                  <a:lnTo>
                    <a:pt x="146" y="26"/>
                  </a:lnTo>
                  <a:lnTo>
                    <a:pt x="144" y="24"/>
                  </a:lnTo>
                  <a:lnTo>
                    <a:pt x="138" y="21"/>
                  </a:lnTo>
                  <a:lnTo>
                    <a:pt x="131" y="21"/>
                  </a:lnTo>
                  <a:lnTo>
                    <a:pt x="122" y="25"/>
                  </a:lnTo>
                  <a:lnTo>
                    <a:pt x="114" y="30"/>
                  </a:lnTo>
                  <a:lnTo>
                    <a:pt x="109" y="35"/>
                  </a:lnTo>
                  <a:lnTo>
                    <a:pt x="105" y="35"/>
                  </a:lnTo>
                  <a:lnTo>
                    <a:pt x="99" y="34"/>
                  </a:lnTo>
                  <a:lnTo>
                    <a:pt x="93" y="33"/>
                  </a:lnTo>
                  <a:lnTo>
                    <a:pt x="87" y="33"/>
                  </a:lnTo>
                  <a:lnTo>
                    <a:pt x="83" y="32"/>
                  </a:lnTo>
                  <a:lnTo>
                    <a:pt x="78" y="32"/>
                  </a:lnTo>
                  <a:lnTo>
                    <a:pt x="75" y="32"/>
                  </a:lnTo>
                  <a:lnTo>
                    <a:pt x="72" y="32"/>
                  </a:lnTo>
                  <a:lnTo>
                    <a:pt x="71" y="25"/>
                  </a:lnTo>
                  <a:lnTo>
                    <a:pt x="74" y="17"/>
                  </a:lnTo>
                  <a:lnTo>
                    <a:pt x="79" y="10"/>
                  </a:lnTo>
                  <a:lnTo>
                    <a:pt x="87" y="5"/>
                  </a:lnTo>
                  <a:lnTo>
                    <a:pt x="93" y="2"/>
                  </a:lnTo>
                  <a:lnTo>
                    <a:pt x="94" y="1"/>
                  </a:lnTo>
                  <a:lnTo>
                    <a:pt x="92" y="0"/>
                  </a:lnTo>
                  <a:lnTo>
                    <a:pt x="87" y="0"/>
                  </a:lnTo>
                  <a:lnTo>
                    <a:pt x="84" y="1"/>
                  </a:lnTo>
                  <a:lnTo>
                    <a:pt x="79" y="3"/>
                  </a:lnTo>
                  <a:lnTo>
                    <a:pt x="74" y="6"/>
                  </a:lnTo>
                  <a:lnTo>
                    <a:pt x="69" y="10"/>
                  </a:lnTo>
                  <a:lnTo>
                    <a:pt x="63" y="15"/>
                  </a:lnTo>
                  <a:lnTo>
                    <a:pt x="59" y="18"/>
                  </a:lnTo>
                  <a:lnTo>
                    <a:pt x="55" y="21"/>
                  </a:lnTo>
                  <a:lnTo>
                    <a:pt x="53" y="24"/>
                  </a:lnTo>
                  <a:lnTo>
                    <a:pt x="48" y="24"/>
                  </a:lnTo>
                  <a:lnTo>
                    <a:pt x="41" y="24"/>
                  </a:lnTo>
                  <a:lnTo>
                    <a:pt x="34" y="24"/>
                  </a:lnTo>
                  <a:lnTo>
                    <a:pt x="26" y="24"/>
                  </a:lnTo>
                  <a:lnTo>
                    <a:pt x="18" y="24"/>
                  </a:lnTo>
                  <a:lnTo>
                    <a:pt x="10" y="24"/>
                  </a:lnTo>
                  <a:lnTo>
                    <a:pt x="4" y="24"/>
                  </a:lnTo>
                  <a:lnTo>
                    <a:pt x="0" y="25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74" name="Freeform 270"/>
            <p:cNvSpPr>
              <a:spLocks/>
            </p:cNvSpPr>
            <p:nvPr/>
          </p:nvSpPr>
          <p:spPr bwMode="auto">
            <a:xfrm>
              <a:off x="142" y="160"/>
              <a:ext cx="74" cy="84"/>
            </a:xfrm>
            <a:custGeom>
              <a:avLst/>
              <a:gdLst>
                <a:gd name="T0" fmla="*/ 1 w 148"/>
                <a:gd name="T1" fmla="*/ 0 h 169"/>
                <a:gd name="T2" fmla="*/ 1 w 148"/>
                <a:gd name="T3" fmla="*/ 0 h 169"/>
                <a:gd name="T4" fmla="*/ 1 w 148"/>
                <a:gd name="T5" fmla="*/ 0 h 169"/>
                <a:gd name="T6" fmla="*/ 1 w 148"/>
                <a:gd name="T7" fmla="*/ 0 h 169"/>
                <a:gd name="T8" fmla="*/ 1 w 148"/>
                <a:gd name="T9" fmla="*/ 0 h 169"/>
                <a:gd name="T10" fmla="*/ 1 w 148"/>
                <a:gd name="T11" fmla="*/ 0 h 169"/>
                <a:gd name="T12" fmla="*/ 1 w 148"/>
                <a:gd name="T13" fmla="*/ 0 h 169"/>
                <a:gd name="T14" fmla="*/ 1 w 148"/>
                <a:gd name="T15" fmla="*/ 0 h 169"/>
                <a:gd name="T16" fmla="*/ 1 w 148"/>
                <a:gd name="T17" fmla="*/ 0 h 169"/>
                <a:gd name="T18" fmla="*/ 1 w 148"/>
                <a:gd name="T19" fmla="*/ 0 h 169"/>
                <a:gd name="T20" fmla="*/ 1 w 148"/>
                <a:gd name="T21" fmla="*/ 0 h 169"/>
                <a:gd name="T22" fmla="*/ 1 w 148"/>
                <a:gd name="T23" fmla="*/ 0 h 169"/>
                <a:gd name="T24" fmla="*/ 1 w 148"/>
                <a:gd name="T25" fmla="*/ 0 h 169"/>
                <a:gd name="T26" fmla="*/ 1 w 148"/>
                <a:gd name="T27" fmla="*/ 0 h 169"/>
                <a:gd name="T28" fmla="*/ 1 w 148"/>
                <a:gd name="T29" fmla="*/ 0 h 169"/>
                <a:gd name="T30" fmla="*/ 1 w 148"/>
                <a:gd name="T31" fmla="*/ 0 h 169"/>
                <a:gd name="T32" fmla="*/ 1 w 148"/>
                <a:gd name="T33" fmla="*/ 1 h 169"/>
                <a:gd name="T34" fmla="*/ 2 w 148"/>
                <a:gd name="T35" fmla="*/ 1 h 169"/>
                <a:gd name="T36" fmla="*/ 2 w 148"/>
                <a:gd name="T37" fmla="*/ 1 h 169"/>
                <a:gd name="T38" fmla="*/ 2 w 148"/>
                <a:gd name="T39" fmla="*/ 1 h 169"/>
                <a:gd name="T40" fmla="*/ 2 w 148"/>
                <a:gd name="T41" fmla="*/ 1 h 169"/>
                <a:gd name="T42" fmla="*/ 2 w 148"/>
                <a:gd name="T43" fmla="*/ 1 h 169"/>
                <a:gd name="T44" fmla="*/ 1 w 148"/>
                <a:gd name="T45" fmla="*/ 0 h 169"/>
                <a:gd name="T46" fmla="*/ 1 w 148"/>
                <a:gd name="T47" fmla="*/ 0 h 169"/>
                <a:gd name="T48" fmla="*/ 1 w 148"/>
                <a:gd name="T49" fmla="*/ 0 h 169"/>
                <a:gd name="T50" fmla="*/ 1 w 148"/>
                <a:gd name="T51" fmla="*/ 0 h 169"/>
                <a:gd name="T52" fmla="*/ 1 w 148"/>
                <a:gd name="T53" fmla="*/ 0 h 169"/>
                <a:gd name="T54" fmla="*/ 1 w 148"/>
                <a:gd name="T55" fmla="*/ 0 h 169"/>
                <a:gd name="T56" fmla="*/ 2 w 148"/>
                <a:gd name="T57" fmla="*/ 0 h 169"/>
                <a:gd name="T58" fmla="*/ 2 w 148"/>
                <a:gd name="T59" fmla="*/ 0 h 169"/>
                <a:gd name="T60" fmla="*/ 1 w 148"/>
                <a:gd name="T61" fmla="*/ 0 h 169"/>
                <a:gd name="T62" fmla="*/ 1 w 148"/>
                <a:gd name="T63" fmla="*/ 0 h 169"/>
                <a:gd name="T64" fmla="*/ 1 w 148"/>
                <a:gd name="T65" fmla="*/ 0 h 169"/>
                <a:gd name="T66" fmla="*/ 1 w 148"/>
                <a:gd name="T67" fmla="*/ 0 h 169"/>
                <a:gd name="T68" fmla="*/ 1 w 148"/>
                <a:gd name="T69" fmla="*/ 0 h 169"/>
                <a:gd name="T70" fmla="*/ 1 w 148"/>
                <a:gd name="T71" fmla="*/ 0 h 169"/>
                <a:gd name="T72" fmla="*/ 1 w 148"/>
                <a:gd name="T73" fmla="*/ 0 h 169"/>
                <a:gd name="T74" fmla="*/ 1 w 148"/>
                <a:gd name="T75" fmla="*/ 0 h 169"/>
                <a:gd name="T76" fmla="*/ 1 w 148"/>
                <a:gd name="T77" fmla="*/ 0 h 169"/>
                <a:gd name="T78" fmla="*/ 1 w 148"/>
                <a:gd name="T79" fmla="*/ 0 h 169"/>
                <a:gd name="T80" fmla="*/ 1 w 148"/>
                <a:gd name="T81" fmla="*/ 0 h 169"/>
                <a:gd name="T82" fmla="*/ 1 w 148"/>
                <a:gd name="T83" fmla="*/ 0 h 169"/>
                <a:gd name="T84" fmla="*/ 1 w 148"/>
                <a:gd name="T85" fmla="*/ 0 h 169"/>
                <a:gd name="T86" fmla="*/ 1 w 148"/>
                <a:gd name="T87" fmla="*/ 0 h 169"/>
                <a:gd name="T88" fmla="*/ 1 w 148"/>
                <a:gd name="T89" fmla="*/ 0 h 169"/>
                <a:gd name="T90" fmla="*/ 1 w 148"/>
                <a:gd name="T91" fmla="*/ 0 h 169"/>
                <a:gd name="T92" fmla="*/ 1 w 148"/>
                <a:gd name="T93" fmla="*/ 0 h 169"/>
                <a:gd name="T94" fmla="*/ 1 w 148"/>
                <a:gd name="T95" fmla="*/ 0 h 169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0" t="0" r="r" b="b"/>
              <a:pathLst>
                <a:path w="148" h="169">
                  <a:moveTo>
                    <a:pt x="0" y="0"/>
                  </a:moveTo>
                  <a:lnTo>
                    <a:pt x="6" y="5"/>
                  </a:lnTo>
                  <a:lnTo>
                    <a:pt x="13" y="13"/>
                  </a:lnTo>
                  <a:lnTo>
                    <a:pt x="20" y="22"/>
                  </a:lnTo>
                  <a:lnTo>
                    <a:pt x="25" y="27"/>
                  </a:lnTo>
                  <a:lnTo>
                    <a:pt x="21" y="40"/>
                  </a:lnTo>
                  <a:lnTo>
                    <a:pt x="21" y="58"/>
                  </a:lnTo>
                  <a:lnTo>
                    <a:pt x="22" y="76"/>
                  </a:lnTo>
                  <a:lnTo>
                    <a:pt x="28" y="89"/>
                  </a:lnTo>
                  <a:lnTo>
                    <a:pt x="27" y="74"/>
                  </a:lnTo>
                  <a:lnTo>
                    <a:pt x="28" y="59"/>
                  </a:lnTo>
                  <a:lnTo>
                    <a:pt x="30" y="45"/>
                  </a:lnTo>
                  <a:lnTo>
                    <a:pt x="35" y="37"/>
                  </a:lnTo>
                  <a:lnTo>
                    <a:pt x="37" y="35"/>
                  </a:lnTo>
                  <a:lnTo>
                    <a:pt x="40" y="36"/>
                  </a:lnTo>
                  <a:lnTo>
                    <a:pt x="41" y="38"/>
                  </a:lnTo>
                  <a:lnTo>
                    <a:pt x="43" y="42"/>
                  </a:lnTo>
                  <a:lnTo>
                    <a:pt x="49" y="48"/>
                  </a:lnTo>
                  <a:lnTo>
                    <a:pt x="56" y="56"/>
                  </a:lnTo>
                  <a:lnTo>
                    <a:pt x="63" y="64"/>
                  </a:lnTo>
                  <a:lnTo>
                    <a:pt x="67" y="70"/>
                  </a:lnTo>
                  <a:lnTo>
                    <a:pt x="65" y="83"/>
                  </a:lnTo>
                  <a:lnTo>
                    <a:pt x="63" y="100"/>
                  </a:lnTo>
                  <a:lnTo>
                    <a:pt x="65" y="114"/>
                  </a:lnTo>
                  <a:lnTo>
                    <a:pt x="74" y="127"/>
                  </a:lnTo>
                  <a:lnTo>
                    <a:pt x="72" y="112"/>
                  </a:lnTo>
                  <a:lnTo>
                    <a:pt x="72" y="97"/>
                  </a:lnTo>
                  <a:lnTo>
                    <a:pt x="74" y="85"/>
                  </a:lnTo>
                  <a:lnTo>
                    <a:pt x="80" y="76"/>
                  </a:lnTo>
                  <a:lnTo>
                    <a:pt x="86" y="82"/>
                  </a:lnTo>
                  <a:lnTo>
                    <a:pt x="94" y="90"/>
                  </a:lnTo>
                  <a:lnTo>
                    <a:pt x="102" y="103"/>
                  </a:lnTo>
                  <a:lnTo>
                    <a:pt x="112" y="116"/>
                  </a:lnTo>
                  <a:lnTo>
                    <a:pt x="121" y="129"/>
                  </a:lnTo>
                  <a:lnTo>
                    <a:pt x="131" y="142"/>
                  </a:lnTo>
                  <a:lnTo>
                    <a:pt x="138" y="154"/>
                  </a:lnTo>
                  <a:lnTo>
                    <a:pt x="142" y="162"/>
                  </a:lnTo>
                  <a:lnTo>
                    <a:pt x="146" y="168"/>
                  </a:lnTo>
                  <a:lnTo>
                    <a:pt x="148" y="169"/>
                  </a:lnTo>
                  <a:lnTo>
                    <a:pt x="148" y="165"/>
                  </a:lnTo>
                  <a:lnTo>
                    <a:pt x="147" y="159"/>
                  </a:lnTo>
                  <a:lnTo>
                    <a:pt x="143" y="153"/>
                  </a:lnTo>
                  <a:lnTo>
                    <a:pt x="138" y="142"/>
                  </a:lnTo>
                  <a:lnTo>
                    <a:pt x="129" y="128"/>
                  </a:lnTo>
                  <a:lnTo>
                    <a:pt x="121" y="114"/>
                  </a:lnTo>
                  <a:lnTo>
                    <a:pt x="111" y="101"/>
                  </a:lnTo>
                  <a:lnTo>
                    <a:pt x="103" y="88"/>
                  </a:lnTo>
                  <a:lnTo>
                    <a:pt x="95" y="79"/>
                  </a:lnTo>
                  <a:lnTo>
                    <a:pt x="89" y="73"/>
                  </a:lnTo>
                  <a:lnTo>
                    <a:pt x="93" y="71"/>
                  </a:lnTo>
                  <a:lnTo>
                    <a:pt x="97" y="67"/>
                  </a:lnTo>
                  <a:lnTo>
                    <a:pt x="102" y="66"/>
                  </a:lnTo>
                  <a:lnTo>
                    <a:pt x="106" y="65"/>
                  </a:lnTo>
                  <a:lnTo>
                    <a:pt x="110" y="64"/>
                  </a:lnTo>
                  <a:lnTo>
                    <a:pt x="114" y="64"/>
                  </a:lnTo>
                  <a:lnTo>
                    <a:pt x="119" y="65"/>
                  </a:lnTo>
                  <a:lnTo>
                    <a:pt x="124" y="67"/>
                  </a:lnTo>
                  <a:lnTo>
                    <a:pt x="131" y="71"/>
                  </a:lnTo>
                  <a:lnTo>
                    <a:pt x="134" y="72"/>
                  </a:lnTo>
                  <a:lnTo>
                    <a:pt x="134" y="71"/>
                  </a:lnTo>
                  <a:lnTo>
                    <a:pt x="132" y="66"/>
                  </a:lnTo>
                  <a:lnTo>
                    <a:pt x="128" y="63"/>
                  </a:lnTo>
                  <a:lnTo>
                    <a:pt x="123" y="60"/>
                  </a:lnTo>
                  <a:lnTo>
                    <a:pt x="116" y="58"/>
                  </a:lnTo>
                  <a:lnTo>
                    <a:pt x="109" y="57"/>
                  </a:lnTo>
                  <a:lnTo>
                    <a:pt x="101" y="57"/>
                  </a:lnTo>
                  <a:lnTo>
                    <a:pt x="93" y="58"/>
                  </a:lnTo>
                  <a:lnTo>
                    <a:pt x="87" y="59"/>
                  </a:lnTo>
                  <a:lnTo>
                    <a:pt x="81" y="63"/>
                  </a:lnTo>
                  <a:lnTo>
                    <a:pt x="73" y="56"/>
                  </a:lnTo>
                  <a:lnTo>
                    <a:pt x="65" y="48"/>
                  </a:lnTo>
                  <a:lnTo>
                    <a:pt x="57" y="41"/>
                  </a:lnTo>
                  <a:lnTo>
                    <a:pt x="52" y="36"/>
                  </a:lnTo>
                  <a:lnTo>
                    <a:pt x="58" y="33"/>
                  </a:lnTo>
                  <a:lnTo>
                    <a:pt x="66" y="31"/>
                  </a:lnTo>
                  <a:lnTo>
                    <a:pt x="75" y="30"/>
                  </a:lnTo>
                  <a:lnTo>
                    <a:pt x="83" y="31"/>
                  </a:lnTo>
                  <a:lnTo>
                    <a:pt x="87" y="33"/>
                  </a:lnTo>
                  <a:lnTo>
                    <a:pt x="88" y="31"/>
                  </a:lnTo>
                  <a:lnTo>
                    <a:pt x="86" y="29"/>
                  </a:lnTo>
                  <a:lnTo>
                    <a:pt x="81" y="28"/>
                  </a:lnTo>
                  <a:lnTo>
                    <a:pt x="78" y="28"/>
                  </a:lnTo>
                  <a:lnTo>
                    <a:pt x="73" y="27"/>
                  </a:lnTo>
                  <a:lnTo>
                    <a:pt x="67" y="26"/>
                  </a:lnTo>
                  <a:lnTo>
                    <a:pt x="61" y="26"/>
                  </a:lnTo>
                  <a:lnTo>
                    <a:pt x="56" y="25"/>
                  </a:lnTo>
                  <a:lnTo>
                    <a:pt x="51" y="25"/>
                  </a:lnTo>
                  <a:lnTo>
                    <a:pt x="45" y="25"/>
                  </a:lnTo>
                  <a:lnTo>
                    <a:pt x="42" y="25"/>
                  </a:lnTo>
                  <a:lnTo>
                    <a:pt x="37" y="23"/>
                  </a:lnTo>
                  <a:lnTo>
                    <a:pt x="32" y="20"/>
                  </a:lnTo>
                  <a:lnTo>
                    <a:pt x="26" y="15"/>
                  </a:lnTo>
                  <a:lnTo>
                    <a:pt x="20" y="11"/>
                  </a:lnTo>
                  <a:lnTo>
                    <a:pt x="14" y="6"/>
                  </a:lnTo>
                  <a:lnTo>
                    <a:pt x="10" y="3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75" name="Freeform 271"/>
            <p:cNvSpPr>
              <a:spLocks/>
            </p:cNvSpPr>
            <p:nvPr/>
          </p:nvSpPr>
          <p:spPr bwMode="auto">
            <a:xfrm>
              <a:off x="79" y="167"/>
              <a:ext cx="55" cy="98"/>
            </a:xfrm>
            <a:custGeom>
              <a:avLst/>
              <a:gdLst>
                <a:gd name="T0" fmla="*/ 1 w 110"/>
                <a:gd name="T1" fmla="*/ 1 h 195"/>
                <a:gd name="T2" fmla="*/ 1 w 110"/>
                <a:gd name="T3" fmla="*/ 1 h 195"/>
                <a:gd name="T4" fmla="*/ 1 w 110"/>
                <a:gd name="T5" fmla="*/ 1 h 195"/>
                <a:gd name="T6" fmla="*/ 1 w 110"/>
                <a:gd name="T7" fmla="*/ 1 h 195"/>
                <a:gd name="T8" fmla="*/ 1 w 110"/>
                <a:gd name="T9" fmla="*/ 1 h 195"/>
                <a:gd name="T10" fmla="*/ 1 w 110"/>
                <a:gd name="T11" fmla="*/ 1 h 195"/>
                <a:gd name="T12" fmla="*/ 1 w 110"/>
                <a:gd name="T13" fmla="*/ 1 h 195"/>
                <a:gd name="T14" fmla="*/ 1 w 110"/>
                <a:gd name="T15" fmla="*/ 1 h 195"/>
                <a:gd name="T16" fmla="*/ 1 w 110"/>
                <a:gd name="T17" fmla="*/ 1 h 195"/>
                <a:gd name="T18" fmla="*/ 1 w 110"/>
                <a:gd name="T19" fmla="*/ 1 h 195"/>
                <a:gd name="T20" fmla="*/ 1 w 110"/>
                <a:gd name="T21" fmla="*/ 1 h 195"/>
                <a:gd name="T22" fmla="*/ 1 w 110"/>
                <a:gd name="T23" fmla="*/ 1 h 195"/>
                <a:gd name="T24" fmla="*/ 1 w 110"/>
                <a:gd name="T25" fmla="*/ 1 h 195"/>
                <a:gd name="T26" fmla="*/ 1 w 110"/>
                <a:gd name="T27" fmla="*/ 1 h 195"/>
                <a:gd name="T28" fmla="*/ 1 w 110"/>
                <a:gd name="T29" fmla="*/ 1 h 195"/>
                <a:gd name="T30" fmla="*/ 1 w 110"/>
                <a:gd name="T31" fmla="*/ 1 h 195"/>
                <a:gd name="T32" fmla="*/ 1 w 110"/>
                <a:gd name="T33" fmla="*/ 1 h 195"/>
                <a:gd name="T34" fmla="*/ 1 w 110"/>
                <a:gd name="T35" fmla="*/ 1 h 195"/>
                <a:gd name="T36" fmla="*/ 1 w 110"/>
                <a:gd name="T37" fmla="*/ 2 h 195"/>
                <a:gd name="T38" fmla="*/ 1 w 110"/>
                <a:gd name="T39" fmla="*/ 2 h 195"/>
                <a:gd name="T40" fmla="*/ 1 w 110"/>
                <a:gd name="T41" fmla="*/ 2 h 195"/>
                <a:gd name="T42" fmla="*/ 1 w 110"/>
                <a:gd name="T43" fmla="*/ 2 h 195"/>
                <a:gd name="T44" fmla="*/ 1 w 110"/>
                <a:gd name="T45" fmla="*/ 2 h 195"/>
                <a:gd name="T46" fmla="*/ 1 w 110"/>
                <a:gd name="T47" fmla="*/ 2 h 195"/>
                <a:gd name="T48" fmla="*/ 0 w 110"/>
                <a:gd name="T49" fmla="*/ 2 h 195"/>
                <a:gd name="T50" fmla="*/ 1 w 110"/>
                <a:gd name="T51" fmla="*/ 2 h 195"/>
                <a:gd name="T52" fmla="*/ 1 w 110"/>
                <a:gd name="T53" fmla="*/ 2 h 195"/>
                <a:gd name="T54" fmla="*/ 1 w 110"/>
                <a:gd name="T55" fmla="*/ 2 h 195"/>
                <a:gd name="T56" fmla="*/ 1 w 110"/>
                <a:gd name="T57" fmla="*/ 2 h 195"/>
                <a:gd name="T58" fmla="*/ 1 w 110"/>
                <a:gd name="T59" fmla="*/ 2 h 195"/>
                <a:gd name="T60" fmla="*/ 1 w 110"/>
                <a:gd name="T61" fmla="*/ 2 h 195"/>
                <a:gd name="T62" fmla="*/ 1 w 110"/>
                <a:gd name="T63" fmla="*/ 2 h 195"/>
                <a:gd name="T64" fmla="*/ 1 w 110"/>
                <a:gd name="T65" fmla="*/ 2 h 195"/>
                <a:gd name="T66" fmla="*/ 1 w 110"/>
                <a:gd name="T67" fmla="*/ 1 h 195"/>
                <a:gd name="T68" fmla="*/ 1 w 110"/>
                <a:gd name="T69" fmla="*/ 1 h 195"/>
                <a:gd name="T70" fmla="*/ 1 w 110"/>
                <a:gd name="T71" fmla="*/ 1 h 195"/>
                <a:gd name="T72" fmla="*/ 1 w 110"/>
                <a:gd name="T73" fmla="*/ 1 h 195"/>
                <a:gd name="T74" fmla="*/ 1 w 110"/>
                <a:gd name="T75" fmla="*/ 1 h 195"/>
                <a:gd name="T76" fmla="*/ 1 w 110"/>
                <a:gd name="T77" fmla="*/ 1 h 195"/>
                <a:gd name="T78" fmla="*/ 1 w 110"/>
                <a:gd name="T79" fmla="*/ 1 h 195"/>
                <a:gd name="T80" fmla="*/ 1 w 110"/>
                <a:gd name="T81" fmla="*/ 1 h 195"/>
                <a:gd name="T82" fmla="*/ 1 w 110"/>
                <a:gd name="T83" fmla="*/ 1 h 195"/>
                <a:gd name="T84" fmla="*/ 1 w 110"/>
                <a:gd name="T85" fmla="*/ 1 h 195"/>
                <a:gd name="T86" fmla="*/ 1 w 110"/>
                <a:gd name="T87" fmla="*/ 1 h 195"/>
                <a:gd name="T88" fmla="*/ 1 w 110"/>
                <a:gd name="T89" fmla="*/ 1 h 195"/>
                <a:gd name="T90" fmla="*/ 1 w 110"/>
                <a:gd name="T91" fmla="*/ 1 h 195"/>
                <a:gd name="T92" fmla="*/ 1 w 110"/>
                <a:gd name="T93" fmla="*/ 1 h 195"/>
                <a:gd name="T94" fmla="*/ 1 w 110"/>
                <a:gd name="T95" fmla="*/ 1 h 195"/>
                <a:gd name="T96" fmla="*/ 1 w 110"/>
                <a:gd name="T97" fmla="*/ 0 h 195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110" h="195">
                  <a:moveTo>
                    <a:pt x="73" y="10"/>
                  </a:moveTo>
                  <a:lnTo>
                    <a:pt x="73" y="18"/>
                  </a:lnTo>
                  <a:lnTo>
                    <a:pt x="72" y="25"/>
                  </a:lnTo>
                  <a:lnTo>
                    <a:pt x="70" y="29"/>
                  </a:lnTo>
                  <a:lnTo>
                    <a:pt x="67" y="33"/>
                  </a:lnTo>
                  <a:lnTo>
                    <a:pt x="61" y="36"/>
                  </a:lnTo>
                  <a:lnTo>
                    <a:pt x="53" y="40"/>
                  </a:lnTo>
                  <a:lnTo>
                    <a:pt x="45" y="44"/>
                  </a:lnTo>
                  <a:lnTo>
                    <a:pt x="35" y="49"/>
                  </a:lnTo>
                  <a:lnTo>
                    <a:pt x="26" y="53"/>
                  </a:lnTo>
                  <a:lnTo>
                    <a:pt x="19" y="58"/>
                  </a:lnTo>
                  <a:lnTo>
                    <a:pt x="14" y="64"/>
                  </a:lnTo>
                  <a:lnTo>
                    <a:pt x="11" y="68"/>
                  </a:lnTo>
                  <a:lnTo>
                    <a:pt x="11" y="72"/>
                  </a:lnTo>
                  <a:lnTo>
                    <a:pt x="12" y="73"/>
                  </a:lnTo>
                  <a:lnTo>
                    <a:pt x="14" y="72"/>
                  </a:lnTo>
                  <a:lnTo>
                    <a:pt x="17" y="70"/>
                  </a:lnTo>
                  <a:lnTo>
                    <a:pt x="21" y="66"/>
                  </a:lnTo>
                  <a:lnTo>
                    <a:pt x="25" y="61"/>
                  </a:lnTo>
                  <a:lnTo>
                    <a:pt x="31" y="58"/>
                  </a:lnTo>
                  <a:lnTo>
                    <a:pt x="37" y="56"/>
                  </a:lnTo>
                  <a:lnTo>
                    <a:pt x="42" y="52"/>
                  </a:lnTo>
                  <a:lnTo>
                    <a:pt x="49" y="51"/>
                  </a:lnTo>
                  <a:lnTo>
                    <a:pt x="56" y="49"/>
                  </a:lnTo>
                  <a:lnTo>
                    <a:pt x="62" y="49"/>
                  </a:lnTo>
                  <a:lnTo>
                    <a:pt x="61" y="59"/>
                  </a:lnTo>
                  <a:lnTo>
                    <a:pt x="59" y="68"/>
                  </a:lnTo>
                  <a:lnTo>
                    <a:pt x="55" y="75"/>
                  </a:lnTo>
                  <a:lnTo>
                    <a:pt x="53" y="81"/>
                  </a:lnTo>
                  <a:lnTo>
                    <a:pt x="45" y="82"/>
                  </a:lnTo>
                  <a:lnTo>
                    <a:pt x="35" y="86"/>
                  </a:lnTo>
                  <a:lnTo>
                    <a:pt x="29" y="88"/>
                  </a:lnTo>
                  <a:lnTo>
                    <a:pt x="22" y="93"/>
                  </a:lnTo>
                  <a:lnTo>
                    <a:pt x="15" y="97"/>
                  </a:lnTo>
                  <a:lnTo>
                    <a:pt x="10" y="102"/>
                  </a:lnTo>
                  <a:lnTo>
                    <a:pt x="8" y="108"/>
                  </a:lnTo>
                  <a:lnTo>
                    <a:pt x="7" y="113"/>
                  </a:lnTo>
                  <a:lnTo>
                    <a:pt x="7" y="117"/>
                  </a:lnTo>
                  <a:lnTo>
                    <a:pt x="8" y="118"/>
                  </a:lnTo>
                  <a:lnTo>
                    <a:pt x="10" y="116"/>
                  </a:lnTo>
                  <a:lnTo>
                    <a:pt x="11" y="112"/>
                  </a:lnTo>
                  <a:lnTo>
                    <a:pt x="14" y="109"/>
                  </a:lnTo>
                  <a:lnTo>
                    <a:pt x="17" y="105"/>
                  </a:lnTo>
                  <a:lnTo>
                    <a:pt x="23" y="102"/>
                  </a:lnTo>
                  <a:lnTo>
                    <a:pt x="29" y="98"/>
                  </a:lnTo>
                  <a:lnTo>
                    <a:pt x="35" y="95"/>
                  </a:lnTo>
                  <a:lnTo>
                    <a:pt x="42" y="93"/>
                  </a:lnTo>
                  <a:lnTo>
                    <a:pt x="48" y="91"/>
                  </a:lnTo>
                  <a:lnTo>
                    <a:pt x="54" y="90"/>
                  </a:lnTo>
                  <a:lnTo>
                    <a:pt x="54" y="102"/>
                  </a:lnTo>
                  <a:lnTo>
                    <a:pt x="52" y="111"/>
                  </a:lnTo>
                  <a:lnTo>
                    <a:pt x="49" y="119"/>
                  </a:lnTo>
                  <a:lnTo>
                    <a:pt x="46" y="125"/>
                  </a:lnTo>
                  <a:lnTo>
                    <a:pt x="39" y="127"/>
                  </a:lnTo>
                  <a:lnTo>
                    <a:pt x="32" y="129"/>
                  </a:lnTo>
                  <a:lnTo>
                    <a:pt x="26" y="133"/>
                  </a:lnTo>
                  <a:lnTo>
                    <a:pt x="21" y="136"/>
                  </a:lnTo>
                  <a:lnTo>
                    <a:pt x="16" y="141"/>
                  </a:lnTo>
                  <a:lnTo>
                    <a:pt x="12" y="146"/>
                  </a:lnTo>
                  <a:lnTo>
                    <a:pt x="10" y="151"/>
                  </a:lnTo>
                  <a:lnTo>
                    <a:pt x="9" y="157"/>
                  </a:lnTo>
                  <a:lnTo>
                    <a:pt x="17" y="149"/>
                  </a:lnTo>
                  <a:lnTo>
                    <a:pt x="26" y="141"/>
                  </a:lnTo>
                  <a:lnTo>
                    <a:pt x="35" y="135"/>
                  </a:lnTo>
                  <a:lnTo>
                    <a:pt x="42" y="133"/>
                  </a:lnTo>
                  <a:lnTo>
                    <a:pt x="41" y="139"/>
                  </a:lnTo>
                  <a:lnTo>
                    <a:pt x="39" y="146"/>
                  </a:lnTo>
                  <a:lnTo>
                    <a:pt x="35" y="154"/>
                  </a:lnTo>
                  <a:lnTo>
                    <a:pt x="31" y="163"/>
                  </a:lnTo>
                  <a:lnTo>
                    <a:pt x="24" y="171"/>
                  </a:lnTo>
                  <a:lnTo>
                    <a:pt x="18" y="179"/>
                  </a:lnTo>
                  <a:lnTo>
                    <a:pt x="11" y="185"/>
                  </a:lnTo>
                  <a:lnTo>
                    <a:pt x="4" y="189"/>
                  </a:lnTo>
                  <a:lnTo>
                    <a:pt x="1" y="192"/>
                  </a:lnTo>
                  <a:lnTo>
                    <a:pt x="0" y="194"/>
                  </a:lnTo>
                  <a:lnTo>
                    <a:pt x="1" y="195"/>
                  </a:lnTo>
                  <a:lnTo>
                    <a:pt x="6" y="194"/>
                  </a:lnTo>
                  <a:lnTo>
                    <a:pt x="10" y="192"/>
                  </a:lnTo>
                  <a:lnTo>
                    <a:pt x="16" y="188"/>
                  </a:lnTo>
                  <a:lnTo>
                    <a:pt x="23" y="183"/>
                  </a:lnTo>
                  <a:lnTo>
                    <a:pt x="30" y="174"/>
                  </a:lnTo>
                  <a:lnTo>
                    <a:pt x="37" y="166"/>
                  </a:lnTo>
                  <a:lnTo>
                    <a:pt x="44" y="156"/>
                  </a:lnTo>
                  <a:lnTo>
                    <a:pt x="48" y="144"/>
                  </a:lnTo>
                  <a:lnTo>
                    <a:pt x="52" y="133"/>
                  </a:lnTo>
                  <a:lnTo>
                    <a:pt x="60" y="135"/>
                  </a:lnTo>
                  <a:lnTo>
                    <a:pt x="67" y="141"/>
                  </a:lnTo>
                  <a:lnTo>
                    <a:pt x="71" y="149"/>
                  </a:lnTo>
                  <a:lnTo>
                    <a:pt x="71" y="156"/>
                  </a:lnTo>
                  <a:lnTo>
                    <a:pt x="69" y="163"/>
                  </a:lnTo>
                  <a:lnTo>
                    <a:pt x="69" y="168"/>
                  </a:lnTo>
                  <a:lnTo>
                    <a:pt x="70" y="169"/>
                  </a:lnTo>
                  <a:lnTo>
                    <a:pt x="73" y="165"/>
                  </a:lnTo>
                  <a:lnTo>
                    <a:pt x="76" y="162"/>
                  </a:lnTo>
                  <a:lnTo>
                    <a:pt x="78" y="158"/>
                  </a:lnTo>
                  <a:lnTo>
                    <a:pt x="78" y="155"/>
                  </a:lnTo>
                  <a:lnTo>
                    <a:pt x="77" y="150"/>
                  </a:lnTo>
                  <a:lnTo>
                    <a:pt x="73" y="142"/>
                  </a:lnTo>
                  <a:lnTo>
                    <a:pt x="69" y="134"/>
                  </a:lnTo>
                  <a:lnTo>
                    <a:pt x="64" y="128"/>
                  </a:lnTo>
                  <a:lnTo>
                    <a:pt x="61" y="125"/>
                  </a:lnTo>
                  <a:lnTo>
                    <a:pt x="63" y="116"/>
                  </a:lnTo>
                  <a:lnTo>
                    <a:pt x="64" y="105"/>
                  </a:lnTo>
                  <a:lnTo>
                    <a:pt x="67" y="95"/>
                  </a:lnTo>
                  <a:lnTo>
                    <a:pt x="67" y="88"/>
                  </a:lnTo>
                  <a:lnTo>
                    <a:pt x="68" y="85"/>
                  </a:lnTo>
                  <a:lnTo>
                    <a:pt x="69" y="85"/>
                  </a:lnTo>
                  <a:lnTo>
                    <a:pt x="72" y="86"/>
                  </a:lnTo>
                  <a:lnTo>
                    <a:pt x="78" y="88"/>
                  </a:lnTo>
                  <a:lnTo>
                    <a:pt x="85" y="93"/>
                  </a:lnTo>
                  <a:lnTo>
                    <a:pt x="91" y="98"/>
                  </a:lnTo>
                  <a:lnTo>
                    <a:pt x="97" y="108"/>
                  </a:lnTo>
                  <a:lnTo>
                    <a:pt x="99" y="120"/>
                  </a:lnTo>
                  <a:lnTo>
                    <a:pt x="100" y="125"/>
                  </a:lnTo>
                  <a:lnTo>
                    <a:pt x="101" y="126"/>
                  </a:lnTo>
                  <a:lnTo>
                    <a:pt x="103" y="125"/>
                  </a:lnTo>
                  <a:lnTo>
                    <a:pt x="103" y="119"/>
                  </a:lnTo>
                  <a:lnTo>
                    <a:pt x="103" y="114"/>
                  </a:lnTo>
                  <a:lnTo>
                    <a:pt x="102" y="109"/>
                  </a:lnTo>
                  <a:lnTo>
                    <a:pt x="100" y="101"/>
                  </a:lnTo>
                  <a:lnTo>
                    <a:pt x="97" y="94"/>
                  </a:lnTo>
                  <a:lnTo>
                    <a:pt x="92" y="87"/>
                  </a:lnTo>
                  <a:lnTo>
                    <a:pt x="85" y="81"/>
                  </a:lnTo>
                  <a:lnTo>
                    <a:pt x="78" y="75"/>
                  </a:lnTo>
                  <a:lnTo>
                    <a:pt x="69" y="73"/>
                  </a:lnTo>
                  <a:lnTo>
                    <a:pt x="71" y="67"/>
                  </a:lnTo>
                  <a:lnTo>
                    <a:pt x="73" y="59"/>
                  </a:lnTo>
                  <a:lnTo>
                    <a:pt x="76" y="52"/>
                  </a:lnTo>
                  <a:lnTo>
                    <a:pt x="76" y="48"/>
                  </a:lnTo>
                  <a:lnTo>
                    <a:pt x="85" y="50"/>
                  </a:lnTo>
                  <a:lnTo>
                    <a:pt x="95" y="53"/>
                  </a:lnTo>
                  <a:lnTo>
                    <a:pt x="102" y="60"/>
                  </a:lnTo>
                  <a:lnTo>
                    <a:pt x="107" y="71"/>
                  </a:lnTo>
                  <a:lnTo>
                    <a:pt x="108" y="75"/>
                  </a:lnTo>
                  <a:lnTo>
                    <a:pt x="109" y="76"/>
                  </a:lnTo>
                  <a:lnTo>
                    <a:pt x="110" y="74"/>
                  </a:lnTo>
                  <a:lnTo>
                    <a:pt x="110" y="68"/>
                  </a:lnTo>
                  <a:lnTo>
                    <a:pt x="107" y="59"/>
                  </a:lnTo>
                  <a:lnTo>
                    <a:pt x="100" y="49"/>
                  </a:lnTo>
                  <a:lnTo>
                    <a:pt x="91" y="40"/>
                  </a:lnTo>
                  <a:lnTo>
                    <a:pt x="82" y="36"/>
                  </a:lnTo>
                  <a:lnTo>
                    <a:pt x="82" y="27"/>
                  </a:lnTo>
                  <a:lnTo>
                    <a:pt x="82" y="19"/>
                  </a:lnTo>
                  <a:lnTo>
                    <a:pt x="82" y="12"/>
                  </a:lnTo>
                  <a:lnTo>
                    <a:pt x="82" y="5"/>
                  </a:lnTo>
                  <a:lnTo>
                    <a:pt x="79" y="0"/>
                  </a:lnTo>
                  <a:lnTo>
                    <a:pt x="77" y="0"/>
                  </a:lnTo>
                  <a:lnTo>
                    <a:pt x="75" y="5"/>
                  </a:lnTo>
                  <a:lnTo>
                    <a:pt x="73" y="10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76" name="Freeform 272"/>
            <p:cNvSpPr>
              <a:spLocks/>
            </p:cNvSpPr>
            <p:nvPr/>
          </p:nvSpPr>
          <p:spPr bwMode="auto">
            <a:xfrm>
              <a:off x="18" y="145"/>
              <a:ext cx="89" cy="50"/>
            </a:xfrm>
            <a:custGeom>
              <a:avLst/>
              <a:gdLst>
                <a:gd name="T0" fmla="*/ 2 w 177"/>
                <a:gd name="T1" fmla="*/ 0 h 101"/>
                <a:gd name="T2" fmla="*/ 2 w 177"/>
                <a:gd name="T3" fmla="*/ 0 h 101"/>
                <a:gd name="T4" fmla="*/ 1 w 177"/>
                <a:gd name="T5" fmla="*/ 0 h 101"/>
                <a:gd name="T6" fmla="*/ 1 w 177"/>
                <a:gd name="T7" fmla="*/ 0 h 101"/>
                <a:gd name="T8" fmla="*/ 1 w 177"/>
                <a:gd name="T9" fmla="*/ 0 h 101"/>
                <a:gd name="T10" fmla="*/ 1 w 177"/>
                <a:gd name="T11" fmla="*/ 0 h 101"/>
                <a:gd name="T12" fmla="*/ 1 w 177"/>
                <a:gd name="T13" fmla="*/ 0 h 101"/>
                <a:gd name="T14" fmla="*/ 1 w 177"/>
                <a:gd name="T15" fmla="*/ 0 h 101"/>
                <a:gd name="T16" fmla="*/ 1 w 177"/>
                <a:gd name="T17" fmla="*/ 0 h 101"/>
                <a:gd name="T18" fmla="*/ 1 w 177"/>
                <a:gd name="T19" fmla="*/ 0 h 101"/>
                <a:gd name="T20" fmla="*/ 1 w 177"/>
                <a:gd name="T21" fmla="*/ 0 h 101"/>
                <a:gd name="T22" fmla="*/ 1 w 177"/>
                <a:gd name="T23" fmla="*/ 0 h 101"/>
                <a:gd name="T24" fmla="*/ 1 w 177"/>
                <a:gd name="T25" fmla="*/ 0 h 101"/>
                <a:gd name="T26" fmla="*/ 1 w 177"/>
                <a:gd name="T27" fmla="*/ 0 h 101"/>
                <a:gd name="T28" fmla="*/ 1 w 177"/>
                <a:gd name="T29" fmla="*/ 0 h 101"/>
                <a:gd name="T30" fmla="*/ 1 w 177"/>
                <a:gd name="T31" fmla="*/ 0 h 101"/>
                <a:gd name="T32" fmla="*/ 1 w 177"/>
                <a:gd name="T33" fmla="*/ 0 h 101"/>
                <a:gd name="T34" fmla="*/ 1 w 177"/>
                <a:gd name="T35" fmla="*/ 0 h 101"/>
                <a:gd name="T36" fmla="*/ 1 w 177"/>
                <a:gd name="T37" fmla="*/ 0 h 101"/>
                <a:gd name="T38" fmla="*/ 1 w 177"/>
                <a:gd name="T39" fmla="*/ 0 h 101"/>
                <a:gd name="T40" fmla="*/ 1 w 177"/>
                <a:gd name="T41" fmla="*/ 0 h 101"/>
                <a:gd name="T42" fmla="*/ 1 w 177"/>
                <a:gd name="T43" fmla="*/ 0 h 101"/>
                <a:gd name="T44" fmla="*/ 1 w 177"/>
                <a:gd name="T45" fmla="*/ 0 h 101"/>
                <a:gd name="T46" fmla="*/ 1 w 177"/>
                <a:gd name="T47" fmla="*/ 0 h 101"/>
                <a:gd name="T48" fmla="*/ 1 w 177"/>
                <a:gd name="T49" fmla="*/ 0 h 101"/>
                <a:gd name="T50" fmla="*/ 1 w 177"/>
                <a:gd name="T51" fmla="*/ 0 h 101"/>
                <a:gd name="T52" fmla="*/ 1 w 177"/>
                <a:gd name="T53" fmla="*/ 0 h 101"/>
                <a:gd name="T54" fmla="*/ 1 w 177"/>
                <a:gd name="T55" fmla="*/ 0 h 101"/>
                <a:gd name="T56" fmla="*/ 1 w 177"/>
                <a:gd name="T57" fmla="*/ 0 h 101"/>
                <a:gd name="T58" fmla="*/ 1 w 177"/>
                <a:gd name="T59" fmla="*/ 0 h 101"/>
                <a:gd name="T60" fmla="*/ 1 w 177"/>
                <a:gd name="T61" fmla="*/ 0 h 101"/>
                <a:gd name="T62" fmla="*/ 1 w 177"/>
                <a:gd name="T63" fmla="*/ 0 h 101"/>
                <a:gd name="T64" fmla="*/ 1 w 177"/>
                <a:gd name="T65" fmla="*/ 0 h 101"/>
                <a:gd name="T66" fmla="*/ 1 w 177"/>
                <a:gd name="T67" fmla="*/ 0 h 101"/>
                <a:gd name="T68" fmla="*/ 1 w 177"/>
                <a:gd name="T69" fmla="*/ 0 h 101"/>
                <a:gd name="T70" fmla="*/ 1 w 177"/>
                <a:gd name="T71" fmla="*/ 0 h 101"/>
                <a:gd name="T72" fmla="*/ 1 w 177"/>
                <a:gd name="T73" fmla="*/ 0 h 101"/>
                <a:gd name="T74" fmla="*/ 1 w 177"/>
                <a:gd name="T75" fmla="*/ 0 h 101"/>
                <a:gd name="T76" fmla="*/ 1 w 177"/>
                <a:gd name="T77" fmla="*/ 0 h 101"/>
                <a:gd name="T78" fmla="*/ 1 w 177"/>
                <a:gd name="T79" fmla="*/ 0 h 101"/>
                <a:gd name="T80" fmla="*/ 1 w 177"/>
                <a:gd name="T81" fmla="*/ 0 h 101"/>
                <a:gd name="T82" fmla="*/ 1 w 177"/>
                <a:gd name="T83" fmla="*/ 0 h 101"/>
                <a:gd name="T84" fmla="*/ 1 w 177"/>
                <a:gd name="T85" fmla="*/ 0 h 101"/>
                <a:gd name="T86" fmla="*/ 1 w 177"/>
                <a:gd name="T87" fmla="*/ 0 h 101"/>
                <a:gd name="T88" fmla="*/ 2 w 177"/>
                <a:gd name="T89" fmla="*/ 0 h 101"/>
                <a:gd name="T90" fmla="*/ 2 w 177"/>
                <a:gd name="T91" fmla="*/ 0 h 101"/>
                <a:gd name="T92" fmla="*/ 2 w 177"/>
                <a:gd name="T93" fmla="*/ 0 h 101"/>
                <a:gd name="T94" fmla="*/ 2 w 177"/>
                <a:gd name="T95" fmla="*/ 0 h 101"/>
                <a:gd name="T96" fmla="*/ 2 w 177"/>
                <a:gd name="T97" fmla="*/ 0 h 101"/>
                <a:gd name="T98" fmla="*/ 2 w 177"/>
                <a:gd name="T99" fmla="*/ 0 h 101"/>
                <a:gd name="T100" fmla="*/ 2 w 177"/>
                <a:gd name="T101" fmla="*/ 0 h 101"/>
                <a:gd name="T102" fmla="*/ 2 w 177"/>
                <a:gd name="T103" fmla="*/ 0 h 101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177" h="101">
                  <a:moveTo>
                    <a:pt x="157" y="3"/>
                  </a:moveTo>
                  <a:lnTo>
                    <a:pt x="152" y="5"/>
                  </a:lnTo>
                  <a:lnTo>
                    <a:pt x="145" y="7"/>
                  </a:lnTo>
                  <a:lnTo>
                    <a:pt x="137" y="11"/>
                  </a:lnTo>
                  <a:lnTo>
                    <a:pt x="128" y="14"/>
                  </a:lnTo>
                  <a:lnTo>
                    <a:pt x="119" y="19"/>
                  </a:lnTo>
                  <a:lnTo>
                    <a:pt x="113" y="22"/>
                  </a:lnTo>
                  <a:lnTo>
                    <a:pt x="107" y="25"/>
                  </a:lnTo>
                  <a:lnTo>
                    <a:pt x="105" y="27"/>
                  </a:lnTo>
                  <a:lnTo>
                    <a:pt x="101" y="25"/>
                  </a:lnTo>
                  <a:lnTo>
                    <a:pt x="96" y="21"/>
                  </a:lnTo>
                  <a:lnTo>
                    <a:pt x="91" y="20"/>
                  </a:lnTo>
                  <a:lnTo>
                    <a:pt x="85" y="18"/>
                  </a:lnTo>
                  <a:lnTo>
                    <a:pt x="78" y="18"/>
                  </a:lnTo>
                  <a:lnTo>
                    <a:pt x="72" y="17"/>
                  </a:lnTo>
                  <a:lnTo>
                    <a:pt x="66" y="18"/>
                  </a:lnTo>
                  <a:lnTo>
                    <a:pt x="61" y="19"/>
                  </a:lnTo>
                  <a:lnTo>
                    <a:pt x="57" y="21"/>
                  </a:lnTo>
                  <a:lnTo>
                    <a:pt x="58" y="22"/>
                  </a:lnTo>
                  <a:lnTo>
                    <a:pt x="61" y="22"/>
                  </a:lnTo>
                  <a:lnTo>
                    <a:pt x="65" y="22"/>
                  </a:lnTo>
                  <a:lnTo>
                    <a:pt x="72" y="23"/>
                  </a:lnTo>
                  <a:lnTo>
                    <a:pt x="83" y="27"/>
                  </a:lnTo>
                  <a:lnTo>
                    <a:pt x="91" y="32"/>
                  </a:lnTo>
                  <a:lnTo>
                    <a:pt x="96" y="35"/>
                  </a:lnTo>
                  <a:lnTo>
                    <a:pt x="93" y="40"/>
                  </a:lnTo>
                  <a:lnTo>
                    <a:pt x="88" y="44"/>
                  </a:lnTo>
                  <a:lnTo>
                    <a:pt x="83" y="49"/>
                  </a:lnTo>
                  <a:lnTo>
                    <a:pt x="79" y="51"/>
                  </a:lnTo>
                  <a:lnTo>
                    <a:pt x="72" y="50"/>
                  </a:lnTo>
                  <a:lnTo>
                    <a:pt x="65" y="49"/>
                  </a:lnTo>
                  <a:lnTo>
                    <a:pt x="57" y="48"/>
                  </a:lnTo>
                  <a:lnTo>
                    <a:pt x="49" y="46"/>
                  </a:lnTo>
                  <a:lnTo>
                    <a:pt x="41" y="45"/>
                  </a:lnTo>
                  <a:lnTo>
                    <a:pt x="34" y="45"/>
                  </a:lnTo>
                  <a:lnTo>
                    <a:pt x="28" y="46"/>
                  </a:lnTo>
                  <a:lnTo>
                    <a:pt x="24" y="48"/>
                  </a:lnTo>
                  <a:lnTo>
                    <a:pt x="28" y="48"/>
                  </a:lnTo>
                  <a:lnTo>
                    <a:pt x="33" y="49"/>
                  </a:lnTo>
                  <a:lnTo>
                    <a:pt x="39" y="50"/>
                  </a:lnTo>
                  <a:lnTo>
                    <a:pt x="45" y="51"/>
                  </a:lnTo>
                  <a:lnTo>
                    <a:pt x="50" y="52"/>
                  </a:lnTo>
                  <a:lnTo>
                    <a:pt x="56" y="53"/>
                  </a:lnTo>
                  <a:lnTo>
                    <a:pt x="61" y="56"/>
                  </a:lnTo>
                  <a:lnTo>
                    <a:pt x="65" y="58"/>
                  </a:lnTo>
                  <a:lnTo>
                    <a:pt x="60" y="64"/>
                  </a:lnTo>
                  <a:lnTo>
                    <a:pt x="53" y="68"/>
                  </a:lnTo>
                  <a:lnTo>
                    <a:pt x="45" y="73"/>
                  </a:lnTo>
                  <a:lnTo>
                    <a:pt x="37" y="76"/>
                  </a:lnTo>
                  <a:lnTo>
                    <a:pt x="28" y="79"/>
                  </a:lnTo>
                  <a:lnTo>
                    <a:pt x="19" y="80"/>
                  </a:lnTo>
                  <a:lnTo>
                    <a:pt x="12" y="81"/>
                  </a:lnTo>
                  <a:lnTo>
                    <a:pt x="7" y="81"/>
                  </a:lnTo>
                  <a:lnTo>
                    <a:pt x="2" y="81"/>
                  </a:lnTo>
                  <a:lnTo>
                    <a:pt x="0" y="82"/>
                  </a:lnTo>
                  <a:lnTo>
                    <a:pt x="1" y="83"/>
                  </a:lnTo>
                  <a:lnTo>
                    <a:pt x="5" y="85"/>
                  </a:lnTo>
                  <a:lnTo>
                    <a:pt x="11" y="85"/>
                  </a:lnTo>
                  <a:lnTo>
                    <a:pt x="18" y="85"/>
                  </a:lnTo>
                  <a:lnTo>
                    <a:pt x="27" y="83"/>
                  </a:lnTo>
                  <a:lnTo>
                    <a:pt x="37" y="82"/>
                  </a:lnTo>
                  <a:lnTo>
                    <a:pt x="47" y="80"/>
                  </a:lnTo>
                  <a:lnTo>
                    <a:pt x="56" y="76"/>
                  </a:lnTo>
                  <a:lnTo>
                    <a:pt x="65" y="72"/>
                  </a:lnTo>
                  <a:lnTo>
                    <a:pt x="73" y="66"/>
                  </a:lnTo>
                  <a:lnTo>
                    <a:pt x="78" y="73"/>
                  </a:lnTo>
                  <a:lnTo>
                    <a:pt x="79" y="81"/>
                  </a:lnTo>
                  <a:lnTo>
                    <a:pt x="77" y="89"/>
                  </a:lnTo>
                  <a:lnTo>
                    <a:pt x="72" y="97"/>
                  </a:lnTo>
                  <a:lnTo>
                    <a:pt x="70" y="100"/>
                  </a:lnTo>
                  <a:lnTo>
                    <a:pt x="70" y="101"/>
                  </a:lnTo>
                  <a:lnTo>
                    <a:pt x="73" y="101"/>
                  </a:lnTo>
                  <a:lnTo>
                    <a:pt x="77" y="98"/>
                  </a:lnTo>
                  <a:lnTo>
                    <a:pt x="81" y="94"/>
                  </a:lnTo>
                  <a:lnTo>
                    <a:pt x="85" y="85"/>
                  </a:lnTo>
                  <a:lnTo>
                    <a:pt x="86" y="74"/>
                  </a:lnTo>
                  <a:lnTo>
                    <a:pt x="85" y="64"/>
                  </a:lnTo>
                  <a:lnTo>
                    <a:pt x="93" y="56"/>
                  </a:lnTo>
                  <a:lnTo>
                    <a:pt x="101" y="46"/>
                  </a:lnTo>
                  <a:lnTo>
                    <a:pt x="109" y="40"/>
                  </a:lnTo>
                  <a:lnTo>
                    <a:pt x="118" y="36"/>
                  </a:lnTo>
                  <a:lnTo>
                    <a:pt x="123" y="43"/>
                  </a:lnTo>
                  <a:lnTo>
                    <a:pt x="125" y="52"/>
                  </a:lnTo>
                  <a:lnTo>
                    <a:pt x="125" y="64"/>
                  </a:lnTo>
                  <a:lnTo>
                    <a:pt x="123" y="73"/>
                  </a:lnTo>
                  <a:lnTo>
                    <a:pt x="122" y="76"/>
                  </a:lnTo>
                  <a:lnTo>
                    <a:pt x="123" y="78"/>
                  </a:lnTo>
                  <a:lnTo>
                    <a:pt x="125" y="78"/>
                  </a:lnTo>
                  <a:lnTo>
                    <a:pt x="128" y="74"/>
                  </a:lnTo>
                  <a:lnTo>
                    <a:pt x="131" y="66"/>
                  </a:lnTo>
                  <a:lnTo>
                    <a:pt x="133" y="56"/>
                  </a:lnTo>
                  <a:lnTo>
                    <a:pt x="132" y="43"/>
                  </a:lnTo>
                  <a:lnTo>
                    <a:pt x="129" y="30"/>
                  </a:lnTo>
                  <a:lnTo>
                    <a:pt x="132" y="27"/>
                  </a:lnTo>
                  <a:lnTo>
                    <a:pt x="138" y="23"/>
                  </a:lnTo>
                  <a:lnTo>
                    <a:pt x="144" y="19"/>
                  </a:lnTo>
                  <a:lnTo>
                    <a:pt x="152" y="14"/>
                  </a:lnTo>
                  <a:lnTo>
                    <a:pt x="160" y="10"/>
                  </a:lnTo>
                  <a:lnTo>
                    <a:pt x="167" y="6"/>
                  </a:lnTo>
                  <a:lnTo>
                    <a:pt x="172" y="4"/>
                  </a:lnTo>
                  <a:lnTo>
                    <a:pt x="177" y="2"/>
                  </a:lnTo>
                  <a:lnTo>
                    <a:pt x="174" y="0"/>
                  </a:lnTo>
                  <a:lnTo>
                    <a:pt x="168" y="2"/>
                  </a:lnTo>
                  <a:lnTo>
                    <a:pt x="161" y="3"/>
                  </a:lnTo>
                  <a:lnTo>
                    <a:pt x="157" y="3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77" name="Freeform 273"/>
            <p:cNvSpPr>
              <a:spLocks/>
            </p:cNvSpPr>
            <p:nvPr/>
          </p:nvSpPr>
          <p:spPr bwMode="auto">
            <a:xfrm>
              <a:off x="141" y="117"/>
              <a:ext cx="8" cy="9"/>
            </a:xfrm>
            <a:custGeom>
              <a:avLst/>
              <a:gdLst>
                <a:gd name="T0" fmla="*/ 1 w 16"/>
                <a:gd name="T1" fmla="*/ 1 h 17"/>
                <a:gd name="T2" fmla="*/ 1 w 16"/>
                <a:gd name="T3" fmla="*/ 0 h 17"/>
                <a:gd name="T4" fmla="*/ 1 w 16"/>
                <a:gd name="T5" fmla="*/ 0 h 17"/>
                <a:gd name="T6" fmla="*/ 1 w 16"/>
                <a:gd name="T7" fmla="*/ 1 h 17"/>
                <a:gd name="T8" fmla="*/ 1 w 16"/>
                <a:gd name="T9" fmla="*/ 1 h 17"/>
                <a:gd name="T10" fmla="*/ 1 w 16"/>
                <a:gd name="T11" fmla="*/ 1 h 17"/>
                <a:gd name="T12" fmla="*/ 1 w 16"/>
                <a:gd name="T13" fmla="*/ 1 h 17"/>
                <a:gd name="T14" fmla="*/ 1 w 16"/>
                <a:gd name="T15" fmla="*/ 1 h 17"/>
                <a:gd name="T16" fmla="*/ 1 w 16"/>
                <a:gd name="T17" fmla="*/ 1 h 17"/>
                <a:gd name="T18" fmla="*/ 1 w 16"/>
                <a:gd name="T19" fmla="*/ 1 h 17"/>
                <a:gd name="T20" fmla="*/ 1 w 16"/>
                <a:gd name="T21" fmla="*/ 1 h 17"/>
                <a:gd name="T22" fmla="*/ 1 w 16"/>
                <a:gd name="T23" fmla="*/ 1 h 17"/>
                <a:gd name="T24" fmla="*/ 1 w 16"/>
                <a:gd name="T25" fmla="*/ 1 h 17"/>
                <a:gd name="T26" fmla="*/ 1 w 16"/>
                <a:gd name="T27" fmla="*/ 1 h 17"/>
                <a:gd name="T28" fmla="*/ 0 w 16"/>
                <a:gd name="T29" fmla="*/ 1 h 17"/>
                <a:gd name="T30" fmla="*/ 0 w 16"/>
                <a:gd name="T31" fmla="*/ 1 h 17"/>
                <a:gd name="T32" fmla="*/ 1 w 16"/>
                <a:gd name="T33" fmla="*/ 1 h 1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6" h="17">
                  <a:moveTo>
                    <a:pt x="2" y="1"/>
                  </a:moveTo>
                  <a:lnTo>
                    <a:pt x="7" y="0"/>
                  </a:lnTo>
                  <a:lnTo>
                    <a:pt x="11" y="0"/>
                  </a:lnTo>
                  <a:lnTo>
                    <a:pt x="14" y="1"/>
                  </a:lnTo>
                  <a:lnTo>
                    <a:pt x="15" y="5"/>
                  </a:lnTo>
                  <a:lnTo>
                    <a:pt x="16" y="8"/>
                  </a:lnTo>
                  <a:lnTo>
                    <a:pt x="16" y="12"/>
                  </a:lnTo>
                  <a:lnTo>
                    <a:pt x="15" y="14"/>
                  </a:lnTo>
                  <a:lnTo>
                    <a:pt x="14" y="16"/>
                  </a:lnTo>
                  <a:lnTo>
                    <a:pt x="12" y="17"/>
                  </a:lnTo>
                  <a:lnTo>
                    <a:pt x="9" y="17"/>
                  </a:lnTo>
                  <a:lnTo>
                    <a:pt x="6" y="16"/>
                  </a:lnTo>
                  <a:lnTo>
                    <a:pt x="2" y="14"/>
                  </a:lnTo>
                  <a:lnTo>
                    <a:pt x="1" y="10"/>
                  </a:lnTo>
                  <a:lnTo>
                    <a:pt x="0" y="6"/>
                  </a:lnTo>
                  <a:lnTo>
                    <a:pt x="0" y="2"/>
                  </a:lnTo>
                  <a:lnTo>
                    <a:pt x="2" y="1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78" name="Freeform 274"/>
            <p:cNvSpPr>
              <a:spLocks/>
            </p:cNvSpPr>
            <p:nvPr/>
          </p:nvSpPr>
          <p:spPr bwMode="auto">
            <a:xfrm>
              <a:off x="139" y="137"/>
              <a:ext cx="7" cy="6"/>
            </a:xfrm>
            <a:custGeom>
              <a:avLst/>
              <a:gdLst>
                <a:gd name="T0" fmla="*/ 1 w 14"/>
                <a:gd name="T1" fmla="*/ 1 h 12"/>
                <a:gd name="T2" fmla="*/ 1 w 14"/>
                <a:gd name="T3" fmla="*/ 0 h 12"/>
                <a:gd name="T4" fmla="*/ 1 w 14"/>
                <a:gd name="T5" fmla="*/ 0 h 12"/>
                <a:gd name="T6" fmla="*/ 1 w 14"/>
                <a:gd name="T7" fmla="*/ 1 h 12"/>
                <a:gd name="T8" fmla="*/ 1 w 14"/>
                <a:gd name="T9" fmla="*/ 1 h 12"/>
                <a:gd name="T10" fmla="*/ 1 w 14"/>
                <a:gd name="T11" fmla="*/ 1 h 12"/>
                <a:gd name="T12" fmla="*/ 1 w 14"/>
                <a:gd name="T13" fmla="*/ 1 h 12"/>
                <a:gd name="T14" fmla="*/ 1 w 14"/>
                <a:gd name="T15" fmla="*/ 1 h 12"/>
                <a:gd name="T16" fmla="*/ 1 w 14"/>
                <a:gd name="T17" fmla="*/ 1 h 12"/>
                <a:gd name="T18" fmla="*/ 1 w 14"/>
                <a:gd name="T19" fmla="*/ 1 h 12"/>
                <a:gd name="T20" fmla="*/ 1 w 14"/>
                <a:gd name="T21" fmla="*/ 1 h 12"/>
                <a:gd name="T22" fmla="*/ 1 w 14"/>
                <a:gd name="T23" fmla="*/ 1 h 12"/>
                <a:gd name="T24" fmla="*/ 1 w 14"/>
                <a:gd name="T25" fmla="*/ 1 h 12"/>
                <a:gd name="T26" fmla="*/ 1 w 14"/>
                <a:gd name="T27" fmla="*/ 1 h 12"/>
                <a:gd name="T28" fmla="*/ 0 w 14"/>
                <a:gd name="T29" fmla="*/ 1 h 12"/>
                <a:gd name="T30" fmla="*/ 0 w 14"/>
                <a:gd name="T31" fmla="*/ 1 h 12"/>
                <a:gd name="T32" fmla="*/ 1 w 14"/>
                <a:gd name="T33" fmla="*/ 1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4" h="12">
                  <a:moveTo>
                    <a:pt x="1" y="2"/>
                  </a:moveTo>
                  <a:lnTo>
                    <a:pt x="4" y="0"/>
                  </a:lnTo>
                  <a:lnTo>
                    <a:pt x="7" y="0"/>
                  </a:lnTo>
                  <a:lnTo>
                    <a:pt x="10" y="2"/>
                  </a:lnTo>
                  <a:lnTo>
                    <a:pt x="12" y="3"/>
                  </a:lnTo>
                  <a:lnTo>
                    <a:pt x="14" y="5"/>
                  </a:lnTo>
                  <a:lnTo>
                    <a:pt x="14" y="6"/>
                  </a:lnTo>
                  <a:lnTo>
                    <a:pt x="12" y="8"/>
                  </a:lnTo>
                  <a:lnTo>
                    <a:pt x="11" y="11"/>
                  </a:lnTo>
                  <a:lnTo>
                    <a:pt x="9" y="12"/>
                  </a:lnTo>
                  <a:lnTo>
                    <a:pt x="5" y="12"/>
                  </a:lnTo>
                  <a:lnTo>
                    <a:pt x="2" y="11"/>
                  </a:lnTo>
                  <a:lnTo>
                    <a:pt x="1" y="10"/>
                  </a:lnTo>
                  <a:lnTo>
                    <a:pt x="1" y="8"/>
                  </a:lnTo>
                  <a:lnTo>
                    <a:pt x="0" y="7"/>
                  </a:lnTo>
                  <a:lnTo>
                    <a:pt x="0" y="4"/>
                  </a:lnTo>
                  <a:lnTo>
                    <a:pt x="1" y="2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79" name="Freeform 275"/>
            <p:cNvSpPr>
              <a:spLocks/>
            </p:cNvSpPr>
            <p:nvPr/>
          </p:nvSpPr>
          <p:spPr bwMode="auto">
            <a:xfrm>
              <a:off x="154" y="151"/>
              <a:ext cx="10" cy="9"/>
            </a:xfrm>
            <a:custGeom>
              <a:avLst/>
              <a:gdLst>
                <a:gd name="T0" fmla="*/ 1 w 18"/>
                <a:gd name="T1" fmla="*/ 1 h 17"/>
                <a:gd name="T2" fmla="*/ 1 w 18"/>
                <a:gd name="T3" fmla="*/ 1 h 17"/>
                <a:gd name="T4" fmla="*/ 1 w 18"/>
                <a:gd name="T5" fmla="*/ 0 h 17"/>
                <a:gd name="T6" fmla="*/ 1 w 18"/>
                <a:gd name="T7" fmla="*/ 0 h 17"/>
                <a:gd name="T8" fmla="*/ 1 w 18"/>
                <a:gd name="T9" fmla="*/ 1 h 17"/>
                <a:gd name="T10" fmla="*/ 1 w 18"/>
                <a:gd name="T11" fmla="*/ 1 h 17"/>
                <a:gd name="T12" fmla="*/ 1 w 18"/>
                <a:gd name="T13" fmla="*/ 1 h 17"/>
                <a:gd name="T14" fmla="*/ 1 w 18"/>
                <a:gd name="T15" fmla="*/ 1 h 17"/>
                <a:gd name="T16" fmla="*/ 1 w 18"/>
                <a:gd name="T17" fmla="*/ 1 h 17"/>
                <a:gd name="T18" fmla="*/ 1 w 18"/>
                <a:gd name="T19" fmla="*/ 1 h 17"/>
                <a:gd name="T20" fmla="*/ 1 w 18"/>
                <a:gd name="T21" fmla="*/ 1 h 17"/>
                <a:gd name="T22" fmla="*/ 1 w 18"/>
                <a:gd name="T23" fmla="*/ 1 h 17"/>
                <a:gd name="T24" fmla="*/ 1 w 18"/>
                <a:gd name="T25" fmla="*/ 1 h 17"/>
                <a:gd name="T26" fmla="*/ 1 w 18"/>
                <a:gd name="T27" fmla="*/ 1 h 17"/>
                <a:gd name="T28" fmla="*/ 0 w 18"/>
                <a:gd name="T29" fmla="*/ 1 h 17"/>
                <a:gd name="T30" fmla="*/ 0 w 18"/>
                <a:gd name="T31" fmla="*/ 1 h 17"/>
                <a:gd name="T32" fmla="*/ 1 w 18"/>
                <a:gd name="T33" fmla="*/ 1 h 1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8" h="17">
                  <a:moveTo>
                    <a:pt x="2" y="5"/>
                  </a:moveTo>
                  <a:lnTo>
                    <a:pt x="5" y="1"/>
                  </a:lnTo>
                  <a:lnTo>
                    <a:pt x="9" y="0"/>
                  </a:lnTo>
                  <a:lnTo>
                    <a:pt x="11" y="0"/>
                  </a:lnTo>
                  <a:lnTo>
                    <a:pt x="15" y="2"/>
                  </a:lnTo>
                  <a:lnTo>
                    <a:pt x="17" y="5"/>
                  </a:lnTo>
                  <a:lnTo>
                    <a:pt x="18" y="8"/>
                  </a:lnTo>
                  <a:lnTo>
                    <a:pt x="18" y="12"/>
                  </a:lnTo>
                  <a:lnTo>
                    <a:pt x="16" y="14"/>
                  </a:lnTo>
                  <a:lnTo>
                    <a:pt x="13" y="16"/>
                  </a:lnTo>
                  <a:lnTo>
                    <a:pt x="10" y="17"/>
                  </a:lnTo>
                  <a:lnTo>
                    <a:pt x="5" y="17"/>
                  </a:lnTo>
                  <a:lnTo>
                    <a:pt x="3" y="16"/>
                  </a:lnTo>
                  <a:lnTo>
                    <a:pt x="1" y="13"/>
                  </a:lnTo>
                  <a:lnTo>
                    <a:pt x="0" y="10"/>
                  </a:lnTo>
                  <a:lnTo>
                    <a:pt x="0" y="7"/>
                  </a:lnTo>
                  <a:lnTo>
                    <a:pt x="2" y="5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80" name="Freeform 276"/>
            <p:cNvSpPr>
              <a:spLocks/>
            </p:cNvSpPr>
            <p:nvPr/>
          </p:nvSpPr>
          <p:spPr bwMode="auto">
            <a:xfrm>
              <a:off x="120" y="148"/>
              <a:ext cx="11" cy="9"/>
            </a:xfrm>
            <a:custGeom>
              <a:avLst/>
              <a:gdLst>
                <a:gd name="T0" fmla="*/ 1 w 20"/>
                <a:gd name="T1" fmla="*/ 0 h 20"/>
                <a:gd name="T2" fmla="*/ 1 w 20"/>
                <a:gd name="T3" fmla="*/ 0 h 20"/>
                <a:gd name="T4" fmla="*/ 1 w 20"/>
                <a:gd name="T5" fmla="*/ 0 h 20"/>
                <a:gd name="T6" fmla="*/ 1 w 20"/>
                <a:gd name="T7" fmla="*/ 0 h 20"/>
                <a:gd name="T8" fmla="*/ 1 w 20"/>
                <a:gd name="T9" fmla="*/ 0 h 20"/>
                <a:gd name="T10" fmla="*/ 1 w 20"/>
                <a:gd name="T11" fmla="*/ 0 h 20"/>
                <a:gd name="T12" fmla="*/ 1 w 20"/>
                <a:gd name="T13" fmla="*/ 0 h 20"/>
                <a:gd name="T14" fmla="*/ 1 w 20"/>
                <a:gd name="T15" fmla="*/ 0 h 20"/>
                <a:gd name="T16" fmla="*/ 1 w 20"/>
                <a:gd name="T17" fmla="*/ 0 h 20"/>
                <a:gd name="T18" fmla="*/ 1 w 20"/>
                <a:gd name="T19" fmla="*/ 0 h 20"/>
                <a:gd name="T20" fmla="*/ 1 w 20"/>
                <a:gd name="T21" fmla="*/ 0 h 20"/>
                <a:gd name="T22" fmla="*/ 1 w 20"/>
                <a:gd name="T23" fmla="*/ 0 h 20"/>
                <a:gd name="T24" fmla="*/ 0 w 20"/>
                <a:gd name="T25" fmla="*/ 0 h 20"/>
                <a:gd name="T26" fmla="*/ 1 w 20"/>
                <a:gd name="T27" fmla="*/ 0 h 20"/>
                <a:gd name="T28" fmla="*/ 1 w 20"/>
                <a:gd name="T29" fmla="*/ 0 h 20"/>
                <a:gd name="T30" fmla="*/ 1 w 20"/>
                <a:gd name="T31" fmla="*/ 0 h 20"/>
                <a:gd name="T32" fmla="*/ 1 w 20"/>
                <a:gd name="T33" fmla="*/ 0 h 2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0" h="20">
                  <a:moveTo>
                    <a:pt x="10" y="0"/>
                  </a:moveTo>
                  <a:lnTo>
                    <a:pt x="15" y="1"/>
                  </a:lnTo>
                  <a:lnTo>
                    <a:pt x="18" y="2"/>
                  </a:lnTo>
                  <a:lnTo>
                    <a:pt x="20" y="6"/>
                  </a:lnTo>
                  <a:lnTo>
                    <a:pt x="20" y="9"/>
                  </a:lnTo>
                  <a:lnTo>
                    <a:pt x="19" y="14"/>
                  </a:lnTo>
                  <a:lnTo>
                    <a:pt x="18" y="17"/>
                  </a:lnTo>
                  <a:lnTo>
                    <a:pt x="15" y="20"/>
                  </a:lnTo>
                  <a:lnTo>
                    <a:pt x="11" y="20"/>
                  </a:lnTo>
                  <a:lnTo>
                    <a:pt x="7" y="19"/>
                  </a:lnTo>
                  <a:lnTo>
                    <a:pt x="3" y="17"/>
                  </a:lnTo>
                  <a:lnTo>
                    <a:pt x="1" y="15"/>
                  </a:lnTo>
                  <a:lnTo>
                    <a:pt x="0" y="12"/>
                  </a:lnTo>
                  <a:lnTo>
                    <a:pt x="1" y="8"/>
                  </a:lnTo>
                  <a:lnTo>
                    <a:pt x="2" y="4"/>
                  </a:lnTo>
                  <a:lnTo>
                    <a:pt x="5" y="1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81" name="Freeform 277"/>
            <p:cNvSpPr>
              <a:spLocks/>
            </p:cNvSpPr>
            <p:nvPr/>
          </p:nvSpPr>
          <p:spPr bwMode="auto">
            <a:xfrm>
              <a:off x="115" y="126"/>
              <a:ext cx="11" cy="9"/>
            </a:xfrm>
            <a:custGeom>
              <a:avLst/>
              <a:gdLst>
                <a:gd name="T0" fmla="*/ 0 w 21"/>
                <a:gd name="T1" fmla="*/ 0 h 19"/>
                <a:gd name="T2" fmla="*/ 0 w 21"/>
                <a:gd name="T3" fmla="*/ 0 h 19"/>
                <a:gd name="T4" fmla="*/ 1 w 21"/>
                <a:gd name="T5" fmla="*/ 0 h 19"/>
                <a:gd name="T6" fmla="*/ 1 w 21"/>
                <a:gd name="T7" fmla="*/ 0 h 19"/>
                <a:gd name="T8" fmla="*/ 1 w 21"/>
                <a:gd name="T9" fmla="*/ 0 h 19"/>
                <a:gd name="T10" fmla="*/ 1 w 21"/>
                <a:gd name="T11" fmla="*/ 0 h 19"/>
                <a:gd name="T12" fmla="*/ 1 w 21"/>
                <a:gd name="T13" fmla="*/ 0 h 19"/>
                <a:gd name="T14" fmla="*/ 1 w 21"/>
                <a:gd name="T15" fmla="*/ 0 h 19"/>
                <a:gd name="T16" fmla="*/ 1 w 21"/>
                <a:gd name="T17" fmla="*/ 0 h 19"/>
                <a:gd name="T18" fmla="*/ 1 w 21"/>
                <a:gd name="T19" fmla="*/ 0 h 19"/>
                <a:gd name="T20" fmla="*/ 1 w 21"/>
                <a:gd name="T21" fmla="*/ 0 h 19"/>
                <a:gd name="T22" fmla="*/ 1 w 21"/>
                <a:gd name="T23" fmla="*/ 0 h 19"/>
                <a:gd name="T24" fmla="*/ 1 w 21"/>
                <a:gd name="T25" fmla="*/ 0 h 19"/>
                <a:gd name="T26" fmla="*/ 1 w 21"/>
                <a:gd name="T27" fmla="*/ 0 h 19"/>
                <a:gd name="T28" fmla="*/ 1 w 21"/>
                <a:gd name="T29" fmla="*/ 0 h 19"/>
                <a:gd name="T30" fmla="*/ 1 w 21"/>
                <a:gd name="T31" fmla="*/ 0 h 19"/>
                <a:gd name="T32" fmla="*/ 0 w 21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1" h="19">
                  <a:moveTo>
                    <a:pt x="0" y="11"/>
                  </a:moveTo>
                  <a:lnTo>
                    <a:pt x="0" y="6"/>
                  </a:lnTo>
                  <a:lnTo>
                    <a:pt x="3" y="3"/>
                  </a:lnTo>
                  <a:lnTo>
                    <a:pt x="6" y="2"/>
                  </a:lnTo>
                  <a:lnTo>
                    <a:pt x="11" y="0"/>
                  </a:lnTo>
                  <a:lnTo>
                    <a:pt x="14" y="0"/>
                  </a:lnTo>
                  <a:lnTo>
                    <a:pt x="18" y="2"/>
                  </a:lnTo>
                  <a:lnTo>
                    <a:pt x="20" y="4"/>
                  </a:lnTo>
                  <a:lnTo>
                    <a:pt x="21" y="6"/>
                  </a:lnTo>
                  <a:lnTo>
                    <a:pt x="21" y="10"/>
                  </a:lnTo>
                  <a:lnTo>
                    <a:pt x="20" y="13"/>
                  </a:lnTo>
                  <a:lnTo>
                    <a:pt x="18" y="17"/>
                  </a:lnTo>
                  <a:lnTo>
                    <a:pt x="14" y="19"/>
                  </a:lnTo>
                  <a:lnTo>
                    <a:pt x="11" y="19"/>
                  </a:lnTo>
                  <a:lnTo>
                    <a:pt x="6" y="18"/>
                  </a:lnTo>
                  <a:lnTo>
                    <a:pt x="3" y="14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82" name="Freeform 278"/>
            <p:cNvSpPr>
              <a:spLocks/>
            </p:cNvSpPr>
            <p:nvPr/>
          </p:nvSpPr>
          <p:spPr bwMode="auto">
            <a:xfrm>
              <a:off x="100" y="126"/>
              <a:ext cx="8" cy="8"/>
            </a:xfrm>
            <a:custGeom>
              <a:avLst/>
              <a:gdLst>
                <a:gd name="T0" fmla="*/ 0 w 18"/>
                <a:gd name="T1" fmla="*/ 1 h 16"/>
                <a:gd name="T2" fmla="*/ 0 w 18"/>
                <a:gd name="T3" fmla="*/ 1 h 16"/>
                <a:gd name="T4" fmla="*/ 0 w 18"/>
                <a:gd name="T5" fmla="*/ 1 h 16"/>
                <a:gd name="T6" fmla="*/ 0 w 18"/>
                <a:gd name="T7" fmla="*/ 1 h 16"/>
                <a:gd name="T8" fmla="*/ 0 w 18"/>
                <a:gd name="T9" fmla="*/ 0 h 16"/>
                <a:gd name="T10" fmla="*/ 0 w 18"/>
                <a:gd name="T11" fmla="*/ 0 h 16"/>
                <a:gd name="T12" fmla="*/ 0 w 18"/>
                <a:gd name="T13" fmla="*/ 1 h 16"/>
                <a:gd name="T14" fmla="*/ 0 w 18"/>
                <a:gd name="T15" fmla="*/ 1 h 16"/>
                <a:gd name="T16" fmla="*/ 0 w 18"/>
                <a:gd name="T17" fmla="*/ 1 h 16"/>
                <a:gd name="T18" fmla="*/ 0 w 18"/>
                <a:gd name="T19" fmla="*/ 1 h 16"/>
                <a:gd name="T20" fmla="*/ 0 w 18"/>
                <a:gd name="T21" fmla="*/ 1 h 16"/>
                <a:gd name="T22" fmla="*/ 0 w 18"/>
                <a:gd name="T23" fmla="*/ 1 h 16"/>
                <a:gd name="T24" fmla="*/ 0 w 18"/>
                <a:gd name="T25" fmla="*/ 1 h 16"/>
                <a:gd name="T26" fmla="*/ 0 w 18"/>
                <a:gd name="T27" fmla="*/ 1 h 16"/>
                <a:gd name="T28" fmla="*/ 0 w 18"/>
                <a:gd name="T29" fmla="*/ 1 h 16"/>
                <a:gd name="T30" fmla="*/ 0 w 18"/>
                <a:gd name="T31" fmla="*/ 1 h 16"/>
                <a:gd name="T32" fmla="*/ 0 w 18"/>
                <a:gd name="T33" fmla="*/ 1 h 1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8" h="16">
                  <a:moveTo>
                    <a:pt x="0" y="11"/>
                  </a:moveTo>
                  <a:lnTo>
                    <a:pt x="0" y="7"/>
                  </a:lnTo>
                  <a:lnTo>
                    <a:pt x="3" y="4"/>
                  </a:lnTo>
                  <a:lnTo>
                    <a:pt x="5" y="1"/>
                  </a:lnTo>
                  <a:lnTo>
                    <a:pt x="8" y="0"/>
                  </a:lnTo>
                  <a:lnTo>
                    <a:pt x="12" y="0"/>
                  </a:lnTo>
                  <a:lnTo>
                    <a:pt x="15" y="1"/>
                  </a:lnTo>
                  <a:lnTo>
                    <a:pt x="16" y="5"/>
                  </a:lnTo>
                  <a:lnTo>
                    <a:pt x="18" y="7"/>
                  </a:lnTo>
                  <a:lnTo>
                    <a:pt x="16" y="11"/>
                  </a:lnTo>
                  <a:lnTo>
                    <a:pt x="15" y="13"/>
                  </a:lnTo>
                  <a:lnTo>
                    <a:pt x="13" y="15"/>
                  </a:lnTo>
                  <a:lnTo>
                    <a:pt x="11" y="16"/>
                  </a:lnTo>
                  <a:lnTo>
                    <a:pt x="7" y="16"/>
                  </a:lnTo>
                  <a:lnTo>
                    <a:pt x="4" y="15"/>
                  </a:lnTo>
                  <a:lnTo>
                    <a:pt x="0" y="14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83" name="Freeform 279"/>
            <p:cNvSpPr>
              <a:spLocks/>
            </p:cNvSpPr>
            <p:nvPr/>
          </p:nvSpPr>
          <p:spPr bwMode="auto">
            <a:xfrm>
              <a:off x="112" y="111"/>
              <a:ext cx="9" cy="9"/>
            </a:xfrm>
            <a:custGeom>
              <a:avLst/>
              <a:gdLst>
                <a:gd name="T0" fmla="*/ 0 w 18"/>
                <a:gd name="T1" fmla="*/ 1 h 17"/>
                <a:gd name="T2" fmla="*/ 1 w 18"/>
                <a:gd name="T3" fmla="*/ 1 h 17"/>
                <a:gd name="T4" fmla="*/ 1 w 18"/>
                <a:gd name="T5" fmla="*/ 1 h 17"/>
                <a:gd name="T6" fmla="*/ 1 w 18"/>
                <a:gd name="T7" fmla="*/ 1 h 17"/>
                <a:gd name="T8" fmla="*/ 1 w 18"/>
                <a:gd name="T9" fmla="*/ 0 h 17"/>
                <a:gd name="T10" fmla="*/ 1 w 18"/>
                <a:gd name="T11" fmla="*/ 0 h 17"/>
                <a:gd name="T12" fmla="*/ 1 w 18"/>
                <a:gd name="T13" fmla="*/ 1 h 17"/>
                <a:gd name="T14" fmla="*/ 1 w 18"/>
                <a:gd name="T15" fmla="*/ 1 h 17"/>
                <a:gd name="T16" fmla="*/ 1 w 18"/>
                <a:gd name="T17" fmla="*/ 1 h 17"/>
                <a:gd name="T18" fmla="*/ 1 w 18"/>
                <a:gd name="T19" fmla="*/ 1 h 17"/>
                <a:gd name="T20" fmla="*/ 1 w 18"/>
                <a:gd name="T21" fmla="*/ 1 h 17"/>
                <a:gd name="T22" fmla="*/ 1 w 18"/>
                <a:gd name="T23" fmla="*/ 1 h 17"/>
                <a:gd name="T24" fmla="*/ 1 w 18"/>
                <a:gd name="T25" fmla="*/ 1 h 17"/>
                <a:gd name="T26" fmla="*/ 1 w 18"/>
                <a:gd name="T27" fmla="*/ 1 h 17"/>
                <a:gd name="T28" fmla="*/ 1 w 18"/>
                <a:gd name="T29" fmla="*/ 1 h 17"/>
                <a:gd name="T30" fmla="*/ 1 w 18"/>
                <a:gd name="T31" fmla="*/ 1 h 17"/>
                <a:gd name="T32" fmla="*/ 0 w 18"/>
                <a:gd name="T33" fmla="*/ 1 h 1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8" h="17">
                  <a:moveTo>
                    <a:pt x="0" y="9"/>
                  </a:moveTo>
                  <a:lnTo>
                    <a:pt x="1" y="6"/>
                  </a:lnTo>
                  <a:lnTo>
                    <a:pt x="2" y="3"/>
                  </a:lnTo>
                  <a:lnTo>
                    <a:pt x="4" y="1"/>
                  </a:lnTo>
                  <a:lnTo>
                    <a:pt x="8" y="0"/>
                  </a:lnTo>
                  <a:lnTo>
                    <a:pt x="11" y="0"/>
                  </a:lnTo>
                  <a:lnTo>
                    <a:pt x="15" y="1"/>
                  </a:lnTo>
                  <a:lnTo>
                    <a:pt x="17" y="3"/>
                  </a:lnTo>
                  <a:lnTo>
                    <a:pt x="18" y="5"/>
                  </a:lnTo>
                  <a:lnTo>
                    <a:pt x="18" y="9"/>
                  </a:lnTo>
                  <a:lnTo>
                    <a:pt x="17" y="12"/>
                  </a:lnTo>
                  <a:lnTo>
                    <a:pt x="15" y="16"/>
                  </a:lnTo>
                  <a:lnTo>
                    <a:pt x="11" y="17"/>
                  </a:lnTo>
                  <a:lnTo>
                    <a:pt x="8" y="17"/>
                  </a:lnTo>
                  <a:lnTo>
                    <a:pt x="4" y="16"/>
                  </a:lnTo>
                  <a:lnTo>
                    <a:pt x="1" y="12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84" name="Freeform 280"/>
            <p:cNvSpPr>
              <a:spLocks/>
            </p:cNvSpPr>
            <p:nvPr/>
          </p:nvSpPr>
          <p:spPr bwMode="auto">
            <a:xfrm>
              <a:off x="290" y="109"/>
              <a:ext cx="66" cy="67"/>
            </a:xfrm>
            <a:custGeom>
              <a:avLst/>
              <a:gdLst>
                <a:gd name="T0" fmla="*/ 1 w 132"/>
                <a:gd name="T1" fmla="*/ 1 h 134"/>
                <a:gd name="T2" fmla="*/ 1 w 132"/>
                <a:gd name="T3" fmla="*/ 1 h 134"/>
                <a:gd name="T4" fmla="*/ 1 w 132"/>
                <a:gd name="T5" fmla="*/ 1 h 134"/>
                <a:gd name="T6" fmla="*/ 1 w 132"/>
                <a:gd name="T7" fmla="*/ 1 h 134"/>
                <a:gd name="T8" fmla="*/ 1 w 132"/>
                <a:gd name="T9" fmla="*/ 1 h 134"/>
                <a:gd name="T10" fmla="*/ 1 w 132"/>
                <a:gd name="T11" fmla="*/ 1 h 134"/>
                <a:gd name="T12" fmla="*/ 1 w 132"/>
                <a:gd name="T13" fmla="*/ 1 h 134"/>
                <a:gd name="T14" fmla="*/ 1 w 132"/>
                <a:gd name="T15" fmla="*/ 1 h 134"/>
                <a:gd name="T16" fmla="*/ 1 w 132"/>
                <a:gd name="T17" fmla="*/ 1 h 134"/>
                <a:gd name="T18" fmla="*/ 1 w 132"/>
                <a:gd name="T19" fmla="*/ 1 h 134"/>
                <a:gd name="T20" fmla="*/ 1 w 132"/>
                <a:gd name="T21" fmla="*/ 1 h 134"/>
                <a:gd name="T22" fmla="*/ 1 w 132"/>
                <a:gd name="T23" fmla="*/ 1 h 134"/>
                <a:gd name="T24" fmla="*/ 1 w 132"/>
                <a:gd name="T25" fmla="*/ 1 h 134"/>
                <a:gd name="T26" fmla="*/ 1 w 132"/>
                <a:gd name="T27" fmla="*/ 1 h 134"/>
                <a:gd name="T28" fmla="*/ 1 w 132"/>
                <a:gd name="T29" fmla="*/ 2 h 134"/>
                <a:gd name="T30" fmla="*/ 1 w 132"/>
                <a:gd name="T31" fmla="*/ 2 h 134"/>
                <a:gd name="T32" fmla="*/ 1 w 132"/>
                <a:gd name="T33" fmla="*/ 1 h 134"/>
                <a:gd name="T34" fmla="*/ 1 w 132"/>
                <a:gd name="T35" fmla="*/ 1 h 134"/>
                <a:gd name="T36" fmla="*/ 1 w 132"/>
                <a:gd name="T37" fmla="*/ 1 h 134"/>
                <a:gd name="T38" fmla="*/ 1 w 132"/>
                <a:gd name="T39" fmla="*/ 1 h 134"/>
                <a:gd name="T40" fmla="*/ 1 w 132"/>
                <a:gd name="T41" fmla="*/ 1 h 134"/>
                <a:gd name="T42" fmla="*/ 1 w 132"/>
                <a:gd name="T43" fmla="*/ 1 h 134"/>
                <a:gd name="T44" fmla="*/ 1 w 132"/>
                <a:gd name="T45" fmla="*/ 1 h 134"/>
                <a:gd name="T46" fmla="*/ 1 w 132"/>
                <a:gd name="T47" fmla="*/ 1 h 134"/>
                <a:gd name="T48" fmla="*/ 1 w 132"/>
                <a:gd name="T49" fmla="*/ 1 h 134"/>
                <a:gd name="T50" fmla="*/ 1 w 132"/>
                <a:gd name="T51" fmla="*/ 1 h 134"/>
                <a:gd name="T52" fmla="*/ 1 w 132"/>
                <a:gd name="T53" fmla="*/ 1 h 134"/>
                <a:gd name="T54" fmla="*/ 1 w 132"/>
                <a:gd name="T55" fmla="*/ 1 h 134"/>
                <a:gd name="T56" fmla="*/ 1 w 132"/>
                <a:gd name="T57" fmla="*/ 1 h 134"/>
                <a:gd name="T58" fmla="*/ 1 w 132"/>
                <a:gd name="T59" fmla="*/ 1 h 134"/>
                <a:gd name="T60" fmla="*/ 2 w 132"/>
                <a:gd name="T61" fmla="*/ 1 h 134"/>
                <a:gd name="T62" fmla="*/ 2 w 132"/>
                <a:gd name="T63" fmla="*/ 1 h 134"/>
                <a:gd name="T64" fmla="*/ 1 w 132"/>
                <a:gd name="T65" fmla="*/ 1 h 134"/>
                <a:gd name="T66" fmla="*/ 1 w 132"/>
                <a:gd name="T67" fmla="*/ 1 h 134"/>
                <a:gd name="T68" fmla="*/ 1 w 132"/>
                <a:gd name="T69" fmla="*/ 1 h 134"/>
                <a:gd name="T70" fmla="*/ 1 w 132"/>
                <a:gd name="T71" fmla="*/ 1 h 134"/>
                <a:gd name="T72" fmla="*/ 1 w 132"/>
                <a:gd name="T73" fmla="*/ 1 h 134"/>
                <a:gd name="T74" fmla="*/ 1 w 132"/>
                <a:gd name="T75" fmla="*/ 1 h 134"/>
                <a:gd name="T76" fmla="*/ 1 w 132"/>
                <a:gd name="T77" fmla="*/ 1 h 134"/>
                <a:gd name="T78" fmla="*/ 1 w 132"/>
                <a:gd name="T79" fmla="*/ 1 h 134"/>
                <a:gd name="T80" fmla="*/ 1 w 132"/>
                <a:gd name="T81" fmla="*/ 1 h 134"/>
                <a:gd name="T82" fmla="*/ 1 w 132"/>
                <a:gd name="T83" fmla="*/ 1 h 134"/>
                <a:gd name="T84" fmla="*/ 1 w 132"/>
                <a:gd name="T85" fmla="*/ 1 h 134"/>
                <a:gd name="T86" fmla="*/ 1 w 132"/>
                <a:gd name="T87" fmla="*/ 1 h 134"/>
                <a:gd name="T88" fmla="*/ 1 w 132"/>
                <a:gd name="T89" fmla="*/ 1 h 134"/>
                <a:gd name="T90" fmla="*/ 1 w 132"/>
                <a:gd name="T91" fmla="*/ 1 h 134"/>
                <a:gd name="T92" fmla="*/ 1 w 132"/>
                <a:gd name="T93" fmla="*/ 1 h 134"/>
                <a:gd name="T94" fmla="*/ 1 w 132"/>
                <a:gd name="T95" fmla="*/ 1 h 134"/>
                <a:gd name="T96" fmla="*/ 1 w 132"/>
                <a:gd name="T97" fmla="*/ 1 h 134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132" h="134">
                  <a:moveTo>
                    <a:pt x="33" y="30"/>
                  </a:moveTo>
                  <a:lnTo>
                    <a:pt x="23" y="32"/>
                  </a:lnTo>
                  <a:lnTo>
                    <a:pt x="14" y="38"/>
                  </a:lnTo>
                  <a:lnTo>
                    <a:pt x="11" y="48"/>
                  </a:lnTo>
                  <a:lnTo>
                    <a:pt x="17" y="62"/>
                  </a:lnTo>
                  <a:lnTo>
                    <a:pt x="21" y="64"/>
                  </a:lnTo>
                  <a:lnTo>
                    <a:pt x="26" y="66"/>
                  </a:lnTo>
                  <a:lnTo>
                    <a:pt x="30" y="64"/>
                  </a:lnTo>
                  <a:lnTo>
                    <a:pt x="33" y="62"/>
                  </a:lnTo>
                  <a:lnTo>
                    <a:pt x="36" y="66"/>
                  </a:lnTo>
                  <a:lnTo>
                    <a:pt x="40" y="68"/>
                  </a:lnTo>
                  <a:lnTo>
                    <a:pt x="43" y="71"/>
                  </a:lnTo>
                  <a:lnTo>
                    <a:pt x="45" y="75"/>
                  </a:lnTo>
                  <a:lnTo>
                    <a:pt x="46" y="77"/>
                  </a:lnTo>
                  <a:lnTo>
                    <a:pt x="46" y="78"/>
                  </a:lnTo>
                  <a:lnTo>
                    <a:pt x="44" y="78"/>
                  </a:lnTo>
                  <a:lnTo>
                    <a:pt x="40" y="77"/>
                  </a:lnTo>
                  <a:lnTo>
                    <a:pt x="35" y="76"/>
                  </a:lnTo>
                  <a:lnTo>
                    <a:pt x="32" y="76"/>
                  </a:lnTo>
                  <a:lnTo>
                    <a:pt x="29" y="75"/>
                  </a:lnTo>
                  <a:lnTo>
                    <a:pt x="28" y="74"/>
                  </a:lnTo>
                  <a:lnTo>
                    <a:pt x="27" y="71"/>
                  </a:lnTo>
                  <a:lnTo>
                    <a:pt x="23" y="69"/>
                  </a:lnTo>
                  <a:lnTo>
                    <a:pt x="19" y="68"/>
                  </a:lnTo>
                  <a:lnTo>
                    <a:pt x="13" y="68"/>
                  </a:lnTo>
                  <a:lnTo>
                    <a:pt x="7" y="70"/>
                  </a:lnTo>
                  <a:lnTo>
                    <a:pt x="3" y="75"/>
                  </a:lnTo>
                  <a:lnTo>
                    <a:pt x="0" y="82"/>
                  </a:lnTo>
                  <a:lnTo>
                    <a:pt x="0" y="89"/>
                  </a:lnTo>
                  <a:lnTo>
                    <a:pt x="2" y="92"/>
                  </a:lnTo>
                  <a:lnTo>
                    <a:pt x="3" y="96"/>
                  </a:lnTo>
                  <a:lnTo>
                    <a:pt x="4" y="98"/>
                  </a:lnTo>
                  <a:lnTo>
                    <a:pt x="5" y="100"/>
                  </a:lnTo>
                  <a:lnTo>
                    <a:pt x="12" y="104"/>
                  </a:lnTo>
                  <a:lnTo>
                    <a:pt x="20" y="104"/>
                  </a:lnTo>
                  <a:lnTo>
                    <a:pt x="27" y="103"/>
                  </a:lnTo>
                  <a:lnTo>
                    <a:pt x="32" y="99"/>
                  </a:lnTo>
                  <a:lnTo>
                    <a:pt x="35" y="97"/>
                  </a:lnTo>
                  <a:lnTo>
                    <a:pt x="38" y="97"/>
                  </a:lnTo>
                  <a:lnTo>
                    <a:pt x="42" y="97"/>
                  </a:lnTo>
                  <a:lnTo>
                    <a:pt x="45" y="98"/>
                  </a:lnTo>
                  <a:lnTo>
                    <a:pt x="38" y="104"/>
                  </a:lnTo>
                  <a:lnTo>
                    <a:pt x="33" y="113"/>
                  </a:lnTo>
                  <a:lnTo>
                    <a:pt x="29" y="122"/>
                  </a:lnTo>
                  <a:lnTo>
                    <a:pt x="32" y="129"/>
                  </a:lnTo>
                  <a:lnTo>
                    <a:pt x="38" y="132"/>
                  </a:lnTo>
                  <a:lnTo>
                    <a:pt x="46" y="134"/>
                  </a:lnTo>
                  <a:lnTo>
                    <a:pt x="53" y="131"/>
                  </a:lnTo>
                  <a:lnTo>
                    <a:pt x="59" y="127"/>
                  </a:lnTo>
                  <a:lnTo>
                    <a:pt x="61" y="120"/>
                  </a:lnTo>
                  <a:lnTo>
                    <a:pt x="63" y="113"/>
                  </a:lnTo>
                  <a:lnTo>
                    <a:pt x="60" y="107"/>
                  </a:lnTo>
                  <a:lnTo>
                    <a:pt x="58" y="101"/>
                  </a:lnTo>
                  <a:lnTo>
                    <a:pt x="56" y="98"/>
                  </a:lnTo>
                  <a:lnTo>
                    <a:pt x="56" y="96"/>
                  </a:lnTo>
                  <a:lnTo>
                    <a:pt x="58" y="94"/>
                  </a:lnTo>
                  <a:lnTo>
                    <a:pt x="60" y="93"/>
                  </a:lnTo>
                  <a:lnTo>
                    <a:pt x="61" y="94"/>
                  </a:lnTo>
                  <a:lnTo>
                    <a:pt x="63" y="97"/>
                  </a:lnTo>
                  <a:lnTo>
                    <a:pt x="64" y="100"/>
                  </a:lnTo>
                  <a:lnTo>
                    <a:pt x="65" y="105"/>
                  </a:lnTo>
                  <a:lnTo>
                    <a:pt x="66" y="109"/>
                  </a:lnTo>
                  <a:lnTo>
                    <a:pt x="71" y="114"/>
                  </a:lnTo>
                  <a:lnTo>
                    <a:pt x="76" y="114"/>
                  </a:lnTo>
                  <a:lnTo>
                    <a:pt x="86" y="109"/>
                  </a:lnTo>
                  <a:lnTo>
                    <a:pt x="89" y="113"/>
                  </a:lnTo>
                  <a:lnTo>
                    <a:pt x="94" y="115"/>
                  </a:lnTo>
                  <a:lnTo>
                    <a:pt x="99" y="117"/>
                  </a:lnTo>
                  <a:lnTo>
                    <a:pt x="105" y="117"/>
                  </a:lnTo>
                  <a:lnTo>
                    <a:pt x="110" y="116"/>
                  </a:lnTo>
                  <a:lnTo>
                    <a:pt x="116" y="114"/>
                  </a:lnTo>
                  <a:lnTo>
                    <a:pt x="120" y="108"/>
                  </a:lnTo>
                  <a:lnTo>
                    <a:pt x="124" y="101"/>
                  </a:lnTo>
                  <a:lnTo>
                    <a:pt x="124" y="100"/>
                  </a:lnTo>
                  <a:lnTo>
                    <a:pt x="124" y="99"/>
                  </a:lnTo>
                  <a:lnTo>
                    <a:pt x="123" y="98"/>
                  </a:lnTo>
                  <a:lnTo>
                    <a:pt x="123" y="97"/>
                  </a:lnTo>
                  <a:lnTo>
                    <a:pt x="120" y="93"/>
                  </a:lnTo>
                  <a:lnTo>
                    <a:pt x="117" y="89"/>
                  </a:lnTo>
                  <a:lnTo>
                    <a:pt x="111" y="85"/>
                  </a:lnTo>
                  <a:lnTo>
                    <a:pt x="103" y="85"/>
                  </a:lnTo>
                  <a:lnTo>
                    <a:pt x="98" y="85"/>
                  </a:lnTo>
                  <a:lnTo>
                    <a:pt x="95" y="84"/>
                  </a:lnTo>
                  <a:lnTo>
                    <a:pt x="91" y="82"/>
                  </a:lnTo>
                  <a:lnTo>
                    <a:pt x="89" y="79"/>
                  </a:lnTo>
                  <a:lnTo>
                    <a:pt x="93" y="75"/>
                  </a:lnTo>
                  <a:lnTo>
                    <a:pt x="97" y="69"/>
                  </a:lnTo>
                  <a:lnTo>
                    <a:pt x="101" y="66"/>
                  </a:lnTo>
                  <a:lnTo>
                    <a:pt x="104" y="63"/>
                  </a:lnTo>
                  <a:lnTo>
                    <a:pt x="113" y="63"/>
                  </a:lnTo>
                  <a:lnTo>
                    <a:pt x="120" y="62"/>
                  </a:lnTo>
                  <a:lnTo>
                    <a:pt x="125" y="59"/>
                  </a:lnTo>
                  <a:lnTo>
                    <a:pt x="129" y="54"/>
                  </a:lnTo>
                  <a:lnTo>
                    <a:pt x="132" y="48"/>
                  </a:lnTo>
                  <a:lnTo>
                    <a:pt x="132" y="44"/>
                  </a:lnTo>
                  <a:lnTo>
                    <a:pt x="129" y="38"/>
                  </a:lnTo>
                  <a:lnTo>
                    <a:pt x="127" y="33"/>
                  </a:lnTo>
                  <a:lnTo>
                    <a:pt x="121" y="30"/>
                  </a:lnTo>
                  <a:lnTo>
                    <a:pt x="114" y="29"/>
                  </a:lnTo>
                  <a:lnTo>
                    <a:pt x="108" y="30"/>
                  </a:lnTo>
                  <a:lnTo>
                    <a:pt x="102" y="32"/>
                  </a:lnTo>
                  <a:lnTo>
                    <a:pt x="98" y="37"/>
                  </a:lnTo>
                  <a:lnTo>
                    <a:pt x="97" y="40"/>
                  </a:lnTo>
                  <a:lnTo>
                    <a:pt x="97" y="44"/>
                  </a:lnTo>
                  <a:lnTo>
                    <a:pt x="98" y="47"/>
                  </a:lnTo>
                  <a:lnTo>
                    <a:pt x="94" y="52"/>
                  </a:lnTo>
                  <a:lnTo>
                    <a:pt x="88" y="56"/>
                  </a:lnTo>
                  <a:lnTo>
                    <a:pt x="83" y="60"/>
                  </a:lnTo>
                  <a:lnTo>
                    <a:pt x="81" y="62"/>
                  </a:lnTo>
                  <a:lnTo>
                    <a:pt x="80" y="60"/>
                  </a:lnTo>
                  <a:lnTo>
                    <a:pt x="78" y="59"/>
                  </a:lnTo>
                  <a:lnTo>
                    <a:pt x="75" y="56"/>
                  </a:lnTo>
                  <a:lnTo>
                    <a:pt x="73" y="55"/>
                  </a:lnTo>
                  <a:lnTo>
                    <a:pt x="75" y="51"/>
                  </a:lnTo>
                  <a:lnTo>
                    <a:pt x="78" y="45"/>
                  </a:lnTo>
                  <a:lnTo>
                    <a:pt x="79" y="40"/>
                  </a:lnTo>
                  <a:lnTo>
                    <a:pt x="80" y="36"/>
                  </a:lnTo>
                  <a:lnTo>
                    <a:pt x="86" y="31"/>
                  </a:lnTo>
                  <a:lnTo>
                    <a:pt x="90" y="25"/>
                  </a:lnTo>
                  <a:lnTo>
                    <a:pt x="93" y="19"/>
                  </a:lnTo>
                  <a:lnTo>
                    <a:pt x="93" y="13"/>
                  </a:lnTo>
                  <a:lnTo>
                    <a:pt x="89" y="7"/>
                  </a:lnTo>
                  <a:lnTo>
                    <a:pt x="84" y="2"/>
                  </a:lnTo>
                  <a:lnTo>
                    <a:pt x="78" y="0"/>
                  </a:lnTo>
                  <a:lnTo>
                    <a:pt x="72" y="0"/>
                  </a:lnTo>
                  <a:lnTo>
                    <a:pt x="67" y="1"/>
                  </a:lnTo>
                  <a:lnTo>
                    <a:pt x="64" y="2"/>
                  </a:lnTo>
                  <a:lnTo>
                    <a:pt x="60" y="6"/>
                  </a:lnTo>
                  <a:lnTo>
                    <a:pt x="57" y="8"/>
                  </a:lnTo>
                  <a:lnTo>
                    <a:pt x="55" y="10"/>
                  </a:lnTo>
                  <a:lnTo>
                    <a:pt x="53" y="14"/>
                  </a:lnTo>
                  <a:lnTo>
                    <a:pt x="52" y="16"/>
                  </a:lnTo>
                  <a:lnTo>
                    <a:pt x="52" y="19"/>
                  </a:lnTo>
                  <a:lnTo>
                    <a:pt x="53" y="25"/>
                  </a:lnTo>
                  <a:lnTo>
                    <a:pt x="57" y="29"/>
                  </a:lnTo>
                  <a:lnTo>
                    <a:pt x="60" y="32"/>
                  </a:lnTo>
                  <a:lnTo>
                    <a:pt x="64" y="34"/>
                  </a:lnTo>
                  <a:lnTo>
                    <a:pt x="64" y="40"/>
                  </a:lnTo>
                  <a:lnTo>
                    <a:pt x="64" y="45"/>
                  </a:lnTo>
                  <a:lnTo>
                    <a:pt x="63" y="49"/>
                  </a:lnTo>
                  <a:lnTo>
                    <a:pt x="63" y="53"/>
                  </a:lnTo>
                  <a:lnTo>
                    <a:pt x="60" y="53"/>
                  </a:lnTo>
                  <a:lnTo>
                    <a:pt x="57" y="54"/>
                  </a:lnTo>
                  <a:lnTo>
                    <a:pt x="56" y="55"/>
                  </a:lnTo>
                  <a:lnTo>
                    <a:pt x="55" y="55"/>
                  </a:lnTo>
                  <a:lnTo>
                    <a:pt x="50" y="49"/>
                  </a:lnTo>
                  <a:lnTo>
                    <a:pt x="48" y="40"/>
                  </a:lnTo>
                  <a:lnTo>
                    <a:pt x="42" y="33"/>
                  </a:lnTo>
                  <a:lnTo>
                    <a:pt x="33" y="30"/>
                  </a:lnTo>
                  <a:close/>
                </a:path>
              </a:pathLst>
            </a:custGeom>
            <a:solidFill>
              <a:srgbClr val="FFF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85" name="Freeform 281"/>
            <p:cNvSpPr>
              <a:spLocks/>
            </p:cNvSpPr>
            <p:nvPr/>
          </p:nvSpPr>
          <p:spPr bwMode="auto">
            <a:xfrm>
              <a:off x="244" y="197"/>
              <a:ext cx="68" cy="118"/>
            </a:xfrm>
            <a:custGeom>
              <a:avLst/>
              <a:gdLst>
                <a:gd name="T0" fmla="*/ 2 w 135"/>
                <a:gd name="T1" fmla="*/ 0 h 235"/>
                <a:gd name="T2" fmla="*/ 1 w 135"/>
                <a:gd name="T3" fmla="*/ 1 h 235"/>
                <a:gd name="T4" fmla="*/ 1 w 135"/>
                <a:gd name="T5" fmla="*/ 1 h 235"/>
                <a:gd name="T6" fmla="*/ 1 w 135"/>
                <a:gd name="T7" fmla="*/ 1 h 235"/>
                <a:gd name="T8" fmla="*/ 1 w 135"/>
                <a:gd name="T9" fmla="*/ 1 h 235"/>
                <a:gd name="T10" fmla="*/ 1 w 135"/>
                <a:gd name="T11" fmla="*/ 1 h 235"/>
                <a:gd name="T12" fmla="*/ 1 w 135"/>
                <a:gd name="T13" fmla="*/ 1 h 235"/>
                <a:gd name="T14" fmla="*/ 1 w 135"/>
                <a:gd name="T15" fmla="*/ 1 h 235"/>
                <a:gd name="T16" fmla="*/ 1 w 135"/>
                <a:gd name="T17" fmla="*/ 1 h 235"/>
                <a:gd name="T18" fmla="*/ 1 w 135"/>
                <a:gd name="T19" fmla="*/ 1 h 235"/>
                <a:gd name="T20" fmla="*/ 1 w 135"/>
                <a:gd name="T21" fmla="*/ 1 h 235"/>
                <a:gd name="T22" fmla="*/ 1 w 135"/>
                <a:gd name="T23" fmla="*/ 1 h 235"/>
                <a:gd name="T24" fmla="*/ 0 w 135"/>
                <a:gd name="T25" fmla="*/ 1 h 235"/>
                <a:gd name="T26" fmla="*/ 1 w 135"/>
                <a:gd name="T27" fmla="*/ 1 h 235"/>
                <a:gd name="T28" fmla="*/ 1 w 135"/>
                <a:gd name="T29" fmla="*/ 2 h 235"/>
                <a:gd name="T30" fmla="*/ 1 w 135"/>
                <a:gd name="T31" fmla="*/ 2 h 235"/>
                <a:gd name="T32" fmla="*/ 1 w 135"/>
                <a:gd name="T33" fmla="*/ 2 h 235"/>
                <a:gd name="T34" fmla="*/ 1 w 135"/>
                <a:gd name="T35" fmla="*/ 2 h 235"/>
                <a:gd name="T36" fmla="*/ 1 w 135"/>
                <a:gd name="T37" fmla="*/ 2 h 235"/>
                <a:gd name="T38" fmla="*/ 1 w 135"/>
                <a:gd name="T39" fmla="*/ 2 h 235"/>
                <a:gd name="T40" fmla="*/ 1 w 135"/>
                <a:gd name="T41" fmla="*/ 2 h 235"/>
                <a:gd name="T42" fmla="*/ 1 w 135"/>
                <a:gd name="T43" fmla="*/ 2 h 235"/>
                <a:gd name="T44" fmla="*/ 1 w 135"/>
                <a:gd name="T45" fmla="*/ 2 h 235"/>
                <a:gd name="T46" fmla="*/ 1 w 135"/>
                <a:gd name="T47" fmla="*/ 2 h 235"/>
                <a:gd name="T48" fmla="*/ 1 w 135"/>
                <a:gd name="T49" fmla="*/ 2 h 235"/>
                <a:gd name="T50" fmla="*/ 1 w 135"/>
                <a:gd name="T51" fmla="*/ 2 h 235"/>
                <a:gd name="T52" fmla="*/ 1 w 135"/>
                <a:gd name="T53" fmla="*/ 2 h 235"/>
                <a:gd name="T54" fmla="*/ 1 w 135"/>
                <a:gd name="T55" fmla="*/ 2 h 235"/>
                <a:gd name="T56" fmla="*/ 1 w 135"/>
                <a:gd name="T57" fmla="*/ 2 h 235"/>
                <a:gd name="T58" fmla="*/ 1 w 135"/>
                <a:gd name="T59" fmla="*/ 2 h 235"/>
                <a:gd name="T60" fmla="*/ 1 w 135"/>
                <a:gd name="T61" fmla="*/ 2 h 235"/>
                <a:gd name="T62" fmla="*/ 1 w 135"/>
                <a:gd name="T63" fmla="*/ 2 h 235"/>
                <a:gd name="T64" fmla="*/ 1 w 135"/>
                <a:gd name="T65" fmla="*/ 2 h 235"/>
                <a:gd name="T66" fmla="*/ 1 w 135"/>
                <a:gd name="T67" fmla="*/ 2 h 235"/>
                <a:gd name="T68" fmla="*/ 1 w 135"/>
                <a:gd name="T69" fmla="*/ 2 h 235"/>
                <a:gd name="T70" fmla="*/ 1 w 135"/>
                <a:gd name="T71" fmla="*/ 2 h 235"/>
                <a:gd name="T72" fmla="*/ 1 w 135"/>
                <a:gd name="T73" fmla="*/ 1 h 235"/>
                <a:gd name="T74" fmla="*/ 1 w 135"/>
                <a:gd name="T75" fmla="*/ 1 h 235"/>
                <a:gd name="T76" fmla="*/ 1 w 135"/>
                <a:gd name="T77" fmla="*/ 1 h 235"/>
                <a:gd name="T78" fmla="*/ 1 w 135"/>
                <a:gd name="T79" fmla="*/ 1 h 235"/>
                <a:gd name="T80" fmla="*/ 1 w 135"/>
                <a:gd name="T81" fmla="*/ 1 h 235"/>
                <a:gd name="T82" fmla="*/ 1 w 135"/>
                <a:gd name="T83" fmla="*/ 1 h 235"/>
                <a:gd name="T84" fmla="*/ 1 w 135"/>
                <a:gd name="T85" fmla="*/ 1 h 235"/>
                <a:gd name="T86" fmla="*/ 2 w 135"/>
                <a:gd name="T87" fmla="*/ 1 h 235"/>
                <a:gd name="T88" fmla="*/ 2 w 135"/>
                <a:gd name="T89" fmla="*/ 1 h 235"/>
                <a:gd name="T90" fmla="*/ 2 w 135"/>
                <a:gd name="T91" fmla="*/ 1 h 235"/>
                <a:gd name="T92" fmla="*/ 2 w 135"/>
                <a:gd name="T93" fmla="*/ 1 h 235"/>
                <a:gd name="T94" fmla="*/ 2 w 135"/>
                <a:gd name="T95" fmla="*/ 1 h 235"/>
                <a:gd name="T96" fmla="*/ 2 w 135"/>
                <a:gd name="T97" fmla="*/ 1 h 235"/>
                <a:gd name="T98" fmla="*/ 2 w 135"/>
                <a:gd name="T99" fmla="*/ 0 h 235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135" h="235">
                  <a:moveTo>
                    <a:pt x="134" y="0"/>
                  </a:moveTo>
                  <a:lnTo>
                    <a:pt x="124" y="15"/>
                  </a:lnTo>
                  <a:lnTo>
                    <a:pt x="111" y="28"/>
                  </a:lnTo>
                  <a:lnTo>
                    <a:pt x="97" y="39"/>
                  </a:lnTo>
                  <a:lnTo>
                    <a:pt x="83" y="48"/>
                  </a:lnTo>
                  <a:lnTo>
                    <a:pt x="68" y="53"/>
                  </a:lnTo>
                  <a:lnTo>
                    <a:pt x="53" y="58"/>
                  </a:lnTo>
                  <a:lnTo>
                    <a:pt x="39" y="60"/>
                  </a:lnTo>
                  <a:lnTo>
                    <a:pt x="26" y="60"/>
                  </a:lnTo>
                  <a:lnTo>
                    <a:pt x="26" y="72"/>
                  </a:lnTo>
                  <a:lnTo>
                    <a:pt x="23" y="84"/>
                  </a:lnTo>
                  <a:lnTo>
                    <a:pt x="15" y="98"/>
                  </a:lnTo>
                  <a:lnTo>
                    <a:pt x="0" y="109"/>
                  </a:lnTo>
                  <a:lnTo>
                    <a:pt x="10" y="124"/>
                  </a:lnTo>
                  <a:lnTo>
                    <a:pt x="15" y="142"/>
                  </a:lnTo>
                  <a:lnTo>
                    <a:pt x="16" y="162"/>
                  </a:lnTo>
                  <a:lnTo>
                    <a:pt x="10" y="178"/>
                  </a:lnTo>
                  <a:lnTo>
                    <a:pt x="15" y="180"/>
                  </a:lnTo>
                  <a:lnTo>
                    <a:pt x="22" y="184"/>
                  </a:lnTo>
                  <a:lnTo>
                    <a:pt x="30" y="187"/>
                  </a:lnTo>
                  <a:lnTo>
                    <a:pt x="39" y="193"/>
                  </a:lnTo>
                  <a:lnTo>
                    <a:pt x="48" y="201"/>
                  </a:lnTo>
                  <a:lnTo>
                    <a:pt x="56" y="210"/>
                  </a:lnTo>
                  <a:lnTo>
                    <a:pt x="61" y="222"/>
                  </a:lnTo>
                  <a:lnTo>
                    <a:pt x="66" y="235"/>
                  </a:lnTo>
                  <a:lnTo>
                    <a:pt x="69" y="227"/>
                  </a:lnTo>
                  <a:lnTo>
                    <a:pt x="74" y="218"/>
                  </a:lnTo>
                  <a:lnTo>
                    <a:pt x="80" y="210"/>
                  </a:lnTo>
                  <a:lnTo>
                    <a:pt x="86" y="202"/>
                  </a:lnTo>
                  <a:lnTo>
                    <a:pt x="94" y="194"/>
                  </a:lnTo>
                  <a:lnTo>
                    <a:pt x="103" y="188"/>
                  </a:lnTo>
                  <a:lnTo>
                    <a:pt x="112" y="185"/>
                  </a:lnTo>
                  <a:lnTo>
                    <a:pt x="122" y="182"/>
                  </a:lnTo>
                  <a:lnTo>
                    <a:pt x="118" y="172"/>
                  </a:lnTo>
                  <a:lnTo>
                    <a:pt x="114" y="158"/>
                  </a:lnTo>
                  <a:lnTo>
                    <a:pt x="117" y="144"/>
                  </a:lnTo>
                  <a:lnTo>
                    <a:pt x="126" y="128"/>
                  </a:lnTo>
                  <a:lnTo>
                    <a:pt x="117" y="103"/>
                  </a:lnTo>
                  <a:lnTo>
                    <a:pt x="114" y="79"/>
                  </a:lnTo>
                  <a:lnTo>
                    <a:pt x="115" y="57"/>
                  </a:lnTo>
                  <a:lnTo>
                    <a:pt x="118" y="41"/>
                  </a:lnTo>
                  <a:lnTo>
                    <a:pt x="121" y="31"/>
                  </a:lnTo>
                  <a:lnTo>
                    <a:pt x="126" y="21"/>
                  </a:lnTo>
                  <a:lnTo>
                    <a:pt x="130" y="12"/>
                  </a:lnTo>
                  <a:lnTo>
                    <a:pt x="134" y="7"/>
                  </a:lnTo>
                  <a:lnTo>
                    <a:pt x="135" y="6"/>
                  </a:lnTo>
                  <a:lnTo>
                    <a:pt x="135" y="4"/>
                  </a:lnTo>
                  <a:lnTo>
                    <a:pt x="134" y="3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86" name="Freeform 282"/>
            <p:cNvSpPr>
              <a:spLocks/>
            </p:cNvSpPr>
            <p:nvPr/>
          </p:nvSpPr>
          <p:spPr bwMode="auto">
            <a:xfrm>
              <a:off x="416" y="168"/>
              <a:ext cx="127" cy="97"/>
            </a:xfrm>
            <a:custGeom>
              <a:avLst/>
              <a:gdLst>
                <a:gd name="T0" fmla="*/ 1 w 253"/>
                <a:gd name="T1" fmla="*/ 0 h 194"/>
                <a:gd name="T2" fmla="*/ 1 w 253"/>
                <a:gd name="T3" fmla="*/ 1 h 194"/>
                <a:gd name="T4" fmla="*/ 1 w 253"/>
                <a:gd name="T5" fmla="*/ 1 h 194"/>
                <a:gd name="T6" fmla="*/ 1 w 253"/>
                <a:gd name="T7" fmla="*/ 1 h 194"/>
                <a:gd name="T8" fmla="*/ 1 w 253"/>
                <a:gd name="T9" fmla="*/ 1 h 194"/>
                <a:gd name="T10" fmla="*/ 1 w 253"/>
                <a:gd name="T11" fmla="*/ 1 h 194"/>
                <a:gd name="T12" fmla="*/ 1 w 253"/>
                <a:gd name="T13" fmla="*/ 1 h 194"/>
                <a:gd name="T14" fmla="*/ 1 w 253"/>
                <a:gd name="T15" fmla="*/ 1 h 194"/>
                <a:gd name="T16" fmla="*/ 1 w 253"/>
                <a:gd name="T17" fmla="*/ 1 h 194"/>
                <a:gd name="T18" fmla="*/ 1 w 253"/>
                <a:gd name="T19" fmla="*/ 1 h 194"/>
                <a:gd name="T20" fmla="*/ 1 w 253"/>
                <a:gd name="T21" fmla="*/ 1 h 194"/>
                <a:gd name="T22" fmla="*/ 1 w 253"/>
                <a:gd name="T23" fmla="*/ 1 h 194"/>
                <a:gd name="T24" fmla="*/ 0 w 253"/>
                <a:gd name="T25" fmla="*/ 1 h 194"/>
                <a:gd name="T26" fmla="*/ 1 w 253"/>
                <a:gd name="T27" fmla="*/ 1 h 194"/>
                <a:gd name="T28" fmla="*/ 1 w 253"/>
                <a:gd name="T29" fmla="*/ 1 h 194"/>
                <a:gd name="T30" fmla="*/ 1 w 253"/>
                <a:gd name="T31" fmla="*/ 1 h 194"/>
                <a:gd name="T32" fmla="*/ 1 w 253"/>
                <a:gd name="T33" fmla="*/ 1 h 194"/>
                <a:gd name="T34" fmla="*/ 1 w 253"/>
                <a:gd name="T35" fmla="*/ 1 h 194"/>
                <a:gd name="T36" fmla="*/ 1 w 253"/>
                <a:gd name="T37" fmla="*/ 1 h 194"/>
                <a:gd name="T38" fmla="*/ 1 w 253"/>
                <a:gd name="T39" fmla="*/ 1 h 194"/>
                <a:gd name="T40" fmla="*/ 1 w 253"/>
                <a:gd name="T41" fmla="*/ 2 h 194"/>
                <a:gd name="T42" fmla="*/ 1 w 253"/>
                <a:gd name="T43" fmla="*/ 2 h 194"/>
                <a:gd name="T44" fmla="*/ 1 w 253"/>
                <a:gd name="T45" fmla="*/ 2 h 194"/>
                <a:gd name="T46" fmla="*/ 1 w 253"/>
                <a:gd name="T47" fmla="*/ 2 h 194"/>
                <a:gd name="T48" fmla="*/ 1 w 253"/>
                <a:gd name="T49" fmla="*/ 2 h 194"/>
                <a:gd name="T50" fmla="*/ 1 w 253"/>
                <a:gd name="T51" fmla="*/ 2 h 194"/>
                <a:gd name="T52" fmla="*/ 1 w 253"/>
                <a:gd name="T53" fmla="*/ 2 h 194"/>
                <a:gd name="T54" fmla="*/ 2 w 253"/>
                <a:gd name="T55" fmla="*/ 2 h 194"/>
                <a:gd name="T56" fmla="*/ 2 w 253"/>
                <a:gd name="T57" fmla="*/ 2 h 194"/>
                <a:gd name="T58" fmla="*/ 2 w 253"/>
                <a:gd name="T59" fmla="*/ 2 h 194"/>
                <a:gd name="T60" fmla="*/ 2 w 253"/>
                <a:gd name="T61" fmla="*/ 2 h 194"/>
                <a:gd name="T62" fmla="*/ 2 w 253"/>
                <a:gd name="T63" fmla="*/ 2 h 194"/>
                <a:gd name="T64" fmla="*/ 2 w 253"/>
                <a:gd name="T65" fmla="*/ 2 h 194"/>
                <a:gd name="T66" fmla="*/ 2 w 253"/>
                <a:gd name="T67" fmla="*/ 2 h 194"/>
                <a:gd name="T68" fmla="*/ 2 w 253"/>
                <a:gd name="T69" fmla="*/ 2 h 194"/>
                <a:gd name="T70" fmla="*/ 2 w 253"/>
                <a:gd name="T71" fmla="*/ 2 h 194"/>
                <a:gd name="T72" fmla="*/ 2 w 253"/>
                <a:gd name="T73" fmla="*/ 2 h 194"/>
                <a:gd name="T74" fmla="*/ 2 w 253"/>
                <a:gd name="T75" fmla="*/ 2 h 194"/>
                <a:gd name="T76" fmla="*/ 2 w 253"/>
                <a:gd name="T77" fmla="*/ 2 h 194"/>
                <a:gd name="T78" fmla="*/ 2 w 253"/>
                <a:gd name="T79" fmla="*/ 2 h 194"/>
                <a:gd name="T80" fmla="*/ 2 w 253"/>
                <a:gd name="T81" fmla="*/ 2 h 194"/>
                <a:gd name="T82" fmla="*/ 2 w 253"/>
                <a:gd name="T83" fmla="*/ 2 h 194"/>
                <a:gd name="T84" fmla="*/ 2 w 253"/>
                <a:gd name="T85" fmla="*/ 1 h 194"/>
                <a:gd name="T86" fmla="*/ 2 w 253"/>
                <a:gd name="T87" fmla="*/ 1 h 194"/>
                <a:gd name="T88" fmla="*/ 2 w 253"/>
                <a:gd name="T89" fmla="*/ 1 h 194"/>
                <a:gd name="T90" fmla="*/ 2 w 253"/>
                <a:gd name="T91" fmla="*/ 1 h 194"/>
                <a:gd name="T92" fmla="*/ 2 w 253"/>
                <a:gd name="T93" fmla="*/ 1 h 194"/>
                <a:gd name="T94" fmla="*/ 2 w 253"/>
                <a:gd name="T95" fmla="*/ 1 h 194"/>
                <a:gd name="T96" fmla="*/ 2 w 253"/>
                <a:gd name="T97" fmla="*/ 1 h 194"/>
                <a:gd name="T98" fmla="*/ 2 w 253"/>
                <a:gd name="T99" fmla="*/ 1 h 194"/>
                <a:gd name="T100" fmla="*/ 2 w 253"/>
                <a:gd name="T101" fmla="*/ 1 h 194"/>
                <a:gd name="T102" fmla="*/ 2 w 253"/>
                <a:gd name="T103" fmla="*/ 1 h 194"/>
                <a:gd name="T104" fmla="*/ 2 w 253"/>
                <a:gd name="T105" fmla="*/ 1 h 194"/>
                <a:gd name="T106" fmla="*/ 2 w 253"/>
                <a:gd name="T107" fmla="*/ 1 h 194"/>
                <a:gd name="T108" fmla="*/ 2 w 253"/>
                <a:gd name="T109" fmla="*/ 1 h 194"/>
                <a:gd name="T110" fmla="*/ 2 w 253"/>
                <a:gd name="T111" fmla="*/ 1 h 194"/>
                <a:gd name="T112" fmla="*/ 2 w 253"/>
                <a:gd name="T113" fmla="*/ 1 h 194"/>
                <a:gd name="T114" fmla="*/ 2 w 253"/>
                <a:gd name="T115" fmla="*/ 1 h 194"/>
                <a:gd name="T116" fmla="*/ 2 w 253"/>
                <a:gd name="T117" fmla="*/ 1 h 194"/>
                <a:gd name="T118" fmla="*/ 1 w 253"/>
                <a:gd name="T119" fmla="*/ 1 h 194"/>
                <a:gd name="T120" fmla="*/ 1 w 253"/>
                <a:gd name="T121" fmla="*/ 0 h 194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253" h="194">
                  <a:moveTo>
                    <a:pt x="115" y="0"/>
                  </a:moveTo>
                  <a:lnTo>
                    <a:pt x="106" y="3"/>
                  </a:lnTo>
                  <a:lnTo>
                    <a:pt x="95" y="7"/>
                  </a:lnTo>
                  <a:lnTo>
                    <a:pt x="83" y="11"/>
                  </a:lnTo>
                  <a:lnTo>
                    <a:pt x="69" y="15"/>
                  </a:lnTo>
                  <a:lnTo>
                    <a:pt x="54" y="20"/>
                  </a:lnTo>
                  <a:lnTo>
                    <a:pt x="40" y="24"/>
                  </a:lnTo>
                  <a:lnTo>
                    <a:pt x="27" y="26"/>
                  </a:lnTo>
                  <a:lnTo>
                    <a:pt x="16" y="27"/>
                  </a:lnTo>
                  <a:lnTo>
                    <a:pt x="11" y="26"/>
                  </a:lnTo>
                  <a:lnTo>
                    <a:pt x="7" y="26"/>
                  </a:lnTo>
                  <a:lnTo>
                    <a:pt x="2" y="25"/>
                  </a:lnTo>
                  <a:lnTo>
                    <a:pt x="0" y="25"/>
                  </a:lnTo>
                  <a:lnTo>
                    <a:pt x="13" y="33"/>
                  </a:lnTo>
                  <a:lnTo>
                    <a:pt x="26" y="44"/>
                  </a:lnTo>
                  <a:lnTo>
                    <a:pt x="36" y="58"/>
                  </a:lnTo>
                  <a:lnTo>
                    <a:pt x="47" y="73"/>
                  </a:lnTo>
                  <a:lnTo>
                    <a:pt x="55" y="90"/>
                  </a:lnTo>
                  <a:lnTo>
                    <a:pt x="62" y="109"/>
                  </a:lnTo>
                  <a:lnTo>
                    <a:pt x="66" y="127"/>
                  </a:lnTo>
                  <a:lnTo>
                    <a:pt x="70" y="146"/>
                  </a:lnTo>
                  <a:lnTo>
                    <a:pt x="77" y="146"/>
                  </a:lnTo>
                  <a:lnTo>
                    <a:pt x="85" y="148"/>
                  </a:lnTo>
                  <a:lnTo>
                    <a:pt x="94" y="153"/>
                  </a:lnTo>
                  <a:lnTo>
                    <a:pt x="104" y="157"/>
                  </a:lnTo>
                  <a:lnTo>
                    <a:pt x="114" y="165"/>
                  </a:lnTo>
                  <a:lnTo>
                    <a:pt x="123" y="173"/>
                  </a:lnTo>
                  <a:lnTo>
                    <a:pt x="131" y="184"/>
                  </a:lnTo>
                  <a:lnTo>
                    <a:pt x="137" y="194"/>
                  </a:lnTo>
                  <a:lnTo>
                    <a:pt x="144" y="188"/>
                  </a:lnTo>
                  <a:lnTo>
                    <a:pt x="154" y="183"/>
                  </a:lnTo>
                  <a:lnTo>
                    <a:pt x="165" y="178"/>
                  </a:lnTo>
                  <a:lnTo>
                    <a:pt x="179" y="175"/>
                  </a:lnTo>
                  <a:lnTo>
                    <a:pt x="195" y="173"/>
                  </a:lnTo>
                  <a:lnTo>
                    <a:pt x="214" y="175"/>
                  </a:lnTo>
                  <a:lnTo>
                    <a:pt x="232" y="180"/>
                  </a:lnTo>
                  <a:lnTo>
                    <a:pt x="253" y="188"/>
                  </a:lnTo>
                  <a:lnTo>
                    <a:pt x="247" y="180"/>
                  </a:lnTo>
                  <a:lnTo>
                    <a:pt x="240" y="172"/>
                  </a:lnTo>
                  <a:lnTo>
                    <a:pt x="236" y="162"/>
                  </a:lnTo>
                  <a:lnTo>
                    <a:pt x="231" y="149"/>
                  </a:lnTo>
                  <a:lnTo>
                    <a:pt x="230" y="135"/>
                  </a:lnTo>
                  <a:lnTo>
                    <a:pt x="230" y="120"/>
                  </a:lnTo>
                  <a:lnTo>
                    <a:pt x="235" y="103"/>
                  </a:lnTo>
                  <a:lnTo>
                    <a:pt x="243" y="84"/>
                  </a:lnTo>
                  <a:lnTo>
                    <a:pt x="231" y="81"/>
                  </a:lnTo>
                  <a:lnTo>
                    <a:pt x="218" y="78"/>
                  </a:lnTo>
                  <a:lnTo>
                    <a:pt x="207" y="72"/>
                  </a:lnTo>
                  <a:lnTo>
                    <a:pt x="197" y="65"/>
                  </a:lnTo>
                  <a:lnTo>
                    <a:pt x="187" y="57"/>
                  </a:lnTo>
                  <a:lnTo>
                    <a:pt x="180" y="44"/>
                  </a:lnTo>
                  <a:lnTo>
                    <a:pt x="177" y="30"/>
                  </a:lnTo>
                  <a:lnTo>
                    <a:pt x="176" y="12"/>
                  </a:lnTo>
                  <a:lnTo>
                    <a:pt x="169" y="13"/>
                  </a:lnTo>
                  <a:lnTo>
                    <a:pt x="162" y="15"/>
                  </a:lnTo>
                  <a:lnTo>
                    <a:pt x="155" y="15"/>
                  </a:lnTo>
                  <a:lnTo>
                    <a:pt x="148" y="15"/>
                  </a:lnTo>
                  <a:lnTo>
                    <a:pt x="140" y="14"/>
                  </a:lnTo>
                  <a:lnTo>
                    <a:pt x="132" y="11"/>
                  </a:lnTo>
                  <a:lnTo>
                    <a:pt x="124" y="6"/>
                  </a:lnTo>
                  <a:lnTo>
                    <a:pt x="115" y="0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87" name="Freeform 283"/>
            <p:cNvSpPr>
              <a:spLocks/>
            </p:cNvSpPr>
            <p:nvPr/>
          </p:nvSpPr>
          <p:spPr bwMode="auto">
            <a:xfrm>
              <a:off x="351" y="22"/>
              <a:ext cx="111" cy="138"/>
            </a:xfrm>
            <a:custGeom>
              <a:avLst/>
              <a:gdLst>
                <a:gd name="T0" fmla="*/ 2 w 222"/>
                <a:gd name="T1" fmla="*/ 2 h 274"/>
                <a:gd name="T2" fmla="*/ 2 w 222"/>
                <a:gd name="T3" fmla="*/ 2 h 274"/>
                <a:gd name="T4" fmla="*/ 1 w 222"/>
                <a:gd name="T5" fmla="*/ 2 h 274"/>
                <a:gd name="T6" fmla="*/ 1 w 222"/>
                <a:gd name="T7" fmla="*/ 2 h 274"/>
                <a:gd name="T8" fmla="*/ 1 w 222"/>
                <a:gd name="T9" fmla="*/ 2 h 274"/>
                <a:gd name="T10" fmla="*/ 1 w 222"/>
                <a:gd name="T11" fmla="*/ 3 h 274"/>
                <a:gd name="T12" fmla="*/ 1 w 222"/>
                <a:gd name="T13" fmla="*/ 3 h 274"/>
                <a:gd name="T14" fmla="*/ 1 w 222"/>
                <a:gd name="T15" fmla="*/ 3 h 274"/>
                <a:gd name="T16" fmla="*/ 1 w 222"/>
                <a:gd name="T17" fmla="*/ 3 h 274"/>
                <a:gd name="T18" fmla="*/ 1 w 222"/>
                <a:gd name="T19" fmla="*/ 3 h 274"/>
                <a:gd name="T20" fmla="*/ 1 w 222"/>
                <a:gd name="T21" fmla="*/ 3 h 274"/>
                <a:gd name="T22" fmla="*/ 0 w 222"/>
                <a:gd name="T23" fmla="*/ 3 h 274"/>
                <a:gd name="T24" fmla="*/ 1 w 222"/>
                <a:gd name="T25" fmla="*/ 3 h 274"/>
                <a:gd name="T26" fmla="*/ 1 w 222"/>
                <a:gd name="T27" fmla="*/ 2 h 274"/>
                <a:gd name="T28" fmla="*/ 1 w 222"/>
                <a:gd name="T29" fmla="*/ 2 h 274"/>
                <a:gd name="T30" fmla="*/ 1 w 222"/>
                <a:gd name="T31" fmla="*/ 2 h 274"/>
                <a:gd name="T32" fmla="*/ 1 w 222"/>
                <a:gd name="T33" fmla="*/ 2 h 274"/>
                <a:gd name="T34" fmla="*/ 1 w 222"/>
                <a:gd name="T35" fmla="*/ 2 h 274"/>
                <a:gd name="T36" fmla="*/ 1 w 222"/>
                <a:gd name="T37" fmla="*/ 1 h 274"/>
                <a:gd name="T38" fmla="*/ 1 w 222"/>
                <a:gd name="T39" fmla="*/ 1 h 274"/>
                <a:gd name="T40" fmla="*/ 1 w 222"/>
                <a:gd name="T41" fmla="*/ 1 h 274"/>
                <a:gd name="T42" fmla="*/ 1 w 222"/>
                <a:gd name="T43" fmla="*/ 1 h 274"/>
                <a:gd name="T44" fmla="*/ 1 w 222"/>
                <a:gd name="T45" fmla="*/ 1 h 274"/>
                <a:gd name="T46" fmla="*/ 1 w 222"/>
                <a:gd name="T47" fmla="*/ 1 h 274"/>
                <a:gd name="T48" fmla="*/ 2 w 222"/>
                <a:gd name="T49" fmla="*/ 1 h 274"/>
                <a:gd name="T50" fmla="*/ 2 w 222"/>
                <a:gd name="T51" fmla="*/ 1 h 274"/>
                <a:gd name="T52" fmla="*/ 2 w 222"/>
                <a:gd name="T53" fmla="*/ 1 h 274"/>
                <a:gd name="T54" fmla="*/ 2 w 222"/>
                <a:gd name="T55" fmla="*/ 1 h 274"/>
                <a:gd name="T56" fmla="*/ 2 w 222"/>
                <a:gd name="T57" fmla="*/ 1 h 274"/>
                <a:gd name="T58" fmla="*/ 2 w 222"/>
                <a:gd name="T59" fmla="*/ 1 h 274"/>
                <a:gd name="T60" fmla="*/ 2 w 222"/>
                <a:gd name="T61" fmla="*/ 1 h 274"/>
                <a:gd name="T62" fmla="*/ 2 w 222"/>
                <a:gd name="T63" fmla="*/ 1 h 274"/>
                <a:gd name="T64" fmla="*/ 2 w 222"/>
                <a:gd name="T65" fmla="*/ 1 h 274"/>
                <a:gd name="T66" fmla="*/ 2 w 222"/>
                <a:gd name="T67" fmla="*/ 1 h 274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222" h="274">
                  <a:moveTo>
                    <a:pt x="194" y="133"/>
                  </a:moveTo>
                  <a:lnTo>
                    <a:pt x="187" y="133"/>
                  </a:lnTo>
                  <a:lnTo>
                    <a:pt x="175" y="133"/>
                  </a:lnTo>
                  <a:lnTo>
                    <a:pt x="158" y="135"/>
                  </a:lnTo>
                  <a:lnTo>
                    <a:pt x="140" y="139"/>
                  </a:lnTo>
                  <a:lnTo>
                    <a:pt x="120" y="148"/>
                  </a:lnTo>
                  <a:lnTo>
                    <a:pt x="102" y="160"/>
                  </a:lnTo>
                  <a:lnTo>
                    <a:pt x="85" y="179"/>
                  </a:lnTo>
                  <a:lnTo>
                    <a:pt x="72" y="205"/>
                  </a:lnTo>
                  <a:lnTo>
                    <a:pt x="64" y="228"/>
                  </a:lnTo>
                  <a:lnTo>
                    <a:pt x="57" y="247"/>
                  </a:lnTo>
                  <a:lnTo>
                    <a:pt x="49" y="258"/>
                  </a:lnTo>
                  <a:lnTo>
                    <a:pt x="40" y="264"/>
                  </a:lnTo>
                  <a:lnTo>
                    <a:pt x="34" y="265"/>
                  </a:lnTo>
                  <a:lnTo>
                    <a:pt x="29" y="266"/>
                  </a:lnTo>
                  <a:lnTo>
                    <a:pt x="24" y="267"/>
                  </a:lnTo>
                  <a:lnTo>
                    <a:pt x="18" y="269"/>
                  </a:lnTo>
                  <a:lnTo>
                    <a:pt x="13" y="270"/>
                  </a:lnTo>
                  <a:lnTo>
                    <a:pt x="9" y="271"/>
                  </a:lnTo>
                  <a:lnTo>
                    <a:pt x="4" y="273"/>
                  </a:lnTo>
                  <a:lnTo>
                    <a:pt x="1" y="274"/>
                  </a:lnTo>
                  <a:lnTo>
                    <a:pt x="1" y="273"/>
                  </a:lnTo>
                  <a:lnTo>
                    <a:pt x="1" y="272"/>
                  </a:lnTo>
                  <a:lnTo>
                    <a:pt x="0" y="271"/>
                  </a:lnTo>
                  <a:lnTo>
                    <a:pt x="0" y="270"/>
                  </a:lnTo>
                  <a:lnTo>
                    <a:pt x="18" y="262"/>
                  </a:lnTo>
                  <a:lnTo>
                    <a:pt x="33" y="249"/>
                  </a:lnTo>
                  <a:lnTo>
                    <a:pt x="42" y="234"/>
                  </a:lnTo>
                  <a:lnTo>
                    <a:pt x="49" y="218"/>
                  </a:lnTo>
                  <a:lnTo>
                    <a:pt x="52" y="201"/>
                  </a:lnTo>
                  <a:lnTo>
                    <a:pt x="55" y="186"/>
                  </a:lnTo>
                  <a:lnTo>
                    <a:pt x="55" y="172"/>
                  </a:lnTo>
                  <a:lnTo>
                    <a:pt x="55" y="161"/>
                  </a:lnTo>
                  <a:lnTo>
                    <a:pt x="54" y="152"/>
                  </a:lnTo>
                  <a:lnTo>
                    <a:pt x="52" y="142"/>
                  </a:lnTo>
                  <a:lnTo>
                    <a:pt x="49" y="130"/>
                  </a:lnTo>
                  <a:lnTo>
                    <a:pt x="46" y="118"/>
                  </a:lnTo>
                  <a:lnTo>
                    <a:pt x="52" y="116"/>
                  </a:lnTo>
                  <a:lnTo>
                    <a:pt x="62" y="112"/>
                  </a:lnTo>
                  <a:lnTo>
                    <a:pt x="70" y="104"/>
                  </a:lnTo>
                  <a:lnTo>
                    <a:pt x="79" y="95"/>
                  </a:lnTo>
                  <a:lnTo>
                    <a:pt x="86" y="84"/>
                  </a:lnTo>
                  <a:lnTo>
                    <a:pt x="90" y="73"/>
                  </a:lnTo>
                  <a:lnTo>
                    <a:pt x="92" y="61"/>
                  </a:lnTo>
                  <a:lnTo>
                    <a:pt x="88" y="48"/>
                  </a:lnTo>
                  <a:lnTo>
                    <a:pt x="97" y="47"/>
                  </a:lnTo>
                  <a:lnTo>
                    <a:pt x="110" y="44"/>
                  </a:lnTo>
                  <a:lnTo>
                    <a:pt x="123" y="39"/>
                  </a:lnTo>
                  <a:lnTo>
                    <a:pt x="138" y="32"/>
                  </a:lnTo>
                  <a:lnTo>
                    <a:pt x="150" y="25"/>
                  </a:lnTo>
                  <a:lnTo>
                    <a:pt x="163" y="17"/>
                  </a:lnTo>
                  <a:lnTo>
                    <a:pt x="173" y="8"/>
                  </a:lnTo>
                  <a:lnTo>
                    <a:pt x="180" y="0"/>
                  </a:lnTo>
                  <a:lnTo>
                    <a:pt x="180" y="10"/>
                  </a:lnTo>
                  <a:lnTo>
                    <a:pt x="181" y="23"/>
                  </a:lnTo>
                  <a:lnTo>
                    <a:pt x="184" y="37"/>
                  </a:lnTo>
                  <a:lnTo>
                    <a:pt x="188" y="50"/>
                  </a:lnTo>
                  <a:lnTo>
                    <a:pt x="194" y="62"/>
                  </a:lnTo>
                  <a:lnTo>
                    <a:pt x="202" y="74"/>
                  </a:lnTo>
                  <a:lnTo>
                    <a:pt x="211" y="83"/>
                  </a:lnTo>
                  <a:lnTo>
                    <a:pt x="222" y="90"/>
                  </a:lnTo>
                  <a:lnTo>
                    <a:pt x="215" y="91"/>
                  </a:lnTo>
                  <a:lnTo>
                    <a:pt x="208" y="93"/>
                  </a:lnTo>
                  <a:lnTo>
                    <a:pt x="201" y="97"/>
                  </a:lnTo>
                  <a:lnTo>
                    <a:pt x="195" y="101"/>
                  </a:lnTo>
                  <a:lnTo>
                    <a:pt x="191" y="107"/>
                  </a:lnTo>
                  <a:lnTo>
                    <a:pt x="190" y="115"/>
                  </a:lnTo>
                  <a:lnTo>
                    <a:pt x="190" y="123"/>
                  </a:lnTo>
                  <a:lnTo>
                    <a:pt x="194" y="133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88" name="Freeform 284"/>
            <p:cNvSpPr>
              <a:spLocks/>
            </p:cNvSpPr>
            <p:nvPr/>
          </p:nvSpPr>
          <p:spPr bwMode="auto">
            <a:xfrm>
              <a:off x="315" y="25"/>
              <a:ext cx="66" cy="132"/>
            </a:xfrm>
            <a:custGeom>
              <a:avLst/>
              <a:gdLst>
                <a:gd name="T0" fmla="*/ 1 w 131"/>
                <a:gd name="T1" fmla="*/ 2 h 265"/>
                <a:gd name="T2" fmla="*/ 1 w 131"/>
                <a:gd name="T3" fmla="*/ 1 h 265"/>
                <a:gd name="T4" fmla="*/ 1 w 131"/>
                <a:gd name="T5" fmla="*/ 1 h 265"/>
                <a:gd name="T6" fmla="*/ 1 w 131"/>
                <a:gd name="T7" fmla="*/ 1 h 265"/>
                <a:gd name="T8" fmla="*/ 1 w 131"/>
                <a:gd name="T9" fmla="*/ 1 h 265"/>
                <a:gd name="T10" fmla="*/ 1 w 131"/>
                <a:gd name="T11" fmla="*/ 1 h 265"/>
                <a:gd name="T12" fmla="*/ 1 w 131"/>
                <a:gd name="T13" fmla="*/ 1 h 265"/>
                <a:gd name="T14" fmla="*/ 1 w 131"/>
                <a:gd name="T15" fmla="*/ 1 h 265"/>
                <a:gd name="T16" fmla="*/ 1 w 131"/>
                <a:gd name="T17" fmla="*/ 1 h 265"/>
                <a:gd name="T18" fmla="*/ 1 w 131"/>
                <a:gd name="T19" fmla="*/ 1 h 265"/>
                <a:gd name="T20" fmla="*/ 1 w 131"/>
                <a:gd name="T21" fmla="*/ 1 h 265"/>
                <a:gd name="T22" fmla="*/ 1 w 131"/>
                <a:gd name="T23" fmla="*/ 1 h 265"/>
                <a:gd name="T24" fmla="*/ 1 w 131"/>
                <a:gd name="T25" fmla="*/ 1 h 265"/>
                <a:gd name="T26" fmla="*/ 1 w 131"/>
                <a:gd name="T27" fmla="*/ 1 h 265"/>
                <a:gd name="T28" fmla="*/ 1 w 131"/>
                <a:gd name="T29" fmla="*/ 1 h 265"/>
                <a:gd name="T30" fmla="*/ 1 w 131"/>
                <a:gd name="T31" fmla="*/ 1 h 265"/>
                <a:gd name="T32" fmla="*/ 1 w 131"/>
                <a:gd name="T33" fmla="*/ 1 h 265"/>
                <a:gd name="T34" fmla="*/ 1 w 131"/>
                <a:gd name="T35" fmla="*/ 1 h 265"/>
                <a:gd name="T36" fmla="*/ 1 w 131"/>
                <a:gd name="T37" fmla="*/ 1 h 265"/>
                <a:gd name="T38" fmla="*/ 1 w 131"/>
                <a:gd name="T39" fmla="*/ 1 h 265"/>
                <a:gd name="T40" fmla="*/ 1 w 131"/>
                <a:gd name="T41" fmla="*/ 1 h 265"/>
                <a:gd name="T42" fmla="*/ 1 w 131"/>
                <a:gd name="T43" fmla="*/ 1 h 265"/>
                <a:gd name="T44" fmla="*/ 1 w 131"/>
                <a:gd name="T45" fmla="*/ 1 h 265"/>
                <a:gd name="T46" fmla="*/ 1 w 131"/>
                <a:gd name="T47" fmla="*/ 1 h 265"/>
                <a:gd name="T48" fmla="*/ 1 w 131"/>
                <a:gd name="T49" fmla="*/ 1 h 265"/>
                <a:gd name="T50" fmla="*/ 1 w 131"/>
                <a:gd name="T51" fmla="*/ 1 h 265"/>
                <a:gd name="T52" fmla="*/ 1 w 131"/>
                <a:gd name="T53" fmla="*/ 1 h 265"/>
                <a:gd name="T54" fmla="*/ 1 w 131"/>
                <a:gd name="T55" fmla="*/ 1 h 265"/>
                <a:gd name="T56" fmla="*/ 1 w 131"/>
                <a:gd name="T57" fmla="*/ 1 h 265"/>
                <a:gd name="T58" fmla="*/ 1 w 131"/>
                <a:gd name="T59" fmla="*/ 1 h 265"/>
                <a:gd name="T60" fmla="*/ 1 w 131"/>
                <a:gd name="T61" fmla="*/ 1 h 265"/>
                <a:gd name="T62" fmla="*/ 1 w 131"/>
                <a:gd name="T63" fmla="*/ 1 h 265"/>
                <a:gd name="T64" fmla="*/ 0 w 131"/>
                <a:gd name="T65" fmla="*/ 1 h 265"/>
                <a:gd name="T66" fmla="*/ 1 w 131"/>
                <a:gd name="T67" fmla="*/ 0 h 265"/>
                <a:gd name="T68" fmla="*/ 1 w 131"/>
                <a:gd name="T69" fmla="*/ 0 h 265"/>
                <a:gd name="T70" fmla="*/ 1 w 131"/>
                <a:gd name="T71" fmla="*/ 0 h 265"/>
                <a:gd name="T72" fmla="*/ 1 w 131"/>
                <a:gd name="T73" fmla="*/ 0 h 265"/>
                <a:gd name="T74" fmla="*/ 2 w 131"/>
                <a:gd name="T75" fmla="*/ 0 h 265"/>
                <a:gd name="T76" fmla="*/ 1 w 131"/>
                <a:gd name="T77" fmla="*/ 0 h 265"/>
                <a:gd name="T78" fmla="*/ 1 w 131"/>
                <a:gd name="T79" fmla="*/ 0 h 265"/>
                <a:gd name="T80" fmla="*/ 1 w 131"/>
                <a:gd name="T81" fmla="*/ 0 h 265"/>
                <a:gd name="T82" fmla="*/ 1 w 131"/>
                <a:gd name="T83" fmla="*/ 0 h 265"/>
                <a:gd name="T84" fmla="*/ 1 w 131"/>
                <a:gd name="T85" fmla="*/ 0 h 265"/>
                <a:gd name="T86" fmla="*/ 1 w 131"/>
                <a:gd name="T87" fmla="*/ 1 h 265"/>
                <a:gd name="T88" fmla="*/ 1 w 131"/>
                <a:gd name="T89" fmla="*/ 1 h 265"/>
                <a:gd name="T90" fmla="*/ 1 w 131"/>
                <a:gd name="T91" fmla="*/ 1 h 265"/>
                <a:gd name="T92" fmla="*/ 1 w 131"/>
                <a:gd name="T93" fmla="*/ 1 h 265"/>
                <a:gd name="T94" fmla="*/ 1 w 131"/>
                <a:gd name="T95" fmla="*/ 2 h 265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0" t="0" r="r" b="b"/>
              <a:pathLst>
                <a:path w="131" h="265">
                  <a:moveTo>
                    <a:pt x="73" y="265"/>
                  </a:moveTo>
                  <a:lnTo>
                    <a:pt x="70" y="261"/>
                  </a:lnTo>
                  <a:lnTo>
                    <a:pt x="67" y="257"/>
                  </a:lnTo>
                  <a:lnTo>
                    <a:pt x="61" y="253"/>
                  </a:lnTo>
                  <a:lnTo>
                    <a:pt x="53" y="253"/>
                  </a:lnTo>
                  <a:lnTo>
                    <a:pt x="48" y="253"/>
                  </a:lnTo>
                  <a:lnTo>
                    <a:pt x="45" y="252"/>
                  </a:lnTo>
                  <a:lnTo>
                    <a:pt x="41" y="250"/>
                  </a:lnTo>
                  <a:lnTo>
                    <a:pt x="39" y="247"/>
                  </a:lnTo>
                  <a:lnTo>
                    <a:pt x="43" y="243"/>
                  </a:lnTo>
                  <a:lnTo>
                    <a:pt x="47" y="237"/>
                  </a:lnTo>
                  <a:lnTo>
                    <a:pt x="51" y="234"/>
                  </a:lnTo>
                  <a:lnTo>
                    <a:pt x="54" y="231"/>
                  </a:lnTo>
                  <a:lnTo>
                    <a:pt x="63" y="231"/>
                  </a:lnTo>
                  <a:lnTo>
                    <a:pt x="70" y="230"/>
                  </a:lnTo>
                  <a:lnTo>
                    <a:pt x="75" y="227"/>
                  </a:lnTo>
                  <a:lnTo>
                    <a:pt x="79" y="222"/>
                  </a:lnTo>
                  <a:lnTo>
                    <a:pt x="81" y="220"/>
                  </a:lnTo>
                  <a:lnTo>
                    <a:pt x="81" y="216"/>
                  </a:lnTo>
                  <a:lnTo>
                    <a:pt x="82" y="214"/>
                  </a:lnTo>
                  <a:lnTo>
                    <a:pt x="82" y="212"/>
                  </a:lnTo>
                  <a:lnTo>
                    <a:pt x="81" y="209"/>
                  </a:lnTo>
                  <a:lnTo>
                    <a:pt x="79" y="206"/>
                  </a:lnTo>
                  <a:lnTo>
                    <a:pt x="78" y="204"/>
                  </a:lnTo>
                  <a:lnTo>
                    <a:pt x="77" y="201"/>
                  </a:lnTo>
                  <a:lnTo>
                    <a:pt x="71" y="198"/>
                  </a:lnTo>
                  <a:lnTo>
                    <a:pt x="64" y="197"/>
                  </a:lnTo>
                  <a:lnTo>
                    <a:pt x="58" y="198"/>
                  </a:lnTo>
                  <a:lnTo>
                    <a:pt x="52" y="200"/>
                  </a:lnTo>
                  <a:lnTo>
                    <a:pt x="48" y="205"/>
                  </a:lnTo>
                  <a:lnTo>
                    <a:pt x="47" y="208"/>
                  </a:lnTo>
                  <a:lnTo>
                    <a:pt x="47" y="212"/>
                  </a:lnTo>
                  <a:lnTo>
                    <a:pt x="48" y="215"/>
                  </a:lnTo>
                  <a:lnTo>
                    <a:pt x="44" y="220"/>
                  </a:lnTo>
                  <a:lnTo>
                    <a:pt x="38" y="224"/>
                  </a:lnTo>
                  <a:lnTo>
                    <a:pt x="33" y="228"/>
                  </a:lnTo>
                  <a:lnTo>
                    <a:pt x="31" y="230"/>
                  </a:lnTo>
                  <a:lnTo>
                    <a:pt x="30" y="228"/>
                  </a:lnTo>
                  <a:lnTo>
                    <a:pt x="28" y="227"/>
                  </a:lnTo>
                  <a:lnTo>
                    <a:pt x="25" y="224"/>
                  </a:lnTo>
                  <a:lnTo>
                    <a:pt x="23" y="223"/>
                  </a:lnTo>
                  <a:lnTo>
                    <a:pt x="25" y="219"/>
                  </a:lnTo>
                  <a:lnTo>
                    <a:pt x="28" y="213"/>
                  </a:lnTo>
                  <a:lnTo>
                    <a:pt x="29" y="208"/>
                  </a:lnTo>
                  <a:lnTo>
                    <a:pt x="30" y="204"/>
                  </a:lnTo>
                  <a:lnTo>
                    <a:pt x="34" y="200"/>
                  </a:lnTo>
                  <a:lnTo>
                    <a:pt x="38" y="197"/>
                  </a:lnTo>
                  <a:lnTo>
                    <a:pt x="41" y="192"/>
                  </a:lnTo>
                  <a:lnTo>
                    <a:pt x="43" y="187"/>
                  </a:lnTo>
                  <a:lnTo>
                    <a:pt x="43" y="185"/>
                  </a:lnTo>
                  <a:lnTo>
                    <a:pt x="43" y="184"/>
                  </a:lnTo>
                  <a:lnTo>
                    <a:pt x="43" y="182"/>
                  </a:lnTo>
                  <a:lnTo>
                    <a:pt x="43" y="181"/>
                  </a:lnTo>
                  <a:lnTo>
                    <a:pt x="40" y="176"/>
                  </a:lnTo>
                  <a:lnTo>
                    <a:pt x="38" y="173"/>
                  </a:lnTo>
                  <a:lnTo>
                    <a:pt x="33" y="170"/>
                  </a:lnTo>
                  <a:lnTo>
                    <a:pt x="26" y="168"/>
                  </a:lnTo>
                  <a:lnTo>
                    <a:pt x="24" y="168"/>
                  </a:lnTo>
                  <a:lnTo>
                    <a:pt x="21" y="168"/>
                  </a:lnTo>
                  <a:lnTo>
                    <a:pt x="17" y="169"/>
                  </a:lnTo>
                  <a:lnTo>
                    <a:pt x="15" y="170"/>
                  </a:lnTo>
                  <a:lnTo>
                    <a:pt x="13" y="171"/>
                  </a:lnTo>
                  <a:lnTo>
                    <a:pt x="10" y="173"/>
                  </a:lnTo>
                  <a:lnTo>
                    <a:pt x="8" y="175"/>
                  </a:lnTo>
                  <a:lnTo>
                    <a:pt x="7" y="176"/>
                  </a:lnTo>
                  <a:lnTo>
                    <a:pt x="0" y="152"/>
                  </a:lnTo>
                  <a:lnTo>
                    <a:pt x="2" y="125"/>
                  </a:lnTo>
                  <a:lnTo>
                    <a:pt x="11" y="100"/>
                  </a:lnTo>
                  <a:lnTo>
                    <a:pt x="28" y="75"/>
                  </a:lnTo>
                  <a:lnTo>
                    <a:pt x="47" y="53"/>
                  </a:lnTo>
                  <a:lnTo>
                    <a:pt x="69" y="33"/>
                  </a:lnTo>
                  <a:lnTo>
                    <a:pt x="92" y="18"/>
                  </a:lnTo>
                  <a:lnTo>
                    <a:pt x="112" y="8"/>
                  </a:lnTo>
                  <a:lnTo>
                    <a:pt x="117" y="4"/>
                  </a:lnTo>
                  <a:lnTo>
                    <a:pt x="125" y="1"/>
                  </a:lnTo>
                  <a:lnTo>
                    <a:pt x="131" y="0"/>
                  </a:lnTo>
                  <a:lnTo>
                    <a:pt x="128" y="4"/>
                  </a:lnTo>
                  <a:lnTo>
                    <a:pt x="120" y="16"/>
                  </a:lnTo>
                  <a:lnTo>
                    <a:pt x="113" y="31"/>
                  </a:lnTo>
                  <a:lnTo>
                    <a:pt x="107" y="46"/>
                  </a:lnTo>
                  <a:lnTo>
                    <a:pt x="106" y="62"/>
                  </a:lnTo>
                  <a:lnTo>
                    <a:pt x="107" y="72"/>
                  </a:lnTo>
                  <a:lnTo>
                    <a:pt x="111" y="84"/>
                  </a:lnTo>
                  <a:lnTo>
                    <a:pt x="114" y="98"/>
                  </a:lnTo>
                  <a:lnTo>
                    <a:pt x="119" y="113"/>
                  </a:lnTo>
                  <a:lnTo>
                    <a:pt x="122" y="125"/>
                  </a:lnTo>
                  <a:lnTo>
                    <a:pt x="125" y="137"/>
                  </a:lnTo>
                  <a:lnTo>
                    <a:pt x="127" y="147"/>
                  </a:lnTo>
                  <a:lnTo>
                    <a:pt x="128" y="156"/>
                  </a:lnTo>
                  <a:lnTo>
                    <a:pt x="128" y="167"/>
                  </a:lnTo>
                  <a:lnTo>
                    <a:pt x="128" y="181"/>
                  </a:lnTo>
                  <a:lnTo>
                    <a:pt x="125" y="196"/>
                  </a:lnTo>
                  <a:lnTo>
                    <a:pt x="122" y="213"/>
                  </a:lnTo>
                  <a:lnTo>
                    <a:pt x="115" y="229"/>
                  </a:lnTo>
                  <a:lnTo>
                    <a:pt x="106" y="244"/>
                  </a:lnTo>
                  <a:lnTo>
                    <a:pt x="91" y="257"/>
                  </a:lnTo>
                  <a:lnTo>
                    <a:pt x="73" y="265"/>
                  </a:lnTo>
                  <a:close/>
                </a:path>
              </a:pathLst>
            </a:custGeom>
            <a:solidFill>
              <a:srgbClr val="FF00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89" name="Freeform 285"/>
            <p:cNvSpPr>
              <a:spLocks/>
            </p:cNvSpPr>
            <p:nvPr/>
          </p:nvSpPr>
          <p:spPr bwMode="auto">
            <a:xfrm>
              <a:off x="212" y="89"/>
              <a:ext cx="320" cy="225"/>
            </a:xfrm>
            <a:custGeom>
              <a:avLst/>
              <a:gdLst>
                <a:gd name="T0" fmla="*/ 3 w 640"/>
                <a:gd name="T1" fmla="*/ 3 h 450"/>
                <a:gd name="T2" fmla="*/ 3 w 640"/>
                <a:gd name="T3" fmla="*/ 4 h 450"/>
                <a:gd name="T4" fmla="*/ 2 w 640"/>
                <a:gd name="T5" fmla="*/ 4 h 450"/>
                <a:gd name="T6" fmla="*/ 2 w 640"/>
                <a:gd name="T7" fmla="*/ 3 h 450"/>
                <a:gd name="T8" fmla="*/ 2 w 640"/>
                <a:gd name="T9" fmla="*/ 3 h 450"/>
                <a:gd name="T10" fmla="*/ 2 w 640"/>
                <a:gd name="T11" fmla="*/ 2 h 450"/>
                <a:gd name="T12" fmla="*/ 2 w 640"/>
                <a:gd name="T13" fmla="*/ 2 h 450"/>
                <a:gd name="T14" fmla="*/ 2 w 640"/>
                <a:gd name="T15" fmla="*/ 2 h 450"/>
                <a:gd name="T16" fmla="*/ 2 w 640"/>
                <a:gd name="T17" fmla="*/ 2 h 450"/>
                <a:gd name="T18" fmla="*/ 2 w 640"/>
                <a:gd name="T19" fmla="*/ 3 h 450"/>
                <a:gd name="T20" fmla="*/ 1 w 640"/>
                <a:gd name="T21" fmla="*/ 3 h 450"/>
                <a:gd name="T22" fmla="*/ 1 w 640"/>
                <a:gd name="T23" fmla="*/ 3 h 450"/>
                <a:gd name="T24" fmla="*/ 0 w 640"/>
                <a:gd name="T25" fmla="*/ 2 h 450"/>
                <a:gd name="T26" fmla="*/ 1 w 640"/>
                <a:gd name="T27" fmla="*/ 2 h 450"/>
                <a:gd name="T28" fmla="*/ 1 w 640"/>
                <a:gd name="T29" fmla="*/ 2 h 450"/>
                <a:gd name="T30" fmla="*/ 2 w 640"/>
                <a:gd name="T31" fmla="*/ 2 h 450"/>
                <a:gd name="T32" fmla="*/ 2 w 640"/>
                <a:gd name="T33" fmla="*/ 2 h 450"/>
                <a:gd name="T34" fmla="*/ 2 w 640"/>
                <a:gd name="T35" fmla="*/ 2 h 450"/>
                <a:gd name="T36" fmla="*/ 2 w 640"/>
                <a:gd name="T37" fmla="*/ 2 h 450"/>
                <a:gd name="T38" fmla="*/ 2 w 640"/>
                <a:gd name="T39" fmla="*/ 2 h 450"/>
                <a:gd name="T40" fmla="*/ 2 w 640"/>
                <a:gd name="T41" fmla="*/ 2 h 450"/>
                <a:gd name="T42" fmla="*/ 2 w 640"/>
                <a:gd name="T43" fmla="*/ 2 h 450"/>
                <a:gd name="T44" fmla="*/ 2 w 640"/>
                <a:gd name="T45" fmla="*/ 2 h 450"/>
                <a:gd name="T46" fmla="*/ 2 w 640"/>
                <a:gd name="T47" fmla="*/ 2 h 450"/>
                <a:gd name="T48" fmla="*/ 3 w 640"/>
                <a:gd name="T49" fmla="*/ 2 h 450"/>
                <a:gd name="T50" fmla="*/ 3 w 640"/>
                <a:gd name="T51" fmla="*/ 2 h 450"/>
                <a:gd name="T52" fmla="*/ 3 w 640"/>
                <a:gd name="T53" fmla="*/ 2 h 450"/>
                <a:gd name="T54" fmla="*/ 3 w 640"/>
                <a:gd name="T55" fmla="*/ 1 h 450"/>
                <a:gd name="T56" fmla="*/ 4 w 640"/>
                <a:gd name="T57" fmla="*/ 1 h 450"/>
                <a:gd name="T58" fmla="*/ 4 w 640"/>
                <a:gd name="T59" fmla="*/ 0 h 450"/>
                <a:gd name="T60" fmla="*/ 5 w 640"/>
                <a:gd name="T61" fmla="*/ 1 h 450"/>
                <a:gd name="T62" fmla="*/ 5 w 640"/>
                <a:gd name="T63" fmla="*/ 1 h 450"/>
                <a:gd name="T64" fmla="*/ 5 w 640"/>
                <a:gd name="T65" fmla="*/ 1 h 450"/>
                <a:gd name="T66" fmla="*/ 5 w 640"/>
                <a:gd name="T67" fmla="*/ 1 h 450"/>
                <a:gd name="T68" fmla="*/ 5 w 640"/>
                <a:gd name="T69" fmla="*/ 2 h 450"/>
                <a:gd name="T70" fmla="*/ 4 w 640"/>
                <a:gd name="T71" fmla="*/ 2 h 450"/>
                <a:gd name="T72" fmla="*/ 4 w 640"/>
                <a:gd name="T73" fmla="*/ 2 h 450"/>
                <a:gd name="T74" fmla="*/ 3 w 640"/>
                <a:gd name="T75" fmla="*/ 2 h 450"/>
                <a:gd name="T76" fmla="*/ 3 w 640"/>
                <a:gd name="T77" fmla="*/ 2 h 450"/>
                <a:gd name="T78" fmla="*/ 3 w 640"/>
                <a:gd name="T79" fmla="*/ 2 h 450"/>
                <a:gd name="T80" fmla="*/ 3 w 640"/>
                <a:gd name="T81" fmla="*/ 2 h 450"/>
                <a:gd name="T82" fmla="*/ 3 w 640"/>
                <a:gd name="T83" fmla="*/ 2 h 450"/>
                <a:gd name="T84" fmla="*/ 3 w 640"/>
                <a:gd name="T85" fmla="*/ 2 h 450"/>
                <a:gd name="T86" fmla="*/ 3 w 640"/>
                <a:gd name="T87" fmla="*/ 2 h 450"/>
                <a:gd name="T88" fmla="*/ 4 w 640"/>
                <a:gd name="T89" fmla="*/ 2 h 450"/>
                <a:gd name="T90" fmla="*/ 4 w 640"/>
                <a:gd name="T91" fmla="*/ 2 h 450"/>
                <a:gd name="T92" fmla="*/ 4 w 640"/>
                <a:gd name="T93" fmla="*/ 3 h 450"/>
                <a:gd name="T94" fmla="*/ 4 w 640"/>
                <a:gd name="T95" fmla="*/ 3 h 450"/>
                <a:gd name="T96" fmla="*/ 3 w 640"/>
                <a:gd name="T97" fmla="*/ 3 h 450"/>
                <a:gd name="T98" fmla="*/ 3 w 640"/>
                <a:gd name="T99" fmla="*/ 3 h 450"/>
                <a:gd name="T100" fmla="*/ 3 w 640"/>
                <a:gd name="T101" fmla="*/ 2 h 450"/>
                <a:gd name="T102" fmla="*/ 3 w 640"/>
                <a:gd name="T103" fmla="*/ 2 h 450"/>
                <a:gd name="T104" fmla="*/ 2 w 640"/>
                <a:gd name="T105" fmla="*/ 2 h 450"/>
                <a:gd name="T106" fmla="*/ 2 w 640"/>
                <a:gd name="T107" fmla="*/ 2 h 450"/>
                <a:gd name="T108" fmla="*/ 2 w 640"/>
                <a:gd name="T109" fmla="*/ 2 h 450"/>
                <a:gd name="T110" fmla="*/ 3 w 640"/>
                <a:gd name="T111" fmla="*/ 2 h 450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640" h="450">
                  <a:moveTo>
                    <a:pt x="305" y="266"/>
                  </a:moveTo>
                  <a:lnTo>
                    <a:pt x="312" y="298"/>
                  </a:lnTo>
                  <a:lnTo>
                    <a:pt x="312" y="330"/>
                  </a:lnTo>
                  <a:lnTo>
                    <a:pt x="306" y="360"/>
                  </a:lnTo>
                  <a:lnTo>
                    <a:pt x="296" y="383"/>
                  </a:lnTo>
                  <a:lnTo>
                    <a:pt x="284" y="401"/>
                  </a:lnTo>
                  <a:lnTo>
                    <a:pt x="275" y="417"/>
                  </a:lnTo>
                  <a:lnTo>
                    <a:pt x="268" y="432"/>
                  </a:lnTo>
                  <a:lnTo>
                    <a:pt x="262" y="450"/>
                  </a:lnTo>
                  <a:lnTo>
                    <a:pt x="261" y="445"/>
                  </a:lnTo>
                  <a:lnTo>
                    <a:pt x="258" y="435"/>
                  </a:lnTo>
                  <a:lnTo>
                    <a:pt x="253" y="425"/>
                  </a:lnTo>
                  <a:lnTo>
                    <a:pt x="247" y="415"/>
                  </a:lnTo>
                  <a:lnTo>
                    <a:pt x="240" y="403"/>
                  </a:lnTo>
                  <a:lnTo>
                    <a:pt x="232" y="393"/>
                  </a:lnTo>
                  <a:lnTo>
                    <a:pt x="224" y="382"/>
                  </a:lnTo>
                  <a:lnTo>
                    <a:pt x="216" y="375"/>
                  </a:lnTo>
                  <a:lnTo>
                    <a:pt x="207" y="368"/>
                  </a:lnTo>
                  <a:lnTo>
                    <a:pt x="200" y="360"/>
                  </a:lnTo>
                  <a:lnTo>
                    <a:pt x="194" y="352"/>
                  </a:lnTo>
                  <a:lnTo>
                    <a:pt x="190" y="344"/>
                  </a:lnTo>
                  <a:lnTo>
                    <a:pt x="181" y="319"/>
                  </a:lnTo>
                  <a:lnTo>
                    <a:pt x="178" y="295"/>
                  </a:lnTo>
                  <a:lnTo>
                    <a:pt x="179" y="273"/>
                  </a:lnTo>
                  <a:lnTo>
                    <a:pt x="182" y="257"/>
                  </a:lnTo>
                  <a:lnTo>
                    <a:pt x="185" y="249"/>
                  </a:lnTo>
                  <a:lnTo>
                    <a:pt x="190" y="239"/>
                  </a:lnTo>
                  <a:lnTo>
                    <a:pt x="194" y="230"/>
                  </a:lnTo>
                  <a:lnTo>
                    <a:pt x="201" y="222"/>
                  </a:lnTo>
                  <a:lnTo>
                    <a:pt x="208" y="213"/>
                  </a:lnTo>
                  <a:lnTo>
                    <a:pt x="215" y="202"/>
                  </a:lnTo>
                  <a:lnTo>
                    <a:pt x="221" y="192"/>
                  </a:lnTo>
                  <a:lnTo>
                    <a:pt x="227" y="182"/>
                  </a:lnTo>
                  <a:lnTo>
                    <a:pt x="229" y="175"/>
                  </a:lnTo>
                  <a:lnTo>
                    <a:pt x="230" y="167"/>
                  </a:lnTo>
                  <a:lnTo>
                    <a:pt x="229" y="161"/>
                  </a:lnTo>
                  <a:lnTo>
                    <a:pt x="227" y="160"/>
                  </a:lnTo>
                  <a:lnTo>
                    <a:pt x="221" y="163"/>
                  </a:lnTo>
                  <a:lnTo>
                    <a:pt x="217" y="169"/>
                  </a:lnTo>
                  <a:lnTo>
                    <a:pt x="215" y="176"/>
                  </a:lnTo>
                  <a:lnTo>
                    <a:pt x="213" y="182"/>
                  </a:lnTo>
                  <a:lnTo>
                    <a:pt x="211" y="191"/>
                  </a:lnTo>
                  <a:lnTo>
                    <a:pt x="207" y="200"/>
                  </a:lnTo>
                  <a:lnTo>
                    <a:pt x="202" y="208"/>
                  </a:lnTo>
                  <a:lnTo>
                    <a:pt x="198" y="216"/>
                  </a:lnTo>
                  <a:lnTo>
                    <a:pt x="188" y="231"/>
                  </a:lnTo>
                  <a:lnTo>
                    <a:pt x="175" y="244"/>
                  </a:lnTo>
                  <a:lnTo>
                    <a:pt x="161" y="255"/>
                  </a:lnTo>
                  <a:lnTo>
                    <a:pt x="147" y="264"/>
                  </a:lnTo>
                  <a:lnTo>
                    <a:pt x="132" y="269"/>
                  </a:lnTo>
                  <a:lnTo>
                    <a:pt x="117" y="274"/>
                  </a:lnTo>
                  <a:lnTo>
                    <a:pt x="103" y="276"/>
                  </a:lnTo>
                  <a:lnTo>
                    <a:pt x="90" y="276"/>
                  </a:lnTo>
                  <a:lnTo>
                    <a:pt x="85" y="275"/>
                  </a:lnTo>
                  <a:lnTo>
                    <a:pt x="80" y="274"/>
                  </a:lnTo>
                  <a:lnTo>
                    <a:pt x="76" y="274"/>
                  </a:lnTo>
                  <a:lnTo>
                    <a:pt x="72" y="273"/>
                  </a:lnTo>
                  <a:lnTo>
                    <a:pt x="64" y="269"/>
                  </a:lnTo>
                  <a:lnTo>
                    <a:pt x="56" y="266"/>
                  </a:lnTo>
                  <a:lnTo>
                    <a:pt x="48" y="262"/>
                  </a:lnTo>
                  <a:lnTo>
                    <a:pt x="40" y="258"/>
                  </a:lnTo>
                  <a:lnTo>
                    <a:pt x="32" y="254"/>
                  </a:lnTo>
                  <a:lnTo>
                    <a:pt x="22" y="250"/>
                  </a:lnTo>
                  <a:lnTo>
                    <a:pt x="11" y="245"/>
                  </a:lnTo>
                  <a:lnTo>
                    <a:pt x="0" y="241"/>
                  </a:lnTo>
                  <a:lnTo>
                    <a:pt x="7" y="238"/>
                  </a:lnTo>
                  <a:lnTo>
                    <a:pt x="14" y="236"/>
                  </a:lnTo>
                  <a:lnTo>
                    <a:pt x="23" y="234"/>
                  </a:lnTo>
                  <a:lnTo>
                    <a:pt x="32" y="230"/>
                  </a:lnTo>
                  <a:lnTo>
                    <a:pt x="40" y="226"/>
                  </a:lnTo>
                  <a:lnTo>
                    <a:pt x="48" y="221"/>
                  </a:lnTo>
                  <a:lnTo>
                    <a:pt x="55" y="214"/>
                  </a:lnTo>
                  <a:lnTo>
                    <a:pt x="60" y="207"/>
                  </a:lnTo>
                  <a:lnTo>
                    <a:pt x="67" y="196"/>
                  </a:lnTo>
                  <a:lnTo>
                    <a:pt x="75" y="183"/>
                  </a:lnTo>
                  <a:lnTo>
                    <a:pt x="86" y="170"/>
                  </a:lnTo>
                  <a:lnTo>
                    <a:pt x="99" y="157"/>
                  </a:lnTo>
                  <a:lnTo>
                    <a:pt x="113" y="148"/>
                  </a:lnTo>
                  <a:lnTo>
                    <a:pt x="128" y="141"/>
                  </a:lnTo>
                  <a:lnTo>
                    <a:pt x="145" y="138"/>
                  </a:lnTo>
                  <a:lnTo>
                    <a:pt x="161" y="140"/>
                  </a:lnTo>
                  <a:lnTo>
                    <a:pt x="168" y="144"/>
                  </a:lnTo>
                  <a:lnTo>
                    <a:pt x="176" y="144"/>
                  </a:lnTo>
                  <a:lnTo>
                    <a:pt x="183" y="143"/>
                  </a:lnTo>
                  <a:lnTo>
                    <a:pt x="188" y="139"/>
                  </a:lnTo>
                  <a:lnTo>
                    <a:pt x="191" y="137"/>
                  </a:lnTo>
                  <a:lnTo>
                    <a:pt x="194" y="137"/>
                  </a:lnTo>
                  <a:lnTo>
                    <a:pt x="198" y="137"/>
                  </a:lnTo>
                  <a:lnTo>
                    <a:pt x="201" y="138"/>
                  </a:lnTo>
                  <a:lnTo>
                    <a:pt x="196" y="143"/>
                  </a:lnTo>
                  <a:lnTo>
                    <a:pt x="191" y="149"/>
                  </a:lnTo>
                  <a:lnTo>
                    <a:pt x="186" y="156"/>
                  </a:lnTo>
                  <a:lnTo>
                    <a:pt x="185" y="163"/>
                  </a:lnTo>
                  <a:lnTo>
                    <a:pt x="185" y="164"/>
                  </a:lnTo>
                  <a:lnTo>
                    <a:pt x="186" y="167"/>
                  </a:lnTo>
                  <a:lnTo>
                    <a:pt x="186" y="168"/>
                  </a:lnTo>
                  <a:lnTo>
                    <a:pt x="188" y="169"/>
                  </a:lnTo>
                  <a:lnTo>
                    <a:pt x="189" y="170"/>
                  </a:lnTo>
                  <a:lnTo>
                    <a:pt x="191" y="171"/>
                  </a:lnTo>
                  <a:lnTo>
                    <a:pt x="192" y="171"/>
                  </a:lnTo>
                  <a:lnTo>
                    <a:pt x="193" y="172"/>
                  </a:lnTo>
                  <a:lnTo>
                    <a:pt x="199" y="174"/>
                  </a:lnTo>
                  <a:lnTo>
                    <a:pt x="206" y="172"/>
                  </a:lnTo>
                  <a:lnTo>
                    <a:pt x="211" y="170"/>
                  </a:lnTo>
                  <a:lnTo>
                    <a:pt x="215" y="167"/>
                  </a:lnTo>
                  <a:lnTo>
                    <a:pt x="217" y="160"/>
                  </a:lnTo>
                  <a:lnTo>
                    <a:pt x="219" y="153"/>
                  </a:lnTo>
                  <a:lnTo>
                    <a:pt x="216" y="147"/>
                  </a:lnTo>
                  <a:lnTo>
                    <a:pt x="214" y="141"/>
                  </a:lnTo>
                  <a:lnTo>
                    <a:pt x="212" y="138"/>
                  </a:lnTo>
                  <a:lnTo>
                    <a:pt x="212" y="136"/>
                  </a:lnTo>
                  <a:lnTo>
                    <a:pt x="214" y="134"/>
                  </a:lnTo>
                  <a:lnTo>
                    <a:pt x="216" y="133"/>
                  </a:lnTo>
                  <a:lnTo>
                    <a:pt x="217" y="134"/>
                  </a:lnTo>
                  <a:lnTo>
                    <a:pt x="219" y="137"/>
                  </a:lnTo>
                  <a:lnTo>
                    <a:pt x="220" y="140"/>
                  </a:lnTo>
                  <a:lnTo>
                    <a:pt x="221" y="145"/>
                  </a:lnTo>
                  <a:lnTo>
                    <a:pt x="222" y="149"/>
                  </a:lnTo>
                  <a:lnTo>
                    <a:pt x="227" y="154"/>
                  </a:lnTo>
                  <a:lnTo>
                    <a:pt x="232" y="154"/>
                  </a:lnTo>
                  <a:lnTo>
                    <a:pt x="242" y="149"/>
                  </a:lnTo>
                  <a:lnTo>
                    <a:pt x="245" y="153"/>
                  </a:lnTo>
                  <a:lnTo>
                    <a:pt x="250" y="155"/>
                  </a:lnTo>
                  <a:lnTo>
                    <a:pt x="255" y="157"/>
                  </a:lnTo>
                  <a:lnTo>
                    <a:pt x="261" y="157"/>
                  </a:lnTo>
                  <a:lnTo>
                    <a:pt x="266" y="156"/>
                  </a:lnTo>
                  <a:lnTo>
                    <a:pt x="272" y="154"/>
                  </a:lnTo>
                  <a:lnTo>
                    <a:pt x="276" y="148"/>
                  </a:lnTo>
                  <a:lnTo>
                    <a:pt x="280" y="141"/>
                  </a:lnTo>
                  <a:lnTo>
                    <a:pt x="283" y="140"/>
                  </a:lnTo>
                  <a:lnTo>
                    <a:pt x="288" y="138"/>
                  </a:lnTo>
                  <a:lnTo>
                    <a:pt x="292" y="137"/>
                  </a:lnTo>
                  <a:lnTo>
                    <a:pt x="297" y="136"/>
                  </a:lnTo>
                  <a:lnTo>
                    <a:pt x="303" y="134"/>
                  </a:lnTo>
                  <a:lnTo>
                    <a:pt x="308" y="133"/>
                  </a:lnTo>
                  <a:lnTo>
                    <a:pt x="313" y="132"/>
                  </a:lnTo>
                  <a:lnTo>
                    <a:pt x="319" y="131"/>
                  </a:lnTo>
                  <a:lnTo>
                    <a:pt x="328" y="125"/>
                  </a:lnTo>
                  <a:lnTo>
                    <a:pt x="336" y="114"/>
                  </a:lnTo>
                  <a:lnTo>
                    <a:pt x="343" y="95"/>
                  </a:lnTo>
                  <a:lnTo>
                    <a:pt x="351" y="72"/>
                  </a:lnTo>
                  <a:lnTo>
                    <a:pt x="364" y="46"/>
                  </a:lnTo>
                  <a:lnTo>
                    <a:pt x="381" y="27"/>
                  </a:lnTo>
                  <a:lnTo>
                    <a:pt x="399" y="15"/>
                  </a:lnTo>
                  <a:lnTo>
                    <a:pt x="419" y="6"/>
                  </a:lnTo>
                  <a:lnTo>
                    <a:pt x="437" y="2"/>
                  </a:lnTo>
                  <a:lnTo>
                    <a:pt x="454" y="0"/>
                  </a:lnTo>
                  <a:lnTo>
                    <a:pt x="466" y="0"/>
                  </a:lnTo>
                  <a:lnTo>
                    <a:pt x="473" y="0"/>
                  </a:lnTo>
                  <a:lnTo>
                    <a:pt x="479" y="0"/>
                  </a:lnTo>
                  <a:lnTo>
                    <a:pt x="486" y="1"/>
                  </a:lnTo>
                  <a:lnTo>
                    <a:pt x="495" y="2"/>
                  </a:lnTo>
                  <a:lnTo>
                    <a:pt x="505" y="3"/>
                  </a:lnTo>
                  <a:lnTo>
                    <a:pt x="517" y="6"/>
                  </a:lnTo>
                  <a:lnTo>
                    <a:pt x="527" y="9"/>
                  </a:lnTo>
                  <a:lnTo>
                    <a:pt x="539" y="13"/>
                  </a:lnTo>
                  <a:lnTo>
                    <a:pt x="548" y="18"/>
                  </a:lnTo>
                  <a:lnTo>
                    <a:pt x="557" y="23"/>
                  </a:lnTo>
                  <a:lnTo>
                    <a:pt x="568" y="26"/>
                  </a:lnTo>
                  <a:lnTo>
                    <a:pt x="579" y="28"/>
                  </a:lnTo>
                  <a:lnTo>
                    <a:pt x="589" y="31"/>
                  </a:lnTo>
                  <a:lnTo>
                    <a:pt x="601" y="32"/>
                  </a:lnTo>
                  <a:lnTo>
                    <a:pt x="611" y="32"/>
                  </a:lnTo>
                  <a:lnTo>
                    <a:pt x="621" y="32"/>
                  </a:lnTo>
                  <a:lnTo>
                    <a:pt x="630" y="31"/>
                  </a:lnTo>
                  <a:lnTo>
                    <a:pt x="640" y="31"/>
                  </a:lnTo>
                  <a:lnTo>
                    <a:pt x="640" y="34"/>
                  </a:lnTo>
                  <a:lnTo>
                    <a:pt x="636" y="39"/>
                  </a:lnTo>
                  <a:lnTo>
                    <a:pt x="631" y="43"/>
                  </a:lnTo>
                  <a:lnTo>
                    <a:pt x="622" y="56"/>
                  </a:lnTo>
                  <a:lnTo>
                    <a:pt x="610" y="72"/>
                  </a:lnTo>
                  <a:lnTo>
                    <a:pt x="596" y="91"/>
                  </a:lnTo>
                  <a:lnTo>
                    <a:pt x="583" y="108"/>
                  </a:lnTo>
                  <a:lnTo>
                    <a:pt x="568" y="125"/>
                  </a:lnTo>
                  <a:lnTo>
                    <a:pt x="553" y="140"/>
                  </a:lnTo>
                  <a:lnTo>
                    <a:pt x="538" y="152"/>
                  </a:lnTo>
                  <a:lnTo>
                    <a:pt x="524" y="157"/>
                  </a:lnTo>
                  <a:lnTo>
                    <a:pt x="515" y="160"/>
                  </a:lnTo>
                  <a:lnTo>
                    <a:pt x="504" y="164"/>
                  </a:lnTo>
                  <a:lnTo>
                    <a:pt x="492" y="168"/>
                  </a:lnTo>
                  <a:lnTo>
                    <a:pt x="478" y="172"/>
                  </a:lnTo>
                  <a:lnTo>
                    <a:pt x="463" y="177"/>
                  </a:lnTo>
                  <a:lnTo>
                    <a:pt x="449" y="181"/>
                  </a:lnTo>
                  <a:lnTo>
                    <a:pt x="436" y="183"/>
                  </a:lnTo>
                  <a:lnTo>
                    <a:pt x="425" y="184"/>
                  </a:lnTo>
                  <a:lnTo>
                    <a:pt x="414" y="183"/>
                  </a:lnTo>
                  <a:lnTo>
                    <a:pt x="402" y="181"/>
                  </a:lnTo>
                  <a:lnTo>
                    <a:pt x="388" y="177"/>
                  </a:lnTo>
                  <a:lnTo>
                    <a:pt x="375" y="172"/>
                  </a:lnTo>
                  <a:lnTo>
                    <a:pt x="364" y="169"/>
                  </a:lnTo>
                  <a:lnTo>
                    <a:pt x="353" y="164"/>
                  </a:lnTo>
                  <a:lnTo>
                    <a:pt x="345" y="161"/>
                  </a:lnTo>
                  <a:lnTo>
                    <a:pt x="341" y="159"/>
                  </a:lnTo>
                  <a:lnTo>
                    <a:pt x="336" y="155"/>
                  </a:lnTo>
                  <a:lnTo>
                    <a:pt x="331" y="152"/>
                  </a:lnTo>
                  <a:lnTo>
                    <a:pt x="326" y="148"/>
                  </a:lnTo>
                  <a:lnTo>
                    <a:pt x="321" y="145"/>
                  </a:lnTo>
                  <a:lnTo>
                    <a:pt x="318" y="144"/>
                  </a:lnTo>
                  <a:lnTo>
                    <a:pt x="313" y="144"/>
                  </a:lnTo>
                  <a:lnTo>
                    <a:pt x="308" y="145"/>
                  </a:lnTo>
                  <a:lnTo>
                    <a:pt x="303" y="145"/>
                  </a:lnTo>
                  <a:lnTo>
                    <a:pt x="296" y="147"/>
                  </a:lnTo>
                  <a:lnTo>
                    <a:pt x="291" y="148"/>
                  </a:lnTo>
                  <a:lnTo>
                    <a:pt x="287" y="149"/>
                  </a:lnTo>
                  <a:lnTo>
                    <a:pt x="283" y="152"/>
                  </a:lnTo>
                  <a:lnTo>
                    <a:pt x="280" y="155"/>
                  </a:lnTo>
                  <a:lnTo>
                    <a:pt x="279" y="157"/>
                  </a:lnTo>
                  <a:lnTo>
                    <a:pt x="280" y="160"/>
                  </a:lnTo>
                  <a:lnTo>
                    <a:pt x="283" y="162"/>
                  </a:lnTo>
                  <a:lnTo>
                    <a:pt x="285" y="163"/>
                  </a:lnTo>
                  <a:lnTo>
                    <a:pt x="290" y="163"/>
                  </a:lnTo>
                  <a:lnTo>
                    <a:pt x="295" y="163"/>
                  </a:lnTo>
                  <a:lnTo>
                    <a:pt x="300" y="163"/>
                  </a:lnTo>
                  <a:lnTo>
                    <a:pt x="307" y="162"/>
                  </a:lnTo>
                  <a:lnTo>
                    <a:pt x="313" y="162"/>
                  </a:lnTo>
                  <a:lnTo>
                    <a:pt x="320" y="161"/>
                  </a:lnTo>
                  <a:lnTo>
                    <a:pt x="327" y="160"/>
                  </a:lnTo>
                  <a:lnTo>
                    <a:pt x="333" y="159"/>
                  </a:lnTo>
                  <a:lnTo>
                    <a:pt x="340" y="159"/>
                  </a:lnTo>
                  <a:lnTo>
                    <a:pt x="346" y="160"/>
                  </a:lnTo>
                  <a:lnTo>
                    <a:pt x="355" y="161"/>
                  </a:lnTo>
                  <a:lnTo>
                    <a:pt x="365" y="163"/>
                  </a:lnTo>
                  <a:lnTo>
                    <a:pt x="376" y="168"/>
                  </a:lnTo>
                  <a:lnTo>
                    <a:pt x="391" y="174"/>
                  </a:lnTo>
                  <a:lnTo>
                    <a:pt x="409" y="182"/>
                  </a:lnTo>
                  <a:lnTo>
                    <a:pt x="422" y="190"/>
                  </a:lnTo>
                  <a:lnTo>
                    <a:pt x="435" y="201"/>
                  </a:lnTo>
                  <a:lnTo>
                    <a:pt x="445" y="215"/>
                  </a:lnTo>
                  <a:lnTo>
                    <a:pt x="456" y="230"/>
                  </a:lnTo>
                  <a:lnTo>
                    <a:pt x="464" y="247"/>
                  </a:lnTo>
                  <a:lnTo>
                    <a:pt x="471" y="266"/>
                  </a:lnTo>
                  <a:lnTo>
                    <a:pt x="475" y="284"/>
                  </a:lnTo>
                  <a:lnTo>
                    <a:pt x="479" y="303"/>
                  </a:lnTo>
                  <a:lnTo>
                    <a:pt x="480" y="315"/>
                  </a:lnTo>
                  <a:lnTo>
                    <a:pt x="481" y="328"/>
                  </a:lnTo>
                  <a:lnTo>
                    <a:pt x="481" y="340"/>
                  </a:lnTo>
                  <a:lnTo>
                    <a:pt x="480" y="351"/>
                  </a:lnTo>
                  <a:lnTo>
                    <a:pt x="472" y="342"/>
                  </a:lnTo>
                  <a:lnTo>
                    <a:pt x="462" y="335"/>
                  </a:lnTo>
                  <a:lnTo>
                    <a:pt x="448" y="327"/>
                  </a:lnTo>
                  <a:lnTo>
                    <a:pt x="433" y="321"/>
                  </a:lnTo>
                  <a:lnTo>
                    <a:pt x="417" y="317"/>
                  </a:lnTo>
                  <a:lnTo>
                    <a:pt x="401" y="312"/>
                  </a:lnTo>
                  <a:lnTo>
                    <a:pt x="386" y="309"/>
                  </a:lnTo>
                  <a:lnTo>
                    <a:pt x="373" y="306"/>
                  </a:lnTo>
                  <a:lnTo>
                    <a:pt x="365" y="305"/>
                  </a:lnTo>
                  <a:lnTo>
                    <a:pt x="355" y="303"/>
                  </a:lnTo>
                  <a:lnTo>
                    <a:pt x="345" y="300"/>
                  </a:lnTo>
                  <a:lnTo>
                    <a:pt x="335" y="297"/>
                  </a:lnTo>
                  <a:lnTo>
                    <a:pt x="326" y="291"/>
                  </a:lnTo>
                  <a:lnTo>
                    <a:pt x="317" y="284"/>
                  </a:lnTo>
                  <a:lnTo>
                    <a:pt x="310" y="275"/>
                  </a:lnTo>
                  <a:lnTo>
                    <a:pt x="304" y="264"/>
                  </a:lnTo>
                  <a:lnTo>
                    <a:pt x="297" y="246"/>
                  </a:lnTo>
                  <a:lnTo>
                    <a:pt x="289" y="234"/>
                  </a:lnTo>
                  <a:lnTo>
                    <a:pt x="284" y="219"/>
                  </a:lnTo>
                  <a:lnTo>
                    <a:pt x="284" y="198"/>
                  </a:lnTo>
                  <a:lnTo>
                    <a:pt x="284" y="192"/>
                  </a:lnTo>
                  <a:lnTo>
                    <a:pt x="281" y="186"/>
                  </a:lnTo>
                  <a:lnTo>
                    <a:pt x="277" y="181"/>
                  </a:lnTo>
                  <a:lnTo>
                    <a:pt x="272" y="176"/>
                  </a:lnTo>
                  <a:lnTo>
                    <a:pt x="266" y="171"/>
                  </a:lnTo>
                  <a:lnTo>
                    <a:pt x="260" y="168"/>
                  </a:lnTo>
                  <a:lnTo>
                    <a:pt x="255" y="164"/>
                  </a:lnTo>
                  <a:lnTo>
                    <a:pt x="251" y="162"/>
                  </a:lnTo>
                  <a:lnTo>
                    <a:pt x="245" y="160"/>
                  </a:lnTo>
                  <a:lnTo>
                    <a:pt x="240" y="159"/>
                  </a:lnTo>
                  <a:lnTo>
                    <a:pt x="237" y="159"/>
                  </a:lnTo>
                  <a:lnTo>
                    <a:pt x="236" y="162"/>
                  </a:lnTo>
                  <a:lnTo>
                    <a:pt x="237" y="167"/>
                  </a:lnTo>
                  <a:lnTo>
                    <a:pt x="237" y="171"/>
                  </a:lnTo>
                  <a:lnTo>
                    <a:pt x="238" y="177"/>
                  </a:lnTo>
                  <a:lnTo>
                    <a:pt x="240" y="182"/>
                  </a:lnTo>
                  <a:lnTo>
                    <a:pt x="244" y="185"/>
                  </a:lnTo>
                  <a:lnTo>
                    <a:pt x="251" y="191"/>
                  </a:lnTo>
                  <a:lnTo>
                    <a:pt x="259" y="199"/>
                  </a:lnTo>
                  <a:lnTo>
                    <a:pt x="269" y="208"/>
                  </a:lnTo>
                  <a:lnTo>
                    <a:pt x="280" y="220"/>
                  </a:lnTo>
                  <a:lnTo>
                    <a:pt x="290" y="234"/>
                  </a:lnTo>
                  <a:lnTo>
                    <a:pt x="298" y="249"/>
                  </a:lnTo>
                  <a:lnTo>
                    <a:pt x="305" y="266"/>
                  </a:lnTo>
                  <a:close/>
                </a:path>
              </a:pathLst>
            </a:custGeom>
            <a:solidFill>
              <a:srgbClr val="FF00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90" name="Freeform 286"/>
            <p:cNvSpPr>
              <a:spLocks/>
            </p:cNvSpPr>
            <p:nvPr/>
          </p:nvSpPr>
          <p:spPr bwMode="auto">
            <a:xfrm>
              <a:off x="217" y="55"/>
              <a:ext cx="96" cy="98"/>
            </a:xfrm>
            <a:custGeom>
              <a:avLst/>
              <a:gdLst>
                <a:gd name="T0" fmla="*/ 2 w 192"/>
                <a:gd name="T1" fmla="*/ 2 h 196"/>
                <a:gd name="T2" fmla="*/ 2 w 192"/>
                <a:gd name="T3" fmla="*/ 2 h 196"/>
                <a:gd name="T4" fmla="*/ 2 w 192"/>
                <a:gd name="T5" fmla="*/ 2 h 196"/>
                <a:gd name="T6" fmla="*/ 2 w 192"/>
                <a:gd name="T7" fmla="*/ 2 h 196"/>
                <a:gd name="T8" fmla="*/ 2 w 192"/>
                <a:gd name="T9" fmla="*/ 2 h 196"/>
                <a:gd name="T10" fmla="*/ 2 w 192"/>
                <a:gd name="T11" fmla="*/ 2 h 196"/>
                <a:gd name="T12" fmla="*/ 2 w 192"/>
                <a:gd name="T13" fmla="*/ 2 h 196"/>
                <a:gd name="T14" fmla="*/ 2 w 192"/>
                <a:gd name="T15" fmla="*/ 2 h 196"/>
                <a:gd name="T16" fmla="*/ 2 w 192"/>
                <a:gd name="T17" fmla="*/ 2 h 196"/>
                <a:gd name="T18" fmla="*/ 2 w 192"/>
                <a:gd name="T19" fmla="*/ 2 h 196"/>
                <a:gd name="T20" fmla="*/ 2 w 192"/>
                <a:gd name="T21" fmla="*/ 2 h 196"/>
                <a:gd name="T22" fmla="*/ 2 w 192"/>
                <a:gd name="T23" fmla="*/ 2 h 196"/>
                <a:gd name="T24" fmla="*/ 2 w 192"/>
                <a:gd name="T25" fmla="*/ 2 h 196"/>
                <a:gd name="T26" fmla="*/ 2 w 192"/>
                <a:gd name="T27" fmla="*/ 2 h 196"/>
                <a:gd name="T28" fmla="*/ 2 w 192"/>
                <a:gd name="T29" fmla="*/ 2 h 196"/>
                <a:gd name="T30" fmla="*/ 2 w 192"/>
                <a:gd name="T31" fmla="*/ 2 h 196"/>
                <a:gd name="T32" fmla="*/ 2 w 192"/>
                <a:gd name="T33" fmla="*/ 2 h 196"/>
                <a:gd name="T34" fmla="*/ 2 w 192"/>
                <a:gd name="T35" fmla="*/ 2 h 196"/>
                <a:gd name="T36" fmla="*/ 2 w 192"/>
                <a:gd name="T37" fmla="*/ 1 h 196"/>
                <a:gd name="T38" fmla="*/ 2 w 192"/>
                <a:gd name="T39" fmla="*/ 1 h 196"/>
                <a:gd name="T40" fmla="*/ 2 w 192"/>
                <a:gd name="T41" fmla="*/ 1 h 196"/>
                <a:gd name="T42" fmla="*/ 1 w 192"/>
                <a:gd name="T43" fmla="*/ 1 h 196"/>
                <a:gd name="T44" fmla="*/ 1 w 192"/>
                <a:gd name="T45" fmla="*/ 1 h 196"/>
                <a:gd name="T46" fmla="*/ 1 w 192"/>
                <a:gd name="T47" fmla="*/ 1 h 196"/>
                <a:gd name="T48" fmla="*/ 1 w 192"/>
                <a:gd name="T49" fmla="*/ 1 h 196"/>
                <a:gd name="T50" fmla="*/ 1 w 192"/>
                <a:gd name="T51" fmla="*/ 1 h 196"/>
                <a:gd name="T52" fmla="*/ 1 w 192"/>
                <a:gd name="T53" fmla="*/ 1 h 196"/>
                <a:gd name="T54" fmla="*/ 1 w 192"/>
                <a:gd name="T55" fmla="*/ 1 h 196"/>
                <a:gd name="T56" fmla="*/ 1 w 192"/>
                <a:gd name="T57" fmla="*/ 1 h 196"/>
                <a:gd name="T58" fmla="*/ 1 w 192"/>
                <a:gd name="T59" fmla="*/ 1 h 196"/>
                <a:gd name="T60" fmla="*/ 1 w 192"/>
                <a:gd name="T61" fmla="*/ 1 h 196"/>
                <a:gd name="T62" fmla="*/ 1 w 192"/>
                <a:gd name="T63" fmla="*/ 2 h 196"/>
                <a:gd name="T64" fmla="*/ 1 w 192"/>
                <a:gd name="T65" fmla="*/ 2 h 196"/>
                <a:gd name="T66" fmla="*/ 1 w 192"/>
                <a:gd name="T67" fmla="*/ 2 h 19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192" h="196">
                  <a:moveTo>
                    <a:pt x="146" y="196"/>
                  </a:moveTo>
                  <a:lnTo>
                    <a:pt x="146" y="189"/>
                  </a:lnTo>
                  <a:lnTo>
                    <a:pt x="149" y="182"/>
                  </a:lnTo>
                  <a:lnTo>
                    <a:pt x="153" y="177"/>
                  </a:lnTo>
                  <a:lnTo>
                    <a:pt x="159" y="175"/>
                  </a:lnTo>
                  <a:lnTo>
                    <a:pt x="165" y="175"/>
                  </a:lnTo>
                  <a:lnTo>
                    <a:pt x="169" y="176"/>
                  </a:lnTo>
                  <a:lnTo>
                    <a:pt x="173" y="178"/>
                  </a:lnTo>
                  <a:lnTo>
                    <a:pt x="174" y="181"/>
                  </a:lnTo>
                  <a:lnTo>
                    <a:pt x="175" y="182"/>
                  </a:lnTo>
                  <a:lnTo>
                    <a:pt x="178" y="183"/>
                  </a:lnTo>
                  <a:lnTo>
                    <a:pt x="181" y="183"/>
                  </a:lnTo>
                  <a:lnTo>
                    <a:pt x="186" y="184"/>
                  </a:lnTo>
                  <a:lnTo>
                    <a:pt x="190" y="185"/>
                  </a:lnTo>
                  <a:lnTo>
                    <a:pt x="192" y="185"/>
                  </a:lnTo>
                  <a:lnTo>
                    <a:pt x="192" y="184"/>
                  </a:lnTo>
                  <a:lnTo>
                    <a:pt x="191" y="182"/>
                  </a:lnTo>
                  <a:lnTo>
                    <a:pt x="189" y="178"/>
                  </a:lnTo>
                  <a:lnTo>
                    <a:pt x="186" y="175"/>
                  </a:lnTo>
                  <a:lnTo>
                    <a:pt x="182" y="173"/>
                  </a:lnTo>
                  <a:lnTo>
                    <a:pt x="179" y="169"/>
                  </a:lnTo>
                  <a:lnTo>
                    <a:pt x="176" y="171"/>
                  </a:lnTo>
                  <a:lnTo>
                    <a:pt x="172" y="173"/>
                  </a:lnTo>
                  <a:lnTo>
                    <a:pt x="167" y="171"/>
                  </a:lnTo>
                  <a:lnTo>
                    <a:pt x="163" y="169"/>
                  </a:lnTo>
                  <a:lnTo>
                    <a:pt x="160" y="165"/>
                  </a:lnTo>
                  <a:lnTo>
                    <a:pt x="158" y="160"/>
                  </a:lnTo>
                  <a:lnTo>
                    <a:pt x="158" y="155"/>
                  </a:lnTo>
                  <a:lnTo>
                    <a:pt x="158" y="152"/>
                  </a:lnTo>
                  <a:lnTo>
                    <a:pt x="158" y="150"/>
                  </a:lnTo>
                  <a:lnTo>
                    <a:pt x="159" y="147"/>
                  </a:lnTo>
                  <a:lnTo>
                    <a:pt x="161" y="146"/>
                  </a:lnTo>
                  <a:lnTo>
                    <a:pt x="163" y="144"/>
                  </a:lnTo>
                  <a:lnTo>
                    <a:pt x="166" y="140"/>
                  </a:lnTo>
                  <a:lnTo>
                    <a:pt x="171" y="138"/>
                  </a:lnTo>
                  <a:lnTo>
                    <a:pt x="175" y="137"/>
                  </a:lnTo>
                  <a:lnTo>
                    <a:pt x="179" y="137"/>
                  </a:lnTo>
                  <a:lnTo>
                    <a:pt x="183" y="117"/>
                  </a:lnTo>
                  <a:lnTo>
                    <a:pt x="182" y="98"/>
                  </a:lnTo>
                  <a:lnTo>
                    <a:pt x="176" y="80"/>
                  </a:lnTo>
                  <a:lnTo>
                    <a:pt x="167" y="63"/>
                  </a:lnTo>
                  <a:lnTo>
                    <a:pt x="152" y="49"/>
                  </a:lnTo>
                  <a:lnTo>
                    <a:pt x="133" y="37"/>
                  </a:lnTo>
                  <a:lnTo>
                    <a:pt x="107" y="27"/>
                  </a:lnTo>
                  <a:lnTo>
                    <a:pt x="78" y="20"/>
                  </a:lnTo>
                  <a:lnTo>
                    <a:pt x="67" y="19"/>
                  </a:lnTo>
                  <a:lnTo>
                    <a:pt x="55" y="16"/>
                  </a:lnTo>
                  <a:lnTo>
                    <a:pt x="44" y="14"/>
                  </a:lnTo>
                  <a:lnTo>
                    <a:pt x="32" y="10"/>
                  </a:lnTo>
                  <a:lnTo>
                    <a:pt x="22" y="8"/>
                  </a:lnTo>
                  <a:lnTo>
                    <a:pt x="13" y="4"/>
                  </a:lnTo>
                  <a:lnTo>
                    <a:pt x="6" y="2"/>
                  </a:lnTo>
                  <a:lnTo>
                    <a:pt x="0" y="0"/>
                  </a:lnTo>
                  <a:lnTo>
                    <a:pt x="7" y="9"/>
                  </a:lnTo>
                  <a:lnTo>
                    <a:pt x="13" y="20"/>
                  </a:lnTo>
                  <a:lnTo>
                    <a:pt x="19" y="33"/>
                  </a:lnTo>
                  <a:lnTo>
                    <a:pt x="24" y="46"/>
                  </a:lnTo>
                  <a:lnTo>
                    <a:pt x="28" y="60"/>
                  </a:lnTo>
                  <a:lnTo>
                    <a:pt x="31" y="72"/>
                  </a:lnTo>
                  <a:lnTo>
                    <a:pt x="35" y="85"/>
                  </a:lnTo>
                  <a:lnTo>
                    <a:pt x="37" y="97"/>
                  </a:lnTo>
                  <a:lnTo>
                    <a:pt x="40" y="109"/>
                  </a:lnTo>
                  <a:lnTo>
                    <a:pt x="45" y="123"/>
                  </a:lnTo>
                  <a:lnTo>
                    <a:pt x="53" y="139"/>
                  </a:lnTo>
                  <a:lnTo>
                    <a:pt x="65" y="156"/>
                  </a:lnTo>
                  <a:lnTo>
                    <a:pt x="78" y="171"/>
                  </a:lnTo>
                  <a:lnTo>
                    <a:pt x="97" y="184"/>
                  </a:lnTo>
                  <a:lnTo>
                    <a:pt x="119" y="192"/>
                  </a:lnTo>
                  <a:lnTo>
                    <a:pt x="146" y="196"/>
                  </a:lnTo>
                  <a:close/>
                </a:path>
              </a:pathLst>
            </a:custGeom>
            <a:solidFill>
              <a:srgbClr val="FF00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91" name="Freeform 287"/>
            <p:cNvSpPr>
              <a:spLocks/>
            </p:cNvSpPr>
            <p:nvPr/>
          </p:nvSpPr>
          <p:spPr bwMode="auto">
            <a:xfrm>
              <a:off x="321" y="114"/>
              <a:ext cx="10" cy="10"/>
            </a:xfrm>
            <a:custGeom>
              <a:avLst/>
              <a:gdLst>
                <a:gd name="T0" fmla="*/ 0 w 21"/>
                <a:gd name="T1" fmla="*/ 0 h 21"/>
                <a:gd name="T2" fmla="*/ 0 w 21"/>
                <a:gd name="T3" fmla="*/ 0 h 21"/>
                <a:gd name="T4" fmla="*/ 0 w 21"/>
                <a:gd name="T5" fmla="*/ 0 h 21"/>
                <a:gd name="T6" fmla="*/ 0 w 21"/>
                <a:gd name="T7" fmla="*/ 0 h 21"/>
                <a:gd name="T8" fmla="*/ 0 w 21"/>
                <a:gd name="T9" fmla="*/ 0 h 21"/>
                <a:gd name="T10" fmla="*/ 0 w 21"/>
                <a:gd name="T11" fmla="*/ 0 h 21"/>
                <a:gd name="T12" fmla="*/ 0 w 21"/>
                <a:gd name="T13" fmla="*/ 0 h 21"/>
                <a:gd name="T14" fmla="*/ 0 w 21"/>
                <a:gd name="T15" fmla="*/ 0 h 21"/>
                <a:gd name="T16" fmla="*/ 0 w 21"/>
                <a:gd name="T17" fmla="*/ 0 h 21"/>
                <a:gd name="T18" fmla="*/ 0 w 21"/>
                <a:gd name="T19" fmla="*/ 0 h 21"/>
                <a:gd name="T20" fmla="*/ 0 w 21"/>
                <a:gd name="T21" fmla="*/ 0 h 21"/>
                <a:gd name="T22" fmla="*/ 0 w 21"/>
                <a:gd name="T23" fmla="*/ 0 h 21"/>
                <a:gd name="T24" fmla="*/ 0 w 21"/>
                <a:gd name="T25" fmla="*/ 0 h 21"/>
                <a:gd name="T26" fmla="*/ 0 w 21"/>
                <a:gd name="T27" fmla="*/ 0 h 21"/>
                <a:gd name="T28" fmla="*/ 0 w 21"/>
                <a:gd name="T29" fmla="*/ 0 h 21"/>
                <a:gd name="T30" fmla="*/ 0 w 21"/>
                <a:gd name="T31" fmla="*/ 0 h 21"/>
                <a:gd name="T32" fmla="*/ 0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1" h="21">
                  <a:moveTo>
                    <a:pt x="0" y="9"/>
                  </a:moveTo>
                  <a:lnTo>
                    <a:pt x="2" y="5"/>
                  </a:lnTo>
                  <a:lnTo>
                    <a:pt x="4" y="1"/>
                  </a:lnTo>
                  <a:lnTo>
                    <a:pt x="7" y="0"/>
                  </a:lnTo>
                  <a:lnTo>
                    <a:pt x="11" y="0"/>
                  </a:lnTo>
                  <a:lnTo>
                    <a:pt x="15" y="1"/>
                  </a:lnTo>
                  <a:lnTo>
                    <a:pt x="18" y="4"/>
                  </a:lnTo>
                  <a:lnTo>
                    <a:pt x="20" y="7"/>
                  </a:lnTo>
                  <a:lnTo>
                    <a:pt x="21" y="10"/>
                  </a:lnTo>
                  <a:lnTo>
                    <a:pt x="20" y="15"/>
                  </a:lnTo>
                  <a:lnTo>
                    <a:pt x="18" y="17"/>
                  </a:lnTo>
                  <a:lnTo>
                    <a:pt x="15" y="20"/>
                  </a:lnTo>
                  <a:lnTo>
                    <a:pt x="12" y="21"/>
                  </a:lnTo>
                  <a:lnTo>
                    <a:pt x="9" y="20"/>
                  </a:lnTo>
                  <a:lnTo>
                    <a:pt x="5" y="16"/>
                  </a:lnTo>
                  <a:lnTo>
                    <a:pt x="2" y="13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92" name="Freeform 288"/>
            <p:cNvSpPr>
              <a:spLocks/>
            </p:cNvSpPr>
            <p:nvPr/>
          </p:nvSpPr>
          <p:spPr bwMode="auto">
            <a:xfrm>
              <a:off x="341" y="127"/>
              <a:ext cx="11" cy="11"/>
            </a:xfrm>
            <a:custGeom>
              <a:avLst/>
              <a:gdLst>
                <a:gd name="T0" fmla="*/ 1 w 21"/>
                <a:gd name="T1" fmla="*/ 1 h 22"/>
                <a:gd name="T2" fmla="*/ 1 w 21"/>
                <a:gd name="T3" fmla="*/ 1 h 22"/>
                <a:gd name="T4" fmla="*/ 1 w 21"/>
                <a:gd name="T5" fmla="*/ 0 h 22"/>
                <a:gd name="T6" fmla="*/ 1 w 21"/>
                <a:gd name="T7" fmla="*/ 1 h 22"/>
                <a:gd name="T8" fmla="*/ 1 w 21"/>
                <a:gd name="T9" fmla="*/ 1 h 22"/>
                <a:gd name="T10" fmla="*/ 1 w 21"/>
                <a:gd name="T11" fmla="*/ 1 h 22"/>
                <a:gd name="T12" fmla="*/ 1 w 21"/>
                <a:gd name="T13" fmla="*/ 1 h 22"/>
                <a:gd name="T14" fmla="*/ 1 w 21"/>
                <a:gd name="T15" fmla="*/ 1 h 22"/>
                <a:gd name="T16" fmla="*/ 1 w 21"/>
                <a:gd name="T17" fmla="*/ 1 h 22"/>
                <a:gd name="T18" fmla="*/ 1 w 21"/>
                <a:gd name="T19" fmla="*/ 1 h 22"/>
                <a:gd name="T20" fmla="*/ 1 w 21"/>
                <a:gd name="T21" fmla="*/ 1 h 22"/>
                <a:gd name="T22" fmla="*/ 1 w 21"/>
                <a:gd name="T23" fmla="*/ 1 h 22"/>
                <a:gd name="T24" fmla="*/ 1 w 21"/>
                <a:gd name="T25" fmla="*/ 1 h 22"/>
                <a:gd name="T26" fmla="*/ 1 w 21"/>
                <a:gd name="T27" fmla="*/ 1 h 22"/>
                <a:gd name="T28" fmla="*/ 0 w 21"/>
                <a:gd name="T29" fmla="*/ 1 h 22"/>
                <a:gd name="T30" fmla="*/ 0 w 21"/>
                <a:gd name="T31" fmla="*/ 1 h 22"/>
                <a:gd name="T32" fmla="*/ 1 w 21"/>
                <a:gd name="T33" fmla="*/ 1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1" h="22">
                  <a:moveTo>
                    <a:pt x="1" y="3"/>
                  </a:moveTo>
                  <a:lnTo>
                    <a:pt x="6" y="1"/>
                  </a:lnTo>
                  <a:lnTo>
                    <a:pt x="10" y="0"/>
                  </a:lnTo>
                  <a:lnTo>
                    <a:pt x="15" y="1"/>
                  </a:lnTo>
                  <a:lnTo>
                    <a:pt x="18" y="3"/>
                  </a:lnTo>
                  <a:lnTo>
                    <a:pt x="21" y="7"/>
                  </a:lnTo>
                  <a:lnTo>
                    <a:pt x="21" y="11"/>
                  </a:lnTo>
                  <a:lnTo>
                    <a:pt x="21" y="16"/>
                  </a:lnTo>
                  <a:lnTo>
                    <a:pt x="20" y="21"/>
                  </a:lnTo>
                  <a:lnTo>
                    <a:pt x="16" y="22"/>
                  </a:lnTo>
                  <a:lnTo>
                    <a:pt x="11" y="22"/>
                  </a:lnTo>
                  <a:lnTo>
                    <a:pt x="6" y="21"/>
                  </a:lnTo>
                  <a:lnTo>
                    <a:pt x="2" y="17"/>
                  </a:lnTo>
                  <a:lnTo>
                    <a:pt x="1" y="14"/>
                  </a:lnTo>
                  <a:lnTo>
                    <a:pt x="0" y="10"/>
                  </a:lnTo>
                  <a:lnTo>
                    <a:pt x="0" y="7"/>
                  </a:lnTo>
                  <a:lnTo>
                    <a:pt x="1" y="3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93" name="Freeform 289"/>
            <p:cNvSpPr>
              <a:spLocks/>
            </p:cNvSpPr>
            <p:nvPr/>
          </p:nvSpPr>
          <p:spPr bwMode="auto">
            <a:xfrm>
              <a:off x="317" y="141"/>
              <a:ext cx="10" cy="11"/>
            </a:xfrm>
            <a:custGeom>
              <a:avLst/>
              <a:gdLst>
                <a:gd name="T0" fmla="*/ 0 w 21"/>
                <a:gd name="T1" fmla="*/ 1 h 22"/>
                <a:gd name="T2" fmla="*/ 0 w 21"/>
                <a:gd name="T3" fmla="*/ 1 h 22"/>
                <a:gd name="T4" fmla="*/ 0 w 21"/>
                <a:gd name="T5" fmla="*/ 0 h 22"/>
                <a:gd name="T6" fmla="*/ 0 w 21"/>
                <a:gd name="T7" fmla="*/ 0 h 22"/>
                <a:gd name="T8" fmla="*/ 0 w 21"/>
                <a:gd name="T9" fmla="*/ 1 h 22"/>
                <a:gd name="T10" fmla="*/ 0 w 21"/>
                <a:gd name="T11" fmla="*/ 1 h 22"/>
                <a:gd name="T12" fmla="*/ 0 w 21"/>
                <a:gd name="T13" fmla="*/ 1 h 22"/>
                <a:gd name="T14" fmla="*/ 0 w 21"/>
                <a:gd name="T15" fmla="*/ 1 h 22"/>
                <a:gd name="T16" fmla="*/ 0 w 21"/>
                <a:gd name="T17" fmla="*/ 1 h 22"/>
                <a:gd name="T18" fmla="*/ 0 w 21"/>
                <a:gd name="T19" fmla="*/ 1 h 22"/>
                <a:gd name="T20" fmla="*/ 0 w 21"/>
                <a:gd name="T21" fmla="*/ 1 h 22"/>
                <a:gd name="T22" fmla="*/ 0 w 21"/>
                <a:gd name="T23" fmla="*/ 1 h 22"/>
                <a:gd name="T24" fmla="*/ 0 w 21"/>
                <a:gd name="T25" fmla="*/ 1 h 22"/>
                <a:gd name="T26" fmla="*/ 0 w 21"/>
                <a:gd name="T27" fmla="*/ 1 h 22"/>
                <a:gd name="T28" fmla="*/ 0 w 21"/>
                <a:gd name="T29" fmla="*/ 1 h 22"/>
                <a:gd name="T30" fmla="*/ 0 w 21"/>
                <a:gd name="T31" fmla="*/ 1 h 22"/>
                <a:gd name="T32" fmla="*/ 0 w 21"/>
                <a:gd name="T33" fmla="*/ 1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1" h="22">
                  <a:moveTo>
                    <a:pt x="3" y="5"/>
                  </a:moveTo>
                  <a:lnTo>
                    <a:pt x="5" y="3"/>
                  </a:lnTo>
                  <a:lnTo>
                    <a:pt x="10" y="0"/>
                  </a:lnTo>
                  <a:lnTo>
                    <a:pt x="14" y="0"/>
                  </a:lnTo>
                  <a:lnTo>
                    <a:pt x="19" y="3"/>
                  </a:lnTo>
                  <a:lnTo>
                    <a:pt x="21" y="7"/>
                  </a:lnTo>
                  <a:lnTo>
                    <a:pt x="21" y="12"/>
                  </a:lnTo>
                  <a:lnTo>
                    <a:pt x="20" y="16"/>
                  </a:lnTo>
                  <a:lnTo>
                    <a:pt x="18" y="19"/>
                  </a:lnTo>
                  <a:lnTo>
                    <a:pt x="15" y="21"/>
                  </a:lnTo>
                  <a:lnTo>
                    <a:pt x="11" y="22"/>
                  </a:lnTo>
                  <a:lnTo>
                    <a:pt x="6" y="22"/>
                  </a:lnTo>
                  <a:lnTo>
                    <a:pt x="3" y="20"/>
                  </a:lnTo>
                  <a:lnTo>
                    <a:pt x="0" y="16"/>
                  </a:lnTo>
                  <a:lnTo>
                    <a:pt x="0" y="12"/>
                  </a:lnTo>
                  <a:lnTo>
                    <a:pt x="2" y="7"/>
                  </a:lnTo>
                  <a:lnTo>
                    <a:pt x="3" y="5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94" name="Freeform 290"/>
            <p:cNvSpPr>
              <a:spLocks/>
            </p:cNvSpPr>
            <p:nvPr/>
          </p:nvSpPr>
          <p:spPr bwMode="auto">
            <a:xfrm>
              <a:off x="299" y="127"/>
              <a:ext cx="11" cy="11"/>
            </a:xfrm>
            <a:custGeom>
              <a:avLst/>
              <a:gdLst>
                <a:gd name="T0" fmla="*/ 1 w 22"/>
                <a:gd name="T1" fmla="*/ 1 h 21"/>
                <a:gd name="T2" fmla="*/ 1 w 22"/>
                <a:gd name="T3" fmla="*/ 1 h 21"/>
                <a:gd name="T4" fmla="*/ 0 w 22"/>
                <a:gd name="T5" fmla="*/ 1 h 21"/>
                <a:gd name="T6" fmla="*/ 0 w 22"/>
                <a:gd name="T7" fmla="*/ 1 h 21"/>
                <a:gd name="T8" fmla="*/ 1 w 22"/>
                <a:gd name="T9" fmla="*/ 1 h 21"/>
                <a:gd name="T10" fmla="*/ 1 w 22"/>
                <a:gd name="T11" fmla="*/ 1 h 21"/>
                <a:gd name="T12" fmla="*/ 1 w 22"/>
                <a:gd name="T13" fmla="*/ 1 h 21"/>
                <a:gd name="T14" fmla="*/ 1 w 22"/>
                <a:gd name="T15" fmla="*/ 1 h 21"/>
                <a:gd name="T16" fmla="*/ 1 w 22"/>
                <a:gd name="T17" fmla="*/ 1 h 21"/>
                <a:gd name="T18" fmla="*/ 1 w 22"/>
                <a:gd name="T19" fmla="*/ 1 h 21"/>
                <a:gd name="T20" fmla="*/ 1 w 22"/>
                <a:gd name="T21" fmla="*/ 1 h 21"/>
                <a:gd name="T22" fmla="*/ 1 w 22"/>
                <a:gd name="T23" fmla="*/ 1 h 21"/>
                <a:gd name="T24" fmla="*/ 1 w 22"/>
                <a:gd name="T25" fmla="*/ 1 h 21"/>
                <a:gd name="T26" fmla="*/ 1 w 22"/>
                <a:gd name="T27" fmla="*/ 1 h 21"/>
                <a:gd name="T28" fmla="*/ 1 w 22"/>
                <a:gd name="T29" fmla="*/ 0 h 21"/>
                <a:gd name="T30" fmla="*/ 1 w 22"/>
                <a:gd name="T31" fmla="*/ 0 h 21"/>
                <a:gd name="T32" fmla="*/ 1 w 22"/>
                <a:gd name="T33" fmla="*/ 1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2" h="21">
                  <a:moveTo>
                    <a:pt x="3" y="1"/>
                  </a:moveTo>
                  <a:lnTo>
                    <a:pt x="1" y="3"/>
                  </a:lnTo>
                  <a:lnTo>
                    <a:pt x="0" y="8"/>
                  </a:lnTo>
                  <a:lnTo>
                    <a:pt x="0" y="12"/>
                  </a:lnTo>
                  <a:lnTo>
                    <a:pt x="2" y="17"/>
                  </a:lnTo>
                  <a:lnTo>
                    <a:pt x="6" y="19"/>
                  </a:lnTo>
                  <a:lnTo>
                    <a:pt x="10" y="21"/>
                  </a:lnTo>
                  <a:lnTo>
                    <a:pt x="15" y="21"/>
                  </a:lnTo>
                  <a:lnTo>
                    <a:pt x="18" y="18"/>
                  </a:lnTo>
                  <a:lnTo>
                    <a:pt x="21" y="16"/>
                  </a:lnTo>
                  <a:lnTo>
                    <a:pt x="22" y="12"/>
                  </a:lnTo>
                  <a:lnTo>
                    <a:pt x="22" y="9"/>
                  </a:lnTo>
                  <a:lnTo>
                    <a:pt x="21" y="6"/>
                  </a:lnTo>
                  <a:lnTo>
                    <a:pt x="17" y="2"/>
                  </a:lnTo>
                  <a:lnTo>
                    <a:pt x="13" y="0"/>
                  </a:lnTo>
                  <a:lnTo>
                    <a:pt x="7" y="0"/>
                  </a:lnTo>
                  <a:lnTo>
                    <a:pt x="3" y="1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95" name="Freeform 291"/>
            <p:cNvSpPr>
              <a:spLocks/>
            </p:cNvSpPr>
            <p:nvPr/>
          </p:nvSpPr>
          <p:spPr bwMode="auto">
            <a:xfrm>
              <a:off x="293" y="148"/>
              <a:ext cx="9" cy="9"/>
            </a:xfrm>
            <a:custGeom>
              <a:avLst/>
              <a:gdLst>
                <a:gd name="T0" fmla="*/ 0 w 19"/>
                <a:gd name="T1" fmla="*/ 0 h 19"/>
                <a:gd name="T2" fmla="*/ 0 w 19"/>
                <a:gd name="T3" fmla="*/ 0 h 19"/>
                <a:gd name="T4" fmla="*/ 0 w 19"/>
                <a:gd name="T5" fmla="*/ 0 h 19"/>
                <a:gd name="T6" fmla="*/ 0 w 19"/>
                <a:gd name="T7" fmla="*/ 0 h 19"/>
                <a:gd name="T8" fmla="*/ 0 w 19"/>
                <a:gd name="T9" fmla="*/ 0 h 19"/>
                <a:gd name="T10" fmla="*/ 0 w 19"/>
                <a:gd name="T11" fmla="*/ 0 h 19"/>
                <a:gd name="T12" fmla="*/ 0 w 19"/>
                <a:gd name="T13" fmla="*/ 0 h 19"/>
                <a:gd name="T14" fmla="*/ 0 w 19"/>
                <a:gd name="T15" fmla="*/ 0 h 19"/>
                <a:gd name="T16" fmla="*/ 0 w 19"/>
                <a:gd name="T17" fmla="*/ 0 h 19"/>
                <a:gd name="T18" fmla="*/ 0 w 19"/>
                <a:gd name="T19" fmla="*/ 0 h 19"/>
                <a:gd name="T20" fmla="*/ 0 w 19"/>
                <a:gd name="T21" fmla="*/ 0 h 19"/>
                <a:gd name="T22" fmla="*/ 0 w 19"/>
                <a:gd name="T23" fmla="*/ 0 h 19"/>
                <a:gd name="T24" fmla="*/ 0 w 19"/>
                <a:gd name="T25" fmla="*/ 0 h 19"/>
                <a:gd name="T26" fmla="*/ 0 w 19"/>
                <a:gd name="T27" fmla="*/ 0 h 19"/>
                <a:gd name="T28" fmla="*/ 0 w 19"/>
                <a:gd name="T29" fmla="*/ 0 h 19"/>
                <a:gd name="T30" fmla="*/ 0 w 19"/>
                <a:gd name="T31" fmla="*/ 0 h 19"/>
                <a:gd name="T32" fmla="*/ 0 w 19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9" h="19">
                  <a:moveTo>
                    <a:pt x="0" y="13"/>
                  </a:moveTo>
                  <a:lnTo>
                    <a:pt x="0" y="8"/>
                  </a:lnTo>
                  <a:lnTo>
                    <a:pt x="0" y="5"/>
                  </a:lnTo>
                  <a:lnTo>
                    <a:pt x="2" y="2"/>
                  </a:lnTo>
                  <a:lnTo>
                    <a:pt x="7" y="1"/>
                  </a:lnTo>
                  <a:lnTo>
                    <a:pt x="12" y="0"/>
                  </a:lnTo>
                  <a:lnTo>
                    <a:pt x="15" y="1"/>
                  </a:lnTo>
                  <a:lnTo>
                    <a:pt x="17" y="4"/>
                  </a:lnTo>
                  <a:lnTo>
                    <a:pt x="19" y="6"/>
                  </a:lnTo>
                  <a:lnTo>
                    <a:pt x="19" y="9"/>
                  </a:lnTo>
                  <a:lnTo>
                    <a:pt x="17" y="14"/>
                  </a:lnTo>
                  <a:lnTo>
                    <a:pt x="14" y="16"/>
                  </a:lnTo>
                  <a:lnTo>
                    <a:pt x="12" y="19"/>
                  </a:lnTo>
                  <a:lnTo>
                    <a:pt x="8" y="19"/>
                  </a:lnTo>
                  <a:lnTo>
                    <a:pt x="5" y="17"/>
                  </a:lnTo>
                  <a:lnTo>
                    <a:pt x="1" y="15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96" name="Freeform 292"/>
            <p:cNvSpPr>
              <a:spLocks/>
            </p:cNvSpPr>
            <p:nvPr/>
          </p:nvSpPr>
          <p:spPr bwMode="auto">
            <a:xfrm>
              <a:off x="310" y="163"/>
              <a:ext cx="8" cy="11"/>
            </a:xfrm>
            <a:custGeom>
              <a:avLst/>
              <a:gdLst>
                <a:gd name="T0" fmla="*/ 1 w 16"/>
                <a:gd name="T1" fmla="*/ 1 h 22"/>
                <a:gd name="T2" fmla="*/ 1 w 16"/>
                <a:gd name="T3" fmla="*/ 1 h 22"/>
                <a:gd name="T4" fmla="*/ 1 w 16"/>
                <a:gd name="T5" fmla="*/ 1 h 22"/>
                <a:gd name="T6" fmla="*/ 0 w 16"/>
                <a:gd name="T7" fmla="*/ 1 h 22"/>
                <a:gd name="T8" fmla="*/ 0 w 16"/>
                <a:gd name="T9" fmla="*/ 1 h 22"/>
                <a:gd name="T10" fmla="*/ 1 w 16"/>
                <a:gd name="T11" fmla="*/ 1 h 22"/>
                <a:gd name="T12" fmla="*/ 1 w 16"/>
                <a:gd name="T13" fmla="*/ 1 h 22"/>
                <a:gd name="T14" fmla="*/ 1 w 16"/>
                <a:gd name="T15" fmla="*/ 1 h 22"/>
                <a:gd name="T16" fmla="*/ 1 w 16"/>
                <a:gd name="T17" fmla="*/ 0 h 22"/>
                <a:gd name="T18" fmla="*/ 1 w 16"/>
                <a:gd name="T19" fmla="*/ 1 h 22"/>
                <a:gd name="T20" fmla="*/ 1 w 16"/>
                <a:gd name="T21" fmla="*/ 1 h 22"/>
                <a:gd name="T22" fmla="*/ 1 w 16"/>
                <a:gd name="T23" fmla="*/ 1 h 22"/>
                <a:gd name="T24" fmla="*/ 1 w 16"/>
                <a:gd name="T25" fmla="*/ 1 h 22"/>
                <a:gd name="T26" fmla="*/ 1 w 16"/>
                <a:gd name="T27" fmla="*/ 1 h 22"/>
                <a:gd name="T28" fmla="*/ 1 w 16"/>
                <a:gd name="T29" fmla="*/ 1 h 22"/>
                <a:gd name="T30" fmla="*/ 1 w 16"/>
                <a:gd name="T31" fmla="*/ 1 h 22"/>
                <a:gd name="T32" fmla="*/ 1 w 16"/>
                <a:gd name="T33" fmla="*/ 1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6" h="22">
                  <a:moveTo>
                    <a:pt x="5" y="22"/>
                  </a:moveTo>
                  <a:lnTo>
                    <a:pt x="2" y="21"/>
                  </a:lnTo>
                  <a:lnTo>
                    <a:pt x="1" y="19"/>
                  </a:lnTo>
                  <a:lnTo>
                    <a:pt x="0" y="15"/>
                  </a:lnTo>
                  <a:lnTo>
                    <a:pt x="0" y="10"/>
                  </a:lnTo>
                  <a:lnTo>
                    <a:pt x="1" y="6"/>
                  </a:lnTo>
                  <a:lnTo>
                    <a:pt x="4" y="2"/>
                  </a:lnTo>
                  <a:lnTo>
                    <a:pt x="6" y="1"/>
                  </a:lnTo>
                  <a:lnTo>
                    <a:pt x="10" y="0"/>
                  </a:lnTo>
                  <a:lnTo>
                    <a:pt x="12" y="1"/>
                  </a:lnTo>
                  <a:lnTo>
                    <a:pt x="15" y="4"/>
                  </a:lnTo>
                  <a:lnTo>
                    <a:pt x="16" y="8"/>
                  </a:lnTo>
                  <a:lnTo>
                    <a:pt x="16" y="12"/>
                  </a:lnTo>
                  <a:lnTo>
                    <a:pt x="15" y="15"/>
                  </a:lnTo>
                  <a:lnTo>
                    <a:pt x="12" y="19"/>
                  </a:lnTo>
                  <a:lnTo>
                    <a:pt x="10" y="21"/>
                  </a:lnTo>
                  <a:lnTo>
                    <a:pt x="5" y="22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97" name="Freeform 293"/>
            <p:cNvSpPr>
              <a:spLocks/>
            </p:cNvSpPr>
            <p:nvPr/>
          </p:nvSpPr>
          <p:spPr bwMode="auto">
            <a:xfrm>
              <a:off x="325" y="152"/>
              <a:ext cx="10" cy="12"/>
            </a:xfrm>
            <a:custGeom>
              <a:avLst/>
              <a:gdLst>
                <a:gd name="T0" fmla="*/ 1 w 19"/>
                <a:gd name="T1" fmla="*/ 0 h 25"/>
                <a:gd name="T2" fmla="*/ 1 w 19"/>
                <a:gd name="T3" fmla="*/ 0 h 25"/>
                <a:gd name="T4" fmla="*/ 1 w 19"/>
                <a:gd name="T5" fmla="*/ 0 h 25"/>
                <a:gd name="T6" fmla="*/ 1 w 19"/>
                <a:gd name="T7" fmla="*/ 0 h 25"/>
                <a:gd name="T8" fmla="*/ 1 w 19"/>
                <a:gd name="T9" fmla="*/ 0 h 25"/>
                <a:gd name="T10" fmla="*/ 1 w 19"/>
                <a:gd name="T11" fmla="*/ 0 h 25"/>
                <a:gd name="T12" fmla="*/ 1 w 19"/>
                <a:gd name="T13" fmla="*/ 0 h 25"/>
                <a:gd name="T14" fmla="*/ 1 w 19"/>
                <a:gd name="T15" fmla="*/ 0 h 25"/>
                <a:gd name="T16" fmla="*/ 1 w 19"/>
                <a:gd name="T17" fmla="*/ 0 h 25"/>
                <a:gd name="T18" fmla="*/ 1 w 19"/>
                <a:gd name="T19" fmla="*/ 0 h 25"/>
                <a:gd name="T20" fmla="*/ 1 w 19"/>
                <a:gd name="T21" fmla="*/ 0 h 25"/>
                <a:gd name="T22" fmla="*/ 1 w 19"/>
                <a:gd name="T23" fmla="*/ 0 h 25"/>
                <a:gd name="T24" fmla="*/ 1 w 19"/>
                <a:gd name="T25" fmla="*/ 0 h 25"/>
                <a:gd name="T26" fmla="*/ 1 w 19"/>
                <a:gd name="T27" fmla="*/ 0 h 25"/>
                <a:gd name="T28" fmla="*/ 1 w 19"/>
                <a:gd name="T29" fmla="*/ 0 h 25"/>
                <a:gd name="T30" fmla="*/ 0 w 19"/>
                <a:gd name="T31" fmla="*/ 0 h 25"/>
                <a:gd name="T32" fmla="*/ 1 w 19"/>
                <a:gd name="T33" fmla="*/ 0 h 2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9" h="25">
                  <a:moveTo>
                    <a:pt x="1" y="13"/>
                  </a:moveTo>
                  <a:lnTo>
                    <a:pt x="2" y="8"/>
                  </a:lnTo>
                  <a:lnTo>
                    <a:pt x="4" y="5"/>
                  </a:lnTo>
                  <a:lnTo>
                    <a:pt x="6" y="2"/>
                  </a:lnTo>
                  <a:lnTo>
                    <a:pt x="11" y="0"/>
                  </a:lnTo>
                  <a:lnTo>
                    <a:pt x="16" y="2"/>
                  </a:lnTo>
                  <a:lnTo>
                    <a:pt x="19" y="5"/>
                  </a:lnTo>
                  <a:lnTo>
                    <a:pt x="19" y="8"/>
                  </a:lnTo>
                  <a:lnTo>
                    <a:pt x="19" y="13"/>
                  </a:lnTo>
                  <a:lnTo>
                    <a:pt x="17" y="18"/>
                  </a:lnTo>
                  <a:lnTo>
                    <a:pt x="13" y="21"/>
                  </a:lnTo>
                  <a:lnTo>
                    <a:pt x="9" y="23"/>
                  </a:lnTo>
                  <a:lnTo>
                    <a:pt x="5" y="25"/>
                  </a:lnTo>
                  <a:lnTo>
                    <a:pt x="3" y="23"/>
                  </a:lnTo>
                  <a:lnTo>
                    <a:pt x="1" y="20"/>
                  </a:lnTo>
                  <a:lnTo>
                    <a:pt x="0" y="17"/>
                  </a:lnTo>
                  <a:lnTo>
                    <a:pt x="1" y="13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98" name="Freeform 294"/>
            <p:cNvSpPr>
              <a:spLocks/>
            </p:cNvSpPr>
            <p:nvPr/>
          </p:nvSpPr>
          <p:spPr bwMode="auto">
            <a:xfrm>
              <a:off x="337" y="155"/>
              <a:ext cx="10" cy="9"/>
            </a:xfrm>
            <a:custGeom>
              <a:avLst/>
              <a:gdLst>
                <a:gd name="T0" fmla="*/ 1 w 19"/>
                <a:gd name="T1" fmla="*/ 0 h 19"/>
                <a:gd name="T2" fmla="*/ 1 w 19"/>
                <a:gd name="T3" fmla="*/ 0 h 19"/>
                <a:gd name="T4" fmla="*/ 1 w 19"/>
                <a:gd name="T5" fmla="*/ 0 h 19"/>
                <a:gd name="T6" fmla="*/ 1 w 19"/>
                <a:gd name="T7" fmla="*/ 0 h 19"/>
                <a:gd name="T8" fmla="*/ 1 w 19"/>
                <a:gd name="T9" fmla="*/ 0 h 19"/>
                <a:gd name="T10" fmla="*/ 1 w 19"/>
                <a:gd name="T11" fmla="*/ 0 h 19"/>
                <a:gd name="T12" fmla="*/ 1 w 19"/>
                <a:gd name="T13" fmla="*/ 0 h 19"/>
                <a:gd name="T14" fmla="*/ 1 w 19"/>
                <a:gd name="T15" fmla="*/ 0 h 19"/>
                <a:gd name="T16" fmla="*/ 1 w 19"/>
                <a:gd name="T17" fmla="*/ 0 h 19"/>
                <a:gd name="T18" fmla="*/ 1 w 19"/>
                <a:gd name="T19" fmla="*/ 0 h 19"/>
                <a:gd name="T20" fmla="*/ 1 w 19"/>
                <a:gd name="T21" fmla="*/ 0 h 19"/>
                <a:gd name="T22" fmla="*/ 0 w 19"/>
                <a:gd name="T23" fmla="*/ 0 h 19"/>
                <a:gd name="T24" fmla="*/ 0 w 19"/>
                <a:gd name="T25" fmla="*/ 0 h 19"/>
                <a:gd name="T26" fmla="*/ 1 w 19"/>
                <a:gd name="T27" fmla="*/ 0 h 19"/>
                <a:gd name="T28" fmla="*/ 1 w 19"/>
                <a:gd name="T29" fmla="*/ 0 h 19"/>
                <a:gd name="T30" fmla="*/ 1 w 19"/>
                <a:gd name="T31" fmla="*/ 0 h 19"/>
                <a:gd name="T32" fmla="*/ 1 w 19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9" h="19">
                  <a:moveTo>
                    <a:pt x="15" y="1"/>
                  </a:moveTo>
                  <a:lnTo>
                    <a:pt x="17" y="4"/>
                  </a:lnTo>
                  <a:lnTo>
                    <a:pt x="18" y="6"/>
                  </a:lnTo>
                  <a:lnTo>
                    <a:pt x="19" y="9"/>
                  </a:lnTo>
                  <a:lnTo>
                    <a:pt x="18" y="13"/>
                  </a:lnTo>
                  <a:lnTo>
                    <a:pt x="16" y="16"/>
                  </a:lnTo>
                  <a:lnTo>
                    <a:pt x="13" y="17"/>
                  </a:lnTo>
                  <a:lnTo>
                    <a:pt x="9" y="19"/>
                  </a:lnTo>
                  <a:lnTo>
                    <a:pt x="6" y="19"/>
                  </a:lnTo>
                  <a:lnTo>
                    <a:pt x="3" y="17"/>
                  </a:lnTo>
                  <a:lnTo>
                    <a:pt x="1" y="14"/>
                  </a:lnTo>
                  <a:lnTo>
                    <a:pt x="0" y="11"/>
                  </a:lnTo>
                  <a:lnTo>
                    <a:pt x="0" y="7"/>
                  </a:lnTo>
                  <a:lnTo>
                    <a:pt x="2" y="4"/>
                  </a:lnTo>
                  <a:lnTo>
                    <a:pt x="6" y="0"/>
                  </a:lnTo>
                  <a:lnTo>
                    <a:pt x="9" y="0"/>
                  </a:lnTo>
                  <a:lnTo>
                    <a:pt x="15" y="1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99" name="Freeform 295"/>
            <p:cNvSpPr>
              <a:spLocks/>
            </p:cNvSpPr>
            <p:nvPr/>
          </p:nvSpPr>
          <p:spPr bwMode="auto">
            <a:xfrm>
              <a:off x="227" y="169"/>
              <a:ext cx="82" cy="56"/>
            </a:xfrm>
            <a:custGeom>
              <a:avLst/>
              <a:gdLst>
                <a:gd name="T0" fmla="*/ 2 w 163"/>
                <a:gd name="T1" fmla="*/ 0 h 113"/>
                <a:gd name="T2" fmla="*/ 2 w 163"/>
                <a:gd name="T3" fmla="*/ 0 h 113"/>
                <a:gd name="T4" fmla="*/ 2 w 163"/>
                <a:gd name="T5" fmla="*/ 0 h 113"/>
                <a:gd name="T6" fmla="*/ 2 w 163"/>
                <a:gd name="T7" fmla="*/ 0 h 113"/>
                <a:gd name="T8" fmla="*/ 2 w 163"/>
                <a:gd name="T9" fmla="*/ 0 h 113"/>
                <a:gd name="T10" fmla="*/ 1 w 163"/>
                <a:gd name="T11" fmla="*/ 0 h 113"/>
                <a:gd name="T12" fmla="*/ 1 w 163"/>
                <a:gd name="T13" fmla="*/ 0 h 113"/>
                <a:gd name="T14" fmla="*/ 1 w 163"/>
                <a:gd name="T15" fmla="*/ 0 h 113"/>
                <a:gd name="T16" fmla="*/ 1 w 163"/>
                <a:gd name="T17" fmla="*/ 0 h 113"/>
                <a:gd name="T18" fmla="*/ 1 w 163"/>
                <a:gd name="T19" fmla="*/ 0 h 113"/>
                <a:gd name="T20" fmla="*/ 2 w 163"/>
                <a:gd name="T21" fmla="*/ 0 h 113"/>
                <a:gd name="T22" fmla="*/ 2 w 163"/>
                <a:gd name="T23" fmla="*/ 0 h 113"/>
                <a:gd name="T24" fmla="*/ 1 w 163"/>
                <a:gd name="T25" fmla="*/ 0 h 113"/>
                <a:gd name="T26" fmla="*/ 1 w 163"/>
                <a:gd name="T27" fmla="*/ 0 h 113"/>
                <a:gd name="T28" fmla="*/ 1 w 163"/>
                <a:gd name="T29" fmla="*/ 0 h 113"/>
                <a:gd name="T30" fmla="*/ 1 w 163"/>
                <a:gd name="T31" fmla="*/ 0 h 113"/>
                <a:gd name="T32" fmla="*/ 1 w 163"/>
                <a:gd name="T33" fmla="*/ 0 h 113"/>
                <a:gd name="T34" fmla="*/ 1 w 163"/>
                <a:gd name="T35" fmla="*/ 0 h 113"/>
                <a:gd name="T36" fmla="*/ 1 w 163"/>
                <a:gd name="T37" fmla="*/ 0 h 113"/>
                <a:gd name="T38" fmla="*/ 1 w 163"/>
                <a:gd name="T39" fmla="*/ 0 h 113"/>
                <a:gd name="T40" fmla="*/ 1 w 163"/>
                <a:gd name="T41" fmla="*/ 0 h 113"/>
                <a:gd name="T42" fmla="*/ 1 w 163"/>
                <a:gd name="T43" fmla="*/ 0 h 113"/>
                <a:gd name="T44" fmla="*/ 1 w 163"/>
                <a:gd name="T45" fmla="*/ 0 h 113"/>
                <a:gd name="T46" fmla="*/ 1 w 163"/>
                <a:gd name="T47" fmla="*/ 0 h 113"/>
                <a:gd name="T48" fmla="*/ 1 w 163"/>
                <a:gd name="T49" fmla="*/ 0 h 113"/>
                <a:gd name="T50" fmla="*/ 1 w 163"/>
                <a:gd name="T51" fmla="*/ 0 h 113"/>
                <a:gd name="T52" fmla="*/ 1 w 163"/>
                <a:gd name="T53" fmla="*/ 0 h 113"/>
                <a:gd name="T54" fmla="*/ 1 w 163"/>
                <a:gd name="T55" fmla="*/ 0 h 113"/>
                <a:gd name="T56" fmla="*/ 1 w 163"/>
                <a:gd name="T57" fmla="*/ 0 h 113"/>
                <a:gd name="T58" fmla="*/ 0 w 163"/>
                <a:gd name="T59" fmla="*/ 0 h 113"/>
                <a:gd name="T60" fmla="*/ 1 w 163"/>
                <a:gd name="T61" fmla="*/ 0 h 113"/>
                <a:gd name="T62" fmla="*/ 1 w 163"/>
                <a:gd name="T63" fmla="*/ 0 h 113"/>
                <a:gd name="T64" fmla="*/ 1 w 163"/>
                <a:gd name="T65" fmla="*/ 0 h 113"/>
                <a:gd name="T66" fmla="*/ 1 w 163"/>
                <a:gd name="T67" fmla="*/ 0 h 113"/>
                <a:gd name="T68" fmla="*/ 1 w 163"/>
                <a:gd name="T69" fmla="*/ 0 h 113"/>
                <a:gd name="T70" fmla="*/ 1 w 163"/>
                <a:gd name="T71" fmla="*/ 0 h 113"/>
                <a:gd name="T72" fmla="*/ 1 w 163"/>
                <a:gd name="T73" fmla="*/ 0 h 113"/>
                <a:gd name="T74" fmla="*/ 1 w 163"/>
                <a:gd name="T75" fmla="*/ 0 h 113"/>
                <a:gd name="T76" fmla="*/ 1 w 163"/>
                <a:gd name="T77" fmla="*/ 0 h 113"/>
                <a:gd name="T78" fmla="*/ 1 w 163"/>
                <a:gd name="T79" fmla="*/ 0 h 113"/>
                <a:gd name="T80" fmla="*/ 1 w 163"/>
                <a:gd name="T81" fmla="*/ 0 h 113"/>
                <a:gd name="T82" fmla="*/ 1 w 163"/>
                <a:gd name="T83" fmla="*/ 0 h 113"/>
                <a:gd name="T84" fmla="*/ 1 w 163"/>
                <a:gd name="T85" fmla="*/ 0 h 113"/>
                <a:gd name="T86" fmla="*/ 1 w 163"/>
                <a:gd name="T87" fmla="*/ 0 h 113"/>
                <a:gd name="T88" fmla="*/ 2 w 163"/>
                <a:gd name="T89" fmla="*/ 0 h 113"/>
                <a:gd name="T90" fmla="*/ 2 w 163"/>
                <a:gd name="T91" fmla="*/ 0 h 113"/>
                <a:gd name="T92" fmla="*/ 2 w 163"/>
                <a:gd name="T93" fmla="*/ 0 h 113"/>
                <a:gd name="T94" fmla="*/ 2 w 163"/>
                <a:gd name="T95" fmla="*/ 0 h 113"/>
                <a:gd name="T96" fmla="*/ 2 w 163"/>
                <a:gd name="T97" fmla="*/ 0 h 113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163" h="113">
                  <a:moveTo>
                    <a:pt x="163" y="12"/>
                  </a:moveTo>
                  <a:lnTo>
                    <a:pt x="162" y="11"/>
                  </a:lnTo>
                  <a:lnTo>
                    <a:pt x="161" y="11"/>
                  </a:lnTo>
                  <a:lnTo>
                    <a:pt x="159" y="10"/>
                  </a:lnTo>
                  <a:lnTo>
                    <a:pt x="158" y="9"/>
                  </a:lnTo>
                  <a:lnTo>
                    <a:pt x="156" y="8"/>
                  </a:lnTo>
                  <a:lnTo>
                    <a:pt x="156" y="7"/>
                  </a:lnTo>
                  <a:lnTo>
                    <a:pt x="155" y="4"/>
                  </a:lnTo>
                  <a:lnTo>
                    <a:pt x="155" y="3"/>
                  </a:lnTo>
                  <a:lnTo>
                    <a:pt x="153" y="7"/>
                  </a:lnTo>
                  <a:lnTo>
                    <a:pt x="151" y="10"/>
                  </a:lnTo>
                  <a:lnTo>
                    <a:pt x="147" y="11"/>
                  </a:lnTo>
                  <a:lnTo>
                    <a:pt x="146" y="14"/>
                  </a:lnTo>
                  <a:lnTo>
                    <a:pt x="139" y="11"/>
                  </a:lnTo>
                  <a:lnTo>
                    <a:pt x="131" y="8"/>
                  </a:lnTo>
                  <a:lnTo>
                    <a:pt x="120" y="6"/>
                  </a:lnTo>
                  <a:lnTo>
                    <a:pt x="108" y="3"/>
                  </a:lnTo>
                  <a:lnTo>
                    <a:pt x="96" y="1"/>
                  </a:lnTo>
                  <a:lnTo>
                    <a:pt x="85" y="0"/>
                  </a:lnTo>
                  <a:lnTo>
                    <a:pt x="77" y="0"/>
                  </a:lnTo>
                  <a:lnTo>
                    <a:pt x="70" y="1"/>
                  </a:lnTo>
                  <a:lnTo>
                    <a:pt x="63" y="3"/>
                  </a:lnTo>
                  <a:lnTo>
                    <a:pt x="62" y="3"/>
                  </a:lnTo>
                  <a:lnTo>
                    <a:pt x="65" y="4"/>
                  </a:lnTo>
                  <a:lnTo>
                    <a:pt x="70" y="3"/>
                  </a:lnTo>
                  <a:lnTo>
                    <a:pt x="79" y="3"/>
                  </a:lnTo>
                  <a:lnTo>
                    <a:pt x="88" y="3"/>
                  </a:lnTo>
                  <a:lnTo>
                    <a:pt x="99" y="6"/>
                  </a:lnTo>
                  <a:lnTo>
                    <a:pt x="108" y="8"/>
                  </a:lnTo>
                  <a:lnTo>
                    <a:pt x="117" y="10"/>
                  </a:lnTo>
                  <a:lnTo>
                    <a:pt x="126" y="14"/>
                  </a:lnTo>
                  <a:lnTo>
                    <a:pt x="133" y="16"/>
                  </a:lnTo>
                  <a:lnTo>
                    <a:pt x="138" y="19"/>
                  </a:lnTo>
                  <a:lnTo>
                    <a:pt x="139" y="22"/>
                  </a:lnTo>
                  <a:lnTo>
                    <a:pt x="138" y="23"/>
                  </a:lnTo>
                  <a:lnTo>
                    <a:pt x="136" y="24"/>
                  </a:lnTo>
                  <a:lnTo>
                    <a:pt x="131" y="26"/>
                  </a:lnTo>
                  <a:lnTo>
                    <a:pt x="126" y="29"/>
                  </a:lnTo>
                  <a:lnTo>
                    <a:pt x="122" y="32"/>
                  </a:lnTo>
                  <a:lnTo>
                    <a:pt x="117" y="34"/>
                  </a:lnTo>
                  <a:lnTo>
                    <a:pt x="114" y="37"/>
                  </a:lnTo>
                  <a:lnTo>
                    <a:pt x="108" y="34"/>
                  </a:lnTo>
                  <a:lnTo>
                    <a:pt x="101" y="32"/>
                  </a:lnTo>
                  <a:lnTo>
                    <a:pt x="92" y="29"/>
                  </a:lnTo>
                  <a:lnTo>
                    <a:pt x="83" y="26"/>
                  </a:lnTo>
                  <a:lnTo>
                    <a:pt x="72" y="25"/>
                  </a:lnTo>
                  <a:lnTo>
                    <a:pt x="63" y="24"/>
                  </a:lnTo>
                  <a:lnTo>
                    <a:pt x="55" y="24"/>
                  </a:lnTo>
                  <a:lnTo>
                    <a:pt x="48" y="26"/>
                  </a:lnTo>
                  <a:lnTo>
                    <a:pt x="44" y="29"/>
                  </a:lnTo>
                  <a:lnTo>
                    <a:pt x="41" y="30"/>
                  </a:lnTo>
                  <a:lnTo>
                    <a:pt x="42" y="31"/>
                  </a:lnTo>
                  <a:lnTo>
                    <a:pt x="47" y="31"/>
                  </a:lnTo>
                  <a:lnTo>
                    <a:pt x="52" y="30"/>
                  </a:lnTo>
                  <a:lnTo>
                    <a:pt x="55" y="30"/>
                  </a:lnTo>
                  <a:lnTo>
                    <a:pt x="60" y="30"/>
                  </a:lnTo>
                  <a:lnTo>
                    <a:pt x="65" y="30"/>
                  </a:lnTo>
                  <a:lnTo>
                    <a:pt x="70" y="31"/>
                  </a:lnTo>
                  <a:lnTo>
                    <a:pt x="75" y="32"/>
                  </a:lnTo>
                  <a:lnTo>
                    <a:pt x="80" y="33"/>
                  </a:lnTo>
                  <a:lnTo>
                    <a:pt x="85" y="34"/>
                  </a:lnTo>
                  <a:lnTo>
                    <a:pt x="93" y="37"/>
                  </a:lnTo>
                  <a:lnTo>
                    <a:pt x="100" y="39"/>
                  </a:lnTo>
                  <a:lnTo>
                    <a:pt x="106" y="40"/>
                  </a:lnTo>
                  <a:lnTo>
                    <a:pt x="108" y="41"/>
                  </a:lnTo>
                  <a:lnTo>
                    <a:pt x="102" y="46"/>
                  </a:lnTo>
                  <a:lnTo>
                    <a:pt x="93" y="49"/>
                  </a:lnTo>
                  <a:lnTo>
                    <a:pt x="84" y="52"/>
                  </a:lnTo>
                  <a:lnTo>
                    <a:pt x="78" y="54"/>
                  </a:lnTo>
                  <a:lnTo>
                    <a:pt x="72" y="54"/>
                  </a:lnTo>
                  <a:lnTo>
                    <a:pt x="64" y="53"/>
                  </a:lnTo>
                  <a:lnTo>
                    <a:pt x="56" y="49"/>
                  </a:lnTo>
                  <a:lnTo>
                    <a:pt x="48" y="47"/>
                  </a:lnTo>
                  <a:lnTo>
                    <a:pt x="41" y="46"/>
                  </a:lnTo>
                  <a:lnTo>
                    <a:pt x="35" y="46"/>
                  </a:lnTo>
                  <a:lnTo>
                    <a:pt x="33" y="47"/>
                  </a:lnTo>
                  <a:lnTo>
                    <a:pt x="35" y="48"/>
                  </a:lnTo>
                  <a:lnTo>
                    <a:pt x="42" y="52"/>
                  </a:lnTo>
                  <a:lnTo>
                    <a:pt x="50" y="54"/>
                  </a:lnTo>
                  <a:lnTo>
                    <a:pt x="56" y="57"/>
                  </a:lnTo>
                  <a:lnTo>
                    <a:pt x="61" y="60"/>
                  </a:lnTo>
                  <a:lnTo>
                    <a:pt x="56" y="61"/>
                  </a:lnTo>
                  <a:lnTo>
                    <a:pt x="49" y="63"/>
                  </a:lnTo>
                  <a:lnTo>
                    <a:pt x="40" y="67"/>
                  </a:lnTo>
                  <a:lnTo>
                    <a:pt x="31" y="69"/>
                  </a:lnTo>
                  <a:lnTo>
                    <a:pt x="22" y="71"/>
                  </a:lnTo>
                  <a:lnTo>
                    <a:pt x="14" y="74"/>
                  </a:lnTo>
                  <a:lnTo>
                    <a:pt x="8" y="76"/>
                  </a:lnTo>
                  <a:lnTo>
                    <a:pt x="3" y="77"/>
                  </a:lnTo>
                  <a:lnTo>
                    <a:pt x="0" y="78"/>
                  </a:lnTo>
                  <a:lnTo>
                    <a:pt x="0" y="79"/>
                  </a:lnTo>
                  <a:lnTo>
                    <a:pt x="2" y="81"/>
                  </a:lnTo>
                  <a:lnTo>
                    <a:pt x="8" y="81"/>
                  </a:lnTo>
                  <a:lnTo>
                    <a:pt x="14" y="81"/>
                  </a:lnTo>
                  <a:lnTo>
                    <a:pt x="22" y="79"/>
                  </a:lnTo>
                  <a:lnTo>
                    <a:pt x="31" y="77"/>
                  </a:lnTo>
                  <a:lnTo>
                    <a:pt x="40" y="75"/>
                  </a:lnTo>
                  <a:lnTo>
                    <a:pt x="49" y="72"/>
                  </a:lnTo>
                  <a:lnTo>
                    <a:pt x="57" y="70"/>
                  </a:lnTo>
                  <a:lnTo>
                    <a:pt x="64" y="68"/>
                  </a:lnTo>
                  <a:lnTo>
                    <a:pt x="69" y="66"/>
                  </a:lnTo>
                  <a:lnTo>
                    <a:pt x="68" y="75"/>
                  </a:lnTo>
                  <a:lnTo>
                    <a:pt x="64" y="89"/>
                  </a:lnTo>
                  <a:lnTo>
                    <a:pt x="61" y="100"/>
                  </a:lnTo>
                  <a:lnTo>
                    <a:pt x="56" y="108"/>
                  </a:lnTo>
                  <a:lnTo>
                    <a:pt x="54" y="112"/>
                  </a:lnTo>
                  <a:lnTo>
                    <a:pt x="55" y="113"/>
                  </a:lnTo>
                  <a:lnTo>
                    <a:pt x="57" y="113"/>
                  </a:lnTo>
                  <a:lnTo>
                    <a:pt x="61" y="109"/>
                  </a:lnTo>
                  <a:lnTo>
                    <a:pt x="65" y="101"/>
                  </a:lnTo>
                  <a:lnTo>
                    <a:pt x="72" y="87"/>
                  </a:lnTo>
                  <a:lnTo>
                    <a:pt x="78" y="75"/>
                  </a:lnTo>
                  <a:lnTo>
                    <a:pt x="80" y="66"/>
                  </a:lnTo>
                  <a:lnTo>
                    <a:pt x="84" y="64"/>
                  </a:lnTo>
                  <a:lnTo>
                    <a:pt x="88" y="62"/>
                  </a:lnTo>
                  <a:lnTo>
                    <a:pt x="94" y="60"/>
                  </a:lnTo>
                  <a:lnTo>
                    <a:pt x="99" y="57"/>
                  </a:lnTo>
                  <a:lnTo>
                    <a:pt x="105" y="55"/>
                  </a:lnTo>
                  <a:lnTo>
                    <a:pt x="109" y="53"/>
                  </a:lnTo>
                  <a:lnTo>
                    <a:pt x="114" y="52"/>
                  </a:lnTo>
                  <a:lnTo>
                    <a:pt x="117" y="51"/>
                  </a:lnTo>
                  <a:lnTo>
                    <a:pt x="117" y="60"/>
                  </a:lnTo>
                  <a:lnTo>
                    <a:pt x="116" y="74"/>
                  </a:lnTo>
                  <a:lnTo>
                    <a:pt x="113" y="87"/>
                  </a:lnTo>
                  <a:lnTo>
                    <a:pt x="110" y="98"/>
                  </a:lnTo>
                  <a:lnTo>
                    <a:pt x="109" y="102"/>
                  </a:lnTo>
                  <a:lnTo>
                    <a:pt x="109" y="105"/>
                  </a:lnTo>
                  <a:lnTo>
                    <a:pt x="110" y="102"/>
                  </a:lnTo>
                  <a:lnTo>
                    <a:pt x="114" y="98"/>
                  </a:lnTo>
                  <a:lnTo>
                    <a:pt x="118" y="87"/>
                  </a:lnTo>
                  <a:lnTo>
                    <a:pt x="123" y="74"/>
                  </a:lnTo>
                  <a:lnTo>
                    <a:pt x="126" y="60"/>
                  </a:lnTo>
                  <a:lnTo>
                    <a:pt x="126" y="47"/>
                  </a:lnTo>
                  <a:lnTo>
                    <a:pt x="133" y="41"/>
                  </a:lnTo>
                  <a:lnTo>
                    <a:pt x="138" y="36"/>
                  </a:lnTo>
                  <a:lnTo>
                    <a:pt x="143" y="31"/>
                  </a:lnTo>
                  <a:lnTo>
                    <a:pt x="146" y="27"/>
                  </a:lnTo>
                  <a:lnTo>
                    <a:pt x="148" y="25"/>
                  </a:lnTo>
                  <a:lnTo>
                    <a:pt x="151" y="24"/>
                  </a:lnTo>
                  <a:lnTo>
                    <a:pt x="152" y="26"/>
                  </a:lnTo>
                  <a:lnTo>
                    <a:pt x="152" y="31"/>
                  </a:lnTo>
                  <a:lnTo>
                    <a:pt x="151" y="40"/>
                  </a:lnTo>
                  <a:lnTo>
                    <a:pt x="149" y="54"/>
                  </a:lnTo>
                  <a:lnTo>
                    <a:pt x="148" y="69"/>
                  </a:lnTo>
                  <a:lnTo>
                    <a:pt x="147" y="78"/>
                  </a:lnTo>
                  <a:lnTo>
                    <a:pt x="153" y="67"/>
                  </a:lnTo>
                  <a:lnTo>
                    <a:pt x="159" y="48"/>
                  </a:lnTo>
                  <a:lnTo>
                    <a:pt x="162" y="29"/>
                  </a:lnTo>
                  <a:lnTo>
                    <a:pt x="163" y="12"/>
                  </a:lnTo>
                  <a:close/>
                </a:path>
              </a:pathLst>
            </a:custGeom>
            <a:solidFill>
              <a:srgbClr val="B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100" name="Freeform 296"/>
            <p:cNvSpPr>
              <a:spLocks/>
            </p:cNvSpPr>
            <p:nvPr/>
          </p:nvSpPr>
          <p:spPr bwMode="auto">
            <a:xfrm>
              <a:off x="233" y="69"/>
              <a:ext cx="65" cy="62"/>
            </a:xfrm>
            <a:custGeom>
              <a:avLst/>
              <a:gdLst>
                <a:gd name="T0" fmla="*/ 0 w 132"/>
                <a:gd name="T1" fmla="*/ 0 h 125"/>
                <a:gd name="T2" fmla="*/ 1 w 132"/>
                <a:gd name="T3" fmla="*/ 0 h 125"/>
                <a:gd name="T4" fmla="*/ 0 w 132"/>
                <a:gd name="T5" fmla="*/ 0 h 125"/>
                <a:gd name="T6" fmla="*/ 0 w 132"/>
                <a:gd name="T7" fmla="*/ 0 h 125"/>
                <a:gd name="T8" fmla="*/ 0 w 132"/>
                <a:gd name="T9" fmla="*/ 0 h 125"/>
                <a:gd name="T10" fmla="*/ 0 w 132"/>
                <a:gd name="T11" fmla="*/ 0 h 125"/>
                <a:gd name="T12" fmla="*/ 0 w 132"/>
                <a:gd name="T13" fmla="*/ 0 h 125"/>
                <a:gd name="T14" fmla="*/ 0 w 132"/>
                <a:gd name="T15" fmla="*/ 0 h 125"/>
                <a:gd name="T16" fmla="*/ 0 w 132"/>
                <a:gd name="T17" fmla="*/ 0 h 125"/>
                <a:gd name="T18" fmla="*/ 0 w 132"/>
                <a:gd name="T19" fmla="*/ 0 h 125"/>
                <a:gd name="T20" fmla="*/ 0 w 132"/>
                <a:gd name="T21" fmla="*/ 0 h 125"/>
                <a:gd name="T22" fmla="*/ 0 w 132"/>
                <a:gd name="T23" fmla="*/ 0 h 125"/>
                <a:gd name="T24" fmla="*/ 0 w 132"/>
                <a:gd name="T25" fmla="*/ 0 h 125"/>
                <a:gd name="T26" fmla="*/ 0 w 132"/>
                <a:gd name="T27" fmla="*/ 0 h 125"/>
                <a:gd name="T28" fmla="*/ 0 w 132"/>
                <a:gd name="T29" fmla="*/ 0 h 125"/>
                <a:gd name="T30" fmla="*/ 0 w 132"/>
                <a:gd name="T31" fmla="*/ 0 h 125"/>
                <a:gd name="T32" fmla="*/ 0 w 132"/>
                <a:gd name="T33" fmla="*/ 0 h 125"/>
                <a:gd name="T34" fmla="*/ 0 w 132"/>
                <a:gd name="T35" fmla="*/ 0 h 125"/>
                <a:gd name="T36" fmla="*/ 0 w 132"/>
                <a:gd name="T37" fmla="*/ 0 h 125"/>
                <a:gd name="T38" fmla="*/ 0 w 132"/>
                <a:gd name="T39" fmla="*/ 0 h 125"/>
                <a:gd name="T40" fmla="*/ 0 w 132"/>
                <a:gd name="T41" fmla="*/ 0 h 125"/>
                <a:gd name="T42" fmla="*/ 0 w 132"/>
                <a:gd name="T43" fmla="*/ 0 h 125"/>
                <a:gd name="T44" fmla="*/ 0 w 132"/>
                <a:gd name="T45" fmla="*/ 0 h 125"/>
                <a:gd name="T46" fmla="*/ 0 w 132"/>
                <a:gd name="T47" fmla="*/ 0 h 125"/>
                <a:gd name="T48" fmla="*/ 0 w 132"/>
                <a:gd name="T49" fmla="*/ 0 h 125"/>
                <a:gd name="T50" fmla="*/ 0 w 132"/>
                <a:gd name="T51" fmla="*/ 0 h 125"/>
                <a:gd name="T52" fmla="*/ 0 w 132"/>
                <a:gd name="T53" fmla="*/ 0 h 125"/>
                <a:gd name="T54" fmla="*/ 0 w 132"/>
                <a:gd name="T55" fmla="*/ 0 h 125"/>
                <a:gd name="T56" fmla="*/ 0 w 132"/>
                <a:gd name="T57" fmla="*/ 0 h 125"/>
                <a:gd name="T58" fmla="*/ 0 w 132"/>
                <a:gd name="T59" fmla="*/ 0 h 125"/>
                <a:gd name="T60" fmla="*/ 0 w 132"/>
                <a:gd name="T61" fmla="*/ 0 h 125"/>
                <a:gd name="T62" fmla="*/ 0 w 132"/>
                <a:gd name="T63" fmla="*/ 0 h 125"/>
                <a:gd name="T64" fmla="*/ 0 w 132"/>
                <a:gd name="T65" fmla="*/ 0 h 125"/>
                <a:gd name="T66" fmla="*/ 0 w 132"/>
                <a:gd name="T67" fmla="*/ 0 h 125"/>
                <a:gd name="T68" fmla="*/ 0 w 132"/>
                <a:gd name="T69" fmla="*/ 0 h 125"/>
                <a:gd name="T70" fmla="*/ 0 w 132"/>
                <a:gd name="T71" fmla="*/ 0 h 125"/>
                <a:gd name="T72" fmla="*/ 0 w 132"/>
                <a:gd name="T73" fmla="*/ 0 h 125"/>
                <a:gd name="T74" fmla="*/ 0 w 132"/>
                <a:gd name="T75" fmla="*/ 0 h 125"/>
                <a:gd name="T76" fmla="*/ 0 w 132"/>
                <a:gd name="T77" fmla="*/ 0 h 125"/>
                <a:gd name="T78" fmla="*/ 0 w 132"/>
                <a:gd name="T79" fmla="*/ 0 h 125"/>
                <a:gd name="T80" fmla="*/ 0 w 132"/>
                <a:gd name="T81" fmla="*/ 0 h 125"/>
                <a:gd name="T82" fmla="*/ 0 w 132"/>
                <a:gd name="T83" fmla="*/ 0 h 125"/>
                <a:gd name="T84" fmla="*/ 0 w 132"/>
                <a:gd name="T85" fmla="*/ 0 h 125"/>
                <a:gd name="T86" fmla="*/ 0 w 132"/>
                <a:gd name="T87" fmla="*/ 0 h 125"/>
                <a:gd name="T88" fmla="*/ 0 w 132"/>
                <a:gd name="T89" fmla="*/ 0 h 125"/>
                <a:gd name="T90" fmla="*/ 0 w 132"/>
                <a:gd name="T91" fmla="*/ 0 h 125"/>
                <a:gd name="T92" fmla="*/ 0 w 132"/>
                <a:gd name="T93" fmla="*/ 0 h 125"/>
                <a:gd name="T94" fmla="*/ 0 w 132"/>
                <a:gd name="T95" fmla="*/ 0 h 125"/>
                <a:gd name="T96" fmla="*/ 0 w 132"/>
                <a:gd name="T97" fmla="*/ 0 h 125"/>
                <a:gd name="T98" fmla="*/ 0 w 132"/>
                <a:gd name="T99" fmla="*/ 0 h 125"/>
                <a:gd name="T100" fmla="*/ 0 w 132"/>
                <a:gd name="T101" fmla="*/ 0 h 125"/>
                <a:gd name="T102" fmla="*/ 0 w 132"/>
                <a:gd name="T103" fmla="*/ 0 h 125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132" h="125">
                  <a:moveTo>
                    <a:pt x="127" y="125"/>
                  </a:moveTo>
                  <a:lnTo>
                    <a:pt x="127" y="123"/>
                  </a:lnTo>
                  <a:lnTo>
                    <a:pt x="128" y="120"/>
                  </a:lnTo>
                  <a:lnTo>
                    <a:pt x="130" y="119"/>
                  </a:lnTo>
                  <a:lnTo>
                    <a:pt x="132" y="117"/>
                  </a:lnTo>
                  <a:lnTo>
                    <a:pt x="126" y="112"/>
                  </a:lnTo>
                  <a:lnTo>
                    <a:pt x="121" y="106"/>
                  </a:lnTo>
                  <a:lnTo>
                    <a:pt x="118" y="102"/>
                  </a:lnTo>
                  <a:lnTo>
                    <a:pt x="117" y="97"/>
                  </a:lnTo>
                  <a:lnTo>
                    <a:pt x="117" y="88"/>
                  </a:lnTo>
                  <a:lnTo>
                    <a:pt x="115" y="73"/>
                  </a:lnTo>
                  <a:lnTo>
                    <a:pt x="112" y="58"/>
                  </a:lnTo>
                  <a:lnTo>
                    <a:pt x="110" y="48"/>
                  </a:lnTo>
                  <a:lnTo>
                    <a:pt x="107" y="43"/>
                  </a:lnTo>
                  <a:lnTo>
                    <a:pt x="105" y="42"/>
                  </a:lnTo>
                  <a:lnTo>
                    <a:pt x="104" y="42"/>
                  </a:lnTo>
                  <a:lnTo>
                    <a:pt x="104" y="46"/>
                  </a:lnTo>
                  <a:lnTo>
                    <a:pt x="105" y="56"/>
                  </a:lnTo>
                  <a:lnTo>
                    <a:pt x="106" y="68"/>
                  </a:lnTo>
                  <a:lnTo>
                    <a:pt x="106" y="81"/>
                  </a:lnTo>
                  <a:lnTo>
                    <a:pt x="106" y="90"/>
                  </a:lnTo>
                  <a:lnTo>
                    <a:pt x="99" y="86"/>
                  </a:lnTo>
                  <a:lnTo>
                    <a:pt x="91" y="81"/>
                  </a:lnTo>
                  <a:lnTo>
                    <a:pt x="84" y="75"/>
                  </a:lnTo>
                  <a:lnTo>
                    <a:pt x="80" y="71"/>
                  </a:lnTo>
                  <a:lnTo>
                    <a:pt x="76" y="63"/>
                  </a:lnTo>
                  <a:lnTo>
                    <a:pt x="73" y="51"/>
                  </a:lnTo>
                  <a:lnTo>
                    <a:pt x="71" y="40"/>
                  </a:lnTo>
                  <a:lnTo>
                    <a:pt x="69" y="30"/>
                  </a:lnTo>
                  <a:lnTo>
                    <a:pt x="69" y="23"/>
                  </a:lnTo>
                  <a:lnTo>
                    <a:pt x="69" y="15"/>
                  </a:lnTo>
                  <a:lnTo>
                    <a:pt x="68" y="10"/>
                  </a:lnTo>
                  <a:lnTo>
                    <a:pt x="66" y="5"/>
                  </a:lnTo>
                  <a:lnTo>
                    <a:pt x="64" y="3"/>
                  </a:lnTo>
                  <a:lnTo>
                    <a:pt x="64" y="4"/>
                  </a:lnTo>
                  <a:lnTo>
                    <a:pt x="64" y="7"/>
                  </a:lnTo>
                  <a:lnTo>
                    <a:pt x="65" y="12"/>
                  </a:lnTo>
                  <a:lnTo>
                    <a:pt x="66" y="18"/>
                  </a:lnTo>
                  <a:lnTo>
                    <a:pt x="65" y="23"/>
                  </a:lnTo>
                  <a:lnTo>
                    <a:pt x="64" y="28"/>
                  </a:lnTo>
                  <a:lnTo>
                    <a:pt x="62" y="33"/>
                  </a:lnTo>
                  <a:lnTo>
                    <a:pt x="62" y="38"/>
                  </a:lnTo>
                  <a:lnTo>
                    <a:pt x="64" y="48"/>
                  </a:lnTo>
                  <a:lnTo>
                    <a:pt x="66" y="56"/>
                  </a:lnTo>
                  <a:lnTo>
                    <a:pt x="67" y="63"/>
                  </a:lnTo>
                  <a:lnTo>
                    <a:pt x="58" y="55"/>
                  </a:lnTo>
                  <a:lnTo>
                    <a:pt x="49" y="45"/>
                  </a:lnTo>
                  <a:lnTo>
                    <a:pt x="38" y="35"/>
                  </a:lnTo>
                  <a:lnTo>
                    <a:pt x="29" y="25"/>
                  </a:lnTo>
                  <a:lnTo>
                    <a:pt x="20" y="15"/>
                  </a:lnTo>
                  <a:lnTo>
                    <a:pt x="12" y="8"/>
                  </a:lnTo>
                  <a:lnTo>
                    <a:pt x="5" y="3"/>
                  </a:lnTo>
                  <a:lnTo>
                    <a:pt x="0" y="0"/>
                  </a:lnTo>
                  <a:lnTo>
                    <a:pt x="8" y="12"/>
                  </a:lnTo>
                  <a:lnTo>
                    <a:pt x="18" y="23"/>
                  </a:lnTo>
                  <a:lnTo>
                    <a:pt x="27" y="35"/>
                  </a:lnTo>
                  <a:lnTo>
                    <a:pt x="31" y="43"/>
                  </a:lnTo>
                  <a:lnTo>
                    <a:pt x="36" y="50"/>
                  </a:lnTo>
                  <a:lnTo>
                    <a:pt x="45" y="58"/>
                  </a:lnTo>
                  <a:lnTo>
                    <a:pt x="53" y="65"/>
                  </a:lnTo>
                  <a:lnTo>
                    <a:pt x="60" y="70"/>
                  </a:lnTo>
                  <a:lnTo>
                    <a:pt x="53" y="70"/>
                  </a:lnTo>
                  <a:lnTo>
                    <a:pt x="44" y="68"/>
                  </a:lnTo>
                  <a:lnTo>
                    <a:pt x="36" y="66"/>
                  </a:lnTo>
                  <a:lnTo>
                    <a:pt x="30" y="64"/>
                  </a:lnTo>
                  <a:lnTo>
                    <a:pt x="27" y="61"/>
                  </a:lnTo>
                  <a:lnTo>
                    <a:pt x="24" y="61"/>
                  </a:lnTo>
                  <a:lnTo>
                    <a:pt x="22" y="63"/>
                  </a:lnTo>
                  <a:lnTo>
                    <a:pt x="24" y="66"/>
                  </a:lnTo>
                  <a:lnTo>
                    <a:pt x="28" y="68"/>
                  </a:lnTo>
                  <a:lnTo>
                    <a:pt x="34" y="72"/>
                  </a:lnTo>
                  <a:lnTo>
                    <a:pt x="39" y="74"/>
                  </a:lnTo>
                  <a:lnTo>
                    <a:pt x="46" y="78"/>
                  </a:lnTo>
                  <a:lnTo>
                    <a:pt x="54" y="80"/>
                  </a:lnTo>
                  <a:lnTo>
                    <a:pt x="61" y="82"/>
                  </a:lnTo>
                  <a:lnTo>
                    <a:pt x="69" y="83"/>
                  </a:lnTo>
                  <a:lnTo>
                    <a:pt x="75" y="83"/>
                  </a:lnTo>
                  <a:lnTo>
                    <a:pt x="82" y="86"/>
                  </a:lnTo>
                  <a:lnTo>
                    <a:pt x="90" y="90"/>
                  </a:lnTo>
                  <a:lnTo>
                    <a:pt x="97" y="96"/>
                  </a:lnTo>
                  <a:lnTo>
                    <a:pt x="102" y="102"/>
                  </a:lnTo>
                  <a:lnTo>
                    <a:pt x="98" y="103"/>
                  </a:lnTo>
                  <a:lnTo>
                    <a:pt x="94" y="105"/>
                  </a:lnTo>
                  <a:lnTo>
                    <a:pt x="88" y="106"/>
                  </a:lnTo>
                  <a:lnTo>
                    <a:pt x="82" y="108"/>
                  </a:lnTo>
                  <a:lnTo>
                    <a:pt x="76" y="108"/>
                  </a:lnTo>
                  <a:lnTo>
                    <a:pt x="71" y="109"/>
                  </a:lnTo>
                  <a:lnTo>
                    <a:pt x="66" y="109"/>
                  </a:lnTo>
                  <a:lnTo>
                    <a:pt x="61" y="108"/>
                  </a:lnTo>
                  <a:lnTo>
                    <a:pt x="56" y="106"/>
                  </a:lnTo>
                  <a:lnTo>
                    <a:pt x="53" y="108"/>
                  </a:lnTo>
                  <a:lnTo>
                    <a:pt x="54" y="110"/>
                  </a:lnTo>
                  <a:lnTo>
                    <a:pt x="62" y="112"/>
                  </a:lnTo>
                  <a:lnTo>
                    <a:pt x="68" y="113"/>
                  </a:lnTo>
                  <a:lnTo>
                    <a:pt x="75" y="113"/>
                  </a:lnTo>
                  <a:lnTo>
                    <a:pt x="83" y="113"/>
                  </a:lnTo>
                  <a:lnTo>
                    <a:pt x="90" y="113"/>
                  </a:lnTo>
                  <a:lnTo>
                    <a:pt x="97" y="113"/>
                  </a:lnTo>
                  <a:lnTo>
                    <a:pt x="104" y="112"/>
                  </a:lnTo>
                  <a:lnTo>
                    <a:pt x="109" y="112"/>
                  </a:lnTo>
                  <a:lnTo>
                    <a:pt x="112" y="112"/>
                  </a:lnTo>
                  <a:lnTo>
                    <a:pt x="118" y="113"/>
                  </a:lnTo>
                  <a:lnTo>
                    <a:pt x="121" y="117"/>
                  </a:lnTo>
                  <a:lnTo>
                    <a:pt x="125" y="120"/>
                  </a:lnTo>
                  <a:lnTo>
                    <a:pt x="127" y="125"/>
                  </a:lnTo>
                  <a:close/>
                </a:path>
              </a:pathLst>
            </a:custGeom>
            <a:solidFill>
              <a:srgbClr val="B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101" name="Freeform 297"/>
            <p:cNvSpPr>
              <a:spLocks/>
            </p:cNvSpPr>
            <p:nvPr/>
          </p:nvSpPr>
          <p:spPr bwMode="auto">
            <a:xfrm>
              <a:off x="330" y="45"/>
              <a:ext cx="40" cy="95"/>
            </a:xfrm>
            <a:custGeom>
              <a:avLst/>
              <a:gdLst>
                <a:gd name="T0" fmla="*/ 0 w 81"/>
                <a:gd name="T1" fmla="*/ 2 h 190"/>
                <a:gd name="T2" fmla="*/ 0 w 81"/>
                <a:gd name="T3" fmla="*/ 2 h 190"/>
                <a:gd name="T4" fmla="*/ 0 w 81"/>
                <a:gd name="T5" fmla="*/ 2 h 190"/>
                <a:gd name="T6" fmla="*/ 0 w 81"/>
                <a:gd name="T7" fmla="*/ 2 h 190"/>
                <a:gd name="T8" fmla="*/ 0 w 81"/>
                <a:gd name="T9" fmla="*/ 1 h 190"/>
                <a:gd name="T10" fmla="*/ 0 w 81"/>
                <a:gd name="T11" fmla="*/ 1 h 190"/>
                <a:gd name="T12" fmla="*/ 0 w 81"/>
                <a:gd name="T13" fmla="*/ 1 h 190"/>
                <a:gd name="T14" fmla="*/ 0 w 81"/>
                <a:gd name="T15" fmla="*/ 1 h 190"/>
                <a:gd name="T16" fmla="*/ 0 w 81"/>
                <a:gd name="T17" fmla="*/ 1 h 190"/>
                <a:gd name="T18" fmla="*/ 0 w 81"/>
                <a:gd name="T19" fmla="*/ 1 h 190"/>
                <a:gd name="T20" fmla="*/ 0 w 81"/>
                <a:gd name="T21" fmla="*/ 1 h 190"/>
                <a:gd name="T22" fmla="*/ 0 w 81"/>
                <a:gd name="T23" fmla="*/ 1 h 190"/>
                <a:gd name="T24" fmla="*/ 0 w 81"/>
                <a:gd name="T25" fmla="*/ 1 h 190"/>
                <a:gd name="T26" fmla="*/ 0 w 81"/>
                <a:gd name="T27" fmla="*/ 1 h 190"/>
                <a:gd name="T28" fmla="*/ 0 w 81"/>
                <a:gd name="T29" fmla="*/ 1 h 190"/>
                <a:gd name="T30" fmla="*/ 0 w 81"/>
                <a:gd name="T31" fmla="*/ 1 h 190"/>
                <a:gd name="T32" fmla="*/ 0 w 81"/>
                <a:gd name="T33" fmla="*/ 1 h 190"/>
                <a:gd name="T34" fmla="*/ 0 w 81"/>
                <a:gd name="T35" fmla="*/ 1 h 190"/>
                <a:gd name="T36" fmla="*/ 0 w 81"/>
                <a:gd name="T37" fmla="*/ 1 h 190"/>
                <a:gd name="T38" fmla="*/ 0 w 81"/>
                <a:gd name="T39" fmla="*/ 1 h 190"/>
                <a:gd name="T40" fmla="*/ 0 w 81"/>
                <a:gd name="T41" fmla="*/ 1 h 190"/>
                <a:gd name="T42" fmla="*/ 0 w 81"/>
                <a:gd name="T43" fmla="*/ 1 h 190"/>
                <a:gd name="T44" fmla="*/ 0 w 81"/>
                <a:gd name="T45" fmla="*/ 1 h 190"/>
                <a:gd name="T46" fmla="*/ 0 w 81"/>
                <a:gd name="T47" fmla="*/ 1 h 190"/>
                <a:gd name="T48" fmla="*/ 0 w 81"/>
                <a:gd name="T49" fmla="*/ 1 h 190"/>
                <a:gd name="T50" fmla="*/ 0 w 81"/>
                <a:gd name="T51" fmla="*/ 1 h 190"/>
                <a:gd name="T52" fmla="*/ 0 w 81"/>
                <a:gd name="T53" fmla="*/ 1 h 190"/>
                <a:gd name="T54" fmla="*/ 0 w 81"/>
                <a:gd name="T55" fmla="*/ 1 h 190"/>
                <a:gd name="T56" fmla="*/ 0 w 81"/>
                <a:gd name="T57" fmla="*/ 1 h 190"/>
                <a:gd name="T58" fmla="*/ 0 w 81"/>
                <a:gd name="T59" fmla="*/ 2 h 190"/>
                <a:gd name="T60" fmla="*/ 0 w 81"/>
                <a:gd name="T61" fmla="*/ 2 h 190"/>
                <a:gd name="T62" fmla="*/ 0 w 81"/>
                <a:gd name="T63" fmla="*/ 2 h 190"/>
                <a:gd name="T64" fmla="*/ 0 w 81"/>
                <a:gd name="T65" fmla="*/ 2 h 190"/>
                <a:gd name="T66" fmla="*/ 0 w 81"/>
                <a:gd name="T67" fmla="*/ 2 h 190"/>
                <a:gd name="T68" fmla="*/ 0 w 81"/>
                <a:gd name="T69" fmla="*/ 2 h 190"/>
                <a:gd name="T70" fmla="*/ 0 w 81"/>
                <a:gd name="T71" fmla="*/ 2 h 190"/>
                <a:gd name="T72" fmla="*/ 0 w 81"/>
                <a:gd name="T73" fmla="*/ 2 h 190"/>
                <a:gd name="T74" fmla="*/ 0 w 81"/>
                <a:gd name="T75" fmla="*/ 2 h 190"/>
                <a:gd name="T76" fmla="*/ 0 w 81"/>
                <a:gd name="T77" fmla="*/ 2 h 190"/>
                <a:gd name="T78" fmla="*/ 0 w 81"/>
                <a:gd name="T79" fmla="*/ 2 h 190"/>
                <a:gd name="T80" fmla="*/ 0 w 81"/>
                <a:gd name="T81" fmla="*/ 2 h 190"/>
                <a:gd name="T82" fmla="*/ 0 w 81"/>
                <a:gd name="T83" fmla="*/ 2 h 190"/>
                <a:gd name="T84" fmla="*/ 0 w 81"/>
                <a:gd name="T85" fmla="*/ 2 h 190"/>
                <a:gd name="T86" fmla="*/ 0 w 81"/>
                <a:gd name="T87" fmla="*/ 2 h 190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0" t="0" r="r" b="b"/>
              <a:pathLst>
                <a:path w="81" h="190">
                  <a:moveTo>
                    <a:pt x="0" y="164"/>
                  </a:moveTo>
                  <a:lnTo>
                    <a:pt x="4" y="160"/>
                  </a:lnTo>
                  <a:lnTo>
                    <a:pt x="8" y="157"/>
                  </a:lnTo>
                  <a:lnTo>
                    <a:pt x="11" y="152"/>
                  </a:lnTo>
                  <a:lnTo>
                    <a:pt x="13" y="147"/>
                  </a:lnTo>
                  <a:lnTo>
                    <a:pt x="14" y="150"/>
                  </a:lnTo>
                  <a:lnTo>
                    <a:pt x="16" y="151"/>
                  </a:lnTo>
                  <a:lnTo>
                    <a:pt x="17" y="151"/>
                  </a:lnTo>
                  <a:lnTo>
                    <a:pt x="18" y="152"/>
                  </a:lnTo>
                  <a:lnTo>
                    <a:pt x="19" y="149"/>
                  </a:lnTo>
                  <a:lnTo>
                    <a:pt x="22" y="143"/>
                  </a:lnTo>
                  <a:lnTo>
                    <a:pt x="22" y="135"/>
                  </a:lnTo>
                  <a:lnTo>
                    <a:pt x="21" y="130"/>
                  </a:lnTo>
                  <a:lnTo>
                    <a:pt x="15" y="121"/>
                  </a:lnTo>
                  <a:lnTo>
                    <a:pt x="8" y="107"/>
                  </a:lnTo>
                  <a:lnTo>
                    <a:pt x="2" y="92"/>
                  </a:lnTo>
                  <a:lnTo>
                    <a:pt x="0" y="83"/>
                  </a:lnTo>
                  <a:lnTo>
                    <a:pt x="0" y="78"/>
                  </a:lnTo>
                  <a:lnTo>
                    <a:pt x="2" y="75"/>
                  </a:lnTo>
                  <a:lnTo>
                    <a:pt x="3" y="76"/>
                  </a:lnTo>
                  <a:lnTo>
                    <a:pt x="3" y="79"/>
                  </a:lnTo>
                  <a:lnTo>
                    <a:pt x="6" y="88"/>
                  </a:lnTo>
                  <a:lnTo>
                    <a:pt x="11" y="99"/>
                  </a:lnTo>
                  <a:lnTo>
                    <a:pt x="18" y="109"/>
                  </a:lnTo>
                  <a:lnTo>
                    <a:pt x="24" y="115"/>
                  </a:lnTo>
                  <a:lnTo>
                    <a:pt x="28" y="105"/>
                  </a:lnTo>
                  <a:lnTo>
                    <a:pt x="31" y="89"/>
                  </a:lnTo>
                  <a:lnTo>
                    <a:pt x="32" y="74"/>
                  </a:lnTo>
                  <a:lnTo>
                    <a:pt x="32" y="63"/>
                  </a:lnTo>
                  <a:lnTo>
                    <a:pt x="30" y="53"/>
                  </a:lnTo>
                  <a:lnTo>
                    <a:pt x="29" y="41"/>
                  </a:lnTo>
                  <a:lnTo>
                    <a:pt x="29" y="30"/>
                  </a:lnTo>
                  <a:lnTo>
                    <a:pt x="30" y="22"/>
                  </a:lnTo>
                  <a:lnTo>
                    <a:pt x="32" y="20"/>
                  </a:lnTo>
                  <a:lnTo>
                    <a:pt x="33" y="20"/>
                  </a:lnTo>
                  <a:lnTo>
                    <a:pt x="33" y="23"/>
                  </a:lnTo>
                  <a:lnTo>
                    <a:pt x="32" y="28"/>
                  </a:lnTo>
                  <a:lnTo>
                    <a:pt x="32" y="35"/>
                  </a:lnTo>
                  <a:lnTo>
                    <a:pt x="33" y="41"/>
                  </a:lnTo>
                  <a:lnTo>
                    <a:pt x="36" y="50"/>
                  </a:lnTo>
                  <a:lnTo>
                    <a:pt x="38" y="54"/>
                  </a:lnTo>
                  <a:lnTo>
                    <a:pt x="41" y="41"/>
                  </a:lnTo>
                  <a:lnTo>
                    <a:pt x="47" y="26"/>
                  </a:lnTo>
                  <a:lnTo>
                    <a:pt x="53" y="11"/>
                  </a:lnTo>
                  <a:lnTo>
                    <a:pt x="61" y="2"/>
                  </a:lnTo>
                  <a:lnTo>
                    <a:pt x="64" y="0"/>
                  </a:lnTo>
                  <a:lnTo>
                    <a:pt x="66" y="0"/>
                  </a:lnTo>
                  <a:lnTo>
                    <a:pt x="64" y="2"/>
                  </a:lnTo>
                  <a:lnTo>
                    <a:pt x="62" y="6"/>
                  </a:lnTo>
                  <a:lnTo>
                    <a:pt x="57" y="14"/>
                  </a:lnTo>
                  <a:lnTo>
                    <a:pt x="53" y="29"/>
                  </a:lnTo>
                  <a:lnTo>
                    <a:pt x="48" y="44"/>
                  </a:lnTo>
                  <a:lnTo>
                    <a:pt x="46" y="53"/>
                  </a:lnTo>
                  <a:lnTo>
                    <a:pt x="52" y="52"/>
                  </a:lnTo>
                  <a:lnTo>
                    <a:pt x="57" y="51"/>
                  </a:lnTo>
                  <a:lnTo>
                    <a:pt x="63" y="47"/>
                  </a:lnTo>
                  <a:lnTo>
                    <a:pt x="68" y="45"/>
                  </a:lnTo>
                  <a:lnTo>
                    <a:pt x="70" y="43"/>
                  </a:lnTo>
                  <a:lnTo>
                    <a:pt x="72" y="43"/>
                  </a:lnTo>
                  <a:lnTo>
                    <a:pt x="71" y="45"/>
                  </a:lnTo>
                  <a:lnTo>
                    <a:pt x="69" y="47"/>
                  </a:lnTo>
                  <a:lnTo>
                    <a:pt x="64" y="52"/>
                  </a:lnTo>
                  <a:lnTo>
                    <a:pt x="56" y="58"/>
                  </a:lnTo>
                  <a:lnTo>
                    <a:pt x="48" y="62"/>
                  </a:lnTo>
                  <a:lnTo>
                    <a:pt x="44" y="66"/>
                  </a:lnTo>
                  <a:lnTo>
                    <a:pt x="41" y="78"/>
                  </a:lnTo>
                  <a:lnTo>
                    <a:pt x="39" y="94"/>
                  </a:lnTo>
                  <a:lnTo>
                    <a:pt x="36" y="108"/>
                  </a:lnTo>
                  <a:lnTo>
                    <a:pt x="33" y="116"/>
                  </a:lnTo>
                  <a:lnTo>
                    <a:pt x="39" y="116"/>
                  </a:lnTo>
                  <a:lnTo>
                    <a:pt x="45" y="115"/>
                  </a:lnTo>
                  <a:lnTo>
                    <a:pt x="51" y="115"/>
                  </a:lnTo>
                  <a:lnTo>
                    <a:pt x="57" y="114"/>
                  </a:lnTo>
                  <a:lnTo>
                    <a:pt x="62" y="113"/>
                  </a:lnTo>
                  <a:lnTo>
                    <a:pt x="68" y="112"/>
                  </a:lnTo>
                  <a:lnTo>
                    <a:pt x="71" y="109"/>
                  </a:lnTo>
                  <a:lnTo>
                    <a:pt x="74" y="108"/>
                  </a:lnTo>
                  <a:lnTo>
                    <a:pt x="76" y="106"/>
                  </a:lnTo>
                  <a:lnTo>
                    <a:pt x="78" y="106"/>
                  </a:lnTo>
                  <a:lnTo>
                    <a:pt x="77" y="108"/>
                  </a:lnTo>
                  <a:lnTo>
                    <a:pt x="75" y="111"/>
                  </a:lnTo>
                  <a:lnTo>
                    <a:pt x="72" y="113"/>
                  </a:lnTo>
                  <a:lnTo>
                    <a:pt x="68" y="115"/>
                  </a:lnTo>
                  <a:lnTo>
                    <a:pt x="62" y="119"/>
                  </a:lnTo>
                  <a:lnTo>
                    <a:pt x="55" y="121"/>
                  </a:lnTo>
                  <a:lnTo>
                    <a:pt x="48" y="124"/>
                  </a:lnTo>
                  <a:lnTo>
                    <a:pt x="43" y="127"/>
                  </a:lnTo>
                  <a:lnTo>
                    <a:pt x="38" y="128"/>
                  </a:lnTo>
                  <a:lnTo>
                    <a:pt x="34" y="129"/>
                  </a:lnTo>
                  <a:lnTo>
                    <a:pt x="31" y="134"/>
                  </a:lnTo>
                  <a:lnTo>
                    <a:pt x="29" y="141"/>
                  </a:lnTo>
                  <a:lnTo>
                    <a:pt x="28" y="147"/>
                  </a:lnTo>
                  <a:lnTo>
                    <a:pt x="28" y="153"/>
                  </a:lnTo>
                  <a:lnTo>
                    <a:pt x="30" y="156"/>
                  </a:lnTo>
                  <a:lnTo>
                    <a:pt x="34" y="156"/>
                  </a:lnTo>
                  <a:lnTo>
                    <a:pt x="39" y="156"/>
                  </a:lnTo>
                  <a:lnTo>
                    <a:pt x="44" y="154"/>
                  </a:lnTo>
                  <a:lnTo>
                    <a:pt x="53" y="151"/>
                  </a:lnTo>
                  <a:lnTo>
                    <a:pt x="62" y="146"/>
                  </a:lnTo>
                  <a:lnTo>
                    <a:pt x="70" y="142"/>
                  </a:lnTo>
                  <a:lnTo>
                    <a:pt x="76" y="138"/>
                  </a:lnTo>
                  <a:lnTo>
                    <a:pt x="78" y="135"/>
                  </a:lnTo>
                  <a:lnTo>
                    <a:pt x="81" y="134"/>
                  </a:lnTo>
                  <a:lnTo>
                    <a:pt x="81" y="135"/>
                  </a:lnTo>
                  <a:lnTo>
                    <a:pt x="78" y="139"/>
                  </a:lnTo>
                  <a:lnTo>
                    <a:pt x="72" y="147"/>
                  </a:lnTo>
                  <a:lnTo>
                    <a:pt x="66" y="158"/>
                  </a:lnTo>
                  <a:lnTo>
                    <a:pt x="57" y="166"/>
                  </a:lnTo>
                  <a:lnTo>
                    <a:pt x="52" y="172"/>
                  </a:lnTo>
                  <a:lnTo>
                    <a:pt x="51" y="169"/>
                  </a:lnTo>
                  <a:lnTo>
                    <a:pt x="49" y="166"/>
                  </a:lnTo>
                  <a:lnTo>
                    <a:pt x="48" y="164"/>
                  </a:lnTo>
                  <a:lnTo>
                    <a:pt x="47" y="161"/>
                  </a:lnTo>
                  <a:lnTo>
                    <a:pt x="41" y="158"/>
                  </a:lnTo>
                  <a:lnTo>
                    <a:pt x="34" y="157"/>
                  </a:lnTo>
                  <a:lnTo>
                    <a:pt x="28" y="158"/>
                  </a:lnTo>
                  <a:lnTo>
                    <a:pt x="22" y="160"/>
                  </a:lnTo>
                  <a:lnTo>
                    <a:pt x="18" y="165"/>
                  </a:lnTo>
                  <a:lnTo>
                    <a:pt x="17" y="168"/>
                  </a:lnTo>
                  <a:lnTo>
                    <a:pt x="17" y="172"/>
                  </a:lnTo>
                  <a:lnTo>
                    <a:pt x="18" y="175"/>
                  </a:lnTo>
                  <a:lnTo>
                    <a:pt x="14" y="180"/>
                  </a:lnTo>
                  <a:lnTo>
                    <a:pt x="8" y="184"/>
                  </a:lnTo>
                  <a:lnTo>
                    <a:pt x="3" y="188"/>
                  </a:lnTo>
                  <a:lnTo>
                    <a:pt x="1" y="190"/>
                  </a:lnTo>
                  <a:lnTo>
                    <a:pt x="6" y="184"/>
                  </a:lnTo>
                  <a:lnTo>
                    <a:pt x="10" y="177"/>
                  </a:lnTo>
                  <a:lnTo>
                    <a:pt x="13" y="173"/>
                  </a:lnTo>
                  <a:lnTo>
                    <a:pt x="13" y="168"/>
                  </a:lnTo>
                  <a:lnTo>
                    <a:pt x="10" y="166"/>
                  </a:lnTo>
                  <a:lnTo>
                    <a:pt x="7" y="164"/>
                  </a:lnTo>
                  <a:lnTo>
                    <a:pt x="3" y="162"/>
                  </a:lnTo>
                  <a:lnTo>
                    <a:pt x="0" y="164"/>
                  </a:lnTo>
                  <a:close/>
                </a:path>
              </a:pathLst>
            </a:custGeom>
            <a:solidFill>
              <a:srgbClr val="B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102" name="Freeform 298"/>
            <p:cNvSpPr>
              <a:spLocks/>
            </p:cNvSpPr>
            <p:nvPr/>
          </p:nvSpPr>
          <p:spPr bwMode="auto">
            <a:xfrm>
              <a:off x="321" y="98"/>
              <a:ext cx="7" cy="12"/>
            </a:xfrm>
            <a:custGeom>
              <a:avLst/>
              <a:gdLst>
                <a:gd name="T0" fmla="*/ 1 w 13"/>
                <a:gd name="T1" fmla="*/ 1 h 24"/>
                <a:gd name="T2" fmla="*/ 1 w 13"/>
                <a:gd name="T3" fmla="*/ 1 h 24"/>
                <a:gd name="T4" fmla="*/ 1 w 13"/>
                <a:gd name="T5" fmla="*/ 1 h 24"/>
                <a:gd name="T6" fmla="*/ 1 w 13"/>
                <a:gd name="T7" fmla="*/ 1 h 24"/>
                <a:gd name="T8" fmla="*/ 1 w 13"/>
                <a:gd name="T9" fmla="*/ 1 h 24"/>
                <a:gd name="T10" fmla="*/ 1 w 13"/>
                <a:gd name="T11" fmla="*/ 1 h 24"/>
                <a:gd name="T12" fmla="*/ 0 w 13"/>
                <a:gd name="T13" fmla="*/ 1 h 24"/>
                <a:gd name="T14" fmla="*/ 0 w 13"/>
                <a:gd name="T15" fmla="*/ 1 h 24"/>
                <a:gd name="T16" fmla="*/ 0 w 13"/>
                <a:gd name="T17" fmla="*/ 1 h 24"/>
                <a:gd name="T18" fmla="*/ 0 w 13"/>
                <a:gd name="T19" fmla="*/ 0 h 24"/>
                <a:gd name="T20" fmla="*/ 1 w 13"/>
                <a:gd name="T21" fmla="*/ 0 h 24"/>
                <a:gd name="T22" fmla="*/ 1 w 13"/>
                <a:gd name="T23" fmla="*/ 1 h 24"/>
                <a:gd name="T24" fmla="*/ 1 w 13"/>
                <a:gd name="T25" fmla="*/ 1 h 24"/>
                <a:gd name="T26" fmla="*/ 1 w 13"/>
                <a:gd name="T27" fmla="*/ 1 h 24"/>
                <a:gd name="T28" fmla="*/ 1 w 13"/>
                <a:gd name="T29" fmla="*/ 1 h 24"/>
                <a:gd name="T30" fmla="*/ 1 w 13"/>
                <a:gd name="T31" fmla="*/ 1 h 24"/>
                <a:gd name="T32" fmla="*/ 1 w 13"/>
                <a:gd name="T33" fmla="*/ 1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3" h="24">
                  <a:moveTo>
                    <a:pt x="13" y="22"/>
                  </a:moveTo>
                  <a:lnTo>
                    <a:pt x="11" y="22"/>
                  </a:lnTo>
                  <a:lnTo>
                    <a:pt x="8" y="22"/>
                  </a:lnTo>
                  <a:lnTo>
                    <a:pt x="4" y="23"/>
                  </a:lnTo>
                  <a:lnTo>
                    <a:pt x="2" y="24"/>
                  </a:lnTo>
                  <a:lnTo>
                    <a:pt x="1" y="17"/>
                  </a:lnTo>
                  <a:lnTo>
                    <a:pt x="0" y="13"/>
                  </a:lnTo>
                  <a:lnTo>
                    <a:pt x="0" y="7"/>
                  </a:lnTo>
                  <a:lnTo>
                    <a:pt x="0" y="2"/>
                  </a:lnTo>
                  <a:lnTo>
                    <a:pt x="0" y="0"/>
                  </a:lnTo>
                  <a:lnTo>
                    <a:pt x="1" y="0"/>
                  </a:lnTo>
                  <a:lnTo>
                    <a:pt x="2" y="1"/>
                  </a:lnTo>
                  <a:lnTo>
                    <a:pt x="2" y="3"/>
                  </a:lnTo>
                  <a:lnTo>
                    <a:pt x="3" y="7"/>
                  </a:lnTo>
                  <a:lnTo>
                    <a:pt x="7" y="13"/>
                  </a:lnTo>
                  <a:lnTo>
                    <a:pt x="10" y="18"/>
                  </a:lnTo>
                  <a:lnTo>
                    <a:pt x="13" y="22"/>
                  </a:lnTo>
                  <a:close/>
                </a:path>
              </a:pathLst>
            </a:custGeom>
            <a:solidFill>
              <a:srgbClr val="B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103" name="Freeform 299"/>
            <p:cNvSpPr>
              <a:spLocks/>
            </p:cNvSpPr>
            <p:nvPr/>
          </p:nvSpPr>
          <p:spPr bwMode="auto">
            <a:xfrm>
              <a:off x="376" y="95"/>
              <a:ext cx="129" cy="79"/>
            </a:xfrm>
            <a:custGeom>
              <a:avLst/>
              <a:gdLst>
                <a:gd name="T0" fmla="*/ 1 w 258"/>
                <a:gd name="T1" fmla="*/ 1 h 158"/>
                <a:gd name="T2" fmla="*/ 1 w 258"/>
                <a:gd name="T3" fmla="*/ 1 h 158"/>
                <a:gd name="T4" fmla="*/ 1 w 258"/>
                <a:gd name="T5" fmla="*/ 1 h 158"/>
                <a:gd name="T6" fmla="*/ 1 w 258"/>
                <a:gd name="T7" fmla="*/ 1 h 158"/>
                <a:gd name="T8" fmla="*/ 1 w 258"/>
                <a:gd name="T9" fmla="*/ 1 h 158"/>
                <a:gd name="T10" fmla="*/ 1 w 258"/>
                <a:gd name="T11" fmla="*/ 1 h 158"/>
                <a:gd name="T12" fmla="*/ 1 w 258"/>
                <a:gd name="T13" fmla="*/ 1 h 158"/>
                <a:gd name="T14" fmla="*/ 1 w 258"/>
                <a:gd name="T15" fmla="*/ 1 h 158"/>
                <a:gd name="T16" fmla="*/ 1 w 258"/>
                <a:gd name="T17" fmla="*/ 1 h 158"/>
                <a:gd name="T18" fmla="*/ 1 w 258"/>
                <a:gd name="T19" fmla="*/ 1 h 158"/>
                <a:gd name="T20" fmla="*/ 1 w 258"/>
                <a:gd name="T21" fmla="*/ 1 h 158"/>
                <a:gd name="T22" fmla="*/ 1 w 258"/>
                <a:gd name="T23" fmla="*/ 1 h 158"/>
                <a:gd name="T24" fmla="*/ 2 w 258"/>
                <a:gd name="T25" fmla="*/ 1 h 158"/>
                <a:gd name="T26" fmla="*/ 2 w 258"/>
                <a:gd name="T27" fmla="*/ 1 h 158"/>
                <a:gd name="T28" fmla="*/ 2 w 258"/>
                <a:gd name="T29" fmla="*/ 1 h 158"/>
                <a:gd name="T30" fmla="*/ 2 w 258"/>
                <a:gd name="T31" fmla="*/ 1 h 158"/>
                <a:gd name="T32" fmla="*/ 1 w 258"/>
                <a:gd name="T33" fmla="*/ 1 h 158"/>
                <a:gd name="T34" fmla="*/ 1 w 258"/>
                <a:gd name="T35" fmla="*/ 1 h 158"/>
                <a:gd name="T36" fmla="*/ 2 w 258"/>
                <a:gd name="T37" fmla="*/ 1 h 158"/>
                <a:gd name="T38" fmla="*/ 2 w 258"/>
                <a:gd name="T39" fmla="*/ 1 h 158"/>
                <a:gd name="T40" fmla="*/ 2 w 258"/>
                <a:gd name="T41" fmla="*/ 1 h 158"/>
                <a:gd name="T42" fmla="*/ 2 w 258"/>
                <a:gd name="T43" fmla="*/ 1 h 158"/>
                <a:gd name="T44" fmla="*/ 2 w 258"/>
                <a:gd name="T45" fmla="*/ 1 h 158"/>
                <a:gd name="T46" fmla="*/ 2 w 258"/>
                <a:gd name="T47" fmla="*/ 1 h 158"/>
                <a:gd name="T48" fmla="*/ 2 w 258"/>
                <a:gd name="T49" fmla="*/ 1 h 158"/>
                <a:gd name="T50" fmla="*/ 2 w 258"/>
                <a:gd name="T51" fmla="*/ 1 h 158"/>
                <a:gd name="T52" fmla="*/ 3 w 258"/>
                <a:gd name="T53" fmla="*/ 1 h 158"/>
                <a:gd name="T54" fmla="*/ 2 w 258"/>
                <a:gd name="T55" fmla="*/ 1 h 158"/>
                <a:gd name="T56" fmla="*/ 2 w 258"/>
                <a:gd name="T57" fmla="*/ 1 h 158"/>
                <a:gd name="T58" fmla="*/ 2 w 258"/>
                <a:gd name="T59" fmla="*/ 1 h 158"/>
                <a:gd name="T60" fmla="*/ 2 w 258"/>
                <a:gd name="T61" fmla="*/ 1 h 158"/>
                <a:gd name="T62" fmla="*/ 2 w 258"/>
                <a:gd name="T63" fmla="*/ 1 h 158"/>
                <a:gd name="T64" fmla="*/ 2 w 258"/>
                <a:gd name="T65" fmla="*/ 1 h 158"/>
                <a:gd name="T66" fmla="*/ 2 w 258"/>
                <a:gd name="T67" fmla="*/ 1 h 158"/>
                <a:gd name="T68" fmla="*/ 2 w 258"/>
                <a:gd name="T69" fmla="*/ 1 h 158"/>
                <a:gd name="T70" fmla="*/ 2 w 258"/>
                <a:gd name="T71" fmla="*/ 1 h 158"/>
                <a:gd name="T72" fmla="*/ 2 w 258"/>
                <a:gd name="T73" fmla="*/ 1 h 158"/>
                <a:gd name="T74" fmla="*/ 2 w 258"/>
                <a:gd name="T75" fmla="*/ 1 h 158"/>
                <a:gd name="T76" fmla="*/ 2 w 258"/>
                <a:gd name="T77" fmla="*/ 1 h 158"/>
                <a:gd name="T78" fmla="*/ 2 w 258"/>
                <a:gd name="T79" fmla="*/ 2 h 158"/>
                <a:gd name="T80" fmla="*/ 2 w 258"/>
                <a:gd name="T81" fmla="*/ 1 h 158"/>
                <a:gd name="T82" fmla="*/ 1 w 258"/>
                <a:gd name="T83" fmla="*/ 1 h 158"/>
                <a:gd name="T84" fmla="*/ 1 w 258"/>
                <a:gd name="T85" fmla="*/ 1 h 158"/>
                <a:gd name="T86" fmla="*/ 1 w 258"/>
                <a:gd name="T87" fmla="*/ 1 h 158"/>
                <a:gd name="T88" fmla="*/ 1 w 258"/>
                <a:gd name="T89" fmla="*/ 1 h 158"/>
                <a:gd name="T90" fmla="*/ 1 w 258"/>
                <a:gd name="T91" fmla="*/ 1 h 158"/>
                <a:gd name="T92" fmla="*/ 1 w 258"/>
                <a:gd name="T93" fmla="*/ 2 h 158"/>
                <a:gd name="T94" fmla="*/ 2 w 258"/>
                <a:gd name="T95" fmla="*/ 2 h 158"/>
                <a:gd name="T96" fmla="*/ 1 w 258"/>
                <a:gd name="T97" fmla="*/ 2 h 158"/>
                <a:gd name="T98" fmla="*/ 1 w 258"/>
                <a:gd name="T99" fmla="*/ 1 h 158"/>
                <a:gd name="T100" fmla="*/ 1 w 258"/>
                <a:gd name="T101" fmla="*/ 1 h 158"/>
                <a:gd name="T102" fmla="*/ 1 w 258"/>
                <a:gd name="T103" fmla="*/ 2 h 158"/>
                <a:gd name="T104" fmla="*/ 1 w 258"/>
                <a:gd name="T105" fmla="*/ 1 h 158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258" h="158">
                  <a:moveTo>
                    <a:pt x="10" y="121"/>
                  </a:moveTo>
                  <a:lnTo>
                    <a:pt x="14" y="118"/>
                  </a:lnTo>
                  <a:lnTo>
                    <a:pt x="20" y="114"/>
                  </a:lnTo>
                  <a:lnTo>
                    <a:pt x="25" y="111"/>
                  </a:lnTo>
                  <a:lnTo>
                    <a:pt x="33" y="107"/>
                  </a:lnTo>
                  <a:lnTo>
                    <a:pt x="39" y="103"/>
                  </a:lnTo>
                  <a:lnTo>
                    <a:pt x="46" y="99"/>
                  </a:lnTo>
                  <a:lnTo>
                    <a:pt x="50" y="96"/>
                  </a:lnTo>
                  <a:lnTo>
                    <a:pt x="52" y="93"/>
                  </a:lnTo>
                  <a:lnTo>
                    <a:pt x="54" y="85"/>
                  </a:lnTo>
                  <a:lnTo>
                    <a:pt x="60" y="73"/>
                  </a:lnTo>
                  <a:lnTo>
                    <a:pt x="66" y="59"/>
                  </a:lnTo>
                  <a:lnTo>
                    <a:pt x="70" y="48"/>
                  </a:lnTo>
                  <a:lnTo>
                    <a:pt x="74" y="44"/>
                  </a:lnTo>
                  <a:lnTo>
                    <a:pt x="78" y="37"/>
                  </a:lnTo>
                  <a:lnTo>
                    <a:pt x="84" y="30"/>
                  </a:lnTo>
                  <a:lnTo>
                    <a:pt x="91" y="22"/>
                  </a:lnTo>
                  <a:lnTo>
                    <a:pt x="98" y="15"/>
                  </a:lnTo>
                  <a:lnTo>
                    <a:pt x="104" y="8"/>
                  </a:lnTo>
                  <a:lnTo>
                    <a:pt x="109" y="4"/>
                  </a:lnTo>
                  <a:lnTo>
                    <a:pt x="113" y="1"/>
                  </a:lnTo>
                  <a:lnTo>
                    <a:pt x="116" y="0"/>
                  </a:lnTo>
                  <a:lnTo>
                    <a:pt x="117" y="1"/>
                  </a:lnTo>
                  <a:lnTo>
                    <a:pt x="116" y="2"/>
                  </a:lnTo>
                  <a:lnTo>
                    <a:pt x="114" y="5"/>
                  </a:lnTo>
                  <a:lnTo>
                    <a:pt x="112" y="8"/>
                  </a:lnTo>
                  <a:lnTo>
                    <a:pt x="107" y="13"/>
                  </a:lnTo>
                  <a:lnTo>
                    <a:pt x="101" y="20"/>
                  </a:lnTo>
                  <a:lnTo>
                    <a:pt x="94" y="27"/>
                  </a:lnTo>
                  <a:lnTo>
                    <a:pt x="88" y="35"/>
                  </a:lnTo>
                  <a:lnTo>
                    <a:pt x="82" y="43"/>
                  </a:lnTo>
                  <a:lnTo>
                    <a:pt x="77" y="48"/>
                  </a:lnTo>
                  <a:lnTo>
                    <a:pt x="75" y="53"/>
                  </a:lnTo>
                  <a:lnTo>
                    <a:pt x="71" y="61"/>
                  </a:lnTo>
                  <a:lnTo>
                    <a:pt x="69" y="69"/>
                  </a:lnTo>
                  <a:lnTo>
                    <a:pt x="67" y="77"/>
                  </a:lnTo>
                  <a:lnTo>
                    <a:pt x="67" y="83"/>
                  </a:lnTo>
                  <a:lnTo>
                    <a:pt x="67" y="85"/>
                  </a:lnTo>
                  <a:lnTo>
                    <a:pt x="67" y="87"/>
                  </a:lnTo>
                  <a:lnTo>
                    <a:pt x="69" y="85"/>
                  </a:lnTo>
                  <a:lnTo>
                    <a:pt x="74" y="83"/>
                  </a:lnTo>
                  <a:lnTo>
                    <a:pt x="77" y="81"/>
                  </a:lnTo>
                  <a:lnTo>
                    <a:pt x="81" y="77"/>
                  </a:lnTo>
                  <a:lnTo>
                    <a:pt x="86" y="74"/>
                  </a:lnTo>
                  <a:lnTo>
                    <a:pt x="91" y="70"/>
                  </a:lnTo>
                  <a:lnTo>
                    <a:pt x="96" y="67"/>
                  </a:lnTo>
                  <a:lnTo>
                    <a:pt x="101" y="65"/>
                  </a:lnTo>
                  <a:lnTo>
                    <a:pt x="105" y="62"/>
                  </a:lnTo>
                  <a:lnTo>
                    <a:pt x="108" y="61"/>
                  </a:lnTo>
                  <a:lnTo>
                    <a:pt x="114" y="51"/>
                  </a:lnTo>
                  <a:lnTo>
                    <a:pt x="121" y="42"/>
                  </a:lnTo>
                  <a:lnTo>
                    <a:pt x="130" y="32"/>
                  </a:lnTo>
                  <a:lnTo>
                    <a:pt x="141" y="23"/>
                  </a:lnTo>
                  <a:lnTo>
                    <a:pt x="151" y="16"/>
                  </a:lnTo>
                  <a:lnTo>
                    <a:pt x="160" y="9"/>
                  </a:lnTo>
                  <a:lnTo>
                    <a:pt x="167" y="6"/>
                  </a:lnTo>
                  <a:lnTo>
                    <a:pt x="173" y="4"/>
                  </a:lnTo>
                  <a:lnTo>
                    <a:pt x="179" y="2"/>
                  </a:lnTo>
                  <a:lnTo>
                    <a:pt x="182" y="2"/>
                  </a:lnTo>
                  <a:lnTo>
                    <a:pt x="182" y="4"/>
                  </a:lnTo>
                  <a:lnTo>
                    <a:pt x="177" y="6"/>
                  </a:lnTo>
                  <a:lnTo>
                    <a:pt x="169" y="10"/>
                  </a:lnTo>
                  <a:lnTo>
                    <a:pt x="160" y="17"/>
                  </a:lnTo>
                  <a:lnTo>
                    <a:pt x="151" y="25"/>
                  </a:lnTo>
                  <a:lnTo>
                    <a:pt x="142" y="34"/>
                  </a:lnTo>
                  <a:lnTo>
                    <a:pt x="134" y="43"/>
                  </a:lnTo>
                  <a:lnTo>
                    <a:pt x="127" y="51"/>
                  </a:lnTo>
                  <a:lnTo>
                    <a:pt x="121" y="58"/>
                  </a:lnTo>
                  <a:lnTo>
                    <a:pt x="120" y="62"/>
                  </a:lnTo>
                  <a:lnTo>
                    <a:pt x="120" y="65"/>
                  </a:lnTo>
                  <a:lnTo>
                    <a:pt x="122" y="65"/>
                  </a:lnTo>
                  <a:lnTo>
                    <a:pt x="124" y="63"/>
                  </a:lnTo>
                  <a:lnTo>
                    <a:pt x="130" y="63"/>
                  </a:lnTo>
                  <a:lnTo>
                    <a:pt x="138" y="62"/>
                  </a:lnTo>
                  <a:lnTo>
                    <a:pt x="147" y="60"/>
                  </a:lnTo>
                  <a:lnTo>
                    <a:pt x="154" y="58"/>
                  </a:lnTo>
                  <a:lnTo>
                    <a:pt x="160" y="58"/>
                  </a:lnTo>
                  <a:lnTo>
                    <a:pt x="167" y="52"/>
                  </a:lnTo>
                  <a:lnTo>
                    <a:pt x="176" y="45"/>
                  </a:lnTo>
                  <a:lnTo>
                    <a:pt x="187" y="39"/>
                  </a:lnTo>
                  <a:lnTo>
                    <a:pt x="197" y="35"/>
                  </a:lnTo>
                  <a:lnTo>
                    <a:pt x="207" y="30"/>
                  </a:lnTo>
                  <a:lnTo>
                    <a:pt x="217" y="25"/>
                  </a:lnTo>
                  <a:lnTo>
                    <a:pt x="223" y="22"/>
                  </a:lnTo>
                  <a:lnTo>
                    <a:pt x="228" y="20"/>
                  </a:lnTo>
                  <a:lnTo>
                    <a:pt x="233" y="19"/>
                  </a:lnTo>
                  <a:lnTo>
                    <a:pt x="235" y="20"/>
                  </a:lnTo>
                  <a:lnTo>
                    <a:pt x="234" y="22"/>
                  </a:lnTo>
                  <a:lnTo>
                    <a:pt x="228" y="25"/>
                  </a:lnTo>
                  <a:lnTo>
                    <a:pt x="221" y="28"/>
                  </a:lnTo>
                  <a:lnTo>
                    <a:pt x="213" y="31"/>
                  </a:lnTo>
                  <a:lnTo>
                    <a:pt x="205" y="36"/>
                  </a:lnTo>
                  <a:lnTo>
                    <a:pt x="197" y="40"/>
                  </a:lnTo>
                  <a:lnTo>
                    <a:pt x="190" y="45"/>
                  </a:lnTo>
                  <a:lnTo>
                    <a:pt x="184" y="51"/>
                  </a:lnTo>
                  <a:lnTo>
                    <a:pt x="180" y="55"/>
                  </a:lnTo>
                  <a:lnTo>
                    <a:pt x="177" y="59"/>
                  </a:lnTo>
                  <a:lnTo>
                    <a:pt x="185" y="60"/>
                  </a:lnTo>
                  <a:lnTo>
                    <a:pt x="196" y="59"/>
                  </a:lnTo>
                  <a:lnTo>
                    <a:pt x="206" y="58"/>
                  </a:lnTo>
                  <a:lnTo>
                    <a:pt x="217" y="57"/>
                  </a:lnTo>
                  <a:lnTo>
                    <a:pt x="227" y="54"/>
                  </a:lnTo>
                  <a:lnTo>
                    <a:pt x="236" y="52"/>
                  </a:lnTo>
                  <a:lnTo>
                    <a:pt x="243" y="50"/>
                  </a:lnTo>
                  <a:lnTo>
                    <a:pt x="248" y="47"/>
                  </a:lnTo>
                  <a:lnTo>
                    <a:pt x="253" y="45"/>
                  </a:lnTo>
                  <a:lnTo>
                    <a:pt x="258" y="44"/>
                  </a:lnTo>
                  <a:lnTo>
                    <a:pt x="258" y="45"/>
                  </a:lnTo>
                  <a:lnTo>
                    <a:pt x="255" y="48"/>
                  </a:lnTo>
                  <a:lnTo>
                    <a:pt x="250" y="51"/>
                  </a:lnTo>
                  <a:lnTo>
                    <a:pt x="244" y="54"/>
                  </a:lnTo>
                  <a:lnTo>
                    <a:pt x="236" y="59"/>
                  </a:lnTo>
                  <a:lnTo>
                    <a:pt x="226" y="62"/>
                  </a:lnTo>
                  <a:lnTo>
                    <a:pt x="215" y="66"/>
                  </a:lnTo>
                  <a:lnTo>
                    <a:pt x="204" y="69"/>
                  </a:lnTo>
                  <a:lnTo>
                    <a:pt x="192" y="70"/>
                  </a:lnTo>
                  <a:lnTo>
                    <a:pt x="181" y="70"/>
                  </a:lnTo>
                  <a:lnTo>
                    <a:pt x="184" y="74"/>
                  </a:lnTo>
                  <a:lnTo>
                    <a:pt x="190" y="78"/>
                  </a:lnTo>
                  <a:lnTo>
                    <a:pt x="197" y="83"/>
                  </a:lnTo>
                  <a:lnTo>
                    <a:pt x="205" y="87"/>
                  </a:lnTo>
                  <a:lnTo>
                    <a:pt x="212" y="91"/>
                  </a:lnTo>
                  <a:lnTo>
                    <a:pt x="219" y="95"/>
                  </a:lnTo>
                  <a:lnTo>
                    <a:pt x="225" y="97"/>
                  </a:lnTo>
                  <a:lnTo>
                    <a:pt x="229" y="99"/>
                  </a:lnTo>
                  <a:lnTo>
                    <a:pt x="235" y="102"/>
                  </a:lnTo>
                  <a:lnTo>
                    <a:pt x="237" y="105"/>
                  </a:lnTo>
                  <a:lnTo>
                    <a:pt x="236" y="106"/>
                  </a:lnTo>
                  <a:lnTo>
                    <a:pt x="230" y="105"/>
                  </a:lnTo>
                  <a:lnTo>
                    <a:pt x="225" y="103"/>
                  </a:lnTo>
                  <a:lnTo>
                    <a:pt x="217" y="100"/>
                  </a:lnTo>
                  <a:lnTo>
                    <a:pt x="206" y="97"/>
                  </a:lnTo>
                  <a:lnTo>
                    <a:pt x="196" y="92"/>
                  </a:lnTo>
                  <a:lnTo>
                    <a:pt x="185" y="88"/>
                  </a:lnTo>
                  <a:lnTo>
                    <a:pt x="176" y="83"/>
                  </a:lnTo>
                  <a:lnTo>
                    <a:pt x="169" y="78"/>
                  </a:lnTo>
                  <a:lnTo>
                    <a:pt x="165" y="75"/>
                  </a:lnTo>
                  <a:lnTo>
                    <a:pt x="160" y="75"/>
                  </a:lnTo>
                  <a:lnTo>
                    <a:pt x="155" y="76"/>
                  </a:lnTo>
                  <a:lnTo>
                    <a:pt x="150" y="76"/>
                  </a:lnTo>
                  <a:lnTo>
                    <a:pt x="144" y="77"/>
                  </a:lnTo>
                  <a:lnTo>
                    <a:pt x="139" y="77"/>
                  </a:lnTo>
                  <a:lnTo>
                    <a:pt x="134" y="78"/>
                  </a:lnTo>
                  <a:lnTo>
                    <a:pt x="130" y="78"/>
                  </a:lnTo>
                  <a:lnTo>
                    <a:pt x="127" y="80"/>
                  </a:lnTo>
                  <a:lnTo>
                    <a:pt x="129" y="84"/>
                  </a:lnTo>
                  <a:lnTo>
                    <a:pt x="132" y="89"/>
                  </a:lnTo>
                  <a:lnTo>
                    <a:pt x="137" y="93"/>
                  </a:lnTo>
                  <a:lnTo>
                    <a:pt x="143" y="98"/>
                  </a:lnTo>
                  <a:lnTo>
                    <a:pt x="149" y="103"/>
                  </a:lnTo>
                  <a:lnTo>
                    <a:pt x="153" y="107"/>
                  </a:lnTo>
                  <a:lnTo>
                    <a:pt x="159" y="111"/>
                  </a:lnTo>
                  <a:lnTo>
                    <a:pt x="162" y="113"/>
                  </a:lnTo>
                  <a:lnTo>
                    <a:pt x="169" y="118"/>
                  </a:lnTo>
                  <a:lnTo>
                    <a:pt x="176" y="121"/>
                  </a:lnTo>
                  <a:lnTo>
                    <a:pt x="183" y="125"/>
                  </a:lnTo>
                  <a:lnTo>
                    <a:pt x="188" y="127"/>
                  </a:lnTo>
                  <a:lnTo>
                    <a:pt x="191" y="130"/>
                  </a:lnTo>
                  <a:lnTo>
                    <a:pt x="194" y="134"/>
                  </a:lnTo>
                  <a:lnTo>
                    <a:pt x="191" y="135"/>
                  </a:lnTo>
                  <a:lnTo>
                    <a:pt x="183" y="130"/>
                  </a:lnTo>
                  <a:lnTo>
                    <a:pt x="176" y="126"/>
                  </a:lnTo>
                  <a:lnTo>
                    <a:pt x="167" y="121"/>
                  </a:lnTo>
                  <a:lnTo>
                    <a:pt x="157" y="115"/>
                  </a:lnTo>
                  <a:lnTo>
                    <a:pt x="147" y="108"/>
                  </a:lnTo>
                  <a:lnTo>
                    <a:pt x="137" y="103"/>
                  </a:lnTo>
                  <a:lnTo>
                    <a:pt x="129" y="98"/>
                  </a:lnTo>
                  <a:lnTo>
                    <a:pt x="123" y="93"/>
                  </a:lnTo>
                  <a:lnTo>
                    <a:pt x="119" y="90"/>
                  </a:lnTo>
                  <a:lnTo>
                    <a:pt x="114" y="87"/>
                  </a:lnTo>
                  <a:lnTo>
                    <a:pt x="109" y="85"/>
                  </a:lnTo>
                  <a:lnTo>
                    <a:pt x="106" y="87"/>
                  </a:lnTo>
                  <a:lnTo>
                    <a:pt x="101" y="89"/>
                  </a:lnTo>
                  <a:lnTo>
                    <a:pt x="94" y="91"/>
                  </a:lnTo>
                  <a:lnTo>
                    <a:pt x="84" y="95"/>
                  </a:lnTo>
                  <a:lnTo>
                    <a:pt x="75" y="97"/>
                  </a:lnTo>
                  <a:lnTo>
                    <a:pt x="69" y="100"/>
                  </a:lnTo>
                  <a:lnTo>
                    <a:pt x="68" y="103"/>
                  </a:lnTo>
                  <a:lnTo>
                    <a:pt x="68" y="104"/>
                  </a:lnTo>
                  <a:lnTo>
                    <a:pt x="70" y="107"/>
                  </a:lnTo>
                  <a:lnTo>
                    <a:pt x="75" y="111"/>
                  </a:lnTo>
                  <a:lnTo>
                    <a:pt x="79" y="114"/>
                  </a:lnTo>
                  <a:lnTo>
                    <a:pt x="85" y="120"/>
                  </a:lnTo>
                  <a:lnTo>
                    <a:pt x="93" y="126"/>
                  </a:lnTo>
                  <a:lnTo>
                    <a:pt x="103" y="133"/>
                  </a:lnTo>
                  <a:lnTo>
                    <a:pt x="112" y="140"/>
                  </a:lnTo>
                  <a:lnTo>
                    <a:pt x="121" y="145"/>
                  </a:lnTo>
                  <a:lnTo>
                    <a:pt x="128" y="150"/>
                  </a:lnTo>
                  <a:lnTo>
                    <a:pt x="134" y="152"/>
                  </a:lnTo>
                  <a:lnTo>
                    <a:pt x="139" y="156"/>
                  </a:lnTo>
                  <a:lnTo>
                    <a:pt x="138" y="158"/>
                  </a:lnTo>
                  <a:lnTo>
                    <a:pt x="132" y="158"/>
                  </a:lnTo>
                  <a:lnTo>
                    <a:pt x="124" y="153"/>
                  </a:lnTo>
                  <a:lnTo>
                    <a:pt x="117" y="149"/>
                  </a:lnTo>
                  <a:lnTo>
                    <a:pt x="109" y="143"/>
                  </a:lnTo>
                  <a:lnTo>
                    <a:pt x="99" y="137"/>
                  </a:lnTo>
                  <a:lnTo>
                    <a:pt x="89" y="130"/>
                  </a:lnTo>
                  <a:lnTo>
                    <a:pt x="78" y="125"/>
                  </a:lnTo>
                  <a:lnTo>
                    <a:pt x="69" y="120"/>
                  </a:lnTo>
                  <a:lnTo>
                    <a:pt x="62" y="115"/>
                  </a:lnTo>
                  <a:lnTo>
                    <a:pt x="59" y="114"/>
                  </a:lnTo>
                  <a:lnTo>
                    <a:pt x="55" y="114"/>
                  </a:lnTo>
                  <a:lnTo>
                    <a:pt x="50" y="117"/>
                  </a:lnTo>
                  <a:lnTo>
                    <a:pt x="41" y="119"/>
                  </a:lnTo>
                  <a:lnTo>
                    <a:pt x="32" y="122"/>
                  </a:lnTo>
                  <a:lnTo>
                    <a:pt x="23" y="125"/>
                  </a:lnTo>
                  <a:lnTo>
                    <a:pt x="14" y="128"/>
                  </a:lnTo>
                  <a:lnTo>
                    <a:pt x="7" y="129"/>
                  </a:lnTo>
                  <a:lnTo>
                    <a:pt x="2" y="130"/>
                  </a:lnTo>
                  <a:lnTo>
                    <a:pt x="0" y="130"/>
                  </a:lnTo>
                  <a:lnTo>
                    <a:pt x="1" y="128"/>
                  </a:lnTo>
                  <a:lnTo>
                    <a:pt x="6" y="126"/>
                  </a:lnTo>
                  <a:lnTo>
                    <a:pt x="10" y="121"/>
                  </a:lnTo>
                  <a:close/>
                </a:path>
              </a:pathLst>
            </a:custGeom>
            <a:solidFill>
              <a:srgbClr val="B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104" name="Freeform 300"/>
            <p:cNvSpPr>
              <a:spLocks/>
            </p:cNvSpPr>
            <p:nvPr/>
          </p:nvSpPr>
          <p:spPr bwMode="auto">
            <a:xfrm>
              <a:off x="350" y="174"/>
              <a:ext cx="93" cy="78"/>
            </a:xfrm>
            <a:custGeom>
              <a:avLst/>
              <a:gdLst>
                <a:gd name="T0" fmla="*/ 0 w 187"/>
                <a:gd name="T1" fmla="*/ 1 h 156"/>
                <a:gd name="T2" fmla="*/ 0 w 187"/>
                <a:gd name="T3" fmla="*/ 1 h 156"/>
                <a:gd name="T4" fmla="*/ 0 w 187"/>
                <a:gd name="T5" fmla="*/ 1 h 156"/>
                <a:gd name="T6" fmla="*/ 0 w 187"/>
                <a:gd name="T7" fmla="*/ 1 h 156"/>
                <a:gd name="T8" fmla="*/ 1 w 187"/>
                <a:gd name="T9" fmla="*/ 1 h 156"/>
                <a:gd name="T10" fmla="*/ 0 w 187"/>
                <a:gd name="T11" fmla="*/ 1 h 156"/>
                <a:gd name="T12" fmla="*/ 0 w 187"/>
                <a:gd name="T13" fmla="*/ 1 h 156"/>
                <a:gd name="T14" fmla="*/ 0 w 187"/>
                <a:gd name="T15" fmla="*/ 1 h 156"/>
                <a:gd name="T16" fmla="*/ 0 w 187"/>
                <a:gd name="T17" fmla="*/ 1 h 156"/>
                <a:gd name="T18" fmla="*/ 0 w 187"/>
                <a:gd name="T19" fmla="*/ 1 h 156"/>
                <a:gd name="T20" fmla="*/ 0 w 187"/>
                <a:gd name="T21" fmla="*/ 1 h 156"/>
                <a:gd name="T22" fmla="*/ 0 w 187"/>
                <a:gd name="T23" fmla="*/ 1 h 156"/>
                <a:gd name="T24" fmla="*/ 1 w 187"/>
                <a:gd name="T25" fmla="*/ 1 h 156"/>
                <a:gd name="T26" fmla="*/ 1 w 187"/>
                <a:gd name="T27" fmla="*/ 1 h 156"/>
                <a:gd name="T28" fmla="*/ 1 w 187"/>
                <a:gd name="T29" fmla="*/ 1 h 156"/>
                <a:gd name="T30" fmla="*/ 1 w 187"/>
                <a:gd name="T31" fmla="*/ 1 h 156"/>
                <a:gd name="T32" fmla="*/ 0 w 187"/>
                <a:gd name="T33" fmla="*/ 1 h 156"/>
                <a:gd name="T34" fmla="*/ 0 w 187"/>
                <a:gd name="T35" fmla="*/ 1 h 156"/>
                <a:gd name="T36" fmla="*/ 0 w 187"/>
                <a:gd name="T37" fmla="*/ 1 h 156"/>
                <a:gd name="T38" fmla="*/ 1 w 187"/>
                <a:gd name="T39" fmla="*/ 1 h 156"/>
                <a:gd name="T40" fmla="*/ 1 w 187"/>
                <a:gd name="T41" fmla="*/ 1 h 156"/>
                <a:gd name="T42" fmla="*/ 1 w 187"/>
                <a:gd name="T43" fmla="*/ 1 h 156"/>
                <a:gd name="T44" fmla="*/ 1 w 187"/>
                <a:gd name="T45" fmla="*/ 1 h 156"/>
                <a:gd name="T46" fmla="*/ 1 w 187"/>
                <a:gd name="T47" fmla="*/ 1 h 156"/>
                <a:gd name="T48" fmla="*/ 1 w 187"/>
                <a:gd name="T49" fmla="*/ 1 h 156"/>
                <a:gd name="T50" fmla="*/ 1 w 187"/>
                <a:gd name="T51" fmla="*/ 1 h 156"/>
                <a:gd name="T52" fmla="*/ 1 w 187"/>
                <a:gd name="T53" fmla="*/ 2 h 156"/>
                <a:gd name="T54" fmla="*/ 1 w 187"/>
                <a:gd name="T55" fmla="*/ 2 h 156"/>
                <a:gd name="T56" fmla="*/ 1 w 187"/>
                <a:gd name="T57" fmla="*/ 2 h 156"/>
                <a:gd name="T58" fmla="*/ 1 w 187"/>
                <a:gd name="T59" fmla="*/ 1 h 156"/>
                <a:gd name="T60" fmla="*/ 0 w 187"/>
                <a:gd name="T61" fmla="*/ 1 h 156"/>
                <a:gd name="T62" fmla="*/ 0 w 187"/>
                <a:gd name="T63" fmla="*/ 1 h 156"/>
                <a:gd name="T64" fmla="*/ 1 w 187"/>
                <a:gd name="T65" fmla="*/ 1 h 156"/>
                <a:gd name="T66" fmla="*/ 1 w 187"/>
                <a:gd name="T67" fmla="*/ 2 h 156"/>
                <a:gd name="T68" fmla="*/ 1 w 187"/>
                <a:gd name="T69" fmla="*/ 2 h 156"/>
                <a:gd name="T70" fmla="*/ 0 w 187"/>
                <a:gd name="T71" fmla="*/ 1 h 156"/>
                <a:gd name="T72" fmla="*/ 0 w 187"/>
                <a:gd name="T73" fmla="*/ 1 h 156"/>
                <a:gd name="T74" fmla="*/ 0 w 187"/>
                <a:gd name="T75" fmla="*/ 1 h 156"/>
                <a:gd name="T76" fmla="*/ 0 w 187"/>
                <a:gd name="T77" fmla="*/ 1 h 156"/>
                <a:gd name="T78" fmla="*/ 0 w 187"/>
                <a:gd name="T79" fmla="*/ 1 h 156"/>
                <a:gd name="T80" fmla="*/ 0 w 187"/>
                <a:gd name="T81" fmla="*/ 1 h 156"/>
                <a:gd name="T82" fmla="*/ 0 w 187"/>
                <a:gd name="T83" fmla="*/ 1 h 156"/>
                <a:gd name="T84" fmla="*/ 0 w 187"/>
                <a:gd name="T85" fmla="*/ 1 h 156"/>
                <a:gd name="T86" fmla="*/ 0 w 187"/>
                <a:gd name="T87" fmla="*/ 1 h 156"/>
                <a:gd name="T88" fmla="*/ 0 w 187"/>
                <a:gd name="T89" fmla="*/ 1 h 156"/>
                <a:gd name="T90" fmla="*/ 0 w 187"/>
                <a:gd name="T91" fmla="*/ 1 h 156"/>
                <a:gd name="T92" fmla="*/ 0 w 187"/>
                <a:gd name="T93" fmla="*/ 1 h 156"/>
                <a:gd name="T94" fmla="*/ 0 w 187"/>
                <a:gd name="T95" fmla="*/ 1 h 156"/>
                <a:gd name="T96" fmla="*/ 0 w 187"/>
                <a:gd name="T97" fmla="*/ 1 h 156"/>
                <a:gd name="T98" fmla="*/ 0 w 187"/>
                <a:gd name="T99" fmla="*/ 1 h 156"/>
                <a:gd name="T100" fmla="*/ 0 w 187"/>
                <a:gd name="T101" fmla="*/ 1 h 156"/>
                <a:gd name="T102" fmla="*/ 0 w 187"/>
                <a:gd name="T103" fmla="*/ 0 h 15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187" h="156">
                  <a:moveTo>
                    <a:pt x="7" y="1"/>
                  </a:moveTo>
                  <a:lnTo>
                    <a:pt x="14" y="7"/>
                  </a:lnTo>
                  <a:lnTo>
                    <a:pt x="22" y="13"/>
                  </a:lnTo>
                  <a:lnTo>
                    <a:pt x="30" y="16"/>
                  </a:lnTo>
                  <a:lnTo>
                    <a:pt x="37" y="17"/>
                  </a:lnTo>
                  <a:lnTo>
                    <a:pt x="46" y="15"/>
                  </a:lnTo>
                  <a:lnTo>
                    <a:pt x="58" y="13"/>
                  </a:lnTo>
                  <a:lnTo>
                    <a:pt x="70" y="12"/>
                  </a:lnTo>
                  <a:lnTo>
                    <a:pt x="84" y="9"/>
                  </a:lnTo>
                  <a:lnTo>
                    <a:pt x="97" y="9"/>
                  </a:lnTo>
                  <a:lnTo>
                    <a:pt x="108" y="9"/>
                  </a:lnTo>
                  <a:lnTo>
                    <a:pt x="119" y="9"/>
                  </a:lnTo>
                  <a:lnTo>
                    <a:pt x="125" y="12"/>
                  </a:lnTo>
                  <a:lnTo>
                    <a:pt x="130" y="15"/>
                  </a:lnTo>
                  <a:lnTo>
                    <a:pt x="130" y="16"/>
                  </a:lnTo>
                  <a:lnTo>
                    <a:pt x="126" y="16"/>
                  </a:lnTo>
                  <a:lnTo>
                    <a:pt x="118" y="16"/>
                  </a:lnTo>
                  <a:lnTo>
                    <a:pt x="111" y="16"/>
                  </a:lnTo>
                  <a:lnTo>
                    <a:pt x="102" y="16"/>
                  </a:lnTo>
                  <a:lnTo>
                    <a:pt x="91" y="16"/>
                  </a:lnTo>
                  <a:lnTo>
                    <a:pt x="80" y="17"/>
                  </a:lnTo>
                  <a:lnTo>
                    <a:pt x="68" y="20"/>
                  </a:lnTo>
                  <a:lnTo>
                    <a:pt x="59" y="21"/>
                  </a:lnTo>
                  <a:lnTo>
                    <a:pt x="51" y="23"/>
                  </a:lnTo>
                  <a:lnTo>
                    <a:pt x="46" y="26"/>
                  </a:lnTo>
                  <a:lnTo>
                    <a:pt x="50" y="28"/>
                  </a:lnTo>
                  <a:lnTo>
                    <a:pt x="55" y="30"/>
                  </a:lnTo>
                  <a:lnTo>
                    <a:pt x="60" y="32"/>
                  </a:lnTo>
                  <a:lnTo>
                    <a:pt x="66" y="35"/>
                  </a:lnTo>
                  <a:lnTo>
                    <a:pt x="72" y="37"/>
                  </a:lnTo>
                  <a:lnTo>
                    <a:pt x="76" y="39"/>
                  </a:lnTo>
                  <a:lnTo>
                    <a:pt x="80" y="41"/>
                  </a:lnTo>
                  <a:lnTo>
                    <a:pt x="82" y="43"/>
                  </a:lnTo>
                  <a:lnTo>
                    <a:pt x="91" y="42"/>
                  </a:lnTo>
                  <a:lnTo>
                    <a:pt x="104" y="41"/>
                  </a:lnTo>
                  <a:lnTo>
                    <a:pt x="117" y="42"/>
                  </a:lnTo>
                  <a:lnTo>
                    <a:pt x="130" y="43"/>
                  </a:lnTo>
                  <a:lnTo>
                    <a:pt x="143" y="45"/>
                  </a:lnTo>
                  <a:lnTo>
                    <a:pt x="155" y="47"/>
                  </a:lnTo>
                  <a:lnTo>
                    <a:pt x="164" y="51"/>
                  </a:lnTo>
                  <a:lnTo>
                    <a:pt x="169" y="54"/>
                  </a:lnTo>
                  <a:lnTo>
                    <a:pt x="175" y="59"/>
                  </a:lnTo>
                  <a:lnTo>
                    <a:pt x="175" y="61"/>
                  </a:lnTo>
                  <a:lnTo>
                    <a:pt x="172" y="60"/>
                  </a:lnTo>
                  <a:lnTo>
                    <a:pt x="165" y="58"/>
                  </a:lnTo>
                  <a:lnTo>
                    <a:pt x="159" y="56"/>
                  </a:lnTo>
                  <a:lnTo>
                    <a:pt x="151" y="54"/>
                  </a:lnTo>
                  <a:lnTo>
                    <a:pt x="141" y="52"/>
                  </a:lnTo>
                  <a:lnTo>
                    <a:pt x="130" y="51"/>
                  </a:lnTo>
                  <a:lnTo>
                    <a:pt x="119" y="50"/>
                  </a:lnTo>
                  <a:lnTo>
                    <a:pt x="110" y="50"/>
                  </a:lnTo>
                  <a:lnTo>
                    <a:pt x="100" y="50"/>
                  </a:lnTo>
                  <a:lnTo>
                    <a:pt x="95" y="51"/>
                  </a:lnTo>
                  <a:lnTo>
                    <a:pt x="104" y="58"/>
                  </a:lnTo>
                  <a:lnTo>
                    <a:pt x="111" y="62"/>
                  </a:lnTo>
                  <a:lnTo>
                    <a:pt x="117" y="66"/>
                  </a:lnTo>
                  <a:lnTo>
                    <a:pt x="119" y="69"/>
                  </a:lnTo>
                  <a:lnTo>
                    <a:pt x="126" y="71"/>
                  </a:lnTo>
                  <a:lnTo>
                    <a:pt x="134" y="72"/>
                  </a:lnTo>
                  <a:lnTo>
                    <a:pt x="144" y="73"/>
                  </a:lnTo>
                  <a:lnTo>
                    <a:pt x="155" y="75"/>
                  </a:lnTo>
                  <a:lnTo>
                    <a:pt x="165" y="79"/>
                  </a:lnTo>
                  <a:lnTo>
                    <a:pt x="174" y="84"/>
                  </a:lnTo>
                  <a:lnTo>
                    <a:pt x="182" y="92"/>
                  </a:lnTo>
                  <a:lnTo>
                    <a:pt x="187" y="103"/>
                  </a:lnTo>
                  <a:lnTo>
                    <a:pt x="181" y="98"/>
                  </a:lnTo>
                  <a:lnTo>
                    <a:pt x="175" y="95"/>
                  </a:lnTo>
                  <a:lnTo>
                    <a:pt x="167" y="90"/>
                  </a:lnTo>
                  <a:lnTo>
                    <a:pt x="160" y="87"/>
                  </a:lnTo>
                  <a:lnTo>
                    <a:pt x="153" y="83"/>
                  </a:lnTo>
                  <a:lnTo>
                    <a:pt x="145" y="82"/>
                  </a:lnTo>
                  <a:lnTo>
                    <a:pt x="138" y="81"/>
                  </a:lnTo>
                  <a:lnTo>
                    <a:pt x="131" y="81"/>
                  </a:lnTo>
                  <a:lnTo>
                    <a:pt x="140" y="89"/>
                  </a:lnTo>
                  <a:lnTo>
                    <a:pt x="148" y="98"/>
                  </a:lnTo>
                  <a:lnTo>
                    <a:pt x="156" y="106"/>
                  </a:lnTo>
                  <a:lnTo>
                    <a:pt x="163" y="113"/>
                  </a:lnTo>
                  <a:lnTo>
                    <a:pt x="169" y="120"/>
                  </a:lnTo>
                  <a:lnTo>
                    <a:pt x="175" y="126"/>
                  </a:lnTo>
                  <a:lnTo>
                    <a:pt x="179" y="130"/>
                  </a:lnTo>
                  <a:lnTo>
                    <a:pt x="180" y="133"/>
                  </a:lnTo>
                  <a:lnTo>
                    <a:pt x="181" y="137"/>
                  </a:lnTo>
                  <a:lnTo>
                    <a:pt x="183" y="143"/>
                  </a:lnTo>
                  <a:lnTo>
                    <a:pt x="184" y="150"/>
                  </a:lnTo>
                  <a:lnTo>
                    <a:pt x="187" y="156"/>
                  </a:lnTo>
                  <a:lnTo>
                    <a:pt x="182" y="149"/>
                  </a:lnTo>
                  <a:lnTo>
                    <a:pt x="174" y="139"/>
                  </a:lnTo>
                  <a:lnTo>
                    <a:pt x="165" y="128"/>
                  </a:lnTo>
                  <a:lnTo>
                    <a:pt x="156" y="115"/>
                  </a:lnTo>
                  <a:lnTo>
                    <a:pt x="145" y="105"/>
                  </a:lnTo>
                  <a:lnTo>
                    <a:pt x="137" y="96"/>
                  </a:lnTo>
                  <a:lnTo>
                    <a:pt x="130" y="89"/>
                  </a:lnTo>
                  <a:lnTo>
                    <a:pt x="126" y="85"/>
                  </a:lnTo>
                  <a:lnTo>
                    <a:pt x="122" y="84"/>
                  </a:lnTo>
                  <a:lnTo>
                    <a:pt x="120" y="87"/>
                  </a:lnTo>
                  <a:lnTo>
                    <a:pt x="120" y="90"/>
                  </a:lnTo>
                  <a:lnTo>
                    <a:pt x="121" y="95"/>
                  </a:lnTo>
                  <a:lnTo>
                    <a:pt x="123" y="103"/>
                  </a:lnTo>
                  <a:lnTo>
                    <a:pt x="129" y="117"/>
                  </a:lnTo>
                  <a:lnTo>
                    <a:pt x="135" y="129"/>
                  </a:lnTo>
                  <a:lnTo>
                    <a:pt x="138" y="139"/>
                  </a:lnTo>
                  <a:lnTo>
                    <a:pt x="138" y="142"/>
                  </a:lnTo>
                  <a:lnTo>
                    <a:pt x="137" y="142"/>
                  </a:lnTo>
                  <a:lnTo>
                    <a:pt x="135" y="141"/>
                  </a:lnTo>
                  <a:lnTo>
                    <a:pt x="131" y="136"/>
                  </a:lnTo>
                  <a:lnTo>
                    <a:pt x="126" y="126"/>
                  </a:lnTo>
                  <a:lnTo>
                    <a:pt x="119" y="109"/>
                  </a:lnTo>
                  <a:lnTo>
                    <a:pt x="112" y="91"/>
                  </a:lnTo>
                  <a:lnTo>
                    <a:pt x="112" y="77"/>
                  </a:lnTo>
                  <a:lnTo>
                    <a:pt x="102" y="69"/>
                  </a:lnTo>
                  <a:lnTo>
                    <a:pt x="92" y="64"/>
                  </a:lnTo>
                  <a:lnTo>
                    <a:pt x="84" y="59"/>
                  </a:lnTo>
                  <a:lnTo>
                    <a:pt x="81" y="57"/>
                  </a:lnTo>
                  <a:lnTo>
                    <a:pt x="79" y="54"/>
                  </a:lnTo>
                  <a:lnTo>
                    <a:pt x="76" y="54"/>
                  </a:lnTo>
                  <a:lnTo>
                    <a:pt x="75" y="56"/>
                  </a:lnTo>
                  <a:lnTo>
                    <a:pt x="74" y="60"/>
                  </a:lnTo>
                  <a:lnTo>
                    <a:pt x="75" y="71"/>
                  </a:lnTo>
                  <a:lnTo>
                    <a:pt x="79" y="88"/>
                  </a:lnTo>
                  <a:lnTo>
                    <a:pt x="84" y="105"/>
                  </a:lnTo>
                  <a:lnTo>
                    <a:pt x="93" y="119"/>
                  </a:lnTo>
                  <a:lnTo>
                    <a:pt x="98" y="125"/>
                  </a:lnTo>
                  <a:lnTo>
                    <a:pt x="98" y="128"/>
                  </a:lnTo>
                  <a:lnTo>
                    <a:pt x="95" y="127"/>
                  </a:lnTo>
                  <a:lnTo>
                    <a:pt x="90" y="124"/>
                  </a:lnTo>
                  <a:lnTo>
                    <a:pt x="83" y="113"/>
                  </a:lnTo>
                  <a:lnTo>
                    <a:pt x="74" y="96"/>
                  </a:lnTo>
                  <a:lnTo>
                    <a:pt x="67" y="74"/>
                  </a:lnTo>
                  <a:lnTo>
                    <a:pt x="67" y="49"/>
                  </a:lnTo>
                  <a:lnTo>
                    <a:pt x="60" y="43"/>
                  </a:lnTo>
                  <a:lnTo>
                    <a:pt x="52" y="38"/>
                  </a:lnTo>
                  <a:lnTo>
                    <a:pt x="44" y="35"/>
                  </a:lnTo>
                  <a:lnTo>
                    <a:pt x="39" y="32"/>
                  </a:lnTo>
                  <a:lnTo>
                    <a:pt x="37" y="39"/>
                  </a:lnTo>
                  <a:lnTo>
                    <a:pt x="37" y="50"/>
                  </a:lnTo>
                  <a:lnTo>
                    <a:pt x="39" y="61"/>
                  </a:lnTo>
                  <a:lnTo>
                    <a:pt x="42" y="71"/>
                  </a:lnTo>
                  <a:lnTo>
                    <a:pt x="43" y="80"/>
                  </a:lnTo>
                  <a:lnTo>
                    <a:pt x="45" y="94"/>
                  </a:lnTo>
                  <a:lnTo>
                    <a:pt x="49" y="105"/>
                  </a:lnTo>
                  <a:lnTo>
                    <a:pt x="51" y="113"/>
                  </a:lnTo>
                  <a:lnTo>
                    <a:pt x="51" y="115"/>
                  </a:lnTo>
                  <a:lnTo>
                    <a:pt x="47" y="114"/>
                  </a:lnTo>
                  <a:lnTo>
                    <a:pt x="44" y="110"/>
                  </a:lnTo>
                  <a:lnTo>
                    <a:pt x="41" y="102"/>
                  </a:lnTo>
                  <a:lnTo>
                    <a:pt x="38" y="87"/>
                  </a:lnTo>
                  <a:lnTo>
                    <a:pt x="35" y="65"/>
                  </a:lnTo>
                  <a:lnTo>
                    <a:pt x="30" y="44"/>
                  </a:lnTo>
                  <a:lnTo>
                    <a:pt x="28" y="30"/>
                  </a:lnTo>
                  <a:lnTo>
                    <a:pt x="17" y="20"/>
                  </a:lnTo>
                  <a:lnTo>
                    <a:pt x="9" y="12"/>
                  </a:lnTo>
                  <a:lnTo>
                    <a:pt x="4" y="6"/>
                  </a:lnTo>
                  <a:lnTo>
                    <a:pt x="0" y="2"/>
                  </a:lnTo>
                  <a:lnTo>
                    <a:pt x="0" y="0"/>
                  </a:lnTo>
                  <a:lnTo>
                    <a:pt x="1" y="0"/>
                  </a:lnTo>
                  <a:lnTo>
                    <a:pt x="4" y="0"/>
                  </a:lnTo>
                  <a:lnTo>
                    <a:pt x="7" y="1"/>
                  </a:lnTo>
                  <a:close/>
                </a:path>
              </a:pathLst>
            </a:custGeom>
            <a:solidFill>
              <a:srgbClr val="B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105" name="Freeform 301"/>
            <p:cNvSpPr>
              <a:spLocks/>
            </p:cNvSpPr>
            <p:nvPr/>
          </p:nvSpPr>
          <p:spPr bwMode="auto">
            <a:xfrm>
              <a:off x="302" y="183"/>
              <a:ext cx="64" cy="108"/>
            </a:xfrm>
            <a:custGeom>
              <a:avLst/>
              <a:gdLst>
                <a:gd name="T0" fmla="*/ 0 w 129"/>
                <a:gd name="T1" fmla="*/ 1 h 214"/>
                <a:gd name="T2" fmla="*/ 0 w 129"/>
                <a:gd name="T3" fmla="*/ 1 h 214"/>
                <a:gd name="T4" fmla="*/ 0 w 129"/>
                <a:gd name="T5" fmla="*/ 1 h 214"/>
                <a:gd name="T6" fmla="*/ 0 w 129"/>
                <a:gd name="T7" fmla="*/ 1 h 214"/>
                <a:gd name="T8" fmla="*/ 0 w 129"/>
                <a:gd name="T9" fmla="*/ 1 h 214"/>
                <a:gd name="T10" fmla="*/ 0 w 129"/>
                <a:gd name="T11" fmla="*/ 1 h 214"/>
                <a:gd name="T12" fmla="*/ 0 w 129"/>
                <a:gd name="T13" fmla="*/ 1 h 214"/>
                <a:gd name="T14" fmla="*/ 0 w 129"/>
                <a:gd name="T15" fmla="*/ 1 h 214"/>
                <a:gd name="T16" fmla="*/ 1 w 129"/>
                <a:gd name="T17" fmla="*/ 1 h 214"/>
                <a:gd name="T18" fmla="*/ 0 w 129"/>
                <a:gd name="T19" fmla="*/ 1 h 214"/>
                <a:gd name="T20" fmla="*/ 0 w 129"/>
                <a:gd name="T21" fmla="*/ 1 h 214"/>
                <a:gd name="T22" fmla="*/ 0 w 129"/>
                <a:gd name="T23" fmla="*/ 1 h 214"/>
                <a:gd name="T24" fmla="*/ 0 w 129"/>
                <a:gd name="T25" fmla="*/ 1 h 214"/>
                <a:gd name="T26" fmla="*/ 0 w 129"/>
                <a:gd name="T27" fmla="*/ 1 h 214"/>
                <a:gd name="T28" fmla="*/ 0 w 129"/>
                <a:gd name="T29" fmla="*/ 1 h 214"/>
                <a:gd name="T30" fmla="*/ 0 w 129"/>
                <a:gd name="T31" fmla="*/ 1 h 214"/>
                <a:gd name="T32" fmla="*/ 0 w 129"/>
                <a:gd name="T33" fmla="*/ 1 h 214"/>
                <a:gd name="T34" fmla="*/ 0 w 129"/>
                <a:gd name="T35" fmla="*/ 1 h 214"/>
                <a:gd name="T36" fmla="*/ 0 w 129"/>
                <a:gd name="T37" fmla="*/ 1 h 214"/>
                <a:gd name="T38" fmla="*/ 0 w 129"/>
                <a:gd name="T39" fmla="*/ 1 h 214"/>
                <a:gd name="T40" fmla="*/ 0 w 129"/>
                <a:gd name="T41" fmla="*/ 2 h 214"/>
                <a:gd name="T42" fmla="*/ 0 w 129"/>
                <a:gd name="T43" fmla="*/ 2 h 214"/>
                <a:gd name="T44" fmla="*/ 0 w 129"/>
                <a:gd name="T45" fmla="*/ 2 h 214"/>
                <a:gd name="T46" fmla="*/ 0 w 129"/>
                <a:gd name="T47" fmla="*/ 2 h 214"/>
                <a:gd name="T48" fmla="*/ 0 w 129"/>
                <a:gd name="T49" fmla="*/ 2 h 214"/>
                <a:gd name="T50" fmla="*/ 0 w 129"/>
                <a:gd name="T51" fmla="*/ 2 h 214"/>
                <a:gd name="T52" fmla="*/ 0 w 129"/>
                <a:gd name="T53" fmla="*/ 1 h 214"/>
                <a:gd name="T54" fmla="*/ 0 w 129"/>
                <a:gd name="T55" fmla="*/ 1 h 214"/>
                <a:gd name="T56" fmla="*/ 0 w 129"/>
                <a:gd name="T57" fmla="*/ 2 h 214"/>
                <a:gd name="T58" fmla="*/ 0 w 129"/>
                <a:gd name="T59" fmla="*/ 2 h 214"/>
                <a:gd name="T60" fmla="*/ 0 w 129"/>
                <a:gd name="T61" fmla="*/ 2 h 214"/>
                <a:gd name="T62" fmla="*/ 0 w 129"/>
                <a:gd name="T63" fmla="*/ 2 h 214"/>
                <a:gd name="T64" fmla="*/ 0 w 129"/>
                <a:gd name="T65" fmla="*/ 2 h 214"/>
                <a:gd name="T66" fmla="*/ 0 w 129"/>
                <a:gd name="T67" fmla="*/ 2 h 214"/>
                <a:gd name="T68" fmla="*/ 0 w 129"/>
                <a:gd name="T69" fmla="*/ 2 h 214"/>
                <a:gd name="T70" fmla="*/ 0 w 129"/>
                <a:gd name="T71" fmla="*/ 2 h 214"/>
                <a:gd name="T72" fmla="*/ 0 w 129"/>
                <a:gd name="T73" fmla="*/ 2 h 214"/>
                <a:gd name="T74" fmla="*/ 0 w 129"/>
                <a:gd name="T75" fmla="*/ 2 h 214"/>
                <a:gd name="T76" fmla="*/ 0 w 129"/>
                <a:gd name="T77" fmla="*/ 2 h 214"/>
                <a:gd name="T78" fmla="*/ 0 w 129"/>
                <a:gd name="T79" fmla="*/ 1 h 214"/>
                <a:gd name="T80" fmla="*/ 0 w 129"/>
                <a:gd name="T81" fmla="*/ 1 h 214"/>
                <a:gd name="T82" fmla="*/ 0 w 129"/>
                <a:gd name="T83" fmla="*/ 1 h 214"/>
                <a:gd name="T84" fmla="*/ 0 w 129"/>
                <a:gd name="T85" fmla="*/ 1 h 214"/>
                <a:gd name="T86" fmla="*/ 0 w 129"/>
                <a:gd name="T87" fmla="*/ 1 h 214"/>
                <a:gd name="T88" fmla="*/ 0 w 129"/>
                <a:gd name="T89" fmla="*/ 1 h 214"/>
                <a:gd name="T90" fmla="*/ 0 w 129"/>
                <a:gd name="T91" fmla="*/ 1 h 214"/>
                <a:gd name="T92" fmla="*/ 0 w 129"/>
                <a:gd name="T93" fmla="*/ 1 h 214"/>
                <a:gd name="T94" fmla="*/ 0 w 129"/>
                <a:gd name="T95" fmla="*/ 1 h 214"/>
                <a:gd name="T96" fmla="*/ 0 w 129"/>
                <a:gd name="T97" fmla="*/ 1 h 214"/>
                <a:gd name="T98" fmla="*/ 0 w 129"/>
                <a:gd name="T99" fmla="*/ 1 h 214"/>
                <a:gd name="T100" fmla="*/ 0 w 129"/>
                <a:gd name="T101" fmla="*/ 1 h 214"/>
                <a:gd name="T102" fmla="*/ 0 w 129"/>
                <a:gd name="T103" fmla="*/ 1 h 214"/>
                <a:gd name="T104" fmla="*/ 0 w 129"/>
                <a:gd name="T105" fmla="*/ 1 h 214"/>
                <a:gd name="T106" fmla="*/ 0 w 129"/>
                <a:gd name="T107" fmla="*/ 1 h 214"/>
                <a:gd name="T108" fmla="*/ 0 w 129"/>
                <a:gd name="T109" fmla="*/ 1 h 214"/>
                <a:gd name="T110" fmla="*/ 0 w 129"/>
                <a:gd name="T111" fmla="*/ 1 h 214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129" h="214">
                  <a:moveTo>
                    <a:pt x="56" y="0"/>
                  </a:moveTo>
                  <a:lnTo>
                    <a:pt x="58" y="1"/>
                  </a:lnTo>
                  <a:lnTo>
                    <a:pt x="60" y="11"/>
                  </a:lnTo>
                  <a:lnTo>
                    <a:pt x="61" y="24"/>
                  </a:lnTo>
                  <a:lnTo>
                    <a:pt x="63" y="31"/>
                  </a:lnTo>
                  <a:lnTo>
                    <a:pt x="65" y="33"/>
                  </a:lnTo>
                  <a:lnTo>
                    <a:pt x="68" y="35"/>
                  </a:lnTo>
                  <a:lnTo>
                    <a:pt x="74" y="40"/>
                  </a:lnTo>
                  <a:lnTo>
                    <a:pt x="80" y="46"/>
                  </a:lnTo>
                  <a:lnTo>
                    <a:pt x="87" y="52"/>
                  </a:lnTo>
                  <a:lnTo>
                    <a:pt x="94" y="60"/>
                  </a:lnTo>
                  <a:lnTo>
                    <a:pt x="101" y="68"/>
                  </a:lnTo>
                  <a:lnTo>
                    <a:pt x="106" y="78"/>
                  </a:lnTo>
                  <a:lnTo>
                    <a:pt x="116" y="94"/>
                  </a:lnTo>
                  <a:lnTo>
                    <a:pt x="123" y="106"/>
                  </a:lnTo>
                  <a:lnTo>
                    <a:pt x="127" y="114"/>
                  </a:lnTo>
                  <a:lnTo>
                    <a:pt x="129" y="120"/>
                  </a:lnTo>
                  <a:lnTo>
                    <a:pt x="129" y="123"/>
                  </a:lnTo>
                  <a:lnTo>
                    <a:pt x="128" y="124"/>
                  </a:lnTo>
                  <a:lnTo>
                    <a:pt x="126" y="123"/>
                  </a:lnTo>
                  <a:lnTo>
                    <a:pt x="123" y="117"/>
                  </a:lnTo>
                  <a:lnTo>
                    <a:pt x="120" y="113"/>
                  </a:lnTo>
                  <a:lnTo>
                    <a:pt x="117" y="106"/>
                  </a:lnTo>
                  <a:lnTo>
                    <a:pt x="112" y="98"/>
                  </a:lnTo>
                  <a:lnTo>
                    <a:pt x="106" y="88"/>
                  </a:lnTo>
                  <a:lnTo>
                    <a:pt x="101" y="80"/>
                  </a:lnTo>
                  <a:lnTo>
                    <a:pt x="95" y="72"/>
                  </a:lnTo>
                  <a:lnTo>
                    <a:pt x="90" y="65"/>
                  </a:lnTo>
                  <a:lnTo>
                    <a:pt x="87" y="62"/>
                  </a:lnTo>
                  <a:lnTo>
                    <a:pt x="81" y="57"/>
                  </a:lnTo>
                  <a:lnTo>
                    <a:pt x="76" y="54"/>
                  </a:lnTo>
                  <a:lnTo>
                    <a:pt x="73" y="52"/>
                  </a:lnTo>
                  <a:lnTo>
                    <a:pt x="70" y="50"/>
                  </a:lnTo>
                  <a:lnTo>
                    <a:pt x="68" y="62"/>
                  </a:lnTo>
                  <a:lnTo>
                    <a:pt x="68" y="75"/>
                  </a:lnTo>
                  <a:lnTo>
                    <a:pt x="70" y="86"/>
                  </a:lnTo>
                  <a:lnTo>
                    <a:pt x="71" y="94"/>
                  </a:lnTo>
                  <a:lnTo>
                    <a:pt x="76" y="99"/>
                  </a:lnTo>
                  <a:lnTo>
                    <a:pt x="83" y="106"/>
                  </a:lnTo>
                  <a:lnTo>
                    <a:pt x="91" y="113"/>
                  </a:lnTo>
                  <a:lnTo>
                    <a:pt x="100" y="122"/>
                  </a:lnTo>
                  <a:lnTo>
                    <a:pt x="108" y="132"/>
                  </a:lnTo>
                  <a:lnTo>
                    <a:pt x="114" y="144"/>
                  </a:lnTo>
                  <a:lnTo>
                    <a:pt x="119" y="156"/>
                  </a:lnTo>
                  <a:lnTo>
                    <a:pt x="121" y="171"/>
                  </a:lnTo>
                  <a:lnTo>
                    <a:pt x="121" y="176"/>
                  </a:lnTo>
                  <a:lnTo>
                    <a:pt x="119" y="174"/>
                  </a:lnTo>
                  <a:lnTo>
                    <a:pt x="116" y="166"/>
                  </a:lnTo>
                  <a:lnTo>
                    <a:pt x="110" y="153"/>
                  </a:lnTo>
                  <a:lnTo>
                    <a:pt x="106" y="146"/>
                  </a:lnTo>
                  <a:lnTo>
                    <a:pt x="103" y="138"/>
                  </a:lnTo>
                  <a:lnTo>
                    <a:pt x="97" y="132"/>
                  </a:lnTo>
                  <a:lnTo>
                    <a:pt x="93" y="125"/>
                  </a:lnTo>
                  <a:lnTo>
                    <a:pt x="87" y="121"/>
                  </a:lnTo>
                  <a:lnTo>
                    <a:pt x="81" y="116"/>
                  </a:lnTo>
                  <a:lnTo>
                    <a:pt x="76" y="113"/>
                  </a:lnTo>
                  <a:lnTo>
                    <a:pt x="72" y="111"/>
                  </a:lnTo>
                  <a:lnTo>
                    <a:pt x="79" y="130"/>
                  </a:lnTo>
                  <a:lnTo>
                    <a:pt x="83" y="156"/>
                  </a:lnTo>
                  <a:lnTo>
                    <a:pt x="87" y="184"/>
                  </a:lnTo>
                  <a:lnTo>
                    <a:pt x="86" y="207"/>
                  </a:lnTo>
                  <a:lnTo>
                    <a:pt x="83" y="213"/>
                  </a:lnTo>
                  <a:lnTo>
                    <a:pt x="82" y="214"/>
                  </a:lnTo>
                  <a:lnTo>
                    <a:pt x="81" y="211"/>
                  </a:lnTo>
                  <a:lnTo>
                    <a:pt x="81" y="204"/>
                  </a:lnTo>
                  <a:lnTo>
                    <a:pt x="79" y="188"/>
                  </a:lnTo>
                  <a:lnTo>
                    <a:pt x="74" y="162"/>
                  </a:lnTo>
                  <a:lnTo>
                    <a:pt x="67" y="136"/>
                  </a:lnTo>
                  <a:lnTo>
                    <a:pt x="63" y="121"/>
                  </a:lnTo>
                  <a:lnTo>
                    <a:pt x="53" y="128"/>
                  </a:lnTo>
                  <a:lnTo>
                    <a:pt x="43" y="139"/>
                  </a:lnTo>
                  <a:lnTo>
                    <a:pt x="35" y="154"/>
                  </a:lnTo>
                  <a:lnTo>
                    <a:pt x="30" y="168"/>
                  </a:lnTo>
                  <a:lnTo>
                    <a:pt x="28" y="174"/>
                  </a:lnTo>
                  <a:lnTo>
                    <a:pt x="26" y="174"/>
                  </a:lnTo>
                  <a:lnTo>
                    <a:pt x="25" y="169"/>
                  </a:lnTo>
                  <a:lnTo>
                    <a:pt x="27" y="161"/>
                  </a:lnTo>
                  <a:lnTo>
                    <a:pt x="33" y="147"/>
                  </a:lnTo>
                  <a:lnTo>
                    <a:pt x="42" y="130"/>
                  </a:lnTo>
                  <a:lnTo>
                    <a:pt x="51" y="114"/>
                  </a:lnTo>
                  <a:lnTo>
                    <a:pt x="58" y="105"/>
                  </a:lnTo>
                  <a:lnTo>
                    <a:pt x="59" y="91"/>
                  </a:lnTo>
                  <a:lnTo>
                    <a:pt x="59" y="75"/>
                  </a:lnTo>
                  <a:lnTo>
                    <a:pt x="59" y="62"/>
                  </a:lnTo>
                  <a:lnTo>
                    <a:pt x="59" y="53"/>
                  </a:lnTo>
                  <a:lnTo>
                    <a:pt x="52" y="57"/>
                  </a:lnTo>
                  <a:lnTo>
                    <a:pt x="44" y="64"/>
                  </a:lnTo>
                  <a:lnTo>
                    <a:pt x="36" y="72"/>
                  </a:lnTo>
                  <a:lnTo>
                    <a:pt x="27" y="81"/>
                  </a:lnTo>
                  <a:lnTo>
                    <a:pt x="20" y="92"/>
                  </a:lnTo>
                  <a:lnTo>
                    <a:pt x="13" y="102"/>
                  </a:lnTo>
                  <a:lnTo>
                    <a:pt x="9" y="111"/>
                  </a:lnTo>
                  <a:lnTo>
                    <a:pt x="5" y="121"/>
                  </a:lnTo>
                  <a:lnTo>
                    <a:pt x="3" y="124"/>
                  </a:lnTo>
                  <a:lnTo>
                    <a:pt x="2" y="124"/>
                  </a:lnTo>
                  <a:lnTo>
                    <a:pt x="0" y="122"/>
                  </a:lnTo>
                  <a:lnTo>
                    <a:pt x="2" y="115"/>
                  </a:lnTo>
                  <a:lnTo>
                    <a:pt x="4" y="109"/>
                  </a:lnTo>
                  <a:lnTo>
                    <a:pt x="9" y="100"/>
                  </a:lnTo>
                  <a:lnTo>
                    <a:pt x="15" y="90"/>
                  </a:lnTo>
                  <a:lnTo>
                    <a:pt x="22" y="78"/>
                  </a:lnTo>
                  <a:lnTo>
                    <a:pt x="30" y="65"/>
                  </a:lnTo>
                  <a:lnTo>
                    <a:pt x="38" y="55"/>
                  </a:lnTo>
                  <a:lnTo>
                    <a:pt x="47" y="46"/>
                  </a:lnTo>
                  <a:lnTo>
                    <a:pt x="53" y="39"/>
                  </a:lnTo>
                  <a:lnTo>
                    <a:pt x="57" y="32"/>
                  </a:lnTo>
                  <a:lnTo>
                    <a:pt x="57" y="23"/>
                  </a:lnTo>
                  <a:lnTo>
                    <a:pt x="55" y="13"/>
                  </a:lnTo>
                  <a:lnTo>
                    <a:pt x="53" y="8"/>
                  </a:lnTo>
                  <a:lnTo>
                    <a:pt x="53" y="5"/>
                  </a:lnTo>
                  <a:lnTo>
                    <a:pt x="53" y="3"/>
                  </a:lnTo>
                  <a:lnTo>
                    <a:pt x="55" y="2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B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106" name="Freeform 302"/>
            <p:cNvSpPr>
              <a:spLocks/>
            </p:cNvSpPr>
            <p:nvPr/>
          </p:nvSpPr>
          <p:spPr bwMode="auto">
            <a:xfrm>
              <a:off x="367" y="44"/>
              <a:ext cx="78" cy="111"/>
            </a:xfrm>
            <a:custGeom>
              <a:avLst/>
              <a:gdLst>
                <a:gd name="T0" fmla="*/ 1 w 155"/>
                <a:gd name="T1" fmla="*/ 2 h 222"/>
                <a:gd name="T2" fmla="*/ 1 w 155"/>
                <a:gd name="T3" fmla="*/ 2 h 222"/>
                <a:gd name="T4" fmla="*/ 1 w 155"/>
                <a:gd name="T5" fmla="*/ 2 h 222"/>
                <a:gd name="T6" fmla="*/ 1 w 155"/>
                <a:gd name="T7" fmla="*/ 2 h 222"/>
                <a:gd name="T8" fmla="*/ 1 w 155"/>
                <a:gd name="T9" fmla="*/ 1 h 222"/>
                <a:gd name="T10" fmla="*/ 1 w 155"/>
                <a:gd name="T11" fmla="*/ 1 h 222"/>
                <a:gd name="T12" fmla="*/ 1 w 155"/>
                <a:gd name="T13" fmla="*/ 1 h 222"/>
                <a:gd name="T14" fmla="*/ 1 w 155"/>
                <a:gd name="T15" fmla="*/ 1 h 222"/>
                <a:gd name="T16" fmla="*/ 1 w 155"/>
                <a:gd name="T17" fmla="*/ 1 h 222"/>
                <a:gd name="T18" fmla="*/ 1 w 155"/>
                <a:gd name="T19" fmla="*/ 1 h 222"/>
                <a:gd name="T20" fmla="*/ 1 w 155"/>
                <a:gd name="T21" fmla="*/ 1 h 222"/>
                <a:gd name="T22" fmla="*/ 1 w 155"/>
                <a:gd name="T23" fmla="*/ 1 h 222"/>
                <a:gd name="T24" fmla="*/ 1 w 155"/>
                <a:gd name="T25" fmla="*/ 1 h 222"/>
                <a:gd name="T26" fmla="*/ 1 w 155"/>
                <a:gd name="T27" fmla="*/ 1 h 222"/>
                <a:gd name="T28" fmla="*/ 1 w 155"/>
                <a:gd name="T29" fmla="*/ 1 h 222"/>
                <a:gd name="T30" fmla="*/ 1 w 155"/>
                <a:gd name="T31" fmla="*/ 1 h 222"/>
                <a:gd name="T32" fmla="*/ 1 w 155"/>
                <a:gd name="T33" fmla="*/ 1 h 222"/>
                <a:gd name="T34" fmla="*/ 1 w 155"/>
                <a:gd name="T35" fmla="*/ 1 h 222"/>
                <a:gd name="T36" fmla="*/ 1 w 155"/>
                <a:gd name="T37" fmla="*/ 1 h 222"/>
                <a:gd name="T38" fmla="*/ 1 w 155"/>
                <a:gd name="T39" fmla="*/ 1 h 222"/>
                <a:gd name="T40" fmla="*/ 1 w 155"/>
                <a:gd name="T41" fmla="*/ 1 h 222"/>
                <a:gd name="T42" fmla="*/ 1 w 155"/>
                <a:gd name="T43" fmla="*/ 1 h 222"/>
                <a:gd name="T44" fmla="*/ 2 w 155"/>
                <a:gd name="T45" fmla="*/ 0 h 222"/>
                <a:gd name="T46" fmla="*/ 2 w 155"/>
                <a:gd name="T47" fmla="*/ 1 h 222"/>
                <a:gd name="T48" fmla="*/ 1 w 155"/>
                <a:gd name="T49" fmla="*/ 1 h 222"/>
                <a:gd name="T50" fmla="*/ 1 w 155"/>
                <a:gd name="T51" fmla="*/ 1 h 222"/>
                <a:gd name="T52" fmla="*/ 1 w 155"/>
                <a:gd name="T53" fmla="*/ 1 h 222"/>
                <a:gd name="T54" fmla="*/ 1 w 155"/>
                <a:gd name="T55" fmla="*/ 1 h 222"/>
                <a:gd name="T56" fmla="*/ 2 w 155"/>
                <a:gd name="T57" fmla="*/ 1 h 222"/>
                <a:gd name="T58" fmla="*/ 2 w 155"/>
                <a:gd name="T59" fmla="*/ 1 h 222"/>
                <a:gd name="T60" fmla="*/ 2 w 155"/>
                <a:gd name="T61" fmla="*/ 1 h 222"/>
                <a:gd name="T62" fmla="*/ 2 w 155"/>
                <a:gd name="T63" fmla="*/ 1 h 222"/>
                <a:gd name="T64" fmla="*/ 2 w 155"/>
                <a:gd name="T65" fmla="*/ 1 h 222"/>
                <a:gd name="T66" fmla="*/ 2 w 155"/>
                <a:gd name="T67" fmla="*/ 1 h 222"/>
                <a:gd name="T68" fmla="*/ 1 w 155"/>
                <a:gd name="T69" fmla="*/ 1 h 222"/>
                <a:gd name="T70" fmla="*/ 1 w 155"/>
                <a:gd name="T71" fmla="*/ 1 h 222"/>
                <a:gd name="T72" fmla="*/ 1 w 155"/>
                <a:gd name="T73" fmla="*/ 1 h 222"/>
                <a:gd name="T74" fmla="*/ 1 w 155"/>
                <a:gd name="T75" fmla="*/ 1 h 222"/>
                <a:gd name="T76" fmla="*/ 1 w 155"/>
                <a:gd name="T77" fmla="*/ 1 h 222"/>
                <a:gd name="T78" fmla="*/ 1 w 155"/>
                <a:gd name="T79" fmla="*/ 1 h 222"/>
                <a:gd name="T80" fmla="*/ 1 w 155"/>
                <a:gd name="T81" fmla="*/ 1 h 222"/>
                <a:gd name="T82" fmla="*/ 1 w 155"/>
                <a:gd name="T83" fmla="*/ 1 h 222"/>
                <a:gd name="T84" fmla="*/ 1 w 155"/>
                <a:gd name="T85" fmla="*/ 1 h 222"/>
                <a:gd name="T86" fmla="*/ 1 w 155"/>
                <a:gd name="T87" fmla="*/ 1 h 222"/>
                <a:gd name="T88" fmla="*/ 1 w 155"/>
                <a:gd name="T89" fmla="*/ 1 h 222"/>
                <a:gd name="T90" fmla="*/ 1 w 155"/>
                <a:gd name="T91" fmla="*/ 2 h 222"/>
                <a:gd name="T92" fmla="*/ 1 w 155"/>
                <a:gd name="T93" fmla="*/ 2 h 222"/>
                <a:gd name="T94" fmla="*/ 1 w 155"/>
                <a:gd name="T95" fmla="*/ 2 h 222"/>
                <a:gd name="T96" fmla="*/ 1 w 155"/>
                <a:gd name="T97" fmla="*/ 2 h 222"/>
                <a:gd name="T98" fmla="*/ 1 w 155"/>
                <a:gd name="T99" fmla="*/ 2 h 222"/>
                <a:gd name="T100" fmla="*/ 1 w 155"/>
                <a:gd name="T101" fmla="*/ 2 h 222"/>
                <a:gd name="T102" fmla="*/ 1 w 155"/>
                <a:gd name="T103" fmla="*/ 2 h 222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155" h="222">
                  <a:moveTo>
                    <a:pt x="0" y="222"/>
                  </a:moveTo>
                  <a:lnTo>
                    <a:pt x="4" y="212"/>
                  </a:lnTo>
                  <a:lnTo>
                    <a:pt x="11" y="197"/>
                  </a:lnTo>
                  <a:lnTo>
                    <a:pt x="18" y="183"/>
                  </a:lnTo>
                  <a:lnTo>
                    <a:pt x="23" y="173"/>
                  </a:lnTo>
                  <a:lnTo>
                    <a:pt x="27" y="162"/>
                  </a:lnTo>
                  <a:lnTo>
                    <a:pt x="33" y="147"/>
                  </a:lnTo>
                  <a:lnTo>
                    <a:pt x="39" y="133"/>
                  </a:lnTo>
                  <a:lnTo>
                    <a:pt x="43" y="124"/>
                  </a:lnTo>
                  <a:lnTo>
                    <a:pt x="38" y="118"/>
                  </a:lnTo>
                  <a:lnTo>
                    <a:pt x="32" y="113"/>
                  </a:lnTo>
                  <a:lnTo>
                    <a:pt x="28" y="107"/>
                  </a:lnTo>
                  <a:lnTo>
                    <a:pt x="27" y="99"/>
                  </a:lnTo>
                  <a:lnTo>
                    <a:pt x="27" y="94"/>
                  </a:lnTo>
                  <a:lnTo>
                    <a:pt x="28" y="94"/>
                  </a:lnTo>
                  <a:lnTo>
                    <a:pt x="30" y="98"/>
                  </a:lnTo>
                  <a:lnTo>
                    <a:pt x="32" y="102"/>
                  </a:lnTo>
                  <a:lnTo>
                    <a:pt x="35" y="106"/>
                  </a:lnTo>
                  <a:lnTo>
                    <a:pt x="40" y="108"/>
                  </a:lnTo>
                  <a:lnTo>
                    <a:pt x="45" y="110"/>
                  </a:lnTo>
                  <a:lnTo>
                    <a:pt x="48" y="111"/>
                  </a:lnTo>
                  <a:lnTo>
                    <a:pt x="54" y="106"/>
                  </a:lnTo>
                  <a:lnTo>
                    <a:pt x="59" y="100"/>
                  </a:lnTo>
                  <a:lnTo>
                    <a:pt x="65" y="92"/>
                  </a:lnTo>
                  <a:lnTo>
                    <a:pt x="71" y="85"/>
                  </a:lnTo>
                  <a:lnTo>
                    <a:pt x="77" y="78"/>
                  </a:lnTo>
                  <a:lnTo>
                    <a:pt x="81" y="72"/>
                  </a:lnTo>
                  <a:lnTo>
                    <a:pt x="85" y="66"/>
                  </a:lnTo>
                  <a:lnTo>
                    <a:pt x="86" y="63"/>
                  </a:lnTo>
                  <a:lnTo>
                    <a:pt x="86" y="55"/>
                  </a:lnTo>
                  <a:lnTo>
                    <a:pt x="85" y="42"/>
                  </a:lnTo>
                  <a:lnTo>
                    <a:pt x="80" y="30"/>
                  </a:lnTo>
                  <a:lnTo>
                    <a:pt x="76" y="20"/>
                  </a:lnTo>
                  <a:lnTo>
                    <a:pt x="71" y="15"/>
                  </a:lnTo>
                  <a:lnTo>
                    <a:pt x="70" y="11"/>
                  </a:lnTo>
                  <a:lnTo>
                    <a:pt x="70" y="10"/>
                  </a:lnTo>
                  <a:lnTo>
                    <a:pt x="73" y="12"/>
                  </a:lnTo>
                  <a:lnTo>
                    <a:pt x="79" y="19"/>
                  </a:lnTo>
                  <a:lnTo>
                    <a:pt x="86" y="32"/>
                  </a:lnTo>
                  <a:lnTo>
                    <a:pt x="92" y="46"/>
                  </a:lnTo>
                  <a:lnTo>
                    <a:pt x="93" y="55"/>
                  </a:lnTo>
                  <a:lnTo>
                    <a:pt x="100" y="41"/>
                  </a:lnTo>
                  <a:lnTo>
                    <a:pt x="109" y="25"/>
                  </a:lnTo>
                  <a:lnTo>
                    <a:pt x="117" y="11"/>
                  </a:lnTo>
                  <a:lnTo>
                    <a:pt x="125" y="2"/>
                  </a:lnTo>
                  <a:lnTo>
                    <a:pt x="130" y="0"/>
                  </a:lnTo>
                  <a:lnTo>
                    <a:pt x="131" y="1"/>
                  </a:lnTo>
                  <a:lnTo>
                    <a:pt x="130" y="3"/>
                  </a:lnTo>
                  <a:lnTo>
                    <a:pt x="126" y="8"/>
                  </a:lnTo>
                  <a:lnTo>
                    <a:pt x="122" y="18"/>
                  </a:lnTo>
                  <a:lnTo>
                    <a:pt x="112" y="37"/>
                  </a:lnTo>
                  <a:lnTo>
                    <a:pt x="104" y="54"/>
                  </a:lnTo>
                  <a:lnTo>
                    <a:pt x="97" y="63"/>
                  </a:lnTo>
                  <a:lnTo>
                    <a:pt x="104" y="61"/>
                  </a:lnTo>
                  <a:lnTo>
                    <a:pt x="112" y="58"/>
                  </a:lnTo>
                  <a:lnTo>
                    <a:pt x="119" y="57"/>
                  </a:lnTo>
                  <a:lnTo>
                    <a:pt x="125" y="55"/>
                  </a:lnTo>
                  <a:lnTo>
                    <a:pt x="131" y="53"/>
                  </a:lnTo>
                  <a:lnTo>
                    <a:pt x="137" y="50"/>
                  </a:lnTo>
                  <a:lnTo>
                    <a:pt x="141" y="48"/>
                  </a:lnTo>
                  <a:lnTo>
                    <a:pt x="145" y="46"/>
                  </a:lnTo>
                  <a:lnTo>
                    <a:pt x="150" y="42"/>
                  </a:lnTo>
                  <a:lnTo>
                    <a:pt x="154" y="41"/>
                  </a:lnTo>
                  <a:lnTo>
                    <a:pt x="155" y="43"/>
                  </a:lnTo>
                  <a:lnTo>
                    <a:pt x="153" y="47"/>
                  </a:lnTo>
                  <a:lnTo>
                    <a:pt x="148" y="50"/>
                  </a:lnTo>
                  <a:lnTo>
                    <a:pt x="141" y="54"/>
                  </a:lnTo>
                  <a:lnTo>
                    <a:pt x="133" y="58"/>
                  </a:lnTo>
                  <a:lnTo>
                    <a:pt x="124" y="63"/>
                  </a:lnTo>
                  <a:lnTo>
                    <a:pt x="115" y="68"/>
                  </a:lnTo>
                  <a:lnTo>
                    <a:pt x="107" y="72"/>
                  </a:lnTo>
                  <a:lnTo>
                    <a:pt x="100" y="75"/>
                  </a:lnTo>
                  <a:lnTo>
                    <a:pt x="95" y="76"/>
                  </a:lnTo>
                  <a:lnTo>
                    <a:pt x="87" y="79"/>
                  </a:lnTo>
                  <a:lnTo>
                    <a:pt x="79" y="88"/>
                  </a:lnTo>
                  <a:lnTo>
                    <a:pt x="73" y="98"/>
                  </a:lnTo>
                  <a:lnTo>
                    <a:pt x="72" y="103"/>
                  </a:lnTo>
                  <a:lnTo>
                    <a:pt x="73" y="106"/>
                  </a:lnTo>
                  <a:lnTo>
                    <a:pt x="77" y="108"/>
                  </a:lnTo>
                  <a:lnTo>
                    <a:pt x="79" y="109"/>
                  </a:lnTo>
                  <a:lnTo>
                    <a:pt x="81" y="109"/>
                  </a:lnTo>
                  <a:lnTo>
                    <a:pt x="77" y="111"/>
                  </a:lnTo>
                  <a:lnTo>
                    <a:pt x="73" y="114"/>
                  </a:lnTo>
                  <a:lnTo>
                    <a:pt x="70" y="117"/>
                  </a:lnTo>
                  <a:lnTo>
                    <a:pt x="68" y="120"/>
                  </a:lnTo>
                  <a:lnTo>
                    <a:pt x="65" y="118"/>
                  </a:lnTo>
                  <a:lnTo>
                    <a:pt x="63" y="118"/>
                  </a:lnTo>
                  <a:lnTo>
                    <a:pt x="62" y="118"/>
                  </a:lnTo>
                  <a:lnTo>
                    <a:pt x="58" y="124"/>
                  </a:lnTo>
                  <a:lnTo>
                    <a:pt x="54" y="132"/>
                  </a:lnTo>
                  <a:lnTo>
                    <a:pt x="48" y="144"/>
                  </a:lnTo>
                  <a:lnTo>
                    <a:pt x="41" y="155"/>
                  </a:lnTo>
                  <a:lnTo>
                    <a:pt x="35" y="168"/>
                  </a:lnTo>
                  <a:lnTo>
                    <a:pt x="31" y="181"/>
                  </a:lnTo>
                  <a:lnTo>
                    <a:pt x="28" y="191"/>
                  </a:lnTo>
                  <a:lnTo>
                    <a:pt x="27" y="199"/>
                  </a:lnTo>
                  <a:lnTo>
                    <a:pt x="25" y="204"/>
                  </a:lnTo>
                  <a:lnTo>
                    <a:pt x="24" y="208"/>
                  </a:lnTo>
                  <a:lnTo>
                    <a:pt x="21" y="213"/>
                  </a:lnTo>
                  <a:lnTo>
                    <a:pt x="18" y="216"/>
                  </a:lnTo>
                  <a:lnTo>
                    <a:pt x="15" y="219"/>
                  </a:lnTo>
                  <a:lnTo>
                    <a:pt x="9" y="221"/>
                  </a:lnTo>
                  <a:lnTo>
                    <a:pt x="3" y="222"/>
                  </a:lnTo>
                  <a:lnTo>
                    <a:pt x="0" y="222"/>
                  </a:lnTo>
                  <a:close/>
                </a:path>
              </a:pathLst>
            </a:custGeom>
            <a:solidFill>
              <a:srgbClr val="004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107" name="Freeform 303"/>
            <p:cNvSpPr>
              <a:spLocks/>
            </p:cNvSpPr>
            <p:nvPr/>
          </p:nvSpPr>
          <p:spPr bwMode="auto">
            <a:xfrm>
              <a:off x="253" y="221"/>
              <a:ext cx="50" cy="86"/>
            </a:xfrm>
            <a:custGeom>
              <a:avLst/>
              <a:gdLst>
                <a:gd name="T0" fmla="*/ 1 w 100"/>
                <a:gd name="T1" fmla="*/ 1 h 172"/>
                <a:gd name="T2" fmla="*/ 1 w 100"/>
                <a:gd name="T3" fmla="*/ 1 h 172"/>
                <a:gd name="T4" fmla="*/ 1 w 100"/>
                <a:gd name="T5" fmla="*/ 1 h 172"/>
                <a:gd name="T6" fmla="*/ 1 w 100"/>
                <a:gd name="T7" fmla="*/ 1 h 172"/>
                <a:gd name="T8" fmla="*/ 1 w 100"/>
                <a:gd name="T9" fmla="*/ 1 h 172"/>
                <a:gd name="T10" fmla="*/ 1 w 100"/>
                <a:gd name="T11" fmla="*/ 1 h 172"/>
                <a:gd name="T12" fmla="*/ 0 w 100"/>
                <a:gd name="T13" fmla="*/ 1 h 172"/>
                <a:gd name="T14" fmla="*/ 1 w 100"/>
                <a:gd name="T15" fmla="*/ 1 h 172"/>
                <a:gd name="T16" fmla="*/ 1 w 100"/>
                <a:gd name="T17" fmla="*/ 1 h 172"/>
                <a:gd name="T18" fmla="*/ 1 w 100"/>
                <a:gd name="T19" fmla="*/ 1 h 172"/>
                <a:gd name="T20" fmla="*/ 1 w 100"/>
                <a:gd name="T21" fmla="*/ 1 h 172"/>
                <a:gd name="T22" fmla="*/ 1 w 100"/>
                <a:gd name="T23" fmla="*/ 1 h 172"/>
                <a:gd name="T24" fmla="*/ 1 w 100"/>
                <a:gd name="T25" fmla="*/ 1 h 172"/>
                <a:gd name="T26" fmla="*/ 1 w 100"/>
                <a:gd name="T27" fmla="*/ 1 h 172"/>
                <a:gd name="T28" fmla="*/ 1 w 100"/>
                <a:gd name="T29" fmla="*/ 1 h 172"/>
                <a:gd name="T30" fmla="*/ 1 w 100"/>
                <a:gd name="T31" fmla="*/ 1 h 172"/>
                <a:gd name="T32" fmla="*/ 1 w 100"/>
                <a:gd name="T33" fmla="*/ 1 h 172"/>
                <a:gd name="T34" fmla="*/ 1 w 100"/>
                <a:gd name="T35" fmla="*/ 1 h 172"/>
                <a:gd name="T36" fmla="*/ 1 w 100"/>
                <a:gd name="T37" fmla="*/ 1 h 172"/>
                <a:gd name="T38" fmla="*/ 1 w 100"/>
                <a:gd name="T39" fmla="*/ 1 h 172"/>
                <a:gd name="T40" fmla="*/ 1 w 100"/>
                <a:gd name="T41" fmla="*/ 1 h 172"/>
                <a:gd name="T42" fmla="*/ 1 w 100"/>
                <a:gd name="T43" fmla="*/ 1 h 172"/>
                <a:gd name="T44" fmla="*/ 1 w 100"/>
                <a:gd name="T45" fmla="*/ 1 h 172"/>
                <a:gd name="T46" fmla="*/ 1 w 100"/>
                <a:gd name="T47" fmla="*/ 2 h 172"/>
                <a:gd name="T48" fmla="*/ 1 w 100"/>
                <a:gd name="T49" fmla="*/ 2 h 172"/>
                <a:gd name="T50" fmla="*/ 1 w 100"/>
                <a:gd name="T51" fmla="*/ 2 h 172"/>
                <a:gd name="T52" fmla="*/ 1 w 100"/>
                <a:gd name="T53" fmla="*/ 2 h 172"/>
                <a:gd name="T54" fmla="*/ 1 w 100"/>
                <a:gd name="T55" fmla="*/ 1 h 172"/>
                <a:gd name="T56" fmla="*/ 1 w 100"/>
                <a:gd name="T57" fmla="*/ 1 h 172"/>
                <a:gd name="T58" fmla="*/ 1 w 100"/>
                <a:gd name="T59" fmla="*/ 1 h 172"/>
                <a:gd name="T60" fmla="*/ 1 w 100"/>
                <a:gd name="T61" fmla="*/ 1 h 172"/>
                <a:gd name="T62" fmla="*/ 1 w 100"/>
                <a:gd name="T63" fmla="*/ 1 h 172"/>
                <a:gd name="T64" fmla="*/ 1 w 100"/>
                <a:gd name="T65" fmla="*/ 2 h 172"/>
                <a:gd name="T66" fmla="*/ 1 w 100"/>
                <a:gd name="T67" fmla="*/ 1 h 172"/>
                <a:gd name="T68" fmla="*/ 1 w 100"/>
                <a:gd name="T69" fmla="*/ 1 h 172"/>
                <a:gd name="T70" fmla="*/ 1 w 100"/>
                <a:gd name="T71" fmla="*/ 1 h 172"/>
                <a:gd name="T72" fmla="*/ 1 w 100"/>
                <a:gd name="T73" fmla="*/ 1 h 172"/>
                <a:gd name="T74" fmla="*/ 1 w 100"/>
                <a:gd name="T75" fmla="*/ 1 h 172"/>
                <a:gd name="T76" fmla="*/ 1 w 100"/>
                <a:gd name="T77" fmla="*/ 1 h 172"/>
                <a:gd name="T78" fmla="*/ 1 w 100"/>
                <a:gd name="T79" fmla="*/ 1 h 172"/>
                <a:gd name="T80" fmla="*/ 1 w 100"/>
                <a:gd name="T81" fmla="*/ 1 h 172"/>
                <a:gd name="T82" fmla="*/ 1 w 100"/>
                <a:gd name="T83" fmla="*/ 1 h 172"/>
                <a:gd name="T84" fmla="*/ 1 w 100"/>
                <a:gd name="T85" fmla="*/ 1 h 172"/>
                <a:gd name="T86" fmla="*/ 1 w 100"/>
                <a:gd name="T87" fmla="*/ 1 h 172"/>
                <a:gd name="T88" fmla="*/ 1 w 100"/>
                <a:gd name="T89" fmla="*/ 1 h 172"/>
                <a:gd name="T90" fmla="*/ 1 w 100"/>
                <a:gd name="T91" fmla="*/ 1 h 172"/>
                <a:gd name="T92" fmla="*/ 1 w 100"/>
                <a:gd name="T93" fmla="*/ 1 h 172"/>
                <a:gd name="T94" fmla="*/ 1 w 100"/>
                <a:gd name="T95" fmla="*/ 1 h 172"/>
                <a:gd name="T96" fmla="*/ 1 w 100"/>
                <a:gd name="T97" fmla="*/ 1 h 172"/>
                <a:gd name="T98" fmla="*/ 1 w 100"/>
                <a:gd name="T99" fmla="*/ 0 h 172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100" h="172">
                  <a:moveTo>
                    <a:pt x="70" y="3"/>
                  </a:moveTo>
                  <a:lnTo>
                    <a:pt x="65" y="10"/>
                  </a:lnTo>
                  <a:lnTo>
                    <a:pt x="61" y="20"/>
                  </a:lnTo>
                  <a:lnTo>
                    <a:pt x="56" y="31"/>
                  </a:lnTo>
                  <a:lnTo>
                    <a:pt x="54" y="36"/>
                  </a:lnTo>
                  <a:lnTo>
                    <a:pt x="48" y="36"/>
                  </a:lnTo>
                  <a:lnTo>
                    <a:pt x="40" y="39"/>
                  </a:lnTo>
                  <a:lnTo>
                    <a:pt x="32" y="42"/>
                  </a:lnTo>
                  <a:lnTo>
                    <a:pt x="24" y="47"/>
                  </a:lnTo>
                  <a:lnTo>
                    <a:pt x="16" y="51"/>
                  </a:lnTo>
                  <a:lnTo>
                    <a:pt x="9" y="55"/>
                  </a:lnTo>
                  <a:lnTo>
                    <a:pt x="3" y="60"/>
                  </a:lnTo>
                  <a:lnTo>
                    <a:pt x="1" y="62"/>
                  </a:lnTo>
                  <a:lnTo>
                    <a:pt x="0" y="65"/>
                  </a:lnTo>
                  <a:lnTo>
                    <a:pt x="0" y="66"/>
                  </a:lnTo>
                  <a:lnTo>
                    <a:pt x="1" y="66"/>
                  </a:lnTo>
                  <a:lnTo>
                    <a:pt x="4" y="65"/>
                  </a:lnTo>
                  <a:lnTo>
                    <a:pt x="8" y="63"/>
                  </a:lnTo>
                  <a:lnTo>
                    <a:pt x="12" y="61"/>
                  </a:lnTo>
                  <a:lnTo>
                    <a:pt x="18" y="57"/>
                  </a:lnTo>
                  <a:lnTo>
                    <a:pt x="25" y="53"/>
                  </a:lnTo>
                  <a:lnTo>
                    <a:pt x="32" y="49"/>
                  </a:lnTo>
                  <a:lnTo>
                    <a:pt x="39" y="47"/>
                  </a:lnTo>
                  <a:lnTo>
                    <a:pt x="45" y="45"/>
                  </a:lnTo>
                  <a:lnTo>
                    <a:pt x="49" y="43"/>
                  </a:lnTo>
                  <a:lnTo>
                    <a:pt x="47" y="51"/>
                  </a:lnTo>
                  <a:lnTo>
                    <a:pt x="45" y="63"/>
                  </a:lnTo>
                  <a:lnTo>
                    <a:pt x="42" y="73"/>
                  </a:lnTo>
                  <a:lnTo>
                    <a:pt x="41" y="80"/>
                  </a:lnTo>
                  <a:lnTo>
                    <a:pt x="38" y="85"/>
                  </a:lnTo>
                  <a:lnTo>
                    <a:pt x="32" y="89"/>
                  </a:lnTo>
                  <a:lnTo>
                    <a:pt x="26" y="96"/>
                  </a:lnTo>
                  <a:lnTo>
                    <a:pt x="20" y="102"/>
                  </a:lnTo>
                  <a:lnTo>
                    <a:pt x="15" y="109"/>
                  </a:lnTo>
                  <a:lnTo>
                    <a:pt x="9" y="114"/>
                  </a:lnTo>
                  <a:lnTo>
                    <a:pt x="5" y="118"/>
                  </a:lnTo>
                  <a:lnTo>
                    <a:pt x="4" y="122"/>
                  </a:lnTo>
                  <a:lnTo>
                    <a:pt x="3" y="125"/>
                  </a:lnTo>
                  <a:lnTo>
                    <a:pt x="3" y="128"/>
                  </a:lnTo>
                  <a:lnTo>
                    <a:pt x="5" y="128"/>
                  </a:lnTo>
                  <a:lnTo>
                    <a:pt x="8" y="124"/>
                  </a:lnTo>
                  <a:lnTo>
                    <a:pt x="15" y="117"/>
                  </a:lnTo>
                  <a:lnTo>
                    <a:pt x="25" y="107"/>
                  </a:lnTo>
                  <a:lnTo>
                    <a:pt x="34" y="99"/>
                  </a:lnTo>
                  <a:lnTo>
                    <a:pt x="41" y="93"/>
                  </a:lnTo>
                  <a:lnTo>
                    <a:pt x="42" y="107"/>
                  </a:lnTo>
                  <a:lnTo>
                    <a:pt x="43" y="130"/>
                  </a:lnTo>
                  <a:lnTo>
                    <a:pt x="46" y="153"/>
                  </a:lnTo>
                  <a:lnTo>
                    <a:pt x="48" y="167"/>
                  </a:lnTo>
                  <a:lnTo>
                    <a:pt x="49" y="171"/>
                  </a:lnTo>
                  <a:lnTo>
                    <a:pt x="50" y="172"/>
                  </a:lnTo>
                  <a:lnTo>
                    <a:pt x="50" y="170"/>
                  </a:lnTo>
                  <a:lnTo>
                    <a:pt x="52" y="164"/>
                  </a:lnTo>
                  <a:lnTo>
                    <a:pt x="52" y="149"/>
                  </a:lnTo>
                  <a:lnTo>
                    <a:pt x="50" y="124"/>
                  </a:lnTo>
                  <a:lnTo>
                    <a:pt x="49" y="100"/>
                  </a:lnTo>
                  <a:lnTo>
                    <a:pt x="52" y="85"/>
                  </a:lnTo>
                  <a:lnTo>
                    <a:pt x="53" y="84"/>
                  </a:lnTo>
                  <a:lnTo>
                    <a:pt x="54" y="84"/>
                  </a:lnTo>
                  <a:lnTo>
                    <a:pt x="55" y="86"/>
                  </a:lnTo>
                  <a:lnTo>
                    <a:pt x="56" y="91"/>
                  </a:lnTo>
                  <a:lnTo>
                    <a:pt x="61" y="99"/>
                  </a:lnTo>
                  <a:lnTo>
                    <a:pt x="71" y="111"/>
                  </a:lnTo>
                  <a:lnTo>
                    <a:pt x="83" y="124"/>
                  </a:lnTo>
                  <a:lnTo>
                    <a:pt x="90" y="130"/>
                  </a:lnTo>
                  <a:lnTo>
                    <a:pt x="93" y="130"/>
                  </a:lnTo>
                  <a:lnTo>
                    <a:pt x="93" y="126"/>
                  </a:lnTo>
                  <a:lnTo>
                    <a:pt x="90" y="123"/>
                  </a:lnTo>
                  <a:lnTo>
                    <a:pt x="85" y="117"/>
                  </a:lnTo>
                  <a:lnTo>
                    <a:pt x="78" y="109"/>
                  </a:lnTo>
                  <a:lnTo>
                    <a:pt x="70" y="99"/>
                  </a:lnTo>
                  <a:lnTo>
                    <a:pt x="63" y="88"/>
                  </a:lnTo>
                  <a:lnTo>
                    <a:pt x="58" y="80"/>
                  </a:lnTo>
                  <a:lnTo>
                    <a:pt x="58" y="72"/>
                  </a:lnTo>
                  <a:lnTo>
                    <a:pt x="58" y="61"/>
                  </a:lnTo>
                  <a:lnTo>
                    <a:pt x="60" y="51"/>
                  </a:lnTo>
                  <a:lnTo>
                    <a:pt x="61" y="46"/>
                  </a:lnTo>
                  <a:lnTo>
                    <a:pt x="62" y="43"/>
                  </a:lnTo>
                  <a:lnTo>
                    <a:pt x="64" y="43"/>
                  </a:lnTo>
                  <a:lnTo>
                    <a:pt x="67" y="46"/>
                  </a:lnTo>
                  <a:lnTo>
                    <a:pt x="69" y="49"/>
                  </a:lnTo>
                  <a:lnTo>
                    <a:pt x="76" y="55"/>
                  </a:lnTo>
                  <a:lnTo>
                    <a:pt x="85" y="63"/>
                  </a:lnTo>
                  <a:lnTo>
                    <a:pt x="93" y="71"/>
                  </a:lnTo>
                  <a:lnTo>
                    <a:pt x="99" y="76"/>
                  </a:lnTo>
                  <a:lnTo>
                    <a:pt x="100" y="76"/>
                  </a:lnTo>
                  <a:lnTo>
                    <a:pt x="98" y="72"/>
                  </a:lnTo>
                  <a:lnTo>
                    <a:pt x="94" y="66"/>
                  </a:lnTo>
                  <a:lnTo>
                    <a:pt x="88" y="61"/>
                  </a:lnTo>
                  <a:lnTo>
                    <a:pt x="84" y="55"/>
                  </a:lnTo>
                  <a:lnTo>
                    <a:pt x="79" y="49"/>
                  </a:lnTo>
                  <a:lnTo>
                    <a:pt x="75" y="43"/>
                  </a:lnTo>
                  <a:lnTo>
                    <a:pt x="72" y="39"/>
                  </a:lnTo>
                  <a:lnTo>
                    <a:pt x="70" y="34"/>
                  </a:lnTo>
                  <a:lnTo>
                    <a:pt x="70" y="26"/>
                  </a:lnTo>
                  <a:lnTo>
                    <a:pt x="70" y="17"/>
                  </a:lnTo>
                  <a:lnTo>
                    <a:pt x="73" y="9"/>
                  </a:lnTo>
                  <a:lnTo>
                    <a:pt x="76" y="3"/>
                  </a:lnTo>
                  <a:lnTo>
                    <a:pt x="76" y="0"/>
                  </a:lnTo>
                  <a:lnTo>
                    <a:pt x="73" y="0"/>
                  </a:lnTo>
                  <a:lnTo>
                    <a:pt x="70" y="3"/>
                  </a:lnTo>
                  <a:close/>
                </a:path>
              </a:pathLst>
            </a:custGeom>
            <a:solidFill>
              <a:srgbClr val="004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108" name="Freeform 304"/>
            <p:cNvSpPr>
              <a:spLocks/>
            </p:cNvSpPr>
            <p:nvPr/>
          </p:nvSpPr>
          <p:spPr bwMode="auto">
            <a:xfrm>
              <a:off x="430" y="182"/>
              <a:ext cx="100" cy="79"/>
            </a:xfrm>
            <a:custGeom>
              <a:avLst/>
              <a:gdLst>
                <a:gd name="T0" fmla="*/ 1 w 200"/>
                <a:gd name="T1" fmla="*/ 1 h 158"/>
                <a:gd name="T2" fmla="*/ 1 w 200"/>
                <a:gd name="T3" fmla="*/ 1 h 158"/>
                <a:gd name="T4" fmla="*/ 1 w 200"/>
                <a:gd name="T5" fmla="*/ 1 h 158"/>
                <a:gd name="T6" fmla="*/ 1 w 200"/>
                <a:gd name="T7" fmla="*/ 1 h 158"/>
                <a:gd name="T8" fmla="*/ 1 w 200"/>
                <a:gd name="T9" fmla="*/ 1 h 158"/>
                <a:gd name="T10" fmla="*/ 1 w 200"/>
                <a:gd name="T11" fmla="*/ 1 h 158"/>
                <a:gd name="T12" fmla="*/ 1 w 200"/>
                <a:gd name="T13" fmla="*/ 1 h 158"/>
                <a:gd name="T14" fmla="*/ 1 w 200"/>
                <a:gd name="T15" fmla="*/ 1 h 158"/>
                <a:gd name="T16" fmla="*/ 1 w 200"/>
                <a:gd name="T17" fmla="*/ 1 h 158"/>
                <a:gd name="T18" fmla="*/ 1 w 200"/>
                <a:gd name="T19" fmla="*/ 1 h 158"/>
                <a:gd name="T20" fmla="*/ 1 w 200"/>
                <a:gd name="T21" fmla="*/ 1 h 158"/>
                <a:gd name="T22" fmla="*/ 1 w 200"/>
                <a:gd name="T23" fmla="*/ 1 h 158"/>
                <a:gd name="T24" fmla="*/ 1 w 200"/>
                <a:gd name="T25" fmla="*/ 1 h 158"/>
                <a:gd name="T26" fmla="*/ 1 w 200"/>
                <a:gd name="T27" fmla="*/ 1 h 158"/>
                <a:gd name="T28" fmla="*/ 1 w 200"/>
                <a:gd name="T29" fmla="*/ 1 h 158"/>
                <a:gd name="T30" fmla="*/ 1 w 200"/>
                <a:gd name="T31" fmla="*/ 2 h 158"/>
                <a:gd name="T32" fmla="*/ 1 w 200"/>
                <a:gd name="T33" fmla="*/ 2 h 158"/>
                <a:gd name="T34" fmla="*/ 1 w 200"/>
                <a:gd name="T35" fmla="*/ 2 h 158"/>
                <a:gd name="T36" fmla="*/ 1 w 200"/>
                <a:gd name="T37" fmla="*/ 2 h 158"/>
                <a:gd name="T38" fmla="*/ 1 w 200"/>
                <a:gd name="T39" fmla="*/ 1 h 158"/>
                <a:gd name="T40" fmla="*/ 1 w 200"/>
                <a:gd name="T41" fmla="*/ 1 h 158"/>
                <a:gd name="T42" fmla="*/ 2 w 200"/>
                <a:gd name="T43" fmla="*/ 1 h 158"/>
                <a:gd name="T44" fmla="*/ 2 w 200"/>
                <a:gd name="T45" fmla="*/ 1 h 158"/>
                <a:gd name="T46" fmla="*/ 2 w 200"/>
                <a:gd name="T47" fmla="*/ 2 h 158"/>
                <a:gd name="T48" fmla="*/ 2 w 200"/>
                <a:gd name="T49" fmla="*/ 2 h 158"/>
                <a:gd name="T50" fmla="*/ 2 w 200"/>
                <a:gd name="T51" fmla="*/ 2 h 158"/>
                <a:gd name="T52" fmla="*/ 2 w 200"/>
                <a:gd name="T53" fmla="*/ 1 h 158"/>
                <a:gd name="T54" fmla="*/ 2 w 200"/>
                <a:gd name="T55" fmla="*/ 1 h 158"/>
                <a:gd name="T56" fmla="*/ 2 w 200"/>
                <a:gd name="T57" fmla="*/ 1 h 158"/>
                <a:gd name="T58" fmla="*/ 1 w 200"/>
                <a:gd name="T59" fmla="*/ 1 h 158"/>
                <a:gd name="T60" fmla="*/ 1 w 200"/>
                <a:gd name="T61" fmla="*/ 1 h 158"/>
                <a:gd name="T62" fmla="*/ 1 w 200"/>
                <a:gd name="T63" fmla="*/ 1 h 158"/>
                <a:gd name="T64" fmla="*/ 1 w 200"/>
                <a:gd name="T65" fmla="*/ 1 h 158"/>
                <a:gd name="T66" fmla="*/ 2 w 200"/>
                <a:gd name="T67" fmla="*/ 1 h 158"/>
                <a:gd name="T68" fmla="*/ 2 w 200"/>
                <a:gd name="T69" fmla="*/ 1 h 158"/>
                <a:gd name="T70" fmla="*/ 2 w 200"/>
                <a:gd name="T71" fmla="*/ 1 h 158"/>
                <a:gd name="T72" fmla="*/ 2 w 200"/>
                <a:gd name="T73" fmla="*/ 1 h 158"/>
                <a:gd name="T74" fmla="*/ 2 w 200"/>
                <a:gd name="T75" fmla="*/ 1 h 158"/>
                <a:gd name="T76" fmla="*/ 2 w 200"/>
                <a:gd name="T77" fmla="*/ 1 h 158"/>
                <a:gd name="T78" fmla="*/ 2 w 200"/>
                <a:gd name="T79" fmla="*/ 1 h 158"/>
                <a:gd name="T80" fmla="*/ 2 w 200"/>
                <a:gd name="T81" fmla="*/ 1 h 158"/>
                <a:gd name="T82" fmla="*/ 1 w 200"/>
                <a:gd name="T83" fmla="*/ 1 h 158"/>
                <a:gd name="T84" fmla="*/ 1 w 200"/>
                <a:gd name="T85" fmla="*/ 1 h 158"/>
                <a:gd name="T86" fmla="*/ 1 w 200"/>
                <a:gd name="T87" fmla="*/ 1 h 158"/>
                <a:gd name="T88" fmla="*/ 1 w 200"/>
                <a:gd name="T89" fmla="*/ 1 h 158"/>
                <a:gd name="T90" fmla="*/ 1 w 200"/>
                <a:gd name="T91" fmla="*/ 1 h 158"/>
                <a:gd name="T92" fmla="*/ 1 w 200"/>
                <a:gd name="T93" fmla="*/ 1 h 158"/>
                <a:gd name="T94" fmla="*/ 1 w 200"/>
                <a:gd name="T95" fmla="*/ 1 h 158"/>
                <a:gd name="T96" fmla="*/ 1 w 200"/>
                <a:gd name="T97" fmla="*/ 1 h 158"/>
                <a:gd name="T98" fmla="*/ 1 w 200"/>
                <a:gd name="T99" fmla="*/ 1 h 158"/>
                <a:gd name="T100" fmla="*/ 1 w 200"/>
                <a:gd name="T101" fmla="*/ 1 h 158"/>
                <a:gd name="T102" fmla="*/ 1 w 200"/>
                <a:gd name="T103" fmla="*/ 0 h 158"/>
                <a:gd name="T104" fmla="*/ 1 w 200"/>
                <a:gd name="T105" fmla="*/ 1 h 158"/>
                <a:gd name="T106" fmla="*/ 1 w 200"/>
                <a:gd name="T107" fmla="*/ 1 h 158"/>
                <a:gd name="T108" fmla="*/ 1 w 200"/>
                <a:gd name="T109" fmla="*/ 1 h 158"/>
                <a:gd name="T110" fmla="*/ 1 w 200"/>
                <a:gd name="T111" fmla="*/ 1 h 158"/>
                <a:gd name="T112" fmla="*/ 1 w 200"/>
                <a:gd name="T113" fmla="*/ 1 h 158"/>
                <a:gd name="T114" fmla="*/ 1 w 200"/>
                <a:gd name="T115" fmla="*/ 1 h 158"/>
                <a:gd name="T116" fmla="*/ 1 w 200"/>
                <a:gd name="T117" fmla="*/ 1 h 158"/>
                <a:gd name="T118" fmla="*/ 1 w 200"/>
                <a:gd name="T119" fmla="*/ 1 h 158"/>
                <a:gd name="T120" fmla="*/ 1 w 200"/>
                <a:gd name="T121" fmla="*/ 1 h 158"/>
                <a:gd name="T122" fmla="*/ 1 w 200"/>
                <a:gd name="T123" fmla="*/ 1 h 158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200" h="158">
                  <a:moveTo>
                    <a:pt x="0" y="13"/>
                  </a:moveTo>
                  <a:lnTo>
                    <a:pt x="5" y="16"/>
                  </a:lnTo>
                  <a:lnTo>
                    <a:pt x="11" y="22"/>
                  </a:lnTo>
                  <a:lnTo>
                    <a:pt x="16" y="27"/>
                  </a:lnTo>
                  <a:lnTo>
                    <a:pt x="19" y="30"/>
                  </a:lnTo>
                  <a:lnTo>
                    <a:pt x="23" y="33"/>
                  </a:lnTo>
                  <a:lnTo>
                    <a:pt x="31" y="35"/>
                  </a:lnTo>
                  <a:lnTo>
                    <a:pt x="39" y="40"/>
                  </a:lnTo>
                  <a:lnTo>
                    <a:pt x="45" y="43"/>
                  </a:lnTo>
                  <a:lnTo>
                    <a:pt x="45" y="58"/>
                  </a:lnTo>
                  <a:lnTo>
                    <a:pt x="45" y="74"/>
                  </a:lnTo>
                  <a:lnTo>
                    <a:pt x="45" y="89"/>
                  </a:lnTo>
                  <a:lnTo>
                    <a:pt x="47" y="101"/>
                  </a:lnTo>
                  <a:lnTo>
                    <a:pt x="50" y="105"/>
                  </a:lnTo>
                  <a:lnTo>
                    <a:pt x="51" y="105"/>
                  </a:lnTo>
                  <a:lnTo>
                    <a:pt x="51" y="101"/>
                  </a:lnTo>
                  <a:lnTo>
                    <a:pt x="50" y="96"/>
                  </a:lnTo>
                  <a:lnTo>
                    <a:pt x="50" y="86"/>
                  </a:lnTo>
                  <a:lnTo>
                    <a:pt x="51" y="69"/>
                  </a:lnTo>
                  <a:lnTo>
                    <a:pt x="53" y="53"/>
                  </a:lnTo>
                  <a:lnTo>
                    <a:pt x="56" y="44"/>
                  </a:lnTo>
                  <a:lnTo>
                    <a:pt x="59" y="46"/>
                  </a:lnTo>
                  <a:lnTo>
                    <a:pt x="62" y="50"/>
                  </a:lnTo>
                  <a:lnTo>
                    <a:pt x="68" y="55"/>
                  </a:lnTo>
                  <a:lnTo>
                    <a:pt x="74" y="60"/>
                  </a:lnTo>
                  <a:lnTo>
                    <a:pt x="79" y="65"/>
                  </a:lnTo>
                  <a:lnTo>
                    <a:pt x="84" y="69"/>
                  </a:lnTo>
                  <a:lnTo>
                    <a:pt x="88" y="73"/>
                  </a:lnTo>
                  <a:lnTo>
                    <a:pt x="91" y="75"/>
                  </a:lnTo>
                  <a:lnTo>
                    <a:pt x="94" y="94"/>
                  </a:lnTo>
                  <a:lnTo>
                    <a:pt x="97" y="118"/>
                  </a:lnTo>
                  <a:lnTo>
                    <a:pt x="103" y="141"/>
                  </a:lnTo>
                  <a:lnTo>
                    <a:pt x="109" y="155"/>
                  </a:lnTo>
                  <a:lnTo>
                    <a:pt x="112" y="158"/>
                  </a:lnTo>
                  <a:lnTo>
                    <a:pt x="113" y="156"/>
                  </a:lnTo>
                  <a:lnTo>
                    <a:pt x="112" y="150"/>
                  </a:lnTo>
                  <a:lnTo>
                    <a:pt x="110" y="143"/>
                  </a:lnTo>
                  <a:lnTo>
                    <a:pt x="107" y="131"/>
                  </a:lnTo>
                  <a:lnTo>
                    <a:pt x="104" y="112"/>
                  </a:lnTo>
                  <a:lnTo>
                    <a:pt x="100" y="94"/>
                  </a:lnTo>
                  <a:lnTo>
                    <a:pt x="100" y="81"/>
                  </a:lnTo>
                  <a:lnTo>
                    <a:pt x="110" y="86"/>
                  </a:lnTo>
                  <a:lnTo>
                    <a:pt x="122" y="94"/>
                  </a:lnTo>
                  <a:lnTo>
                    <a:pt x="137" y="102"/>
                  </a:lnTo>
                  <a:lnTo>
                    <a:pt x="153" y="110"/>
                  </a:lnTo>
                  <a:lnTo>
                    <a:pt x="168" y="119"/>
                  </a:lnTo>
                  <a:lnTo>
                    <a:pt x="181" y="126"/>
                  </a:lnTo>
                  <a:lnTo>
                    <a:pt x="191" y="132"/>
                  </a:lnTo>
                  <a:lnTo>
                    <a:pt x="196" y="135"/>
                  </a:lnTo>
                  <a:lnTo>
                    <a:pt x="198" y="138"/>
                  </a:lnTo>
                  <a:lnTo>
                    <a:pt x="200" y="136"/>
                  </a:lnTo>
                  <a:lnTo>
                    <a:pt x="197" y="133"/>
                  </a:lnTo>
                  <a:lnTo>
                    <a:pt x="191" y="128"/>
                  </a:lnTo>
                  <a:lnTo>
                    <a:pt x="186" y="124"/>
                  </a:lnTo>
                  <a:lnTo>
                    <a:pt x="175" y="117"/>
                  </a:lnTo>
                  <a:lnTo>
                    <a:pt x="163" y="109"/>
                  </a:lnTo>
                  <a:lnTo>
                    <a:pt x="149" y="99"/>
                  </a:lnTo>
                  <a:lnTo>
                    <a:pt x="135" y="91"/>
                  </a:lnTo>
                  <a:lnTo>
                    <a:pt x="122" y="83"/>
                  </a:lnTo>
                  <a:lnTo>
                    <a:pt x="112" y="78"/>
                  </a:lnTo>
                  <a:lnTo>
                    <a:pt x="106" y="74"/>
                  </a:lnTo>
                  <a:lnTo>
                    <a:pt x="102" y="73"/>
                  </a:lnTo>
                  <a:lnTo>
                    <a:pt x="103" y="72"/>
                  </a:lnTo>
                  <a:lnTo>
                    <a:pt x="107" y="72"/>
                  </a:lnTo>
                  <a:lnTo>
                    <a:pt x="115" y="69"/>
                  </a:lnTo>
                  <a:lnTo>
                    <a:pt x="122" y="67"/>
                  </a:lnTo>
                  <a:lnTo>
                    <a:pt x="132" y="65"/>
                  </a:lnTo>
                  <a:lnTo>
                    <a:pt x="143" y="64"/>
                  </a:lnTo>
                  <a:lnTo>
                    <a:pt x="155" y="63"/>
                  </a:lnTo>
                  <a:lnTo>
                    <a:pt x="166" y="61"/>
                  </a:lnTo>
                  <a:lnTo>
                    <a:pt x="178" y="63"/>
                  </a:lnTo>
                  <a:lnTo>
                    <a:pt x="187" y="64"/>
                  </a:lnTo>
                  <a:lnTo>
                    <a:pt x="194" y="66"/>
                  </a:lnTo>
                  <a:lnTo>
                    <a:pt x="200" y="69"/>
                  </a:lnTo>
                  <a:lnTo>
                    <a:pt x="200" y="67"/>
                  </a:lnTo>
                  <a:lnTo>
                    <a:pt x="196" y="64"/>
                  </a:lnTo>
                  <a:lnTo>
                    <a:pt x="190" y="60"/>
                  </a:lnTo>
                  <a:lnTo>
                    <a:pt x="185" y="59"/>
                  </a:lnTo>
                  <a:lnTo>
                    <a:pt x="174" y="58"/>
                  </a:lnTo>
                  <a:lnTo>
                    <a:pt x="162" y="58"/>
                  </a:lnTo>
                  <a:lnTo>
                    <a:pt x="148" y="58"/>
                  </a:lnTo>
                  <a:lnTo>
                    <a:pt x="133" y="58"/>
                  </a:lnTo>
                  <a:lnTo>
                    <a:pt x="120" y="59"/>
                  </a:lnTo>
                  <a:lnTo>
                    <a:pt x="110" y="59"/>
                  </a:lnTo>
                  <a:lnTo>
                    <a:pt x="104" y="60"/>
                  </a:lnTo>
                  <a:lnTo>
                    <a:pt x="100" y="59"/>
                  </a:lnTo>
                  <a:lnTo>
                    <a:pt x="95" y="57"/>
                  </a:lnTo>
                  <a:lnTo>
                    <a:pt x="90" y="53"/>
                  </a:lnTo>
                  <a:lnTo>
                    <a:pt x="84" y="49"/>
                  </a:lnTo>
                  <a:lnTo>
                    <a:pt x="79" y="44"/>
                  </a:lnTo>
                  <a:lnTo>
                    <a:pt x="73" y="40"/>
                  </a:lnTo>
                  <a:lnTo>
                    <a:pt x="69" y="37"/>
                  </a:lnTo>
                  <a:lnTo>
                    <a:pt x="67" y="35"/>
                  </a:lnTo>
                  <a:lnTo>
                    <a:pt x="73" y="31"/>
                  </a:lnTo>
                  <a:lnTo>
                    <a:pt x="80" y="27"/>
                  </a:lnTo>
                  <a:lnTo>
                    <a:pt x="88" y="22"/>
                  </a:lnTo>
                  <a:lnTo>
                    <a:pt x="97" y="18"/>
                  </a:lnTo>
                  <a:lnTo>
                    <a:pt x="105" y="13"/>
                  </a:lnTo>
                  <a:lnTo>
                    <a:pt x="112" y="8"/>
                  </a:lnTo>
                  <a:lnTo>
                    <a:pt x="119" y="6"/>
                  </a:lnTo>
                  <a:lnTo>
                    <a:pt x="124" y="5"/>
                  </a:lnTo>
                  <a:lnTo>
                    <a:pt x="128" y="4"/>
                  </a:lnTo>
                  <a:lnTo>
                    <a:pt x="128" y="1"/>
                  </a:lnTo>
                  <a:lnTo>
                    <a:pt x="122" y="0"/>
                  </a:lnTo>
                  <a:lnTo>
                    <a:pt x="114" y="3"/>
                  </a:lnTo>
                  <a:lnTo>
                    <a:pt x="109" y="5"/>
                  </a:lnTo>
                  <a:lnTo>
                    <a:pt x="102" y="8"/>
                  </a:lnTo>
                  <a:lnTo>
                    <a:pt x="92" y="12"/>
                  </a:lnTo>
                  <a:lnTo>
                    <a:pt x="84" y="15"/>
                  </a:lnTo>
                  <a:lnTo>
                    <a:pt x="75" y="20"/>
                  </a:lnTo>
                  <a:lnTo>
                    <a:pt x="68" y="23"/>
                  </a:lnTo>
                  <a:lnTo>
                    <a:pt x="61" y="26"/>
                  </a:lnTo>
                  <a:lnTo>
                    <a:pt x="58" y="28"/>
                  </a:lnTo>
                  <a:lnTo>
                    <a:pt x="53" y="30"/>
                  </a:lnTo>
                  <a:lnTo>
                    <a:pt x="49" y="30"/>
                  </a:lnTo>
                  <a:lnTo>
                    <a:pt x="43" y="29"/>
                  </a:lnTo>
                  <a:lnTo>
                    <a:pt x="37" y="26"/>
                  </a:lnTo>
                  <a:lnTo>
                    <a:pt x="33" y="23"/>
                  </a:lnTo>
                  <a:lnTo>
                    <a:pt x="28" y="21"/>
                  </a:lnTo>
                  <a:lnTo>
                    <a:pt x="22" y="19"/>
                  </a:lnTo>
                  <a:lnTo>
                    <a:pt x="16" y="18"/>
                  </a:lnTo>
                  <a:lnTo>
                    <a:pt x="12" y="15"/>
                  </a:lnTo>
                  <a:lnTo>
                    <a:pt x="6" y="14"/>
                  </a:lnTo>
                  <a:lnTo>
                    <a:pt x="3" y="13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004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109" name="Freeform 305"/>
            <p:cNvSpPr>
              <a:spLocks/>
            </p:cNvSpPr>
            <p:nvPr/>
          </p:nvSpPr>
          <p:spPr bwMode="auto">
            <a:xfrm>
              <a:off x="85" y="303"/>
              <a:ext cx="65" cy="67"/>
            </a:xfrm>
            <a:custGeom>
              <a:avLst/>
              <a:gdLst>
                <a:gd name="T0" fmla="*/ 0 w 131"/>
                <a:gd name="T1" fmla="*/ 1 h 134"/>
                <a:gd name="T2" fmla="*/ 0 w 131"/>
                <a:gd name="T3" fmla="*/ 1 h 134"/>
                <a:gd name="T4" fmla="*/ 0 w 131"/>
                <a:gd name="T5" fmla="*/ 1 h 134"/>
                <a:gd name="T6" fmla="*/ 0 w 131"/>
                <a:gd name="T7" fmla="*/ 1 h 134"/>
                <a:gd name="T8" fmla="*/ 0 w 131"/>
                <a:gd name="T9" fmla="*/ 1 h 134"/>
                <a:gd name="T10" fmla="*/ 0 w 131"/>
                <a:gd name="T11" fmla="*/ 1 h 134"/>
                <a:gd name="T12" fmla="*/ 0 w 131"/>
                <a:gd name="T13" fmla="*/ 1 h 134"/>
                <a:gd name="T14" fmla="*/ 0 w 131"/>
                <a:gd name="T15" fmla="*/ 1 h 134"/>
                <a:gd name="T16" fmla="*/ 0 w 131"/>
                <a:gd name="T17" fmla="*/ 1 h 134"/>
                <a:gd name="T18" fmla="*/ 0 w 131"/>
                <a:gd name="T19" fmla="*/ 1 h 134"/>
                <a:gd name="T20" fmla="*/ 0 w 131"/>
                <a:gd name="T21" fmla="*/ 1 h 134"/>
                <a:gd name="T22" fmla="*/ 0 w 131"/>
                <a:gd name="T23" fmla="*/ 1 h 134"/>
                <a:gd name="T24" fmla="*/ 0 w 131"/>
                <a:gd name="T25" fmla="*/ 1 h 134"/>
                <a:gd name="T26" fmla="*/ 0 w 131"/>
                <a:gd name="T27" fmla="*/ 1 h 134"/>
                <a:gd name="T28" fmla="*/ 0 w 131"/>
                <a:gd name="T29" fmla="*/ 2 h 134"/>
                <a:gd name="T30" fmla="*/ 0 w 131"/>
                <a:gd name="T31" fmla="*/ 2 h 134"/>
                <a:gd name="T32" fmla="*/ 0 w 131"/>
                <a:gd name="T33" fmla="*/ 1 h 134"/>
                <a:gd name="T34" fmla="*/ 0 w 131"/>
                <a:gd name="T35" fmla="*/ 1 h 134"/>
                <a:gd name="T36" fmla="*/ 0 w 131"/>
                <a:gd name="T37" fmla="*/ 1 h 134"/>
                <a:gd name="T38" fmla="*/ 0 w 131"/>
                <a:gd name="T39" fmla="*/ 1 h 134"/>
                <a:gd name="T40" fmla="*/ 0 w 131"/>
                <a:gd name="T41" fmla="*/ 1 h 134"/>
                <a:gd name="T42" fmla="*/ 0 w 131"/>
                <a:gd name="T43" fmla="*/ 1 h 134"/>
                <a:gd name="T44" fmla="*/ 0 w 131"/>
                <a:gd name="T45" fmla="*/ 1 h 134"/>
                <a:gd name="T46" fmla="*/ 0 w 131"/>
                <a:gd name="T47" fmla="*/ 1 h 134"/>
                <a:gd name="T48" fmla="*/ 0 w 131"/>
                <a:gd name="T49" fmla="*/ 1 h 134"/>
                <a:gd name="T50" fmla="*/ 0 w 131"/>
                <a:gd name="T51" fmla="*/ 1 h 134"/>
                <a:gd name="T52" fmla="*/ 0 w 131"/>
                <a:gd name="T53" fmla="*/ 1 h 134"/>
                <a:gd name="T54" fmla="*/ 0 w 131"/>
                <a:gd name="T55" fmla="*/ 1 h 134"/>
                <a:gd name="T56" fmla="*/ 0 w 131"/>
                <a:gd name="T57" fmla="*/ 1 h 134"/>
                <a:gd name="T58" fmla="*/ 0 w 131"/>
                <a:gd name="T59" fmla="*/ 1 h 134"/>
                <a:gd name="T60" fmla="*/ 1 w 131"/>
                <a:gd name="T61" fmla="*/ 1 h 134"/>
                <a:gd name="T62" fmla="*/ 1 w 131"/>
                <a:gd name="T63" fmla="*/ 1 h 134"/>
                <a:gd name="T64" fmla="*/ 0 w 131"/>
                <a:gd name="T65" fmla="*/ 1 h 134"/>
                <a:gd name="T66" fmla="*/ 0 w 131"/>
                <a:gd name="T67" fmla="*/ 1 h 134"/>
                <a:gd name="T68" fmla="*/ 0 w 131"/>
                <a:gd name="T69" fmla="*/ 1 h 134"/>
                <a:gd name="T70" fmla="*/ 0 w 131"/>
                <a:gd name="T71" fmla="*/ 1 h 134"/>
                <a:gd name="T72" fmla="*/ 0 w 131"/>
                <a:gd name="T73" fmla="*/ 1 h 134"/>
                <a:gd name="T74" fmla="*/ 0 w 131"/>
                <a:gd name="T75" fmla="*/ 1 h 134"/>
                <a:gd name="T76" fmla="*/ 0 w 131"/>
                <a:gd name="T77" fmla="*/ 1 h 134"/>
                <a:gd name="T78" fmla="*/ 0 w 131"/>
                <a:gd name="T79" fmla="*/ 1 h 134"/>
                <a:gd name="T80" fmla="*/ 0 w 131"/>
                <a:gd name="T81" fmla="*/ 1 h 134"/>
                <a:gd name="T82" fmla="*/ 0 w 131"/>
                <a:gd name="T83" fmla="*/ 1 h 134"/>
                <a:gd name="T84" fmla="*/ 0 w 131"/>
                <a:gd name="T85" fmla="*/ 1 h 134"/>
                <a:gd name="T86" fmla="*/ 0 w 131"/>
                <a:gd name="T87" fmla="*/ 1 h 134"/>
                <a:gd name="T88" fmla="*/ 0 w 131"/>
                <a:gd name="T89" fmla="*/ 1 h 134"/>
                <a:gd name="T90" fmla="*/ 0 w 131"/>
                <a:gd name="T91" fmla="*/ 1 h 134"/>
                <a:gd name="T92" fmla="*/ 0 w 131"/>
                <a:gd name="T93" fmla="*/ 1 h 134"/>
                <a:gd name="T94" fmla="*/ 0 w 131"/>
                <a:gd name="T95" fmla="*/ 1 h 134"/>
                <a:gd name="T96" fmla="*/ 0 w 131"/>
                <a:gd name="T97" fmla="*/ 1 h 134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131" h="134">
                  <a:moveTo>
                    <a:pt x="32" y="30"/>
                  </a:moveTo>
                  <a:lnTo>
                    <a:pt x="22" y="33"/>
                  </a:lnTo>
                  <a:lnTo>
                    <a:pt x="14" y="40"/>
                  </a:lnTo>
                  <a:lnTo>
                    <a:pt x="11" y="50"/>
                  </a:lnTo>
                  <a:lnTo>
                    <a:pt x="17" y="64"/>
                  </a:lnTo>
                  <a:lnTo>
                    <a:pt x="20" y="66"/>
                  </a:lnTo>
                  <a:lnTo>
                    <a:pt x="25" y="66"/>
                  </a:lnTo>
                  <a:lnTo>
                    <a:pt x="29" y="65"/>
                  </a:lnTo>
                  <a:lnTo>
                    <a:pt x="32" y="64"/>
                  </a:lnTo>
                  <a:lnTo>
                    <a:pt x="36" y="66"/>
                  </a:lnTo>
                  <a:lnTo>
                    <a:pt x="40" y="70"/>
                  </a:lnTo>
                  <a:lnTo>
                    <a:pt x="43" y="72"/>
                  </a:lnTo>
                  <a:lnTo>
                    <a:pt x="45" y="75"/>
                  </a:lnTo>
                  <a:lnTo>
                    <a:pt x="47" y="79"/>
                  </a:lnTo>
                  <a:lnTo>
                    <a:pt x="47" y="80"/>
                  </a:lnTo>
                  <a:lnTo>
                    <a:pt x="44" y="80"/>
                  </a:lnTo>
                  <a:lnTo>
                    <a:pt x="40" y="79"/>
                  </a:lnTo>
                  <a:lnTo>
                    <a:pt x="35" y="78"/>
                  </a:lnTo>
                  <a:lnTo>
                    <a:pt x="32" y="77"/>
                  </a:lnTo>
                  <a:lnTo>
                    <a:pt x="29" y="77"/>
                  </a:lnTo>
                  <a:lnTo>
                    <a:pt x="28" y="74"/>
                  </a:lnTo>
                  <a:lnTo>
                    <a:pt x="27" y="72"/>
                  </a:lnTo>
                  <a:lnTo>
                    <a:pt x="23" y="70"/>
                  </a:lnTo>
                  <a:lnTo>
                    <a:pt x="18" y="68"/>
                  </a:lnTo>
                  <a:lnTo>
                    <a:pt x="12" y="70"/>
                  </a:lnTo>
                  <a:lnTo>
                    <a:pt x="6" y="72"/>
                  </a:lnTo>
                  <a:lnTo>
                    <a:pt x="3" y="77"/>
                  </a:lnTo>
                  <a:lnTo>
                    <a:pt x="0" y="82"/>
                  </a:lnTo>
                  <a:lnTo>
                    <a:pt x="0" y="89"/>
                  </a:lnTo>
                  <a:lnTo>
                    <a:pt x="0" y="93"/>
                  </a:lnTo>
                  <a:lnTo>
                    <a:pt x="2" y="96"/>
                  </a:lnTo>
                  <a:lnTo>
                    <a:pt x="4" y="98"/>
                  </a:lnTo>
                  <a:lnTo>
                    <a:pt x="5" y="101"/>
                  </a:lnTo>
                  <a:lnTo>
                    <a:pt x="12" y="104"/>
                  </a:lnTo>
                  <a:lnTo>
                    <a:pt x="20" y="105"/>
                  </a:lnTo>
                  <a:lnTo>
                    <a:pt x="27" y="104"/>
                  </a:lnTo>
                  <a:lnTo>
                    <a:pt x="32" y="101"/>
                  </a:lnTo>
                  <a:lnTo>
                    <a:pt x="35" y="97"/>
                  </a:lnTo>
                  <a:lnTo>
                    <a:pt x="38" y="97"/>
                  </a:lnTo>
                  <a:lnTo>
                    <a:pt x="42" y="98"/>
                  </a:lnTo>
                  <a:lnTo>
                    <a:pt x="45" y="100"/>
                  </a:lnTo>
                  <a:lnTo>
                    <a:pt x="38" y="105"/>
                  </a:lnTo>
                  <a:lnTo>
                    <a:pt x="33" y="115"/>
                  </a:lnTo>
                  <a:lnTo>
                    <a:pt x="29" y="124"/>
                  </a:lnTo>
                  <a:lnTo>
                    <a:pt x="32" y="131"/>
                  </a:lnTo>
                  <a:lnTo>
                    <a:pt x="38" y="134"/>
                  </a:lnTo>
                  <a:lnTo>
                    <a:pt x="45" y="134"/>
                  </a:lnTo>
                  <a:lnTo>
                    <a:pt x="53" y="132"/>
                  </a:lnTo>
                  <a:lnTo>
                    <a:pt x="58" y="127"/>
                  </a:lnTo>
                  <a:lnTo>
                    <a:pt x="61" y="121"/>
                  </a:lnTo>
                  <a:lnTo>
                    <a:pt x="61" y="115"/>
                  </a:lnTo>
                  <a:lnTo>
                    <a:pt x="60" y="108"/>
                  </a:lnTo>
                  <a:lnTo>
                    <a:pt x="58" y="103"/>
                  </a:lnTo>
                  <a:lnTo>
                    <a:pt x="56" y="100"/>
                  </a:lnTo>
                  <a:lnTo>
                    <a:pt x="56" y="97"/>
                  </a:lnTo>
                  <a:lnTo>
                    <a:pt x="57" y="96"/>
                  </a:lnTo>
                  <a:lnTo>
                    <a:pt x="59" y="95"/>
                  </a:lnTo>
                  <a:lnTo>
                    <a:pt x="61" y="95"/>
                  </a:lnTo>
                  <a:lnTo>
                    <a:pt x="63" y="98"/>
                  </a:lnTo>
                  <a:lnTo>
                    <a:pt x="64" y="102"/>
                  </a:lnTo>
                  <a:lnTo>
                    <a:pt x="65" y="105"/>
                  </a:lnTo>
                  <a:lnTo>
                    <a:pt x="66" y="110"/>
                  </a:lnTo>
                  <a:lnTo>
                    <a:pt x="71" y="115"/>
                  </a:lnTo>
                  <a:lnTo>
                    <a:pt x="76" y="116"/>
                  </a:lnTo>
                  <a:lnTo>
                    <a:pt x="86" y="111"/>
                  </a:lnTo>
                  <a:lnTo>
                    <a:pt x="89" y="115"/>
                  </a:lnTo>
                  <a:lnTo>
                    <a:pt x="94" y="117"/>
                  </a:lnTo>
                  <a:lnTo>
                    <a:pt x="99" y="119"/>
                  </a:lnTo>
                  <a:lnTo>
                    <a:pt x="105" y="119"/>
                  </a:lnTo>
                  <a:lnTo>
                    <a:pt x="110" y="118"/>
                  </a:lnTo>
                  <a:lnTo>
                    <a:pt x="116" y="115"/>
                  </a:lnTo>
                  <a:lnTo>
                    <a:pt x="120" y="110"/>
                  </a:lnTo>
                  <a:lnTo>
                    <a:pt x="124" y="102"/>
                  </a:lnTo>
                  <a:lnTo>
                    <a:pt x="124" y="101"/>
                  </a:lnTo>
                  <a:lnTo>
                    <a:pt x="124" y="100"/>
                  </a:lnTo>
                  <a:lnTo>
                    <a:pt x="123" y="100"/>
                  </a:lnTo>
                  <a:lnTo>
                    <a:pt x="123" y="98"/>
                  </a:lnTo>
                  <a:lnTo>
                    <a:pt x="120" y="95"/>
                  </a:lnTo>
                  <a:lnTo>
                    <a:pt x="117" y="89"/>
                  </a:lnTo>
                  <a:lnTo>
                    <a:pt x="111" y="86"/>
                  </a:lnTo>
                  <a:lnTo>
                    <a:pt x="103" y="86"/>
                  </a:lnTo>
                  <a:lnTo>
                    <a:pt x="98" y="87"/>
                  </a:lnTo>
                  <a:lnTo>
                    <a:pt x="94" y="86"/>
                  </a:lnTo>
                  <a:lnTo>
                    <a:pt x="90" y="82"/>
                  </a:lnTo>
                  <a:lnTo>
                    <a:pt x="88" y="80"/>
                  </a:lnTo>
                  <a:lnTo>
                    <a:pt x="93" y="75"/>
                  </a:lnTo>
                  <a:lnTo>
                    <a:pt x="96" y="71"/>
                  </a:lnTo>
                  <a:lnTo>
                    <a:pt x="101" y="67"/>
                  </a:lnTo>
                  <a:lnTo>
                    <a:pt x="104" y="64"/>
                  </a:lnTo>
                  <a:lnTo>
                    <a:pt x="113" y="65"/>
                  </a:lnTo>
                  <a:lnTo>
                    <a:pt x="120" y="63"/>
                  </a:lnTo>
                  <a:lnTo>
                    <a:pt x="125" y="60"/>
                  </a:lnTo>
                  <a:lnTo>
                    <a:pt x="128" y="56"/>
                  </a:lnTo>
                  <a:lnTo>
                    <a:pt x="131" y="50"/>
                  </a:lnTo>
                  <a:lnTo>
                    <a:pt x="131" y="45"/>
                  </a:lnTo>
                  <a:lnTo>
                    <a:pt x="129" y="40"/>
                  </a:lnTo>
                  <a:lnTo>
                    <a:pt x="126" y="35"/>
                  </a:lnTo>
                  <a:lnTo>
                    <a:pt x="121" y="32"/>
                  </a:lnTo>
                  <a:lnTo>
                    <a:pt x="114" y="30"/>
                  </a:lnTo>
                  <a:lnTo>
                    <a:pt x="106" y="32"/>
                  </a:lnTo>
                  <a:lnTo>
                    <a:pt x="101" y="34"/>
                  </a:lnTo>
                  <a:lnTo>
                    <a:pt x="97" y="37"/>
                  </a:lnTo>
                  <a:lnTo>
                    <a:pt x="97" y="41"/>
                  </a:lnTo>
                  <a:lnTo>
                    <a:pt x="97" y="45"/>
                  </a:lnTo>
                  <a:lnTo>
                    <a:pt x="97" y="49"/>
                  </a:lnTo>
                  <a:lnTo>
                    <a:pt x="93" y="53"/>
                  </a:lnTo>
                  <a:lnTo>
                    <a:pt x="88" y="57"/>
                  </a:lnTo>
                  <a:lnTo>
                    <a:pt x="83" y="60"/>
                  </a:lnTo>
                  <a:lnTo>
                    <a:pt x="81" y="63"/>
                  </a:lnTo>
                  <a:lnTo>
                    <a:pt x="79" y="62"/>
                  </a:lnTo>
                  <a:lnTo>
                    <a:pt x="78" y="59"/>
                  </a:lnTo>
                  <a:lnTo>
                    <a:pt x="75" y="58"/>
                  </a:lnTo>
                  <a:lnTo>
                    <a:pt x="73" y="57"/>
                  </a:lnTo>
                  <a:lnTo>
                    <a:pt x="75" y="52"/>
                  </a:lnTo>
                  <a:lnTo>
                    <a:pt x="78" y="47"/>
                  </a:lnTo>
                  <a:lnTo>
                    <a:pt x="79" y="41"/>
                  </a:lnTo>
                  <a:lnTo>
                    <a:pt x="80" y="37"/>
                  </a:lnTo>
                  <a:lnTo>
                    <a:pt x="86" y="33"/>
                  </a:lnTo>
                  <a:lnTo>
                    <a:pt x="90" y="27"/>
                  </a:lnTo>
                  <a:lnTo>
                    <a:pt x="93" y="21"/>
                  </a:lnTo>
                  <a:lnTo>
                    <a:pt x="93" y="14"/>
                  </a:lnTo>
                  <a:lnTo>
                    <a:pt x="89" y="8"/>
                  </a:lnTo>
                  <a:lnTo>
                    <a:pt x="83" y="4"/>
                  </a:lnTo>
                  <a:lnTo>
                    <a:pt x="78" y="0"/>
                  </a:lnTo>
                  <a:lnTo>
                    <a:pt x="71" y="0"/>
                  </a:lnTo>
                  <a:lnTo>
                    <a:pt x="67" y="2"/>
                  </a:lnTo>
                  <a:lnTo>
                    <a:pt x="64" y="4"/>
                  </a:lnTo>
                  <a:lnTo>
                    <a:pt x="59" y="6"/>
                  </a:lnTo>
                  <a:lnTo>
                    <a:pt x="56" y="10"/>
                  </a:lnTo>
                  <a:lnTo>
                    <a:pt x="53" y="12"/>
                  </a:lnTo>
                  <a:lnTo>
                    <a:pt x="52" y="14"/>
                  </a:lnTo>
                  <a:lnTo>
                    <a:pt x="51" y="18"/>
                  </a:lnTo>
                  <a:lnTo>
                    <a:pt x="51" y="20"/>
                  </a:lnTo>
                  <a:lnTo>
                    <a:pt x="53" y="26"/>
                  </a:lnTo>
                  <a:lnTo>
                    <a:pt x="57" y="30"/>
                  </a:lnTo>
                  <a:lnTo>
                    <a:pt x="60" y="34"/>
                  </a:lnTo>
                  <a:lnTo>
                    <a:pt x="64" y="35"/>
                  </a:lnTo>
                  <a:lnTo>
                    <a:pt x="64" y="41"/>
                  </a:lnTo>
                  <a:lnTo>
                    <a:pt x="64" y="47"/>
                  </a:lnTo>
                  <a:lnTo>
                    <a:pt x="63" y="51"/>
                  </a:lnTo>
                  <a:lnTo>
                    <a:pt x="63" y="53"/>
                  </a:lnTo>
                  <a:lnTo>
                    <a:pt x="60" y="53"/>
                  </a:lnTo>
                  <a:lnTo>
                    <a:pt x="57" y="55"/>
                  </a:lnTo>
                  <a:lnTo>
                    <a:pt x="56" y="56"/>
                  </a:lnTo>
                  <a:lnTo>
                    <a:pt x="55" y="56"/>
                  </a:lnTo>
                  <a:lnTo>
                    <a:pt x="50" y="50"/>
                  </a:lnTo>
                  <a:lnTo>
                    <a:pt x="47" y="42"/>
                  </a:lnTo>
                  <a:lnTo>
                    <a:pt x="42" y="34"/>
                  </a:lnTo>
                  <a:lnTo>
                    <a:pt x="32" y="30"/>
                  </a:lnTo>
                  <a:close/>
                </a:path>
              </a:pathLst>
            </a:custGeom>
            <a:solidFill>
              <a:srgbClr val="FFF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110" name="Freeform 306"/>
            <p:cNvSpPr>
              <a:spLocks/>
            </p:cNvSpPr>
            <p:nvPr/>
          </p:nvSpPr>
          <p:spPr bwMode="auto">
            <a:xfrm>
              <a:off x="39" y="392"/>
              <a:ext cx="68" cy="117"/>
            </a:xfrm>
            <a:custGeom>
              <a:avLst/>
              <a:gdLst>
                <a:gd name="T0" fmla="*/ 2 w 135"/>
                <a:gd name="T1" fmla="*/ 0 h 234"/>
                <a:gd name="T2" fmla="*/ 1 w 135"/>
                <a:gd name="T3" fmla="*/ 1 h 234"/>
                <a:gd name="T4" fmla="*/ 1 w 135"/>
                <a:gd name="T5" fmla="*/ 1 h 234"/>
                <a:gd name="T6" fmla="*/ 1 w 135"/>
                <a:gd name="T7" fmla="*/ 1 h 234"/>
                <a:gd name="T8" fmla="*/ 1 w 135"/>
                <a:gd name="T9" fmla="*/ 1 h 234"/>
                <a:gd name="T10" fmla="*/ 1 w 135"/>
                <a:gd name="T11" fmla="*/ 1 h 234"/>
                <a:gd name="T12" fmla="*/ 1 w 135"/>
                <a:gd name="T13" fmla="*/ 1 h 234"/>
                <a:gd name="T14" fmla="*/ 1 w 135"/>
                <a:gd name="T15" fmla="*/ 1 h 234"/>
                <a:gd name="T16" fmla="*/ 1 w 135"/>
                <a:gd name="T17" fmla="*/ 1 h 234"/>
                <a:gd name="T18" fmla="*/ 1 w 135"/>
                <a:gd name="T19" fmla="*/ 1 h 234"/>
                <a:gd name="T20" fmla="*/ 1 w 135"/>
                <a:gd name="T21" fmla="*/ 1 h 234"/>
                <a:gd name="T22" fmla="*/ 1 w 135"/>
                <a:gd name="T23" fmla="*/ 1 h 234"/>
                <a:gd name="T24" fmla="*/ 0 w 135"/>
                <a:gd name="T25" fmla="*/ 1 h 234"/>
                <a:gd name="T26" fmla="*/ 1 w 135"/>
                <a:gd name="T27" fmla="*/ 1 h 234"/>
                <a:gd name="T28" fmla="*/ 1 w 135"/>
                <a:gd name="T29" fmla="*/ 2 h 234"/>
                <a:gd name="T30" fmla="*/ 1 w 135"/>
                <a:gd name="T31" fmla="*/ 2 h 234"/>
                <a:gd name="T32" fmla="*/ 1 w 135"/>
                <a:gd name="T33" fmla="*/ 2 h 234"/>
                <a:gd name="T34" fmla="*/ 1 w 135"/>
                <a:gd name="T35" fmla="*/ 2 h 234"/>
                <a:gd name="T36" fmla="*/ 1 w 135"/>
                <a:gd name="T37" fmla="*/ 2 h 234"/>
                <a:gd name="T38" fmla="*/ 1 w 135"/>
                <a:gd name="T39" fmla="*/ 2 h 234"/>
                <a:gd name="T40" fmla="*/ 1 w 135"/>
                <a:gd name="T41" fmla="*/ 2 h 234"/>
                <a:gd name="T42" fmla="*/ 1 w 135"/>
                <a:gd name="T43" fmla="*/ 2 h 234"/>
                <a:gd name="T44" fmla="*/ 1 w 135"/>
                <a:gd name="T45" fmla="*/ 2 h 234"/>
                <a:gd name="T46" fmla="*/ 1 w 135"/>
                <a:gd name="T47" fmla="*/ 2 h 234"/>
                <a:gd name="T48" fmla="*/ 1 w 135"/>
                <a:gd name="T49" fmla="*/ 2 h 234"/>
                <a:gd name="T50" fmla="*/ 1 w 135"/>
                <a:gd name="T51" fmla="*/ 2 h 234"/>
                <a:gd name="T52" fmla="*/ 1 w 135"/>
                <a:gd name="T53" fmla="*/ 2 h 234"/>
                <a:gd name="T54" fmla="*/ 1 w 135"/>
                <a:gd name="T55" fmla="*/ 2 h 234"/>
                <a:gd name="T56" fmla="*/ 1 w 135"/>
                <a:gd name="T57" fmla="*/ 2 h 234"/>
                <a:gd name="T58" fmla="*/ 1 w 135"/>
                <a:gd name="T59" fmla="*/ 2 h 234"/>
                <a:gd name="T60" fmla="*/ 1 w 135"/>
                <a:gd name="T61" fmla="*/ 2 h 234"/>
                <a:gd name="T62" fmla="*/ 1 w 135"/>
                <a:gd name="T63" fmla="*/ 2 h 234"/>
                <a:gd name="T64" fmla="*/ 1 w 135"/>
                <a:gd name="T65" fmla="*/ 2 h 234"/>
                <a:gd name="T66" fmla="*/ 1 w 135"/>
                <a:gd name="T67" fmla="*/ 2 h 234"/>
                <a:gd name="T68" fmla="*/ 1 w 135"/>
                <a:gd name="T69" fmla="*/ 2 h 234"/>
                <a:gd name="T70" fmla="*/ 1 w 135"/>
                <a:gd name="T71" fmla="*/ 2 h 234"/>
                <a:gd name="T72" fmla="*/ 1 w 135"/>
                <a:gd name="T73" fmla="*/ 1 h 234"/>
                <a:gd name="T74" fmla="*/ 1 w 135"/>
                <a:gd name="T75" fmla="*/ 1 h 234"/>
                <a:gd name="T76" fmla="*/ 1 w 135"/>
                <a:gd name="T77" fmla="*/ 1 h 234"/>
                <a:gd name="T78" fmla="*/ 1 w 135"/>
                <a:gd name="T79" fmla="*/ 1 h 234"/>
                <a:gd name="T80" fmla="*/ 1 w 135"/>
                <a:gd name="T81" fmla="*/ 1 h 234"/>
                <a:gd name="T82" fmla="*/ 1 w 135"/>
                <a:gd name="T83" fmla="*/ 1 h 234"/>
                <a:gd name="T84" fmla="*/ 1 w 135"/>
                <a:gd name="T85" fmla="*/ 1 h 234"/>
                <a:gd name="T86" fmla="*/ 2 w 135"/>
                <a:gd name="T87" fmla="*/ 1 h 234"/>
                <a:gd name="T88" fmla="*/ 2 w 135"/>
                <a:gd name="T89" fmla="*/ 1 h 234"/>
                <a:gd name="T90" fmla="*/ 2 w 135"/>
                <a:gd name="T91" fmla="*/ 1 h 234"/>
                <a:gd name="T92" fmla="*/ 2 w 135"/>
                <a:gd name="T93" fmla="*/ 1 h 234"/>
                <a:gd name="T94" fmla="*/ 2 w 135"/>
                <a:gd name="T95" fmla="*/ 1 h 234"/>
                <a:gd name="T96" fmla="*/ 2 w 135"/>
                <a:gd name="T97" fmla="*/ 1 h 234"/>
                <a:gd name="T98" fmla="*/ 2 w 135"/>
                <a:gd name="T99" fmla="*/ 0 h 234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135" h="234">
                  <a:moveTo>
                    <a:pt x="134" y="0"/>
                  </a:moveTo>
                  <a:lnTo>
                    <a:pt x="124" y="15"/>
                  </a:lnTo>
                  <a:lnTo>
                    <a:pt x="111" y="28"/>
                  </a:lnTo>
                  <a:lnTo>
                    <a:pt x="97" y="39"/>
                  </a:lnTo>
                  <a:lnTo>
                    <a:pt x="82" y="47"/>
                  </a:lnTo>
                  <a:lnTo>
                    <a:pt x="67" y="53"/>
                  </a:lnTo>
                  <a:lnTo>
                    <a:pt x="52" y="58"/>
                  </a:lnTo>
                  <a:lnTo>
                    <a:pt x="38" y="59"/>
                  </a:lnTo>
                  <a:lnTo>
                    <a:pt x="24" y="59"/>
                  </a:lnTo>
                  <a:lnTo>
                    <a:pt x="26" y="70"/>
                  </a:lnTo>
                  <a:lnTo>
                    <a:pt x="23" y="84"/>
                  </a:lnTo>
                  <a:lnTo>
                    <a:pt x="15" y="98"/>
                  </a:lnTo>
                  <a:lnTo>
                    <a:pt x="0" y="108"/>
                  </a:lnTo>
                  <a:lnTo>
                    <a:pt x="10" y="123"/>
                  </a:lnTo>
                  <a:lnTo>
                    <a:pt x="15" y="142"/>
                  </a:lnTo>
                  <a:lnTo>
                    <a:pt x="15" y="160"/>
                  </a:lnTo>
                  <a:lnTo>
                    <a:pt x="10" y="176"/>
                  </a:lnTo>
                  <a:lnTo>
                    <a:pt x="15" y="179"/>
                  </a:lnTo>
                  <a:lnTo>
                    <a:pt x="22" y="182"/>
                  </a:lnTo>
                  <a:lnTo>
                    <a:pt x="30" y="186"/>
                  </a:lnTo>
                  <a:lnTo>
                    <a:pt x="39" y="191"/>
                  </a:lnTo>
                  <a:lnTo>
                    <a:pt x="48" y="199"/>
                  </a:lnTo>
                  <a:lnTo>
                    <a:pt x="54" y="209"/>
                  </a:lnTo>
                  <a:lnTo>
                    <a:pt x="60" y="220"/>
                  </a:lnTo>
                  <a:lnTo>
                    <a:pt x="65" y="234"/>
                  </a:lnTo>
                  <a:lnTo>
                    <a:pt x="68" y="226"/>
                  </a:lnTo>
                  <a:lnTo>
                    <a:pt x="73" y="217"/>
                  </a:lnTo>
                  <a:lnTo>
                    <a:pt x="79" y="209"/>
                  </a:lnTo>
                  <a:lnTo>
                    <a:pt x="86" y="201"/>
                  </a:lnTo>
                  <a:lnTo>
                    <a:pt x="92" y="193"/>
                  </a:lnTo>
                  <a:lnTo>
                    <a:pt x="102" y="187"/>
                  </a:lnTo>
                  <a:lnTo>
                    <a:pt x="111" y="183"/>
                  </a:lnTo>
                  <a:lnTo>
                    <a:pt x="121" y="181"/>
                  </a:lnTo>
                  <a:lnTo>
                    <a:pt x="117" y="172"/>
                  </a:lnTo>
                  <a:lnTo>
                    <a:pt x="114" y="158"/>
                  </a:lnTo>
                  <a:lnTo>
                    <a:pt x="117" y="144"/>
                  </a:lnTo>
                  <a:lnTo>
                    <a:pt x="126" y="128"/>
                  </a:lnTo>
                  <a:lnTo>
                    <a:pt x="117" y="103"/>
                  </a:lnTo>
                  <a:lnTo>
                    <a:pt x="114" y="78"/>
                  </a:lnTo>
                  <a:lnTo>
                    <a:pt x="115" y="56"/>
                  </a:lnTo>
                  <a:lnTo>
                    <a:pt x="118" y="40"/>
                  </a:lnTo>
                  <a:lnTo>
                    <a:pt x="121" y="31"/>
                  </a:lnTo>
                  <a:lnTo>
                    <a:pt x="126" y="20"/>
                  </a:lnTo>
                  <a:lnTo>
                    <a:pt x="130" y="12"/>
                  </a:lnTo>
                  <a:lnTo>
                    <a:pt x="134" y="7"/>
                  </a:lnTo>
                  <a:lnTo>
                    <a:pt x="135" y="5"/>
                  </a:lnTo>
                  <a:lnTo>
                    <a:pt x="135" y="3"/>
                  </a:lnTo>
                  <a:lnTo>
                    <a:pt x="134" y="1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111" name="Freeform 307"/>
            <p:cNvSpPr>
              <a:spLocks/>
            </p:cNvSpPr>
            <p:nvPr/>
          </p:nvSpPr>
          <p:spPr bwMode="auto">
            <a:xfrm>
              <a:off x="211" y="363"/>
              <a:ext cx="127" cy="96"/>
            </a:xfrm>
            <a:custGeom>
              <a:avLst/>
              <a:gdLst>
                <a:gd name="T0" fmla="*/ 1 w 253"/>
                <a:gd name="T1" fmla="*/ 0 h 194"/>
                <a:gd name="T2" fmla="*/ 1 w 253"/>
                <a:gd name="T3" fmla="*/ 0 h 194"/>
                <a:gd name="T4" fmla="*/ 1 w 253"/>
                <a:gd name="T5" fmla="*/ 0 h 194"/>
                <a:gd name="T6" fmla="*/ 1 w 253"/>
                <a:gd name="T7" fmla="*/ 0 h 194"/>
                <a:gd name="T8" fmla="*/ 1 w 253"/>
                <a:gd name="T9" fmla="*/ 0 h 194"/>
                <a:gd name="T10" fmla="*/ 1 w 253"/>
                <a:gd name="T11" fmla="*/ 0 h 194"/>
                <a:gd name="T12" fmla="*/ 1 w 253"/>
                <a:gd name="T13" fmla="*/ 0 h 194"/>
                <a:gd name="T14" fmla="*/ 1 w 253"/>
                <a:gd name="T15" fmla="*/ 0 h 194"/>
                <a:gd name="T16" fmla="*/ 1 w 253"/>
                <a:gd name="T17" fmla="*/ 0 h 194"/>
                <a:gd name="T18" fmla="*/ 1 w 253"/>
                <a:gd name="T19" fmla="*/ 0 h 194"/>
                <a:gd name="T20" fmla="*/ 1 w 253"/>
                <a:gd name="T21" fmla="*/ 0 h 194"/>
                <a:gd name="T22" fmla="*/ 1 w 253"/>
                <a:gd name="T23" fmla="*/ 0 h 194"/>
                <a:gd name="T24" fmla="*/ 0 w 253"/>
                <a:gd name="T25" fmla="*/ 0 h 194"/>
                <a:gd name="T26" fmla="*/ 1 w 253"/>
                <a:gd name="T27" fmla="*/ 0 h 194"/>
                <a:gd name="T28" fmla="*/ 1 w 253"/>
                <a:gd name="T29" fmla="*/ 0 h 194"/>
                <a:gd name="T30" fmla="*/ 1 w 253"/>
                <a:gd name="T31" fmla="*/ 0 h 194"/>
                <a:gd name="T32" fmla="*/ 1 w 253"/>
                <a:gd name="T33" fmla="*/ 0 h 194"/>
                <a:gd name="T34" fmla="*/ 1 w 253"/>
                <a:gd name="T35" fmla="*/ 0 h 194"/>
                <a:gd name="T36" fmla="*/ 1 w 253"/>
                <a:gd name="T37" fmla="*/ 0 h 194"/>
                <a:gd name="T38" fmla="*/ 1 w 253"/>
                <a:gd name="T39" fmla="*/ 0 h 194"/>
                <a:gd name="T40" fmla="*/ 1 w 253"/>
                <a:gd name="T41" fmla="*/ 1 h 194"/>
                <a:gd name="T42" fmla="*/ 1 w 253"/>
                <a:gd name="T43" fmla="*/ 1 h 194"/>
                <a:gd name="T44" fmla="*/ 1 w 253"/>
                <a:gd name="T45" fmla="*/ 1 h 194"/>
                <a:gd name="T46" fmla="*/ 1 w 253"/>
                <a:gd name="T47" fmla="*/ 1 h 194"/>
                <a:gd name="T48" fmla="*/ 1 w 253"/>
                <a:gd name="T49" fmla="*/ 1 h 194"/>
                <a:gd name="T50" fmla="*/ 1 w 253"/>
                <a:gd name="T51" fmla="*/ 1 h 194"/>
                <a:gd name="T52" fmla="*/ 1 w 253"/>
                <a:gd name="T53" fmla="*/ 1 h 194"/>
                <a:gd name="T54" fmla="*/ 2 w 253"/>
                <a:gd name="T55" fmla="*/ 1 h 194"/>
                <a:gd name="T56" fmla="*/ 2 w 253"/>
                <a:gd name="T57" fmla="*/ 1 h 194"/>
                <a:gd name="T58" fmla="*/ 2 w 253"/>
                <a:gd name="T59" fmla="*/ 1 h 194"/>
                <a:gd name="T60" fmla="*/ 2 w 253"/>
                <a:gd name="T61" fmla="*/ 1 h 194"/>
                <a:gd name="T62" fmla="*/ 2 w 253"/>
                <a:gd name="T63" fmla="*/ 1 h 194"/>
                <a:gd name="T64" fmla="*/ 2 w 253"/>
                <a:gd name="T65" fmla="*/ 1 h 194"/>
                <a:gd name="T66" fmla="*/ 2 w 253"/>
                <a:gd name="T67" fmla="*/ 1 h 194"/>
                <a:gd name="T68" fmla="*/ 2 w 253"/>
                <a:gd name="T69" fmla="*/ 1 h 194"/>
                <a:gd name="T70" fmla="*/ 2 w 253"/>
                <a:gd name="T71" fmla="*/ 1 h 194"/>
                <a:gd name="T72" fmla="*/ 2 w 253"/>
                <a:gd name="T73" fmla="*/ 1 h 194"/>
                <a:gd name="T74" fmla="*/ 2 w 253"/>
                <a:gd name="T75" fmla="*/ 1 h 194"/>
                <a:gd name="T76" fmla="*/ 2 w 253"/>
                <a:gd name="T77" fmla="*/ 1 h 194"/>
                <a:gd name="T78" fmla="*/ 2 w 253"/>
                <a:gd name="T79" fmla="*/ 1 h 194"/>
                <a:gd name="T80" fmla="*/ 2 w 253"/>
                <a:gd name="T81" fmla="*/ 1 h 194"/>
                <a:gd name="T82" fmla="*/ 2 w 253"/>
                <a:gd name="T83" fmla="*/ 1 h 194"/>
                <a:gd name="T84" fmla="*/ 2 w 253"/>
                <a:gd name="T85" fmla="*/ 0 h 194"/>
                <a:gd name="T86" fmla="*/ 2 w 253"/>
                <a:gd name="T87" fmla="*/ 0 h 194"/>
                <a:gd name="T88" fmla="*/ 2 w 253"/>
                <a:gd name="T89" fmla="*/ 0 h 194"/>
                <a:gd name="T90" fmla="*/ 2 w 253"/>
                <a:gd name="T91" fmla="*/ 0 h 194"/>
                <a:gd name="T92" fmla="*/ 2 w 253"/>
                <a:gd name="T93" fmla="*/ 0 h 194"/>
                <a:gd name="T94" fmla="*/ 2 w 253"/>
                <a:gd name="T95" fmla="*/ 0 h 194"/>
                <a:gd name="T96" fmla="*/ 2 w 253"/>
                <a:gd name="T97" fmla="*/ 0 h 194"/>
                <a:gd name="T98" fmla="*/ 2 w 253"/>
                <a:gd name="T99" fmla="*/ 0 h 194"/>
                <a:gd name="T100" fmla="*/ 2 w 253"/>
                <a:gd name="T101" fmla="*/ 0 h 194"/>
                <a:gd name="T102" fmla="*/ 2 w 253"/>
                <a:gd name="T103" fmla="*/ 0 h 194"/>
                <a:gd name="T104" fmla="*/ 2 w 253"/>
                <a:gd name="T105" fmla="*/ 0 h 194"/>
                <a:gd name="T106" fmla="*/ 2 w 253"/>
                <a:gd name="T107" fmla="*/ 0 h 194"/>
                <a:gd name="T108" fmla="*/ 2 w 253"/>
                <a:gd name="T109" fmla="*/ 0 h 194"/>
                <a:gd name="T110" fmla="*/ 2 w 253"/>
                <a:gd name="T111" fmla="*/ 0 h 194"/>
                <a:gd name="T112" fmla="*/ 2 w 253"/>
                <a:gd name="T113" fmla="*/ 0 h 194"/>
                <a:gd name="T114" fmla="*/ 2 w 253"/>
                <a:gd name="T115" fmla="*/ 0 h 194"/>
                <a:gd name="T116" fmla="*/ 2 w 253"/>
                <a:gd name="T117" fmla="*/ 0 h 194"/>
                <a:gd name="T118" fmla="*/ 1 w 253"/>
                <a:gd name="T119" fmla="*/ 0 h 194"/>
                <a:gd name="T120" fmla="*/ 1 w 253"/>
                <a:gd name="T121" fmla="*/ 0 h 194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253" h="194">
                  <a:moveTo>
                    <a:pt x="115" y="0"/>
                  </a:moveTo>
                  <a:lnTo>
                    <a:pt x="106" y="2"/>
                  </a:lnTo>
                  <a:lnTo>
                    <a:pt x="95" y="6"/>
                  </a:lnTo>
                  <a:lnTo>
                    <a:pt x="81" y="11"/>
                  </a:lnTo>
                  <a:lnTo>
                    <a:pt x="68" y="14"/>
                  </a:lnTo>
                  <a:lnTo>
                    <a:pt x="54" y="19"/>
                  </a:lnTo>
                  <a:lnTo>
                    <a:pt x="40" y="22"/>
                  </a:lnTo>
                  <a:lnTo>
                    <a:pt x="27" y="24"/>
                  </a:lnTo>
                  <a:lnTo>
                    <a:pt x="16" y="26"/>
                  </a:lnTo>
                  <a:lnTo>
                    <a:pt x="11" y="26"/>
                  </a:lnTo>
                  <a:lnTo>
                    <a:pt x="7" y="24"/>
                  </a:lnTo>
                  <a:lnTo>
                    <a:pt x="2" y="24"/>
                  </a:lnTo>
                  <a:lnTo>
                    <a:pt x="0" y="24"/>
                  </a:lnTo>
                  <a:lnTo>
                    <a:pt x="13" y="32"/>
                  </a:lnTo>
                  <a:lnTo>
                    <a:pt x="25" y="44"/>
                  </a:lnTo>
                  <a:lnTo>
                    <a:pt x="37" y="58"/>
                  </a:lnTo>
                  <a:lnTo>
                    <a:pt x="46" y="73"/>
                  </a:lnTo>
                  <a:lnTo>
                    <a:pt x="55" y="90"/>
                  </a:lnTo>
                  <a:lnTo>
                    <a:pt x="61" y="107"/>
                  </a:lnTo>
                  <a:lnTo>
                    <a:pt x="66" y="127"/>
                  </a:lnTo>
                  <a:lnTo>
                    <a:pt x="70" y="145"/>
                  </a:lnTo>
                  <a:lnTo>
                    <a:pt x="76" y="145"/>
                  </a:lnTo>
                  <a:lnTo>
                    <a:pt x="85" y="147"/>
                  </a:lnTo>
                  <a:lnTo>
                    <a:pt x="94" y="151"/>
                  </a:lnTo>
                  <a:lnTo>
                    <a:pt x="103" y="157"/>
                  </a:lnTo>
                  <a:lnTo>
                    <a:pt x="114" y="164"/>
                  </a:lnTo>
                  <a:lnTo>
                    <a:pt x="123" y="173"/>
                  </a:lnTo>
                  <a:lnTo>
                    <a:pt x="131" y="182"/>
                  </a:lnTo>
                  <a:lnTo>
                    <a:pt x="137" y="194"/>
                  </a:lnTo>
                  <a:lnTo>
                    <a:pt x="144" y="188"/>
                  </a:lnTo>
                  <a:lnTo>
                    <a:pt x="154" y="182"/>
                  </a:lnTo>
                  <a:lnTo>
                    <a:pt x="165" y="178"/>
                  </a:lnTo>
                  <a:lnTo>
                    <a:pt x="179" y="174"/>
                  </a:lnTo>
                  <a:lnTo>
                    <a:pt x="195" y="173"/>
                  </a:lnTo>
                  <a:lnTo>
                    <a:pt x="214" y="174"/>
                  </a:lnTo>
                  <a:lnTo>
                    <a:pt x="232" y="179"/>
                  </a:lnTo>
                  <a:lnTo>
                    <a:pt x="253" y="187"/>
                  </a:lnTo>
                  <a:lnTo>
                    <a:pt x="247" y="180"/>
                  </a:lnTo>
                  <a:lnTo>
                    <a:pt x="240" y="171"/>
                  </a:lnTo>
                  <a:lnTo>
                    <a:pt x="236" y="160"/>
                  </a:lnTo>
                  <a:lnTo>
                    <a:pt x="231" y="149"/>
                  </a:lnTo>
                  <a:lnTo>
                    <a:pt x="230" y="135"/>
                  </a:lnTo>
                  <a:lnTo>
                    <a:pt x="230" y="119"/>
                  </a:lnTo>
                  <a:lnTo>
                    <a:pt x="235" y="102"/>
                  </a:lnTo>
                  <a:lnTo>
                    <a:pt x="243" y="83"/>
                  </a:lnTo>
                  <a:lnTo>
                    <a:pt x="231" y="80"/>
                  </a:lnTo>
                  <a:lnTo>
                    <a:pt x="218" y="76"/>
                  </a:lnTo>
                  <a:lnTo>
                    <a:pt x="207" y="72"/>
                  </a:lnTo>
                  <a:lnTo>
                    <a:pt x="197" y="65"/>
                  </a:lnTo>
                  <a:lnTo>
                    <a:pt x="187" y="56"/>
                  </a:lnTo>
                  <a:lnTo>
                    <a:pt x="180" y="44"/>
                  </a:lnTo>
                  <a:lnTo>
                    <a:pt x="177" y="29"/>
                  </a:lnTo>
                  <a:lnTo>
                    <a:pt x="176" y="12"/>
                  </a:lnTo>
                  <a:lnTo>
                    <a:pt x="169" y="13"/>
                  </a:lnTo>
                  <a:lnTo>
                    <a:pt x="162" y="14"/>
                  </a:lnTo>
                  <a:lnTo>
                    <a:pt x="155" y="15"/>
                  </a:lnTo>
                  <a:lnTo>
                    <a:pt x="148" y="14"/>
                  </a:lnTo>
                  <a:lnTo>
                    <a:pt x="140" y="13"/>
                  </a:lnTo>
                  <a:lnTo>
                    <a:pt x="132" y="11"/>
                  </a:lnTo>
                  <a:lnTo>
                    <a:pt x="124" y="6"/>
                  </a:lnTo>
                  <a:lnTo>
                    <a:pt x="115" y="0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112" name="Freeform 308"/>
            <p:cNvSpPr>
              <a:spLocks/>
            </p:cNvSpPr>
            <p:nvPr/>
          </p:nvSpPr>
          <p:spPr bwMode="auto">
            <a:xfrm>
              <a:off x="146" y="217"/>
              <a:ext cx="111" cy="137"/>
            </a:xfrm>
            <a:custGeom>
              <a:avLst/>
              <a:gdLst>
                <a:gd name="T0" fmla="*/ 2 w 222"/>
                <a:gd name="T1" fmla="*/ 1 h 275"/>
                <a:gd name="T2" fmla="*/ 2 w 222"/>
                <a:gd name="T3" fmla="*/ 1 h 275"/>
                <a:gd name="T4" fmla="*/ 1 w 222"/>
                <a:gd name="T5" fmla="*/ 1 h 275"/>
                <a:gd name="T6" fmla="*/ 1 w 222"/>
                <a:gd name="T7" fmla="*/ 1 h 275"/>
                <a:gd name="T8" fmla="*/ 1 w 222"/>
                <a:gd name="T9" fmla="*/ 1 h 275"/>
                <a:gd name="T10" fmla="*/ 1 w 222"/>
                <a:gd name="T11" fmla="*/ 2 h 275"/>
                <a:gd name="T12" fmla="*/ 1 w 222"/>
                <a:gd name="T13" fmla="*/ 2 h 275"/>
                <a:gd name="T14" fmla="*/ 1 w 222"/>
                <a:gd name="T15" fmla="*/ 2 h 275"/>
                <a:gd name="T16" fmla="*/ 1 w 222"/>
                <a:gd name="T17" fmla="*/ 2 h 275"/>
                <a:gd name="T18" fmla="*/ 1 w 222"/>
                <a:gd name="T19" fmla="*/ 2 h 275"/>
                <a:gd name="T20" fmla="*/ 1 w 222"/>
                <a:gd name="T21" fmla="*/ 2 h 275"/>
                <a:gd name="T22" fmla="*/ 0 w 222"/>
                <a:gd name="T23" fmla="*/ 2 h 275"/>
                <a:gd name="T24" fmla="*/ 1 w 222"/>
                <a:gd name="T25" fmla="*/ 2 h 275"/>
                <a:gd name="T26" fmla="*/ 1 w 222"/>
                <a:gd name="T27" fmla="*/ 1 h 275"/>
                <a:gd name="T28" fmla="*/ 1 w 222"/>
                <a:gd name="T29" fmla="*/ 1 h 275"/>
                <a:gd name="T30" fmla="*/ 1 w 222"/>
                <a:gd name="T31" fmla="*/ 1 h 275"/>
                <a:gd name="T32" fmla="*/ 1 w 222"/>
                <a:gd name="T33" fmla="*/ 1 h 275"/>
                <a:gd name="T34" fmla="*/ 1 w 222"/>
                <a:gd name="T35" fmla="*/ 1 h 275"/>
                <a:gd name="T36" fmla="*/ 1 w 222"/>
                <a:gd name="T37" fmla="*/ 0 h 275"/>
                <a:gd name="T38" fmla="*/ 1 w 222"/>
                <a:gd name="T39" fmla="*/ 0 h 275"/>
                <a:gd name="T40" fmla="*/ 1 w 222"/>
                <a:gd name="T41" fmla="*/ 0 h 275"/>
                <a:gd name="T42" fmla="*/ 1 w 222"/>
                <a:gd name="T43" fmla="*/ 0 h 275"/>
                <a:gd name="T44" fmla="*/ 1 w 222"/>
                <a:gd name="T45" fmla="*/ 0 h 275"/>
                <a:gd name="T46" fmla="*/ 1 w 222"/>
                <a:gd name="T47" fmla="*/ 0 h 275"/>
                <a:gd name="T48" fmla="*/ 2 w 222"/>
                <a:gd name="T49" fmla="*/ 0 h 275"/>
                <a:gd name="T50" fmla="*/ 2 w 222"/>
                <a:gd name="T51" fmla="*/ 0 h 275"/>
                <a:gd name="T52" fmla="*/ 2 w 222"/>
                <a:gd name="T53" fmla="*/ 0 h 275"/>
                <a:gd name="T54" fmla="*/ 2 w 222"/>
                <a:gd name="T55" fmla="*/ 0 h 275"/>
                <a:gd name="T56" fmla="*/ 2 w 222"/>
                <a:gd name="T57" fmla="*/ 0 h 275"/>
                <a:gd name="T58" fmla="*/ 2 w 222"/>
                <a:gd name="T59" fmla="*/ 0 h 275"/>
                <a:gd name="T60" fmla="*/ 2 w 222"/>
                <a:gd name="T61" fmla="*/ 0 h 275"/>
                <a:gd name="T62" fmla="*/ 2 w 222"/>
                <a:gd name="T63" fmla="*/ 0 h 275"/>
                <a:gd name="T64" fmla="*/ 2 w 222"/>
                <a:gd name="T65" fmla="*/ 0 h 275"/>
                <a:gd name="T66" fmla="*/ 2 w 222"/>
                <a:gd name="T67" fmla="*/ 0 h 27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222" h="275">
                  <a:moveTo>
                    <a:pt x="194" y="134"/>
                  </a:moveTo>
                  <a:lnTo>
                    <a:pt x="187" y="134"/>
                  </a:lnTo>
                  <a:lnTo>
                    <a:pt x="175" y="134"/>
                  </a:lnTo>
                  <a:lnTo>
                    <a:pt x="158" y="135"/>
                  </a:lnTo>
                  <a:lnTo>
                    <a:pt x="140" y="140"/>
                  </a:lnTo>
                  <a:lnTo>
                    <a:pt x="120" y="148"/>
                  </a:lnTo>
                  <a:lnTo>
                    <a:pt x="102" y="161"/>
                  </a:lnTo>
                  <a:lnTo>
                    <a:pt x="85" y="180"/>
                  </a:lnTo>
                  <a:lnTo>
                    <a:pt x="72" y="206"/>
                  </a:lnTo>
                  <a:lnTo>
                    <a:pt x="64" y="229"/>
                  </a:lnTo>
                  <a:lnTo>
                    <a:pt x="57" y="247"/>
                  </a:lnTo>
                  <a:lnTo>
                    <a:pt x="49" y="259"/>
                  </a:lnTo>
                  <a:lnTo>
                    <a:pt x="40" y="265"/>
                  </a:lnTo>
                  <a:lnTo>
                    <a:pt x="34" y="266"/>
                  </a:lnTo>
                  <a:lnTo>
                    <a:pt x="28" y="267"/>
                  </a:lnTo>
                  <a:lnTo>
                    <a:pt x="23" y="268"/>
                  </a:lnTo>
                  <a:lnTo>
                    <a:pt x="18" y="269"/>
                  </a:lnTo>
                  <a:lnTo>
                    <a:pt x="12" y="270"/>
                  </a:lnTo>
                  <a:lnTo>
                    <a:pt x="8" y="273"/>
                  </a:lnTo>
                  <a:lnTo>
                    <a:pt x="4" y="274"/>
                  </a:lnTo>
                  <a:lnTo>
                    <a:pt x="1" y="275"/>
                  </a:lnTo>
                  <a:lnTo>
                    <a:pt x="1" y="274"/>
                  </a:lnTo>
                  <a:lnTo>
                    <a:pt x="1" y="273"/>
                  </a:lnTo>
                  <a:lnTo>
                    <a:pt x="0" y="273"/>
                  </a:lnTo>
                  <a:lnTo>
                    <a:pt x="0" y="271"/>
                  </a:lnTo>
                  <a:lnTo>
                    <a:pt x="18" y="262"/>
                  </a:lnTo>
                  <a:lnTo>
                    <a:pt x="32" y="251"/>
                  </a:lnTo>
                  <a:lnTo>
                    <a:pt x="41" y="235"/>
                  </a:lnTo>
                  <a:lnTo>
                    <a:pt x="48" y="218"/>
                  </a:lnTo>
                  <a:lnTo>
                    <a:pt x="51" y="202"/>
                  </a:lnTo>
                  <a:lnTo>
                    <a:pt x="54" y="186"/>
                  </a:lnTo>
                  <a:lnTo>
                    <a:pt x="55" y="173"/>
                  </a:lnTo>
                  <a:lnTo>
                    <a:pt x="55" y="163"/>
                  </a:lnTo>
                  <a:lnTo>
                    <a:pt x="54" y="154"/>
                  </a:lnTo>
                  <a:lnTo>
                    <a:pt x="52" y="143"/>
                  </a:lnTo>
                  <a:lnTo>
                    <a:pt x="49" y="131"/>
                  </a:lnTo>
                  <a:lnTo>
                    <a:pt x="46" y="118"/>
                  </a:lnTo>
                  <a:lnTo>
                    <a:pt x="52" y="117"/>
                  </a:lnTo>
                  <a:lnTo>
                    <a:pt x="61" y="112"/>
                  </a:lnTo>
                  <a:lnTo>
                    <a:pt x="70" y="105"/>
                  </a:lnTo>
                  <a:lnTo>
                    <a:pt x="78" y="96"/>
                  </a:lnTo>
                  <a:lnTo>
                    <a:pt x="85" y="86"/>
                  </a:lnTo>
                  <a:lnTo>
                    <a:pt x="89" y="74"/>
                  </a:lnTo>
                  <a:lnTo>
                    <a:pt x="90" y="62"/>
                  </a:lnTo>
                  <a:lnTo>
                    <a:pt x="88" y="49"/>
                  </a:lnTo>
                  <a:lnTo>
                    <a:pt x="97" y="48"/>
                  </a:lnTo>
                  <a:lnTo>
                    <a:pt x="110" y="45"/>
                  </a:lnTo>
                  <a:lnTo>
                    <a:pt x="123" y="40"/>
                  </a:lnTo>
                  <a:lnTo>
                    <a:pt x="138" y="34"/>
                  </a:lnTo>
                  <a:lnTo>
                    <a:pt x="150" y="26"/>
                  </a:lnTo>
                  <a:lnTo>
                    <a:pt x="163" y="18"/>
                  </a:lnTo>
                  <a:lnTo>
                    <a:pt x="173" y="10"/>
                  </a:lnTo>
                  <a:lnTo>
                    <a:pt x="180" y="0"/>
                  </a:lnTo>
                  <a:lnTo>
                    <a:pt x="180" y="11"/>
                  </a:lnTo>
                  <a:lnTo>
                    <a:pt x="181" y="24"/>
                  </a:lnTo>
                  <a:lnTo>
                    <a:pt x="184" y="37"/>
                  </a:lnTo>
                  <a:lnTo>
                    <a:pt x="188" y="50"/>
                  </a:lnTo>
                  <a:lnTo>
                    <a:pt x="194" y="63"/>
                  </a:lnTo>
                  <a:lnTo>
                    <a:pt x="202" y="74"/>
                  </a:lnTo>
                  <a:lnTo>
                    <a:pt x="211" y="85"/>
                  </a:lnTo>
                  <a:lnTo>
                    <a:pt x="222" y="92"/>
                  </a:lnTo>
                  <a:lnTo>
                    <a:pt x="215" y="93"/>
                  </a:lnTo>
                  <a:lnTo>
                    <a:pt x="208" y="95"/>
                  </a:lnTo>
                  <a:lnTo>
                    <a:pt x="201" y="98"/>
                  </a:lnTo>
                  <a:lnTo>
                    <a:pt x="195" y="103"/>
                  </a:lnTo>
                  <a:lnTo>
                    <a:pt x="191" y="109"/>
                  </a:lnTo>
                  <a:lnTo>
                    <a:pt x="190" y="116"/>
                  </a:lnTo>
                  <a:lnTo>
                    <a:pt x="190" y="125"/>
                  </a:lnTo>
                  <a:lnTo>
                    <a:pt x="194" y="134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113" name="Freeform 309"/>
            <p:cNvSpPr>
              <a:spLocks/>
            </p:cNvSpPr>
            <p:nvPr/>
          </p:nvSpPr>
          <p:spPr bwMode="auto">
            <a:xfrm>
              <a:off x="109" y="219"/>
              <a:ext cx="66" cy="133"/>
            </a:xfrm>
            <a:custGeom>
              <a:avLst/>
              <a:gdLst>
                <a:gd name="T0" fmla="*/ 1 w 131"/>
                <a:gd name="T1" fmla="*/ 3 h 266"/>
                <a:gd name="T2" fmla="*/ 1 w 131"/>
                <a:gd name="T3" fmla="*/ 2 h 266"/>
                <a:gd name="T4" fmla="*/ 1 w 131"/>
                <a:gd name="T5" fmla="*/ 2 h 266"/>
                <a:gd name="T6" fmla="*/ 1 w 131"/>
                <a:gd name="T7" fmla="*/ 2 h 266"/>
                <a:gd name="T8" fmla="*/ 1 w 131"/>
                <a:gd name="T9" fmla="*/ 2 h 266"/>
                <a:gd name="T10" fmla="*/ 1 w 131"/>
                <a:gd name="T11" fmla="*/ 2 h 266"/>
                <a:gd name="T12" fmla="*/ 1 w 131"/>
                <a:gd name="T13" fmla="*/ 2 h 266"/>
                <a:gd name="T14" fmla="*/ 1 w 131"/>
                <a:gd name="T15" fmla="*/ 2 h 266"/>
                <a:gd name="T16" fmla="*/ 1 w 131"/>
                <a:gd name="T17" fmla="*/ 2 h 266"/>
                <a:gd name="T18" fmla="*/ 1 w 131"/>
                <a:gd name="T19" fmla="*/ 2 h 266"/>
                <a:gd name="T20" fmla="*/ 1 w 131"/>
                <a:gd name="T21" fmla="*/ 2 h 266"/>
                <a:gd name="T22" fmla="*/ 1 w 131"/>
                <a:gd name="T23" fmla="*/ 2 h 266"/>
                <a:gd name="T24" fmla="*/ 1 w 131"/>
                <a:gd name="T25" fmla="*/ 2 h 266"/>
                <a:gd name="T26" fmla="*/ 1 w 131"/>
                <a:gd name="T27" fmla="*/ 2 h 266"/>
                <a:gd name="T28" fmla="*/ 1 w 131"/>
                <a:gd name="T29" fmla="*/ 2 h 266"/>
                <a:gd name="T30" fmla="*/ 1 w 131"/>
                <a:gd name="T31" fmla="*/ 2 h 266"/>
                <a:gd name="T32" fmla="*/ 1 w 131"/>
                <a:gd name="T33" fmla="*/ 2 h 266"/>
                <a:gd name="T34" fmla="*/ 1 w 131"/>
                <a:gd name="T35" fmla="*/ 2 h 266"/>
                <a:gd name="T36" fmla="*/ 1 w 131"/>
                <a:gd name="T37" fmla="*/ 2 h 266"/>
                <a:gd name="T38" fmla="*/ 1 w 131"/>
                <a:gd name="T39" fmla="*/ 2 h 266"/>
                <a:gd name="T40" fmla="*/ 1 w 131"/>
                <a:gd name="T41" fmla="*/ 2 h 266"/>
                <a:gd name="T42" fmla="*/ 1 w 131"/>
                <a:gd name="T43" fmla="*/ 2 h 266"/>
                <a:gd name="T44" fmla="*/ 1 w 131"/>
                <a:gd name="T45" fmla="*/ 2 h 266"/>
                <a:gd name="T46" fmla="*/ 1 w 131"/>
                <a:gd name="T47" fmla="*/ 2 h 266"/>
                <a:gd name="T48" fmla="*/ 1 w 131"/>
                <a:gd name="T49" fmla="*/ 2 h 266"/>
                <a:gd name="T50" fmla="*/ 1 w 131"/>
                <a:gd name="T51" fmla="*/ 2 h 266"/>
                <a:gd name="T52" fmla="*/ 1 w 131"/>
                <a:gd name="T53" fmla="*/ 2 h 266"/>
                <a:gd name="T54" fmla="*/ 1 w 131"/>
                <a:gd name="T55" fmla="*/ 2 h 266"/>
                <a:gd name="T56" fmla="*/ 1 w 131"/>
                <a:gd name="T57" fmla="*/ 2 h 266"/>
                <a:gd name="T58" fmla="*/ 1 w 131"/>
                <a:gd name="T59" fmla="*/ 2 h 266"/>
                <a:gd name="T60" fmla="*/ 1 w 131"/>
                <a:gd name="T61" fmla="*/ 2 h 266"/>
                <a:gd name="T62" fmla="*/ 1 w 131"/>
                <a:gd name="T63" fmla="*/ 2 h 266"/>
                <a:gd name="T64" fmla="*/ 0 w 131"/>
                <a:gd name="T65" fmla="*/ 2 h 266"/>
                <a:gd name="T66" fmla="*/ 1 w 131"/>
                <a:gd name="T67" fmla="*/ 1 h 266"/>
                <a:gd name="T68" fmla="*/ 1 w 131"/>
                <a:gd name="T69" fmla="*/ 1 h 266"/>
                <a:gd name="T70" fmla="*/ 1 w 131"/>
                <a:gd name="T71" fmla="*/ 1 h 266"/>
                <a:gd name="T72" fmla="*/ 1 w 131"/>
                <a:gd name="T73" fmla="*/ 1 h 266"/>
                <a:gd name="T74" fmla="*/ 2 w 131"/>
                <a:gd name="T75" fmla="*/ 0 h 266"/>
                <a:gd name="T76" fmla="*/ 1 w 131"/>
                <a:gd name="T77" fmla="*/ 1 h 266"/>
                <a:gd name="T78" fmla="*/ 1 w 131"/>
                <a:gd name="T79" fmla="*/ 1 h 266"/>
                <a:gd name="T80" fmla="*/ 1 w 131"/>
                <a:gd name="T81" fmla="*/ 1 h 266"/>
                <a:gd name="T82" fmla="*/ 1 w 131"/>
                <a:gd name="T83" fmla="*/ 1 h 266"/>
                <a:gd name="T84" fmla="*/ 1 w 131"/>
                <a:gd name="T85" fmla="*/ 1 h 266"/>
                <a:gd name="T86" fmla="*/ 1 w 131"/>
                <a:gd name="T87" fmla="*/ 2 h 266"/>
                <a:gd name="T88" fmla="*/ 2 w 131"/>
                <a:gd name="T89" fmla="*/ 2 h 266"/>
                <a:gd name="T90" fmla="*/ 1 w 131"/>
                <a:gd name="T91" fmla="*/ 2 h 266"/>
                <a:gd name="T92" fmla="*/ 1 w 131"/>
                <a:gd name="T93" fmla="*/ 2 h 266"/>
                <a:gd name="T94" fmla="*/ 1 w 131"/>
                <a:gd name="T95" fmla="*/ 3 h 26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0" t="0" r="r" b="b"/>
              <a:pathLst>
                <a:path w="131" h="266">
                  <a:moveTo>
                    <a:pt x="74" y="266"/>
                  </a:moveTo>
                  <a:lnTo>
                    <a:pt x="71" y="263"/>
                  </a:lnTo>
                  <a:lnTo>
                    <a:pt x="68" y="257"/>
                  </a:lnTo>
                  <a:lnTo>
                    <a:pt x="62" y="254"/>
                  </a:lnTo>
                  <a:lnTo>
                    <a:pt x="54" y="254"/>
                  </a:lnTo>
                  <a:lnTo>
                    <a:pt x="49" y="255"/>
                  </a:lnTo>
                  <a:lnTo>
                    <a:pt x="45" y="254"/>
                  </a:lnTo>
                  <a:lnTo>
                    <a:pt x="41" y="250"/>
                  </a:lnTo>
                  <a:lnTo>
                    <a:pt x="39" y="248"/>
                  </a:lnTo>
                  <a:lnTo>
                    <a:pt x="44" y="243"/>
                  </a:lnTo>
                  <a:lnTo>
                    <a:pt x="47" y="239"/>
                  </a:lnTo>
                  <a:lnTo>
                    <a:pt x="52" y="235"/>
                  </a:lnTo>
                  <a:lnTo>
                    <a:pt x="55" y="232"/>
                  </a:lnTo>
                  <a:lnTo>
                    <a:pt x="64" y="233"/>
                  </a:lnTo>
                  <a:lnTo>
                    <a:pt x="71" y="231"/>
                  </a:lnTo>
                  <a:lnTo>
                    <a:pt x="76" y="228"/>
                  </a:lnTo>
                  <a:lnTo>
                    <a:pt x="79" y="224"/>
                  </a:lnTo>
                  <a:lnTo>
                    <a:pt x="80" y="221"/>
                  </a:lnTo>
                  <a:lnTo>
                    <a:pt x="82" y="218"/>
                  </a:lnTo>
                  <a:lnTo>
                    <a:pt x="82" y="216"/>
                  </a:lnTo>
                  <a:lnTo>
                    <a:pt x="82" y="212"/>
                  </a:lnTo>
                  <a:lnTo>
                    <a:pt x="82" y="210"/>
                  </a:lnTo>
                  <a:lnTo>
                    <a:pt x="80" y="208"/>
                  </a:lnTo>
                  <a:lnTo>
                    <a:pt x="78" y="205"/>
                  </a:lnTo>
                  <a:lnTo>
                    <a:pt x="77" y="203"/>
                  </a:lnTo>
                  <a:lnTo>
                    <a:pt x="72" y="200"/>
                  </a:lnTo>
                  <a:lnTo>
                    <a:pt x="65" y="198"/>
                  </a:lnTo>
                  <a:lnTo>
                    <a:pt x="57" y="200"/>
                  </a:lnTo>
                  <a:lnTo>
                    <a:pt x="52" y="202"/>
                  </a:lnTo>
                  <a:lnTo>
                    <a:pt x="48" y="205"/>
                  </a:lnTo>
                  <a:lnTo>
                    <a:pt x="48" y="209"/>
                  </a:lnTo>
                  <a:lnTo>
                    <a:pt x="48" y="213"/>
                  </a:lnTo>
                  <a:lnTo>
                    <a:pt x="48" y="217"/>
                  </a:lnTo>
                  <a:lnTo>
                    <a:pt x="44" y="221"/>
                  </a:lnTo>
                  <a:lnTo>
                    <a:pt x="39" y="225"/>
                  </a:lnTo>
                  <a:lnTo>
                    <a:pt x="34" y="228"/>
                  </a:lnTo>
                  <a:lnTo>
                    <a:pt x="32" y="231"/>
                  </a:lnTo>
                  <a:lnTo>
                    <a:pt x="30" y="230"/>
                  </a:lnTo>
                  <a:lnTo>
                    <a:pt x="29" y="227"/>
                  </a:lnTo>
                  <a:lnTo>
                    <a:pt x="26" y="226"/>
                  </a:lnTo>
                  <a:lnTo>
                    <a:pt x="24" y="225"/>
                  </a:lnTo>
                  <a:lnTo>
                    <a:pt x="26" y="220"/>
                  </a:lnTo>
                  <a:lnTo>
                    <a:pt x="29" y="215"/>
                  </a:lnTo>
                  <a:lnTo>
                    <a:pt x="30" y="209"/>
                  </a:lnTo>
                  <a:lnTo>
                    <a:pt x="31" y="205"/>
                  </a:lnTo>
                  <a:lnTo>
                    <a:pt x="36" y="202"/>
                  </a:lnTo>
                  <a:lnTo>
                    <a:pt x="39" y="198"/>
                  </a:lnTo>
                  <a:lnTo>
                    <a:pt x="42" y="193"/>
                  </a:lnTo>
                  <a:lnTo>
                    <a:pt x="44" y="188"/>
                  </a:lnTo>
                  <a:lnTo>
                    <a:pt x="44" y="187"/>
                  </a:lnTo>
                  <a:lnTo>
                    <a:pt x="44" y="185"/>
                  </a:lnTo>
                  <a:lnTo>
                    <a:pt x="44" y="183"/>
                  </a:lnTo>
                  <a:lnTo>
                    <a:pt x="44" y="182"/>
                  </a:lnTo>
                  <a:lnTo>
                    <a:pt x="41" y="178"/>
                  </a:lnTo>
                  <a:lnTo>
                    <a:pt x="38" y="174"/>
                  </a:lnTo>
                  <a:lnTo>
                    <a:pt x="34" y="172"/>
                  </a:lnTo>
                  <a:lnTo>
                    <a:pt x="27" y="170"/>
                  </a:lnTo>
                  <a:lnTo>
                    <a:pt x="24" y="168"/>
                  </a:lnTo>
                  <a:lnTo>
                    <a:pt x="22" y="168"/>
                  </a:lnTo>
                  <a:lnTo>
                    <a:pt x="18" y="170"/>
                  </a:lnTo>
                  <a:lnTo>
                    <a:pt x="16" y="171"/>
                  </a:lnTo>
                  <a:lnTo>
                    <a:pt x="14" y="172"/>
                  </a:lnTo>
                  <a:lnTo>
                    <a:pt x="11" y="174"/>
                  </a:lnTo>
                  <a:lnTo>
                    <a:pt x="9" y="175"/>
                  </a:lnTo>
                  <a:lnTo>
                    <a:pt x="7" y="178"/>
                  </a:lnTo>
                  <a:lnTo>
                    <a:pt x="0" y="152"/>
                  </a:lnTo>
                  <a:lnTo>
                    <a:pt x="2" y="127"/>
                  </a:lnTo>
                  <a:lnTo>
                    <a:pt x="12" y="100"/>
                  </a:lnTo>
                  <a:lnTo>
                    <a:pt x="29" y="76"/>
                  </a:lnTo>
                  <a:lnTo>
                    <a:pt x="48" y="53"/>
                  </a:lnTo>
                  <a:lnTo>
                    <a:pt x="70" y="34"/>
                  </a:lnTo>
                  <a:lnTo>
                    <a:pt x="92" y="19"/>
                  </a:lnTo>
                  <a:lnTo>
                    <a:pt x="113" y="8"/>
                  </a:lnTo>
                  <a:lnTo>
                    <a:pt x="118" y="6"/>
                  </a:lnTo>
                  <a:lnTo>
                    <a:pt x="126" y="1"/>
                  </a:lnTo>
                  <a:lnTo>
                    <a:pt x="131" y="0"/>
                  </a:lnTo>
                  <a:lnTo>
                    <a:pt x="129" y="6"/>
                  </a:lnTo>
                  <a:lnTo>
                    <a:pt x="121" y="17"/>
                  </a:lnTo>
                  <a:lnTo>
                    <a:pt x="113" y="31"/>
                  </a:lnTo>
                  <a:lnTo>
                    <a:pt x="108" y="47"/>
                  </a:lnTo>
                  <a:lnTo>
                    <a:pt x="107" y="64"/>
                  </a:lnTo>
                  <a:lnTo>
                    <a:pt x="108" y="73"/>
                  </a:lnTo>
                  <a:lnTo>
                    <a:pt x="112" y="84"/>
                  </a:lnTo>
                  <a:lnTo>
                    <a:pt x="115" y="98"/>
                  </a:lnTo>
                  <a:lnTo>
                    <a:pt x="120" y="113"/>
                  </a:lnTo>
                  <a:lnTo>
                    <a:pt x="123" y="126"/>
                  </a:lnTo>
                  <a:lnTo>
                    <a:pt x="126" y="138"/>
                  </a:lnTo>
                  <a:lnTo>
                    <a:pt x="128" y="149"/>
                  </a:lnTo>
                  <a:lnTo>
                    <a:pt x="129" y="158"/>
                  </a:lnTo>
                  <a:lnTo>
                    <a:pt x="129" y="168"/>
                  </a:lnTo>
                  <a:lnTo>
                    <a:pt x="128" y="181"/>
                  </a:lnTo>
                  <a:lnTo>
                    <a:pt x="125" y="197"/>
                  </a:lnTo>
                  <a:lnTo>
                    <a:pt x="122" y="213"/>
                  </a:lnTo>
                  <a:lnTo>
                    <a:pt x="115" y="230"/>
                  </a:lnTo>
                  <a:lnTo>
                    <a:pt x="106" y="246"/>
                  </a:lnTo>
                  <a:lnTo>
                    <a:pt x="92" y="257"/>
                  </a:lnTo>
                  <a:lnTo>
                    <a:pt x="74" y="266"/>
                  </a:lnTo>
                  <a:close/>
                </a:path>
              </a:pathLst>
            </a:custGeom>
            <a:solidFill>
              <a:srgbClr val="FF00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114" name="Freeform 310"/>
            <p:cNvSpPr>
              <a:spLocks/>
            </p:cNvSpPr>
            <p:nvPr/>
          </p:nvSpPr>
          <p:spPr bwMode="auto">
            <a:xfrm>
              <a:off x="7" y="284"/>
              <a:ext cx="320" cy="224"/>
            </a:xfrm>
            <a:custGeom>
              <a:avLst/>
              <a:gdLst>
                <a:gd name="T0" fmla="*/ 3 w 640"/>
                <a:gd name="T1" fmla="*/ 2 h 450"/>
                <a:gd name="T2" fmla="*/ 3 w 640"/>
                <a:gd name="T3" fmla="*/ 3 h 450"/>
                <a:gd name="T4" fmla="*/ 2 w 640"/>
                <a:gd name="T5" fmla="*/ 3 h 450"/>
                <a:gd name="T6" fmla="*/ 2 w 640"/>
                <a:gd name="T7" fmla="*/ 2 h 450"/>
                <a:gd name="T8" fmla="*/ 2 w 640"/>
                <a:gd name="T9" fmla="*/ 2 h 450"/>
                <a:gd name="T10" fmla="*/ 2 w 640"/>
                <a:gd name="T11" fmla="*/ 1 h 450"/>
                <a:gd name="T12" fmla="*/ 2 w 640"/>
                <a:gd name="T13" fmla="*/ 1 h 450"/>
                <a:gd name="T14" fmla="*/ 2 w 640"/>
                <a:gd name="T15" fmla="*/ 1 h 450"/>
                <a:gd name="T16" fmla="*/ 2 w 640"/>
                <a:gd name="T17" fmla="*/ 1 h 450"/>
                <a:gd name="T18" fmla="*/ 2 w 640"/>
                <a:gd name="T19" fmla="*/ 2 h 450"/>
                <a:gd name="T20" fmla="*/ 1 w 640"/>
                <a:gd name="T21" fmla="*/ 2 h 450"/>
                <a:gd name="T22" fmla="*/ 1 w 640"/>
                <a:gd name="T23" fmla="*/ 2 h 450"/>
                <a:gd name="T24" fmla="*/ 0 w 640"/>
                <a:gd name="T25" fmla="*/ 1 h 450"/>
                <a:gd name="T26" fmla="*/ 1 w 640"/>
                <a:gd name="T27" fmla="*/ 1 h 450"/>
                <a:gd name="T28" fmla="*/ 1 w 640"/>
                <a:gd name="T29" fmla="*/ 1 h 450"/>
                <a:gd name="T30" fmla="*/ 2 w 640"/>
                <a:gd name="T31" fmla="*/ 1 h 450"/>
                <a:gd name="T32" fmla="*/ 2 w 640"/>
                <a:gd name="T33" fmla="*/ 1 h 450"/>
                <a:gd name="T34" fmla="*/ 2 w 640"/>
                <a:gd name="T35" fmla="*/ 1 h 450"/>
                <a:gd name="T36" fmla="*/ 2 w 640"/>
                <a:gd name="T37" fmla="*/ 1 h 450"/>
                <a:gd name="T38" fmla="*/ 2 w 640"/>
                <a:gd name="T39" fmla="*/ 1 h 450"/>
                <a:gd name="T40" fmla="*/ 2 w 640"/>
                <a:gd name="T41" fmla="*/ 1 h 450"/>
                <a:gd name="T42" fmla="*/ 2 w 640"/>
                <a:gd name="T43" fmla="*/ 1 h 450"/>
                <a:gd name="T44" fmla="*/ 2 w 640"/>
                <a:gd name="T45" fmla="*/ 1 h 450"/>
                <a:gd name="T46" fmla="*/ 2 w 640"/>
                <a:gd name="T47" fmla="*/ 1 h 450"/>
                <a:gd name="T48" fmla="*/ 3 w 640"/>
                <a:gd name="T49" fmla="*/ 1 h 450"/>
                <a:gd name="T50" fmla="*/ 3 w 640"/>
                <a:gd name="T51" fmla="*/ 1 h 450"/>
                <a:gd name="T52" fmla="*/ 3 w 640"/>
                <a:gd name="T53" fmla="*/ 1 h 450"/>
                <a:gd name="T54" fmla="*/ 3 w 640"/>
                <a:gd name="T55" fmla="*/ 0 h 450"/>
                <a:gd name="T56" fmla="*/ 4 w 640"/>
                <a:gd name="T57" fmla="*/ 0 h 450"/>
                <a:gd name="T58" fmla="*/ 4 w 640"/>
                <a:gd name="T59" fmla="*/ 0 h 450"/>
                <a:gd name="T60" fmla="*/ 5 w 640"/>
                <a:gd name="T61" fmla="*/ 0 h 450"/>
                <a:gd name="T62" fmla="*/ 5 w 640"/>
                <a:gd name="T63" fmla="*/ 0 h 450"/>
                <a:gd name="T64" fmla="*/ 5 w 640"/>
                <a:gd name="T65" fmla="*/ 0 h 450"/>
                <a:gd name="T66" fmla="*/ 5 w 640"/>
                <a:gd name="T67" fmla="*/ 0 h 450"/>
                <a:gd name="T68" fmla="*/ 5 w 640"/>
                <a:gd name="T69" fmla="*/ 1 h 450"/>
                <a:gd name="T70" fmla="*/ 4 w 640"/>
                <a:gd name="T71" fmla="*/ 1 h 450"/>
                <a:gd name="T72" fmla="*/ 4 w 640"/>
                <a:gd name="T73" fmla="*/ 1 h 450"/>
                <a:gd name="T74" fmla="*/ 3 w 640"/>
                <a:gd name="T75" fmla="*/ 1 h 450"/>
                <a:gd name="T76" fmla="*/ 3 w 640"/>
                <a:gd name="T77" fmla="*/ 1 h 450"/>
                <a:gd name="T78" fmla="*/ 3 w 640"/>
                <a:gd name="T79" fmla="*/ 1 h 450"/>
                <a:gd name="T80" fmla="*/ 3 w 640"/>
                <a:gd name="T81" fmla="*/ 1 h 450"/>
                <a:gd name="T82" fmla="*/ 3 w 640"/>
                <a:gd name="T83" fmla="*/ 1 h 450"/>
                <a:gd name="T84" fmla="*/ 3 w 640"/>
                <a:gd name="T85" fmla="*/ 1 h 450"/>
                <a:gd name="T86" fmla="*/ 3 w 640"/>
                <a:gd name="T87" fmla="*/ 1 h 450"/>
                <a:gd name="T88" fmla="*/ 4 w 640"/>
                <a:gd name="T89" fmla="*/ 1 h 450"/>
                <a:gd name="T90" fmla="*/ 4 w 640"/>
                <a:gd name="T91" fmla="*/ 1 h 450"/>
                <a:gd name="T92" fmla="*/ 4 w 640"/>
                <a:gd name="T93" fmla="*/ 2 h 450"/>
                <a:gd name="T94" fmla="*/ 4 w 640"/>
                <a:gd name="T95" fmla="*/ 2 h 450"/>
                <a:gd name="T96" fmla="*/ 3 w 640"/>
                <a:gd name="T97" fmla="*/ 2 h 450"/>
                <a:gd name="T98" fmla="*/ 3 w 640"/>
                <a:gd name="T99" fmla="*/ 2 h 450"/>
                <a:gd name="T100" fmla="*/ 3 w 640"/>
                <a:gd name="T101" fmla="*/ 1 h 450"/>
                <a:gd name="T102" fmla="*/ 3 w 640"/>
                <a:gd name="T103" fmla="*/ 1 h 450"/>
                <a:gd name="T104" fmla="*/ 2 w 640"/>
                <a:gd name="T105" fmla="*/ 1 h 450"/>
                <a:gd name="T106" fmla="*/ 2 w 640"/>
                <a:gd name="T107" fmla="*/ 1 h 450"/>
                <a:gd name="T108" fmla="*/ 2 w 640"/>
                <a:gd name="T109" fmla="*/ 1 h 450"/>
                <a:gd name="T110" fmla="*/ 3 w 640"/>
                <a:gd name="T111" fmla="*/ 1 h 450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640" h="450">
                  <a:moveTo>
                    <a:pt x="305" y="265"/>
                  </a:moveTo>
                  <a:lnTo>
                    <a:pt x="311" y="298"/>
                  </a:lnTo>
                  <a:lnTo>
                    <a:pt x="311" y="330"/>
                  </a:lnTo>
                  <a:lnTo>
                    <a:pt x="306" y="361"/>
                  </a:lnTo>
                  <a:lnTo>
                    <a:pt x="296" y="384"/>
                  </a:lnTo>
                  <a:lnTo>
                    <a:pt x="284" y="401"/>
                  </a:lnTo>
                  <a:lnTo>
                    <a:pt x="275" y="416"/>
                  </a:lnTo>
                  <a:lnTo>
                    <a:pt x="268" y="433"/>
                  </a:lnTo>
                  <a:lnTo>
                    <a:pt x="262" y="450"/>
                  </a:lnTo>
                  <a:lnTo>
                    <a:pt x="261" y="444"/>
                  </a:lnTo>
                  <a:lnTo>
                    <a:pt x="258" y="435"/>
                  </a:lnTo>
                  <a:lnTo>
                    <a:pt x="253" y="425"/>
                  </a:lnTo>
                  <a:lnTo>
                    <a:pt x="246" y="414"/>
                  </a:lnTo>
                  <a:lnTo>
                    <a:pt x="239" y="403"/>
                  </a:lnTo>
                  <a:lnTo>
                    <a:pt x="231" y="392"/>
                  </a:lnTo>
                  <a:lnTo>
                    <a:pt x="223" y="382"/>
                  </a:lnTo>
                  <a:lnTo>
                    <a:pt x="215" y="375"/>
                  </a:lnTo>
                  <a:lnTo>
                    <a:pt x="207" y="368"/>
                  </a:lnTo>
                  <a:lnTo>
                    <a:pt x="200" y="360"/>
                  </a:lnTo>
                  <a:lnTo>
                    <a:pt x="194" y="353"/>
                  </a:lnTo>
                  <a:lnTo>
                    <a:pt x="190" y="345"/>
                  </a:lnTo>
                  <a:lnTo>
                    <a:pt x="181" y="320"/>
                  </a:lnTo>
                  <a:lnTo>
                    <a:pt x="178" y="295"/>
                  </a:lnTo>
                  <a:lnTo>
                    <a:pt x="179" y="273"/>
                  </a:lnTo>
                  <a:lnTo>
                    <a:pt x="182" y="257"/>
                  </a:lnTo>
                  <a:lnTo>
                    <a:pt x="184" y="248"/>
                  </a:lnTo>
                  <a:lnTo>
                    <a:pt x="189" y="239"/>
                  </a:lnTo>
                  <a:lnTo>
                    <a:pt x="194" y="231"/>
                  </a:lnTo>
                  <a:lnTo>
                    <a:pt x="201" y="222"/>
                  </a:lnTo>
                  <a:lnTo>
                    <a:pt x="207" y="212"/>
                  </a:lnTo>
                  <a:lnTo>
                    <a:pt x="214" y="202"/>
                  </a:lnTo>
                  <a:lnTo>
                    <a:pt x="221" y="192"/>
                  </a:lnTo>
                  <a:lnTo>
                    <a:pt x="227" y="181"/>
                  </a:lnTo>
                  <a:lnTo>
                    <a:pt x="229" y="174"/>
                  </a:lnTo>
                  <a:lnTo>
                    <a:pt x="229" y="167"/>
                  </a:lnTo>
                  <a:lnTo>
                    <a:pt x="228" y="162"/>
                  </a:lnTo>
                  <a:lnTo>
                    <a:pt x="226" y="160"/>
                  </a:lnTo>
                  <a:lnTo>
                    <a:pt x="221" y="164"/>
                  </a:lnTo>
                  <a:lnTo>
                    <a:pt x="217" y="169"/>
                  </a:lnTo>
                  <a:lnTo>
                    <a:pt x="215" y="175"/>
                  </a:lnTo>
                  <a:lnTo>
                    <a:pt x="213" y="181"/>
                  </a:lnTo>
                  <a:lnTo>
                    <a:pt x="211" y="192"/>
                  </a:lnTo>
                  <a:lnTo>
                    <a:pt x="207" y="201"/>
                  </a:lnTo>
                  <a:lnTo>
                    <a:pt x="203" y="209"/>
                  </a:lnTo>
                  <a:lnTo>
                    <a:pt x="198" y="217"/>
                  </a:lnTo>
                  <a:lnTo>
                    <a:pt x="188" y="232"/>
                  </a:lnTo>
                  <a:lnTo>
                    <a:pt x="175" y="245"/>
                  </a:lnTo>
                  <a:lnTo>
                    <a:pt x="161" y="256"/>
                  </a:lnTo>
                  <a:lnTo>
                    <a:pt x="146" y="264"/>
                  </a:lnTo>
                  <a:lnTo>
                    <a:pt x="131" y="270"/>
                  </a:lnTo>
                  <a:lnTo>
                    <a:pt x="116" y="275"/>
                  </a:lnTo>
                  <a:lnTo>
                    <a:pt x="102" y="276"/>
                  </a:lnTo>
                  <a:lnTo>
                    <a:pt x="88" y="276"/>
                  </a:lnTo>
                  <a:lnTo>
                    <a:pt x="84" y="276"/>
                  </a:lnTo>
                  <a:lnTo>
                    <a:pt x="80" y="275"/>
                  </a:lnTo>
                  <a:lnTo>
                    <a:pt x="76" y="273"/>
                  </a:lnTo>
                  <a:lnTo>
                    <a:pt x="72" y="272"/>
                  </a:lnTo>
                  <a:lnTo>
                    <a:pt x="64" y="270"/>
                  </a:lnTo>
                  <a:lnTo>
                    <a:pt x="56" y="267"/>
                  </a:lnTo>
                  <a:lnTo>
                    <a:pt x="48" y="262"/>
                  </a:lnTo>
                  <a:lnTo>
                    <a:pt x="40" y="258"/>
                  </a:lnTo>
                  <a:lnTo>
                    <a:pt x="31" y="254"/>
                  </a:lnTo>
                  <a:lnTo>
                    <a:pt x="22" y="249"/>
                  </a:lnTo>
                  <a:lnTo>
                    <a:pt x="11" y="245"/>
                  </a:lnTo>
                  <a:lnTo>
                    <a:pt x="0" y="240"/>
                  </a:lnTo>
                  <a:lnTo>
                    <a:pt x="7" y="238"/>
                  </a:lnTo>
                  <a:lnTo>
                    <a:pt x="14" y="235"/>
                  </a:lnTo>
                  <a:lnTo>
                    <a:pt x="23" y="233"/>
                  </a:lnTo>
                  <a:lnTo>
                    <a:pt x="32" y="230"/>
                  </a:lnTo>
                  <a:lnTo>
                    <a:pt x="40" y="226"/>
                  </a:lnTo>
                  <a:lnTo>
                    <a:pt x="48" y="220"/>
                  </a:lnTo>
                  <a:lnTo>
                    <a:pt x="55" y="215"/>
                  </a:lnTo>
                  <a:lnTo>
                    <a:pt x="60" y="207"/>
                  </a:lnTo>
                  <a:lnTo>
                    <a:pt x="65" y="195"/>
                  </a:lnTo>
                  <a:lnTo>
                    <a:pt x="75" y="182"/>
                  </a:lnTo>
                  <a:lnTo>
                    <a:pt x="85" y="170"/>
                  </a:lnTo>
                  <a:lnTo>
                    <a:pt x="99" y="157"/>
                  </a:lnTo>
                  <a:lnTo>
                    <a:pt x="113" y="148"/>
                  </a:lnTo>
                  <a:lnTo>
                    <a:pt x="128" y="141"/>
                  </a:lnTo>
                  <a:lnTo>
                    <a:pt x="144" y="137"/>
                  </a:lnTo>
                  <a:lnTo>
                    <a:pt x="161" y="140"/>
                  </a:lnTo>
                  <a:lnTo>
                    <a:pt x="168" y="143"/>
                  </a:lnTo>
                  <a:lnTo>
                    <a:pt x="176" y="144"/>
                  </a:lnTo>
                  <a:lnTo>
                    <a:pt x="183" y="143"/>
                  </a:lnTo>
                  <a:lnTo>
                    <a:pt x="188" y="140"/>
                  </a:lnTo>
                  <a:lnTo>
                    <a:pt x="191" y="136"/>
                  </a:lnTo>
                  <a:lnTo>
                    <a:pt x="194" y="136"/>
                  </a:lnTo>
                  <a:lnTo>
                    <a:pt x="198" y="137"/>
                  </a:lnTo>
                  <a:lnTo>
                    <a:pt x="201" y="139"/>
                  </a:lnTo>
                  <a:lnTo>
                    <a:pt x="196" y="143"/>
                  </a:lnTo>
                  <a:lnTo>
                    <a:pt x="190" y="150"/>
                  </a:lnTo>
                  <a:lnTo>
                    <a:pt x="186" y="157"/>
                  </a:lnTo>
                  <a:lnTo>
                    <a:pt x="185" y="164"/>
                  </a:lnTo>
                  <a:lnTo>
                    <a:pt x="185" y="165"/>
                  </a:lnTo>
                  <a:lnTo>
                    <a:pt x="186" y="166"/>
                  </a:lnTo>
                  <a:lnTo>
                    <a:pt x="186" y="169"/>
                  </a:lnTo>
                  <a:lnTo>
                    <a:pt x="188" y="170"/>
                  </a:lnTo>
                  <a:lnTo>
                    <a:pt x="189" y="171"/>
                  </a:lnTo>
                  <a:lnTo>
                    <a:pt x="190" y="171"/>
                  </a:lnTo>
                  <a:lnTo>
                    <a:pt x="192" y="172"/>
                  </a:lnTo>
                  <a:lnTo>
                    <a:pt x="193" y="173"/>
                  </a:lnTo>
                  <a:lnTo>
                    <a:pt x="199" y="174"/>
                  </a:lnTo>
                  <a:lnTo>
                    <a:pt x="205" y="173"/>
                  </a:lnTo>
                  <a:lnTo>
                    <a:pt x="211" y="170"/>
                  </a:lnTo>
                  <a:lnTo>
                    <a:pt x="214" y="166"/>
                  </a:lnTo>
                  <a:lnTo>
                    <a:pt x="217" y="160"/>
                  </a:lnTo>
                  <a:lnTo>
                    <a:pt x="217" y="154"/>
                  </a:lnTo>
                  <a:lnTo>
                    <a:pt x="216" y="147"/>
                  </a:lnTo>
                  <a:lnTo>
                    <a:pt x="214" y="142"/>
                  </a:lnTo>
                  <a:lnTo>
                    <a:pt x="212" y="139"/>
                  </a:lnTo>
                  <a:lnTo>
                    <a:pt x="212" y="136"/>
                  </a:lnTo>
                  <a:lnTo>
                    <a:pt x="213" y="135"/>
                  </a:lnTo>
                  <a:lnTo>
                    <a:pt x="215" y="134"/>
                  </a:lnTo>
                  <a:lnTo>
                    <a:pt x="217" y="134"/>
                  </a:lnTo>
                  <a:lnTo>
                    <a:pt x="219" y="137"/>
                  </a:lnTo>
                  <a:lnTo>
                    <a:pt x="220" y="141"/>
                  </a:lnTo>
                  <a:lnTo>
                    <a:pt x="221" y="144"/>
                  </a:lnTo>
                  <a:lnTo>
                    <a:pt x="222" y="149"/>
                  </a:lnTo>
                  <a:lnTo>
                    <a:pt x="227" y="154"/>
                  </a:lnTo>
                  <a:lnTo>
                    <a:pt x="232" y="155"/>
                  </a:lnTo>
                  <a:lnTo>
                    <a:pt x="242" y="150"/>
                  </a:lnTo>
                  <a:lnTo>
                    <a:pt x="245" y="154"/>
                  </a:lnTo>
                  <a:lnTo>
                    <a:pt x="250" y="156"/>
                  </a:lnTo>
                  <a:lnTo>
                    <a:pt x="255" y="158"/>
                  </a:lnTo>
                  <a:lnTo>
                    <a:pt x="261" y="158"/>
                  </a:lnTo>
                  <a:lnTo>
                    <a:pt x="266" y="157"/>
                  </a:lnTo>
                  <a:lnTo>
                    <a:pt x="272" y="154"/>
                  </a:lnTo>
                  <a:lnTo>
                    <a:pt x="276" y="149"/>
                  </a:lnTo>
                  <a:lnTo>
                    <a:pt x="280" y="141"/>
                  </a:lnTo>
                  <a:lnTo>
                    <a:pt x="283" y="140"/>
                  </a:lnTo>
                  <a:lnTo>
                    <a:pt x="287" y="139"/>
                  </a:lnTo>
                  <a:lnTo>
                    <a:pt x="291" y="136"/>
                  </a:lnTo>
                  <a:lnTo>
                    <a:pt x="297" y="135"/>
                  </a:lnTo>
                  <a:lnTo>
                    <a:pt x="302" y="134"/>
                  </a:lnTo>
                  <a:lnTo>
                    <a:pt x="307" y="133"/>
                  </a:lnTo>
                  <a:lnTo>
                    <a:pt x="313" y="132"/>
                  </a:lnTo>
                  <a:lnTo>
                    <a:pt x="319" y="131"/>
                  </a:lnTo>
                  <a:lnTo>
                    <a:pt x="328" y="125"/>
                  </a:lnTo>
                  <a:lnTo>
                    <a:pt x="336" y="113"/>
                  </a:lnTo>
                  <a:lnTo>
                    <a:pt x="343" y="95"/>
                  </a:lnTo>
                  <a:lnTo>
                    <a:pt x="351" y="72"/>
                  </a:lnTo>
                  <a:lnTo>
                    <a:pt x="364" y="46"/>
                  </a:lnTo>
                  <a:lnTo>
                    <a:pt x="381" y="27"/>
                  </a:lnTo>
                  <a:lnTo>
                    <a:pt x="399" y="14"/>
                  </a:lnTo>
                  <a:lnTo>
                    <a:pt x="419" y="6"/>
                  </a:lnTo>
                  <a:lnTo>
                    <a:pt x="437" y="1"/>
                  </a:lnTo>
                  <a:lnTo>
                    <a:pt x="454" y="0"/>
                  </a:lnTo>
                  <a:lnTo>
                    <a:pt x="466" y="0"/>
                  </a:lnTo>
                  <a:lnTo>
                    <a:pt x="473" y="0"/>
                  </a:lnTo>
                  <a:lnTo>
                    <a:pt x="479" y="0"/>
                  </a:lnTo>
                  <a:lnTo>
                    <a:pt x="486" y="1"/>
                  </a:lnTo>
                  <a:lnTo>
                    <a:pt x="495" y="3"/>
                  </a:lnTo>
                  <a:lnTo>
                    <a:pt x="505" y="4"/>
                  </a:lnTo>
                  <a:lnTo>
                    <a:pt x="517" y="6"/>
                  </a:lnTo>
                  <a:lnTo>
                    <a:pt x="527" y="9"/>
                  </a:lnTo>
                  <a:lnTo>
                    <a:pt x="539" y="13"/>
                  </a:lnTo>
                  <a:lnTo>
                    <a:pt x="548" y="18"/>
                  </a:lnTo>
                  <a:lnTo>
                    <a:pt x="557" y="22"/>
                  </a:lnTo>
                  <a:lnTo>
                    <a:pt x="568" y="26"/>
                  </a:lnTo>
                  <a:lnTo>
                    <a:pt x="579" y="28"/>
                  </a:lnTo>
                  <a:lnTo>
                    <a:pt x="589" y="30"/>
                  </a:lnTo>
                  <a:lnTo>
                    <a:pt x="601" y="31"/>
                  </a:lnTo>
                  <a:lnTo>
                    <a:pt x="611" y="31"/>
                  </a:lnTo>
                  <a:lnTo>
                    <a:pt x="621" y="31"/>
                  </a:lnTo>
                  <a:lnTo>
                    <a:pt x="630" y="30"/>
                  </a:lnTo>
                  <a:lnTo>
                    <a:pt x="640" y="30"/>
                  </a:lnTo>
                  <a:lnTo>
                    <a:pt x="640" y="35"/>
                  </a:lnTo>
                  <a:lnTo>
                    <a:pt x="636" y="39"/>
                  </a:lnTo>
                  <a:lnTo>
                    <a:pt x="631" y="44"/>
                  </a:lnTo>
                  <a:lnTo>
                    <a:pt x="622" y="57"/>
                  </a:lnTo>
                  <a:lnTo>
                    <a:pt x="610" y="73"/>
                  </a:lnTo>
                  <a:lnTo>
                    <a:pt x="596" y="90"/>
                  </a:lnTo>
                  <a:lnTo>
                    <a:pt x="583" y="107"/>
                  </a:lnTo>
                  <a:lnTo>
                    <a:pt x="568" y="125"/>
                  </a:lnTo>
                  <a:lnTo>
                    <a:pt x="553" y="140"/>
                  </a:lnTo>
                  <a:lnTo>
                    <a:pt x="538" y="151"/>
                  </a:lnTo>
                  <a:lnTo>
                    <a:pt x="524" y="158"/>
                  </a:lnTo>
                  <a:lnTo>
                    <a:pt x="515" y="160"/>
                  </a:lnTo>
                  <a:lnTo>
                    <a:pt x="504" y="164"/>
                  </a:lnTo>
                  <a:lnTo>
                    <a:pt x="490" y="169"/>
                  </a:lnTo>
                  <a:lnTo>
                    <a:pt x="477" y="172"/>
                  </a:lnTo>
                  <a:lnTo>
                    <a:pt x="463" y="177"/>
                  </a:lnTo>
                  <a:lnTo>
                    <a:pt x="449" y="180"/>
                  </a:lnTo>
                  <a:lnTo>
                    <a:pt x="436" y="182"/>
                  </a:lnTo>
                  <a:lnTo>
                    <a:pt x="425" y="184"/>
                  </a:lnTo>
                  <a:lnTo>
                    <a:pt x="414" y="182"/>
                  </a:lnTo>
                  <a:lnTo>
                    <a:pt x="402" y="180"/>
                  </a:lnTo>
                  <a:lnTo>
                    <a:pt x="388" y="177"/>
                  </a:lnTo>
                  <a:lnTo>
                    <a:pt x="375" y="172"/>
                  </a:lnTo>
                  <a:lnTo>
                    <a:pt x="364" y="169"/>
                  </a:lnTo>
                  <a:lnTo>
                    <a:pt x="353" y="164"/>
                  </a:lnTo>
                  <a:lnTo>
                    <a:pt x="345" y="160"/>
                  </a:lnTo>
                  <a:lnTo>
                    <a:pt x="341" y="158"/>
                  </a:lnTo>
                  <a:lnTo>
                    <a:pt x="336" y="155"/>
                  </a:lnTo>
                  <a:lnTo>
                    <a:pt x="331" y="151"/>
                  </a:lnTo>
                  <a:lnTo>
                    <a:pt x="326" y="148"/>
                  </a:lnTo>
                  <a:lnTo>
                    <a:pt x="321" y="145"/>
                  </a:lnTo>
                  <a:lnTo>
                    <a:pt x="318" y="144"/>
                  </a:lnTo>
                  <a:lnTo>
                    <a:pt x="313" y="144"/>
                  </a:lnTo>
                  <a:lnTo>
                    <a:pt x="307" y="144"/>
                  </a:lnTo>
                  <a:lnTo>
                    <a:pt x="302" y="145"/>
                  </a:lnTo>
                  <a:lnTo>
                    <a:pt x="296" y="147"/>
                  </a:lnTo>
                  <a:lnTo>
                    <a:pt x="291" y="148"/>
                  </a:lnTo>
                  <a:lnTo>
                    <a:pt x="287" y="150"/>
                  </a:lnTo>
                  <a:lnTo>
                    <a:pt x="283" y="151"/>
                  </a:lnTo>
                  <a:lnTo>
                    <a:pt x="279" y="155"/>
                  </a:lnTo>
                  <a:lnTo>
                    <a:pt x="277" y="158"/>
                  </a:lnTo>
                  <a:lnTo>
                    <a:pt x="279" y="160"/>
                  </a:lnTo>
                  <a:lnTo>
                    <a:pt x="282" y="163"/>
                  </a:lnTo>
                  <a:lnTo>
                    <a:pt x="285" y="164"/>
                  </a:lnTo>
                  <a:lnTo>
                    <a:pt x="290" y="164"/>
                  </a:lnTo>
                  <a:lnTo>
                    <a:pt x="295" y="163"/>
                  </a:lnTo>
                  <a:lnTo>
                    <a:pt x="300" y="163"/>
                  </a:lnTo>
                  <a:lnTo>
                    <a:pt x="306" y="162"/>
                  </a:lnTo>
                  <a:lnTo>
                    <a:pt x="313" y="162"/>
                  </a:lnTo>
                  <a:lnTo>
                    <a:pt x="320" y="160"/>
                  </a:lnTo>
                  <a:lnTo>
                    <a:pt x="326" y="159"/>
                  </a:lnTo>
                  <a:lnTo>
                    <a:pt x="333" y="158"/>
                  </a:lnTo>
                  <a:lnTo>
                    <a:pt x="338" y="158"/>
                  </a:lnTo>
                  <a:lnTo>
                    <a:pt x="346" y="159"/>
                  </a:lnTo>
                  <a:lnTo>
                    <a:pt x="355" y="160"/>
                  </a:lnTo>
                  <a:lnTo>
                    <a:pt x="365" y="164"/>
                  </a:lnTo>
                  <a:lnTo>
                    <a:pt x="376" y="169"/>
                  </a:lnTo>
                  <a:lnTo>
                    <a:pt x="391" y="174"/>
                  </a:lnTo>
                  <a:lnTo>
                    <a:pt x="409" y="182"/>
                  </a:lnTo>
                  <a:lnTo>
                    <a:pt x="422" y="190"/>
                  </a:lnTo>
                  <a:lnTo>
                    <a:pt x="434" y="202"/>
                  </a:lnTo>
                  <a:lnTo>
                    <a:pt x="446" y="216"/>
                  </a:lnTo>
                  <a:lnTo>
                    <a:pt x="455" y="231"/>
                  </a:lnTo>
                  <a:lnTo>
                    <a:pt x="464" y="248"/>
                  </a:lnTo>
                  <a:lnTo>
                    <a:pt x="470" y="265"/>
                  </a:lnTo>
                  <a:lnTo>
                    <a:pt x="475" y="285"/>
                  </a:lnTo>
                  <a:lnTo>
                    <a:pt x="479" y="303"/>
                  </a:lnTo>
                  <a:lnTo>
                    <a:pt x="480" y="316"/>
                  </a:lnTo>
                  <a:lnTo>
                    <a:pt x="481" y="328"/>
                  </a:lnTo>
                  <a:lnTo>
                    <a:pt x="480" y="339"/>
                  </a:lnTo>
                  <a:lnTo>
                    <a:pt x="479" y="351"/>
                  </a:lnTo>
                  <a:lnTo>
                    <a:pt x="472" y="343"/>
                  </a:lnTo>
                  <a:lnTo>
                    <a:pt x="460" y="335"/>
                  </a:lnTo>
                  <a:lnTo>
                    <a:pt x="448" y="328"/>
                  </a:lnTo>
                  <a:lnTo>
                    <a:pt x="433" y="321"/>
                  </a:lnTo>
                  <a:lnTo>
                    <a:pt x="417" y="316"/>
                  </a:lnTo>
                  <a:lnTo>
                    <a:pt x="401" y="312"/>
                  </a:lnTo>
                  <a:lnTo>
                    <a:pt x="386" y="308"/>
                  </a:lnTo>
                  <a:lnTo>
                    <a:pt x="372" y="306"/>
                  </a:lnTo>
                  <a:lnTo>
                    <a:pt x="364" y="305"/>
                  </a:lnTo>
                  <a:lnTo>
                    <a:pt x="355" y="302"/>
                  </a:lnTo>
                  <a:lnTo>
                    <a:pt x="344" y="300"/>
                  </a:lnTo>
                  <a:lnTo>
                    <a:pt x="335" y="297"/>
                  </a:lnTo>
                  <a:lnTo>
                    <a:pt x="326" y="292"/>
                  </a:lnTo>
                  <a:lnTo>
                    <a:pt x="317" y="284"/>
                  </a:lnTo>
                  <a:lnTo>
                    <a:pt x="310" y="275"/>
                  </a:lnTo>
                  <a:lnTo>
                    <a:pt x="304" y="263"/>
                  </a:lnTo>
                  <a:lnTo>
                    <a:pt x="296" y="247"/>
                  </a:lnTo>
                  <a:lnTo>
                    <a:pt x="289" y="234"/>
                  </a:lnTo>
                  <a:lnTo>
                    <a:pt x="284" y="219"/>
                  </a:lnTo>
                  <a:lnTo>
                    <a:pt x="284" y="199"/>
                  </a:lnTo>
                  <a:lnTo>
                    <a:pt x="284" y="193"/>
                  </a:lnTo>
                  <a:lnTo>
                    <a:pt x="281" y="186"/>
                  </a:lnTo>
                  <a:lnTo>
                    <a:pt x="277" y="181"/>
                  </a:lnTo>
                  <a:lnTo>
                    <a:pt x="272" y="175"/>
                  </a:lnTo>
                  <a:lnTo>
                    <a:pt x="266" y="172"/>
                  </a:lnTo>
                  <a:lnTo>
                    <a:pt x="260" y="167"/>
                  </a:lnTo>
                  <a:lnTo>
                    <a:pt x="255" y="165"/>
                  </a:lnTo>
                  <a:lnTo>
                    <a:pt x="251" y="163"/>
                  </a:lnTo>
                  <a:lnTo>
                    <a:pt x="245" y="160"/>
                  </a:lnTo>
                  <a:lnTo>
                    <a:pt x="239" y="158"/>
                  </a:lnTo>
                  <a:lnTo>
                    <a:pt x="236" y="159"/>
                  </a:lnTo>
                  <a:lnTo>
                    <a:pt x="235" y="162"/>
                  </a:lnTo>
                  <a:lnTo>
                    <a:pt x="236" y="166"/>
                  </a:lnTo>
                  <a:lnTo>
                    <a:pt x="236" y="172"/>
                  </a:lnTo>
                  <a:lnTo>
                    <a:pt x="238" y="177"/>
                  </a:lnTo>
                  <a:lnTo>
                    <a:pt x="241" y="182"/>
                  </a:lnTo>
                  <a:lnTo>
                    <a:pt x="244" y="186"/>
                  </a:lnTo>
                  <a:lnTo>
                    <a:pt x="251" y="192"/>
                  </a:lnTo>
                  <a:lnTo>
                    <a:pt x="259" y="200"/>
                  </a:lnTo>
                  <a:lnTo>
                    <a:pt x="269" y="209"/>
                  </a:lnTo>
                  <a:lnTo>
                    <a:pt x="280" y="220"/>
                  </a:lnTo>
                  <a:lnTo>
                    <a:pt x="290" y="233"/>
                  </a:lnTo>
                  <a:lnTo>
                    <a:pt x="298" y="248"/>
                  </a:lnTo>
                  <a:lnTo>
                    <a:pt x="305" y="265"/>
                  </a:lnTo>
                  <a:close/>
                </a:path>
              </a:pathLst>
            </a:custGeom>
            <a:solidFill>
              <a:srgbClr val="FF00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115" name="Freeform 311"/>
            <p:cNvSpPr>
              <a:spLocks/>
            </p:cNvSpPr>
            <p:nvPr/>
          </p:nvSpPr>
          <p:spPr bwMode="auto">
            <a:xfrm>
              <a:off x="12" y="250"/>
              <a:ext cx="96" cy="98"/>
            </a:xfrm>
            <a:custGeom>
              <a:avLst/>
              <a:gdLst>
                <a:gd name="T0" fmla="*/ 1 w 193"/>
                <a:gd name="T1" fmla="*/ 2 h 196"/>
                <a:gd name="T2" fmla="*/ 1 w 193"/>
                <a:gd name="T3" fmla="*/ 2 h 196"/>
                <a:gd name="T4" fmla="*/ 1 w 193"/>
                <a:gd name="T5" fmla="*/ 2 h 196"/>
                <a:gd name="T6" fmla="*/ 1 w 193"/>
                <a:gd name="T7" fmla="*/ 2 h 196"/>
                <a:gd name="T8" fmla="*/ 1 w 193"/>
                <a:gd name="T9" fmla="*/ 2 h 196"/>
                <a:gd name="T10" fmla="*/ 1 w 193"/>
                <a:gd name="T11" fmla="*/ 2 h 196"/>
                <a:gd name="T12" fmla="*/ 1 w 193"/>
                <a:gd name="T13" fmla="*/ 2 h 196"/>
                <a:gd name="T14" fmla="*/ 1 w 193"/>
                <a:gd name="T15" fmla="*/ 2 h 196"/>
                <a:gd name="T16" fmla="*/ 1 w 193"/>
                <a:gd name="T17" fmla="*/ 2 h 196"/>
                <a:gd name="T18" fmla="*/ 1 w 193"/>
                <a:gd name="T19" fmla="*/ 2 h 196"/>
                <a:gd name="T20" fmla="*/ 1 w 193"/>
                <a:gd name="T21" fmla="*/ 2 h 196"/>
                <a:gd name="T22" fmla="*/ 1 w 193"/>
                <a:gd name="T23" fmla="*/ 2 h 196"/>
                <a:gd name="T24" fmla="*/ 1 w 193"/>
                <a:gd name="T25" fmla="*/ 2 h 196"/>
                <a:gd name="T26" fmla="*/ 1 w 193"/>
                <a:gd name="T27" fmla="*/ 2 h 196"/>
                <a:gd name="T28" fmla="*/ 1 w 193"/>
                <a:gd name="T29" fmla="*/ 2 h 196"/>
                <a:gd name="T30" fmla="*/ 1 w 193"/>
                <a:gd name="T31" fmla="*/ 2 h 196"/>
                <a:gd name="T32" fmla="*/ 1 w 193"/>
                <a:gd name="T33" fmla="*/ 2 h 196"/>
                <a:gd name="T34" fmla="*/ 1 w 193"/>
                <a:gd name="T35" fmla="*/ 2 h 196"/>
                <a:gd name="T36" fmla="*/ 1 w 193"/>
                <a:gd name="T37" fmla="*/ 1 h 196"/>
                <a:gd name="T38" fmla="*/ 1 w 193"/>
                <a:gd name="T39" fmla="*/ 1 h 196"/>
                <a:gd name="T40" fmla="*/ 1 w 193"/>
                <a:gd name="T41" fmla="*/ 1 h 196"/>
                <a:gd name="T42" fmla="*/ 0 w 193"/>
                <a:gd name="T43" fmla="*/ 1 h 196"/>
                <a:gd name="T44" fmla="*/ 0 w 193"/>
                <a:gd name="T45" fmla="*/ 1 h 196"/>
                <a:gd name="T46" fmla="*/ 0 w 193"/>
                <a:gd name="T47" fmla="*/ 1 h 196"/>
                <a:gd name="T48" fmla="*/ 0 w 193"/>
                <a:gd name="T49" fmla="*/ 1 h 196"/>
                <a:gd name="T50" fmla="*/ 0 w 193"/>
                <a:gd name="T51" fmla="*/ 1 h 196"/>
                <a:gd name="T52" fmla="*/ 0 w 193"/>
                <a:gd name="T53" fmla="*/ 1 h 196"/>
                <a:gd name="T54" fmla="*/ 0 w 193"/>
                <a:gd name="T55" fmla="*/ 1 h 196"/>
                <a:gd name="T56" fmla="*/ 0 w 193"/>
                <a:gd name="T57" fmla="*/ 1 h 196"/>
                <a:gd name="T58" fmla="*/ 0 w 193"/>
                <a:gd name="T59" fmla="*/ 1 h 196"/>
                <a:gd name="T60" fmla="*/ 0 w 193"/>
                <a:gd name="T61" fmla="*/ 1 h 196"/>
                <a:gd name="T62" fmla="*/ 0 w 193"/>
                <a:gd name="T63" fmla="*/ 2 h 196"/>
                <a:gd name="T64" fmla="*/ 0 w 193"/>
                <a:gd name="T65" fmla="*/ 2 h 196"/>
                <a:gd name="T66" fmla="*/ 0 w 193"/>
                <a:gd name="T67" fmla="*/ 2 h 19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193" h="196">
                  <a:moveTo>
                    <a:pt x="146" y="196"/>
                  </a:moveTo>
                  <a:lnTo>
                    <a:pt x="146" y="189"/>
                  </a:lnTo>
                  <a:lnTo>
                    <a:pt x="149" y="184"/>
                  </a:lnTo>
                  <a:lnTo>
                    <a:pt x="152" y="179"/>
                  </a:lnTo>
                  <a:lnTo>
                    <a:pt x="158" y="177"/>
                  </a:lnTo>
                  <a:lnTo>
                    <a:pt x="164" y="175"/>
                  </a:lnTo>
                  <a:lnTo>
                    <a:pt x="169" y="177"/>
                  </a:lnTo>
                  <a:lnTo>
                    <a:pt x="173" y="179"/>
                  </a:lnTo>
                  <a:lnTo>
                    <a:pt x="174" y="181"/>
                  </a:lnTo>
                  <a:lnTo>
                    <a:pt x="175" y="184"/>
                  </a:lnTo>
                  <a:lnTo>
                    <a:pt x="178" y="184"/>
                  </a:lnTo>
                  <a:lnTo>
                    <a:pt x="181" y="185"/>
                  </a:lnTo>
                  <a:lnTo>
                    <a:pt x="186" y="186"/>
                  </a:lnTo>
                  <a:lnTo>
                    <a:pt x="190" y="187"/>
                  </a:lnTo>
                  <a:lnTo>
                    <a:pt x="193" y="187"/>
                  </a:lnTo>
                  <a:lnTo>
                    <a:pt x="193" y="186"/>
                  </a:lnTo>
                  <a:lnTo>
                    <a:pt x="191" y="182"/>
                  </a:lnTo>
                  <a:lnTo>
                    <a:pt x="189" y="179"/>
                  </a:lnTo>
                  <a:lnTo>
                    <a:pt x="186" y="177"/>
                  </a:lnTo>
                  <a:lnTo>
                    <a:pt x="182" y="173"/>
                  </a:lnTo>
                  <a:lnTo>
                    <a:pt x="178" y="171"/>
                  </a:lnTo>
                  <a:lnTo>
                    <a:pt x="175" y="172"/>
                  </a:lnTo>
                  <a:lnTo>
                    <a:pt x="171" y="173"/>
                  </a:lnTo>
                  <a:lnTo>
                    <a:pt x="166" y="173"/>
                  </a:lnTo>
                  <a:lnTo>
                    <a:pt x="163" y="171"/>
                  </a:lnTo>
                  <a:lnTo>
                    <a:pt x="159" y="166"/>
                  </a:lnTo>
                  <a:lnTo>
                    <a:pt x="157" y="160"/>
                  </a:lnTo>
                  <a:lnTo>
                    <a:pt x="157" y="156"/>
                  </a:lnTo>
                  <a:lnTo>
                    <a:pt x="157" y="152"/>
                  </a:lnTo>
                  <a:lnTo>
                    <a:pt x="158" y="150"/>
                  </a:lnTo>
                  <a:lnTo>
                    <a:pt x="159" y="148"/>
                  </a:lnTo>
                  <a:lnTo>
                    <a:pt x="161" y="147"/>
                  </a:lnTo>
                  <a:lnTo>
                    <a:pt x="163" y="144"/>
                  </a:lnTo>
                  <a:lnTo>
                    <a:pt x="166" y="141"/>
                  </a:lnTo>
                  <a:lnTo>
                    <a:pt x="171" y="139"/>
                  </a:lnTo>
                  <a:lnTo>
                    <a:pt x="174" y="137"/>
                  </a:lnTo>
                  <a:lnTo>
                    <a:pt x="178" y="137"/>
                  </a:lnTo>
                  <a:lnTo>
                    <a:pt x="182" y="118"/>
                  </a:lnTo>
                  <a:lnTo>
                    <a:pt x="181" y="99"/>
                  </a:lnTo>
                  <a:lnTo>
                    <a:pt x="176" y="81"/>
                  </a:lnTo>
                  <a:lnTo>
                    <a:pt x="166" y="65"/>
                  </a:lnTo>
                  <a:lnTo>
                    <a:pt x="151" y="50"/>
                  </a:lnTo>
                  <a:lnTo>
                    <a:pt x="131" y="38"/>
                  </a:lnTo>
                  <a:lnTo>
                    <a:pt x="107" y="28"/>
                  </a:lnTo>
                  <a:lnTo>
                    <a:pt x="78" y="22"/>
                  </a:lnTo>
                  <a:lnTo>
                    <a:pt x="67" y="20"/>
                  </a:lnTo>
                  <a:lnTo>
                    <a:pt x="55" y="18"/>
                  </a:lnTo>
                  <a:lnTo>
                    <a:pt x="44" y="14"/>
                  </a:lnTo>
                  <a:lnTo>
                    <a:pt x="32" y="11"/>
                  </a:lnTo>
                  <a:lnTo>
                    <a:pt x="22" y="8"/>
                  </a:lnTo>
                  <a:lnTo>
                    <a:pt x="13" y="5"/>
                  </a:lnTo>
                  <a:lnTo>
                    <a:pt x="6" y="3"/>
                  </a:lnTo>
                  <a:lnTo>
                    <a:pt x="0" y="0"/>
                  </a:lnTo>
                  <a:lnTo>
                    <a:pt x="7" y="9"/>
                  </a:lnTo>
                  <a:lnTo>
                    <a:pt x="13" y="21"/>
                  </a:lnTo>
                  <a:lnTo>
                    <a:pt x="19" y="34"/>
                  </a:lnTo>
                  <a:lnTo>
                    <a:pt x="23" y="46"/>
                  </a:lnTo>
                  <a:lnTo>
                    <a:pt x="27" y="60"/>
                  </a:lnTo>
                  <a:lnTo>
                    <a:pt x="31" y="74"/>
                  </a:lnTo>
                  <a:lnTo>
                    <a:pt x="35" y="86"/>
                  </a:lnTo>
                  <a:lnTo>
                    <a:pt x="37" y="97"/>
                  </a:lnTo>
                  <a:lnTo>
                    <a:pt x="40" y="110"/>
                  </a:lnTo>
                  <a:lnTo>
                    <a:pt x="45" y="125"/>
                  </a:lnTo>
                  <a:lnTo>
                    <a:pt x="53" y="141"/>
                  </a:lnTo>
                  <a:lnTo>
                    <a:pt x="64" y="157"/>
                  </a:lnTo>
                  <a:lnTo>
                    <a:pt x="77" y="172"/>
                  </a:lnTo>
                  <a:lnTo>
                    <a:pt x="96" y="185"/>
                  </a:lnTo>
                  <a:lnTo>
                    <a:pt x="119" y="193"/>
                  </a:lnTo>
                  <a:lnTo>
                    <a:pt x="146" y="196"/>
                  </a:lnTo>
                  <a:close/>
                </a:path>
              </a:pathLst>
            </a:custGeom>
            <a:solidFill>
              <a:srgbClr val="FF00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116" name="Freeform 312"/>
            <p:cNvSpPr>
              <a:spLocks/>
            </p:cNvSpPr>
            <p:nvPr/>
          </p:nvSpPr>
          <p:spPr bwMode="auto">
            <a:xfrm>
              <a:off x="116" y="308"/>
              <a:ext cx="10" cy="11"/>
            </a:xfrm>
            <a:custGeom>
              <a:avLst/>
              <a:gdLst>
                <a:gd name="T0" fmla="*/ 0 w 20"/>
                <a:gd name="T1" fmla="*/ 1 h 21"/>
                <a:gd name="T2" fmla="*/ 1 w 20"/>
                <a:gd name="T3" fmla="*/ 1 h 21"/>
                <a:gd name="T4" fmla="*/ 1 w 20"/>
                <a:gd name="T5" fmla="*/ 1 h 21"/>
                <a:gd name="T6" fmla="*/ 1 w 20"/>
                <a:gd name="T7" fmla="*/ 0 h 21"/>
                <a:gd name="T8" fmla="*/ 1 w 20"/>
                <a:gd name="T9" fmla="*/ 0 h 21"/>
                <a:gd name="T10" fmla="*/ 1 w 20"/>
                <a:gd name="T11" fmla="*/ 1 h 21"/>
                <a:gd name="T12" fmla="*/ 1 w 20"/>
                <a:gd name="T13" fmla="*/ 1 h 21"/>
                <a:gd name="T14" fmla="*/ 1 w 20"/>
                <a:gd name="T15" fmla="*/ 1 h 21"/>
                <a:gd name="T16" fmla="*/ 1 w 20"/>
                <a:gd name="T17" fmla="*/ 1 h 21"/>
                <a:gd name="T18" fmla="*/ 1 w 20"/>
                <a:gd name="T19" fmla="*/ 1 h 21"/>
                <a:gd name="T20" fmla="*/ 1 w 20"/>
                <a:gd name="T21" fmla="*/ 1 h 21"/>
                <a:gd name="T22" fmla="*/ 1 w 20"/>
                <a:gd name="T23" fmla="*/ 1 h 21"/>
                <a:gd name="T24" fmla="*/ 1 w 20"/>
                <a:gd name="T25" fmla="*/ 1 h 21"/>
                <a:gd name="T26" fmla="*/ 1 w 20"/>
                <a:gd name="T27" fmla="*/ 1 h 21"/>
                <a:gd name="T28" fmla="*/ 1 w 20"/>
                <a:gd name="T29" fmla="*/ 1 h 21"/>
                <a:gd name="T30" fmla="*/ 1 w 20"/>
                <a:gd name="T31" fmla="*/ 1 h 21"/>
                <a:gd name="T32" fmla="*/ 0 w 20"/>
                <a:gd name="T33" fmla="*/ 1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0" h="21">
                  <a:moveTo>
                    <a:pt x="0" y="8"/>
                  </a:moveTo>
                  <a:lnTo>
                    <a:pt x="2" y="3"/>
                  </a:lnTo>
                  <a:lnTo>
                    <a:pt x="4" y="1"/>
                  </a:lnTo>
                  <a:lnTo>
                    <a:pt x="7" y="0"/>
                  </a:lnTo>
                  <a:lnTo>
                    <a:pt x="11" y="0"/>
                  </a:lnTo>
                  <a:lnTo>
                    <a:pt x="14" y="1"/>
                  </a:lnTo>
                  <a:lnTo>
                    <a:pt x="18" y="3"/>
                  </a:lnTo>
                  <a:lnTo>
                    <a:pt x="19" y="6"/>
                  </a:lnTo>
                  <a:lnTo>
                    <a:pt x="20" y="10"/>
                  </a:lnTo>
                  <a:lnTo>
                    <a:pt x="19" y="15"/>
                  </a:lnTo>
                  <a:lnTo>
                    <a:pt x="18" y="17"/>
                  </a:lnTo>
                  <a:lnTo>
                    <a:pt x="14" y="19"/>
                  </a:lnTo>
                  <a:lnTo>
                    <a:pt x="12" y="21"/>
                  </a:lnTo>
                  <a:lnTo>
                    <a:pt x="9" y="19"/>
                  </a:lnTo>
                  <a:lnTo>
                    <a:pt x="4" y="16"/>
                  </a:lnTo>
                  <a:lnTo>
                    <a:pt x="2" y="12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117" name="Freeform 313"/>
            <p:cNvSpPr>
              <a:spLocks/>
            </p:cNvSpPr>
            <p:nvPr/>
          </p:nvSpPr>
          <p:spPr bwMode="auto">
            <a:xfrm>
              <a:off x="136" y="322"/>
              <a:ext cx="11" cy="11"/>
            </a:xfrm>
            <a:custGeom>
              <a:avLst/>
              <a:gdLst>
                <a:gd name="T0" fmla="*/ 1 w 22"/>
                <a:gd name="T1" fmla="*/ 1 h 22"/>
                <a:gd name="T2" fmla="*/ 1 w 22"/>
                <a:gd name="T3" fmla="*/ 0 h 22"/>
                <a:gd name="T4" fmla="*/ 1 w 22"/>
                <a:gd name="T5" fmla="*/ 0 h 22"/>
                <a:gd name="T6" fmla="*/ 1 w 22"/>
                <a:gd name="T7" fmla="*/ 1 h 22"/>
                <a:gd name="T8" fmla="*/ 1 w 22"/>
                <a:gd name="T9" fmla="*/ 1 h 22"/>
                <a:gd name="T10" fmla="*/ 1 w 22"/>
                <a:gd name="T11" fmla="*/ 1 h 22"/>
                <a:gd name="T12" fmla="*/ 1 w 22"/>
                <a:gd name="T13" fmla="*/ 1 h 22"/>
                <a:gd name="T14" fmla="*/ 1 w 22"/>
                <a:gd name="T15" fmla="*/ 1 h 22"/>
                <a:gd name="T16" fmla="*/ 1 w 22"/>
                <a:gd name="T17" fmla="*/ 1 h 22"/>
                <a:gd name="T18" fmla="*/ 1 w 22"/>
                <a:gd name="T19" fmla="*/ 1 h 22"/>
                <a:gd name="T20" fmla="*/ 1 w 22"/>
                <a:gd name="T21" fmla="*/ 1 h 22"/>
                <a:gd name="T22" fmla="*/ 1 w 22"/>
                <a:gd name="T23" fmla="*/ 1 h 22"/>
                <a:gd name="T24" fmla="*/ 1 w 22"/>
                <a:gd name="T25" fmla="*/ 1 h 22"/>
                <a:gd name="T26" fmla="*/ 1 w 22"/>
                <a:gd name="T27" fmla="*/ 1 h 22"/>
                <a:gd name="T28" fmla="*/ 0 w 22"/>
                <a:gd name="T29" fmla="*/ 1 h 22"/>
                <a:gd name="T30" fmla="*/ 0 w 22"/>
                <a:gd name="T31" fmla="*/ 1 h 22"/>
                <a:gd name="T32" fmla="*/ 1 w 22"/>
                <a:gd name="T33" fmla="*/ 1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2" h="22">
                  <a:moveTo>
                    <a:pt x="2" y="3"/>
                  </a:moveTo>
                  <a:lnTo>
                    <a:pt x="6" y="0"/>
                  </a:lnTo>
                  <a:lnTo>
                    <a:pt x="11" y="0"/>
                  </a:lnTo>
                  <a:lnTo>
                    <a:pt x="16" y="2"/>
                  </a:lnTo>
                  <a:lnTo>
                    <a:pt x="19" y="4"/>
                  </a:lnTo>
                  <a:lnTo>
                    <a:pt x="22" y="7"/>
                  </a:lnTo>
                  <a:lnTo>
                    <a:pt x="22" y="12"/>
                  </a:lnTo>
                  <a:lnTo>
                    <a:pt x="22" y="17"/>
                  </a:lnTo>
                  <a:lnTo>
                    <a:pt x="21" y="20"/>
                  </a:lnTo>
                  <a:lnTo>
                    <a:pt x="17" y="22"/>
                  </a:lnTo>
                  <a:lnTo>
                    <a:pt x="11" y="22"/>
                  </a:lnTo>
                  <a:lnTo>
                    <a:pt x="7" y="20"/>
                  </a:lnTo>
                  <a:lnTo>
                    <a:pt x="3" y="18"/>
                  </a:lnTo>
                  <a:lnTo>
                    <a:pt x="1" y="14"/>
                  </a:lnTo>
                  <a:lnTo>
                    <a:pt x="0" y="10"/>
                  </a:lnTo>
                  <a:lnTo>
                    <a:pt x="0" y="6"/>
                  </a:lnTo>
                  <a:lnTo>
                    <a:pt x="2" y="3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118" name="Freeform 314"/>
            <p:cNvSpPr>
              <a:spLocks/>
            </p:cNvSpPr>
            <p:nvPr/>
          </p:nvSpPr>
          <p:spPr bwMode="auto">
            <a:xfrm>
              <a:off x="112" y="335"/>
              <a:ext cx="10" cy="11"/>
            </a:xfrm>
            <a:custGeom>
              <a:avLst/>
              <a:gdLst>
                <a:gd name="T0" fmla="*/ 0 w 21"/>
                <a:gd name="T1" fmla="*/ 1 h 22"/>
                <a:gd name="T2" fmla="*/ 0 w 21"/>
                <a:gd name="T3" fmla="*/ 1 h 22"/>
                <a:gd name="T4" fmla="*/ 0 w 21"/>
                <a:gd name="T5" fmla="*/ 0 h 22"/>
                <a:gd name="T6" fmla="*/ 0 w 21"/>
                <a:gd name="T7" fmla="*/ 0 h 22"/>
                <a:gd name="T8" fmla="*/ 0 w 21"/>
                <a:gd name="T9" fmla="*/ 1 h 22"/>
                <a:gd name="T10" fmla="*/ 0 w 21"/>
                <a:gd name="T11" fmla="*/ 1 h 22"/>
                <a:gd name="T12" fmla="*/ 0 w 21"/>
                <a:gd name="T13" fmla="*/ 1 h 22"/>
                <a:gd name="T14" fmla="*/ 0 w 21"/>
                <a:gd name="T15" fmla="*/ 1 h 22"/>
                <a:gd name="T16" fmla="*/ 0 w 21"/>
                <a:gd name="T17" fmla="*/ 1 h 22"/>
                <a:gd name="T18" fmla="*/ 0 w 21"/>
                <a:gd name="T19" fmla="*/ 1 h 22"/>
                <a:gd name="T20" fmla="*/ 0 w 21"/>
                <a:gd name="T21" fmla="*/ 1 h 22"/>
                <a:gd name="T22" fmla="*/ 0 w 21"/>
                <a:gd name="T23" fmla="*/ 1 h 22"/>
                <a:gd name="T24" fmla="*/ 0 w 21"/>
                <a:gd name="T25" fmla="*/ 1 h 22"/>
                <a:gd name="T26" fmla="*/ 0 w 21"/>
                <a:gd name="T27" fmla="*/ 1 h 22"/>
                <a:gd name="T28" fmla="*/ 0 w 21"/>
                <a:gd name="T29" fmla="*/ 1 h 22"/>
                <a:gd name="T30" fmla="*/ 0 w 21"/>
                <a:gd name="T31" fmla="*/ 1 h 22"/>
                <a:gd name="T32" fmla="*/ 0 w 21"/>
                <a:gd name="T33" fmla="*/ 1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1" h="22">
                  <a:moveTo>
                    <a:pt x="3" y="4"/>
                  </a:moveTo>
                  <a:lnTo>
                    <a:pt x="5" y="2"/>
                  </a:lnTo>
                  <a:lnTo>
                    <a:pt x="10" y="0"/>
                  </a:lnTo>
                  <a:lnTo>
                    <a:pt x="14" y="0"/>
                  </a:lnTo>
                  <a:lnTo>
                    <a:pt x="19" y="2"/>
                  </a:lnTo>
                  <a:lnTo>
                    <a:pt x="21" y="7"/>
                  </a:lnTo>
                  <a:lnTo>
                    <a:pt x="21" y="11"/>
                  </a:lnTo>
                  <a:lnTo>
                    <a:pt x="20" y="16"/>
                  </a:lnTo>
                  <a:lnTo>
                    <a:pt x="18" y="19"/>
                  </a:lnTo>
                  <a:lnTo>
                    <a:pt x="14" y="21"/>
                  </a:lnTo>
                  <a:lnTo>
                    <a:pt x="11" y="22"/>
                  </a:lnTo>
                  <a:lnTo>
                    <a:pt x="6" y="22"/>
                  </a:lnTo>
                  <a:lnTo>
                    <a:pt x="3" y="19"/>
                  </a:lnTo>
                  <a:lnTo>
                    <a:pt x="0" y="16"/>
                  </a:lnTo>
                  <a:lnTo>
                    <a:pt x="0" y="11"/>
                  </a:lnTo>
                  <a:lnTo>
                    <a:pt x="2" y="8"/>
                  </a:lnTo>
                  <a:lnTo>
                    <a:pt x="3" y="4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119" name="Freeform 315"/>
            <p:cNvSpPr>
              <a:spLocks/>
            </p:cNvSpPr>
            <p:nvPr/>
          </p:nvSpPr>
          <p:spPr bwMode="auto">
            <a:xfrm>
              <a:off x="94" y="322"/>
              <a:ext cx="11" cy="11"/>
            </a:xfrm>
            <a:custGeom>
              <a:avLst/>
              <a:gdLst>
                <a:gd name="T0" fmla="*/ 1 w 22"/>
                <a:gd name="T1" fmla="*/ 1 h 22"/>
                <a:gd name="T2" fmla="*/ 1 w 22"/>
                <a:gd name="T3" fmla="*/ 1 h 22"/>
                <a:gd name="T4" fmla="*/ 0 w 22"/>
                <a:gd name="T5" fmla="*/ 1 h 22"/>
                <a:gd name="T6" fmla="*/ 0 w 22"/>
                <a:gd name="T7" fmla="*/ 1 h 22"/>
                <a:gd name="T8" fmla="*/ 1 w 22"/>
                <a:gd name="T9" fmla="*/ 1 h 22"/>
                <a:gd name="T10" fmla="*/ 1 w 22"/>
                <a:gd name="T11" fmla="*/ 1 h 22"/>
                <a:gd name="T12" fmla="*/ 1 w 22"/>
                <a:gd name="T13" fmla="*/ 1 h 22"/>
                <a:gd name="T14" fmla="*/ 1 w 22"/>
                <a:gd name="T15" fmla="*/ 1 h 22"/>
                <a:gd name="T16" fmla="*/ 1 w 22"/>
                <a:gd name="T17" fmla="*/ 1 h 22"/>
                <a:gd name="T18" fmla="*/ 1 w 22"/>
                <a:gd name="T19" fmla="*/ 1 h 22"/>
                <a:gd name="T20" fmla="*/ 1 w 22"/>
                <a:gd name="T21" fmla="*/ 1 h 22"/>
                <a:gd name="T22" fmla="*/ 1 w 22"/>
                <a:gd name="T23" fmla="*/ 1 h 22"/>
                <a:gd name="T24" fmla="*/ 1 w 22"/>
                <a:gd name="T25" fmla="*/ 1 h 22"/>
                <a:gd name="T26" fmla="*/ 1 w 22"/>
                <a:gd name="T27" fmla="*/ 1 h 22"/>
                <a:gd name="T28" fmla="*/ 1 w 22"/>
                <a:gd name="T29" fmla="*/ 1 h 22"/>
                <a:gd name="T30" fmla="*/ 1 w 22"/>
                <a:gd name="T31" fmla="*/ 0 h 22"/>
                <a:gd name="T32" fmla="*/ 1 w 22"/>
                <a:gd name="T33" fmla="*/ 1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2" h="22">
                  <a:moveTo>
                    <a:pt x="3" y="1"/>
                  </a:moveTo>
                  <a:lnTo>
                    <a:pt x="1" y="5"/>
                  </a:lnTo>
                  <a:lnTo>
                    <a:pt x="0" y="10"/>
                  </a:lnTo>
                  <a:lnTo>
                    <a:pt x="0" y="14"/>
                  </a:lnTo>
                  <a:lnTo>
                    <a:pt x="1" y="18"/>
                  </a:lnTo>
                  <a:lnTo>
                    <a:pt x="4" y="20"/>
                  </a:lnTo>
                  <a:lnTo>
                    <a:pt x="10" y="22"/>
                  </a:lnTo>
                  <a:lnTo>
                    <a:pt x="15" y="22"/>
                  </a:lnTo>
                  <a:lnTo>
                    <a:pt x="18" y="20"/>
                  </a:lnTo>
                  <a:lnTo>
                    <a:pt x="21" y="16"/>
                  </a:lnTo>
                  <a:lnTo>
                    <a:pt x="22" y="13"/>
                  </a:lnTo>
                  <a:lnTo>
                    <a:pt x="22" y="10"/>
                  </a:lnTo>
                  <a:lnTo>
                    <a:pt x="21" y="6"/>
                  </a:lnTo>
                  <a:lnTo>
                    <a:pt x="17" y="4"/>
                  </a:lnTo>
                  <a:lnTo>
                    <a:pt x="13" y="1"/>
                  </a:lnTo>
                  <a:lnTo>
                    <a:pt x="7" y="0"/>
                  </a:lnTo>
                  <a:lnTo>
                    <a:pt x="3" y="1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120" name="Freeform 316"/>
            <p:cNvSpPr>
              <a:spLocks/>
            </p:cNvSpPr>
            <p:nvPr/>
          </p:nvSpPr>
          <p:spPr bwMode="auto">
            <a:xfrm>
              <a:off x="88" y="342"/>
              <a:ext cx="9" cy="10"/>
            </a:xfrm>
            <a:custGeom>
              <a:avLst/>
              <a:gdLst>
                <a:gd name="T0" fmla="*/ 0 w 19"/>
                <a:gd name="T1" fmla="*/ 1 h 19"/>
                <a:gd name="T2" fmla="*/ 0 w 19"/>
                <a:gd name="T3" fmla="*/ 1 h 19"/>
                <a:gd name="T4" fmla="*/ 0 w 19"/>
                <a:gd name="T5" fmla="*/ 1 h 19"/>
                <a:gd name="T6" fmla="*/ 0 w 19"/>
                <a:gd name="T7" fmla="*/ 1 h 19"/>
                <a:gd name="T8" fmla="*/ 0 w 19"/>
                <a:gd name="T9" fmla="*/ 1 h 19"/>
                <a:gd name="T10" fmla="*/ 0 w 19"/>
                <a:gd name="T11" fmla="*/ 0 h 19"/>
                <a:gd name="T12" fmla="*/ 0 w 19"/>
                <a:gd name="T13" fmla="*/ 1 h 19"/>
                <a:gd name="T14" fmla="*/ 0 w 19"/>
                <a:gd name="T15" fmla="*/ 1 h 19"/>
                <a:gd name="T16" fmla="*/ 0 w 19"/>
                <a:gd name="T17" fmla="*/ 1 h 19"/>
                <a:gd name="T18" fmla="*/ 0 w 19"/>
                <a:gd name="T19" fmla="*/ 1 h 19"/>
                <a:gd name="T20" fmla="*/ 0 w 19"/>
                <a:gd name="T21" fmla="*/ 1 h 19"/>
                <a:gd name="T22" fmla="*/ 0 w 19"/>
                <a:gd name="T23" fmla="*/ 1 h 19"/>
                <a:gd name="T24" fmla="*/ 0 w 19"/>
                <a:gd name="T25" fmla="*/ 1 h 19"/>
                <a:gd name="T26" fmla="*/ 0 w 19"/>
                <a:gd name="T27" fmla="*/ 1 h 19"/>
                <a:gd name="T28" fmla="*/ 0 w 19"/>
                <a:gd name="T29" fmla="*/ 1 h 19"/>
                <a:gd name="T30" fmla="*/ 0 w 19"/>
                <a:gd name="T31" fmla="*/ 1 h 19"/>
                <a:gd name="T32" fmla="*/ 0 w 19"/>
                <a:gd name="T33" fmla="*/ 1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9" h="19">
                  <a:moveTo>
                    <a:pt x="0" y="12"/>
                  </a:moveTo>
                  <a:lnTo>
                    <a:pt x="0" y="9"/>
                  </a:lnTo>
                  <a:lnTo>
                    <a:pt x="0" y="5"/>
                  </a:lnTo>
                  <a:lnTo>
                    <a:pt x="3" y="3"/>
                  </a:lnTo>
                  <a:lnTo>
                    <a:pt x="6" y="1"/>
                  </a:lnTo>
                  <a:lnTo>
                    <a:pt x="12" y="0"/>
                  </a:lnTo>
                  <a:lnTo>
                    <a:pt x="15" y="1"/>
                  </a:lnTo>
                  <a:lnTo>
                    <a:pt x="17" y="3"/>
                  </a:lnTo>
                  <a:lnTo>
                    <a:pt x="19" y="7"/>
                  </a:lnTo>
                  <a:lnTo>
                    <a:pt x="19" y="10"/>
                  </a:lnTo>
                  <a:lnTo>
                    <a:pt x="17" y="15"/>
                  </a:lnTo>
                  <a:lnTo>
                    <a:pt x="14" y="17"/>
                  </a:lnTo>
                  <a:lnTo>
                    <a:pt x="12" y="19"/>
                  </a:lnTo>
                  <a:lnTo>
                    <a:pt x="8" y="19"/>
                  </a:lnTo>
                  <a:lnTo>
                    <a:pt x="5" y="17"/>
                  </a:lnTo>
                  <a:lnTo>
                    <a:pt x="1" y="15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121" name="Freeform 317"/>
            <p:cNvSpPr>
              <a:spLocks/>
            </p:cNvSpPr>
            <p:nvPr/>
          </p:nvSpPr>
          <p:spPr bwMode="auto">
            <a:xfrm>
              <a:off x="105" y="357"/>
              <a:ext cx="8" cy="11"/>
            </a:xfrm>
            <a:custGeom>
              <a:avLst/>
              <a:gdLst>
                <a:gd name="T0" fmla="*/ 1 w 16"/>
                <a:gd name="T1" fmla="*/ 1 h 22"/>
                <a:gd name="T2" fmla="*/ 1 w 16"/>
                <a:gd name="T3" fmla="*/ 1 h 22"/>
                <a:gd name="T4" fmla="*/ 0 w 16"/>
                <a:gd name="T5" fmla="*/ 1 h 22"/>
                <a:gd name="T6" fmla="*/ 0 w 16"/>
                <a:gd name="T7" fmla="*/ 1 h 22"/>
                <a:gd name="T8" fmla="*/ 0 w 16"/>
                <a:gd name="T9" fmla="*/ 1 h 22"/>
                <a:gd name="T10" fmla="*/ 1 w 16"/>
                <a:gd name="T11" fmla="*/ 1 h 22"/>
                <a:gd name="T12" fmla="*/ 1 w 16"/>
                <a:gd name="T13" fmla="*/ 1 h 22"/>
                <a:gd name="T14" fmla="*/ 1 w 16"/>
                <a:gd name="T15" fmla="*/ 1 h 22"/>
                <a:gd name="T16" fmla="*/ 1 w 16"/>
                <a:gd name="T17" fmla="*/ 0 h 22"/>
                <a:gd name="T18" fmla="*/ 1 w 16"/>
                <a:gd name="T19" fmla="*/ 1 h 22"/>
                <a:gd name="T20" fmla="*/ 1 w 16"/>
                <a:gd name="T21" fmla="*/ 1 h 22"/>
                <a:gd name="T22" fmla="*/ 1 w 16"/>
                <a:gd name="T23" fmla="*/ 1 h 22"/>
                <a:gd name="T24" fmla="*/ 1 w 16"/>
                <a:gd name="T25" fmla="*/ 1 h 22"/>
                <a:gd name="T26" fmla="*/ 1 w 16"/>
                <a:gd name="T27" fmla="*/ 1 h 22"/>
                <a:gd name="T28" fmla="*/ 1 w 16"/>
                <a:gd name="T29" fmla="*/ 1 h 22"/>
                <a:gd name="T30" fmla="*/ 1 w 16"/>
                <a:gd name="T31" fmla="*/ 1 h 22"/>
                <a:gd name="T32" fmla="*/ 1 w 16"/>
                <a:gd name="T33" fmla="*/ 1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6" h="22">
                  <a:moveTo>
                    <a:pt x="5" y="22"/>
                  </a:moveTo>
                  <a:lnTo>
                    <a:pt x="2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0"/>
                  </a:lnTo>
                  <a:lnTo>
                    <a:pt x="1" y="7"/>
                  </a:lnTo>
                  <a:lnTo>
                    <a:pt x="3" y="3"/>
                  </a:lnTo>
                  <a:lnTo>
                    <a:pt x="7" y="1"/>
                  </a:lnTo>
                  <a:lnTo>
                    <a:pt x="10" y="0"/>
                  </a:lnTo>
                  <a:lnTo>
                    <a:pt x="12" y="1"/>
                  </a:lnTo>
                  <a:lnTo>
                    <a:pt x="15" y="3"/>
                  </a:lnTo>
                  <a:lnTo>
                    <a:pt x="16" y="8"/>
                  </a:lnTo>
                  <a:lnTo>
                    <a:pt x="16" y="11"/>
                  </a:lnTo>
                  <a:lnTo>
                    <a:pt x="15" y="15"/>
                  </a:lnTo>
                  <a:lnTo>
                    <a:pt x="12" y="18"/>
                  </a:lnTo>
                  <a:lnTo>
                    <a:pt x="10" y="20"/>
                  </a:lnTo>
                  <a:lnTo>
                    <a:pt x="5" y="22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122" name="Freeform 318"/>
            <p:cNvSpPr>
              <a:spLocks/>
            </p:cNvSpPr>
            <p:nvPr/>
          </p:nvSpPr>
          <p:spPr bwMode="auto">
            <a:xfrm>
              <a:off x="119" y="346"/>
              <a:ext cx="10" cy="13"/>
            </a:xfrm>
            <a:custGeom>
              <a:avLst/>
              <a:gdLst>
                <a:gd name="T0" fmla="*/ 1 w 20"/>
                <a:gd name="T1" fmla="*/ 1 h 25"/>
                <a:gd name="T2" fmla="*/ 1 w 20"/>
                <a:gd name="T3" fmla="*/ 1 h 25"/>
                <a:gd name="T4" fmla="*/ 1 w 20"/>
                <a:gd name="T5" fmla="*/ 1 h 25"/>
                <a:gd name="T6" fmla="*/ 1 w 20"/>
                <a:gd name="T7" fmla="*/ 1 h 25"/>
                <a:gd name="T8" fmla="*/ 1 w 20"/>
                <a:gd name="T9" fmla="*/ 0 h 25"/>
                <a:gd name="T10" fmla="*/ 1 w 20"/>
                <a:gd name="T11" fmla="*/ 1 h 25"/>
                <a:gd name="T12" fmla="*/ 1 w 20"/>
                <a:gd name="T13" fmla="*/ 1 h 25"/>
                <a:gd name="T14" fmla="*/ 1 w 20"/>
                <a:gd name="T15" fmla="*/ 1 h 25"/>
                <a:gd name="T16" fmla="*/ 1 w 20"/>
                <a:gd name="T17" fmla="*/ 1 h 25"/>
                <a:gd name="T18" fmla="*/ 1 w 20"/>
                <a:gd name="T19" fmla="*/ 1 h 25"/>
                <a:gd name="T20" fmla="*/ 1 w 20"/>
                <a:gd name="T21" fmla="*/ 1 h 25"/>
                <a:gd name="T22" fmla="*/ 1 w 20"/>
                <a:gd name="T23" fmla="*/ 1 h 25"/>
                <a:gd name="T24" fmla="*/ 1 w 20"/>
                <a:gd name="T25" fmla="*/ 1 h 25"/>
                <a:gd name="T26" fmla="*/ 1 w 20"/>
                <a:gd name="T27" fmla="*/ 1 h 25"/>
                <a:gd name="T28" fmla="*/ 1 w 20"/>
                <a:gd name="T29" fmla="*/ 1 h 25"/>
                <a:gd name="T30" fmla="*/ 0 w 20"/>
                <a:gd name="T31" fmla="*/ 1 h 25"/>
                <a:gd name="T32" fmla="*/ 1 w 20"/>
                <a:gd name="T33" fmla="*/ 1 h 2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0" h="25">
                  <a:moveTo>
                    <a:pt x="2" y="14"/>
                  </a:moveTo>
                  <a:lnTo>
                    <a:pt x="4" y="9"/>
                  </a:lnTo>
                  <a:lnTo>
                    <a:pt x="6" y="5"/>
                  </a:lnTo>
                  <a:lnTo>
                    <a:pt x="8" y="1"/>
                  </a:lnTo>
                  <a:lnTo>
                    <a:pt x="13" y="0"/>
                  </a:lnTo>
                  <a:lnTo>
                    <a:pt x="18" y="1"/>
                  </a:lnTo>
                  <a:lnTo>
                    <a:pt x="20" y="5"/>
                  </a:lnTo>
                  <a:lnTo>
                    <a:pt x="20" y="8"/>
                  </a:lnTo>
                  <a:lnTo>
                    <a:pt x="20" y="13"/>
                  </a:lnTo>
                  <a:lnTo>
                    <a:pt x="18" y="17"/>
                  </a:lnTo>
                  <a:lnTo>
                    <a:pt x="15" y="21"/>
                  </a:lnTo>
                  <a:lnTo>
                    <a:pt x="11" y="24"/>
                  </a:lnTo>
                  <a:lnTo>
                    <a:pt x="7" y="25"/>
                  </a:lnTo>
                  <a:lnTo>
                    <a:pt x="4" y="24"/>
                  </a:lnTo>
                  <a:lnTo>
                    <a:pt x="2" y="21"/>
                  </a:lnTo>
                  <a:lnTo>
                    <a:pt x="0" y="17"/>
                  </a:lnTo>
                  <a:lnTo>
                    <a:pt x="2" y="14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123" name="Freeform 319"/>
            <p:cNvSpPr>
              <a:spLocks/>
            </p:cNvSpPr>
            <p:nvPr/>
          </p:nvSpPr>
          <p:spPr bwMode="auto">
            <a:xfrm>
              <a:off x="132" y="349"/>
              <a:ext cx="10" cy="10"/>
            </a:xfrm>
            <a:custGeom>
              <a:avLst/>
              <a:gdLst>
                <a:gd name="T0" fmla="*/ 1 w 19"/>
                <a:gd name="T1" fmla="*/ 1 h 19"/>
                <a:gd name="T2" fmla="*/ 1 w 19"/>
                <a:gd name="T3" fmla="*/ 1 h 19"/>
                <a:gd name="T4" fmla="*/ 1 w 19"/>
                <a:gd name="T5" fmla="*/ 1 h 19"/>
                <a:gd name="T6" fmla="*/ 1 w 19"/>
                <a:gd name="T7" fmla="*/ 1 h 19"/>
                <a:gd name="T8" fmla="*/ 1 w 19"/>
                <a:gd name="T9" fmla="*/ 1 h 19"/>
                <a:gd name="T10" fmla="*/ 1 w 19"/>
                <a:gd name="T11" fmla="*/ 1 h 19"/>
                <a:gd name="T12" fmla="*/ 1 w 19"/>
                <a:gd name="T13" fmla="*/ 1 h 19"/>
                <a:gd name="T14" fmla="*/ 1 w 19"/>
                <a:gd name="T15" fmla="*/ 1 h 19"/>
                <a:gd name="T16" fmla="*/ 1 w 19"/>
                <a:gd name="T17" fmla="*/ 1 h 19"/>
                <a:gd name="T18" fmla="*/ 1 w 19"/>
                <a:gd name="T19" fmla="*/ 1 h 19"/>
                <a:gd name="T20" fmla="*/ 1 w 19"/>
                <a:gd name="T21" fmla="*/ 1 h 19"/>
                <a:gd name="T22" fmla="*/ 0 w 19"/>
                <a:gd name="T23" fmla="*/ 1 h 19"/>
                <a:gd name="T24" fmla="*/ 0 w 19"/>
                <a:gd name="T25" fmla="*/ 1 h 19"/>
                <a:gd name="T26" fmla="*/ 1 w 19"/>
                <a:gd name="T27" fmla="*/ 1 h 19"/>
                <a:gd name="T28" fmla="*/ 1 w 19"/>
                <a:gd name="T29" fmla="*/ 1 h 19"/>
                <a:gd name="T30" fmla="*/ 1 w 19"/>
                <a:gd name="T31" fmla="*/ 0 h 19"/>
                <a:gd name="T32" fmla="*/ 1 w 19"/>
                <a:gd name="T33" fmla="*/ 1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9" h="19">
                  <a:moveTo>
                    <a:pt x="15" y="1"/>
                  </a:moveTo>
                  <a:lnTo>
                    <a:pt x="17" y="3"/>
                  </a:lnTo>
                  <a:lnTo>
                    <a:pt x="18" y="7"/>
                  </a:lnTo>
                  <a:lnTo>
                    <a:pt x="19" y="9"/>
                  </a:lnTo>
                  <a:lnTo>
                    <a:pt x="18" y="12"/>
                  </a:lnTo>
                  <a:lnTo>
                    <a:pt x="15" y="16"/>
                  </a:lnTo>
                  <a:lnTo>
                    <a:pt x="13" y="18"/>
                  </a:lnTo>
                  <a:lnTo>
                    <a:pt x="9" y="19"/>
                  </a:lnTo>
                  <a:lnTo>
                    <a:pt x="6" y="19"/>
                  </a:lnTo>
                  <a:lnTo>
                    <a:pt x="3" y="18"/>
                  </a:lnTo>
                  <a:lnTo>
                    <a:pt x="1" y="15"/>
                  </a:lnTo>
                  <a:lnTo>
                    <a:pt x="0" y="11"/>
                  </a:lnTo>
                  <a:lnTo>
                    <a:pt x="0" y="8"/>
                  </a:lnTo>
                  <a:lnTo>
                    <a:pt x="2" y="3"/>
                  </a:lnTo>
                  <a:lnTo>
                    <a:pt x="6" y="1"/>
                  </a:lnTo>
                  <a:lnTo>
                    <a:pt x="9" y="0"/>
                  </a:lnTo>
                  <a:lnTo>
                    <a:pt x="15" y="1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124" name="Freeform 320"/>
            <p:cNvSpPr>
              <a:spLocks/>
            </p:cNvSpPr>
            <p:nvPr/>
          </p:nvSpPr>
          <p:spPr bwMode="auto">
            <a:xfrm>
              <a:off x="22" y="363"/>
              <a:ext cx="82" cy="57"/>
            </a:xfrm>
            <a:custGeom>
              <a:avLst/>
              <a:gdLst>
                <a:gd name="T0" fmla="*/ 2 w 163"/>
                <a:gd name="T1" fmla="*/ 1 h 113"/>
                <a:gd name="T2" fmla="*/ 2 w 163"/>
                <a:gd name="T3" fmla="*/ 1 h 113"/>
                <a:gd name="T4" fmla="*/ 2 w 163"/>
                <a:gd name="T5" fmla="*/ 1 h 113"/>
                <a:gd name="T6" fmla="*/ 2 w 163"/>
                <a:gd name="T7" fmla="*/ 1 h 113"/>
                <a:gd name="T8" fmla="*/ 2 w 163"/>
                <a:gd name="T9" fmla="*/ 1 h 113"/>
                <a:gd name="T10" fmla="*/ 1 w 163"/>
                <a:gd name="T11" fmla="*/ 1 h 113"/>
                <a:gd name="T12" fmla="*/ 1 w 163"/>
                <a:gd name="T13" fmla="*/ 1 h 113"/>
                <a:gd name="T14" fmla="*/ 1 w 163"/>
                <a:gd name="T15" fmla="*/ 1 h 113"/>
                <a:gd name="T16" fmla="*/ 1 w 163"/>
                <a:gd name="T17" fmla="*/ 1 h 113"/>
                <a:gd name="T18" fmla="*/ 1 w 163"/>
                <a:gd name="T19" fmla="*/ 1 h 113"/>
                <a:gd name="T20" fmla="*/ 2 w 163"/>
                <a:gd name="T21" fmla="*/ 1 h 113"/>
                <a:gd name="T22" fmla="*/ 2 w 163"/>
                <a:gd name="T23" fmla="*/ 1 h 113"/>
                <a:gd name="T24" fmla="*/ 1 w 163"/>
                <a:gd name="T25" fmla="*/ 1 h 113"/>
                <a:gd name="T26" fmla="*/ 1 w 163"/>
                <a:gd name="T27" fmla="*/ 1 h 113"/>
                <a:gd name="T28" fmla="*/ 1 w 163"/>
                <a:gd name="T29" fmla="*/ 1 h 113"/>
                <a:gd name="T30" fmla="*/ 1 w 163"/>
                <a:gd name="T31" fmla="*/ 1 h 113"/>
                <a:gd name="T32" fmla="*/ 1 w 163"/>
                <a:gd name="T33" fmla="*/ 1 h 113"/>
                <a:gd name="T34" fmla="*/ 1 w 163"/>
                <a:gd name="T35" fmla="*/ 1 h 113"/>
                <a:gd name="T36" fmla="*/ 1 w 163"/>
                <a:gd name="T37" fmla="*/ 1 h 113"/>
                <a:gd name="T38" fmla="*/ 1 w 163"/>
                <a:gd name="T39" fmla="*/ 1 h 113"/>
                <a:gd name="T40" fmla="*/ 1 w 163"/>
                <a:gd name="T41" fmla="*/ 1 h 113"/>
                <a:gd name="T42" fmla="*/ 1 w 163"/>
                <a:gd name="T43" fmla="*/ 1 h 113"/>
                <a:gd name="T44" fmla="*/ 1 w 163"/>
                <a:gd name="T45" fmla="*/ 1 h 113"/>
                <a:gd name="T46" fmla="*/ 1 w 163"/>
                <a:gd name="T47" fmla="*/ 1 h 113"/>
                <a:gd name="T48" fmla="*/ 1 w 163"/>
                <a:gd name="T49" fmla="*/ 1 h 113"/>
                <a:gd name="T50" fmla="*/ 1 w 163"/>
                <a:gd name="T51" fmla="*/ 1 h 113"/>
                <a:gd name="T52" fmla="*/ 1 w 163"/>
                <a:gd name="T53" fmla="*/ 1 h 113"/>
                <a:gd name="T54" fmla="*/ 1 w 163"/>
                <a:gd name="T55" fmla="*/ 1 h 113"/>
                <a:gd name="T56" fmla="*/ 1 w 163"/>
                <a:gd name="T57" fmla="*/ 1 h 113"/>
                <a:gd name="T58" fmla="*/ 0 w 163"/>
                <a:gd name="T59" fmla="*/ 1 h 113"/>
                <a:gd name="T60" fmla="*/ 1 w 163"/>
                <a:gd name="T61" fmla="*/ 1 h 113"/>
                <a:gd name="T62" fmla="*/ 1 w 163"/>
                <a:gd name="T63" fmla="*/ 1 h 113"/>
                <a:gd name="T64" fmla="*/ 1 w 163"/>
                <a:gd name="T65" fmla="*/ 1 h 113"/>
                <a:gd name="T66" fmla="*/ 1 w 163"/>
                <a:gd name="T67" fmla="*/ 1 h 113"/>
                <a:gd name="T68" fmla="*/ 1 w 163"/>
                <a:gd name="T69" fmla="*/ 1 h 113"/>
                <a:gd name="T70" fmla="*/ 1 w 163"/>
                <a:gd name="T71" fmla="*/ 1 h 113"/>
                <a:gd name="T72" fmla="*/ 1 w 163"/>
                <a:gd name="T73" fmla="*/ 1 h 113"/>
                <a:gd name="T74" fmla="*/ 1 w 163"/>
                <a:gd name="T75" fmla="*/ 1 h 113"/>
                <a:gd name="T76" fmla="*/ 1 w 163"/>
                <a:gd name="T77" fmla="*/ 1 h 113"/>
                <a:gd name="T78" fmla="*/ 1 w 163"/>
                <a:gd name="T79" fmla="*/ 1 h 113"/>
                <a:gd name="T80" fmla="*/ 1 w 163"/>
                <a:gd name="T81" fmla="*/ 1 h 113"/>
                <a:gd name="T82" fmla="*/ 1 w 163"/>
                <a:gd name="T83" fmla="*/ 1 h 113"/>
                <a:gd name="T84" fmla="*/ 1 w 163"/>
                <a:gd name="T85" fmla="*/ 1 h 113"/>
                <a:gd name="T86" fmla="*/ 1 w 163"/>
                <a:gd name="T87" fmla="*/ 1 h 113"/>
                <a:gd name="T88" fmla="*/ 2 w 163"/>
                <a:gd name="T89" fmla="*/ 1 h 113"/>
                <a:gd name="T90" fmla="*/ 2 w 163"/>
                <a:gd name="T91" fmla="*/ 1 h 113"/>
                <a:gd name="T92" fmla="*/ 2 w 163"/>
                <a:gd name="T93" fmla="*/ 1 h 113"/>
                <a:gd name="T94" fmla="*/ 2 w 163"/>
                <a:gd name="T95" fmla="*/ 1 h 113"/>
                <a:gd name="T96" fmla="*/ 2 w 163"/>
                <a:gd name="T97" fmla="*/ 1 h 113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163" h="113">
                  <a:moveTo>
                    <a:pt x="163" y="14"/>
                  </a:moveTo>
                  <a:lnTo>
                    <a:pt x="162" y="13"/>
                  </a:lnTo>
                  <a:lnTo>
                    <a:pt x="160" y="12"/>
                  </a:lnTo>
                  <a:lnTo>
                    <a:pt x="159" y="12"/>
                  </a:lnTo>
                  <a:lnTo>
                    <a:pt x="158" y="11"/>
                  </a:lnTo>
                  <a:lnTo>
                    <a:pt x="156" y="10"/>
                  </a:lnTo>
                  <a:lnTo>
                    <a:pt x="156" y="7"/>
                  </a:lnTo>
                  <a:lnTo>
                    <a:pt x="155" y="6"/>
                  </a:lnTo>
                  <a:lnTo>
                    <a:pt x="155" y="5"/>
                  </a:lnTo>
                  <a:lnTo>
                    <a:pt x="153" y="8"/>
                  </a:lnTo>
                  <a:lnTo>
                    <a:pt x="151" y="11"/>
                  </a:lnTo>
                  <a:lnTo>
                    <a:pt x="147" y="13"/>
                  </a:lnTo>
                  <a:lnTo>
                    <a:pt x="146" y="14"/>
                  </a:lnTo>
                  <a:lnTo>
                    <a:pt x="139" y="12"/>
                  </a:lnTo>
                  <a:lnTo>
                    <a:pt x="131" y="10"/>
                  </a:lnTo>
                  <a:lnTo>
                    <a:pt x="120" y="7"/>
                  </a:lnTo>
                  <a:lnTo>
                    <a:pt x="108" y="4"/>
                  </a:lnTo>
                  <a:lnTo>
                    <a:pt x="97" y="3"/>
                  </a:lnTo>
                  <a:lnTo>
                    <a:pt x="85" y="1"/>
                  </a:lnTo>
                  <a:lnTo>
                    <a:pt x="77" y="0"/>
                  </a:lnTo>
                  <a:lnTo>
                    <a:pt x="70" y="1"/>
                  </a:lnTo>
                  <a:lnTo>
                    <a:pt x="63" y="4"/>
                  </a:lnTo>
                  <a:lnTo>
                    <a:pt x="62" y="5"/>
                  </a:lnTo>
                  <a:lnTo>
                    <a:pt x="65" y="6"/>
                  </a:lnTo>
                  <a:lnTo>
                    <a:pt x="70" y="5"/>
                  </a:lnTo>
                  <a:lnTo>
                    <a:pt x="79" y="4"/>
                  </a:lnTo>
                  <a:lnTo>
                    <a:pt x="88" y="5"/>
                  </a:lnTo>
                  <a:lnTo>
                    <a:pt x="98" y="6"/>
                  </a:lnTo>
                  <a:lnTo>
                    <a:pt x="108" y="8"/>
                  </a:lnTo>
                  <a:lnTo>
                    <a:pt x="117" y="12"/>
                  </a:lnTo>
                  <a:lnTo>
                    <a:pt x="125" y="14"/>
                  </a:lnTo>
                  <a:lnTo>
                    <a:pt x="132" y="18"/>
                  </a:lnTo>
                  <a:lnTo>
                    <a:pt x="137" y="21"/>
                  </a:lnTo>
                  <a:lnTo>
                    <a:pt x="139" y="23"/>
                  </a:lnTo>
                  <a:lnTo>
                    <a:pt x="138" y="25"/>
                  </a:lnTo>
                  <a:lnTo>
                    <a:pt x="135" y="26"/>
                  </a:lnTo>
                  <a:lnTo>
                    <a:pt x="131" y="28"/>
                  </a:lnTo>
                  <a:lnTo>
                    <a:pt x="126" y="30"/>
                  </a:lnTo>
                  <a:lnTo>
                    <a:pt x="122" y="33"/>
                  </a:lnTo>
                  <a:lnTo>
                    <a:pt x="117" y="35"/>
                  </a:lnTo>
                  <a:lnTo>
                    <a:pt x="114" y="37"/>
                  </a:lnTo>
                  <a:lnTo>
                    <a:pt x="108" y="35"/>
                  </a:lnTo>
                  <a:lnTo>
                    <a:pt x="101" y="33"/>
                  </a:lnTo>
                  <a:lnTo>
                    <a:pt x="92" y="30"/>
                  </a:lnTo>
                  <a:lnTo>
                    <a:pt x="83" y="28"/>
                  </a:lnTo>
                  <a:lnTo>
                    <a:pt x="72" y="27"/>
                  </a:lnTo>
                  <a:lnTo>
                    <a:pt x="63" y="26"/>
                  </a:lnTo>
                  <a:lnTo>
                    <a:pt x="55" y="26"/>
                  </a:lnTo>
                  <a:lnTo>
                    <a:pt x="48" y="28"/>
                  </a:lnTo>
                  <a:lnTo>
                    <a:pt x="44" y="30"/>
                  </a:lnTo>
                  <a:lnTo>
                    <a:pt x="41" y="31"/>
                  </a:lnTo>
                  <a:lnTo>
                    <a:pt x="41" y="33"/>
                  </a:lnTo>
                  <a:lnTo>
                    <a:pt x="47" y="31"/>
                  </a:lnTo>
                  <a:lnTo>
                    <a:pt x="50" y="31"/>
                  </a:lnTo>
                  <a:lnTo>
                    <a:pt x="55" y="31"/>
                  </a:lnTo>
                  <a:lnTo>
                    <a:pt x="60" y="31"/>
                  </a:lnTo>
                  <a:lnTo>
                    <a:pt x="64" y="31"/>
                  </a:lnTo>
                  <a:lnTo>
                    <a:pt x="70" y="31"/>
                  </a:lnTo>
                  <a:lnTo>
                    <a:pt x="75" y="33"/>
                  </a:lnTo>
                  <a:lnTo>
                    <a:pt x="80" y="34"/>
                  </a:lnTo>
                  <a:lnTo>
                    <a:pt x="85" y="35"/>
                  </a:lnTo>
                  <a:lnTo>
                    <a:pt x="93" y="37"/>
                  </a:lnTo>
                  <a:lnTo>
                    <a:pt x="100" y="40"/>
                  </a:lnTo>
                  <a:lnTo>
                    <a:pt x="105" y="41"/>
                  </a:lnTo>
                  <a:lnTo>
                    <a:pt x="108" y="43"/>
                  </a:lnTo>
                  <a:lnTo>
                    <a:pt x="102" y="46"/>
                  </a:lnTo>
                  <a:lnTo>
                    <a:pt x="93" y="50"/>
                  </a:lnTo>
                  <a:lnTo>
                    <a:pt x="84" y="52"/>
                  </a:lnTo>
                  <a:lnTo>
                    <a:pt x="78" y="55"/>
                  </a:lnTo>
                  <a:lnTo>
                    <a:pt x="72" y="56"/>
                  </a:lnTo>
                  <a:lnTo>
                    <a:pt x="64" y="53"/>
                  </a:lnTo>
                  <a:lnTo>
                    <a:pt x="55" y="51"/>
                  </a:lnTo>
                  <a:lnTo>
                    <a:pt x="48" y="49"/>
                  </a:lnTo>
                  <a:lnTo>
                    <a:pt x="41" y="46"/>
                  </a:lnTo>
                  <a:lnTo>
                    <a:pt x="35" y="46"/>
                  </a:lnTo>
                  <a:lnTo>
                    <a:pt x="32" y="48"/>
                  </a:lnTo>
                  <a:lnTo>
                    <a:pt x="35" y="50"/>
                  </a:lnTo>
                  <a:lnTo>
                    <a:pt x="42" y="52"/>
                  </a:lnTo>
                  <a:lnTo>
                    <a:pt x="50" y="55"/>
                  </a:lnTo>
                  <a:lnTo>
                    <a:pt x="56" y="58"/>
                  </a:lnTo>
                  <a:lnTo>
                    <a:pt x="61" y="60"/>
                  </a:lnTo>
                  <a:lnTo>
                    <a:pt x="56" y="61"/>
                  </a:lnTo>
                  <a:lnTo>
                    <a:pt x="49" y="64"/>
                  </a:lnTo>
                  <a:lnTo>
                    <a:pt x="40" y="67"/>
                  </a:lnTo>
                  <a:lnTo>
                    <a:pt x="31" y="70"/>
                  </a:lnTo>
                  <a:lnTo>
                    <a:pt x="22" y="72"/>
                  </a:lnTo>
                  <a:lnTo>
                    <a:pt x="14" y="75"/>
                  </a:lnTo>
                  <a:lnTo>
                    <a:pt x="7" y="78"/>
                  </a:lnTo>
                  <a:lnTo>
                    <a:pt x="3" y="79"/>
                  </a:lnTo>
                  <a:lnTo>
                    <a:pt x="0" y="80"/>
                  </a:lnTo>
                  <a:lnTo>
                    <a:pt x="0" y="81"/>
                  </a:lnTo>
                  <a:lnTo>
                    <a:pt x="2" y="81"/>
                  </a:lnTo>
                  <a:lnTo>
                    <a:pt x="8" y="81"/>
                  </a:lnTo>
                  <a:lnTo>
                    <a:pt x="14" y="81"/>
                  </a:lnTo>
                  <a:lnTo>
                    <a:pt x="22" y="80"/>
                  </a:lnTo>
                  <a:lnTo>
                    <a:pt x="30" y="79"/>
                  </a:lnTo>
                  <a:lnTo>
                    <a:pt x="40" y="76"/>
                  </a:lnTo>
                  <a:lnTo>
                    <a:pt x="48" y="74"/>
                  </a:lnTo>
                  <a:lnTo>
                    <a:pt x="56" y="72"/>
                  </a:lnTo>
                  <a:lnTo>
                    <a:pt x="63" y="70"/>
                  </a:lnTo>
                  <a:lnTo>
                    <a:pt x="68" y="67"/>
                  </a:lnTo>
                  <a:lnTo>
                    <a:pt x="67" y="76"/>
                  </a:lnTo>
                  <a:lnTo>
                    <a:pt x="64" y="89"/>
                  </a:lnTo>
                  <a:lnTo>
                    <a:pt x="61" y="101"/>
                  </a:lnTo>
                  <a:lnTo>
                    <a:pt x="56" y="109"/>
                  </a:lnTo>
                  <a:lnTo>
                    <a:pt x="54" y="112"/>
                  </a:lnTo>
                  <a:lnTo>
                    <a:pt x="55" y="113"/>
                  </a:lnTo>
                  <a:lnTo>
                    <a:pt x="57" y="113"/>
                  </a:lnTo>
                  <a:lnTo>
                    <a:pt x="60" y="110"/>
                  </a:lnTo>
                  <a:lnTo>
                    <a:pt x="64" y="102"/>
                  </a:lnTo>
                  <a:lnTo>
                    <a:pt x="71" y="89"/>
                  </a:lnTo>
                  <a:lnTo>
                    <a:pt x="77" y="76"/>
                  </a:lnTo>
                  <a:lnTo>
                    <a:pt x="79" y="67"/>
                  </a:lnTo>
                  <a:lnTo>
                    <a:pt x="83" y="66"/>
                  </a:lnTo>
                  <a:lnTo>
                    <a:pt x="88" y="64"/>
                  </a:lnTo>
                  <a:lnTo>
                    <a:pt x="93" y="61"/>
                  </a:lnTo>
                  <a:lnTo>
                    <a:pt x="99" y="59"/>
                  </a:lnTo>
                  <a:lnTo>
                    <a:pt x="105" y="57"/>
                  </a:lnTo>
                  <a:lnTo>
                    <a:pt x="109" y="55"/>
                  </a:lnTo>
                  <a:lnTo>
                    <a:pt x="114" y="52"/>
                  </a:lnTo>
                  <a:lnTo>
                    <a:pt x="116" y="51"/>
                  </a:lnTo>
                  <a:lnTo>
                    <a:pt x="116" y="61"/>
                  </a:lnTo>
                  <a:lnTo>
                    <a:pt x="115" y="75"/>
                  </a:lnTo>
                  <a:lnTo>
                    <a:pt x="113" y="89"/>
                  </a:lnTo>
                  <a:lnTo>
                    <a:pt x="110" y="98"/>
                  </a:lnTo>
                  <a:lnTo>
                    <a:pt x="108" y="104"/>
                  </a:lnTo>
                  <a:lnTo>
                    <a:pt x="108" y="105"/>
                  </a:lnTo>
                  <a:lnTo>
                    <a:pt x="110" y="104"/>
                  </a:lnTo>
                  <a:lnTo>
                    <a:pt x="114" y="98"/>
                  </a:lnTo>
                  <a:lnTo>
                    <a:pt x="118" y="89"/>
                  </a:lnTo>
                  <a:lnTo>
                    <a:pt x="123" y="75"/>
                  </a:lnTo>
                  <a:lnTo>
                    <a:pt x="126" y="61"/>
                  </a:lnTo>
                  <a:lnTo>
                    <a:pt x="126" y="48"/>
                  </a:lnTo>
                  <a:lnTo>
                    <a:pt x="133" y="42"/>
                  </a:lnTo>
                  <a:lnTo>
                    <a:pt x="138" y="36"/>
                  </a:lnTo>
                  <a:lnTo>
                    <a:pt x="143" y="31"/>
                  </a:lnTo>
                  <a:lnTo>
                    <a:pt x="146" y="28"/>
                  </a:lnTo>
                  <a:lnTo>
                    <a:pt x="148" y="26"/>
                  </a:lnTo>
                  <a:lnTo>
                    <a:pt x="151" y="26"/>
                  </a:lnTo>
                  <a:lnTo>
                    <a:pt x="152" y="28"/>
                  </a:lnTo>
                  <a:lnTo>
                    <a:pt x="152" y="31"/>
                  </a:lnTo>
                  <a:lnTo>
                    <a:pt x="151" y="42"/>
                  </a:lnTo>
                  <a:lnTo>
                    <a:pt x="149" y="56"/>
                  </a:lnTo>
                  <a:lnTo>
                    <a:pt x="148" y="70"/>
                  </a:lnTo>
                  <a:lnTo>
                    <a:pt x="147" y="80"/>
                  </a:lnTo>
                  <a:lnTo>
                    <a:pt x="153" y="68"/>
                  </a:lnTo>
                  <a:lnTo>
                    <a:pt x="158" y="49"/>
                  </a:lnTo>
                  <a:lnTo>
                    <a:pt x="161" y="29"/>
                  </a:lnTo>
                  <a:lnTo>
                    <a:pt x="163" y="14"/>
                  </a:lnTo>
                  <a:close/>
                </a:path>
              </a:pathLst>
            </a:custGeom>
            <a:solidFill>
              <a:srgbClr val="B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125" name="Freeform 321"/>
            <p:cNvSpPr>
              <a:spLocks/>
            </p:cNvSpPr>
            <p:nvPr/>
          </p:nvSpPr>
          <p:spPr bwMode="auto">
            <a:xfrm>
              <a:off x="27" y="263"/>
              <a:ext cx="66" cy="63"/>
            </a:xfrm>
            <a:custGeom>
              <a:avLst/>
              <a:gdLst>
                <a:gd name="T0" fmla="*/ 1 w 133"/>
                <a:gd name="T1" fmla="*/ 1 h 124"/>
                <a:gd name="T2" fmla="*/ 1 w 133"/>
                <a:gd name="T3" fmla="*/ 1 h 124"/>
                <a:gd name="T4" fmla="*/ 0 w 133"/>
                <a:gd name="T5" fmla="*/ 1 h 124"/>
                <a:gd name="T6" fmla="*/ 0 w 133"/>
                <a:gd name="T7" fmla="*/ 1 h 124"/>
                <a:gd name="T8" fmla="*/ 0 w 133"/>
                <a:gd name="T9" fmla="*/ 1 h 124"/>
                <a:gd name="T10" fmla="*/ 0 w 133"/>
                <a:gd name="T11" fmla="*/ 1 h 124"/>
                <a:gd name="T12" fmla="*/ 0 w 133"/>
                <a:gd name="T13" fmla="*/ 1 h 124"/>
                <a:gd name="T14" fmla="*/ 0 w 133"/>
                <a:gd name="T15" fmla="*/ 1 h 124"/>
                <a:gd name="T16" fmla="*/ 0 w 133"/>
                <a:gd name="T17" fmla="*/ 1 h 124"/>
                <a:gd name="T18" fmla="*/ 0 w 133"/>
                <a:gd name="T19" fmla="*/ 1 h 124"/>
                <a:gd name="T20" fmla="*/ 0 w 133"/>
                <a:gd name="T21" fmla="*/ 1 h 124"/>
                <a:gd name="T22" fmla="*/ 0 w 133"/>
                <a:gd name="T23" fmla="*/ 1 h 124"/>
                <a:gd name="T24" fmla="*/ 0 w 133"/>
                <a:gd name="T25" fmla="*/ 1 h 124"/>
                <a:gd name="T26" fmla="*/ 0 w 133"/>
                <a:gd name="T27" fmla="*/ 1 h 124"/>
                <a:gd name="T28" fmla="*/ 0 w 133"/>
                <a:gd name="T29" fmla="*/ 1 h 124"/>
                <a:gd name="T30" fmla="*/ 0 w 133"/>
                <a:gd name="T31" fmla="*/ 1 h 124"/>
                <a:gd name="T32" fmla="*/ 0 w 133"/>
                <a:gd name="T33" fmla="*/ 1 h 124"/>
                <a:gd name="T34" fmla="*/ 0 w 133"/>
                <a:gd name="T35" fmla="*/ 1 h 124"/>
                <a:gd name="T36" fmla="*/ 0 w 133"/>
                <a:gd name="T37" fmla="*/ 1 h 124"/>
                <a:gd name="T38" fmla="*/ 0 w 133"/>
                <a:gd name="T39" fmla="*/ 1 h 124"/>
                <a:gd name="T40" fmla="*/ 0 w 133"/>
                <a:gd name="T41" fmla="*/ 1 h 124"/>
                <a:gd name="T42" fmla="*/ 0 w 133"/>
                <a:gd name="T43" fmla="*/ 1 h 124"/>
                <a:gd name="T44" fmla="*/ 0 w 133"/>
                <a:gd name="T45" fmla="*/ 1 h 124"/>
                <a:gd name="T46" fmla="*/ 0 w 133"/>
                <a:gd name="T47" fmla="*/ 1 h 124"/>
                <a:gd name="T48" fmla="*/ 0 w 133"/>
                <a:gd name="T49" fmla="*/ 1 h 124"/>
                <a:gd name="T50" fmla="*/ 0 w 133"/>
                <a:gd name="T51" fmla="*/ 1 h 124"/>
                <a:gd name="T52" fmla="*/ 0 w 133"/>
                <a:gd name="T53" fmla="*/ 1 h 124"/>
                <a:gd name="T54" fmla="*/ 0 w 133"/>
                <a:gd name="T55" fmla="*/ 1 h 124"/>
                <a:gd name="T56" fmla="*/ 0 w 133"/>
                <a:gd name="T57" fmla="*/ 1 h 124"/>
                <a:gd name="T58" fmla="*/ 0 w 133"/>
                <a:gd name="T59" fmla="*/ 1 h 124"/>
                <a:gd name="T60" fmla="*/ 0 w 133"/>
                <a:gd name="T61" fmla="*/ 1 h 124"/>
                <a:gd name="T62" fmla="*/ 0 w 133"/>
                <a:gd name="T63" fmla="*/ 1 h 124"/>
                <a:gd name="T64" fmla="*/ 0 w 133"/>
                <a:gd name="T65" fmla="*/ 1 h 124"/>
                <a:gd name="T66" fmla="*/ 0 w 133"/>
                <a:gd name="T67" fmla="*/ 1 h 124"/>
                <a:gd name="T68" fmla="*/ 0 w 133"/>
                <a:gd name="T69" fmla="*/ 1 h 124"/>
                <a:gd name="T70" fmla="*/ 0 w 133"/>
                <a:gd name="T71" fmla="*/ 1 h 124"/>
                <a:gd name="T72" fmla="*/ 0 w 133"/>
                <a:gd name="T73" fmla="*/ 1 h 124"/>
                <a:gd name="T74" fmla="*/ 0 w 133"/>
                <a:gd name="T75" fmla="*/ 1 h 124"/>
                <a:gd name="T76" fmla="*/ 0 w 133"/>
                <a:gd name="T77" fmla="*/ 1 h 124"/>
                <a:gd name="T78" fmla="*/ 0 w 133"/>
                <a:gd name="T79" fmla="*/ 1 h 124"/>
                <a:gd name="T80" fmla="*/ 0 w 133"/>
                <a:gd name="T81" fmla="*/ 1 h 124"/>
                <a:gd name="T82" fmla="*/ 0 w 133"/>
                <a:gd name="T83" fmla="*/ 1 h 124"/>
                <a:gd name="T84" fmla="*/ 0 w 133"/>
                <a:gd name="T85" fmla="*/ 1 h 124"/>
                <a:gd name="T86" fmla="*/ 0 w 133"/>
                <a:gd name="T87" fmla="*/ 1 h 124"/>
                <a:gd name="T88" fmla="*/ 0 w 133"/>
                <a:gd name="T89" fmla="*/ 1 h 124"/>
                <a:gd name="T90" fmla="*/ 0 w 133"/>
                <a:gd name="T91" fmla="*/ 1 h 124"/>
                <a:gd name="T92" fmla="*/ 0 w 133"/>
                <a:gd name="T93" fmla="*/ 1 h 124"/>
                <a:gd name="T94" fmla="*/ 0 w 133"/>
                <a:gd name="T95" fmla="*/ 1 h 124"/>
                <a:gd name="T96" fmla="*/ 0 w 133"/>
                <a:gd name="T97" fmla="*/ 1 h 124"/>
                <a:gd name="T98" fmla="*/ 0 w 133"/>
                <a:gd name="T99" fmla="*/ 1 h 124"/>
                <a:gd name="T100" fmla="*/ 0 w 133"/>
                <a:gd name="T101" fmla="*/ 1 h 124"/>
                <a:gd name="T102" fmla="*/ 0 w 133"/>
                <a:gd name="T103" fmla="*/ 1 h 124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133" h="124">
                  <a:moveTo>
                    <a:pt x="127" y="124"/>
                  </a:moveTo>
                  <a:lnTo>
                    <a:pt x="128" y="122"/>
                  </a:lnTo>
                  <a:lnTo>
                    <a:pt x="129" y="120"/>
                  </a:lnTo>
                  <a:lnTo>
                    <a:pt x="131" y="119"/>
                  </a:lnTo>
                  <a:lnTo>
                    <a:pt x="133" y="116"/>
                  </a:lnTo>
                  <a:lnTo>
                    <a:pt x="127" y="112"/>
                  </a:lnTo>
                  <a:lnTo>
                    <a:pt x="122" y="107"/>
                  </a:lnTo>
                  <a:lnTo>
                    <a:pt x="119" y="101"/>
                  </a:lnTo>
                  <a:lnTo>
                    <a:pt x="118" y="97"/>
                  </a:lnTo>
                  <a:lnTo>
                    <a:pt x="116" y="87"/>
                  </a:lnTo>
                  <a:lnTo>
                    <a:pt x="115" y="73"/>
                  </a:lnTo>
                  <a:lnTo>
                    <a:pt x="113" y="58"/>
                  </a:lnTo>
                  <a:lnTo>
                    <a:pt x="111" y="47"/>
                  </a:lnTo>
                  <a:lnTo>
                    <a:pt x="107" y="43"/>
                  </a:lnTo>
                  <a:lnTo>
                    <a:pt x="105" y="41"/>
                  </a:lnTo>
                  <a:lnTo>
                    <a:pt x="104" y="43"/>
                  </a:lnTo>
                  <a:lnTo>
                    <a:pt x="105" y="47"/>
                  </a:lnTo>
                  <a:lnTo>
                    <a:pt x="106" y="56"/>
                  </a:lnTo>
                  <a:lnTo>
                    <a:pt x="107" y="69"/>
                  </a:lnTo>
                  <a:lnTo>
                    <a:pt x="107" y="82"/>
                  </a:lnTo>
                  <a:lnTo>
                    <a:pt x="106" y="90"/>
                  </a:lnTo>
                  <a:lnTo>
                    <a:pt x="99" y="85"/>
                  </a:lnTo>
                  <a:lnTo>
                    <a:pt x="92" y="81"/>
                  </a:lnTo>
                  <a:lnTo>
                    <a:pt x="85" y="75"/>
                  </a:lnTo>
                  <a:lnTo>
                    <a:pt x="81" y="70"/>
                  </a:lnTo>
                  <a:lnTo>
                    <a:pt x="77" y="63"/>
                  </a:lnTo>
                  <a:lnTo>
                    <a:pt x="74" y="52"/>
                  </a:lnTo>
                  <a:lnTo>
                    <a:pt x="72" y="39"/>
                  </a:lnTo>
                  <a:lnTo>
                    <a:pt x="70" y="30"/>
                  </a:lnTo>
                  <a:lnTo>
                    <a:pt x="70" y="23"/>
                  </a:lnTo>
                  <a:lnTo>
                    <a:pt x="70" y="16"/>
                  </a:lnTo>
                  <a:lnTo>
                    <a:pt x="69" y="9"/>
                  </a:lnTo>
                  <a:lnTo>
                    <a:pt x="67" y="4"/>
                  </a:lnTo>
                  <a:lnTo>
                    <a:pt x="65" y="2"/>
                  </a:lnTo>
                  <a:lnTo>
                    <a:pt x="65" y="3"/>
                  </a:lnTo>
                  <a:lnTo>
                    <a:pt x="65" y="7"/>
                  </a:lnTo>
                  <a:lnTo>
                    <a:pt x="66" y="13"/>
                  </a:lnTo>
                  <a:lnTo>
                    <a:pt x="66" y="18"/>
                  </a:lnTo>
                  <a:lnTo>
                    <a:pt x="65" y="24"/>
                  </a:lnTo>
                  <a:lnTo>
                    <a:pt x="63" y="29"/>
                  </a:lnTo>
                  <a:lnTo>
                    <a:pt x="63" y="33"/>
                  </a:lnTo>
                  <a:lnTo>
                    <a:pt x="63" y="39"/>
                  </a:lnTo>
                  <a:lnTo>
                    <a:pt x="65" y="48"/>
                  </a:lnTo>
                  <a:lnTo>
                    <a:pt x="66" y="56"/>
                  </a:lnTo>
                  <a:lnTo>
                    <a:pt x="67" y="63"/>
                  </a:lnTo>
                  <a:lnTo>
                    <a:pt x="58" y="55"/>
                  </a:lnTo>
                  <a:lnTo>
                    <a:pt x="48" y="46"/>
                  </a:lnTo>
                  <a:lnTo>
                    <a:pt x="39" y="36"/>
                  </a:lnTo>
                  <a:lnTo>
                    <a:pt x="30" y="25"/>
                  </a:lnTo>
                  <a:lnTo>
                    <a:pt x="21" y="16"/>
                  </a:lnTo>
                  <a:lnTo>
                    <a:pt x="13" y="8"/>
                  </a:lnTo>
                  <a:lnTo>
                    <a:pt x="6" y="2"/>
                  </a:lnTo>
                  <a:lnTo>
                    <a:pt x="0" y="0"/>
                  </a:lnTo>
                  <a:lnTo>
                    <a:pt x="8" y="11"/>
                  </a:lnTo>
                  <a:lnTo>
                    <a:pt x="19" y="24"/>
                  </a:lnTo>
                  <a:lnTo>
                    <a:pt x="27" y="36"/>
                  </a:lnTo>
                  <a:lnTo>
                    <a:pt x="32" y="44"/>
                  </a:lnTo>
                  <a:lnTo>
                    <a:pt x="37" y="51"/>
                  </a:lnTo>
                  <a:lnTo>
                    <a:pt x="46" y="59"/>
                  </a:lnTo>
                  <a:lnTo>
                    <a:pt x="54" y="66"/>
                  </a:lnTo>
                  <a:lnTo>
                    <a:pt x="61" y="70"/>
                  </a:lnTo>
                  <a:lnTo>
                    <a:pt x="54" y="70"/>
                  </a:lnTo>
                  <a:lnTo>
                    <a:pt x="45" y="69"/>
                  </a:lnTo>
                  <a:lnTo>
                    <a:pt x="37" y="67"/>
                  </a:lnTo>
                  <a:lnTo>
                    <a:pt x="31" y="63"/>
                  </a:lnTo>
                  <a:lnTo>
                    <a:pt x="28" y="61"/>
                  </a:lnTo>
                  <a:lnTo>
                    <a:pt x="24" y="61"/>
                  </a:lnTo>
                  <a:lnTo>
                    <a:pt x="23" y="62"/>
                  </a:lnTo>
                  <a:lnTo>
                    <a:pt x="25" y="66"/>
                  </a:lnTo>
                  <a:lnTo>
                    <a:pt x="29" y="68"/>
                  </a:lnTo>
                  <a:lnTo>
                    <a:pt x="35" y="71"/>
                  </a:lnTo>
                  <a:lnTo>
                    <a:pt x="40" y="75"/>
                  </a:lnTo>
                  <a:lnTo>
                    <a:pt x="47" y="77"/>
                  </a:lnTo>
                  <a:lnTo>
                    <a:pt x="55" y="81"/>
                  </a:lnTo>
                  <a:lnTo>
                    <a:pt x="62" y="82"/>
                  </a:lnTo>
                  <a:lnTo>
                    <a:pt x="70" y="84"/>
                  </a:lnTo>
                  <a:lnTo>
                    <a:pt x="76" y="84"/>
                  </a:lnTo>
                  <a:lnTo>
                    <a:pt x="83" y="86"/>
                  </a:lnTo>
                  <a:lnTo>
                    <a:pt x="91" y="91"/>
                  </a:lnTo>
                  <a:lnTo>
                    <a:pt x="98" y="97"/>
                  </a:lnTo>
                  <a:lnTo>
                    <a:pt x="103" y="102"/>
                  </a:lnTo>
                  <a:lnTo>
                    <a:pt x="99" y="104"/>
                  </a:lnTo>
                  <a:lnTo>
                    <a:pt x="95" y="106"/>
                  </a:lnTo>
                  <a:lnTo>
                    <a:pt x="89" y="107"/>
                  </a:lnTo>
                  <a:lnTo>
                    <a:pt x="83" y="107"/>
                  </a:lnTo>
                  <a:lnTo>
                    <a:pt x="77" y="108"/>
                  </a:lnTo>
                  <a:lnTo>
                    <a:pt x="72" y="108"/>
                  </a:lnTo>
                  <a:lnTo>
                    <a:pt x="67" y="108"/>
                  </a:lnTo>
                  <a:lnTo>
                    <a:pt x="62" y="108"/>
                  </a:lnTo>
                  <a:lnTo>
                    <a:pt x="57" y="107"/>
                  </a:lnTo>
                  <a:lnTo>
                    <a:pt x="53" y="108"/>
                  </a:lnTo>
                  <a:lnTo>
                    <a:pt x="55" y="111"/>
                  </a:lnTo>
                  <a:lnTo>
                    <a:pt x="63" y="113"/>
                  </a:lnTo>
                  <a:lnTo>
                    <a:pt x="69" y="114"/>
                  </a:lnTo>
                  <a:lnTo>
                    <a:pt x="76" y="114"/>
                  </a:lnTo>
                  <a:lnTo>
                    <a:pt x="84" y="114"/>
                  </a:lnTo>
                  <a:lnTo>
                    <a:pt x="91" y="114"/>
                  </a:lnTo>
                  <a:lnTo>
                    <a:pt x="98" y="114"/>
                  </a:lnTo>
                  <a:lnTo>
                    <a:pt x="105" y="113"/>
                  </a:lnTo>
                  <a:lnTo>
                    <a:pt x="110" y="113"/>
                  </a:lnTo>
                  <a:lnTo>
                    <a:pt x="113" y="113"/>
                  </a:lnTo>
                  <a:lnTo>
                    <a:pt x="119" y="114"/>
                  </a:lnTo>
                  <a:lnTo>
                    <a:pt x="122" y="116"/>
                  </a:lnTo>
                  <a:lnTo>
                    <a:pt x="125" y="121"/>
                  </a:lnTo>
                  <a:lnTo>
                    <a:pt x="127" y="124"/>
                  </a:lnTo>
                  <a:close/>
                </a:path>
              </a:pathLst>
            </a:custGeom>
            <a:solidFill>
              <a:srgbClr val="B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126" name="Freeform 322"/>
            <p:cNvSpPr>
              <a:spLocks/>
            </p:cNvSpPr>
            <p:nvPr/>
          </p:nvSpPr>
          <p:spPr bwMode="auto">
            <a:xfrm>
              <a:off x="125" y="240"/>
              <a:ext cx="40" cy="94"/>
            </a:xfrm>
            <a:custGeom>
              <a:avLst/>
              <a:gdLst>
                <a:gd name="T0" fmla="*/ 0 w 81"/>
                <a:gd name="T1" fmla="*/ 1 h 189"/>
                <a:gd name="T2" fmla="*/ 0 w 81"/>
                <a:gd name="T3" fmla="*/ 1 h 189"/>
                <a:gd name="T4" fmla="*/ 0 w 81"/>
                <a:gd name="T5" fmla="*/ 1 h 189"/>
                <a:gd name="T6" fmla="*/ 0 w 81"/>
                <a:gd name="T7" fmla="*/ 1 h 189"/>
                <a:gd name="T8" fmla="*/ 0 w 81"/>
                <a:gd name="T9" fmla="*/ 0 h 189"/>
                <a:gd name="T10" fmla="*/ 0 w 81"/>
                <a:gd name="T11" fmla="*/ 0 h 189"/>
                <a:gd name="T12" fmla="*/ 0 w 81"/>
                <a:gd name="T13" fmla="*/ 0 h 189"/>
                <a:gd name="T14" fmla="*/ 0 w 81"/>
                <a:gd name="T15" fmla="*/ 0 h 189"/>
                <a:gd name="T16" fmla="*/ 0 w 81"/>
                <a:gd name="T17" fmla="*/ 0 h 189"/>
                <a:gd name="T18" fmla="*/ 0 w 81"/>
                <a:gd name="T19" fmla="*/ 0 h 189"/>
                <a:gd name="T20" fmla="*/ 0 w 81"/>
                <a:gd name="T21" fmla="*/ 0 h 189"/>
                <a:gd name="T22" fmla="*/ 0 w 81"/>
                <a:gd name="T23" fmla="*/ 0 h 189"/>
                <a:gd name="T24" fmla="*/ 0 w 81"/>
                <a:gd name="T25" fmla="*/ 0 h 189"/>
                <a:gd name="T26" fmla="*/ 0 w 81"/>
                <a:gd name="T27" fmla="*/ 0 h 189"/>
                <a:gd name="T28" fmla="*/ 0 w 81"/>
                <a:gd name="T29" fmla="*/ 0 h 189"/>
                <a:gd name="T30" fmla="*/ 0 w 81"/>
                <a:gd name="T31" fmla="*/ 0 h 189"/>
                <a:gd name="T32" fmla="*/ 0 w 81"/>
                <a:gd name="T33" fmla="*/ 0 h 189"/>
                <a:gd name="T34" fmla="*/ 0 w 81"/>
                <a:gd name="T35" fmla="*/ 0 h 189"/>
                <a:gd name="T36" fmla="*/ 0 w 81"/>
                <a:gd name="T37" fmla="*/ 0 h 189"/>
                <a:gd name="T38" fmla="*/ 0 w 81"/>
                <a:gd name="T39" fmla="*/ 0 h 189"/>
                <a:gd name="T40" fmla="*/ 0 w 81"/>
                <a:gd name="T41" fmla="*/ 0 h 189"/>
                <a:gd name="T42" fmla="*/ 0 w 81"/>
                <a:gd name="T43" fmla="*/ 0 h 189"/>
                <a:gd name="T44" fmla="*/ 0 w 81"/>
                <a:gd name="T45" fmla="*/ 0 h 189"/>
                <a:gd name="T46" fmla="*/ 0 w 81"/>
                <a:gd name="T47" fmla="*/ 0 h 189"/>
                <a:gd name="T48" fmla="*/ 0 w 81"/>
                <a:gd name="T49" fmla="*/ 0 h 189"/>
                <a:gd name="T50" fmla="*/ 0 w 81"/>
                <a:gd name="T51" fmla="*/ 0 h 189"/>
                <a:gd name="T52" fmla="*/ 0 w 81"/>
                <a:gd name="T53" fmla="*/ 0 h 189"/>
                <a:gd name="T54" fmla="*/ 0 w 81"/>
                <a:gd name="T55" fmla="*/ 0 h 189"/>
                <a:gd name="T56" fmla="*/ 0 w 81"/>
                <a:gd name="T57" fmla="*/ 0 h 189"/>
                <a:gd name="T58" fmla="*/ 0 w 81"/>
                <a:gd name="T59" fmla="*/ 1 h 189"/>
                <a:gd name="T60" fmla="*/ 0 w 81"/>
                <a:gd name="T61" fmla="*/ 1 h 189"/>
                <a:gd name="T62" fmla="*/ 0 w 81"/>
                <a:gd name="T63" fmla="*/ 1 h 189"/>
                <a:gd name="T64" fmla="*/ 0 w 81"/>
                <a:gd name="T65" fmla="*/ 1 h 189"/>
                <a:gd name="T66" fmla="*/ 0 w 81"/>
                <a:gd name="T67" fmla="*/ 1 h 189"/>
                <a:gd name="T68" fmla="*/ 0 w 81"/>
                <a:gd name="T69" fmla="*/ 1 h 189"/>
                <a:gd name="T70" fmla="*/ 0 w 81"/>
                <a:gd name="T71" fmla="*/ 1 h 189"/>
                <a:gd name="T72" fmla="*/ 0 w 81"/>
                <a:gd name="T73" fmla="*/ 1 h 189"/>
                <a:gd name="T74" fmla="*/ 0 w 81"/>
                <a:gd name="T75" fmla="*/ 1 h 189"/>
                <a:gd name="T76" fmla="*/ 0 w 81"/>
                <a:gd name="T77" fmla="*/ 1 h 189"/>
                <a:gd name="T78" fmla="*/ 0 w 81"/>
                <a:gd name="T79" fmla="*/ 1 h 189"/>
                <a:gd name="T80" fmla="*/ 0 w 81"/>
                <a:gd name="T81" fmla="*/ 1 h 189"/>
                <a:gd name="T82" fmla="*/ 0 w 81"/>
                <a:gd name="T83" fmla="*/ 1 h 189"/>
                <a:gd name="T84" fmla="*/ 0 w 81"/>
                <a:gd name="T85" fmla="*/ 1 h 189"/>
                <a:gd name="T86" fmla="*/ 0 w 81"/>
                <a:gd name="T87" fmla="*/ 1 h 189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0" t="0" r="r" b="b"/>
              <a:pathLst>
                <a:path w="81" h="189">
                  <a:moveTo>
                    <a:pt x="0" y="163"/>
                  </a:moveTo>
                  <a:lnTo>
                    <a:pt x="5" y="160"/>
                  </a:lnTo>
                  <a:lnTo>
                    <a:pt x="8" y="156"/>
                  </a:lnTo>
                  <a:lnTo>
                    <a:pt x="11" y="151"/>
                  </a:lnTo>
                  <a:lnTo>
                    <a:pt x="13" y="146"/>
                  </a:lnTo>
                  <a:lnTo>
                    <a:pt x="14" y="148"/>
                  </a:lnTo>
                  <a:lnTo>
                    <a:pt x="16" y="149"/>
                  </a:lnTo>
                  <a:lnTo>
                    <a:pt x="17" y="151"/>
                  </a:lnTo>
                  <a:lnTo>
                    <a:pt x="18" y="151"/>
                  </a:lnTo>
                  <a:lnTo>
                    <a:pt x="19" y="147"/>
                  </a:lnTo>
                  <a:lnTo>
                    <a:pt x="21" y="141"/>
                  </a:lnTo>
                  <a:lnTo>
                    <a:pt x="22" y="134"/>
                  </a:lnTo>
                  <a:lnTo>
                    <a:pt x="21" y="130"/>
                  </a:lnTo>
                  <a:lnTo>
                    <a:pt x="15" y="121"/>
                  </a:lnTo>
                  <a:lnTo>
                    <a:pt x="8" y="107"/>
                  </a:lnTo>
                  <a:lnTo>
                    <a:pt x="2" y="92"/>
                  </a:lnTo>
                  <a:lnTo>
                    <a:pt x="0" y="83"/>
                  </a:lnTo>
                  <a:lnTo>
                    <a:pt x="0" y="77"/>
                  </a:lnTo>
                  <a:lnTo>
                    <a:pt x="2" y="75"/>
                  </a:lnTo>
                  <a:lnTo>
                    <a:pt x="3" y="75"/>
                  </a:lnTo>
                  <a:lnTo>
                    <a:pt x="3" y="78"/>
                  </a:lnTo>
                  <a:lnTo>
                    <a:pt x="6" y="86"/>
                  </a:lnTo>
                  <a:lnTo>
                    <a:pt x="10" y="98"/>
                  </a:lnTo>
                  <a:lnTo>
                    <a:pt x="17" y="109"/>
                  </a:lnTo>
                  <a:lnTo>
                    <a:pt x="24" y="115"/>
                  </a:lnTo>
                  <a:lnTo>
                    <a:pt x="28" y="103"/>
                  </a:lnTo>
                  <a:lnTo>
                    <a:pt x="31" y="88"/>
                  </a:lnTo>
                  <a:lnTo>
                    <a:pt x="32" y="73"/>
                  </a:lnTo>
                  <a:lnTo>
                    <a:pt x="32" y="62"/>
                  </a:lnTo>
                  <a:lnTo>
                    <a:pt x="30" y="53"/>
                  </a:lnTo>
                  <a:lnTo>
                    <a:pt x="29" y="40"/>
                  </a:lnTo>
                  <a:lnTo>
                    <a:pt x="28" y="28"/>
                  </a:lnTo>
                  <a:lnTo>
                    <a:pt x="29" y="22"/>
                  </a:lnTo>
                  <a:lnTo>
                    <a:pt x="31" y="19"/>
                  </a:lnTo>
                  <a:lnTo>
                    <a:pt x="32" y="19"/>
                  </a:lnTo>
                  <a:lnTo>
                    <a:pt x="32" y="23"/>
                  </a:lnTo>
                  <a:lnTo>
                    <a:pt x="32" y="27"/>
                  </a:lnTo>
                  <a:lnTo>
                    <a:pt x="32" y="34"/>
                  </a:lnTo>
                  <a:lnTo>
                    <a:pt x="33" y="41"/>
                  </a:lnTo>
                  <a:lnTo>
                    <a:pt x="34" y="48"/>
                  </a:lnTo>
                  <a:lnTo>
                    <a:pt x="37" y="53"/>
                  </a:lnTo>
                  <a:lnTo>
                    <a:pt x="41" y="41"/>
                  </a:lnTo>
                  <a:lnTo>
                    <a:pt x="46" y="25"/>
                  </a:lnTo>
                  <a:lnTo>
                    <a:pt x="52" y="11"/>
                  </a:lnTo>
                  <a:lnTo>
                    <a:pt x="60" y="2"/>
                  </a:lnTo>
                  <a:lnTo>
                    <a:pt x="64" y="0"/>
                  </a:lnTo>
                  <a:lnTo>
                    <a:pt x="66" y="0"/>
                  </a:lnTo>
                  <a:lnTo>
                    <a:pt x="64" y="2"/>
                  </a:lnTo>
                  <a:lnTo>
                    <a:pt x="62" y="5"/>
                  </a:lnTo>
                  <a:lnTo>
                    <a:pt x="57" y="13"/>
                  </a:lnTo>
                  <a:lnTo>
                    <a:pt x="52" y="28"/>
                  </a:lnTo>
                  <a:lnTo>
                    <a:pt x="47" y="43"/>
                  </a:lnTo>
                  <a:lnTo>
                    <a:pt x="45" y="53"/>
                  </a:lnTo>
                  <a:lnTo>
                    <a:pt x="51" y="51"/>
                  </a:lnTo>
                  <a:lnTo>
                    <a:pt x="57" y="49"/>
                  </a:lnTo>
                  <a:lnTo>
                    <a:pt x="63" y="47"/>
                  </a:lnTo>
                  <a:lnTo>
                    <a:pt x="68" y="43"/>
                  </a:lnTo>
                  <a:lnTo>
                    <a:pt x="70" y="42"/>
                  </a:lnTo>
                  <a:lnTo>
                    <a:pt x="72" y="42"/>
                  </a:lnTo>
                  <a:lnTo>
                    <a:pt x="71" y="43"/>
                  </a:lnTo>
                  <a:lnTo>
                    <a:pt x="69" y="47"/>
                  </a:lnTo>
                  <a:lnTo>
                    <a:pt x="63" y="50"/>
                  </a:lnTo>
                  <a:lnTo>
                    <a:pt x="56" y="56"/>
                  </a:lnTo>
                  <a:lnTo>
                    <a:pt x="48" y="61"/>
                  </a:lnTo>
                  <a:lnTo>
                    <a:pt x="44" y="64"/>
                  </a:lnTo>
                  <a:lnTo>
                    <a:pt x="41" y="78"/>
                  </a:lnTo>
                  <a:lnTo>
                    <a:pt x="38" y="93"/>
                  </a:lnTo>
                  <a:lnTo>
                    <a:pt x="36" y="108"/>
                  </a:lnTo>
                  <a:lnTo>
                    <a:pt x="33" y="116"/>
                  </a:lnTo>
                  <a:lnTo>
                    <a:pt x="39" y="116"/>
                  </a:lnTo>
                  <a:lnTo>
                    <a:pt x="45" y="115"/>
                  </a:lnTo>
                  <a:lnTo>
                    <a:pt x="51" y="115"/>
                  </a:lnTo>
                  <a:lnTo>
                    <a:pt x="57" y="114"/>
                  </a:lnTo>
                  <a:lnTo>
                    <a:pt x="62" y="113"/>
                  </a:lnTo>
                  <a:lnTo>
                    <a:pt x="68" y="110"/>
                  </a:lnTo>
                  <a:lnTo>
                    <a:pt x="71" y="109"/>
                  </a:lnTo>
                  <a:lnTo>
                    <a:pt x="74" y="108"/>
                  </a:lnTo>
                  <a:lnTo>
                    <a:pt x="76" y="106"/>
                  </a:lnTo>
                  <a:lnTo>
                    <a:pt x="77" y="106"/>
                  </a:lnTo>
                  <a:lnTo>
                    <a:pt x="77" y="108"/>
                  </a:lnTo>
                  <a:lnTo>
                    <a:pt x="75" y="110"/>
                  </a:lnTo>
                  <a:lnTo>
                    <a:pt x="72" y="113"/>
                  </a:lnTo>
                  <a:lnTo>
                    <a:pt x="68" y="115"/>
                  </a:lnTo>
                  <a:lnTo>
                    <a:pt x="62" y="118"/>
                  </a:lnTo>
                  <a:lnTo>
                    <a:pt x="55" y="121"/>
                  </a:lnTo>
                  <a:lnTo>
                    <a:pt x="48" y="124"/>
                  </a:lnTo>
                  <a:lnTo>
                    <a:pt x="43" y="126"/>
                  </a:lnTo>
                  <a:lnTo>
                    <a:pt x="38" y="128"/>
                  </a:lnTo>
                  <a:lnTo>
                    <a:pt x="34" y="129"/>
                  </a:lnTo>
                  <a:lnTo>
                    <a:pt x="31" y="132"/>
                  </a:lnTo>
                  <a:lnTo>
                    <a:pt x="29" y="139"/>
                  </a:lnTo>
                  <a:lnTo>
                    <a:pt x="28" y="147"/>
                  </a:lnTo>
                  <a:lnTo>
                    <a:pt x="28" y="152"/>
                  </a:lnTo>
                  <a:lnTo>
                    <a:pt x="30" y="154"/>
                  </a:lnTo>
                  <a:lnTo>
                    <a:pt x="33" y="155"/>
                  </a:lnTo>
                  <a:lnTo>
                    <a:pt x="39" y="155"/>
                  </a:lnTo>
                  <a:lnTo>
                    <a:pt x="43" y="154"/>
                  </a:lnTo>
                  <a:lnTo>
                    <a:pt x="53" y="149"/>
                  </a:lnTo>
                  <a:lnTo>
                    <a:pt x="62" y="145"/>
                  </a:lnTo>
                  <a:lnTo>
                    <a:pt x="70" y="140"/>
                  </a:lnTo>
                  <a:lnTo>
                    <a:pt x="75" y="137"/>
                  </a:lnTo>
                  <a:lnTo>
                    <a:pt x="78" y="134"/>
                  </a:lnTo>
                  <a:lnTo>
                    <a:pt x="81" y="133"/>
                  </a:lnTo>
                  <a:lnTo>
                    <a:pt x="81" y="134"/>
                  </a:lnTo>
                  <a:lnTo>
                    <a:pt x="78" y="139"/>
                  </a:lnTo>
                  <a:lnTo>
                    <a:pt x="72" y="147"/>
                  </a:lnTo>
                  <a:lnTo>
                    <a:pt x="64" y="156"/>
                  </a:lnTo>
                  <a:lnTo>
                    <a:pt x="57" y="164"/>
                  </a:lnTo>
                  <a:lnTo>
                    <a:pt x="51" y="170"/>
                  </a:lnTo>
                  <a:lnTo>
                    <a:pt x="51" y="168"/>
                  </a:lnTo>
                  <a:lnTo>
                    <a:pt x="49" y="166"/>
                  </a:lnTo>
                  <a:lnTo>
                    <a:pt x="47" y="163"/>
                  </a:lnTo>
                  <a:lnTo>
                    <a:pt x="46" y="161"/>
                  </a:lnTo>
                  <a:lnTo>
                    <a:pt x="41" y="158"/>
                  </a:lnTo>
                  <a:lnTo>
                    <a:pt x="34" y="156"/>
                  </a:lnTo>
                  <a:lnTo>
                    <a:pt x="26" y="158"/>
                  </a:lnTo>
                  <a:lnTo>
                    <a:pt x="21" y="160"/>
                  </a:lnTo>
                  <a:lnTo>
                    <a:pt x="17" y="163"/>
                  </a:lnTo>
                  <a:lnTo>
                    <a:pt x="17" y="167"/>
                  </a:lnTo>
                  <a:lnTo>
                    <a:pt x="17" y="171"/>
                  </a:lnTo>
                  <a:lnTo>
                    <a:pt x="17" y="175"/>
                  </a:lnTo>
                  <a:lnTo>
                    <a:pt x="13" y="179"/>
                  </a:lnTo>
                  <a:lnTo>
                    <a:pt x="8" y="183"/>
                  </a:lnTo>
                  <a:lnTo>
                    <a:pt x="3" y="186"/>
                  </a:lnTo>
                  <a:lnTo>
                    <a:pt x="1" y="189"/>
                  </a:lnTo>
                  <a:lnTo>
                    <a:pt x="6" y="183"/>
                  </a:lnTo>
                  <a:lnTo>
                    <a:pt x="10" y="177"/>
                  </a:lnTo>
                  <a:lnTo>
                    <a:pt x="13" y="171"/>
                  </a:lnTo>
                  <a:lnTo>
                    <a:pt x="13" y="168"/>
                  </a:lnTo>
                  <a:lnTo>
                    <a:pt x="10" y="164"/>
                  </a:lnTo>
                  <a:lnTo>
                    <a:pt x="7" y="162"/>
                  </a:lnTo>
                  <a:lnTo>
                    <a:pt x="3" y="161"/>
                  </a:lnTo>
                  <a:lnTo>
                    <a:pt x="0" y="163"/>
                  </a:lnTo>
                  <a:close/>
                </a:path>
              </a:pathLst>
            </a:custGeom>
            <a:solidFill>
              <a:srgbClr val="B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127" name="Freeform 323"/>
            <p:cNvSpPr>
              <a:spLocks/>
            </p:cNvSpPr>
            <p:nvPr/>
          </p:nvSpPr>
          <p:spPr bwMode="auto">
            <a:xfrm>
              <a:off x="116" y="292"/>
              <a:ext cx="7" cy="12"/>
            </a:xfrm>
            <a:custGeom>
              <a:avLst/>
              <a:gdLst>
                <a:gd name="T0" fmla="*/ 1 w 13"/>
                <a:gd name="T1" fmla="*/ 1 h 24"/>
                <a:gd name="T2" fmla="*/ 1 w 13"/>
                <a:gd name="T3" fmla="*/ 1 h 24"/>
                <a:gd name="T4" fmla="*/ 1 w 13"/>
                <a:gd name="T5" fmla="*/ 1 h 24"/>
                <a:gd name="T6" fmla="*/ 1 w 13"/>
                <a:gd name="T7" fmla="*/ 1 h 24"/>
                <a:gd name="T8" fmla="*/ 1 w 13"/>
                <a:gd name="T9" fmla="*/ 1 h 24"/>
                <a:gd name="T10" fmla="*/ 1 w 13"/>
                <a:gd name="T11" fmla="*/ 1 h 24"/>
                <a:gd name="T12" fmla="*/ 0 w 13"/>
                <a:gd name="T13" fmla="*/ 1 h 24"/>
                <a:gd name="T14" fmla="*/ 0 w 13"/>
                <a:gd name="T15" fmla="*/ 1 h 24"/>
                <a:gd name="T16" fmla="*/ 0 w 13"/>
                <a:gd name="T17" fmla="*/ 1 h 24"/>
                <a:gd name="T18" fmla="*/ 0 w 13"/>
                <a:gd name="T19" fmla="*/ 0 h 24"/>
                <a:gd name="T20" fmla="*/ 1 w 13"/>
                <a:gd name="T21" fmla="*/ 0 h 24"/>
                <a:gd name="T22" fmla="*/ 1 w 13"/>
                <a:gd name="T23" fmla="*/ 1 h 24"/>
                <a:gd name="T24" fmla="*/ 1 w 13"/>
                <a:gd name="T25" fmla="*/ 1 h 24"/>
                <a:gd name="T26" fmla="*/ 1 w 13"/>
                <a:gd name="T27" fmla="*/ 1 h 24"/>
                <a:gd name="T28" fmla="*/ 1 w 13"/>
                <a:gd name="T29" fmla="*/ 1 h 24"/>
                <a:gd name="T30" fmla="*/ 1 w 13"/>
                <a:gd name="T31" fmla="*/ 1 h 24"/>
                <a:gd name="T32" fmla="*/ 1 w 13"/>
                <a:gd name="T33" fmla="*/ 1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3" h="24">
                  <a:moveTo>
                    <a:pt x="13" y="23"/>
                  </a:moveTo>
                  <a:lnTo>
                    <a:pt x="10" y="21"/>
                  </a:lnTo>
                  <a:lnTo>
                    <a:pt x="8" y="21"/>
                  </a:lnTo>
                  <a:lnTo>
                    <a:pt x="4" y="23"/>
                  </a:lnTo>
                  <a:lnTo>
                    <a:pt x="2" y="24"/>
                  </a:lnTo>
                  <a:lnTo>
                    <a:pt x="1" y="18"/>
                  </a:lnTo>
                  <a:lnTo>
                    <a:pt x="0" y="12"/>
                  </a:lnTo>
                  <a:lnTo>
                    <a:pt x="0" y="8"/>
                  </a:lnTo>
                  <a:lnTo>
                    <a:pt x="0" y="2"/>
                  </a:lnTo>
                  <a:lnTo>
                    <a:pt x="0" y="0"/>
                  </a:lnTo>
                  <a:lnTo>
                    <a:pt x="1" y="0"/>
                  </a:lnTo>
                  <a:lnTo>
                    <a:pt x="2" y="1"/>
                  </a:lnTo>
                  <a:lnTo>
                    <a:pt x="2" y="3"/>
                  </a:lnTo>
                  <a:lnTo>
                    <a:pt x="3" y="8"/>
                  </a:lnTo>
                  <a:lnTo>
                    <a:pt x="7" y="12"/>
                  </a:lnTo>
                  <a:lnTo>
                    <a:pt x="10" y="18"/>
                  </a:lnTo>
                  <a:lnTo>
                    <a:pt x="13" y="23"/>
                  </a:lnTo>
                  <a:close/>
                </a:path>
              </a:pathLst>
            </a:custGeom>
            <a:solidFill>
              <a:srgbClr val="B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128" name="Freeform 324"/>
            <p:cNvSpPr>
              <a:spLocks/>
            </p:cNvSpPr>
            <p:nvPr/>
          </p:nvSpPr>
          <p:spPr bwMode="auto">
            <a:xfrm>
              <a:off x="171" y="289"/>
              <a:ext cx="129" cy="79"/>
            </a:xfrm>
            <a:custGeom>
              <a:avLst/>
              <a:gdLst>
                <a:gd name="T0" fmla="*/ 1 w 258"/>
                <a:gd name="T1" fmla="*/ 1 h 157"/>
                <a:gd name="T2" fmla="*/ 1 w 258"/>
                <a:gd name="T3" fmla="*/ 1 h 157"/>
                <a:gd name="T4" fmla="*/ 1 w 258"/>
                <a:gd name="T5" fmla="*/ 1 h 157"/>
                <a:gd name="T6" fmla="*/ 1 w 258"/>
                <a:gd name="T7" fmla="*/ 1 h 157"/>
                <a:gd name="T8" fmla="*/ 1 w 258"/>
                <a:gd name="T9" fmla="*/ 1 h 157"/>
                <a:gd name="T10" fmla="*/ 1 w 258"/>
                <a:gd name="T11" fmla="*/ 1 h 157"/>
                <a:gd name="T12" fmla="*/ 1 w 258"/>
                <a:gd name="T13" fmla="*/ 1 h 157"/>
                <a:gd name="T14" fmla="*/ 1 w 258"/>
                <a:gd name="T15" fmla="*/ 1 h 157"/>
                <a:gd name="T16" fmla="*/ 1 w 258"/>
                <a:gd name="T17" fmla="*/ 1 h 157"/>
                <a:gd name="T18" fmla="*/ 1 w 258"/>
                <a:gd name="T19" fmla="*/ 1 h 157"/>
                <a:gd name="T20" fmla="*/ 1 w 258"/>
                <a:gd name="T21" fmla="*/ 1 h 157"/>
                <a:gd name="T22" fmla="*/ 1 w 258"/>
                <a:gd name="T23" fmla="*/ 1 h 157"/>
                <a:gd name="T24" fmla="*/ 2 w 258"/>
                <a:gd name="T25" fmla="*/ 1 h 157"/>
                <a:gd name="T26" fmla="*/ 2 w 258"/>
                <a:gd name="T27" fmla="*/ 1 h 157"/>
                <a:gd name="T28" fmla="*/ 2 w 258"/>
                <a:gd name="T29" fmla="*/ 1 h 157"/>
                <a:gd name="T30" fmla="*/ 2 w 258"/>
                <a:gd name="T31" fmla="*/ 1 h 157"/>
                <a:gd name="T32" fmla="*/ 1 w 258"/>
                <a:gd name="T33" fmla="*/ 1 h 157"/>
                <a:gd name="T34" fmla="*/ 1 w 258"/>
                <a:gd name="T35" fmla="*/ 1 h 157"/>
                <a:gd name="T36" fmla="*/ 2 w 258"/>
                <a:gd name="T37" fmla="*/ 1 h 157"/>
                <a:gd name="T38" fmla="*/ 2 w 258"/>
                <a:gd name="T39" fmla="*/ 1 h 157"/>
                <a:gd name="T40" fmla="*/ 2 w 258"/>
                <a:gd name="T41" fmla="*/ 1 h 157"/>
                <a:gd name="T42" fmla="*/ 2 w 258"/>
                <a:gd name="T43" fmla="*/ 1 h 157"/>
                <a:gd name="T44" fmla="*/ 2 w 258"/>
                <a:gd name="T45" fmla="*/ 1 h 157"/>
                <a:gd name="T46" fmla="*/ 2 w 258"/>
                <a:gd name="T47" fmla="*/ 1 h 157"/>
                <a:gd name="T48" fmla="*/ 2 w 258"/>
                <a:gd name="T49" fmla="*/ 1 h 157"/>
                <a:gd name="T50" fmla="*/ 2 w 258"/>
                <a:gd name="T51" fmla="*/ 1 h 157"/>
                <a:gd name="T52" fmla="*/ 3 w 258"/>
                <a:gd name="T53" fmla="*/ 1 h 157"/>
                <a:gd name="T54" fmla="*/ 2 w 258"/>
                <a:gd name="T55" fmla="*/ 1 h 157"/>
                <a:gd name="T56" fmla="*/ 2 w 258"/>
                <a:gd name="T57" fmla="*/ 1 h 157"/>
                <a:gd name="T58" fmla="*/ 2 w 258"/>
                <a:gd name="T59" fmla="*/ 1 h 157"/>
                <a:gd name="T60" fmla="*/ 2 w 258"/>
                <a:gd name="T61" fmla="*/ 1 h 157"/>
                <a:gd name="T62" fmla="*/ 2 w 258"/>
                <a:gd name="T63" fmla="*/ 1 h 157"/>
                <a:gd name="T64" fmla="*/ 2 w 258"/>
                <a:gd name="T65" fmla="*/ 1 h 157"/>
                <a:gd name="T66" fmla="*/ 2 w 258"/>
                <a:gd name="T67" fmla="*/ 1 h 157"/>
                <a:gd name="T68" fmla="*/ 2 w 258"/>
                <a:gd name="T69" fmla="*/ 1 h 157"/>
                <a:gd name="T70" fmla="*/ 2 w 258"/>
                <a:gd name="T71" fmla="*/ 1 h 157"/>
                <a:gd name="T72" fmla="*/ 2 w 258"/>
                <a:gd name="T73" fmla="*/ 1 h 157"/>
                <a:gd name="T74" fmla="*/ 2 w 258"/>
                <a:gd name="T75" fmla="*/ 1 h 157"/>
                <a:gd name="T76" fmla="*/ 2 w 258"/>
                <a:gd name="T77" fmla="*/ 1 h 157"/>
                <a:gd name="T78" fmla="*/ 2 w 258"/>
                <a:gd name="T79" fmla="*/ 2 h 157"/>
                <a:gd name="T80" fmla="*/ 2 w 258"/>
                <a:gd name="T81" fmla="*/ 1 h 157"/>
                <a:gd name="T82" fmla="*/ 1 w 258"/>
                <a:gd name="T83" fmla="*/ 1 h 157"/>
                <a:gd name="T84" fmla="*/ 1 w 258"/>
                <a:gd name="T85" fmla="*/ 1 h 157"/>
                <a:gd name="T86" fmla="*/ 1 w 258"/>
                <a:gd name="T87" fmla="*/ 1 h 157"/>
                <a:gd name="T88" fmla="*/ 1 w 258"/>
                <a:gd name="T89" fmla="*/ 1 h 157"/>
                <a:gd name="T90" fmla="*/ 1 w 258"/>
                <a:gd name="T91" fmla="*/ 1 h 157"/>
                <a:gd name="T92" fmla="*/ 1 w 258"/>
                <a:gd name="T93" fmla="*/ 2 h 157"/>
                <a:gd name="T94" fmla="*/ 2 w 258"/>
                <a:gd name="T95" fmla="*/ 2 h 157"/>
                <a:gd name="T96" fmla="*/ 1 w 258"/>
                <a:gd name="T97" fmla="*/ 2 h 157"/>
                <a:gd name="T98" fmla="*/ 1 w 258"/>
                <a:gd name="T99" fmla="*/ 1 h 157"/>
                <a:gd name="T100" fmla="*/ 1 w 258"/>
                <a:gd name="T101" fmla="*/ 1 h 157"/>
                <a:gd name="T102" fmla="*/ 1 w 258"/>
                <a:gd name="T103" fmla="*/ 1 h 157"/>
                <a:gd name="T104" fmla="*/ 1 w 258"/>
                <a:gd name="T105" fmla="*/ 1 h 157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258" h="157">
                  <a:moveTo>
                    <a:pt x="10" y="121"/>
                  </a:moveTo>
                  <a:lnTo>
                    <a:pt x="14" y="117"/>
                  </a:lnTo>
                  <a:lnTo>
                    <a:pt x="20" y="114"/>
                  </a:lnTo>
                  <a:lnTo>
                    <a:pt x="25" y="110"/>
                  </a:lnTo>
                  <a:lnTo>
                    <a:pt x="33" y="106"/>
                  </a:lnTo>
                  <a:lnTo>
                    <a:pt x="39" y="102"/>
                  </a:lnTo>
                  <a:lnTo>
                    <a:pt x="46" y="99"/>
                  </a:lnTo>
                  <a:lnTo>
                    <a:pt x="50" y="95"/>
                  </a:lnTo>
                  <a:lnTo>
                    <a:pt x="52" y="93"/>
                  </a:lnTo>
                  <a:lnTo>
                    <a:pt x="54" y="85"/>
                  </a:lnTo>
                  <a:lnTo>
                    <a:pt x="59" y="72"/>
                  </a:lnTo>
                  <a:lnTo>
                    <a:pt x="65" y="57"/>
                  </a:lnTo>
                  <a:lnTo>
                    <a:pt x="70" y="47"/>
                  </a:lnTo>
                  <a:lnTo>
                    <a:pt x="74" y="42"/>
                  </a:lnTo>
                  <a:lnTo>
                    <a:pt x="78" y="35"/>
                  </a:lnTo>
                  <a:lnTo>
                    <a:pt x="84" y="29"/>
                  </a:lnTo>
                  <a:lnTo>
                    <a:pt x="90" y="21"/>
                  </a:lnTo>
                  <a:lnTo>
                    <a:pt x="97" y="14"/>
                  </a:lnTo>
                  <a:lnTo>
                    <a:pt x="103" y="8"/>
                  </a:lnTo>
                  <a:lnTo>
                    <a:pt x="108" y="3"/>
                  </a:lnTo>
                  <a:lnTo>
                    <a:pt x="112" y="1"/>
                  </a:lnTo>
                  <a:lnTo>
                    <a:pt x="116" y="0"/>
                  </a:lnTo>
                  <a:lnTo>
                    <a:pt x="118" y="0"/>
                  </a:lnTo>
                  <a:lnTo>
                    <a:pt x="116" y="1"/>
                  </a:lnTo>
                  <a:lnTo>
                    <a:pt x="114" y="4"/>
                  </a:lnTo>
                  <a:lnTo>
                    <a:pt x="112" y="8"/>
                  </a:lnTo>
                  <a:lnTo>
                    <a:pt x="107" y="12"/>
                  </a:lnTo>
                  <a:lnTo>
                    <a:pt x="100" y="19"/>
                  </a:lnTo>
                  <a:lnTo>
                    <a:pt x="94" y="26"/>
                  </a:lnTo>
                  <a:lnTo>
                    <a:pt x="88" y="34"/>
                  </a:lnTo>
                  <a:lnTo>
                    <a:pt x="82" y="42"/>
                  </a:lnTo>
                  <a:lnTo>
                    <a:pt x="77" y="48"/>
                  </a:lnTo>
                  <a:lnTo>
                    <a:pt x="74" y="53"/>
                  </a:lnTo>
                  <a:lnTo>
                    <a:pt x="70" y="61"/>
                  </a:lnTo>
                  <a:lnTo>
                    <a:pt x="68" y="69"/>
                  </a:lnTo>
                  <a:lnTo>
                    <a:pt x="67" y="77"/>
                  </a:lnTo>
                  <a:lnTo>
                    <a:pt x="66" y="82"/>
                  </a:lnTo>
                  <a:lnTo>
                    <a:pt x="66" y="85"/>
                  </a:lnTo>
                  <a:lnTo>
                    <a:pt x="67" y="85"/>
                  </a:lnTo>
                  <a:lnTo>
                    <a:pt x="69" y="84"/>
                  </a:lnTo>
                  <a:lnTo>
                    <a:pt x="74" y="82"/>
                  </a:lnTo>
                  <a:lnTo>
                    <a:pt x="77" y="79"/>
                  </a:lnTo>
                  <a:lnTo>
                    <a:pt x="81" y="77"/>
                  </a:lnTo>
                  <a:lnTo>
                    <a:pt x="86" y="74"/>
                  </a:lnTo>
                  <a:lnTo>
                    <a:pt x="91" y="70"/>
                  </a:lnTo>
                  <a:lnTo>
                    <a:pt x="96" y="67"/>
                  </a:lnTo>
                  <a:lnTo>
                    <a:pt x="101" y="63"/>
                  </a:lnTo>
                  <a:lnTo>
                    <a:pt x="105" y="61"/>
                  </a:lnTo>
                  <a:lnTo>
                    <a:pt x="108" y="60"/>
                  </a:lnTo>
                  <a:lnTo>
                    <a:pt x="114" y="50"/>
                  </a:lnTo>
                  <a:lnTo>
                    <a:pt x="121" y="40"/>
                  </a:lnTo>
                  <a:lnTo>
                    <a:pt x="130" y="31"/>
                  </a:lnTo>
                  <a:lnTo>
                    <a:pt x="141" y="22"/>
                  </a:lnTo>
                  <a:lnTo>
                    <a:pt x="151" y="15"/>
                  </a:lnTo>
                  <a:lnTo>
                    <a:pt x="160" y="9"/>
                  </a:lnTo>
                  <a:lnTo>
                    <a:pt x="167" y="4"/>
                  </a:lnTo>
                  <a:lnTo>
                    <a:pt x="173" y="2"/>
                  </a:lnTo>
                  <a:lnTo>
                    <a:pt x="179" y="1"/>
                  </a:lnTo>
                  <a:lnTo>
                    <a:pt x="182" y="1"/>
                  </a:lnTo>
                  <a:lnTo>
                    <a:pt x="182" y="2"/>
                  </a:lnTo>
                  <a:lnTo>
                    <a:pt x="177" y="4"/>
                  </a:lnTo>
                  <a:lnTo>
                    <a:pt x="169" y="9"/>
                  </a:lnTo>
                  <a:lnTo>
                    <a:pt x="160" y="16"/>
                  </a:lnTo>
                  <a:lnTo>
                    <a:pt x="151" y="24"/>
                  </a:lnTo>
                  <a:lnTo>
                    <a:pt x="142" y="32"/>
                  </a:lnTo>
                  <a:lnTo>
                    <a:pt x="134" y="41"/>
                  </a:lnTo>
                  <a:lnTo>
                    <a:pt x="127" y="49"/>
                  </a:lnTo>
                  <a:lnTo>
                    <a:pt x="121" y="56"/>
                  </a:lnTo>
                  <a:lnTo>
                    <a:pt x="120" y="61"/>
                  </a:lnTo>
                  <a:lnTo>
                    <a:pt x="120" y="63"/>
                  </a:lnTo>
                  <a:lnTo>
                    <a:pt x="122" y="63"/>
                  </a:lnTo>
                  <a:lnTo>
                    <a:pt x="124" y="63"/>
                  </a:lnTo>
                  <a:lnTo>
                    <a:pt x="130" y="62"/>
                  </a:lnTo>
                  <a:lnTo>
                    <a:pt x="138" y="61"/>
                  </a:lnTo>
                  <a:lnTo>
                    <a:pt x="146" y="59"/>
                  </a:lnTo>
                  <a:lnTo>
                    <a:pt x="154" y="57"/>
                  </a:lnTo>
                  <a:lnTo>
                    <a:pt x="160" y="56"/>
                  </a:lnTo>
                  <a:lnTo>
                    <a:pt x="167" y="50"/>
                  </a:lnTo>
                  <a:lnTo>
                    <a:pt x="175" y="45"/>
                  </a:lnTo>
                  <a:lnTo>
                    <a:pt x="185" y="39"/>
                  </a:lnTo>
                  <a:lnTo>
                    <a:pt x="197" y="33"/>
                  </a:lnTo>
                  <a:lnTo>
                    <a:pt x="207" y="29"/>
                  </a:lnTo>
                  <a:lnTo>
                    <a:pt x="217" y="24"/>
                  </a:lnTo>
                  <a:lnTo>
                    <a:pt x="223" y="22"/>
                  </a:lnTo>
                  <a:lnTo>
                    <a:pt x="228" y="19"/>
                  </a:lnTo>
                  <a:lnTo>
                    <a:pt x="233" y="18"/>
                  </a:lnTo>
                  <a:lnTo>
                    <a:pt x="235" y="19"/>
                  </a:lnTo>
                  <a:lnTo>
                    <a:pt x="234" y="22"/>
                  </a:lnTo>
                  <a:lnTo>
                    <a:pt x="228" y="24"/>
                  </a:lnTo>
                  <a:lnTo>
                    <a:pt x="221" y="26"/>
                  </a:lnTo>
                  <a:lnTo>
                    <a:pt x="213" y="31"/>
                  </a:lnTo>
                  <a:lnTo>
                    <a:pt x="205" y="34"/>
                  </a:lnTo>
                  <a:lnTo>
                    <a:pt x="197" y="39"/>
                  </a:lnTo>
                  <a:lnTo>
                    <a:pt x="190" y="45"/>
                  </a:lnTo>
                  <a:lnTo>
                    <a:pt x="184" y="49"/>
                  </a:lnTo>
                  <a:lnTo>
                    <a:pt x="180" y="54"/>
                  </a:lnTo>
                  <a:lnTo>
                    <a:pt x="177" y="59"/>
                  </a:lnTo>
                  <a:lnTo>
                    <a:pt x="185" y="60"/>
                  </a:lnTo>
                  <a:lnTo>
                    <a:pt x="196" y="59"/>
                  </a:lnTo>
                  <a:lnTo>
                    <a:pt x="206" y="57"/>
                  </a:lnTo>
                  <a:lnTo>
                    <a:pt x="217" y="55"/>
                  </a:lnTo>
                  <a:lnTo>
                    <a:pt x="227" y="53"/>
                  </a:lnTo>
                  <a:lnTo>
                    <a:pt x="236" y="50"/>
                  </a:lnTo>
                  <a:lnTo>
                    <a:pt x="243" y="48"/>
                  </a:lnTo>
                  <a:lnTo>
                    <a:pt x="248" y="47"/>
                  </a:lnTo>
                  <a:lnTo>
                    <a:pt x="253" y="44"/>
                  </a:lnTo>
                  <a:lnTo>
                    <a:pt x="258" y="42"/>
                  </a:lnTo>
                  <a:lnTo>
                    <a:pt x="258" y="44"/>
                  </a:lnTo>
                  <a:lnTo>
                    <a:pt x="255" y="47"/>
                  </a:lnTo>
                  <a:lnTo>
                    <a:pt x="250" y="50"/>
                  </a:lnTo>
                  <a:lnTo>
                    <a:pt x="244" y="54"/>
                  </a:lnTo>
                  <a:lnTo>
                    <a:pt x="236" y="57"/>
                  </a:lnTo>
                  <a:lnTo>
                    <a:pt x="226" y="62"/>
                  </a:lnTo>
                  <a:lnTo>
                    <a:pt x="215" y="65"/>
                  </a:lnTo>
                  <a:lnTo>
                    <a:pt x="204" y="68"/>
                  </a:lnTo>
                  <a:lnTo>
                    <a:pt x="192" y="69"/>
                  </a:lnTo>
                  <a:lnTo>
                    <a:pt x="181" y="69"/>
                  </a:lnTo>
                  <a:lnTo>
                    <a:pt x="184" y="74"/>
                  </a:lnTo>
                  <a:lnTo>
                    <a:pt x="190" y="77"/>
                  </a:lnTo>
                  <a:lnTo>
                    <a:pt x="197" y="82"/>
                  </a:lnTo>
                  <a:lnTo>
                    <a:pt x="205" y="86"/>
                  </a:lnTo>
                  <a:lnTo>
                    <a:pt x="212" y="90"/>
                  </a:lnTo>
                  <a:lnTo>
                    <a:pt x="219" y="94"/>
                  </a:lnTo>
                  <a:lnTo>
                    <a:pt x="225" y="97"/>
                  </a:lnTo>
                  <a:lnTo>
                    <a:pt x="229" y="99"/>
                  </a:lnTo>
                  <a:lnTo>
                    <a:pt x="235" y="101"/>
                  </a:lnTo>
                  <a:lnTo>
                    <a:pt x="237" y="104"/>
                  </a:lnTo>
                  <a:lnTo>
                    <a:pt x="236" y="105"/>
                  </a:lnTo>
                  <a:lnTo>
                    <a:pt x="230" y="104"/>
                  </a:lnTo>
                  <a:lnTo>
                    <a:pt x="225" y="102"/>
                  </a:lnTo>
                  <a:lnTo>
                    <a:pt x="217" y="99"/>
                  </a:lnTo>
                  <a:lnTo>
                    <a:pt x="206" y="95"/>
                  </a:lnTo>
                  <a:lnTo>
                    <a:pt x="196" y="91"/>
                  </a:lnTo>
                  <a:lnTo>
                    <a:pt x="185" y="86"/>
                  </a:lnTo>
                  <a:lnTo>
                    <a:pt x="176" y="83"/>
                  </a:lnTo>
                  <a:lnTo>
                    <a:pt x="169" y="78"/>
                  </a:lnTo>
                  <a:lnTo>
                    <a:pt x="165" y="75"/>
                  </a:lnTo>
                  <a:lnTo>
                    <a:pt x="160" y="75"/>
                  </a:lnTo>
                  <a:lnTo>
                    <a:pt x="156" y="76"/>
                  </a:lnTo>
                  <a:lnTo>
                    <a:pt x="150" y="76"/>
                  </a:lnTo>
                  <a:lnTo>
                    <a:pt x="144" y="76"/>
                  </a:lnTo>
                  <a:lnTo>
                    <a:pt x="138" y="77"/>
                  </a:lnTo>
                  <a:lnTo>
                    <a:pt x="134" y="77"/>
                  </a:lnTo>
                  <a:lnTo>
                    <a:pt x="129" y="78"/>
                  </a:lnTo>
                  <a:lnTo>
                    <a:pt x="126" y="78"/>
                  </a:lnTo>
                  <a:lnTo>
                    <a:pt x="128" y="83"/>
                  </a:lnTo>
                  <a:lnTo>
                    <a:pt x="132" y="87"/>
                  </a:lnTo>
                  <a:lnTo>
                    <a:pt x="137" y="92"/>
                  </a:lnTo>
                  <a:lnTo>
                    <a:pt x="143" y="97"/>
                  </a:lnTo>
                  <a:lnTo>
                    <a:pt x="147" y="101"/>
                  </a:lnTo>
                  <a:lnTo>
                    <a:pt x="153" y="106"/>
                  </a:lnTo>
                  <a:lnTo>
                    <a:pt x="158" y="109"/>
                  </a:lnTo>
                  <a:lnTo>
                    <a:pt x="161" y="112"/>
                  </a:lnTo>
                  <a:lnTo>
                    <a:pt x="168" y="116"/>
                  </a:lnTo>
                  <a:lnTo>
                    <a:pt x="176" y="120"/>
                  </a:lnTo>
                  <a:lnTo>
                    <a:pt x="182" y="123"/>
                  </a:lnTo>
                  <a:lnTo>
                    <a:pt x="188" y="127"/>
                  </a:lnTo>
                  <a:lnTo>
                    <a:pt x="191" y="130"/>
                  </a:lnTo>
                  <a:lnTo>
                    <a:pt x="194" y="133"/>
                  </a:lnTo>
                  <a:lnTo>
                    <a:pt x="191" y="135"/>
                  </a:lnTo>
                  <a:lnTo>
                    <a:pt x="182" y="130"/>
                  </a:lnTo>
                  <a:lnTo>
                    <a:pt x="175" y="125"/>
                  </a:lnTo>
                  <a:lnTo>
                    <a:pt x="166" y="120"/>
                  </a:lnTo>
                  <a:lnTo>
                    <a:pt x="157" y="114"/>
                  </a:lnTo>
                  <a:lnTo>
                    <a:pt x="147" y="108"/>
                  </a:lnTo>
                  <a:lnTo>
                    <a:pt x="137" y="102"/>
                  </a:lnTo>
                  <a:lnTo>
                    <a:pt x="129" y="97"/>
                  </a:lnTo>
                  <a:lnTo>
                    <a:pt x="123" y="92"/>
                  </a:lnTo>
                  <a:lnTo>
                    <a:pt x="119" y="89"/>
                  </a:lnTo>
                  <a:lnTo>
                    <a:pt x="114" y="85"/>
                  </a:lnTo>
                  <a:lnTo>
                    <a:pt x="109" y="84"/>
                  </a:lnTo>
                  <a:lnTo>
                    <a:pt x="106" y="85"/>
                  </a:lnTo>
                  <a:lnTo>
                    <a:pt x="101" y="87"/>
                  </a:lnTo>
                  <a:lnTo>
                    <a:pt x="94" y="90"/>
                  </a:lnTo>
                  <a:lnTo>
                    <a:pt x="84" y="93"/>
                  </a:lnTo>
                  <a:lnTo>
                    <a:pt x="75" y="97"/>
                  </a:lnTo>
                  <a:lnTo>
                    <a:pt x="69" y="99"/>
                  </a:lnTo>
                  <a:lnTo>
                    <a:pt x="68" y="101"/>
                  </a:lnTo>
                  <a:lnTo>
                    <a:pt x="68" y="104"/>
                  </a:lnTo>
                  <a:lnTo>
                    <a:pt x="69" y="106"/>
                  </a:lnTo>
                  <a:lnTo>
                    <a:pt x="74" y="110"/>
                  </a:lnTo>
                  <a:lnTo>
                    <a:pt x="78" y="114"/>
                  </a:lnTo>
                  <a:lnTo>
                    <a:pt x="85" y="119"/>
                  </a:lnTo>
                  <a:lnTo>
                    <a:pt x="93" y="125"/>
                  </a:lnTo>
                  <a:lnTo>
                    <a:pt x="103" y="131"/>
                  </a:lnTo>
                  <a:lnTo>
                    <a:pt x="112" y="138"/>
                  </a:lnTo>
                  <a:lnTo>
                    <a:pt x="121" y="144"/>
                  </a:lnTo>
                  <a:lnTo>
                    <a:pt x="128" y="150"/>
                  </a:lnTo>
                  <a:lnTo>
                    <a:pt x="134" y="152"/>
                  </a:lnTo>
                  <a:lnTo>
                    <a:pt x="138" y="155"/>
                  </a:lnTo>
                  <a:lnTo>
                    <a:pt x="137" y="157"/>
                  </a:lnTo>
                  <a:lnTo>
                    <a:pt x="132" y="157"/>
                  </a:lnTo>
                  <a:lnTo>
                    <a:pt x="123" y="152"/>
                  </a:lnTo>
                  <a:lnTo>
                    <a:pt x="118" y="147"/>
                  </a:lnTo>
                  <a:lnTo>
                    <a:pt x="108" y="142"/>
                  </a:lnTo>
                  <a:lnTo>
                    <a:pt x="99" y="136"/>
                  </a:lnTo>
                  <a:lnTo>
                    <a:pt x="89" y="129"/>
                  </a:lnTo>
                  <a:lnTo>
                    <a:pt x="78" y="123"/>
                  </a:lnTo>
                  <a:lnTo>
                    <a:pt x="69" y="119"/>
                  </a:lnTo>
                  <a:lnTo>
                    <a:pt x="62" y="114"/>
                  </a:lnTo>
                  <a:lnTo>
                    <a:pt x="59" y="113"/>
                  </a:lnTo>
                  <a:lnTo>
                    <a:pt x="55" y="113"/>
                  </a:lnTo>
                  <a:lnTo>
                    <a:pt x="48" y="115"/>
                  </a:lnTo>
                  <a:lnTo>
                    <a:pt x="40" y="117"/>
                  </a:lnTo>
                  <a:lnTo>
                    <a:pt x="31" y="121"/>
                  </a:lnTo>
                  <a:lnTo>
                    <a:pt x="22" y="123"/>
                  </a:lnTo>
                  <a:lnTo>
                    <a:pt x="14" y="127"/>
                  </a:lnTo>
                  <a:lnTo>
                    <a:pt x="7" y="128"/>
                  </a:lnTo>
                  <a:lnTo>
                    <a:pt x="2" y="129"/>
                  </a:lnTo>
                  <a:lnTo>
                    <a:pt x="0" y="129"/>
                  </a:lnTo>
                  <a:lnTo>
                    <a:pt x="1" y="128"/>
                  </a:lnTo>
                  <a:lnTo>
                    <a:pt x="6" y="125"/>
                  </a:lnTo>
                  <a:lnTo>
                    <a:pt x="10" y="121"/>
                  </a:lnTo>
                  <a:close/>
                </a:path>
              </a:pathLst>
            </a:custGeom>
            <a:solidFill>
              <a:srgbClr val="B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129" name="Freeform 325"/>
            <p:cNvSpPr>
              <a:spLocks/>
            </p:cNvSpPr>
            <p:nvPr/>
          </p:nvSpPr>
          <p:spPr bwMode="auto">
            <a:xfrm>
              <a:off x="145" y="368"/>
              <a:ext cx="93" cy="79"/>
            </a:xfrm>
            <a:custGeom>
              <a:avLst/>
              <a:gdLst>
                <a:gd name="T0" fmla="*/ 0 w 187"/>
                <a:gd name="T1" fmla="*/ 1 h 157"/>
                <a:gd name="T2" fmla="*/ 0 w 187"/>
                <a:gd name="T3" fmla="*/ 1 h 157"/>
                <a:gd name="T4" fmla="*/ 0 w 187"/>
                <a:gd name="T5" fmla="*/ 1 h 157"/>
                <a:gd name="T6" fmla="*/ 0 w 187"/>
                <a:gd name="T7" fmla="*/ 1 h 157"/>
                <a:gd name="T8" fmla="*/ 1 w 187"/>
                <a:gd name="T9" fmla="*/ 1 h 157"/>
                <a:gd name="T10" fmla="*/ 0 w 187"/>
                <a:gd name="T11" fmla="*/ 1 h 157"/>
                <a:gd name="T12" fmla="*/ 0 w 187"/>
                <a:gd name="T13" fmla="*/ 1 h 157"/>
                <a:gd name="T14" fmla="*/ 0 w 187"/>
                <a:gd name="T15" fmla="*/ 1 h 157"/>
                <a:gd name="T16" fmla="*/ 0 w 187"/>
                <a:gd name="T17" fmla="*/ 1 h 157"/>
                <a:gd name="T18" fmla="*/ 0 w 187"/>
                <a:gd name="T19" fmla="*/ 1 h 157"/>
                <a:gd name="T20" fmla="*/ 0 w 187"/>
                <a:gd name="T21" fmla="*/ 1 h 157"/>
                <a:gd name="T22" fmla="*/ 0 w 187"/>
                <a:gd name="T23" fmla="*/ 1 h 157"/>
                <a:gd name="T24" fmla="*/ 1 w 187"/>
                <a:gd name="T25" fmla="*/ 1 h 157"/>
                <a:gd name="T26" fmla="*/ 1 w 187"/>
                <a:gd name="T27" fmla="*/ 1 h 157"/>
                <a:gd name="T28" fmla="*/ 1 w 187"/>
                <a:gd name="T29" fmla="*/ 1 h 157"/>
                <a:gd name="T30" fmla="*/ 1 w 187"/>
                <a:gd name="T31" fmla="*/ 1 h 157"/>
                <a:gd name="T32" fmla="*/ 0 w 187"/>
                <a:gd name="T33" fmla="*/ 1 h 157"/>
                <a:gd name="T34" fmla="*/ 0 w 187"/>
                <a:gd name="T35" fmla="*/ 1 h 157"/>
                <a:gd name="T36" fmla="*/ 0 w 187"/>
                <a:gd name="T37" fmla="*/ 1 h 157"/>
                <a:gd name="T38" fmla="*/ 1 w 187"/>
                <a:gd name="T39" fmla="*/ 1 h 157"/>
                <a:gd name="T40" fmla="*/ 1 w 187"/>
                <a:gd name="T41" fmla="*/ 1 h 157"/>
                <a:gd name="T42" fmla="*/ 1 w 187"/>
                <a:gd name="T43" fmla="*/ 1 h 157"/>
                <a:gd name="T44" fmla="*/ 1 w 187"/>
                <a:gd name="T45" fmla="*/ 1 h 157"/>
                <a:gd name="T46" fmla="*/ 1 w 187"/>
                <a:gd name="T47" fmla="*/ 1 h 157"/>
                <a:gd name="T48" fmla="*/ 1 w 187"/>
                <a:gd name="T49" fmla="*/ 1 h 157"/>
                <a:gd name="T50" fmla="*/ 1 w 187"/>
                <a:gd name="T51" fmla="*/ 1 h 157"/>
                <a:gd name="T52" fmla="*/ 1 w 187"/>
                <a:gd name="T53" fmla="*/ 2 h 157"/>
                <a:gd name="T54" fmla="*/ 1 w 187"/>
                <a:gd name="T55" fmla="*/ 2 h 157"/>
                <a:gd name="T56" fmla="*/ 1 w 187"/>
                <a:gd name="T57" fmla="*/ 2 h 157"/>
                <a:gd name="T58" fmla="*/ 1 w 187"/>
                <a:gd name="T59" fmla="*/ 1 h 157"/>
                <a:gd name="T60" fmla="*/ 0 w 187"/>
                <a:gd name="T61" fmla="*/ 1 h 157"/>
                <a:gd name="T62" fmla="*/ 0 w 187"/>
                <a:gd name="T63" fmla="*/ 1 h 157"/>
                <a:gd name="T64" fmla="*/ 1 w 187"/>
                <a:gd name="T65" fmla="*/ 1 h 157"/>
                <a:gd name="T66" fmla="*/ 1 w 187"/>
                <a:gd name="T67" fmla="*/ 2 h 157"/>
                <a:gd name="T68" fmla="*/ 1 w 187"/>
                <a:gd name="T69" fmla="*/ 2 h 157"/>
                <a:gd name="T70" fmla="*/ 0 w 187"/>
                <a:gd name="T71" fmla="*/ 1 h 157"/>
                <a:gd name="T72" fmla="*/ 0 w 187"/>
                <a:gd name="T73" fmla="*/ 1 h 157"/>
                <a:gd name="T74" fmla="*/ 0 w 187"/>
                <a:gd name="T75" fmla="*/ 1 h 157"/>
                <a:gd name="T76" fmla="*/ 0 w 187"/>
                <a:gd name="T77" fmla="*/ 1 h 157"/>
                <a:gd name="T78" fmla="*/ 0 w 187"/>
                <a:gd name="T79" fmla="*/ 1 h 157"/>
                <a:gd name="T80" fmla="*/ 0 w 187"/>
                <a:gd name="T81" fmla="*/ 1 h 157"/>
                <a:gd name="T82" fmla="*/ 0 w 187"/>
                <a:gd name="T83" fmla="*/ 1 h 157"/>
                <a:gd name="T84" fmla="*/ 0 w 187"/>
                <a:gd name="T85" fmla="*/ 1 h 157"/>
                <a:gd name="T86" fmla="*/ 0 w 187"/>
                <a:gd name="T87" fmla="*/ 1 h 157"/>
                <a:gd name="T88" fmla="*/ 0 w 187"/>
                <a:gd name="T89" fmla="*/ 1 h 157"/>
                <a:gd name="T90" fmla="*/ 0 w 187"/>
                <a:gd name="T91" fmla="*/ 1 h 157"/>
                <a:gd name="T92" fmla="*/ 0 w 187"/>
                <a:gd name="T93" fmla="*/ 1 h 157"/>
                <a:gd name="T94" fmla="*/ 0 w 187"/>
                <a:gd name="T95" fmla="*/ 1 h 157"/>
                <a:gd name="T96" fmla="*/ 0 w 187"/>
                <a:gd name="T97" fmla="*/ 1 h 157"/>
                <a:gd name="T98" fmla="*/ 0 w 187"/>
                <a:gd name="T99" fmla="*/ 1 h 157"/>
                <a:gd name="T100" fmla="*/ 0 w 187"/>
                <a:gd name="T101" fmla="*/ 1 h 157"/>
                <a:gd name="T102" fmla="*/ 0 w 187"/>
                <a:gd name="T103" fmla="*/ 0 h 157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187" h="157">
                  <a:moveTo>
                    <a:pt x="6" y="2"/>
                  </a:moveTo>
                  <a:lnTo>
                    <a:pt x="13" y="8"/>
                  </a:lnTo>
                  <a:lnTo>
                    <a:pt x="21" y="14"/>
                  </a:lnTo>
                  <a:lnTo>
                    <a:pt x="29" y="17"/>
                  </a:lnTo>
                  <a:lnTo>
                    <a:pt x="36" y="18"/>
                  </a:lnTo>
                  <a:lnTo>
                    <a:pt x="45" y="16"/>
                  </a:lnTo>
                  <a:lnTo>
                    <a:pt x="57" y="14"/>
                  </a:lnTo>
                  <a:lnTo>
                    <a:pt x="70" y="11"/>
                  </a:lnTo>
                  <a:lnTo>
                    <a:pt x="84" y="10"/>
                  </a:lnTo>
                  <a:lnTo>
                    <a:pt x="97" y="9"/>
                  </a:lnTo>
                  <a:lnTo>
                    <a:pt x="108" y="9"/>
                  </a:lnTo>
                  <a:lnTo>
                    <a:pt x="119" y="10"/>
                  </a:lnTo>
                  <a:lnTo>
                    <a:pt x="125" y="11"/>
                  </a:lnTo>
                  <a:lnTo>
                    <a:pt x="130" y="15"/>
                  </a:lnTo>
                  <a:lnTo>
                    <a:pt x="130" y="17"/>
                  </a:lnTo>
                  <a:lnTo>
                    <a:pt x="126" y="17"/>
                  </a:lnTo>
                  <a:lnTo>
                    <a:pt x="117" y="16"/>
                  </a:lnTo>
                  <a:lnTo>
                    <a:pt x="110" y="16"/>
                  </a:lnTo>
                  <a:lnTo>
                    <a:pt x="102" y="16"/>
                  </a:lnTo>
                  <a:lnTo>
                    <a:pt x="90" y="17"/>
                  </a:lnTo>
                  <a:lnTo>
                    <a:pt x="80" y="18"/>
                  </a:lnTo>
                  <a:lnTo>
                    <a:pt x="68" y="19"/>
                  </a:lnTo>
                  <a:lnTo>
                    <a:pt x="59" y="22"/>
                  </a:lnTo>
                  <a:lnTo>
                    <a:pt x="51" y="24"/>
                  </a:lnTo>
                  <a:lnTo>
                    <a:pt x="46" y="26"/>
                  </a:lnTo>
                  <a:lnTo>
                    <a:pt x="50" y="29"/>
                  </a:lnTo>
                  <a:lnTo>
                    <a:pt x="55" y="31"/>
                  </a:lnTo>
                  <a:lnTo>
                    <a:pt x="60" y="33"/>
                  </a:lnTo>
                  <a:lnTo>
                    <a:pt x="66" y="35"/>
                  </a:lnTo>
                  <a:lnTo>
                    <a:pt x="72" y="38"/>
                  </a:lnTo>
                  <a:lnTo>
                    <a:pt x="76" y="39"/>
                  </a:lnTo>
                  <a:lnTo>
                    <a:pt x="80" y="41"/>
                  </a:lnTo>
                  <a:lnTo>
                    <a:pt x="82" y="42"/>
                  </a:lnTo>
                  <a:lnTo>
                    <a:pt x="91" y="41"/>
                  </a:lnTo>
                  <a:lnTo>
                    <a:pt x="104" y="40"/>
                  </a:lnTo>
                  <a:lnTo>
                    <a:pt x="117" y="41"/>
                  </a:lnTo>
                  <a:lnTo>
                    <a:pt x="130" y="42"/>
                  </a:lnTo>
                  <a:lnTo>
                    <a:pt x="143" y="45"/>
                  </a:lnTo>
                  <a:lnTo>
                    <a:pt x="155" y="47"/>
                  </a:lnTo>
                  <a:lnTo>
                    <a:pt x="164" y="50"/>
                  </a:lnTo>
                  <a:lnTo>
                    <a:pt x="170" y="54"/>
                  </a:lnTo>
                  <a:lnTo>
                    <a:pt x="174" y="60"/>
                  </a:lnTo>
                  <a:lnTo>
                    <a:pt x="175" y="62"/>
                  </a:lnTo>
                  <a:lnTo>
                    <a:pt x="172" y="61"/>
                  </a:lnTo>
                  <a:lnTo>
                    <a:pt x="165" y="59"/>
                  </a:lnTo>
                  <a:lnTo>
                    <a:pt x="159" y="56"/>
                  </a:lnTo>
                  <a:lnTo>
                    <a:pt x="151" y="54"/>
                  </a:lnTo>
                  <a:lnTo>
                    <a:pt x="141" y="53"/>
                  </a:lnTo>
                  <a:lnTo>
                    <a:pt x="130" y="50"/>
                  </a:lnTo>
                  <a:lnTo>
                    <a:pt x="119" y="49"/>
                  </a:lnTo>
                  <a:lnTo>
                    <a:pt x="108" y="49"/>
                  </a:lnTo>
                  <a:lnTo>
                    <a:pt x="100" y="49"/>
                  </a:lnTo>
                  <a:lnTo>
                    <a:pt x="95" y="50"/>
                  </a:lnTo>
                  <a:lnTo>
                    <a:pt x="103" y="57"/>
                  </a:lnTo>
                  <a:lnTo>
                    <a:pt x="111" y="62"/>
                  </a:lnTo>
                  <a:lnTo>
                    <a:pt x="117" y="67"/>
                  </a:lnTo>
                  <a:lnTo>
                    <a:pt x="119" y="70"/>
                  </a:lnTo>
                  <a:lnTo>
                    <a:pt x="126" y="70"/>
                  </a:lnTo>
                  <a:lnTo>
                    <a:pt x="134" y="71"/>
                  </a:lnTo>
                  <a:lnTo>
                    <a:pt x="144" y="72"/>
                  </a:lnTo>
                  <a:lnTo>
                    <a:pt x="155" y="75"/>
                  </a:lnTo>
                  <a:lnTo>
                    <a:pt x="165" y="79"/>
                  </a:lnTo>
                  <a:lnTo>
                    <a:pt x="174" y="85"/>
                  </a:lnTo>
                  <a:lnTo>
                    <a:pt x="181" y="93"/>
                  </a:lnTo>
                  <a:lnTo>
                    <a:pt x="187" y="103"/>
                  </a:lnTo>
                  <a:lnTo>
                    <a:pt x="181" y="99"/>
                  </a:lnTo>
                  <a:lnTo>
                    <a:pt x="175" y="94"/>
                  </a:lnTo>
                  <a:lnTo>
                    <a:pt x="167" y="91"/>
                  </a:lnTo>
                  <a:lnTo>
                    <a:pt x="160" y="86"/>
                  </a:lnTo>
                  <a:lnTo>
                    <a:pt x="153" y="84"/>
                  </a:lnTo>
                  <a:lnTo>
                    <a:pt x="145" y="82"/>
                  </a:lnTo>
                  <a:lnTo>
                    <a:pt x="138" y="80"/>
                  </a:lnTo>
                  <a:lnTo>
                    <a:pt x="132" y="80"/>
                  </a:lnTo>
                  <a:lnTo>
                    <a:pt x="140" y="90"/>
                  </a:lnTo>
                  <a:lnTo>
                    <a:pt x="148" y="98"/>
                  </a:lnTo>
                  <a:lnTo>
                    <a:pt x="156" y="107"/>
                  </a:lnTo>
                  <a:lnTo>
                    <a:pt x="163" y="114"/>
                  </a:lnTo>
                  <a:lnTo>
                    <a:pt x="170" y="121"/>
                  </a:lnTo>
                  <a:lnTo>
                    <a:pt x="175" y="127"/>
                  </a:lnTo>
                  <a:lnTo>
                    <a:pt x="179" y="131"/>
                  </a:lnTo>
                  <a:lnTo>
                    <a:pt x="180" y="133"/>
                  </a:lnTo>
                  <a:lnTo>
                    <a:pt x="181" y="138"/>
                  </a:lnTo>
                  <a:lnTo>
                    <a:pt x="182" y="144"/>
                  </a:lnTo>
                  <a:lnTo>
                    <a:pt x="184" y="151"/>
                  </a:lnTo>
                  <a:lnTo>
                    <a:pt x="187" y="157"/>
                  </a:lnTo>
                  <a:lnTo>
                    <a:pt x="181" y="148"/>
                  </a:lnTo>
                  <a:lnTo>
                    <a:pt x="174" y="139"/>
                  </a:lnTo>
                  <a:lnTo>
                    <a:pt x="165" y="128"/>
                  </a:lnTo>
                  <a:lnTo>
                    <a:pt x="155" y="116"/>
                  </a:lnTo>
                  <a:lnTo>
                    <a:pt x="145" y="105"/>
                  </a:lnTo>
                  <a:lnTo>
                    <a:pt x="137" y="95"/>
                  </a:lnTo>
                  <a:lnTo>
                    <a:pt x="130" y="88"/>
                  </a:lnTo>
                  <a:lnTo>
                    <a:pt x="126" y="85"/>
                  </a:lnTo>
                  <a:lnTo>
                    <a:pt x="121" y="84"/>
                  </a:lnTo>
                  <a:lnTo>
                    <a:pt x="120" y="86"/>
                  </a:lnTo>
                  <a:lnTo>
                    <a:pt x="120" y="91"/>
                  </a:lnTo>
                  <a:lnTo>
                    <a:pt x="121" y="95"/>
                  </a:lnTo>
                  <a:lnTo>
                    <a:pt x="123" y="103"/>
                  </a:lnTo>
                  <a:lnTo>
                    <a:pt x="128" y="116"/>
                  </a:lnTo>
                  <a:lnTo>
                    <a:pt x="134" y="130"/>
                  </a:lnTo>
                  <a:lnTo>
                    <a:pt x="137" y="138"/>
                  </a:lnTo>
                  <a:lnTo>
                    <a:pt x="138" y="142"/>
                  </a:lnTo>
                  <a:lnTo>
                    <a:pt x="137" y="142"/>
                  </a:lnTo>
                  <a:lnTo>
                    <a:pt x="134" y="140"/>
                  </a:lnTo>
                  <a:lnTo>
                    <a:pt x="132" y="136"/>
                  </a:lnTo>
                  <a:lnTo>
                    <a:pt x="126" y="125"/>
                  </a:lnTo>
                  <a:lnTo>
                    <a:pt x="118" y="108"/>
                  </a:lnTo>
                  <a:lnTo>
                    <a:pt x="112" y="91"/>
                  </a:lnTo>
                  <a:lnTo>
                    <a:pt x="112" y="78"/>
                  </a:lnTo>
                  <a:lnTo>
                    <a:pt x="102" y="70"/>
                  </a:lnTo>
                  <a:lnTo>
                    <a:pt x="92" y="63"/>
                  </a:lnTo>
                  <a:lnTo>
                    <a:pt x="84" y="59"/>
                  </a:lnTo>
                  <a:lnTo>
                    <a:pt x="81" y="56"/>
                  </a:lnTo>
                  <a:lnTo>
                    <a:pt x="79" y="55"/>
                  </a:lnTo>
                  <a:lnTo>
                    <a:pt x="76" y="54"/>
                  </a:lnTo>
                  <a:lnTo>
                    <a:pt x="75" y="55"/>
                  </a:lnTo>
                  <a:lnTo>
                    <a:pt x="74" y="60"/>
                  </a:lnTo>
                  <a:lnTo>
                    <a:pt x="75" y="70"/>
                  </a:lnTo>
                  <a:lnTo>
                    <a:pt x="79" y="87"/>
                  </a:lnTo>
                  <a:lnTo>
                    <a:pt x="84" y="105"/>
                  </a:lnTo>
                  <a:lnTo>
                    <a:pt x="93" y="120"/>
                  </a:lnTo>
                  <a:lnTo>
                    <a:pt x="98" y="125"/>
                  </a:lnTo>
                  <a:lnTo>
                    <a:pt x="97" y="128"/>
                  </a:lnTo>
                  <a:lnTo>
                    <a:pt x="95" y="127"/>
                  </a:lnTo>
                  <a:lnTo>
                    <a:pt x="90" y="123"/>
                  </a:lnTo>
                  <a:lnTo>
                    <a:pt x="83" y="114"/>
                  </a:lnTo>
                  <a:lnTo>
                    <a:pt x="74" y="97"/>
                  </a:lnTo>
                  <a:lnTo>
                    <a:pt x="67" y="73"/>
                  </a:lnTo>
                  <a:lnTo>
                    <a:pt x="67" y="49"/>
                  </a:lnTo>
                  <a:lnTo>
                    <a:pt x="60" y="44"/>
                  </a:lnTo>
                  <a:lnTo>
                    <a:pt x="52" y="39"/>
                  </a:lnTo>
                  <a:lnTo>
                    <a:pt x="44" y="35"/>
                  </a:lnTo>
                  <a:lnTo>
                    <a:pt x="38" y="33"/>
                  </a:lnTo>
                  <a:lnTo>
                    <a:pt x="37" y="40"/>
                  </a:lnTo>
                  <a:lnTo>
                    <a:pt x="37" y="50"/>
                  </a:lnTo>
                  <a:lnTo>
                    <a:pt x="39" y="62"/>
                  </a:lnTo>
                  <a:lnTo>
                    <a:pt x="42" y="71"/>
                  </a:lnTo>
                  <a:lnTo>
                    <a:pt x="43" y="80"/>
                  </a:lnTo>
                  <a:lnTo>
                    <a:pt x="45" y="93"/>
                  </a:lnTo>
                  <a:lnTo>
                    <a:pt x="47" y="106"/>
                  </a:lnTo>
                  <a:lnTo>
                    <a:pt x="50" y="113"/>
                  </a:lnTo>
                  <a:lnTo>
                    <a:pt x="51" y="115"/>
                  </a:lnTo>
                  <a:lnTo>
                    <a:pt x="47" y="114"/>
                  </a:lnTo>
                  <a:lnTo>
                    <a:pt x="44" y="109"/>
                  </a:lnTo>
                  <a:lnTo>
                    <a:pt x="41" y="101"/>
                  </a:lnTo>
                  <a:lnTo>
                    <a:pt x="38" y="86"/>
                  </a:lnTo>
                  <a:lnTo>
                    <a:pt x="34" y="64"/>
                  </a:lnTo>
                  <a:lnTo>
                    <a:pt x="30" y="44"/>
                  </a:lnTo>
                  <a:lnTo>
                    <a:pt x="28" y="31"/>
                  </a:lnTo>
                  <a:lnTo>
                    <a:pt x="17" y="20"/>
                  </a:lnTo>
                  <a:lnTo>
                    <a:pt x="9" y="12"/>
                  </a:lnTo>
                  <a:lnTo>
                    <a:pt x="4" y="7"/>
                  </a:lnTo>
                  <a:lnTo>
                    <a:pt x="0" y="2"/>
                  </a:lnTo>
                  <a:lnTo>
                    <a:pt x="0" y="0"/>
                  </a:lnTo>
                  <a:lnTo>
                    <a:pt x="1" y="0"/>
                  </a:lnTo>
                  <a:lnTo>
                    <a:pt x="4" y="0"/>
                  </a:lnTo>
                  <a:lnTo>
                    <a:pt x="6" y="2"/>
                  </a:lnTo>
                  <a:close/>
                </a:path>
              </a:pathLst>
            </a:custGeom>
            <a:solidFill>
              <a:srgbClr val="B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130" name="Freeform 326"/>
            <p:cNvSpPr>
              <a:spLocks/>
            </p:cNvSpPr>
            <p:nvPr/>
          </p:nvSpPr>
          <p:spPr bwMode="auto">
            <a:xfrm>
              <a:off x="97" y="378"/>
              <a:ext cx="64" cy="107"/>
            </a:xfrm>
            <a:custGeom>
              <a:avLst/>
              <a:gdLst>
                <a:gd name="T0" fmla="*/ 0 w 129"/>
                <a:gd name="T1" fmla="*/ 0 h 215"/>
                <a:gd name="T2" fmla="*/ 0 w 129"/>
                <a:gd name="T3" fmla="*/ 0 h 215"/>
                <a:gd name="T4" fmla="*/ 0 w 129"/>
                <a:gd name="T5" fmla="*/ 0 h 215"/>
                <a:gd name="T6" fmla="*/ 0 w 129"/>
                <a:gd name="T7" fmla="*/ 0 h 215"/>
                <a:gd name="T8" fmla="*/ 0 w 129"/>
                <a:gd name="T9" fmla="*/ 0 h 215"/>
                <a:gd name="T10" fmla="*/ 0 w 129"/>
                <a:gd name="T11" fmla="*/ 0 h 215"/>
                <a:gd name="T12" fmla="*/ 0 w 129"/>
                <a:gd name="T13" fmla="*/ 0 h 215"/>
                <a:gd name="T14" fmla="*/ 0 w 129"/>
                <a:gd name="T15" fmla="*/ 0 h 215"/>
                <a:gd name="T16" fmla="*/ 1 w 129"/>
                <a:gd name="T17" fmla="*/ 0 h 215"/>
                <a:gd name="T18" fmla="*/ 0 w 129"/>
                <a:gd name="T19" fmla="*/ 0 h 215"/>
                <a:gd name="T20" fmla="*/ 0 w 129"/>
                <a:gd name="T21" fmla="*/ 0 h 215"/>
                <a:gd name="T22" fmla="*/ 0 w 129"/>
                <a:gd name="T23" fmla="*/ 0 h 215"/>
                <a:gd name="T24" fmla="*/ 0 w 129"/>
                <a:gd name="T25" fmla="*/ 0 h 215"/>
                <a:gd name="T26" fmla="*/ 0 w 129"/>
                <a:gd name="T27" fmla="*/ 0 h 215"/>
                <a:gd name="T28" fmla="*/ 0 w 129"/>
                <a:gd name="T29" fmla="*/ 0 h 215"/>
                <a:gd name="T30" fmla="*/ 0 w 129"/>
                <a:gd name="T31" fmla="*/ 0 h 215"/>
                <a:gd name="T32" fmla="*/ 0 w 129"/>
                <a:gd name="T33" fmla="*/ 0 h 215"/>
                <a:gd name="T34" fmla="*/ 0 w 129"/>
                <a:gd name="T35" fmla="*/ 0 h 215"/>
                <a:gd name="T36" fmla="*/ 0 w 129"/>
                <a:gd name="T37" fmla="*/ 0 h 215"/>
                <a:gd name="T38" fmla="*/ 0 w 129"/>
                <a:gd name="T39" fmla="*/ 0 h 215"/>
                <a:gd name="T40" fmla="*/ 0 w 129"/>
                <a:gd name="T41" fmla="*/ 1 h 215"/>
                <a:gd name="T42" fmla="*/ 0 w 129"/>
                <a:gd name="T43" fmla="*/ 1 h 215"/>
                <a:gd name="T44" fmla="*/ 0 w 129"/>
                <a:gd name="T45" fmla="*/ 1 h 215"/>
                <a:gd name="T46" fmla="*/ 0 w 129"/>
                <a:gd name="T47" fmla="*/ 1 h 215"/>
                <a:gd name="T48" fmla="*/ 0 w 129"/>
                <a:gd name="T49" fmla="*/ 1 h 215"/>
                <a:gd name="T50" fmla="*/ 0 w 129"/>
                <a:gd name="T51" fmla="*/ 1 h 215"/>
                <a:gd name="T52" fmla="*/ 0 w 129"/>
                <a:gd name="T53" fmla="*/ 0 h 215"/>
                <a:gd name="T54" fmla="*/ 0 w 129"/>
                <a:gd name="T55" fmla="*/ 0 h 215"/>
                <a:gd name="T56" fmla="*/ 0 w 129"/>
                <a:gd name="T57" fmla="*/ 1 h 215"/>
                <a:gd name="T58" fmla="*/ 0 w 129"/>
                <a:gd name="T59" fmla="*/ 1 h 215"/>
                <a:gd name="T60" fmla="*/ 0 w 129"/>
                <a:gd name="T61" fmla="*/ 1 h 215"/>
                <a:gd name="T62" fmla="*/ 0 w 129"/>
                <a:gd name="T63" fmla="*/ 1 h 215"/>
                <a:gd name="T64" fmla="*/ 0 w 129"/>
                <a:gd name="T65" fmla="*/ 1 h 215"/>
                <a:gd name="T66" fmla="*/ 0 w 129"/>
                <a:gd name="T67" fmla="*/ 1 h 215"/>
                <a:gd name="T68" fmla="*/ 0 w 129"/>
                <a:gd name="T69" fmla="*/ 1 h 215"/>
                <a:gd name="T70" fmla="*/ 0 w 129"/>
                <a:gd name="T71" fmla="*/ 1 h 215"/>
                <a:gd name="T72" fmla="*/ 0 w 129"/>
                <a:gd name="T73" fmla="*/ 1 h 215"/>
                <a:gd name="T74" fmla="*/ 0 w 129"/>
                <a:gd name="T75" fmla="*/ 1 h 215"/>
                <a:gd name="T76" fmla="*/ 0 w 129"/>
                <a:gd name="T77" fmla="*/ 1 h 215"/>
                <a:gd name="T78" fmla="*/ 0 w 129"/>
                <a:gd name="T79" fmla="*/ 0 h 215"/>
                <a:gd name="T80" fmla="*/ 0 w 129"/>
                <a:gd name="T81" fmla="*/ 0 h 215"/>
                <a:gd name="T82" fmla="*/ 0 w 129"/>
                <a:gd name="T83" fmla="*/ 0 h 215"/>
                <a:gd name="T84" fmla="*/ 0 w 129"/>
                <a:gd name="T85" fmla="*/ 0 h 215"/>
                <a:gd name="T86" fmla="*/ 0 w 129"/>
                <a:gd name="T87" fmla="*/ 0 h 215"/>
                <a:gd name="T88" fmla="*/ 0 w 129"/>
                <a:gd name="T89" fmla="*/ 0 h 215"/>
                <a:gd name="T90" fmla="*/ 0 w 129"/>
                <a:gd name="T91" fmla="*/ 0 h 215"/>
                <a:gd name="T92" fmla="*/ 0 w 129"/>
                <a:gd name="T93" fmla="*/ 0 h 215"/>
                <a:gd name="T94" fmla="*/ 0 w 129"/>
                <a:gd name="T95" fmla="*/ 0 h 215"/>
                <a:gd name="T96" fmla="*/ 0 w 129"/>
                <a:gd name="T97" fmla="*/ 0 h 215"/>
                <a:gd name="T98" fmla="*/ 0 w 129"/>
                <a:gd name="T99" fmla="*/ 0 h 215"/>
                <a:gd name="T100" fmla="*/ 0 w 129"/>
                <a:gd name="T101" fmla="*/ 0 h 215"/>
                <a:gd name="T102" fmla="*/ 0 w 129"/>
                <a:gd name="T103" fmla="*/ 0 h 215"/>
                <a:gd name="T104" fmla="*/ 0 w 129"/>
                <a:gd name="T105" fmla="*/ 0 h 215"/>
                <a:gd name="T106" fmla="*/ 0 w 129"/>
                <a:gd name="T107" fmla="*/ 0 h 215"/>
                <a:gd name="T108" fmla="*/ 0 w 129"/>
                <a:gd name="T109" fmla="*/ 0 h 215"/>
                <a:gd name="T110" fmla="*/ 0 w 129"/>
                <a:gd name="T111" fmla="*/ 0 h 215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129" h="215">
                  <a:moveTo>
                    <a:pt x="56" y="0"/>
                  </a:moveTo>
                  <a:lnTo>
                    <a:pt x="58" y="2"/>
                  </a:lnTo>
                  <a:lnTo>
                    <a:pt x="59" y="13"/>
                  </a:lnTo>
                  <a:lnTo>
                    <a:pt x="62" y="26"/>
                  </a:lnTo>
                  <a:lnTo>
                    <a:pt x="63" y="32"/>
                  </a:lnTo>
                  <a:lnTo>
                    <a:pt x="65" y="35"/>
                  </a:lnTo>
                  <a:lnTo>
                    <a:pt x="68" y="37"/>
                  </a:lnTo>
                  <a:lnTo>
                    <a:pt x="74" y="42"/>
                  </a:lnTo>
                  <a:lnTo>
                    <a:pt x="80" y="46"/>
                  </a:lnTo>
                  <a:lnTo>
                    <a:pt x="87" y="53"/>
                  </a:lnTo>
                  <a:lnTo>
                    <a:pt x="94" y="60"/>
                  </a:lnTo>
                  <a:lnTo>
                    <a:pt x="100" y="69"/>
                  </a:lnTo>
                  <a:lnTo>
                    <a:pt x="105" y="79"/>
                  </a:lnTo>
                  <a:lnTo>
                    <a:pt x="114" y="96"/>
                  </a:lnTo>
                  <a:lnTo>
                    <a:pt x="123" y="107"/>
                  </a:lnTo>
                  <a:lnTo>
                    <a:pt x="127" y="115"/>
                  </a:lnTo>
                  <a:lnTo>
                    <a:pt x="129" y="121"/>
                  </a:lnTo>
                  <a:lnTo>
                    <a:pt x="129" y="125"/>
                  </a:lnTo>
                  <a:lnTo>
                    <a:pt x="128" y="126"/>
                  </a:lnTo>
                  <a:lnTo>
                    <a:pt x="126" y="125"/>
                  </a:lnTo>
                  <a:lnTo>
                    <a:pt x="123" y="119"/>
                  </a:lnTo>
                  <a:lnTo>
                    <a:pt x="120" y="114"/>
                  </a:lnTo>
                  <a:lnTo>
                    <a:pt x="117" y="107"/>
                  </a:lnTo>
                  <a:lnTo>
                    <a:pt x="112" y="99"/>
                  </a:lnTo>
                  <a:lnTo>
                    <a:pt x="106" y="90"/>
                  </a:lnTo>
                  <a:lnTo>
                    <a:pt x="101" y="82"/>
                  </a:lnTo>
                  <a:lnTo>
                    <a:pt x="95" y="74"/>
                  </a:lnTo>
                  <a:lnTo>
                    <a:pt x="90" y="67"/>
                  </a:lnTo>
                  <a:lnTo>
                    <a:pt x="87" y="64"/>
                  </a:lnTo>
                  <a:lnTo>
                    <a:pt x="81" y="59"/>
                  </a:lnTo>
                  <a:lnTo>
                    <a:pt x="76" y="55"/>
                  </a:lnTo>
                  <a:lnTo>
                    <a:pt x="73" y="53"/>
                  </a:lnTo>
                  <a:lnTo>
                    <a:pt x="70" y="52"/>
                  </a:lnTo>
                  <a:lnTo>
                    <a:pt x="68" y="64"/>
                  </a:lnTo>
                  <a:lnTo>
                    <a:pt x="68" y="75"/>
                  </a:lnTo>
                  <a:lnTo>
                    <a:pt x="70" y="88"/>
                  </a:lnTo>
                  <a:lnTo>
                    <a:pt x="71" y="96"/>
                  </a:lnTo>
                  <a:lnTo>
                    <a:pt x="76" y="100"/>
                  </a:lnTo>
                  <a:lnTo>
                    <a:pt x="83" y="106"/>
                  </a:lnTo>
                  <a:lnTo>
                    <a:pt x="91" y="114"/>
                  </a:lnTo>
                  <a:lnTo>
                    <a:pt x="100" y="124"/>
                  </a:lnTo>
                  <a:lnTo>
                    <a:pt x="108" y="134"/>
                  </a:lnTo>
                  <a:lnTo>
                    <a:pt x="114" y="145"/>
                  </a:lnTo>
                  <a:lnTo>
                    <a:pt x="119" y="158"/>
                  </a:lnTo>
                  <a:lnTo>
                    <a:pt x="121" y="172"/>
                  </a:lnTo>
                  <a:lnTo>
                    <a:pt x="121" y="177"/>
                  </a:lnTo>
                  <a:lnTo>
                    <a:pt x="119" y="175"/>
                  </a:lnTo>
                  <a:lnTo>
                    <a:pt x="114" y="167"/>
                  </a:lnTo>
                  <a:lnTo>
                    <a:pt x="110" y="155"/>
                  </a:lnTo>
                  <a:lnTo>
                    <a:pt x="106" y="147"/>
                  </a:lnTo>
                  <a:lnTo>
                    <a:pt x="103" y="140"/>
                  </a:lnTo>
                  <a:lnTo>
                    <a:pt x="97" y="133"/>
                  </a:lnTo>
                  <a:lnTo>
                    <a:pt x="93" y="127"/>
                  </a:lnTo>
                  <a:lnTo>
                    <a:pt x="87" y="122"/>
                  </a:lnTo>
                  <a:lnTo>
                    <a:pt x="81" y="118"/>
                  </a:lnTo>
                  <a:lnTo>
                    <a:pt x="76" y="114"/>
                  </a:lnTo>
                  <a:lnTo>
                    <a:pt x="72" y="113"/>
                  </a:lnTo>
                  <a:lnTo>
                    <a:pt x="79" y="132"/>
                  </a:lnTo>
                  <a:lnTo>
                    <a:pt x="83" y="157"/>
                  </a:lnTo>
                  <a:lnTo>
                    <a:pt x="86" y="186"/>
                  </a:lnTo>
                  <a:lnTo>
                    <a:pt x="85" y="209"/>
                  </a:lnTo>
                  <a:lnTo>
                    <a:pt x="83" y="215"/>
                  </a:lnTo>
                  <a:lnTo>
                    <a:pt x="82" y="215"/>
                  </a:lnTo>
                  <a:lnTo>
                    <a:pt x="81" y="211"/>
                  </a:lnTo>
                  <a:lnTo>
                    <a:pt x="81" y="205"/>
                  </a:lnTo>
                  <a:lnTo>
                    <a:pt x="79" y="189"/>
                  </a:lnTo>
                  <a:lnTo>
                    <a:pt x="74" y="163"/>
                  </a:lnTo>
                  <a:lnTo>
                    <a:pt x="67" y="137"/>
                  </a:lnTo>
                  <a:lnTo>
                    <a:pt x="63" y="122"/>
                  </a:lnTo>
                  <a:lnTo>
                    <a:pt x="53" y="129"/>
                  </a:lnTo>
                  <a:lnTo>
                    <a:pt x="43" y="141"/>
                  </a:lnTo>
                  <a:lnTo>
                    <a:pt x="35" y="155"/>
                  </a:lnTo>
                  <a:lnTo>
                    <a:pt x="30" y="170"/>
                  </a:lnTo>
                  <a:lnTo>
                    <a:pt x="28" y="174"/>
                  </a:lnTo>
                  <a:lnTo>
                    <a:pt x="26" y="174"/>
                  </a:lnTo>
                  <a:lnTo>
                    <a:pt x="25" y="170"/>
                  </a:lnTo>
                  <a:lnTo>
                    <a:pt x="26" y="162"/>
                  </a:lnTo>
                  <a:lnTo>
                    <a:pt x="33" y="149"/>
                  </a:lnTo>
                  <a:lnTo>
                    <a:pt x="42" y="132"/>
                  </a:lnTo>
                  <a:lnTo>
                    <a:pt x="50" y="115"/>
                  </a:lnTo>
                  <a:lnTo>
                    <a:pt x="57" y="105"/>
                  </a:lnTo>
                  <a:lnTo>
                    <a:pt x="58" y="91"/>
                  </a:lnTo>
                  <a:lnTo>
                    <a:pt x="59" y="76"/>
                  </a:lnTo>
                  <a:lnTo>
                    <a:pt x="58" y="62"/>
                  </a:lnTo>
                  <a:lnTo>
                    <a:pt x="58" y="54"/>
                  </a:lnTo>
                  <a:lnTo>
                    <a:pt x="51" y="59"/>
                  </a:lnTo>
                  <a:lnTo>
                    <a:pt x="43" y="66"/>
                  </a:lnTo>
                  <a:lnTo>
                    <a:pt x="35" y="74"/>
                  </a:lnTo>
                  <a:lnTo>
                    <a:pt x="27" y="83"/>
                  </a:lnTo>
                  <a:lnTo>
                    <a:pt x="20" y="92"/>
                  </a:lnTo>
                  <a:lnTo>
                    <a:pt x="13" y="103"/>
                  </a:lnTo>
                  <a:lnTo>
                    <a:pt x="9" y="112"/>
                  </a:lnTo>
                  <a:lnTo>
                    <a:pt x="5" y="121"/>
                  </a:lnTo>
                  <a:lnTo>
                    <a:pt x="3" y="126"/>
                  </a:lnTo>
                  <a:lnTo>
                    <a:pt x="2" y="126"/>
                  </a:lnTo>
                  <a:lnTo>
                    <a:pt x="0" y="124"/>
                  </a:lnTo>
                  <a:lnTo>
                    <a:pt x="2" y="117"/>
                  </a:lnTo>
                  <a:lnTo>
                    <a:pt x="4" y="111"/>
                  </a:lnTo>
                  <a:lnTo>
                    <a:pt x="9" y="102"/>
                  </a:lnTo>
                  <a:lnTo>
                    <a:pt x="15" y="90"/>
                  </a:lnTo>
                  <a:lnTo>
                    <a:pt x="22" y="79"/>
                  </a:lnTo>
                  <a:lnTo>
                    <a:pt x="30" y="67"/>
                  </a:lnTo>
                  <a:lnTo>
                    <a:pt x="38" y="55"/>
                  </a:lnTo>
                  <a:lnTo>
                    <a:pt x="47" y="46"/>
                  </a:lnTo>
                  <a:lnTo>
                    <a:pt x="53" y="41"/>
                  </a:lnTo>
                  <a:lnTo>
                    <a:pt x="57" y="34"/>
                  </a:lnTo>
                  <a:lnTo>
                    <a:pt x="57" y="23"/>
                  </a:lnTo>
                  <a:lnTo>
                    <a:pt x="55" y="15"/>
                  </a:lnTo>
                  <a:lnTo>
                    <a:pt x="53" y="9"/>
                  </a:lnTo>
                  <a:lnTo>
                    <a:pt x="53" y="6"/>
                  </a:lnTo>
                  <a:lnTo>
                    <a:pt x="53" y="5"/>
                  </a:lnTo>
                  <a:lnTo>
                    <a:pt x="55" y="2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B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131" name="Freeform 327"/>
            <p:cNvSpPr>
              <a:spLocks/>
            </p:cNvSpPr>
            <p:nvPr/>
          </p:nvSpPr>
          <p:spPr bwMode="auto">
            <a:xfrm>
              <a:off x="162" y="239"/>
              <a:ext cx="78" cy="111"/>
            </a:xfrm>
            <a:custGeom>
              <a:avLst/>
              <a:gdLst>
                <a:gd name="T0" fmla="*/ 1 w 155"/>
                <a:gd name="T1" fmla="*/ 1 h 223"/>
                <a:gd name="T2" fmla="*/ 1 w 155"/>
                <a:gd name="T3" fmla="*/ 1 h 223"/>
                <a:gd name="T4" fmla="*/ 1 w 155"/>
                <a:gd name="T5" fmla="*/ 1 h 223"/>
                <a:gd name="T6" fmla="*/ 1 w 155"/>
                <a:gd name="T7" fmla="*/ 1 h 223"/>
                <a:gd name="T8" fmla="*/ 1 w 155"/>
                <a:gd name="T9" fmla="*/ 0 h 223"/>
                <a:gd name="T10" fmla="*/ 1 w 155"/>
                <a:gd name="T11" fmla="*/ 0 h 223"/>
                <a:gd name="T12" fmla="*/ 1 w 155"/>
                <a:gd name="T13" fmla="*/ 0 h 223"/>
                <a:gd name="T14" fmla="*/ 1 w 155"/>
                <a:gd name="T15" fmla="*/ 0 h 223"/>
                <a:gd name="T16" fmla="*/ 1 w 155"/>
                <a:gd name="T17" fmla="*/ 0 h 223"/>
                <a:gd name="T18" fmla="*/ 1 w 155"/>
                <a:gd name="T19" fmla="*/ 0 h 223"/>
                <a:gd name="T20" fmla="*/ 1 w 155"/>
                <a:gd name="T21" fmla="*/ 0 h 223"/>
                <a:gd name="T22" fmla="*/ 1 w 155"/>
                <a:gd name="T23" fmla="*/ 0 h 223"/>
                <a:gd name="T24" fmla="*/ 1 w 155"/>
                <a:gd name="T25" fmla="*/ 0 h 223"/>
                <a:gd name="T26" fmla="*/ 1 w 155"/>
                <a:gd name="T27" fmla="*/ 0 h 223"/>
                <a:gd name="T28" fmla="*/ 1 w 155"/>
                <a:gd name="T29" fmla="*/ 0 h 223"/>
                <a:gd name="T30" fmla="*/ 1 w 155"/>
                <a:gd name="T31" fmla="*/ 0 h 223"/>
                <a:gd name="T32" fmla="*/ 1 w 155"/>
                <a:gd name="T33" fmla="*/ 0 h 223"/>
                <a:gd name="T34" fmla="*/ 1 w 155"/>
                <a:gd name="T35" fmla="*/ 0 h 223"/>
                <a:gd name="T36" fmla="*/ 1 w 155"/>
                <a:gd name="T37" fmla="*/ 0 h 223"/>
                <a:gd name="T38" fmla="*/ 1 w 155"/>
                <a:gd name="T39" fmla="*/ 0 h 223"/>
                <a:gd name="T40" fmla="*/ 1 w 155"/>
                <a:gd name="T41" fmla="*/ 0 h 223"/>
                <a:gd name="T42" fmla="*/ 1 w 155"/>
                <a:gd name="T43" fmla="*/ 0 h 223"/>
                <a:gd name="T44" fmla="*/ 2 w 155"/>
                <a:gd name="T45" fmla="*/ 0 h 223"/>
                <a:gd name="T46" fmla="*/ 2 w 155"/>
                <a:gd name="T47" fmla="*/ 0 h 223"/>
                <a:gd name="T48" fmla="*/ 1 w 155"/>
                <a:gd name="T49" fmla="*/ 0 h 223"/>
                <a:gd name="T50" fmla="*/ 1 w 155"/>
                <a:gd name="T51" fmla="*/ 0 h 223"/>
                <a:gd name="T52" fmla="*/ 1 w 155"/>
                <a:gd name="T53" fmla="*/ 0 h 223"/>
                <a:gd name="T54" fmla="*/ 1 w 155"/>
                <a:gd name="T55" fmla="*/ 0 h 223"/>
                <a:gd name="T56" fmla="*/ 2 w 155"/>
                <a:gd name="T57" fmla="*/ 0 h 223"/>
                <a:gd name="T58" fmla="*/ 2 w 155"/>
                <a:gd name="T59" fmla="*/ 0 h 223"/>
                <a:gd name="T60" fmla="*/ 2 w 155"/>
                <a:gd name="T61" fmla="*/ 0 h 223"/>
                <a:gd name="T62" fmla="*/ 2 w 155"/>
                <a:gd name="T63" fmla="*/ 0 h 223"/>
                <a:gd name="T64" fmla="*/ 2 w 155"/>
                <a:gd name="T65" fmla="*/ 0 h 223"/>
                <a:gd name="T66" fmla="*/ 2 w 155"/>
                <a:gd name="T67" fmla="*/ 0 h 223"/>
                <a:gd name="T68" fmla="*/ 1 w 155"/>
                <a:gd name="T69" fmla="*/ 0 h 223"/>
                <a:gd name="T70" fmla="*/ 1 w 155"/>
                <a:gd name="T71" fmla="*/ 0 h 223"/>
                <a:gd name="T72" fmla="*/ 1 w 155"/>
                <a:gd name="T73" fmla="*/ 0 h 223"/>
                <a:gd name="T74" fmla="*/ 1 w 155"/>
                <a:gd name="T75" fmla="*/ 0 h 223"/>
                <a:gd name="T76" fmla="*/ 1 w 155"/>
                <a:gd name="T77" fmla="*/ 0 h 223"/>
                <a:gd name="T78" fmla="*/ 1 w 155"/>
                <a:gd name="T79" fmla="*/ 0 h 223"/>
                <a:gd name="T80" fmla="*/ 1 w 155"/>
                <a:gd name="T81" fmla="*/ 0 h 223"/>
                <a:gd name="T82" fmla="*/ 1 w 155"/>
                <a:gd name="T83" fmla="*/ 0 h 223"/>
                <a:gd name="T84" fmla="*/ 1 w 155"/>
                <a:gd name="T85" fmla="*/ 0 h 223"/>
                <a:gd name="T86" fmla="*/ 1 w 155"/>
                <a:gd name="T87" fmla="*/ 0 h 223"/>
                <a:gd name="T88" fmla="*/ 1 w 155"/>
                <a:gd name="T89" fmla="*/ 0 h 223"/>
                <a:gd name="T90" fmla="*/ 1 w 155"/>
                <a:gd name="T91" fmla="*/ 1 h 223"/>
                <a:gd name="T92" fmla="*/ 1 w 155"/>
                <a:gd name="T93" fmla="*/ 1 h 223"/>
                <a:gd name="T94" fmla="*/ 1 w 155"/>
                <a:gd name="T95" fmla="*/ 1 h 223"/>
                <a:gd name="T96" fmla="*/ 1 w 155"/>
                <a:gd name="T97" fmla="*/ 1 h 223"/>
                <a:gd name="T98" fmla="*/ 1 w 155"/>
                <a:gd name="T99" fmla="*/ 1 h 223"/>
                <a:gd name="T100" fmla="*/ 1 w 155"/>
                <a:gd name="T101" fmla="*/ 1 h 223"/>
                <a:gd name="T102" fmla="*/ 1 w 155"/>
                <a:gd name="T103" fmla="*/ 1 h 223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155" h="223">
                  <a:moveTo>
                    <a:pt x="0" y="223"/>
                  </a:moveTo>
                  <a:lnTo>
                    <a:pt x="4" y="212"/>
                  </a:lnTo>
                  <a:lnTo>
                    <a:pt x="11" y="197"/>
                  </a:lnTo>
                  <a:lnTo>
                    <a:pt x="17" y="182"/>
                  </a:lnTo>
                  <a:lnTo>
                    <a:pt x="21" y="172"/>
                  </a:lnTo>
                  <a:lnTo>
                    <a:pt x="26" y="162"/>
                  </a:lnTo>
                  <a:lnTo>
                    <a:pt x="32" y="147"/>
                  </a:lnTo>
                  <a:lnTo>
                    <a:pt x="39" y="133"/>
                  </a:lnTo>
                  <a:lnTo>
                    <a:pt x="42" y="125"/>
                  </a:lnTo>
                  <a:lnTo>
                    <a:pt x="36" y="119"/>
                  </a:lnTo>
                  <a:lnTo>
                    <a:pt x="32" y="113"/>
                  </a:lnTo>
                  <a:lnTo>
                    <a:pt x="28" y="108"/>
                  </a:lnTo>
                  <a:lnTo>
                    <a:pt x="27" y="99"/>
                  </a:lnTo>
                  <a:lnTo>
                    <a:pt x="27" y="94"/>
                  </a:lnTo>
                  <a:lnTo>
                    <a:pt x="28" y="94"/>
                  </a:lnTo>
                  <a:lnTo>
                    <a:pt x="30" y="97"/>
                  </a:lnTo>
                  <a:lnTo>
                    <a:pt x="32" y="102"/>
                  </a:lnTo>
                  <a:lnTo>
                    <a:pt x="35" y="105"/>
                  </a:lnTo>
                  <a:lnTo>
                    <a:pt x="40" y="109"/>
                  </a:lnTo>
                  <a:lnTo>
                    <a:pt x="45" y="111"/>
                  </a:lnTo>
                  <a:lnTo>
                    <a:pt x="48" y="112"/>
                  </a:lnTo>
                  <a:lnTo>
                    <a:pt x="53" y="106"/>
                  </a:lnTo>
                  <a:lnTo>
                    <a:pt x="59" y="101"/>
                  </a:lnTo>
                  <a:lnTo>
                    <a:pt x="65" y="93"/>
                  </a:lnTo>
                  <a:lnTo>
                    <a:pt x="71" y="86"/>
                  </a:lnTo>
                  <a:lnTo>
                    <a:pt x="77" y="79"/>
                  </a:lnTo>
                  <a:lnTo>
                    <a:pt x="81" y="73"/>
                  </a:lnTo>
                  <a:lnTo>
                    <a:pt x="84" y="67"/>
                  </a:lnTo>
                  <a:lnTo>
                    <a:pt x="86" y="64"/>
                  </a:lnTo>
                  <a:lnTo>
                    <a:pt x="86" y="56"/>
                  </a:lnTo>
                  <a:lnTo>
                    <a:pt x="84" y="42"/>
                  </a:lnTo>
                  <a:lnTo>
                    <a:pt x="79" y="29"/>
                  </a:lnTo>
                  <a:lnTo>
                    <a:pt x="74" y="20"/>
                  </a:lnTo>
                  <a:lnTo>
                    <a:pt x="71" y="14"/>
                  </a:lnTo>
                  <a:lnTo>
                    <a:pt x="69" y="11"/>
                  </a:lnTo>
                  <a:lnTo>
                    <a:pt x="70" y="11"/>
                  </a:lnTo>
                  <a:lnTo>
                    <a:pt x="73" y="13"/>
                  </a:lnTo>
                  <a:lnTo>
                    <a:pt x="79" y="20"/>
                  </a:lnTo>
                  <a:lnTo>
                    <a:pt x="86" y="33"/>
                  </a:lnTo>
                  <a:lnTo>
                    <a:pt x="91" y="45"/>
                  </a:lnTo>
                  <a:lnTo>
                    <a:pt x="93" y="56"/>
                  </a:lnTo>
                  <a:lnTo>
                    <a:pt x="100" y="42"/>
                  </a:lnTo>
                  <a:lnTo>
                    <a:pt x="109" y="26"/>
                  </a:lnTo>
                  <a:lnTo>
                    <a:pt x="117" y="11"/>
                  </a:lnTo>
                  <a:lnTo>
                    <a:pt x="125" y="3"/>
                  </a:lnTo>
                  <a:lnTo>
                    <a:pt x="130" y="0"/>
                  </a:lnTo>
                  <a:lnTo>
                    <a:pt x="131" y="0"/>
                  </a:lnTo>
                  <a:lnTo>
                    <a:pt x="130" y="4"/>
                  </a:lnTo>
                  <a:lnTo>
                    <a:pt x="126" y="7"/>
                  </a:lnTo>
                  <a:lnTo>
                    <a:pt x="121" y="19"/>
                  </a:lnTo>
                  <a:lnTo>
                    <a:pt x="112" y="37"/>
                  </a:lnTo>
                  <a:lnTo>
                    <a:pt x="103" y="54"/>
                  </a:lnTo>
                  <a:lnTo>
                    <a:pt x="98" y="64"/>
                  </a:lnTo>
                  <a:lnTo>
                    <a:pt x="104" y="61"/>
                  </a:lnTo>
                  <a:lnTo>
                    <a:pt x="112" y="59"/>
                  </a:lnTo>
                  <a:lnTo>
                    <a:pt x="119" y="57"/>
                  </a:lnTo>
                  <a:lnTo>
                    <a:pt x="125" y="54"/>
                  </a:lnTo>
                  <a:lnTo>
                    <a:pt x="131" y="53"/>
                  </a:lnTo>
                  <a:lnTo>
                    <a:pt x="137" y="51"/>
                  </a:lnTo>
                  <a:lnTo>
                    <a:pt x="140" y="49"/>
                  </a:lnTo>
                  <a:lnTo>
                    <a:pt x="144" y="46"/>
                  </a:lnTo>
                  <a:lnTo>
                    <a:pt x="149" y="43"/>
                  </a:lnTo>
                  <a:lnTo>
                    <a:pt x="154" y="42"/>
                  </a:lnTo>
                  <a:lnTo>
                    <a:pt x="155" y="43"/>
                  </a:lnTo>
                  <a:lnTo>
                    <a:pt x="152" y="46"/>
                  </a:lnTo>
                  <a:lnTo>
                    <a:pt x="147" y="50"/>
                  </a:lnTo>
                  <a:lnTo>
                    <a:pt x="141" y="53"/>
                  </a:lnTo>
                  <a:lnTo>
                    <a:pt x="133" y="59"/>
                  </a:lnTo>
                  <a:lnTo>
                    <a:pt x="124" y="64"/>
                  </a:lnTo>
                  <a:lnTo>
                    <a:pt x="115" y="68"/>
                  </a:lnTo>
                  <a:lnTo>
                    <a:pt x="106" y="72"/>
                  </a:lnTo>
                  <a:lnTo>
                    <a:pt x="99" y="74"/>
                  </a:lnTo>
                  <a:lnTo>
                    <a:pt x="94" y="75"/>
                  </a:lnTo>
                  <a:lnTo>
                    <a:pt x="87" y="80"/>
                  </a:lnTo>
                  <a:lnTo>
                    <a:pt x="79" y="88"/>
                  </a:lnTo>
                  <a:lnTo>
                    <a:pt x="73" y="97"/>
                  </a:lnTo>
                  <a:lnTo>
                    <a:pt x="71" y="103"/>
                  </a:lnTo>
                  <a:lnTo>
                    <a:pt x="73" y="105"/>
                  </a:lnTo>
                  <a:lnTo>
                    <a:pt x="76" y="108"/>
                  </a:lnTo>
                  <a:lnTo>
                    <a:pt x="79" y="109"/>
                  </a:lnTo>
                  <a:lnTo>
                    <a:pt x="81" y="109"/>
                  </a:lnTo>
                  <a:lnTo>
                    <a:pt x="77" y="112"/>
                  </a:lnTo>
                  <a:lnTo>
                    <a:pt x="73" y="114"/>
                  </a:lnTo>
                  <a:lnTo>
                    <a:pt x="70" y="118"/>
                  </a:lnTo>
                  <a:lnTo>
                    <a:pt x="68" y="120"/>
                  </a:lnTo>
                  <a:lnTo>
                    <a:pt x="65" y="119"/>
                  </a:lnTo>
                  <a:lnTo>
                    <a:pt x="63" y="119"/>
                  </a:lnTo>
                  <a:lnTo>
                    <a:pt x="62" y="119"/>
                  </a:lnTo>
                  <a:lnTo>
                    <a:pt x="58" y="124"/>
                  </a:lnTo>
                  <a:lnTo>
                    <a:pt x="54" y="133"/>
                  </a:lnTo>
                  <a:lnTo>
                    <a:pt x="48" y="143"/>
                  </a:lnTo>
                  <a:lnTo>
                    <a:pt x="41" y="156"/>
                  </a:lnTo>
                  <a:lnTo>
                    <a:pt x="35" y="169"/>
                  </a:lnTo>
                  <a:lnTo>
                    <a:pt x="31" y="180"/>
                  </a:lnTo>
                  <a:lnTo>
                    <a:pt x="28" y="192"/>
                  </a:lnTo>
                  <a:lnTo>
                    <a:pt x="27" y="200"/>
                  </a:lnTo>
                  <a:lnTo>
                    <a:pt x="25" y="204"/>
                  </a:lnTo>
                  <a:lnTo>
                    <a:pt x="23" y="209"/>
                  </a:lnTo>
                  <a:lnTo>
                    <a:pt x="20" y="214"/>
                  </a:lnTo>
                  <a:lnTo>
                    <a:pt x="18" y="216"/>
                  </a:lnTo>
                  <a:lnTo>
                    <a:pt x="15" y="218"/>
                  </a:lnTo>
                  <a:lnTo>
                    <a:pt x="9" y="221"/>
                  </a:lnTo>
                  <a:lnTo>
                    <a:pt x="3" y="222"/>
                  </a:lnTo>
                  <a:lnTo>
                    <a:pt x="0" y="223"/>
                  </a:lnTo>
                  <a:close/>
                </a:path>
              </a:pathLst>
            </a:custGeom>
            <a:solidFill>
              <a:srgbClr val="004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132" name="Freeform 328"/>
            <p:cNvSpPr>
              <a:spLocks/>
            </p:cNvSpPr>
            <p:nvPr/>
          </p:nvSpPr>
          <p:spPr bwMode="auto">
            <a:xfrm>
              <a:off x="48" y="416"/>
              <a:ext cx="50" cy="86"/>
            </a:xfrm>
            <a:custGeom>
              <a:avLst/>
              <a:gdLst>
                <a:gd name="T0" fmla="*/ 1 w 100"/>
                <a:gd name="T1" fmla="*/ 1 h 172"/>
                <a:gd name="T2" fmla="*/ 1 w 100"/>
                <a:gd name="T3" fmla="*/ 1 h 172"/>
                <a:gd name="T4" fmla="*/ 1 w 100"/>
                <a:gd name="T5" fmla="*/ 1 h 172"/>
                <a:gd name="T6" fmla="*/ 1 w 100"/>
                <a:gd name="T7" fmla="*/ 1 h 172"/>
                <a:gd name="T8" fmla="*/ 1 w 100"/>
                <a:gd name="T9" fmla="*/ 1 h 172"/>
                <a:gd name="T10" fmla="*/ 1 w 100"/>
                <a:gd name="T11" fmla="*/ 1 h 172"/>
                <a:gd name="T12" fmla="*/ 0 w 100"/>
                <a:gd name="T13" fmla="*/ 1 h 172"/>
                <a:gd name="T14" fmla="*/ 1 w 100"/>
                <a:gd name="T15" fmla="*/ 1 h 172"/>
                <a:gd name="T16" fmla="*/ 1 w 100"/>
                <a:gd name="T17" fmla="*/ 1 h 172"/>
                <a:gd name="T18" fmla="*/ 1 w 100"/>
                <a:gd name="T19" fmla="*/ 1 h 172"/>
                <a:gd name="T20" fmla="*/ 1 w 100"/>
                <a:gd name="T21" fmla="*/ 1 h 172"/>
                <a:gd name="T22" fmla="*/ 1 w 100"/>
                <a:gd name="T23" fmla="*/ 1 h 172"/>
                <a:gd name="T24" fmla="*/ 1 w 100"/>
                <a:gd name="T25" fmla="*/ 1 h 172"/>
                <a:gd name="T26" fmla="*/ 1 w 100"/>
                <a:gd name="T27" fmla="*/ 1 h 172"/>
                <a:gd name="T28" fmla="*/ 1 w 100"/>
                <a:gd name="T29" fmla="*/ 1 h 172"/>
                <a:gd name="T30" fmla="*/ 1 w 100"/>
                <a:gd name="T31" fmla="*/ 1 h 172"/>
                <a:gd name="T32" fmla="*/ 1 w 100"/>
                <a:gd name="T33" fmla="*/ 1 h 172"/>
                <a:gd name="T34" fmla="*/ 1 w 100"/>
                <a:gd name="T35" fmla="*/ 1 h 172"/>
                <a:gd name="T36" fmla="*/ 1 w 100"/>
                <a:gd name="T37" fmla="*/ 1 h 172"/>
                <a:gd name="T38" fmla="*/ 1 w 100"/>
                <a:gd name="T39" fmla="*/ 1 h 172"/>
                <a:gd name="T40" fmla="*/ 1 w 100"/>
                <a:gd name="T41" fmla="*/ 1 h 172"/>
                <a:gd name="T42" fmla="*/ 1 w 100"/>
                <a:gd name="T43" fmla="*/ 1 h 172"/>
                <a:gd name="T44" fmla="*/ 1 w 100"/>
                <a:gd name="T45" fmla="*/ 1 h 172"/>
                <a:gd name="T46" fmla="*/ 1 w 100"/>
                <a:gd name="T47" fmla="*/ 2 h 172"/>
                <a:gd name="T48" fmla="*/ 1 w 100"/>
                <a:gd name="T49" fmla="*/ 2 h 172"/>
                <a:gd name="T50" fmla="*/ 1 w 100"/>
                <a:gd name="T51" fmla="*/ 2 h 172"/>
                <a:gd name="T52" fmla="*/ 1 w 100"/>
                <a:gd name="T53" fmla="*/ 2 h 172"/>
                <a:gd name="T54" fmla="*/ 1 w 100"/>
                <a:gd name="T55" fmla="*/ 1 h 172"/>
                <a:gd name="T56" fmla="*/ 1 w 100"/>
                <a:gd name="T57" fmla="*/ 1 h 172"/>
                <a:gd name="T58" fmla="*/ 1 w 100"/>
                <a:gd name="T59" fmla="*/ 1 h 172"/>
                <a:gd name="T60" fmla="*/ 1 w 100"/>
                <a:gd name="T61" fmla="*/ 1 h 172"/>
                <a:gd name="T62" fmla="*/ 1 w 100"/>
                <a:gd name="T63" fmla="*/ 1 h 172"/>
                <a:gd name="T64" fmla="*/ 1 w 100"/>
                <a:gd name="T65" fmla="*/ 2 h 172"/>
                <a:gd name="T66" fmla="*/ 1 w 100"/>
                <a:gd name="T67" fmla="*/ 1 h 172"/>
                <a:gd name="T68" fmla="*/ 1 w 100"/>
                <a:gd name="T69" fmla="*/ 1 h 172"/>
                <a:gd name="T70" fmla="*/ 1 w 100"/>
                <a:gd name="T71" fmla="*/ 1 h 172"/>
                <a:gd name="T72" fmla="*/ 1 w 100"/>
                <a:gd name="T73" fmla="*/ 1 h 172"/>
                <a:gd name="T74" fmla="*/ 1 w 100"/>
                <a:gd name="T75" fmla="*/ 1 h 172"/>
                <a:gd name="T76" fmla="*/ 1 w 100"/>
                <a:gd name="T77" fmla="*/ 1 h 172"/>
                <a:gd name="T78" fmla="*/ 1 w 100"/>
                <a:gd name="T79" fmla="*/ 1 h 172"/>
                <a:gd name="T80" fmla="*/ 1 w 100"/>
                <a:gd name="T81" fmla="*/ 1 h 172"/>
                <a:gd name="T82" fmla="*/ 1 w 100"/>
                <a:gd name="T83" fmla="*/ 1 h 172"/>
                <a:gd name="T84" fmla="*/ 1 w 100"/>
                <a:gd name="T85" fmla="*/ 1 h 172"/>
                <a:gd name="T86" fmla="*/ 1 w 100"/>
                <a:gd name="T87" fmla="*/ 1 h 172"/>
                <a:gd name="T88" fmla="*/ 1 w 100"/>
                <a:gd name="T89" fmla="*/ 1 h 172"/>
                <a:gd name="T90" fmla="*/ 1 w 100"/>
                <a:gd name="T91" fmla="*/ 1 h 172"/>
                <a:gd name="T92" fmla="*/ 1 w 100"/>
                <a:gd name="T93" fmla="*/ 1 h 172"/>
                <a:gd name="T94" fmla="*/ 1 w 100"/>
                <a:gd name="T95" fmla="*/ 1 h 172"/>
                <a:gd name="T96" fmla="*/ 1 w 100"/>
                <a:gd name="T97" fmla="*/ 1 h 172"/>
                <a:gd name="T98" fmla="*/ 1 w 100"/>
                <a:gd name="T99" fmla="*/ 0 h 172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100" h="172">
                  <a:moveTo>
                    <a:pt x="70" y="4"/>
                  </a:moveTo>
                  <a:lnTo>
                    <a:pt x="65" y="11"/>
                  </a:lnTo>
                  <a:lnTo>
                    <a:pt x="60" y="21"/>
                  </a:lnTo>
                  <a:lnTo>
                    <a:pt x="55" y="30"/>
                  </a:lnTo>
                  <a:lnTo>
                    <a:pt x="53" y="36"/>
                  </a:lnTo>
                  <a:lnTo>
                    <a:pt x="47" y="36"/>
                  </a:lnTo>
                  <a:lnTo>
                    <a:pt x="40" y="38"/>
                  </a:lnTo>
                  <a:lnTo>
                    <a:pt x="31" y="42"/>
                  </a:lnTo>
                  <a:lnTo>
                    <a:pt x="23" y="46"/>
                  </a:lnTo>
                  <a:lnTo>
                    <a:pt x="15" y="51"/>
                  </a:lnTo>
                  <a:lnTo>
                    <a:pt x="8" y="56"/>
                  </a:lnTo>
                  <a:lnTo>
                    <a:pt x="3" y="59"/>
                  </a:lnTo>
                  <a:lnTo>
                    <a:pt x="1" y="63"/>
                  </a:lnTo>
                  <a:lnTo>
                    <a:pt x="0" y="66"/>
                  </a:lnTo>
                  <a:lnTo>
                    <a:pt x="0" y="67"/>
                  </a:lnTo>
                  <a:lnTo>
                    <a:pt x="1" y="67"/>
                  </a:lnTo>
                  <a:lnTo>
                    <a:pt x="4" y="65"/>
                  </a:lnTo>
                  <a:lnTo>
                    <a:pt x="8" y="64"/>
                  </a:lnTo>
                  <a:lnTo>
                    <a:pt x="12" y="60"/>
                  </a:lnTo>
                  <a:lnTo>
                    <a:pt x="18" y="57"/>
                  </a:lnTo>
                  <a:lnTo>
                    <a:pt x="25" y="53"/>
                  </a:lnTo>
                  <a:lnTo>
                    <a:pt x="32" y="50"/>
                  </a:lnTo>
                  <a:lnTo>
                    <a:pt x="39" y="46"/>
                  </a:lnTo>
                  <a:lnTo>
                    <a:pt x="45" y="44"/>
                  </a:lnTo>
                  <a:lnTo>
                    <a:pt x="49" y="43"/>
                  </a:lnTo>
                  <a:lnTo>
                    <a:pt x="47" y="51"/>
                  </a:lnTo>
                  <a:lnTo>
                    <a:pt x="45" y="63"/>
                  </a:lnTo>
                  <a:lnTo>
                    <a:pt x="42" y="74"/>
                  </a:lnTo>
                  <a:lnTo>
                    <a:pt x="41" y="81"/>
                  </a:lnTo>
                  <a:lnTo>
                    <a:pt x="37" y="86"/>
                  </a:lnTo>
                  <a:lnTo>
                    <a:pt x="32" y="90"/>
                  </a:lnTo>
                  <a:lnTo>
                    <a:pt x="26" y="97"/>
                  </a:lnTo>
                  <a:lnTo>
                    <a:pt x="19" y="103"/>
                  </a:lnTo>
                  <a:lnTo>
                    <a:pt x="14" y="110"/>
                  </a:lnTo>
                  <a:lnTo>
                    <a:pt x="9" y="114"/>
                  </a:lnTo>
                  <a:lnTo>
                    <a:pt x="5" y="119"/>
                  </a:lnTo>
                  <a:lnTo>
                    <a:pt x="3" y="122"/>
                  </a:lnTo>
                  <a:lnTo>
                    <a:pt x="3" y="126"/>
                  </a:lnTo>
                  <a:lnTo>
                    <a:pt x="3" y="128"/>
                  </a:lnTo>
                  <a:lnTo>
                    <a:pt x="5" y="128"/>
                  </a:lnTo>
                  <a:lnTo>
                    <a:pt x="8" y="125"/>
                  </a:lnTo>
                  <a:lnTo>
                    <a:pt x="14" y="118"/>
                  </a:lnTo>
                  <a:lnTo>
                    <a:pt x="24" y="107"/>
                  </a:lnTo>
                  <a:lnTo>
                    <a:pt x="34" y="99"/>
                  </a:lnTo>
                  <a:lnTo>
                    <a:pt x="41" y="94"/>
                  </a:lnTo>
                  <a:lnTo>
                    <a:pt x="42" y="107"/>
                  </a:lnTo>
                  <a:lnTo>
                    <a:pt x="44" y="131"/>
                  </a:lnTo>
                  <a:lnTo>
                    <a:pt x="46" y="154"/>
                  </a:lnTo>
                  <a:lnTo>
                    <a:pt x="48" y="166"/>
                  </a:lnTo>
                  <a:lnTo>
                    <a:pt x="49" y="171"/>
                  </a:lnTo>
                  <a:lnTo>
                    <a:pt x="50" y="172"/>
                  </a:lnTo>
                  <a:lnTo>
                    <a:pt x="50" y="171"/>
                  </a:lnTo>
                  <a:lnTo>
                    <a:pt x="52" y="165"/>
                  </a:lnTo>
                  <a:lnTo>
                    <a:pt x="50" y="150"/>
                  </a:lnTo>
                  <a:lnTo>
                    <a:pt x="50" y="125"/>
                  </a:lnTo>
                  <a:lnTo>
                    <a:pt x="49" y="101"/>
                  </a:lnTo>
                  <a:lnTo>
                    <a:pt x="52" y="86"/>
                  </a:lnTo>
                  <a:lnTo>
                    <a:pt x="53" y="84"/>
                  </a:lnTo>
                  <a:lnTo>
                    <a:pt x="54" y="84"/>
                  </a:lnTo>
                  <a:lnTo>
                    <a:pt x="55" y="86"/>
                  </a:lnTo>
                  <a:lnTo>
                    <a:pt x="56" y="90"/>
                  </a:lnTo>
                  <a:lnTo>
                    <a:pt x="61" y="99"/>
                  </a:lnTo>
                  <a:lnTo>
                    <a:pt x="71" y="111"/>
                  </a:lnTo>
                  <a:lnTo>
                    <a:pt x="82" y="124"/>
                  </a:lnTo>
                  <a:lnTo>
                    <a:pt x="90" y="129"/>
                  </a:lnTo>
                  <a:lnTo>
                    <a:pt x="93" y="129"/>
                  </a:lnTo>
                  <a:lnTo>
                    <a:pt x="92" y="127"/>
                  </a:lnTo>
                  <a:lnTo>
                    <a:pt x="88" y="122"/>
                  </a:lnTo>
                  <a:lnTo>
                    <a:pt x="84" y="117"/>
                  </a:lnTo>
                  <a:lnTo>
                    <a:pt x="78" y="109"/>
                  </a:lnTo>
                  <a:lnTo>
                    <a:pt x="70" y="98"/>
                  </a:lnTo>
                  <a:lnTo>
                    <a:pt x="63" y="88"/>
                  </a:lnTo>
                  <a:lnTo>
                    <a:pt x="58" y="80"/>
                  </a:lnTo>
                  <a:lnTo>
                    <a:pt x="58" y="72"/>
                  </a:lnTo>
                  <a:lnTo>
                    <a:pt x="58" y="61"/>
                  </a:lnTo>
                  <a:lnTo>
                    <a:pt x="60" y="51"/>
                  </a:lnTo>
                  <a:lnTo>
                    <a:pt x="61" y="45"/>
                  </a:lnTo>
                  <a:lnTo>
                    <a:pt x="62" y="43"/>
                  </a:lnTo>
                  <a:lnTo>
                    <a:pt x="63" y="43"/>
                  </a:lnTo>
                  <a:lnTo>
                    <a:pt x="65" y="45"/>
                  </a:lnTo>
                  <a:lnTo>
                    <a:pt x="69" y="49"/>
                  </a:lnTo>
                  <a:lnTo>
                    <a:pt x="76" y="56"/>
                  </a:lnTo>
                  <a:lnTo>
                    <a:pt x="84" y="64"/>
                  </a:lnTo>
                  <a:lnTo>
                    <a:pt x="93" y="72"/>
                  </a:lnTo>
                  <a:lnTo>
                    <a:pt x="99" y="76"/>
                  </a:lnTo>
                  <a:lnTo>
                    <a:pt x="100" y="76"/>
                  </a:lnTo>
                  <a:lnTo>
                    <a:pt x="98" y="72"/>
                  </a:lnTo>
                  <a:lnTo>
                    <a:pt x="93" y="67"/>
                  </a:lnTo>
                  <a:lnTo>
                    <a:pt x="88" y="61"/>
                  </a:lnTo>
                  <a:lnTo>
                    <a:pt x="84" y="56"/>
                  </a:lnTo>
                  <a:lnTo>
                    <a:pt x="78" y="49"/>
                  </a:lnTo>
                  <a:lnTo>
                    <a:pt x="73" y="43"/>
                  </a:lnTo>
                  <a:lnTo>
                    <a:pt x="71" y="39"/>
                  </a:lnTo>
                  <a:lnTo>
                    <a:pt x="70" y="35"/>
                  </a:lnTo>
                  <a:lnTo>
                    <a:pt x="69" y="27"/>
                  </a:lnTo>
                  <a:lnTo>
                    <a:pt x="70" y="18"/>
                  </a:lnTo>
                  <a:lnTo>
                    <a:pt x="73" y="8"/>
                  </a:lnTo>
                  <a:lnTo>
                    <a:pt x="76" y="3"/>
                  </a:lnTo>
                  <a:lnTo>
                    <a:pt x="76" y="0"/>
                  </a:lnTo>
                  <a:lnTo>
                    <a:pt x="73" y="0"/>
                  </a:lnTo>
                  <a:lnTo>
                    <a:pt x="70" y="4"/>
                  </a:lnTo>
                  <a:close/>
                </a:path>
              </a:pathLst>
            </a:custGeom>
            <a:solidFill>
              <a:srgbClr val="004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133" name="Freeform 329"/>
            <p:cNvSpPr>
              <a:spLocks/>
            </p:cNvSpPr>
            <p:nvPr/>
          </p:nvSpPr>
          <p:spPr bwMode="auto">
            <a:xfrm>
              <a:off x="225" y="377"/>
              <a:ext cx="100" cy="79"/>
            </a:xfrm>
            <a:custGeom>
              <a:avLst/>
              <a:gdLst>
                <a:gd name="T0" fmla="*/ 1 w 200"/>
                <a:gd name="T1" fmla="*/ 1 h 158"/>
                <a:gd name="T2" fmla="*/ 1 w 200"/>
                <a:gd name="T3" fmla="*/ 1 h 158"/>
                <a:gd name="T4" fmla="*/ 1 w 200"/>
                <a:gd name="T5" fmla="*/ 1 h 158"/>
                <a:gd name="T6" fmla="*/ 1 w 200"/>
                <a:gd name="T7" fmla="*/ 1 h 158"/>
                <a:gd name="T8" fmla="*/ 1 w 200"/>
                <a:gd name="T9" fmla="*/ 1 h 158"/>
                <a:gd name="T10" fmla="*/ 1 w 200"/>
                <a:gd name="T11" fmla="*/ 1 h 158"/>
                <a:gd name="T12" fmla="*/ 1 w 200"/>
                <a:gd name="T13" fmla="*/ 1 h 158"/>
                <a:gd name="T14" fmla="*/ 1 w 200"/>
                <a:gd name="T15" fmla="*/ 1 h 158"/>
                <a:gd name="T16" fmla="*/ 1 w 200"/>
                <a:gd name="T17" fmla="*/ 1 h 158"/>
                <a:gd name="T18" fmla="*/ 1 w 200"/>
                <a:gd name="T19" fmla="*/ 1 h 158"/>
                <a:gd name="T20" fmla="*/ 1 w 200"/>
                <a:gd name="T21" fmla="*/ 1 h 158"/>
                <a:gd name="T22" fmla="*/ 1 w 200"/>
                <a:gd name="T23" fmla="*/ 1 h 158"/>
                <a:gd name="T24" fmla="*/ 1 w 200"/>
                <a:gd name="T25" fmla="*/ 1 h 158"/>
                <a:gd name="T26" fmla="*/ 1 w 200"/>
                <a:gd name="T27" fmla="*/ 1 h 158"/>
                <a:gd name="T28" fmla="*/ 1 w 200"/>
                <a:gd name="T29" fmla="*/ 1 h 158"/>
                <a:gd name="T30" fmla="*/ 1 w 200"/>
                <a:gd name="T31" fmla="*/ 2 h 158"/>
                <a:gd name="T32" fmla="*/ 1 w 200"/>
                <a:gd name="T33" fmla="*/ 2 h 158"/>
                <a:gd name="T34" fmla="*/ 1 w 200"/>
                <a:gd name="T35" fmla="*/ 2 h 158"/>
                <a:gd name="T36" fmla="*/ 1 w 200"/>
                <a:gd name="T37" fmla="*/ 2 h 158"/>
                <a:gd name="T38" fmla="*/ 1 w 200"/>
                <a:gd name="T39" fmla="*/ 1 h 158"/>
                <a:gd name="T40" fmla="*/ 1 w 200"/>
                <a:gd name="T41" fmla="*/ 1 h 158"/>
                <a:gd name="T42" fmla="*/ 2 w 200"/>
                <a:gd name="T43" fmla="*/ 1 h 158"/>
                <a:gd name="T44" fmla="*/ 2 w 200"/>
                <a:gd name="T45" fmla="*/ 1 h 158"/>
                <a:gd name="T46" fmla="*/ 2 w 200"/>
                <a:gd name="T47" fmla="*/ 2 h 158"/>
                <a:gd name="T48" fmla="*/ 2 w 200"/>
                <a:gd name="T49" fmla="*/ 2 h 158"/>
                <a:gd name="T50" fmla="*/ 2 w 200"/>
                <a:gd name="T51" fmla="*/ 2 h 158"/>
                <a:gd name="T52" fmla="*/ 2 w 200"/>
                <a:gd name="T53" fmla="*/ 1 h 158"/>
                <a:gd name="T54" fmla="*/ 2 w 200"/>
                <a:gd name="T55" fmla="*/ 1 h 158"/>
                <a:gd name="T56" fmla="*/ 2 w 200"/>
                <a:gd name="T57" fmla="*/ 1 h 158"/>
                <a:gd name="T58" fmla="*/ 1 w 200"/>
                <a:gd name="T59" fmla="*/ 1 h 158"/>
                <a:gd name="T60" fmla="*/ 1 w 200"/>
                <a:gd name="T61" fmla="*/ 1 h 158"/>
                <a:gd name="T62" fmla="*/ 1 w 200"/>
                <a:gd name="T63" fmla="*/ 1 h 158"/>
                <a:gd name="T64" fmla="*/ 1 w 200"/>
                <a:gd name="T65" fmla="*/ 1 h 158"/>
                <a:gd name="T66" fmla="*/ 2 w 200"/>
                <a:gd name="T67" fmla="*/ 1 h 158"/>
                <a:gd name="T68" fmla="*/ 2 w 200"/>
                <a:gd name="T69" fmla="*/ 1 h 158"/>
                <a:gd name="T70" fmla="*/ 2 w 200"/>
                <a:gd name="T71" fmla="*/ 1 h 158"/>
                <a:gd name="T72" fmla="*/ 2 w 200"/>
                <a:gd name="T73" fmla="*/ 1 h 158"/>
                <a:gd name="T74" fmla="*/ 2 w 200"/>
                <a:gd name="T75" fmla="*/ 1 h 158"/>
                <a:gd name="T76" fmla="*/ 2 w 200"/>
                <a:gd name="T77" fmla="*/ 1 h 158"/>
                <a:gd name="T78" fmla="*/ 2 w 200"/>
                <a:gd name="T79" fmla="*/ 1 h 158"/>
                <a:gd name="T80" fmla="*/ 2 w 200"/>
                <a:gd name="T81" fmla="*/ 1 h 158"/>
                <a:gd name="T82" fmla="*/ 1 w 200"/>
                <a:gd name="T83" fmla="*/ 1 h 158"/>
                <a:gd name="T84" fmla="*/ 1 w 200"/>
                <a:gd name="T85" fmla="*/ 1 h 158"/>
                <a:gd name="T86" fmla="*/ 1 w 200"/>
                <a:gd name="T87" fmla="*/ 1 h 158"/>
                <a:gd name="T88" fmla="*/ 1 w 200"/>
                <a:gd name="T89" fmla="*/ 1 h 158"/>
                <a:gd name="T90" fmla="*/ 1 w 200"/>
                <a:gd name="T91" fmla="*/ 1 h 158"/>
                <a:gd name="T92" fmla="*/ 1 w 200"/>
                <a:gd name="T93" fmla="*/ 1 h 158"/>
                <a:gd name="T94" fmla="*/ 1 w 200"/>
                <a:gd name="T95" fmla="*/ 1 h 158"/>
                <a:gd name="T96" fmla="*/ 1 w 200"/>
                <a:gd name="T97" fmla="*/ 1 h 158"/>
                <a:gd name="T98" fmla="*/ 1 w 200"/>
                <a:gd name="T99" fmla="*/ 1 h 158"/>
                <a:gd name="T100" fmla="*/ 1 w 200"/>
                <a:gd name="T101" fmla="*/ 1 h 158"/>
                <a:gd name="T102" fmla="*/ 1 w 200"/>
                <a:gd name="T103" fmla="*/ 0 h 158"/>
                <a:gd name="T104" fmla="*/ 1 w 200"/>
                <a:gd name="T105" fmla="*/ 1 h 158"/>
                <a:gd name="T106" fmla="*/ 1 w 200"/>
                <a:gd name="T107" fmla="*/ 1 h 158"/>
                <a:gd name="T108" fmla="*/ 1 w 200"/>
                <a:gd name="T109" fmla="*/ 1 h 158"/>
                <a:gd name="T110" fmla="*/ 1 w 200"/>
                <a:gd name="T111" fmla="*/ 1 h 158"/>
                <a:gd name="T112" fmla="*/ 1 w 200"/>
                <a:gd name="T113" fmla="*/ 1 h 158"/>
                <a:gd name="T114" fmla="*/ 1 w 200"/>
                <a:gd name="T115" fmla="*/ 1 h 158"/>
                <a:gd name="T116" fmla="*/ 1 w 200"/>
                <a:gd name="T117" fmla="*/ 1 h 158"/>
                <a:gd name="T118" fmla="*/ 1 w 200"/>
                <a:gd name="T119" fmla="*/ 1 h 158"/>
                <a:gd name="T120" fmla="*/ 1 w 200"/>
                <a:gd name="T121" fmla="*/ 1 h 158"/>
                <a:gd name="T122" fmla="*/ 1 w 200"/>
                <a:gd name="T123" fmla="*/ 1 h 158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200" h="158">
                  <a:moveTo>
                    <a:pt x="0" y="13"/>
                  </a:moveTo>
                  <a:lnTo>
                    <a:pt x="4" y="16"/>
                  </a:lnTo>
                  <a:lnTo>
                    <a:pt x="10" y="21"/>
                  </a:lnTo>
                  <a:lnTo>
                    <a:pt x="15" y="25"/>
                  </a:lnTo>
                  <a:lnTo>
                    <a:pt x="19" y="29"/>
                  </a:lnTo>
                  <a:lnTo>
                    <a:pt x="23" y="31"/>
                  </a:lnTo>
                  <a:lnTo>
                    <a:pt x="31" y="35"/>
                  </a:lnTo>
                  <a:lnTo>
                    <a:pt x="39" y="38"/>
                  </a:lnTo>
                  <a:lnTo>
                    <a:pt x="44" y="43"/>
                  </a:lnTo>
                  <a:lnTo>
                    <a:pt x="44" y="58"/>
                  </a:lnTo>
                  <a:lnTo>
                    <a:pt x="44" y="74"/>
                  </a:lnTo>
                  <a:lnTo>
                    <a:pt x="45" y="89"/>
                  </a:lnTo>
                  <a:lnTo>
                    <a:pt x="46" y="100"/>
                  </a:lnTo>
                  <a:lnTo>
                    <a:pt x="49" y="105"/>
                  </a:lnTo>
                  <a:lnTo>
                    <a:pt x="50" y="104"/>
                  </a:lnTo>
                  <a:lnTo>
                    <a:pt x="51" y="100"/>
                  </a:lnTo>
                  <a:lnTo>
                    <a:pt x="50" y="95"/>
                  </a:lnTo>
                  <a:lnTo>
                    <a:pt x="50" y="84"/>
                  </a:lnTo>
                  <a:lnTo>
                    <a:pt x="51" y="68"/>
                  </a:lnTo>
                  <a:lnTo>
                    <a:pt x="53" y="52"/>
                  </a:lnTo>
                  <a:lnTo>
                    <a:pt x="54" y="43"/>
                  </a:lnTo>
                  <a:lnTo>
                    <a:pt x="58" y="45"/>
                  </a:lnTo>
                  <a:lnTo>
                    <a:pt x="62" y="50"/>
                  </a:lnTo>
                  <a:lnTo>
                    <a:pt x="67" y="54"/>
                  </a:lnTo>
                  <a:lnTo>
                    <a:pt x="73" y="60"/>
                  </a:lnTo>
                  <a:lnTo>
                    <a:pt x="79" y="65"/>
                  </a:lnTo>
                  <a:lnTo>
                    <a:pt x="84" y="69"/>
                  </a:lnTo>
                  <a:lnTo>
                    <a:pt x="88" y="73"/>
                  </a:lnTo>
                  <a:lnTo>
                    <a:pt x="91" y="74"/>
                  </a:lnTo>
                  <a:lnTo>
                    <a:pt x="94" y="92"/>
                  </a:lnTo>
                  <a:lnTo>
                    <a:pt x="97" y="116"/>
                  </a:lnTo>
                  <a:lnTo>
                    <a:pt x="103" y="141"/>
                  </a:lnTo>
                  <a:lnTo>
                    <a:pt x="109" y="154"/>
                  </a:lnTo>
                  <a:lnTo>
                    <a:pt x="112" y="158"/>
                  </a:lnTo>
                  <a:lnTo>
                    <a:pt x="113" y="156"/>
                  </a:lnTo>
                  <a:lnTo>
                    <a:pt x="112" y="150"/>
                  </a:lnTo>
                  <a:lnTo>
                    <a:pt x="110" y="143"/>
                  </a:lnTo>
                  <a:lnTo>
                    <a:pt x="106" y="130"/>
                  </a:lnTo>
                  <a:lnTo>
                    <a:pt x="103" y="112"/>
                  </a:lnTo>
                  <a:lnTo>
                    <a:pt x="100" y="93"/>
                  </a:lnTo>
                  <a:lnTo>
                    <a:pt x="100" y="81"/>
                  </a:lnTo>
                  <a:lnTo>
                    <a:pt x="110" y="85"/>
                  </a:lnTo>
                  <a:lnTo>
                    <a:pt x="122" y="92"/>
                  </a:lnTo>
                  <a:lnTo>
                    <a:pt x="137" y="100"/>
                  </a:lnTo>
                  <a:lnTo>
                    <a:pt x="152" y="110"/>
                  </a:lnTo>
                  <a:lnTo>
                    <a:pt x="167" y="118"/>
                  </a:lnTo>
                  <a:lnTo>
                    <a:pt x="181" y="126"/>
                  </a:lnTo>
                  <a:lnTo>
                    <a:pt x="191" y="131"/>
                  </a:lnTo>
                  <a:lnTo>
                    <a:pt x="196" y="135"/>
                  </a:lnTo>
                  <a:lnTo>
                    <a:pt x="198" y="137"/>
                  </a:lnTo>
                  <a:lnTo>
                    <a:pt x="200" y="136"/>
                  </a:lnTo>
                  <a:lnTo>
                    <a:pt x="197" y="133"/>
                  </a:lnTo>
                  <a:lnTo>
                    <a:pt x="191" y="127"/>
                  </a:lnTo>
                  <a:lnTo>
                    <a:pt x="186" y="122"/>
                  </a:lnTo>
                  <a:lnTo>
                    <a:pt x="175" y="115"/>
                  </a:lnTo>
                  <a:lnTo>
                    <a:pt x="163" y="107"/>
                  </a:lnTo>
                  <a:lnTo>
                    <a:pt x="149" y="99"/>
                  </a:lnTo>
                  <a:lnTo>
                    <a:pt x="135" y="90"/>
                  </a:lnTo>
                  <a:lnTo>
                    <a:pt x="122" y="83"/>
                  </a:lnTo>
                  <a:lnTo>
                    <a:pt x="112" y="77"/>
                  </a:lnTo>
                  <a:lnTo>
                    <a:pt x="105" y="74"/>
                  </a:lnTo>
                  <a:lnTo>
                    <a:pt x="100" y="71"/>
                  </a:lnTo>
                  <a:lnTo>
                    <a:pt x="102" y="70"/>
                  </a:lnTo>
                  <a:lnTo>
                    <a:pt x="107" y="70"/>
                  </a:lnTo>
                  <a:lnTo>
                    <a:pt x="114" y="68"/>
                  </a:lnTo>
                  <a:lnTo>
                    <a:pt x="121" y="66"/>
                  </a:lnTo>
                  <a:lnTo>
                    <a:pt x="132" y="63"/>
                  </a:lnTo>
                  <a:lnTo>
                    <a:pt x="142" y="62"/>
                  </a:lnTo>
                  <a:lnTo>
                    <a:pt x="155" y="61"/>
                  </a:lnTo>
                  <a:lnTo>
                    <a:pt x="166" y="61"/>
                  </a:lnTo>
                  <a:lnTo>
                    <a:pt x="178" y="62"/>
                  </a:lnTo>
                  <a:lnTo>
                    <a:pt x="186" y="63"/>
                  </a:lnTo>
                  <a:lnTo>
                    <a:pt x="193" y="66"/>
                  </a:lnTo>
                  <a:lnTo>
                    <a:pt x="200" y="68"/>
                  </a:lnTo>
                  <a:lnTo>
                    <a:pt x="200" y="67"/>
                  </a:lnTo>
                  <a:lnTo>
                    <a:pt x="196" y="62"/>
                  </a:lnTo>
                  <a:lnTo>
                    <a:pt x="190" y="59"/>
                  </a:lnTo>
                  <a:lnTo>
                    <a:pt x="185" y="58"/>
                  </a:lnTo>
                  <a:lnTo>
                    <a:pt x="174" y="58"/>
                  </a:lnTo>
                  <a:lnTo>
                    <a:pt x="162" y="56"/>
                  </a:lnTo>
                  <a:lnTo>
                    <a:pt x="148" y="56"/>
                  </a:lnTo>
                  <a:lnTo>
                    <a:pt x="133" y="58"/>
                  </a:lnTo>
                  <a:lnTo>
                    <a:pt x="120" y="58"/>
                  </a:lnTo>
                  <a:lnTo>
                    <a:pt x="110" y="59"/>
                  </a:lnTo>
                  <a:lnTo>
                    <a:pt x="104" y="59"/>
                  </a:lnTo>
                  <a:lnTo>
                    <a:pt x="100" y="58"/>
                  </a:lnTo>
                  <a:lnTo>
                    <a:pt x="95" y="55"/>
                  </a:lnTo>
                  <a:lnTo>
                    <a:pt x="90" y="52"/>
                  </a:lnTo>
                  <a:lnTo>
                    <a:pt x="83" y="47"/>
                  </a:lnTo>
                  <a:lnTo>
                    <a:pt x="77" y="44"/>
                  </a:lnTo>
                  <a:lnTo>
                    <a:pt x="73" y="39"/>
                  </a:lnTo>
                  <a:lnTo>
                    <a:pt x="68" y="36"/>
                  </a:lnTo>
                  <a:lnTo>
                    <a:pt x="66" y="33"/>
                  </a:lnTo>
                  <a:lnTo>
                    <a:pt x="72" y="30"/>
                  </a:lnTo>
                  <a:lnTo>
                    <a:pt x="80" y="27"/>
                  </a:lnTo>
                  <a:lnTo>
                    <a:pt x="88" y="22"/>
                  </a:lnTo>
                  <a:lnTo>
                    <a:pt x="96" y="17"/>
                  </a:lnTo>
                  <a:lnTo>
                    <a:pt x="104" y="13"/>
                  </a:lnTo>
                  <a:lnTo>
                    <a:pt x="112" y="8"/>
                  </a:lnTo>
                  <a:lnTo>
                    <a:pt x="119" y="6"/>
                  </a:lnTo>
                  <a:lnTo>
                    <a:pt x="124" y="5"/>
                  </a:lnTo>
                  <a:lnTo>
                    <a:pt x="128" y="3"/>
                  </a:lnTo>
                  <a:lnTo>
                    <a:pt x="127" y="1"/>
                  </a:lnTo>
                  <a:lnTo>
                    <a:pt x="121" y="0"/>
                  </a:lnTo>
                  <a:lnTo>
                    <a:pt x="113" y="2"/>
                  </a:lnTo>
                  <a:lnTo>
                    <a:pt x="107" y="5"/>
                  </a:lnTo>
                  <a:lnTo>
                    <a:pt x="100" y="7"/>
                  </a:lnTo>
                  <a:lnTo>
                    <a:pt x="92" y="10"/>
                  </a:lnTo>
                  <a:lnTo>
                    <a:pt x="83" y="15"/>
                  </a:lnTo>
                  <a:lnTo>
                    <a:pt x="75" y="20"/>
                  </a:lnTo>
                  <a:lnTo>
                    <a:pt x="67" y="23"/>
                  </a:lnTo>
                  <a:lnTo>
                    <a:pt x="61" y="25"/>
                  </a:lnTo>
                  <a:lnTo>
                    <a:pt x="58" y="28"/>
                  </a:lnTo>
                  <a:lnTo>
                    <a:pt x="53" y="30"/>
                  </a:lnTo>
                  <a:lnTo>
                    <a:pt x="49" y="30"/>
                  </a:lnTo>
                  <a:lnTo>
                    <a:pt x="43" y="29"/>
                  </a:lnTo>
                  <a:lnTo>
                    <a:pt x="36" y="25"/>
                  </a:lnTo>
                  <a:lnTo>
                    <a:pt x="31" y="23"/>
                  </a:lnTo>
                  <a:lnTo>
                    <a:pt x="27" y="21"/>
                  </a:lnTo>
                  <a:lnTo>
                    <a:pt x="21" y="18"/>
                  </a:lnTo>
                  <a:lnTo>
                    <a:pt x="16" y="16"/>
                  </a:lnTo>
                  <a:lnTo>
                    <a:pt x="11" y="15"/>
                  </a:lnTo>
                  <a:lnTo>
                    <a:pt x="6" y="14"/>
                  </a:lnTo>
                  <a:lnTo>
                    <a:pt x="3" y="13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004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</p:grpSp>
      <p:sp>
        <p:nvSpPr>
          <p:cNvPr id="334" name="WordArt 331"/>
          <p:cNvSpPr>
            <a:spLocks noChangeArrowheads="1" noChangeShapeType="1" noTextEdit="1"/>
          </p:cNvSpPr>
          <p:nvPr/>
        </p:nvSpPr>
        <p:spPr bwMode="auto">
          <a:xfrm>
            <a:off x="700349" y="721879"/>
            <a:ext cx="7772400" cy="44196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91483"/>
              </a:avLst>
            </a:prstTxWarp>
          </a:bodyPr>
          <a:lstStyle/>
          <a:p>
            <a:pPr algn="ctr"/>
            <a:r>
              <a:rPr lang="vi-VN" sz="2800" b="1" kern="10" dirty="0" smtClean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KÍNH CHÚC CÁC CÔ GIÁO MẠNH KHỎE</a:t>
            </a:r>
            <a:endParaRPr lang="vi-VN" sz="2800" b="1" kern="10" dirty="0">
              <a:ln w="9525">
                <a:solidFill>
                  <a:srgbClr val="FF00FF"/>
                </a:solidFill>
                <a:round/>
                <a:headEnd/>
                <a:tailEnd/>
              </a:ln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Thay Co Cho Em Mua Xua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xmlns="" r:embed="rId9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472363" y="3694234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1000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8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25160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494772">
            <a:off x="3528921" y="2870297"/>
            <a:ext cx="2614974" cy="362314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4098" name="Title 1"/>
          <p:cNvSpPr>
            <a:spLocks noGrp="1"/>
          </p:cNvSpPr>
          <p:nvPr>
            <p:ph type="title" idx="4294967295"/>
          </p:nvPr>
        </p:nvSpPr>
        <p:spPr>
          <a:xfrm>
            <a:off x="0" y="870883"/>
            <a:ext cx="9144000" cy="685909"/>
          </a:xfrm>
        </p:spPr>
        <p:txBody>
          <a:bodyPr/>
          <a:lstStyle/>
          <a:p>
            <a:pPr algn="ctr"/>
            <a:r>
              <a:rPr lang="vi-VN" altLang="vi-VN" smtClean="0"/>
              <a:t>KHỞI ĐỘNG</a:t>
            </a:r>
            <a:endParaRPr lang="vi-VN" altLang="vi-VN" dirty="0" smtClean="0"/>
          </a:p>
        </p:txBody>
      </p:sp>
      <p:sp>
        <p:nvSpPr>
          <p:cNvPr id="4100" name="Title 1"/>
          <p:cNvSpPr txBox="1">
            <a:spLocks/>
          </p:cNvSpPr>
          <p:nvPr/>
        </p:nvSpPr>
        <p:spPr bwMode="auto">
          <a:xfrm>
            <a:off x="257548" y="1935996"/>
            <a:ext cx="8731108" cy="775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vi-VN" altLang="vi-VN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 HS LÊN GIỚI THIỆU TRANG PHỤC CỦA MÌNH</a:t>
            </a:r>
            <a:endParaRPr lang="vi-VN" altLang="vi-VN" sz="27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29" name="Object 32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970517790"/>
              </p:ext>
            </p:extLst>
          </p:nvPr>
        </p:nvGraphicFramePr>
        <p:xfrm>
          <a:off x="6552432" y="3505873"/>
          <a:ext cx="2743200" cy="3505200"/>
        </p:xfrm>
        <a:graphic>
          <a:graphicData uri="http://schemas.openxmlformats.org/presentationml/2006/ole">
            <p:oleObj spid="_x0000_s4248" name="Clip" r:id="rId4" imgW="1999793" imgH="1831543" progId="">
              <p:embed/>
            </p:oleObj>
          </a:graphicData>
        </a:graphic>
      </p:graphicFrame>
      <p:grpSp>
        <p:nvGrpSpPr>
          <p:cNvPr id="330" name="Group 7"/>
          <p:cNvGrpSpPr>
            <a:grpSpLocks/>
          </p:cNvGrpSpPr>
          <p:nvPr/>
        </p:nvGrpSpPr>
        <p:grpSpPr bwMode="auto">
          <a:xfrm>
            <a:off x="0" y="0"/>
            <a:ext cx="4495800" cy="5257800"/>
            <a:chOff x="2" y="0"/>
            <a:chExt cx="995" cy="2099"/>
          </a:xfrm>
        </p:grpSpPr>
        <p:sp>
          <p:nvSpPr>
            <p:cNvPr id="331" name="AutoShape 8"/>
            <p:cNvSpPr>
              <a:spLocks noChangeAspect="1" noChangeArrowheads="1" noTextEdit="1"/>
            </p:cNvSpPr>
            <p:nvPr/>
          </p:nvSpPr>
          <p:spPr bwMode="auto">
            <a:xfrm>
              <a:off x="192" y="1296"/>
              <a:ext cx="805" cy="8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grpSp>
          <p:nvGrpSpPr>
            <p:cNvPr id="332" name="Group 9"/>
            <p:cNvGrpSpPr>
              <a:grpSpLocks/>
            </p:cNvGrpSpPr>
            <p:nvPr/>
          </p:nvGrpSpPr>
          <p:grpSpPr bwMode="auto">
            <a:xfrm>
              <a:off x="10" y="3"/>
              <a:ext cx="794" cy="666"/>
              <a:chOff x="10" y="3"/>
              <a:chExt cx="794" cy="666"/>
            </a:xfrm>
          </p:grpSpPr>
          <p:sp>
            <p:nvSpPr>
              <p:cNvPr id="453" name="Freeform 10"/>
              <p:cNvSpPr>
                <a:spLocks/>
              </p:cNvSpPr>
              <p:nvPr/>
            </p:nvSpPr>
            <p:spPr bwMode="auto">
              <a:xfrm>
                <a:off x="436" y="21"/>
                <a:ext cx="112" cy="49"/>
              </a:xfrm>
              <a:custGeom>
                <a:avLst/>
                <a:gdLst>
                  <a:gd name="T0" fmla="*/ 0 w 223"/>
                  <a:gd name="T1" fmla="*/ 1 h 98"/>
                  <a:gd name="T2" fmla="*/ 0 w 223"/>
                  <a:gd name="T3" fmla="*/ 1 h 98"/>
                  <a:gd name="T4" fmla="*/ 1 w 223"/>
                  <a:gd name="T5" fmla="*/ 1 h 98"/>
                  <a:gd name="T6" fmla="*/ 1 w 223"/>
                  <a:gd name="T7" fmla="*/ 1 h 98"/>
                  <a:gd name="T8" fmla="*/ 1 w 223"/>
                  <a:gd name="T9" fmla="*/ 1 h 98"/>
                  <a:gd name="T10" fmla="*/ 1 w 223"/>
                  <a:gd name="T11" fmla="*/ 1 h 98"/>
                  <a:gd name="T12" fmla="*/ 1 w 223"/>
                  <a:gd name="T13" fmla="*/ 1 h 98"/>
                  <a:gd name="T14" fmla="*/ 1 w 223"/>
                  <a:gd name="T15" fmla="*/ 1 h 98"/>
                  <a:gd name="T16" fmla="*/ 1 w 223"/>
                  <a:gd name="T17" fmla="*/ 1 h 98"/>
                  <a:gd name="T18" fmla="*/ 1 w 223"/>
                  <a:gd name="T19" fmla="*/ 1 h 98"/>
                  <a:gd name="T20" fmla="*/ 1 w 223"/>
                  <a:gd name="T21" fmla="*/ 1 h 98"/>
                  <a:gd name="T22" fmla="*/ 1 w 223"/>
                  <a:gd name="T23" fmla="*/ 1 h 98"/>
                  <a:gd name="T24" fmla="*/ 2 w 223"/>
                  <a:gd name="T25" fmla="*/ 1 h 98"/>
                  <a:gd name="T26" fmla="*/ 2 w 223"/>
                  <a:gd name="T27" fmla="*/ 1 h 98"/>
                  <a:gd name="T28" fmla="*/ 2 w 223"/>
                  <a:gd name="T29" fmla="*/ 1 h 98"/>
                  <a:gd name="T30" fmla="*/ 2 w 223"/>
                  <a:gd name="T31" fmla="*/ 1 h 98"/>
                  <a:gd name="T32" fmla="*/ 2 w 223"/>
                  <a:gd name="T33" fmla="*/ 1 h 98"/>
                  <a:gd name="T34" fmla="*/ 2 w 223"/>
                  <a:gd name="T35" fmla="*/ 1 h 98"/>
                  <a:gd name="T36" fmla="*/ 2 w 223"/>
                  <a:gd name="T37" fmla="*/ 1 h 98"/>
                  <a:gd name="T38" fmla="*/ 2 w 223"/>
                  <a:gd name="T39" fmla="*/ 1 h 98"/>
                  <a:gd name="T40" fmla="*/ 2 w 223"/>
                  <a:gd name="T41" fmla="*/ 0 h 98"/>
                  <a:gd name="T42" fmla="*/ 2 w 223"/>
                  <a:gd name="T43" fmla="*/ 1 h 98"/>
                  <a:gd name="T44" fmla="*/ 2 w 223"/>
                  <a:gd name="T45" fmla="*/ 1 h 98"/>
                  <a:gd name="T46" fmla="*/ 2 w 223"/>
                  <a:gd name="T47" fmla="*/ 1 h 98"/>
                  <a:gd name="T48" fmla="*/ 2 w 223"/>
                  <a:gd name="T49" fmla="*/ 1 h 98"/>
                  <a:gd name="T50" fmla="*/ 2 w 223"/>
                  <a:gd name="T51" fmla="*/ 1 h 98"/>
                  <a:gd name="T52" fmla="*/ 2 w 223"/>
                  <a:gd name="T53" fmla="*/ 1 h 98"/>
                  <a:gd name="T54" fmla="*/ 2 w 223"/>
                  <a:gd name="T55" fmla="*/ 1 h 98"/>
                  <a:gd name="T56" fmla="*/ 2 w 223"/>
                  <a:gd name="T57" fmla="*/ 1 h 98"/>
                  <a:gd name="T58" fmla="*/ 1 w 223"/>
                  <a:gd name="T59" fmla="*/ 1 h 98"/>
                  <a:gd name="T60" fmla="*/ 1 w 223"/>
                  <a:gd name="T61" fmla="*/ 1 h 98"/>
                  <a:gd name="T62" fmla="*/ 1 w 223"/>
                  <a:gd name="T63" fmla="*/ 1 h 98"/>
                  <a:gd name="T64" fmla="*/ 1 w 223"/>
                  <a:gd name="T65" fmla="*/ 1 h 98"/>
                  <a:gd name="T66" fmla="*/ 1 w 223"/>
                  <a:gd name="T67" fmla="*/ 1 h 98"/>
                  <a:gd name="T68" fmla="*/ 1 w 223"/>
                  <a:gd name="T69" fmla="*/ 1 h 98"/>
                  <a:gd name="T70" fmla="*/ 1 w 223"/>
                  <a:gd name="T71" fmla="*/ 1 h 98"/>
                  <a:gd name="T72" fmla="*/ 0 w 223"/>
                  <a:gd name="T73" fmla="*/ 1 h 98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0" t="0" r="r" b="b"/>
                <a:pathLst>
                  <a:path w="223" h="98">
                    <a:moveTo>
                      <a:pt x="0" y="85"/>
                    </a:moveTo>
                    <a:lnTo>
                      <a:pt x="0" y="84"/>
                    </a:lnTo>
                    <a:lnTo>
                      <a:pt x="3" y="83"/>
                    </a:lnTo>
                    <a:lnTo>
                      <a:pt x="6" y="82"/>
                    </a:lnTo>
                    <a:lnTo>
                      <a:pt x="6" y="80"/>
                    </a:lnTo>
                    <a:lnTo>
                      <a:pt x="24" y="85"/>
                    </a:lnTo>
                    <a:lnTo>
                      <a:pt x="43" y="87"/>
                    </a:lnTo>
                    <a:lnTo>
                      <a:pt x="60" y="88"/>
                    </a:lnTo>
                    <a:lnTo>
                      <a:pt x="76" y="86"/>
                    </a:lnTo>
                    <a:lnTo>
                      <a:pt x="92" y="83"/>
                    </a:lnTo>
                    <a:lnTo>
                      <a:pt x="108" y="78"/>
                    </a:lnTo>
                    <a:lnTo>
                      <a:pt x="123" y="72"/>
                    </a:lnTo>
                    <a:lnTo>
                      <a:pt x="137" y="65"/>
                    </a:lnTo>
                    <a:lnTo>
                      <a:pt x="151" y="57"/>
                    </a:lnTo>
                    <a:lnTo>
                      <a:pt x="163" y="49"/>
                    </a:lnTo>
                    <a:lnTo>
                      <a:pt x="175" y="41"/>
                    </a:lnTo>
                    <a:lnTo>
                      <a:pt x="187" y="32"/>
                    </a:lnTo>
                    <a:lnTo>
                      <a:pt x="197" y="23"/>
                    </a:lnTo>
                    <a:lnTo>
                      <a:pt x="206" y="15"/>
                    </a:lnTo>
                    <a:lnTo>
                      <a:pt x="215" y="7"/>
                    </a:lnTo>
                    <a:lnTo>
                      <a:pt x="223" y="0"/>
                    </a:lnTo>
                    <a:lnTo>
                      <a:pt x="221" y="9"/>
                    </a:lnTo>
                    <a:lnTo>
                      <a:pt x="215" y="18"/>
                    </a:lnTo>
                    <a:lnTo>
                      <a:pt x="207" y="27"/>
                    </a:lnTo>
                    <a:lnTo>
                      <a:pt x="196" y="38"/>
                    </a:lnTo>
                    <a:lnTo>
                      <a:pt x="183" y="48"/>
                    </a:lnTo>
                    <a:lnTo>
                      <a:pt x="169" y="58"/>
                    </a:lnTo>
                    <a:lnTo>
                      <a:pt x="153" y="68"/>
                    </a:lnTo>
                    <a:lnTo>
                      <a:pt x="136" y="76"/>
                    </a:lnTo>
                    <a:lnTo>
                      <a:pt x="119" y="84"/>
                    </a:lnTo>
                    <a:lnTo>
                      <a:pt x="100" y="90"/>
                    </a:lnTo>
                    <a:lnTo>
                      <a:pt x="82" y="94"/>
                    </a:lnTo>
                    <a:lnTo>
                      <a:pt x="64" y="98"/>
                    </a:lnTo>
                    <a:lnTo>
                      <a:pt x="46" y="98"/>
                    </a:lnTo>
                    <a:lnTo>
                      <a:pt x="30" y="97"/>
                    </a:lnTo>
                    <a:lnTo>
                      <a:pt x="14" y="92"/>
                    </a:lnTo>
                    <a:lnTo>
                      <a:pt x="0" y="85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454" name="Freeform 11"/>
              <p:cNvSpPr>
                <a:spLocks/>
              </p:cNvSpPr>
              <p:nvPr/>
            </p:nvSpPr>
            <p:spPr bwMode="auto">
              <a:xfrm>
                <a:off x="524" y="7"/>
                <a:ext cx="6" cy="38"/>
              </a:xfrm>
              <a:custGeom>
                <a:avLst/>
                <a:gdLst>
                  <a:gd name="T0" fmla="*/ 0 w 13"/>
                  <a:gd name="T1" fmla="*/ 0 h 76"/>
                  <a:gd name="T2" fmla="*/ 0 w 13"/>
                  <a:gd name="T3" fmla="*/ 1 h 76"/>
                  <a:gd name="T4" fmla="*/ 0 w 13"/>
                  <a:gd name="T5" fmla="*/ 1 h 76"/>
                  <a:gd name="T6" fmla="*/ 0 w 13"/>
                  <a:gd name="T7" fmla="*/ 1 h 76"/>
                  <a:gd name="T8" fmla="*/ 0 w 13"/>
                  <a:gd name="T9" fmla="*/ 1 h 76"/>
                  <a:gd name="T10" fmla="*/ 0 w 13"/>
                  <a:gd name="T11" fmla="*/ 1 h 76"/>
                  <a:gd name="T12" fmla="*/ 0 w 13"/>
                  <a:gd name="T13" fmla="*/ 1 h 76"/>
                  <a:gd name="T14" fmla="*/ 0 w 13"/>
                  <a:gd name="T15" fmla="*/ 1 h 76"/>
                  <a:gd name="T16" fmla="*/ 0 w 13"/>
                  <a:gd name="T17" fmla="*/ 0 h 7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3" h="76">
                    <a:moveTo>
                      <a:pt x="9" y="0"/>
                    </a:moveTo>
                    <a:lnTo>
                      <a:pt x="13" y="9"/>
                    </a:lnTo>
                    <a:lnTo>
                      <a:pt x="13" y="31"/>
                    </a:lnTo>
                    <a:lnTo>
                      <a:pt x="9" y="56"/>
                    </a:lnTo>
                    <a:lnTo>
                      <a:pt x="0" y="76"/>
                    </a:lnTo>
                    <a:lnTo>
                      <a:pt x="2" y="56"/>
                    </a:lnTo>
                    <a:lnTo>
                      <a:pt x="5" y="31"/>
                    </a:lnTo>
                    <a:lnTo>
                      <a:pt x="7" y="9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455" name="Freeform 12"/>
              <p:cNvSpPr>
                <a:spLocks/>
              </p:cNvSpPr>
              <p:nvPr/>
            </p:nvSpPr>
            <p:spPr bwMode="auto">
              <a:xfrm>
                <a:off x="515" y="6"/>
                <a:ext cx="8" cy="46"/>
              </a:xfrm>
              <a:custGeom>
                <a:avLst/>
                <a:gdLst>
                  <a:gd name="T0" fmla="*/ 1 w 16"/>
                  <a:gd name="T1" fmla="*/ 0 h 91"/>
                  <a:gd name="T2" fmla="*/ 1 w 16"/>
                  <a:gd name="T3" fmla="*/ 1 h 91"/>
                  <a:gd name="T4" fmla="*/ 1 w 16"/>
                  <a:gd name="T5" fmla="*/ 1 h 91"/>
                  <a:gd name="T6" fmla="*/ 1 w 16"/>
                  <a:gd name="T7" fmla="*/ 1 h 91"/>
                  <a:gd name="T8" fmla="*/ 0 w 16"/>
                  <a:gd name="T9" fmla="*/ 1 h 91"/>
                  <a:gd name="T10" fmla="*/ 1 w 16"/>
                  <a:gd name="T11" fmla="*/ 1 h 91"/>
                  <a:gd name="T12" fmla="*/ 1 w 16"/>
                  <a:gd name="T13" fmla="*/ 1 h 91"/>
                  <a:gd name="T14" fmla="*/ 1 w 16"/>
                  <a:gd name="T15" fmla="*/ 1 h 91"/>
                  <a:gd name="T16" fmla="*/ 1 w 16"/>
                  <a:gd name="T17" fmla="*/ 0 h 9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6" h="91">
                    <a:moveTo>
                      <a:pt x="12" y="0"/>
                    </a:moveTo>
                    <a:lnTo>
                      <a:pt x="16" y="11"/>
                    </a:lnTo>
                    <a:lnTo>
                      <a:pt x="15" y="38"/>
                    </a:lnTo>
                    <a:lnTo>
                      <a:pt x="10" y="68"/>
                    </a:lnTo>
                    <a:lnTo>
                      <a:pt x="0" y="91"/>
                    </a:lnTo>
                    <a:lnTo>
                      <a:pt x="2" y="72"/>
                    </a:lnTo>
                    <a:lnTo>
                      <a:pt x="4" y="41"/>
                    </a:lnTo>
                    <a:lnTo>
                      <a:pt x="8" y="12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456" name="Freeform 13"/>
              <p:cNvSpPr>
                <a:spLocks/>
              </p:cNvSpPr>
              <p:nvPr/>
            </p:nvSpPr>
            <p:spPr bwMode="auto">
              <a:xfrm>
                <a:off x="499" y="13"/>
                <a:ext cx="6" cy="48"/>
              </a:xfrm>
              <a:custGeom>
                <a:avLst/>
                <a:gdLst>
                  <a:gd name="T0" fmla="*/ 0 w 13"/>
                  <a:gd name="T1" fmla="*/ 0 h 95"/>
                  <a:gd name="T2" fmla="*/ 0 w 13"/>
                  <a:gd name="T3" fmla="*/ 1 h 95"/>
                  <a:gd name="T4" fmla="*/ 0 w 13"/>
                  <a:gd name="T5" fmla="*/ 1 h 95"/>
                  <a:gd name="T6" fmla="*/ 0 w 13"/>
                  <a:gd name="T7" fmla="*/ 1 h 95"/>
                  <a:gd name="T8" fmla="*/ 0 w 13"/>
                  <a:gd name="T9" fmla="*/ 1 h 95"/>
                  <a:gd name="T10" fmla="*/ 0 w 13"/>
                  <a:gd name="T11" fmla="*/ 1 h 95"/>
                  <a:gd name="T12" fmla="*/ 0 w 13"/>
                  <a:gd name="T13" fmla="*/ 1 h 95"/>
                  <a:gd name="T14" fmla="*/ 0 w 13"/>
                  <a:gd name="T15" fmla="*/ 1 h 95"/>
                  <a:gd name="T16" fmla="*/ 0 w 13"/>
                  <a:gd name="T17" fmla="*/ 0 h 9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3" h="95">
                    <a:moveTo>
                      <a:pt x="7" y="0"/>
                    </a:moveTo>
                    <a:lnTo>
                      <a:pt x="12" y="12"/>
                    </a:lnTo>
                    <a:lnTo>
                      <a:pt x="13" y="41"/>
                    </a:lnTo>
                    <a:lnTo>
                      <a:pt x="10" y="73"/>
                    </a:lnTo>
                    <a:lnTo>
                      <a:pt x="0" y="95"/>
                    </a:lnTo>
                    <a:lnTo>
                      <a:pt x="0" y="76"/>
                    </a:lnTo>
                    <a:lnTo>
                      <a:pt x="1" y="43"/>
                    </a:lnTo>
                    <a:lnTo>
                      <a:pt x="4" y="13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457" name="Freeform 14"/>
              <p:cNvSpPr>
                <a:spLocks/>
              </p:cNvSpPr>
              <p:nvPr/>
            </p:nvSpPr>
            <p:spPr bwMode="auto">
              <a:xfrm>
                <a:off x="488" y="22"/>
                <a:ext cx="5" cy="43"/>
              </a:xfrm>
              <a:custGeom>
                <a:avLst/>
                <a:gdLst>
                  <a:gd name="T0" fmla="*/ 1 w 10"/>
                  <a:gd name="T1" fmla="*/ 0 h 85"/>
                  <a:gd name="T2" fmla="*/ 1 w 10"/>
                  <a:gd name="T3" fmla="*/ 1 h 85"/>
                  <a:gd name="T4" fmla="*/ 1 w 10"/>
                  <a:gd name="T5" fmla="*/ 1 h 85"/>
                  <a:gd name="T6" fmla="*/ 1 w 10"/>
                  <a:gd name="T7" fmla="*/ 1 h 85"/>
                  <a:gd name="T8" fmla="*/ 1 w 10"/>
                  <a:gd name="T9" fmla="*/ 1 h 85"/>
                  <a:gd name="T10" fmla="*/ 1 w 10"/>
                  <a:gd name="T11" fmla="*/ 1 h 85"/>
                  <a:gd name="T12" fmla="*/ 0 w 10"/>
                  <a:gd name="T13" fmla="*/ 1 h 85"/>
                  <a:gd name="T14" fmla="*/ 1 w 10"/>
                  <a:gd name="T15" fmla="*/ 1 h 85"/>
                  <a:gd name="T16" fmla="*/ 1 w 10"/>
                  <a:gd name="T17" fmla="*/ 0 h 8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0" h="85">
                    <a:moveTo>
                      <a:pt x="5" y="0"/>
                    </a:moveTo>
                    <a:lnTo>
                      <a:pt x="9" y="11"/>
                    </a:lnTo>
                    <a:lnTo>
                      <a:pt x="10" y="38"/>
                    </a:lnTo>
                    <a:lnTo>
                      <a:pt x="8" y="67"/>
                    </a:lnTo>
                    <a:lnTo>
                      <a:pt x="1" y="85"/>
                    </a:lnTo>
                    <a:lnTo>
                      <a:pt x="1" y="66"/>
                    </a:lnTo>
                    <a:lnTo>
                      <a:pt x="0" y="37"/>
                    </a:lnTo>
                    <a:lnTo>
                      <a:pt x="1" y="11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458" name="Freeform 15"/>
              <p:cNvSpPr>
                <a:spLocks/>
              </p:cNvSpPr>
              <p:nvPr/>
            </p:nvSpPr>
            <p:spPr bwMode="auto">
              <a:xfrm>
                <a:off x="468" y="33"/>
                <a:ext cx="6" cy="36"/>
              </a:xfrm>
              <a:custGeom>
                <a:avLst/>
                <a:gdLst>
                  <a:gd name="T0" fmla="*/ 0 w 13"/>
                  <a:gd name="T1" fmla="*/ 0 h 71"/>
                  <a:gd name="T2" fmla="*/ 0 w 13"/>
                  <a:gd name="T3" fmla="*/ 1 h 71"/>
                  <a:gd name="T4" fmla="*/ 0 w 13"/>
                  <a:gd name="T5" fmla="*/ 1 h 71"/>
                  <a:gd name="T6" fmla="*/ 0 w 13"/>
                  <a:gd name="T7" fmla="*/ 1 h 71"/>
                  <a:gd name="T8" fmla="*/ 0 w 13"/>
                  <a:gd name="T9" fmla="*/ 1 h 71"/>
                  <a:gd name="T10" fmla="*/ 0 w 13"/>
                  <a:gd name="T11" fmla="*/ 1 h 71"/>
                  <a:gd name="T12" fmla="*/ 0 w 13"/>
                  <a:gd name="T13" fmla="*/ 1 h 71"/>
                  <a:gd name="T14" fmla="*/ 0 w 13"/>
                  <a:gd name="T15" fmla="*/ 1 h 71"/>
                  <a:gd name="T16" fmla="*/ 0 w 13"/>
                  <a:gd name="T17" fmla="*/ 0 h 7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3" h="71">
                    <a:moveTo>
                      <a:pt x="3" y="0"/>
                    </a:moveTo>
                    <a:lnTo>
                      <a:pt x="8" y="8"/>
                    </a:lnTo>
                    <a:lnTo>
                      <a:pt x="13" y="29"/>
                    </a:lnTo>
                    <a:lnTo>
                      <a:pt x="12" y="52"/>
                    </a:lnTo>
                    <a:lnTo>
                      <a:pt x="5" y="71"/>
                    </a:lnTo>
                    <a:lnTo>
                      <a:pt x="4" y="54"/>
                    </a:lnTo>
                    <a:lnTo>
                      <a:pt x="1" y="30"/>
                    </a:lnTo>
                    <a:lnTo>
                      <a:pt x="0" y="9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459" name="Freeform 16"/>
              <p:cNvSpPr>
                <a:spLocks/>
              </p:cNvSpPr>
              <p:nvPr/>
            </p:nvSpPr>
            <p:spPr bwMode="auto">
              <a:xfrm>
                <a:off x="439" y="49"/>
                <a:ext cx="7" cy="17"/>
              </a:xfrm>
              <a:custGeom>
                <a:avLst/>
                <a:gdLst>
                  <a:gd name="T0" fmla="*/ 0 w 15"/>
                  <a:gd name="T1" fmla="*/ 0 h 35"/>
                  <a:gd name="T2" fmla="*/ 0 w 15"/>
                  <a:gd name="T3" fmla="*/ 0 h 35"/>
                  <a:gd name="T4" fmla="*/ 0 w 15"/>
                  <a:gd name="T5" fmla="*/ 0 h 35"/>
                  <a:gd name="T6" fmla="*/ 0 w 15"/>
                  <a:gd name="T7" fmla="*/ 0 h 35"/>
                  <a:gd name="T8" fmla="*/ 0 w 15"/>
                  <a:gd name="T9" fmla="*/ 0 h 35"/>
                  <a:gd name="T10" fmla="*/ 0 w 15"/>
                  <a:gd name="T11" fmla="*/ 0 h 35"/>
                  <a:gd name="T12" fmla="*/ 0 w 15"/>
                  <a:gd name="T13" fmla="*/ 0 h 35"/>
                  <a:gd name="T14" fmla="*/ 0 w 15"/>
                  <a:gd name="T15" fmla="*/ 0 h 35"/>
                  <a:gd name="T16" fmla="*/ 0 w 15"/>
                  <a:gd name="T17" fmla="*/ 0 h 3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5" h="35">
                    <a:moveTo>
                      <a:pt x="2" y="0"/>
                    </a:moveTo>
                    <a:lnTo>
                      <a:pt x="6" y="3"/>
                    </a:lnTo>
                    <a:lnTo>
                      <a:pt x="12" y="14"/>
                    </a:lnTo>
                    <a:lnTo>
                      <a:pt x="15" y="27"/>
                    </a:lnTo>
                    <a:lnTo>
                      <a:pt x="11" y="35"/>
                    </a:lnTo>
                    <a:lnTo>
                      <a:pt x="11" y="23"/>
                    </a:lnTo>
                    <a:lnTo>
                      <a:pt x="5" y="12"/>
                    </a:lnTo>
                    <a:lnTo>
                      <a:pt x="0" y="3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460" name="Freeform 17"/>
              <p:cNvSpPr>
                <a:spLocks/>
              </p:cNvSpPr>
              <p:nvPr/>
            </p:nvSpPr>
            <p:spPr bwMode="auto">
              <a:xfrm>
                <a:off x="535" y="3"/>
                <a:ext cx="6" cy="33"/>
              </a:xfrm>
              <a:custGeom>
                <a:avLst/>
                <a:gdLst>
                  <a:gd name="T0" fmla="*/ 0 w 13"/>
                  <a:gd name="T1" fmla="*/ 0 h 66"/>
                  <a:gd name="T2" fmla="*/ 0 w 13"/>
                  <a:gd name="T3" fmla="*/ 1 h 66"/>
                  <a:gd name="T4" fmla="*/ 0 w 13"/>
                  <a:gd name="T5" fmla="*/ 1 h 66"/>
                  <a:gd name="T6" fmla="*/ 0 w 13"/>
                  <a:gd name="T7" fmla="*/ 1 h 66"/>
                  <a:gd name="T8" fmla="*/ 0 w 13"/>
                  <a:gd name="T9" fmla="*/ 1 h 66"/>
                  <a:gd name="T10" fmla="*/ 0 w 13"/>
                  <a:gd name="T11" fmla="*/ 1 h 66"/>
                  <a:gd name="T12" fmla="*/ 0 w 13"/>
                  <a:gd name="T13" fmla="*/ 1 h 66"/>
                  <a:gd name="T14" fmla="*/ 0 w 13"/>
                  <a:gd name="T15" fmla="*/ 1 h 66"/>
                  <a:gd name="T16" fmla="*/ 0 w 13"/>
                  <a:gd name="T17" fmla="*/ 0 h 6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3" h="66">
                    <a:moveTo>
                      <a:pt x="9" y="0"/>
                    </a:moveTo>
                    <a:lnTo>
                      <a:pt x="13" y="7"/>
                    </a:lnTo>
                    <a:lnTo>
                      <a:pt x="13" y="25"/>
                    </a:lnTo>
                    <a:lnTo>
                      <a:pt x="9" y="46"/>
                    </a:lnTo>
                    <a:lnTo>
                      <a:pt x="0" y="66"/>
                    </a:lnTo>
                    <a:lnTo>
                      <a:pt x="2" y="47"/>
                    </a:lnTo>
                    <a:lnTo>
                      <a:pt x="3" y="25"/>
                    </a:lnTo>
                    <a:lnTo>
                      <a:pt x="6" y="8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461" name="Freeform 18"/>
              <p:cNvSpPr>
                <a:spLocks/>
              </p:cNvSpPr>
              <p:nvPr/>
            </p:nvSpPr>
            <p:spPr bwMode="auto">
              <a:xfrm>
                <a:off x="508" y="10"/>
                <a:ext cx="6" cy="46"/>
              </a:xfrm>
              <a:custGeom>
                <a:avLst/>
                <a:gdLst>
                  <a:gd name="T0" fmla="*/ 1 w 12"/>
                  <a:gd name="T1" fmla="*/ 0 h 93"/>
                  <a:gd name="T2" fmla="*/ 1 w 12"/>
                  <a:gd name="T3" fmla="*/ 0 h 93"/>
                  <a:gd name="T4" fmla="*/ 1 w 12"/>
                  <a:gd name="T5" fmla="*/ 0 h 93"/>
                  <a:gd name="T6" fmla="*/ 1 w 12"/>
                  <a:gd name="T7" fmla="*/ 0 h 93"/>
                  <a:gd name="T8" fmla="*/ 0 w 12"/>
                  <a:gd name="T9" fmla="*/ 0 h 93"/>
                  <a:gd name="T10" fmla="*/ 0 w 12"/>
                  <a:gd name="T11" fmla="*/ 0 h 93"/>
                  <a:gd name="T12" fmla="*/ 1 w 12"/>
                  <a:gd name="T13" fmla="*/ 0 h 93"/>
                  <a:gd name="T14" fmla="*/ 1 w 12"/>
                  <a:gd name="T15" fmla="*/ 0 h 93"/>
                  <a:gd name="T16" fmla="*/ 1 w 12"/>
                  <a:gd name="T17" fmla="*/ 0 h 9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2" h="93">
                    <a:moveTo>
                      <a:pt x="7" y="0"/>
                    </a:moveTo>
                    <a:lnTo>
                      <a:pt x="11" y="12"/>
                    </a:lnTo>
                    <a:lnTo>
                      <a:pt x="12" y="40"/>
                    </a:lnTo>
                    <a:lnTo>
                      <a:pt x="9" y="71"/>
                    </a:lnTo>
                    <a:lnTo>
                      <a:pt x="0" y="93"/>
                    </a:lnTo>
                    <a:lnTo>
                      <a:pt x="0" y="75"/>
                    </a:lnTo>
                    <a:lnTo>
                      <a:pt x="1" y="42"/>
                    </a:lnTo>
                    <a:lnTo>
                      <a:pt x="3" y="12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462" name="Freeform 19"/>
              <p:cNvSpPr>
                <a:spLocks/>
              </p:cNvSpPr>
              <p:nvPr/>
            </p:nvSpPr>
            <p:spPr bwMode="auto">
              <a:xfrm>
                <a:off x="476" y="26"/>
                <a:ext cx="7" cy="41"/>
              </a:xfrm>
              <a:custGeom>
                <a:avLst/>
                <a:gdLst>
                  <a:gd name="T0" fmla="*/ 1 w 13"/>
                  <a:gd name="T1" fmla="*/ 0 h 82"/>
                  <a:gd name="T2" fmla="*/ 1 w 13"/>
                  <a:gd name="T3" fmla="*/ 1 h 82"/>
                  <a:gd name="T4" fmla="*/ 1 w 13"/>
                  <a:gd name="T5" fmla="*/ 1 h 82"/>
                  <a:gd name="T6" fmla="*/ 1 w 13"/>
                  <a:gd name="T7" fmla="*/ 1 h 82"/>
                  <a:gd name="T8" fmla="*/ 1 w 13"/>
                  <a:gd name="T9" fmla="*/ 1 h 82"/>
                  <a:gd name="T10" fmla="*/ 1 w 13"/>
                  <a:gd name="T11" fmla="*/ 1 h 82"/>
                  <a:gd name="T12" fmla="*/ 1 w 13"/>
                  <a:gd name="T13" fmla="*/ 1 h 82"/>
                  <a:gd name="T14" fmla="*/ 0 w 13"/>
                  <a:gd name="T15" fmla="*/ 1 h 82"/>
                  <a:gd name="T16" fmla="*/ 1 w 13"/>
                  <a:gd name="T17" fmla="*/ 0 h 8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3" h="82">
                    <a:moveTo>
                      <a:pt x="3" y="0"/>
                    </a:moveTo>
                    <a:lnTo>
                      <a:pt x="8" y="10"/>
                    </a:lnTo>
                    <a:lnTo>
                      <a:pt x="13" y="33"/>
                    </a:lnTo>
                    <a:lnTo>
                      <a:pt x="13" y="61"/>
                    </a:lnTo>
                    <a:lnTo>
                      <a:pt x="6" y="82"/>
                    </a:lnTo>
                    <a:lnTo>
                      <a:pt x="5" y="62"/>
                    </a:lnTo>
                    <a:lnTo>
                      <a:pt x="3" y="36"/>
                    </a:lnTo>
                    <a:lnTo>
                      <a:pt x="0" y="1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463" name="Freeform 20"/>
              <p:cNvSpPr>
                <a:spLocks/>
              </p:cNvSpPr>
              <p:nvPr/>
            </p:nvSpPr>
            <p:spPr bwMode="auto">
              <a:xfrm>
                <a:off x="461" y="35"/>
                <a:ext cx="4" cy="34"/>
              </a:xfrm>
              <a:custGeom>
                <a:avLst/>
                <a:gdLst>
                  <a:gd name="T0" fmla="*/ 1 w 7"/>
                  <a:gd name="T1" fmla="*/ 0 h 68"/>
                  <a:gd name="T2" fmla="*/ 1 w 7"/>
                  <a:gd name="T3" fmla="*/ 1 h 68"/>
                  <a:gd name="T4" fmla="*/ 1 w 7"/>
                  <a:gd name="T5" fmla="*/ 1 h 68"/>
                  <a:gd name="T6" fmla="*/ 1 w 7"/>
                  <a:gd name="T7" fmla="*/ 1 h 68"/>
                  <a:gd name="T8" fmla="*/ 1 w 7"/>
                  <a:gd name="T9" fmla="*/ 1 h 68"/>
                  <a:gd name="T10" fmla="*/ 1 w 7"/>
                  <a:gd name="T11" fmla="*/ 1 h 68"/>
                  <a:gd name="T12" fmla="*/ 0 w 7"/>
                  <a:gd name="T13" fmla="*/ 1 h 68"/>
                  <a:gd name="T14" fmla="*/ 0 w 7"/>
                  <a:gd name="T15" fmla="*/ 1 h 68"/>
                  <a:gd name="T16" fmla="*/ 1 w 7"/>
                  <a:gd name="T17" fmla="*/ 0 h 6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7" h="68">
                    <a:moveTo>
                      <a:pt x="3" y="0"/>
                    </a:moveTo>
                    <a:lnTo>
                      <a:pt x="6" y="11"/>
                    </a:lnTo>
                    <a:lnTo>
                      <a:pt x="7" y="32"/>
                    </a:lnTo>
                    <a:lnTo>
                      <a:pt x="6" y="56"/>
                    </a:lnTo>
                    <a:lnTo>
                      <a:pt x="2" y="68"/>
                    </a:lnTo>
                    <a:lnTo>
                      <a:pt x="2" y="53"/>
                    </a:lnTo>
                    <a:lnTo>
                      <a:pt x="0" y="32"/>
                    </a:lnTo>
                    <a:lnTo>
                      <a:pt x="0" y="12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464" name="Freeform 21"/>
              <p:cNvSpPr>
                <a:spLocks/>
              </p:cNvSpPr>
              <p:nvPr/>
            </p:nvSpPr>
            <p:spPr bwMode="auto">
              <a:xfrm>
                <a:off x="449" y="47"/>
                <a:ext cx="7" cy="21"/>
              </a:xfrm>
              <a:custGeom>
                <a:avLst/>
                <a:gdLst>
                  <a:gd name="T0" fmla="*/ 1 w 14"/>
                  <a:gd name="T1" fmla="*/ 0 h 41"/>
                  <a:gd name="T2" fmla="*/ 1 w 14"/>
                  <a:gd name="T3" fmla="*/ 1 h 41"/>
                  <a:gd name="T4" fmla="*/ 1 w 14"/>
                  <a:gd name="T5" fmla="*/ 1 h 41"/>
                  <a:gd name="T6" fmla="*/ 1 w 14"/>
                  <a:gd name="T7" fmla="*/ 1 h 41"/>
                  <a:gd name="T8" fmla="*/ 1 w 14"/>
                  <a:gd name="T9" fmla="*/ 1 h 41"/>
                  <a:gd name="T10" fmla="*/ 1 w 14"/>
                  <a:gd name="T11" fmla="*/ 1 h 41"/>
                  <a:gd name="T12" fmla="*/ 1 w 14"/>
                  <a:gd name="T13" fmla="*/ 1 h 41"/>
                  <a:gd name="T14" fmla="*/ 0 w 14"/>
                  <a:gd name="T15" fmla="*/ 1 h 41"/>
                  <a:gd name="T16" fmla="*/ 1 w 14"/>
                  <a:gd name="T17" fmla="*/ 0 h 4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3" y="0"/>
                    </a:moveTo>
                    <a:lnTo>
                      <a:pt x="7" y="4"/>
                    </a:lnTo>
                    <a:lnTo>
                      <a:pt x="12" y="17"/>
                    </a:lnTo>
                    <a:lnTo>
                      <a:pt x="14" y="32"/>
                    </a:lnTo>
                    <a:lnTo>
                      <a:pt x="9" y="41"/>
                    </a:lnTo>
                    <a:lnTo>
                      <a:pt x="9" y="30"/>
                    </a:lnTo>
                    <a:lnTo>
                      <a:pt x="5" y="16"/>
                    </a:lnTo>
                    <a:lnTo>
                      <a:pt x="0" y="4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465" name="Freeform 22"/>
              <p:cNvSpPr>
                <a:spLocks/>
              </p:cNvSpPr>
              <p:nvPr/>
            </p:nvSpPr>
            <p:spPr bwMode="auto">
              <a:xfrm>
                <a:off x="544" y="7"/>
                <a:ext cx="6" cy="22"/>
              </a:xfrm>
              <a:custGeom>
                <a:avLst/>
                <a:gdLst>
                  <a:gd name="T0" fmla="*/ 0 w 14"/>
                  <a:gd name="T1" fmla="*/ 1 h 43"/>
                  <a:gd name="T2" fmla="*/ 0 w 14"/>
                  <a:gd name="T3" fmla="*/ 1 h 43"/>
                  <a:gd name="T4" fmla="*/ 0 w 14"/>
                  <a:gd name="T5" fmla="*/ 1 h 43"/>
                  <a:gd name="T6" fmla="*/ 0 w 14"/>
                  <a:gd name="T7" fmla="*/ 1 h 43"/>
                  <a:gd name="T8" fmla="*/ 0 w 14"/>
                  <a:gd name="T9" fmla="*/ 0 h 43"/>
                  <a:gd name="T10" fmla="*/ 0 w 14"/>
                  <a:gd name="T11" fmla="*/ 1 h 43"/>
                  <a:gd name="T12" fmla="*/ 0 w 14"/>
                  <a:gd name="T13" fmla="*/ 1 h 43"/>
                  <a:gd name="T14" fmla="*/ 0 w 14"/>
                  <a:gd name="T15" fmla="*/ 1 h 43"/>
                  <a:gd name="T16" fmla="*/ 0 w 14"/>
                  <a:gd name="T17" fmla="*/ 1 h 4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lnTo>
                      <a:pt x="0" y="33"/>
                    </a:lnTo>
                    <a:lnTo>
                      <a:pt x="1" y="17"/>
                    </a:lnTo>
                    <a:lnTo>
                      <a:pt x="5" y="5"/>
                    </a:lnTo>
                    <a:lnTo>
                      <a:pt x="11" y="0"/>
                    </a:lnTo>
                    <a:lnTo>
                      <a:pt x="14" y="7"/>
                    </a:lnTo>
                    <a:lnTo>
                      <a:pt x="11" y="20"/>
                    </a:lnTo>
                    <a:lnTo>
                      <a:pt x="5" y="33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466" name="Freeform 23"/>
              <p:cNvSpPr>
                <a:spLocks/>
              </p:cNvSpPr>
              <p:nvPr/>
            </p:nvSpPr>
            <p:spPr bwMode="auto">
              <a:xfrm>
                <a:off x="542" y="25"/>
                <a:ext cx="20" cy="5"/>
              </a:xfrm>
              <a:custGeom>
                <a:avLst/>
                <a:gdLst>
                  <a:gd name="T0" fmla="*/ 0 w 39"/>
                  <a:gd name="T1" fmla="*/ 1 h 9"/>
                  <a:gd name="T2" fmla="*/ 1 w 39"/>
                  <a:gd name="T3" fmla="*/ 1 h 9"/>
                  <a:gd name="T4" fmla="*/ 1 w 39"/>
                  <a:gd name="T5" fmla="*/ 1 h 9"/>
                  <a:gd name="T6" fmla="*/ 1 w 39"/>
                  <a:gd name="T7" fmla="*/ 1 h 9"/>
                  <a:gd name="T8" fmla="*/ 1 w 39"/>
                  <a:gd name="T9" fmla="*/ 1 h 9"/>
                  <a:gd name="T10" fmla="*/ 1 w 39"/>
                  <a:gd name="T11" fmla="*/ 1 h 9"/>
                  <a:gd name="T12" fmla="*/ 1 w 39"/>
                  <a:gd name="T13" fmla="*/ 1 h 9"/>
                  <a:gd name="T14" fmla="*/ 1 w 39"/>
                  <a:gd name="T15" fmla="*/ 1 h 9"/>
                  <a:gd name="T16" fmla="*/ 1 w 39"/>
                  <a:gd name="T17" fmla="*/ 1 h 9"/>
                  <a:gd name="T18" fmla="*/ 1 w 39"/>
                  <a:gd name="T19" fmla="*/ 1 h 9"/>
                  <a:gd name="T20" fmla="*/ 1 w 39"/>
                  <a:gd name="T21" fmla="*/ 0 h 9"/>
                  <a:gd name="T22" fmla="*/ 1 w 39"/>
                  <a:gd name="T23" fmla="*/ 0 h 9"/>
                  <a:gd name="T24" fmla="*/ 1 w 39"/>
                  <a:gd name="T25" fmla="*/ 1 h 9"/>
                  <a:gd name="T26" fmla="*/ 1 w 39"/>
                  <a:gd name="T27" fmla="*/ 1 h 9"/>
                  <a:gd name="T28" fmla="*/ 1 w 39"/>
                  <a:gd name="T29" fmla="*/ 1 h 9"/>
                  <a:gd name="T30" fmla="*/ 1 w 39"/>
                  <a:gd name="T31" fmla="*/ 1 h 9"/>
                  <a:gd name="T32" fmla="*/ 0 w 39"/>
                  <a:gd name="T33" fmla="*/ 1 h 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9" h="9">
                    <a:moveTo>
                      <a:pt x="0" y="8"/>
                    </a:moveTo>
                    <a:lnTo>
                      <a:pt x="2" y="8"/>
                    </a:lnTo>
                    <a:lnTo>
                      <a:pt x="7" y="8"/>
                    </a:lnTo>
                    <a:lnTo>
                      <a:pt x="14" y="8"/>
                    </a:lnTo>
                    <a:lnTo>
                      <a:pt x="21" y="9"/>
                    </a:lnTo>
                    <a:lnTo>
                      <a:pt x="27" y="9"/>
                    </a:lnTo>
                    <a:lnTo>
                      <a:pt x="33" y="8"/>
                    </a:lnTo>
                    <a:lnTo>
                      <a:pt x="37" y="5"/>
                    </a:lnTo>
                    <a:lnTo>
                      <a:pt x="39" y="3"/>
                    </a:lnTo>
                    <a:lnTo>
                      <a:pt x="38" y="1"/>
                    </a:lnTo>
                    <a:lnTo>
                      <a:pt x="34" y="0"/>
                    </a:lnTo>
                    <a:lnTo>
                      <a:pt x="30" y="0"/>
                    </a:lnTo>
                    <a:lnTo>
                      <a:pt x="23" y="1"/>
                    </a:lnTo>
                    <a:lnTo>
                      <a:pt x="16" y="3"/>
                    </a:lnTo>
                    <a:lnTo>
                      <a:pt x="9" y="4"/>
                    </a:lnTo>
                    <a:lnTo>
                      <a:pt x="4" y="7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467" name="Freeform 24"/>
              <p:cNvSpPr>
                <a:spLocks/>
              </p:cNvSpPr>
              <p:nvPr/>
            </p:nvSpPr>
            <p:spPr bwMode="auto">
              <a:xfrm>
                <a:off x="548" y="10"/>
                <a:ext cx="16" cy="12"/>
              </a:xfrm>
              <a:custGeom>
                <a:avLst/>
                <a:gdLst>
                  <a:gd name="T0" fmla="*/ 0 w 32"/>
                  <a:gd name="T1" fmla="*/ 1 h 24"/>
                  <a:gd name="T2" fmla="*/ 1 w 32"/>
                  <a:gd name="T3" fmla="*/ 1 h 24"/>
                  <a:gd name="T4" fmla="*/ 1 w 32"/>
                  <a:gd name="T5" fmla="*/ 1 h 24"/>
                  <a:gd name="T6" fmla="*/ 1 w 32"/>
                  <a:gd name="T7" fmla="*/ 1 h 24"/>
                  <a:gd name="T8" fmla="*/ 1 w 32"/>
                  <a:gd name="T9" fmla="*/ 1 h 24"/>
                  <a:gd name="T10" fmla="*/ 1 w 32"/>
                  <a:gd name="T11" fmla="*/ 1 h 24"/>
                  <a:gd name="T12" fmla="*/ 1 w 32"/>
                  <a:gd name="T13" fmla="*/ 1 h 24"/>
                  <a:gd name="T14" fmla="*/ 1 w 32"/>
                  <a:gd name="T15" fmla="*/ 1 h 24"/>
                  <a:gd name="T16" fmla="*/ 1 w 32"/>
                  <a:gd name="T17" fmla="*/ 0 h 24"/>
                  <a:gd name="T18" fmla="*/ 1 w 32"/>
                  <a:gd name="T19" fmla="*/ 0 h 24"/>
                  <a:gd name="T20" fmla="*/ 1 w 32"/>
                  <a:gd name="T21" fmla="*/ 1 h 24"/>
                  <a:gd name="T22" fmla="*/ 1 w 32"/>
                  <a:gd name="T23" fmla="*/ 1 h 24"/>
                  <a:gd name="T24" fmla="*/ 0 w 32"/>
                  <a:gd name="T25" fmla="*/ 1 h 2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32" h="24">
                    <a:moveTo>
                      <a:pt x="0" y="24"/>
                    </a:moveTo>
                    <a:lnTo>
                      <a:pt x="3" y="23"/>
                    </a:lnTo>
                    <a:lnTo>
                      <a:pt x="7" y="20"/>
                    </a:lnTo>
                    <a:lnTo>
                      <a:pt x="13" y="17"/>
                    </a:lnTo>
                    <a:lnTo>
                      <a:pt x="19" y="13"/>
                    </a:lnTo>
                    <a:lnTo>
                      <a:pt x="24" y="10"/>
                    </a:lnTo>
                    <a:lnTo>
                      <a:pt x="30" y="7"/>
                    </a:lnTo>
                    <a:lnTo>
                      <a:pt x="32" y="3"/>
                    </a:lnTo>
                    <a:lnTo>
                      <a:pt x="32" y="0"/>
                    </a:lnTo>
                    <a:lnTo>
                      <a:pt x="27" y="0"/>
                    </a:lnTo>
                    <a:lnTo>
                      <a:pt x="17" y="7"/>
                    </a:lnTo>
                    <a:lnTo>
                      <a:pt x="7" y="17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468" name="Freeform 25"/>
              <p:cNvSpPr>
                <a:spLocks/>
              </p:cNvSpPr>
              <p:nvPr/>
            </p:nvSpPr>
            <p:spPr bwMode="auto">
              <a:xfrm>
                <a:off x="453" y="66"/>
                <a:ext cx="6" cy="26"/>
              </a:xfrm>
              <a:custGeom>
                <a:avLst/>
                <a:gdLst>
                  <a:gd name="T0" fmla="*/ 1 w 12"/>
                  <a:gd name="T1" fmla="*/ 0 h 52"/>
                  <a:gd name="T2" fmla="*/ 1 w 12"/>
                  <a:gd name="T3" fmla="*/ 1 h 52"/>
                  <a:gd name="T4" fmla="*/ 1 w 12"/>
                  <a:gd name="T5" fmla="*/ 1 h 52"/>
                  <a:gd name="T6" fmla="*/ 1 w 12"/>
                  <a:gd name="T7" fmla="*/ 1 h 52"/>
                  <a:gd name="T8" fmla="*/ 1 w 12"/>
                  <a:gd name="T9" fmla="*/ 1 h 52"/>
                  <a:gd name="T10" fmla="*/ 1 w 12"/>
                  <a:gd name="T11" fmla="*/ 1 h 52"/>
                  <a:gd name="T12" fmla="*/ 0 w 12"/>
                  <a:gd name="T13" fmla="*/ 1 h 52"/>
                  <a:gd name="T14" fmla="*/ 1 w 12"/>
                  <a:gd name="T15" fmla="*/ 1 h 52"/>
                  <a:gd name="T16" fmla="*/ 1 w 12"/>
                  <a:gd name="T17" fmla="*/ 0 h 5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2" h="52">
                    <a:moveTo>
                      <a:pt x="1" y="0"/>
                    </a:moveTo>
                    <a:lnTo>
                      <a:pt x="8" y="13"/>
                    </a:lnTo>
                    <a:lnTo>
                      <a:pt x="12" y="29"/>
                    </a:lnTo>
                    <a:lnTo>
                      <a:pt x="11" y="44"/>
                    </a:lnTo>
                    <a:lnTo>
                      <a:pt x="6" y="52"/>
                    </a:lnTo>
                    <a:lnTo>
                      <a:pt x="1" y="48"/>
                    </a:lnTo>
                    <a:lnTo>
                      <a:pt x="0" y="33"/>
                    </a:lnTo>
                    <a:lnTo>
                      <a:pt x="1" y="15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469" name="Freeform 26"/>
              <p:cNvSpPr>
                <a:spLocks/>
              </p:cNvSpPr>
              <p:nvPr/>
            </p:nvSpPr>
            <p:spPr bwMode="auto">
              <a:xfrm>
                <a:off x="434" y="62"/>
                <a:ext cx="9" cy="25"/>
              </a:xfrm>
              <a:custGeom>
                <a:avLst/>
                <a:gdLst>
                  <a:gd name="T0" fmla="*/ 1 w 18"/>
                  <a:gd name="T1" fmla="*/ 0 h 49"/>
                  <a:gd name="T2" fmla="*/ 1 w 18"/>
                  <a:gd name="T3" fmla="*/ 1 h 49"/>
                  <a:gd name="T4" fmla="*/ 1 w 18"/>
                  <a:gd name="T5" fmla="*/ 1 h 49"/>
                  <a:gd name="T6" fmla="*/ 1 w 18"/>
                  <a:gd name="T7" fmla="*/ 1 h 49"/>
                  <a:gd name="T8" fmla="*/ 1 w 18"/>
                  <a:gd name="T9" fmla="*/ 1 h 49"/>
                  <a:gd name="T10" fmla="*/ 0 w 18"/>
                  <a:gd name="T11" fmla="*/ 1 h 49"/>
                  <a:gd name="T12" fmla="*/ 1 w 18"/>
                  <a:gd name="T13" fmla="*/ 1 h 49"/>
                  <a:gd name="T14" fmla="*/ 1 w 18"/>
                  <a:gd name="T15" fmla="*/ 1 h 49"/>
                  <a:gd name="T16" fmla="*/ 1 w 18"/>
                  <a:gd name="T17" fmla="*/ 0 h 49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8" h="49">
                    <a:moveTo>
                      <a:pt x="18" y="0"/>
                    </a:moveTo>
                    <a:lnTo>
                      <a:pt x="16" y="11"/>
                    </a:lnTo>
                    <a:lnTo>
                      <a:pt x="14" y="27"/>
                    </a:lnTo>
                    <a:lnTo>
                      <a:pt x="10" y="42"/>
                    </a:lnTo>
                    <a:lnTo>
                      <a:pt x="3" y="49"/>
                    </a:lnTo>
                    <a:lnTo>
                      <a:pt x="0" y="42"/>
                    </a:lnTo>
                    <a:lnTo>
                      <a:pt x="5" y="27"/>
                    </a:lnTo>
                    <a:lnTo>
                      <a:pt x="13" y="10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470" name="Freeform 27"/>
              <p:cNvSpPr>
                <a:spLocks/>
              </p:cNvSpPr>
              <p:nvPr/>
            </p:nvSpPr>
            <p:spPr bwMode="auto">
              <a:xfrm>
                <a:off x="462" y="67"/>
                <a:ext cx="6" cy="24"/>
              </a:xfrm>
              <a:custGeom>
                <a:avLst/>
                <a:gdLst>
                  <a:gd name="T0" fmla="*/ 0 w 12"/>
                  <a:gd name="T1" fmla="*/ 0 h 47"/>
                  <a:gd name="T2" fmla="*/ 1 w 12"/>
                  <a:gd name="T3" fmla="*/ 1 h 47"/>
                  <a:gd name="T4" fmla="*/ 1 w 12"/>
                  <a:gd name="T5" fmla="*/ 1 h 47"/>
                  <a:gd name="T6" fmla="*/ 1 w 12"/>
                  <a:gd name="T7" fmla="*/ 1 h 47"/>
                  <a:gd name="T8" fmla="*/ 1 w 12"/>
                  <a:gd name="T9" fmla="*/ 1 h 47"/>
                  <a:gd name="T10" fmla="*/ 1 w 12"/>
                  <a:gd name="T11" fmla="*/ 1 h 47"/>
                  <a:gd name="T12" fmla="*/ 1 w 12"/>
                  <a:gd name="T13" fmla="*/ 1 h 47"/>
                  <a:gd name="T14" fmla="*/ 1 w 12"/>
                  <a:gd name="T15" fmla="*/ 1 h 47"/>
                  <a:gd name="T16" fmla="*/ 0 w 12"/>
                  <a:gd name="T17" fmla="*/ 0 h 4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2" h="47">
                    <a:moveTo>
                      <a:pt x="0" y="0"/>
                    </a:moveTo>
                    <a:lnTo>
                      <a:pt x="7" y="7"/>
                    </a:lnTo>
                    <a:lnTo>
                      <a:pt x="11" y="21"/>
                    </a:lnTo>
                    <a:lnTo>
                      <a:pt x="12" y="37"/>
                    </a:lnTo>
                    <a:lnTo>
                      <a:pt x="9" y="47"/>
                    </a:lnTo>
                    <a:lnTo>
                      <a:pt x="4" y="45"/>
                    </a:lnTo>
                    <a:lnTo>
                      <a:pt x="3" y="31"/>
                    </a:lnTo>
                    <a:lnTo>
                      <a:pt x="2" y="1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471" name="Freeform 28"/>
              <p:cNvSpPr>
                <a:spLocks/>
              </p:cNvSpPr>
              <p:nvPr/>
            </p:nvSpPr>
            <p:spPr bwMode="auto">
              <a:xfrm>
                <a:off x="470" y="67"/>
                <a:ext cx="10" cy="25"/>
              </a:xfrm>
              <a:custGeom>
                <a:avLst/>
                <a:gdLst>
                  <a:gd name="T0" fmla="*/ 0 w 18"/>
                  <a:gd name="T1" fmla="*/ 0 h 49"/>
                  <a:gd name="T2" fmla="*/ 1 w 18"/>
                  <a:gd name="T3" fmla="*/ 1 h 49"/>
                  <a:gd name="T4" fmla="*/ 1 w 18"/>
                  <a:gd name="T5" fmla="*/ 1 h 49"/>
                  <a:gd name="T6" fmla="*/ 1 w 18"/>
                  <a:gd name="T7" fmla="*/ 1 h 49"/>
                  <a:gd name="T8" fmla="*/ 1 w 18"/>
                  <a:gd name="T9" fmla="*/ 1 h 49"/>
                  <a:gd name="T10" fmla="*/ 1 w 18"/>
                  <a:gd name="T11" fmla="*/ 1 h 49"/>
                  <a:gd name="T12" fmla="*/ 1 w 18"/>
                  <a:gd name="T13" fmla="*/ 1 h 49"/>
                  <a:gd name="T14" fmla="*/ 1 w 18"/>
                  <a:gd name="T15" fmla="*/ 1 h 49"/>
                  <a:gd name="T16" fmla="*/ 0 w 18"/>
                  <a:gd name="T17" fmla="*/ 0 h 49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8" h="49">
                    <a:moveTo>
                      <a:pt x="0" y="0"/>
                    </a:moveTo>
                    <a:lnTo>
                      <a:pt x="9" y="8"/>
                    </a:lnTo>
                    <a:lnTo>
                      <a:pt x="15" y="24"/>
                    </a:lnTo>
                    <a:lnTo>
                      <a:pt x="18" y="40"/>
                    </a:lnTo>
                    <a:lnTo>
                      <a:pt x="16" y="49"/>
                    </a:lnTo>
                    <a:lnTo>
                      <a:pt x="11" y="46"/>
                    </a:lnTo>
                    <a:lnTo>
                      <a:pt x="8" y="33"/>
                    </a:lnTo>
                    <a:lnTo>
                      <a:pt x="5" y="1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472" name="Freeform 29"/>
              <p:cNvSpPr>
                <a:spLocks/>
              </p:cNvSpPr>
              <p:nvPr/>
            </p:nvSpPr>
            <p:spPr bwMode="auto">
              <a:xfrm>
                <a:off x="478" y="66"/>
                <a:ext cx="11" cy="23"/>
              </a:xfrm>
              <a:custGeom>
                <a:avLst/>
                <a:gdLst>
                  <a:gd name="T0" fmla="*/ 0 w 23"/>
                  <a:gd name="T1" fmla="*/ 0 h 46"/>
                  <a:gd name="T2" fmla="*/ 0 w 23"/>
                  <a:gd name="T3" fmla="*/ 1 h 46"/>
                  <a:gd name="T4" fmla="*/ 0 w 23"/>
                  <a:gd name="T5" fmla="*/ 1 h 46"/>
                  <a:gd name="T6" fmla="*/ 0 w 23"/>
                  <a:gd name="T7" fmla="*/ 1 h 46"/>
                  <a:gd name="T8" fmla="*/ 0 w 23"/>
                  <a:gd name="T9" fmla="*/ 1 h 46"/>
                  <a:gd name="T10" fmla="*/ 0 w 23"/>
                  <a:gd name="T11" fmla="*/ 1 h 46"/>
                  <a:gd name="T12" fmla="*/ 0 w 23"/>
                  <a:gd name="T13" fmla="*/ 1 h 46"/>
                  <a:gd name="T14" fmla="*/ 0 w 23"/>
                  <a:gd name="T15" fmla="*/ 1 h 46"/>
                  <a:gd name="T16" fmla="*/ 0 w 23"/>
                  <a:gd name="T17" fmla="*/ 0 h 4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3" h="46">
                    <a:moveTo>
                      <a:pt x="0" y="0"/>
                    </a:moveTo>
                    <a:lnTo>
                      <a:pt x="10" y="9"/>
                    </a:lnTo>
                    <a:lnTo>
                      <a:pt x="18" y="24"/>
                    </a:lnTo>
                    <a:lnTo>
                      <a:pt x="23" y="39"/>
                    </a:lnTo>
                    <a:lnTo>
                      <a:pt x="21" y="46"/>
                    </a:lnTo>
                    <a:lnTo>
                      <a:pt x="15" y="42"/>
                    </a:lnTo>
                    <a:lnTo>
                      <a:pt x="10" y="28"/>
                    </a:lnTo>
                    <a:lnTo>
                      <a:pt x="6" y="1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473" name="Freeform 30"/>
              <p:cNvSpPr>
                <a:spLocks/>
              </p:cNvSpPr>
              <p:nvPr/>
            </p:nvSpPr>
            <p:spPr bwMode="auto">
              <a:xfrm>
                <a:off x="487" y="63"/>
                <a:ext cx="17" cy="25"/>
              </a:xfrm>
              <a:custGeom>
                <a:avLst/>
                <a:gdLst>
                  <a:gd name="T0" fmla="*/ 0 w 35"/>
                  <a:gd name="T1" fmla="*/ 0 h 48"/>
                  <a:gd name="T2" fmla="*/ 0 w 35"/>
                  <a:gd name="T3" fmla="*/ 1 h 48"/>
                  <a:gd name="T4" fmla="*/ 0 w 35"/>
                  <a:gd name="T5" fmla="*/ 1 h 48"/>
                  <a:gd name="T6" fmla="*/ 0 w 35"/>
                  <a:gd name="T7" fmla="*/ 1 h 48"/>
                  <a:gd name="T8" fmla="*/ 0 w 35"/>
                  <a:gd name="T9" fmla="*/ 1 h 48"/>
                  <a:gd name="T10" fmla="*/ 0 w 35"/>
                  <a:gd name="T11" fmla="*/ 1 h 48"/>
                  <a:gd name="T12" fmla="*/ 0 w 35"/>
                  <a:gd name="T13" fmla="*/ 1 h 48"/>
                  <a:gd name="T14" fmla="*/ 0 w 35"/>
                  <a:gd name="T15" fmla="*/ 1 h 48"/>
                  <a:gd name="T16" fmla="*/ 0 w 35"/>
                  <a:gd name="T17" fmla="*/ 1 h 48"/>
                  <a:gd name="T18" fmla="*/ 0 w 35"/>
                  <a:gd name="T19" fmla="*/ 1 h 48"/>
                  <a:gd name="T20" fmla="*/ 0 w 35"/>
                  <a:gd name="T21" fmla="*/ 1 h 48"/>
                  <a:gd name="T22" fmla="*/ 0 w 35"/>
                  <a:gd name="T23" fmla="*/ 1 h 48"/>
                  <a:gd name="T24" fmla="*/ 0 w 35"/>
                  <a:gd name="T25" fmla="*/ 0 h 4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35" h="48">
                    <a:moveTo>
                      <a:pt x="0" y="0"/>
                    </a:moveTo>
                    <a:lnTo>
                      <a:pt x="6" y="4"/>
                    </a:lnTo>
                    <a:lnTo>
                      <a:pt x="12" y="11"/>
                    </a:lnTo>
                    <a:lnTo>
                      <a:pt x="19" y="18"/>
                    </a:lnTo>
                    <a:lnTo>
                      <a:pt x="25" y="25"/>
                    </a:lnTo>
                    <a:lnTo>
                      <a:pt x="30" y="33"/>
                    </a:lnTo>
                    <a:lnTo>
                      <a:pt x="34" y="40"/>
                    </a:lnTo>
                    <a:lnTo>
                      <a:pt x="35" y="45"/>
                    </a:lnTo>
                    <a:lnTo>
                      <a:pt x="32" y="48"/>
                    </a:lnTo>
                    <a:lnTo>
                      <a:pt x="24" y="45"/>
                    </a:lnTo>
                    <a:lnTo>
                      <a:pt x="15" y="30"/>
                    </a:lnTo>
                    <a:lnTo>
                      <a:pt x="7" y="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474" name="Freeform 31"/>
              <p:cNvSpPr>
                <a:spLocks/>
              </p:cNvSpPr>
              <p:nvPr/>
            </p:nvSpPr>
            <p:spPr bwMode="auto">
              <a:xfrm>
                <a:off x="497" y="59"/>
                <a:ext cx="22" cy="23"/>
              </a:xfrm>
              <a:custGeom>
                <a:avLst/>
                <a:gdLst>
                  <a:gd name="T0" fmla="*/ 0 w 45"/>
                  <a:gd name="T1" fmla="*/ 0 h 46"/>
                  <a:gd name="T2" fmla="*/ 0 w 45"/>
                  <a:gd name="T3" fmla="*/ 1 h 46"/>
                  <a:gd name="T4" fmla="*/ 0 w 45"/>
                  <a:gd name="T5" fmla="*/ 1 h 46"/>
                  <a:gd name="T6" fmla="*/ 0 w 45"/>
                  <a:gd name="T7" fmla="*/ 1 h 46"/>
                  <a:gd name="T8" fmla="*/ 0 w 45"/>
                  <a:gd name="T9" fmla="*/ 1 h 46"/>
                  <a:gd name="T10" fmla="*/ 0 w 45"/>
                  <a:gd name="T11" fmla="*/ 1 h 46"/>
                  <a:gd name="T12" fmla="*/ 0 w 45"/>
                  <a:gd name="T13" fmla="*/ 1 h 46"/>
                  <a:gd name="T14" fmla="*/ 0 w 45"/>
                  <a:gd name="T15" fmla="*/ 1 h 46"/>
                  <a:gd name="T16" fmla="*/ 0 w 45"/>
                  <a:gd name="T17" fmla="*/ 1 h 46"/>
                  <a:gd name="T18" fmla="*/ 0 w 45"/>
                  <a:gd name="T19" fmla="*/ 1 h 46"/>
                  <a:gd name="T20" fmla="*/ 0 w 45"/>
                  <a:gd name="T21" fmla="*/ 1 h 46"/>
                  <a:gd name="T22" fmla="*/ 0 w 45"/>
                  <a:gd name="T23" fmla="*/ 1 h 46"/>
                  <a:gd name="T24" fmla="*/ 0 w 45"/>
                  <a:gd name="T25" fmla="*/ 1 h 46"/>
                  <a:gd name="T26" fmla="*/ 0 w 45"/>
                  <a:gd name="T27" fmla="*/ 1 h 46"/>
                  <a:gd name="T28" fmla="*/ 0 w 45"/>
                  <a:gd name="T29" fmla="*/ 1 h 46"/>
                  <a:gd name="T30" fmla="*/ 0 w 45"/>
                  <a:gd name="T31" fmla="*/ 1 h 46"/>
                  <a:gd name="T32" fmla="*/ 0 w 45"/>
                  <a:gd name="T33" fmla="*/ 0 h 4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5" h="46">
                    <a:moveTo>
                      <a:pt x="0" y="0"/>
                    </a:moveTo>
                    <a:lnTo>
                      <a:pt x="6" y="3"/>
                    </a:lnTo>
                    <a:lnTo>
                      <a:pt x="13" y="9"/>
                    </a:lnTo>
                    <a:lnTo>
                      <a:pt x="21" y="17"/>
                    </a:lnTo>
                    <a:lnTo>
                      <a:pt x="30" y="24"/>
                    </a:lnTo>
                    <a:lnTo>
                      <a:pt x="37" y="32"/>
                    </a:lnTo>
                    <a:lnTo>
                      <a:pt x="42" y="38"/>
                    </a:lnTo>
                    <a:lnTo>
                      <a:pt x="45" y="43"/>
                    </a:lnTo>
                    <a:lnTo>
                      <a:pt x="44" y="46"/>
                    </a:lnTo>
                    <a:lnTo>
                      <a:pt x="39" y="46"/>
                    </a:lnTo>
                    <a:lnTo>
                      <a:pt x="33" y="41"/>
                    </a:lnTo>
                    <a:lnTo>
                      <a:pt x="26" y="34"/>
                    </a:lnTo>
                    <a:lnTo>
                      <a:pt x="19" y="26"/>
                    </a:lnTo>
                    <a:lnTo>
                      <a:pt x="14" y="17"/>
                    </a:lnTo>
                    <a:lnTo>
                      <a:pt x="8" y="9"/>
                    </a:lnTo>
                    <a:lnTo>
                      <a:pt x="3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475" name="Freeform 32"/>
              <p:cNvSpPr>
                <a:spLocks/>
              </p:cNvSpPr>
              <p:nvPr/>
            </p:nvSpPr>
            <p:spPr bwMode="auto">
              <a:xfrm>
                <a:off x="509" y="54"/>
                <a:ext cx="25" cy="24"/>
              </a:xfrm>
              <a:custGeom>
                <a:avLst/>
                <a:gdLst>
                  <a:gd name="T0" fmla="*/ 0 w 51"/>
                  <a:gd name="T1" fmla="*/ 0 h 49"/>
                  <a:gd name="T2" fmla="*/ 0 w 51"/>
                  <a:gd name="T3" fmla="*/ 0 h 49"/>
                  <a:gd name="T4" fmla="*/ 0 w 51"/>
                  <a:gd name="T5" fmla="*/ 0 h 49"/>
                  <a:gd name="T6" fmla="*/ 0 w 51"/>
                  <a:gd name="T7" fmla="*/ 0 h 49"/>
                  <a:gd name="T8" fmla="*/ 0 w 51"/>
                  <a:gd name="T9" fmla="*/ 0 h 49"/>
                  <a:gd name="T10" fmla="*/ 0 w 51"/>
                  <a:gd name="T11" fmla="*/ 0 h 49"/>
                  <a:gd name="T12" fmla="*/ 0 w 51"/>
                  <a:gd name="T13" fmla="*/ 0 h 49"/>
                  <a:gd name="T14" fmla="*/ 0 w 51"/>
                  <a:gd name="T15" fmla="*/ 0 h 49"/>
                  <a:gd name="T16" fmla="*/ 0 w 51"/>
                  <a:gd name="T17" fmla="*/ 0 h 49"/>
                  <a:gd name="T18" fmla="*/ 0 w 51"/>
                  <a:gd name="T19" fmla="*/ 0 h 49"/>
                  <a:gd name="T20" fmla="*/ 0 w 51"/>
                  <a:gd name="T21" fmla="*/ 0 h 49"/>
                  <a:gd name="T22" fmla="*/ 0 w 51"/>
                  <a:gd name="T23" fmla="*/ 0 h 49"/>
                  <a:gd name="T24" fmla="*/ 0 w 51"/>
                  <a:gd name="T25" fmla="*/ 0 h 49"/>
                  <a:gd name="T26" fmla="*/ 0 w 51"/>
                  <a:gd name="T27" fmla="*/ 0 h 49"/>
                  <a:gd name="T28" fmla="*/ 0 w 51"/>
                  <a:gd name="T29" fmla="*/ 0 h 49"/>
                  <a:gd name="T30" fmla="*/ 0 w 51"/>
                  <a:gd name="T31" fmla="*/ 0 h 49"/>
                  <a:gd name="T32" fmla="*/ 0 w 51"/>
                  <a:gd name="T33" fmla="*/ 0 h 4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1" h="49">
                    <a:moveTo>
                      <a:pt x="0" y="0"/>
                    </a:moveTo>
                    <a:lnTo>
                      <a:pt x="6" y="4"/>
                    </a:lnTo>
                    <a:lnTo>
                      <a:pt x="14" y="8"/>
                    </a:lnTo>
                    <a:lnTo>
                      <a:pt x="23" y="15"/>
                    </a:lnTo>
                    <a:lnTo>
                      <a:pt x="32" y="23"/>
                    </a:lnTo>
                    <a:lnTo>
                      <a:pt x="42" y="31"/>
                    </a:lnTo>
                    <a:lnTo>
                      <a:pt x="47" y="38"/>
                    </a:lnTo>
                    <a:lnTo>
                      <a:pt x="51" y="44"/>
                    </a:lnTo>
                    <a:lnTo>
                      <a:pt x="50" y="49"/>
                    </a:lnTo>
                    <a:lnTo>
                      <a:pt x="45" y="49"/>
                    </a:lnTo>
                    <a:lnTo>
                      <a:pt x="39" y="45"/>
                    </a:lnTo>
                    <a:lnTo>
                      <a:pt x="32" y="38"/>
                    </a:lnTo>
                    <a:lnTo>
                      <a:pt x="25" y="29"/>
                    </a:lnTo>
                    <a:lnTo>
                      <a:pt x="17" y="20"/>
                    </a:lnTo>
                    <a:lnTo>
                      <a:pt x="10" y="12"/>
                    </a:lnTo>
                    <a:lnTo>
                      <a:pt x="5" y="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476" name="Freeform 33"/>
              <p:cNvSpPr>
                <a:spLocks/>
              </p:cNvSpPr>
              <p:nvPr/>
            </p:nvSpPr>
            <p:spPr bwMode="auto">
              <a:xfrm>
                <a:off x="518" y="48"/>
                <a:ext cx="28" cy="22"/>
              </a:xfrm>
              <a:custGeom>
                <a:avLst/>
                <a:gdLst>
                  <a:gd name="T0" fmla="*/ 0 w 58"/>
                  <a:gd name="T1" fmla="*/ 0 h 44"/>
                  <a:gd name="T2" fmla="*/ 0 w 58"/>
                  <a:gd name="T3" fmla="*/ 1 h 44"/>
                  <a:gd name="T4" fmla="*/ 0 w 58"/>
                  <a:gd name="T5" fmla="*/ 1 h 44"/>
                  <a:gd name="T6" fmla="*/ 0 w 58"/>
                  <a:gd name="T7" fmla="*/ 1 h 44"/>
                  <a:gd name="T8" fmla="*/ 0 w 58"/>
                  <a:gd name="T9" fmla="*/ 1 h 44"/>
                  <a:gd name="T10" fmla="*/ 0 w 58"/>
                  <a:gd name="T11" fmla="*/ 1 h 44"/>
                  <a:gd name="T12" fmla="*/ 0 w 58"/>
                  <a:gd name="T13" fmla="*/ 1 h 44"/>
                  <a:gd name="T14" fmla="*/ 0 w 58"/>
                  <a:gd name="T15" fmla="*/ 1 h 44"/>
                  <a:gd name="T16" fmla="*/ 0 w 58"/>
                  <a:gd name="T17" fmla="*/ 1 h 44"/>
                  <a:gd name="T18" fmla="*/ 0 w 58"/>
                  <a:gd name="T19" fmla="*/ 1 h 44"/>
                  <a:gd name="T20" fmla="*/ 0 w 58"/>
                  <a:gd name="T21" fmla="*/ 1 h 44"/>
                  <a:gd name="T22" fmla="*/ 0 w 58"/>
                  <a:gd name="T23" fmla="*/ 1 h 44"/>
                  <a:gd name="T24" fmla="*/ 0 w 58"/>
                  <a:gd name="T25" fmla="*/ 1 h 44"/>
                  <a:gd name="T26" fmla="*/ 0 w 58"/>
                  <a:gd name="T27" fmla="*/ 1 h 44"/>
                  <a:gd name="T28" fmla="*/ 0 w 58"/>
                  <a:gd name="T29" fmla="*/ 1 h 44"/>
                  <a:gd name="T30" fmla="*/ 0 w 58"/>
                  <a:gd name="T31" fmla="*/ 1 h 44"/>
                  <a:gd name="T32" fmla="*/ 0 w 58"/>
                  <a:gd name="T33" fmla="*/ 0 h 4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8" h="44">
                    <a:moveTo>
                      <a:pt x="0" y="0"/>
                    </a:moveTo>
                    <a:lnTo>
                      <a:pt x="7" y="2"/>
                    </a:lnTo>
                    <a:lnTo>
                      <a:pt x="16" y="5"/>
                    </a:lnTo>
                    <a:lnTo>
                      <a:pt x="26" y="10"/>
                    </a:lnTo>
                    <a:lnTo>
                      <a:pt x="35" y="15"/>
                    </a:lnTo>
                    <a:lnTo>
                      <a:pt x="44" y="22"/>
                    </a:lnTo>
                    <a:lnTo>
                      <a:pt x="51" y="27"/>
                    </a:lnTo>
                    <a:lnTo>
                      <a:pt x="56" y="35"/>
                    </a:lnTo>
                    <a:lnTo>
                      <a:pt x="58" y="42"/>
                    </a:lnTo>
                    <a:lnTo>
                      <a:pt x="56" y="44"/>
                    </a:lnTo>
                    <a:lnTo>
                      <a:pt x="51" y="41"/>
                    </a:lnTo>
                    <a:lnTo>
                      <a:pt x="42" y="35"/>
                    </a:lnTo>
                    <a:lnTo>
                      <a:pt x="33" y="27"/>
                    </a:lnTo>
                    <a:lnTo>
                      <a:pt x="22" y="19"/>
                    </a:lnTo>
                    <a:lnTo>
                      <a:pt x="13" y="11"/>
                    </a:lnTo>
                    <a:lnTo>
                      <a:pt x="5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477" name="Freeform 34"/>
              <p:cNvSpPr>
                <a:spLocks/>
              </p:cNvSpPr>
              <p:nvPr/>
            </p:nvSpPr>
            <p:spPr bwMode="auto">
              <a:xfrm>
                <a:off x="525" y="44"/>
                <a:ext cx="30" cy="10"/>
              </a:xfrm>
              <a:custGeom>
                <a:avLst/>
                <a:gdLst>
                  <a:gd name="T0" fmla="*/ 0 w 61"/>
                  <a:gd name="T1" fmla="*/ 1 h 20"/>
                  <a:gd name="T2" fmla="*/ 0 w 61"/>
                  <a:gd name="T3" fmla="*/ 1 h 20"/>
                  <a:gd name="T4" fmla="*/ 0 w 61"/>
                  <a:gd name="T5" fmla="*/ 1 h 20"/>
                  <a:gd name="T6" fmla="*/ 0 w 61"/>
                  <a:gd name="T7" fmla="*/ 1 h 20"/>
                  <a:gd name="T8" fmla="*/ 0 w 61"/>
                  <a:gd name="T9" fmla="*/ 1 h 20"/>
                  <a:gd name="T10" fmla="*/ 0 w 61"/>
                  <a:gd name="T11" fmla="*/ 1 h 20"/>
                  <a:gd name="T12" fmla="*/ 0 w 61"/>
                  <a:gd name="T13" fmla="*/ 1 h 20"/>
                  <a:gd name="T14" fmla="*/ 0 w 61"/>
                  <a:gd name="T15" fmla="*/ 1 h 20"/>
                  <a:gd name="T16" fmla="*/ 0 w 61"/>
                  <a:gd name="T17" fmla="*/ 1 h 20"/>
                  <a:gd name="T18" fmla="*/ 0 w 61"/>
                  <a:gd name="T19" fmla="*/ 0 h 20"/>
                  <a:gd name="T20" fmla="*/ 0 w 61"/>
                  <a:gd name="T21" fmla="*/ 0 h 20"/>
                  <a:gd name="T22" fmla="*/ 0 w 61"/>
                  <a:gd name="T23" fmla="*/ 1 h 20"/>
                  <a:gd name="T24" fmla="*/ 0 w 61"/>
                  <a:gd name="T25" fmla="*/ 1 h 20"/>
                  <a:gd name="T26" fmla="*/ 0 w 61"/>
                  <a:gd name="T27" fmla="*/ 1 h 20"/>
                  <a:gd name="T28" fmla="*/ 0 w 61"/>
                  <a:gd name="T29" fmla="*/ 1 h 20"/>
                  <a:gd name="T30" fmla="*/ 0 w 61"/>
                  <a:gd name="T31" fmla="*/ 1 h 20"/>
                  <a:gd name="T32" fmla="*/ 0 w 61"/>
                  <a:gd name="T33" fmla="*/ 1 h 2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61" h="20">
                    <a:moveTo>
                      <a:pt x="61" y="19"/>
                    </a:moveTo>
                    <a:lnTo>
                      <a:pt x="59" y="20"/>
                    </a:lnTo>
                    <a:lnTo>
                      <a:pt x="52" y="19"/>
                    </a:lnTo>
                    <a:lnTo>
                      <a:pt x="44" y="17"/>
                    </a:lnTo>
                    <a:lnTo>
                      <a:pt x="35" y="13"/>
                    </a:lnTo>
                    <a:lnTo>
                      <a:pt x="24" y="10"/>
                    </a:lnTo>
                    <a:lnTo>
                      <a:pt x="15" y="7"/>
                    </a:lnTo>
                    <a:lnTo>
                      <a:pt x="6" y="3"/>
                    </a:lnTo>
                    <a:lnTo>
                      <a:pt x="0" y="2"/>
                    </a:lnTo>
                    <a:lnTo>
                      <a:pt x="8" y="0"/>
                    </a:lnTo>
                    <a:lnTo>
                      <a:pt x="17" y="0"/>
                    </a:lnTo>
                    <a:lnTo>
                      <a:pt x="29" y="1"/>
                    </a:lnTo>
                    <a:lnTo>
                      <a:pt x="39" y="3"/>
                    </a:lnTo>
                    <a:lnTo>
                      <a:pt x="50" y="5"/>
                    </a:lnTo>
                    <a:lnTo>
                      <a:pt x="57" y="10"/>
                    </a:lnTo>
                    <a:lnTo>
                      <a:pt x="61" y="15"/>
                    </a:lnTo>
                    <a:lnTo>
                      <a:pt x="61" y="19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478" name="Freeform 35"/>
              <p:cNvSpPr>
                <a:spLocks/>
              </p:cNvSpPr>
              <p:nvPr/>
            </p:nvSpPr>
            <p:spPr bwMode="auto">
              <a:xfrm>
                <a:off x="534" y="35"/>
                <a:ext cx="30" cy="9"/>
              </a:xfrm>
              <a:custGeom>
                <a:avLst/>
                <a:gdLst>
                  <a:gd name="T0" fmla="*/ 0 w 61"/>
                  <a:gd name="T1" fmla="*/ 0 h 20"/>
                  <a:gd name="T2" fmla="*/ 0 w 61"/>
                  <a:gd name="T3" fmla="*/ 0 h 20"/>
                  <a:gd name="T4" fmla="*/ 0 w 61"/>
                  <a:gd name="T5" fmla="*/ 0 h 20"/>
                  <a:gd name="T6" fmla="*/ 0 w 61"/>
                  <a:gd name="T7" fmla="*/ 0 h 20"/>
                  <a:gd name="T8" fmla="*/ 0 w 61"/>
                  <a:gd name="T9" fmla="*/ 0 h 20"/>
                  <a:gd name="T10" fmla="*/ 0 w 61"/>
                  <a:gd name="T11" fmla="*/ 0 h 20"/>
                  <a:gd name="T12" fmla="*/ 0 w 61"/>
                  <a:gd name="T13" fmla="*/ 0 h 20"/>
                  <a:gd name="T14" fmla="*/ 0 w 61"/>
                  <a:gd name="T15" fmla="*/ 0 h 20"/>
                  <a:gd name="T16" fmla="*/ 0 w 61"/>
                  <a:gd name="T17" fmla="*/ 0 h 20"/>
                  <a:gd name="T18" fmla="*/ 0 w 61"/>
                  <a:gd name="T19" fmla="*/ 0 h 20"/>
                  <a:gd name="T20" fmla="*/ 0 w 61"/>
                  <a:gd name="T21" fmla="*/ 0 h 20"/>
                  <a:gd name="T22" fmla="*/ 0 w 61"/>
                  <a:gd name="T23" fmla="*/ 0 h 20"/>
                  <a:gd name="T24" fmla="*/ 0 w 61"/>
                  <a:gd name="T25" fmla="*/ 0 h 20"/>
                  <a:gd name="T26" fmla="*/ 0 w 61"/>
                  <a:gd name="T27" fmla="*/ 0 h 20"/>
                  <a:gd name="T28" fmla="*/ 0 w 61"/>
                  <a:gd name="T29" fmla="*/ 0 h 20"/>
                  <a:gd name="T30" fmla="*/ 0 w 61"/>
                  <a:gd name="T31" fmla="*/ 0 h 20"/>
                  <a:gd name="T32" fmla="*/ 0 w 61"/>
                  <a:gd name="T33" fmla="*/ 0 h 2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61" h="20">
                    <a:moveTo>
                      <a:pt x="61" y="20"/>
                    </a:moveTo>
                    <a:lnTo>
                      <a:pt x="57" y="20"/>
                    </a:lnTo>
                    <a:lnTo>
                      <a:pt x="51" y="19"/>
                    </a:lnTo>
                    <a:lnTo>
                      <a:pt x="42" y="16"/>
                    </a:lnTo>
                    <a:lnTo>
                      <a:pt x="33" y="14"/>
                    </a:lnTo>
                    <a:lnTo>
                      <a:pt x="23" y="11"/>
                    </a:lnTo>
                    <a:lnTo>
                      <a:pt x="13" y="7"/>
                    </a:lnTo>
                    <a:lnTo>
                      <a:pt x="5" y="5"/>
                    </a:lnTo>
                    <a:lnTo>
                      <a:pt x="0" y="2"/>
                    </a:lnTo>
                    <a:lnTo>
                      <a:pt x="8" y="0"/>
                    </a:lnTo>
                    <a:lnTo>
                      <a:pt x="18" y="0"/>
                    </a:lnTo>
                    <a:lnTo>
                      <a:pt x="28" y="1"/>
                    </a:lnTo>
                    <a:lnTo>
                      <a:pt x="39" y="4"/>
                    </a:lnTo>
                    <a:lnTo>
                      <a:pt x="49" y="6"/>
                    </a:lnTo>
                    <a:lnTo>
                      <a:pt x="56" y="11"/>
                    </a:lnTo>
                    <a:lnTo>
                      <a:pt x="61" y="15"/>
                    </a:lnTo>
                    <a:lnTo>
                      <a:pt x="61" y="2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479" name="Freeform 36"/>
              <p:cNvSpPr>
                <a:spLocks/>
              </p:cNvSpPr>
              <p:nvPr/>
            </p:nvSpPr>
            <p:spPr bwMode="auto">
              <a:xfrm>
                <a:off x="508" y="54"/>
                <a:ext cx="147" cy="40"/>
              </a:xfrm>
              <a:custGeom>
                <a:avLst/>
                <a:gdLst>
                  <a:gd name="T0" fmla="*/ 1 w 293"/>
                  <a:gd name="T1" fmla="*/ 0 h 81"/>
                  <a:gd name="T2" fmla="*/ 1 w 293"/>
                  <a:gd name="T3" fmla="*/ 0 h 81"/>
                  <a:gd name="T4" fmla="*/ 1 w 293"/>
                  <a:gd name="T5" fmla="*/ 0 h 81"/>
                  <a:gd name="T6" fmla="*/ 1 w 293"/>
                  <a:gd name="T7" fmla="*/ 0 h 81"/>
                  <a:gd name="T8" fmla="*/ 0 w 293"/>
                  <a:gd name="T9" fmla="*/ 0 h 81"/>
                  <a:gd name="T10" fmla="*/ 1 w 293"/>
                  <a:gd name="T11" fmla="*/ 0 h 81"/>
                  <a:gd name="T12" fmla="*/ 1 w 293"/>
                  <a:gd name="T13" fmla="*/ 0 h 81"/>
                  <a:gd name="T14" fmla="*/ 1 w 293"/>
                  <a:gd name="T15" fmla="*/ 0 h 81"/>
                  <a:gd name="T16" fmla="*/ 1 w 293"/>
                  <a:gd name="T17" fmla="*/ 0 h 81"/>
                  <a:gd name="T18" fmla="*/ 1 w 293"/>
                  <a:gd name="T19" fmla="*/ 0 h 81"/>
                  <a:gd name="T20" fmla="*/ 1 w 293"/>
                  <a:gd name="T21" fmla="*/ 0 h 81"/>
                  <a:gd name="T22" fmla="*/ 2 w 293"/>
                  <a:gd name="T23" fmla="*/ 0 h 81"/>
                  <a:gd name="T24" fmla="*/ 2 w 293"/>
                  <a:gd name="T25" fmla="*/ 0 h 81"/>
                  <a:gd name="T26" fmla="*/ 2 w 293"/>
                  <a:gd name="T27" fmla="*/ 0 h 81"/>
                  <a:gd name="T28" fmla="*/ 2 w 293"/>
                  <a:gd name="T29" fmla="*/ 0 h 81"/>
                  <a:gd name="T30" fmla="*/ 2 w 293"/>
                  <a:gd name="T31" fmla="*/ 0 h 81"/>
                  <a:gd name="T32" fmla="*/ 2 w 293"/>
                  <a:gd name="T33" fmla="*/ 0 h 81"/>
                  <a:gd name="T34" fmla="*/ 2 w 293"/>
                  <a:gd name="T35" fmla="*/ 0 h 81"/>
                  <a:gd name="T36" fmla="*/ 3 w 293"/>
                  <a:gd name="T37" fmla="*/ 0 h 81"/>
                  <a:gd name="T38" fmla="*/ 3 w 293"/>
                  <a:gd name="T39" fmla="*/ 0 h 81"/>
                  <a:gd name="T40" fmla="*/ 3 w 293"/>
                  <a:gd name="T41" fmla="*/ 0 h 81"/>
                  <a:gd name="T42" fmla="*/ 3 w 293"/>
                  <a:gd name="T43" fmla="*/ 0 h 81"/>
                  <a:gd name="T44" fmla="*/ 3 w 293"/>
                  <a:gd name="T45" fmla="*/ 0 h 81"/>
                  <a:gd name="T46" fmla="*/ 3 w 293"/>
                  <a:gd name="T47" fmla="*/ 0 h 81"/>
                  <a:gd name="T48" fmla="*/ 2 w 293"/>
                  <a:gd name="T49" fmla="*/ 0 h 81"/>
                  <a:gd name="T50" fmla="*/ 2 w 293"/>
                  <a:gd name="T51" fmla="*/ 0 h 81"/>
                  <a:gd name="T52" fmla="*/ 2 w 293"/>
                  <a:gd name="T53" fmla="*/ 0 h 81"/>
                  <a:gd name="T54" fmla="*/ 2 w 293"/>
                  <a:gd name="T55" fmla="*/ 0 h 81"/>
                  <a:gd name="T56" fmla="*/ 2 w 293"/>
                  <a:gd name="T57" fmla="*/ 0 h 81"/>
                  <a:gd name="T58" fmla="*/ 2 w 293"/>
                  <a:gd name="T59" fmla="*/ 0 h 81"/>
                  <a:gd name="T60" fmla="*/ 1 w 293"/>
                  <a:gd name="T61" fmla="*/ 0 h 81"/>
                  <a:gd name="T62" fmla="*/ 1 w 293"/>
                  <a:gd name="T63" fmla="*/ 0 h 81"/>
                  <a:gd name="T64" fmla="*/ 1 w 293"/>
                  <a:gd name="T65" fmla="*/ 0 h 81"/>
                  <a:gd name="T66" fmla="*/ 1 w 293"/>
                  <a:gd name="T67" fmla="*/ 0 h 81"/>
                  <a:gd name="T68" fmla="*/ 1 w 293"/>
                  <a:gd name="T69" fmla="*/ 0 h 81"/>
                  <a:gd name="T70" fmla="*/ 1 w 293"/>
                  <a:gd name="T71" fmla="*/ 0 h 81"/>
                  <a:gd name="T72" fmla="*/ 1 w 293"/>
                  <a:gd name="T73" fmla="*/ 0 h 81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0" t="0" r="r" b="b"/>
                <a:pathLst>
                  <a:path w="293" h="81">
                    <a:moveTo>
                      <a:pt x="3" y="71"/>
                    </a:moveTo>
                    <a:lnTo>
                      <a:pt x="2" y="73"/>
                    </a:lnTo>
                    <a:lnTo>
                      <a:pt x="1" y="75"/>
                    </a:lnTo>
                    <a:lnTo>
                      <a:pt x="1" y="79"/>
                    </a:lnTo>
                    <a:lnTo>
                      <a:pt x="0" y="81"/>
                    </a:lnTo>
                    <a:lnTo>
                      <a:pt x="20" y="67"/>
                    </a:lnTo>
                    <a:lnTo>
                      <a:pt x="42" y="56"/>
                    </a:lnTo>
                    <a:lnTo>
                      <a:pt x="63" y="46"/>
                    </a:lnTo>
                    <a:lnTo>
                      <a:pt x="84" y="37"/>
                    </a:lnTo>
                    <a:lnTo>
                      <a:pt x="105" y="30"/>
                    </a:lnTo>
                    <a:lnTo>
                      <a:pt x="124" y="24"/>
                    </a:lnTo>
                    <a:lnTo>
                      <a:pt x="144" y="20"/>
                    </a:lnTo>
                    <a:lnTo>
                      <a:pt x="162" y="15"/>
                    </a:lnTo>
                    <a:lnTo>
                      <a:pt x="182" y="13"/>
                    </a:lnTo>
                    <a:lnTo>
                      <a:pt x="199" y="11"/>
                    </a:lnTo>
                    <a:lnTo>
                      <a:pt x="216" y="8"/>
                    </a:lnTo>
                    <a:lnTo>
                      <a:pt x="234" y="7"/>
                    </a:lnTo>
                    <a:lnTo>
                      <a:pt x="250" y="7"/>
                    </a:lnTo>
                    <a:lnTo>
                      <a:pt x="265" y="6"/>
                    </a:lnTo>
                    <a:lnTo>
                      <a:pt x="280" y="6"/>
                    </a:lnTo>
                    <a:lnTo>
                      <a:pt x="293" y="5"/>
                    </a:lnTo>
                    <a:lnTo>
                      <a:pt x="284" y="3"/>
                    </a:lnTo>
                    <a:lnTo>
                      <a:pt x="272" y="1"/>
                    </a:lnTo>
                    <a:lnTo>
                      <a:pt x="258" y="0"/>
                    </a:lnTo>
                    <a:lnTo>
                      <a:pt x="240" y="0"/>
                    </a:lnTo>
                    <a:lnTo>
                      <a:pt x="221" y="0"/>
                    </a:lnTo>
                    <a:lnTo>
                      <a:pt x="201" y="3"/>
                    </a:lnTo>
                    <a:lnTo>
                      <a:pt x="179" y="5"/>
                    </a:lnTo>
                    <a:lnTo>
                      <a:pt x="158" y="8"/>
                    </a:lnTo>
                    <a:lnTo>
                      <a:pt x="134" y="12"/>
                    </a:lnTo>
                    <a:lnTo>
                      <a:pt x="113" y="18"/>
                    </a:lnTo>
                    <a:lnTo>
                      <a:pt x="91" y="23"/>
                    </a:lnTo>
                    <a:lnTo>
                      <a:pt x="70" y="30"/>
                    </a:lnTo>
                    <a:lnTo>
                      <a:pt x="50" y="39"/>
                    </a:lnTo>
                    <a:lnTo>
                      <a:pt x="32" y="49"/>
                    </a:lnTo>
                    <a:lnTo>
                      <a:pt x="17" y="59"/>
                    </a:lnTo>
                    <a:lnTo>
                      <a:pt x="3" y="7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480" name="Freeform 37"/>
              <p:cNvSpPr>
                <a:spLocks/>
              </p:cNvSpPr>
              <p:nvPr/>
            </p:nvSpPr>
            <p:spPr bwMode="auto">
              <a:xfrm>
                <a:off x="624" y="56"/>
                <a:ext cx="23" cy="21"/>
              </a:xfrm>
              <a:custGeom>
                <a:avLst/>
                <a:gdLst>
                  <a:gd name="T0" fmla="*/ 1 w 45"/>
                  <a:gd name="T1" fmla="*/ 1 h 41"/>
                  <a:gd name="T2" fmla="*/ 1 w 45"/>
                  <a:gd name="T3" fmla="*/ 1 h 41"/>
                  <a:gd name="T4" fmla="*/ 1 w 45"/>
                  <a:gd name="T5" fmla="*/ 1 h 41"/>
                  <a:gd name="T6" fmla="*/ 1 w 45"/>
                  <a:gd name="T7" fmla="*/ 1 h 41"/>
                  <a:gd name="T8" fmla="*/ 1 w 45"/>
                  <a:gd name="T9" fmla="*/ 1 h 41"/>
                  <a:gd name="T10" fmla="*/ 1 w 45"/>
                  <a:gd name="T11" fmla="*/ 1 h 41"/>
                  <a:gd name="T12" fmla="*/ 1 w 45"/>
                  <a:gd name="T13" fmla="*/ 1 h 41"/>
                  <a:gd name="T14" fmla="*/ 1 w 45"/>
                  <a:gd name="T15" fmla="*/ 1 h 41"/>
                  <a:gd name="T16" fmla="*/ 0 w 45"/>
                  <a:gd name="T17" fmla="*/ 0 h 41"/>
                  <a:gd name="T18" fmla="*/ 1 w 45"/>
                  <a:gd name="T19" fmla="*/ 1 h 41"/>
                  <a:gd name="T20" fmla="*/ 1 w 45"/>
                  <a:gd name="T21" fmla="*/ 1 h 41"/>
                  <a:gd name="T22" fmla="*/ 1 w 45"/>
                  <a:gd name="T23" fmla="*/ 1 h 41"/>
                  <a:gd name="T24" fmla="*/ 1 w 45"/>
                  <a:gd name="T25" fmla="*/ 1 h 41"/>
                  <a:gd name="T26" fmla="*/ 1 w 45"/>
                  <a:gd name="T27" fmla="*/ 1 h 41"/>
                  <a:gd name="T28" fmla="*/ 1 w 45"/>
                  <a:gd name="T29" fmla="*/ 1 h 41"/>
                  <a:gd name="T30" fmla="*/ 1 w 45"/>
                  <a:gd name="T31" fmla="*/ 1 h 41"/>
                  <a:gd name="T32" fmla="*/ 1 w 45"/>
                  <a:gd name="T33" fmla="*/ 1 h 4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5" h="41">
                    <a:moveTo>
                      <a:pt x="44" y="41"/>
                    </a:moveTo>
                    <a:lnTo>
                      <a:pt x="45" y="39"/>
                    </a:lnTo>
                    <a:lnTo>
                      <a:pt x="44" y="34"/>
                    </a:lnTo>
                    <a:lnTo>
                      <a:pt x="41" y="28"/>
                    </a:lnTo>
                    <a:lnTo>
                      <a:pt x="35" y="21"/>
                    </a:lnTo>
                    <a:lnTo>
                      <a:pt x="28" y="14"/>
                    </a:lnTo>
                    <a:lnTo>
                      <a:pt x="20" y="7"/>
                    </a:lnTo>
                    <a:lnTo>
                      <a:pt x="11" y="2"/>
                    </a:lnTo>
                    <a:lnTo>
                      <a:pt x="0" y="0"/>
                    </a:lnTo>
                    <a:lnTo>
                      <a:pt x="6" y="4"/>
                    </a:lnTo>
                    <a:lnTo>
                      <a:pt x="12" y="10"/>
                    </a:lnTo>
                    <a:lnTo>
                      <a:pt x="19" y="17"/>
                    </a:lnTo>
                    <a:lnTo>
                      <a:pt x="25" y="25"/>
                    </a:lnTo>
                    <a:lnTo>
                      <a:pt x="31" y="32"/>
                    </a:lnTo>
                    <a:lnTo>
                      <a:pt x="37" y="38"/>
                    </a:lnTo>
                    <a:lnTo>
                      <a:pt x="41" y="41"/>
                    </a:lnTo>
                    <a:lnTo>
                      <a:pt x="44" y="4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481" name="Freeform 38"/>
              <p:cNvSpPr>
                <a:spLocks/>
              </p:cNvSpPr>
              <p:nvPr/>
            </p:nvSpPr>
            <p:spPr bwMode="auto">
              <a:xfrm>
                <a:off x="597" y="56"/>
                <a:ext cx="29" cy="24"/>
              </a:xfrm>
              <a:custGeom>
                <a:avLst/>
                <a:gdLst>
                  <a:gd name="T0" fmla="*/ 0 w 59"/>
                  <a:gd name="T1" fmla="*/ 1 h 47"/>
                  <a:gd name="T2" fmla="*/ 0 w 59"/>
                  <a:gd name="T3" fmla="*/ 1 h 47"/>
                  <a:gd name="T4" fmla="*/ 0 w 59"/>
                  <a:gd name="T5" fmla="*/ 1 h 47"/>
                  <a:gd name="T6" fmla="*/ 0 w 59"/>
                  <a:gd name="T7" fmla="*/ 1 h 47"/>
                  <a:gd name="T8" fmla="*/ 0 w 59"/>
                  <a:gd name="T9" fmla="*/ 1 h 47"/>
                  <a:gd name="T10" fmla="*/ 0 w 59"/>
                  <a:gd name="T11" fmla="*/ 1 h 47"/>
                  <a:gd name="T12" fmla="*/ 0 w 59"/>
                  <a:gd name="T13" fmla="*/ 1 h 47"/>
                  <a:gd name="T14" fmla="*/ 0 w 59"/>
                  <a:gd name="T15" fmla="*/ 1 h 47"/>
                  <a:gd name="T16" fmla="*/ 0 w 59"/>
                  <a:gd name="T17" fmla="*/ 0 h 47"/>
                  <a:gd name="T18" fmla="*/ 0 w 59"/>
                  <a:gd name="T19" fmla="*/ 1 h 47"/>
                  <a:gd name="T20" fmla="*/ 0 w 59"/>
                  <a:gd name="T21" fmla="*/ 1 h 47"/>
                  <a:gd name="T22" fmla="*/ 0 w 59"/>
                  <a:gd name="T23" fmla="*/ 1 h 47"/>
                  <a:gd name="T24" fmla="*/ 0 w 59"/>
                  <a:gd name="T25" fmla="*/ 1 h 47"/>
                  <a:gd name="T26" fmla="*/ 0 w 59"/>
                  <a:gd name="T27" fmla="*/ 1 h 47"/>
                  <a:gd name="T28" fmla="*/ 0 w 59"/>
                  <a:gd name="T29" fmla="*/ 1 h 47"/>
                  <a:gd name="T30" fmla="*/ 0 w 59"/>
                  <a:gd name="T31" fmla="*/ 1 h 47"/>
                  <a:gd name="T32" fmla="*/ 0 w 59"/>
                  <a:gd name="T33" fmla="*/ 1 h 4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9" h="47">
                    <a:moveTo>
                      <a:pt x="58" y="47"/>
                    </a:moveTo>
                    <a:lnTo>
                      <a:pt x="59" y="44"/>
                    </a:lnTo>
                    <a:lnTo>
                      <a:pt x="57" y="39"/>
                    </a:lnTo>
                    <a:lnTo>
                      <a:pt x="51" y="31"/>
                    </a:lnTo>
                    <a:lnTo>
                      <a:pt x="43" y="23"/>
                    </a:lnTo>
                    <a:lnTo>
                      <a:pt x="34" y="15"/>
                    </a:lnTo>
                    <a:lnTo>
                      <a:pt x="22" y="8"/>
                    </a:lnTo>
                    <a:lnTo>
                      <a:pt x="12" y="2"/>
                    </a:lnTo>
                    <a:lnTo>
                      <a:pt x="0" y="0"/>
                    </a:lnTo>
                    <a:lnTo>
                      <a:pt x="5" y="3"/>
                    </a:lnTo>
                    <a:lnTo>
                      <a:pt x="12" y="10"/>
                    </a:lnTo>
                    <a:lnTo>
                      <a:pt x="20" y="18"/>
                    </a:lnTo>
                    <a:lnTo>
                      <a:pt x="29" y="27"/>
                    </a:lnTo>
                    <a:lnTo>
                      <a:pt x="37" y="36"/>
                    </a:lnTo>
                    <a:lnTo>
                      <a:pt x="46" y="43"/>
                    </a:lnTo>
                    <a:lnTo>
                      <a:pt x="53" y="47"/>
                    </a:lnTo>
                    <a:lnTo>
                      <a:pt x="58" y="47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482" name="Freeform 39"/>
              <p:cNvSpPr>
                <a:spLocks/>
              </p:cNvSpPr>
              <p:nvPr/>
            </p:nvSpPr>
            <p:spPr bwMode="auto">
              <a:xfrm>
                <a:off x="584" y="59"/>
                <a:ext cx="26" cy="27"/>
              </a:xfrm>
              <a:custGeom>
                <a:avLst/>
                <a:gdLst>
                  <a:gd name="T0" fmla="*/ 1 w 52"/>
                  <a:gd name="T1" fmla="*/ 1 h 54"/>
                  <a:gd name="T2" fmla="*/ 1 w 52"/>
                  <a:gd name="T3" fmla="*/ 1 h 54"/>
                  <a:gd name="T4" fmla="*/ 1 w 52"/>
                  <a:gd name="T5" fmla="*/ 1 h 54"/>
                  <a:gd name="T6" fmla="*/ 1 w 52"/>
                  <a:gd name="T7" fmla="*/ 1 h 54"/>
                  <a:gd name="T8" fmla="*/ 1 w 52"/>
                  <a:gd name="T9" fmla="*/ 1 h 54"/>
                  <a:gd name="T10" fmla="*/ 1 w 52"/>
                  <a:gd name="T11" fmla="*/ 1 h 54"/>
                  <a:gd name="T12" fmla="*/ 1 w 52"/>
                  <a:gd name="T13" fmla="*/ 1 h 54"/>
                  <a:gd name="T14" fmla="*/ 1 w 52"/>
                  <a:gd name="T15" fmla="*/ 1 h 54"/>
                  <a:gd name="T16" fmla="*/ 0 w 52"/>
                  <a:gd name="T17" fmla="*/ 0 h 54"/>
                  <a:gd name="T18" fmla="*/ 1 w 52"/>
                  <a:gd name="T19" fmla="*/ 1 h 54"/>
                  <a:gd name="T20" fmla="*/ 1 w 52"/>
                  <a:gd name="T21" fmla="*/ 1 h 54"/>
                  <a:gd name="T22" fmla="*/ 1 w 52"/>
                  <a:gd name="T23" fmla="*/ 1 h 54"/>
                  <a:gd name="T24" fmla="*/ 1 w 52"/>
                  <a:gd name="T25" fmla="*/ 1 h 54"/>
                  <a:gd name="T26" fmla="*/ 1 w 52"/>
                  <a:gd name="T27" fmla="*/ 1 h 54"/>
                  <a:gd name="T28" fmla="*/ 1 w 52"/>
                  <a:gd name="T29" fmla="*/ 1 h 54"/>
                  <a:gd name="T30" fmla="*/ 1 w 52"/>
                  <a:gd name="T31" fmla="*/ 1 h 54"/>
                  <a:gd name="T32" fmla="*/ 1 w 52"/>
                  <a:gd name="T33" fmla="*/ 1 h 5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2" h="54">
                    <a:moveTo>
                      <a:pt x="50" y="54"/>
                    </a:moveTo>
                    <a:lnTo>
                      <a:pt x="52" y="50"/>
                    </a:lnTo>
                    <a:lnTo>
                      <a:pt x="50" y="44"/>
                    </a:lnTo>
                    <a:lnTo>
                      <a:pt x="45" y="34"/>
                    </a:lnTo>
                    <a:lnTo>
                      <a:pt x="38" y="25"/>
                    </a:lnTo>
                    <a:lnTo>
                      <a:pt x="30" y="16"/>
                    </a:lnTo>
                    <a:lnTo>
                      <a:pt x="19" y="8"/>
                    </a:lnTo>
                    <a:lnTo>
                      <a:pt x="10" y="2"/>
                    </a:lnTo>
                    <a:lnTo>
                      <a:pt x="0" y="0"/>
                    </a:lnTo>
                    <a:lnTo>
                      <a:pt x="3" y="4"/>
                    </a:lnTo>
                    <a:lnTo>
                      <a:pt x="9" y="11"/>
                    </a:lnTo>
                    <a:lnTo>
                      <a:pt x="16" y="21"/>
                    </a:lnTo>
                    <a:lnTo>
                      <a:pt x="24" y="30"/>
                    </a:lnTo>
                    <a:lnTo>
                      <a:pt x="32" y="40"/>
                    </a:lnTo>
                    <a:lnTo>
                      <a:pt x="40" y="48"/>
                    </a:lnTo>
                    <a:lnTo>
                      <a:pt x="47" y="53"/>
                    </a:lnTo>
                    <a:lnTo>
                      <a:pt x="50" y="5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483" name="Freeform 40"/>
              <p:cNvSpPr>
                <a:spLocks/>
              </p:cNvSpPr>
              <p:nvPr/>
            </p:nvSpPr>
            <p:spPr bwMode="auto">
              <a:xfrm>
                <a:off x="559" y="64"/>
                <a:ext cx="23" cy="25"/>
              </a:xfrm>
              <a:custGeom>
                <a:avLst/>
                <a:gdLst>
                  <a:gd name="T0" fmla="*/ 1 w 45"/>
                  <a:gd name="T1" fmla="*/ 0 h 51"/>
                  <a:gd name="T2" fmla="*/ 1 w 45"/>
                  <a:gd name="T3" fmla="*/ 0 h 51"/>
                  <a:gd name="T4" fmla="*/ 1 w 45"/>
                  <a:gd name="T5" fmla="*/ 0 h 51"/>
                  <a:gd name="T6" fmla="*/ 1 w 45"/>
                  <a:gd name="T7" fmla="*/ 0 h 51"/>
                  <a:gd name="T8" fmla="*/ 1 w 45"/>
                  <a:gd name="T9" fmla="*/ 0 h 51"/>
                  <a:gd name="T10" fmla="*/ 1 w 45"/>
                  <a:gd name="T11" fmla="*/ 0 h 51"/>
                  <a:gd name="T12" fmla="*/ 1 w 45"/>
                  <a:gd name="T13" fmla="*/ 0 h 51"/>
                  <a:gd name="T14" fmla="*/ 1 w 45"/>
                  <a:gd name="T15" fmla="*/ 0 h 51"/>
                  <a:gd name="T16" fmla="*/ 0 w 45"/>
                  <a:gd name="T17" fmla="*/ 0 h 51"/>
                  <a:gd name="T18" fmla="*/ 1 w 45"/>
                  <a:gd name="T19" fmla="*/ 0 h 51"/>
                  <a:gd name="T20" fmla="*/ 1 w 45"/>
                  <a:gd name="T21" fmla="*/ 0 h 51"/>
                  <a:gd name="T22" fmla="*/ 1 w 45"/>
                  <a:gd name="T23" fmla="*/ 0 h 51"/>
                  <a:gd name="T24" fmla="*/ 1 w 45"/>
                  <a:gd name="T25" fmla="*/ 0 h 51"/>
                  <a:gd name="T26" fmla="*/ 1 w 45"/>
                  <a:gd name="T27" fmla="*/ 0 h 51"/>
                  <a:gd name="T28" fmla="*/ 1 w 45"/>
                  <a:gd name="T29" fmla="*/ 0 h 51"/>
                  <a:gd name="T30" fmla="*/ 1 w 45"/>
                  <a:gd name="T31" fmla="*/ 0 h 51"/>
                  <a:gd name="T32" fmla="*/ 1 w 45"/>
                  <a:gd name="T33" fmla="*/ 0 h 5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5" h="51">
                    <a:moveTo>
                      <a:pt x="44" y="51"/>
                    </a:moveTo>
                    <a:lnTo>
                      <a:pt x="45" y="47"/>
                    </a:lnTo>
                    <a:lnTo>
                      <a:pt x="43" y="41"/>
                    </a:lnTo>
                    <a:lnTo>
                      <a:pt x="38" y="33"/>
                    </a:lnTo>
                    <a:lnTo>
                      <a:pt x="31" y="24"/>
                    </a:lnTo>
                    <a:lnTo>
                      <a:pt x="24" y="15"/>
                    </a:lnTo>
                    <a:lnTo>
                      <a:pt x="16" y="7"/>
                    </a:lnTo>
                    <a:lnTo>
                      <a:pt x="7" y="2"/>
                    </a:lnTo>
                    <a:lnTo>
                      <a:pt x="0" y="0"/>
                    </a:lnTo>
                    <a:lnTo>
                      <a:pt x="4" y="5"/>
                    </a:lnTo>
                    <a:lnTo>
                      <a:pt x="8" y="12"/>
                    </a:lnTo>
                    <a:lnTo>
                      <a:pt x="14" y="21"/>
                    </a:lnTo>
                    <a:lnTo>
                      <a:pt x="21" y="30"/>
                    </a:lnTo>
                    <a:lnTo>
                      <a:pt x="27" y="39"/>
                    </a:lnTo>
                    <a:lnTo>
                      <a:pt x="34" y="46"/>
                    </a:lnTo>
                    <a:lnTo>
                      <a:pt x="39" y="51"/>
                    </a:lnTo>
                    <a:lnTo>
                      <a:pt x="44" y="5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484" name="Freeform 41"/>
              <p:cNvSpPr>
                <a:spLocks/>
              </p:cNvSpPr>
              <p:nvPr/>
            </p:nvSpPr>
            <p:spPr bwMode="auto">
              <a:xfrm>
                <a:off x="549" y="68"/>
                <a:ext cx="16" cy="23"/>
              </a:xfrm>
              <a:custGeom>
                <a:avLst/>
                <a:gdLst>
                  <a:gd name="T0" fmla="*/ 1 w 32"/>
                  <a:gd name="T1" fmla="*/ 1 h 46"/>
                  <a:gd name="T2" fmla="*/ 1 w 32"/>
                  <a:gd name="T3" fmla="*/ 1 h 46"/>
                  <a:gd name="T4" fmla="*/ 1 w 32"/>
                  <a:gd name="T5" fmla="*/ 1 h 46"/>
                  <a:gd name="T6" fmla="*/ 1 w 32"/>
                  <a:gd name="T7" fmla="*/ 1 h 46"/>
                  <a:gd name="T8" fmla="*/ 1 w 32"/>
                  <a:gd name="T9" fmla="*/ 1 h 46"/>
                  <a:gd name="T10" fmla="*/ 1 w 32"/>
                  <a:gd name="T11" fmla="*/ 1 h 46"/>
                  <a:gd name="T12" fmla="*/ 1 w 32"/>
                  <a:gd name="T13" fmla="*/ 1 h 46"/>
                  <a:gd name="T14" fmla="*/ 1 w 32"/>
                  <a:gd name="T15" fmla="*/ 1 h 46"/>
                  <a:gd name="T16" fmla="*/ 0 w 32"/>
                  <a:gd name="T17" fmla="*/ 0 h 46"/>
                  <a:gd name="T18" fmla="*/ 1 w 32"/>
                  <a:gd name="T19" fmla="*/ 1 h 46"/>
                  <a:gd name="T20" fmla="*/ 1 w 32"/>
                  <a:gd name="T21" fmla="*/ 1 h 46"/>
                  <a:gd name="T22" fmla="*/ 1 w 32"/>
                  <a:gd name="T23" fmla="*/ 1 h 46"/>
                  <a:gd name="T24" fmla="*/ 1 w 32"/>
                  <a:gd name="T25" fmla="*/ 1 h 4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32" h="46">
                    <a:moveTo>
                      <a:pt x="29" y="46"/>
                    </a:moveTo>
                    <a:lnTo>
                      <a:pt x="32" y="44"/>
                    </a:lnTo>
                    <a:lnTo>
                      <a:pt x="32" y="38"/>
                    </a:lnTo>
                    <a:lnTo>
                      <a:pt x="31" y="31"/>
                    </a:lnTo>
                    <a:lnTo>
                      <a:pt x="27" y="23"/>
                    </a:lnTo>
                    <a:lnTo>
                      <a:pt x="23" y="16"/>
                    </a:lnTo>
                    <a:lnTo>
                      <a:pt x="17" y="9"/>
                    </a:lnTo>
                    <a:lnTo>
                      <a:pt x="9" y="4"/>
                    </a:lnTo>
                    <a:lnTo>
                      <a:pt x="0" y="0"/>
                    </a:lnTo>
                    <a:lnTo>
                      <a:pt x="6" y="12"/>
                    </a:lnTo>
                    <a:lnTo>
                      <a:pt x="14" y="28"/>
                    </a:lnTo>
                    <a:lnTo>
                      <a:pt x="23" y="42"/>
                    </a:lnTo>
                    <a:lnTo>
                      <a:pt x="29" y="46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485" name="Freeform 42"/>
              <p:cNvSpPr>
                <a:spLocks/>
              </p:cNvSpPr>
              <p:nvPr/>
            </p:nvSpPr>
            <p:spPr bwMode="auto">
              <a:xfrm>
                <a:off x="526" y="79"/>
                <a:ext cx="13" cy="17"/>
              </a:xfrm>
              <a:custGeom>
                <a:avLst/>
                <a:gdLst>
                  <a:gd name="T0" fmla="*/ 1 w 25"/>
                  <a:gd name="T1" fmla="*/ 0 h 35"/>
                  <a:gd name="T2" fmla="*/ 1 w 25"/>
                  <a:gd name="T3" fmla="*/ 0 h 35"/>
                  <a:gd name="T4" fmla="*/ 1 w 25"/>
                  <a:gd name="T5" fmla="*/ 0 h 35"/>
                  <a:gd name="T6" fmla="*/ 1 w 25"/>
                  <a:gd name="T7" fmla="*/ 0 h 35"/>
                  <a:gd name="T8" fmla="*/ 0 w 25"/>
                  <a:gd name="T9" fmla="*/ 0 h 35"/>
                  <a:gd name="T10" fmla="*/ 1 w 25"/>
                  <a:gd name="T11" fmla="*/ 0 h 35"/>
                  <a:gd name="T12" fmla="*/ 1 w 25"/>
                  <a:gd name="T13" fmla="*/ 0 h 35"/>
                  <a:gd name="T14" fmla="*/ 1 w 25"/>
                  <a:gd name="T15" fmla="*/ 0 h 35"/>
                  <a:gd name="T16" fmla="*/ 1 w 25"/>
                  <a:gd name="T17" fmla="*/ 0 h 3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5" h="35">
                    <a:moveTo>
                      <a:pt x="23" y="35"/>
                    </a:moveTo>
                    <a:lnTo>
                      <a:pt x="25" y="28"/>
                    </a:lnTo>
                    <a:lnTo>
                      <a:pt x="19" y="15"/>
                    </a:lnTo>
                    <a:lnTo>
                      <a:pt x="9" y="5"/>
                    </a:lnTo>
                    <a:lnTo>
                      <a:pt x="0" y="0"/>
                    </a:lnTo>
                    <a:lnTo>
                      <a:pt x="4" y="8"/>
                    </a:lnTo>
                    <a:lnTo>
                      <a:pt x="10" y="20"/>
                    </a:lnTo>
                    <a:lnTo>
                      <a:pt x="17" y="30"/>
                    </a:lnTo>
                    <a:lnTo>
                      <a:pt x="23" y="35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486" name="Freeform 43"/>
              <p:cNvSpPr>
                <a:spLocks/>
              </p:cNvSpPr>
              <p:nvPr/>
            </p:nvSpPr>
            <p:spPr bwMode="auto">
              <a:xfrm>
                <a:off x="517" y="84"/>
                <a:ext cx="9" cy="12"/>
              </a:xfrm>
              <a:custGeom>
                <a:avLst/>
                <a:gdLst>
                  <a:gd name="T0" fmla="*/ 1 w 18"/>
                  <a:gd name="T1" fmla="*/ 1 h 24"/>
                  <a:gd name="T2" fmla="*/ 1 w 18"/>
                  <a:gd name="T3" fmla="*/ 1 h 24"/>
                  <a:gd name="T4" fmla="*/ 1 w 18"/>
                  <a:gd name="T5" fmla="*/ 1 h 24"/>
                  <a:gd name="T6" fmla="*/ 1 w 18"/>
                  <a:gd name="T7" fmla="*/ 0 h 24"/>
                  <a:gd name="T8" fmla="*/ 0 w 18"/>
                  <a:gd name="T9" fmla="*/ 1 h 24"/>
                  <a:gd name="T10" fmla="*/ 1 w 18"/>
                  <a:gd name="T11" fmla="*/ 1 h 24"/>
                  <a:gd name="T12" fmla="*/ 1 w 18"/>
                  <a:gd name="T13" fmla="*/ 1 h 24"/>
                  <a:gd name="T14" fmla="*/ 1 w 18"/>
                  <a:gd name="T15" fmla="*/ 1 h 24"/>
                  <a:gd name="T16" fmla="*/ 1 w 18"/>
                  <a:gd name="T17" fmla="*/ 1 h 2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8" h="24">
                    <a:moveTo>
                      <a:pt x="17" y="23"/>
                    </a:moveTo>
                    <a:lnTo>
                      <a:pt x="18" y="16"/>
                    </a:lnTo>
                    <a:lnTo>
                      <a:pt x="15" y="7"/>
                    </a:lnTo>
                    <a:lnTo>
                      <a:pt x="9" y="0"/>
                    </a:lnTo>
                    <a:lnTo>
                      <a:pt x="0" y="1"/>
                    </a:lnTo>
                    <a:lnTo>
                      <a:pt x="7" y="6"/>
                    </a:lnTo>
                    <a:lnTo>
                      <a:pt x="10" y="15"/>
                    </a:lnTo>
                    <a:lnTo>
                      <a:pt x="14" y="24"/>
                    </a:lnTo>
                    <a:lnTo>
                      <a:pt x="17" y="2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487" name="Freeform 44"/>
              <p:cNvSpPr>
                <a:spLocks/>
              </p:cNvSpPr>
              <p:nvPr/>
            </p:nvSpPr>
            <p:spPr bwMode="auto">
              <a:xfrm>
                <a:off x="610" y="56"/>
                <a:ext cx="26" cy="22"/>
              </a:xfrm>
              <a:custGeom>
                <a:avLst/>
                <a:gdLst>
                  <a:gd name="T0" fmla="*/ 1 w 51"/>
                  <a:gd name="T1" fmla="*/ 0 h 45"/>
                  <a:gd name="T2" fmla="*/ 1 w 51"/>
                  <a:gd name="T3" fmla="*/ 0 h 45"/>
                  <a:gd name="T4" fmla="*/ 1 w 51"/>
                  <a:gd name="T5" fmla="*/ 0 h 45"/>
                  <a:gd name="T6" fmla="*/ 1 w 51"/>
                  <a:gd name="T7" fmla="*/ 0 h 45"/>
                  <a:gd name="T8" fmla="*/ 1 w 51"/>
                  <a:gd name="T9" fmla="*/ 0 h 45"/>
                  <a:gd name="T10" fmla="*/ 1 w 51"/>
                  <a:gd name="T11" fmla="*/ 0 h 45"/>
                  <a:gd name="T12" fmla="*/ 1 w 51"/>
                  <a:gd name="T13" fmla="*/ 0 h 45"/>
                  <a:gd name="T14" fmla="*/ 1 w 51"/>
                  <a:gd name="T15" fmla="*/ 0 h 45"/>
                  <a:gd name="T16" fmla="*/ 0 w 51"/>
                  <a:gd name="T17" fmla="*/ 0 h 45"/>
                  <a:gd name="T18" fmla="*/ 1 w 51"/>
                  <a:gd name="T19" fmla="*/ 0 h 45"/>
                  <a:gd name="T20" fmla="*/ 1 w 51"/>
                  <a:gd name="T21" fmla="*/ 0 h 45"/>
                  <a:gd name="T22" fmla="*/ 1 w 51"/>
                  <a:gd name="T23" fmla="*/ 0 h 45"/>
                  <a:gd name="T24" fmla="*/ 1 w 51"/>
                  <a:gd name="T25" fmla="*/ 0 h 45"/>
                  <a:gd name="T26" fmla="*/ 1 w 51"/>
                  <a:gd name="T27" fmla="*/ 0 h 45"/>
                  <a:gd name="T28" fmla="*/ 1 w 51"/>
                  <a:gd name="T29" fmla="*/ 0 h 45"/>
                  <a:gd name="T30" fmla="*/ 1 w 51"/>
                  <a:gd name="T31" fmla="*/ 0 h 45"/>
                  <a:gd name="T32" fmla="*/ 1 w 51"/>
                  <a:gd name="T33" fmla="*/ 0 h 4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1" h="45">
                    <a:moveTo>
                      <a:pt x="50" y="45"/>
                    </a:moveTo>
                    <a:lnTo>
                      <a:pt x="51" y="41"/>
                    </a:lnTo>
                    <a:lnTo>
                      <a:pt x="50" y="37"/>
                    </a:lnTo>
                    <a:lnTo>
                      <a:pt x="46" y="30"/>
                    </a:lnTo>
                    <a:lnTo>
                      <a:pt x="39" y="22"/>
                    </a:lnTo>
                    <a:lnTo>
                      <a:pt x="31" y="15"/>
                    </a:lnTo>
                    <a:lnTo>
                      <a:pt x="21" y="8"/>
                    </a:lnTo>
                    <a:lnTo>
                      <a:pt x="10" y="2"/>
                    </a:lnTo>
                    <a:lnTo>
                      <a:pt x="0" y="0"/>
                    </a:lnTo>
                    <a:lnTo>
                      <a:pt x="4" y="3"/>
                    </a:lnTo>
                    <a:lnTo>
                      <a:pt x="10" y="9"/>
                    </a:lnTo>
                    <a:lnTo>
                      <a:pt x="17" y="17"/>
                    </a:lnTo>
                    <a:lnTo>
                      <a:pt x="25" y="25"/>
                    </a:lnTo>
                    <a:lnTo>
                      <a:pt x="33" y="33"/>
                    </a:lnTo>
                    <a:lnTo>
                      <a:pt x="40" y="40"/>
                    </a:lnTo>
                    <a:lnTo>
                      <a:pt x="46" y="45"/>
                    </a:lnTo>
                    <a:lnTo>
                      <a:pt x="50" y="45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488" name="Freeform 45"/>
              <p:cNvSpPr>
                <a:spLocks/>
              </p:cNvSpPr>
              <p:nvPr/>
            </p:nvSpPr>
            <p:spPr bwMode="auto">
              <a:xfrm>
                <a:off x="637" y="55"/>
                <a:ext cx="20" cy="18"/>
              </a:xfrm>
              <a:custGeom>
                <a:avLst/>
                <a:gdLst>
                  <a:gd name="T0" fmla="*/ 1 w 40"/>
                  <a:gd name="T1" fmla="*/ 1 h 35"/>
                  <a:gd name="T2" fmla="*/ 1 w 40"/>
                  <a:gd name="T3" fmla="*/ 1 h 35"/>
                  <a:gd name="T4" fmla="*/ 1 w 40"/>
                  <a:gd name="T5" fmla="*/ 1 h 35"/>
                  <a:gd name="T6" fmla="*/ 1 w 40"/>
                  <a:gd name="T7" fmla="*/ 1 h 35"/>
                  <a:gd name="T8" fmla="*/ 1 w 40"/>
                  <a:gd name="T9" fmla="*/ 1 h 35"/>
                  <a:gd name="T10" fmla="*/ 1 w 40"/>
                  <a:gd name="T11" fmla="*/ 1 h 35"/>
                  <a:gd name="T12" fmla="*/ 1 w 40"/>
                  <a:gd name="T13" fmla="*/ 1 h 35"/>
                  <a:gd name="T14" fmla="*/ 1 w 40"/>
                  <a:gd name="T15" fmla="*/ 1 h 35"/>
                  <a:gd name="T16" fmla="*/ 0 w 40"/>
                  <a:gd name="T17" fmla="*/ 0 h 35"/>
                  <a:gd name="T18" fmla="*/ 1 w 40"/>
                  <a:gd name="T19" fmla="*/ 1 h 35"/>
                  <a:gd name="T20" fmla="*/ 1 w 40"/>
                  <a:gd name="T21" fmla="*/ 1 h 35"/>
                  <a:gd name="T22" fmla="*/ 1 w 40"/>
                  <a:gd name="T23" fmla="*/ 1 h 35"/>
                  <a:gd name="T24" fmla="*/ 1 w 40"/>
                  <a:gd name="T25" fmla="*/ 1 h 35"/>
                  <a:gd name="T26" fmla="*/ 1 w 40"/>
                  <a:gd name="T27" fmla="*/ 1 h 35"/>
                  <a:gd name="T28" fmla="*/ 1 w 40"/>
                  <a:gd name="T29" fmla="*/ 1 h 35"/>
                  <a:gd name="T30" fmla="*/ 1 w 40"/>
                  <a:gd name="T31" fmla="*/ 1 h 35"/>
                  <a:gd name="T32" fmla="*/ 1 w 40"/>
                  <a:gd name="T33" fmla="*/ 1 h 3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0" h="35">
                    <a:moveTo>
                      <a:pt x="39" y="35"/>
                    </a:moveTo>
                    <a:lnTo>
                      <a:pt x="40" y="33"/>
                    </a:lnTo>
                    <a:lnTo>
                      <a:pt x="40" y="30"/>
                    </a:lnTo>
                    <a:lnTo>
                      <a:pt x="37" y="24"/>
                    </a:lnTo>
                    <a:lnTo>
                      <a:pt x="33" y="18"/>
                    </a:lnTo>
                    <a:lnTo>
                      <a:pt x="26" y="12"/>
                    </a:lnTo>
                    <a:lnTo>
                      <a:pt x="19" y="6"/>
                    </a:lnTo>
                    <a:lnTo>
                      <a:pt x="10" y="2"/>
                    </a:lnTo>
                    <a:lnTo>
                      <a:pt x="0" y="0"/>
                    </a:lnTo>
                    <a:lnTo>
                      <a:pt x="4" y="4"/>
                    </a:lnTo>
                    <a:lnTo>
                      <a:pt x="10" y="10"/>
                    </a:lnTo>
                    <a:lnTo>
                      <a:pt x="16" y="16"/>
                    </a:lnTo>
                    <a:lnTo>
                      <a:pt x="22" y="23"/>
                    </a:lnTo>
                    <a:lnTo>
                      <a:pt x="27" y="28"/>
                    </a:lnTo>
                    <a:lnTo>
                      <a:pt x="32" y="33"/>
                    </a:lnTo>
                    <a:lnTo>
                      <a:pt x="37" y="35"/>
                    </a:lnTo>
                    <a:lnTo>
                      <a:pt x="39" y="35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489" name="Freeform 46"/>
              <p:cNvSpPr>
                <a:spLocks/>
              </p:cNvSpPr>
              <p:nvPr/>
            </p:nvSpPr>
            <p:spPr bwMode="auto">
              <a:xfrm>
                <a:off x="569" y="61"/>
                <a:ext cx="23" cy="24"/>
              </a:xfrm>
              <a:custGeom>
                <a:avLst/>
                <a:gdLst>
                  <a:gd name="T0" fmla="*/ 1 w 45"/>
                  <a:gd name="T1" fmla="*/ 0 h 50"/>
                  <a:gd name="T2" fmla="*/ 1 w 45"/>
                  <a:gd name="T3" fmla="*/ 0 h 50"/>
                  <a:gd name="T4" fmla="*/ 1 w 45"/>
                  <a:gd name="T5" fmla="*/ 0 h 50"/>
                  <a:gd name="T6" fmla="*/ 1 w 45"/>
                  <a:gd name="T7" fmla="*/ 0 h 50"/>
                  <a:gd name="T8" fmla="*/ 1 w 45"/>
                  <a:gd name="T9" fmla="*/ 0 h 50"/>
                  <a:gd name="T10" fmla="*/ 1 w 45"/>
                  <a:gd name="T11" fmla="*/ 0 h 50"/>
                  <a:gd name="T12" fmla="*/ 1 w 45"/>
                  <a:gd name="T13" fmla="*/ 0 h 50"/>
                  <a:gd name="T14" fmla="*/ 1 w 45"/>
                  <a:gd name="T15" fmla="*/ 0 h 50"/>
                  <a:gd name="T16" fmla="*/ 0 w 45"/>
                  <a:gd name="T17" fmla="*/ 0 h 50"/>
                  <a:gd name="T18" fmla="*/ 1 w 45"/>
                  <a:gd name="T19" fmla="*/ 0 h 50"/>
                  <a:gd name="T20" fmla="*/ 1 w 45"/>
                  <a:gd name="T21" fmla="*/ 0 h 50"/>
                  <a:gd name="T22" fmla="*/ 1 w 45"/>
                  <a:gd name="T23" fmla="*/ 0 h 50"/>
                  <a:gd name="T24" fmla="*/ 1 w 45"/>
                  <a:gd name="T25" fmla="*/ 0 h 50"/>
                  <a:gd name="T26" fmla="*/ 1 w 45"/>
                  <a:gd name="T27" fmla="*/ 0 h 50"/>
                  <a:gd name="T28" fmla="*/ 1 w 45"/>
                  <a:gd name="T29" fmla="*/ 0 h 50"/>
                  <a:gd name="T30" fmla="*/ 1 w 45"/>
                  <a:gd name="T31" fmla="*/ 0 h 50"/>
                  <a:gd name="T32" fmla="*/ 1 w 45"/>
                  <a:gd name="T33" fmla="*/ 0 h 5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5" h="50">
                    <a:moveTo>
                      <a:pt x="44" y="50"/>
                    </a:moveTo>
                    <a:lnTo>
                      <a:pt x="45" y="47"/>
                    </a:lnTo>
                    <a:lnTo>
                      <a:pt x="43" y="40"/>
                    </a:lnTo>
                    <a:lnTo>
                      <a:pt x="38" y="33"/>
                    </a:lnTo>
                    <a:lnTo>
                      <a:pt x="31" y="24"/>
                    </a:lnTo>
                    <a:lnTo>
                      <a:pt x="24" y="15"/>
                    </a:lnTo>
                    <a:lnTo>
                      <a:pt x="16" y="7"/>
                    </a:lnTo>
                    <a:lnTo>
                      <a:pt x="7" y="2"/>
                    </a:lnTo>
                    <a:lnTo>
                      <a:pt x="0" y="0"/>
                    </a:lnTo>
                    <a:lnTo>
                      <a:pt x="3" y="5"/>
                    </a:lnTo>
                    <a:lnTo>
                      <a:pt x="8" y="12"/>
                    </a:lnTo>
                    <a:lnTo>
                      <a:pt x="14" y="21"/>
                    </a:lnTo>
                    <a:lnTo>
                      <a:pt x="21" y="30"/>
                    </a:lnTo>
                    <a:lnTo>
                      <a:pt x="26" y="38"/>
                    </a:lnTo>
                    <a:lnTo>
                      <a:pt x="33" y="45"/>
                    </a:lnTo>
                    <a:lnTo>
                      <a:pt x="39" y="50"/>
                    </a:lnTo>
                    <a:lnTo>
                      <a:pt x="44" y="5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490" name="Freeform 47"/>
              <p:cNvSpPr>
                <a:spLocks/>
              </p:cNvSpPr>
              <p:nvPr/>
            </p:nvSpPr>
            <p:spPr bwMode="auto">
              <a:xfrm>
                <a:off x="537" y="73"/>
                <a:ext cx="17" cy="20"/>
              </a:xfrm>
              <a:custGeom>
                <a:avLst/>
                <a:gdLst>
                  <a:gd name="T0" fmla="*/ 1 w 34"/>
                  <a:gd name="T1" fmla="*/ 0 h 42"/>
                  <a:gd name="T2" fmla="*/ 1 w 34"/>
                  <a:gd name="T3" fmla="*/ 0 h 42"/>
                  <a:gd name="T4" fmla="*/ 1 w 34"/>
                  <a:gd name="T5" fmla="*/ 0 h 42"/>
                  <a:gd name="T6" fmla="*/ 1 w 34"/>
                  <a:gd name="T7" fmla="*/ 0 h 42"/>
                  <a:gd name="T8" fmla="*/ 1 w 34"/>
                  <a:gd name="T9" fmla="*/ 0 h 42"/>
                  <a:gd name="T10" fmla="*/ 1 w 34"/>
                  <a:gd name="T11" fmla="*/ 0 h 42"/>
                  <a:gd name="T12" fmla="*/ 1 w 34"/>
                  <a:gd name="T13" fmla="*/ 0 h 42"/>
                  <a:gd name="T14" fmla="*/ 1 w 34"/>
                  <a:gd name="T15" fmla="*/ 0 h 42"/>
                  <a:gd name="T16" fmla="*/ 0 w 34"/>
                  <a:gd name="T17" fmla="*/ 0 h 42"/>
                  <a:gd name="T18" fmla="*/ 1 w 34"/>
                  <a:gd name="T19" fmla="*/ 0 h 42"/>
                  <a:gd name="T20" fmla="*/ 1 w 34"/>
                  <a:gd name="T21" fmla="*/ 0 h 42"/>
                  <a:gd name="T22" fmla="*/ 1 w 34"/>
                  <a:gd name="T23" fmla="*/ 0 h 42"/>
                  <a:gd name="T24" fmla="*/ 1 w 34"/>
                  <a:gd name="T25" fmla="*/ 0 h 4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34" h="42">
                    <a:moveTo>
                      <a:pt x="32" y="42"/>
                    </a:moveTo>
                    <a:lnTo>
                      <a:pt x="34" y="39"/>
                    </a:lnTo>
                    <a:lnTo>
                      <a:pt x="33" y="34"/>
                    </a:lnTo>
                    <a:lnTo>
                      <a:pt x="29" y="27"/>
                    </a:lnTo>
                    <a:lnTo>
                      <a:pt x="24" y="19"/>
                    </a:lnTo>
                    <a:lnTo>
                      <a:pt x="18" y="12"/>
                    </a:lnTo>
                    <a:lnTo>
                      <a:pt x="12" y="6"/>
                    </a:lnTo>
                    <a:lnTo>
                      <a:pt x="5" y="1"/>
                    </a:lnTo>
                    <a:lnTo>
                      <a:pt x="0" y="0"/>
                    </a:lnTo>
                    <a:lnTo>
                      <a:pt x="6" y="9"/>
                    </a:lnTo>
                    <a:lnTo>
                      <a:pt x="14" y="23"/>
                    </a:lnTo>
                    <a:lnTo>
                      <a:pt x="24" y="36"/>
                    </a:lnTo>
                    <a:lnTo>
                      <a:pt x="32" y="4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491" name="Freeform 48"/>
              <p:cNvSpPr>
                <a:spLocks/>
              </p:cNvSpPr>
              <p:nvPr/>
            </p:nvSpPr>
            <p:spPr bwMode="auto">
              <a:xfrm>
                <a:off x="647" y="53"/>
                <a:ext cx="22" cy="3"/>
              </a:xfrm>
              <a:custGeom>
                <a:avLst/>
                <a:gdLst>
                  <a:gd name="T0" fmla="*/ 0 w 45"/>
                  <a:gd name="T1" fmla="*/ 0 h 7"/>
                  <a:gd name="T2" fmla="*/ 0 w 45"/>
                  <a:gd name="T3" fmla="*/ 0 h 7"/>
                  <a:gd name="T4" fmla="*/ 0 w 45"/>
                  <a:gd name="T5" fmla="*/ 0 h 7"/>
                  <a:gd name="T6" fmla="*/ 0 w 45"/>
                  <a:gd name="T7" fmla="*/ 0 h 7"/>
                  <a:gd name="T8" fmla="*/ 0 w 45"/>
                  <a:gd name="T9" fmla="*/ 0 h 7"/>
                  <a:gd name="T10" fmla="*/ 0 w 45"/>
                  <a:gd name="T11" fmla="*/ 0 h 7"/>
                  <a:gd name="T12" fmla="*/ 0 w 45"/>
                  <a:gd name="T13" fmla="*/ 0 h 7"/>
                  <a:gd name="T14" fmla="*/ 0 w 45"/>
                  <a:gd name="T15" fmla="*/ 0 h 7"/>
                  <a:gd name="T16" fmla="*/ 0 w 45"/>
                  <a:gd name="T17" fmla="*/ 0 h 7"/>
                  <a:gd name="T18" fmla="*/ 0 w 45"/>
                  <a:gd name="T19" fmla="*/ 0 h 7"/>
                  <a:gd name="T20" fmla="*/ 0 w 45"/>
                  <a:gd name="T21" fmla="*/ 0 h 7"/>
                  <a:gd name="T22" fmla="*/ 0 w 45"/>
                  <a:gd name="T23" fmla="*/ 0 h 7"/>
                  <a:gd name="T24" fmla="*/ 0 w 45"/>
                  <a:gd name="T25" fmla="*/ 0 h 7"/>
                  <a:gd name="T26" fmla="*/ 0 w 45"/>
                  <a:gd name="T27" fmla="*/ 0 h 7"/>
                  <a:gd name="T28" fmla="*/ 0 w 45"/>
                  <a:gd name="T29" fmla="*/ 0 h 7"/>
                  <a:gd name="T30" fmla="*/ 0 w 45"/>
                  <a:gd name="T31" fmla="*/ 0 h 7"/>
                  <a:gd name="T32" fmla="*/ 0 w 45"/>
                  <a:gd name="T33" fmla="*/ 0 h 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5" h="7">
                    <a:moveTo>
                      <a:pt x="0" y="6"/>
                    </a:moveTo>
                    <a:lnTo>
                      <a:pt x="4" y="6"/>
                    </a:lnTo>
                    <a:lnTo>
                      <a:pt x="10" y="5"/>
                    </a:lnTo>
                    <a:lnTo>
                      <a:pt x="16" y="4"/>
                    </a:lnTo>
                    <a:lnTo>
                      <a:pt x="24" y="2"/>
                    </a:lnTo>
                    <a:lnTo>
                      <a:pt x="33" y="1"/>
                    </a:lnTo>
                    <a:lnTo>
                      <a:pt x="39" y="0"/>
                    </a:lnTo>
                    <a:lnTo>
                      <a:pt x="44" y="0"/>
                    </a:lnTo>
                    <a:lnTo>
                      <a:pt x="45" y="2"/>
                    </a:lnTo>
                    <a:lnTo>
                      <a:pt x="44" y="5"/>
                    </a:lnTo>
                    <a:lnTo>
                      <a:pt x="39" y="7"/>
                    </a:lnTo>
                    <a:lnTo>
                      <a:pt x="34" y="7"/>
                    </a:lnTo>
                    <a:lnTo>
                      <a:pt x="27" y="7"/>
                    </a:lnTo>
                    <a:lnTo>
                      <a:pt x="19" y="7"/>
                    </a:lnTo>
                    <a:lnTo>
                      <a:pt x="11" y="7"/>
                    </a:lnTo>
                    <a:lnTo>
                      <a:pt x="5" y="6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492" name="Freeform 49"/>
              <p:cNvSpPr>
                <a:spLocks/>
              </p:cNvSpPr>
              <p:nvPr/>
            </p:nvSpPr>
            <p:spPr bwMode="auto">
              <a:xfrm>
                <a:off x="621" y="28"/>
                <a:ext cx="30" cy="27"/>
              </a:xfrm>
              <a:custGeom>
                <a:avLst/>
                <a:gdLst>
                  <a:gd name="T0" fmla="*/ 0 w 60"/>
                  <a:gd name="T1" fmla="*/ 0 h 55"/>
                  <a:gd name="T2" fmla="*/ 1 w 60"/>
                  <a:gd name="T3" fmla="*/ 0 h 55"/>
                  <a:gd name="T4" fmla="*/ 1 w 60"/>
                  <a:gd name="T5" fmla="*/ 0 h 55"/>
                  <a:gd name="T6" fmla="*/ 1 w 60"/>
                  <a:gd name="T7" fmla="*/ 0 h 55"/>
                  <a:gd name="T8" fmla="*/ 1 w 60"/>
                  <a:gd name="T9" fmla="*/ 0 h 55"/>
                  <a:gd name="T10" fmla="*/ 1 w 60"/>
                  <a:gd name="T11" fmla="*/ 0 h 55"/>
                  <a:gd name="T12" fmla="*/ 1 w 60"/>
                  <a:gd name="T13" fmla="*/ 0 h 55"/>
                  <a:gd name="T14" fmla="*/ 1 w 60"/>
                  <a:gd name="T15" fmla="*/ 0 h 55"/>
                  <a:gd name="T16" fmla="*/ 1 w 60"/>
                  <a:gd name="T17" fmla="*/ 0 h 55"/>
                  <a:gd name="T18" fmla="*/ 1 w 60"/>
                  <a:gd name="T19" fmla="*/ 0 h 55"/>
                  <a:gd name="T20" fmla="*/ 1 w 60"/>
                  <a:gd name="T21" fmla="*/ 0 h 55"/>
                  <a:gd name="T22" fmla="*/ 1 w 60"/>
                  <a:gd name="T23" fmla="*/ 0 h 55"/>
                  <a:gd name="T24" fmla="*/ 1 w 60"/>
                  <a:gd name="T25" fmla="*/ 0 h 55"/>
                  <a:gd name="T26" fmla="*/ 1 w 60"/>
                  <a:gd name="T27" fmla="*/ 0 h 55"/>
                  <a:gd name="T28" fmla="*/ 1 w 60"/>
                  <a:gd name="T29" fmla="*/ 0 h 55"/>
                  <a:gd name="T30" fmla="*/ 1 w 60"/>
                  <a:gd name="T31" fmla="*/ 0 h 55"/>
                  <a:gd name="T32" fmla="*/ 0 w 60"/>
                  <a:gd name="T33" fmla="*/ 0 h 5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60" h="55">
                    <a:moveTo>
                      <a:pt x="0" y="55"/>
                    </a:moveTo>
                    <a:lnTo>
                      <a:pt x="7" y="51"/>
                    </a:lnTo>
                    <a:lnTo>
                      <a:pt x="17" y="44"/>
                    </a:lnTo>
                    <a:lnTo>
                      <a:pt x="28" y="36"/>
                    </a:lnTo>
                    <a:lnTo>
                      <a:pt x="40" y="27"/>
                    </a:lnTo>
                    <a:lnTo>
                      <a:pt x="49" y="19"/>
                    </a:lnTo>
                    <a:lnTo>
                      <a:pt x="57" y="11"/>
                    </a:lnTo>
                    <a:lnTo>
                      <a:pt x="60" y="4"/>
                    </a:lnTo>
                    <a:lnTo>
                      <a:pt x="59" y="0"/>
                    </a:lnTo>
                    <a:lnTo>
                      <a:pt x="55" y="0"/>
                    </a:lnTo>
                    <a:lnTo>
                      <a:pt x="48" y="5"/>
                    </a:lnTo>
                    <a:lnTo>
                      <a:pt x="40" y="12"/>
                    </a:lnTo>
                    <a:lnTo>
                      <a:pt x="32" y="22"/>
                    </a:lnTo>
                    <a:lnTo>
                      <a:pt x="22" y="32"/>
                    </a:lnTo>
                    <a:lnTo>
                      <a:pt x="14" y="42"/>
                    </a:lnTo>
                    <a:lnTo>
                      <a:pt x="6" y="50"/>
                    </a:lnTo>
                    <a:lnTo>
                      <a:pt x="0" y="55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493" name="Freeform 50"/>
              <p:cNvSpPr>
                <a:spLocks/>
              </p:cNvSpPr>
              <p:nvPr/>
            </p:nvSpPr>
            <p:spPr bwMode="auto">
              <a:xfrm>
                <a:off x="610" y="28"/>
                <a:ext cx="27" cy="28"/>
              </a:xfrm>
              <a:custGeom>
                <a:avLst/>
                <a:gdLst>
                  <a:gd name="T0" fmla="*/ 0 w 54"/>
                  <a:gd name="T1" fmla="*/ 0 h 57"/>
                  <a:gd name="T2" fmla="*/ 1 w 54"/>
                  <a:gd name="T3" fmla="*/ 0 h 57"/>
                  <a:gd name="T4" fmla="*/ 1 w 54"/>
                  <a:gd name="T5" fmla="*/ 0 h 57"/>
                  <a:gd name="T6" fmla="*/ 1 w 54"/>
                  <a:gd name="T7" fmla="*/ 0 h 57"/>
                  <a:gd name="T8" fmla="*/ 1 w 54"/>
                  <a:gd name="T9" fmla="*/ 0 h 57"/>
                  <a:gd name="T10" fmla="*/ 1 w 54"/>
                  <a:gd name="T11" fmla="*/ 0 h 57"/>
                  <a:gd name="T12" fmla="*/ 1 w 54"/>
                  <a:gd name="T13" fmla="*/ 0 h 57"/>
                  <a:gd name="T14" fmla="*/ 1 w 54"/>
                  <a:gd name="T15" fmla="*/ 0 h 57"/>
                  <a:gd name="T16" fmla="*/ 1 w 54"/>
                  <a:gd name="T17" fmla="*/ 0 h 57"/>
                  <a:gd name="T18" fmla="*/ 1 w 54"/>
                  <a:gd name="T19" fmla="*/ 0 h 57"/>
                  <a:gd name="T20" fmla="*/ 1 w 54"/>
                  <a:gd name="T21" fmla="*/ 0 h 57"/>
                  <a:gd name="T22" fmla="*/ 1 w 54"/>
                  <a:gd name="T23" fmla="*/ 0 h 57"/>
                  <a:gd name="T24" fmla="*/ 1 w 54"/>
                  <a:gd name="T25" fmla="*/ 0 h 57"/>
                  <a:gd name="T26" fmla="*/ 1 w 54"/>
                  <a:gd name="T27" fmla="*/ 0 h 57"/>
                  <a:gd name="T28" fmla="*/ 1 w 54"/>
                  <a:gd name="T29" fmla="*/ 0 h 57"/>
                  <a:gd name="T30" fmla="*/ 1 w 54"/>
                  <a:gd name="T31" fmla="*/ 0 h 57"/>
                  <a:gd name="T32" fmla="*/ 0 w 54"/>
                  <a:gd name="T33" fmla="*/ 0 h 5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4" h="57">
                    <a:moveTo>
                      <a:pt x="0" y="57"/>
                    </a:moveTo>
                    <a:lnTo>
                      <a:pt x="7" y="52"/>
                    </a:lnTo>
                    <a:lnTo>
                      <a:pt x="16" y="44"/>
                    </a:lnTo>
                    <a:lnTo>
                      <a:pt x="25" y="36"/>
                    </a:lnTo>
                    <a:lnTo>
                      <a:pt x="35" y="26"/>
                    </a:lnTo>
                    <a:lnTo>
                      <a:pt x="45" y="17"/>
                    </a:lnTo>
                    <a:lnTo>
                      <a:pt x="51" y="9"/>
                    </a:lnTo>
                    <a:lnTo>
                      <a:pt x="54" y="3"/>
                    </a:lnTo>
                    <a:lnTo>
                      <a:pt x="53" y="0"/>
                    </a:lnTo>
                    <a:lnTo>
                      <a:pt x="47" y="3"/>
                    </a:lnTo>
                    <a:lnTo>
                      <a:pt x="40" y="9"/>
                    </a:lnTo>
                    <a:lnTo>
                      <a:pt x="33" y="17"/>
                    </a:lnTo>
                    <a:lnTo>
                      <a:pt x="25" y="27"/>
                    </a:lnTo>
                    <a:lnTo>
                      <a:pt x="17" y="36"/>
                    </a:lnTo>
                    <a:lnTo>
                      <a:pt x="10" y="47"/>
                    </a:lnTo>
                    <a:lnTo>
                      <a:pt x="4" y="54"/>
                    </a:lnTo>
                    <a:lnTo>
                      <a:pt x="0" y="57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494" name="Freeform 51"/>
              <p:cNvSpPr>
                <a:spLocks/>
              </p:cNvSpPr>
              <p:nvPr/>
            </p:nvSpPr>
            <p:spPr bwMode="auto">
              <a:xfrm>
                <a:off x="597" y="28"/>
                <a:ext cx="24" cy="30"/>
              </a:xfrm>
              <a:custGeom>
                <a:avLst/>
                <a:gdLst>
                  <a:gd name="T0" fmla="*/ 0 w 47"/>
                  <a:gd name="T1" fmla="*/ 1 h 60"/>
                  <a:gd name="T2" fmla="*/ 1 w 47"/>
                  <a:gd name="T3" fmla="*/ 1 h 60"/>
                  <a:gd name="T4" fmla="*/ 1 w 47"/>
                  <a:gd name="T5" fmla="*/ 1 h 60"/>
                  <a:gd name="T6" fmla="*/ 1 w 47"/>
                  <a:gd name="T7" fmla="*/ 1 h 60"/>
                  <a:gd name="T8" fmla="*/ 1 w 47"/>
                  <a:gd name="T9" fmla="*/ 1 h 60"/>
                  <a:gd name="T10" fmla="*/ 1 w 47"/>
                  <a:gd name="T11" fmla="*/ 1 h 60"/>
                  <a:gd name="T12" fmla="*/ 1 w 47"/>
                  <a:gd name="T13" fmla="*/ 1 h 60"/>
                  <a:gd name="T14" fmla="*/ 1 w 47"/>
                  <a:gd name="T15" fmla="*/ 1 h 60"/>
                  <a:gd name="T16" fmla="*/ 1 w 47"/>
                  <a:gd name="T17" fmla="*/ 0 h 60"/>
                  <a:gd name="T18" fmla="*/ 1 w 47"/>
                  <a:gd name="T19" fmla="*/ 1 h 60"/>
                  <a:gd name="T20" fmla="*/ 1 w 47"/>
                  <a:gd name="T21" fmla="*/ 1 h 60"/>
                  <a:gd name="T22" fmla="*/ 1 w 47"/>
                  <a:gd name="T23" fmla="*/ 1 h 60"/>
                  <a:gd name="T24" fmla="*/ 1 w 47"/>
                  <a:gd name="T25" fmla="*/ 1 h 60"/>
                  <a:gd name="T26" fmla="*/ 1 w 47"/>
                  <a:gd name="T27" fmla="*/ 1 h 60"/>
                  <a:gd name="T28" fmla="*/ 1 w 47"/>
                  <a:gd name="T29" fmla="*/ 1 h 60"/>
                  <a:gd name="T30" fmla="*/ 1 w 47"/>
                  <a:gd name="T31" fmla="*/ 1 h 60"/>
                  <a:gd name="T32" fmla="*/ 0 w 47"/>
                  <a:gd name="T33" fmla="*/ 1 h 6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7" h="60">
                    <a:moveTo>
                      <a:pt x="0" y="60"/>
                    </a:moveTo>
                    <a:lnTo>
                      <a:pt x="7" y="55"/>
                    </a:lnTo>
                    <a:lnTo>
                      <a:pt x="16" y="46"/>
                    </a:lnTo>
                    <a:lnTo>
                      <a:pt x="26" y="36"/>
                    </a:lnTo>
                    <a:lnTo>
                      <a:pt x="34" y="27"/>
                    </a:lnTo>
                    <a:lnTo>
                      <a:pt x="41" y="16"/>
                    </a:lnTo>
                    <a:lnTo>
                      <a:pt x="46" y="8"/>
                    </a:lnTo>
                    <a:lnTo>
                      <a:pt x="47" y="3"/>
                    </a:lnTo>
                    <a:lnTo>
                      <a:pt x="46" y="0"/>
                    </a:lnTo>
                    <a:lnTo>
                      <a:pt x="42" y="3"/>
                    </a:lnTo>
                    <a:lnTo>
                      <a:pt x="36" y="8"/>
                    </a:lnTo>
                    <a:lnTo>
                      <a:pt x="30" y="16"/>
                    </a:lnTo>
                    <a:lnTo>
                      <a:pt x="23" y="27"/>
                    </a:lnTo>
                    <a:lnTo>
                      <a:pt x="18" y="38"/>
                    </a:lnTo>
                    <a:lnTo>
                      <a:pt x="11" y="48"/>
                    </a:lnTo>
                    <a:lnTo>
                      <a:pt x="5" y="56"/>
                    </a:lnTo>
                    <a:lnTo>
                      <a:pt x="0" y="6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495" name="Freeform 52"/>
              <p:cNvSpPr>
                <a:spLocks/>
              </p:cNvSpPr>
              <p:nvPr/>
            </p:nvSpPr>
            <p:spPr bwMode="auto">
              <a:xfrm>
                <a:off x="584" y="33"/>
                <a:ext cx="18" cy="28"/>
              </a:xfrm>
              <a:custGeom>
                <a:avLst/>
                <a:gdLst>
                  <a:gd name="T0" fmla="*/ 0 w 36"/>
                  <a:gd name="T1" fmla="*/ 1 h 55"/>
                  <a:gd name="T2" fmla="*/ 1 w 36"/>
                  <a:gd name="T3" fmla="*/ 1 h 55"/>
                  <a:gd name="T4" fmla="*/ 1 w 36"/>
                  <a:gd name="T5" fmla="*/ 1 h 55"/>
                  <a:gd name="T6" fmla="*/ 1 w 36"/>
                  <a:gd name="T7" fmla="*/ 1 h 55"/>
                  <a:gd name="T8" fmla="*/ 1 w 36"/>
                  <a:gd name="T9" fmla="*/ 1 h 55"/>
                  <a:gd name="T10" fmla="*/ 1 w 36"/>
                  <a:gd name="T11" fmla="*/ 1 h 55"/>
                  <a:gd name="T12" fmla="*/ 1 w 36"/>
                  <a:gd name="T13" fmla="*/ 1 h 55"/>
                  <a:gd name="T14" fmla="*/ 1 w 36"/>
                  <a:gd name="T15" fmla="*/ 1 h 55"/>
                  <a:gd name="T16" fmla="*/ 1 w 36"/>
                  <a:gd name="T17" fmla="*/ 0 h 55"/>
                  <a:gd name="T18" fmla="*/ 1 w 36"/>
                  <a:gd name="T19" fmla="*/ 1 h 55"/>
                  <a:gd name="T20" fmla="*/ 1 w 36"/>
                  <a:gd name="T21" fmla="*/ 1 h 55"/>
                  <a:gd name="T22" fmla="*/ 1 w 36"/>
                  <a:gd name="T23" fmla="*/ 1 h 55"/>
                  <a:gd name="T24" fmla="*/ 0 w 36"/>
                  <a:gd name="T25" fmla="*/ 1 h 55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36" h="55">
                    <a:moveTo>
                      <a:pt x="0" y="55"/>
                    </a:moveTo>
                    <a:lnTo>
                      <a:pt x="6" y="50"/>
                    </a:lnTo>
                    <a:lnTo>
                      <a:pt x="13" y="42"/>
                    </a:lnTo>
                    <a:lnTo>
                      <a:pt x="19" y="33"/>
                    </a:lnTo>
                    <a:lnTo>
                      <a:pt x="26" y="24"/>
                    </a:lnTo>
                    <a:lnTo>
                      <a:pt x="32" y="15"/>
                    </a:lnTo>
                    <a:lnTo>
                      <a:pt x="36" y="7"/>
                    </a:lnTo>
                    <a:lnTo>
                      <a:pt x="36" y="2"/>
                    </a:lnTo>
                    <a:lnTo>
                      <a:pt x="32" y="0"/>
                    </a:lnTo>
                    <a:lnTo>
                      <a:pt x="22" y="8"/>
                    </a:lnTo>
                    <a:lnTo>
                      <a:pt x="15" y="24"/>
                    </a:lnTo>
                    <a:lnTo>
                      <a:pt x="7" y="42"/>
                    </a:lnTo>
                    <a:lnTo>
                      <a:pt x="0" y="55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496" name="Freeform 53"/>
              <p:cNvSpPr>
                <a:spLocks/>
              </p:cNvSpPr>
              <p:nvPr/>
            </p:nvSpPr>
            <p:spPr bwMode="auto">
              <a:xfrm>
                <a:off x="571" y="36"/>
                <a:ext cx="16" cy="27"/>
              </a:xfrm>
              <a:custGeom>
                <a:avLst/>
                <a:gdLst>
                  <a:gd name="T0" fmla="*/ 0 w 33"/>
                  <a:gd name="T1" fmla="*/ 1 h 53"/>
                  <a:gd name="T2" fmla="*/ 0 w 33"/>
                  <a:gd name="T3" fmla="*/ 1 h 53"/>
                  <a:gd name="T4" fmla="*/ 0 w 33"/>
                  <a:gd name="T5" fmla="*/ 1 h 53"/>
                  <a:gd name="T6" fmla="*/ 0 w 33"/>
                  <a:gd name="T7" fmla="*/ 1 h 53"/>
                  <a:gd name="T8" fmla="*/ 0 w 33"/>
                  <a:gd name="T9" fmla="*/ 1 h 53"/>
                  <a:gd name="T10" fmla="*/ 0 w 33"/>
                  <a:gd name="T11" fmla="*/ 1 h 53"/>
                  <a:gd name="T12" fmla="*/ 0 w 33"/>
                  <a:gd name="T13" fmla="*/ 1 h 53"/>
                  <a:gd name="T14" fmla="*/ 0 w 33"/>
                  <a:gd name="T15" fmla="*/ 0 h 53"/>
                  <a:gd name="T16" fmla="*/ 0 w 33"/>
                  <a:gd name="T17" fmla="*/ 0 h 53"/>
                  <a:gd name="T18" fmla="*/ 0 w 33"/>
                  <a:gd name="T19" fmla="*/ 1 h 53"/>
                  <a:gd name="T20" fmla="*/ 0 w 33"/>
                  <a:gd name="T21" fmla="*/ 1 h 53"/>
                  <a:gd name="T22" fmla="*/ 0 w 33"/>
                  <a:gd name="T23" fmla="*/ 1 h 53"/>
                  <a:gd name="T24" fmla="*/ 0 w 33"/>
                  <a:gd name="T25" fmla="*/ 1 h 5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33" h="53">
                    <a:moveTo>
                      <a:pt x="0" y="53"/>
                    </a:moveTo>
                    <a:lnTo>
                      <a:pt x="5" y="48"/>
                    </a:lnTo>
                    <a:lnTo>
                      <a:pt x="11" y="40"/>
                    </a:lnTo>
                    <a:lnTo>
                      <a:pt x="16" y="31"/>
                    </a:lnTo>
                    <a:lnTo>
                      <a:pt x="23" y="20"/>
                    </a:lnTo>
                    <a:lnTo>
                      <a:pt x="28" y="12"/>
                    </a:lnTo>
                    <a:lnTo>
                      <a:pt x="31" y="4"/>
                    </a:lnTo>
                    <a:lnTo>
                      <a:pt x="33" y="0"/>
                    </a:lnTo>
                    <a:lnTo>
                      <a:pt x="29" y="0"/>
                    </a:lnTo>
                    <a:lnTo>
                      <a:pt x="19" y="9"/>
                    </a:lnTo>
                    <a:lnTo>
                      <a:pt x="11" y="25"/>
                    </a:lnTo>
                    <a:lnTo>
                      <a:pt x="5" y="42"/>
                    </a:lnTo>
                    <a:lnTo>
                      <a:pt x="0" y="5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497" name="Freeform 54"/>
              <p:cNvSpPr>
                <a:spLocks/>
              </p:cNvSpPr>
              <p:nvPr/>
            </p:nvSpPr>
            <p:spPr bwMode="auto">
              <a:xfrm>
                <a:off x="557" y="43"/>
                <a:ext cx="8" cy="23"/>
              </a:xfrm>
              <a:custGeom>
                <a:avLst/>
                <a:gdLst>
                  <a:gd name="T0" fmla="*/ 0 w 16"/>
                  <a:gd name="T1" fmla="*/ 0 h 47"/>
                  <a:gd name="T2" fmla="*/ 1 w 16"/>
                  <a:gd name="T3" fmla="*/ 0 h 47"/>
                  <a:gd name="T4" fmla="*/ 1 w 16"/>
                  <a:gd name="T5" fmla="*/ 0 h 47"/>
                  <a:gd name="T6" fmla="*/ 1 w 16"/>
                  <a:gd name="T7" fmla="*/ 0 h 47"/>
                  <a:gd name="T8" fmla="*/ 1 w 16"/>
                  <a:gd name="T9" fmla="*/ 0 h 47"/>
                  <a:gd name="T10" fmla="*/ 1 w 16"/>
                  <a:gd name="T11" fmla="*/ 0 h 47"/>
                  <a:gd name="T12" fmla="*/ 1 w 16"/>
                  <a:gd name="T13" fmla="*/ 0 h 47"/>
                  <a:gd name="T14" fmla="*/ 1 w 16"/>
                  <a:gd name="T15" fmla="*/ 0 h 47"/>
                  <a:gd name="T16" fmla="*/ 0 w 16"/>
                  <a:gd name="T17" fmla="*/ 0 h 4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6" h="47">
                    <a:moveTo>
                      <a:pt x="0" y="47"/>
                    </a:moveTo>
                    <a:lnTo>
                      <a:pt x="8" y="34"/>
                    </a:lnTo>
                    <a:lnTo>
                      <a:pt x="14" y="18"/>
                    </a:lnTo>
                    <a:lnTo>
                      <a:pt x="16" y="5"/>
                    </a:lnTo>
                    <a:lnTo>
                      <a:pt x="10" y="0"/>
                    </a:lnTo>
                    <a:lnTo>
                      <a:pt x="3" y="7"/>
                    </a:lnTo>
                    <a:lnTo>
                      <a:pt x="2" y="20"/>
                    </a:lnTo>
                    <a:lnTo>
                      <a:pt x="2" y="35"/>
                    </a:lnTo>
                    <a:lnTo>
                      <a:pt x="0" y="47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498" name="Freeform 55"/>
              <p:cNvSpPr>
                <a:spLocks/>
              </p:cNvSpPr>
              <p:nvPr/>
            </p:nvSpPr>
            <p:spPr bwMode="auto">
              <a:xfrm>
                <a:off x="546" y="50"/>
                <a:ext cx="4" cy="20"/>
              </a:xfrm>
              <a:custGeom>
                <a:avLst/>
                <a:gdLst>
                  <a:gd name="T0" fmla="*/ 0 w 9"/>
                  <a:gd name="T1" fmla="*/ 0 h 41"/>
                  <a:gd name="T2" fmla="*/ 0 w 9"/>
                  <a:gd name="T3" fmla="*/ 0 h 41"/>
                  <a:gd name="T4" fmla="*/ 0 w 9"/>
                  <a:gd name="T5" fmla="*/ 0 h 41"/>
                  <a:gd name="T6" fmla="*/ 0 w 9"/>
                  <a:gd name="T7" fmla="*/ 0 h 41"/>
                  <a:gd name="T8" fmla="*/ 0 w 9"/>
                  <a:gd name="T9" fmla="*/ 0 h 41"/>
                  <a:gd name="T10" fmla="*/ 0 w 9"/>
                  <a:gd name="T11" fmla="*/ 0 h 41"/>
                  <a:gd name="T12" fmla="*/ 0 w 9"/>
                  <a:gd name="T13" fmla="*/ 0 h 41"/>
                  <a:gd name="T14" fmla="*/ 0 w 9"/>
                  <a:gd name="T15" fmla="*/ 0 h 41"/>
                  <a:gd name="T16" fmla="*/ 0 w 9"/>
                  <a:gd name="T17" fmla="*/ 0 h 4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9" h="41">
                    <a:moveTo>
                      <a:pt x="2" y="41"/>
                    </a:moveTo>
                    <a:lnTo>
                      <a:pt x="6" y="30"/>
                    </a:lnTo>
                    <a:lnTo>
                      <a:pt x="9" y="16"/>
                    </a:lnTo>
                    <a:lnTo>
                      <a:pt x="9" y="4"/>
                    </a:lnTo>
                    <a:lnTo>
                      <a:pt x="4" y="0"/>
                    </a:lnTo>
                    <a:lnTo>
                      <a:pt x="0" y="6"/>
                    </a:lnTo>
                    <a:lnTo>
                      <a:pt x="1" y="16"/>
                    </a:lnTo>
                    <a:lnTo>
                      <a:pt x="2" y="29"/>
                    </a:lnTo>
                    <a:lnTo>
                      <a:pt x="2" y="4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499" name="Freeform 56"/>
              <p:cNvSpPr>
                <a:spLocks/>
              </p:cNvSpPr>
              <p:nvPr/>
            </p:nvSpPr>
            <p:spPr bwMode="auto">
              <a:xfrm>
                <a:off x="534" y="54"/>
                <a:ext cx="6" cy="19"/>
              </a:xfrm>
              <a:custGeom>
                <a:avLst/>
                <a:gdLst>
                  <a:gd name="T0" fmla="*/ 1 w 11"/>
                  <a:gd name="T1" fmla="*/ 0 h 39"/>
                  <a:gd name="T2" fmla="*/ 1 w 11"/>
                  <a:gd name="T3" fmla="*/ 0 h 39"/>
                  <a:gd name="T4" fmla="*/ 1 w 11"/>
                  <a:gd name="T5" fmla="*/ 0 h 39"/>
                  <a:gd name="T6" fmla="*/ 1 w 11"/>
                  <a:gd name="T7" fmla="*/ 0 h 39"/>
                  <a:gd name="T8" fmla="*/ 1 w 11"/>
                  <a:gd name="T9" fmla="*/ 0 h 39"/>
                  <a:gd name="T10" fmla="*/ 0 w 11"/>
                  <a:gd name="T11" fmla="*/ 0 h 39"/>
                  <a:gd name="T12" fmla="*/ 1 w 11"/>
                  <a:gd name="T13" fmla="*/ 0 h 39"/>
                  <a:gd name="T14" fmla="*/ 1 w 11"/>
                  <a:gd name="T15" fmla="*/ 0 h 39"/>
                  <a:gd name="T16" fmla="*/ 1 w 11"/>
                  <a:gd name="T17" fmla="*/ 0 h 39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1" h="39">
                    <a:moveTo>
                      <a:pt x="8" y="39"/>
                    </a:moveTo>
                    <a:lnTo>
                      <a:pt x="10" y="30"/>
                    </a:lnTo>
                    <a:lnTo>
                      <a:pt x="11" y="18"/>
                    </a:lnTo>
                    <a:lnTo>
                      <a:pt x="9" y="5"/>
                    </a:lnTo>
                    <a:lnTo>
                      <a:pt x="3" y="0"/>
                    </a:lnTo>
                    <a:lnTo>
                      <a:pt x="0" y="5"/>
                    </a:lnTo>
                    <a:lnTo>
                      <a:pt x="2" y="14"/>
                    </a:lnTo>
                    <a:lnTo>
                      <a:pt x="5" y="27"/>
                    </a:lnTo>
                    <a:lnTo>
                      <a:pt x="8" y="39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00" name="Freeform 57"/>
              <p:cNvSpPr>
                <a:spLocks/>
              </p:cNvSpPr>
              <p:nvPr/>
            </p:nvSpPr>
            <p:spPr bwMode="auto">
              <a:xfrm>
                <a:off x="525" y="61"/>
                <a:ext cx="5" cy="19"/>
              </a:xfrm>
              <a:custGeom>
                <a:avLst/>
                <a:gdLst>
                  <a:gd name="T0" fmla="*/ 0 w 12"/>
                  <a:gd name="T1" fmla="*/ 1 h 38"/>
                  <a:gd name="T2" fmla="*/ 0 w 12"/>
                  <a:gd name="T3" fmla="*/ 1 h 38"/>
                  <a:gd name="T4" fmla="*/ 0 w 12"/>
                  <a:gd name="T5" fmla="*/ 1 h 38"/>
                  <a:gd name="T6" fmla="*/ 0 w 12"/>
                  <a:gd name="T7" fmla="*/ 1 h 38"/>
                  <a:gd name="T8" fmla="*/ 0 w 12"/>
                  <a:gd name="T9" fmla="*/ 0 h 38"/>
                  <a:gd name="T10" fmla="*/ 0 w 12"/>
                  <a:gd name="T11" fmla="*/ 1 h 38"/>
                  <a:gd name="T12" fmla="*/ 0 w 12"/>
                  <a:gd name="T13" fmla="*/ 1 h 38"/>
                  <a:gd name="T14" fmla="*/ 0 w 12"/>
                  <a:gd name="T15" fmla="*/ 1 h 38"/>
                  <a:gd name="T16" fmla="*/ 0 w 12"/>
                  <a:gd name="T17" fmla="*/ 1 h 3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2" h="38">
                    <a:moveTo>
                      <a:pt x="1" y="38"/>
                    </a:moveTo>
                    <a:lnTo>
                      <a:pt x="7" y="32"/>
                    </a:lnTo>
                    <a:lnTo>
                      <a:pt x="12" y="21"/>
                    </a:lnTo>
                    <a:lnTo>
                      <a:pt x="12" y="8"/>
                    </a:lnTo>
                    <a:lnTo>
                      <a:pt x="6" y="0"/>
                    </a:lnTo>
                    <a:lnTo>
                      <a:pt x="0" y="4"/>
                    </a:lnTo>
                    <a:lnTo>
                      <a:pt x="0" y="14"/>
                    </a:lnTo>
                    <a:lnTo>
                      <a:pt x="1" y="28"/>
                    </a:lnTo>
                    <a:lnTo>
                      <a:pt x="1" y="38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01" name="Freeform 58"/>
              <p:cNvSpPr>
                <a:spLocks/>
              </p:cNvSpPr>
              <p:nvPr/>
            </p:nvSpPr>
            <p:spPr bwMode="auto">
              <a:xfrm>
                <a:off x="518" y="63"/>
                <a:ext cx="5" cy="21"/>
              </a:xfrm>
              <a:custGeom>
                <a:avLst/>
                <a:gdLst>
                  <a:gd name="T0" fmla="*/ 0 w 11"/>
                  <a:gd name="T1" fmla="*/ 1 h 42"/>
                  <a:gd name="T2" fmla="*/ 0 w 11"/>
                  <a:gd name="T3" fmla="*/ 1 h 42"/>
                  <a:gd name="T4" fmla="*/ 0 w 11"/>
                  <a:gd name="T5" fmla="*/ 1 h 42"/>
                  <a:gd name="T6" fmla="*/ 0 w 11"/>
                  <a:gd name="T7" fmla="*/ 1 h 42"/>
                  <a:gd name="T8" fmla="*/ 0 w 11"/>
                  <a:gd name="T9" fmla="*/ 0 h 42"/>
                  <a:gd name="T10" fmla="*/ 0 w 11"/>
                  <a:gd name="T11" fmla="*/ 1 h 42"/>
                  <a:gd name="T12" fmla="*/ 0 w 11"/>
                  <a:gd name="T13" fmla="*/ 1 h 42"/>
                  <a:gd name="T14" fmla="*/ 0 w 11"/>
                  <a:gd name="T15" fmla="*/ 1 h 42"/>
                  <a:gd name="T16" fmla="*/ 0 w 11"/>
                  <a:gd name="T17" fmla="*/ 1 h 4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1" h="42">
                    <a:moveTo>
                      <a:pt x="4" y="42"/>
                    </a:moveTo>
                    <a:lnTo>
                      <a:pt x="7" y="33"/>
                    </a:lnTo>
                    <a:lnTo>
                      <a:pt x="11" y="20"/>
                    </a:lnTo>
                    <a:lnTo>
                      <a:pt x="11" y="8"/>
                    </a:lnTo>
                    <a:lnTo>
                      <a:pt x="6" y="0"/>
                    </a:lnTo>
                    <a:lnTo>
                      <a:pt x="0" y="3"/>
                    </a:lnTo>
                    <a:lnTo>
                      <a:pt x="0" y="16"/>
                    </a:lnTo>
                    <a:lnTo>
                      <a:pt x="1" y="32"/>
                    </a:lnTo>
                    <a:lnTo>
                      <a:pt x="4" y="4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02" name="Freeform 59"/>
              <p:cNvSpPr>
                <a:spLocks/>
              </p:cNvSpPr>
              <p:nvPr/>
            </p:nvSpPr>
            <p:spPr bwMode="auto">
              <a:xfrm>
                <a:off x="633" y="33"/>
                <a:ext cx="31" cy="22"/>
              </a:xfrm>
              <a:custGeom>
                <a:avLst/>
                <a:gdLst>
                  <a:gd name="T0" fmla="*/ 1 w 62"/>
                  <a:gd name="T1" fmla="*/ 0 h 45"/>
                  <a:gd name="T2" fmla="*/ 1 w 62"/>
                  <a:gd name="T3" fmla="*/ 0 h 45"/>
                  <a:gd name="T4" fmla="*/ 1 w 62"/>
                  <a:gd name="T5" fmla="*/ 0 h 45"/>
                  <a:gd name="T6" fmla="*/ 1 w 62"/>
                  <a:gd name="T7" fmla="*/ 0 h 45"/>
                  <a:gd name="T8" fmla="*/ 1 w 62"/>
                  <a:gd name="T9" fmla="*/ 0 h 45"/>
                  <a:gd name="T10" fmla="*/ 1 w 62"/>
                  <a:gd name="T11" fmla="*/ 0 h 45"/>
                  <a:gd name="T12" fmla="*/ 1 w 62"/>
                  <a:gd name="T13" fmla="*/ 0 h 45"/>
                  <a:gd name="T14" fmla="*/ 1 w 62"/>
                  <a:gd name="T15" fmla="*/ 0 h 45"/>
                  <a:gd name="T16" fmla="*/ 0 w 62"/>
                  <a:gd name="T17" fmla="*/ 0 h 45"/>
                  <a:gd name="T18" fmla="*/ 1 w 62"/>
                  <a:gd name="T19" fmla="*/ 0 h 45"/>
                  <a:gd name="T20" fmla="*/ 1 w 62"/>
                  <a:gd name="T21" fmla="*/ 0 h 45"/>
                  <a:gd name="T22" fmla="*/ 1 w 62"/>
                  <a:gd name="T23" fmla="*/ 0 h 45"/>
                  <a:gd name="T24" fmla="*/ 1 w 62"/>
                  <a:gd name="T25" fmla="*/ 0 h 45"/>
                  <a:gd name="T26" fmla="*/ 1 w 62"/>
                  <a:gd name="T27" fmla="*/ 0 h 45"/>
                  <a:gd name="T28" fmla="*/ 1 w 62"/>
                  <a:gd name="T29" fmla="*/ 0 h 45"/>
                  <a:gd name="T30" fmla="*/ 1 w 62"/>
                  <a:gd name="T31" fmla="*/ 0 h 45"/>
                  <a:gd name="T32" fmla="*/ 1 w 62"/>
                  <a:gd name="T33" fmla="*/ 0 h 4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62" h="45">
                    <a:moveTo>
                      <a:pt x="60" y="0"/>
                    </a:moveTo>
                    <a:lnTo>
                      <a:pt x="56" y="1"/>
                    </a:lnTo>
                    <a:lnTo>
                      <a:pt x="51" y="5"/>
                    </a:lnTo>
                    <a:lnTo>
                      <a:pt x="43" y="12"/>
                    </a:lnTo>
                    <a:lnTo>
                      <a:pt x="35" y="20"/>
                    </a:lnTo>
                    <a:lnTo>
                      <a:pt x="26" y="29"/>
                    </a:lnTo>
                    <a:lnTo>
                      <a:pt x="17" y="35"/>
                    </a:lnTo>
                    <a:lnTo>
                      <a:pt x="8" y="41"/>
                    </a:lnTo>
                    <a:lnTo>
                      <a:pt x="0" y="45"/>
                    </a:lnTo>
                    <a:lnTo>
                      <a:pt x="10" y="41"/>
                    </a:lnTo>
                    <a:lnTo>
                      <a:pt x="22" y="35"/>
                    </a:lnTo>
                    <a:lnTo>
                      <a:pt x="33" y="30"/>
                    </a:lnTo>
                    <a:lnTo>
                      <a:pt x="43" y="22"/>
                    </a:lnTo>
                    <a:lnTo>
                      <a:pt x="53" y="15"/>
                    </a:lnTo>
                    <a:lnTo>
                      <a:pt x="60" y="8"/>
                    </a:lnTo>
                    <a:lnTo>
                      <a:pt x="62" y="3"/>
                    </a:lnTo>
                    <a:lnTo>
                      <a:pt x="6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03" name="Freeform 60"/>
              <p:cNvSpPr>
                <a:spLocks/>
              </p:cNvSpPr>
              <p:nvPr/>
            </p:nvSpPr>
            <p:spPr bwMode="auto">
              <a:xfrm>
                <a:off x="647" y="42"/>
                <a:ext cx="23" cy="14"/>
              </a:xfrm>
              <a:custGeom>
                <a:avLst/>
                <a:gdLst>
                  <a:gd name="T0" fmla="*/ 0 w 46"/>
                  <a:gd name="T1" fmla="*/ 0 h 29"/>
                  <a:gd name="T2" fmla="*/ 1 w 46"/>
                  <a:gd name="T3" fmla="*/ 0 h 29"/>
                  <a:gd name="T4" fmla="*/ 1 w 46"/>
                  <a:gd name="T5" fmla="*/ 0 h 29"/>
                  <a:gd name="T6" fmla="*/ 1 w 46"/>
                  <a:gd name="T7" fmla="*/ 0 h 29"/>
                  <a:gd name="T8" fmla="*/ 1 w 46"/>
                  <a:gd name="T9" fmla="*/ 0 h 29"/>
                  <a:gd name="T10" fmla="*/ 1 w 46"/>
                  <a:gd name="T11" fmla="*/ 0 h 29"/>
                  <a:gd name="T12" fmla="*/ 1 w 46"/>
                  <a:gd name="T13" fmla="*/ 0 h 29"/>
                  <a:gd name="T14" fmla="*/ 1 w 46"/>
                  <a:gd name="T15" fmla="*/ 0 h 29"/>
                  <a:gd name="T16" fmla="*/ 1 w 46"/>
                  <a:gd name="T17" fmla="*/ 0 h 29"/>
                  <a:gd name="T18" fmla="*/ 1 w 46"/>
                  <a:gd name="T19" fmla="*/ 0 h 29"/>
                  <a:gd name="T20" fmla="*/ 1 w 46"/>
                  <a:gd name="T21" fmla="*/ 0 h 29"/>
                  <a:gd name="T22" fmla="*/ 1 w 46"/>
                  <a:gd name="T23" fmla="*/ 0 h 29"/>
                  <a:gd name="T24" fmla="*/ 1 w 46"/>
                  <a:gd name="T25" fmla="*/ 0 h 29"/>
                  <a:gd name="T26" fmla="*/ 1 w 46"/>
                  <a:gd name="T27" fmla="*/ 0 h 29"/>
                  <a:gd name="T28" fmla="*/ 1 w 46"/>
                  <a:gd name="T29" fmla="*/ 0 h 29"/>
                  <a:gd name="T30" fmla="*/ 1 w 46"/>
                  <a:gd name="T31" fmla="*/ 0 h 29"/>
                  <a:gd name="T32" fmla="*/ 0 w 46"/>
                  <a:gd name="T33" fmla="*/ 0 h 2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6" h="29">
                    <a:moveTo>
                      <a:pt x="0" y="29"/>
                    </a:moveTo>
                    <a:lnTo>
                      <a:pt x="6" y="25"/>
                    </a:lnTo>
                    <a:lnTo>
                      <a:pt x="14" y="22"/>
                    </a:lnTo>
                    <a:lnTo>
                      <a:pt x="22" y="17"/>
                    </a:lnTo>
                    <a:lnTo>
                      <a:pt x="30" y="13"/>
                    </a:lnTo>
                    <a:lnTo>
                      <a:pt x="38" y="9"/>
                    </a:lnTo>
                    <a:lnTo>
                      <a:pt x="44" y="5"/>
                    </a:lnTo>
                    <a:lnTo>
                      <a:pt x="46" y="2"/>
                    </a:lnTo>
                    <a:lnTo>
                      <a:pt x="46" y="0"/>
                    </a:lnTo>
                    <a:lnTo>
                      <a:pt x="43" y="0"/>
                    </a:lnTo>
                    <a:lnTo>
                      <a:pt x="37" y="2"/>
                    </a:lnTo>
                    <a:lnTo>
                      <a:pt x="31" y="7"/>
                    </a:lnTo>
                    <a:lnTo>
                      <a:pt x="23" y="12"/>
                    </a:lnTo>
                    <a:lnTo>
                      <a:pt x="16" y="17"/>
                    </a:lnTo>
                    <a:lnTo>
                      <a:pt x="10" y="22"/>
                    </a:lnTo>
                    <a:lnTo>
                      <a:pt x="4" y="27"/>
                    </a:lnTo>
                    <a:lnTo>
                      <a:pt x="0" y="29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04" name="Freeform 61"/>
              <p:cNvSpPr>
                <a:spLocks/>
              </p:cNvSpPr>
              <p:nvPr/>
            </p:nvSpPr>
            <p:spPr bwMode="auto">
              <a:xfrm>
                <a:off x="462" y="126"/>
                <a:ext cx="127" cy="30"/>
              </a:xfrm>
              <a:custGeom>
                <a:avLst/>
                <a:gdLst>
                  <a:gd name="T0" fmla="*/ 1 w 254"/>
                  <a:gd name="T1" fmla="*/ 1 h 60"/>
                  <a:gd name="T2" fmla="*/ 0 w 254"/>
                  <a:gd name="T3" fmla="*/ 1 h 60"/>
                  <a:gd name="T4" fmla="*/ 1 w 254"/>
                  <a:gd name="T5" fmla="*/ 1 h 60"/>
                  <a:gd name="T6" fmla="*/ 1 w 254"/>
                  <a:gd name="T7" fmla="*/ 1 h 60"/>
                  <a:gd name="T8" fmla="*/ 1 w 254"/>
                  <a:gd name="T9" fmla="*/ 0 h 60"/>
                  <a:gd name="T10" fmla="*/ 1 w 254"/>
                  <a:gd name="T11" fmla="*/ 1 h 60"/>
                  <a:gd name="T12" fmla="*/ 1 w 254"/>
                  <a:gd name="T13" fmla="*/ 1 h 60"/>
                  <a:gd name="T14" fmla="*/ 1 w 254"/>
                  <a:gd name="T15" fmla="*/ 1 h 60"/>
                  <a:gd name="T16" fmla="*/ 1 w 254"/>
                  <a:gd name="T17" fmla="*/ 1 h 60"/>
                  <a:gd name="T18" fmla="*/ 1 w 254"/>
                  <a:gd name="T19" fmla="*/ 1 h 60"/>
                  <a:gd name="T20" fmla="*/ 1 w 254"/>
                  <a:gd name="T21" fmla="*/ 1 h 60"/>
                  <a:gd name="T22" fmla="*/ 1 w 254"/>
                  <a:gd name="T23" fmla="*/ 1 h 60"/>
                  <a:gd name="T24" fmla="*/ 2 w 254"/>
                  <a:gd name="T25" fmla="*/ 1 h 60"/>
                  <a:gd name="T26" fmla="*/ 2 w 254"/>
                  <a:gd name="T27" fmla="*/ 1 h 60"/>
                  <a:gd name="T28" fmla="*/ 2 w 254"/>
                  <a:gd name="T29" fmla="*/ 1 h 60"/>
                  <a:gd name="T30" fmla="*/ 2 w 254"/>
                  <a:gd name="T31" fmla="*/ 1 h 60"/>
                  <a:gd name="T32" fmla="*/ 2 w 254"/>
                  <a:gd name="T33" fmla="*/ 1 h 60"/>
                  <a:gd name="T34" fmla="*/ 2 w 254"/>
                  <a:gd name="T35" fmla="*/ 1 h 60"/>
                  <a:gd name="T36" fmla="*/ 2 w 254"/>
                  <a:gd name="T37" fmla="*/ 1 h 60"/>
                  <a:gd name="T38" fmla="*/ 2 w 254"/>
                  <a:gd name="T39" fmla="*/ 1 h 60"/>
                  <a:gd name="T40" fmla="*/ 2 w 254"/>
                  <a:gd name="T41" fmla="*/ 1 h 60"/>
                  <a:gd name="T42" fmla="*/ 2 w 254"/>
                  <a:gd name="T43" fmla="*/ 1 h 60"/>
                  <a:gd name="T44" fmla="*/ 2 w 254"/>
                  <a:gd name="T45" fmla="*/ 1 h 60"/>
                  <a:gd name="T46" fmla="*/ 2 w 254"/>
                  <a:gd name="T47" fmla="*/ 1 h 60"/>
                  <a:gd name="T48" fmla="*/ 2 w 254"/>
                  <a:gd name="T49" fmla="*/ 1 h 60"/>
                  <a:gd name="T50" fmla="*/ 2 w 254"/>
                  <a:gd name="T51" fmla="*/ 1 h 60"/>
                  <a:gd name="T52" fmla="*/ 2 w 254"/>
                  <a:gd name="T53" fmla="*/ 1 h 60"/>
                  <a:gd name="T54" fmla="*/ 2 w 254"/>
                  <a:gd name="T55" fmla="*/ 1 h 60"/>
                  <a:gd name="T56" fmla="*/ 2 w 254"/>
                  <a:gd name="T57" fmla="*/ 1 h 60"/>
                  <a:gd name="T58" fmla="*/ 1 w 254"/>
                  <a:gd name="T59" fmla="*/ 1 h 60"/>
                  <a:gd name="T60" fmla="*/ 1 w 254"/>
                  <a:gd name="T61" fmla="*/ 1 h 60"/>
                  <a:gd name="T62" fmla="*/ 1 w 254"/>
                  <a:gd name="T63" fmla="*/ 1 h 60"/>
                  <a:gd name="T64" fmla="*/ 1 w 254"/>
                  <a:gd name="T65" fmla="*/ 1 h 60"/>
                  <a:gd name="T66" fmla="*/ 1 w 254"/>
                  <a:gd name="T67" fmla="*/ 1 h 60"/>
                  <a:gd name="T68" fmla="*/ 1 w 254"/>
                  <a:gd name="T69" fmla="*/ 1 h 60"/>
                  <a:gd name="T70" fmla="*/ 1 w 254"/>
                  <a:gd name="T71" fmla="*/ 1 h 60"/>
                  <a:gd name="T72" fmla="*/ 1 w 254"/>
                  <a:gd name="T73" fmla="*/ 1 h 60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0" t="0" r="r" b="b"/>
                <a:pathLst>
                  <a:path w="254" h="60">
                    <a:moveTo>
                      <a:pt x="1" y="11"/>
                    </a:moveTo>
                    <a:lnTo>
                      <a:pt x="0" y="9"/>
                    </a:lnTo>
                    <a:lnTo>
                      <a:pt x="1" y="6"/>
                    </a:lnTo>
                    <a:lnTo>
                      <a:pt x="2" y="4"/>
                    </a:lnTo>
                    <a:lnTo>
                      <a:pt x="2" y="0"/>
                    </a:lnTo>
                    <a:lnTo>
                      <a:pt x="18" y="14"/>
                    </a:lnTo>
                    <a:lnTo>
                      <a:pt x="34" y="25"/>
                    </a:lnTo>
                    <a:lnTo>
                      <a:pt x="51" y="34"/>
                    </a:lnTo>
                    <a:lnTo>
                      <a:pt x="69" y="41"/>
                    </a:lnTo>
                    <a:lnTo>
                      <a:pt x="86" y="47"/>
                    </a:lnTo>
                    <a:lnTo>
                      <a:pt x="103" y="50"/>
                    </a:lnTo>
                    <a:lnTo>
                      <a:pt x="121" y="51"/>
                    </a:lnTo>
                    <a:lnTo>
                      <a:pt x="138" y="52"/>
                    </a:lnTo>
                    <a:lnTo>
                      <a:pt x="154" y="52"/>
                    </a:lnTo>
                    <a:lnTo>
                      <a:pt x="171" y="51"/>
                    </a:lnTo>
                    <a:lnTo>
                      <a:pt x="187" y="49"/>
                    </a:lnTo>
                    <a:lnTo>
                      <a:pt x="202" y="47"/>
                    </a:lnTo>
                    <a:lnTo>
                      <a:pt x="216" y="44"/>
                    </a:lnTo>
                    <a:lnTo>
                      <a:pt x="230" y="42"/>
                    </a:lnTo>
                    <a:lnTo>
                      <a:pt x="243" y="39"/>
                    </a:lnTo>
                    <a:lnTo>
                      <a:pt x="254" y="36"/>
                    </a:lnTo>
                    <a:lnTo>
                      <a:pt x="246" y="42"/>
                    </a:lnTo>
                    <a:lnTo>
                      <a:pt x="236" y="47"/>
                    </a:lnTo>
                    <a:lnTo>
                      <a:pt x="222" y="51"/>
                    </a:lnTo>
                    <a:lnTo>
                      <a:pt x="207" y="55"/>
                    </a:lnTo>
                    <a:lnTo>
                      <a:pt x="190" y="58"/>
                    </a:lnTo>
                    <a:lnTo>
                      <a:pt x="171" y="59"/>
                    </a:lnTo>
                    <a:lnTo>
                      <a:pt x="152" y="60"/>
                    </a:lnTo>
                    <a:lnTo>
                      <a:pt x="132" y="59"/>
                    </a:lnTo>
                    <a:lnTo>
                      <a:pt x="112" y="58"/>
                    </a:lnTo>
                    <a:lnTo>
                      <a:pt x="93" y="56"/>
                    </a:lnTo>
                    <a:lnTo>
                      <a:pt x="73" y="52"/>
                    </a:lnTo>
                    <a:lnTo>
                      <a:pt x="55" y="47"/>
                    </a:lnTo>
                    <a:lnTo>
                      <a:pt x="39" y="40"/>
                    </a:lnTo>
                    <a:lnTo>
                      <a:pt x="24" y="32"/>
                    </a:lnTo>
                    <a:lnTo>
                      <a:pt x="11" y="22"/>
                    </a:lnTo>
                    <a:lnTo>
                      <a:pt x="1" y="1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05" name="Freeform 62"/>
              <p:cNvSpPr>
                <a:spLocks/>
              </p:cNvSpPr>
              <p:nvPr/>
            </p:nvSpPr>
            <p:spPr bwMode="auto">
              <a:xfrm>
                <a:off x="569" y="125"/>
                <a:ext cx="15" cy="25"/>
              </a:xfrm>
              <a:custGeom>
                <a:avLst/>
                <a:gdLst>
                  <a:gd name="T0" fmla="*/ 0 w 31"/>
                  <a:gd name="T1" fmla="*/ 0 h 52"/>
                  <a:gd name="T2" fmla="*/ 0 w 31"/>
                  <a:gd name="T3" fmla="*/ 0 h 52"/>
                  <a:gd name="T4" fmla="*/ 0 w 31"/>
                  <a:gd name="T5" fmla="*/ 0 h 52"/>
                  <a:gd name="T6" fmla="*/ 0 w 31"/>
                  <a:gd name="T7" fmla="*/ 0 h 52"/>
                  <a:gd name="T8" fmla="*/ 0 w 31"/>
                  <a:gd name="T9" fmla="*/ 0 h 52"/>
                  <a:gd name="T10" fmla="*/ 0 w 31"/>
                  <a:gd name="T11" fmla="*/ 0 h 52"/>
                  <a:gd name="T12" fmla="*/ 0 w 31"/>
                  <a:gd name="T13" fmla="*/ 0 h 52"/>
                  <a:gd name="T14" fmla="*/ 0 w 31"/>
                  <a:gd name="T15" fmla="*/ 0 h 52"/>
                  <a:gd name="T16" fmla="*/ 0 w 31"/>
                  <a:gd name="T17" fmla="*/ 0 h 52"/>
                  <a:gd name="T18" fmla="*/ 0 w 31"/>
                  <a:gd name="T19" fmla="*/ 0 h 52"/>
                  <a:gd name="T20" fmla="*/ 0 w 31"/>
                  <a:gd name="T21" fmla="*/ 0 h 52"/>
                  <a:gd name="T22" fmla="*/ 0 w 31"/>
                  <a:gd name="T23" fmla="*/ 0 h 52"/>
                  <a:gd name="T24" fmla="*/ 0 w 31"/>
                  <a:gd name="T25" fmla="*/ 0 h 5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31" h="52">
                    <a:moveTo>
                      <a:pt x="0" y="52"/>
                    </a:moveTo>
                    <a:lnTo>
                      <a:pt x="6" y="47"/>
                    </a:lnTo>
                    <a:lnTo>
                      <a:pt x="12" y="40"/>
                    </a:lnTo>
                    <a:lnTo>
                      <a:pt x="18" y="32"/>
                    </a:lnTo>
                    <a:lnTo>
                      <a:pt x="24" y="23"/>
                    </a:lnTo>
                    <a:lnTo>
                      <a:pt x="27" y="15"/>
                    </a:lnTo>
                    <a:lnTo>
                      <a:pt x="30" y="8"/>
                    </a:lnTo>
                    <a:lnTo>
                      <a:pt x="31" y="2"/>
                    </a:lnTo>
                    <a:lnTo>
                      <a:pt x="30" y="0"/>
                    </a:lnTo>
                    <a:lnTo>
                      <a:pt x="24" y="5"/>
                    </a:lnTo>
                    <a:lnTo>
                      <a:pt x="18" y="18"/>
                    </a:lnTo>
                    <a:lnTo>
                      <a:pt x="10" y="37"/>
                    </a:lnTo>
                    <a:lnTo>
                      <a:pt x="0" y="5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06" name="Freeform 63"/>
              <p:cNvSpPr>
                <a:spLocks/>
              </p:cNvSpPr>
              <p:nvPr/>
            </p:nvSpPr>
            <p:spPr bwMode="auto">
              <a:xfrm>
                <a:off x="557" y="121"/>
                <a:ext cx="23" cy="32"/>
              </a:xfrm>
              <a:custGeom>
                <a:avLst/>
                <a:gdLst>
                  <a:gd name="T0" fmla="*/ 1 w 46"/>
                  <a:gd name="T1" fmla="*/ 0 h 64"/>
                  <a:gd name="T2" fmla="*/ 1 w 46"/>
                  <a:gd name="T3" fmla="*/ 1 h 64"/>
                  <a:gd name="T4" fmla="*/ 1 w 46"/>
                  <a:gd name="T5" fmla="*/ 1 h 64"/>
                  <a:gd name="T6" fmla="*/ 1 w 46"/>
                  <a:gd name="T7" fmla="*/ 1 h 64"/>
                  <a:gd name="T8" fmla="*/ 1 w 46"/>
                  <a:gd name="T9" fmla="*/ 1 h 64"/>
                  <a:gd name="T10" fmla="*/ 1 w 46"/>
                  <a:gd name="T11" fmla="*/ 1 h 64"/>
                  <a:gd name="T12" fmla="*/ 1 w 46"/>
                  <a:gd name="T13" fmla="*/ 1 h 64"/>
                  <a:gd name="T14" fmla="*/ 1 w 46"/>
                  <a:gd name="T15" fmla="*/ 1 h 64"/>
                  <a:gd name="T16" fmla="*/ 0 w 46"/>
                  <a:gd name="T17" fmla="*/ 1 h 64"/>
                  <a:gd name="T18" fmla="*/ 1 w 46"/>
                  <a:gd name="T19" fmla="*/ 1 h 64"/>
                  <a:gd name="T20" fmla="*/ 1 w 46"/>
                  <a:gd name="T21" fmla="*/ 1 h 64"/>
                  <a:gd name="T22" fmla="*/ 1 w 46"/>
                  <a:gd name="T23" fmla="*/ 1 h 64"/>
                  <a:gd name="T24" fmla="*/ 1 w 46"/>
                  <a:gd name="T25" fmla="*/ 1 h 64"/>
                  <a:gd name="T26" fmla="*/ 1 w 46"/>
                  <a:gd name="T27" fmla="*/ 1 h 64"/>
                  <a:gd name="T28" fmla="*/ 1 w 46"/>
                  <a:gd name="T29" fmla="*/ 1 h 64"/>
                  <a:gd name="T30" fmla="*/ 1 w 46"/>
                  <a:gd name="T31" fmla="*/ 1 h 64"/>
                  <a:gd name="T32" fmla="*/ 1 w 46"/>
                  <a:gd name="T33" fmla="*/ 0 h 6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6" h="64">
                    <a:moveTo>
                      <a:pt x="46" y="0"/>
                    </a:moveTo>
                    <a:lnTo>
                      <a:pt x="46" y="4"/>
                    </a:lnTo>
                    <a:lnTo>
                      <a:pt x="45" y="9"/>
                    </a:lnTo>
                    <a:lnTo>
                      <a:pt x="40" y="19"/>
                    </a:lnTo>
                    <a:lnTo>
                      <a:pt x="34" y="29"/>
                    </a:lnTo>
                    <a:lnTo>
                      <a:pt x="27" y="40"/>
                    </a:lnTo>
                    <a:lnTo>
                      <a:pt x="19" y="50"/>
                    </a:lnTo>
                    <a:lnTo>
                      <a:pt x="9" y="58"/>
                    </a:lnTo>
                    <a:lnTo>
                      <a:pt x="0" y="64"/>
                    </a:lnTo>
                    <a:lnTo>
                      <a:pt x="5" y="57"/>
                    </a:lnTo>
                    <a:lnTo>
                      <a:pt x="11" y="47"/>
                    </a:lnTo>
                    <a:lnTo>
                      <a:pt x="18" y="37"/>
                    </a:lnTo>
                    <a:lnTo>
                      <a:pt x="25" y="25"/>
                    </a:lnTo>
                    <a:lnTo>
                      <a:pt x="32" y="15"/>
                    </a:lnTo>
                    <a:lnTo>
                      <a:pt x="38" y="7"/>
                    </a:lnTo>
                    <a:lnTo>
                      <a:pt x="42" y="1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07" name="Freeform 64"/>
              <p:cNvSpPr>
                <a:spLocks/>
              </p:cNvSpPr>
              <p:nvPr/>
            </p:nvSpPr>
            <p:spPr bwMode="auto">
              <a:xfrm>
                <a:off x="534" y="118"/>
                <a:ext cx="30" cy="37"/>
              </a:xfrm>
              <a:custGeom>
                <a:avLst/>
                <a:gdLst>
                  <a:gd name="T0" fmla="*/ 1 w 59"/>
                  <a:gd name="T1" fmla="*/ 0 h 74"/>
                  <a:gd name="T2" fmla="*/ 1 w 59"/>
                  <a:gd name="T3" fmla="*/ 1 h 74"/>
                  <a:gd name="T4" fmla="*/ 1 w 59"/>
                  <a:gd name="T5" fmla="*/ 1 h 74"/>
                  <a:gd name="T6" fmla="*/ 1 w 59"/>
                  <a:gd name="T7" fmla="*/ 1 h 74"/>
                  <a:gd name="T8" fmla="*/ 1 w 59"/>
                  <a:gd name="T9" fmla="*/ 1 h 74"/>
                  <a:gd name="T10" fmla="*/ 1 w 59"/>
                  <a:gd name="T11" fmla="*/ 1 h 74"/>
                  <a:gd name="T12" fmla="*/ 1 w 59"/>
                  <a:gd name="T13" fmla="*/ 1 h 74"/>
                  <a:gd name="T14" fmla="*/ 1 w 59"/>
                  <a:gd name="T15" fmla="*/ 1 h 74"/>
                  <a:gd name="T16" fmla="*/ 0 w 59"/>
                  <a:gd name="T17" fmla="*/ 1 h 74"/>
                  <a:gd name="T18" fmla="*/ 1 w 59"/>
                  <a:gd name="T19" fmla="*/ 1 h 74"/>
                  <a:gd name="T20" fmla="*/ 1 w 59"/>
                  <a:gd name="T21" fmla="*/ 1 h 74"/>
                  <a:gd name="T22" fmla="*/ 1 w 59"/>
                  <a:gd name="T23" fmla="*/ 1 h 74"/>
                  <a:gd name="T24" fmla="*/ 1 w 59"/>
                  <a:gd name="T25" fmla="*/ 1 h 74"/>
                  <a:gd name="T26" fmla="*/ 1 w 59"/>
                  <a:gd name="T27" fmla="*/ 1 h 74"/>
                  <a:gd name="T28" fmla="*/ 1 w 59"/>
                  <a:gd name="T29" fmla="*/ 1 h 74"/>
                  <a:gd name="T30" fmla="*/ 1 w 59"/>
                  <a:gd name="T31" fmla="*/ 1 h 74"/>
                  <a:gd name="T32" fmla="*/ 1 w 59"/>
                  <a:gd name="T33" fmla="*/ 0 h 7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9" h="74">
                    <a:moveTo>
                      <a:pt x="58" y="0"/>
                    </a:moveTo>
                    <a:lnTo>
                      <a:pt x="59" y="4"/>
                    </a:lnTo>
                    <a:lnTo>
                      <a:pt x="56" y="12"/>
                    </a:lnTo>
                    <a:lnTo>
                      <a:pt x="50" y="22"/>
                    </a:lnTo>
                    <a:lnTo>
                      <a:pt x="41" y="35"/>
                    </a:lnTo>
                    <a:lnTo>
                      <a:pt x="32" y="48"/>
                    </a:lnTo>
                    <a:lnTo>
                      <a:pt x="20" y="59"/>
                    </a:lnTo>
                    <a:lnTo>
                      <a:pt x="10" y="68"/>
                    </a:lnTo>
                    <a:lnTo>
                      <a:pt x="0" y="74"/>
                    </a:lnTo>
                    <a:lnTo>
                      <a:pt x="4" y="68"/>
                    </a:lnTo>
                    <a:lnTo>
                      <a:pt x="11" y="58"/>
                    </a:lnTo>
                    <a:lnTo>
                      <a:pt x="19" y="46"/>
                    </a:lnTo>
                    <a:lnTo>
                      <a:pt x="30" y="33"/>
                    </a:lnTo>
                    <a:lnTo>
                      <a:pt x="39" y="20"/>
                    </a:lnTo>
                    <a:lnTo>
                      <a:pt x="47" y="8"/>
                    </a:lnTo>
                    <a:lnTo>
                      <a:pt x="54" y="1"/>
                    </a:lnTo>
                    <a:lnTo>
                      <a:pt x="58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08" name="Freeform 65"/>
              <p:cNvSpPr>
                <a:spLocks/>
              </p:cNvSpPr>
              <p:nvPr/>
            </p:nvSpPr>
            <p:spPr bwMode="auto">
              <a:xfrm>
                <a:off x="511" y="114"/>
                <a:ext cx="27" cy="40"/>
              </a:xfrm>
              <a:custGeom>
                <a:avLst/>
                <a:gdLst>
                  <a:gd name="T0" fmla="*/ 1 w 54"/>
                  <a:gd name="T1" fmla="*/ 0 h 81"/>
                  <a:gd name="T2" fmla="*/ 1 w 54"/>
                  <a:gd name="T3" fmla="*/ 0 h 81"/>
                  <a:gd name="T4" fmla="*/ 1 w 54"/>
                  <a:gd name="T5" fmla="*/ 0 h 81"/>
                  <a:gd name="T6" fmla="*/ 1 w 54"/>
                  <a:gd name="T7" fmla="*/ 0 h 81"/>
                  <a:gd name="T8" fmla="*/ 1 w 54"/>
                  <a:gd name="T9" fmla="*/ 0 h 81"/>
                  <a:gd name="T10" fmla="*/ 1 w 54"/>
                  <a:gd name="T11" fmla="*/ 0 h 81"/>
                  <a:gd name="T12" fmla="*/ 1 w 54"/>
                  <a:gd name="T13" fmla="*/ 0 h 81"/>
                  <a:gd name="T14" fmla="*/ 1 w 54"/>
                  <a:gd name="T15" fmla="*/ 0 h 81"/>
                  <a:gd name="T16" fmla="*/ 0 w 54"/>
                  <a:gd name="T17" fmla="*/ 0 h 81"/>
                  <a:gd name="T18" fmla="*/ 1 w 54"/>
                  <a:gd name="T19" fmla="*/ 0 h 81"/>
                  <a:gd name="T20" fmla="*/ 1 w 54"/>
                  <a:gd name="T21" fmla="*/ 0 h 81"/>
                  <a:gd name="T22" fmla="*/ 1 w 54"/>
                  <a:gd name="T23" fmla="*/ 0 h 81"/>
                  <a:gd name="T24" fmla="*/ 1 w 54"/>
                  <a:gd name="T25" fmla="*/ 0 h 81"/>
                  <a:gd name="T26" fmla="*/ 1 w 54"/>
                  <a:gd name="T27" fmla="*/ 0 h 81"/>
                  <a:gd name="T28" fmla="*/ 1 w 54"/>
                  <a:gd name="T29" fmla="*/ 0 h 81"/>
                  <a:gd name="T30" fmla="*/ 1 w 54"/>
                  <a:gd name="T31" fmla="*/ 0 h 81"/>
                  <a:gd name="T32" fmla="*/ 1 w 54"/>
                  <a:gd name="T33" fmla="*/ 0 h 8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4" h="81">
                    <a:moveTo>
                      <a:pt x="52" y="0"/>
                    </a:moveTo>
                    <a:lnTo>
                      <a:pt x="54" y="5"/>
                    </a:lnTo>
                    <a:lnTo>
                      <a:pt x="51" y="14"/>
                    </a:lnTo>
                    <a:lnTo>
                      <a:pt x="46" y="25"/>
                    </a:lnTo>
                    <a:lnTo>
                      <a:pt x="38" y="39"/>
                    </a:lnTo>
                    <a:lnTo>
                      <a:pt x="28" y="53"/>
                    </a:lnTo>
                    <a:lnTo>
                      <a:pt x="19" y="66"/>
                    </a:lnTo>
                    <a:lnTo>
                      <a:pt x="9" y="75"/>
                    </a:lnTo>
                    <a:lnTo>
                      <a:pt x="0" y="81"/>
                    </a:lnTo>
                    <a:lnTo>
                      <a:pt x="3" y="75"/>
                    </a:lnTo>
                    <a:lnTo>
                      <a:pt x="9" y="64"/>
                    </a:lnTo>
                    <a:lnTo>
                      <a:pt x="17" y="51"/>
                    </a:lnTo>
                    <a:lnTo>
                      <a:pt x="25" y="36"/>
                    </a:lnTo>
                    <a:lnTo>
                      <a:pt x="34" y="22"/>
                    </a:lnTo>
                    <a:lnTo>
                      <a:pt x="42" y="10"/>
                    </a:lnTo>
                    <a:lnTo>
                      <a:pt x="48" y="2"/>
                    </a:lnTo>
                    <a:lnTo>
                      <a:pt x="52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09" name="Freeform 66"/>
              <p:cNvSpPr>
                <a:spLocks/>
              </p:cNvSpPr>
              <p:nvPr/>
            </p:nvSpPr>
            <p:spPr bwMode="auto">
              <a:xfrm>
                <a:off x="502" y="114"/>
                <a:ext cx="23" cy="36"/>
              </a:xfrm>
              <a:custGeom>
                <a:avLst/>
                <a:gdLst>
                  <a:gd name="T0" fmla="*/ 1 w 46"/>
                  <a:gd name="T1" fmla="*/ 0 h 73"/>
                  <a:gd name="T2" fmla="*/ 1 w 46"/>
                  <a:gd name="T3" fmla="*/ 0 h 73"/>
                  <a:gd name="T4" fmla="*/ 1 w 46"/>
                  <a:gd name="T5" fmla="*/ 0 h 73"/>
                  <a:gd name="T6" fmla="*/ 1 w 46"/>
                  <a:gd name="T7" fmla="*/ 0 h 73"/>
                  <a:gd name="T8" fmla="*/ 1 w 46"/>
                  <a:gd name="T9" fmla="*/ 0 h 73"/>
                  <a:gd name="T10" fmla="*/ 1 w 46"/>
                  <a:gd name="T11" fmla="*/ 0 h 73"/>
                  <a:gd name="T12" fmla="*/ 1 w 46"/>
                  <a:gd name="T13" fmla="*/ 0 h 73"/>
                  <a:gd name="T14" fmla="*/ 1 w 46"/>
                  <a:gd name="T15" fmla="*/ 0 h 73"/>
                  <a:gd name="T16" fmla="*/ 0 w 46"/>
                  <a:gd name="T17" fmla="*/ 0 h 73"/>
                  <a:gd name="T18" fmla="*/ 1 w 46"/>
                  <a:gd name="T19" fmla="*/ 0 h 73"/>
                  <a:gd name="T20" fmla="*/ 1 w 46"/>
                  <a:gd name="T21" fmla="*/ 0 h 73"/>
                  <a:gd name="T22" fmla="*/ 1 w 46"/>
                  <a:gd name="T23" fmla="*/ 0 h 73"/>
                  <a:gd name="T24" fmla="*/ 1 w 46"/>
                  <a:gd name="T25" fmla="*/ 0 h 73"/>
                  <a:gd name="T26" fmla="*/ 1 w 46"/>
                  <a:gd name="T27" fmla="*/ 0 h 73"/>
                  <a:gd name="T28" fmla="*/ 1 w 46"/>
                  <a:gd name="T29" fmla="*/ 0 h 73"/>
                  <a:gd name="T30" fmla="*/ 1 w 46"/>
                  <a:gd name="T31" fmla="*/ 0 h 73"/>
                  <a:gd name="T32" fmla="*/ 1 w 46"/>
                  <a:gd name="T33" fmla="*/ 0 h 7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6" h="73">
                    <a:moveTo>
                      <a:pt x="46" y="0"/>
                    </a:moveTo>
                    <a:lnTo>
                      <a:pt x="46" y="4"/>
                    </a:lnTo>
                    <a:lnTo>
                      <a:pt x="44" y="12"/>
                    </a:lnTo>
                    <a:lnTo>
                      <a:pt x="38" y="22"/>
                    </a:lnTo>
                    <a:lnTo>
                      <a:pt x="32" y="35"/>
                    </a:lnTo>
                    <a:lnTo>
                      <a:pt x="24" y="49"/>
                    </a:lnTo>
                    <a:lnTo>
                      <a:pt x="15" y="60"/>
                    </a:lnTo>
                    <a:lnTo>
                      <a:pt x="7" y="68"/>
                    </a:lnTo>
                    <a:lnTo>
                      <a:pt x="0" y="73"/>
                    </a:lnTo>
                    <a:lnTo>
                      <a:pt x="4" y="66"/>
                    </a:lnTo>
                    <a:lnTo>
                      <a:pt x="9" y="55"/>
                    </a:lnTo>
                    <a:lnTo>
                      <a:pt x="15" y="43"/>
                    </a:lnTo>
                    <a:lnTo>
                      <a:pt x="22" y="29"/>
                    </a:lnTo>
                    <a:lnTo>
                      <a:pt x="29" y="17"/>
                    </a:lnTo>
                    <a:lnTo>
                      <a:pt x="36" y="7"/>
                    </a:lnTo>
                    <a:lnTo>
                      <a:pt x="42" y="1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10" name="Freeform 67"/>
              <p:cNvSpPr>
                <a:spLocks/>
              </p:cNvSpPr>
              <p:nvPr/>
            </p:nvSpPr>
            <p:spPr bwMode="auto">
              <a:xfrm>
                <a:off x="483" y="115"/>
                <a:ext cx="20" cy="31"/>
              </a:xfrm>
              <a:custGeom>
                <a:avLst/>
                <a:gdLst>
                  <a:gd name="T0" fmla="*/ 1 w 39"/>
                  <a:gd name="T1" fmla="*/ 0 h 61"/>
                  <a:gd name="T2" fmla="*/ 1 w 39"/>
                  <a:gd name="T3" fmla="*/ 1 h 61"/>
                  <a:gd name="T4" fmla="*/ 1 w 39"/>
                  <a:gd name="T5" fmla="*/ 1 h 61"/>
                  <a:gd name="T6" fmla="*/ 1 w 39"/>
                  <a:gd name="T7" fmla="*/ 1 h 61"/>
                  <a:gd name="T8" fmla="*/ 1 w 39"/>
                  <a:gd name="T9" fmla="*/ 1 h 61"/>
                  <a:gd name="T10" fmla="*/ 1 w 39"/>
                  <a:gd name="T11" fmla="*/ 1 h 61"/>
                  <a:gd name="T12" fmla="*/ 1 w 39"/>
                  <a:gd name="T13" fmla="*/ 1 h 61"/>
                  <a:gd name="T14" fmla="*/ 1 w 39"/>
                  <a:gd name="T15" fmla="*/ 1 h 61"/>
                  <a:gd name="T16" fmla="*/ 0 w 39"/>
                  <a:gd name="T17" fmla="*/ 1 h 61"/>
                  <a:gd name="T18" fmla="*/ 1 w 39"/>
                  <a:gd name="T19" fmla="*/ 1 h 61"/>
                  <a:gd name="T20" fmla="*/ 1 w 39"/>
                  <a:gd name="T21" fmla="*/ 1 h 61"/>
                  <a:gd name="T22" fmla="*/ 1 w 39"/>
                  <a:gd name="T23" fmla="*/ 1 h 61"/>
                  <a:gd name="T24" fmla="*/ 1 w 39"/>
                  <a:gd name="T25" fmla="*/ 1 h 61"/>
                  <a:gd name="T26" fmla="*/ 1 w 39"/>
                  <a:gd name="T27" fmla="*/ 1 h 61"/>
                  <a:gd name="T28" fmla="*/ 1 w 39"/>
                  <a:gd name="T29" fmla="*/ 1 h 61"/>
                  <a:gd name="T30" fmla="*/ 1 w 39"/>
                  <a:gd name="T31" fmla="*/ 1 h 61"/>
                  <a:gd name="T32" fmla="*/ 1 w 39"/>
                  <a:gd name="T33" fmla="*/ 0 h 6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9" h="61">
                    <a:moveTo>
                      <a:pt x="38" y="0"/>
                    </a:moveTo>
                    <a:lnTo>
                      <a:pt x="39" y="3"/>
                    </a:lnTo>
                    <a:lnTo>
                      <a:pt x="38" y="10"/>
                    </a:lnTo>
                    <a:lnTo>
                      <a:pt x="36" y="19"/>
                    </a:lnTo>
                    <a:lnTo>
                      <a:pt x="31" y="28"/>
                    </a:lnTo>
                    <a:lnTo>
                      <a:pt x="26" y="39"/>
                    </a:lnTo>
                    <a:lnTo>
                      <a:pt x="18" y="48"/>
                    </a:lnTo>
                    <a:lnTo>
                      <a:pt x="9" y="56"/>
                    </a:lnTo>
                    <a:lnTo>
                      <a:pt x="0" y="61"/>
                    </a:lnTo>
                    <a:lnTo>
                      <a:pt x="5" y="55"/>
                    </a:lnTo>
                    <a:lnTo>
                      <a:pt x="9" y="46"/>
                    </a:lnTo>
                    <a:lnTo>
                      <a:pt x="15" y="35"/>
                    </a:lnTo>
                    <a:lnTo>
                      <a:pt x="21" y="25"/>
                    </a:lnTo>
                    <a:lnTo>
                      <a:pt x="26" y="15"/>
                    </a:lnTo>
                    <a:lnTo>
                      <a:pt x="31" y="6"/>
                    </a:lnTo>
                    <a:lnTo>
                      <a:pt x="35" y="1"/>
                    </a:lnTo>
                    <a:lnTo>
                      <a:pt x="38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11" name="Freeform 68"/>
              <p:cNvSpPr>
                <a:spLocks/>
              </p:cNvSpPr>
              <p:nvPr/>
            </p:nvSpPr>
            <p:spPr bwMode="auto">
              <a:xfrm>
                <a:off x="467" y="112"/>
                <a:ext cx="5" cy="18"/>
              </a:xfrm>
              <a:custGeom>
                <a:avLst/>
                <a:gdLst>
                  <a:gd name="T0" fmla="*/ 1 w 10"/>
                  <a:gd name="T1" fmla="*/ 0 h 35"/>
                  <a:gd name="T2" fmla="*/ 1 w 10"/>
                  <a:gd name="T3" fmla="*/ 1 h 35"/>
                  <a:gd name="T4" fmla="*/ 1 w 10"/>
                  <a:gd name="T5" fmla="*/ 1 h 35"/>
                  <a:gd name="T6" fmla="*/ 1 w 10"/>
                  <a:gd name="T7" fmla="*/ 1 h 35"/>
                  <a:gd name="T8" fmla="*/ 0 w 10"/>
                  <a:gd name="T9" fmla="*/ 1 h 35"/>
                  <a:gd name="T10" fmla="*/ 1 w 10"/>
                  <a:gd name="T11" fmla="*/ 1 h 35"/>
                  <a:gd name="T12" fmla="*/ 1 w 10"/>
                  <a:gd name="T13" fmla="*/ 1 h 35"/>
                  <a:gd name="T14" fmla="*/ 1 w 10"/>
                  <a:gd name="T15" fmla="*/ 1 h 35"/>
                  <a:gd name="T16" fmla="*/ 1 w 10"/>
                  <a:gd name="T17" fmla="*/ 0 h 3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0" h="35">
                    <a:moveTo>
                      <a:pt x="6" y="0"/>
                    </a:moveTo>
                    <a:lnTo>
                      <a:pt x="9" y="5"/>
                    </a:lnTo>
                    <a:lnTo>
                      <a:pt x="10" y="17"/>
                    </a:lnTo>
                    <a:lnTo>
                      <a:pt x="7" y="28"/>
                    </a:lnTo>
                    <a:lnTo>
                      <a:pt x="0" y="35"/>
                    </a:lnTo>
                    <a:lnTo>
                      <a:pt x="3" y="25"/>
                    </a:lnTo>
                    <a:lnTo>
                      <a:pt x="3" y="12"/>
                    </a:lnTo>
                    <a:lnTo>
                      <a:pt x="2" y="2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12" name="Freeform 69"/>
              <p:cNvSpPr>
                <a:spLocks/>
              </p:cNvSpPr>
              <p:nvPr/>
            </p:nvSpPr>
            <p:spPr bwMode="auto">
              <a:xfrm>
                <a:off x="544" y="120"/>
                <a:ext cx="27" cy="34"/>
              </a:xfrm>
              <a:custGeom>
                <a:avLst/>
                <a:gdLst>
                  <a:gd name="T0" fmla="*/ 1 w 53"/>
                  <a:gd name="T1" fmla="*/ 0 h 68"/>
                  <a:gd name="T2" fmla="*/ 1 w 53"/>
                  <a:gd name="T3" fmla="*/ 1 h 68"/>
                  <a:gd name="T4" fmla="*/ 1 w 53"/>
                  <a:gd name="T5" fmla="*/ 1 h 68"/>
                  <a:gd name="T6" fmla="*/ 1 w 53"/>
                  <a:gd name="T7" fmla="*/ 1 h 68"/>
                  <a:gd name="T8" fmla="*/ 1 w 53"/>
                  <a:gd name="T9" fmla="*/ 1 h 68"/>
                  <a:gd name="T10" fmla="*/ 1 w 53"/>
                  <a:gd name="T11" fmla="*/ 1 h 68"/>
                  <a:gd name="T12" fmla="*/ 1 w 53"/>
                  <a:gd name="T13" fmla="*/ 1 h 68"/>
                  <a:gd name="T14" fmla="*/ 1 w 53"/>
                  <a:gd name="T15" fmla="*/ 1 h 68"/>
                  <a:gd name="T16" fmla="*/ 0 w 53"/>
                  <a:gd name="T17" fmla="*/ 1 h 68"/>
                  <a:gd name="T18" fmla="*/ 1 w 53"/>
                  <a:gd name="T19" fmla="*/ 1 h 68"/>
                  <a:gd name="T20" fmla="*/ 1 w 53"/>
                  <a:gd name="T21" fmla="*/ 1 h 68"/>
                  <a:gd name="T22" fmla="*/ 1 w 53"/>
                  <a:gd name="T23" fmla="*/ 1 h 68"/>
                  <a:gd name="T24" fmla="*/ 1 w 53"/>
                  <a:gd name="T25" fmla="*/ 1 h 68"/>
                  <a:gd name="T26" fmla="*/ 1 w 53"/>
                  <a:gd name="T27" fmla="*/ 1 h 68"/>
                  <a:gd name="T28" fmla="*/ 1 w 53"/>
                  <a:gd name="T29" fmla="*/ 1 h 68"/>
                  <a:gd name="T30" fmla="*/ 1 w 53"/>
                  <a:gd name="T31" fmla="*/ 1 h 68"/>
                  <a:gd name="T32" fmla="*/ 1 w 53"/>
                  <a:gd name="T33" fmla="*/ 0 h 6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3" h="68">
                    <a:moveTo>
                      <a:pt x="52" y="0"/>
                    </a:moveTo>
                    <a:lnTo>
                      <a:pt x="53" y="3"/>
                    </a:lnTo>
                    <a:lnTo>
                      <a:pt x="51" y="11"/>
                    </a:lnTo>
                    <a:lnTo>
                      <a:pt x="46" y="21"/>
                    </a:lnTo>
                    <a:lnTo>
                      <a:pt x="39" y="32"/>
                    </a:lnTo>
                    <a:lnTo>
                      <a:pt x="30" y="43"/>
                    </a:lnTo>
                    <a:lnTo>
                      <a:pt x="21" y="54"/>
                    </a:lnTo>
                    <a:lnTo>
                      <a:pt x="11" y="62"/>
                    </a:lnTo>
                    <a:lnTo>
                      <a:pt x="0" y="68"/>
                    </a:lnTo>
                    <a:lnTo>
                      <a:pt x="5" y="62"/>
                    </a:lnTo>
                    <a:lnTo>
                      <a:pt x="11" y="53"/>
                    </a:lnTo>
                    <a:lnTo>
                      <a:pt x="18" y="41"/>
                    </a:lnTo>
                    <a:lnTo>
                      <a:pt x="27" y="30"/>
                    </a:lnTo>
                    <a:lnTo>
                      <a:pt x="35" y="18"/>
                    </a:lnTo>
                    <a:lnTo>
                      <a:pt x="42" y="8"/>
                    </a:lnTo>
                    <a:lnTo>
                      <a:pt x="48" y="1"/>
                    </a:lnTo>
                    <a:lnTo>
                      <a:pt x="52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13" name="Freeform 70"/>
              <p:cNvSpPr>
                <a:spLocks/>
              </p:cNvSpPr>
              <p:nvPr/>
            </p:nvSpPr>
            <p:spPr bwMode="auto">
              <a:xfrm>
                <a:off x="523" y="116"/>
                <a:ext cx="26" cy="39"/>
              </a:xfrm>
              <a:custGeom>
                <a:avLst/>
                <a:gdLst>
                  <a:gd name="T0" fmla="*/ 1 w 52"/>
                  <a:gd name="T1" fmla="*/ 0 h 78"/>
                  <a:gd name="T2" fmla="*/ 1 w 52"/>
                  <a:gd name="T3" fmla="*/ 1 h 78"/>
                  <a:gd name="T4" fmla="*/ 1 w 52"/>
                  <a:gd name="T5" fmla="*/ 1 h 78"/>
                  <a:gd name="T6" fmla="*/ 1 w 52"/>
                  <a:gd name="T7" fmla="*/ 1 h 78"/>
                  <a:gd name="T8" fmla="*/ 1 w 52"/>
                  <a:gd name="T9" fmla="*/ 1 h 78"/>
                  <a:gd name="T10" fmla="*/ 1 w 52"/>
                  <a:gd name="T11" fmla="*/ 1 h 78"/>
                  <a:gd name="T12" fmla="*/ 1 w 52"/>
                  <a:gd name="T13" fmla="*/ 1 h 78"/>
                  <a:gd name="T14" fmla="*/ 1 w 52"/>
                  <a:gd name="T15" fmla="*/ 1 h 78"/>
                  <a:gd name="T16" fmla="*/ 0 w 52"/>
                  <a:gd name="T17" fmla="*/ 1 h 78"/>
                  <a:gd name="T18" fmla="*/ 1 w 52"/>
                  <a:gd name="T19" fmla="*/ 1 h 78"/>
                  <a:gd name="T20" fmla="*/ 1 w 52"/>
                  <a:gd name="T21" fmla="*/ 1 h 78"/>
                  <a:gd name="T22" fmla="*/ 1 w 52"/>
                  <a:gd name="T23" fmla="*/ 1 h 78"/>
                  <a:gd name="T24" fmla="*/ 1 w 52"/>
                  <a:gd name="T25" fmla="*/ 1 h 78"/>
                  <a:gd name="T26" fmla="*/ 1 w 52"/>
                  <a:gd name="T27" fmla="*/ 1 h 78"/>
                  <a:gd name="T28" fmla="*/ 1 w 52"/>
                  <a:gd name="T29" fmla="*/ 1 h 78"/>
                  <a:gd name="T30" fmla="*/ 1 w 52"/>
                  <a:gd name="T31" fmla="*/ 1 h 78"/>
                  <a:gd name="T32" fmla="*/ 1 w 52"/>
                  <a:gd name="T33" fmla="*/ 0 h 7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2" h="78">
                    <a:moveTo>
                      <a:pt x="50" y="0"/>
                    </a:moveTo>
                    <a:lnTo>
                      <a:pt x="52" y="4"/>
                    </a:lnTo>
                    <a:lnTo>
                      <a:pt x="49" y="14"/>
                    </a:lnTo>
                    <a:lnTo>
                      <a:pt x="45" y="25"/>
                    </a:lnTo>
                    <a:lnTo>
                      <a:pt x="38" y="39"/>
                    </a:lnTo>
                    <a:lnTo>
                      <a:pt x="28" y="52"/>
                    </a:lnTo>
                    <a:lnTo>
                      <a:pt x="18" y="64"/>
                    </a:lnTo>
                    <a:lnTo>
                      <a:pt x="9" y="74"/>
                    </a:lnTo>
                    <a:lnTo>
                      <a:pt x="0" y="78"/>
                    </a:lnTo>
                    <a:lnTo>
                      <a:pt x="3" y="72"/>
                    </a:lnTo>
                    <a:lnTo>
                      <a:pt x="9" y="62"/>
                    </a:lnTo>
                    <a:lnTo>
                      <a:pt x="16" y="48"/>
                    </a:lnTo>
                    <a:lnTo>
                      <a:pt x="25" y="34"/>
                    </a:lnTo>
                    <a:lnTo>
                      <a:pt x="33" y="20"/>
                    </a:lnTo>
                    <a:lnTo>
                      <a:pt x="41" y="9"/>
                    </a:lnTo>
                    <a:lnTo>
                      <a:pt x="47" y="2"/>
                    </a:lnTo>
                    <a:lnTo>
                      <a:pt x="5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14" name="Freeform 71"/>
              <p:cNvSpPr>
                <a:spLocks/>
              </p:cNvSpPr>
              <p:nvPr/>
            </p:nvSpPr>
            <p:spPr bwMode="auto">
              <a:xfrm>
                <a:off x="492" y="113"/>
                <a:ext cx="19" cy="37"/>
              </a:xfrm>
              <a:custGeom>
                <a:avLst/>
                <a:gdLst>
                  <a:gd name="T0" fmla="*/ 1 w 38"/>
                  <a:gd name="T1" fmla="*/ 0 h 75"/>
                  <a:gd name="T2" fmla="*/ 1 w 38"/>
                  <a:gd name="T3" fmla="*/ 0 h 75"/>
                  <a:gd name="T4" fmla="*/ 1 w 38"/>
                  <a:gd name="T5" fmla="*/ 0 h 75"/>
                  <a:gd name="T6" fmla="*/ 1 w 38"/>
                  <a:gd name="T7" fmla="*/ 0 h 75"/>
                  <a:gd name="T8" fmla="*/ 1 w 38"/>
                  <a:gd name="T9" fmla="*/ 0 h 75"/>
                  <a:gd name="T10" fmla="*/ 1 w 38"/>
                  <a:gd name="T11" fmla="*/ 0 h 75"/>
                  <a:gd name="T12" fmla="*/ 1 w 38"/>
                  <a:gd name="T13" fmla="*/ 0 h 75"/>
                  <a:gd name="T14" fmla="*/ 1 w 38"/>
                  <a:gd name="T15" fmla="*/ 0 h 75"/>
                  <a:gd name="T16" fmla="*/ 0 w 38"/>
                  <a:gd name="T17" fmla="*/ 0 h 75"/>
                  <a:gd name="T18" fmla="*/ 1 w 38"/>
                  <a:gd name="T19" fmla="*/ 0 h 75"/>
                  <a:gd name="T20" fmla="*/ 1 w 38"/>
                  <a:gd name="T21" fmla="*/ 0 h 75"/>
                  <a:gd name="T22" fmla="*/ 1 w 38"/>
                  <a:gd name="T23" fmla="*/ 0 h 75"/>
                  <a:gd name="T24" fmla="*/ 1 w 38"/>
                  <a:gd name="T25" fmla="*/ 0 h 75"/>
                  <a:gd name="T26" fmla="*/ 1 w 38"/>
                  <a:gd name="T27" fmla="*/ 0 h 75"/>
                  <a:gd name="T28" fmla="*/ 1 w 38"/>
                  <a:gd name="T29" fmla="*/ 0 h 75"/>
                  <a:gd name="T30" fmla="*/ 1 w 38"/>
                  <a:gd name="T31" fmla="*/ 0 h 75"/>
                  <a:gd name="T32" fmla="*/ 1 w 38"/>
                  <a:gd name="T33" fmla="*/ 0 h 7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8" h="75">
                    <a:moveTo>
                      <a:pt x="37" y="0"/>
                    </a:moveTo>
                    <a:lnTo>
                      <a:pt x="38" y="3"/>
                    </a:lnTo>
                    <a:lnTo>
                      <a:pt x="37" y="11"/>
                    </a:lnTo>
                    <a:lnTo>
                      <a:pt x="34" y="23"/>
                    </a:lnTo>
                    <a:lnTo>
                      <a:pt x="30" y="35"/>
                    </a:lnTo>
                    <a:lnTo>
                      <a:pt x="24" y="47"/>
                    </a:lnTo>
                    <a:lnTo>
                      <a:pt x="17" y="59"/>
                    </a:lnTo>
                    <a:lnTo>
                      <a:pt x="9" y="69"/>
                    </a:lnTo>
                    <a:lnTo>
                      <a:pt x="0" y="75"/>
                    </a:lnTo>
                    <a:lnTo>
                      <a:pt x="3" y="68"/>
                    </a:lnTo>
                    <a:lnTo>
                      <a:pt x="8" y="56"/>
                    </a:lnTo>
                    <a:lnTo>
                      <a:pt x="12" y="44"/>
                    </a:lnTo>
                    <a:lnTo>
                      <a:pt x="18" y="31"/>
                    </a:lnTo>
                    <a:lnTo>
                      <a:pt x="24" y="18"/>
                    </a:lnTo>
                    <a:lnTo>
                      <a:pt x="28" y="8"/>
                    </a:lnTo>
                    <a:lnTo>
                      <a:pt x="33" y="1"/>
                    </a:lnTo>
                    <a:lnTo>
                      <a:pt x="37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15" name="Freeform 72"/>
              <p:cNvSpPr>
                <a:spLocks/>
              </p:cNvSpPr>
              <p:nvPr/>
            </p:nvSpPr>
            <p:spPr bwMode="auto">
              <a:xfrm>
                <a:off x="476" y="114"/>
                <a:ext cx="20" cy="28"/>
              </a:xfrm>
              <a:custGeom>
                <a:avLst/>
                <a:gdLst>
                  <a:gd name="T0" fmla="*/ 0 w 41"/>
                  <a:gd name="T1" fmla="*/ 0 h 56"/>
                  <a:gd name="T2" fmla="*/ 0 w 41"/>
                  <a:gd name="T3" fmla="*/ 1 h 56"/>
                  <a:gd name="T4" fmla="*/ 0 w 41"/>
                  <a:gd name="T5" fmla="*/ 1 h 56"/>
                  <a:gd name="T6" fmla="*/ 0 w 41"/>
                  <a:gd name="T7" fmla="*/ 1 h 56"/>
                  <a:gd name="T8" fmla="*/ 0 w 41"/>
                  <a:gd name="T9" fmla="*/ 1 h 56"/>
                  <a:gd name="T10" fmla="*/ 0 w 41"/>
                  <a:gd name="T11" fmla="*/ 1 h 56"/>
                  <a:gd name="T12" fmla="*/ 0 w 41"/>
                  <a:gd name="T13" fmla="*/ 1 h 56"/>
                  <a:gd name="T14" fmla="*/ 0 w 41"/>
                  <a:gd name="T15" fmla="*/ 1 h 56"/>
                  <a:gd name="T16" fmla="*/ 0 w 41"/>
                  <a:gd name="T17" fmla="*/ 1 h 56"/>
                  <a:gd name="T18" fmla="*/ 0 w 41"/>
                  <a:gd name="T19" fmla="*/ 1 h 56"/>
                  <a:gd name="T20" fmla="*/ 0 w 41"/>
                  <a:gd name="T21" fmla="*/ 1 h 56"/>
                  <a:gd name="T22" fmla="*/ 0 w 41"/>
                  <a:gd name="T23" fmla="*/ 1 h 56"/>
                  <a:gd name="T24" fmla="*/ 0 w 41"/>
                  <a:gd name="T25" fmla="*/ 1 h 56"/>
                  <a:gd name="T26" fmla="*/ 0 w 41"/>
                  <a:gd name="T27" fmla="*/ 1 h 56"/>
                  <a:gd name="T28" fmla="*/ 0 w 41"/>
                  <a:gd name="T29" fmla="*/ 1 h 56"/>
                  <a:gd name="T30" fmla="*/ 0 w 41"/>
                  <a:gd name="T31" fmla="*/ 1 h 56"/>
                  <a:gd name="T32" fmla="*/ 0 w 41"/>
                  <a:gd name="T33" fmla="*/ 0 h 5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1" h="56">
                    <a:moveTo>
                      <a:pt x="40" y="0"/>
                    </a:moveTo>
                    <a:lnTo>
                      <a:pt x="41" y="4"/>
                    </a:lnTo>
                    <a:lnTo>
                      <a:pt x="37" y="11"/>
                    </a:lnTo>
                    <a:lnTo>
                      <a:pt x="33" y="20"/>
                    </a:lnTo>
                    <a:lnTo>
                      <a:pt x="27" y="29"/>
                    </a:lnTo>
                    <a:lnTo>
                      <a:pt x="19" y="39"/>
                    </a:lnTo>
                    <a:lnTo>
                      <a:pt x="12" y="48"/>
                    </a:lnTo>
                    <a:lnTo>
                      <a:pt x="5" y="53"/>
                    </a:lnTo>
                    <a:lnTo>
                      <a:pt x="0" y="56"/>
                    </a:lnTo>
                    <a:lnTo>
                      <a:pt x="4" y="50"/>
                    </a:lnTo>
                    <a:lnTo>
                      <a:pt x="8" y="43"/>
                    </a:lnTo>
                    <a:lnTo>
                      <a:pt x="14" y="34"/>
                    </a:lnTo>
                    <a:lnTo>
                      <a:pt x="20" y="24"/>
                    </a:lnTo>
                    <a:lnTo>
                      <a:pt x="26" y="15"/>
                    </a:lnTo>
                    <a:lnTo>
                      <a:pt x="32" y="8"/>
                    </a:lnTo>
                    <a:lnTo>
                      <a:pt x="36" y="3"/>
                    </a:lnTo>
                    <a:lnTo>
                      <a:pt x="4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16" name="Freeform 73"/>
              <p:cNvSpPr>
                <a:spLocks/>
              </p:cNvSpPr>
              <p:nvPr/>
            </p:nvSpPr>
            <p:spPr bwMode="auto">
              <a:xfrm>
                <a:off x="473" y="118"/>
                <a:ext cx="7" cy="20"/>
              </a:xfrm>
              <a:custGeom>
                <a:avLst/>
                <a:gdLst>
                  <a:gd name="T0" fmla="*/ 1 w 14"/>
                  <a:gd name="T1" fmla="*/ 0 h 41"/>
                  <a:gd name="T2" fmla="*/ 1 w 14"/>
                  <a:gd name="T3" fmla="*/ 0 h 41"/>
                  <a:gd name="T4" fmla="*/ 1 w 14"/>
                  <a:gd name="T5" fmla="*/ 0 h 41"/>
                  <a:gd name="T6" fmla="*/ 1 w 14"/>
                  <a:gd name="T7" fmla="*/ 0 h 41"/>
                  <a:gd name="T8" fmla="*/ 0 w 14"/>
                  <a:gd name="T9" fmla="*/ 0 h 41"/>
                  <a:gd name="T10" fmla="*/ 1 w 14"/>
                  <a:gd name="T11" fmla="*/ 0 h 41"/>
                  <a:gd name="T12" fmla="*/ 1 w 14"/>
                  <a:gd name="T13" fmla="*/ 0 h 41"/>
                  <a:gd name="T14" fmla="*/ 1 w 14"/>
                  <a:gd name="T15" fmla="*/ 0 h 41"/>
                  <a:gd name="T16" fmla="*/ 1 w 14"/>
                  <a:gd name="T17" fmla="*/ 0 h 4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12" y="0"/>
                    </a:moveTo>
                    <a:lnTo>
                      <a:pt x="14" y="7"/>
                    </a:lnTo>
                    <a:lnTo>
                      <a:pt x="12" y="21"/>
                    </a:lnTo>
                    <a:lnTo>
                      <a:pt x="8" y="34"/>
                    </a:lnTo>
                    <a:lnTo>
                      <a:pt x="0" y="41"/>
                    </a:lnTo>
                    <a:lnTo>
                      <a:pt x="4" y="30"/>
                    </a:lnTo>
                    <a:lnTo>
                      <a:pt x="6" y="15"/>
                    </a:lnTo>
                    <a:lnTo>
                      <a:pt x="8" y="4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17" name="Freeform 74"/>
              <p:cNvSpPr>
                <a:spLocks/>
              </p:cNvSpPr>
              <p:nvPr/>
            </p:nvSpPr>
            <p:spPr bwMode="auto">
              <a:xfrm>
                <a:off x="579" y="131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1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33" h="32">
                    <a:moveTo>
                      <a:pt x="0" y="32"/>
                    </a:moveTo>
                    <a:lnTo>
                      <a:pt x="6" y="24"/>
                    </a:lnTo>
                    <a:lnTo>
                      <a:pt x="14" y="11"/>
                    </a:lnTo>
                    <a:lnTo>
                      <a:pt x="23" y="1"/>
                    </a:lnTo>
                    <a:lnTo>
                      <a:pt x="31" y="0"/>
                    </a:lnTo>
                    <a:lnTo>
                      <a:pt x="33" y="3"/>
                    </a:lnTo>
                    <a:lnTo>
                      <a:pt x="31" y="8"/>
                    </a:lnTo>
                    <a:lnTo>
                      <a:pt x="27" y="13"/>
                    </a:lnTo>
                    <a:lnTo>
                      <a:pt x="21" y="17"/>
                    </a:lnTo>
                    <a:lnTo>
                      <a:pt x="15" y="22"/>
                    </a:lnTo>
                    <a:lnTo>
                      <a:pt x="10" y="25"/>
                    </a:lnTo>
                    <a:lnTo>
                      <a:pt x="4" y="30"/>
                    </a:lnTo>
                    <a:lnTo>
                      <a:pt x="0" y="3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18" name="Freeform 75"/>
              <p:cNvSpPr>
                <a:spLocks/>
              </p:cNvSpPr>
              <p:nvPr/>
            </p:nvSpPr>
            <p:spPr bwMode="auto">
              <a:xfrm>
                <a:off x="582" y="142"/>
                <a:ext cx="21" cy="5"/>
              </a:xfrm>
              <a:custGeom>
                <a:avLst/>
                <a:gdLst>
                  <a:gd name="T0" fmla="*/ 0 w 42"/>
                  <a:gd name="T1" fmla="*/ 1 h 9"/>
                  <a:gd name="T2" fmla="*/ 1 w 42"/>
                  <a:gd name="T3" fmla="*/ 1 h 9"/>
                  <a:gd name="T4" fmla="*/ 1 w 42"/>
                  <a:gd name="T5" fmla="*/ 1 h 9"/>
                  <a:gd name="T6" fmla="*/ 1 w 42"/>
                  <a:gd name="T7" fmla="*/ 1 h 9"/>
                  <a:gd name="T8" fmla="*/ 1 w 42"/>
                  <a:gd name="T9" fmla="*/ 1 h 9"/>
                  <a:gd name="T10" fmla="*/ 1 w 42"/>
                  <a:gd name="T11" fmla="*/ 1 h 9"/>
                  <a:gd name="T12" fmla="*/ 1 w 42"/>
                  <a:gd name="T13" fmla="*/ 1 h 9"/>
                  <a:gd name="T14" fmla="*/ 1 w 42"/>
                  <a:gd name="T15" fmla="*/ 1 h 9"/>
                  <a:gd name="T16" fmla="*/ 1 w 42"/>
                  <a:gd name="T17" fmla="*/ 1 h 9"/>
                  <a:gd name="T18" fmla="*/ 1 w 42"/>
                  <a:gd name="T19" fmla="*/ 1 h 9"/>
                  <a:gd name="T20" fmla="*/ 1 w 42"/>
                  <a:gd name="T21" fmla="*/ 0 h 9"/>
                  <a:gd name="T22" fmla="*/ 1 w 42"/>
                  <a:gd name="T23" fmla="*/ 0 h 9"/>
                  <a:gd name="T24" fmla="*/ 1 w 42"/>
                  <a:gd name="T25" fmla="*/ 1 h 9"/>
                  <a:gd name="T26" fmla="*/ 1 w 42"/>
                  <a:gd name="T27" fmla="*/ 1 h 9"/>
                  <a:gd name="T28" fmla="*/ 1 w 42"/>
                  <a:gd name="T29" fmla="*/ 1 h 9"/>
                  <a:gd name="T30" fmla="*/ 1 w 42"/>
                  <a:gd name="T31" fmla="*/ 1 h 9"/>
                  <a:gd name="T32" fmla="*/ 0 w 42"/>
                  <a:gd name="T33" fmla="*/ 1 h 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2" h="9">
                    <a:moveTo>
                      <a:pt x="0" y="8"/>
                    </a:moveTo>
                    <a:lnTo>
                      <a:pt x="3" y="8"/>
                    </a:lnTo>
                    <a:lnTo>
                      <a:pt x="8" y="8"/>
                    </a:lnTo>
                    <a:lnTo>
                      <a:pt x="15" y="8"/>
                    </a:lnTo>
                    <a:lnTo>
                      <a:pt x="22" y="9"/>
                    </a:lnTo>
                    <a:lnTo>
                      <a:pt x="29" y="9"/>
                    </a:lnTo>
                    <a:lnTo>
                      <a:pt x="36" y="8"/>
                    </a:lnTo>
                    <a:lnTo>
                      <a:pt x="41" y="6"/>
                    </a:lnTo>
                    <a:lnTo>
                      <a:pt x="42" y="3"/>
                    </a:lnTo>
                    <a:lnTo>
                      <a:pt x="41" y="1"/>
                    </a:lnTo>
                    <a:lnTo>
                      <a:pt x="36" y="0"/>
                    </a:lnTo>
                    <a:lnTo>
                      <a:pt x="30" y="0"/>
                    </a:lnTo>
                    <a:lnTo>
                      <a:pt x="24" y="1"/>
                    </a:lnTo>
                    <a:lnTo>
                      <a:pt x="16" y="3"/>
                    </a:lnTo>
                    <a:lnTo>
                      <a:pt x="11" y="4"/>
                    </a:lnTo>
                    <a:lnTo>
                      <a:pt x="5" y="7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19" name="Freeform 76"/>
              <p:cNvSpPr>
                <a:spLocks/>
              </p:cNvSpPr>
              <p:nvPr/>
            </p:nvSpPr>
            <p:spPr bwMode="auto">
              <a:xfrm>
                <a:off x="578" y="147"/>
                <a:ext cx="21" cy="16"/>
              </a:xfrm>
              <a:custGeom>
                <a:avLst/>
                <a:gdLst>
                  <a:gd name="T0" fmla="*/ 0 w 42"/>
                  <a:gd name="T1" fmla="*/ 0 h 31"/>
                  <a:gd name="T2" fmla="*/ 1 w 42"/>
                  <a:gd name="T3" fmla="*/ 1 h 31"/>
                  <a:gd name="T4" fmla="*/ 1 w 42"/>
                  <a:gd name="T5" fmla="*/ 1 h 31"/>
                  <a:gd name="T6" fmla="*/ 1 w 42"/>
                  <a:gd name="T7" fmla="*/ 1 h 31"/>
                  <a:gd name="T8" fmla="*/ 1 w 42"/>
                  <a:gd name="T9" fmla="*/ 1 h 31"/>
                  <a:gd name="T10" fmla="*/ 1 w 42"/>
                  <a:gd name="T11" fmla="*/ 1 h 31"/>
                  <a:gd name="T12" fmla="*/ 1 w 42"/>
                  <a:gd name="T13" fmla="*/ 1 h 31"/>
                  <a:gd name="T14" fmla="*/ 1 w 42"/>
                  <a:gd name="T15" fmla="*/ 1 h 31"/>
                  <a:gd name="T16" fmla="*/ 1 w 42"/>
                  <a:gd name="T17" fmla="*/ 1 h 31"/>
                  <a:gd name="T18" fmla="*/ 1 w 42"/>
                  <a:gd name="T19" fmla="*/ 1 h 31"/>
                  <a:gd name="T20" fmla="*/ 1 w 42"/>
                  <a:gd name="T21" fmla="*/ 1 h 31"/>
                  <a:gd name="T22" fmla="*/ 1 w 42"/>
                  <a:gd name="T23" fmla="*/ 1 h 31"/>
                  <a:gd name="T24" fmla="*/ 1 w 42"/>
                  <a:gd name="T25" fmla="*/ 1 h 31"/>
                  <a:gd name="T26" fmla="*/ 1 w 42"/>
                  <a:gd name="T27" fmla="*/ 1 h 31"/>
                  <a:gd name="T28" fmla="*/ 1 w 42"/>
                  <a:gd name="T29" fmla="*/ 1 h 31"/>
                  <a:gd name="T30" fmla="*/ 1 w 42"/>
                  <a:gd name="T31" fmla="*/ 1 h 31"/>
                  <a:gd name="T32" fmla="*/ 0 w 42"/>
                  <a:gd name="T33" fmla="*/ 0 h 3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2" h="31">
                    <a:moveTo>
                      <a:pt x="0" y="0"/>
                    </a:moveTo>
                    <a:lnTo>
                      <a:pt x="6" y="2"/>
                    </a:lnTo>
                    <a:lnTo>
                      <a:pt x="13" y="7"/>
                    </a:lnTo>
                    <a:lnTo>
                      <a:pt x="20" y="12"/>
                    </a:lnTo>
                    <a:lnTo>
                      <a:pt x="28" y="16"/>
                    </a:lnTo>
                    <a:lnTo>
                      <a:pt x="34" y="21"/>
                    </a:lnTo>
                    <a:lnTo>
                      <a:pt x="39" y="25"/>
                    </a:lnTo>
                    <a:lnTo>
                      <a:pt x="42" y="29"/>
                    </a:lnTo>
                    <a:lnTo>
                      <a:pt x="41" y="31"/>
                    </a:lnTo>
                    <a:lnTo>
                      <a:pt x="37" y="31"/>
                    </a:lnTo>
                    <a:lnTo>
                      <a:pt x="32" y="29"/>
                    </a:lnTo>
                    <a:lnTo>
                      <a:pt x="27" y="25"/>
                    </a:lnTo>
                    <a:lnTo>
                      <a:pt x="21" y="20"/>
                    </a:lnTo>
                    <a:lnTo>
                      <a:pt x="14" y="14"/>
                    </a:lnTo>
                    <a:lnTo>
                      <a:pt x="8" y="8"/>
                    </a:lnTo>
                    <a:lnTo>
                      <a:pt x="4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20" name="Freeform 77"/>
              <p:cNvSpPr>
                <a:spLocks/>
              </p:cNvSpPr>
              <p:nvPr/>
            </p:nvSpPr>
            <p:spPr bwMode="auto">
              <a:xfrm>
                <a:off x="474" y="141"/>
                <a:ext cx="5" cy="26"/>
              </a:xfrm>
              <a:custGeom>
                <a:avLst/>
                <a:gdLst>
                  <a:gd name="T0" fmla="*/ 1 w 10"/>
                  <a:gd name="T1" fmla="*/ 0 h 52"/>
                  <a:gd name="T2" fmla="*/ 1 w 10"/>
                  <a:gd name="T3" fmla="*/ 1 h 52"/>
                  <a:gd name="T4" fmla="*/ 1 w 10"/>
                  <a:gd name="T5" fmla="*/ 1 h 52"/>
                  <a:gd name="T6" fmla="*/ 1 w 10"/>
                  <a:gd name="T7" fmla="*/ 1 h 52"/>
                  <a:gd name="T8" fmla="*/ 1 w 10"/>
                  <a:gd name="T9" fmla="*/ 1 h 52"/>
                  <a:gd name="T10" fmla="*/ 0 w 10"/>
                  <a:gd name="T11" fmla="*/ 1 h 52"/>
                  <a:gd name="T12" fmla="*/ 1 w 10"/>
                  <a:gd name="T13" fmla="*/ 1 h 52"/>
                  <a:gd name="T14" fmla="*/ 1 w 10"/>
                  <a:gd name="T15" fmla="*/ 1 h 52"/>
                  <a:gd name="T16" fmla="*/ 1 w 10"/>
                  <a:gd name="T17" fmla="*/ 0 h 5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0" h="52">
                    <a:moveTo>
                      <a:pt x="6" y="0"/>
                    </a:moveTo>
                    <a:lnTo>
                      <a:pt x="8" y="14"/>
                    </a:lnTo>
                    <a:lnTo>
                      <a:pt x="10" y="30"/>
                    </a:lnTo>
                    <a:lnTo>
                      <a:pt x="10" y="45"/>
                    </a:lnTo>
                    <a:lnTo>
                      <a:pt x="4" y="52"/>
                    </a:lnTo>
                    <a:lnTo>
                      <a:pt x="0" y="46"/>
                    </a:lnTo>
                    <a:lnTo>
                      <a:pt x="1" y="31"/>
                    </a:lnTo>
                    <a:lnTo>
                      <a:pt x="3" y="14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21" name="Freeform 78"/>
              <p:cNvSpPr>
                <a:spLocks/>
              </p:cNvSpPr>
              <p:nvPr/>
            </p:nvSpPr>
            <p:spPr bwMode="auto">
              <a:xfrm>
                <a:off x="462" y="137"/>
                <a:ext cx="10" cy="25"/>
              </a:xfrm>
              <a:custGeom>
                <a:avLst/>
                <a:gdLst>
                  <a:gd name="T0" fmla="*/ 1 w 19"/>
                  <a:gd name="T1" fmla="*/ 0 h 51"/>
                  <a:gd name="T2" fmla="*/ 1 w 19"/>
                  <a:gd name="T3" fmla="*/ 0 h 51"/>
                  <a:gd name="T4" fmla="*/ 1 w 19"/>
                  <a:gd name="T5" fmla="*/ 0 h 51"/>
                  <a:gd name="T6" fmla="*/ 1 w 19"/>
                  <a:gd name="T7" fmla="*/ 0 h 51"/>
                  <a:gd name="T8" fmla="*/ 1 w 19"/>
                  <a:gd name="T9" fmla="*/ 0 h 51"/>
                  <a:gd name="T10" fmla="*/ 0 w 19"/>
                  <a:gd name="T11" fmla="*/ 0 h 51"/>
                  <a:gd name="T12" fmla="*/ 1 w 19"/>
                  <a:gd name="T13" fmla="*/ 0 h 51"/>
                  <a:gd name="T14" fmla="*/ 1 w 19"/>
                  <a:gd name="T15" fmla="*/ 0 h 51"/>
                  <a:gd name="T16" fmla="*/ 1 w 19"/>
                  <a:gd name="T17" fmla="*/ 0 h 5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9" h="51">
                    <a:moveTo>
                      <a:pt x="19" y="0"/>
                    </a:moveTo>
                    <a:lnTo>
                      <a:pt x="18" y="12"/>
                    </a:lnTo>
                    <a:lnTo>
                      <a:pt x="15" y="29"/>
                    </a:lnTo>
                    <a:lnTo>
                      <a:pt x="10" y="44"/>
                    </a:lnTo>
                    <a:lnTo>
                      <a:pt x="2" y="51"/>
                    </a:lnTo>
                    <a:lnTo>
                      <a:pt x="0" y="44"/>
                    </a:lnTo>
                    <a:lnTo>
                      <a:pt x="6" y="29"/>
                    </a:lnTo>
                    <a:lnTo>
                      <a:pt x="14" y="12"/>
                    </a:lnTo>
                    <a:lnTo>
                      <a:pt x="19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22" name="Freeform 79"/>
              <p:cNvSpPr>
                <a:spLocks/>
              </p:cNvSpPr>
              <p:nvPr/>
            </p:nvSpPr>
            <p:spPr bwMode="auto">
              <a:xfrm>
                <a:off x="484" y="142"/>
                <a:ext cx="5" cy="24"/>
              </a:xfrm>
              <a:custGeom>
                <a:avLst/>
                <a:gdLst>
                  <a:gd name="T0" fmla="*/ 1 w 10"/>
                  <a:gd name="T1" fmla="*/ 0 h 48"/>
                  <a:gd name="T2" fmla="*/ 1 w 10"/>
                  <a:gd name="T3" fmla="*/ 1 h 48"/>
                  <a:gd name="T4" fmla="*/ 1 w 10"/>
                  <a:gd name="T5" fmla="*/ 1 h 48"/>
                  <a:gd name="T6" fmla="*/ 1 w 10"/>
                  <a:gd name="T7" fmla="*/ 1 h 48"/>
                  <a:gd name="T8" fmla="*/ 1 w 10"/>
                  <a:gd name="T9" fmla="*/ 1 h 48"/>
                  <a:gd name="T10" fmla="*/ 0 w 10"/>
                  <a:gd name="T11" fmla="*/ 1 h 48"/>
                  <a:gd name="T12" fmla="*/ 0 w 10"/>
                  <a:gd name="T13" fmla="*/ 1 h 48"/>
                  <a:gd name="T14" fmla="*/ 1 w 10"/>
                  <a:gd name="T15" fmla="*/ 1 h 48"/>
                  <a:gd name="T16" fmla="*/ 1 w 10"/>
                  <a:gd name="T17" fmla="*/ 0 h 4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0" h="48">
                    <a:moveTo>
                      <a:pt x="2" y="0"/>
                    </a:moveTo>
                    <a:lnTo>
                      <a:pt x="6" y="7"/>
                    </a:lnTo>
                    <a:lnTo>
                      <a:pt x="10" y="22"/>
                    </a:lnTo>
                    <a:lnTo>
                      <a:pt x="10" y="38"/>
                    </a:lnTo>
                    <a:lnTo>
                      <a:pt x="4" y="48"/>
                    </a:lnTo>
                    <a:lnTo>
                      <a:pt x="0" y="45"/>
                    </a:lnTo>
                    <a:lnTo>
                      <a:pt x="0" y="31"/>
                    </a:lnTo>
                    <a:lnTo>
                      <a:pt x="2" y="13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23" name="Freeform 80"/>
              <p:cNvSpPr>
                <a:spLocks/>
              </p:cNvSpPr>
              <p:nvPr/>
            </p:nvSpPr>
            <p:spPr bwMode="auto">
              <a:xfrm>
                <a:off x="493" y="146"/>
                <a:ext cx="6" cy="26"/>
              </a:xfrm>
              <a:custGeom>
                <a:avLst/>
                <a:gdLst>
                  <a:gd name="T0" fmla="*/ 0 w 11"/>
                  <a:gd name="T1" fmla="*/ 0 h 52"/>
                  <a:gd name="T2" fmla="*/ 1 w 11"/>
                  <a:gd name="T3" fmla="*/ 1 h 52"/>
                  <a:gd name="T4" fmla="*/ 1 w 11"/>
                  <a:gd name="T5" fmla="*/ 1 h 52"/>
                  <a:gd name="T6" fmla="*/ 1 w 11"/>
                  <a:gd name="T7" fmla="*/ 1 h 52"/>
                  <a:gd name="T8" fmla="*/ 1 w 11"/>
                  <a:gd name="T9" fmla="*/ 1 h 52"/>
                  <a:gd name="T10" fmla="*/ 1 w 11"/>
                  <a:gd name="T11" fmla="*/ 1 h 52"/>
                  <a:gd name="T12" fmla="*/ 1 w 11"/>
                  <a:gd name="T13" fmla="*/ 1 h 52"/>
                  <a:gd name="T14" fmla="*/ 1 w 11"/>
                  <a:gd name="T15" fmla="*/ 1 h 52"/>
                  <a:gd name="T16" fmla="*/ 0 w 11"/>
                  <a:gd name="T17" fmla="*/ 0 h 5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1" h="52">
                    <a:moveTo>
                      <a:pt x="0" y="0"/>
                    </a:moveTo>
                    <a:lnTo>
                      <a:pt x="5" y="10"/>
                    </a:lnTo>
                    <a:lnTo>
                      <a:pt x="9" y="26"/>
                    </a:lnTo>
                    <a:lnTo>
                      <a:pt x="11" y="42"/>
                    </a:lnTo>
                    <a:lnTo>
                      <a:pt x="8" y="52"/>
                    </a:lnTo>
                    <a:lnTo>
                      <a:pt x="5" y="48"/>
                    </a:lnTo>
                    <a:lnTo>
                      <a:pt x="2" y="34"/>
                    </a:lnTo>
                    <a:lnTo>
                      <a:pt x="2" y="1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24" name="Freeform 81"/>
              <p:cNvSpPr>
                <a:spLocks/>
              </p:cNvSpPr>
              <p:nvPr/>
            </p:nvSpPr>
            <p:spPr bwMode="auto">
              <a:xfrm>
                <a:off x="503" y="150"/>
                <a:ext cx="7" cy="26"/>
              </a:xfrm>
              <a:custGeom>
                <a:avLst/>
                <a:gdLst>
                  <a:gd name="T0" fmla="*/ 0 w 14"/>
                  <a:gd name="T1" fmla="*/ 0 h 52"/>
                  <a:gd name="T2" fmla="*/ 1 w 14"/>
                  <a:gd name="T3" fmla="*/ 1 h 52"/>
                  <a:gd name="T4" fmla="*/ 1 w 14"/>
                  <a:gd name="T5" fmla="*/ 1 h 52"/>
                  <a:gd name="T6" fmla="*/ 1 w 14"/>
                  <a:gd name="T7" fmla="*/ 1 h 52"/>
                  <a:gd name="T8" fmla="*/ 1 w 14"/>
                  <a:gd name="T9" fmla="*/ 1 h 52"/>
                  <a:gd name="T10" fmla="*/ 1 w 14"/>
                  <a:gd name="T11" fmla="*/ 1 h 52"/>
                  <a:gd name="T12" fmla="*/ 1 w 14"/>
                  <a:gd name="T13" fmla="*/ 1 h 52"/>
                  <a:gd name="T14" fmla="*/ 1 w 14"/>
                  <a:gd name="T15" fmla="*/ 1 h 52"/>
                  <a:gd name="T16" fmla="*/ 0 w 14"/>
                  <a:gd name="T17" fmla="*/ 0 h 5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4" h="52">
                    <a:moveTo>
                      <a:pt x="0" y="0"/>
                    </a:moveTo>
                    <a:lnTo>
                      <a:pt x="5" y="11"/>
                    </a:lnTo>
                    <a:lnTo>
                      <a:pt x="12" y="29"/>
                    </a:lnTo>
                    <a:lnTo>
                      <a:pt x="14" y="45"/>
                    </a:lnTo>
                    <a:lnTo>
                      <a:pt x="12" y="52"/>
                    </a:lnTo>
                    <a:lnTo>
                      <a:pt x="6" y="46"/>
                    </a:lnTo>
                    <a:lnTo>
                      <a:pt x="4" y="31"/>
                    </a:lnTo>
                    <a:lnTo>
                      <a:pt x="3" y="1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25" name="Freeform 82"/>
              <p:cNvSpPr>
                <a:spLocks/>
              </p:cNvSpPr>
              <p:nvPr/>
            </p:nvSpPr>
            <p:spPr bwMode="auto">
              <a:xfrm>
                <a:off x="512" y="152"/>
                <a:ext cx="9" cy="28"/>
              </a:xfrm>
              <a:custGeom>
                <a:avLst/>
                <a:gdLst>
                  <a:gd name="T0" fmla="*/ 0 w 17"/>
                  <a:gd name="T1" fmla="*/ 0 h 58"/>
                  <a:gd name="T2" fmla="*/ 1 w 17"/>
                  <a:gd name="T3" fmla="*/ 0 h 58"/>
                  <a:gd name="T4" fmla="*/ 1 w 17"/>
                  <a:gd name="T5" fmla="*/ 0 h 58"/>
                  <a:gd name="T6" fmla="*/ 1 w 17"/>
                  <a:gd name="T7" fmla="*/ 0 h 58"/>
                  <a:gd name="T8" fmla="*/ 1 w 17"/>
                  <a:gd name="T9" fmla="*/ 0 h 58"/>
                  <a:gd name="T10" fmla="*/ 1 w 17"/>
                  <a:gd name="T11" fmla="*/ 0 h 58"/>
                  <a:gd name="T12" fmla="*/ 1 w 17"/>
                  <a:gd name="T13" fmla="*/ 0 h 58"/>
                  <a:gd name="T14" fmla="*/ 1 w 17"/>
                  <a:gd name="T15" fmla="*/ 0 h 58"/>
                  <a:gd name="T16" fmla="*/ 0 w 17"/>
                  <a:gd name="T17" fmla="*/ 0 h 5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7" h="58">
                    <a:moveTo>
                      <a:pt x="0" y="0"/>
                    </a:moveTo>
                    <a:lnTo>
                      <a:pt x="8" y="15"/>
                    </a:lnTo>
                    <a:lnTo>
                      <a:pt x="15" y="34"/>
                    </a:lnTo>
                    <a:lnTo>
                      <a:pt x="17" y="50"/>
                    </a:lnTo>
                    <a:lnTo>
                      <a:pt x="12" y="58"/>
                    </a:lnTo>
                    <a:lnTo>
                      <a:pt x="6" y="51"/>
                    </a:lnTo>
                    <a:lnTo>
                      <a:pt x="3" y="34"/>
                    </a:lnTo>
                    <a:lnTo>
                      <a:pt x="2" y="1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26" name="Freeform 83"/>
              <p:cNvSpPr>
                <a:spLocks/>
              </p:cNvSpPr>
              <p:nvPr/>
            </p:nvSpPr>
            <p:spPr bwMode="auto">
              <a:xfrm>
                <a:off x="523" y="153"/>
                <a:ext cx="11" cy="31"/>
              </a:xfrm>
              <a:custGeom>
                <a:avLst/>
                <a:gdLst>
                  <a:gd name="T0" fmla="*/ 0 w 23"/>
                  <a:gd name="T1" fmla="*/ 0 h 61"/>
                  <a:gd name="T2" fmla="*/ 0 w 23"/>
                  <a:gd name="T3" fmla="*/ 1 h 61"/>
                  <a:gd name="T4" fmla="*/ 0 w 23"/>
                  <a:gd name="T5" fmla="*/ 1 h 61"/>
                  <a:gd name="T6" fmla="*/ 0 w 23"/>
                  <a:gd name="T7" fmla="*/ 1 h 61"/>
                  <a:gd name="T8" fmla="*/ 0 w 23"/>
                  <a:gd name="T9" fmla="*/ 1 h 61"/>
                  <a:gd name="T10" fmla="*/ 0 w 23"/>
                  <a:gd name="T11" fmla="*/ 1 h 61"/>
                  <a:gd name="T12" fmla="*/ 0 w 23"/>
                  <a:gd name="T13" fmla="*/ 1 h 61"/>
                  <a:gd name="T14" fmla="*/ 0 w 23"/>
                  <a:gd name="T15" fmla="*/ 1 h 61"/>
                  <a:gd name="T16" fmla="*/ 0 w 23"/>
                  <a:gd name="T17" fmla="*/ 0 h 6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3" h="61">
                    <a:moveTo>
                      <a:pt x="0" y="0"/>
                    </a:moveTo>
                    <a:lnTo>
                      <a:pt x="7" y="14"/>
                    </a:lnTo>
                    <a:lnTo>
                      <a:pt x="17" y="35"/>
                    </a:lnTo>
                    <a:lnTo>
                      <a:pt x="23" y="54"/>
                    </a:lnTo>
                    <a:lnTo>
                      <a:pt x="19" y="61"/>
                    </a:lnTo>
                    <a:lnTo>
                      <a:pt x="11" y="52"/>
                    </a:lnTo>
                    <a:lnTo>
                      <a:pt x="7" y="32"/>
                    </a:lnTo>
                    <a:lnTo>
                      <a:pt x="2" y="1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27" name="Freeform 84"/>
              <p:cNvSpPr>
                <a:spLocks/>
              </p:cNvSpPr>
              <p:nvPr/>
            </p:nvSpPr>
            <p:spPr bwMode="auto">
              <a:xfrm>
                <a:off x="531" y="153"/>
                <a:ext cx="15" cy="33"/>
              </a:xfrm>
              <a:custGeom>
                <a:avLst/>
                <a:gdLst>
                  <a:gd name="T0" fmla="*/ 0 w 30"/>
                  <a:gd name="T1" fmla="*/ 0 h 66"/>
                  <a:gd name="T2" fmla="*/ 1 w 30"/>
                  <a:gd name="T3" fmla="*/ 1 h 66"/>
                  <a:gd name="T4" fmla="*/ 1 w 30"/>
                  <a:gd name="T5" fmla="*/ 1 h 66"/>
                  <a:gd name="T6" fmla="*/ 1 w 30"/>
                  <a:gd name="T7" fmla="*/ 1 h 66"/>
                  <a:gd name="T8" fmla="*/ 1 w 30"/>
                  <a:gd name="T9" fmla="*/ 1 h 66"/>
                  <a:gd name="T10" fmla="*/ 1 w 30"/>
                  <a:gd name="T11" fmla="*/ 1 h 66"/>
                  <a:gd name="T12" fmla="*/ 1 w 30"/>
                  <a:gd name="T13" fmla="*/ 1 h 66"/>
                  <a:gd name="T14" fmla="*/ 1 w 30"/>
                  <a:gd name="T15" fmla="*/ 1 h 66"/>
                  <a:gd name="T16" fmla="*/ 1 w 30"/>
                  <a:gd name="T17" fmla="*/ 1 h 66"/>
                  <a:gd name="T18" fmla="*/ 1 w 30"/>
                  <a:gd name="T19" fmla="*/ 1 h 66"/>
                  <a:gd name="T20" fmla="*/ 1 w 30"/>
                  <a:gd name="T21" fmla="*/ 1 h 66"/>
                  <a:gd name="T22" fmla="*/ 1 w 30"/>
                  <a:gd name="T23" fmla="*/ 1 h 66"/>
                  <a:gd name="T24" fmla="*/ 0 w 30"/>
                  <a:gd name="T25" fmla="*/ 0 h 6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30" h="66">
                    <a:moveTo>
                      <a:pt x="0" y="0"/>
                    </a:moveTo>
                    <a:lnTo>
                      <a:pt x="6" y="5"/>
                    </a:lnTo>
                    <a:lnTo>
                      <a:pt x="12" y="15"/>
                    </a:lnTo>
                    <a:lnTo>
                      <a:pt x="18" y="25"/>
                    </a:lnTo>
                    <a:lnTo>
                      <a:pt x="24" y="36"/>
                    </a:lnTo>
                    <a:lnTo>
                      <a:pt x="27" y="48"/>
                    </a:lnTo>
                    <a:lnTo>
                      <a:pt x="30" y="57"/>
                    </a:lnTo>
                    <a:lnTo>
                      <a:pt x="29" y="64"/>
                    </a:lnTo>
                    <a:lnTo>
                      <a:pt x="25" y="66"/>
                    </a:lnTo>
                    <a:lnTo>
                      <a:pt x="16" y="59"/>
                    </a:lnTo>
                    <a:lnTo>
                      <a:pt x="8" y="40"/>
                    </a:lnTo>
                    <a:lnTo>
                      <a:pt x="3" y="1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28" name="Freeform 85"/>
              <p:cNvSpPr>
                <a:spLocks/>
              </p:cNvSpPr>
              <p:nvPr/>
            </p:nvSpPr>
            <p:spPr bwMode="auto">
              <a:xfrm>
                <a:off x="544" y="152"/>
                <a:ext cx="23" cy="30"/>
              </a:xfrm>
              <a:custGeom>
                <a:avLst/>
                <a:gdLst>
                  <a:gd name="T0" fmla="*/ 0 w 46"/>
                  <a:gd name="T1" fmla="*/ 0 h 61"/>
                  <a:gd name="T2" fmla="*/ 1 w 46"/>
                  <a:gd name="T3" fmla="*/ 0 h 61"/>
                  <a:gd name="T4" fmla="*/ 1 w 46"/>
                  <a:gd name="T5" fmla="*/ 0 h 61"/>
                  <a:gd name="T6" fmla="*/ 1 w 46"/>
                  <a:gd name="T7" fmla="*/ 0 h 61"/>
                  <a:gd name="T8" fmla="*/ 1 w 46"/>
                  <a:gd name="T9" fmla="*/ 0 h 61"/>
                  <a:gd name="T10" fmla="*/ 1 w 46"/>
                  <a:gd name="T11" fmla="*/ 0 h 61"/>
                  <a:gd name="T12" fmla="*/ 1 w 46"/>
                  <a:gd name="T13" fmla="*/ 0 h 61"/>
                  <a:gd name="T14" fmla="*/ 1 w 46"/>
                  <a:gd name="T15" fmla="*/ 0 h 61"/>
                  <a:gd name="T16" fmla="*/ 1 w 46"/>
                  <a:gd name="T17" fmla="*/ 0 h 61"/>
                  <a:gd name="T18" fmla="*/ 1 w 46"/>
                  <a:gd name="T19" fmla="*/ 0 h 61"/>
                  <a:gd name="T20" fmla="*/ 1 w 46"/>
                  <a:gd name="T21" fmla="*/ 0 h 61"/>
                  <a:gd name="T22" fmla="*/ 1 w 46"/>
                  <a:gd name="T23" fmla="*/ 0 h 61"/>
                  <a:gd name="T24" fmla="*/ 1 w 46"/>
                  <a:gd name="T25" fmla="*/ 0 h 61"/>
                  <a:gd name="T26" fmla="*/ 1 w 46"/>
                  <a:gd name="T27" fmla="*/ 0 h 61"/>
                  <a:gd name="T28" fmla="*/ 1 w 46"/>
                  <a:gd name="T29" fmla="*/ 0 h 61"/>
                  <a:gd name="T30" fmla="*/ 1 w 46"/>
                  <a:gd name="T31" fmla="*/ 0 h 61"/>
                  <a:gd name="T32" fmla="*/ 0 w 46"/>
                  <a:gd name="T33" fmla="*/ 0 h 6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6" h="61">
                    <a:moveTo>
                      <a:pt x="0" y="0"/>
                    </a:moveTo>
                    <a:lnTo>
                      <a:pt x="7" y="5"/>
                    </a:lnTo>
                    <a:lnTo>
                      <a:pt x="15" y="13"/>
                    </a:lnTo>
                    <a:lnTo>
                      <a:pt x="24" y="22"/>
                    </a:lnTo>
                    <a:lnTo>
                      <a:pt x="32" y="32"/>
                    </a:lnTo>
                    <a:lnTo>
                      <a:pt x="39" y="43"/>
                    </a:lnTo>
                    <a:lnTo>
                      <a:pt x="44" y="51"/>
                    </a:lnTo>
                    <a:lnTo>
                      <a:pt x="46" y="58"/>
                    </a:lnTo>
                    <a:lnTo>
                      <a:pt x="45" y="61"/>
                    </a:lnTo>
                    <a:lnTo>
                      <a:pt x="40" y="61"/>
                    </a:lnTo>
                    <a:lnTo>
                      <a:pt x="35" y="57"/>
                    </a:lnTo>
                    <a:lnTo>
                      <a:pt x="28" y="50"/>
                    </a:lnTo>
                    <a:lnTo>
                      <a:pt x="21" y="41"/>
                    </a:lnTo>
                    <a:lnTo>
                      <a:pt x="14" y="30"/>
                    </a:lnTo>
                    <a:lnTo>
                      <a:pt x="8" y="20"/>
                    </a:lnTo>
                    <a:lnTo>
                      <a:pt x="2" y="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29" name="Freeform 86"/>
              <p:cNvSpPr>
                <a:spLocks/>
              </p:cNvSpPr>
              <p:nvPr/>
            </p:nvSpPr>
            <p:spPr bwMode="auto">
              <a:xfrm>
                <a:off x="556" y="150"/>
                <a:ext cx="28" cy="26"/>
              </a:xfrm>
              <a:custGeom>
                <a:avLst/>
                <a:gdLst>
                  <a:gd name="T0" fmla="*/ 0 w 58"/>
                  <a:gd name="T1" fmla="*/ 0 h 51"/>
                  <a:gd name="T2" fmla="*/ 0 w 58"/>
                  <a:gd name="T3" fmla="*/ 1 h 51"/>
                  <a:gd name="T4" fmla="*/ 0 w 58"/>
                  <a:gd name="T5" fmla="*/ 1 h 51"/>
                  <a:gd name="T6" fmla="*/ 0 w 58"/>
                  <a:gd name="T7" fmla="*/ 1 h 51"/>
                  <a:gd name="T8" fmla="*/ 0 w 58"/>
                  <a:gd name="T9" fmla="*/ 1 h 51"/>
                  <a:gd name="T10" fmla="*/ 0 w 58"/>
                  <a:gd name="T11" fmla="*/ 1 h 51"/>
                  <a:gd name="T12" fmla="*/ 0 w 58"/>
                  <a:gd name="T13" fmla="*/ 1 h 51"/>
                  <a:gd name="T14" fmla="*/ 0 w 58"/>
                  <a:gd name="T15" fmla="*/ 1 h 51"/>
                  <a:gd name="T16" fmla="*/ 0 w 58"/>
                  <a:gd name="T17" fmla="*/ 1 h 51"/>
                  <a:gd name="T18" fmla="*/ 0 w 58"/>
                  <a:gd name="T19" fmla="*/ 1 h 51"/>
                  <a:gd name="T20" fmla="*/ 0 w 58"/>
                  <a:gd name="T21" fmla="*/ 1 h 51"/>
                  <a:gd name="T22" fmla="*/ 0 w 58"/>
                  <a:gd name="T23" fmla="*/ 1 h 51"/>
                  <a:gd name="T24" fmla="*/ 0 w 58"/>
                  <a:gd name="T25" fmla="*/ 1 h 51"/>
                  <a:gd name="T26" fmla="*/ 0 w 58"/>
                  <a:gd name="T27" fmla="*/ 1 h 51"/>
                  <a:gd name="T28" fmla="*/ 0 w 58"/>
                  <a:gd name="T29" fmla="*/ 1 h 51"/>
                  <a:gd name="T30" fmla="*/ 0 w 58"/>
                  <a:gd name="T31" fmla="*/ 1 h 51"/>
                  <a:gd name="T32" fmla="*/ 0 w 58"/>
                  <a:gd name="T33" fmla="*/ 0 h 5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8" h="51">
                    <a:moveTo>
                      <a:pt x="0" y="0"/>
                    </a:moveTo>
                    <a:lnTo>
                      <a:pt x="7" y="3"/>
                    </a:lnTo>
                    <a:lnTo>
                      <a:pt x="16" y="10"/>
                    </a:lnTo>
                    <a:lnTo>
                      <a:pt x="27" y="17"/>
                    </a:lnTo>
                    <a:lnTo>
                      <a:pt x="37" y="25"/>
                    </a:lnTo>
                    <a:lnTo>
                      <a:pt x="48" y="33"/>
                    </a:lnTo>
                    <a:lnTo>
                      <a:pt x="54" y="40"/>
                    </a:lnTo>
                    <a:lnTo>
                      <a:pt x="58" y="47"/>
                    </a:lnTo>
                    <a:lnTo>
                      <a:pt x="57" y="51"/>
                    </a:lnTo>
                    <a:lnTo>
                      <a:pt x="51" y="51"/>
                    </a:lnTo>
                    <a:lnTo>
                      <a:pt x="44" y="47"/>
                    </a:lnTo>
                    <a:lnTo>
                      <a:pt x="35" y="40"/>
                    </a:lnTo>
                    <a:lnTo>
                      <a:pt x="25" y="32"/>
                    </a:lnTo>
                    <a:lnTo>
                      <a:pt x="15" y="22"/>
                    </a:lnTo>
                    <a:lnTo>
                      <a:pt x="7" y="14"/>
                    </a:lnTo>
                    <a:lnTo>
                      <a:pt x="3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30" name="Freeform 87"/>
              <p:cNvSpPr>
                <a:spLocks/>
              </p:cNvSpPr>
              <p:nvPr/>
            </p:nvSpPr>
            <p:spPr bwMode="auto">
              <a:xfrm>
                <a:off x="567" y="149"/>
                <a:ext cx="26" cy="23"/>
              </a:xfrm>
              <a:custGeom>
                <a:avLst/>
                <a:gdLst>
                  <a:gd name="T0" fmla="*/ 1 w 51"/>
                  <a:gd name="T1" fmla="*/ 0 h 47"/>
                  <a:gd name="T2" fmla="*/ 1 w 51"/>
                  <a:gd name="T3" fmla="*/ 0 h 47"/>
                  <a:gd name="T4" fmla="*/ 1 w 51"/>
                  <a:gd name="T5" fmla="*/ 0 h 47"/>
                  <a:gd name="T6" fmla="*/ 1 w 51"/>
                  <a:gd name="T7" fmla="*/ 0 h 47"/>
                  <a:gd name="T8" fmla="*/ 1 w 51"/>
                  <a:gd name="T9" fmla="*/ 0 h 47"/>
                  <a:gd name="T10" fmla="*/ 1 w 51"/>
                  <a:gd name="T11" fmla="*/ 0 h 47"/>
                  <a:gd name="T12" fmla="*/ 1 w 51"/>
                  <a:gd name="T13" fmla="*/ 0 h 47"/>
                  <a:gd name="T14" fmla="*/ 1 w 51"/>
                  <a:gd name="T15" fmla="*/ 0 h 47"/>
                  <a:gd name="T16" fmla="*/ 0 w 51"/>
                  <a:gd name="T17" fmla="*/ 0 h 47"/>
                  <a:gd name="T18" fmla="*/ 1 w 51"/>
                  <a:gd name="T19" fmla="*/ 0 h 47"/>
                  <a:gd name="T20" fmla="*/ 1 w 51"/>
                  <a:gd name="T21" fmla="*/ 0 h 47"/>
                  <a:gd name="T22" fmla="*/ 1 w 51"/>
                  <a:gd name="T23" fmla="*/ 0 h 47"/>
                  <a:gd name="T24" fmla="*/ 1 w 51"/>
                  <a:gd name="T25" fmla="*/ 0 h 47"/>
                  <a:gd name="T26" fmla="*/ 1 w 51"/>
                  <a:gd name="T27" fmla="*/ 0 h 47"/>
                  <a:gd name="T28" fmla="*/ 1 w 51"/>
                  <a:gd name="T29" fmla="*/ 0 h 47"/>
                  <a:gd name="T30" fmla="*/ 1 w 51"/>
                  <a:gd name="T31" fmla="*/ 0 h 47"/>
                  <a:gd name="T32" fmla="*/ 1 w 51"/>
                  <a:gd name="T33" fmla="*/ 0 h 4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1" h="47">
                    <a:moveTo>
                      <a:pt x="49" y="47"/>
                    </a:moveTo>
                    <a:lnTo>
                      <a:pt x="46" y="45"/>
                    </a:lnTo>
                    <a:lnTo>
                      <a:pt x="42" y="42"/>
                    </a:lnTo>
                    <a:lnTo>
                      <a:pt x="35" y="35"/>
                    </a:lnTo>
                    <a:lnTo>
                      <a:pt x="28" y="27"/>
                    </a:lnTo>
                    <a:lnTo>
                      <a:pt x="21" y="19"/>
                    </a:lnTo>
                    <a:lnTo>
                      <a:pt x="13" y="11"/>
                    </a:lnTo>
                    <a:lnTo>
                      <a:pt x="6" y="5"/>
                    </a:lnTo>
                    <a:lnTo>
                      <a:pt x="0" y="0"/>
                    </a:lnTo>
                    <a:lnTo>
                      <a:pt x="8" y="3"/>
                    </a:lnTo>
                    <a:lnTo>
                      <a:pt x="19" y="7"/>
                    </a:lnTo>
                    <a:lnTo>
                      <a:pt x="28" y="14"/>
                    </a:lnTo>
                    <a:lnTo>
                      <a:pt x="37" y="21"/>
                    </a:lnTo>
                    <a:lnTo>
                      <a:pt x="44" y="29"/>
                    </a:lnTo>
                    <a:lnTo>
                      <a:pt x="50" y="36"/>
                    </a:lnTo>
                    <a:lnTo>
                      <a:pt x="51" y="42"/>
                    </a:lnTo>
                    <a:lnTo>
                      <a:pt x="49" y="47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31" name="Freeform 88"/>
              <p:cNvSpPr>
                <a:spLocks/>
              </p:cNvSpPr>
              <p:nvPr/>
            </p:nvSpPr>
            <p:spPr bwMode="auto">
              <a:xfrm>
                <a:off x="590" y="95"/>
                <a:ext cx="118" cy="25"/>
              </a:xfrm>
              <a:custGeom>
                <a:avLst/>
                <a:gdLst>
                  <a:gd name="T0" fmla="*/ 0 w 236"/>
                  <a:gd name="T1" fmla="*/ 0 h 51"/>
                  <a:gd name="T2" fmla="*/ 0 w 236"/>
                  <a:gd name="T3" fmla="*/ 0 h 51"/>
                  <a:gd name="T4" fmla="*/ 1 w 236"/>
                  <a:gd name="T5" fmla="*/ 0 h 51"/>
                  <a:gd name="T6" fmla="*/ 1 w 236"/>
                  <a:gd name="T7" fmla="*/ 0 h 51"/>
                  <a:gd name="T8" fmla="*/ 1 w 236"/>
                  <a:gd name="T9" fmla="*/ 0 h 51"/>
                  <a:gd name="T10" fmla="*/ 1 w 236"/>
                  <a:gd name="T11" fmla="*/ 0 h 51"/>
                  <a:gd name="T12" fmla="*/ 1 w 236"/>
                  <a:gd name="T13" fmla="*/ 0 h 51"/>
                  <a:gd name="T14" fmla="*/ 1 w 236"/>
                  <a:gd name="T15" fmla="*/ 0 h 51"/>
                  <a:gd name="T16" fmla="*/ 1 w 236"/>
                  <a:gd name="T17" fmla="*/ 0 h 51"/>
                  <a:gd name="T18" fmla="*/ 1 w 236"/>
                  <a:gd name="T19" fmla="*/ 0 h 51"/>
                  <a:gd name="T20" fmla="*/ 1 w 236"/>
                  <a:gd name="T21" fmla="*/ 0 h 51"/>
                  <a:gd name="T22" fmla="*/ 1 w 236"/>
                  <a:gd name="T23" fmla="*/ 0 h 51"/>
                  <a:gd name="T24" fmla="*/ 2 w 236"/>
                  <a:gd name="T25" fmla="*/ 0 h 51"/>
                  <a:gd name="T26" fmla="*/ 2 w 236"/>
                  <a:gd name="T27" fmla="*/ 0 h 51"/>
                  <a:gd name="T28" fmla="*/ 2 w 236"/>
                  <a:gd name="T29" fmla="*/ 0 h 51"/>
                  <a:gd name="T30" fmla="*/ 2 w 236"/>
                  <a:gd name="T31" fmla="*/ 0 h 51"/>
                  <a:gd name="T32" fmla="*/ 2 w 236"/>
                  <a:gd name="T33" fmla="*/ 0 h 51"/>
                  <a:gd name="T34" fmla="*/ 2 w 236"/>
                  <a:gd name="T35" fmla="*/ 0 h 51"/>
                  <a:gd name="T36" fmla="*/ 2 w 236"/>
                  <a:gd name="T37" fmla="*/ 0 h 51"/>
                  <a:gd name="T38" fmla="*/ 2 w 236"/>
                  <a:gd name="T39" fmla="*/ 0 h 51"/>
                  <a:gd name="T40" fmla="*/ 2 w 236"/>
                  <a:gd name="T41" fmla="*/ 0 h 51"/>
                  <a:gd name="T42" fmla="*/ 2 w 236"/>
                  <a:gd name="T43" fmla="*/ 0 h 51"/>
                  <a:gd name="T44" fmla="*/ 2 w 236"/>
                  <a:gd name="T45" fmla="*/ 0 h 51"/>
                  <a:gd name="T46" fmla="*/ 2 w 236"/>
                  <a:gd name="T47" fmla="*/ 0 h 51"/>
                  <a:gd name="T48" fmla="*/ 2 w 236"/>
                  <a:gd name="T49" fmla="*/ 0 h 51"/>
                  <a:gd name="T50" fmla="*/ 2 w 236"/>
                  <a:gd name="T51" fmla="*/ 0 h 51"/>
                  <a:gd name="T52" fmla="*/ 2 w 236"/>
                  <a:gd name="T53" fmla="*/ 0 h 51"/>
                  <a:gd name="T54" fmla="*/ 2 w 236"/>
                  <a:gd name="T55" fmla="*/ 0 h 51"/>
                  <a:gd name="T56" fmla="*/ 2 w 236"/>
                  <a:gd name="T57" fmla="*/ 0 h 51"/>
                  <a:gd name="T58" fmla="*/ 1 w 236"/>
                  <a:gd name="T59" fmla="*/ 0 h 51"/>
                  <a:gd name="T60" fmla="*/ 1 w 236"/>
                  <a:gd name="T61" fmla="*/ 0 h 51"/>
                  <a:gd name="T62" fmla="*/ 1 w 236"/>
                  <a:gd name="T63" fmla="*/ 0 h 51"/>
                  <a:gd name="T64" fmla="*/ 1 w 236"/>
                  <a:gd name="T65" fmla="*/ 0 h 51"/>
                  <a:gd name="T66" fmla="*/ 1 w 236"/>
                  <a:gd name="T67" fmla="*/ 0 h 51"/>
                  <a:gd name="T68" fmla="*/ 1 w 236"/>
                  <a:gd name="T69" fmla="*/ 0 h 51"/>
                  <a:gd name="T70" fmla="*/ 1 w 236"/>
                  <a:gd name="T71" fmla="*/ 0 h 51"/>
                  <a:gd name="T72" fmla="*/ 0 w 236"/>
                  <a:gd name="T73" fmla="*/ 0 h 51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0" t="0" r="r" b="b"/>
                <a:pathLst>
                  <a:path w="236" h="51">
                    <a:moveTo>
                      <a:pt x="0" y="7"/>
                    </a:moveTo>
                    <a:lnTo>
                      <a:pt x="0" y="5"/>
                    </a:lnTo>
                    <a:lnTo>
                      <a:pt x="1" y="4"/>
                    </a:lnTo>
                    <a:lnTo>
                      <a:pt x="3" y="1"/>
                    </a:lnTo>
                    <a:lnTo>
                      <a:pt x="5" y="0"/>
                    </a:lnTo>
                    <a:lnTo>
                      <a:pt x="20" y="12"/>
                    </a:lnTo>
                    <a:lnTo>
                      <a:pt x="36" y="22"/>
                    </a:lnTo>
                    <a:lnTo>
                      <a:pt x="51" y="29"/>
                    </a:lnTo>
                    <a:lnTo>
                      <a:pt x="67" y="35"/>
                    </a:lnTo>
                    <a:lnTo>
                      <a:pt x="83" y="38"/>
                    </a:lnTo>
                    <a:lnTo>
                      <a:pt x="99" y="40"/>
                    </a:lnTo>
                    <a:lnTo>
                      <a:pt x="115" y="40"/>
                    </a:lnTo>
                    <a:lnTo>
                      <a:pt x="132" y="40"/>
                    </a:lnTo>
                    <a:lnTo>
                      <a:pt x="147" y="39"/>
                    </a:lnTo>
                    <a:lnTo>
                      <a:pt x="162" y="37"/>
                    </a:lnTo>
                    <a:lnTo>
                      <a:pt x="176" y="34"/>
                    </a:lnTo>
                    <a:lnTo>
                      <a:pt x="190" y="30"/>
                    </a:lnTo>
                    <a:lnTo>
                      <a:pt x="203" y="27"/>
                    </a:lnTo>
                    <a:lnTo>
                      <a:pt x="216" y="22"/>
                    </a:lnTo>
                    <a:lnTo>
                      <a:pt x="226" y="19"/>
                    </a:lnTo>
                    <a:lnTo>
                      <a:pt x="236" y="15"/>
                    </a:lnTo>
                    <a:lnTo>
                      <a:pt x="232" y="22"/>
                    </a:lnTo>
                    <a:lnTo>
                      <a:pt x="223" y="29"/>
                    </a:lnTo>
                    <a:lnTo>
                      <a:pt x="212" y="35"/>
                    </a:lnTo>
                    <a:lnTo>
                      <a:pt x="198" y="39"/>
                    </a:lnTo>
                    <a:lnTo>
                      <a:pt x="183" y="44"/>
                    </a:lnTo>
                    <a:lnTo>
                      <a:pt x="166" y="47"/>
                    </a:lnTo>
                    <a:lnTo>
                      <a:pt x="148" y="50"/>
                    </a:lnTo>
                    <a:lnTo>
                      <a:pt x="129" y="51"/>
                    </a:lnTo>
                    <a:lnTo>
                      <a:pt x="110" y="51"/>
                    </a:lnTo>
                    <a:lnTo>
                      <a:pt x="91" y="50"/>
                    </a:lnTo>
                    <a:lnTo>
                      <a:pt x="72" y="46"/>
                    </a:lnTo>
                    <a:lnTo>
                      <a:pt x="54" y="43"/>
                    </a:lnTo>
                    <a:lnTo>
                      <a:pt x="38" y="36"/>
                    </a:lnTo>
                    <a:lnTo>
                      <a:pt x="23" y="29"/>
                    </a:lnTo>
                    <a:lnTo>
                      <a:pt x="11" y="1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32" name="Freeform 89"/>
              <p:cNvSpPr>
                <a:spLocks/>
              </p:cNvSpPr>
              <p:nvPr/>
            </p:nvSpPr>
            <p:spPr bwMode="auto">
              <a:xfrm>
                <a:off x="692" y="84"/>
                <a:ext cx="13" cy="27"/>
              </a:xfrm>
              <a:custGeom>
                <a:avLst/>
                <a:gdLst>
                  <a:gd name="T0" fmla="*/ 0 w 27"/>
                  <a:gd name="T1" fmla="*/ 1 h 53"/>
                  <a:gd name="T2" fmla="*/ 0 w 27"/>
                  <a:gd name="T3" fmla="*/ 1 h 53"/>
                  <a:gd name="T4" fmla="*/ 0 w 27"/>
                  <a:gd name="T5" fmla="*/ 1 h 53"/>
                  <a:gd name="T6" fmla="*/ 0 w 27"/>
                  <a:gd name="T7" fmla="*/ 1 h 53"/>
                  <a:gd name="T8" fmla="*/ 0 w 27"/>
                  <a:gd name="T9" fmla="*/ 0 h 53"/>
                  <a:gd name="T10" fmla="*/ 0 w 27"/>
                  <a:gd name="T11" fmla="*/ 1 h 53"/>
                  <a:gd name="T12" fmla="*/ 0 w 27"/>
                  <a:gd name="T13" fmla="*/ 1 h 53"/>
                  <a:gd name="T14" fmla="*/ 0 w 27"/>
                  <a:gd name="T15" fmla="*/ 1 h 53"/>
                  <a:gd name="T16" fmla="*/ 0 w 27"/>
                  <a:gd name="T17" fmla="*/ 1 h 5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7" h="53">
                    <a:moveTo>
                      <a:pt x="0" y="53"/>
                    </a:moveTo>
                    <a:lnTo>
                      <a:pt x="12" y="41"/>
                    </a:lnTo>
                    <a:lnTo>
                      <a:pt x="21" y="23"/>
                    </a:lnTo>
                    <a:lnTo>
                      <a:pt x="27" y="8"/>
                    </a:lnTo>
                    <a:lnTo>
                      <a:pt x="26" y="0"/>
                    </a:lnTo>
                    <a:lnTo>
                      <a:pt x="21" y="5"/>
                    </a:lnTo>
                    <a:lnTo>
                      <a:pt x="15" y="20"/>
                    </a:lnTo>
                    <a:lnTo>
                      <a:pt x="8" y="37"/>
                    </a:lnTo>
                    <a:lnTo>
                      <a:pt x="0" y="5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33" name="Freeform 90"/>
              <p:cNvSpPr>
                <a:spLocks/>
              </p:cNvSpPr>
              <p:nvPr/>
            </p:nvSpPr>
            <p:spPr bwMode="auto">
              <a:xfrm>
                <a:off x="682" y="85"/>
                <a:ext cx="15" cy="29"/>
              </a:xfrm>
              <a:custGeom>
                <a:avLst/>
                <a:gdLst>
                  <a:gd name="T0" fmla="*/ 1 w 28"/>
                  <a:gd name="T1" fmla="*/ 0 h 59"/>
                  <a:gd name="T2" fmla="*/ 1 w 28"/>
                  <a:gd name="T3" fmla="*/ 0 h 59"/>
                  <a:gd name="T4" fmla="*/ 1 w 28"/>
                  <a:gd name="T5" fmla="*/ 0 h 59"/>
                  <a:gd name="T6" fmla="*/ 1 w 28"/>
                  <a:gd name="T7" fmla="*/ 0 h 59"/>
                  <a:gd name="T8" fmla="*/ 0 w 28"/>
                  <a:gd name="T9" fmla="*/ 0 h 59"/>
                  <a:gd name="T10" fmla="*/ 1 w 28"/>
                  <a:gd name="T11" fmla="*/ 0 h 59"/>
                  <a:gd name="T12" fmla="*/ 1 w 28"/>
                  <a:gd name="T13" fmla="*/ 0 h 59"/>
                  <a:gd name="T14" fmla="*/ 1 w 28"/>
                  <a:gd name="T15" fmla="*/ 0 h 59"/>
                  <a:gd name="T16" fmla="*/ 1 w 28"/>
                  <a:gd name="T17" fmla="*/ 0 h 59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8" h="59">
                    <a:moveTo>
                      <a:pt x="28" y="0"/>
                    </a:moveTo>
                    <a:lnTo>
                      <a:pt x="28" y="9"/>
                    </a:lnTo>
                    <a:lnTo>
                      <a:pt x="24" y="25"/>
                    </a:lnTo>
                    <a:lnTo>
                      <a:pt x="14" y="44"/>
                    </a:lnTo>
                    <a:lnTo>
                      <a:pt x="0" y="59"/>
                    </a:lnTo>
                    <a:lnTo>
                      <a:pt x="7" y="43"/>
                    </a:lnTo>
                    <a:lnTo>
                      <a:pt x="16" y="24"/>
                    </a:lnTo>
                    <a:lnTo>
                      <a:pt x="23" y="7"/>
                    </a:lnTo>
                    <a:lnTo>
                      <a:pt x="28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34" name="Freeform 91"/>
              <p:cNvSpPr>
                <a:spLocks/>
              </p:cNvSpPr>
              <p:nvPr/>
            </p:nvSpPr>
            <p:spPr bwMode="auto">
              <a:xfrm>
                <a:off x="659" y="80"/>
                <a:ext cx="20" cy="38"/>
              </a:xfrm>
              <a:custGeom>
                <a:avLst/>
                <a:gdLst>
                  <a:gd name="T0" fmla="*/ 0 w 42"/>
                  <a:gd name="T1" fmla="*/ 0 h 76"/>
                  <a:gd name="T2" fmla="*/ 0 w 42"/>
                  <a:gd name="T3" fmla="*/ 1 h 76"/>
                  <a:gd name="T4" fmla="*/ 0 w 42"/>
                  <a:gd name="T5" fmla="*/ 1 h 76"/>
                  <a:gd name="T6" fmla="*/ 0 w 42"/>
                  <a:gd name="T7" fmla="*/ 1 h 76"/>
                  <a:gd name="T8" fmla="*/ 0 w 42"/>
                  <a:gd name="T9" fmla="*/ 1 h 76"/>
                  <a:gd name="T10" fmla="*/ 0 w 42"/>
                  <a:gd name="T11" fmla="*/ 1 h 76"/>
                  <a:gd name="T12" fmla="*/ 0 w 42"/>
                  <a:gd name="T13" fmla="*/ 1 h 76"/>
                  <a:gd name="T14" fmla="*/ 0 w 42"/>
                  <a:gd name="T15" fmla="*/ 1 h 76"/>
                  <a:gd name="T16" fmla="*/ 0 w 42"/>
                  <a:gd name="T17" fmla="*/ 1 h 76"/>
                  <a:gd name="T18" fmla="*/ 0 w 42"/>
                  <a:gd name="T19" fmla="*/ 1 h 76"/>
                  <a:gd name="T20" fmla="*/ 0 w 42"/>
                  <a:gd name="T21" fmla="*/ 1 h 76"/>
                  <a:gd name="T22" fmla="*/ 0 w 42"/>
                  <a:gd name="T23" fmla="*/ 1 h 76"/>
                  <a:gd name="T24" fmla="*/ 0 w 42"/>
                  <a:gd name="T25" fmla="*/ 1 h 76"/>
                  <a:gd name="T26" fmla="*/ 0 w 42"/>
                  <a:gd name="T27" fmla="*/ 1 h 76"/>
                  <a:gd name="T28" fmla="*/ 0 w 42"/>
                  <a:gd name="T29" fmla="*/ 1 h 76"/>
                  <a:gd name="T30" fmla="*/ 0 w 42"/>
                  <a:gd name="T31" fmla="*/ 1 h 76"/>
                  <a:gd name="T32" fmla="*/ 0 w 42"/>
                  <a:gd name="T33" fmla="*/ 0 h 7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2" h="76">
                    <a:moveTo>
                      <a:pt x="41" y="0"/>
                    </a:moveTo>
                    <a:lnTo>
                      <a:pt x="42" y="4"/>
                    </a:lnTo>
                    <a:lnTo>
                      <a:pt x="41" y="12"/>
                    </a:lnTo>
                    <a:lnTo>
                      <a:pt x="37" y="22"/>
                    </a:lnTo>
                    <a:lnTo>
                      <a:pt x="32" y="35"/>
                    </a:lnTo>
                    <a:lnTo>
                      <a:pt x="25" y="48"/>
                    </a:lnTo>
                    <a:lnTo>
                      <a:pt x="18" y="59"/>
                    </a:lnTo>
                    <a:lnTo>
                      <a:pt x="9" y="69"/>
                    </a:lnTo>
                    <a:lnTo>
                      <a:pt x="0" y="76"/>
                    </a:lnTo>
                    <a:lnTo>
                      <a:pt x="4" y="71"/>
                    </a:lnTo>
                    <a:lnTo>
                      <a:pt x="9" y="60"/>
                    </a:lnTo>
                    <a:lnTo>
                      <a:pt x="14" y="48"/>
                    </a:lnTo>
                    <a:lnTo>
                      <a:pt x="21" y="34"/>
                    </a:lnTo>
                    <a:lnTo>
                      <a:pt x="27" y="20"/>
                    </a:lnTo>
                    <a:lnTo>
                      <a:pt x="33" y="9"/>
                    </a:lnTo>
                    <a:lnTo>
                      <a:pt x="37" y="3"/>
                    </a:lnTo>
                    <a:lnTo>
                      <a:pt x="41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35" name="Freeform 92"/>
              <p:cNvSpPr>
                <a:spLocks/>
              </p:cNvSpPr>
              <p:nvPr/>
            </p:nvSpPr>
            <p:spPr bwMode="auto">
              <a:xfrm>
                <a:off x="637" y="76"/>
                <a:ext cx="23" cy="42"/>
              </a:xfrm>
              <a:custGeom>
                <a:avLst/>
                <a:gdLst>
                  <a:gd name="T0" fmla="*/ 1 w 46"/>
                  <a:gd name="T1" fmla="*/ 0 h 83"/>
                  <a:gd name="T2" fmla="*/ 1 w 46"/>
                  <a:gd name="T3" fmla="*/ 1 h 83"/>
                  <a:gd name="T4" fmla="*/ 1 w 46"/>
                  <a:gd name="T5" fmla="*/ 1 h 83"/>
                  <a:gd name="T6" fmla="*/ 1 w 46"/>
                  <a:gd name="T7" fmla="*/ 1 h 83"/>
                  <a:gd name="T8" fmla="*/ 1 w 46"/>
                  <a:gd name="T9" fmla="*/ 1 h 83"/>
                  <a:gd name="T10" fmla="*/ 1 w 46"/>
                  <a:gd name="T11" fmla="*/ 1 h 83"/>
                  <a:gd name="T12" fmla="*/ 1 w 46"/>
                  <a:gd name="T13" fmla="*/ 1 h 83"/>
                  <a:gd name="T14" fmla="*/ 1 w 46"/>
                  <a:gd name="T15" fmla="*/ 1 h 83"/>
                  <a:gd name="T16" fmla="*/ 0 w 46"/>
                  <a:gd name="T17" fmla="*/ 1 h 83"/>
                  <a:gd name="T18" fmla="*/ 1 w 46"/>
                  <a:gd name="T19" fmla="*/ 1 h 83"/>
                  <a:gd name="T20" fmla="*/ 1 w 46"/>
                  <a:gd name="T21" fmla="*/ 1 h 83"/>
                  <a:gd name="T22" fmla="*/ 1 w 46"/>
                  <a:gd name="T23" fmla="*/ 1 h 83"/>
                  <a:gd name="T24" fmla="*/ 1 w 46"/>
                  <a:gd name="T25" fmla="*/ 1 h 83"/>
                  <a:gd name="T26" fmla="*/ 1 w 46"/>
                  <a:gd name="T27" fmla="*/ 1 h 83"/>
                  <a:gd name="T28" fmla="*/ 1 w 46"/>
                  <a:gd name="T29" fmla="*/ 1 h 83"/>
                  <a:gd name="T30" fmla="*/ 1 w 46"/>
                  <a:gd name="T31" fmla="*/ 1 h 83"/>
                  <a:gd name="T32" fmla="*/ 1 w 46"/>
                  <a:gd name="T33" fmla="*/ 0 h 8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6" h="83">
                    <a:moveTo>
                      <a:pt x="45" y="0"/>
                    </a:moveTo>
                    <a:lnTo>
                      <a:pt x="46" y="5"/>
                    </a:lnTo>
                    <a:lnTo>
                      <a:pt x="43" y="14"/>
                    </a:lnTo>
                    <a:lnTo>
                      <a:pt x="39" y="26"/>
                    </a:lnTo>
                    <a:lnTo>
                      <a:pt x="33" y="39"/>
                    </a:lnTo>
                    <a:lnTo>
                      <a:pt x="25" y="54"/>
                    </a:lnTo>
                    <a:lnTo>
                      <a:pt x="17" y="67"/>
                    </a:lnTo>
                    <a:lnTo>
                      <a:pt x="8" y="77"/>
                    </a:lnTo>
                    <a:lnTo>
                      <a:pt x="0" y="83"/>
                    </a:lnTo>
                    <a:lnTo>
                      <a:pt x="3" y="77"/>
                    </a:lnTo>
                    <a:lnTo>
                      <a:pt x="8" y="66"/>
                    </a:lnTo>
                    <a:lnTo>
                      <a:pt x="15" y="52"/>
                    </a:lnTo>
                    <a:lnTo>
                      <a:pt x="22" y="37"/>
                    </a:lnTo>
                    <a:lnTo>
                      <a:pt x="30" y="23"/>
                    </a:lnTo>
                    <a:lnTo>
                      <a:pt x="35" y="11"/>
                    </a:lnTo>
                    <a:lnTo>
                      <a:pt x="41" y="2"/>
                    </a:lnTo>
                    <a:lnTo>
                      <a:pt x="45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36" name="Freeform 93"/>
              <p:cNvSpPr>
                <a:spLocks/>
              </p:cNvSpPr>
              <p:nvPr/>
            </p:nvSpPr>
            <p:spPr bwMode="auto">
              <a:xfrm>
                <a:off x="622" y="81"/>
                <a:ext cx="25" cy="34"/>
              </a:xfrm>
              <a:custGeom>
                <a:avLst/>
                <a:gdLst>
                  <a:gd name="T0" fmla="*/ 1 w 49"/>
                  <a:gd name="T1" fmla="*/ 0 h 68"/>
                  <a:gd name="T2" fmla="*/ 1 w 49"/>
                  <a:gd name="T3" fmla="*/ 1 h 68"/>
                  <a:gd name="T4" fmla="*/ 1 w 49"/>
                  <a:gd name="T5" fmla="*/ 1 h 68"/>
                  <a:gd name="T6" fmla="*/ 1 w 49"/>
                  <a:gd name="T7" fmla="*/ 1 h 68"/>
                  <a:gd name="T8" fmla="*/ 1 w 49"/>
                  <a:gd name="T9" fmla="*/ 1 h 68"/>
                  <a:gd name="T10" fmla="*/ 1 w 49"/>
                  <a:gd name="T11" fmla="*/ 1 h 68"/>
                  <a:gd name="T12" fmla="*/ 1 w 49"/>
                  <a:gd name="T13" fmla="*/ 1 h 68"/>
                  <a:gd name="T14" fmla="*/ 1 w 49"/>
                  <a:gd name="T15" fmla="*/ 1 h 68"/>
                  <a:gd name="T16" fmla="*/ 0 w 49"/>
                  <a:gd name="T17" fmla="*/ 1 h 68"/>
                  <a:gd name="T18" fmla="*/ 1 w 49"/>
                  <a:gd name="T19" fmla="*/ 1 h 68"/>
                  <a:gd name="T20" fmla="*/ 1 w 49"/>
                  <a:gd name="T21" fmla="*/ 1 h 68"/>
                  <a:gd name="T22" fmla="*/ 1 w 49"/>
                  <a:gd name="T23" fmla="*/ 1 h 68"/>
                  <a:gd name="T24" fmla="*/ 1 w 49"/>
                  <a:gd name="T25" fmla="*/ 1 h 68"/>
                  <a:gd name="T26" fmla="*/ 1 w 49"/>
                  <a:gd name="T27" fmla="*/ 1 h 68"/>
                  <a:gd name="T28" fmla="*/ 1 w 49"/>
                  <a:gd name="T29" fmla="*/ 1 h 68"/>
                  <a:gd name="T30" fmla="*/ 1 w 49"/>
                  <a:gd name="T31" fmla="*/ 1 h 68"/>
                  <a:gd name="T32" fmla="*/ 1 w 49"/>
                  <a:gd name="T33" fmla="*/ 0 h 6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9" h="68">
                    <a:moveTo>
                      <a:pt x="49" y="0"/>
                    </a:moveTo>
                    <a:lnTo>
                      <a:pt x="49" y="4"/>
                    </a:lnTo>
                    <a:lnTo>
                      <a:pt x="46" y="12"/>
                    </a:lnTo>
                    <a:lnTo>
                      <a:pt x="40" y="22"/>
                    </a:lnTo>
                    <a:lnTo>
                      <a:pt x="33" y="34"/>
                    </a:lnTo>
                    <a:lnTo>
                      <a:pt x="24" y="47"/>
                    </a:lnTo>
                    <a:lnTo>
                      <a:pt x="15" y="57"/>
                    </a:lnTo>
                    <a:lnTo>
                      <a:pt x="7" y="65"/>
                    </a:lnTo>
                    <a:lnTo>
                      <a:pt x="0" y="68"/>
                    </a:lnTo>
                    <a:lnTo>
                      <a:pt x="5" y="62"/>
                    </a:lnTo>
                    <a:lnTo>
                      <a:pt x="10" y="52"/>
                    </a:lnTo>
                    <a:lnTo>
                      <a:pt x="17" y="41"/>
                    </a:lnTo>
                    <a:lnTo>
                      <a:pt x="24" y="28"/>
                    </a:lnTo>
                    <a:lnTo>
                      <a:pt x="32" y="17"/>
                    </a:lnTo>
                    <a:lnTo>
                      <a:pt x="39" y="7"/>
                    </a:lnTo>
                    <a:lnTo>
                      <a:pt x="45" y="2"/>
                    </a:lnTo>
                    <a:lnTo>
                      <a:pt x="49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37" name="Freeform 94"/>
              <p:cNvSpPr>
                <a:spLocks/>
              </p:cNvSpPr>
              <p:nvPr/>
            </p:nvSpPr>
            <p:spPr bwMode="auto">
              <a:xfrm>
                <a:off x="611" y="83"/>
                <a:ext cx="22" cy="28"/>
              </a:xfrm>
              <a:custGeom>
                <a:avLst/>
                <a:gdLst>
                  <a:gd name="T0" fmla="*/ 1 w 44"/>
                  <a:gd name="T1" fmla="*/ 0 h 57"/>
                  <a:gd name="T2" fmla="*/ 1 w 44"/>
                  <a:gd name="T3" fmla="*/ 0 h 57"/>
                  <a:gd name="T4" fmla="*/ 1 w 44"/>
                  <a:gd name="T5" fmla="*/ 0 h 57"/>
                  <a:gd name="T6" fmla="*/ 1 w 44"/>
                  <a:gd name="T7" fmla="*/ 0 h 57"/>
                  <a:gd name="T8" fmla="*/ 1 w 44"/>
                  <a:gd name="T9" fmla="*/ 0 h 57"/>
                  <a:gd name="T10" fmla="*/ 1 w 44"/>
                  <a:gd name="T11" fmla="*/ 0 h 57"/>
                  <a:gd name="T12" fmla="*/ 1 w 44"/>
                  <a:gd name="T13" fmla="*/ 0 h 57"/>
                  <a:gd name="T14" fmla="*/ 1 w 44"/>
                  <a:gd name="T15" fmla="*/ 0 h 57"/>
                  <a:gd name="T16" fmla="*/ 0 w 44"/>
                  <a:gd name="T17" fmla="*/ 0 h 57"/>
                  <a:gd name="T18" fmla="*/ 1 w 44"/>
                  <a:gd name="T19" fmla="*/ 0 h 57"/>
                  <a:gd name="T20" fmla="*/ 1 w 44"/>
                  <a:gd name="T21" fmla="*/ 0 h 57"/>
                  <a:gd name="T22" fmla="*/ 1 w 44"/>
                  <a:gd name="T23" fmla="*/ 0 h 57"/>
                  <a:gd name="T24" fmla="*/ 1 w 44"/>
                  <a:gd name="T25" fmla="*/ 0 h 57"/>
                  <a:gd name="T26" fmla="*/ 1 w 44"/>
                  <a:gd name="T27" fmla="*/ 0 h 57"/>
                  <a:gd name="T28" fmla="*/ 1 w 44"/>
                  <a:gd name="T29" fmla="*/ 0 h 57"/>
                  <a:gd name="T30" fmla="*/ 1 w 44"/>
                  <a:gd name="T31" fmla="*/ 0 h 57"/>
                  <a:gd name="T32" fmla="*/ 1 w 44"/>
                  <a:gd name="T33" fmla="*/ 0 h 5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4" h="57">
                    <a:moveTo>
                      <a:pt x="43" y="0"/>
                    </a:moveTo>
                    <a:lnTo>
                      <a:pt x="44" y="3"/>
                    </a:lnTo>
                    <a:lnTo>
                      <a:pt x="41" y="9"/>
                    </a:lnTo>
                    <a:lnTo>
                      <a:pt x="38" y="17"/>
                    </a:lnTo>
                    <a:lnTo>
                      <a:pt x="33" y="27"/>
                    </a:lnTo>
                    <a:lnTo>
                      <a:pt x="26" y="37"/>
                    </a:lnTo>
                    <a:lnTo>
                      <a:pt x="18" y="45"/>
                    </a:lnTo>
                    <a:lnTo>
                      <a:pt x="9" y="52"/>
                    </a:lnTo>
                    <a:lnTo>
                      <a:pt x="0" y="57"/>
                    </a:lnTo>
                    <a:lnTo>
                      <a:pt x="5" y="51"/>
                    </a:lnTo>
                    <a:lnTo>
                      <a:pt x="10" y="43"/>
                    </a:lnTo>
                    <a:lnTo>
                      <a:pt x="16" y="32"/>
                    </a:lnTo>
                    <a:lnTo>
                      <a:pt x="23" y="22"/>
                    </a:lnTo>
                    <a:lnTo>
                      <a:pt x="29" y="13"/>
                    </a:lnTo>
                    <a:lnTo>
                      <a:pt x="34" y="6"/>
                    </a:lnTo>
                    <a:lnTo>
                      <a:pt x="39" y="1"/>
                    </a:lnTo>
                    <a:lnTo>
                      <a:pt x="43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38" name="Freeform 95"/>
              <p:cNvSpPr>
                <a:spLocks/>
              </p:cNvSpPr>
              <p:nvPr/>
            </p:nvSpPr>
            <p:spPr bwMode="auto">
              <a:xfrm>
                <a:off x="600" y="84"/>
                <a:ext cx="18" cy="20"/>
              </a:xfrm>
              <a:custGeom>
                <a:avLst/>
                <a:gdLst>
                  <a:gd name="T0" fmla="*/ 0 w 37"/>
                  <a:gd name="T1" fmla="*/ 0 h 42"/>
                  <a:gd name="T2" fmla="*/ 0 w 37"/>
                  <a:gd name="T3" fmla="*/ 0 h 42"/>
                  <a:gd name="T4" fmla="*/ 0 w 37"/>
                  <a:gd name="T5" fmla="*/ 0 h 42"/>
                  <a:gd name="T6" fmla="*/ 0 w 37"/>
                  <a:gd name="T7" fmla="*/ 0 h 42"/>
                  <a:gd name="T8" fmla="*/ 0 w 37"/>
                  <a:gd name="T9" fmla="*/ 0 h 42"/>
                  <a:gd name="T10" fmla="*/ 0 w 37"/>
                  <a:gd name="T11" fmla="*/ 0 h 42"/>
                  <a:gd name="T12" fmla="*/ 0 w 37"/>
                  <a:gd name="T13" fmla="*/ 0 h 42"/>
                  <a:gd name="T14" fmla="*/ 0 w 37"/>
                  <a:gd name="T15" fmla="*/ 0 h 42"/>
                  <a:gd name="T16" fmla="*/ 0 w 37"/>
                  <a:gd name="T17" fmla="*/ 0 h 42"/>
                  <a:gd name="T18" fmla="*/ 0 w 37"/>
                  <a:gd name="T19" fmla="*/ 0 h 42"/>
                  <a:gd name="T20" fmla="*/ 0 w 37"/>
                  <a:gd name="T21" fmla="*/ 0 h 42"/>
                  <a:gd name="T22" fmla="*/ 0 w 37"/>
                  <a:gd name="T23" fmla="*/ 0 h 42"/>
                  <a:gd name="T24" fmla="*/ 0 w 37"/>
                  <a:gd name="T25" fmla="*/ 0 h 42"/>
                  <a:gd name="T26" fmla="*/ 0 w 37"/>
                  <a:gd name="T27" fmla="*/ 0 h 42"/>
                  <a:gd name="T28" fmla="*/ 0 w 37"/>
                  <a:gd name="T29" fmla="*/ 0 h 42"/>
                  <a:gd name="T30" fmla="*/ 0 w 37"/>
                  <a:gd name="T31" fmla="*/ 0 h 42"/>
                  <a:gd name="T32" fmla="*/ 0 w 37"/>
                  <a:gd name="T33" fmla="*/ 0 h 4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7" h="42">
                    <a:moveTo>
                      <a:pt x="37" y="0"/>
                    </a:moveTo>
                    <a:lnTo>
                      <a:pt x="37" y="4"/>
                    </a:lnTo>
                    <a:lnTo>
                      <a:pt x="35" y="8"/>
                    </a:lnTo>
                    <a:lnTo>
                      <a:pt x="30" y="15"/>
                    </a:lnTo>
                    <a:lnTo>
                      <a:pt x="24" y="23"/>
                    </a:lnTo>
                    <a:lnTo>
                      <a:pt x="17" y="30"/>
                    </a:lnTo>
                    <a:lnTo>
                      <a:pt x="10" y="36"/>
                    </a:lnTo>
                    <a:lnTo>
                      <a:pt x="5" y="41"/>
                    </a:lnTo>
                    <a:lnTo>
                      <a:pt x="0" y="42"/>
                    </a:lnTo>
                    <a:lnTo>
                      <a:pt x="3" y="37"/>
                    </a:lnTo>
                    <a:lnTo>
                      <a:pt x="8" y="31"/>
                    </a:lnTo>
                    <a:lnTo>
                      <a:pt x="13" y="24"/>
                    </a:lnTo>
                    <a:lnTo>
                      <a:pt x="18" y="17"/>
                    </a:lnTo>
                    <a:lnTo>
                      <a:pt x="24" y="12"/>
                    </a:lnTo>
                    <a:lnTo>
                      <a:pt x="29" y="6"/>
                    </a:lnTo>
                    <a:lnTo>
                      <a:pt x="33" y="2"/>
                    </a:lnTo>
                    <a:lnTo>
                      <a:pt x="37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39" name="Freeform 96"/>
              <p:cNvSpPr>
                <a:spLocks/>
              </p:cNvSpPr>
              <p:nvPr/>
            </p:nvSpPr>
            <p:spPr bwMode="auto">
              <a:xfrm>
                <a:off x="593" y="87"/>
                <a:ext cx="12" cy="13"/>
              </a:xfrm>
              <a:custGeom>
                <a:avLst/>
                <a:gdLst>
                  <a:gd name="T0" fmla="*/ 0 w 25"/>
                  <a:gd name="T1" fmla="*/ 0 h 27"/>
                  <a:gd name="T2" fmla="*/ 0 w 25"/>
                  <a:gd name="T3" fmla="*/ 0 h 27"/>
                  <a:gd name="T4" fmla="*/ 0 w 25"/>
                  <a:gd name="T5" fmla="*/ 0 h 27"/>
                  <a:gd name="T6" fmla="*/ 0 w 25"/>
                  <a:gd name="T7" fmla="*/ 0 h 27"/>
                  <a:gd name="T8" fmla="*/ 0 w 25"/>
                  <a:gd name="T9" fmla="*/ 0 h 27"/>
                  <a:gd name="T10" fmla="*/ 0 w 25"/>
                  <a:gd name="T11" fmla="*/ 0 h 27"/>
                  <a:gd name="T12" fmla="*/ 0 w 25"/>
                  <a:gd name="T13" fmla="*/ 0 h 27"/>
                  <a:gd name="T14" fmla="*/ 0 w 25"/>
                  <a:gd name="T15" fmla="*/ 0 h 27"/>
                  <a:gd name="T16" fmla="*/ 0 w 25"/>
                  <a:gd name="T17" fmla="*/ 0 h 2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5" h="27">
                    <a:moveTo>
                      <a:pt x="25" y="0"/>
                    </a:moveTo>
                    <a:lnTo>
                      <a:pt x="24" y="7"/>
                    </a:lnTo>
                    <a:lnTo>
                      <a:pt x="18" y="16"/>
                    </a:lnTo>
                    <a:lnTo>
                      <a:pt x="9" y="25"/>
                    </a:lnTo>
                    <a:lnTo>
                      <a:pt x="0" y="27"/>
                    </a:lnTo>
                    <a:lnTo>
                      <a:pt x="9" y="21"/>
                    </a:lnTo>
                    <a:lnTo>
                      <a:pt x="16" y="9"/>
                    </a:lnTo>
                    <a:lnTo>
                      <a:pt x="22" y="0"/>
                    </a:lnTo>
                    <a:lnTo>
                      <a:pt x="25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40" name="Freeform 97"/>
              <p:cNvSpPr>
                <a:spLocks/>
              </p:cNvSpPr>
              <p:nvPr/>
            </p:nvSpPr>
            <p:spPr bwMode="auto">
              <a:xfrm>
                <a:off x="701" y="89"/>
                <a:ext cx="14" cy="16"/>
              </a:xfrm>
              <a:custGeom>
                <a:avLst/>
                <a:gdLst>
                  <a:gd name="T0" fmla="*/ 0 w 27"/>
                  <a:gd name="T1" fmla="*/ 0 h 33"/>
                  <a:gd name="T2" fmla="*/ 1 w 27"/>
                  <a:gd name="T3" fmla="*/ 0 h 33"/>
                  <a:gd name="T4" fmla="*/ 1 w 27"/>
                  <a:gd name="T5" fmla="*/ 0 h 33"/>
                  <a:gd name="T6" fmla="*/ 1 w 27"/>
                  <a:gd name="T7" fmla="*/ 0 h 33"/>
                  <a:gd name="T8" fmla="*/ 1 w 27"/>
                  <a:gd name="T9" fmla="*/ 0 h 33"/>
                  <a:gd name="T10" fmla="*/ 1 w 27"/>
                  <a:gd name="T11" fmla="*/ 0 h 33"/>
                  <a:gd name="T12" fmla="*/ 1 w 27"/>
                  <a:gd name="T13" fmla="*/ 0 h 33"/>
                  <a:gd name="T14" fmla="*/ 1 w 27"/>
                  <a:gd name="T15" fmla="*/ 0 h 33"/>
                  <a:gd name="T16" fmla="*/ 1 w 27"/>
                  <a:gd name="T17" fmla="*/ 0 h 33"/>
                  <a:gd name="T18" fmla="*/ 1 w 27"/>
                  <a:gd name="T19" fmla="*/ 0 h 33"/>
                  <a:gd name="T20" fmla="*/ 1 w 27"/>
                  <a:gd name="T21" fmla="*/ 0 h 33"/>
                  <a:gd name="T22" fmla="*/ 1 w 27"/>
                  <a:gd name="T23" fmla="*/ 0 h 33"/>
                  <a:gd name="T24" fmla="*/ 0 w 27"/>
                  <a:gd name="T25" fmla="*/ 0 h 3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7" h="33">
                    <a:moveTo>
                      <a:pt x="0" y="33"/>
                    </a:moveTo>
                    <a:lnTo>
                      <a:pt x="3" y="25"/>
                    </a:lnTo>
                    <a:lnTo>
                      <a:pt x="11" y="12"/>
                    </a:lnTo>
                    <a:lnTo>
                      <a:pt x="19" y="2"/>
                    </a:lnTo>
                    <a:lnTo>
                      <a:pt x="26" y="0"/>
                    </a:lnTo>
                    <a:lnTo>
                      <a:pt x="27" y="3"/>
                    </a:lnTo>
                    <a:lnTo>
                      <a:pt x="26" y="6"/>
                    </a:lnTo>
                    <a:lnTo>
                      <a:pt x="23" y="11"/>
                    </a:lnTo>
                    <a:lnTo>
                      <a:pt x="18" y="17"/>
                    </a:lnTo>
                    <a:lnTo>
                      <a:pt x="12" y="21"/>
                    </a:lnTo>
                    <a:lnTo>
                      <a:pt x="8" y="26"/>
                    </a:lnTo>
                    <a:lnTo>
                      <a:pt x="3" y="31"/>
                    </a:lnTo>
                    <a:lnTo>
                      <a:pt x="0" y="3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41" name="Freeform 98"/>
              <p:cNvSpPr>
                <a:spLocks/>
              </p:cNvSpPr>
              <p:nvPr/>
            </p:nvSpPr>
            <p:spPr bwMode="auto">
              <a:xfrm>
                <a:off x="701" y="107"/>
                <a:ext cx="18" cy="7"/>
              </a:xfrm>
              <a:custGeom>
                <a:avLst/>
                <a:gdLst>
                  <a:gd name="T0" fmla="*/ 0 w 35"/>
                  <a:gd name="T1" fmla="*/ 0 h 14"/>
                  <a:gd name="T2" fmla="*/ 1 w 35"/>
                  <a:gd name="T3" fmla="*/ 1 h 14"/>
                  <a:gd name="T4" fmla="*/ 1 w 35"/>
                  <a:gd name="T5" fmla="*/ 1 h 14"/>
                  <a:gd name="T6" fmla="*/ 1 w 35"/>
                  <a:gd name="T7" fmla="*/ 1 h 14"/>
                  <a:gd name="T8" fmla="*/ 1 w 35"/>
                  <a:gd name="T9" fmla="*/ 1 h 14"/>
                  <a:gd name="T10" fmla="*/ 1 w 35"/>
                  <a:gd name="T11" fmla="*/ 1 h 14"/>
                  <a:gd name="T12" fmla="*/ 1 w 35"/>
                  <a:gd name="T13" fmla="*/ 1 h 14"/>
                  <a:gd name="T14" fmla="*/ 1 w 35"/>
                  <a:gd name="T15" fmla="*/ 1 h 14"/>
                  <a:gd name="T16" fmla="*/ 1 w 35"/>
                  <a:gd name="T17" fmla="*/ 1 h 14"/>
                  <a:gd name="T18" fmla="*/ 1 w 35"/>
                  <a:gd name="T19" fmla="*/ 1 h 14"/>
                  <a:gd name="T20" fmla="*/ 1 w 35"/>
                  <a:gd name="T21" fmla="*/ 1 h 14"/>
                  <a:gd name="T22" fmla="*/ 1 w 35"/>
                  <a:gd name="T23" fmla="*/ 1 h 14"/>
                  <a:gd name="T24" fmla="*/ 1 w 35"/>
                  <a:gd name="T25" fmla="*/ 1 h 14"/>
                  <a:gd name="T26" fmla="*/ 1 w 35"/>
                  <a:gd name="T27" fmla="*/ 1 h 14"/>
                  <a:gd name="T28" fmla="*/ 1 w 35"/>
                  <a:gd name="T29" fmla="*/ 1 h 14"/>
                  <a:gd name="T30" fmla="*/ 1 w 35"/>
                  <a:gd name="T31" fmla="*/ 0 h 14"/>
                  <a:gd name="T32" fmla="*/ 0 w 35"/>
                  <a:gd name="T33" fmla="*/ 0 h 1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5" h="14">
                    <a:moveTo>
                      <a:pt x="0" y="0"/>
                    </a:moveTo>
                    <a:lnTo>
                      <a:pt x="2" y="1"/>
                    </a:lnTo>
                    <a:lnTo>
                      <a:pt x="6" y="4"/>
                    </a:lnTo>
                    <a:lnTo>
                      <a:pt x="11" y="6"/>
                    </a:lnTo>
                    <a:lnTo>
                      <a:pt x="17" y="10"/>
                    </a:lnTo>
                    <a:lnTo>
                      <a:pt x="23" y="12"/>
                    </a:lnTo>
                    <a:lnTo>
                      <a:pt x="28" y="14"/>
                    </a:lnTo>
                    <a:lnTo>
                      <a:pt x="33" y="14"/>
                    </a:lnTo>
                    <a:lnTo>
                      <a:pt x="35" y="13"/>
                    </a:lnTo>
                    <a:lnTo>
                      <a:pt x="35" y="11"/>
                    </a:lnTo>
                    <a:lnTo>
                      <a:pt x="33" y="7"/>
                    </a:lnTo>
                    <a:lnTo>
                      <a:pt x="28" y="6"/>
                    </a:lnTo>
                    <a:lnTo>
                      <a:pt x="23" y="4"/>
                    </a:lnTo>
                    <a:lnTo>
                      <a:pt x="16" y="3"/>
                    </a:lnTo>
                    <a:lnTo>
                      <a:pt x="9" y="1"/>
                    </a:lnTo>
                    <a:lnTo>
                      <a:pt x="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42" name="Freeform 99"/>
              <p:cNvSpPr>
                <a:spLocks/>
              </p:cNvSpPr>
              <p:nvPr/>
            </p:nvSpPr>
            <p:spPr bwMode="auto">
              <a:xfrm>
                <a:off x="704" y="99"/>
                <a:ext cx="20" cy="5"/>
              </a:xfrm>
              <a:custGeom>
                <a:avLst/>
                <a:gdLst>
                  <a:gd name="T0" fmla="*/ 0 w 40"/>
                  <a:gd name="T1" fmla="*/ 0 h 12"/>
                  <a:gd name="T2" fmla="*/ 1 w 40"/>
                  <a:gd name="T3" fmla="*/ 0 h 12"/>
                  <a:gd name="T4" fmla="*/ 1 w 40"/>
                  <a:gd name="T5" fmla="*/ 0 h 12"/>
                  <a:gd name="T6" fmla="*/ 1 w 40"/>
                  <a:gd name="T7" fmla="*/ 0 h 12"/>
                  <a:gd name="T8" fmla="*/ 1 w 40"/>
                  <a:gd name="T9" fmla="*/ 0 h 12"/>
                  <a:gd name="T10" fmla="*/ 1 w 40"/>
                  <a:gd name="T11" fmla="*/ 0 h 12"/>
                  <a:gd name="T12" fmla="*/ 1 w 40"/>
                  <a:gd name="T13" fmla="*/ 0 h 12"/>
                  <a:gd name="T14" fmla="*/ 1 w 40"/>
                  <a:gd name="T15" fmla="*/ 0 h 12"/>
                  <a:gd name="T16" fmla="*/ 1 w 40"/>
                  <a:gd name="T17" fmla="*/ 0 h 12"/>
                  <a:gd name="T18" fmla="*/ 1 w 40"/>
                  <a:gd name="T19" fmla="*/ 0 h 12"/>
                  <a:gd name="T20" fmla="*/ 1 w 40"/>
                  <a:gd name="T21" fmla="*/ 0 h 12"/>
                  <a:gd name="T22" fmla="*/ 1 w 40"/>
                  <a:gd name="T23" fmla="*/ 0 h 12"/>
                  <a:gd name="T24" fmla="*/ 1 w 40"/>
                  <a:gd name="T25" fmla="*/ 0 h 12"/>
                  <a:gd name="T26" fmla="*/ 1 w 40"/>
                  <a:gd name="T27" fmla="*/ 0 h 12"/>
                  <a:gd name="T28" fmla="*/ 1 w 40"/>
                  <a:gd name="T29" fmla="*/ 0 h 12"/>
                  <a:gd name="T30" fmla="*/ 1 w 40"/>
                  <a:gd name="T31" fmla="*/ 0 h 12"/>
                  <a:gd name="T32" fmla="*/ 0 w 40"/>
                  <a:gd name="T33" fmla="*/ 0 h 1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0" h="12">
                    <a:moveTo>
                      <a:pt x="0" y="12"/>
                    </a:moveTo>
                    <a:lnTo>
                      <a:pt x="3" y="12"/>
                    </a:lnTo>
                    <a:lnTo>
                      <a:pt x="9" y="12"/>
                    </a:lnTo>
                    <a:lnTo>
                      <a:pt x="14" y="11"/>
                    </a:lnTo>
                    <a:lnTo>
                      <a:pt x="22" y="11"/>
                    </a:lnTo>
                    <a:lnTo>
                      <a:pt x="28" y="9"/>
                    </a:lnTo>
                    <a:lnTo>
                      <a:pt x="35" y="8"/>
                    </a:lnTo>
                    <a:lnTo>
                      <a:pt x="38" y="7"/>
                    </a:lnTo>
                    <a:lnTo>
                      <a:pt x="40" y="4"/>
                    </a:lnTo>
                    <a:lnTo>
                      <a:pt x="38" y="1"/>
                    </a:lnTo>
                    <a:lnTo>
                      <a:pt x="35" y="0"/>
                    </a:lnTo>
                    <a:lnTo>
                      <a:pt x="29" y="1"/>
                    </a:lnTo>
                    <a:lnTo>
                      <a:pt x="23" y="4"/>
                    </a:lnTo>
                    <a:lnTo>
                      <a:pt x="17" y="6"/>
                    </a:lnTo>
                    <a:lnTo>
                      <a:pt x="10" y="8"/>
                    </a:lnTo>
                    <a:lnTo>
                      <a:pt x="4" y="11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43" name="Freeform 100"/>
              <p:cNvSpPr>
                <a:spLocks/>
              </p:cNvSpPr>
              <p:nvPr/>
            </p:nvSpPr>
            <p:spPr bwMode="auto">
              <a:xfrm>
                <a:off x="695" y="110"/>
                <a:ext cx="18" cy="14"/>
              </a:xfrm>
              <a:custGeom>
                <a:avLst/>
                <a:gdLst>
                  <a:gd name="T0" fmla="*/ 0 w 37"/>
                  <a:gd name="T1" fmla="*/ 0 h 29"/>
                  <a:gd name="T2" fmla="*/ 0 w 37"/>
                  <a:gd name="T3" fmla="*/ 0 h 29"/>
                  <a:gd name="T4" fmla="*/ 0 w 37"/>
                  <a:gd name="T5" fmla="*/ 0 h 29"/>
                  <a:gd name="T6" fmla="*/ 0 w 37"/>
                  <a:gd name="T7" fmla="*/ 0 h 29"/>
                  <a:gd name="T8" fmla="*/ 0 w 37"/>
                  <a:gd name="T9" fmla="*/ 0 h 29"/>
                  <a:gd name="T10" fmla="*/ 0 w 37"/>
                  <a:gd name="T11" fmla="*/ 0 h 29"/>
                  <a:gd name="T12" fmla="*/ 0 w 37"/>
                  <a:gd name="T13" fmla="*/ 0 h 29"/>
                  <a:gd name="T14" fmla="*/ 0 w 37"/>
                  <a:gd name="T15" fmla="*/ 0 h 29"/>
                  <a:gd name="T16" fmla="*/ 0 w 37"/>
                  <a:gd name="T17" fmla="*/ 0 h 29"/>
                  <a:gd name="T18" fmla="*/ 0 w 37"/>
                  <a:gd name="T19" fmla="*/ 0 h 29"/>
                  <a:gd name="T20" fmla="*/ 0 w 37"/>
                  <a:gd name="T21" fmla="*/ 0 h 29"/>
                  <a:gd name="T22" fmla="*/ 0 w 37"/>
                  <a:gd name="T23" fmla="*/ 0 h 29"/>
                  <a:gd name="T24" fmla="*/ 0 w 37"/>
                  <a:gd name="T25" fmla="*/ 0 h 29"/>
                  <a:gd name="T26" fmla="*/ 0 w 37"/>
                  <a:gd name="T27" fmla="*/ 0 h 29"/>
                  <a:gd name="T28" fmla="*/ 0 w 37"/>
                  <a:gd name="T29" fmla="*/ 0 h 29"/>
                  <a:gd name="T30" fmla="*/ 0 w 37"/>
                  <a:gd name="T31" fmla="*/ 0 h 29"/>
                  <a:gd name="T32" fmla="*/ 0 w 37"/>
                  <a:gd name="T33" fmla="*/ 0 h 2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7" h="29">
                    <a:moveTo>
                      <a:pt x="0" y="0"/>
                    </a:moveTo>
                    <a:lnTo>
                      <a:pt x="5" y="2"/>
                    </a:lnTo>
                    <a:lnTo>
                      <a:pt x="12" y="6"/>
                    </a:lnTo>
                    <a:lnTo>
                      <a:pt x="17" y="9"/>
                    </a:lnTo>
                    <a:lnTo>
                      <a:pt x="24" y="14"/>
                    </a:lnTo>
                    <a:lnTo>
                      <a:pt x="30" y="18"/>
                    </a:lnTo>
                    <a:lnTo>
                      <a:pt x="35" y="22"/>
                    </a:lnTo>
                    <a:lnTo>
                      <a:pt x="37" y="25"/>
                    </a:lnTo>
                    <a:lnTo>
                      <a:pt x="37" y="28"/>
                    </a:lnTo>
                    <a:lnTo>
                      <a:pt x="33" y="29"/>
                    </a:lnTo>
                    <a:lnTo>
                      <a:pt x="29" y="27"/>
                    </a:lnTo>
                    <a:lnTo>
                      <a:pt x="24" y="23"/>
                    </a:lnTo>
                    <a:lnTo>
                      <a:pt x="18" y="17"/>
                    </a:lnTo>
                    <a:lnTo>
                      <a:pt x="13" y="13"/>
                    </a:lnTo>
                    <a:lnTo>
                      <a:pt x="7" y="7"/>
                    </a:lnTo>
                    <a:lnTo>
                      <a:pt x="2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44" name="Freeform 101"/>
              <p:cNvSpPr>
                <a:spLocks/>
              </p:cNvSpPr>
              <p:nvPr/>
            </p:nvSpPr>
            <p:spPr bwMode="auto">
              <a:xfrm>
                <a:off x="598" y="103"/>
                <a:ext cx="5" cy="26"/>
              </a:xfrm>
              <a:custGeom>
                <a:avLst/>
                <a:gdLst>
                  <a:gd name="T0" fmla="*/ 1 w 9"/>
                  <a:gd name="T1" fmla="*/ 0 h 51"/>
                  <a:gd name="T2" fmla="*/ 1 w 9"/>
                  <a:gd name="T3" fmla="*/ 1 h 51"/>
                  <a:gd name="T4" fmla="*/ 1 w 9"/>
                  <a:gd name="T5" fmla="*/ 1 h 51"/>
                  <a:gd name="T6" fmla="*/ 1 w 9"/>
                  <a:gd name="T7" fmla="*/ 1 h 51"/>
                  <a:gd name="T8" fmla="*/ 1 w 9"/>
                  <a:gd name="T9" fmla="*/ 1 h 51"/>
                  <a:gd name="T10" fmla="*/ 0 w 9"/>
                  <a:gd name="T11" fmla="*/ 1 h 51"/>
                  <a:gd name="T12" fmla="*/ 1 w 9"/>
                  <a:gd name="T13" fmla="*/ 1 h 51"/>
                  <a:gd name="T14" fmla="*/ 1 w 9"/>
                  <a:gd name="T15" fmla="*/ 1 h 51"/>
                  <a:gd name="T16" fmla="*/ 1 w 9"/>
                  <a:gd name="T17" fmla="*/ 0 h 5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9" h="51">
                    <a:moveTo>
                      <a:pt x="5" y="0"/>
                    </a:moveTo>
                    <a:lnTo>
                      <a:pt x="8" y="13"/>
                    </a:lnTo>
                    <a:lnTo>
                      <a:pt x="9" y="29"/>
                    </a:lnTo>
                    <a:lnTo>
                      <a:pt x="8" y="44"/>
                    </a:lnTo>
                    <a:lnTo>
                      <a:pt x="3" y="51"/>
                    </a:lnTo>
                    <a:lnTo>
                      <a:pt x="0" y="46"/>
                    </a:lnTo>
                    <a:lnTo>
                      <a:pt x="1" y="31"/>
                    </a:lnTo>
                    <a:lnTo>
                      <a:pt x="3" y="14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45" name="Freeform 102"/>
              <p:cNvSpPr>
                <a:spLocks/>
              </p:cNvSpPr>
              <p:nvPr/>
            </p:nvSpPr>
            <p:spPr bwMode="auto">
              <a:xfrm>
                <a:off x="587" y="100"/>
                <a:ext cx="8" cy="25"/>
              </a:xfrm>
              <a:custGeom>
                <a:avLst/>
                <a:gdLst>
                  <a:gd name="T0" fmla="*/ 1 w 15"/>
                  <a:gd name="T1" fmla="*/ 0 h 51"/>
                  <a:gd name="T2" fmla="*/ 1 w 15"/>
                  <a:gd name="T3" fmla="*/ 0 h 51"/>
                  <a:gd name="T4" fmla="*/ 1 w 15"/>
                  <a:gd name="T5" fmla="*/ 0 h 51"/>
                  <a:gd name="T6" fmla="*/ 1 w 15"/>
                  <a:gd name="T7" fmla="*/ 0 h 51"/>
                  <a:gd name="T8" fmla="*/ 1 w 15"/>
                  <a:gd name="T9" fmla="*/ 0 h 51"/>
                  <a:gd name="T10" fmla="*/ 0 w 15"/>
                  <a:gd name="T11" fmla="*/ 0 h 51"/>
                  <a:gd name="T12" fmla="*/ 1 w 15"/>
                  <a:gd name="T13" fmla="*/ 0 h 51"/>
                  <a:gd name="T14" fmla="*/ 1 w 15"/>
                  <a:gd name="T15" fmla="*/ 0 h 51"/>
                  <a:gd name="T16" fmla="*/ 1 w 15"/>
                  <a:gd name="T17" fmla="*/ 0 h 5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5" h="51">
                    <a:moveTo>
                      <a:pt x="15" y="0"/>
                    </a:moveTo>
                    <a:lnTo>
                      <a:pt x="15" y="12"/>
                    </a:lnTo>
                    <a:lnTo>
                      <a:pt x="13" y="29"/>
                    </a:lnTo>
                    <a:lnTo>
                      <a:pt x="10" y="44"/>
                    </a:lnTo>
                    <a:lnTo>
                      <a:pt x="3" y="51"/>
                    </a:lnTo>
                    <a:lnTo>
                      <a:pt x="0" y="44"/>
                    </a:lnTo>
                    <a:lnTo>
                      <a:pt x="4" y="29"/>
                    </a:lnTo>
                    <a:lnTo>
                      <a:pt x="10" y="12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46" name="Freeform 103"/>
              <p:cNvSpPr>
                <a:spLocks/>
              </p:cNvSpPr>
              <p:nvPr/>
            </p:nvSpPr>
            <p:spPr bwMode="auto">
              <a:xfrm>
                <a:off x="612" y="111"/>
                <a:ext cx="4" cy="24"/>
              </a:xfrm>
              <a:custGeom>
                <a:avLst/>
                <a:gdLst>
                  <a:gd name="T0" fmla="*/ 0 w 9"/>
                  <a:gd name="T1" fmla="*/ 0 h 49"/>
                  <a:gd name="T2" fmla="*/ 0 w 9"/>
                  <a:gd name="T3" fmla="*/ 0 h 49"/>
                  <a:gd name="T4" fmla="*/ 0 w 9"/>
                  <a:gd name="T5" fmla="*/ 0 h 49"/>
                  <a:gd name="T6" fmla="*/ 0 w 9"/>
                  <a:gd name="T7" fmla="*/ 0 h 49"/>
                  <a:gd name="T8" fmla="*/ 0 w 9"/>
                  <a:gd name="T9" fmla="*/ 0 h 49"/>
                  <a:gd name="T10" fmla="*/ 0 w 9"/>
                  <a:gd name="T11" fmla="*/ 0 h 49"/>
                  <a:gd name="T12" fmla="*/ 0 w 9"/>
                  <a:gd name="T13" fmla="*/ 0 h 49"/>
                  <a:gd name="T14" fmla="*/ 0 w 9"/>
                  <a:gd name="T15" fmla="*/ 0 h 49"/>
                  <a:gd name="T16" fmla="*/ 0 w 9"/>
                  <a:gd name="T17" fmla="*/ 0 h 49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9" h="49">
                    <a:moveTo>
                      <a:pt x="1" y="0"/>
                    </a:moveTo>
                    <a:lnTo>
                      <a:pt x="6" y="7"/>
                    </a:lnTo>
                    <a:lnTo>
                      <a:pt x="8" y="22"/>
                    </a:lnTo>
                    <a:lnTo>
                      <a:pt x="9" y="38"/>
                    </a:lnTo>
                    <a:lnTo>
                      <a:pt x="5" y="49"/>
                    </a:lnTo>
                    <a:lnTo>
                      <a:pt x="0" y="45"/>
                    </a:lnTo>
                    <a:lnTo>
                      <a:pt x="0" y="31"/>
                    </a:lnTo>
                    <a:lnTo>
                      <a:pt x="1" y="14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47" name="Freeform 104"/>
              <p:cNvSpPr>
                <a:spLocks/>
              </p:cNvSpPr>
              <p:nvPr/>
            </p:nvSpPr>
            <p:spPr bwMode="auto">
              <a:xfrm>
                <a:off x="622" y="113"/>
                <a:ext cx="10" cy="28"/>
              </a:xfrm>
              <a:custGeom>
                <a:avLst/>
                <a:gdLst>
                  <a:gd name="T0" fmla="*/ 0 w 19"/>
                  <a:gd name="T1" fmla="*/ 0 h 55"/>
                  <a:gd name="T2" fmla="*/ 1 w 19"/>
                  <a:gd name="T3" fmla="*/ 1 h 55"/>
                  <a:gd name="T4" fmla="*/ 1 w 19"/>
                  <a:gd name="T5" fmla="*/ 1 h 55"/>
                  <a:gd name="T6" fmla="*/ 1 w 19"/>
                  <a:gd name="T7" fmla="*/ 1 h 55"/>
                  <a:gd name="T8" fmla="*/ 1 w 19"/>
                  <a:gd name="T9" fmla="*/ 1 h 55"/>
                  <a:gd name="T10" fmla="*/ 1 w 19"/>
                  <a:gd name="T11" fmla="*/ 1 h 55"/>
                  <a:gd name="T12" fmla="*/ 1 w 19"/>
                  <a:gd name="T13" fmla="*/ 1 h 55"/>
                  <a:gd name="T14" fmla="*/ 1 w 19"/>
                  <a:gd name="T15" fmla="*/ 1 h 55"/>
                  <a:gd name="T16" fmla="*/ 0 w 19"/>
                  <a:gd name="T17" fmla="*/ 0 h 5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9" h="55">
                    <a:moveTo>
                      <a:pt x="0" y="0"/>
                    </a:moveTo>
                    <a:lnTo>
                      <a:pt x="8" y="14"/>
                    </a:lnTo>
                    <a:lnTo>
                      <a:pt x="16" y="31"/>
                    </a:lnTo>
                    <a:lnTo>
                      <a:pt x="19" y="47"/>
                    </a:lnTo>
                    <a:lnTo>
                      <a:pt x="16" y="55"/>
                    </a:lnTo>
                    <a:lnTo>
                      <a:pt x="9" y="50"/>
                    </a:lnTo>
                    <a:lnTo>
                      <a:pt x="6" y="32"/>
                    </a:lnTo>
                    <a:lnTo>
                      <a:pt x="3" y="1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48" name="Freeform 105"/>
              <p:cNvSpPr>
                <a:spLocks/>
              </p:cNvSpPr>
              <p:nvPr/>
            </p:nvSpPr>
            <p:spPr bwMode="auto">
              <a:xfrm>
                <a:off x="635" y="116"/>
                <a:ext cx="11" cy="31"/>
              </a:xfrm>
              <a:custGeom>
                <a:avLst/>
                <a:gdLst>
                  <a:gd name="T0" fmla="*/ 0 w 22"/>
                  <a:gd name="T1" fmla="*/ 0 h 61"/>
                  <a:gd name="T2" fmla="*/ 1 w 22"/>
                  <a:gd name="T3" fmla="*/ 1 h 61"/>
                  <a:gd name="T4" fmla="*/ 1 w 22"/>
                  <a:gd name="T5" fmla="*/ 1 h 61"/>
                  <a:gd name="T6" fmla="*/ 1 w 22"/>
                  <a:gd name="T7" fmla="*/ 1 h 61"/>
                  <a:gd name="T8" fmla="*/ 1 w 22"/>
                  <a:gd name="T9" fmla="*/ 1 h 61"/>
                  <a:gd name="T10" fmla="*/ 1 w 22"/>
                  <a:gd name="T11" fmla="*/ 1 h 61"/>
                  <a:gd name="T12" fmla="*/ 1 w 22"/>
                  <a:gd name="T13" fmla="*/ 1 h 61"/>
                  <a:gd name="T14" fmla="*/ 1 w 22"/>
                  <a:gd name="T15" fmla="*/ 1 h 61"/>
                  <a:gd name="T16" fmla="*/ 0 w 22"/>
                  <a:gd name="T17" fmla="*/ 0 h 6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2" h="61">
                    <a:moveTo>
                      <a:pt x="0" y="0"/>
                    </a:moveTo>
                    <a:lnTo>
                      <a:pt x="7" y="14"/>
                    </a:lnTo>
                    <a:lnTo>
                      <a:pt x="16" y="34"/>
                    </a:lnTo>
                    <a:lnTo>
                      <a:pt x="22" y="53"/>
                    </a:lnTo>
                    <a:lnTo>
                      <a:pt x="20" y="61"/>
                    </a:lnTo>
                    <a:lnTo>
                      <a:pt x="12" y="52"/>
                    </a:lnTo>
                    <a:lnTo>
                      <a:pt x="7" y="32"/>
                    </a:lnTo>
                    <a:lnTo>
                      <a:pt x="3" y="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49" name="Freeform 106"/>
              <p:cNvSpPr>
                <a:spLocks/>
              </p:cNvSpPr>
              <p:nvPr/>
            </p:nvSpPr>
            <p:spPr bwMode="auto">
              <a:xfrm>
                <a:off x="658" y="115"/>
                <a:ext cx="19" cy="32"/>
              </a:xfrm>
              <a:custGeom>
                <a:avLst/>
                <a:gdLst>
                  <a:gd name="T0" fmla="*/ 0 w 37"/>
                  <a:gd name="T1" fmla="*/ 0 h 63"/>
                  <a:gd name="T2" fmla="*/ 1 w 37"/>
                  <a:gd name="T3" fmla="*/ 1 h 63"/>
                  <a:gd name="T4" fmla="*/ 1 w 37"/>
                  <a:gd name="T5" fmla="*/ 1 h 63"/>
                  <a:gd name="T6" fmla="*/ 1 w 37"/>
                  <a:gd name="T7" fmla="*/ 1 h 63"/>
                  <a:gd name="T8" fmla="*/ 1 w 37"/>
                  <a:gd name="T9" fmla="*/ 1 h 63"/>
                  <a:gd name="T10" fmla="*/ 1 w 37"/>
                  <a:gd name="T11" fmla="*/ 1 h 63"/>
                  <a:gd name="T12" fmla="*/ 1 w 37"/>
                  <a:gd name="T13" fmla="*/ 1 h 63"/>
                  <a:gd name="T14" fmla="*/ 1 w 37"/>
                  <a:gd name="T15" fmla="*/ 1 h 63"/>
                  <a:gd name="T16" fmla="*/ 1 w 37"/>
                  <a:gd name="T17" fmla="*/ 1 h 63"/>
                  <a:gd name="T18" fmla="*/ 1 w 37"/>
                  <a:gd name="T19" fmla="*/ 1 h 63"/>
                  <a:gd name="T20" fmla="*/ 1 w 37"/>
                  <a:gd name="T21" fmla="*/ 1 h 63"/>
                  <a:gd name="T22" fmla="*/ 1 w 37"/>
                  <a:gd name="T23" fmla="*/ 1 h 63"/>
                  <a:gd name="T24" fmla="*/ 1 w 37"/>
                  <a:gd name="T25" fmla="*/ 1 h 63"/>
                  <a:gd name="T26" fmla="*/ 1 w 37"/>
                  <a:gd name="T27" fmla="*/ 1 h 63"/>
                  <a:gd name="T28" fmla="*/ 1 w 37"/>
                  <a:gd name="T29" fmla="*/ 1 h 63"/>
                  <a:gd name="T30" fmla="*/ 1 w 37"/>
                  <a:gd name="T31" fmla="*/ 1 h 63"/>
                  <a:gd name="T32" fmla="*/ 0 w 37"/>
                  <a:gd name="T33" fmla="*/ 0 h 6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7" h="63">
                    <a:moveTo>
                      <a:pt x="0" y="0"/>
                    </a:moveTo>
                    <a:lnTo>
                      <a:pt x="6" y="5"/>
                    </a:lnTo>
                    <a:lnTo>
                      <a:pt x="13" y="13"/>
                    </a:lnTo>
                    <a:lnTo>
                      <a:pt x="20" y="23"/>
                    </a:lnTo>
                    <a:lnTo>
                      <a:pt x="27" y="33"/>
                    </a:lnTo>
                    <a:lnTo>
                      <a:pt x="33" y="43"/>
                    </a:lnTo>
                    <a:lnTo>
                      <a:pt x="36" y="53"/>
                    </a:lnTo>
                    <a:lnTo>
                      <a:pt x="37" y="60"/>
                    </a:lnTo>
                    <a:lnTo>
                      <a:pt x="36" y="63"/>
                    </a:lnTo>
                    <a:lnTo>
                      <a:pt x="33" y="62"/>
                    </a:lnTo>
                    <a:lnTo>
                      <a:pt x="28" y="56"/>
                    </a:lnTo>
                    <a:lnTo>
                      <a:pt x="23" y="47"/>
                    </a:lnTo>
                    <a:lnTo>
                      <a:pt x="19" y="35"/>
                    </a:lnTo>
                    <a:lnTo>
                      <a:pt x="14" y="24"/>
                    </a:lnTo>
                    <a:lnTo>
                      <a:pt x="10" y="12"/>
                    </a:lnTo>
                    <a:lnTo>
                      <a:pt x="5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50" name="Freeform 107"/>
              <p:cNvSpPr>
                <a:spLocks/>
              </p:cNvSpPr>
              <p:nvPr/>
            </p:nvSpPr>
            <p:spPr bwMode="auto">
              <a:xfrm>
                <a:off x="684" y="111"/>
                <a:ext cx="21" cy="29"/>
              </a:xfrm>
              <a:custGeom>
                <a:avLst/>
                <a:gdLst>
                  <a:gd name="T0" fmla="*/ 0 w 42"/>
                  <a:gd name="T1" fmla="*/ 0 h 59"/>
                  <a:gd name="T2" fmla="*/ 1 w 42"/>
                  <a:gd name="T3" fmla="*/ 0 h 59"/>
                  <a:gd name="T4" fmla="*/ 1 w 42"/>
                  <a:gd name="T5" fmla="*/ 0 h 59"/>
                  <a:gd name="T6" fmla="*/ 1 w 42"/>
                  <a:gd name="T7" fmla="*/ 0 h 59"/>
                  <a:gd name="T8" fmla="*/ 1 w 42"/>
                  <a:gd name="T9" fmla="*/ 0 h 59"/>
                  <a:gd name="T10" fmla="*/ 1 w 42"/>
                  <a:gd name="T11" fmla="*/ 0 h 59"/>
                  <a:gd name="T12" fmla="*/ 1 w 42"/>
                  <a:gd name="T13" fmla="*/ 0 h 59"/>
                  <a:gd name="T14" fmla="*/ 1 w 42"/>
                  <a:gd name="T15" fmla="*/ 0 h 59"/>
                  <a:gd name="T16" fmla="*/ 1 w 42"/>
                  <a:gd name="T17" fmla="*/ 0 h 59"/>
                  <a:gd name="T18" fmla="*/ 1 w 42"/>
                  <a:gd name="T19" fmla="*/ 0 h 59"/>
                  <a:gd name="T20" fmla="*/ 1 w 42"/>
                  <a:gd name="T21" fmla="*/ 0 h 59"/>
                  <a:gd name="T22" fmla="*/ 1 w 42"/>
                  <a:gd name="T23" fmla="*/ 0 h 59"/>
                  <a:gd name="T24" fmla="*/ 1 w 42"/>
                  <a:gd name="T25" fmla="*/ 0 h 59"/>
                  <a:gd name="T26" fmla="*/ 1 w 42"/>
                  <a:gd name="T27" fmla="*/ 0 h 59"/>
                  <a:gd name="T28" fmla="*/ 1 w 42"/>
                  <a:gd name="T29" fmla="*/ 0 h 59"/>
                  <a:gd name="T30" fmla="*/ 1 w 42"/>
                  <a:gd name="T31" fmla="*/ 0 h 59"/>
                  <a:gd name="T32" fmla="*/ 0 w 42"/>
                  <a:gd name="T33" fmla="*/ 0 h 5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2" h="59">
                    <a:moveTo>
                      <a:pt x="0" y="0"/>
                    </a:moveTo>
                    <a:lnTo>
                      <a:pt x="5" y="5"/>
                    </a:lnTo>
                    <a:lnTo>
                      <a:pt x="13" y="12"/>
                    </a:lnTo>
                    <a:lnTo>
                      <a:pt x="20" y="21"/>
                    </a:lnTo>
                    <a:lnTo>
                      <a:pt x="28" y="30"/>
                    </a:lnTo>
                    <a:lnTo>
                      <a:pt x="35" y="41"/>
                    </a:lnTo>
                    <a:lnTo>
                      <a:pt x="40" y="49"/>
                    </a:lnTo>
                    <a:lnTo>
                      <a:pt x="42" y="56"/>
                    </a:lnTo>
                    <a:lnTo>
                      <a:pt x="40" y="59"/>
                    </a:lnTo>
                    <a:lnTo>
                      <a:pt x="36" y="58"/>
                    </a:lnTo>
                    <a:lnTo>
                      <a:pt x="31" y="52"/>
                    </a:lnTo>
                    <a:lnTo>
                      <a:pt x="25" y="44"/>
                    </a:lnTo>
                    <a:lnTo>
                      <a:pt x="20" y="33"/>
                    </a:lnTo>
                    <a:lnTo>
                      <a:pt x="14" y="22"/>
                    </a:lnTo>
                    <a:lnTo>
                      <a:pt x="8" y="12"/>
                    </a:lnTo>
                    <a:lnTo>
                      <a:pt x="4" y="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51" name="Freeform 108"/>
              <p:cNvSpPr>
                <a:spLocks/>
              </p:cNvSpPr>
              <p:nvPr/>
            </p:nvSpPr>
            <p:spPr bwMode="auto">
              <a:xfrm>
                <a:off x="647" y="117"/>
                <a:ext cx="18" cy="27"/>
              </a:xfrm>
              <a:custGeom>
                <a:avLst/>
                <a:gdLst>
                  <a:gd name="T0" fmla="*/ 0 w 37"/>
                  <a:gd name="T1" fmla="*/ 0 h 54"/>
                  <a:gd name="T2" fmla="*/ 0 w 37"/>
                  <a:gd name="T3" fmla="*/ 1 h 54"/>
                  <a:gd name="T4" fmla="*/ 0 w 37"/>
                  <a:gd name="T5" fmla="*/ 1 h 54"/>
                  <a:gd name="T6" fmla="*/ 0 w 37"/>
                  <a:gd name="T7" fmla="*/ 1 h 54"/>
                  <a:gd name="T8" fmla="*/ 0 w 37"/>
                  <a:gd name="T9" fmla="*/ 1 h 54"/>
                  <a:gd name="T10" fmla="*/ 0 w 37"/>
                  <a:gd name="T11" fmla="*/ 1 h 54"/>
                  <a:gd name="T12" fmla="*/ 0 w 37"/>
                  <a:gd name="T13" fmla="*/ 1 h 54"/>
                  <a:gd name="T14" fmla="*/ 0 w 37"/>
                  <a:gd name="T15" fmla="*/ 1 h 54"/>
                  <a:gd name="T16" fmla="*/ 0 w 37"/>
                  <a:gd name="T17" fmla="*/ 1 h 54"/>
                  <a:gd name="T18" fmla="*/ 0 w 37"/>
                  <a:gd name="T19" fmla="*/ 1 h 54"/>
                  <a:gd name="T20" fmla="*/ 0 w 37"/>
                  <a:gd name="T21" fmla="*/ 1 h 54"/>
                  <a:gd name="T22" fmla="*/ 0 w 37"/>
                  <a:gd name="T23" fmla="*/ 1 h 54"/>
                  <a:gd name="T24" fmla="*/ 0 w 37"/>
                  <a:gd name="T25" fmla="*/ 1 h 54"/>
                  <a:gd name="T26" fmla="*/ 0 w 37"/>
                  <a:gd name="T27" fmla="*/ 1 h 54"/>
                  <a:gd name="T28" fmla="*/ 0 w 37"/>
                  <a:gd name="T29" fmla="*/ 1 h 54"/>
                  <a:gd name="T30" fmla="*/ 0 w 37"/>
                  <a:gd name="T31" fmla="*/ 1 h 54"/>
                  <a:gd name="T32" fmla="*/ 0 w 37"/>
                  <a:gd name="T33" fmla="*/ 0 h 5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7" h="54">
                    <a:moveTo>
                      <a:pt x="0" y="0"/>
                    </a:moveTo>
                    <a:lnTo>
                      <a:pt x="5" y="5"/>
                    </a:lnTo>
                    <a:lnTo>
                      <a:pt x="11" y="12"/>
                    </a:lnTo>
                    <a:lnTo>
                      <a:pt x="18" y="21"/>
                    </a:lnTo>
                    <a:lnTo>
                      <a:pt x="24" y="30"/>
                    </a:lnTo>
                    <a:lnTo>
                      <a:pt x="31" y="38"/>
                    </a:lnTo>
                    <a:lnTo>
                      <a:pt x="36" y="46"/>
                    </a:lnTo>
                    <a:lnTo>
                      <a:pt x="37" y="52"/>
                    </a:lnTo>
                    <a:lnTo>
                      <a:pt x="35" y="54"/>
                    </a:lnTo>
                    <a:lnTo>
                      <a:pt x="30" y="53"/>
                    </a:lnTo>
                    <a:lnTo>
                      <a:pt x="24" y="47"/>
                    </a:lnTo>
                    <a:lnTo>
                      <a:pt x="20" y="40"/>
                    </a:lnTo>
                    <a:lnTo>
                      <a:pt x="14" y="30"/>
                    </a:lnTo>
                    <a:lnTo>
                      <a:pt x="10" y="21"/>
                    </a:lnTo>
                    <a:lnTo>
                      <a:pt x="6" y="12"/>
                    </a:lnTo>
                    <a:lnTo>
                      <a:pt x="3" y="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52" name="Freeform 109"/>
              <p:cNvSpPr>
                <a:spLocks/>
              </p:cNvSpPr>
              <p:nvPr/>
            </p:nvSpPr>
            <p:spPr bwMode="auto">
              <a:xfrm>
                <a:off x="648" y="78"/>
                <a:ext cx="23" cy="41"/>
              </a:xfrm>
              <a:custGeom>
                <a:avLst/>
                <a:gdLst>
                  <a:gd name="T0" fmla="*/ 1 w 45"/>
                  <a:gd name="T1" fmla="*/ 0 h 83"/>
                  <a:gd name="T2" fmla="*/ 1 w 45"/>
                  <a:gd name="T3" fmla="*/ 0 h 83"/>
                  <a:gd name="T4" fmla="*/ 1 w 45"/>
                  <a:gd name="T5" fmla="*/ 0 h 83"/>
                  <a:gd name="T6" fmla="*/ 1 w 45"/>
                  <a:gd name="T7" fmla="*/ 0 h 83"/>
                  <a:gd name="T8" fmla="*/ 1 w 45"/>
                  <a:gd name="T9" fmla="*/ 0 h 83"/>
                  <a:gd name="T10" fmla="*/ 1 w 45"/>
                  <a:gd name="T11" fmla="*/ 0 h 83"/>
                  <a:gd name="T12" fmla="*/ 1 w 45"/>
                  <a:gd name="T13" fmla="*/ 0 h 83"/>
                  <a:gd name="T14" fmla="*/ 1 w 45"/>
                  <a:gd name="T15" fmla="*/ 0 h 83"/>
                  <a:gd name="T16" fmla="*/ 0 w 45"/>
                  <a:gd name="T17" fmla="*/ 0 h 83"/>
                  <a:gd name="T18" fmla="*/ 1 w 45"/>
                  <a:gd name="T19" fmla="*/ 0 h 83"/>
                  <a:gd name="T20" fmla="*/ 1 w 45"/>
                  <a:gd name="T21" fmla="*/ 0 h 83"/>
                  <a:gd name="T22" fmla="*/ 1 w 45"/>
                  <a:gd name="T23" fmla="*/ 0 h 83"/>
                  <a:gd name="T24" fmla="*/ 1 w 45"/>
                  <a:gd name="T25" fmla="*/ 0 h 83"/>
                  <a:gd name="T26" fmla="*/ 1 w 45"/>
                  <a:gd name="T27" fmla="*/ 0 h 83"/>
                  <a:gd name="T28" fmla="*/ 1 w 45"/>
                  <a:gd name="T29" fmla="*/ 0 h 83"/>
                  <a:gd name="T30" fmla="*/ 1 w 45"/>
                  <a:gd name="T31" fmla="*/ 0 h 83"/>
                  <a:gd name="T32" fmla="*/ 1 w 45"/>
                  <a:gd name="T33" fmla="*/ 0 h 8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5" h="83">
                    <a:moveTo>
                      <a:pt x="44" y="0"/>
                    </a:moveTo>
                    <a:lnTo>
                      <a:pt x="45" y="4"/>
                    </a:lnTo>
                    <a:lnTo>
                      <a:pt x="44" y="13"/>
                    </a:lnTo>
                    <a:lnTo>
                      <a:pt x="39" y="25"/>
                    </a:lnTo>
                    <a:lnTo>
                      <a:pt x="32" y="39"/>
                    </a:lnTo>
                    <a:lnTo>
                      <a:pt x="25" y="54"/>
                    </a:lnTo>
                    <a:lnTo>
                      <a:pt x="17" y="67"/>
                    </a:lnTo>
                    <a:lnTo>
                      <a:pt x="8" y="77"/>
                    </a:lnTo>
                    <a:lnTo>
                      <a:pt x="0" y="83"/>
                    </a:lnTo>
                    <a:lnTo>
                      <a:pt x="2" y="77"/>
                    </a:lnTo>
                    <a:lnTo>
                      <a:pt x="8" y="65"/>
                    </a:lnTo>
                    <a:lnTo>
                      <a:pt x="14" y="52"/>
                    </a:lnTo>
                    <a:lnTo>
                      <a:pt x="20" y="37"/>
                    </a:lnTo>
                    <a:lnTo>
                      <a:pt x="29" y="23"/>
                    </a:lnTo>
                    <a:lnTo>
                      <a:pt x="34" y="10"/>
                    </a:lnTo>
                    <a:lnTo>
                      <a:pt x="40" y="2"/>
                    </a:lnTo>
                    <a:lnTo>
                      <a:pt x="44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53" name="Freeform 110"/>
              <p:cNvSpPr>
                <a:spLocks/>
              </p:cNvSpPr>
              <p:nvPr/>
            </p:nvSpPr>
            <p:spPr bwMode="auto">
              <a:xfrm>
                <a:off x="669" y="84"/>
                <a:ext cx="20" cy="32"/>
              </a:xfrm>
              <a:custGeom>
                <a:avLst/>
                <a:gdLst>
                  <a:gd name="T0" fmla="*/ 1 w 40"/>
                  <a:gd name="T1" fmla="*/ 0 h 66"/>
                  <a:gd name="T2" fmla="*/ 1 w 40"/>
                  <a:gd name="T3" fmla="*/ 0 h 66"/>
                  <a:gd name="T4" fmla="*/ 1 w 40"/>
                  <a:gd name="T5" fmla="*/ 0 h 66"/>
                  <a:gd name="T6" fmla="*/ 1 w 40"/>
                  <a:gd name="T7" fmla="*/ 0 h 66"/>
                  <a:gd name="T8" fmla="*/ 1 w 40"/>
                  <a:gd name="T9" fmla="*/ 0 h 66"/>
                  <a:gd name="T10" fmla="*/ 1 w 40"/>
                  <a:gd name="T11" fmla="*/ 0 h 66"/>
                  <a:gd name="T12" fmla="*/ 1 w 40"/>
                  <a:gd name="T13" fmla="*/ 0 h 66"/>
                  <a:gd name="T14" fmla="*/ 1 w 40"/>
                  <a:gd name="T15" fmla="*/ 0 h 66"/>
                  <a:gd name="T16" fmla="*/ 0 w 40"/>
                  <a:gd name="T17" fmla="*/ 0 h 66"/>
                  <a:gd name="T18" fmla="*/ 1 w 40"/>
                  <a:gd name="T19" fmla="*/ 0 h 66"/>
                  <a:gd name="T20" fmla="*/ 1 w 40"/>
                  <a:gd name="T21" fmla="*/ 0 h 66"/>
                  <a:gd name="T22" fmla="*/ 1 w 40"/>
                  <a:gd name="T23" fmla="*/ 0 h 66"/>
                  <a:gd name="T24" fmla="*/ 1 w 40"/>
                  <a:gd name="T25" fmla="*/ 0 h 66"/>
                  <a:gd name="T26" fmla="*/ 1 w 40"/>
                  <a:gd name="T27" fmla="*/ 0 h 66"/>
                  <a:gd name="T28" fmla="*/ 1 w 40"/>
                  <a:gd name="T29" fmla="*/ 0 h 66"/>
                  <a:gd name="T30" fmla="*/ 1 w 40"/>
                  <a:gd name="T31" fmla="*/ 0 h 66"/>
                  <a:gd name="T32" fmla="*/ 1 w 40"/>
                  <a:gd name="T33" fmla="*/ 0 h 6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0" h="66">
                    <a:moveTo>
                      <a:pt x="39" y="0"/>
                    </a:moveTo>
                    <a:lnTo>
                      <a:pt x="40" y="4"/>
                    </a:lnTo>
                    <a:lnTo>
                      <a:pt x="38" y="9"/>
                    </a:lnTo>
                    <a:lnTo>
                      <a:pt x="36" y="19"/>
                    </a:lnTo>
                    <a:lnTo>
                      <a:pt x="30" y="29"/>
                    </a:lnTo>
                    <a:lnTo>
                      <a:pt x="24" y="41"/>
                    </a:lnTo>
                    <a:lnTo>
                      <a:pt x="17" y="51"/>
                    </a:lnTo>
                    <a:lnTo>
                      <a:pt x="9" y="60"/>
                    </a:lnTo>
                    <a:lnTo>
                      <a:pt x="0" y="66"/>
                    </a:lnTo>
                    <a:lnTo>
                      <a:pt x="5" y="59"/>
                    </a:lnTo>
                    <a:lnTo>
                      <a:pt x="10" y="49"/>
                    </a:lnTo>
                    <a:lnTo>
                      <a:pt x="16" y="38"/>
                    </a:lnTo>
                    <a:lnTo>
                      <a:pt x="22" y="27"/>
                    </a:lnTo>
                    <a:lnTo>
                      <a:pt x="28" y="16"/>
                    </a:lnTo>
                    <a:lnTo>
                      <a:pt x="32" y="7"/>
                    </a:lnTo>
                    <a:lnTo>
                      <a:pt x="37" y="1"/>
                    </a:lnTo>
                    <a:lnTo>
                      <a:pt x="39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54" name="Freeform 111"/>
              <p:cNvSpPr>
                <a:spLocks/>
              </p:cNvSpPr>
              <p:nvPr/>
            </p:nvSpPr>
            <p:spPr bwMode="auto">
              <a:xfrm>
                <a:off x="671" y="114"/>
                <a:ext cx="21" cy="29"/>
              </a:xfrm>
              <a:custGeom>
                <a:avLst/>
                <a:gdLst>
                  <a:gd name="T0" fmla="*/ 0 w 41"/>
                  <a:gd name="T1" fmla="*/ 0 h 58"/>
                  <a:gd name="T2" fmla="*/ 1 w 41"/>
                  <a:gd name="T3" fmla="*/ 1 h 58"/>
                  <a:gd name="T4" fmla="*/ 1 w 41"/>
                  <a:gd name="T5" fmla="*/ 1 h 58"/>
                  <a:gd name="T6" fmla="*/ 1 w 41"/>
                  <a:gd name="T7" fmla="*/ 1 h 58"/>
                  <a:gd name="T8" fmla="*/ 1 w 41"/>
                  <a:gd name="T9" fmla="*/ 1 h 58"/>
                  <a:gd name="T10" fmla="*/ 1 w 41"/>
                  <a:gd name="T11" fmla="*/ 1 h 58"/>
                  <a:gd name="T12" fmla="*/ 1 w 41"/>
                  <a:gd name="T13" fmla="*/ 1 h 58"/>
                  <a:gd name="T14" fmla="*/ 1 w 41"/>
                  <a:gd name="T15" fmla="*/ 1 h 58"/>
                  <a:gd name="T16" fmla="*/ 1 w 41"/>
                  <a:gd name="T17" fmla="*/ 1 h 58"/>
                  <a:gd name="T18" fmla="*/ 1 w 41"/>
                  <a:gd name="T19" fmla="*/ 1 h 58"/>
                  <a:gd name="T20" fmla="*/ 1 w 41"/>
                  <a:gd name="T21" fmla="*/ 1 h 58"/>
                  <a:gd name="T22" fmla="*/ 1 w 41"/>
                  <a:gd name="T23" fmla="*/ 1 h 58"/>
                  <a:gd name="T24" fmla="*/ 1 w 41"/>
                  <a:gd name="T25" fmla="*/ 1 h 58"/>
                  <a:gd name="T26" fmla="*/ 1 w 41"/>
                  <a:gd name="T27" fmla="*/ 1 h 58"/>
                  <a:gd name="T28" fmla="*/ 1 w 41"/>
                  <a:gd name="T29" fmla="*/ 1 h 58"/>
                  <a:gd name="T30" fmla="*/ 1 w 41"/>
                  <a:gd name="T31" fmla="*/ 1 h 58"/>
                  <a:gd name="T32" fmla="*/ 0 w 41"/>
                  <a:gd name="T33" fmla="*/ 0 h 5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1" h="58">
                    <a:moveTo>
                      <a:pt x="0" y="0"/>
                    </a:moveTo>
                    <a:lnTo>
                      <a:pt x="4" y="5"/>
                    </a:lnTo>
                    <a:lnTo>
                      <a:pt x="12" y="12"/>
                    </a:lnTo>
                    <a:lnTo>
                      <a:pt x="19" y="21"/>
                    </a:lnTo>
                    <a:lnTo>
                      <a:pt x="27" y="30"/>
                    </a:lnTo>
                    <a:lnTo>
                      <a:pt x="34" y="39"/>
                    </a:lnTo>
                    <a:lnTo>
                      <a:pt x="40" y="48"/>
                    </a:lnTo>
                    <a:lnTo>
                      <a:pt x="41" y="54"/>
                    </a:lnTo>
                    <a:lnTo>
                      <a:pt x="40" y="58"/>
                    </a:lnTo>
                    <a:lnTo>
                      <a:pt x="36" y="57"/>
                    </a:lnTo>
                    <a:lnTo>
                      <a:pt x="31" y="52"/>
                    </a:lnTo>
                    <a:lnTo>
                      <a:pt x="25" y="43"/>
                    </a:lnTo>
                    <a:lnTo>
                      <a:pt x="18" y="33"/>
                    </a:lnTo>
                    <a:lnTo>
                      <a:pt x="12" y="21"/>
                    </a:lnTo>
                    <a:lnTo>
                      <a:pt x="8" y="12"/>
                    </a:lnTo>
                    <a:lnTo>
                      <a:pt x="3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55" name="Freeform 112"/>
              <p:cNvSpPr>
                <a:spLocks/>
              </p:cNvSpPr>
              <p:nvPr/>
            </p:nvSpPr>
            <p:spPr bwMode="auto">
              <a:xfrm>
                <a:off x="690" y="49"/>
                <a:ext cx="101" cy="21"/>
              </a:xfrm>
              <a:custGeom>
                <a:avLst/>
                <a:gdLst>
                  <a:gd name="T0" fmla="*/ 0 w 201"/>
                  <a:gd name="T1" fmla="*/ 0 h 43"/>
                  <a:gd name="T2" fmla="*/ 0 w 201"/>
                  <a:gd name="T3" fmla="*/ 0 h 43"/>
                  <a:gd name="T4" fmla="*/ 1 w 201"/>
                  <a:gd name="T5" fmla="*/ 0 h 43"/>
                  <a:gd name="T6" fmla="*/ 1 w 201"/>
                  <a:gd name="T7" fmla="*/ 0 h 43"/>
                  <a:gd name="T8" fmla="*/ 1 w 201"/>
                  <a:gd name="T9" fmla="*/ 0 h 43"/>
                  <a:gd name="T10" fmla="*/ 1 w 201"/>
                  <a:gd name="T11" fmla="*/ 0 h 43"/>
                  <a:gd name="T12" fmla="*/ 1 w 201"/>
                  <a:gd name="T13" fmla="*/ 0 h 43"/>
                  <a:gd name="T14" fmla="*/ 1 w 201"/>
                  <a:gd name="T15" fmla="*/ 0 h 43"/>
                  <a:gd name="T16" fmla="*/ 1 w 201"/>
                  <a:gd name="T17" fmla="*/ 0 h 43"/>
                  <a:gd name="T18" fmla="*/ 1 w 201"/>
                  <a:gd name="T19" fmla="*/ 0 h 43"/>
                  <a:gd name="T20" fmla="*/ 1 w 201"/>
                  <a:gd name="T21" fmla="*/ 0 h 43"/>
                  <a:gd name="T22" fmla="*/ 1 w 201"/>
                  <a:gd name="T23" fmla="*/ 0 h 43"/>
                  <a:gd name="T24" fmla="*/ 1 w 201"/>
                  <a:gd name="T25" fmla="*/ 0 h 43"/>
                  <a:gd name="T26" fmla="*/ 1 w 201"/>
                  <a:gd name="T27" fmla="*/ 0 h 43"/>
                  <a:gd name="T28" fmla="*/ 2 w 201"/>
                  <a:gd name="T29" fmla="*/ 0 h 43"/>
                  <a:gd name="T30" fmla="*/ 2 w 201"/>
                  <a:gd name="T31" fmla="*/ 0 h 43"/>
                  <a:gd name="T32" fmla="*/ 2 w 201"/>
                  <a:gd name="T33" fmla="*/ 0 h 43"/>
                  <a:gd name="T34" fmla="*/ 2 w 201"/>
                  <a:gd name="T35" fmla="*/ 0 h 43"/>
                  <a:gd name="T36" fmla="*/ 2 w 201"/>
                  <a:gd name="T37" fmla="*/ 0 h 43"/>
                  <a:gd name="T38" fmla="*/ 2 w 201"/>
                  <a:gd name="T39" fmla="*/ 0 h 43"/>
                  <a:gd name="T40" fmla="*/ 2 w 201"/>
                  <a:gd name="T41" fmla="*/ 0 h 43"/>
                  <a:gd name="T42" fmla="*/ 2 w 201"/>
                  <a:gd name="T43" fmla="*/ 0 h 43"/>
                  <a:gd name="T44" fmla="*/ 2 w 201"/>
                  <a:gd name="T45" fmla="*/ 0 h 43"/>
                  <a:gd name="T46" fmla="*/ 2 w 201"/>
                  <a:gd name="T47" fmla="*/ 0 h 43"/>
                  <a:gd name="T48" fmla="*/ 2 w 201"/>
                  <a:gd name="T49" fmla="*/ 0 h 43"/>
                  <a:gd name="T50" fmla="*/ 2 w 201"/>
                  <a:gd name="T51" fmla="*/ 0 h 43"/>
                  <a:gd name="T52" fmla="*/ 2 w 201"/>
                  <a:gd name="T53" fmla="*/ 0 h 43"/>
                  <a:gd name="T54" fmla="*/ 1 w 201"/>
                  <a:gd name="T55" fmla="*/ 0 h 43"/>
                  <a:gd name="T56" fmla="*/ 1 w 201"/>
                  <a:gd name="T57" fmla="*/ 0 h 43"/>
                  <a:gd name="T58" fmla="*/ 1 w 201"/>
                  <a:gd name="T59" fmla="*/ 0 h 43"/>
                  <a:gd name="T60" fmla="*/ 1 w 201"/>
                  <a:gd name="T61" fmla="*/ 0 h 43"/>
                  <a:gd name="T62" fmla="*/ 1 w 201"/>
                  <a:gd name="T63" fmla="*/ 0 h 43"/>
                  <a:gd name="T64" fmla="*/ 1 w 201"/>
                  <a:gd name="T65" fmla="*/ 0 h 43"/>
                  <a:gd name="T66" fmla="*/ 1 w 201"/>
                  <a:gd name="T67" fmla="*/ 0 h 43"/>
                  <a:gd name="T68" fmla="*/ 1 w 201"/>
                  <a:gd name="T69" fmla="*/ 0 h 43"/>
                  <a:gd name="T70" fmla="*/ 1 w 201"/>
                  <a:gd name="T71" fmla="*/ 0 h 43"/>
                  <a:gd name="T72" fmla="*/ 0 w 201"/>
                  <a:gd name="T73" fmla="*/ 0 h 43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0" t="0" r="r" b="b"/>
                <a:pathLst>
                  <a:path w="201" h="43">
                    <a:moveTo>
                      <a:pt x="0" y="5"/>
                    </a:moveTo>
                    <a:lnTo>
                      <a:pt x="0" y="3"/>
                    </a:lnTo>
                    <a:lnTo>
                      <a:pt x="1" y="1"/>
                    </a:lnTo>
                    <a:lnTo>
                      <a:pt x="2" y="0"/>
                    </a:lnTo>
                    <a:lnTo>
                      <a:pt x="4" y="0"/>
                    </a:lnTo>
                    <a:lnTo>
                      <a:pt x="17" y="10"/>
                    </a:lnTo>
                    <a:lnTo>
                      <a:pt x="30" y="18"/>
                    </a:lnTo>
                    <a:lnTo>
                      <a:pt x="44" y="24"/>
                    </a:lnTo>
                    <a:lnTo>
                      <a:pt x="57" y="29"/>
                    </a:lnTo>
                    <a:lnTo>
                      <a:pt x="71" y="32"/>
                    </a:lnTo>
                    <a:lnTo>
                      <a:pt x="85" y="33"/>
                    </a:lnTo>
                    <a:lnTo>
                      <a:pt x="98" y="33"/>
                    </a:lnTo>
                    <a:lnTo>
                      <a:pt x="112" y="33"/>
                    </a:lnTo>
                    <a:lnTo>
                      <a:pt x="124" y="32"/>
                    </a:lnTo>
                    <a:lnTo>
                      <a:pt x="137" y="30"/>
                    </a:lnTo>
                    <a:lnTo>
                      <a:pt x="150" y="28"/>
                    </a:lnTo>
                    <a:lnTo>
                      <a:pt x="161" y="24"/>
                    </a:lnTo>
                    <a:lnTo>
                      <a:pt x="173" y="21"/>
                    </a:lnTo>
                    <a:lnTo>
                      <a:pt x="183" y="17"/>
                    </a:lnTo>
                    <a:lnTo>
                      <a:pt x="192" y="15"/>
                    </a:lnTo>
                    <a:lnTo>
                      <a:pt x="201" y="12"/>
                    </a:lnTo>
                    <a:lnTo>
                      <a:pt x="197" y="17"/>
                    </a:lnTo>
                    <a:lnTo>
                      <a:pt x="190" y="23"/>
                    </a:lnTo>
                    <a:lnTo>
                      <a:pt x="181" y="28"/>
                    </a:lnTo>
                    <a:lnTo>
                      <a:pt x="169" y="32"/>
                    </a:lnTo>
                    <a:lnTo>
                      <a:pt x="155" y="37"/>
                    </a:lnTo>
                    <a:lnTo>
                      <a:pt x="141" y="39"/>
                    </a:lnTo>
                    <a:lnTo>
                      <a:pt x="125" y="42"/>
                    </a:lnTo>
                    <a:lnTo>
                      <a:pt x="109" y="43"/>
                    </a:lnTo>
                    <a:lnTo>
                      <a:pt x="93" y="43"/>
                    </a:lnTo>
                    <a:lnTo>
                      <a:pt x="77" y="42"/>
                    </a:lnTo>
                    <a:lnTo>
                      <a:pt x="61" y="38"/>
                    </a:lnTo>
                    <a:lnTo>
                      <a:pt x="46" y="35"/>
                    </a:lnTo>
                    <a:lnTo>
                      <a:pt x="32" y="30"/>
                    </a:lnTo>
                    <a:lnTo>
                      <a:pt x="19" y="23"/>
                    </a:lnTo>
                    <a:lnTo>
                      <a:pt x="9" y="15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56" name="Freeform 113"/>
              <p:cNvSpPr>
                <a:spLocks/>
              </p:cNvSpPr>
              <p:nvPr/>
            </p:nvSpPr>
            <p:spPr bwMode="auto">
              <a:xfrm>
                <a:off x="778" y="40"/>
                <a:ext cx="11" cy="22"/>
              </a:xfrm>
              <a:custGeom>
                <a:avLst/>
                <a:gdLst>
                  <a:gd name="T0" fmla="*/ 0 w 22"/>
                  <a:gd name="T1" fmla="*/ 0 h 45"/>
                  <a:gd name="T2" fmla="*/ 1 w 22"/>
                  <a:gd name="T3" fmla="*/ 0 h 45"/>
                  <a:gd name="T4" fmla="*/ 1 w 22"/>
                  <a:gd name="T5" fmla="*/ 0 h 45"/>
                  <a:gd name="T6" fmla="*/ 1 w 22"/>
                  <a:gd name="T7" fmla="*/ 0 h 45"/>
                  <a:gd name="T8" fmla="*/ 1 w 22"/>
                  <a:gd name="T9" fmla="*/ 0 h 45"/>
                  <a:gd name="T10" fmla="*/ 1 w 22"/>
                  <a:gd name="T11" fmla="*/ 0 h 45"/>
                  <a:gd name="T12" fmla="*/ 1 w 22"/>
                  <a:gd name="T13" fmla="*/ 0 h 45"/>
                  <a:gd name="T14" fmla="*/ 1 w 22"/>
                  <a:gd name="T15" fmla="*/ 0 h 45"/>
                  <a:gd name="T16" fmla="*/ 0 w 22"/>
                  <a:gd name="T17" fmla="*/ 0 h 4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2" h="45">
                    <a:moveTo>
                      <a:pt x="0" y="45"/>
                    </a:moveTo>
                    <a:lnTo>
                      <a:pt x="9" y="33"/>
                    </a:lnTo>
                    <a:lnTo>
                      <a:pt x="17" y="19"/>
                    </a:lnTo>
                    <a:lnTo>
                      <a:pt x="22" y="6"/>
                    </a:lnTo>
                    <a:lnTo>
                      <a:pt x="21" y="0"/>
                    </a:lnTo>
                    <a:lnTo>
                      <a:pt x="16" y="3"/>
                    </a:lnTo>
                    <a:lnTo>
                      <a:pt x="13" y="16"/>
                    </a:lnTo>
                    <a:lnTo>
                      <a:pt x="7" y="31"/>
                    </a:lnTo>
                    <a:lnTo>
                      <a:pt x="0" y="45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57" name="Freeform 114"/>
              <p:cNvSpPr>
                <a:spLocks/>
              </p:cNvSpPr>
              <p:nvPr/>
            </p:nvSpPr>
            <p:spPr bwMode="auto">
              <a:xfrm>
                <a:off x="769" y="40"/>
                <a:ext cx="13" cy="25"/>
              </a:xfrm>
              <a:custGeom>
                <a:avLst/>
                <a:gdLst>
                  <a:gd name="T0" fmla="*/ 1 w 25"/>
                  <a:gd name="T1" fmla="*/ 0 h 49"/>
                  <a:gd name="T2" fmla="*/ 1 w 25"/>
                  <a:gd name="T3" fmla="*/ 1 h 49"/>
                  <a:gd name="T4" fmla="*/ 1 w 25"/>
                  <a:gd name="T5" fmla="*/ 1 h 49"/>
                  <a:gd name="T6" fmla="*/ 1 w 25"/>
                  <a:gd name="T7" fmla="*/ 1 h 49"/>
                  <a:gd name="T8" fmla="*/ 0 w 25"/>
                  <a:gd name="T9" fmla="*/ 1 h 49"/>
                  <a:gd name="T10" fmla="*/ 1 w 25"/>
                  <a:gd name="T11" fmla="*/ 1 h 49"/>
                  <a:gd name="T12" fmla="*/ 1 w 25"/>
                  <a:gd name="T13" fmla="*/ 1 h 49"/>
                  <a:gd name="T14" fmla="*/ 1 w 25"/>
                  <a:gd name="T15" fmla="*/ 1 h 49"/>
                  <a:gd name="T16" fmla="*/ 1 w 25"/>
                  <a:gd name="T17" fmla="*/ 0 h 49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5" h="49">
                    <a:moveTo>
                      <a:pt x="24" y="0"/>
                    </a:moveTo>
                    <a:lnTo>
                      <a:pt x="25" y="7"/>
                    </a:lnTo>
                    <a:lnTo>
                      <a:pt x="20" y="20"/>
                    </a:lnTo>
                    <a:lnTo>
                      <a:pt x="12" y="37"/>
                    </a:lnTo>
                    <a:lnTo>
                      <a:pt x="0" y="49"/>
                    </a:lnTo>
                    <a:lnTo>
                      <a:pt x="5" y="35"/>
                    </a:lnTo>
                    <a:lnTo>
                      <a:pt x="13" y="19"/>
                    </a:lnTo>
                    <a:lnTo>
                      <a:pt x="19" y="5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58" name="Freeform 115"/>
              <p:cNvSpPr>
                <a:spLocks/>
              </p:cNvSpPr>
              <p:nvPr/>
            </p:nvSpPr>
            <p:spPr bwMode="auto">
              <a:xfrm>
                <a:off x="749" y="36"/>
                <a:ext cx="18" cy="33"/>
              </a:xfrm>
              <a:custGeom>
                <a:avLst/>
                <a:gdLst>
                  <a:gd name="T0" fmla="*/ 1 w 36"/>
                  <a:gd name="T1" fmla="*/ 0 h 64"/>
                  <a:gd name="T2" fmla="*/ 1 w 36"/>
                  <a:gd name="T3" fmla="*/ 1 h 64"/>
                  <a:gd name="T4" fmla="*/ 1 w 36"/>
                  <a:gd name="T5" fmla="*/ 1 h 64"/>
                  <a:gd name="T6" fmla="*/ 1 w 36"/>
                  <a:gd name="T7" fmla="*/ 1 h 64"/>
                  <a:gd name="T8" fmla="*/ 1 w 36"/>
                  <a:gd name="T9" fmla="*/ 1 h 64"/>
                  <a:gd name="T10" fmla="*/ 1 w 36"/>
                  <a:gd name="T11" fmla="*/ 1 h 64"/>
                  <a:gd name="T12" fmla="*/ 1 w 36"/>
                  <a:gd name="T13" fmla="*/ 1 h 64"/>
                  <a:gd name="T14" fmla="*/ 1 w 36"/>
                  <a:gd name="T15" fmla="*/ 1 h 64"/>
                  <a:gd name="T16" fmla="*/ 0 w 36"/>
                  <a:gd name="T17" fmla="*/ 1 h 64"/>
                  <a:gd name="T18" fmla="*/ 1 w 36"/>
                  <a:gd name="T19" fmla="*/ 1 h 64"/>
                  <a:gd name="T20" fmla="*/ 1 w 36"/>
                  <a:gd name="T21" fmla="*/ 1 h 64"/>
                  <a:gd name="T22" fmla="*/ 1 w 36"/>
                  <a:gd name="T23" fmla="*/ 1 h 64"/>
                  <a:gd name="T24" fmla="*/ 1 w 36"/>
                  <a:gd name="T25" fmla="*/ 1 h 64"/>
                  <a:gd name="T26" fmla="*/ 1 w 36"/>
                  <a:gd name="T27" fmla="*/ 1 h 64"/>
                  <a:gd name="T28" fmla="*/ 1 w 36"/>
                  <a:gd name="T29" fmla="*/ 1 h 64"/>
                  <a:gd name="T30" fmla="*/ 1 w 36"/>
                  <a:gd name="T31" fmla="*/ 1 h 64"/>
                  <a:gd name="T32" fmla="*/ 1 w 36"/>
                  <a:gd name="T33" fmla="*/ 0 h 6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6" h="64">
                    <a:moveTo>
                      <a:pt x="35" y="0"/>
                    </a:moveTo>
                    <a:lnTo>
                      <a:pt x="36" y="3"/>
                    </a:lnTo>
                    <a:lnTo>
                      <a:pt x="35" y="9"/>
                    </a:lnTo>
                    <a:lnTo>
                      <a:pt x="31" y="18"/>
                    </a:lnTo>
                    <a:lnTo>
                      <a:pt x="27" y="28"/>
                    </a:lnTo>
                    <a:lnTo>
                      <a:pt x="21" y="39"/>
                    </a:lnTo>
                    <a:lnTo>
                      <a:pt x="15" y="49"/>
                    </a:lnTo>
                    <a:lnTo>
                      <a:pt x="7" y="58"/>
                    </a:lnTo>
                    <a:lnTo>
                      <a:pt x="0" y="64"/>
                    </a:lnTo>
                    <a:lnTo>
                      <a:pt x="4" y="58"/>
                    </a:lnTo>
                    <a:lnTo>
                      <a:pt x="7" y="50"/>
                    </a:lnTo>
                    <a:lnTo>
                      <a:pt x="13" y="39"/>
                    </a:lnTo>
                    <a:lnTo>
                      <a:pt x="18" y="27"/>
                    </a:lnTo>
                    <a:lnTo>
                      <a:pt x="22" y="17"/>
                    </a:lnTo>
                    <a:lnTo>
                      <a:pt x="28" y="7"/>
                    </a:lnTo>
                    <a:lnTo>
                      <a:pt x="31" y="1"/>
                    </a:lnTo>
                    <a:lnTo>
                      <a:pt x="35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59" name="Freeform 116"/>
              <p:cNvSpPr>
                <a:spLocks/>
              </p:cNvSpPr>
              <p:nvPr/>
            </p:nvSpPr>
            <p:spPr bwMode="auto">
              <a:xfrm>
                <a:off x="731" y="33"/>
                <a:ext cx="19" cy="35"/>
              </a:xfrm>
              <a:custGeom>
                <a:avLst/>
                <a:gdLst>
                  <a:gd name="T0" fmla="*/ 0 w 40"/>
                  <a:gd name="T1" fmla="*/ 0 h 70"/>
                  <a:gd name="T2" fmla="*/ 0 w 40"/>
                  <a:gd name="T3" fmla="*/ 1 h 70"/>
                  <a:gd name="T4" fmla="*/ 0 w 40"/>
                  <a:gd name="T5" fmla="*/ 1 h 70"/>
                  <a:gd name="T6" fmla="*/ 0 w 40"/>
                  <a:gd name="T7" fmla="*/ 1 h 70"/>
                  <a:gd name="T8" fmla="*/ 0 w 40"/>
                  <a:gd name="T9" fmla="*/ 1 h 70"/>
                  <a:gd name="T10" fmla="*/ 0 w 40"/>
                  <a:gd name="T11" fmla="*/ 1 h 70"/>
                  <a:gd name="T12" fmla="*/ 0 w 40"/>
                  <a:gd name="T13" fmla="*/ 1 h 70"/>
                  <a:gd name="T14" fmla="*/ 0 w 40"/>
                  <a:gd name="T15" fmla="*/ 1 h 70"/>
                  <a:gd name="T16" fmla="*/ 0 w 40"/>
                  <a:gd name="T17" fmla="*/ 1 h 70"/>
                  <a:gd name="T18" fmla="*/ 0 w 40"/>
                  <a:gd name="T19" fmla="*/ 1 h 70"/>
                  <a:gd name="T20" fmla="*/ 0 w 40"/>
                  <a:gd name="T21" fmla="*/ 1 h 70"/>
                  <a:gd name="T22" fmla="*/ 0 w 40"/>
                  <a:gd name="T23" fmla="*/ 1 h 70"/>
                  <a:gd name="T24" fmla="*/ 0 w 40"/>
                  <a:gd name="T25" fmla="*/ 1 h 70"/>
                  <a:gd name="T26" fmla="*/ 0 w 40"/>
                  <a:gd name="T27" fmla="*/ 1 h 70"/>
                  <a:gd name="T28" fmla="*/ 0 w 40"/>
                  <a:gd name="T29" fmla="*/ 1 h 70"/>
                  <a:gd name="T30" fmla="*/ 0 w 40"/>
                  <a:gd name="T31" fmla="*/ 1 h 70"/>
                  <a:gd name="T32" fmla="*/ 0 w 40"/>
                  <a:gd name="T33" fmla="*/ 0 h 7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0" h="70">
                    <a:moveTo>
                      <a:pt x="38" y="0"/>
                    </a:moveTo>
                    <a:lnTo>
                      <a:pt x="40" y="3"/>
                    </a:lnTo>
                    <a:lnTo>
                      <a:pt x="37" y="11"/>
                    </a:lnTo>
                    <a:lnTo>
                      <a:pt x="34" y="22"/>
                    </a:lnTo>
                    <a:lnTo>
                      <a:pt x="28" y="33"/>
                    </a:lnTo>
                    <a:lnTo>
                      <a:pt x="22" y="45"/>
                    </a:lnTo>
                    <a:lnTo>
                      <a:pt x="14" y="56"/>
                    </a:lnTo>
                    <a:lnTo>
                      <a:pt x="7" y="64"/>
                    </a:lnTo>
                    <a:lnTo>
                      <a:pt x="0" y="70"/>
                    </a:lnTo>
                    <a:lnTo>
                      <a:pt x="3" y="64"/>
                    </a:lnTo>
                    <a:lnTo>
                      <a:pt x="7" y="55"/>
                    </a:lnTo>
                    <a:lnTo>
                      <a:pt x="13" y="44"/>
                    </a:lnTo>
                    <a:lnTo>
                      <a:pt x="19" y="31"/>
                    </a:lnTo>
                    <a:lnTo>
                      <a:pt x="26" y="19"/>
                    </a:lnTo>
                    <a:lnTo>
                      <a:pt x="32" y="9"/>
                    </a:lnTo>
                    <a:lnTo>
                      <a:pt x="36" y="2"/>
                    </a:lnTo>
                    <a:lnTo>
                      <a:pt x="38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60" name="Freeform 117"/>
              <p:cNvSpPr>
                <a:spLocks/>
              </p:cNvSpPr>
              <p:nvPr/>
            </p:nvSpPr>
            <p:spPr bwMode="auto">
              <a:xfrm>
                <a:off x="718" y="37"/>
                <a:ext cx="21" cy="29"/>
              </a:xfrm>
              <a:custGeom>
                <a:avLst/>
                <a:gdLst>
                  <a:gd name="T0" fmla="*/ 0 w 43"/>
                  <a:gd name="T1" fmla="*/ 0 h 57"/>
                  <a:gd name="T2" fmla="*/ 0 w 43"/>
                  <a:gd name="T3" fmla="*/ 1 h 57"/>
                  <a:gd name="T4" fmla="*/ 0 w 43"/>
                  <a:gd name="T5" fmla="*/ 1 h 57"/>
                  <a:gd name="T6" fmla="*/ 0 w 43"/>
                  <a:gd name="T7" fmla="*/ 1 h 57"/>
                  <a:gd name="T8" fmla="*/ 0 w 43"/>
                  <a:gd name="T9" fmla="*/ 1 h 57"/>
                  <a:gd name="T10" fmla="*/ 0 w 43"/>
                  <a:gd name="T11" fmla="*/ 1 h 57"/>
                  <a:gd name="T12" fmla="*/ 0 w 43"/>
                  <a:gd name="T13" fmla="*/ 1 h 57"/>
                  <a:gd name="T14" fmla="*/ 0 w 43"/>
                  <a:gd name="T15" fmla="*/ 1 h 57"/>
                  <a:gd name="T16" fmla="*/ 0 w 43"/>
                  <a:gd name="T17" fmla="*/ 1 h 57"/>
                  <a:gd name="T18" fmla="*/ 0 w 43"/>
                  <a:gd name="T19" fmla="*/ 1 h 57"/>
                  <a:gd name="T20" fmla="*/ 0 w 43"/>
                  <a:gd name="T21" fmla="*/ 1 h 57"/>
                  <a:gd name="T22" fmla="*/ 0 w 43"/>
                  <a:gd name="T23" fmla="*/ 1 h 57"/>
                  <a:gd name="T24" fmla="*/ 0 w 43"/>
                  <a:gd name="T25" fmla="*/ 1 h 57"/>
                  <a:gd name="T26" fmla="*/ 0 w 43"/>
                  <a:gd name="T27" fmla="*/ 1 h 57"/>
                  <a:gd name="T28" fmla="*/ 0 w 43"/>
                  <a:gd name="T29" fmla="*/ 1 h 57"/>
                  <a:gd name="T30" fmla="*/ 0 w 43"/>
                  <a:gd name="T31" fmla="*/ 1 h 57"/>
                  <a:gd name="T32" fmla="*/ 0 w 43"/>
                  <a:gd name="T33" fmla="*/ 0 h 5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3" h="57">
                    <a:moveTo>
                      <a:pt x="43" y="0"/>
                    </a:moveTo>
                    <a:lnTo>
                      <a:pt x="43" y="2"/>
                    </a:lnTo>
                    <a:lnTo>
                      <a:pt x="40" y="9"/>
                    </a:lnTo>
                    <a:lnTo>
                      <a:pt x="35" y="18"/>
                    </a:lnTo>
                    <a:lnTo>
                      <a:pt x="29" y="29"/>
                    </a:lnTo>
                    <a:lnTo>
                      <a:pt x="21" y="39"/>
                    </a:lnTo>
                    <a:lnTo>
                      <a:pt x="13" y="47"/>
                    </a:lnTo>
                    <a:lnTo>
                      <a:pt x="6" y="54"/>
                    </a:lnTo>
                    <a:lnTo>
                      <a:pt x="0" y="57"/>
                    </a:lnTo>
                    <a:lnTo>
                      <a:pt x="4" y="52"/>
                    </a:lnTo>
                    <a:lnTo>
                      <a:pt x="9" y="44"/>
                    </a:lnTo>
                    <a:lnTo>
                      <a:pt x="15" y="34"/>
                    </a:lnTo>
                    <a:lnTo>
                      <a:pt x="22" y="23"/>
                    </a:lnTo>
                    <a:lnTo>
                      <a:pt x="29" y="14"/>
                    </a:lnTo>
                    <a:lnTo>
                      <a:pt x="35" y="6"/>
                    </a:lnTo>
                    <a:lnTo>
                      <a:pt x="39" y="1"/>
                    </a:lnTo>
                    <a:lnTo>
                      <a:pt x="43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61" name="Freeform 118"/>
              <p:cNvSpPr>
                <a:spLocks/>
              </p:cNvSpPr>
              <p:nvPr/>
            </p:nvSpPr>
            <p:spPr bwMode="auto">
              <a:xfrm>
                <a:off x="709" y="39"/>
                <a:ext cx="18" cy="24"/>
              </a:xfrm>
              <a:custGeom>
                <a:avLst/>
                <a:gdLst>
                  <a:gd name="T0" fmla="*/ 0 w 37"/>
                  <a:gd name="T1" fmla="*/ 0 h 49"/>
                  <a:gd name="T2" fmla="*/ 0 w 37"/>
                  <a:gd name="T3" fmla="*/ 0 h 49"/>
                  <a:gd name="T4" fmla="*/ 0 w 37"/>
                  <a:gd name="T5" fmla="*/ 0 h 49"/>
                  <a:gd name="T6" fmla="*/ 0 w 37"/>
                  <a:gd name="T7" fmla="*/ 0 h 49"/>
                  <a:gd name="T8" fmla="*/ 0 w 37"/>
                  <a:gd name="T9" fmla="*/ 0 h 49"/>
                  <a:gd name="T10" fmla="*/ 0 w 37"/>
                  <a:gd name="T11" fmla="*/ 0 h 49"/>
                  <a:gd name="T12" fmla="*/ 0 w 37"/>
                  <a:gd name="T13" fmla="*/ 0 h 49"/>
                  <a:gd name="T14" fmla="*/ 0 w 37"/>
                  <a:gd name="T15" fmla="*/ 0 h 49"/>
                  <a:gd name="T16" fmla="*/ 0 w 37"/>
                  <a:gd name="T17" fmla="*/ 0 h 49"/>
                  <a:gd name="T18" fmla="*/ 0 w 37"/>
                  <a:gd name="T19" fmla="*/ 0 h 49"/>
                  <a:gd name="T20" fmla="*/ 0 w 37"/>
                  <a:gd name="T21" fmla="*/ 0 h 49"/>
                  <a:gd name="T22" fmla="*/ 0 w 37"/>
                  <a:gd name="T23" fmla="*/ 0 h 49"/>
                  <a:gd name="T24" fmla="*/ 0 w 37"/>
                  <a:gd name="T25" fmla="*/ 0 h 49"/>
                  <a:gd name="T26" fmla="*/ 0 w 37"/>
                  <a:gd name="T27" fmla="*/ 0 h 49"/>
                  <a:gd name="T28" fmla="*/ 0 w 37"/>
                  <a:gd name="T29" fmla="*/ 0 h 49"/>
                  <a:gd name="T30" fmla="*/ 0 w 37"/>
                  <a:gd name="T31" fmla="*/ 0 h 49"/>
                  <a:gd name="T32" fmla="*/ 0 w 37"/>
                  <a:gd name="T33" fmla="*/ 0 h 4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7" h="49">
                    <a:moveTo>
                      <a:pt x="35" y="0"/>
                    </a:moveTo>
                    <a:lnTo>
                      <a:pt x="37" y="3"/>
                    </a:lnTo>
                    <a:lnTo>
                      <a:pt x="34" y="8"/>
                    </a:lnTo>
                    <a:lnTo>
                      <a:pt x="32" y="15"/>
                    </a:lnTo>
                    <a:lnTo>
                      <a:pt x="27" y="23"/>
                    </a:lnTo>
                    <a:lnTo>
                      <a:pt x="22" y="31"/>
                    </a:lnTo>
                    <a:lnTo>
                      <a:pt x="15" y="39"/>
                    </a:lnTo>
                    <a:lnTo>
                      <a:pt x="8" y="45"/>
                    </a:lnTo>
                    <a:lnTo>
                      <a:pt x="0" y="49"/>
                    </a:lnTo>
                    <a:lnTo>
                      <a:pt x="3" y="43"/>
                    </a:lnTo>
                    <a:lnTo>
                      <a:pt x="8" y="36"/>
                    </a:lnTo>
                    <a:lnTo>
                      <a:pt x="13" y="28"/>
                    </a:lnTo>
                    <a:lnTo>
                      <a:pt x="19" y="19"/>
                    </a:lnTo>
                    <a:lnTo>
                      <a:pt x="24" y="12"/>
                    </a:lnTo>
                    <a:lnTo>
                      <a:pt x="28" y="5"/>
                    </a:lnTo>
                    <a:lnTo>
                      <a:pt x="33" y="1"/>
                    </a:lnTo>
                    <a:lnTo>
                      <a:pt x="35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62" name="Freeform 119"/>
              <p:cNvSpPr>
                <a:spLocks/>
              </p:cNvSpPr>
              <p:nvPr/>
            </p:nvSpPr>
            <p:spPr bwMode="auto">
              <a:xfrm>
                <a:off x="699" y="39"/>
                <a:ext cx="16" cy="17"/>
              </a:xfrm>
              <a:custGeom>
                <a:avLst/>
                <a:gdLst>
                  <a:gd name="T0" fmla="*/ 1 w 32"/>
                  <a:gd name="T1" fmla="*/ 0 h 35"/>
                  <a:gd name="T2" fmla="*/ 1 w 32"/>
                  <a:gd name="T3" fmla="*/ 0 h 35"/>
                  <a:gd name="T4" fmla="*/ 1 w 32"/>
                  <a:gd name="T5" fmla="*/ 0 h 35"/>
                  <a:gd name="T6" fmla="*/ 1 w 32"/>
                  <a:gd name="T7" fmla="*/ 0 h 35"/>
                  <a:gd name="T8" fmla="*/ 1 w 32"/>
                  <a:gd name="T9" fmla="*/ 0 h 35"/>
                  <a:gd name="T10" fmla="*/ 1 w 32"/>
                  <a:gd name="T11" fmla="*/ 0 h 35"/>
                  <a:gd name="T12" fmla="*/ 1 w 32"/>
                  <a:gd name="T13" fmla="*/ 0 h 35"/>
                  <a:gd name="T14" fmla="*/ 1 w 32"/>
                  <a:gd name="T15" fmla="*/ 0 h 35"/>
                  <a:gd name="T16" fmla="*/ 0 w 32"/>
                  <a:gd name="T17" fmla="*/ 0 h 35"/>
                  <a:gd name="T18" fmla="*/ 1 w 32"/>
                  <a:gd name="T19" fmla="*/ 0 h 35"/>
                  <a:gd name="T20" fmla="*/ 1 w 32"/>
                  <a:gd name="T21" fmla="*/ 0 h 35"/>
                  <a:gd name="T22" fmla="*/ 1 w 32"/>
                  <a:gd name="T23" fmla="*/ 0 h 35"/>
                  <a:gd name="T24" fmla="*/ 1 w 32"/>
                  <a:gd name="T25" fmla="*/ 0 h 35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32" h="35">
                    <a:moveTo>
                      <a:pt x="31" y="0"/>
                    </a:moveTo>
                    <a:lnTo>
                      <a:pt x="32" y="3"/>
                    </a:lnTo>
                    <a:lnTo>
                      <a:pt x="30" y="7"/>
                    </a:lnTo>
                    <a:lnTo>
                      <a:pt x="27" y="13"/>
                    </a:lnTo>
                    <a:lnTo>
                      <a:pt x="21" y="20"/>
                    </a:lnTo>
                    <a:lnTo>
                      <a:pt x="15" y="26"/>
                    </a:lnTo>
                    <a:lnTo>
                      <a:pt x="9" y="32"/>
                    </a:lnTo>
                    <a:lnTo>
                      <a:pt x="4" y="34"/>
                    </a:lnTo>
                    <a:lnTo>
                      <a:pt x="0" y="35"/>
                    </a:lnTo>
                    <a:lnTo>
                      <a:pt x="7" y="27"/>
                    </a:lnTo>
                    <a:lnTo>
                      <a:pt x="16" y="15"/>
                    </a:lnTo>
                    <a:lnTo>
                      <a:pt x="25" y="5"/>
                    </a:lnTo>
                    <a:lnTo>
                      <a:pt x="31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63" name="Freeform 120"/>
              <p:cNvSpPr>
                <a:spLocks/>
              </p:cNvSpPr>
              <p:nvPr/>
            </p:nvSpPr>
            <p:spPr bwMode="auto">
              <a:xfrm>
                <a:off x="693" y="42"/>
                <a:ext cx="11" cy="11"/>
              </a:xfrm>
              <a:custGeom>
                <a:avLst/>
                <a:gdLst>
                  <a:gd name="T0" fmla="*/ 1 w 20"/>
                  <a:gd name="T1" fmla="*/ 0 h 22"/>
                  <a:gd name="T2" fmla="*/ 1 w 20"/>
                  <a:gd name="T3" fmla="*/ 1 h 22"/>
                  <a:gd name="T4" fmla="*/ 1 w 20"/>
                  <a:gd name="T5" fmla="*/ 1 h 22"/>
                  <a:gd name="T6" fmla="*/ 1 w 20"/>
                  <a:gd name="T7" fmla="*/ 1 h 22"/>
                  <a:gd name="T8" fmla="*/ 0 w 20"/>
                  <a:gd name="T9" fmla="*/ 1 h 22"/>
                  <a:gd name="T10" fmla="*/ 1 w 20"/>
                  <a:gd name="T11" fmla="*/ 1 h 22"/>
                  <a:gd name="T12" fmla="*/ 1 w 20"/>
                  <a:gd name="T13" fmla="*/ 1 h 22"/>
                  <a:gd name="T14" fmla="*/ 1 w 20"/>
                  <a:gd name="T15" fmla="*/ 0 h 22"/>
                  <a:gd name="T16" fmla="*/ 1 w 20"/>
                  <a:gd name="T17" fmla="*/ 0 h 2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0" h="22">
                    <a:moveTo>
                      <a:pt x="20" y="0"/>
                    </a:moveTo>
                    <a:lnTo>
                      <a:pt x="20" y="6"/>
                    </a:lnTo>
                    <a:lnTo>
                      <a:pt x="15" y="14"/>
                    </a:lnTo>
                    <a:lnTo>
                      <a:pt x="8" y="21"/>
                    </a:lnTo>
                    <a:lnTo>
                      <a:pt x="0" y="22"/>
                    </a:lnTo>
                    <a:lnTo>
                      <a:pt x="6" y="17"/>
                    </a:lnTo>
                    <a:lnTo>
                      <a:pt x="12" y="8"/>
                    </a:lnTo>
                    <a:lnTo>
                      <a:pt x="17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64" name="Freeform 121"/>
              <p:cNvSpPr>
                <a:spLocks/>
              </p:cNvSpPr>
              <p:nvPr/>
            </p:nvSpPr>
            <p:spPr bwMode="auto">
              <a:xfrm>
                <a:off x="785" y="43"/>
                <a:ext cx="12" cy="15"/>
              </a:xfrm>
              <a:custGeom>
                <a:avLst/>
                <a:gdLst>
                  <a:gd name="T0" fmla="*/ 0 w 23"/>
                  <a:gd name="T1" fmla="*/ 1 h 30"/>
                  <a:gd name="T2" fmla="*/ 1 w 23"/>
                  <a:gd name="T3" fmla="*/ 1 h 30"/>
                  <a:gd name="T4" fmla="*/ 1 w 23"/>
                  <a:gd name="T5" fmla="*/ 1 h 30"/>
                  <a:gd name="T6" fmla="*/ 1 w 23"/>
                  <a:gd name="T7" fmla="*/ 1 h 30"/>
                  <a:gd name="T8" fmla="*/ 1 w 23"/>
                  <a:gd name="T9" fmla="*/ 0 h 30"/>
                  <a:gd name="T10" fmla="*/ 1 w 23"/>
                  <a:gd name="T11" fmla="*/ 1 h 30"/>
                  <a:gd name="T12" fmla="*/ 1 w 23"/>
                  <a:gd name="T13" fmla="*/ 1 h 30"/>
                  <a:gd name="T14" fmla="*/ 1 w 23"/>
                  <a:gd name="T15" fmla="*/ 1 h 30"/>
                  <a:gd name="T16" fmla="*/ 0 w 23"/>
                  <a:gd name="T17" fmla="*/ 1 h 3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3" h="30">
                    <a:moveTo>
                      <a:pt x="0" y="30"/>
                    </a:moveTo>
                    <a:lnTo>
                      <a:pt x="3" y="24"/>
                    </a:lnTo>
                    <a:lnTo>
                      <a:pt x="10" y="12"/>
                    </a:lnTo>
                    <a:lnTo>
                      <a:pt x="17" y="3"/>
                    </a:lnTo>
                    <a:lnTo>
                      <a:pt x="23" y="0"/>
                    </a:lnTo>
                    <a:lnTo>
                      <a:pt x="23" y="7"/>
                    </a:lnTo>
                    <a:lnTo>
                      <a:pt x="16" y="15"/>
                    </a:lnTo>
                    <a:lnTo>
                      <a:pt x="7" y="25"/>
                    </a:lnTo>
                    <a:lnTo>
                      <a:pt x="0" y="3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65" name="Freeform 122"/>
              <p:cNvSpPr>
                <a:spLocks/>
              </p:cNvSpPr>
              <p:nvPr/>
            </p:nvSpPr>
            <p:spPr bwMode="auto">
              <a:xfrm>
                <a:off x="785" y="59"/>
                <a:ext cx="15" cy="6"/>
              </a:xfrm>
              <a:custGeom>
                <a:avLst/>
                <a:gdLst>
                  <a:gd name="T0" fmla="*/ 0 w 31"/>
                  <a:gd name="T1" fmla="*/ 0 h 11"/>
                  <a:gd name="T2" fmla="*/ 0 w 31"/>
                  <a:gd name="T3" fmla="*/ 1 h 11"/>
                  <a:gd name="T4" fmla="*/ 0 w 31"/>
                  <a:gd name="T5" fmla="*/ 1 h 11"/>
                  <a:gd name="T6" fmla="*/ 0 w 31"/>
                  <a:gd name="T7" fmla="*/ 1 h 11"/>
                  <a:gd name="T8" fmla="*/ 0 w 31"/>
                  <a:gd name="T9" fmla="*/ 1 h 11"/>
                  <a:gd name="T10" fmla="*/ 0 w 31"/>
                  <a:gd name="T11" fmla="*/ 1 h 11"/>
                  <a:gd name="T12" fmla="*/ 0 w 31"/>
                  <a:gd name="T13" fmla="*/ 1 h 11"/>
                  <a:gd name="T14" fmla="*/ 0 w 31"/>
                  <a:gd name="T15" fmla="*/ 1 h 11"/>
                  <a:gd name="T16" fmla="*/ 0 w 31"/>
                  <a:gd name="T17" fmla="*/ 1 h 11"/>
                  <a:gd name="T18" fmla="*/ 0 w 31"/>
                  <a:gd name="T19" fmla="*/ 1 h 11"/>
                  <a:gd name="T20" fmla="*/ 0 w 31"/>
                  <a:gd name="T21" fmla="*/ 1 h 11"/>
                  <a:gd name="T22" fmla="*/ 0 w 31"/>
                  <a:gd name="T23" fmla="*/ 0 h 11"/>
                  <a:gd name="T24" fmla="*/ 0 w 31"/>
                  <a:gd name="T25" fmla="*/ 0 h 1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31" h="11">
                    <a:moveTo>
                      <a:pt x="0" y="0"/>
                    </a:moveTo>
                    <a:lnTo>
                      <a:pt x="5" y="2"/>
                    </a:lnTo>
                    <a:lnTo>
                      <a:pt x="15" y="8"/>
                    </a:lnTo>
                    <a:lnTo>
                      <a:pt x="25" y="11"/>
                    </a:lnTo>
                    <a:lnTo>
                      <a:pt x="31" y="10"/>
                    </a:lnTo>
                    <a:lnTo>
                      <a:pt x="31" y="8"/>
                    </a:lnTo>
                    <a:lnTo>
                      <a:pt x="28" y="5"/>
                    </a:lnTo>
                    <a:lnTo>
                      <a:pt x="24" y="4"/>
                    </a:lnTo>
                    <a:lnTo>
                      <a:pt x="19" y="3"/>
                    </a:lnTo>
                    <a:lnTo>
                      <a:pt x="14" y="2"/>
                    </a:lnTo>
                    <a:lnTo>
                      <a:pt x="8" y="1"/>
                    </a:ln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66" name="Freeform 123"/>
              <p:cNvSpPr>
                <a:spLocks/>
              </p:cNvSpPr>
              <p:nvPr/>
            </p:nvSpPr>
            <p:spPr bwMode="auto">
              <a:xfrm>
                <a:off x="788" y="52"/>
                <a:ext cx="16" cy="5"/>
              </a:xfrm>
              <a:custGeom>
                <a:avLst/>
                <a:gdLst>
                  <a:gd name="T0" fmla="*/ 0 w 34"/>
                  <a:gd name="T1" fmla="*/ 1 h 10"/>
                  <a:gd name="T2" fmla="*/ 0 w 34"/>
                  <a:gd name="T3" fmla="*/ 1 h 10"/>
                  <a:gd name="T4" fmla="*/ 0 w 34"/>
                  <a:gd name="T5" fmla="*/ 1 h 10"/>
                  <a:gd name="T6" fmla="*/ 0 w 34"/>
                  <a:gd name="T7" fmla="*/ 1 h 10"/>
                  <a:gd name="T8" fmla="*/ 0 w 34"/>
                  <a:gd name="T9" fmla="*/ 1 h 10"/>
                  <a:gd name="T10" fmla="*/ 0 w 34"/>
                  <a:gd name="T11" fmla="*/ 1 h 10"/>
                  <a:gd name="T12" fmla="*/ 0 w 34"/>
                  <a:gd name="T13" fmla="*/ 1 h 10"/>
                  <a:gd name="T14" fmla="*/ 0 w 34"/>
                  <a:gd name="T15" fmla="*/ 1 h 10"/>
                  <a:gd name="T16" fmla="*/ 0 w 34"/>
                  <a:gd name="T17" fmla="*/ 1 h 10"/>
                  <a:gd name="T18" fmla="*/ 0 w 34"/>
                  <a:gd name="T19" fmla="*/ 0 h 10"/>
                  <a:gd name="T20" fmla="*/ 0 w 34"/>
                  <a:gd name="T21" fmla="*/ 1 h 10"/>
                  <a:gd name="T22" fmla="*/ 0 w 34"/>
                  <a:gd name="T23" fmla="*/ 1 h 10"/>
                  <a:gd name="T24" fmla="*/ 0 w 34"/>
                  <a:gd name="T25" fmla="*/ 1 h 10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34" h="10">
                    <a:moveTo>
                      <a:pt x="0" y="10"/>
                    </a:moveTo>
                    <a:lnTo>
                      <a:pt x="3" y="10"/>
                    </a:lnTo>
                    <a:lnTo>
                      <a:pt x="7" y="9"/>
                    </a:lnTo>
                    <a:lnTo>
                      <a:pt x="13" y="9"/>
                    </a:lnTo>
                    <a:lnTo>
                      <a:pt x="19" y="9"/>
                    </a:lnTo>
                    <a:lnTo>
                      <a:pt x="25" y="8"/>
                    </a:lnTo>
                    <a:lnTo>
                      <a:pt x="29" y="7"/>
                    </a:lnTo>
                    <a:lnTo>
                      <a:pt x="33" y="4"/>
                    </a:lnTo>
                    <a:lnTo>
                      <a:pt x="34" y="2"/>
                    </a:lnTo>
                    <a:lnTo>
                      <a:pt x="29" y="0"/>
                    </a:lnTo>
                    <a:lnTo>
                      <a:pt x="20" y="2"/>
                    </a:lnTo>
                    <a:lnTo>
                      <a:pt x="9" y="7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67" name="Freeform 124"/>
              <p:cNvSpPr>
                <a:spLocks/>
              </p:cNvSpPr>
              <p:nvPr/>
            </p:nvSpPr>
            <p:spPr bwMode="auto">
              <a:xfrm>
                <a:off x="780" y="61"/>
                <a:ext cx="16" cy="12"/>
              </a:xfrm>
              <a:custGeom>
                <a:avLst/>
                <a:gdLst>
                  <a:gd name="T0" fmla="*/ 0 w 33"/>
                  <a:gd name="T1" fmla="*/ 0 h 24"/>
                  <a:gd name="T2" fmla="*/ 0 w 33"/>
                  <a:gd name="T3" fmla="*/ 1 h 24"/>
                  <a:gd name="T4" fmla="*/ 0 w 33"/>
                  <a:gd name="T5" fmla="*/ 1 h 24"/>
                  <a:gd name="T6" fmla="*/ 0 w 33"/>
                  <a:gd name="T7" fmla="*/ 1 h 24"/>
                  <a:gd name="T8" fmla="*/ 0 w 33"/>
                  <a:gd name="T9" fmla="*/ 1 h 24"/>
                  <a:gd name="T10" fmla="*/ 0 w 33"/>
                  <a:gd name="T11" fmla="*/ 1 h 24"/>
                  <a:gd name="T12" fmla="*/ 0 w 33"/>
                  <a:gd name="T13" fmla="*/ 1 h 24"/>
                  <a:gd name="T14" fmla="*/ 0 w 33"/>
                  <a:gd name="T15" fmla="*/ 1 h 24"/>
                  <a:gd name="T16" fmla="*/ 0 w 33"/>
                  <a:gd name="T17" fmla="*/ 1 h 24"/>
                  <a:gd name="T18" fmla="*/ 0 w 33"/>
                  <a:gd name="T19" fmla="*/ 1 h 24"/>
                  <a:gd name="T20" fmla="*/ 0 w 33"/>
                  <a:gd name="T21" fmla="*/ 1 h 24"/>
                  <a:gd name="T22" fmla="*/ 0 w 33"/>
                  <a:gd name="T23" fmla="*/ 1 h 24"/>
                  <a:gd name="T24" fmla="*/ 0 w 33"/>
                  <a:gd name="T25" fmla="*/ 0 h 2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33" h="24">
                    <a:moveTo>
                      <a:pt x="0" y="0"/>
                    </a:moveTo>
                    <a:lnTo>
                      <a:pt x="5" y="3"/>
                    </a:lnTo>
                    <a:lnTo>
                      <a:pt x="10" y="5"/>
                    </a:lnTo>
                    <a:lnTo>
                      <a:pt x="15" y="8"/>
                    </a:lnTo>
                    <a:lnTo>
                      <a:pt x="22" y="12"/>
                    </a:lnTo>
                    <a:lnTo>
                      <a:pt x="27" y="16"/>
                    </a:lnTo>
                    <a:lnTo>
                      <a:pt x="30" y="20"/>
                    </a:lnTo>
                    <a:lnTo>
                      <a:pt x="33" y="22"/>
                    </a:lnTo>
                    <a:lnTo>
                      <a:pt x="33" y="24"/>
                    </a:lnTo>
                    <a:lnTo>
                      <a:pt x="27" y="23"/>
                    </a:lnTo>
                    <a:lnTo>
                      <a:pt x="16" y="15"/>
                    </a:lnTo>
                    <a:lnTo>
                      <a:pt x="7" y="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68" name="Freeform 125"/>
              <p:cNvSpPr>
                <a:spLocks/>
              </p:cNvSpPr>
              <p:nvPr/>
            </p:nvSpPr>
            <p:spPr bwMode="auto">
              <a:xfrm>
                <a:off x="697" y="56"/>
                <a:ext cx="5" cy="22"/>
              </a:xfrm>
              <a:custGeom>
                <a:avLst/>
                <a:gdLst>
                  <a:gd name="T0" fmla="*/ 1 w 9"/>
                  <a:gd name="T1" fmla="*/ 0 h 44"/>
                  <a:gd name="T2" fmla="*/ 1 w 9"/>
                  <a:gd name="T3" fmla="*/ 1 h 44"/>
                  <a:gd name="T4" fmla="*/ 1 w 9"/>
                  <a:gd name="T5" fmla="*/ 1 h 44"/>
                  <a:gd name="T6" fmla="*/ 1 w 9"/>
                  <a:gd name="T7" fmla="*/ 1 h 44"/>
                  <a:gd name="T8" fmla="*/ 1 w 9"/>
                  <a:gd name="T9" fmla="*/ 1 h 44"/>
                  <a:gd name="T10" fmla="*/ 0 w 9"/>
                  <a:gd name="T11" fmla="*/ 1 h 44"/>
                  <a:gd name="T12" fmla="*/ 1 w 9"/>
                  <a:gd name="T13" fmla="*/ 1 h 44"/>
                  <a:gd name="T14" fmla="*/ 1 w 9"/>
                  <a:gd name="T15" fmla="*/ 1 h 44"/>
                  <a:gd name="T16" fmla="*/ 1 w 9"/>
                  <a:gd name="T17" fmla="*/ 0 h 4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9" h="44">
                    <a:moveTo>
                      <a:pt x="5" y="0"/>
                    </a:moveTo>
                    <a:lnTo>
                      <a:pt x="8" y="10"/>
                    </a:lnTo>
                    <a:lnTo>
                      <a:pt x="9" y="25"/>
                    </a:lnTo>
                    <a:lnTo>
                      <a:pt x="8" y="37"/>
                    </a:lnTo>
                    <a:lnTo>
                      <a:pt x="3" y="44"/>
                    </a:lnTo>
                    <a:lnTo>
                      <a:pt x="0" y="39"/>
                    </a:lnTo>
                    <a:lnTo>
                      <a:pt x="1" y="26"/>
                    </a:lnTo>
                    <a:lnTo>
                      <a:pt x="4" y="11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69" name="Freeform 126"/>
              <p:cNvSpPr>
                <a:spLocks/>
              </p:cNvSpPr>
              <p:nvPr/>
            </p:nvSpPr>
            <p:spPr bwMode="auto">
              <a:xfrm>
                <a:off x="689" y="53"/>
                <a:ext cx="6" cy="21"/>
              </a:xfrm>
              <a:custGeom>
                <a:avLst/>
                <a:gdLst>
                  <a:gd name="T0" fmla="*/ 0 w 13"/>
                  <a:gd name="T1" fmla="*/ 0 h 43"/>
                  <a:gd name="T2" fmla="*/ 0 w 13"/>
                  <a:gd name="T3" fmla="*/ 0 h 43"/>
                  <a:gd name="T4" fmla="*/ 0 w 13"/>
                  <a:gd name="T5" fmla="*/ 0 h 43"/>
                  <a:gd name="T6" fmla="*/ 0 w 13"/>
                  <a:gd name="T7" fmla="*/ 0 h 43"/>
                  <a:gd name="T8" fmla="*/ 0 w 13"/>
                  <a:gd name="T9" fmla="*/ 0 h 43"/>
                  <a:gd name="T10" fmla="*/ 0 w 13"/>
                  <a:gd name="T11" fmla="*/ 0 h 43"/>
                  <a:gd name="T12" fmla="*/ 0 w 13"/>
                  <a:gd name="T13" fmla="*/ 0 h 43"/>
                  <a:gd name="T14" fmla="*/ 0 w 13"/>
                  <a:gd name="T15" fmla="*/ 0 h 43"/>
                  <a:gd name="T16" fmla="*/ 0 w 13"/>
                  <a:gd name="T17" fmla="*/ 0 h 4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3" h="43">
                    <a:moveTo>
                      <a:pt x="13" y="0"/>
                    </a:moveTo>
                    <a:lnTo>
                      <a:pt x="13" y="10"/>
                    </a:lnTo>
                    <a:lnTo>
                      <a:pt x="12" y="24"/>
                    </a:lnTo>
                    <a:lnTo>
                      <a:pt x="8" y="37"/>
                    </a:lnTo>
                    <a:lnTo>
                      <a:pt x="3" y="43"/>
                    </a:lnTo>
                    <a:lnTo>
                      <a:pt x="0" y="37"/>
                    </a:lnTo>
                    <a:lnTo>
                      <a:pt x="4" y="24"/>
                    </a:lnTo>
                    <a:lnTo>
                      <a:pt x="10" y="9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70" name="Freeform 127"/>
              <p:cNvSpPr>
                <a:spLocks/>
              </p:cNvSpPr>
              <p:nvPr/>
            </p:nvSpPr>
            <p:spPr bwMode="auto">
              <a:xfrm>
                <a:off x="709" y="62"/>
                <a:ext cx="4" cy="20"/>
              </a:xfrm>
              <a:custGeom>
                <a:avLst/>
                <a:gdLst>
                  <a:gd name="T0" fmla="*/ 1 w 8"/>
                  <a:gd name="T1" fmla="*/ 0 h 40"/>
                  <a:gd name="T2" fmla="*/ 1 w 8"/>
                  <a:gd name="T3" fmla="*/ 1 h 40"/>
                  <a:gd name="T4" fmla="*/ 1 w 8"/>
                  <a:gd name="T5" fmla="*/ 1 h 40"/>
                  <a:gd name="T6" fmla="*/ 1 w 8"/>
                  <a:gd name="T7" fmla="*/ 1 h 40"/>
                  <a:gd name="T8" fmla="*/ 1 w 8"/>
                  <a:gd name="T9" fmla="*/ 1 h 40"/>
                  <a:gd name="T10" fmla="*/ 0 w 8"/>
                  <a:gd name="T11" fmla="*/ 1 h 40"/>
                  <a:gd name="T12" fmla="*/ 0 w 8"/>
                  <a:gd name="T13" fmla="*/ 1 h 40"/>
                  <a:gd name="T14" fmla="*/ 1 w 8"/>
                  <a:gd name="T15" fmla="*/ 1 h 40"/>
                  <a:gd name="T16" fmla="*/ 1 w 8"/>
                  <a:gd name="T17" fmla="*/ 0 h 4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8" h="40">
                    <a:moveTo>
                      <a:pt x="2" y="0"/>
                    </a:moveTo>
                    <a:lnTo>
                      <a:pt x="5" y="5"/>
                    </a:lnTo>
                    <a:lnTo>
                      <a:pt x="8" y="18"/>
                    </a:lnTo>
                    <a:lnTo>
                      <a:pt x="8" y="32"/>
                    </a:lnTo>
                    <a:lnTo>
                      <a:pt x="4" y="40"/>
                    </a:lnTo>
                    <a:lnTo>
                      <a:pt x="0" y="38"/>
                    </a:lnTo>
                    <a:lnTo>
                      <a:pt x="0" y="26"/>
                    </a:lnTo>
                    <a:lnTo>
                      <a:pt x="2" y="1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71" name="Freeform 128"/>
              <p:cNvSpPr>
                <a:spLocks/>
              </p:cNvSpPr>
              <p:nvPr/>
            </p:nvSpPr>
            <p:spPr bwMode="auto">
              <a:xfrm>
                <a:off x="718" y="64"/>
                <a:ext cx="8" cy="24"/>
              </a:xfrm>
              <a:custGeom>
                <a:avLst/>
                <a:gdLst>
                  <a:gd name="T0" fmla="*/ 0 w 16"/>
                  <a:gd name="T1" fmla="*/ 0 h 47"/>
                  <a:gd name="T2" fmla="*/ 1 w 16"/>
                  <a:gd name="T3" fmla="*/ 1 h 47"/>
                  <a:gd name="T4" fmla="*/ 1 w 16"/>
                  <a:gd name="T5" fmla="*/ 1 h 47"/>
                  <a:gd name="T6" fmla="*/ 1 w 16"/>
                  <a:gd name="T7" fmla="*/ 1 h 47"/>
                  <a:gd name="T8" fmla="*/ 1 w 16"/>
                  <a:gd name="T9" fmla="*/ 1 h 47"/>
                  <a:gd name="T10" fmla="*/ 1 w 16"/>
                  <a:gd name="T11" fmla="*/ 1 h 47"/>
                  <a:gd name="T12" fmla="*/ 1 w 16"/>
                  <a:gd name="T13" fmla="*/ 1 h 47"/>
                  <a:gd name="T14" fmla="*/ 1 w 16"/>
                  <a:gd name="T15" fmla="*/ 1 h 47"/>
                  <a:gd name="T16" fmla="*/ 0 w 16"/>
                  <a:gd name="T17" fmla="*/ 0 h 4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6" h="47">
                    <a:moveTo>
                      <a:pt x="0" y="0"/>
                    </a:moveTo>
                    <a:lnTo>
                      <a:pt x="7" y="12"/>
                    </a:lnTo>
                    <a:lnTo>
                      <a:pt x="14" y="26"/>
                    </a:lnTo>
                    <a:lnTo>
                      <a:pt x="16" y="40"/>
                    </a:lnTo>
                    <a:lnTo>
                      <a:pt x="14" y="47"/>
                    </a:lnTo>
                    <a:lnTo>
                      <a:pt x="8" y="43"/>
                    </a:lnTo>
                    <a:lnTo>
                      <a:pt x="5" y="28"/>
                    </a:lnTo>
                    <a:lnTo>
                      <a:pt x="2" y="1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72" name="Freeform 129"/>
              <p:cNvSpPr>
                <a:spLocks/>
              </p:cNvSpPr>
              <p:nvPr/>
            </p:nvSpPr>
            <p:spPr bwMode="auto">
              <a:xfrm>
                <a:off x="729" y="67"/>
                <a:ext cx="9" cy="26"/>
              </a:xfrm>
              <a:custGeom>
                <a:avLst/>
                <a:gdLst>
                  <a:gd name="T0" fmla="*/ 0 w 18"/>
                  <a:gd name="T1" fmla="*/ 0 h 51"/>
                  <a:gd name="T2" fmla="*/ 1 w 18"/>
                  <a:gd name="T3" fmla="*/ 1 h 51"/>
                  <a:gd name="T4" fmla="*/ 1 w 18"/>
                  <a:gd name="T5" fmla="*/ 1 h 51"/>
                  <a:gd name="T6" fmla="*/ 1 w 18"/>
                  <a:gd name="T7" fmla="*/ 1 h 51"/>
                  <a:gd name="T8" fmla="*/ 1 w 18"/>
                  <a:gd name="T9" fmla="*/ 1 h 51"/>
                  <a:gd name="T10" fmla="*/ 1 w 18"/>
                  <a:gd name="T11" fmla="*/ 1 h 51"/>
                  <a:gd name="T12" fmla="*/ 1 w 18"/>
                  <a:gd name="T13" fmla="*/ 1 h 51"/>
                  <a:gd name="T14" fmla="*/ 1 w 18"/>
                  <a:gd name="T15" fmla="*/ 1 h 51"/>
                  <a:gd name="T16" fmla="*/ 0 w 18"/>
                  <a:gd name="T17" fmla="*/ 0 h 5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8" h="51">
                    <a:moveTo>
                      <a:pt x="0" y="0"/>
                    </a:moveTo>
                    <a:lnTo>
                      <a:pt x="7" y="11"/>
                    </a:lnTo>
                    <a:lnTo>
                      <a:pt x="14" y="29"/>
                    </a:lnTo>
                    <a:lnTo>
                      <a:pt x="18" y="45"/>
                    </a:lnTo>
                    <a:lnTo>
                      <a:pt x="16" y="51"/>
                    </a:lnTo>
                    <a:lnTo>
                      <a:pt x="10" y="44"/>
                    </a:lnTo>
                    <a:lnTo>
                      <a:pt x="6" y="28"/>
                    </a:lnTo>
                    <a:lnTo>
                      <a:pt x="2" y="1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73" name="Freeform 130"/>
              <p:cNvSpPr>
                <a:spLocks/>
              </p:cNvSpPr>
              <p:nvPr/>
            </p:nvSpPr>
            <p:spPr bwMode="auto">
              <a:xfrm>
                <a:off x="749" y="66"/>
                <a:ext cx="16" cy="27"/>
              </a:xfrm>
              <a:custGeom>
                <a:avLst/>
                <a:gdLst>
                  <a:gd name="T0" fmla="*/ 0 w 32"/>
                  <a:gd name="T1" fmla="*/ 0 h 54"/>
                  <a:gd name="T2" fmla="*/ 1 w 32"/>
                  <a:gd name="T3" fmla="*/ 1 h 54"/>
                  <a:gd name="T4" fmla="*/ 1 w 32"/>
                  <a:gd name="T5" fmla="*/ 1 h 54"/>
                  <a:gd name="T6" fmla="*/ 1 w 32"/>
                  <a:gd name="T7" fmla="*/ 1 h 54"/>
                  <a:gd name="T8" fmla="*/ 1 w 32"/>
                  <a:gd name="T9" fmla="*/ 1 h 54"/>
                  <a:gd name="T10" fmla="*/ 1 w 32"/>
                  <a:gd name="T11" fmla="*/ 1 h 54"/>
                  <a:gd name="T12" fmla="*/ 1 w 32"/>
                  <a:gd name="T13" fmla="*/ 1 h 54"/>
                  <a:gd name="T14" fmla="*/ 1 w 32"/>
                  <a:gd name="T15" fmla="*/ 1 h 54"/>
                  <a:gd name="T16" fmla="*/ 1 w 32"/>
                  <a:gd name="T17" fmla="*/ 1 h 54"/>
                  <a:gd name="T18" fmla="*/ 1 w 32"/>
                  <a:gd name="T19" fmla="*/ 1 h 54"/>
                  <a:gd name="T20" fmla="*/ 1 w 32"/>
                  <a:gd name="T21" fmla="*/ 1 h 54"/>
                  <a:gd name="T22" fmla="*/ 1 w 32"/>
                  <a:gd name="T23" fmla="*/ 1 h 54"/>
                  <a:gd name="T24" fmla="*/ 0 w 32"/>
                  <a:gd name="T25" fmla="*/ 0 h 5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32" h="54">
                    <a:moveTo>
                      <a:pt x="0" y="0"/>
                    </a:moveTo>
                    <a:lnTo>
                      <a:pt x="6" y="4"/>
                    </a:lnTo>
                    <a:lnTo>
                      <a:pt x="12" y="11"/>
                    </a:lnTo>
                    <a:lnTo>
                      <a:pt x="17" y="19"/>
                    </a:lnTo>
                    <a:lnTo>
                      <a:pt x="23" y="28"/>
                    </a:lnTo>
                    <a:lnTo>
                      <a:pt x="28" y="36"/>
                    </a:lnTo>
                    <a:lnTo>
                      <a:pt x="31" y="45"/>
                    </a:lnTo>
                    <a:lnTo>
                      <a:pt x="32" y="50"/>
                    </a:lnTo>
                    <a:lnTo>
                      <a:pt x="31" y="54"/>
                    </a:lnTo>
                    <a:lnTo>
                      <a:pt x="24" y="47"/>
                    </a:lnTo>
                    <a:lnTo>
                      <a:pt x="16" y="30"/>
                    </a:lnTo>
                    <a:lnTo>
                      <a:pt x="8" y="1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74" name="Freeform 131"/>
              <p:cNvSpPr>
                <a:spLocks/>
              </p:cNvSpPr>
              <p:nvPr/>
            </p:nvSpPr>
            <p:spPr bwMode="auto">
              <a:xfrm>
                <a:off x="770" y="62"/>
                <a:ext cx="19" cy="25"/>
              </a:xfrm>
              <a:custGeom>
                <a:avLst/>
                <a:gdLst>
                  <a:gd name="T0" fmla="*/ 0 w 37"/>
                  <a:gd name="T1" fmla="*/ 0 h 49"/>
                  <a:gd name="T2" fmla="*/ 1 w 37"/>
                  <a:gd name="T3" fmla="*/ 1 h 49"/>
                  <a:gd name="T4" fmla="*/ 1 w 37"/>
                  <a:gd name="T5" fmla="*/ 1 h 49"/>
                  <a:gd name="T6" fmla="*/ 1 w 37"/>
                  <a:gd name="T7" fmla="*/ 1 h 49"/>
                  <a:gd name="T8" fmla="*/ 1 w 37"/>
                  <a:gd name="T9" fmla="*/ 1 h 49"/>
                  <a:gd name="T10" fmla="*/ 1 w 37"/>
                  <a:gd name="T11" fmla="*/ 1 h 49"/>
                  <a:gd name="T12" fmla="*/ 1 w 37"/>
                  <a:gd name="T13" fmla="*/ 1 h 49"/>
                  <a:gd name="T14" fmla="*/ 1 w 37"/>
                  <a:gd name="T15" fmla="*/ 1 h 49"/>
                  <a:gd name="T16" fmla="*/ 1 w 37"/>
                  <a:gd name="T17" fmla="*/ 1 h 49"/>
                  <a:gd name="T18" fmla="*/ 1 w 37"/>
                  <a:gd name="T19" fmla="*/ 1 h 49"/>
                  <a:gd name="T20" fmla="*/ 1 w 37"/>
                  <a:gd name="T21" fmla="*/ 1 h 49"/>
                  <a:gd name="T22" fmla="*/ 1 w 37"/>
                  <a:gd name="T23" fmla="*/ 1 h 49"/>
                  <a:gd name="T24" fmla="*/ 1 w 37"/>
                  <a:gd name="T25" fmla="*/ 1 h 49"/>
                  <a:gd name="T26" fmla="*/ 1 w 37"/>
                  <a:gd name="T27" fmla="*/ 1 h 49"/>
                  <a:gd name="T28" fmla="*/ 1 w 37"/>
                  <a:gd name="T29" fmla="*/ 1 h 49"/>
                  <a:gd name="T30" fmla="*/ 1 w 37"/>
                  <a:gd name="T31" fmla="*/ 1 h 49"/>
                  <a:gd name="T32" fmla="*/ 0 w 37"/>
                  <a:gd name="T33" fmla="*/ 0 h 4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7" h="49">
                    <a:moveTo>
                      <a:pt x="0" y="0"/>
                    </a:moveTo>
                    <a:lnTo>
                      <a:pt x="5" y="3"/>
                    </a:lnTo>
                    <a:lnTo>
                      <a:pt x="10" y="10"/>
                    </a:lnTo>
                    <a:lnTo>
                      <a:pt x="17" y="17"/>
                    </a:lnTo>
                    <a:lnTo>
                      <a:pt x="24" y="25"/>
                    </a:lnTo>
                    <a:lnTo>
                      <a:pt x="30" y="33"/>
                    </a:lnTo>
                    <a:lnTo>
                      <a:pt x="34" y="40"/>
                    </a:lnTo>
                    <a:lnTo>
                      <a:pt x="37" y="46"/>
                    </a:lnTo>
                    <a:lnTo>
                      <a:pt x="36" y="49"/>
                    </a:lnTo>
                    <a:lnTo>
                      <a:pt x="32" y="48"/>
                    </a:lnTo>
                    <a:lnTo>
                      <a:pt x="28" y="43"/>
                    </a:lnTo>
                    <a:lnTo>
                      <a:pt x="22" y="36"/>
                    </a:lnTo>
                    <a:lnTo>
                      <a:pt x="17" y="27"/>
                    </a:lnTo>
                    <a:lnTo>
                      <a:pt x="11" y="18"/>
                    </a:lnTo>
                    <a:lnTo>
                      <a:pt x="7" y="10"/>
                    </a:lnTo>
                    <a:lnTo>
                      <a:pt x="3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75" name="Freeform 132"/>
              <p:cNvSpPr>
                <a:spLocks/>
              </p:cNvSpPr>
              <p:nvPr/>
            </p:nvSpPr>
            <p:spPr bwMode="auto">
              <a:xfrm>
                <a:off x="739" y="68"/>
                <a:ext cx="15" cy="23"/>
              </a:xfrm>
              <a:custGeom>
                <a:avLst/>
                <a:gdLst>
                  <a:gd name="T0" fmla="*/ 0 w 31"/>
                  <a:gd name="T1" fmla="*/ 0 h 45"/>
                  <a:gd name="T2" fmla="*/ 0 w 31"/>
                  <a:gd name="T3" fmla="*/ 1 h 45"/>
                  <a:gd name="T4" fmla="*/ 0 w 31"/>
                  <a:gd name="T5" fmla="*/ 1 h 45"/>
                  <a:gd name="T6" fmla="*/ 0 w 31"/>
                  <a:gd name="T7" fmla="*/ 1 h 45"/>
                  <a:gd name="T8" fmla="*/ 0 w 31"/>
                  <a:gd name="T9" fmla="*/ 1 h 45"/>
                  <a:gd name="T10" fmla="*/ 0 w 31"/>
                  <a:gd name="T11" fmla="*/ 1 h 45"/>
                  <a:gd name="T12" fmla="*/ 0 w 31"/>
                  <a:gd name="T13" fmla="*/ 1 h 45"/>
                  <a:gd name="T14" fmla="*/ 0 w 31"/>
                  <a:gd name="T15" fmla="*/ 1 h 45"/>
                  <a:gd name="T16" fmla="*/ 0 w 31"/>
                  <a:gd name="T17" fmla="*/ 1 h 45"/>
                  <a:gd name="T18" fmla="*/ 0 w 31"/>
                  <a:gd name="T19" fmla="*/ 1 h 45"/>
                  <a:gd name="T20" fmla="*/ 0 w 31"/>
                  <a:gd name="T21" fmla="*/ 1 h 45"/>
                  <a:gd name="T22" fmla="*/ 0 w 31"/>
                  <a:gd name="T23" fmla="*/ 1 h 45"/>
                  <a:gd name="T24" fmla="*/ 0 w 31"/>
                  <a:gd name="T25" fmla="*/ 0 h 45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31" h="45">
                    <a:moveTo>
                      <a:pt x="0" y="0"/>
                    </a:moveTo>
                    <a:lnTo>
                      <a:pt x="3" y="4"/>
                    </a:lnTo>
                    <a:lnTo>
                      <a:pt x="9" y="9"/>
                    </a:lnTo>
                    <a:lnTo>
                      <a:pt x="15" y="16"/>
                    </a:lnTo>
                    <a:lnTo>
                      <a:pt x="21" y="24"/>
                    </a:lnTo>
                    <a:lnTo>
                      <a:pt x="26" y="31"/>
                    </a:lnTo>
                    <a:lnTo>
                      <a:pt x="30" y="38"/>
                    </a:lnTo>
                    <a:lnTo>
                      <a:pt x="31" y="43"/>
                    </a:lnTo>
                    <a:lnTo>
                      <a:pt x="28" y="45"/>
                    </a:lnTo>
                    <a:lnTo>
                      <a:pt x="20" y="39"/>
                    </a:lnTo>
                    <a:lnTo>
                      <a:pt x="12" y="25"/>
                    </a:lnTo>
                    <a:lnTo>
                      <a:pt x="4" y="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76" name="Freeform 133"/>
              <p:cNvSpPr>
                <a:spLocks/>
              </p:cNvSpPr>
              <p:nvPr/>
            </p:nvSpPr>
            <p:spPr bwMode="auto">
              <a:xfrm>
                <a:off x="740" y="34"/>
                <a:ext cx="20" cy="36"/>
              </a:xfrm>
              <a:custGeom>
                <a:avLst/>
                <a:gdLst>
                  <a:gd name="T0" fmla="*/ 1 w 39"/>
                  <a:gd name="T1" fmla="*/ 0 h 72"/>
                  <a:gd name="T2" fmla="*/ 1 w 39"/>
                  <a:gd name="T3" fmla="*/ 1 h 72"/>
                  <a:gd name="T4" fmla="*/ 1 w 39"/>
                  <a:gd name="T5" fmla="*/ 1 h 72"/>
                  <a:gd name="T6" fmla="*/ 1 w 39"/>
                  <a:gd name="T7" fmla="*/ 1 h 72"/>
                  <a:gd name="T8" fmla="*/ 1 w 39"/>
                  <a:gd name="T9" fmla="*/ 1 h 72"/>
                  <a:gd name="T10" fmla="*/ 1 w 39"/>
                  <a:gd name="T11" fmla="*/ 1 h 72"/>
                  <a:gd name="T12" fmla="*/ 1 w 39"/>
                  <a:gd name="T13" fmla="*/ 1 h 72"/>
                  <a:gd name="T14" fmla="*/ 1 w 39"/>
                  <a:gd name="T15" fmla="*/ 1 h 72"/>
                  <a:gd name="T16" fmla="*/ 0 w 39"/>
                  <a:gd name="T17" fmla="*/ 1 h 72"/>
                  <a:gd name="T18" fmla="*/ 1 w 39"/>
                  <a:gd name="T19" fmla="*/ 1 h 72"/>
                  <a:gd name="T20" fmla="*/ 1 w 39"/>
                  <a:gd name="T21" fmla="*/ 1 h 72"/>
                  <a:gd name="T22" fmla="*/ 1 w 39"/>
                  <a:gd name="T23" fmla="*/ 1 h 72"/>
                  <a:gd name="T24" fmla="*/ 1 w 39"/>
                  <a:gd name="T25" fmla="*/ 1 h 72"/>
                  <a:gd name="T26" fmla="*/ 1 w 39"/>
                  <a:gd name="T27" fmla="*/ 1 h 72"/>
                  <a:gd name="T28" fmla="*/ 1 w 39"/>
                  <a:gd name="T29" fmla="*/ 1 h 72"/>
                  <a:gd name="T30" fmla="*/ 1 w 39"/>
                  <a:gd name="T31" fmla="*/ 1 h 72"/>
                  <a:gd name="T32" fmla="*/ 1 w 39"/>
                  <a:gd name="T33" fmla="*/ 0 h 7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9" h="72">
                    <a:moveTo>
                      <a:pt x="38" y="0"/>
                    </a:moveTo>
                    <a:lnTo>
                      <a:pt x="39" y="5"/>
                    </a:lnTo>
                    <a:lnTo>
                      <a:pt x="38" y="12"/>
                    </a:lnTo>
                    <a:lnTo>
                      <a:pt x="33" y="23"/>
                    </a:lnTo>
                    <a:lnTo>
                      <a:pt x="29" y="35"/>
                    </a:lnTo>
                    <a:lnTo>
                      <a:pt x="22" y="46"/>
                    </a:lnTo>
                    <a:lnTo>
                      <a:pt x="15" y="58"/>
                    </a:lnTo>
                    <a:lnTo>
                      <a:pt x="7" y="66"/>
                    </a:lnTo>
                    <a:lnTo>
                      <a:pt x="0" y="72"/>
                    </a:lnTo>
                    <a:lnTo>
                      <a:pt x="2" y="66"/>
                    </a:lnTo>
                    <a:lnTo>
                      <a:pt x="7" y="57"/>
                    </a:lnTo>
                    <a:lnTo>
                      <a:pt x="13" y="45"/>
                    </a:lnTo>
                    <a:lnTo>
                      <a:pt x="18" y="32"/>
                    </a:lnTo>
                    <a:lnTo>
                      <a:pt x="25" y="20"/>
                    </a:lnTo>
                    <a:lnTo>
                      <a:pt x="31" y="9"/>
                    </a:lnTo>
                    <a:lnTo>
                      <a:pt x="36" y="2"/>
                    </a:lnTo>
                    <a:lnTo>
                      <a:pt x="38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77" name="Freeform 134"/>
              <p:cNvSpPr>
                <a:spLocks/>
              </p:cNvSpPr>
              <p:nvPr/>
            </p:nvSpPr>
            <p:spPr bwMode="auto">
              <a:xfrm>
                <a:off x="758" y="39"/>
                <a:ext cx="16" cy="28"/>
              </a:xfrm>
              <a:custGeom>
                <a:avLst/>
                <a:gdLst>
                  <a:gd name="T0" fmla="*/ 0 w 33"/>
                  <a:gd name="T1" fmla="*/ 0 h 56"/>
                  <a:gd name="T2" fmla="*/ 0 w 33"/>
                  <a:gd name="T3" fmla="*/ 1 h 56"/>
                  <a:gd name="T4" fmla="*/ 0 w 33"/>
                  <a:gd name="T5" fmla="*/ 1 h 56"/>
                  <a:gd name="T6" fmla="*/ 0 w 33"/>
                  <a:gd name="T7" fmla="*/ 1 h 56"/>
                  <a:gd name="T8" fmla="*/ 0 w 33"/>
                  <a:gd name="T9" fmla="*/ 1 h 56"/>
                  <a:gd name="T10" fmla="*/ 0 w 33"/>
                  <a:gd name="T11" fmla="*/ 1 h 56"/>
                  <a:gd name="T12" fmla="*/ 0 w 33"/>
                  <a:gd name="T13" fmla="*/ 1 h 56"/>
                  <a:gd name="T14" fmla="*/ 0 w 33"/>
                  <a:gd name="T15" fmla="*/ 1 h 56"/>
                  <a:gd name="T16" fmla="*/ 0 w 33"/>
                  <a:gd name="T17" fmla="*/ 1 h 56"/>
                  <a:gd name="T18" fmla="*/ 0 w 33"/>
                  <a:gd name="T19" fmla="*/ 1 h 56"/>
                  <a:gd name="T20" fmla="*/ 0 w 33"/>
                  <a:gd name="T21" fmla="*/ 1 h 56"/>
                  <a:gd name="T22" fmla="*/ 0 w 33"/>
                  <a:gd name="T23" fmla="*/ 1 h 56"/>
                  <a:gd name="T24" fmla="*/ 0 w 33"/>
                  <a:gd name="T25" fmla="*/ 0 h 5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33" h="56">
                    <a:moveTo>
                      <a:pt x="33" y="0"/>
                    </a:moveTo>
                    <a:lnTo>
                      <a:pt x="33" y="3"/>
                    </a:lnTo>
                    <a:lnTo>
                      <a:pt x="32" y="8"/>
                    </a:lnTo>
                    <a:lnTo>
                      <a:pt x="30" y="17"/>
                    </a:lnTo>
                    <a:lnTo>
                      <a:pt x="25" y="25"/>
                    </a:lnTo>
                    <a:lnTo>
                      <a:pt x="19" y="35"/>
                    </a:lnTo>
                    <a:lnTo>
                      <a:pt x="13" y="43"/>
                    </a:lnTo>
                    <a:lnTo>
                      <a:pt x="6" y="51"/>
                    </a:lnTo>
                    <a:lnTo>
                      <a:pt x="0" y="56"/>
                    </a:lnTo>
                    <a:lnTo>
                      <a:pt x="8" y="42"/>
                    </a:lnTo>
                    <a:lnTo>
                      <a:pt x="18" y="22"/>
                    </a:lnTo>
                    <a:lnTo>
                      <a:pt x="27" y="6"/>
                    </a:lnTo>
                    <a:lnTo>
                      <a:pt x="33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78" name="Freeform 135"/>
              <p:cNvSpPr>
                <a:spLocks/>
              </p:cNvSpPr>
              <p:nvPr/>
            </p:nvSpPr>
            <p:spPr bwMode="auto">
              <a:xfrm>
                <a:off x="760" y="65"/>
                <a:ext cx="18" cy="24"/>
              </a:xfrm>
              <a:custGeom>
                <a:avLst/>
                <a:gdLst>
                  <a:gd name="T0" fmla="*/ 0 w 36"/>
                  <a:gd name="T1" fmla="*/ 0 h 49"/>
                  <a:gd name="T2" fmla="*/ 1 w 36"/>
                  <a:gd name="T3" fmla="*/ 0 h 49"/>
                  <a:gd name="T4" fmla="*/ 1 w 36"/>
                  <a:gd name="T5" fmla="*/ 0 h 49"/>
                  <a:gd name="T6" fmla="*/ 1 w 36"/>
                  <a:gd name="T7" fmla="*/ 0 h 49"/>
                  <a:gd name="T8" fmla="*/ 1 w 36"/>
                  <a:gd name="T9" fmla="*/ 0 h 49"/>
                  <a:gd name="T10" fmla="*/ 1 w 36"/>
                  <a:gd name="T11" fmla="*/ 0 h 49"/>
                  <a:gd name="T12" fmla="*/ 1 w 36"/>
                  <a:gd name="T13" fmla="*/ 0 h 49"/>
                  <a:gd name="T14" fmla="*/ 1 w 36"/>
                  <a:gd name="T15" fmla="*/ 0 h 49"/>
                  <a:gd name="T16" fmla="*/ 1 w 36"/>
                  <a:gd name="T17" fmla="*/ 0 h 49"/>
                  <a:gd name="T18" fmla="*/ 1 w 36"/>
                  <a:gd name="T19" fmla="*/ 0 h 49"/>
                  <a:gd name="T20" fmla="*/ 1 w 36"/>
                  <a:gd name="T21" fmla="*/ 0 h 49"/>
                  <a:gd name="T22" fmla="*/ 1 w 36"/>
                  <a:gd name="T23" fmla="*/ 0 h 49"/>
                  <a:gd name="T24" fmla="*/ 1 w 36"/>
                  <a:gd name="T25" fmla="*/ 0 h 49"/>
                  <a:gd name="T26" fmla="*/ 1 w 36"/>
                  <a:gd name="T27" fmla="*/ 0 h 49"/>
                  <a:gd name="T28" fmla="*/ 1 w 36"/>
                  <a:gd name="T29" fmla="*/ 0 h 49"/>
                  <a:gd name="T30" fmla="*/ 1 w 36"/>
                  <a:gd name="T31" fmla="*/ 0 h 49"/>
                  <a:gd name="T32" fmla="*/ 0 w 36"/>
                  <a:gd name="T33" fmla="*/ 0 h 4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6" h="49">
                    <a:moveTo>
                      <a:pt x="0" y="0"/>
                    </a:moveTo>
                    <a:lnTo>
                      <a:pt x="5" y="4"/>
                    </a:lnTo>
                    <a:lnTo>
                      <a:pt x="11" y="11"/>
                    </a:lnTo>
                    <a:lnTo>
                      <a:pt x="16" y="18"/>
                    </a:lnTo>
                    <a:lnTo>
                      <a:pt x="23" y="26"/>
                    </a:lnTo>
                    <a:lnTo>
                      <a:pt x="29" y="34"/>
                    </a:lnTo>
                    <a:lnTo>
                      <a:pt x="34" y="41"/>
                    </a:lnTo>
                    <a:lnTo>
                      <a:pt x="36" y="45"/>
                    </a:lnTo>
                    <a:lnTo>
                      <a:pt x="35" y="49"/>
                    </a:lnTo>
                    <a:lnTo>
                      <a:pt x="31" y="49"/>
                    </a:lnTo>
                    <a:lnTo>
                      <a:pt x="27" y="44"/>
                    </a:lnTo>
                    <a:lnTo>
                      <a:pt x="21" y="37"/>
                    </a:lnTo>
                    <a:lnTo>
                      <a:pt x="16" y="28"/>
                    </a:lnTo>
                    <a:lnTo>
                      <a:pt x="12" y="19"/>
                    </a:lnTo>
                    <a:lnTo>
                      <a:pt x="7" y="11"/>
                    </a:lnTo>
                    <a:lnTo>
                      <a:pt x="2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79" name="Freeform 136"/>
              <p:cNvSpPr>
                <a:spLocks/>
              </p:cNvSpPr>
              <p:nvPr/>
            </p:nvSpPr>
            <p:spPr bwMode="auto">
              <a:xfrm>
                <a:off x="130" y="435"/>
                <a:ext cx="44" cy="114"/>
              </a:xfrm>
              <a:custGeom>
                <a:avLst/>
                <a:gdLst>
                  <a:gd name="T0" fmla="*/ 1 w 88"/>
                  <a:gd name="T1" fmla="*/ 0 h 229"/>
                  <a:gd name="T2" fmla="*/ 1 w 88"/>
                  <a:gd name="T3" fmla="*/ 0 h 229"/>
                  <a:gd name="T4" fmla="*/ 1 w 88"/>
                  <a:gd name="T5" fmla="*/ 0 h 229"/>
                  <a:gd name="T6" fmla="*/ 1 w 88"/>
                  <a:gd name="T7" fmla="*/ 0 h 229"/>
                  <a:gd name="T8" fmla="*/ 1 w 88"/>
                  <a:gd name="T9" fmla="*/ 0 h 229"/>
                  <a:gd name="T10" fmla="*/ 1 w 88"/>
                  <a:gd name="T11" fmla="*/ 0 h 229"/>
                  <a:gd name="T12" fmla="*/ 1 w 88"/>
                  <a:gd name="T13" fmla="*/ 0 h 229"/>
                  <a:gd name="T14" fmla="*/ 1 w 88"/>
                  <a:gd name="T15" fmla="*/ 0 h 229"/>
                  <a:gd name="T16" fmla="*/ 1 w 88"/>
                  <a:gd name="T17" fmla="*/ 1 h 229"/>
                  <a:gd name="T18" fmla="*/ 1 w 88"/>
                  <a:gd name="T19" fmla="*/ 1 h 229"/>
                  <a:gd name="T20" fmla="*/ 1 w 88"/>
                  <a:gd name="T21" fmla="*/ 1 h 229"/>
                  <a:gd name="T22" fmla="*/ 1 w 88"/>
                  <a:gd name="T23" fmla="*/ 1 h 229"/>
                  <a:gd name="T24" fmla="*/ 1 w 88"/>
                  <a:gd name="T25" fmla="*/ 1 h 229"/>
                  <a:gd name="T26" fmla="*/ 1 w 88"/>
                  <a:gd name="T27" fmla="*/ 1 h 229"/>
                  <a:gd name="T28" fmla="*/ 1 w 88"/>
                  <a:gd name="T29" fmla="*/ 1 h 229"/>
                  <a:gd name="T30" fmla="*/ 1 w 88"/>
                  <a:gd name="T31" fmla="*/ 1 h 229"/>
                  <a:gd name="T32" fmla="*/ 1 w 88"/>
                  <a:gd name="T33" fmla="*/ 1 h 229"/>
                  <a:gd name="T34" fmla="*/ 1 w 88"/>
                  <a:gd name="T35" fmla="*/ 0 h 229"/>
                  <a:gd name="T36" fmla="*/ 0 w 88"/>
                  <a:gd name="T37" fmla="*/ 0 h 229"/>
                  <a:gd name="T38" fmla="*/ 1 w 88"/>
                  <a:gd name="T39" fmla="*/ 0 h 229"/>
                  <a:gd name="T40" fmla="*/ 1 w 88"/>
                  <a:gd name="T41" fmla="*/ 0 h 229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88" h="229">
                    <a:moveTo>
                      <a:pt x="16" y="0"/>
                    </a:moveTo>
                    <a:lnTo>
                      <a:pt x="18" y="0"/>
                    </a:lnTo>
                    <a:lnTo>
                      <a:pt x="19" y="3"/>
                    </a:lnTo>
                    <a:lnTo>
                      <a:pt x="20" y="5"/>
                    </a:lnTo>
                    <a:lnTo>
                      <a:pt x="21" y="6"/>
                    </a:lnTo>
                    <a:lnTo>
                      <a:pt x="12" y="42"/>
                    </a:lnTo>
                    <a:lnTo>
                      <a:pt x="11" y="76"/>
                    </a:lnTo>
                    <a:lnTo>
                      <a:pt x="16" y="109"/>
                    </a:lnTo>
                    <a:lnTo>
                      <a:pt x="28" y="137"/>
                    </a:lnTo>
                    <a:lnTo>
                      <a:pt x="42" y="165"/>
                    </a:lnTo>
                    <a:lnTo>
                      <a:pt x="58" y="189"/>
                    </a:lnTo>
                    <a:lnTo>
                      <a:pt x="74" y="211"/>
                    </a:lnTo>
                    <a:lnTo>
                      <a:pt x="88" y="229"/>
                    </a:lnTo>
                    <a:lnTo>
                      <a:pt x="71" y="219"/>
                    </a:lnTo>
                    <a:lnTo>
                      <a:pt x="52" y="199"/>
                    </a:lnTo>
                    <a:lnTo>
                      <a:pt x="34" y="171"/>
                    </a:lnTo>
                    <a:lnTo>
                      <a:pt x="18" y="136"/>
                    </a:lnTo>
                    <a:lnTo>
                      <a:pt x="6" y="101"/>
                    </a:lnTo>
                    <a:lnTo>
                      <a:pt x="0" y="64"/>
                    </a:lnTo>
                    <a:lnTo>
                      <a:pt x="4" y="29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80" name="Freeform 137"/>
              <p:cNvSpPr>
                <a:spLocks/>
              </p:cNvSpPr>
              <p:nvPr/>
            </p:nvSpPr>
            <p:spPr bwMode="auto">
              <a:xfrm>
                <a:off x="151" y="523"/>
                <a:ext cx="38" cy="8"/>
              </a:xfrm>
              <a:custGeom>
                <a:avLst/>
                <a:gdLst>
                  <a:gd name="T0" fmla="*/ 1 w 76"/>
                  <a:gd name="T1" fmla="*/ 1 h 16"/>
                  <a:gd name="T2" fmla="*/ 1 w 76"/>
                  <a:gd name="T3" fmla="*/ 1 h 16"/>
                  <a:gd name="T4" fmla="*/ 1 w 76"/>
                  <a:gd name="T5" fmla="*/ 1 h 16"/>
                  <a:gd name="T6" fmla="*/ 1 w 76"/>
                  <a:gd name="T7" fmla="*/ 1 h 16"/>
                  <a:gd name="T8" fmla="*/ 1 w 76"/>
                  <a:gd name="T9" fmla="*/ 1 h 16"/>
                  <a:gd name="T10" fmla="*/ 1 w 76"/>
                  <a:gd name="T11" fmla="*/ 1 h 16"/>
                  <a:gd name="T12" fmla="*/ 1 w 76"/>
                  <a:gd name="T13" fmla="*/ 1 h 16"/>
                  <a:gd name="T14" fmla="*/ 1 w 76"/>
                  <a:gd name="T15" fmla="*/ 1 h 16"/>
                  <a:gd name="T16" fmla="*/ 0 w 76"/>
                  <a:gd name="T17" fmla="*/ 0 h 16"/>
                  <a:gd name="T18" fmla="*/ 1 w 76"/>
                  <a:gd name="T19" fmla="*/ 1 h 16"/>
                  <a:gd name="T20" fmla="*/ 1 w 76"/>
                  <a:gd name="T21" fmla="*/ 1 h 16"/>
                  <a:gd name="T22" fmla="*/ 1 w 76"/>
                  <a:gd name="T23" fmla="*/ 1 h 16"/>
                  <a:gd name="T24" fmla="*/ 1 w 76"/>
                  <a:gd name="T25" fmla="*/ 1 h 16"/>
                  <a:gd name="T26" fmla="*/ 1 w 76"/>
                  <a:gd name="T27" fmla="*/ 1 h 16"/>
                  <a:gd name="T28" fmla="*/ 1 w 76"/>
                  <a:gd name="T29" fmla="*/ 1 h 16"/>
                  <a:gd name="T30" fmla="*/ 1 w 76"/>
                  <a:gd name="T31" fmla="*/ 1 h 16"/>
                  <a:gd name="T32" fmla="*/ 1 w 76"/>
                  <a:gd name="T33" fmla="*/ 1 h 1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76" h="16">
                    <a:moveTo>
                      <a:pt x="76" y="14"/>
                    </a:moveTo>
                    <a:lnTo>
                      <a:pt x="74" y="15"/>
                    </a:lnTo>
                    <a:lnTo>
                      <a:pt x="67" y="16"/>
                    </a:lnTo>
                    <a:lnTo>
                      <a:pt x="57" y="16"/>
                    </a:lnTo>
                    <a:lnTo>
                      <a:pt x="45" y="15"/>
                    </a:lnTo>
                    <a:lnTo>
                      <a:pt x="32" y="14"/>
                    </a:lnTo>
                    <a:lnTo>
                      <a:pt x="19" y="10"/>
                    </a:lnTo>
                    <a:lnTo>
                      <a:pt x="9" y="6"/>
                    </a:lnTo>
                    <a:lnTo>
                      <a:pt x="0" y="0"/>
                    </a:lnTo>
                    <a:lnTo>
                      <a:pt x="8" y="1"/>
                    </a:lnTo>
                    <a:lnTo>
                      <a:pt x="19" y="3"/>
                    </a:lnTo>
                    <a:lnTo>
                      <a:pt x="32" y="4"/>
                    </a:lnTo>
                    <a:lnTo>
                      <a:pt x="45" y="7"/>
                    </a:lnTo>
                    <a:lnTo>
                      <a:pt x="56" y="8"/>
                    </a:lnTo>
                    <a:lnTo>
                      <a:pt x="67" y="10"/>
                    </a:lnTo>
                    <a:lnTo>
                      <a:pt x="74" y="11"/>
                    </a:lnTo>
                    <a:lnTo>
                      <a:pt x="76" y="1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81" name="Freeform 138"/>
              <p:cNvSpPr>
                <a:spLocks/>
              </p:cNvSpPr>
              <p:nvPr/>
            </p:nvSpPr>
            <p:spPr bwMode="auto">
              <a:xfrm>
                <a:off x="145" y="513"/>
                <a:ext cx="46" cy="12"/>
              </a:xfrm>
              <a:custGeom>
                <a:avLst/>
                <a:gdLst>
                  <a:gd name="T0" fmla="*/ 1 w 91"/>
                  <a:gd name="T1" fmla="*/ 1 h 23"/>
                  <a:gd name="T2" fmla="*/ 1 w 91"/>
                  <a:gd name="T3" fmla="*/ 1 h 23"/>
                  <a:gd name="T4" fmla="*/ 1 w 91"/>
                  <a:gd name="T5" fmla="*/ 1 h 23"/>
                  <a:gd name="T6" fmla="*/ 1 w 91"/>
                  <a:gd name="T7" fmla="*/ 1 h 23"/>
                  <a:gd name="T8" fmla="*/ 1 w 91"/>
                  <a:gd name="T9" fmla="*/ 1 h 23"/>
                  <a:gd name="T10" fmla="*/ 1 w 91"/>
                  <a:gd name="T11" fmla="*/ 1 h 23"/>
                  <a:gd name="T12" fmla="*/ 1 w 91"/>
                  <a:gd name="T13" fmla="*/ 1 h 23"/>
                  <a:gd name="T14" fmla="*/ 1 w 91"/>
                  <a:gd name="T15" fmla="*/ 1 h 23"/>
                  <a:gd name="T16" fmla="*/ 0 w 91"/>
                  <a:gd name="T17" fmla="*/ 0 h 23"/>
                  <a:gd name="T18" fmla="*/ 1 w 91"/>
                  <a:gd name="T19" fmla="*/ 1 h 23"/>
                  <a:gd name="T20" fmla="*/ 1 w 91"/>
                  <a:gd name="T21" fmla="*/ 1 h 23"/>
                  <a:gd name="T22" fmla="*/ 1 w 91"/>
                  <a:gd name="T23" fmla="*/ 1 h 23"/>
                  <a:gd name="T24" fmla="*/ 1 w 91"/>
                  <a:gd name="T25" fmla="*/ 1 h 23"/>
                  <a:gd name="T26" fmla="*/ 1 w 91"/>
                  <a:gd name="T27" fmla="*/ 1 h 23"/>
                  <a:gd name="T28" fmla="*/ 1 w 91"/>
                  <a:gd name="T29" fmla="*/ 1 h 23"/>
                  <a:gd name="T30" fmla="*/ 1 w 91"/>
                  <a:gd name="T31" fmla="*/ 1 h 23"/>
                  <a:gd name="T32" fmla="*/ 1 w 91"/>
                  <a:gd name="T33" fmla="*/ 1 h 2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91" h="23">
                    <a:moveTo>
                      <a:pt x="91" y="20"/>
                    </a:moveTo>
                    <a:lnTo>
                      <a:pt x="88" y="22"/>
                    </a:lnTo>
                    <a:lnTo>
                      <a:pt x="80" y="23"/>
                    </a:lnTo>
                    <a:lnTo>
                      <a:pt x="67" y="22"/>
                    </a:lnTo>
                    <a:lnTo>
                      <a:pt x="53" y="20"/>
                    </a:lnTo>
                    <a:lnTo>
                      <a:pt x="38" y="16"/>
                    </a:lnTo>
                    <a:lnTo>
                      <a:pt x="23" y="12"/>
                    </a:lnTo>
                    <a:lnTo>
                      <a:pt x="11" y="7"/>
                    </a:lnTo>
                    <a:lnTo>
                      <a:pt x="0" y="0"/>
                    </a:lnTo>
                    <a:lnTo>
                      <a:pt x="7" y="2"/>
                    </a:lnTo>
                    <a:lnTo>
                      <a:pt x="20" y="4"/>
                    </a:lnTo>
                    <a:lnTo>
                      <a:pt x="34" y="6"/>
                    </a:lnTo>
                    <a:lnTo>
                      <a:pt x="50" y="8"/>
                    </a:lnTo>
                    <a:lnTo>
                      <a:pt x="66" y="12"/>
                    </a:lnTo>
                    <a:lnTo>
                      <a:pt x="79" y="14"/>
                    </a:lnTo>
                    <a:lnTo>
                      <a:pt x="88" y="16"/>
                    </a:lnTo>
                    <a:lnTo>
                      <a:pt x="91" y="2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82" name="Freeform 139"/>
              <p:cNvSpPr>
                <a:spLocks/>
              </p:cNvSpPr>
              <p:nvPr/>
            </p:nvSpPr>
            <p:spPr bwMode="auto">
              <a:xfrm>
                <a:off x="137" y="497"/>
                <a:ext cx="48" cy="9"/>
              </a:xfrm>
              <a:custGeom>
                <a:avLst/>
                <a:gdLst>
                  <a:gd name="T0" fmla="*/ 1 w 96"/>
                  <a:gd name="T1" fmla="*/ 1 h 17"/>
                  <a:gd name="T2" fmla="*/ 1 w 96"/>
                  <a:gd name="T3" fmla="*/ 1 h 17"/>
                  <a:gd name="T4" fmla="*/ 1 w 96"/>
                  <a:gd name="T5" fmla="*/ 1 h 17"/>
                  <a:gd name="T6" fmla="*/ 1 w 96"/>
                  <a:gd name="T7" fmla="*/ 1 h 17"/>
                  <a:gd name="T8" fmla="*/ 1 w 96"/>
                  <a:gd name="T9" fmla="*/ 1 h 17"/>
                  <a:gd name="T10" fmla="*/ 1 w 96"/>
                  <a:gd name="T11" fmla="*/ 1 h 17"/>
                  <a:gd name="T12" fmla="*/ 1 w 96"/>
                  <a:gd name="T13" fmla="*/ 1 h 17"/>
                  <a:gd name="T14" fmla="*/ 1 w 96"/>
                  <a:gd name="T15" fmla="*/ 1 h 17"/>
                  <a:gd name="T16" fmla="*/ 0 w 96"/>
                  <a:gd name="T17" fmla="*/ 0 h 17"/>
                  <a:gd name="T18" fmla="*/ 1 w 96"/>
                  <a:gd name="T19" fmla="*/ 1 h 17"/>
                  <a:gd name="T20" fmla="*/ 1 w 96"/>
                  <a:gd name="T21" fmla="*/ 1 h 17"/>
                  <a:gd name="T22" fmla="*/ 1 w 96"/>
                  <a:gd name="T23" fmla="*/ 1 h 17"/>
                  <a:gd name="T24" fmla="*/ 1 w 96"/>
                  <a:gd name="T25" fmla="*/ 1 h 17"/>
                  <a:gd name="T26" fmla="*/ 1 w 96"/>
                  <a:gd name="T27" fmla="*/ 1 h 17"/>
                  <a:gd name="T28" fmla="*/ 1 w 96"/>
                  <a:gd name="T29" fmla="*/ 1 h 17"/>
                  <a:gd name="T30" fmla="*/ 1 w 96"/>
                  <a:gd name="T31" fmla="*/ 1 h 17"/>
                  <a:gd name="T32" fmla="*/ 1 w 96"/>
                  <a:gd name="T33" fmla="*/ 1 h 1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96" h="17">
                    <a:moveTo>
                      <a:pt x="96" y="12"/>
                    </a:moveTo>
                    <a:lnTo>
                      <a:pt x="91" y="15"/>
                    </a:lnTo>
                    <a:lnTo>
                      <a:pt x="82" y="17"/>
                    </a:lnTo>
                    <a:lnTo>
                      <a:pt x="69" y="17"/>
                    </a:lnTo>
                    <a:lnTo>
                      <a:pt x="53" y="16"/>
                    </a:lnTo>
                    <a:lnTo>
                      <a:pt x="37" y="14"/>
                    </a:lnTo>
                    <a:lnTo>
                      <a:pt x="22" y="10"/>
                    </a:lnTo>
                    <a:lnTo>
                      <a:pt x="9" y="6"/>
                    </a:lnTo>
                    <a:lnTo>
                      <a:pt x="0" y="0"/>
                    </a:lnTo>
                    <a:lnTo>
                      <a:pt x="7" y="1"/>
                    </a:lnTo>
                    <a:lnTo>
                      <a:pt x="20" y="1"/>
                    </a:lnTo>
                    <a:lnTo>
                      <a:pt x="35" y="3"/>
                    </a:lnTo>
                    <a:lnTo>
                      <a:pt x="52" y="4"/>
                    </a:lnTo>
                    <a:lnTo>
                      <a:pt x="68" y="7"/>
                    </a:lnTo>
                    <a:lnTo>
                      <a:pt x="82" y="8"/>
                    </a:lnTo>
                    <a:lnTo>
                      <a:pt x="92" y="10"/>
                    </a:lnTo>
                    <a:lnTo>
                      <a:pt x="96" y="1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83" name="Freeform 140"/>
              <p:cNvSpPr>
                <a:spLocks/>
              </p:cNvSpPr>
              <p:nvPr/>
            </p:nvSpPr>
            <p:spPr bwMode="auto">
              <a:xfrm>
                <a:off x="135" y="487"/>
                <a:ext cx="42" cy="6"/>
              </a:xfrm>
              <a:custGeom>
                <a:avLst/>
                <a:gdLst>
                  <a:gd name="T0" fmla="*/ 0 w 85"/>
                  <a:gd name="T1" fmla="*/ 0 h 13"/>
                  <a:gd name="T2" fmla="*/ 0 w 85"/>
                  <a:gd name="T3" fmla="*/ 0 h 13"/>
                  <a:gd name="T4" fmla="*/ 0 w 85"/>
                  <a:gd name="T5" fmla="*/ 0 h 13"/>
                  <a:gd name="T6" fmla="*/ 0 w 85"/>
                  <a:gd name="T7" fmla="*/ 0 h 13"/>
                  <a:gd name="T8" fmla="*/ 0 w 85"/>
                  <a:gd name="T9" fmla="*/ 0 h 13"/>
                  <a:gd name="T10" fmla="*/ 0 w 85"/>
                  <a:gd name="T11" fmla="*/ 0 h 13"/>
                  <a:gd name="T12" fmla="*/ 0 w 85"/>
                  <a:gd name="T13" fmla="*/ 0 h 13"/>
                  <a:gd name="T14" fmla="*/ 0 w 85"/>
                  <a:gd name="T15" fmla="*/ 0 h 13"/>
                  <a:gd name="T16" fmla="*/ 0 w 85"/>
                  <a:gd name="T17" fmla="*/ 0 h 13"/>
                  <a:gd name="T18" fmla="*/ 0 w 85"/>
                  <a:gd name="T19" fmla="*/ 0 h 13"/>
                  <a:gd name="T20" fmla="*/ 0 w 85"/>
                  <a:gd name="T21" fmla="*/ 0 h 13"/>
                  <a:gd name="T22" fmla="*/ 0 w 85"/>
                  <a:gd name="T23" fmla="*/ 0 h 13"/>
                  <a:gd name="T24" fmla="*/ 0 w 85"/>
                  <a:gd name="T25" fmla="*/ 0 h 13"/>
                  <a:gd name="T26" fmla="*/ 0 w 85"/>
                  <a:gd name="T27" fmla="*/ 0 h 13"/>
                  <a:gd name="T28" fmla="*/ 0 w 85"/>
                  <a:gd name="T29" fmla="*/ 0 h 13"/>
                  <a:gd name="T30" fmla="*/ 0 w 85"/>
                  <a:gd name="T31" fmla="*/ 0 h 13"/>
                  <a:gd name="T32" fmla="*/ 0 w 85"/>
                  <a:gd name="T33" fmla="*/ 0 h 1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85" h="13">
                    <a:moveTo>
                      <a:pt x="85" y="10"/>
                    </a:moveTo>
                    <a:lnTo>
                      <a:pt x="82" y="12"/>
                    </a:lnTo>
                    <a:lnTo>
                      <a:pt x="73" y="13"/>
                    </a:lnTo>
                    <a:lnTo>
                      <a:pt x="62" y="13"/>
                    </a:lnTo>
                    <a:lnTo>
                      <a:pt x="47" y="12"/>
                    </a:lnTo>
                    <a:lnTo>
                      <a:pt x="32" y="10"/>
                    </a:lnTo>
                    <a:lnTo>
                      <a:pt x="18" y="8"/>
                    </a:lnTo>
                    <a:lnTo>
                      <a:pt x="7" y="5"/>
                    </a:lnTo>
                    <a:lnTo>
                      <a:pt x="0" y="0"/>
                    </a:lnTo>
                    <a:lnTo>
                      <a:pt x="9" y="1"/>
                    </a:lnTo>
                    <a:lnTo>
                      <a:pt x="20" y="1"/>
                    </a:lnTo>
                    <a:lnTo>
                      <a:pt x="34" y="1"/>
                    </a:lnTo>
                    <a:lnTo>
                      <a:pt x="48" y="2"/>
                    </a:lnTo>
                    <a:lnTo>
                      <a:pt x="63" y="4"/>
                    </a:lnTo>
                    <a:lnTo>
                      <a:pt x="74" y="5"/>
                    </a:lnTo>
                    <a:lnTo>
                      <a:pt x="82" y="7"/>
                    </a:lnTo>
                    <a:lnTo>
                      <a:pt x="85" y="1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84" name="Freeform 141"/>
              <p:cNvSpPr>
                <a:spLocks/>
              </p:cNvSpPr>
              <p:nvPr/>
            </p:nvSpPr>
            <p:spPr bwMode="auto">
              <a:xfrm>
                <a:off x="131" y="468"/>
                <a:ext cx="37" cy="5"/>
              </a:xfrm>
              <a:custGeom>
                <a:avLst/>
                <a:gdLst>
                  <a:gd name="T0" fmla="*/ 1 w 72"/>
                  <a:gd name="T1" fmla="*/ 0 h 12"/>
                  <a:gd name="T2" fmla="*/ 1 w 72"/>
                  <a:gd name="T3" fmla="*/ 0 h 12"/>
                  <a:gd name="T4" fmla="*/ 1 w 72"/>
                  <a:gd name="T5" fmla="*/ 0 h 12"/>
                  <a:gd name="T6" fmla="*/ 1 w 72"/>
                  <a:gd name="T7" fmla="*/ 0 h 12"/>
                  <a:gd name="T8" fmla="*/ 1 w 72"/>
                  <a:gd name="T9" fmla="*/ 0 h 12"/>
                  <a:gd name="T10" fmla="*/ 1 w 72"/>
                  <a:gd name="T11" fmla="*/ 0 h 12"/>
                  <a:gd name="T12" fmla="*/ 1 w 72"/>
                  <a:gd name="T13" fmla="*/ 0 h 12"/>
                  <a:gd name="T14" fmla="*/ 1 w 72"/>
                  <a:gd name="T15" fmla="*/ 0 h 12"/>
                  <a:gd name="T16" fmla="*/ 0 w 72"/>
                  <a:gd name="T17" fmla="*/ 0 h 12"/>
                  <a:gd name="T18" fmla="*/ 1 w 72"/>
                  <a:gd name="T19" fmla="*/ 0 h 12"/>
                  <a:gd name="T20" fmla="*/ 1 w 72"/>
                  <a:gd name="T21" fmla="*/ 0 h 12"/>
                  <a:gd name="T22" fmla="*/ 1 w 72"/>
                  <a:gd name="T23" fmla="*/ 0 h 12"/>
                  <a:gd name="T24" fmla="*/ 1 w 72"/>
                  <a:gd name="T25" fmla="*/ 0 h 12"/>
                  <a:gd name="T26" fmla="*/ 1 w 72"/>
                  <a:gd name="T27" fmla="*/ 0 h 12"/>
                  <a:gd name="T28" fmla="*/ 1 w 72"/>
                  <a:gd name="T29" fmla="*/ 0 h 12"/>
                  <a:gd name="T30" fmla="*/ 1 w 72"/>
                  <a:gd name="T31" fmla="*/ 0 h 12"/>
                  <a:gd name="T32" fmla="*/ 1 w 72"/>
                  <a:gd name="T33" fmla="*/ 0 h 1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72" h="12">
                    <a:moveTo>
                      <a:pt x="72" y="3"/>
                    </a:moveTo>
                    <a:lnTo>
                      <a:pt x="70" y="6"/>
                    </a:lnTo>
                    <a:lnTo>
                      <a:pt x="63" y="9"/>
                    </a:lnTo>
                    <a:lnTo>
                      <a:pt x="54" y="10"/>
                    </a:lnTo>
                    <a:lnTo>
                      <a:pt x="43" y="12"/>
                    </a:lnTo>
                    <a:lnTo>
                      <a:pt x="31" y="12"/>
                    </a:lnTo>
                    <a:lnTo>
                      <a:pt x="19" y="9"/>
                    </a:lnTo>
                    <a:lnTo>
                      <a:pt x="9" y="6"/>
                    </a:lnTo>
                    <a:lnTo>
                      <a:pt x="0" y="1"/>
                    </a:lnTo>
                    <a:lnTo>
                      <a:pt x="6" y="1"/>
                    </a:lnTo>
                    <a:lnTo>
                      <a:pt x="17" y="1"/>
                    </a:lnTo>
                    <a:lnTo>
                      <a:pt x="30" y="1"/>
                    </a:lnTo>
                    <a:lnTo>
                      <a:pt x="41" y="0"/>
                    </a:lnTo>
                    <a:lnTo>
                      <a:pt x="53" y="0"/>
                    </a:lnTo>
                    <a:lnTo>
                      <a:pt x="63" y="0"/>
                    </a:lnTo>
                    <a:lnTo>
                      <a:pt x="70" y="1"/>
                    </a:lnTo>
                    <a:lnTo>
                      <a:pt x="72" y="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85" name="Freeform 142"/>
              <p:cNvSpPr>
                <a:spLocks/>
              </p:cNvSpPr>
              <p:nvPr/>
            </p:nvSpPr>
            <p:spPr bwMode="auto">
              <a:xfrm>
                <a:off x="136" y="438"/>
                <a:ext cx="17" cy="6"/>
              </a:xfrm>
              <a:custGeom>
                <a:avLst/>
                <a:gdLst>
                  <a:gd name="T0" fmla="*/ 1 w 34"/>
                  <a:gd name="T1" fmla="*/ 0 h 14"/>
                  <a:gd name="T2" fmla="*/ 1 w 34"/>
                  <a:gd name="T3" fmla="*/ 0 h 14"/>
                  <a:gd name="T4" fmla="*/ 1 w 34"/>
                  <a:gd name="T5" fmla="*/ 0 h 14"/>
                  <a:gd name="T6" fmla="*/ 1 w 34"/>
                  <a:gd name="T7" fmla="*/ 0 h 14"/>
                  <a:gd name="T8" fmla="*/ 1 w 34"/>
                  <a:gd name="T9" fmla="*/ 0 h 14"/>
                  <a:gd name="T10" fmla="*/ 1 w 34"/>
                  <a:gd name="T11" fmla="*/ 0 h 14"/>
                  <a:gd name="T12" fmla="*/ 1 w 34"/>
                  <a:gd name="T13" fmla="*/ 0 h 14"/>
                  <a:gd name="T14" fmla="*/ 1 w 34"/>
                  <a:gd name="T15" fmla="*/ 0 h 14"/>
                  <a:gd name="T16" fmla="*/ 0 w 34"/>
                  <a:gd name="T17" fmla="*/ 0 h 14"/>
                  <a:gd name="T18" fmla="*/ 1 w 34"/>
                  <a:gd name="T19" fmla="*/ 0 h 14"/>
                  <a:gd name="T20" fmla="*/ 1 w 34"/>
                  <a:gd name="T21" fmla="*/ 0 h 14"/>
                  <a:gd name="T22" fmla="*/ 1 w 34"/>
                  <a:gd name="T23" fmla="*/ 0 h 14"/>
                  <a:gd name="T24" fmla="*/ 1 w 34"/>
                  <a:gd name="T25" fmla="*/ 0 h 14"/>
                  <a:gd name="T26" fmla="*/ 1 w 34"/>
                  <a:gd name="T27" fmla="*/ 0 h 14"/>
                  <a:gd name="T28" fmla="*/ 1 w 34"/>
                  <a:gd name="T29" fmla="*/ 0 h 14"/>
                  <a:gd name="T30" fmla="*/ 1 w 34"/>
                  <a:gd name="T31" fmla="*/ 0 h 14"/>
                  <a:gd name="T32" fmla="*/ 1 w 34"/>
                  <a:gd name="T33" fmla="*/ 0 h 1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14">
                    <a:moveTo>
                      <a:pt x="34" y="2"/>
                    </a:moveTo>
                    <a:lnTo>
                      <a:pt x="33" y="5"/>
                    </a:lnTo>
                    <a:lnTo>
                      <a:pt x="30" y="7"/>
                    </a:lnTo>
                    <a:lnTo>
                      <a:pt x="25" y="9"/>
                    </a:lnTo>
                    <a:lnTo>
                      <a:pt x="19" y="12"/>
                    </a:lnTo>
                    <a:lnTo>
                      <a:pt x="14" y="14"/>
                    </a:lnTo>
                    <a:lnTo>
                      <a:pt x="8" y="14"/>
                    </a:lnTo>
                    <a:lnTo>
                      <a:pt x="3" y="13"/>
                    </a:lnTo>
                    <a:lnTo>
                      <a:pt x="0" y="10"/>
                    </a:lnTo>
                    <a:lnTo>
                      <a:pt x="4" y="12"/>
                    </a:lnTo>
                    <a:lnTo>
                      <a:pt x="10" y="10"/>
                    </a:lnTo>
                    <a:lnTo>
                      <a:pt x="16" y="8"/>
                    </a:lnTo>
                    <a:lnTo>
                      <a:pt x="22" y="5"/>
                    </a:lnTo>
                    <a:lnTo>
                      <a:pt x="26" y="2"/>
                    </a:lnTo>
                    <a:lnTo>
                      <a:pt x="31" y="0"/>
                    </a:lnTo>
                    <a:lnTo>
                      <a:pt x="33" y="0"/>
                    </a:lnTo>
                    <a:lnTo>
                      <a:pt x="34" y="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86" name="Freeform 143"/>
              <p:cNvSpPr>
                <a:spLocks/>
              </p:cNvSpPr>
              <p:nvPr/>
            </p:nvSpPr>
            <p:spPr bwMode="auto">
              <a:xfrm>
                <a:off x="160" y="534"/>
                <a:ext cx="32" cy="8"/>
              </a:xfrm>
              <a:custGeom>
                <a:avLst/>
                <a:gdLst>
                  <a:gd name="T0" fmla="*/ 0 w 65"/>
                  <a:gd name="T1" fmla="*/ 1 h 16"/>
                  <a:gd name="T2" fmla="*/ 0 w 65"/>
                  <a:gd name="T3" fmla="*/ 1 h 16"/>
                  <a:gd name="T4" fmla="*/ 0 w 65"/>
                  <a:gd name="T5" fmla="*/ 1 h 16"/>
                  <a:gd name="T6" fmla="*/ 0 w 65"/>
                  <a:gd name="T7" fmla="*/ 1 h 16"/>
                  <a:gd name="T8" fmla="*/ 0 w 65"/>
                  <a:gd name="T9" fmla="*/ 1 h 16"/>
                  <a:gd name="T10" fmla="*/ 0 w 65"/>
                  <a:gd name="T11" fmla="*/ 1 h 16"/>
                  <a:gd name="T12" fmla="*/ 0 w 65"/>
                  <a:gd name="T13" fmla="*/ 1 h 16"/>
                  <a:gd name="T14" fmla="*/ 0 w 65"/>
                  <a:gd name="T15" fmla="*/ 1 h 16"/>
                  <a:gd name="T16" fmla="*/ 0 w 65"/>
                  <a:gd name="T17" fmla="*/ 0 h 16"/>
                  <a:gd name="T18" fmla="*/ 0 w 65"/>
                  <a:gd name="T19" fmla="*/ 1 h 16"/>
                  <a:gd name="T20" fmla="*/ 0 w 65"/>
                  <a:gd name="T21" fmla="*/ 1 h 16"/>
                  <a:gd name="T22" fmla="*/ 0 w 65"/>
                  <a:gd name="T23" fmla="*/ 1 h 16"/>
                  <a:gd name="T24" fmla="*/ 0 w 65"/>
                  <a:gd name="T25" fmla="*/ 1 h 16"/>
                  <a:gd name="T26" fmla="*/ 0 w 65"/>
                  <a:gd name="T27" fmla="*/ 1 h 16"/>
                  <a:gd name="T28" fmla="*/ 0 w 65"/>
                  <a:gd name="T29" fmla="*/ 1 h 16"/>
                  <a:gd name="T30" fmla="*/ 0 w 65"/>
                  <a:gd name="T31" fmla="*/ 1 h 16"/>
                  <a:gd name="T32" fmla="*/ 0 w 65"/>
                  <a:gd name="T33" fmla="*/ 1 h 1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65" h="16">
                    <a:moveTo>
                      <a:pt x="65" y="14"/>
                    </a:moveTo>
                    <a:lnTo>
                      <a:pt x="62" y="15"/>
                    </a:lnTo>
                    <a:lnTo>
                      <a:pt x="58" y="16"/>
                    </a:lnTo>
                    <a:lnTo>
                      <a:pt x="50" y="16"/>
                    </a:lnTo>
                    <a:lnTo>
                      <a:pt x="39" y="15"/>
                    </a:lnTo>
                    <a:lnTo>
                      <a:pt x="29" y="14"/>
                    </a:lnTo>
                    <a:lnTo>
                      <a:pt x="19" y="10"/>
                    </a:lnTo>
                    <a:lnTo>
                      <a:pt x="8" y="6"/>
                    </a:lnTo>
                    <a:lnTo>
                      <a:pt x="0" y="0"/>
                    </a:lnTo>
                    <a:lnTo>
                      <a:pt x="8" y="2"/>
                    </a:lnTo>
                    <a:lnTo>
                      <a:pt x="17" y="3"/>
                    </a:lnTo>
                    <a:lnTo>
                      <a:pt x="28" y="6"/>
                    </a:lnTo>
                    <a:lnTo>
                      <a:pt x="39" y="7"/>
                    </a:lnTo>
                    <a:lnTo>
                      <a:pt x="49" y="8"/>
                    </a:lnTo>
                    <a:lnTo>
                      <a:pt x="57" y="10"/>
                    </a:lnTo>
                    <a:lnTo>
                      <a:pt x="62" y="11"/>
                    </a:lnTo>
                    <a:lnTo>
                      <a:pt x="65" y="1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87" name="Freeform 144"/>
              <p:cNvSpPr>
                <a:spLocks/>
              </p:cNvSpPr>
              <p:nvPr/>
            </p:nvSpPr>
            <p:spPr bwMode="auto">
              <a:xfrm>
                <a:off x="142" y="506"/>
                <a:ext cx="46" cy="9"/>
              </a:xfrm>
              <a:custGeom>
                <a:avLst/>
                <a:gdLst>
                  <a:gd name="T0" fmla="*/ 1 w 92"/>
                  <a:gd name="T1" fmla="*/ 1 h 18"/>
                  <a:gd name="T2" fmla="*/ 1 w 92"/>
                  <a:gd name="T3" fmla="*/ 1 h 18"/>
                  <a:gd name="T4" fmla="*/ 1 w 92"/>
                  <a:gd name="T5" fmla="*/ 1 h 18"/>
                  <a:gd name="T6" fmla="*/ 1 w 92"/>
                  <a:gd name="T7" fmla="*/ 1 h 18"/>
                  <a:gd name="T8" fmla="*/ 1 w 92"/>
                  <a:gd name="T9" fmla="*/ 1 h 18"/>
                  <a:gd name="T10" fmla="*/ 1 w 92"/>
                  <a:gd name="T11" fmla="*/ 1 h 18"/>
                  <a:gd name="T12" fmla="*/ 1 w 92"/>
                  <a:gd name="T13" fmla="*/ 1 h 18"/>
                  <a:gd name="T14" fmla="*/ 1 w 92"/>
                  <a:gd name="T15" fmla="*/ 1 h 18"/>
                  <a:gd name="T16" fmla="*/ 0 w 92"/>
                  <a:gd name="T17" fmla="*/ 0 h 18"/>
                  <a:gd name="T18" fmla="*/ 1 w 92"/>
                  <a:gd name="T19" fmla="*/ 0 h 18"/>
                  <a:gd name="T20" fmla="*/ 1 w 92"/>
                  <a:gd name="T21" fmla="*/ 1 h 18"/>
                  <a:gd name="T22" fmla="*/ 1 w 92"/>
                  <a:gd name="T23" fmla="*/ 1 h 18"/>
                  <a:gd name="T24" fmla="*/ 1 w 92"/>
                  <a:gd name="T25" fmla="*/ 1 h 18"/>
                  <a:gd name="T26" fmla="*/ 1 w 92"/>
                  <a:gd name="T27" fmla="*/ 1 h 18"/>
                  <a:gd name="T28" fmla="*/ 1 w 92"/>
                  <a:gd name="T29" fmla="*/ 1 h 18"/>
                  <a:gd name="T30" fmla="*/ 1 w 92"/>
                  <a:gd name="T31" fmla="*/ 1 h 18"/>
                  <a:gd name="T32" fmla="*/ 1 w 92"/>
                  <a:gd name="T33" fmla="*/ 1 h 1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92" h="18">
                    <a:moveTo>
                      <a:pt x="92" y="13"/>
                    </a:moveTo>
                    <a:lnTo>
                      <a:pt x="89" y="15"/>
                    </a:lnTo>
                    <a:lnTo>
                      <a:pt x="80" y="18"/>
                    </a:lnTo>
                    <a:lnTo>
                      <a:pt x="67" y="18"/>
                    </a:lnTo>
                    <a:lnTo>
                      <a:pt x="52" y="16"/>
                    </a:lnTo>
                    <a:lnTo>
                      <a:pt x="36" y="14"/>
                    </a:lnTo>
                    <a:lnTo>
                      <a:pt x="21" y="11"/>
                    </a:lnTo>
                    <a:lnTo>
                      <a:pt x="8" y="6"/>
                    </a:lnTo>
                    <a:lnTo>
                      <a:pt x="0" y="0"/>
                    </a:lnTo>
                    <a:lnTo>
                      <a:pt x="7" y="0"/>
                    </a:lnTo>
                    <a:lnTo>
                      <a:pt x="19" y="1"/>
                    </a:lnTo>
                    <a:lnTo>
                      <a:pt x="34" y="3"/>
                    </a:lnTo>
                    <a:lnTo>
                      <a:pt x="50" y="5"/>
                    </a:lnTo>
                    <a:lnTo>
                      <a:pt x="66" y="6"/>
                    </a:lnTo>
                    <a:lnTo>
                      <a:pt x="80" y="8"/>
                    </a:lnTo>
                    <a:lnTo>
                      <a:pt x="89" y="11"/>
                    </a:lnTo>
                    <a:lnTo>
                      <a:pt x="92" y="1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88" name="Freeform 145"/>
              <p:cNvSpPr>
                <a:spLocks/>
              </p:cNvSpPr>
              <p:nvPr/>
            </p:nvSpPr>
            <p:spPr bwMode="auto">
              <a:xfrm>
                <a:off x="132" y="476"/>
                <a:ext cx="42" cy="5"/>
              </a:xfrm>
              <a:custGeom>
                <a:avLst/>
                <a:gdLst>
                  <a:gd name="T0" fmla="*/ 1 w 83"/>
                  <a:gd name="T1" fmla="*/ 0 h 11"/>
                  <a:gd name="T2" fmla="*/ 1 w 83"/>
                  <a:gd name="T3" fmla="*/ 0 h 11"/>
                  <a:gd name="T4" fmla="*/ 1 w 83"/>
                  <a:gd name="T5" fmla="*/ 0 h 11"/>
                  <a:gd name="T6" fmla="*/ 1 w 83"/>
                  <a:gd name="T7" fmla="*/ 0 h 11"/>
                  <a:gd name="T8" fmla="*/ 1 w 83"/>
                  <a:gd name="T9" fmla="*/ 0 h 11"/>
                  <a:gd name="T10" fmla="*/ 1 w 83"/>
                  <a:gd name="T11" fmla="*/ 0 h 11"/>
                  <a:gd name="T12" fmla="*/ 1 w 83"/>
                  <a:gd name="T13" fmla="*/ 0 h 11"/>
                  <a:gd name="T14" fmla="*/ 1 w 83"/>
                  <a:gd name="T15" fmla="*/ 0 h 11"/>
                  <a:gd name="T16" fmla="*/ 0 w 83"/>
                  <a:gd name="T17" fmla="*/ 0 h 11"/>
                  <a:gd name="T18" fmla="*/ 1 w 83"/>
                  <a:gd name="T19" fmla="*/ 0 h 11"/>
                  <a:gd name="T20" fmla="*/ 1 w 83"/>
                  <a:gd name="T21" fmla="*/ 0 h 11"/>
                  <a:gd name="T22" fmla="*/ 1 w 83"/>
                  <a:gd name="T23" fmla="*/ 0 h 11"/>
                  <a:gd name="T24" fmla="*/ 1 w 83"/>
                  <a:gd name="T25" fmla="*/ 0 h 11"/>
                  <a:gd name="T26" fmla="*/ 1 w 83"/>
                  <a:gd name="T27" fmla="*/ 0 h 11"/>
                  <a:gd name="T28" fmla="*/ 1 w 83"/>
                  <a:gd name="T29" fmla="*/ 0 h 11"/>
                  <a:gd name="T30" fmla="*/ 1 w 83"/>
                  <a:gd name="T31" fmla="*/ 0 h 11"/>
                  <a:gd name="T32" fmla="*/ 1 w 83"/>
                  <a:gd name="T33" fmla="*/ 0 h 1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83" h="11">
                    <a:moveTo>
                      <a:pt x="83" y="4"/>
                    </a:moveTo>
                    <a:lnTo>
                      <a:pt x="79" y="6"/>
                    </a:lnTo>
                    <a:lnTo>
                      <a:pt x="72" y="8"/>
                    </a:lnTo>
                    <a:lnTo>
                      <a:pt x="61" y="11"/>
                    </a:lnTo>
                    <a:lnTo>
                      <a:pt x="48" y="11"/>
                    </a:lnTo>
                    <a:lnTo>
                      <a:pt x="34" y="11"/>
                    </a:lnTo>
                    <a:lnTo>
                      <a:pt x="21" y="10"/>
                    </a:lnTo>
                    <a:lnTo>
                      <a:pt x="9" y="6"/>
                    </a:lnTo>
                    <a:lnTo>
                      <a:pt x="0" y="1"/>
                    </a:lnTo>
                    <a:lnTo>
                      <a:pt x="8" y="1"/>
                    </a:lnTo>
                    <a:lnTo>
                      <a:pt x="19" y="1"/>
                    </a:lnTo>
                    <a:lnTo>
                      <a:pt x="32" y="1"/>
                    </a:lnTo>
                    <a:lnTo>
                      <a:pt x="47" y="0"/>
                    </a:lnTo>
                    <a:lnTo>
                      <a:pt x="61" y="0"/>
                    </a:lnTo>
                    <a:lnTo>
                      <a:pt x="72" y="0"/>
                    </a:lnTo>
                    <a:lnTo>
                      <a:pt x="79" y="1"/>
                    </a:lnTo>
                    <a:lnTo>
                      <a:pt x="83" y="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89" name="Freeform 146"/>
              <p:cNvSpPr>
                <a:spLocks/>
              </p:cNvSpPr>
              <p:nvPr/>
            </p:nvSpPr>
            <p:spPr bwMode="auto">
              <a:xfrm>
                <a:off x="132" y="459"/>
                <a:ext cx="34" cy="5"/>
              </a:xfrm>
              <a:custGeom>
                <a:avLst/>
                <a:gdLst>
                  <a:gd name="T0" fmla="*/ 1 w 68"/>
                  <a:gd name="T1" fmla="*/ 1 h 9"/>
                  <a:gd name="T2" fmla="*/ 1 w 68"/>
                  <a:gd name="T3" fmla="*/ 1 h 9"/>
                  <a:gd name="T4" fmla="*/ 1 w 68"/>
                  <a:gd name="T5" fmla="*/ 1 h 9"/>
                  <a:gd name="T6" fmla="*/ 1 w 68"/>
                  <a:gd name="T7" fmla="*/ 1 h 9"/>
                  <a:gd name="T8" fmla="*/ 1 w 68"/>
                  <a:gd name="T9" fmla="*/ 1 h 9"/>
                  <a:gd name="T10" fmla="*/ 1 w 68"/>
                  <a:gd name="T11" fmla="*/ 1 h 9"/>
                  <a:gd name="T12" fmla="*/ 1 w 68"/>
                  <a:gd name="T13" fmla="*/ 1 h 9"/>
                  <a:gd name="T14" fmla="*/ 1 w 68"/>
                  <a:gd name="T15" fmla="*/ 1 h 9"/>
                  <a:gd name="T16" fmla="*/ 0 w 68"/>
                  <a:gd name="T17" fmla="*/ 0 h 9"/>
                  <a:gd name="T18" fmla="*/ 1 w 68"/>
                  <a:gd name="T19" fmla="*/ 0 h 9"/>
                  <a:gd name="T20" fmla="*/ 1 w 68"/>
                  <a:gd name="T21" fmla="*/ 0 h 9"/>
                  <a:gd name="T22" fmla="*/ 1 w 68"/>
                  <a:gd name="T23" fmla="*/ 1 h 9"/>
                  <a:gd name="T24" fmla="*/ 1 w 68"/>
                  <a:gd name="T25" fmla="*/ 1 h 9"/>
                  <a:gd name="T26" fmla="*/ 1 w 68"/>
                  <a:gd name="T27" fmla="*/ 1 h 9"/>
                  <a:gd name="T28" fmla="*/ 1 w 68"/>
                  <a:gd name="T29" fmla="*/ 1 h 9"/>
                  <a:gd name="T30" fmla="*/ 1 w 68"/>
                  <a:gd name="T31" fmla="*/ 1 h 9"/>
                  <a:gd name="T32" fmla="*/ 1 w 68"/>
                  <a:gd name="T33" fmla="*/ 1 h 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68" h="9">
                    <a:moveTo>
                      <a:pt x="68" y="6"/>
                    </a:moveTo>
                    <a:lnTo>
                      <a:pt x="65" y="8"/>
                    </a:lnTo>
                    <a:lnTo>
                      <a:pt x="57" y="9"/>
                    </a:lnTo>
                    <a:lnTo>
                      <a:pt x="47" y="9"/>
                    </a:lnTo>
                    <a:lnTo>
                      <a:pt x="35" y="9"/>
                    </a:lnTo>
                    <a:lnTo>
                      <a:pt x="23" y="8"/>
                    </a:lnTo>
                    <a:lnTo>
                      <a:pt x="12" y="6"/>
                    </a:lnTo>
                    <a:lnTo>
                      <a:pt x="4" y="3"/>
                    </a:lnTo>
                    <a:lnTo>
                      <a:pt x="0" y="0"/>
                    </a:lnTo>
                    <a:lnTo>
                      <a:pt x="7" y="0"/>
                    </a:lnTo>
                    <a:lnTo>
                      <a:pt x="15" y="0"/>
                    </a:lnTo>
                    <a:lnTo>
                      <a:pt x="25" y="1"/>
                    </a:lnTo>
                    <a:lnTo>
                      <a:pt x="37" y="1"/>
                    </a:lnTo>
                    <a:lnTo>
                      <a:pt x="47" y="1"/>
                    </a:lnTo>
                    <a:lnTo>
                      <a:pt x="57" y="2"/>
                    </a:lnTo>
                    <a:lnTo>
                      <a:pt x="64" y="3"/>
                    </a:lnTo>
                    <a:lnTo>
                      <a:pt x="68" y="6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90" name="Freeform 147"/>
              <p:cNvSpPr>
                <a:spLocks/>
              </p:cNvSpPr>
              <p:nvPr/>
            </p:nvSpPr>
            <p:spPr bwMode="auto">
              <a:xfrm>
                <a:off x="133" y="448"/>
                <a:ext cx="21" cy="6"/>
              </a:xfrm>
              <a:custGeom>
                <a:avLst/>
                <a:gdLst>
                  <a:gd name="T0" fmla="*/ 0 w 43"/>
                  <a:gd name="T1" fmla="*/ 1 h 10"/>
                  <a:gd name="T2" fmla="*/ 0 w 43"/>
                  <a:gd name="T3" fmla="*/ 1 h 10"/>
                  <a:gd name="T4" fmla="*/ 0 w 43"/>
                  <a:gd name="T5" fmla="*/ 1 h 10"/>
                  <a:gd name="T6" fmla="*/ 0 w 43"/>
                  <a:gd name="T7" fmla="*/ 1 h 10"/>
                  <a:gd name="T8" fmla="*/ 0 w 43"/>
                  <a:gd name="T9" fmla="*/ 1 h 10"/>
                  <a:gd name="T10" fmla="*/ 0 w 43"/>
                  <a:gd name="T11" fmla="*/ 1 h 10"/>
                  <a:gd name="T12" fmla="*/ 0 w 43"/>
                  <a:gd name="T13" fmla="*/ 1 h 10"/>
                  <a:gd name="T14" fmla="*/ 0 w 43"/>
                  <a:gd name="T15" fmla="*/ 1 h 10"/>
                  <a:gd name="T16" fmla="*/ 0 w 43"/>
                  <a:gd name="T17" fmla="*/ 1 h 10"/>
                  <a:gd name="T18" fmla="*/ 0 w 43"/>
                  <a:gd name="T19" fmla="*/ 1 h 10"/>
                  <a:gd name="T20" fmla="*/ 0 w 43"/>
                  <a:gd name="T21" fmla="*/ 1 h 10"/>
                  <a:gd name="T22" fmla="*/ 0 w 43"/>
                  <a:gd name="T23" fmla="*/ 1 h 10"/>
                  <a:gd name="T24" fmla="*/ 0 w 43"/>
                  <a:gd name="T25" fmla="*/ 1 h 10"/>
                  <a:gd name="T26" fmla="*/ 0 w 43"/>
                  <a:gd name="T27" fmla="*/ 1 h 10"/>
                  <a:gd name="T28" fmla="*/ 0 w 43"/>
                  <a:gd name="T29" fmla="*/ 0 h 10"/>
                  <a:gd name="T30" fmla="*/ 0 w 43"/>
                  <a:gd name="T31" fmla="*/ 0 h 10"/>
                  <a:gd name="T32" fmla="*/ 0 w 43"/>
                  <a:gd name="T33" fmla="*/ 1 h 1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3" h="10">
                    <a:moveTo>
                      <a:pt x="43" y="2"/>
                    </a:moveTo>
                    <a:lnTo>
                      <a:pt x="41" y="5"/>
                    </a:lnTo>
                    <a:lnTo>
                      <a:pt x="37" y="7"/>
                    </a:lnTo>
                    <a:lnTo>
                      <a:pt x="31" y="8"/>
                    </a:lnTo>
                    <a:lnTo>
                      <a:pt x="24" y="10"/>
                    </a:lnTo>
                    <a:lnTo>
                      <a:pt x="16" y="10"/>
                    </a:lnTo>
                    <a:lnTo>
                      <a:pt x="9" y="10"/>
                    </a:lnTo>
                    <a:lnTo>
                      <a:pt x="3" y="9"/>
                    </a:lnTo>
                    <a:lnTo>
                      <a:pt x="0" y="6"/>
                    </a:lnTo>
                    <a:lnTo>
                      <a:pt x="6" y="7"/>
                    </a:lnTo>
                    <a:lnTo>
                      <a:pt x="12" y="7"/>
                    </a:lnTo>
                    <a:lnTo>
                      <a:pt x="20" y="5"/>
                    </a:lnTo>
                    <a:lnTo>
                      <a:pt x="27" y="2"/>
                    </a:lnTo>
                    <a:lnTo>
                      <a:pt x="32" y="1"/>
                    </a:lnTo>
                    <a:lnTo>
                      <a:pt x="38" y="0"/>
                    </a:lnTo>
                    <a:lnTo>
                      <a:pt x="41" y="0"/>
                    </a:lnTo>
                    <a:lnTo>
                      <a:pt x="43" y="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91" name="Freeform 148"/>
              <p:cNvSpPr>
                <a:spLocks/>
              </p:cNvSpPr>
              <p:nvPr/>
            </p:nvSpPr>
            <p:spPr bwMode="auto">
              <a:xfrm>
                <a:off x="167" y="544"/>
                <a:ext cx="21" cy="8"/>
              </a:xfrm>
              <a:custGeom>
                <a:avLst/>
                <a:gdLst>
                  <a:gd name="T0" fmla="*/ 0 w 41"/>
                  <a:gd name="T1" fmla="*/ 0 h 16"/>
                  <a:gd name="T2" fmla="*/ 1 w 41"/>
                  <a:gd name="T3" fmla="*/ 0 h 16"/>
                  <a:gd name="T4" fmla="*/ 1 w 41"/>
                  <a:gd name="T5" fmla="*/ 1 h 16"/>
                  <a:gd name="T6" fmla="*/ 1 w 41"/>
                  <a:gd name="T7" fmla="*/ 1 h 16"/>
                  <a:gd name="T8" fmla="*/ 1 w 41"/>
                  <a:gd name="T9" fmla="*/ 1 h 16"/>
                  <a:gd name="T10" fmla="*/ 1 w 41"/>
                  <a:gd name="T11" fmla="*/ 1 h 16"/>
                  <a:gd name="T12" fmla="*/ 1 w 41"/>
                  <a:gd name="T13" fmla="*/ 1 h 16"/>
                  <a:gd name="T14" fmla="*/ 1 w 41"/>
                  <a:gd name="T15" fmla="*/ 1 h 16"/>
                  <a:gd name="T16" fmla="*/ 1 w 41"/>
                  <a:gd name="T17" fmla="*/ 1 h 16"/>
                  <a:gd name="T18" fmla="*/ 1 w 41"/>
                  <a:gd name="T19" fmla="*/ 1 h 16"/>
                  <a:gd name="T20" fmla="*/ 1 w 41"/>
                  <a:gd name="T21" fmla="*/ 1 h 16"/>
                  <a:gd name="T22" fmla="*/ 1 w 41"/>
                  <a:gd name="T23" fmla="*/ 1 h 16"/>
                  <a:gd name="T24" fmla="*/ 1 w 41"/>
                  <a:gd name="T25" fmla="*/ 1 h 16"/>
                  <a:gd name="T26" fmla="*/ 1 w 41"/>
                  <a:gd name="T27" fmla="*/ 1 h 16"/>
                  <a:gd name="T28" fmla="*/ 1 w 41"/>
                  <a:gd name="T29" fmla="*/ 1 h 16"/>
                  <a:gd name="T30" fmla="*/ 1 w 41"/>
                  <a:gd name="T31" fmla="*/ 1 h 16"/>
                  <a:gd name="T32" fmla="*/ 0 w 41"/>
                  <a:gd name="T33" fmla="*/ 0 h 1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1" h="16">
                    <a:moveTo>
                      <a:pt x="0" y="0"/>
                    </a:moveTo>
                    <a:lnTo>
                      <a:pt x="3" y="0"/>
                    </a:lnTo>
                    <a:lnTo>
                      <a:pt x="9" y="1"/>
                    </a:lnTo>
                    <a:lnTo>
                      <a:pt x="16" y="2"/>
                    </a:lnTo>
                    <a:lnTo>
                      <a:pt x="24" y="4"/>
                    </a:lnTo>
                    <a:lnTo>
                      <a:pt x="31" y="6"/>
                    </a:lnTo>
                    <a:lnTo>
                      <a:pt x="37" y="7"/>
                    </a:lnTo>
                    <a:lnTo>
                      <a:pt x="40" y="11"/>
                    </a:lnTo>
                    <a:lnTo>
                      <a:pt x="41" y="14"/>
                    </a:lnTo>
                    <a:lnTo>
                      <a:pt x="39" y="16"/>
                    </a:lnTo>
                    <a:lnTo>
                      <a:pt x="35" y="16"/>
                    </a:lnTo>
                    <a:lnTo>
                      <a:pt x="28" y="15"/>
                    </a:lnTo>
                    <a:lnTo>
                      <a:pt x="22" y="12"/>
                    </a:lnTo>
                    <a:lnTo>
                      <a:pt x="15" y="8"/>
                    </a:lnTo>
                    <a:lnTo>
                      <a:pt x="9" y="5"/>
                    </a:lnTo>
                    <a:lnTo>
                      <a:pt x="3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92" name="Freeform 149"/>
              <p:cNvSpPr>
                <a:spLocks/>
              </p:cNvSpPr>
              <p:nvPr/>
            </p:nvSpPr>
            <p:spPr bwMode="auto">
              <a:xfrm>
                <a:off x="165" y="542"/>
                <a:ext cx="4" cy="20"/>
              </a:xfrm>
              <a:custGeom>
                <a:avLst/>
                <a:gdLst>
                  <a:gd name="T0" fmla="*/ 1 w 8"/>
                  <a:gd name="T1" fmla="*/ 0 h 39"/>
                  <a:gd name="T2" fmla="*/ 1 w 8"/>
                  <a:gd name="T3" fmla="*/ 1 h 39"/>
                  <a:gd name="T4" fmla="*/ 0 w 8"/>
                  <a:gd name="T5" fmla="*/ 1 h 39"/>
                  <a:gd name="T6" fmla="*/ 0 w 8"/>
                  <a:gd name="T7" fmla="*/ 1 h 39"/>
                  <a:gd name="T8" fmla="*/ 1 w 8"/>
                  <a:gd name="T9" fmla="*/ 1 h 39"/>
                  <a:gd name="T10" fmla="*/ 1 w 8"/>
                  <a:gd name="T11" fmla="*/ 1 h 39"/>
                  <a:gd name="T12" fmla="*/ 1 w 8"/>
                  <a:gd name="T13" fmla="*/ 1 h 39"/>
                  <a:gd name="T14" fmla="*/ 1 w 8"/>
                  <a:gd name="T15" fmla="*/ 1 h 39"/>
                  <a:gd name="T16" fmla="*/ 1 w 8"/>
                  <a:gd name="T17" fmla="*/ 0 h 39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8" h="39">
                    <a:moveTo>
                      <a:pt x="1" y="0"/>
                    </a:moveTo>
                    <a:lnTo>
                      <a:pt x="1" y="7"/>
                    </a:lnTo>
                    <a:lnTo>
                      <a:pt x="0" y="21"/>
                    </a:lnTo>
                    <a:lnTo>
                      <a:pt x="0" y="33"/>
                    </a:lnTo>
                    <a:lnTo>
                      <a:pt x="4" y="39"/>
                    </a:lnTo>
                    <a:lnTo>
                      <a:pt x="8" y="34"/>
                    </a:lnTo>
                    <a:lnTo>
                      <a:pt x="6" y="23"/>
                    </a:lnTo>
                    <a:lnTo>
                      <a:pt x="3" y="9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93" name="Freeform 150"/>
              <p:cNvSpPr>
                <a:spLocks/>
              </p:cNvSpPr>
              <p:nvPr/>
            </p:nvSpPr>
            <p:spPr bwMode="auto">
              <a:xfrm>
                <a:off x="173" y="548"/>
                <a:ext cx="12" cy="17"/>
              </a:xfrm>
              <a:custGeom>
                <a:avLst/>
                <a:gdLst>
                  <a:gd name="T0" fmla="*/ 0 w 25"/>
                  <a:gd name="T1" fmla="*/ 0 h 34"/>
                  <a:gd name="T2" fmla="*/ 0 w 25"/>
                  <a:gd name="T3" fmla="*/ 1 h 34"/>
                  <a:gd name="T4" fmla="*/ 0 w 25"/>
                  <a:gd name="T5" fmla="*/ 1 h 34"/>
                  <a:gd name="T6" fmla="*/ 0 w 25"/>
                  <a:gd name="T7" fmla="*/ 1 h 34"/>
                  <a:gd name="T8" fmla="*/ 0 w 25"/>
                  <a:gd name="T9" fmla="*/ 1 h 34"/>
                  <a:gd name="T10" fmla="*/ 0 w 25"/>
                  <a:gd name="T11" fmla="*/ 1 h 34"/>
                  <a:gd name="T12" fmla="*/ 0 w 25"/>
                  <a:gd name="T13" fmla="*/ 1 h 34"/>
                  <a:gd name="T14" fmla="*/ 0 w 25"/>
                  <a:gd name="T15" fmla="*/ 1 h 34"/>
                  <a:gd name="T16" fmla="*/ 0 w 25"/>
                  <a:gd name="T17" fmla="*/ 0 h 3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5" h="34">
                    <a:moveTo>
                      <a:pt x="0" y="0"/>
                    </a:moveTo>
                    <a:lnTo>
                      <a:pt x="4" y="7"/>
                    </a:lnTo>
                    <a:lnTo>
                      <a:pt x="11" y="20"/>
                    </a:lnTo>
                    <a:lnTo>
                      <a:pt x="17" y="30"/>
                    </a:lnTo>
                    <a:lnTo>
                      <a:pt x="24" y="34"/>
                    </a:lnTo>
                    <a:lnTo>
                      <a:pt x="25" y="28"/>
                    </a:lnTo>
                    <a:lnTo>
                      <a:pt x="18" y="18"/>
                    </a:lnTo>
                    <a:lnTo>
                      <a:pt x="7" y="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94" name="Freeform 151"/>
              <p:cNvSpPr>
                <a:spLocks/>
              </p:cNvSpPr>
              <p:nvPr/>
            </p:nvSpPr>
            <p:spPr bwMode="auto">
              <a:xfrm>
                <a:off x="109" y="450"/>
                <a:ext cx="26" cy="6"/>
              </a:xfrm>
              <a:custGeom>
                <a:avLst/>
                <a:gdLst>
                  <a:gd name="T0" fmla="*/ 1 w 52"/>
                  <a:gd name="T1" fmla="*/ 1 h 12"/>
                  <a:gd name="T2" fmla="*/ 1 w 52"/>
                  <a:gd name="T3" fmla="*/ 1 h 12"/>
                  <a:gd name="T4" fmla="*/ 1 w 52"/>
                  <a:gd name="T5" fmla="*/ 1 h 12"/>
                  <a:gd name="T6" fmla="*/ 1 w 52"/>
                  <a:gd name="T7" fmla="*/ 1 h 12"/>
                  <a:gd name="T8" fmla="*/ 1 w 52"/>
                  <a:gd name="T9" fmla="*/ 1 h 12"/>
                  <a:gd name="T10" fmla="*/ 1 w 52"/>
                  <a:gd name="T11" fmla="*/ 1 h 12"/>
                  <a:gd name="T12" fmla="*/ 1 w 52"/>
                  <a:gd name="T13" fmla="*/ 1 h 12"/>
                  <a:gd name="T14" fmla="*/ 1 w 52"/>
                  <a:gd name="T15" fmla="*/ 1 h 12"/>
                  <a:gd name="T16" fmla="*/ 0 w 52"/>
                  <a:gd name="T17" fmla="*/ 1 h 12"/>
                  <a:gd name="T18" fmla="*/ 1 w 52"/>
                  <a:gd name="T19" fmla="*/ 1 h 12"/>
                  <a:gd name="T20" fmla="*/ 1 w 52"/>
                  <a:gd name="T21" fmla="*/ 0 h 12"/>
                  <a:gd name="T22" fmla="*/ 1 w 52"/>
                  <a:gd name="T23" fmla="*/ 0 h 12"/>
                  <a:gd name="T24" fmla="*/ 1 w 52"/>
                  <a:gd name="T25" fmla="*/ 0 h 12"/>
                  <a:gd name="T26" fmla="*/ 1 w 52"/>
                  <a:gd name="T27" fmla="*/ 1 h 12"/>
                  <a:gd name="T28" fmla="*/ 1 w 52"/>
                  <a:gd name="T29" fmla="*/ 1 h 12"/>
                  <a:gd name="T30" fmla="*/ 1 w 52"/>
                  <a:gd name="T31" fmla="*/ 1 h 12"/>
                  <a:gd name="T32" fmla="*/ 1 w 52"/>
                  <a:gd name="T33" fmla="*/ 1 h 1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2" h="12">
                    <a:moveTo>
                      <a:pt x="52" y="3"/>
                    </a:moveTo>
                    <a:lnTo>
                      <a:pt x="46" y="6"/>
                    </a:lnTo>
                    <a:lnTo>
                      <a:pt x="39" y="8"/>
                    </a:lnTo>
                    <a:lnTo>
                      <a:pt x="31" y="11"/>
                    </a:lnTo>
                    <a:lnTo>
                      <a:pt x="23" y="12"/>
                    </a:lnTo>
                    <a:lnTo>
                      <a:pt x="14" y="12"/>
                    </a:lnTo>
                    <a:lnTo>
                      <a:pt x="7" y="11"/>
                    </a:lnTo>
                    <a:lnTo>
                      <a:pt x="2" y="8"/>
                    </a:lnTo>
                    <a:lnTo>
                      <a:pt x="0" y="5"/>
                    </a:lnTo>
                    <a:lnTo>
                      <a:pt x="1" y="2"/>
                    </a:lnTo>
                    <a:lnTo>
                      <a:pt x="6" y="0"/>
                    </a:lnTo>
                    <a:lnTo>
                      <a:pt x="11" y="0"/>
                    </a:lnTo>
                    <a:lnTo>
                      <a:pt x="21" y="0"/>
                    </a:lnTo>
                    <a:lnTo>
                      <a:pt x="29" y="2"/>
                    </a:lnTo>
                    <a:lnTo>
                      <a:pt x="38" y="2"/>
                    </a:lnTo>
                    <a:lnTo>
                      <a:pt x="46" y="3"/>
                    </a:lnTo>
                    <a:lnTo>
                      <a:pt x="52" y="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95" name="Freeform 152"/>
              <p:cNvSpPr>
                <a:spLocks/>
              </p:cNvSpPr>
              <p:nvPr/>
            </p:nvSpPr>
            <p:spPr bwMode="auto">
              <a:xfrm>
                <a:off x="115" y="431"/>
                <a:ext cx="25" cy="10"/>
              </a:xfrm>
              <a:custGeom>
                <a:avLst/>
                <a:gdLst>
                  <a:gd name="T0" fmla="*/ 1 w 50"/>
                  <a:gd name="T1" fmla="*/ 0 h 21"/>
                  <a:gd name="T2" fmla="*/ 1 w 50"/>
                  <a:gd name="T3" fmla="*/ 0 h 21"/>
                  <a:gd name="T4" fmla="*/ 1 w 50"/>
                  <a:gd name="T5" fmla="*/ 0 h 21"/>
                  <a:gd name="T6" fmla="*/ 1 w 50"/>
                  <a:gd name="T7" fmla="*/ 0 h 21"/>
                  <a:gd name="T8" fmla="*/ 1 w 50"/>
                  <a:gd name="T9" fmla="*/ 0 h 21"/>
                  <a:gd name="T10" fmla="*/ 1 w 50"/>
                  <a:gd name="T11" fmla="*/ 0 h 21"/>
                  <a:gd name="T12" fmla="*/ 1 w 50"/>
                  <a:gd name="T13" fmla="*/ 0 h 21"/>
                  <a:gd name="T14" fmla="*/ 1 w 50"/>
                  <a:gd name="T15" fmla="*/ 0 h 21"/>
                  <a:gd name="T16" fmla="*/ 0 w 50"/>
                  <a:gd name="T17" fmla="*/ 0 h 21"/>
                  <a:gd name="T18" fmla="*/ 1 w 50"/>
                  <a:gd name="T19" fmla="*/ 0 h 21"/>
                  <a:gd name="T20" fmla="*/ 1 w 50"/>
                  <a:gd name="T21" fmla="*/ 0 h 21"/>
                  <a:gd name="T22" fmla="*/ 1 w 50"/>
                  <a:gd name="T23" fmla="*/ 0 h 21"/>
                  <a:gd name="T24" fmla="*/ 1 w 50"/>
                  <a:gd name="T25" fmla="*/ 0 h 21"/>
                  <a:gd name="T26" fmla="*/ 1 w 50"/>
                  <a:gd name="T27" fmla="*/ 0 h 21"/>
                  <a:gd name="T28" fmla="*/ 1 w 50"/>
                  <a:gd name="T29" fmla="*/ 0 h 21"/>
                  <a:gd name="T30" fmla="*/ 1 w 50"/>
                  <a:gd name="T31" fmla="*/ 0 h 21"/>
                  <a:gd name="T32" fmla="*/ 1 w 50"/>
                  <a:gd name="T33" fmla="*/ 0 h 2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0" h="21">
                    <a:moveTo>
                      <a:pt x="50" y="21"/>
                    </a:moveTo>
                    <a:lnTo>
                      <a:pt x="45" y="21"/>
                    </a:lnTo>
                    <a:lnTo>
                      <a:pt x="37" y="20"/>
                    </a:lnTo>
                    <a:lnTo>
                      <a:pt x="29" y="18"/>
                    </a:lnTo>
                    <a:lnTo>
                      <a:pt x="21" y="15"/>
                    </a:lnTo>
                    <a:lnTo>
                      <a:pt x="13" y="13"/>
                    </a:lnTo>
                    <a:lnTo>
                      <a:pt x="6" y="9"/>
                    </a:lnTo>
                    <a:lnTo>
                      <a:pt x="1" y="6"/>
                    </a:lnTo>
                    <a:lnTo>
                      <a:pt x="0" y="3"/>
                    </a:lnTo>
                    <a:lnTo>
                      <a:pt x="3" y="0"/>
                    </a:lnTo>
                    <a:lnTo>
                      <a:pt x="7" y="0"/>
                    </a:lnTo>
                    <a:lnTo>
                      <a:pt x="14" y="3"/>
                    </a:lnTo>
                    <a:lnTo>
                      <a:pt x="23" y="6"/>
                    </a:lnTo>
                    <a:lnTo>
                      <a:pt x="31" y="11"/>
                    </a:lnTo>
                    <a:lnTo>
                      <a:pt x="39" y="15"/>
                    </a:lnTo>
                    <a:lnTo>
                      <a:pt x="46" y="19"/>
                    </a:lnTo>
                    <a:lnTo>
                      <a:pt x="50" y="2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96" name="Freeform 153"/>
              <p:cNvSpPr>
                <a:spLocks/>
              </p:cNvSpPr>
              <p:nvPr/>
            </p:nvSpPr>
            <p:spPr bwMode="auto">
              <a:xfrm>
                <a:off x="109" y="459"/>
                <a:ext cx="24" cy="6"/>
              </a:xfrm>
              <a:custGeom>
                <a:avLst/>
                <a:gdLst>
                  <a:gd name="T0" fmla="*/ 1 w 47"/>
                  <a:gd name="T1" fmla="*/ 0 h 11"/>
                  <a:gd name="T2" fmla="*/ 1 w 47"/>
                  <a:gd name="T3" fmla="*/ 1 h 11"/>
                  <a:gd name="T4" fmla="*/ 1 w 47"/>
                  <a:gd name="T5" fmla="*/ 1 h 11"/>
                  <a:gd name="T6" fmla="*/ 1 w 47"/>
                  <a:gd name="T7" fmla="*/ 1 h 11"/>
                  <a:gd name="T8" fmla="*/ 1 w 47"/>
                  <a:gd name="T9" fmla="*/ 1 h 11"/>
                  <a:gd name="T10" fmla="*/ 1 w 47"/>
                  <a:gd name="T11" fmla="*/ 1 h 11"/>
                  <a:gd name="T12" fmla="*/ 1 w 47"/>
                  <a:gd name="T13" fmla="*/ 1 h 11"/>
                  <a:gd name="T14" fmla="*/ 1 w 47"/>
                  <a:gd name="T15" fmla="*/ 1 h 11"/>
                  <a:gd name="T16" fmla="*/ 0 w 47"/>
                  <a:gd name="T17" fmla="*/ 1 h 11"/>
                  <a:gd name="T18" fmla="*/ 0 w 47"/>
                  <a:gd name="T19" fmla="*/ 1 h 11"/>
                  <a:gd name="T20" fmla="*/ 1 w 47"/>
                  <a:gd name="T21" fmla="*/ 1 h 11"/>
                  <a:gd name="T22" fmla="*/ 1 w 47"/>
                  <a:gd name="T23" fmla="*/ 1 h 11"/>
                  <a:gd name="T24" fmla="*/ 1 w 47"/>
                  <a:gd name="T25" fmla="*/ 1 h 11"/>
                  <a:gd name="T26" fmla="*/ 1 w 47"/>
                  <a:gd name="T27" fmla="*/ 1 h 11"/>
                  <a:gd name="T28" fmla="*/ 1 w 47"/>
                  <a:gd name="T29" fmla="*/ 1 h 11"/>
                  <a:gd name="T30" fmla="*/ 1 w 47"/>
                  <a:gd name="T31" fmla="*/ 1 h 11"/>
                  <a:gd name="T32" fmla="*/ 1 w 47"/>
                  <a:gd name="T33" fmla="*/ 0 h 1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7" h="11">
                    <a:moveTo>
                      <a:pt x="47" y="0"/>
                    </a:moveTo>
                    <a:lnTo>
                      <a:pt x="45" y="3"/>
                    </a:lnTo>
                    <a:lnTo>
                      <a:pt x="40" y="7"/>
                    </a:lnTo>
                    <a:lnTo>
                      <a:pt x="33" y="9"/>
                    </a:lnTo>
                    <a:lnTo>
                      <a:pt x="25" y="11"/>
                    </a:lnTo>
                    <a:lnTo>
                      <a:pt x="17" y="11"/>
                    </a:lnTo>
                    <a:lnTo>
                      <a:pt x="10" y="11"/>
                    </a:lnTo>
                    <a:lnTo>
                      <a:pt x="3" y="9"/>
                    </a:lnTo>
                    <a:lnTo>
                      <a:pt x="0" y="7"/>
                    </a:lnTo>
                    <a:lnTo>
                      <a:pt x="0" y="4"/>
                    </a:lnTo>
                    <a:lnTo>
                      <a:pt x="2" y="2"/>
                    </a:lnTo>
                    <a:lnTo>
                      <a:pt x="8" y="1"/>
                    </a:lnTo>
                    <a:lnTo>
                      <a:pt x="16" y="1"/>
                    </a:lnTo>
                    <a:lnTo>
                      <a:pt x="25" y="1"/>
                    </a:lnTo>
                    <a:lnTo>
                      <a:pt x="33" y="1"/>
                    </a:lnTo>
                    <a:lnTo>
                      <a:pt x="41" y="1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97" name="Freeform 154"/>
              <p:cNvSpPr>
                <a:spLocks/>
              </p:cNvSpPr>
              <p:nvPr/>
            </p:nvSpPr>
            <p:spPr bwMode="auto">
              <a:xfrm>
                <a:off x="108" y="468"/>
                <a:ext cx="25" cy="8"/>
              </a:xfrm>
              <a:custGeom>
                <a:avLst/>
                <a:gdLst>
                  <a:gd name="T0" fmla="*/ 0 w 51"/>
                  <a:gd name="T1" fmla="*/ 0 h 16"/>
                  <a:gd name="T2" fmla="*/ 0 w 51"/>
                  <a:gd name="T3" fmla="*/ 1 h 16"/>
                  <a:gd name="T4" fmla="*/ 0 w 51"/>
                  <a:gd name="T5" fmla="*/ 1 h 16"/>
                  <a:gd name="T6" fmla="*/ 0 w 51"/>
                  <a:gd name="T7" fmla="*/ 1 h 16"/>
                  <a:gd name="T8" fmla="*/ 0 w 51"/>
                  <a:gd name="T9" fmla="*/ 1 h 16"/>
                  <a:gd name="T10" fmla="*/ 0 w 51"/>
                  <a:gd name="T11" fmla="*/ 1 h 16"/>
                  <a:gd name="T12" fmla="*/ 0 w 51"/>
                  <a:gd name="T13" fmla="*/ 1 h 16"/>
                  <a:gd name="T14" fmla="*/ 0 w 51"/>
                  <a:gd name="T15" fmla="*/ 1 h 16"/>
                  <a:gd name="T16" fmla="*/ 0 w 51"/>
                  <a:gd name="T17" fmla="*/ 1 h 16"/>
                  <a:gd name="T18" fmla="*/ 0 w 51"/>
                  <a:gd name="T19" fmla="*/ 1 h 16"/>
                  <a:gd name="T20" fmla="*/ 0 w 51"/>
                  <a:gd name="T21" fmla="*/ 1 h 16"/>
                  <a:gd name="T22" fmla="*/ 0 w 51"/>
                  <a:gd name="T23" fmla="*/ 1 h 16"/>
                  <a:gd name="T24" fmla="*/ 0 w 51"/>
                  <a:gd name="T25" fmla="*/ 1 h 16"/>
                  <a:gd name="T26" fmla="*/ 0 w 51"/>
                  <a:gd name="T27" fmla="*/ 1 h 16"/>
                  <a:gd name="T28" fmla="*/ 0 w 51"/>
                  <a:gd name="T29" fmla="*/ 1 h 16"/>
                  <a:gd name="T30" fmla="*/ 0 w 51"/>
                  <a:gd name="T31" fmla="*/ 1 h 16"/>
                  <a:gd name="T32" fmla="*/ 0 w 51"/>
                  <a:gd name="T33" fmla="*/ 0 h 1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1" h="16">
                    <a:moveTo>
                      <a:pt x="51" y="0"/>
                    </a:moveTo>
                    <a:lnTo>
                      <a:pt x="48" y="5"/>
                    </a:lnTo>
                    <a:lnTo>
                      <a:pt x="42" y="8"/>
                    </a:lnTo>
                    <a:lnTo>
                      <a:pt x="35" y="12"/>
                    </a:lnTo>
                    <a:lnTo>
                      <a:pt x="26" y="14"/>
                    </a:lnTo>
                    <a:lnTo>
                      <a:pt x="18" y="15"/>
                    </a:lnTo>
                    <a:lnTo>
                      <a:pt x="10" y="16"/>
                    </a:lnTo>
                    <a:lnTo>
                      <a:pt x="4" y="15"/>
                    </a:lnTo>
                    <a:lnTo>
                      <a:pt x="0" y="13"/>
                    </a:lnTo>
                    <a:lnTo>
                      <a:pt x="0" y="11"/>
                    </a:lnTo>
                    <a:lnTo>
                      <a:pt x="4" y="9"/>
                    </a:lnTo>
                    <a:lnTo>
                      <a:pt x="10" y="7"/>
                    </a:lnTo>
                    <a:lnTo>
                      <a:pt x="16" y="6"/>
                    </a:lnTo>
                    <a:lnTo>
                      <a:pt x="26" y="6"/>
                    </a:lnTo>
                    <a:lnTo>
                      <a:pt x="35" y="4"/>
                    </a:lnTo>
                    <a:lnTo>
                      <a:pt x="43" y="2"/>
                    </a:lnTo>
                    <a:lnTo>
                      <a:pt x="51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98" name="Freeform 155"/>
              <p:cNvSpPr>
                <a:spLocks/>
              </p:cNvSpPr>
              <p:nvPr/>
            </p:nvSpPr>
            <p:spPr bwMode="auto">
              <a:xfrm>
                <a:off x="109" y="476"/>
                <a:ext cx="25" cy="10"/>
              </a:xfrm>
              <a:custGeom>
                <a:avLst/>
                <a:gdLst>
                  <a:gd name="T0" fmla="*/ 1 w 48"/>
                  <a:gd name="T1" fmla="*/ 0 h 21"/>
                  <a:gd name="T2" fmla="*/ 1 w 48"/>
                  <a:gd name="T3" fmla="*/ 0 h 21"/>
                  <a:gd name="T4" fmla="*/ 1 w 48"/>
                  <a:gd name="T5" fmla="*/ 0 h 21"/>
                  <a:gd name="T6" fmla="*/ 1 w 48"/>
                  <a:gd name="T7" fmla="*/ 0 h 21"/>
                  <a:gd name="T8" fmla="*/ 1 w 48"/>
                  <a:gd name="T9" fmla="*/ 0 h 21"/>
                  <a:gd name="T10" fmla="*/ 1 w 48"/>
                  <a:gd name="T11" fmla="*/ 0 h 21"/>
                  <a:gd name="T12" fmla="*/ 1 w 48"/>
                  <a:gd name="T13" fmla="*/ 0 h 21"/>
                  <a:gd name="T14" fmla="*/ 1 w 48"/>
                  <a:gd name="T15" fmla="*/ 0 h 21"/>
                  <a:gd name="T16" fmla="*/ 0 w 48"/>
                  <a:gd name="T17" fmla="*/ 0 h 21"/>
                  <a:gd name="T18" fmla="*/ 1 w 48"/>
                  <a:gd name="T19" fmla="*/ 0 h 21"/>
                  <a:gd name="T20" fmla="*/ 1 w 48"/>
                  <a:gd name="T21" fmla="*/ 0 h 21"/>
                  <a:gd name="T22" fmla="*/ 1 w 48"/>
                  <a:gd name="T23" fmla="*/ 0 h 21"/>
                  <a:gd name="T24" fmla="*/ 1 w 48"/>
                  <a:gd name="T25" fmla="*/ 0 h 21"/>
                  <a:gd name="T26" fmla="*/ 1 w 48"/>
                  <a:gd name="T27" fmla="*/ 0 h 21"/>
                  <a:gd name="T28" fmla="*/ 1 w 48"/>
                  <a:gd name="T29" fmla="*/ 0 h 21"/>
                  <a:gd name="T30" fmla="*/ 1 w 48"/>
                  <a:gd name="T31" fmla="*/ 0 h 21"/>
                  <a:gd name="T32" fmla="*/ 1 w 48"/>
                  <a:gd name="T33" fmla="*/ 0 h 2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8" h="21">
                    <a:moveTo>
                      <a:pt x="48" y="0"/>
                    </a:moveTo>
                    <a:lnTo>
                      <a:pt x="45" y="5"/>
                    </a:lnTo>
                    <a:lnTo>
                      <a:pt x="38" y="11"/>
                    </a:lnTo>
                    <a:lnTo>
                      <a:pt x="31" y="14"/>
                    </a:lnTo>
                    <a:lnTo>
                      <a:pt x="23" y="17"/>
                    </a:lnTo>
                    <a:lnTo>
                      <a:pt x="15" y="20"/>
                    </a:lnTo>
                    <a:lnTo>
                      <a:pt x="8" y="21"/>
                    </a:lnTo>
                    <a:lnTo>
                      <a:pt x="2" y="21"/>
                    </a:lnTo>
                    <a:lnTo>
                      <a:pt x="0" y="19"/>
                    </a:lnTo>
                    <a:lnTo>
                      <a:pt x="1" y="16"/>
                    </a:lnTo>
                    <a:lnTo>
                      <a:pt x="4" y="13"/>
                    </a:lnTo>
                    <a:lnTo>
                      <a:pt x="10" y="11"/>
                    </a:lnTo>
                    <a:lnTo>
                      <a:pt x="18" y="9"/>
                    </a:lnTo>
                    <a:lnTo>
                      <a:pt x="26" y="7"/>
                    </a:lnTo>
                    <a:lnTo>
                      <a:pt x="34" y="5"/>
                    </a:lnTo>
                    <a:lnTo>
                      <a:pt x="42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99" name="Freeform 156"/>
              <p:cNvSpPr>
                <a:spLocks/>
              </p:cNvSpPr>
              <p:nvPr/>
            </p:nvSpPr>
            <p:spPr bwMode="auto">
              <a:xfrm>
                <a:off x="111" y="485"/>
                <a:ext cx="25" cy="15"/>
              </a:xfrm>
              <a:custGeom>
                <a:avLst/>
                <a:gdLst>
                  <a:gd name="T0" fmla="*/ 0 w 51"/>
                  <a:gd name="T1" fmla="*/ 0 h 31"/>
                  <a:gd name="T2" fmla="*/ 0 w 51"/>
                  <a:gd name="T3" fmla="*/ 0 h 31"/>
                  <a:gd name="T4" fmla="*/ 0 w 51"/>
                  <a:gd name="T5" fmla="*/ 0 h 31"/>
                  <a:gd name="T6" fmla="*/ 0 w 51"/>
                  <a:gd name="T7" fmla="*/ 0 h 31"/>
                  <a:gd name="T8" fmla="*/ 0 w 51"/>
                  <a:gd name="T9" fmla="*/ 0 h 31"/>
                  <a:gd name="T10" fmla="*/ 0 w 51"/>
                  <a:gd name="T11" fmla="*/ 0 h 31"/>
                  <a:gd name="T12" fmla="*/ 0 w 51"/>
                  <a:gd name="T13" fmla="*/ 0 h 31"/>
                  <a:gd name="T14" fmla="*/ 0 w 51"/>
                  <a:gd name="T15" fmla="*/ 0 h 31"/>
                  <a:gd name="T16" fmla="*/ 0 w 51"/>
                  <a:gd name="T17" fmla="*/ 0 h 31"/>
                  <a:gd name="T18" fmla="*/ 0 w 51"/>
                  <a:gd name="T19" fmla="*/ 0 h 31"/>
                  <a:gd name="T20" fmla="*/ 0 w 51"/>
                  <a:gd name="T21" fmla="*/ 0 h 31"/>
                  <a:gd name="T22" fmla="*/ 0 w 51"/>
                  <a:gd name="T23" fmla="*/ 0 h 31"/>
                  <a:gd name="T24" fmla="*/ 0 w 51"/>
                  <a:gd name="T25" fmla="*/ 0 h 31"/>
                  <a:gd name="T26" fmla="*/ 0 w 51"/>
                  <a:gd name="T27" fmla="*/ 0 h 31"/>
                  <a:gd name="T28" fmla="*/ 0 w 51"/>
                  <a:gd name="T29" fmla="*/ 0 h 31"/>
                  <a:gd name="T30" fmla="*/ 0 w 51"/>
                  <a:gd name="T31" fmla="*/ 0 h 31"/>
                  <a:gd name="T32" fmla="*/ 0 w 51"/>
                  <a:gd name="T33" fmla="*/ 0 h 3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1" h="31">
                    <a:moveTo>
                      <a:pt x="51" y="0"/>
                    </a:moveTo>
                    <a:lnTo>
                      <a:pt x="45" y="4"/>
                    </a:lnTo>
                    <a:lnTo>
                      <a:pt x="39" y="10"/>
                    </a:lnTo>
                    <a:lnTo>
                      <a:pt x="31" y="17"/>
                    </a:lnTo>
                    <a:lnTo>
                      <a:pt x="23" y="23"/>
                    </a:lnTo>
                    <a:lnTo>
                      <a:pt x="15" y="27"/>
                    </a:lnTo>
                    <a:lnTo>
                      <a:pt x="9" y="30"/>
                    </a:lnTo>
                    <a:lnTo>
                      <a:pt x="4" y="31"/>
                    </a:lnTo>
                    <a:lnTo>
                      <a:pt x="0" y="28"/>
                    </a:lnTo>
                    <a:lnTo>
                      <a:pt x="0" y="25"/>
                    </a:lnTo>
                    <a:lnTo>
                      <a:pt x="5" y="20"/>
                    </a:lnTo>
                    <a:lnTo>
                      <a:pt x="10" y="17"/>
                    </a:lnTo>
                    <a:lnTo>
                      <a:pt x="20" y="12"/>
                    </a:lnTo>
                    <a:lnTo>
                      <a:pt x="29" y="9"/>
                    </a:lnTo>
                    <a:lnTo>
                      <a:pt x="38" y="5"/>
                    </a:lnTo>
                    <a:lnTo>
                      <a:pt x="45" y="2"/>
                    </a:lnTo>
                    <a:lnTo>
                      <a:pt x="51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600" name="Freeform 157"/>
              <p:cNvSpPr>
                <a:spLocks/>
              </p:cNvSpPr>
              <p:nvPr/>
            </p:nvSpPr>
            <p:spPr bwMode="auto">
              <a:xfrm>
                <a:off x="115" y="495"/>
                <a:ext cx="25" cy="22"/>
              </a:xfrm>
              <a:custGeom>
                <a:avLst/>
                <a:gdLst>
                  <a:gd name="T0" fmla="*/ 1 w 50"/>
                  <a:gd name="T1" fmla="*/ 0 h 43"/>
                  <a:gd name="T2" fmla="*/ 1 w 50"/>
                  <a:gd name="T3" fmla="*/ 1 h 43"/>
                  <a:gd name="T4" fmla="*/ 1 w 50"/>
                  <a:gd name="T5" fmla="*/ 1 h 43"/>
                  <a:gd name="T6" fmla="*/ 1 w 50"/>
                  <a:gd name="T7" fmla="*/ 1 h 43"/>
                  <a:gd name="T8" fmla="*/ 1 w 50"/>
                  <a:gd name="T9" fmla="*/ 1 h 43"/>
                  <a:gd name="T10" fmla="*/ 1 w 50"/>
                  <a:gd name="T11" fmla="*/ 1 h 43"/>
                  <a:gd name="T12" fmla="*/ 1 w 50"/>
                  <a:gd name="T13" fmla="*/ 1 h 43"/>
                  <a:gd name="T14" fmla="*/ 1 w 50"/>
                  <a:gd name="T15" fmla="*/ 1 h 43"/>
                  <a:gd name="T16" fmla="*/ 0 w 50"/>
                  <a:gd name="T17" fmla="*/ 1 h 43"/>
                  <a:gd name="T18" fmla="*/ 1 w 50"/>
                  <a:gd name="T19" fmla="*/ 1 h 43"/>
                  <a:gd name="T20" fmla="*/ 1 w 50"/>
                  <a:gd name="T21" fmla="*/ 1 h 43"/>
                  <a:gd name="T22" fmla="*/ 1 w 50"/>
                  <a:gd name="T23" fmla="*/ 1 h 43"/>
                  <a:gd name="T24" fmla="*/ 1 w 50"/>
                  <a:gd name="T25" fmla="*/ 1 h 43"/>
                  <a:gd name="T26" fmla="*/ 1 w 50"/>
                  <a:gd name="T27" fmla="*/ 1 h 43"/>
                  <a:gd name="T28" fmla="*/ 1 w 50"/>
                  <a:gd name="T29" fmla="*/ 1 h 43"/>
                  <a:gd name="T30" fmla="*/ 1 w 50"/>
                  <a:gd name="T31" fmla="*/ 1 h 43"/>
                  <a:gd name="T32" fmla="*/ 1 w 50"/>
                  <a:gd name="T33" fmla="*/ 0 h 4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0" h="43">
                    <a:moveTo>
                      <a:pt x="50" y="0"/>
                    </a:moveTo>
                    <a:lnTo>
                      <a:pt x="45" y="5"/>
                    </a:lnTo>
                    <a:lnTo>
                      <a:pt x="39" y="12"/>
                    </a:lnTo>
                    <a:lnTo>
                      <a:pt x="31" y="20"/>
                    </a:lnTo>
                    <a:lnTo>
                      <a:pt x="23" y="28"/>
                    </a:lnTo>
                    <a:lnTo>
                      <a:pt x="15" y="35"/>
                    </a:lnTo>
                    <a:lnTo>
                      <a:pt x="8" y="41"/>
                    </a:lnTo>
                    <a:lnTo>
                      <a:pt x="3" y="43"/>
                    </a:lnTo>
                    <a:lnTo>
                      <a:pt x="0" y="41"/>
                    </a:lnTo>
                    <a:lnTo>
                      <a:pt x="1" y="36"/>
                    </a:lnTo>
                    <a:lnTo>
                      <a:pt x="6" y="30"/>
                    </a:lnTo>
                    <a:lnTo>
                      <a:pt x="13" y="25"/>
                    </a:lnTo>
                    <a:lnTo>
                      <a:pt x="22" y="19"/>
                    </a:lnTo>
                    <a:lnTo>
                      <a:pt x="30" y="13"/>
                    </a:lnTo>
                    <a:lnTo>
                      <a:pt x="39" y="7"/>
                    </a:lnTo>
                    <a:lnTo>
                      <a:pt x="46" y="4"/>
                    </a:lnTo>
                    <a:lnTo>
                      <a:pt x="5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601" name="Freeform 158"/>
              <p:cNvSpPr>
                <a:spLocks/>
              </p:cNvSpPr>
              <p:nvPr/>
            </p:nvSpPr>
            <p:spPr bwMode="auto">
              <a:xfrm>
                <a:off x="119" y="507"/>
                <a:ext cx="25" cy="24"/>
              </a:xfrm>
              <a:custGeom>
                <a:avLst/>
                <a:gdLst>
                  <a:gd name="T0" fmla="*/ 0 w 51"/>
                  <a:gd name="T1" fmla="*/ 0 h 48"/>
                  <a:gd name="T2" fmla="*/ 0 w 51"/>
                  <a:gd name="T3" fmla="*/ 1 h 48"/>
                  <a:gd name="T4" fmla="*/ 0 w 51"/>
                  <a:gd name="T5" fmla="*/ 1 h 48"/>
                  <a:gd name="T6" fmla="*/ 0 w 51"/>
                  <a:gd name="T7" fmla="*/ 1 h 48"/>
                  <a:gd name="T8" fmla="*/ 0 w 51"/>
                  <a:gd name="T9" fmla="*/ 1 h 48"/>
                  <a:gd name="T10" fmla="*/ 0 w 51"/>
                  <a:gd name="T11" fmla="*/ 1 h 48"/>
                  <a:gd name="T12" fmla="*/ 0 w 51"/>
                  <a:gd name="T13" fmla="*/ 1 h 48"/>
                  <a:gd name="T14" fmla="*/ 0 w 51"/>
                  <a:gd name="T15" fmla="*/ 1 h 48"/>
                  <a:gd name="T16" fmla="*/ 0 w 51"/>
                  <a:gd name="T17" fmla="*/ 1 h 48"/>
                  <a:gd name="T18" fmla="*/ 0 w 51"/>
                  <a:gd name="T19" fmla="*/ 1 h 48"/>
                  <a:gd name="T20" fmla="*/ 0 w 51"/>
                  <a:gd name="T21" fmla="*/ 1 h 48"/>
                  <a:gd name="T22" fmla="*/ 0 w 51"/>
                  <a:gd name="T23" fmla="*/ 1 h 48"/>
                  <a:gd name="T24" fmla="*/ 0 w 51"/>
                  <a:gd name="T25" fmla="*/ 1 h 48"/>
                  <a:gd name="T26" fmla="*/ 0 w 51"/>
                  <a:gd name="T27" fmla="*/ 1 h 48"/>
                  <a:gd name="T28" fmla="*/ 0 w 51"/>
                  <a:gd name="T29" fmla="*/ 1 h 48"/>
                  <a:gd name="T30" fmla="*/ 0 w 51"/>
                  <a:gd name="T31" fmla="*/ 1 h 48"/>
                  <a:gd name="T32" fmla="*/ 0 w 51"/>
                  <a:gd name="T33" fmla="*/ 0 h 4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1" h="48">
                    <a:moveTo>
                      <a:pt x="51" y="0"/>
                    </a:moveTo>
                    <a:lnTo>
                      <a:pt x="47" y="5"/>
                    </a:lnTo>
                    <a:lnTo>
                      <a:pt x="42" y="13"/>
                    </a:lnTo>
                    <a:lnTo>
                      <a:pt x="34" y="23"/>
                    </a:lnTo>
                    <a:lnTo>
                      <a:pt x="26" y="32"/>
                    </a:lnTo>
                    <a:lnTo>
                      <a:pt x="18" y="40"/>
                    </a:lnTo>
                    <a:lnTo>
                      <a:pt x="11" y="46"/>
                    </a:lnTo>
                    <a:lnTo>
                      <a:pt x="4" y="48"/>
                    </a:lnTo>
                    <a:lnTo>
                      <a:pt x="0" y="46"/>
                    </a:lnTo>
                    <a:lnTo>
                      <a:pt x="0" y="41"/>
                    </a:lnTo>
                    <a:lnTo>
                      <a:pt x="4" y="35"/>
                    </a:lnTo>
                    <a:lnTo>
                      <a:pt x="12" y="30"/>
                    </a:lnTo>
                    <a:lnTo>
                      <a:pt x="21" y="23"/>
                    </a:lnTo>
                    <a:lnTo>
                      <a:pt x="30" y="17"/>
                    </a:lnTo>
                    <a:lnTo>
                      <a:pt x="39" y="10"/>
                    </a:lnTo>
                    <a:lnTo>
                      <a:pt x="46" y="4"/>
                    </a:lnTo>
                    <a:lnTo>
                      <a:pt x="51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602" name="Freeform 159"/>
              <p:cNvSpPr>
                <a:spLocks/>
              </p:cNvSpPr>
              <p:nvPr/>
            </p:nvSpPr>
            <p:spPr bwMode="auto">
              <a:xfrm>
                <a:off x="126" y="517"/>
                <a:ext cx="24" cy="27"/>
              </a:xfrm>
              <a:custGeom>
                <a:avLst/>
                <a:gdLst>
                  <a:gd name="T0" fmla="*/ 1 w 48"/>
                  <a:gd name="T1" fmla="*/ 0 h 55"/>
                  <a:gd name="T2" fmla="*/ 1 w 48"/>
                  <a:gd name="T3" fmla="*/ 0 h 55"/>
                  <a:gd name="T4" fmla="*/ 1 w 48"/>
                  <a:gd name="T5" fmla="*/ 0 h 55"/>
                  <a:gd name="T6" fmla="*/ 1 w 48"/>
                  <a:gd name="T7" fmla="*/ 0 h 55"/>
                  <a:gd name="T8" fmla="*/ 1 w 48"/>
                  <a:gd name="T9" fmla="*/ 0 h 55"/>
                  <a:gd name="T10" fmla="*/ 1 w 48"/>
                  <a:gd name="T11" fmla="*/ 0 h 55"/>
                  <a:gd name="T12" fmla="*/ 1 w 48"/>
                  <a:gd name="T13" fmla="*/ 0 h 55"/>
                  <a:gd name="T14" fmla="*/ 1 w 48"/>
                  <a:gd name="T15" fmla="*/ 0 h 55"/>
                  <a:gd name="T16" fmla="*/ 1 w 48"/>
                  <a:gd name="T17" fmla="*/ 0 h 55"/>
                  <a:gd name="T18" fmla="*/ 0 w 48"/>
                  <a:gd name="T19" fmla="*/ 0 h 55"/>
                  <a:gd name="T20" fmla="*/ 1 w 48"/>
                  <a:gd name="T21" fmla="*/ 0 h 55"/>
                  <a:gd name="T22" fmla="*/ 1 w 48"/>
                  <a:gd name="T23" fmla="*/ 0 h 55"/>
                  <a:gd name="T24" fmla="*/ 1 w 48"/>
                  <a:gd name="T25" fmla="*/ 0 h 55"/>
                  <a:gd name="T26" fmla="*/ 1 w 48"/>
                  <a:gd name="T27" fmla="*/ 0 h 55"/>
                  <a:gd name="T28" fmla="*/ 1 w 48"/>
                  <a:gd name="T29" fmla="*/ 0 h 55"/>
                  <a:gd name="T30" fmla="*/ 1 w 48"/>
                  <a:gd name="T31" fmla="*/ 0 h 55"/>
                  <a:gd name="T32" fmla="*/ 1 w 48"/>
                  <a:gd name="T33" fmla="*/ 0 h 5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8" h="55">
                    <a:moveTo>
                      <a:pt x="48" y="0"/>
                    </a:moveTo>
                    <a:lnTo>
                      <a:pt x="46" y="7"/>
                    </a:lnTo>
                    <a:lnTo>
                      <a:pt x="42" y="16"/>
                    </a:lnTo>
                    <a:lnTo>
                      <a:pt x="36" y="25"/>
                    </a:lnTo>
                    <a:lnTo>
                      <a:pt x="30" y="35"/>
                    </a:lnTo>
                    <a:lnTo>
                      <a:pt x="23" y="43"/>
                    </a:lnTo>
                    <a:lnTo>
                      <a:pt x="16" y="50"/>
                    </a:lnTo>
                    <a:lnTo>
                      <a:pt x="8" y="54"/>
                    </a:lnTo>
                    <a:lnTo>
                      <a:pt x="1" y="55"/>
                    </a:lnTo>
                    <a:lnTo>
                      <a:pt x="0" y="53"/>
                    </a:lnTo>
                    <a:lnTo>
                      <a:pt x="2" y="47"/>
                    </a:lnTo>
                    <a:lnTo>
                      <a:pt x="9" y="39"/>
                    </a:lnTo>
                    <a:lnTo>
                      <a:pt x="17" y="30"/>
                    </a:lnTo>
                    <a:lnTo>
                      <a:pt x="27" y="21"/>
                    </a:lnTo>
                    <a:lnTo>
                      <a:pt x="36" y="12"/>
                    </a:lnTo>
                    <a:lnTo>
                      <a:pt x="44" y="5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603" name="Freeform 160"/>
              <p:cNvSpPr>
                <a:spLocks/>
              </p:cNvSpPr>
              <p:nvPr/>
            </p:nvSpPr>
            <p:spPr bwMode="auto">
              <a:xfrm>
                <a:off x="141" y="523"/>
                <a:ext cx="11" cy="31"/>
              </a:xfrm>
              <a:custGeom>
                <a:avLst/>
                <a:gdLst>
                  <a:gd name="T0" fmla="*/ 0 w 22"/>
                  <a:gd name="T1" fmla="*/ 1 h 61"/>
                  <a:gd name="T2" fmla="*/ 1 w 22"/>
                  <a:gd name="T3" fmla="*/ 1 h 61"/>
                  <a:gd name="T4" fmla="*/ 1 w 22"/>
                  <a:gd name="T5" fmla="*/ 1 h 61"/>
                  <a:gd name="T6" fmla="*/ 1 w 22"/>
                  <a:gd name="T7" fmla="*/ 1 h 61"/>
                  <a:gd name="T8" fmla="*/ 1 w 22"/>
                  <a:gd name="T9" fmla="*/ 0 h 61"/>
                  <a:gd name="T10" fmla="*/ 1 w 22"/>
                  <a:gd name="T11" fmla="*/ 1 h 61"/>
                  <a:gd name="T12" fmla="*/ 1 w 22"/>
                  <a:gd name="T13" fmla="*/ 1 h 61"/>
                  <a:gd name="T14" fmla="*/ 1 w 22"/>
                  <a:gd name="T15" fmla="*/ 1 h 61"/>
                  <a:gd name="T16" fmla="*/ 0 w 22"/>
                  <a:gd name="T17" fmla="*/ 1 h 6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2" h="61">
                    <a:moveTo>
                      <a:pt x="0" y="61"/>
                    </a:moveTo>
                    <a:lnTo>
                      <a:pt x="1" y="52"/>
                    </a:lnTo>
                    <a:lnTo>
                      <a:pt x="7" y="33"/>
                    </a:lnTo>
                    <a:lnTo>
                      <a:pt x="15" y="14"/>
                    </a:lnTo>
                    <a:lnTo>
                      <a:pt x="21" y="0"/>
                    </a:lnTo>
                    <a:lnTo>
                      <a:pt x="22" y="18"/>
                    </a:lnTo>
                    <a:lnTo>
                      <a:pt x="17" y="40"/>
                    </a:lnTo>
                    <a:lnTo>
                      <a:pt x="11" y="56"/>
                    </a:lnTo>
                    <a:lnTo>
                      <a:pt x="0" y="6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604" name="Freeform 161"/>
              <p:cNvSpPr>
                <a:spLocks/>
              </p:cNvSpPr>
              <p:nvPr/>
            </p:nvSpPr>
            <p:spPr bwMode="auto">
              <a:xfrm>
                <a:off x="150" y="534"/>
                <a:ext cx="11" cy="29"/>
              </a:xfrm>
              <a:custGeom>
                <a:avLst/>
                <a:gdLst>
                  <a:gd name="T0" fmla="*/ 0 w 22"/>
                  <a:gd name="T1" fmla="*/ 1 h 58"/>
                  <a:gd name="T2" fmla="*/ 1 w 22"/>
                  <a:gd name="T3" fmla="*/ 1 h 58"/>
                  <a:gd name="T4" fmla="*/ 1 w 22"/>
                  <a:gd name="T5" fmla="*/ 1 h 58"/>
                  <a:gd name="T6" fmla="*/ 1 w 22"/>
                  <a:gd name="T7" fmla="*/ 1 h 58"/>
                  <a:gd name="T8" fmla="*/ 1 w 22"/>
                  <a:gd name="T9" fmla="*/ 0 h 58"/>
                  <a:gd name="T10" fmla="*/ 1 w 22"/>
                  <a:gd name="T11" fmla="*/ 1 h 58"/>
                  <a:gd name="T12" fmla="*/ 1 w 22"/>
                  <a:gd name="T13" fmla="*/ 1 h 58"/>
                  <a:gd name="T14" fmla="*/ 1 w 22"/>
                  <a:gd name="T15" fmla="*/ 1 h 58"/>
                  <a:gd name="T16" fmla="*/ 0 w 22"/>
                  <a:gd name="T17" fmla="*/ 1 h 5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2" h="58">
                    <a:moveTo>
                      <a:pt x="0" y="58"/>
                    </a:moveTo>
                    <a:lnTo>
                      <a:pt x="2" y="49"/>
                    </a:lnTo>
                    <a:lnTo>
                      <a:pt x="8" y="31"/>
                    </a:lnTo>
                    <a:lnTo>
                      <a:pt x="17" y="12"/>
                    </a:lnTo>
                    <a:lnTo>
                      <a:pt x="21" y="0"/>
                    </a:lnTo>
                    <a:lnTo>
                      <a:pt x="22" y="18"/>
                    </a:lnTo>
                    <a:lnTo>
                      <a:pt x="18" y="39"/>
                    </a:lnTo>
                    <a:lnTo>
                      <a:pt x="11" y="55"/>
                    </a:lnTo>
                    <a:lnTo>
                      <a:pt x="0" y="58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605" name="Freeform 162"/>
              <p:cNvSpPr>
                <a:spLocks/>
              </p:cNvSpPr>
              <p:nvPr/>
            </p:nvSpPr>
            <p:spPr bwMode="auto">
              <a:xfrm>
                <a:off x="104" y="504"/>
                <a:ext cx="32" cy="149"/>
              </a:xfrm>
              <a:custGeom>
                <a:avLst/>
                <a:gdLst>
                  <a:gd name="T0" fmla="*/ 0 w 65"/>
                  <a:gd name="T1" fmla="*/ 1 h 298"/>
                  <a:gd name="T2" fmla="*/ 0 w 65"/>
                  <a:gd name="T3" fmla="*/ 1 h 298"/>
                  <a:gd name="T4" fmla="*/ 0 w 65"/>
                  <a:gd name="T5" fmla="*/ 1 h 298"/>
                  <a:gd name="T6" fmla="*/ 0 w 65"/>
                  <a:gd name="T7" fmla="*/ 1 h 298"/>
                  <a:gd name="T8" fmla="*/ 0 w 65"/>
                  <a:gd name="T9" fmla="*/ 0 h 298"/>
                  <a:gd name="T10" fmla="*/ 0 w 65"/>
                  <a:gd name="T11" fmla="*/ 1 h 298"/>
                  <a:gd name="T12" fmla="*/ 0 w 65"/>
                  <a:gd name="T13" fmla="*/ 1 h 298"/>
                  <a:gd name="T14" fmla="*/ 0 w 65"/>
                  <a:gd name="T15" fmla="*/ 1 h 298"/>
                  <a:gd name="T16" fmla="*/ 0 w 65"/>
                  <a:gd name="T17" fmla="*/ 2 h 298"/>
                  <a:gd name="T18" fmla="*/ 0 w 65"/>
                  <a:gd name="T19" fmla="*/ 2 h 298"/>
                  <a:gd name="T20" fmla="*/ 0 w 65"/>
                  <a:gd name="T21" fmla="*/ 2 h 298"/>
                  <a:gd name="T22" fmla="*/ 0 w 65"/>
                  <a:gd name="T23" fmla="*/ 3 h 298"/>
                  <a:gd name="T24" fmla="*/ 0 w 65"/>
                  <a:gd name="T25" fmla="*/ 3 h 298"/>
                  <a:gd name="T26" fmla="*/ 0 w 65"/>
                  <a:gd name="T27" fmla="*/ 3 h 298"/>
                  <a:gd name="T28" fmla="*/ 0 w 65"/>
                  <a:gd name="T29" fmla="*/ 2 h 298"/>
                  <a:gd name="T30" fmla="*/ 0 w 65"/>
                  <a:gd name="T31" fmla="*/ 2 h 298"/>
                  <a:gd name="T32" fmla="*/ 0 w 65"/>
                  <a:gd name="T33" fmla="*/ 2 h 298"/>
                  <a:gd name="T34" fmla="*/ 0 w 65"/>
                  <a:gd name="T35" fmla="*/ 1 h 298"/>
                  <a:gd name="T36" fmla="*/ 0 w 65"/>
                  <a:gd name="T37" fmla="*/ 1 h 298"/>
                  <a:gd name="T38" fmla="*/ 0 w 65"/>
                  <a:gd name="T39" fmla="*/ 1 h 298"/>
                  <a:gd name="T40" fmla="*/ 0 w 65"/>
                  <a:gd name="T41" fmla="*/ 1 h 298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65" h="298">
                    <a:moveTo>
                      <a:pt x="10" y="3"/>
                    </a:moveTo>
                    <a:lnTo>
                      <a:pt x="7" y="2"/>
                    </a:lnTo>
                    <a:lnTo>
                      <a:pt x="5" y="1"/>
                    </a:lnTo>
                    <a:lnTo>
                      <a:pt x="3" y="1"/>
                    </a:lnTo>
                    <a:lnTo>
                      <a:pt x="0" y="0"/>
                    </a:lnTo>
                    <a:lnTo>
                      <a:pt x="22" y="43"/>
                    </a:lnTo>
                    <a:lnTo>
                      <a:pt x="38" y="86"/>
                    </a:lnTo>
                    <a:lnTo>
                      <a:pt x="49" y="128"/>
                    </a:lnTo>
                    <a:lnTo>
                      <a:pt x="55" y="167"/>
                    </a:lnTo>
                    <a:lnTo>
                      <a:pt x="57" y="204"/>
                    </a:lnTo>
                    <a:lnTo>
                      <a:pt x="58" y="238"/>
                    </a:lnTo>
                    <a:lnTo>
                      <a:pt x="58" y="269"/>
                    </a:lnTo>
                    <a:lnTo>
                      <a:pt x="57" y="298"/>
                    </a:lnTo>
                    <a:lnTo>
                      <a:pt x="61" y="276"/>
                    </a:lnTo>
                    <a:lnTo>
                      <a:pt x="65" y="245"/>
                    </a:lnTo>
                    <a:lnTo>
                      <a:pt x="65" y="205"/>
                    </a:lnTo>
                    <a:lnTo>
                      <a:pt x="63" y="161"/>
                    </a:lnTo>
                    <a:lnTo>
                      <a:pt x="56" y="116"/>
                    </a:lnTo>
                    <a:lnTo>
                      <a:pt x="45" y="72"/>
                    </a:lnTo>
                    <a:lnTo>
                      <a:pt x="30" y="34"/>
                    </a:lnTo>
                    <a:lnTo>
                      <a:pt x="10" y="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606" name="Freeform 163"/>
              <p:cNvSpPr>
                <a:spLocks/>
              </p:cNvSpPr>
              <p:nvPr/>
            </p:nvSpPr>
            <p:spPr bwMode="auto">
              <a:xfrm>
                <a:off x="112" y="622"/>
                <a:ext cx="23" cy="22"/>
              </a:xfrm>
              <a:custGeom>
                <a:avLst/>
                <a:gdLst>
                  <a:gd name="T0" fmla="*/ 0 w 44"/>
                  <a:gd name="T1" fmla="*/ 1 h 44"/>
                  <a:gd name="T2" fmla="*/ 1 w 44"/>
                  <a:gd name="T3" fmla="*/ 1 h 44"/>
                  <a:gd name="T4" fmla="*/ 1 w 44"/>
                  <a:gd name="T5" fmla="*/ 1 h 44"/>
                  <a:gd name="T6" fmla="*/ 1 w 44"/>
                  <a:gd name="T7" fmla="*/ 1 h 44"/>
                  <a:gd name="T8" fmla="*/ 1 w 44"/>
                  <a:gd name="T9" fmla="*/ 1 h 44"/>
                  <a:gd name="T10" fmla="*/ 1 w 44"/>
                  <a:gd name="T11" fmla="*/ 1 h 44"/>
                  <a:gd name="T12" fmla="*/ 1 w 44"/>
                  <a:gd name="T13" fmla="*/ 1 h 44"/>
                  <a:gd name="T14" fmla="*/ 1 w 44"/>
                  <a:gd name="T15" fmla="*/ 1 h 44"/>
                  <a:gd name="T16" fmla="*/ 1 w 44"/>
                  <a:gd name="T17" fmla="*/ 0 h 44"/>
                  <a:gd name="T18" fmla="*/ 1 w 44"/>
                  <a:gd name="T19" fmla="*/ 1 h 44"/>
                  <a:gd name="T20" fmla="*/ 1 w 44"/>
                  <a:gd name="T21" fmla="*/ 1 h 44"/>
                  <a:gd name="T22" fmla="*/ 1 w 44"/>
                  <a:gd name="T23" fmla="*/ 1 h 44"/>
                  <a:gd name="T24" fmla="*/ 1 w 44"/>
                  <a:gd name="T25" fmla="*/ 1 h 44"/>
                  <a:gd name="T26" fmla="*/ 1 w 44"/>
                  <a:gd name="T27" fmla="*/ 1 h 44"/>
                  <a:gd name="T28" fmla="*/ 1 w 44"/>
                  <a:gd name="T29" fmla="*/ 1 h 44"/>
                  <a:gd name="T30" fmla="*/ 1 w 44"/>
                  <a:gd name="T31" fmla="*/ 1 h 44"/>
                  <a:gd name="T32" fmla="*/ 0 w 44"/>
                  <a:gd name="T33" fmla="*/ 1 h 4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4" h="44">
                    <a:moveTo>
                      <a:pt x="0" y="43"/>
                    </a:moveTo>
                    <a:lnTo>
                      <a:pt x="2" y="44"/>
                    </a:lnTo>
                    <a:lnTo>
                      <a:pt x="6" y="43"/>
                    </a:lnTo>
                    <a:lnTo>
                      <a:pt x="13" y="39"/>
                    </a:lnTo>
                    <a:lnTo>
                      <a:pt x="21" y="35"/>
                    </a:lnTo>
                    <a:lnTo>
                      <a:pt x="28" y="28"/>
                    </a:lnTo>
                    <a:lnTo>
                      <a:pt x="36" y="20"/>
                    </a:lnTo>
                    <a:lnTo>
                      <a:pt x="41" y="10"/>
                    </a:lnTo>
                    <a:lnTo>
                      <a:pt x="44" y="0"/>
                    </a:lnTo>
                    <a:lnTo>
                      <a:pt x="40" y="6"/>
                    </a:lnTo>
                    <a:lnTo>
                      <a:pt x="33" y="12"/>
                    </a:lnTo>
                    <a:lnTo>
                      <a:pt x="26" y="17"/>
                    </a:lnTo>
                    <a:lnTo>
                      <a:pt x="18" y="23"/>
                    </a:lnTo>
                    <a:lnTo>
                      <a:pt x="10" y="30"/>
                    </a:lnTo>
                    <a:lnTo>
                      <a:pt x="4" y="35"/>
                    </a:lnTo>
                    <a:lnTo>
                      <a:pt x="1" y="39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607" name="Freeform 164"/>
              <p:cNvSpPr>
                <a:spLocks/>
              </p:cNvSpPr>
              <p:nvPr/>
            </p:nvSpPr>
            <p:spPr bwMode="auto">
              <a:xfrm>
                <a:off x="110" y="595"/>
                <a:ext cx="26" cy="28"/>
              </a:xfrm>
              <a:custGeom>
                <a:avLst/>
                <a:gdLst>
                  <a:gd name="T0" fmla="*/ 0 w 52"/>
                  <a:gd name="T1" fmla="*/ 1 h 55"/>
                  <a:gd name="T2" fmla="*/ 1 w 52"/>
                  <a:gd name="T3" fmla="*/ 1 h 55"/>
                  <a:gd name="T4" fmla="*/ 1 w 52"/>
                  <a:gd name="T5" fmla="*/ 1 h 55"/>
                  <a:gd name="T6" fmla="*/ 1 w 52"/>
                  <a:gd name="T7" fmla="*/ 1 h 55"/>
                  <a:gd name="T8" fmla="*/ 1 w 52"/>
                  <a:gd name="T9" fmla="*/ 1 h 55"/>
                  <a:gd name="T10" fmla="*/ 1 w 52"/>
                  <a:gd name="T11" fmla="*/ 1 h 55"/>
                  <a:gd name="T12" fmla="*/ 1 w 52"/>
                  <a:gd name="T13" fmla="*/ 1 h 55"/>
                  <a:gd name="T14" fmla="*/ 1 w 52"/>
                  <a:gd name="T15" fmla="*/ 1 h 55"/>
                  <a:gd name="T16" fmla="*/ 1 w 52"/>
                  <a:gd name="T17" fmla="*/ 0 h 55"/>
                  <a:gd name="T18" fmla="*/ 1 w 52"/>
                  <a:gd name="T19" fmla="*/ 1 h 55"/>
                  <a:gd name="T20" fmla="*/ 1 w 52"/>
                  <a:gd name="T21" fmla="*/ 1 h 55"/>
                  <a:gd name="T22" fmla="*/ 1 w 52"/>
                  <a:gd name="T23" fmla="*/ 1 h 55"/>
                  <a:gd name="T24" fmla="*/ 1 w 52"/>
                  <a:gd name="T25" fmla="*/ 1 h 55"/>
                  <a:gd name="T26" fmla="*/ 1 w 52"/>
                  <a:gd name="T27" fmla="*/ 1 h 55"/>
                  <a:gd name="T28" fmla="*/ 1 w 52"/>
                  <a:gd name="T29" fmla="*/ 1 h 55"/>
                  <a:gd name="T30" fmla="*/ 1 w 52"/>
                  <a:gd name="T31" fmla="*/ 1 h 55"/>
                  <a:gd name="T32" fmla="*/ 0 w 52"/>
                  <a:gd name="T33" fmla="*/ 1 h 5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2" h="55">
                    <a:moveTo>
                      <a:pt x="0" y="54"/>
                    </a:moveTo>
                    <a:lnTo>
                      <a:pt x="3" y="55"/>
                    </a:lnTo>
                    <a:lnTo>
                      <a:pt x="9" y="54"/>
                    </a:lnTo>
                    <a:lnTo>
                      <a:pt x="16" y="48"/>
                    </a:lnTo>
                    <a:lnTo>
                      <a:pt x="25" y="41"/>
                    </a:lnTo>
                    <a:lnTo>
                      <a:pt x="33" y="32"/>
                    </a:lnTo>
                    <a:lnTo>
                      <a:pt x="41" y="22"/>
                    </a:lnTo>
                    <a:lnTo>
                      <a:pt x="48" y="11"/>
                    </a:lnTo>
                    <a:lnTo>
                      <a:pt x="52" y="0"/>
                    </a:lnTo>
                    <a:lnTo>
                      <a:pt x="48" y="5"/>
                    </a:lnTo>
                    <a:lnTo>
                      <a:pt x="40" y="10"/>
                    </a:lnTo>
                    <a:lnTo>
                      <a:pt x="32" y="18"/>
                    </a:lnTo>
                    <a:lnTo>
                      <a:pt x="23" y="26"/>
                    </a:lnTo>
                    <a:lnTo>
                      <a:pt x="14" y="35"/>
                    </a:lnTo>
                    <a:lnTo>
                      <a:pt x="6" y="43"/>
                    </a:lnTo>
                    <a:lnTo>
                      <a:pt x="1" y="50"/>
                    </a:ln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608" name="Freeform 165"/>
              <p:cNvSpPr>
                <a:spLocks/>
              </p:cNvSpPr>
              <p:nvPr/>
            </p:nvSpPr>
            <p:spPr bwMode="auto">
              <a:xfrm>
                <a:off x="105" y="582"/>
                <a:ext cx="29" cy="24"/>
              </a:xfrm>
              <a:custGeom>
                <a:avLst/>
                <a:gdLst>
                  <a:gd name="T0" fmla="*/ 0 w 57"/>
                  <a:gd name="T1" fmla="*/ 0 h 49"/>
                  <a:gd name="T2" fmla="*/ 1 w 57"/>
                  <a:gd name="T3" fmla="*/ 0 h 49"/>
                  <a:gd name="T4" fmla="*/ 1 w 57"/>
                  <a:gd name="T5" fmla="*/ 0 h 49"/>
                  <a:gd name="T6" fmla="*/ 1 w 57"/>
                  <a:gd name="T7" fmla="*/ 0 h 49"/>
                  <a:gd name="T8" fmla="*/ 1 w 57"/>
                  <a:gd name="T9" fmla="*/ 0 h 49"/>
                  <a:gd name="T10" fmla="*/ 1 w 57"/>
                  <a:gd name="T11" fmla="*/ 0 h 49"/>
                  <a:gd name="T12" fmla="*/ 1 w 57"/>
                  <a:gd name="T13" fmla="*/ 0 h 49"/>
                  <a:gd name="T14" fmla="*/ 1 w 57"/>
                  <a:gd name="T15" fmla="*/ 0 h 49"/>
                  <a:gd name="T16" fmla="*/ 1 w 57"/>
                  <a:gd name="T17" fmla="*/ 0 h 49"/>
                  <a:gd name="T18" fmla="*/ 1 w 57"/>
                  <a:gd name="T19" fmla="*/ 0 h 49"/>
                  <a:gd name="T20" fmla="*/ 1 w 57"/>
                  <a:gd name="T21" fmla="*/ 0 h 49"/>
                  <a:gd name="T22" fmla="*/ 1 w 57"/>
                  <a:gd name="T23" fmla="*/ 0 h 49"/>
                  <a:gd name="T24" fmla="*/ 1 w 57"/>
                  <a:gd name="T25" fmla="*/ 0 h 49"/>
                  <a:gd name="T26" fmla="*/ 1 w 57"/>
                  <a:gd name="T27" fmla="*/ 0 h 49"/>
                  <a:gd name="T28" fmla="*/ 1 w 57"/>
                  <a:gd name="T29" fmla="*/ 0 h 49"/>
                  <a:gd name="T30" fmla="*/ 1 w 57"/>
                  <a:gd name="T31" fmla="*/ 0 h 49"/>
                  <a:gd name="T32" fmla="*/ 0 w 57"/>
                  <a:gd name="T33" fmla="*/ 0 h 4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7" h="49">
                    <a:moveTo>
                      <a:pt x="0" y="47"/>
                    </a:moveTo>
                    <a:lnTo>
                      <a:pt x="3" y="49"/>
                    </a:lnTo>
                    <a:lnTo>
                      <a:pt x="11" y="48"/>
                    </a:lnTo>
                    <a:lnTo>
                      <a:pt x="19" y="43"/>
                    </a:lnTo>
                    <a:lnTo>
                      <a:pt x="30" y="37"/>
                    </a:lnTo>
                    <a:lnTo>
                      <a:pt x="39" y="29"/>
                    </a:lnTo>
                    <a:lnTo>
                      <a:pt x="48" y="20"/>
                    </a:lnTo>
                    <a:lnTo>
                      <a:pt x="54" y="10"/>
                    </a:lnTo>
                    <a:lnTo>
                      <a:pt x="57" y="0"/>
                    </a:lnTo>
                    <a:lnTo>
                      <a:pt x="53" y="3"/>
                    </a:lnTo>
                    <a:lnTo>
                      <a:pt x="46" y="9"/>
                    </a:lnTo>
                    <a:lnTo>
                      <a:pt x="35" y="14"/>
                    </a:lnTo>
                    <a:lnTo>
                      <a:pt x="25" y="22"/>
                    </a:lnTo>
                    <a:lnTo>
                      <a:pt x="16" y="29"/>
                    </a:lnTo>
                    <a:lnTo>
                      <a:pt x="7" y="37"/>
                    </a:lnTo>
                    <a:lnTo>
                      <a:pt x="1" y="43"/>
                    </a:lnTo>
                    <a:lnTo>
                      <a:pt x="0" y="47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609" name="Freeform 166"/>
              <p:cNvSpPr>
                <a:spLocks/>
              </p:cNvSpPr>
              <p:nvPr/>
            </p:nvSpPr>
            <p:spPr bwMode="auto">
              <a:xfrm>
                <a:off x="104" y="557"/>
                <a:ext cx="27" cy="21"/>
              </a:xfrm>
              <a:custGeom>
                <a:avLst/>
                <a:gdLst>
                  <a:gd name="T0" fmla="*/ 0 w 53"/>
                  <a:gd name="T1" fmla="*/ 1 h 41"/>
                  <a:gd name="T2" fmla="*/ 1 w 53"/>
                  <a:gd name="T3" fmla="*/ 1 h 41"/>
                  <a:gd name="T4" fmla="*/ 1 w 53"/>
                  <a:gd name="T5" fmla="*/ 1 h 41"/>
                  <a:gd name="T6" fmla="*/ 1 w 53"/>
                  <a:gd name="T7" fmla="*/ 1 h 41"/>
                  <a:gd name="T8" fmla="*/ 1 w 53"/>
                  <a:gd name="T9" fmla="*/ 1 h 41"/>
                  <a:gd name="T10" fmla="*/ 1 w 53"/>
                  <a:gd name="T11" fmla="*/ 1 h 41"/>
                  <a:gd name="T12" fmla="*/ 1 w 53"/>
                  <a:gd name="T13" fmla="*/ 1 h 41"/>
                  <a:gd name="T14" fmla="*/ 1 w 53"/>
                  <a:gd name="T15" fmla="*/ 1 h 41"/>
                  <a:gd name="T16" fmla="*/ 1 w 53"/>
                  <a:gd name="T17" fmla="*/ 0 h 41"/>
                  <a:gd name="T18" fmla="*/ 1 w 53"/>
                  <a:gd name="T19" fmla="*/ 1 h 41"/>
                  <a:gd name="T20" fmla="*/ 1 w 53"/>
                  <a:gd name="T21" fmla="*/ 1 h 41"/>
                  <a:gd name="T22" fmla="*/ 1 w 53"/>
                  <a:gd name="T23" fmla="*/ 1 h 41"/>
                  <a:gd name="T24" fmla="*/ 1 w 53"/>
                  <a:gd name="T25" fmla="*/ 1 h 41"/>
                  <a:gd name="T26" fmla="*/ 1 w 53"/>
                  <a:gd name="T27" fmla="*/ 1 h 41"/>
                  <a:gd name="T28" fmla="*/ 1 w 53"/>
                  <a:gd name="T29" fmla="*/ 1 h 41"/>
                  <a:gd name="T30" fmla="*/ 1 w 53"/>
                  <a:gd name="T31" fmla="*/ 1 h 41"/>
                  <a:gd name="T32" fmla="*/ 0 w 53"/>
                  <a:gd name="T33" fmla="*/ 1 h 4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3" h="41">
                    <a:moveTo>
                      <a:pt x="0" y="40"/>
                    </a:moveTo>
                    <a:lnTo>
                      <a:pt x="3" y="41"/>
                    </a:lnTo>
                    <a:lnTo>
                      <a:pt x="10" y="40"/>
                    </a:lnTo>
                    <a:lnTo>
                      <a:pt x="18" y="35"/>
                    </a:lnTo>
                    <a:lnTo>
                      <a:pt x="27" y="30"/>
                    </a:lnTo>
                    <a:lnTo>
                      <a:pt x="36" y="23"/>
                    </a:lnTo>
                    <a:lnTo>
                      <a:pt x="44" y="16"/>
                    </a:lnTo>
                    <a:lnTo>
                      <a:pt x="51" y="8"/>
                    </a:lnTo>
                    <a:lnTo>
                      <a:pt x="53" y="0"/>
                    </a:lnTo>
                    <a:lnTo>
                      <a:pt x="49" y="3"/>
                    </a:lnTo>
                    <a:lnTo>
                      <a:pt x="41" y="8"/>
                    </a:lnTo>
                    <a:lnTo>
                      <a:pt x="32" y="12"/>
                    </a:lnTo>
                    <a:lnTo>
                      <a:pt x="22" y="18"/>
                    </a:lnTo>
                    <a:lnTo>
                      <a:pt x="13" y="24"/>
                    </a:lnTo>
                    <a:lnTo>
                      <a:pt x="5" y="30"/>
                    </a:lnTo>
                    <a:lnTo>
                      <a:pt x="2" y="35"/>
                    </a:lnTo>
                    <a:lnTo>
                      <a:pt x="0" y="4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610" name="Freeform 167"/>
              <p:cNvSpPr>
                <a:spLocks/>
              </p:cNvSpPr>
              <p:nvPr/>
            </p:nvSpPr>
            <p:spPr bwMode="auto">
              <a:xfrm>
                <a:off x="103" y="546"/>
                <a:ext cx="24" cy="15"/>
              </a:xfrm>
              <a:custGeom>
                <a:avLst/>
                <a:gdLst>
                  <a:gd name="T0" fmla="*/ 0 w 49"/>
                  <a:gd name="T1" fmla="*/ 1 h 30"/>
                  <a:gd name="T2" fmla="*/ 0 w 49"/>
                  <a:gd name="T3" fmla="*/ 1 h 30"/>
                  <a:gd name="T4" fmla="*/ 0 w 49"/>
                  <a:gd name="T5" fmla="*/ 1 h 30"/>
                  <a:gd name="T6" fmla="*/ 0 w 49"/>
                  <a:gd name="T7" fmla="*/ 1 h 30"/>
                  <a:gd name="T8" fmla="*/ 0 w 49"/>
                  <a:gd name="T9" fmla="*/ 1 h 30"/>
                  <a:gd name="T10" fmla="*/ 0 w 49"/>
                  <a:gd name="T11" fmla="*/ 1 h 30"/>
                  <a:gd name="T12" fmla="*/ 0 w 49"/>
                  <a:gd name="T13" fmla="*/ 1 h 30"/>
                  <a:gd name="T14" fmla="*/ 0 w 49"/>
                  <a:gd name="T15" fmla="*/ 1 h 30"/>
                  <a:gd name="T16" fmla="*/ 0 w 49"/>
                  <a:gd name="T17" fmla="*/ 0 h 30"/>
                  <a:gd name="T18" fmla="*/ 0 w 49"/>
                  <a:gd name="T19" fmla="*/ 1 h 30"/>
                  <a:gd name="T20" fmla="*/ 0 w 49"/>
                  <a:gd name="T21" fmla="*/ 1 h 30"/>
                  <a:gd name="T22" fmla="*/ 0 w 49"/>
                  <a:gd name="T23" fmla="*/ 1 h 30"/>
                  <a:gd name="T24" fmla="*/ 0 w 49"/>
                  <a:gd name="T25" fmla="*/ 1 h 30"/>
                  <a:gd name="T26" fmla="*/ 0 w 49"/>
                  <a:gd name="T27" fmla="*/ 1 h 30"/>
                  <a:gd name="T28" fmla="*/ 0 w 49"/>
                  <a:gd name="T29" fmla="*/ 1 h 30"/>
                  <a:gd name="T30" fmla="*/ 0 w 49"/>
                  <a:gd name="T31" fmla="*/ 1 h 30"/>
                  <a:gd name="T32" fmla="*/ 0 w 49"/>
                  <a:gd name="T33" fmla="*/ 1 h 3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9" h="30">
                    <a:moveTo>
                      <a:pt x="0" y="26"/>
                    </a:moveTo>
                    <a:lnTo>
                      <a:pt x="2" y="29"/>
                    </a:lnTo>
                    <a:lnTo>
                      <a:pt x="8" y="30"/>
                    </a:lnTo>
                    <a:lnTo>
                      <a:pt x="15" y="29"/>
                    </a:lnTo>
                    <a:lnTo>
                      <a:pt x="23" y="26"/>
                    </a:lnTo>
                    <a:lnTo>
                      <a:pt x="31" y="22"/>
                    </a:lnTo>
                    <a:lnTo>
                      <a:pt x="39" y="16"/>
                    </a:lnTo>
                    <a:lnTo>
                      <a:pt x="45" y="9"/>
                    </a:lnTo>
                    <a:lnTo>
                      <a:pt x="49" y="0"/>
                    </a:lnTo>
                    <a:lnTo>
                      <a:pt x="44" y="2"/>
                    </a:lnTo>
                    <a:lnTo>
                      <a:pt x="37" y="6"/>
                    </a:lnTo>
                    <a:lnTo>
                      <a:pt x="28" y="9"/>
                    </a:lnTo>
                    <a:lnTo>
                      <a:pt x="20" y="13"/>
                    </a:lnTo>
                    <a:lnTo>
                      <a:pt x="12" y="16"/>
                    </a:lnTo>
                    <a:lnTo>
                      <a:pt x="5" y="20"/>
                    </a:lnTo>
                    <a:lnTo>
                      <a:pt x="1" y="23"/>
                    </a:lnTo>
                    <a:lnTo>
                      <a:pt x="0" y="26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611" name="Freeform 168"/>
              <p:cNvSpPr>
                <a:spLocks/>
              </p:cNvSpPr>
              <p:nvPr/>
            </p:nvSpPr>
            <p:spPr bwMode="auto">
              <a:xfrm>
                <a:off x="100" y="523"/>
                <a:ext cx="18" cy="12"/>
              </a:xfrm>
              <a:custGeom>
                <a:avLst/>
                <a:gdLst>
                  <a:gd name="T0" fmla="*/ 0 w 37"/>
                  <a:gd name="T1" fmla="*/ 1 h 23"/>
                  <a:gd name="T2" fmla="*/ 0 w 37"/>
                  <a:gd name="T3" fmla="*/ 1 h 23"/>
                  <a:gd name="T4" fmla="*/ 0 w 37"/>
                  <a:gd name="T5" fmla="*/ 1 h 23"/>
                  <a:gd name="T6" fmla="*/ 0 w 37"/>
                  <a:gd name="T7" fmla="*/ 1 h 23"/>
                  <a:gd name="T8" fmla="*/ 0 w 37"/>
                  <a:gd name="T9" fmla="*/ 1 h 23"/>
                  <a:gd name="T10" fmla="*/ 0 w 37"/>
                  <a:gd name="T11" fmla="*/ 1 h 23"/>
                  <a:gd name="T12" fmla="*/ 0 w 37"/>
                  <a:gd name="T13" fmla="*/ 1 h 23"/>
                  <a:gd name="T14" fmla="*/ 0 w 37"/>
                  <a:gd name="T15" fmla="*/ 1 h 23"/>
                  <a:gd name="T16" fmla="*/ 0 w 37"/>
                  <a:gd name="T17" fmla="*/ 0 h 23"/>
                  <a:gd name="T18" fmla="*/ 0 w 37"/>
                  <a:gd name="T19" fmla="*/ 1 h 23"/>
                  <a:gd name="T20" fmla="*/ 0 w 37"/>
                  <a:gd name="T21" fmla="*/ 1 h 23"/>
                  <a:gd name="T22" fmla="*/ 0 w 37"/>
                  <a:gd name="T23" fmla="*/ 1 h 23"/>
                  <a:gd name="T24" fmla="*/ 0 w 37"/>
                  <a:gd name="T25" fmla="*/ 1 h 23"/>
                  <a:gd name="T26" fmla="*/ 0 w 37"/>
                  <a:gd name="T27" fmla="*/ 1 h 23"/>
                  <a:gd name="T28" fmla="*/ 0 w 37"/>
                  <a:gd name="T29" fmla="*/ 1 h 23"/>
                  <a:gd name="T30" fmla="*/ 0 w 37"/>
                  <a:gd name="T31" fmla="*/ 1 h 23"/>
                  <a:gd name="T32" fmla="*/ 0 w 37"/>
                  <a:gd name="T33" fmla="*/ 1 h 2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7" h="23">
                    <a:moveTo>
                      <a:pt x="0" y="21"/>
                    </a:moveTo>
                    <a:lnTo>
                      <a:pt x="3" y="23"/>
                    </a:lnTo>
                    <a:lnTo>
                      <a:pt x="7" y="23"/>
                    </a:lnTo>
                    <a:lnTo>
                      <a:pt x="13" y="21"/>
                    </a:lnTo>
                    <a:lnTo>
                      <a:pt x="20" y="18"/>
                    </a:lnTo>
                    <a:lnTo>
                      <a:pt x="27" y="14"/>
                    </a:lnTo>
                    <a:lnTo>
                      <a:pt x="31" y="9"/>
                    </a:lnTo>
                    <a:lnTo>
                      <a:pt x="36" y="4"/>
                    </a:lnTo>
                    <a:lnTo>
                      <a:pt x="37" y="0"/>
                    </a:lnTo>
                    <a:lnTo>
                      <a:pt x="34" y="2"/>
                    </a:lnTo>
                    <a:lnTo>
                      <a:pt x="28" y="4"/>
                    </a:lnTo>
                    <a:lnTo>
                      <a:pt x="22" y="7"/>
                    </a:lnTo>
                    <a:lnTo>
                      <a:pt x="16" y="9"/>
                    </a:lnTo>
                    <a:lnTo>
                      <a:pt x="11" y="11"/>
                    </a:lnTo>
                    <a:lnTo>
                      <a:pt x="5" y="15"/>
                    </a:lnTo>
                    <a:lnTo>
                      <a:pt x="1" y="17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612" name="Freeform 169"/>
              <p:cNvSpPr>
                <a:spLocks/>
              </p:cNvSpPr>
              <p:nvPr/>
            </p:nvSpPr>
            <p:spPr bwMode="auto">
              <a:xfrm>
                <a:off x="101" y="513"/>
                <a:ext cx="12" cy="9"/>
              </a:xfrm>
              <a:custGeom>
                <a:avLst/>
                <a:gdLst>
                  <a:gd name="T0" fmla="*/ 1 w 24"/>
                  <a:gd name="T1" fmla="*/ 1 h 17"/>
                  <a:gd name="T2" fmla="*/ 1 w 24"/>
                  <a:gd name="T3" fmla="*/ 1 h 17"/>
                  <a:gd name="T4" fmla="*/ 1 w 24"/>
                  <a:gd name="T5" fmla="*/ 1 h 17"/>
                  <a:gd name="T6" fmla="*/ 1 w 24"/>
                  <a:gd name="T7" fmla="*/ 1 h 17"/>
                  <a:gd name="T8" fmla="*/ 1 w 24"/>
                  <a:gd name="T9" fmla="*/ 0 h 17"/>
                  <a:gd name="T10" fmla="*/ 1 w 24"/>
                  <a:gd name="T11" fmla="*/ 1 h 17"/>
                  <a:gd name="T12" fmla="*/ 1 w 24"/>
                  <a:gd name="T13" fmla="*/ 1 h 17"/>
                  <a:gd name="T14" fmla="*/ 0 w 24"/>
                  <a:gd name="T15" fmla="*/ 1 h 17"/>
                  <a:gd name="T16" fmla="*/ 1 w 24"/>
                  <a:gd name="T17" fmla="*/ 1 h 1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4" h="17">
                    <a:moveTo>
                      <a:pt x="1" y="16"/>
                    </a:moveTo>
                    <a:lnTo>
                      <a:pt x="8" y="17"/>
                    </a:lnTo>
                    <a:lnTo>
                      <a:pt x="17" y="15"/>
                    </a:lnTo>
                    <a:lnTo>
                      <a:pt x="24" y="8"/>
                    </a:lnTo>
                    <a:lnTo>
                      <a:pt x="23" y="0"/>
                    </a:lnTo>
                    <a:lnTo>
                      <a:pt x="18" y="7"/>
                    </a:lnTo>
                    <a:lnTo>
                      <a:pt x="9" y="9"/>
                    </a:lnTo>
                    <a:lnTo>
                      <a:pt x="0" y="12"/>
                    </a:lnTo>
                    <a:lnTo>
                      <a:pt x="1" y="16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613" name="Freeform 170"/>
              <p:cNvSpPr>
                <a:spLocks/>
              </p:cNvSpPr>
              <p:nvPr/>
            </p:nvSpPr>
            <p:spPr bwMode="auto">
              <a:xfrm>
                <a:off x="111" y="608"/>
                <a:ext cx="24" cy="25"/>
              </a:xfrm>
              <a:custGeom>
                <a:avLst/>
                <a:gdLst>
                  <a:gd name="T0" fmla="*/ 0 w 49"/>
                  <a:gd name="T1" fmla="*/ 1 h 50"/>
                  <a:gd name="T2" fmla="*/ 0 w 49"/>
                  <a:gd name="T3" fmla="*/ 1 h 50"/>
                  <a:gd name="T4" fmla="*/ 0 w 49"/>
                  <a:gd name="T5" fmla="*/ 1 h 50"/>
                  <a:gd name="T6" fmla="*/ 0 w 49"/>
                  <a:gd name="T7" fmla="*/ 1 h 50"/>
                  <a:gd name="T8" fmla="*/ 0 w 49"/>
                  <a:gd name="T9" fmla="*/ 1 h 50"/>
                  <a:gd name="T10" fmla="*/ 0 w 49"/>
                  <a:gd name="T11" fmla="*/ 1 h 50"/>
                  <a:gd name="T12" fmla="*/ 0 w 49"/>
                  <a:gd name="T13" fmla="*/ 1 h 50"/>
                  <a:gd name="T14" fmla="*/ 0 w 49"/>
                  <a:gd name="T15" fmla="*/ 1 h 50"/>
                  <a:gd name="T16" fmla="*/ 0 w 49"/>
                  <a:gd name="T17" fmla="*/ 0 h 50"/>
                  <a:gd name="T18" fmla="*/ 0 w 49"/>
                  <a:gd name="T19" fmla="*/ 1 h 50"/>
                  <a:gd name="T20" fmla="*/ 0 w 49"/>
                  <a:gd name="T21" fmla="*/ 1 h 50"/>
                  <a:gd name="T22" fmla="*/ 0 w 49"/>
                  <a:gd name="T23" fmla="*/ 1 h 50"/>
                  <a:gd name="T24" fmla="*/ 0 w 49"/>
                  <a:gd name="T25" fmla="*/ 1 h 50"/>
                  <a:gd name="T26" fmla="*/ 0 w 49"/>
                  <a:gd name="T27" fmla="*/ 1 h 50"/>
                  <a:gd name="T28" fmla="*/ 0 w 49"/>
                  <a:gd name="T29" fmla="*/ 1 h 50"/>
                  <a:gd name="T30" fmla="*/ 0 w 49"/>
                  <a:gd name="T31" fmla="*/ 1 h 50"/>
                  <a:gd name="T32" fmla="*/ 0 w 49"/>
                  <a:gd name="T33" fmla="*/ 1 h 5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9" h="50">
                    <a:moveTo>
                      <a:pt x="0" y="48"/>
                    </a:moveTo>
                    <a:lnTo>
                      <a:pt x="4" y="50"/>
                    </a:lnTo>
                    <a:lnTo>
                      <a:pt x="9" y="48"/>
                    </a:lnTo>
                    <a:lnTo>
                      <a:pt x="16" y="44"/>
                    </a:lnTo>
                    <a:lnTo>
                      <a:pt x="24" y="38"/>
                    </a:lnTo>
                    <a:lnTo>
                      <a:pt x="33" y="30"/>
                    </a:lnTo>
                    <a:lnTo>
                      <a:pt x="39" y="21"/>
                    </a:lnTo>
                    <a:lnTo>
                      <a:pt x="45" y="11"/>
                    </a:lnTo>
                    <a:lnTo>
                      <a:pt x="49" y="0"/>
                    </a:lnTo>
                    <a:lnTo>
                      <a:pt x="45" y="4"/>
                    </a:lnTo>
                    <a:lnTo>
                      <a:pt x="38" y="10"/>
                    </a:lnTo>
                    <a:lnTo>
                      <a:pt x="30" y="16"/>
                    </a:lnTo>
                    <a:lnTo>
                      <a:pt x="21" y="23"/>
                    </a:lnTo>
                    <a:lnTo>
                      <a:pt x="13" y="30"/>
                    </a:lnTo>
                    <a:lnTo>
                      <a:pt x="6" y="37"/>
                    </a:lnTo>
                    <a:lnTo>
                      <a:pt x="1" y="43"/>
                    </a:lnTo>
                    <a:lnTo>
                      <a:pt x="0" y="48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614" name="Freeform 171"/>
              <p:cNvSpPr>
                <a:spLocks/>
              </p:cNvSpPr>
              <p:nvPr/>
            </p:nvSpPr>
            <p:spPr bwMode="auto">
              <a:xfrm>
                <a:off x="116" y="635"/>
                <a:ext cx="19" cy="19"/>
              </a:xfrm>
              <a:custGeom>
                <a:avLst/>
                <a:gdLst>
                  <a:gd name="T0" fmla="*/ 0 w 38"/>
                  <a:gd name="T1" fmla="*/ 1 h 38"/>
                  <a:gd name="T2" fmla="*/ 1 w 38"/>
                  <a:gd name="T3" fmla="*/ 1 h 38"/>
                  <a:gd name="T4" fmla="*/ 1 w 38"/>
                  <a:gd name="T5" fmla="*/ 1 h 38"/>
                  <a:gd name="T6" fmla="*/ 1 w 38"/>
                  <a:gd name="T7" fmla="*/ 1 h 38"/>
                  <a:gd name="T8" fmla="*/ 1 w 38"/>
                  <a:gd name="T9" fmla="*/ 1 h 38"/>
                  <a:gd name="T10" fmla="*/ 1 w 38"/>
                  <a:gd name="T11" fmla="*/ 1 h 38"/>
                  <a:gd name="T12" fmla="*/ 1 w 38"/>
                  <a:gd name="T13" fmla="*/ 1 h 38"/>
                  <a:gd name="T14" fmla="*/ 1 w 38"/>
                  <a:gd name="T15" fmla="*/ 1 h 38"/>
                  <a:gd name="T16" fmla="*/ 1 w 38"/>
                  <a:gd name="T17" fmla="*/ 0 h 38"/>
                  <a:gd name="T18" fmla="*/ 1 w 38"/>
                  <a:gd name="T19" fmla="*/ 1 h 38"/>
                  <a:gd name="T20" fmla="*/ 1 w 38"/>
                  <a:gd name="T21" fmla="*/ 1 h 38"/>
                  <a:gd name="T22" fmla="*/ 1 w 38"/>
                  <a:gd name="T23" fmla="*/ 1 h 38"/>
                  <a:gd name="T24" fmla="*/ 1 w 38"/>
                  <a:gd name="T25" fmla="*/ 1 h 38"/>
                  <a:gd name="T26" fmla="*/ 1 w 38"/>
                  <a:gd name="T27" fmla="*/ 1 h 38"/>
                  <a:gd name="T28" fmla="*/ 1 w 38"/>
                  <a:gd name="T29" fmla="*/ 1 h 38"/>
                  <a:gd name="T30" fmla="*/ 0 w 38"/>
                  <a:gd name="T31" fmla="*/ 1 h 38"/>
                  <a:gd name="T32" fmla="*/ 0 w 38"/>
                  <a:gd name="T33" fmla="*/ 1 h 3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8" h="38">
                    <a:moveTo>
                      <a:pt x="0" y="36"/>
                    </a:moveTo>
                    <a:lnTo>
                      <a:pt x="3" y="38"/>
                    </a:lnTo>
                    <a:lnTo>
                      <a:pt x="6" y="38"/>
                    </a:lnTo>
                    <a:lnTo>
                      <a:pt x="12" y="35"/>
                    </a:lnTo>
                    <a:lnTo>
                      <a:pt x="19" y="32"/>
                    </a:lnTo>
                    <a:lnTo>
                      <a:pt x="25" y="26"/>
                    </a:lnTo>
                    <a:lnTo>
                      <a:pt x="30" y="18"/>
                    </a:lnTo>
                    <a:lnTo>
                      <a:pt x="36" y="10"/>
                    </a:lnTo>
                    <a:lnTo>
                      <a:pt x="38" y="0"/>
                    </a:lnTo>
                    <a:lnTo>
                      <a:pt x="34" y="4"/>
                    </a:lnTo>
                    <a:lnTo>
                      <a:pt x="28" y="10"/>
                    </a:lnTo>
                    <a:lnTo>
                      <a:pt x="21" y="14"/>
                    </a:lnTo>
                    <a:lnTo>
                      <a:pt x="14" y="20"/>
                    </a:lnTo>
                    <a:lnTo>
                      <a:pt x="9" y="25"/>
                    </a:lnTo>
                    <a:lnTo>
                      <a:pt x="4" y="29"/>
                    </a:lnTo>
                    <a:lnTo>
                      <a:pt x="0" y="34"/>
                    </a:lnTo>
                    <a:lnTo>
                      <a:pt x="0" y="36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615" name="Freeform 172"/>
              <p:cNvSpPr>
                <a:spLocks/>
              </p:cNvSpPr>
              <p:nvPr/>
            </p:nvSpPr>
            <p:spPr bwMode="auto">
              <a:xfrm>
                <a:off x="107" y="568"/>
                <a:ext cx="27" cy="21"/>
              </a:xfrm>
              <a:custGeom>
                <a:avLst/>
                <a:gdLst>
                  <a:gd name="T0" fmla="*/ 0 w 53"/>
                  <a:gd name="T1" fmla="*/ 1 h 41"/>
                  <a:gd name="T2" fmla="*/ 1 w 53"/>
                  <a:gd name="T3" fmla="*/ 1 h 41"/>
                  <a:gd name="T4" fmla="*/ 1 w 53"/>
                  <a:gd name="T5" fmla="*/ 1 h 41"/>
                  <a:gd name="T6" fmla="*/ 1 w 53"/>
                  <a:gd name="T7" fmla="*/ 1 h 41"/>
                  <a:gd name="T8" fmla="*/ 1 w 53"/>
                  <a:gd name="T9" fmla="*/ 1 h 41"/>
                  <a:gd name="T10" fmla="*/ 1 w 53"/>
                  <a:gd name="T11" fmla="*/ 1 h 41"/>
                  <a:gd name="T12" fmla="*/ 1 w 53"/>
                  <a:gd name="T13" fmla="*/ 1 h 41"/>
                  <a:gd name="T14" fmla="*/ 1 w 53"/>
                  <a:gd name="T15" fmla="*/ 1 h 41"/>
                  <a:gd name="T16" fmla="*/ 1 w 53"/>
                  <a:gd name="T17" fmla="*/ 0 h 41"/>
                  <a:gd name="T18" fmla="*/ 1 w 53"/>
                  <a:gd name="T19" fmla="*/ 1 h 41"/>
                  <a:gd name="T20" fmla="*/ 1 w 53"/>
                  <a:gd name="T21" fmla="*/ 1 h 41"/>
                  <a:gd name="T22" fmla="*/ 1 w 53"/>
                  <a:gd name="T23" fmla="*/ 1 h 41"/>
                  <a:gd name="T24" fmla="*/ 1 w 53"/>
                  <a:gd name="T25" fmla="*/ 1 h 41"/>
                  <a:gd name="T26" fmla="*/ 1 w 53"/>
                  <a:gd name="T27" fmla="*/ 1 h 41"/>
                  <a:gd name="T28" fmla="*/ 1 w 53"/>
                  <a:gd name="T29" fmla="*/ 1 h 41"/>
                  <a:gd name="T30" fmla="*/ 1 w 53"/>
                  <a:gd name="T31" fmla="*/ 1 h 41"/>
                  <a:gd name="T32" fmla="*/ 0 w 53"/>
                  <a:gd name="T33" fmla="*/ 1 h 4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3" h="41">
                    <a:moveTo>
                      <a:pt x="0" y="40"/>
                    </a:moveTo>
                    <a:lnTo>
                      <a:pt x="3" y="41"/>
                    </a:lnTo>
                    <a:lnTo>
                      <a:pt x="9" y="39"/>
                    </a:lnTo>
                    <a:lnTo>
                      <a:pt x="17" y="35"/>
                    </a:lnTo>
                    <a:lnTo>
                      <a:pt x="27" y="30"/>
                    </a:lnTo>
                    <a:lnTo>
                      <a:pt x="36" y="23"/>
                    </a:lnTo>
                    <a:lnTo>
                      <a:pt x="44" y="15"/>
                    </a:lnTo>
                    <a:lnTo>
                      <a:pt x="51" y="7"/>
                    </a:lnTo>
                    <a:lnTo>
                      <a:pt x="53" y="0"/>
                    </a:lnTo>
                    <a:lnTo>
                      <a:pt x="49" y="3"/>
                    </a:lnTo>
                    <a:lnTo>
                      <a:pt x="41" y="7"/>
                    </a:lnTo>
                    <a:lnTo>
                      <a:pt x="31" y="12"/>
                    </a:lnTo>
                    <a:lnTo>
                      <a:pt x="22" y="18"/>
                    </a:lnTo>
                    <a:lnTo>
                      <a:pt x="13" y="24"/>
                    </a:lnTo>
                    <a:lnTo>
                      <a:pt x="5" y="30"/>
                    </a:lnTo>
                    <a:lnTo>
                      <a:pt x="1" y="35"/>
                    </a:lnTo>
                    <a:lnTo>
                      <a:pt x="0" y="4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616" name="Freeform 173"/>
              <p:cNvSpPr>
                <a:spLocks/>
              </p:cNvSpPr>
              <p:nvPr/>
            </p:nvSpPr>
            <p:spPr bwMode="auto">
              <a:xfrm>
                <a:off x="101" y="534"/>
                <a:ext cx="22" cy="16"/>
              </a:xfrm>
              <a:custGeom>
                <a:avLst/>
                <a:gdLst>
                  <a:gd name="T0" fmla="*/ 0 w 43"/>
                  <a:gd name="T1" fmla="*/ 1 h 31"/>
                  <a:gd name="T2" fmla="*/ 1 w 43"/>
                  <a:gd name="T3" fmla="*/ 1 h 31"/>
                  <a:gd name="T4" fmla="*/ 1 w 43"/>
                  <a:gd name="T5" fmla="*/ 1 h 31"/>
                  <a:gd name="T6" fmla="*/ 1 w 43"/>
                  <a:gd name="T7" fmla="*/ 1 h 31"/>
                  <a:gd name="T8" fmla="*/ 1 w 43"/>
                  <a:gd name="T9" fmla="*/ 1 h 31"/>
                  <a:gd name="T10" fmla="*/ 1 w 43"/>
                  <a:gd name="T11" fmla="*/ 1 h 31"/>
                  <a:gd name="T12" fmla="*/ 1 w 43"/>
                  <a:gd name="T13" fmla="*/ 1 h 31"/>
                  <a:gd name="T14" fmla="*/ 1 w 43"/>
                  <a:gd name="T15" fmla="*/ 1 h 31"/>
                  <a:gd name="T16" fmla="*/ 1 w 43"/>
                  <a:gd name="T17" fmla="*/ 0 h 31"/>
                  <a:gd name="T18" fmla="*/ 1 w 43"/>
                  <a:gd name="T19" fmla="*/ 1 h 31"/>
                  <a:gd name="T20" fmla="*/ 1 w 43"/>
                  <a:gd name="T21" fmla="*/ 1 h 31"/>
                  <a:gd name="T22" fmla="*/ 1 w 43"/>
                  <a:gd name="T23" fmla="*/ 1 h 31"/>
                  <a:gd name="T24" fmla="*/ 1 w 43"/>
                  <a:gd name="T25" fmla="*/ 1 h 31"/>
                  <a:gd name="T26" fmla="*/ 1 w 43"/>
                  <a:gd name="T27" fmla="*/ 1 h 31"/>
                  <a:gd name="T28" fmla="*/ 1 w 43"/>
                  <a:gd name="T29" fmla="*/ 1 h 31"/>
                  <a:gd name="T30" fmla="*/ 1 w 43"/>
                  <a:gd name="T31" fmla="*/ 1 h 31"/>
                  <a:gd name="T32" fmla="*/ 0 w 43"/>
                  <a:gd name="T33" fmla="*/ 1 h 3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3" h="31">
                    <a:moveTo>
                      <a:pt x="0" y="29"/>
                    </a:moveTo>
                    <a:lnTo>
                      <a:pt x="3" y="31"/>
                    </a:lnTo>
                    <a:lnTo>
                      <a:pt x="8" y="30"/>
                    </a:lnTo>
                    <a:lnTo>
                      <a:pt x="16" y="26"/>
                    </a:lnTo>
                    <a:lnTo>
                      <a:pt x="24" y="22"/>
                    </a:lnTo>
                    <a:lnTo>
                      <a:pt x="31" y="16"/>
                    </a:lnTo>
                    <a:lnTo>
                      <a:pt x="38" y="10"/>
                    </a:lnTo>
                    <a:lnTo>
                      <a:pt x="42" y="4"/>
                    </a:lnTo>
                    <a:lnTo>
                      <a:pt x="43" y="0"/>
                    </a:lnTo>
                    <a:lnTo>
                      <a:pt x="40" y="2"/>
                    </a:lnTo>
                    <a:lnTo>
                      <a:pt x="34" y="6"/>
                    </a:lnTo>
                    <a:lnTo>
                      <a:pt x="27" y="9"/>
                    </a:lnTo>
                    <a:lnTo>
                      <a:pt x="19" y="12"/>
                    </a:lnTo>
                    <a:lnTo>
                      <a:pt x="12" y="17"/>
                    </a:lnTo>
                    <a:lnTo>
                      <a:pt x="7" y="22"/>
                    </a:lnTo>
                    <a:lnTo>
                      <a:pt x="2" y="25"/>
                    </a:lnTo>
                    <a:lnTo>
                      <a:pt x="0" y="29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617" name="Freeform 174"/>
              <p:cNvSpPr>
                <a:spLocks/>
              </p:cNvSpPr>
              <p:nvPr/>
            </p:nvSpPr>
            <p:spPr bwMode="auto">
              <a:xfrm>
                <a:off x="131" y="645"/>
                <a:ext cx="4" cy="23"/>
              </a:xfrm>
              <a:custGeom>
                <a:avLst/>
                <a:gdLst>
                  <a:gd name="T0" fmla="*/ 1 w 6"/>
                  <a:gd name="T1" fmla="*/ 0 h 45"/>
                  <a:gd name="T2" fmla="*/ 1 w 6"/>
                  <a:gd name="T3" fmla="*/ 1 h 45"/>
                  <a:gd name="T4" fmla="*/ 1 w 6"/>
                  <a:gd name="T5" fmla="*/ 1 h 45"/>
                  <a:gd name="T6" fmla="*/ 1 w 6"/>
                  <a:gd name="T7" fmla="*/ 1 h 45"/>
                  <a:gd name="T8" fmla="*/ 1 w 6"/>
                  <a:gd name="T9" fmla="*/ 1 h 45"/>
                  <a:gd name="T10" fmla="*/ 0 w 6"/>
                  <a:gd name="T11" fmla="*/ 1 h 45"/>
                  <a:gd name="T12" fmla="*/ 0 w 6"/>
                  <a:gd name="T13" fmla="*/ 1 h 45"/>
                  <a:gd name="T14" fmla="*/ 1 w 6"/>
                  <a:gd name="T15" fmla="*/ 1 h 45"/>
                  <a:gd name="T16" fmla="*/ 1 w 6"/>
                  <a:gd name="T17" fmla="*/ 0 h 4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6" h="45">
                    <a:moveTo>
                      <a:pt x="3" y="0"/>
                    </a:moveTo>
                    <a:lnTo>
                      <a:pt x="4" y="9"/>
                    </a:lnTo>
                    <a:lnTo>
                      <a:pt x="5" y="25"/>
                    </a:lnTo>
                    <a:lnTo>
                      <a:pt x="6" y="39"/>
                    </a:lnTo>
                    <a:lnTo>
                      <a:pt x="3" y="45"/>
                    </a:lnTo>
                    <a:lnTo>
                      <a:pt x="0" y="39"/>
                    </a:lnTo>
                    <a:lnTo>
                      <a:pt x="0" y="25"/>
                    </a:lnTo>
                    <a:lnTo>
                      <a:pt x="2" y="1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618" name="Freeform 175"/>
              <p:cNvSpPr>
                <a:spLocks/>
              </p:cNvSpPr>
              <p:nvPr/>
            </p:nvSpPr>
            <p:spPr bwMode="auto">
              <a:xfrm>
                <a:off x="135" y="619"/>
                <a:ext cx="25" cy="32"/>
              </a:xfrm>
              <a:custGeom>
                <a:avLst/>
                <a:gdLst>
                  <a:gd name="T0" fmla="*/ 0 w 49"/>
                  <a:gd name="T1" fmla="*/ 0 h 64"/>
                  <a:gd name="T2" fmla="*/ 1 w 49"/>
                  <a:gd name="T3" fmla="*/ 1 h 64"/>
                  <a:gd name="T4" fmla="*/ 1 w 49"/>
                  <a:gd name="T5" fmla="*/ 1 h 64"/>
                  <a:gd name="T6" fmla="*/ 1 w 49"/>
                  <a:gd name="T7" fmla="*/ 1 h 64"/>
                  <a:gd name="T8" fmla="*/ 1 w 49"/>
                  <a:gd name="T9" fmla="*/ 1 h 64"/>
                  <a:gd name="T10" fmla="*/ 1 w 49"/>
                  <a:gd name="T11" fmla="*/ 1 h 64"/>
                  <a:gd name="T12" fmla="*/ 1 w 49"/>
                  <a:gd name="T13" fmla="*/ 1 h 64"/>
                  <a:gd name="T14" fmla="*/ 1 w 49"/>
                  <a:gd name="T15" fmla="*/ 1 h 64"/>
                  <a:gd name="T16" fmla="*/ 1 w 49"/>
                  <a:gd name="T17" fmla="*/ 1 h 64"/>
                  <a:gd name="T18" fmla="*/ 1 w 49"/>
                  <a:gd name="T19" fmla="*/ 1 h 64"/>
                  <a:gd name="T20" fmla="*/ 1 w 49"/>
                  <a:gd name="T21" fmla="*/ 1 h 64"/>
                  <a:gd name="T22" fmla="*/ 1 w 49"/>
                  <a:gd name="T23" fmla="*/ 1 h 64"/>
                  <a:gd name="T24" fmla="*/ 1 w 49"/>
                  <a:gd name="T25" fmla="*/ 1 h 64"/>
                  <a:gd name="T26" fmla="*/ 1 w 49"/>
                  <a:gd name="T27" fmla="*/ 1 h 64"/>
                  <a:gd name="T28" fmla="*/ 1 w 49"/>
                  <a:gd name="T29" fmla="*/ 1 h 64"/>
                  <a:gd name="T30" fmla="*/ 1 w 49"/>
                  <a:gd name="T31" fmla="*/ 1 h 64"/>
                  <a:gd name="T32" fmla="*/ 0 w 49"/>
                  <a:gd name="T33" fmla="*/ 0 h 6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9" h="64">
                    <a:moveTo>
                      <a:pt x="0" y="0"/>
                    </a:moveTo>
                    <a:lnTo>
                      <a:pt x="3" y="7"/>
                    </a:lnTo>
                    <a:lnTo>
                      <a:pt x="9" y="18"/>
                    </a:lnTo>
                    <a:lnTo>
                      <a:pt x="16" y="29"/>
                    </a:lnTo>
                    <a:lnTo>
                      <a:pt x="24" y="41"/>
                    </a:lnTo>
                    <a:lnTo>
                      <a:pt x="32" y="51"/>
                    </a:lnTo>
                    <a:lnTo>
                      <a:pt x="39" y="59"/>
                    </a:lnTo>
                    <a:lnTo>
                      <a:pt x="46" y="64"/>
                    </a:lnTo>
                    <a:lnTo>
                      <a:pt x="49" y="62"/>
                    </a:lnTo>
                    <a:lnTo>
                      <a:pt x="49" y="58"/>
                    </a:lnTo>
                    <a:lnTo>
                      <a:pt x="46" y="50"/>
                    </a:lnTo>
                    <a:lnTo>
                      <a:pt x="39" y="42"/>
                    </a:lnTo>
                    <a:lnTo>
                      <a:pt x="30" y="33"/>
                    </a:lnTo>
                    <a:lnTo>
                      <a:pt x="20" y="23"/>
                    </a:lnTo>
                    <a:lnTo>
                      <a:pt x="11" y="14"/>
                    </a:lnTo>
                    <a:lnTo>
                      <a:pt x="4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619" name="Freeform 176"/>
              <p:cNvSpPr>
                <a:spLocks/>
              </p:cNvSpPr>
              <p:nvPr/>
            </p:nvSpPr>
            <p:spPr bwMode="auto">
              <a:xfrm>
                <a:off x="135" y="608"/>
                <a:ext cx="26" cy="29"/>
              </a:xfrm>
              <a:custGeom>
                <a:avLst/>
                <a:gdLst>
                  <a:gd name="T0" fmla="*/ 0 w 53"/>
                  <a:gd name="T1" fmla="*/ 0 h 58"/>
                  <a:gd name="T2" fmla="*/ 0 w 53"/>
                  <a:gd name="T3" fmla="*/ 1 h 58"/>
                  <a:gd name="T4" fmla="*/ 0 w 53"/>
                  <a:gd name="T5" fmla="*/ 1 h 58"/>
                  <a:gd name="T6" fmla="*/ 0 w 53"/>
                  <a:gd name="T7" fmla="*/ 1 h 58"/>
                  <a:gd name="T8" fmla="*/ 0 w 53"/>
                  <a:gd name="T9" fmla="*/ 1 h 58"/>
                  <a:gd name="T10" fmla="*/ 0 w 53"/>
                  <a:gd name="T11" fmla="*/ 1 h 58"/>
                  <a:gd name="T12" fmla="*/ 0 w 53"/>
                  <a:gd name="T13" fmla="*/ 1 h 58"/>
                  <a:gd name="T14" fmla="*/ 0 w 53"/>
                  <a:gd name="T15" fmla="*/ 1 h 58"/>
                  <a:gd name="T16" fmla="*/ 0 w 53"/>
                  <a:gd name="T17" fmla="*/ 1 h 58"/>
                  <a:gd name="T18" fmla="*/ 0 w 53"/>
                  <a:gd name="T19" fmla="*/ 1 h 58"/>
                  <a:gd name="T20" fmla="*/ 0 w 53"/>
                  <a:gd name="T21" fmla="*/ 1 h 58"/>
                  <a:gd name="T22" fmla="*/ 0 w 53"/>
                  <a:gd name="T23" fmla="*/ 1 h 58"/>
                  <a:gd name="T24" fmla="*/ 0 w 53"/>
                  <a:gd name="T25" fmla="*/ 1 h 58"/>
                  <a:gd name="T26" fmla="*/ 0 w 53"/>
                  <a:gd name="T27" fmla="*/ 1 h 58"/>
                  <a:gd name="T28" fmla="*/ 0 w 53"/>
                  <a:gd name="T29" fmla="*/ 1 h 58"/>
                  <a:gd name="T30" fmla="*/ 0 w 53"/>
                  <a:gd name="T31" fmla="*/ 1 h 58"/>
                  <a:gd name="T32" fmla="*/ 0 w 53"/>
                  <a:gd name="T33" fmla="*/ 0 h 5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3" h="58">
                    <a:moveTo>
                      <a:pt x="0" y="0"/>
                    </a:moveTo>
                    <a:lnTo>
                      <a:pt x="5" y="7"/>
                    </a:lnTo>
                    <a:lnTo>
                      <a:pt x="12" y="18"/>
                    </a:lnTo>
                    <a:lnTo>
                      <a:pt x="20" y="28"/>
                    </a:lnTo>
                    <a:lnTo>
                      <a:pt x="29" y="38"/>
                    </a:lnTo>
                    <a:lnTo>
                      <a:pt x="37" y="48"/>
                    </a:lnTo>
                    <a:lnTo>
                      <a:pt x="45" y="55"/>
                    </a:lnTo>
                    <a:lnTo>
                      <a:pt x="51" y="58"/>
                    </a:lnTo>
                    <a:lnTo>
                      <a:pt x="53" y="57"/>
                    </a:lnTo>
                    <a:lnTo>
                      <a:pt x="52" y="51"/>
                    </a:lnTo>
                    <a:lnTo>
                      <a:pt x="47" y="44"/>
                    </a:lnTo>
                    <a:lnTo>
                      <a:pt x="38" y="36"/>
                    </a:lnTo>
                    <a:lnTo>
                      <a:pt x="29" y="27"/>
                    </a:lnTo>
                    <a:lnTo>
                      <a:pt x="20" y="19"/>
                    </a:lnTo>
                    <a:lnTo>
                      <a:pt x="11" y="11"/>
                    </a:lnTo>
                    <a:lnTo>
                      <a:pt x="4" y="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620" name="Freeform 177"/>
              <p:cNvSpPr>
                <a:spLocks/>
              </p:cNvSpPr>
              <p:nvPr/>
            </p:nvSpPr>
            <p:spPr bwMode="auto">
              <a:xfrm>
                <a:off x="135" y="595"/>
                <a:ext cx="27" cy="26"/>
              </a:xfrm>
              <a:custGeom>
                <a:avLst/>
                <a:gdLst>
                  <a:gd name="T0" fmla="*/ 0 w 56"/>
                  <a:gd name="T1" fmla="*/ 0 h 51"/>
                  <a:gd name="T2" fmla="*/ 0 w 56"/>
                  <a:gd name="T3" fmla="*/ 1 h 51"/>
                  <a:gd name="T4" fmla="*/ 0 w 56"/>
                  <a:gd name="T5" fmla="*/ 1 h 51"/>
                  <a:gd name="T6" fmla="*/ 0 w 56"/>
                  <a:gd name="T7" fmla="*/ 1 h 51"/>
                  <a:gd name="T8" fmla="*/ 0 w 56"/>
                  <a:gd name="T9" fmla="*/ 1 h 51"/>
                  <a:gd name="T10" fmla="*/ 0 w 56"/>
                  <a:gd name="T11" fmla="*/ 1 h 51"/>
                  <a:gd name="T12" fmla="*/ 0 w 56"/>
                  <a:gd name="T13" fmla="*/ 1 h 51"/>
                  <a:gd name="T14" fmla="*/ 0 w 56"/>
                  <a:gd name="T15" fmla="*/ 1 h 51"/>
                  <a:gd name="T16" fmla="*/ 0 w 56"/>
                  <a:gd name="T17" fmla="*/ 1 h 51"/>
                  <a:gd name="T18" fmla="*/ 0 w 56"/>
                  <a:gd name="T19" fmla="*/ 1 h 51"/>
                  <a:gd name="T20" fmla="*/ 0 w 56"/>
                  <a:gd name="T21" fmla="*/ 1 h 51"/>
                  <a:gd name="T22" fmla="*/ 0 w 56"/>
                  <a:gd name="T23" fmla="*/ 1 h 51"/>
                  <a:gd name="T24" fmla="*/ 0 w 56"/>
                  <a:gd name="T25" fmla="*/ 1 h 51"/>
                  <a:gd name="T26" fmla="*/ 0 w 56"/>
                  <a:gd name="T27" fmla="*/ 1 h 51"/>
                  <a:gd name="T28" fmla="*/ 0 w 56"/>
                  <a:gd name="T29" fmla="*/ 1 h 51"/>
                  <a:gd name="T30" fmla="*/ 0 w 56"/>
                  <a:gd name="T31" fmla="*/ 1 h 51"/>
                  <a:gd name="T32" fmla="*/ 0 w 56"/>
                  <a:gd name="T33" fmla="*/ 0 h 5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6" h="51">
                    <a:moveTo>
                      <a:pt x="0" y="0"/>
                    </a:moveTo>
                    <a:lnTo>
                      <a:pt x="6" y="8"/>
                    </a:lnTo>
                    <a:lnTo>
                      <a:pt x="13" y="17"/>
                    </a:lnTo>
                    <a:lnTo>
                      <a:pt x="22" y="26"/>
                    </a:lnTo>
                    <a:lnTo>
                      <a:pt x="32" y="36"/>
                    </a:lnTo>
                    <a:lnTo>
                      <a:pt x="40" y="44"/>
                    </a:lnTo>
                    <a:lnTo>
                      <a:pt x="48" y="48"/>
                    </a:lnTo>
                    <a:lnTo>
                      <a:pt x="53" y="51"/>
                    </a:lnTo>
                    <a:lnTo>
                      <a:pt x="56" y="50"/>
                    </a:lnTo>
                    <a:lnTo>
                      <a:pt x="55" y="45"/>
                    </a:lnTo>
                    <a:lnTo>
                      <a:pt x="49" y="39"/>
                    </a:lnTo>
                    <a:lnTo>
                      <a:pt x="41" y="32"/>
                    </a:lnTo>
                    <a:lnTo>
                      <a:pt x="32" y="25"/>
                    </a:lnTo>
                    <a:lnTo>
                      <a:pt x="21" y="18"/>
                    </a:lnTo>
                    <a:lnTo>
                      <a:pt x="12" y="11"/>
                    </a:lnTo>
                    <a:lnTo>
                      <a:pt x="5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621" name="Freeform 178"/>
              <p:cNvSpPr>
                <a:spLocks/>
              </p:cNvSpPr>
              <p:nvPr/>
            </p:nvSpPr>
            <p:spPr bwMode="auto">
              <a:xfrm>
                <a:off x="132" y="583"/>
                <a:ext cx="27" cy="19"/>
              </a:xfrm>
              <a:custGeom>
                <a:avLst/>
                <a:gdLst>
                  <a:gd name="T0" fmla="*/ 0 w 53"/>
                  <a:gd name="T1" fmla="*/ 0 h 39"/>
                  <a:gd name="T2" fmla="*/ 1 w 53"/>
                  <a:gd name="T3" fmla="*/ 0 h 39"/>
                  <a:gd name="T4" fmla="*/ 1 w 53"/>
                  <a:gd name="T5" fmla="*/ 0 h 39"/>
                  <a:gd name="T6" fmla="*/ 1 w 53"/>
                  <a:gd name="T7" fmla="*/ 0 h 39"/>
                  <a:gd name="T8" fmla="*/ 1 w 53"/>
                  <a:gd name="T9" fmla="*/ 0 h 39"/>
                  <a:gd name="T10" fmla="*/ 1 w 53"/>
                  <a:gd name="T11" fmla="*/ 0 h 39"/>
                  <a:gd name="T12" fmla="*/ 1 w 53"/>
                  <a:gd name="T13" fmla="*/ 0 h 39"/>
                  <a:gd name="T14" fmla="*/ 1 w 53"/>
                  <a:gd name="T15" fmla="*/ 0 h 39"/>
                  <a:gd name="T16" fmla="*/ 1 w 53"/>
                  <a:gd name="T17" fmla="*/ 0 h 39"/>
                  <a:gd name="T18" fmla="*/ 1 w 53"/>
                  <a:gd name="T19" fmla="*/ 0 h 39"/>
                  <a:gd name="T20" fmla="*/ 1 w 53"/>
                  <a:gd name="T21" fmla="*/ 0 h 39"/>
                  <a:gd name="T22" fmla="*/ 1 w 53"/>
                  <a:gd name="T23" fmla="*/ 0 h 39"/>
                  <a:gd name="T24" fmla="*/ 1 w 53"/>
                  <a:gd name="T25" fmla="*/ 0 h 39"/>
                  <a:gd name="T26" fmla="*/ 1 w 53"/>
                  <a:gd name="T27" fmla="*/ 0 h 39"/>
                  <a:gd name="T28" fmla="*/ 1 w 53"/>
                  <a:gd name="T29" fmla="*/ 0 h 39"/>
                  <a:gd name="T30" fmla="*/ 1 w 53"/>
                  <a:gd name="T31" fmla="*/ 0 h 39"/>
                  <a:gd name="T32" fmla="*/ 0 w 53"/>
                  <a:gd name="T33" fmla="*/ 0 h 3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3" h="39">
                    <a:moveTo>
                      <a:pt x="0" y="0"/>
                    </a:moveTo>
                    <a:lnTo>
                      <a:pt x="4" y="5"/>
                    </a:lnTo>
                    <a:lnTo>
                      <a:pt x="11" y="12"/>
                    </a:lnTo>
                    <a:lnTo>
                      <a:pt x="21" y="20"/>
                    </a:lnTo>
                    <a:lnTo>
                      <a:pt x="30" y="27"/>
                    </a:lnTo>
                    <a:lnTo>
                      <a:pt x="38" y="34"/>
                    </a:lnTo>
                    <a:lnTo>
                      <a:pt x="46" y="38"/>
                    </a:lnTo>
                    <a:lnTo>
                      <a:pt x="51" y="39"/>
                    </a:lnTo>
                    <a:lnTo>
                      <a:pt x="53" y="35"/>
                    </a:lnTo>
                    <a:lnTo>
                      <a:pt x="51" y="30"/>
                    </a:lnTo>
                    <a:lnTo>
                      <a:pt x="46" y="25"/>
                    </a:lnTo>
                    <a:lnTo>
                      <a:pt x="39" y="20"/>
                    </a:lnTo>
                    <a:lnTo>
                      <a:pt x="30" y="16"/>
                    </a:lnTo>
                    <a:lnTo>
                      <a:pt x="21" y="11"/>
                    </a:lnTo>
                    <a:lnTo>
                      <a:pt x="13" y="8"/>
                    </a:lnTo>
                    <a:lnTo>
                      <a:pt x="4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622" name="Freeform 179"/>
              <p:cNvSpPr>
                <a:spLocks/>
              </p:cNvSpPr>
              <p:nvPr/>
            </p:nvSpPr>
            <p:spPr bwMode="auto">
              <a:xfrm>
                <a:off x="131" y="568"/>
                <a:ext cx="26" cy="18"/>
              </a:xfrm>
              <a:custGeom>
                <a:avLst/>
                <a:gdLst>
                  <a:gd name="T0" fmla="*/ 0 w 52"/>
                  <a:gd name="T1" fmla="*/ 0 h 36"/>
                  <a:gd name="T2" fmla="*/ 1 w 52"/>
                  <a:gd name="T3" fmla="*/ 1 h 36"/>
                  <a:gd name="T4" fmla="*/ 1 w 52"/>
                  <a:gd name="T5" fmla="*/ 1 h 36"/>
                  <a:gd name="T6" fmla="*/ 1 w 52"/>
                  <a:gd name="T7" fmla="*/ 1 h 36"/>
                  <a:gd name="T8" fmla="*/ 1 w 52"/>
                  <a:gd name="T9" fmla="*/ 1 h 36"/>
                  <a:gd name="T10" fmla="*/ 1 w 52"/>
                  <a:gd name="T11" fmla="*/ 1 h 36"/>
                  <a:gd name="T12" fmla="*/ 1 w 52"/>
                  <a:gd name="T13" fmla="*/ 1 h 36"/>
                  <a:gd name="T14" fmla="*/ 1 w 52"/>
                  <a:gd name="T15" fmla="*/ 1 h 36"/>
                  <a:gd name="T16" fmla="*/ 1 w 52"/>
                  <a:gd name="T17" fmla="*/ 1 h 36"/>
                  <a:gd name="T18" fmla="*/ 1 w 52"/>
                  <a:gd name="T19" fmla="*/ 1 h 36"/>
                  <a:gd name="T20" fmla="*/ 1 w 52"/>
                  <a:gd name="T21" fmla="*/ 1 h 36"/>
                  <a:gd name="T22" fmla="*/ 1 w 52"/>
                  <a:gd name="T23" fmla="*/ 1 h 36"/>
                  <a:gd name="T24" fmla="*/ 1 w 52"/>
                  <a:gd name="T25" fmla="*/ 1 h 36"/>
                  <a:gd name="T26" fmla="*/ 1 w 52"/>
                  <a:gd name="T27" fmla="*/ 1 h 36"/>
                  <a:gd name="T28" fmla="*/ 1 w 52"/>
                  <a:gd name="T29" fmla="*/ 1 h 36"/>
                  <a:gd name="T30" fmla="*/ 1 w 52"/>
                  <a:gd name="T31" fmla="*/ 1 h 36"/>
                  <a:gd name="T32" fmla="*/ 0 w 52"/>
                  <a:gd name="T33" fmla="*/ 0 h 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2" h="36">
                    <a:moveTo>
                      <a:pt x="0" y="0"/>
                    </a:moveTo>
                    <a:lnTo>
                      <a:pt x="5" y="4"/>
                    </a:lnTo>
                    <a:lnTo>
                      <a:pt x="13" y="11"/>
                    </a:lnTo>
                    <a:lnTo>
                      <a:pt x="22" y="18"/>
                    </a:lnTo>
                    <a:lnTo>
                      <a:pt x="32" y="25"/>
                    </a:lnTo>
                    <a:lnTo>
                      <a:pt x="40" y="31"/>
                    </a:lnTo>
                    <a:lnTo>
                      <a:pt x="46" y="34"/>
                    </a:lnTo>
                    <a:lnTo>
                      <a:pt x="51" y="36"/>
                    </a:lnTo>
                    <a:lnTo>
                      <a:pt x="52" y="32"/>
                    </a:lnTo>
                    <a:lnTo>
                      <a:pt x="50" y="26"/>
                    </a:lnTo>
                    <a:lnTo>
                      <a:pt x="44" y="22"/>
                    </a:lnTo>
                    <a:lnTo>
                      <a:pt x="36" y="17"/>
                    </a:lnTo>
                    <a:lnTo>
                      <a:pt x="28" y="12"/>
                    </a:lnTo>
                    <a:lnTo>
                      <a:pt x="19" y="9"/>
                    </a:lnTo>
                    <a:lnTo>
                      <a:pt x="11" y="6"/>
                    </a:lnTo>
                    <a:lnTo>
                      <a:pt x="4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623" name="Freeform 180"/>
              <p:cNvSpPr>
                <a:spLocks/>
              </p:cNvSpPr>
              <p:nvPr/>
            </p:nvSpPr>
            <p:spPr bwMode="auto">
              <a:xfrm>
                <a:off x="128" y="555"/>
                <a:ext cx="23" cy="9"/>
              </a:xfrm>
              <a:custGeom>
                <a:avLst/>
                <a:gdLst>
                  <a:gd name="T0" fmla="*/ 0 w 45"/>
                  <a:gd name="T1" fmla="*/ 0 h 19"/>
                  <a:gd name="T2" fmla="*/ 1 w 45"/>
                  <a:gd name="T3" fmla="*/ 0 h 19"/>
                  <a:gd name="T4" fmla="*/ 1 w 45"/>
                  <a:gd name="T5" fmla="*/ 0 h 19"/>
                  <a:gd name="T6" fmla="*/ 1 w 45"/>
                  <a:gd name="T7" fmla="*/ 0 h 19"/>
                  <a:gd name="T8" fmla="*/ 1 w 45"/>
                  <a:gd name="T9" fmla="*/ 0 h 19"/>
                  <a:gd name="T10" fmla="*/ 1 w 45"/>
                  <a:gd name="T11" fmla="*/ 0 h 19"/>
                  <a:gd name="T12" fmla="*/ 1 w 45"/>
                  <a:gd name="T13" fmla="*/ 0 h 19"/>
                  <a:gd name="T14" fmla="*/ 1 w 45"/>
                  <a:gd name="T15" fmla="*/ 0 h 19"/>
                  <a:gd name="T16" fmla="*/ 1 w 45"/>
                  <a:gd name="T17" fmla="*/ 0 h 19"/>
                  <a:gd name="T18" fmla="*/ 1 w 45"/>
                  <a:gd name="T19" fmla="*/ 0 h 19"/>
                  <a:gd name="T20" fmla="*/ 1 w 45"/>
                  <a:gd name="T21" fmla="*/ 0 h 19"/>
                  <a:gd name="T22" fmla="*/ 1 w 45"/>
                  <a:gd name="T23" fmla="*/ 0 h 19"/>
                  <a:gd name="T24" fmla="*/ 1 w 45"/>
                  <a:gd name="T25" fmla="*/ 0 h 19"/>
                  <a:gd name="T26" fmla="*/ 1 w 45"/>
                  <a:gd name="T27" fmla="*/ 0 h 19"/>
                  <a:gd name="T28" fmla="*/ 1 w 45"/>
                  <a:gd name="T29" fmla="*/ 0 h 19"/>
                  <a:gd name="T30" fmla="*/ 1 w 45"/>
                  <a:gd name="T31" fmla="*/ 0 h 19"/>
                  <a:gd name="T32" fmla="*/ 0 w 45"/>
                  <a:gd name="T33" fmla="*/ 0 h 1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5" h="19">
                    <a:moveTo>
                      <a:pt x="0" y="0"/>
                    </a:moveTo>
                    <a:lnTo>
                      <a:pt x="6" y="5"/>
                    </a:lnTo>
                    <a:lnTo>
                      <a:pt x="12" y="8"/>
                    </a:lnTo>
                    <a:lnTo>
                      <a:pt x="19" y="13"/>
                    </a:lnTo>
                    <a:lnTo>
                      <a:pt x="27" y="16"/>
                    </a:lnTo>
                    <a:lnTo>
                      <a:pt x="34" y="19"/>
                    </a:lnTo>
                    <a:lnTo>
                      <a:pt x="40" y="19"/>
                    </a:lnTo>
                    <a:lnTo>
                      <a:pt x="44" y="18"/>
                    </a:lnTo>
                    <a:lnTo>
                      <a:pt x="45" y="14"/>
                    </a:lnTo>
                    <a:lnTo>
                      <a:pt x="42" y="9"/>
                    </a:lnTo>
                    <a:lnTo>
                      <a:pt x="39" y="6"/>
                    </a:lnTo>
                    <a:lnTo>
                      <a:pt x="33" y="5"/>
                    </a:lnTo>
                    <a:lnTo>
                      <a:pt x="26" y="4"/>
                    </a:lnTo>
                    <a:lnTo>
                      <a:pt x="18" y="4"/>
                    </a:lnTo>
                    <a:lnTo>
                      <a:pt x="11" y="3"/>
                    </a:lnTo>
                    <a:lnTo>
                      <a:pt x="4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624" name="Freeform 181"/>
              <p:cNvSpPr>
                <a:spLocks/>
              </p:cNvSpPr>
              <p:nvPr/>
            </p:nvSpPr>
            <p:spPr bwMode="auto">
              <a:xfrm>
                <a:off x="126" y="545"/>
                <a:ext cx="20" cy="4"/>
              </a:xfrm>
              <a:custGeom>
                <a:avLst/>
                <a:gdLst>
                  <a:gd name="T0" fmla="*/ 0 w 39"/>
                  <a:gd name="T1" fmla="*/ 0 h 10"/>
                  <a:gd name="T2" fmla="*/ 1 w 39"/>
                  <a:gd name="T3" fmla="*/ 0 h 10"/>
                  <a:gd name="T4" fmla="*/ 1 w 39"/>
                  <a:gd name="T5" fmla="*/ 0 h 10"/>
                  <a:gd name="T6" fmla="*/ 1 w 39"/>
                  <a:gd name="T7" fmla="*/ 0 h 10"/>
                  <a:gd name="T8" fmla="*/ 1 w 39"/>
                  <a:gd name="T9" fmla="*/ 0 h 10"/>
                  <a:gd name="T10" fmla="*/ 1 w 39"/>
                  <a:gd name="T11" fmla="*/ 0 h 10"/>
                  <a:gd name="T12" fmla="*/ 1 w 39"/>
                  <a:gd name="T13" fmla="*/ 0 h 10"/>
                  <a:gd name="T14" fmla="*/ 1 w 39"/>
                  <a:gd name="T15" fmla="*/ 0 h 10"/>
                  <a:gd name="T16" fmla="*/ 1 w 39"/>
                  <a:gd name="T17" fmla="*/ 0 h 10"/>
                  <a:gd name="T18" fmla="*/ 1 w 39"/>
                  <a:gd name="T19" fmla="*/ 0 h 10"/>
                  <a:gd name="T20" fmla="*/ 1 w 39"/>
                  <a:gd name="T21" fmla="*/ 0 h 10"/>
                  <a:gd name="T22" fmla="*/ 1 w 39"/>
                  <a:gd name="T23" fmla="*/ 0 h 10"/>
                  <a:gd name="T24" fmla="*/ 1 w 39"/>
                  <a:gd name="T25" fmla="*/ 0 h 10"/>
                  <a:gd name="T26" fmla="*/ 1 w 39"/>
                  <a:gd name="T27" fmla="*/ 0 h 10"/>
                  <a:gd name="T28" fmla="*/ 1 w 39"/>
                  <a:gd name="T29" fmla="*/ 0 h 10"/>
                  <a:gd name="T30" fmla="*/ 1 w 39"/>
                  <a:gd name="T31" fmla="*/ 0 h 10"/>
                  <a:gd name="T32" fmla="*/ 0 w 39"/>
                  <a:gd name="T33" fmla="*/ 0 h 1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9" h="10">
                    <a:moveTo>
                      <a:pt x="0" y="0"/>
                    </a:moveTo>
                    <a:lnTo>
                      <a:pt x="5" y="2"/>
                    </a:lnTo>
                    <a:lnTo>
                      <a:pt x="9" y="4"/>
                    </a:lnTo>
                    <a:lnTo>
                      <a:pt x="16" y="6"/>
                    </a:lnTo>
                    <a:lnTo>
                      <a:pt x="23" y="9"/>
                    </a:lnTo>
                    <a:lnTo>
                      <a:pt x="30" y="10"/>
                    </a:lnTo>
                    <a:lnTo>
                      <a:pt x="35" y="10"/>
                    </a:lnTo>
                    <a:lnTo>
                      <a:pt x="38" y="9"/>
                    </a:lnTo>
                    <a:lnTo>
                      <a:pt x="39" y="5"/>
                    </a:lnTo>
                    <a:lnTo>
                      <a:pt x="37" y="2"/>
                    </a:lnTo>
                    <a:lnTo>
                      <a:pt x="34" y="0"/>
                    </a:lnTo>
                    <a:lnTo>
                      <a:pt x="29" y="0"/>
                    </a:lnTo>
                    <a:lnTo>
                      <a:pt x="23" y="0"/>
                    </a:lnTo>
                    <a:lnTo>
                      <a:pt x="17" y="2"/>
                    </a:lnTo>
                    <a:lnTo>
                      <a:pt x="11" y="2"/>
                    </a:lnTo>
                    <a:lnTo>
                      <a:pt x="5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625" name="Freeform 182"/>
              <p:cNvSpPr>
                <a:spLocks/>
              </p:cNvSpPr>
              <p:nvPr/>
            </p:nvSpPr>
            <p:spPr bwMode="auto">
              <a:xfrm>
                <a:off x="123" y="532"/>
                <a:ext cx="19" cy="6"/>
              </a:xfrm>
              <a:custGeom>
                <a:avLst/>
                <a:gdLst>
                  <a:gd name="T0" fmla="*/ 0 w 39"/>
                  <a:gd name="T1" fmla="*/ 1 h 12"/>
                  <a:gd name="T2" fmla="*/ 0 w 39"/>
                  <a:gd name="T3" fmla="*/ 1 h 12"/>
                  <a:gd name="T4" fmla="*/ 0 w 39"/>
                  <a:gd name="T5" fmla="*/ 1 h 12"/>
                  <a:gd name="T6" fmla="*/ 0 w 39"/>
                  <a:gd name="T7" fmla="*/ 1 h 12"/>
                  <a:gd name="T8" fmla="*/ 0 w 39"/>
                  <a:gd name="T9" fmla="*/ 1 h 12"/>
                  <a:gd name="T10" fmla="*/ 0 w 39"/>
                  <a:gd name="T11" fmla="*/ 1 h 12"/>
                  <a:gd name="T12" fmla="*/ 0 w 39"/>
                  <a:gd name="T13" fmla="*/ 1 h 12"/>
                  <a:gd name="T14" fmla="*/ 0 w 39"/>
                  <a:gd name="T15" fmla="*/ 1 h 12"/>
                  <a:gd name="T16" fmla="*/ 0 w 39"/>
                  <a:gd name="T17" fmla="*/ 1 h 12"/>
                  <a:gd name="T18" fmla="*/ 0 w 39"/>
                  <a:gd name="T19" fmla="*/ 1 h 12"/>
                  <a:gd name="T20" fmla="*/ 0 w 39"/>
                  <a:gd name="T21" fmla="*/ 0 h 12"/>
                  <a:gd name="T22" fmla="*/ 0 w 39"/>
                  <a:gd name="T23" fmla="*/ 0 h 12"/>
                  <a:gd name="T24" fmla="*/ 0 w 39"/>
                  <a:gd name="T25" fmla="*/ 1 h 12"/>
                  <a:gd name="T26" fmla="*/ 0 w 39"/>
                  <a:gd name="T27" fmla="*/ 1 h 12"/>
                  <a:gd name="T28" fmla="*/ 0 w 39"/>
                  <a:gd name="T29" fmla="*/ 1 h 12"/>
                  <a:gd name="T30" fmla="*/ 0 w 39"/>
                  <a:gd name="T31" fmla="*/ 1 h 12"/>
                  <a:gd name="T32" fmla="*/ 0 w 39"/>
                  <a:gd name="T33" fmla="*/ 1 h 1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9" h="12">
                    <a:moveTo>
                      <a:pt x="0" y="6"/>
                    </a:moveTo>
                    <a:lnTo>
                      <a:pt x="4" y="8"/>
                    </a:lnTo>
                    <a:lnTo>
                      <a:pt x="10" y="9"/>
                    </a:lnTo>
                    <a:lnTo>
                      <a:pt x="15" y="11"/>
                    </a:lnTo>
                    <a:lnTo>
                      <a:pt x="22" y="12"/>
                    </a:lnTo>
                    <a:lnTo>
                      <a:pt x="28" y="11"/>
                    </a:lnTo>
                    <a:lnTo>
                      <a:pt x="34" y="9"/>
                    </a:lnTo>
                    <a:lnTo>
                      <a:pt x="37" y="7"/>
                    </a:lnTo>
                    <a:lnTo>
                      <a:pt x="39" y="4"/>
                    </a:lnTo>
                    <a:lnTo>
                      <a:pt x="38" y="1"/>
                    </a:lnTo>
                    <a:lnTo>
                      <a:pt x="36" y="0"/>
                    </a:lnTo>
                    <a:lnTo>
                      <a:pt x="31" y="0"/>
                    </a:lnTo>
                    <a:lnTo>
                      <a:pt x="26" y="1"/>
                    </a:lnTo>
                    <a:lnTo>
                      <a:pt x="19" y="2"/>
                    </a:lnTo>
                    <a:lnTo>
                      <a:pt x="13" y="5"/>
                    </a:lnTo>
                    <a:lnTo>
                      <a:pt x="6" y="6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626" name="Freeform 183"/>
              <p:cNvSpPr>
                <a:spLocks/>
              </p:cNvSpPr>
              <p:nvPr/>
            </p:nvSpPr>
            <p:spPr bwMode="auto">
              <a:xfrm>
                <a:off x="113" y="515"/>
                <a:ext cx="21" cy="6"/>
              </a:xfrm>
              <a:custGeom>
                <a:avLst/>
                <a:gdLst>
                  <a:gd name="T0" fmla="*/ 0 w 42"/>
                  <a:gd name="T1" fmla="*/ 1 h 11"/>
                  <a:gd name="T2" fmla="*/ 1 w 42"/>
                  <a:gd name="T3" fmla="*/ 1 h 11"/>
                  <a:gd name="T4" fmla="*/ 1 w 42"/>
                  <a:gd name="T5" fmla="*/ 1 h 11"/>
                  <a:gd name="T6" fmla="*/ 1 w 42"/>
                  <a:gd name="T7" fmla="*/ 1 h 11"/>
                  <a:gd name="T8" fmla="*/ 1 w 42"/>
                  <a:gd name="T9" fmla="*/ 1 h 11"/>
                  <a:gd name="T10" fmla="*/ 1 w 42"/>
                  <a:gd name="T11" fmla="*/ 1 h 11"/>
                  <a:gd name="T12" fmla="*/ 1 w 42"/>
                  <a:gd name="T13" fmla="*/ 1 h 11"/>
                  <a:gd name="T14" fmla="*/ 1 w 42"/>
                  <a:gd name="T15" fmla="*/ 1 h 11"/>
                  <a:gd name="T16" fmla="*/ 1 w 42"/>
                  <a:gd name="T17" fmla="*/ 1 h 11"/>
                  <a:gd name="T18" fmla="*/ 1 w 42"/>
                  <a:gd name="T19" fmla="*/ 1 h 11"/>
                  <a:gd name="T20" fmla="*/ 1 w 42"/>
                  <a:gd name="T21" fmla="*/ 1 h 11"/>
                  <a:gd name="T22" fmla="*/ 1 w 42"/>
                  <a:gd name="T23" fmla="*/ 1 h 11"/>
                  <a:gd name="T24" fmla="*/ 1 w 42"/>
                  <a:gd name="T25" fmla="*/ 0 h 11"/>
                  <a:gd name="T26" fmla="*/ 1 w 42"/>
                  <a:gd name="T27" fmla="*/ 1 h 11"/>
                  <a:gd name="T28" fmla="*/ 1 w 42"/>
                  <a:gd name="T29" fmla="*/ 1 h 11"/>
                  <a:gd name="T30" fmla="*/ 1 w 42"/>
                  <a:gd name="T31" fmla="*/ 1 h 11"/>
                  <a:gd name="T32" fmla="*/ 0 w 42"/>
                  <a:gd name="T33" fmla="*/ 1 h 1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2" h="11">
                    <a:moveTo>
                      <a:pt x="0" y="2"/>
                    </a:moveTo>
                    <a:lnTo>
                      <a:pt x="3" y="3"/>
                    </a:lnTo>
                    <a:lnTo>
                      <a:pt x="9" y="5"/>
                    </a:lnTo>
                    <a:lnTo>
                      <a:pt x="15" y="8"/>
                    </a:lnTo>
                    <a:lnTo>
                      <a:pt x="22" y="10"/>
                    </a:lnTo>
                    <a:lnTo>
                      <a:pt x="27" y="11"/>
                    </a:lnTo>
                    <a:lnTo>
                      <a:pt x="33" y="11"/>
                    </a:lnTo>
                    <a:lnTo>
                      <a:pt x="39" y="10"/>
                    </a:lnTo>
                    <a:lnTo>
                      <a:pt x="42" y="8"/>
                    </a:lnTo>
                    <a:lnTo>
                      <a:pt x="42" y="4"/>
                    </a:lnTo>
                    <a:lnTo>
                      <a:pt x="40" y="2"/>
                    </a:lnTo>
                    <a:lnTo>
                      <a:pt x="34" y="1"/>
                    </a:lnTo>
                    <a:lnTo>
                      <a:pt x="26" y="0"/>
                    </a:lnTo>
                    <a:lnTo>
                      <a:pt x="18" y="1"/>
                    </a:lnTo>
                    <a:lnTo>
                      <a:pt x="10" y="1"/>
                    </a:lnTo>
                    <a:lnTo>
                      <a:pt x="4" y="2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627" name="Freeform 184"/>
              <p:cNvSpPr>
                <a:spLocks/>
              </p:cNvSpPr>
              <p:nvPr/>
            </p:nvSpPr>
            <p:spPr bwMode="auto">
              <a:xfrm>
                <a:off x="135" y="631"/>
                <a:ext cx="20" cy="33"/>
              </a:xfrm>
              <a:custGeom>
                <a:avLst/>
                <a:gdLst>
                  <a:gd name="T0" fmla="*/ 0 w 41"/>
                  <a:gd name="T1" fmla="*/ 1 h 66"/>
                  <a:gd name="T2" fmla="*/ 0 w 41"/>
                  <a:gd name="T3" fmla="*/ 1 h 66"/>
                  <a:gd name="T4" fmla="*/ 0 w 41"/>
                  <a:gd name="T5" fmla="*/ 1 h 66"/>
                  <a:gd name="T6" fmla="*/ 0 w 41"/>
                  <a:gd name="T7" fmla="*/ 1 h 66"/>
                  <a:gd name="T8" fmla="*/ 0 w 41"/>
                  <a:gd name="T9" fmla="*/ 1 h 66"/>
                  <a:gd name="T10" fmla="*/ 0 w 41"/>
                  <a:gd name="T11" fmla="*/ 1 h 66"/>
                  <a:gd name="T12" fmla="*/ 0 w 41"/>
                  <a:gd name="T13" fmla="*/ 1 h 66"/>
                  <a:gd name="T14" fmla="*/ 0 w 41"/>
                  <a:gd name="T15" fmla="*/ 1 h 66"/>
                  <a:gd name="T16" fmla="*/ 0 w 41"/>
                  <a:gd name="T17" fmla="*/ 0 h 66"/>
                  <a:gd name="T18" fmla="*/ 0 w 41"/>
                  <a:gd name="T19" fmla="*/ 1 h 66"/>
                  <a:gd name="T20" fmla="*/ 0 w 41"/>
                  <a:gd name="T21" fmla="*/ 1 h 66"/>
                  <a:gd name="T22" fmla="*/ 0 w 41"/>
                  <a:gd name="T23" fmla="*/ 1 h 66"/>
                  <a:gd name="T24" fmla="*/ 0 w 41"/>
                  <a:gd name="T25" fmla="*/ 1 h 66"/>
                  <a:gd name="T26" fmla="*/ 0 w 41"/>
                  <a:gd name="T27" fmla="*/ 1 h 66"/>
                  <a:gd name="T28" fmla="*/ 0 w 41"/>
                  <a:gd name="T29" fmla="*/ 1 h 66"/>
                  <a:gd name="T30" fmla="*/ 0 w 41"/>
                  <a:gd name="T31" fmla="*/ 1 h 66"/>
                  <a:gd name="T32" fmla="*/ 0 w 41"/>
                  <a:gd name="T33" fmla="*/ 1 h 6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1" h="66">
                    <a:moveTo>
                      <a:pt x="41" y="64"/>
                    </a:moveTo>
                    <a:lnTo>
                      <a:pt x="40" y="60"/>
                    </a:lnTo>
                    <a:lnTo>
                      <a:pt x="35" y="55"/>
                    </a:lnTo>
                    <a:lnTo>
                      <a:pt x="29" y="47"/>
                    </a:lnTo>
                    <a:lnTo>
                      <a:pt x="22" y="37"/>
                    </a:lnTo>
                    <a:lnTo>
                      <a:pt x="14" y="28"/>
                    </a:lnTo>
                    <a:lnTo>
                      <a:pt x="7" y="18"/>
                    </a:lnTo>
                    <a:lnTo>
                      <a:pt x="3" y="9"/>
                    </a:lnTo>
                    <a:lnTo>
                      <a:pt x="0" y="0"/>
                    </a:lnTo>
                    <a:lnTo>
                      <a:pt x="3" y="11"/>
                    </a:lnTo>
                    <a:lnTo>
                      <a:pt x="7" y="22"/>
                    </a:lnTo>
                    <a:lnTo>
                      <a:pt x="14" y="35"/>
                    </a:lnTo>
                    <a:lnTo>
                      <a:pt x="20" y="47"/>
                    </a:lnTo>
                    <a:lnTo>
                      <a:pt x="27" y="56"/>
                    </a:lnTo>
                    <a:lnTo>
                      <a:pt x="33" y="63"/>
                    </a:lnTo>
                    <a:lnTo>
                      <a:pt x="37" y="66"/>
                    </a:lnTo>
                    <a:lnTo>
                      <a:pt x="41" y="6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628" name="Freeform 185"/>
              <p:cNvSpPr>
                <a:spLocks/>
              </p:cNvSpPr>
              <p:nvPr/>
            </p:nvSpPr>
            <p:spPr bwMode="auto">
              <a:xfrm>
                <a:off x="133" y="645"/>
                <a:ext cx="13" cy="24"/>
              </a:xfrm>
              <a:custGeom>
                <a:avLst/>
                <a:gdLst>
                  <a:gd name="T0" fmla="*/ 0 w 25"/>
                  <a:gd name="T1" fmla="*/ 0 h 47"/>
                  <a:gd name="T2" fmla="*/ 1 w 25"/>
                  <a:gd name="T3" fmla="*/ 1 h 47"/>
                  <a:gd name="T4" fmla="*/ 1 w 25"/>
                  <a:gd name="T5" fmla="*/ 1 h 47"/>
                  <a:gd name="T6" fmla="*/ 1 w 25"/>
                  <a:gd name="T7" fmla="*/ 1 h 47"/>
                  <a:gd name="T8" fmla="*/ 1 w 25"/>
                  <a:gd name="T9" fmla="*/ 1 h 47"/>
                  <a:gd name="T10" fmla="*/ 1 w 25"/>
                  <a:gd name="T11" fmla="*/ 1 h 47"/>
                  <a:gd name="T12" fmla="*/ 1 w 25"/>
                  <a:gd name="T13" fmla="*/ 1 h 47"/>
                  <a:gd name="T14" fmla="*/ 1 w 25"/>
                  <a:gd name="T15" fmla="*/ 1 h 47"/>
                  <a:gd name="T16" fmla="*/ 0 w 25"/>
                  <a:gd name="T17" fmla="*/ 0 h 4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5" h="47">
                    <a:moveTo>
                      <a:pt x="0" y="0"/>
                    </a:moveTo>
                    <a:lnTo>
                      <a:pt x="6" y="15"/>
                    </a:lnTo>
                    <a:lnTo>
                      <a:pt x="14" y="31"/>
                    </a:lnTo>
                    <a:lnTo>
                      <a:pt x="21" y="45"/>
                    </a:lnTo>
                    <a:lnTo>
                      <a:pt x="25" y="47"/>
                    </a:lnTo>
                    <a:lnTo>
                      <a:pt x="23" y="38"/>
                    </a:lnTo>
                    <a:lnTo>
                      <a:pt x="16" y="24"/>
                    </a:lnTo>
                    <a:lnTo>
                      <a:pt x="7" y="1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629" name="Freeform 186"/>
              <p:cNvSpPr>
                <a:spLocks/>
              </p:cNvSpPr>
              <p:nvPr/>
            </p:nvSpPr>
            <p:spPr bwMode="auto">
              <a:xfrm>
                <a:off x="40" y="456"/>
                <a:ext cx="34" cy="126"/>
              </a:xfrm>
              <a:custGeom>
                <a:avLst/>
                <a:gdLst>
                  <a:gd name="T0" fmla="*/ 0 w 70"/>
                  <a:gd name="T1" fmla="*/ 0 h 251"/>
                  <a:gd name="T2" fmla="*/ 0 w 70"/>
                  <a:gd name="T3" fmla="*/ 0 h 251"/>
                  <a:gd name="T4" fmla="*/ 0 w 70"/>
                  <a:gd name="T5" fmla="*/ 0 h 251"/>
                  <a:gd name="T6" fmla="*/ 0 w 70"/>
                  <a:gd name="T7" fmla="*/ 1 h 251"/>
                  <a:gd name="T8" fmla="*/ 0 w 70"/>
                  <a:gd name="T9" fmla="*/ 1 h 251"/>
                  <a:gd name="T10" fmla="*/ 0 w 70"/>
                  <a:gd name="T11" fmla="*/ 1 h 251"/>
                  <a:gd name="T12" fmla="*/ 0 w 70"/>
                  <a:gd name="T13" fmla="*/ 1 h 251"/>
                  <a:gd name="T14" fmla="*/ 0 w 70"/>
                  <a:gd name="T15" fmla="*/ 1 h 251"/>
                  <a:gd name="T16" fmla="*/ 0 w 70"/>
                  <a:gd name="T17" fmla="*/ 2 h 251"/>
                  <a:gd name="T18" fmla="*/ 0 w 70"/>
                  <a:gd name="T19" fmla="*/ 2 h 251"/>
                  <a:gd name="T20" fmla="*/ 0 w 70"/>
                  <a:gd name="T21" fmla="*/ 2 h 251"/>
                  <a:gd name="T22" fmla="*/ 0 w 70"/>
                  <a:gd name="T23" fmla="*/ 2 h 251"/>
                  <a:gd name="T24" fmla="*/ 0 w 70"/>
                  <a:gd name="T25" fmla="*/ 2 h 251"/>
                  <a:gd name="T26" fmla="*/ 0 w 70"/>
                  <a:gd name="T27" fmla="*/ 2 h 251"/>
                  <a:gd name="T28" fmla="*/ 0 w 70"/>
                  <a:gd name="T29" fmla="*/ 2 h 251"/>
                  <a:gd name="T30" fmla="*/ 0 w 70"/>
                  <a:gd name="T31" fmla="*/ 2 h 251"/>
                  <a:gd name="T32" fmla="*/ 0 w 70"/>
                  <a:gd name="T33" fmla="*/ 1 h 251"/>
                  <a:gd name="T34" fmla="*/ 0 w 70"/>
                  <a:gd name="T35" fmla="*/ 1 h 251"/>
                  <a:gd name="T36" fmla="*/ 0 w 70"/>
                  <a:gd name="T37" fmla="*/ 1 h 251"/>
                  <a:gd name="T38" fmla="*/ 0 w 70"/>
                  <a:gd name="T39" fmla="*/ 1 h 251"/>
                  <a:gd name="T40" fmla="*/ 0 w 70"/>
                  <a:gd name="T41" fmla="*/ 0 h 251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70" h="251">
                    <a:moveTo>
                      <a:pt x="60" y="0"/>
                    </a:moveTo>
                    <a:lnTo>
                      <a:pt x="63" y="0"/>
                    </a:lnTo>
                    <a:lnTo>
                      <a:pt x="65" y="0"/>
                    </a:lnTo>
                    <a:lnTo>
                      <a:pt x="67" y="1"/>
                    </a:lnTo>
                    <a:lnTo>
                      <a:pt x="70" y="1"/>
                    </a:lnTo>
                    <a:lnTo>
                      <a:pt x="43" y="32"/>
                    </a:lnTo>
                    <a:lnTo>
                      <a:pt x="26" y="66"/>
                    </a:lnTo>
                    <a:lnTo>
                      <a:pt x="14" y="100"/>
                    </a:lnTo>
                    <a:lnTo>
                      <a:pt x="10" y="135"/>
                    </a:lnTo>
                    <a:lnTo>
                      <a:pt x="9" y="168"/>
                    </a:lnTo>
                    <a:lnTo>
                      <a:pt x="11" y="199"/>
                    </a:lnTo>
                    <a:lnTo>
                      <a:pt x="15" y="227"/>
                    </a:lnTo>
                    <a:lnTo>
                      <a:pt x="19" y="251"/>
                    </a:lnTo>
                    <a:lnTo>
                      <a:pt x="10" y="232"/>
                    </a:lnTo>
                    <a:lnTo>
                      <a:pt x="3" y="203"/>
                    </a:lnTo>
                    <a:lnTo>
                      <a:pt x="0" y="167"/>
                    </a:lnTo>
                    <a:lnTo>
                      <a:pt x="3" y="128"/>
                    </a:lnTo>
                    <a:lnTo>
                      <a:pt x="10" y="89"/>
                    </a:lnTo>
                    <a:lnTo>
                      <a:pt x="21" y="52"/>
                    </a:lnTo>
                    <a:lnTo>
                      <a:pt x="37" y="22"/>
                    </a:lnTo>
                    <a:lnTo>
                      <a:pt x="6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630" name="Freeform 187"/>
              <p:cNvSpPr>
                <a:spLocks/>
              </p:cNvSpPr>
              <p:nvPr/>
            </p:nvSpPr>
            <p:spPr bwMode="auto">
              <a:xfrm>
                <a:off x="44" y="561"/>
                <a:ext cx="25" cy="17"/>
              </a:xfrm>
              <a:custGeom>
                <a:avLst/>
                <a:gdLst>
                  <a:gd name="T0" fmla="*/ 0 w 49"/>
                  <a:gd name="T1" fmla="*/ 0 h 33"/>
                  <a:gd name="T2" fmla="*/ 1 w 49"/>
                  <a:gd name="T3" fmla="*/ 1 h 33"/>
                  <a:gd name="T4" fmla="*/ 1 w 49"/>
                  <a:gd name="T5" fmla="*/ 1 h 33"/>
                  <a:gd name="T6" fmla="*/ 1 w 49"/>
                  <a:gd name="T7" fmla="*/ 1 h 33"/>
                  <a:gd name="T8" fmla="*/ 1 w 49"/>
                  <a:gd name="T9" fmla="*/ 1 h 33"/>
                  <a:gd name="T10" fmla="*/ 1 w 49"/>
                  <a:gd name="T11" fmla="*/ 1 h 33"/>
                  <a:gd name="T12" fmla="*/ 1 w 49"/>
                  <a:gd name="T13" fmla="*/ 1 h 33"/>
                  <a:gd name="T14" fmla="*/ 1 w 49"/>
                  <a:gd name="T15" fmla="*/ 1 h 33"/>
                  <a:gd name="T16" fmla="*/ 1 w 49"/>
                  <a:gd name="T17" fmla="*/ 1 h 33"/>
                  <a:gd name="T18" fmla="*/ 1 w 49"/>
                  <a:gd name="T19" fmla="*/ 1 h 33"/>
                  <a:gd name="T20" fmla="*/ 1 w 49"/>
                  <a:gd name="T21" fmla="*/ 1 h 33"/>
                  <a:gd name="T22" fmla="*/ 1 w 49"/>
                  <a:gd name="T23" fmla="*/ 1 h 33"/>
                  <a:gd name="T24" fmla="*/ 1 w 49"/>
                  <a:gd name="T25" fmla="*/ 1 h 33"/>
                  <a:gd name="T26" fmla="*/ 1 w 49"/>
                  <a:gd name="T27" fmla="*/ 1 h 33"/>
                  <a:gd name="T28" fmla="*/ 1 w 49"/>
                  <a:gd name="T29" fmla="*/ 1 h 33"/>
                  <a:gd name="T30" fmla="*/ 1 w 49"/>
                  <a:gd name="T31" fmla="*/ 1 h 33"/>
                  <a:gd name="T32" fmla="*/ 0 w 49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9" h="33">
                    <a:moveTo>
                      <a:pt x="0" y="0"/>
                    </a:moveTo>
                    <a:lnTo>
                      <a:pt x="4" y="7"/>
                    </a:lnTo>
                    <a:lnTo>
                      <a:pt x="11" y="14"/>
                    </a:lnTo>
                    <a:lnTo>
                      <a:pt x="18" y="20"/>
                    </a:lnTo>
                    <a:lnTo>
                      <a:pt x="26" y="25"/>
                    </a:lnTo>
                    <a:lnTo>
                      <a:pt x="34" y="30"/>
                    </a:lnTo>
                    <a:lnTo>
                      <a:pt x="41" y="32"/>
                    </a:lnTo>
                    <a:lnTo>
                      <a:pt x="47" y="33"/>
                    </a:lnTo>
                    <a:lnTo>
                      <a:pt x="49" y="32"/>
                    </a:lnTo>
                    <a:lnTo>
                      <a:pt x="49" y="30"/>
                    </a:lnTo>
                    <a:lnTo>
                      <a:pt x="44" y="26"/>
                    </a:lnTo>
                    <a:lnTo>
                      <a:pt x="39" y="23"/>
                    </a:lnTo>
                    <a:lnTo>
                      <a:pt x="32" y="20"/>
                    </a:lnTo>
                    <a:lnTo>
                      <a:pt x="23" y="15"/>
                    </a:lnTo>
                    <a:lnTo>
                      <a:pt x="14" y="10"/>
                    </a:lnTo>
                    <a:lnTo>
                      <a:pt x="6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631" name="Freeform 188"/>
              <p:cNvSpPr>
                <a:spLocks/>
              </p:cNvSpPr>
              <p:nvPr/>
            </p:nvSpPr>
            <p:spPr bwMode="auto">
              <a:xfrm>
                <a:off x="43" y="549"/>
                <a:ext cx="29" cy="25"/>
              </a:xfrm>
              <a:custGeom>
                <a:avLst/>
                <a:gdLst>
                  <a:gd name="T0" fmla="*/ 0 w 59"/>
                  <a:gd name="T1" fmla="*/ 1 h 49"/>
                  <a:gd name="T2" fmla="*/ 0 w 59"/>
                  <a:gd name="T3" fmla="*/ 1 h 49"/>
                  <a:gd name="T4" fmla="*/ 0 w 59"/>
                  <a:gd name="T5" fmla="*/ 1 h 49"/>
                  <a:gd name="T6" fmla="*/ 0 w 59"/>
                  <a:gd name="T7" fmla="*/ 1 h 49"/>
                  <a:gd name="T8" fmla="*/ 0 w 59"/>
                  <a:gd name="T9" fmla="*/ 1 h 49"/>
                  <a:gd name="T10" fmla="*/ 0 w 59"/>
                  <a:gd name="T11" fmla="*/ 1 h 49"/>
                  <a:gd name="T12" fmla="*/ 0 w 59"/>
                  <a:gd name="T13" fmla="*/ 1 h 49"/>
                  <a:gd name="T14" fmla="*/ 0 w 59"/>
                  <a:gd name="T15" fmla="*/ 1 h 49"/>
                  <a:gd name="T16" fmla="*/ 0 w 59"/>
                  <a:gd name="T17" fmla="*/ 0 h 49"/>
                  <a:gd name="T18" fmla="*/ 0 w 59"/>
                  <a:gd name="T19" fmla="*/ 1 h 49"/>
                  <a:gd name="T20" fmla="*/ 0 w 59"/>
                  <a:gd name="T21" fmla="*/ 1 h 49"/>
                  <a:gd name="T22" fmla="*/ 0 w 59"/>
                  <a:gd name="T23" fmla="*/ 1 h 49"/>
                  <a:gd name="T24" fmla="*/ 0 w 59"/>
                  <a:gd name="T25" fmla="*/ 1 h 49"/>
                  <a:gd name="T26" fmla="*/ 0 w 59"/>
                  <a:gd name="T27" fmla="*/ 1 h 49"/>
                  <a:gd name="T28" fmla="*/ 0 w 59"/>
                  <a:gd name="T29" fmla="*/ 1 h 49"/>
                  <a:gd name="T30" fmla="*/ 0 w 59"/>
                  <a:gd name="T31" fmla="*/ 1 h 49"/>
                  <a:gd name="T32" fmla="*/ 0 w 59"/>
                  <a:gd name="T33" fmla="*/ 1 h 4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9" h="49">
                    <a:moveTo>
                      <a:pt x="59" y="49"/>
                    </a:moveTo>
                    <a:lnTo>
                      <a:pt x="56" y="49"/>
                    </a:lnTo>
                    <a:lnTo>
                      <a:pt x="50" y="47"/>
                    </a:lnTo>
                    <a:lnTo>
                      <a:pt x="42" y="42"/>
                    </a:lnTo>
                    <a:lnTo>
                      <a:pt x="31" y="37"/>
                    </a:lnTo>
                    <a:lnTo>
                      <a:pt x="21" y="29"/>
                    </a:lnTo>
                    <a:lnTo>
                      <a:pt x="12" y="19"/>
                    </a:lnTo>
                    <a:lnTo>
                      <a:pt x="5" y="10"/>
                    </a:lnTo>
                    <a:lnTo>
                      <a:pt x="0" y="0"/>
                    </a:lnTo>
                    <a:lnTo>
                      <a:pt x="6" y="5"/>
                    </a:lnTo>
                    <a:lnTo>
                      <a:pt x="15" y="12"/>
                    </a:lnTo>
                    <a:lnTo>
                      <a:pt x="26" y="20"/>
                    </a:lnTo>
                    <a:lnTo>
                      <a:pt x="36" y="27"/>
                    </a:lnTo>
                    <a:lnTo>
                      <a:pt x="45" y="34"/>
                    </a:lnTo>
                    <a:lnTo>
                      <a:pt x="53" y="41"/>
                    </a:lnTo>
                    <a:lnTo>
                      <a:pt x="58" y="46"/>
                    </a:lnTo>
                    <a:lnTo>
                      <a:pt x="59" y="49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632" name="Freeform 189"/>
              <p:cNvSpPr>
                <a:spLocks/>
              </p:cNvSpPr>
              <p:nvPr/>
            </p:nvSpPr>
            <p:spPr bwMode="auto">
              <a:xfrm>
                <a:off x="41" y="526"/>
                <a:ext cx="36" cy="32"/>
              </a:xfrm>
              <a:custGeom>
                <a:avLst/>
                <a:gdLst>
                  <a:gd name="T0" fmla="*/ 1 w 70"/>
                  <a:gd name="T1" fmla="*/ 0 h 65"/>
                  <a:gd name="T2" fmla="*/ 1 w 70"/>
                  <a:gd name="T3" fmla="*/ 0 h 65"/>
                  <a:gd name="T4" fmla="*/ 1 w 70"/>
                  <a:gd name="T5" fmla="*/ 0 h 65"/>
                  <a:gd name="T6" fmla="*/ 1 w 70"/>
                  <a:gd name="T7" fmla="*/ 0 h 65"/>
                  <a:gd name="T8" fmla="*/ 1 w 70"/>
                  <a:gd name="T9" fmla="*/ 0 h 65"/>
                  <a:gd name="T10" fmla="*/ 1 w 70"/>
                  <a:gd name="T11" fmla="*/ 0 h 65"/>
                  <a:gd name="T12" fmla="*/ 1 w 70"/>
                  <a:gd name="T13" fmla="*/ 0 h 65"/>
                  <a:gd name="T14" fmla="*/ 1 w 70"/>
                  <a:gd name="T15" fmla="*/ 0 h 65"/>
                  <a:gd name="T16" fmla="*/ 0 w 70"/>
                  <a:gd name="T17" fmla="*/ 0 h 65"/>
                  <a:gd name="T18" fmla="*/ 1 w 70"/>
                  <a:gd name="T19" fmla="*/ 0 h 65"/>
                  <a:gd name="T20" fmla="*/ 1 w 70"/>
                  <a:gd name="T21" fmla="*/ 0 h 65"/>
                  <a:gd name="T22" fmla="*/ 1 w 70"/>
                  <a:gd name="T23" fmla="*/ 0 h 65"/>
                  <a:gd name="T24" fmla="*/ 1 w 70"/>
                  <a:gd name="T25" fmla="*/ 0 h 65"/>
                  <a:gd name="T26" fmla="*/ 1 w 70"/>
                  <a:gd name="T27" fmla="*/ 0 h 65"/>
                  <a:gd name="T28" fmla="*/ 1 w 70"/>
                  <a:gd name="T29" fmla="*/ 0 h 65"/>
                  <a:gd name="T30" fmla="*/ 1 w 70"/>
                  <a:gd name="T31" fmla="*/ 0 h 65"/>
                  <a:gd name="T32" fmla="*/ 1 w 70"/>
                  <a:gd name="T33" fmla="*/ 0 h 6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70" h="65">
                    <a:moveTo>
                      <a:pt x="70" y="64"/>
                    </a:moveTo>
                    <a:lnTo>
                      <a:pt x="67" y="65"/>
                    </a:lnTo>
                    <a:lnTo>
                      <a:pt x="59" y="62"/>
                    </a:lnTo>
                    <a:lnTo>
                      <a:pt x="48" y="55"/>
                    </a:lnTo>
                    <a:lnTo>
                      <a:pt x="37" y="45"/>
                    </a:lnTo>
                    <a:lnTo>
                      <a:pt x="25" y="34"/>
                    </a:lnTo>
                    <a:lnTo>
                      <a:pt x="14" y="22"/>
                    </a:lnTo>
                    <a:lnTo>
                      <a:pt x="6" y="11"/>
                    </a:lnTo>
                    <a:lnTo>
                      <a:pt x="0" y="0"/>
                    </a:lnTo>
                    <a:lnTo>
                      <a:pt x="6" y="5"/>
                    </a:lnTo>
                    <a:lnTo>
                      <a:pt x="15" y="13"/>
                    </a:lnTo>
                    <a:lnTo>
                      <a:pt x="26" y="22"/>
                    </a:lnTo>
                    <a:lnTo>
                      <a:pt x="40" y="33"/>
                    </a:lnTo>
                    <a:lnTo>
                      <a:pt x="52" y="43"/>
                    </a:lnTo>
                    <a:lnTo>
                      <a:pt x="62" y="52"/>
                    </a:lnTo>
                    <a:lnTo>
                      <a:pt x="69" y="59"/>
                    </a:lnTo>
                    <a:lnTo>
                      <a:pt x="70" y="6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633" name="Freeform 190"/>
              <p:cNvSpPr>
                <a:spLocks/>
              </p:cNvSpPr>
              <p:nvPr/>
            </p:nvSpPr>
            <p:spPr bwMode="auto">
              <a:xfrm>
                <a:off x="44" y="503"/>
                <a:ext cx="38" cy="30"/>
              </a:xfrm>
              <a:custGeom>
                <a:avLst/>
                <a:gdLst>
                  <a:gd name="T0" fmla="*/ 1 w 76"/>
                  <a:gd name="T1" fmla="*/ 1 h 59"/>
                  <a:gd name="T2" fmla="*/ 1 w 76"/>
                  <a:gd name="T3" fmla="*/ 1 h 59"/>
                  <a:gd name="T4" fmla="*/ 1 w 76"/>
                  <a:gd name="T5" fmla="*/ 1 h 59"/>
                  <a:gd name="T6" fmla="*/ 1 w 76"/>
                  <a:gd name="T7" fmla="*/ 1 h 59"/>
                  <a:gd name="T8" fmla="*/ 1 w 76"/>
                  <a:gd name="T9" fmla="*/ 1 h 59"/>
                  <a:gd name="T10" fmla="*/ 1 w 76"/>
                  <a:gd name="T11" fmla="*/ 1 h 59"/>
                  <a:gd name="T12" fmla="*/ 1 w 76"/>
                  <a:gd name="T13" fmla="*/ 1 h 59"/>
                  <a:gd name="T14" fmla="*/ 1 w 76"/>
                  <a:gd name="T15" fmla="*/ 1 h 59"/>
                  <a:gd name="T16" fmla="*/ 0 w 76"/>
                  <a:gd name="T17" fmla="*/ 0 h 59"/>
                  <a:gd name="T18" fmla="*/ 1 w 76"/>
                  <a:gd name="T19" fmla="*/ 1 h 59"/>
                  <a:gd name="T20" fmla="*/ 1 w 76"/>
                  <a:gd name="T21" fmla="*/ 1 h 59"/>
                  <a:gd name="T22" fmla="*/ 1 w 76"/>
                  <a:gd name="T23" fmla="*/ 1 h 59"/>
                  <a:gd name="T24" fmla="*/ 1 w 76"/>
                  <a:gd name="T25" fmla="*/ 1 h 59"/>
                  <a:gd name="T26" fmla="*/ 1 w 76"/>
                  <a:gd name="T27" fmla="*/ 1 h 59"/>
                  <a:gd name="T28" fmla="*/ 1 w 76"/>
                  <a:gd name="T29" fmla="*/ 1 h 59"/>
                  <a:gd name="T30" fmla="*/ 1 w 76"/>
                  <a:gd name="T31" fmla="*/ 1 h 59"/>
                  <a:gd name="T32" fmla="*/ 1 w 76"/>
                  <a:gd name="T33" fmla="*/ 1 h 5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76" h="59">
                    <a:moveTo>
                      <a:pt x="76" y="58"/>
                    </a:moveTo>
                    <a:lnTo>
                      <a:pt x="71" y="59"/>
                    </a:lnTo>
                    <a:lnTo>
                      <a:pt x="62" y="56"/>
                    </a:lnTo>
                    <a:lnTo>
                      <a:pt x="50" y="50"/>
                    </a:lnTo>
                    <a:lnTo>
                      <a:pt x="38" y="41"/>
                    </a:lnTo>
                    <a:lnTo>
                      <a:pt x="25" y="30"/>
                    </a:lnTo>
                    <a:lnTo>
                      <a:pt x="13" y="20"/>
                    </a:lnTo>
                    <a:lnTo>
                      <a:pt x="4" y="10"/>
                    </a:lnTo>
                    <a:lnTo>
                      <a:pt x="0" y="0"/>
                    </a:lnTo>
                    <a:lnTo>
                      <a:pt x="5" y="4"/>
                    </a:lnTo>
                    <a:lnTo>
                      <a:pt x="16" y="11"/>
                    </a:lnTo>
                    <a:lnTo>
                      <a:pt x="28" y="19"/>
                    </a:lnTo>
                    <a:lnTo>
                      <a:pt x="42" y="29"/>
                    </a:lnTo>
                    <a:lnTo>
                      <a:pt x="55" y="39"/>
                    </a:lnTo>
                    <a:lnTo>
                      <a:pt x="66" y="48"/>
                    </a:lnTo>
                    <a:lnTo>
                      <a:pt x="73" y="55"/>
                    </a:lnTo>
                    <a:lnTo>
                      <a:pt x="76" y="58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634" name="Freeform 191"/>
              <p:cNvSpPr>
                <a:spLocks/>
              </p:cNvSpPr>
              <p:nvPr/>
            </p:nvSpPr>
            <p:spPr bwMode="auto">
              <a:xfrm>
                <a:off x="49" y="494"/>
                <a:ext cx="34" cy="25"/>
              </a:xfrm>
              <a:custGeom>
                <a:avLst/>
                <a:gdLst>
                  <a:gd name="T0" fmla="*/ 0 w 69"/>
                  <a:gd name="T1" fmla="*/ 0 h 51"/>
                  <a:gd name="T2" fmla="*/ 0 w 69"/>
                  <a:gd name="T3" fmla="*/ 0 h 51"/>
                  <a:gd name="T4" fmla="*/ 0 w 69"/>
                  <a:gd name="T5" fmla="*/ 0 h 51"/>
                  <a:gd name="T6" fmla="*/ 0 w 69"/>
                  <a:gd name="T7" fmla="*/ 0 h 51"/>
                  <a:gd name="T8" fmla="*/ 0 w 69"/>
                  <a:gd name="T9" fmla="*/ 0 h 51"/>
                  <a:gd name="T10" fmla="*/ 0 w 69"/>
                  <a:gd name="T11" fmla="*/ 0 h 51"/>
                  <a:gd name="T12" fmla="*/ 0 w 69"/>
                  <a:gd name="T13" fmla="*/ 0 h 51"/>
                  <a:gd name="T14" fmla="*/ 0 w 69"/>
                  <a:gd name="T15" fmla="*/ 0 h 51"/>
                  <a:gd name="T16" fmla="*/ 0 w 69"/>
                  <a:gd name="T17" fmla="*/ 0 h 51"/>
                  <a:gd name="T18" fmla="*/ 0 w 69"/>
                  <a:gd name="T19" fmla="*/ 0 h 51"/>
                  <a:gd name="T20" fmla="*/ 0 w 69"/>
                  <a:gd name="T21" fmla="*/ 0 h 51"/>
                  <a:gd name="T22" fmla="*/ 0 w 69"/>
                  <a:gd name="T23" fmla="*/ 0 h 51"/>
                  <a:gd name="T24" fmla="*/ 0 w 69"/>
                  <a:gd name="T25" fmla="*/ 0 h 51"/>
                  <a:gd name="T26" fmla="*/ 0 w 69"/>
                  <a:gd name="T27" fmla="*/ 0 h 51"/>
                  <a:gd name="T28" fmla="*/ 0 w 69"/>
                  <a:gd name="T29" fmla="*/ 0 h 51"/>
                  <a:gd name="T30" fmla="*/ 0 w 69"/>
                  <a:gd name="T31" fmla="*/ 0 h 51"/>
                  <a:gd name="T32" fmla="*/ 0 w 69"/>
                  <a:gd name="T33" fmla="*/ 0 h 5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69" h="51">
                    <a:moveTo>
                      <a:pt x="69" y="51"/>
                    </a:moveTo>
                    <a:lnTo>
                      <a:pt x="66" y="51"/>
                    </a:lnTo>
                    <a:lnTo>
                      <a:pt x="57" y="47"/>
                    </a:lnTo>
                    <a:lnTo>
                      <a:pt x="47" y="42"/>
                    </a:lnTo>
                    <a:lnTo>
                      <a:pt x="34" y="33"/>
                    </a:lnTo>
                    <a:lnTo>
                      <a:pt x="22" y="25"/>
                    </a:lnTo>
                    <a:lnTo>
                      <a:pt x="11" y="16"/>
                    </a:lnTo>
                    <a:lnTo>
                      <a:pt x="3" y="7"/>
                    </a:lnTo>
                    <a:lnTo>
                      <a:pt x="0" y="0"/>
                    </a:lnTo>
                    <a:lnTo>
                      <a:pt x="7" y="5"/>
                    </a:lnTo>
                    <a:lnTo>
                      <a:pt x="16" y="10"/>
                    </a:lnTo>
                    <a:lnTo>
                      <a:pt x="29" y="17"/>
                    </a:lnTo>
                    <a:lnTo>
                      <a:pt x="41" y="24"/>
                    </a:lnTo>
                    <a:lnTo>
                      <a:pt x="53" y="32"/>
                    </a:lnTo>
                    <a:lnTo>
                      <a:pt x="62" y="39"/>
                    </a:lnTo>
                    <a:lnTo>
                      <a:pt x="68" y="46"/>
                    </a:lnTo>
                    <a:lnTo>
                      <a:pt x="69" y="5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635" name="Freeform 192"/>
              <p:cNvSpPr>
                <a:spLocks/>
              </p:cNvSpPr>
              <p:nvPr/>
            </p:nvSpPr>
            <p:spPr bwMode="auto">
              <a:xfrm>
                <a:off x="54" y="476"/>
                <a:ext cx="29" cy="21"/>
              </a:xfrm>
              <a:custGeom>
                <a:avLst/>
                <a:gdLst>
                  <a:gd name="T0" fmla="*/ 0 w 59"/>
                  <a:gd name="T1" fmla="*/ 0 h 43"/>
                  <a:gd name="T2" fmla="*/ 0 w 59"/>
                  <a:gd name="T3" fmla="*/ 0 h 43"/>
                  <a:gd name="T4" fmla="*/ 0 w 59"/>
                  <a:gd name="T5" fmla="*/ 0 h 43"/>
                  <a:gd name="T6" fmla="*/ 0 w 59"/>
                  <a:gd name="T7" fmla="*/ 0 h 43"/>
                  <a:gd name="T8" fmla="*/ 0 w 59"/>
                  <a:gd name="T9" fmla="*/ 0 h 43"/>
                  <a:gd name="T10" fmla="*/ 0 w 59"/>
                  <a:gd name="T11" fmla="*/ 0 h 43"/>
                  <a:gd name="T12" fmla="*/ 0 w 59"/>
                  <a:gd name="T13" fmla="*/ 0 h 43"/>
                  <a:gd name="T14" fmla="*/ 0 w 59"/>
                  <a:gd name="T15" fmla="*/ 0 h 43"/>
                  <a:gd name="T16" fmla="*/ 0 w 59"/>
                  <a:gd name="T17" fmla="*/ 0 h 43"/>
                  <a:gd name="T18" fmla="*/ 0 w 59"/>
                  <a:gd name="T19" fmla="*/ 0 h 43"/>
                  <a:gd name="T20" fmla="*/ 0 w 59"/>
                  <a:gd name="T21" fmla="*/ 0 h 43"/>
                  <a:gd name="T22" fmla="*/ 0 w 59"/>
                  <a:gd name="T23" fmla="*/ 0 h 43"/>
                  <a:gd name="T24" fmla="*/ 0 w 59"/>
                  <a:gd name="T25" fmla="*/ 0 h 43"/>
                  <a:gd name="T26" fmla="*/ 0 w 59"/>
                  <a:gd name="T27" fmla="*/ 0 h 43"/>
                  <a:gd name="T28" fmla="*/ 0 w 59"/>
                  <a:gd name="T29" fmla="*/ 0 h 43"/>
                  <a:gd name="T30" fmla="*/ 0 w 59"/>
                  <a:gd name="T31" fmla="*/ 0 h 43"/>
                  <a:gd name="T32" fmla="*/ 0 w 59"/>
                  <a:gd name="T33" fmla="*/ 0 h 4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9" h="43">
                    <a:moveTo>
                      <a:pt x="59" y="42"/>
                    </a:moveTo>
                    <a:lnTo>
                      <a:pt x="55" y="43"/>
                    </a:lnTo>
                    <a:lnTo>
                      <a:pt x="48" y="42"/>
                    </a:lnTo>
                    <a:lnTo>
                      <a:pt x="40" y="38"/>
                    </a:lnTo>
                    <a:lnTo>
                      <a:pt x="30" y="33"/>
                    </a:lnTo>
                    <a:lnTo>
                      <a:pt x="21" y="27"/>
                    </a:lnTo>
                    <a:lnTo>
                      <a:pt x="12" y="19"/>
                    </a:lnTo>
                    <a:lnTo>
                      <a:pt x="5" y="10"/>
                    </a:lnTo>
                    <a:lnTo>
                      <a:pt x="0" y="0"/>
                    </a:lnTo>
                    <a:lnTo>
                      <a:pt x="6" y="5"/>
                    </a:lnTo>
                    <a:lnTo>
                      <a:pt x="15" y="10"/>
                    </a:lnTo>
                    <a:lnTo>
                      <a:pt x="25" y="16"/>
                    </a:lnTo>
                    <a:lnTo>
                      <a:pt x="36" y="22"/>
                    </a:lnTo>
                    <a:lnTo>
                      <a:pt x="45" y="29"/>
                    </a:lnTo>
                    <a:lnTo>
                      <a:pt x="53" y="34"/>
                    </a:lnTo>
                    <a:lnTo>
                      <a:pt x="58" y="38"/>
                    </a:lnTo>
                    <a:lnTo>
                      <a:pt x="59" y="4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636" name="Freeform 193"/>
              <p:cNvSpPr>
                <a:spLocks/>
              </p:cNvSpPr>
              <p:nvPr/>
            </p:nvSpPr>
            <p:spPr bwMode="auto">
              <a:xfrm>
                <a:off x="71" y="461"/>
                <a:ext cx="18" cy="5"/>
              </a:xfrm>
              <a:custGeom>
                <a:avLst/>
                <a:gdLst>
                  <a:gd name="T0" fmla="*/ 1 w 34"/>
                  <a:gd name="T1" fmla="*/ 0 h 12"/>
                  <a:gd name="T2" fmla="*/ 1 w 34"/>
                  <a:gd name="T3" fmla="*/ 0 h 12"/>
                  <a:gd name="T4" fmla="*/ 1 w 34"/>
                  <a:gd name="T5" fmla="*/ 0 h 12"/>
                  <a:gd name="T6" fmla="*/ 1 w 34"/>
                  <a:gd name="T7" fmla="*/ 0 h 12"/>
                  <a:gd name="T8" fmla="*/ 1 w 34"/>
                  <a:gd name="T9" fmla="*/ 0 h 12"/>
                  <a:gd name="T10" fmla="*/ 1 w 34"/>
                  <a:gd name="T11" fmla="*/ 0 h 12"/>
                  <a:gd name="T12" fmla="*/ 1 w 34"/>
                  <a:gd name="T13" fmla="*/ 0 h 12"/>
                  <a:gd name="T14" fmla="*/ 1 w 34"/>
                  <a:gd name="T15" fmla="*/ 0 h 12"/>
                  <a:gd name="T16" fmla="*/ 0 w 34"/>
                  <a:gd name="T17" fmla="*/ 0 h 12"/>
                  <a:gd name="T18" fmla="*/ 1 w 34"/>
                  <a:gd name="T19" fmla="*/ 0 h 12"/>
                  <a:gd name="T20" fmla="*/ 1 w 34"/>
                  <a:gd name="T21" fmla="*/ 0 h 12"/>
                  <a:gd name="T22" fmla="*/ 1 w 34"/>
                  <a:gd name="T23" fmla="*/ 0 h 12"/>
                  <a:gd name="T24" fmla="*/ 1 w 34"/>
                  <a:gd name="T25" fmla="*/ 0 h 12"/>
                  <a:gd name="T26" fmla="*/ 1 w 34"/>
                  <a:gd name="T27" fmla="*/ 0 h 12"/>
                  <a:gd name="T28" fmla="*/ 1 w 34"/>
                  <a:gd name="T29" fmla="*/ 0 h 12"/>
                  <a:gd name="T30" fmla="*/ 1 w 34"/>
                  <a:gd name="T31" fmla="*/ 0 h 12"/>
                  <a:gd name="T32" fmla="*/ 1 w 34"/>
                  <a:gd name="T33" fmla="*/ 0 h 1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12">
                    <a:moveTo>
                      <a:pt x="34" y="8"/>
                    </a:moveTo>
                    <a:lnTo>
                      <a:pt x="32" y="11"/>
                    </a:lnTo>
                    <a:lnTo>
                      <a:pt x="27" y="12"/>
                    </a:lnTo>
                    <a:lnTo>
                      <a:pt x="23" y="12"/>
                    </a:lnTo>
                    <a:lnTo>
                      <a:pt x="16" y="12"/>
                    </a:lnTo>
                    <a:lnTo>
                      <a:pt x="10" y="11"/>
                    </a:lnTo>
                    <a:lnTo>
                      <a:pt x="4" y="8"/>
                    </a:lnTo>
                    <a:lnTo>
                      <a:pt x="1" y="5"/>
                    </a:lnTo>
                    <a:lnTo>
                      <a:pt x="0" y="0"/>
                    </a:lnTo>
                    <a:lnTo>
                      <a:pt x="4" y="4"/>
                    </a:lnTo>
                    <a:lnTo>
                      <a:pt x="9" y="5"/>
                    </a:lnTo>
                    <a:lnTo>
                      <a:pt x="16" y="5"/>
                    </a:lnTo>
                    <a:lnTo>
                      <a:pt x="23" y="5"/>
                    </a:lnTo>
                    <a:lnTo>
                      <a:pt x="29" y="5"/>
                    </a:lnTo>
                    <a:lnTo>
                      <a:pt x="32" y="5"/>
                    </a:lnTo>
                    <a:lnTo>
                      <a:pt x="34" y="6"/>
                    </a:lnTo>
                    <a:lnTo>
                      <a:pt x="34" y="8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637" name="Freeform 194"/>
              <p:cNvSpPr>
                <a:spLocks/>
              </p:cNvSpPr>
              <p:nvPr/>
            </p:nvSpPr>
            <p:spPr bwMode="auto">
              <a:xfrm>
                <a:off x="41" y="537"/>
                <a:ext cx="33" cy="28"/>
              </a:xfrm>
              <a:custGeom>
                <a:avLst/>
                <a:gdLst>
                  <a:gd name="T0" fmla="*/ 1 w 65"/>
                  <a:gd name="T1" fmla="*/ 0 h 57"/>
                  <a:gd name="T2" fmla="*/ 1 w 65"/>
                  <a:gd name="T3" fmla="*/ 0 h 57"/>
                  <a:gd name="T4" fmla="*/ 1 w 65"/>
                  <a:gd name="T5" fmla="*/ 0 h 57"/>
                  <a:gd name="T6" fmla="*/ 1 w 65"/>
                  <a:gd name="T7" fmla="*/ 0 h 57"/>
                  <a:gd name="T8" fmla="*/ 1 w 65"/>
                  <a:gd name="T9" fmla="*/ 0 h 57"/>
                  <a:gd name="T10" fmla="*/ 1 w 65"/>
                  <a:gd name="T11" fmla="*/ 0 h 57"/>
                  <a:gd name="T12" fmla="*/ 1 w 65"/>
                  <a:gd name="T13" fmla="*/ 0 h 57"/>
                  <a:gd name="T14" fmla="*/ 1 w 65"/>
                  <a:gd name="T15" fmla="*/ 0 h 57"/>
                  <a:gd name="T16" fmla="*/ 0 w 65"/>
                  <a:gd name="T17" fmla="*/ 0 h 57"/>
                  <a:gd name="T18" fmla="*/ 1 w 65"/>
                  <a:gd name="T19" fmla="*/ 0 h 57"/>
                  <a:gd name="T20" fmla="*/ 1 w 65"/>
                  <a:gd name="T21" fmla="*/ 0 h 57"/>
                  <a:gd name="T22" fmla="*/ 1 w 65"/>
                  <a:gd name="T23" fmla="*/ 0 h 57"/>
                  <a:gd name="T24" fmla="*/ 1 w 65"/>
                  <a:gd name="T25" fmla="*/ 0 h 57"/>
                  <a:gd name="T26" fmla="*/ 1 w 65"/>
                  <a:gd name="T27" fmla="*/ 0 h 57"/>
                  <a:gd name="T28" fmla="*/ 1 w 65"/>
                  <a:gd name="T29" fmla="*/ 0 h 57"/>
                  <a:gd name="T30" fmla="*/ 1 w 65"/>
                  <a:gd name="T31" fmla="*/ 0 h 57"/>
                  <a:gd name="T32" fmla="*/ 1 w 65"/>
                  <a:gd name="T33" fmla="*/ 0 h 5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65" h="57">
                    <a:moveTo>
                      <a:pt x="65" y="56"/>
                    </a:moveTo>
                    <a:lnTo>
                      <a:pt x="62" y="57"/>
                    </a:lnTo>
                    <a:lnTo>
                      <a:pt x="55" y="53"/>
                    </a:lnTo>
                    <a:lnTo>
                      <a:pt x="45" y="49"/>
                    </a:lnTo>
                    <a:lnTo>
                      <a:pt x="34" y="41"/>
                    </a:lnTo>
                    <a:lnTo>
                      <a:pt x="23" y="31"/>
                    </a:lnTo>
                    <a:lnTo>
                      <a:pt x="14" y="21"/>
                    </a:lnTo>
                    <a:lnTo>
                      <a:pt x="6" y="11"/>
                    </a:lnTo>
                    <a:lnTo>
                      <a:pt x="0" y="0"/>
                    </a:lnTo>
                    <a:lnTo>
                      <a:pt x="6" y="5"/>
                    </a:lnTo>
                    <a:lnTo>
                      <a:pt x="14" y="11"/>
                    </a:lnTo>
                    <a:lnTo>
                      <a:pt x="25" y="19"/>
                    </a:lnTo>
                    <a:lnTo>
                      <a:pt x="37" y="28"/>
                    </a:lnTo>
                    <a:lnTo>
                      <a:pt x="48" y="37"/>
                    </a:lnTo>
                    <a:lnTo>
                      <a:pt x="57" y="45"/>
                    </a:lnTo>
                    <a:lnTo>
                      <a:pt x="64" y="51"/>
                    </a:lnTo>
                    <a:lnTo>
                      <a:pt x="65" y="56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638" name="Freeform 195"/>
              <p:cNvSpPr>
                <a:spLocks/>
              </p:cNvSpPr>
              <p:nvPr/>
            </p:nvSpPr>
            <p:spPr bwMode="auto">
              <a:xfrm>
                <a:off x="42" y="515"/>
                <a:ext cx="37" cy="29"/>
              </a:xfrm>
              <a:custGeom>
                <a:avLst/>
                <a:gdLst>
                  <a:gd name="T0" fmla="*/ 0 w 75"/>
                  <a:gd name="T1" fmla="*/ 1 h 56"/>
                  <a:gd name="T2" fmla="*/ 0 w 75"/>
                  <a:gd name="T3" fmla="*/ 1 h 56"/>
                  <a:gd name="T4" fmla="*/ 0 w 75"/>
                  <a:gd name="T5" fmla="*/ 1 h 56"/>
                  <a:gd name="T6" fmla="*/ 0 w 75"/>
                  <a:gd name="T7" fmla="*/ 1 h 56"/>
                  <a:gd name="T8" fmla="*/ 0 w 75"/>
                  <a:gd name="T9" fmla="*/ 1 h 56"/>
                  <a:gd name="T10" fmla="*/ 0 w 75"/>
                  <a:gd name="T11" fmla="*/ 1 h 56"/>
                  <a:gd name="T12" fmla="*/ 0 w 75"/>
                  <a:gd name="T13" fmla="*/ 1 h 56"/>
                  <a:gd name="T14" fmla="*/ 0 w 75"/>
                  <a:gd name="T15" fmla="*/ 1 h 56"/>
                  <a:gd name="T16" fmla="*/ 0 w 75"/>
                  <a:gd name="T17" fmla="*/ 0 h 56"/>
                  <a:gd name="T18" fmla="*/ 0 w 75"/>
                  <a:gd name="T19" fmla="*/ 1 h 56"/>
                  <a:gd name="T20" fmla="*/ 0 w 75"/>
                  <a:gd name="T21" fmla="*/ 1 h 56"/>
                  <a:gd name="T22" fmla="*/ 0 w 75"/>
                  <a:gd name="T23" fmla="*/ 1 h 56"/>
                  <a:gd name="T24" fmla="*/ 0 w 75"/>
                  <a:gd name="T25" fmla="*/ 1 h 56"/>
                  <a:gd name="T26" fmla="*/ 0 w 75"/>
                  <a:gd name="T27" fmla="*/ 1 h 56"/>
                  <a:gd name="T28" fmla="*/ 0 w 75"/>
                  <a:gd name="T29" fmla="*/ 1 h 56"/>
                  <a:gd name="T30" fmla="*/ 0 w 75"/>
                  <a:gd name="T31" fmla="*/ 1 h 56"/>
                  <a:gd name="T32" fmla="*/ 0 w 75"/>
                  <a:gd name="T33" fmla="*/ 1 h 5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75" h="56">
                    <a:moveTo>
                      <a:pt x="75" y="55"/>
                    </a:moveTo>
                    <a:lnTo>
                      <a:pt x="70" y="56"/>
                    </a:lnTo>
                    <a:lnTo>
                      <a:pt x="61" y="53"/>
                    </a:lnTo>
                    <a:lnTo>
                      <a:pt x="51" y="47"/>
                    </a:lnTo>
                    <a:lnTo>
                      <a:pt x="38" y="39"/>
                    </a:lnTo>
                    <a:lnTo>
                      <a:pt x="24" y="30"/>
                    </a:lnTo>
                    <a:lnTo>
                      <a:pt x="14" y="19"/>
                    </a:lnTo>
                    <a:lnTo>
                      <a:pt x="5" y="9"/>
                    </a:lnTo>
                    <a:lnTo>
                      <a:pt x="0" y="0"/>
                    </a:lnTo>
                    <a:lnTo>
                      <a:pt x="6" y="3"/>
                    </a:lnTo>
                    <a:lnTo>
                      <a:pt x="16" y="9"/>
                    </a:lnTo>
                    <a:lnTo>
                      <a:pt x="28" y="18"/>
                    </a:lnTo>
                    <a:lnTo>
                      <a:pt x="42" y="27"/>
                    </a:lnTo>
                    <a:lnTo>
                      <a:pt x="55" y="37"/>
                    </a:lnTo>
                    <a:lnTo>
                      <a:pt x="66" y="45"/>
                    </a:lnTo>
                    <a:lnTo>
                      <a:pt x="73" y="52"/>
                    </a:lnTo>
                    <a:lnTo>
                      <a:pt x="75" y="55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639" name="Freeform 196"/>
              <p:cNvSpPr>
                <a:spLocks/>
              </p:cNvSpPr>
              <p:nvPr/>
            </p:nvSpPr>
            <p:spPr bwMode="auto">
              <a:xfrm>
                <a:off x="49" y="485"/>
                <a:ext cx="36" cy="21"/>
              </a:xfrm>
              <a:custGeom>
                <a:avLst/>
                <a:gdLst>
                  <a:gd name="T0" fmla="*/ 1 w 71"/>
                  <a:gd name="T1" fmla="*/ 1 h 42"/>
                  <a:gd name="T2" fmla="*/ 1 w 71"/>
                  <a:gd name="T3" fmla="*/ 1 h 42"/>
                  <a:gd name="T4" fmla="*/ 1 w 71"/>
                  <a:gd name="T5" fmla="*/ 1 h 42"/>
                  <a:gd name="T6" fmla="*/ 1 w 71"/>
                  <a:gd name="T7" fmla="*/ 1 h 42"/>
                  <a:gd name="T8" fmla="*/ 1 w 71"/>
                  <a:gd name="T9" fmla="*/ 1 h 42"/>
                  <a:gd name="T10" fmla="*/ 1 w 71"/>
                  <a:gd name="T11" fmla="*/ 1 h 42"/>
                  <a:gd name="T12" fmla="*/ 1 w 71"/>
                  <a:gd name="T13" fmla="*/ 1 h 42"/>
                  <a:gd name="T14" fmla="*/ 1 w 71"/>
                  <a:gd name="T15" fmla="*/ 1 h 42"/>
                  <a:gd name="T16" fmla="*/ 0 w 71"/>
                  <a:gd name="T17" fmla="*/ 0 h 42"/>
                  <a:gd name="T18" fmla="*/ 1 w 71"/>
                  <a:gd name="T19" fmla="*/ 1 h 42"/>
                  <a:gd name="T20" fmla="*/ 1 w 71"/>
                  <a:gd name="T21" fmla="*/ 1 h 42"/>
                  <a:gd name="T22" fmla="*/ 1 w 71"/>
                  <a:gd name="T23" fmla="*/ 1 h 42"/>
                  <a:gd name="T24" fmla="*/ 1 w 71"/>
                  <a:gd name="T25" fmla="*/ 1 h 42"/>
                  <a:gd name="T26" fmla="*/ 1 w 71"/>
                  <a:gd name="T27" fmla="*/ 1 h 42"/>
                  <a:gd name="T28" fmla="*/ 1 w 71"/>
                  <a:gd name="T29" fmla="*/ 1 h 42"/>
                  <a:gd name="T30" fmla="*/ 1 w 71"/>
                  <a:gd name="T31" fmla="*/ 1 h 42"/>
                  <a:gd name="T32" fmla="*/ 1 w 71"/>
                  <a:gd name="T33" fmla="*/ 1 h 4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71" h="42">
                    <a:moveTo>
                      <a:pt x="71" y="41"/>
                    </a:moveTo>
                    <a:lnTo>
                      <a:pt x="68" y="42"/>
                    </a:lnTo>
                    <a:lnTo>
                      <a:pt x="60" y="41"/>
                    </a:lnTo>
                    <a:lnTo>
                      <a:pt x="49" y="38"/>
                    </a:lnTo>
                    <a:lnTo>
                      <a:pt x="38" y="32"/>
                    </a:lnTo>
                    <a:lnTo>
                      <a:pt x="25" y="25"/>
                    </a:lnTo>
                    <a:lnTo>
                      <a:pt x="14" y="18"/>
                    </a:lnTo>
                    <a:lnTo>
                      <a:pt x="6" y="9"/>
                    </a:lnTo>
                    <a:lnTo>
                      <a:pt x="0" y="0"/>
                    </a:lnTo>
                    <a:lnTo>
                      <a:pt x="7" y="4"/>
                    </a:lnTo>
                    <a:lnTo>
                      <a:pt x="17" y="9"/>
                    </a:lnTo>
                    <a:lnTo>
                      <a:pt x="30" y="15"/>
                    </a:lnTo>
                    <a:lnTo>
                      <a:pt x="43" y="22"/>
                    </a:lnTo>
                    <a:lnTo>
                      <a:pt x="54" y="27"/>
                    </a:lnTo>
                    <a:lnTo>
                      <a:pt x="64" y="33"/>
                    </a:lnTo>
                    <a:lnTo>
                      <a:pt x="70" y="38"/>
                    </a:lnTo>
                    <a:lnTo>
                      <a:pt x="71" y="4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640" name="Freeform 197"/>
              <p:cNvSpPr>
                <a:spLocks/>
              </p:cNvSpPr>
              <p:nvPr/>
            </p:nvSpPr>
            <p:spPr bwMode="auto">
              <a:xfrm>
                <a:off x="58" y="469"/>
                <a:ext cx="27" cy="22"/>
              </a:xfrm>
              <a:custGeom>
                <a:avLst/>
                <a:gdLst>
                  <a:gd name="T0" fmla="*/ 1 w 53"/>
                  <a:gd name="T1" fmla="*/ 1 h 44"/>
                  <a:gd name="T2" fmla="*/ 1 w 53"/>
                  <a:gd name="T3" fmla="*/ 1 h 44"/>
                  <a:gd name="T4" fmla="*/ 1 w 53"/>
                  <a:gd name="T5" fmla="*/ 1 h 44"/>
                  <a:gd name="T6" fmla="*/ 1 w 53"/>
                  <a:gd name="T7" fmla="*/ 1 h 44"/>
                  <a:gd name="T8" fmla="*/ 1 w 53"/>
                  <a:gd name="T9" fmla="*/ 1 h 44"/>
                  <a:gd name="T10" fmla="*/ 1 w 53"/>
                  <a:gd name="T11" fmla="*/ 1 h 44"/>
                  <a:gd name="T12" fmla="*/ 1 w 53"/>
                  <a:gd name="T13" fmla="*/ 1 h 44"/>
                  <a:gd name="T14" fmla="*/ 1 w 53"/>
                  <a:gd name="T15" fmla="*/ 1 h 44"/>
                  <a:gd name="T16" fmla="*/ 0 w 53"/>
                  <a:gd name="T17" fmla="*/ 0 h 44"/>
                  <a:gd name="T18" fmla="*/ 1 w 53"/>
                  <a:gd name="T19" fmla="*/ 1 h 44"/>
                  <a:gd name="T20" fmla="*/ 1 w 53"/>
                  <a:gd name="T21" fmla="*/ 1 h 44"/>
                  <a:gd name="T22" fmla="*/ 1 w 53"/>
                  <a:gd name="T23" fmla="*/ 1 h 44"/>
                  <a:gd name="T24" fmla="*/ 1 w 53"/>
                  <a:gd name="T25" fmla="*/ 1 h 44"/>
                  <a:gd name="T26" fmla="*/ 1 w 53"/>
                  <a:gd name="T27" fmla="*/ 1 h 44"/>
                  <a:gd name="T28" fmla="*/ 1 w 53"/>
                  <a:gd name="T29" fmla="*/ 1 h 44"/>
                  <a:gd name="T30" fmla="*/ 1 w 53"/>
                  <a:gd name="T31" fmla="*/ 1 h 44"/>
                  <a:gd name="T32" fmla="*/ 1 w 53"/>
                  <a:gd name="T33" fmla="*/ 1 h 4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3" h="44">
                    <a:moveTo>
                      <a:pt x="53" y="43"/>
                    </a:moveTo>
                    <a:lnTo>
                      <a:pt x="50" y="44"/>
                    </a:lnTo>
                    <a:lnTo>
                      <a:pt x="43" y="41"/>
                    </a:lnTo>
                    <a:lnTo>
                      <a:pt x="35" y="35"/>
                    </a:lnTo>
                    <a:lnTo>
                      <a:pt x="26" y="28"/>
                    </a:lnTo>
                    <a:lnTo>
                      <a:pt x="15" y="20"/>
                    </a:lnTo>
                    <a:lnTo>
                      <a:pt x="7" y="12"/>
                    </a:lnTo>
                    <a:lnTo>
                      <a:pt x="3" y="5"/>
                    </a:lnTo>
                    <a:lnTo>
                      <a:pt x="0" y="0"/>
                    </a:lnTo>
                    <a:lnTo>
                      <a:pt x="6" y="4"/>
                    </a:lnTo>
                    <a:lnTo>
                      <a:pt x="13" y="9"/>
                    </a:lnTo>
                    <a:lnTo>
                      <a:pt x="22" y="14"/>
                    </a:lnTo>
                    <a:lnTo>
                      <a:pt x="30" y="21"/>
                    </a:lnTo>
                    <a:lnTo>
                      <a:pt x="39" y="28"/>
                    </a:lnTo>
                    <a:lnTo>
                      <a:pt x="46" y="34"/>
                    </a:lnTo>
                    <a:lnTo>
                      <a:pt x="51" y="40"/>
                    </a:lnTo>
                    <a:lnTo>
                      <a:pt x="53" y="4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641" name="Freeform 198"/>
              <p:cNvSpPr>
                <a:spLocks/>
              </p:cNvSpPr>
              <p:nvPr/>
            </p:nvSpPr>
            <p:spPr bwMode="auto">
              <a:xfrm>
                <a:off x="62" y="466"/>
                <a:ext cx="19" cy="8"/>
              </a:xfrm>
              <a:custGeom>
                <a:avLst/>
                <a:gdLst>
                  <a:gd name="T0" fmla="*/ 0 w 39"/>
                  <a:gd name="T1" fmla="*/ 0 h 17"/>
                  <a:gd name="T2" fmla="*/ 0 w 39"/>
                  <a:gd name="T3" fmla="*/ 0 h 17"/>
                  <a:gd name="T4" fmla="*/ 0 w 39"/>
                  <a:gd name="T5" fmla="*/ 0 h 17"/>
                  <a:gd name="T6" fmla="*/ 0 w 39"/>
                  <a:gd name="T7" fmla="*/ 0 h 17"/>
                  <a:gd name="T8" fmla="*/ 0 w 39"/>
                  <a:gd name="T9" fmla="*/ 0 h 17"/>
                  <a:gd name="T10" fmla="*/ 0 w 39"/>
                  <a:gd name="T11" fmla="*/ 0 h 17"/>
                  <a:gd name="T12" fmla="*/ 0 w 39"/>
                  <a:gd name="T13" fmla="*/ 0 h 17"/>
                  <a:gd name="T14" fmla="*/ 0 w 39"/>
                  <a:gd name="T15" fmla="*/ 0 h 17"/>
                  <a:gd name="T16" fmla="*/ 0 w 39"/>
                  <a:gd name="T17" fmla="*/ 0 h 17"/>
                  <a:gd name="T18" fmla="*/ 0 w 39"/>
                  <a:gd name="T19" fmla="*/ 0 h 17"/>
                  <a:gd name="T20" fmla="*/ 0 w 39"/>
                  <a:gd name="T21" fmla="*/ 0 h 17"/>
                  <a:gd name="T22" fmla="*/ 0 w 39"/>
                  <a:gd name="T23" fmla="*/ 0 h 17"/>
                  <a:gd name="T24" fmla="*/ 0 w 39"/>
                  <a:gd name="T25" fmla="*/ 0 h 17"/>
                  <a:gd name="T26" fmla="*/ 0 w 39"/>
                  <a:gd name="T27" fmla="*/ 0 h 17"/>
                  <a:gd name="T28" fmla="*/ 0 w 39"/>
                  <a:gd name="T29" fmla="*/ 0 h 17"/>
                  <a:gd name="T30" fmla="*/ 0 w 39"/>
                  <a:gd name="T31" fmla="*/ 0 h 17"/>
                  <a:gd name="T32" fmla="*/ 0 w 39"/>
                  <a:gd name="T33" fmla="*/ 0 h 1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9" h="17">
                    <a:moveTo>
                      <a:pt x="39" y="15"/>
                    </a:moveTo>
                    <a:lnTo>
                      <a:pt x="37" y="16"/>
                    </a:lnTo>
                    <a:lnTo>
                      <a:pt x="32" y="17"/>
                    </a:lnTo>
                    <a:lnTo>
                      <a:pt x="27" y="16"/>
                    </a:lnTo>
                    <a:lnTo>
                      <a:pt x="20" y="15"/>
                    </a:lnTo>
                    <a:lnTo>
                      <a:pt x="13" y="12"/>
                    </a:lnTo>
                    <a:lnTo>
                      <a:pt x="7" y="9"/>
                    </a:lnTo>
                    <a:lnTo>
                      <a:pt x="3" y="4"/>
                    </a:lnTo>
                    <a:lnTo>
                      <a:pt x="0" y="0"/>
                    </a:lnTo>
                    <a:lnTo>
                      <a:pt x="5" y="3"/>
                    </a:lnTo>
                    <a:lnTo>
                      <a:pt x="11" y="5"/>
                    </a:lnTo>
                    <a:lnTo>
                      <a:pt x="19" y="6"/>
                    </a:lnTo>
                    <a:lnTo>
                      <a:pt x="26" y="8"/>
                    </a:lnTo>
                    <a:lnTo>
                      <a:pt x="32" y="9"/>
                    </a:lnTo>
                    <a:lnTo>
                      <a:pt x="37" y="10"/>
                    </a:lnTo>
                    <a:lnTo>
                      <a:pt x="39" y="12"/>
                    </a:lnTo>
                    <a:lnTo>
                      <a:pt x="39" y="15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642" name="Freeform 199"/>
              <p:cNvSpPr>
                <a:spLocks/>
              </p:cNvSpPr>
              <p:nvPr/>
            </p:nvSpPr>
            <p:spPr bwMode="auto">
              <a:xfrm>
                <a:off x="46" y="571"/>
                <a:ext cx="16" cy="17"/>
              </a:xfrm>
              <a:custGeom>
                <a:avLst/>
                <a:gdLst>
                  <a:gd name="T0" fmla="*/ 0 w 31"/>
                  <a:gd name="T1" fmla="*/ 0 h 33"/>
                  <a:gd name="T2" fmla="*/ 1 w 31"/>
                  <a:gd name="T3" fmla="*/ 1 h 33"/>
                  <a:gd name="T4" fmla="*/ 1 w 31"/>
                  <a:gd name="T5" fmla="*/ 1 h 33"/>
                  <a:gd name="T6" fmla="*/ 1 w 31"/>
                  <a:gd name="T7" fmla="*/ 1 h 33"/>
                  <a:gd name="T8" fmla="*/ 1 w 31"/>
                  <a:gd name="T9" fmla="*/ 1 h 33"/>
                  <a:gd name="T10" fmla="*/ 1 w 31"/>
                  <a:gd name="T11" fmla="*/ 1 h 33"/>
                  <a:gd name="T12" fmla="*/ 1 w 31"/>
                  <a:gd name="T13" fmla="*/ 1 h 33"/>
                  <a:gd name="T14" fmla="*/ 1 w 31"/>
                  <a:gd name="T15" fmla="*/ 1 h 33"/>
                  <a:gd name="T16" fmla="*/ 1 w 31"/>
                  <a:gd name="T17" fmla="*/ 1 h 33"/>
                  <a:gd name="T18" fmla="*/ 1 w 31"/>
                  <a:gd name="T19" fmla="*/ 1 h 33"/>
                  <a:gd name="T20" fmla="*/ 1 w 31"/>
                  <a:gd name="T21" fmla="*/ 1 h 33"/>
                  <a:gd name="T22" fmla="*/ 1 w 31"/>
                  <a:gd name="T23" fmla="*/ 1 h 33"/>
                  <a:gd name="T24" fmla="*/ 0 w 31"/>
                  <a:gd name="T25" fmla="*/ 0 h 3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31" h="33">
                    <a:moveTo>
                      <a:pt x="0" y="0"/>
                    </a:moveTo>
                    <a:lnTo>
                      <a:pt x="4" y="2"/>
                    </a:lnTo>
                    <a:lnTo>
                      <a:pt x="8" y="5"/>
                    </a:lnTo>
                    <a:lnTo>
                      <a:pt x="14" y="10"/>
                    </a:lnTo>
                    <a:lnTo>
                      <a:pt x="20" y="15"/>
                    </a:lnTo>
                    <a:lnTo>
                      <a:pt x="25" y="20"/>
                    </a:lnTo>
                    <a:lnTo>
                      <a:pt x="29" y="25"/>
                    </a:lnTo>
                    <a:lnTo>
                      <a:pt x="31" y="30"/>
                    </a:lnTo>
                    <a:lnTo>
                      <a:pt x="30" y="33"/>
                    </a:lnTo>
                    <a:lnTo>
                      <a:pt x="23" y="32"/>
                    </a:lnTo>
                    <a:lnTo>
                      <a:pt x="14" y="21"/>
                    </a:lnTo>
                    <a:lnTo>
                      <a:pt x="6" y="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643" name="Freeform 200"/>
              <p:cNvSpPr>
                <a:spLocks/>
              </p:cNvSpPr>
              <p:nvPr/>
            </p:nvSpPr>
            <p:spPr bwMode="auto">
              <a:xfrm>
                <a:off x="45" y="575"/>
                <a:ext cx="5" cy="20"/>
              </a:xfrm>
              <a:custGeom>
                <a:avLst/>
                <a:gdLst>
                  <a:gd name="T0" fmla="*/ 1 w 8"/>
                  <a:gd name="T1" fmla="*/ 0 h 42"/>
                  <a:gd name="T2" fmla="*/ 1 w 8"/>
                  <a:gd name="T3" fmla="*/ 0 h 42"/>
                  <a:gd name="T4" fmla="*/ 0 w 8"/>
                  <a:gd name="T5" fmla="*/ 0 h 42"/>
                  <a:gd name="T6" fmla="*/ 0 w 8"/>
                  <a:gd name="T7" fmla="*/ 0 h 42"/>
                  <a:gd name="T8" fmla="*/ 1 w 8"/>
                  <a:gd name="T9" fmla="*/ 0 h 42"/>
                  <a:gd name="T10" fmla="*/ 1 w 8"/>
                  <a:gd name="T11" fmla="*/ 0 h 42"/>
                  <a:gd name="T12" fmla="*/ 1 w 8"/>
                  <a:gd name="T13" fmla="*/ 0 h 42"/>
                  <a:gd name="T14" fmla="*/ 1 w 8"/>
                  <a:gd name="T15" fmla="*/ 0 h 42"/>
                  <a:gd name="T16" fmla="*/ 1 w 8"/>
                  <a:gd name="T17" fmla="*/ 0 h 4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8" h="42">
                    <a:moveTo>
                      <a:pt x="2" y="0"/>
                    </a:moveTo>
                    <a:lnTo>
                      <a:pt x="2" y="9"/>
                    </a:lnTo>
                    <a:lnTo>
                      <a:pt x="0" y="22"/>
                    </a:lnTo>
                    <a:lnTo>
                      <a:pt x="0" y="36"/>
                    </a:lnTo>
                    <a:lnTo>
                      <a:pt x="5" y="42"/>
                    </a:lnTo>
                    <a:lnTo>
                      <a:pt x="8" y="36"/>
                    </a:lnTo>
                    <a:lnTo>
                      <a:pt x="8" y="25"/>
                    </a:lnTo>
                    <a:lnTo>
                      <a:pt x="5" y="1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644" name="Freeform 201"/>
              <p:cNvSpPr>
                <a:spLocks/>
              </p:cNvSpPr>
              <p:nvPr/>
            </p:nvSpPr>
            <p:spPr bwMode="auto">
              <a:xfrm>
                <a:off x="30" y="571"/>
                <a:ext cx="17" cy="19"/>
              </a:xfrm>
              <a:custGeom>
                <a:avLst/>
                <a:gdLst>
                  <a:gd name="T0" fmla="*/ 1 w 33"/>
                  <a:gd name="T1" fmla="*/ 0 h 38"/>
                  <a:gd name="T2" fmla="*/ 1 w 33"/>
                  <a:gd name="T3" fmla="*/ 1 h 38"/>
                  <a:gd name="T4" fmla="*/ 1 w 33"/>
                  <a:gd name="T5" fmla="*/ 1 h 38"/>
                  <a:gd name="T6" fmla="*/ 1 w 33"/>
                  <a:gd name="T7" fmla="*/ 1 h 38"/>
                  <a:gd name="T8" fmla="*/ 0 w 33"/>
                  <a:gd name="T9" fmla="*/ 1 h 38"/>
                  <a:gd name="T10" fmla="*/ 0 w 33"/>
                  <a:gd name="T11" fmla="*/ 1 h 38"/>
                  <a:gd name="T12" fmla="*/ 1 w 33"/>
                  <a:gd name="T13" fmla="*/ 1 h 38"/>
                  <a:gd name="T14" fmla="*/ 1 w 33"/>
                  <a:gd name="T15" fmla="*/ 1 h 38"/>
                  <a:gd name="T16" fmla="*/ 1 w 33"/>
                  <a:gd name="T17" fmla="*/ 1 h 38"/>
                  <a:gd name="T18" fmla="*/ 1 w 33"/>
                  <a:gd name="T19" fmla="*/ 1 h 38"/>
                  <a:gd name="T20" fmla="*/ 1 w 33"/>
                  <a:gd name="T21" fmla="*/ 1 h 38"/>
                  <a:gd name="T22" fmla="*/ 1 w 33"/>
                  <a:gd name="T23" fmla="*/ 1 h 38"/>
                  <a:gd name="T24" fmla="*/ 1 w 33"/>
                  <a:gd name="T25" fmla="*/ 0 h 3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33" h="38">
                    <a:moveTo>
                      <a:pt x="33" y="0"/>
                    </a:moveTo>
                    <a:lnTo>
                      <a:pt x="25" y="12"/>
                    </a:lnTo>
                    <a:lnTo>
                      <a:pt x="15" y="26"/>
                    </a:lnTo>
                    <a:lnTo>
                      <a:pt x="6" y="37"/>
                    </a:lnTo>
                    <a:lnTo>
                      <a:pt x="0" y="38"/>
                    </a:lnTo>
                    <a:lnTo>
                      <a:pt x="0" y="35"/>
                    </a:lnTo>
                    <a:lnTo>
                      <a:pt x="2" y="30"/>
                    </a:lnTo>
                    <a:lnTo>
                      <a:pt x="7" y="26"/>
                    </a:lnTo>
                    <a:lnTo>
                      <a:pt x="13" y="19"/>
                    </a:lnTo>
                    <a:lnTo>
                      <a:pt x="19" y="13"/>
                    </a:lnTo>
                    <a:lnTo>
                      <a:pt x="25" y="8"/>
                    </a:lnTo>
                    <a:lnTo>
                      <a:pt x="30" y="4"/>
                    </a:lnTo>
                    <a:lnTo>
                      <a:pt x="33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645" name="Freeform 202"/>
              <p:cNvSpPr>
                <a:spLocks/>
              </p:cNvSpPr>
              <p:nvPr/>
            </p:nvSpPr>
            <p:spPr bwMode="auto">
              <a:xfrm>
                <a:off x="33" y="465"/>
                <a:ext cx="26" cy="6"/>
              </a:xfrm>
              <a:custGeom>
                <a:avLst/>
                <a:gdLst>
                  <a:gd name="T0" fmla="*/ 1 w 52"/>
                  <a:gd name="T1" fmla="*/ 1 h 12"/>
                  <a:gd name="T2" fmla="*/ 1 w 52"/>
                  <a:gd name="T3" fmla="*/ 1 h 12"/>
                  <a:gd name="T4" fmla="*/ 1 w 52"/>
                  <a:gd name="T5" fmla="*/ 1 h 12"/>
                  <a:gd name="T6" fmla="*/ 1 w 52"/>
                  <a:gd name="T7" fmla="*/ 1 h 12"/>
                  <a:gd name="T8" fmla="*/ 1 w 52"/>
                  <a:gd name="T9" fmla="*/ 1 h 12"/>
                  <a:gd name="T10" fmla="*/ 1 w 52"/>
                  <a:gd name="T11" fmla="*/ 1 h 12"/>
                  <a:gd name="T12" fmla="*/ 1 w 52"/>
                  <a:gd name="T13" fmla="*/ 1 h 12"/>
                  <a:gd name="T14" fmla="*/ 1 w 52"/>
                  <a:gd name="T15" fmla="*/ 1 h 12"/>
                  <a:gd name="T16" fmla="*/ 0 w 52"/>
                  <a:gd name="T17" fmla="*/ 1 h 12"/>
                  <a:gd name="T18" fmla="*/ 1 w 52"/>
                  <a:gd name="T19" fmla="*/ 1 h 12"/>
                  <a:gd name="T20" fmla="*/ 1 w 52"/>
                  <a:gd name="T21" fmla="*/ 0 h 12"/>
                  <a:gd name="T22" fmla="*/ 1 w 52"/>
                  <a:gd name="T23" fmla="*/ 1 h 12"/>
                  <a:gd name="T24" fmla="*/ 1 w 52"/>
                  <a:gd name="T25" fmla="*/ 1 h 12"/>
                  <a:gd name="T26" fmla="*/ 1 w 52"/>
                  <a:gd name="T27" fmla="*/ 1 h 12"/>
                  <a:gd name="T28" fmla="*/ 1 w 52"/>
                  <a:gd name="T29" fmla="*/ 1 h 12"/>
                  <a:gd name="T30" fmla="*/ 1 w 52"/>
                  <a:gd name="T31" fmla="*/ 1 h 12"/>
                  <a:gd name="T32" fmla="*/ 1 w 52"/>
                  <a:gd name="T33" fmla="*/ 1 h 1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2" h="12">
                    <a:moveTo>
                      <a:pt x="52" y="10"/>
                    </a:moveTo>
                    <a:lnTo>
                      <a:pt x="46" y="11"/>
                    </a:lnTo>
                    <a:lnTo>
                      <a:pt x="38" y="12"/>
                    </a:lnTo>
                    <a:lnTo>
                      <a:pt x="30" y="12"/>
                    </a:lnTo>
                    <a:lnTo>
                      <a:pt x="22" y="12"/>
                    </a:lnTo>
                    <a:lnTo>
                      <a:pt x="14" y="12"/>
                    </a:lnTo>
                    <a:lnTo>
                      <a:pt x="7" y="11"/>
                    </a:lnTo>
                    <a:lnTo>
                      <a:pt x="2" y="8"/>
                    </a:lnTo>
                    <a:lnTo>
                      <a:pt x="0" y="5"/>
                    </a:lnTo>
                    <a:lnTo>
                      <a:pt x="1" y="2"/>
                    </a:lnTo>
                    <a:lnTo>
                      <a:pt x="6" y="0"/>
                    </a:lnTo>
                    <a:lnTo>
                      <a:pt x="12" y="2"/>
                    </a:lnTo>
                    <a:lnTo>
                      <a:pt x="21" y="3"/>
                    </a:lnTo>
                    <a:lnTo>
                      <a:pt x="29" y="5"/>
                    </a:lnTo>
                    <a:lnTo>
                      <a:pt x="38" y="7"/>
                    </a:lnTo>
                    <a:lnTo>
                      <a:pt x="46" y="8"/>
                    </a:lnTo>
                    <a:lnTo>
                      <a:pt x="52" y="1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646" name="Freeform 203"/>
              <p:cNvSpPr>
                <a:spLocks/>
              </p:cNvSpPr>
              <p:nvPr/>
            </p:nvSpPr>
            <p:spPr bwMode="auto">
              <a:xfrm>
                <a:off x="39" y="454"/>
                <a:ext cx="24" cy="11"/>
              </a:xfrm>
              <a:custGeom>
                <a:avLst/>
                <a:gdLst>
                  <a:gd name="T0" fmla="*/ 0 w 49"/>
                  <a:gd name="T1" fmla="*/ 1 h 22"/>
                  <a:gd name="T2" fmla="*/ 0 w 49"/>
                  <a:gd name="T3" fmla="*/ 1 h 22"/>
                  <a:gd name="T4" fmla="*/ 0 w 49"/>
                  <a:gd name="T5" fmla="*/ 1 h 22"/>
                  <a:gd name="T6" fmla="*/ 0 w 49"/>
                  <a:gd name="T7" fmla="*/ 1 h 22"/>
                  <a:gd name="T8" fmla="*/ 0 w 49"/>
                  <a:gd name="T9" fmla="*/ 1 h 22"/>
                  <a:gd name="T10" fmla="*/ 0 w 49"/>
                  <a:gd name="T11" fmla="*/ 1 h 22"/>
                  <a:gd name="T12" fmla="*/ 0 w 49"/>
                  <a:gd name="T13" fmla="*/ 1 h 22"/>
                  <a:gd name="T14" fmla="*/ 0 w 49"/>
                  <a:gd name="T15" fmla="*/ 1 h 22"/>
                  <a:gd name="T16" fmla="*/ 0 w 49"/>
                  <a:gd name="T17" fmla="*/ 1 h 22"/>
                  <a:gd name="T18" fmla="*/ 0 w 49"/>
                  <a:gd name="T19" fmla="*/ 0 h 22"/>
                  <a:gd name="T20" fmla="*/ 0 w 49"/>
                  <a:gd name="T21" fmla="*/ 0 h 22"/>
                  <a:gd name="T22" fmla="*/ 0 w 49"/>
                  <a:gd name="T23" fmla="*/ 1 h 22"/>
                  <a:gd name="T24" fmla="*/ 0 w 49"/>
                  <a:gd name="T25" fmla="*/ 1 h 22"/>
                  <a:gd name="T26" fmla="*/ 0 w 49"/>
                  <a:gd name="T27" fmla="*/ 1 h 22"/>
                  <a:gd name="T28" fmla="*/ 0 w 49"/>
                  <a:gd name="T29" fmla="*/ 1 h 22"/>
                  <a:gd name="T30" fmla="*/ 0 w 49"/>
                  <a:gd name="T31" fmla="*/ 1 h 22"/>
                  <a:gd name="T32" fmla="*/ 0 w 49"/>
                  <a:gd name="T33" fmla="*/ 1 h 2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9" h="22">
                    <a:moveTo>
                      <a:pt x="49" y="22"/>
                    </a:moveTo>
                    <a:lnTo>
                      <a:pt x="44" y="22"/>
                    </a:lnTo>
                    <a:lnTo>
                      <a:pt x="37" y="21"/>
                    </a:lnTo>
                    <a:lnTo>
                      <a:pt x="29" y="19"/>
                    </a:lnTo>
                    <a:lnTo>
                      <a:pt x="21" y="17"/>
                    </a:lnTo>
                    <a:lnTo>
                      <a:pt x="14" y="13"/>
                    </a:lnTo>
                    <a:lnTo>
                      <a:pt x="7" y="10"/>
                    </a:lnTo>
                    <a:lnTo>
                      <a:pt x="3" y="6"/>
                    </a:lnTo>
                    <a:lnTo>
                      <a:pt x="0" y="3"/>
                    </a:lnTo>
                    <a:lnTo>
                      <a:pt x="1" y="0"/>
                    </a:lnTo>
                    <a:lnTo>
                      <a:pt x="6" y="0"/>
                    </a:lnTo>
                    <a:lnTo>
                      <a:pt x="14" y="3"/>
                    </a:lnTo>
                    <a:lnTo>
                      <a:pt x="22" y="7"/>
                    </a:lnTo>
                    <a:lnTo>
                      <a:pt x="30" y="12"/>
                    </a:lnTo>
                    <a:lnTo>
                      <a:pt x="38" y="17"/>
                    </a:lnTo>
                    <a:lnTo>
                      <a:pt x="45" y="20"/>
                    </a:lnTo>
                    <a:lnTo>
                      <a:pt x="49" y="2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647" name="Freeform 204"/>
              <p:cNvSpPr>
                <a:spLocks/>
              </p:cNvSpPr>
              <p:nvPr/>
            </p:nvSpPr>
            <p:spPr bwMode="auto">
              <a:xfrm>
                <a:off x="33" y="476"/>
                <a:ext cx="25" cy="6"/>
              </a:xfrm>
              <a:custGeom>
                <a:avLst/>
                <a:gdLst>
                  <a:gd name="T0" fmla="*/ 1 w 48"/>
                  <a:gd name="T1" fmla="*/ 1 h 12"/>
                  <a:gd name="T2" fmla="*/ 1 w 48"/>
                  <a:gd name="T3" fmla="*/ 1 h 12"/>
                  <a:gd name="T4" fmla="*/ 1 w 48"/>
                  <a:gd name="T5" fmla="*/ 1 h 12"/>
                  <a:gd name="T6" fmla="*/ 1 w 48"/>
                  <a:gd name="T7" fmla="*/ 1 h 12"/>
                  <a:gd name="T8" fmla="*/ 1 w 48"/>
                  <a:gd name="T9" fmla="*/ 1 h 12"/>
                  <a:gd name="T10" fmla="*/ 1 w 48"/>
                  <a:gd name="T11" fmla="*/ 1 h 12"/>
                  <a:gd name="T12" fmla="*/ 1 w 48"/>
                  <a:gd name="T13" fmla="*/ 1 h 12"/>
                  <a:gd name="T14" fmla="*/ 1 w 48"/>
                  <a:gd name="T15" fmla="*/ 1 h 12"/>
                  <a:gd name="T16" fmla="*/ 0 w 48"/>
                  <a:gd name="T17" fmla="*/ 1 h 12"/>
                  <a:gd name="T18" fmla="*/ 0 w 48"/>
                  <a:gd name="T19" fmla="*/ 1 h 12"/>
                  <a:gd name="T20" fmla="*/ 1 w 48"/>
                  <a:gd name="T21" fmla="*/ 0 h 12"/>
                  <a:gd name="T22" fmla="*/ 1 w 48"/>
                  <a:gd name="T23" fmla="*/ 0 h 12"/>
                  <a:gd name="T24" fmla="*/ 1 w 48"/>
                  <a:gd name="T25" fmla="*/ 1 h 12"/>
                  <a:gd name="T26" fmla="*/ 1 w 48"/>
                  <a:gd name="T27" fmla="*/ 1 h 12"/>
                  <a:gd name="T28" fmla="*/ 1 w 48"/>
                  <a:gd name="T29" fmla="*/ 1 h 12"/>
                  <a:gd name="T30" fmla="*/ 1 w 48"/>
                  <a:gd name="T31" fmla="*/ 1 h 12"/>
                  <a:gd name="T32" fmla="*/ 1 w 48"/>
                  <a:gd name="T33" fmla="*/ 1 h 1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8" h="12">
                    <a:moveTo>
                      <a:pt x="48" y="5"/>
                    </a:moveTo>
                    <a:lnTo>
                      <a:pt x="46" y="7"/>
                    </a:lnTo>
                    <a:lnTo>
                      <a:pt x="41" y="10"/>
                    </a:lnTo>
                    <a:lnTo>
                      <a:pt x="33" y="11"/>
                    </a:lnTo>
                    <a:lnTo>
                      <a:pt x="25" y="12"/>
                    </a:lnTo>
                    <a:lnTo>
                      <a:pt x="17" y="12"/>
                    </a:lnTo>
                    <a:lnTo>
                      <a:pt x="9" y="11"/>
                    </a:lnTo>
                    <a:lnTo>
                      <a:pt x="3" y="8"/>
                    </a:lnTo>
                    <a:lnTo>
                      <a:pt x="0" y="5"/>
                    </a:lnTo>
                    <a:lnTo>
                      <a:pt x="0" y="1"/>
                    </a:lnTo>
                    <a:lnTo>
                      <a:pt x="3" y="0"/>
                    </a:lnTo>
                    <a:lnTo>
                      <a:pt x="10" y="0"/>
                    </a:lnTo>
                    <a:lnTo>
                      <a:pt x="17" y="1"/>
                    </a:lnTo>
                    <a:lnTo>
                      <a:pt x="26" y="3"/>
                    </a:lnTo>
                    <a:lnTo>
                      <a:pt x="34" y="4"/>
                    </a:lnTo>
                    <a:lnTo>
                      <a:pt x="42" y="5"/>
                    </a:lnTo>
                    <a:lnTo>
                      <a:pt x="48" y="5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648" name="Freeform 205"/>
              <p:cNvSpPr>
                <a:spLocks/>
              </p:cNvSpPr>
              <p:nvPr/>
            </p:nvSpPr>
            <p:spPr bwMode="auto">
              <a:xfrm>
                <a:off x="27" y="487"/>
                <a:ext cx="26" cy="4"/>
              </a:xfrm>
              <a:custGeom>
                <a:avLst/>
                <a:gdLst>
                  <a:gd name="T0" fmla="*/ 1 w 52"/>
                  <a:gd name="T1" fmla="*/ 0 h 8"/>
                  <a:gd name="T2" fmla="*/ 1 w 52"/>
                  <a:gd name="T3" fmla="*/ 1 h 8"/>
                  <a:gd name="T4" fmla="*/ 1 w 52"/>
                  <a:gd name="T5" fmla="*/ 1 h 8"/>
                  <a:gd name="T6" fmla="*/ 1 w 52"/>
                  <a:gd name="T7" fmla="*/ 1 h 8"/>
                  <a:gd name="T8" fmla="*/ 1 w 52"/>
                  <a:gd name="T9" fmla="*/ 1 h 8"/>
                  <a:gd name="T10" fmla="*/ 1 w 52"/>
                  <a:gd name="T11" fmla="*/ 1 h 8"/>
                  <a:gd name="T12" fmla="*/ 1 w 52"/>
                  <a:gd name="T13" fmla="*/ 1 h 8"/>
                  <a:gd name="T14" fmla="*/ 1 w 52"/>
                  <a:gd name="T15" fmla="*/ 1 h 8"/>
                  <a:gd name="T16" fmla="*/ 0 w 52"/>
                  <a:gd name="T17" fmla="*/ 1 h 8"/>
                  <a:gd name="T18" fmla="*/ 0 w 52"/>
                  <a:gd name="T19" fmla="*/ 1 h 8"/>
                  <a:gd name="T20" fmla="*/ 1 w 52"/>
                  <a:gd name="T21" fmla="*/ 0 h 8"/>
                  <a:gd name="T22" fmla="*/ 1 w 52"/>
                  <a:gd name="T23" fmla="*/ 0 h 8"/>
                  <a:gd name="T24" fmla="*/ 1 w 52"/>
                  <a:gd name="T25" fmla="*/ 0 h 8"/>
                  <a:gd name="T26" fmla="*/ 1 w 52"/>
                  <a:gd name="T27" fmla="*/ 0 h 8"/>
                  <a:gd name="T28" fmla="*/ 1 w 52"/>
                  <a:gd name="T29" fmla="*/ 1 h 8"/>
                  <a:gd name="T30" fmla="*/ 1 w 52"/>
                  <a:gd name="T31" fmla="*/ 1 h 8"/>
                  <a:gd name="T32" fmla="*/ 1 w 52"/>
                  <a:gd name="T33" fmla="*/ 0 h 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2" h="8">
                    <a:moveTo>
                      <a:pt x="52" y="0"/>
                    </a:moveTo>
                    <a:lnTo>
                      <a:pt x="47" y="2"/>
                    </a:lnTo>
                    <a:lnTo>
                      <a:pt x="42" y="4"/>
                    </a:lnTo>
                    <a:lnTo>
                      <a:pt x="34" y="6"/>
                    </a:lnTo>
                    <a:lnTo>
                      <a:pt x="24" y="7"/>
                    </a:lnTo>
                    <a:lnTo>
                      <a:pt x="16" y="8"/>
                    </a:lnTo>
                    <a:lnTo>
                      <a:pt x="8" y="8"/>
                    </a:lnTo>
                    <a:lnTo>
                      <a:pt x="4" y="7"/>
                    </a:lnTo>
                    <a:lnTo>
                      <a:pt x="0" y="5"/>
                    </a:lnTo>
                    <a:lnTo>
                      <a:pt x="0" y="2"/>
                    </a:lnTo>
                    <a:lnTo>
                      <a:pt x="4" y="0"/>
                    </a:lnTo>
                    <a:lnTo>
                      <a:pt x="9" y="0"/>
                    </a:lnTo>
                    <a:lnTo>
                      <a:pt x="17" y="0"/>
                    </a:lnTo>
                    <a:lnTo>
                      <a:pt x="27" y="0"/>
                    </a:lnTo>
                    <a:lnTo>
                      <a:pt x="36" y="1"/>
                    </a:lnTo>
                    <a:lnTo>
                      <a:pt x="44" y="1"/>
                    </a:lnTo>
                    <a:lnTo>
                      <a:pt x="52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649" name="Freeform 206"/>
              <p:cNvSpPr>
                <a:spLocks/>
              </p:cNvSpPr>
              <p:nvPr/>
            </p:nvSpPr>
            <p:spPr bwMode="auto">
              <a:xfrm>
                <a:off x="22" y="495"/>
                <a:ext cx="26" cy="6"/>
              </a:xfrm>
              <a:custGeom>
                <a:avLst/>
                <a:gdLst>
                  <a:gd name="T0" fmla="*/ 1 w 52"/>
                  <a:gd name="T1" fmla="*/ 0 h 12"/>
                  <a:gd name="T2" fmla="*/ 1 w 52"/>
                  <a:gd name="T3" fmla="*/ 1 h 12"/>
                  <a:gd name="T4" fmla="*/ 1 w 52"/>
                  <a:gd name="T5" fmla="*/ 1 h 12"/>
                  <a:gd name="T6" fmla="*/ 1 w 52"/>
                  <a:gd name="T7" fmla="*/ 1 h 12"/>
                  <a:gd name="T8" fmla="*/ 1 w 52"/>
                  <a:gd name="T9" fmla="*/ 1 h 12"/>
                  <a:gd name="T10" fmla="*/ 1 w 52"/>
                  <a:gd name="T11" fmla="*/ 1 h 12"/>
                  <a:gd name="T12" fmla="*/ 1 w 52"/>
                  <a:gd name="T13" fmla="*/ 1 h 12"/>
                  <a:gd name="T14" fmla="*/ 1 w 52"/>
                  <a:gd name="T15" fmla="*/ 1 h 12"/>
                  <a:gd name="T16" fmla="*/ 0 w 52"/>
                  <a:gd name="T17" fmla="*/ 1 h 12"/>
                  <a:gd name="T18" fmla="*/ 1 w 52"/>
                  <a:gd name="T19" fmla="*/ 1 h 12"/>
                  <a:gd name="T20" fmla="*/ 1 w 52"/>
                  <a:gd name="T21" fmla="*/ 1 h 12"/>
                  <a:gd name="T22" fmla="*/ 1 w 52"/>
                  <a:gd name="T23" fmla="*/ 1 h 12"/>
                  <a:gd name="T24" fmla="*/ 1 w 52"/>
                  <a:gd name="T25" fmla="*/ 1 h 12"/>
                  <a:gd name="T26" fmla="*/ 1 w 52"/>
                  <a:gd name="T27" fmla="*/ 1 h 12"/>
                  <a:gd name="T28" fmla="*/ 1 w 52"/>
                  <a:gd name="T29" fmla="*/ 1 h 12"/>
                  <a:gd name="T30" fmla="*/ 1 w 52"/>
                  <a:gd name="T31" fmla="*/ 1 h 12"/>
                  <a:gd name="T32" fmla="*/ 1 w 52"/>
                  <a:gd name="T33" fmla="*/ 0 h 1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2" h="12">
                    <a:moveTo>
                      <a:pt x="52" y="0"/>
                    </a:moveTo>
                    <a:lnTo>
                      <a:pt x="47" y="2"/>
                    </a:lnTo>
                    <a:lnTo>
                      <a:pt x="40" y="4"/>
                    </a:lnTo>
                    <a:lnTo>
                      <a:pt x="31" y="7"/>
                    </a:lnTo>
                    <a:lnTo>
                      <a:pt x="23" y="10"/>
                    </a:lnTo>
                    <a:lnTo>
                      <a:pt x="14" y="11"/>
                    </a:lnTo>
                    <a:lnTo>
                      <a:pt x="7" y="12"/>
                    </a:lnTo>
                    <a:lnTo>
                      <a:pt x="2" y="11"/>
                    </a:lnTo>
                    <a:lnTo>
                      <a:pt x="0" y="8"/>
                    </a:lnTo>
                    <a:lnTo>
                      <a:pt x="1" y="5"/>
                    </a:lnTo>
                    <a:lnTo>
                      <a:pt x="6" y="4"/>
                    </a:lnTo>
                    <a:lnTo>
                      <a:pt x="13" y="3"/>
                    </a:lnTo>
                    <a:lnTo>
                      <a:pt x="21" y="2"/>
                    </a:lnTo>
                    <a:lnTo>
                      <a:pt x="29" y="2"/>
                    </a:lnTo>
                    <a:lnTo>
                      <a:pt x="37" y="2"/>
                    </a:lnTo>
                    <a:lnTo>
                      <a:pt x="45" y="2"/>
                    </a:lnTo>
                    <a:lnTo>
                      <a:pt x="52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650" name="Freeform 207"/>
              <p:cNvSpPr>
                <a:spLocks/>
              </p:cNvSpPr>
              <p:nvPr/>
            </p:nvSpPr>
            <p:spPr bwMode="auto">
              <a:xfrm>
                <a:off x="17" y="504"/>
                <a:ext cx="29" cy="7"/>
              </a:xfrm>
              <a:custGeom>
                <a:avLst/>
                <a:gdLst>
                  <a:gd name="T0" fmla="*/ 1 w 57"/>
                  <a:gd name="T1" fmla="*/ 0 h 14"/>
                  <a:gd name="T2" fmla="*/ 1 w 57"/>
                  <a:gd name="T3" fmla="*/ 1 h 14"/>
                  <a:gd name="T4" fmla="*/ 1 w 57"/>
                  <a:gd name="T5" fmla="*/ 1 h 14"/>
                  <a:gd name="T6" fmla="*/ 1 w 57"/>
                  <a:gd name="T7" fmla="*/ 1 h 14"/>
                  <a:gd name="T8" fmla="*/ 1 w 57"/>
                  <a:gd name="T9" fmla="*/ 1 h 14"/>
                  <a:gd name="T10" fmla="*/ 1 w 57"/>
                  <a:gd name="T11" fmla="*/ 1 h 14"/>
                  <a:gd name="T12" fmla="*/ 1 w 57"/>
                  <a:gd name="T13" fmla="*/ 1 h 14"/>
                  <a:gd name="T14" fmla="*/ 1 w 57"/>
                  <a:gd name="T15" fmla="*/ 1 h 14"/>
                  <a:gd name="T16" fmla="*/ 0 w 57"/>
                  <a:gd name="T17" fmla="*/ 1 h 14"/>
                  <a:gd name="T18" fmla="*/ 1 w 57"/>
                  <a:gd name="T19" fmla="*/ 1 h 14"/>
                  <a:gd name="T20" fmla="*/ 1 w 57"/>
                  <a:gd name="T21" fmla="*/ 1 h 14"/>
                  <a:gd name="T22" fmla="*/ 1 w 57"/>
                  <a:gd name="T23" fmla="*/ 1 h 14"/>
                  <a:gd name="T24" fmla="*/ 1 w 57"/>
                  <a:gd name="T25" fmla="*/ 0 h 14"/>
                  <a:gd name="T26" fmla="*/ 1 w 57"/>
                  <a:gd name="T27" fmla="*/ 1 h 14"/>
                  <a:gd name="T28" fmla="*/ 1 w 57"/>
                  <a:gd name="T29" fmla="*/ 1 h 14"/>
                  <a:gd name="T30" fmla="*/ 1 w 57"/>
                  <a:gd name="T31" fmla="*/ 1 h 14"/>
                  <a:gd name="T32" fmla="*/ 1 w 57"/>
                  <a:gd name="T33" fmla="*/ 0 h 1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7" h="14">
                    <a:moveTo>
                      <a:pt x="57" y="0"/>
                    </a:moveTo>
                    <a:lnTo>
                      <a:pt x="50" y="3"/>
                    </a:lnTo>
                    <a:lnTo>
                      <a:pt x="42" y="7"/>
                    </a:lnTo>
                    <a:lnTo>
                      <a:pt x="33" y="9"/>
                    </a:lnTo>
                    <a:lnTo>
                      <a:pt x="24" y="12"/>
                    </a:lnTo>
                    <a:lnTo>
                      <a:pt x="15" y="14"/>
                    </a:lnTo>
                    <a:lnTo>
                      <a:pt x="6" y="14"/>
                    </a:lnTo>
                    <a:lnTo>
                      <a:pt x="2" y="11"/>
                    </a:lnTo>
                    <a:lnTo>
                      <a:pt x="0" y="8"/>
                    </a:lnTo>
                    <a:lnTo>
                      <a:pt x="1" y="4"/>
                    </a:lnTo>
                    <a:lnTo>
                      <a:pt x="6" y="2"/>
                    </a:lnTo>
                    <a:lnTo>
                      <a:pt x="15" y="1"/>
                    </a:lnTo>
                    <a:lnTo>
                      <a:pt x="24" y="0"/>
                    </a:lnTo>
                    <a:lnTo>
                      <a:pt x="34" y="1"/>
                    </a:lnTo>
                    <a:lnTo>
                      <a:pt x="43" y="1"/>
                    </a:lnTo>
                    <a:lnTo>
                      <a:pt x="51" y="1"/>
                    </a:lnTo>
                    <a:lnTo>
                      <a:pt x="57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651" name="Freeform 208"/>
              <p:cNvSpPr>
                <a:spLocks/>
              </p:cNvSpPr>
              <p:nvPr/>
            </p:nvSpPr>
            <p:spPr bwMode="auto">
              <a:xfrm>
                <a:off x="13" y="515"/>
                <a:ext cx="31" cy="10"/>
              </a:xfrm>
              <a:custGeom>
                <a:avLst/>
                <a:gdLst>
                  <a:gd name="T0" fmla="*/ 0 w 64"/>
                  <a:gd name="T1" fmla="*/ 0 h 19"/>
                  <a:gd name="T2" fmla="*/ 0 w 64"/>
                  <a:gd name="T3" fmla="*/ 1 h 19"/>
                  <a:gd name="T4" fmla="*/ 0 w 64"/>
                  <a:gd name="T5" fmla="*/ 1 h 19"/>
                  <a:gd name="T6" fmla="*/ 0 w 64"/>
                  <a:gd name="T7" fmla="*/ 1 h 19"/>
                  <a:gd name="T8" fmla="*/ 0 w 64"/>
                  <a:gd name="T9" fmla="*/ 1 h 19"/>
                  <a:gd name="T10" fmla="*/ 0 w 64"/>
                  <a:gd name="T11" fmla="*/ 1 h 19"/>
                  <a:gd name="T12" fmla="*/ 0 w 64"/>
                  <a:gd name="T13" fmla="*/ 1 h 19"/>
                  <a:gd name="T14" fmla="*/ 0 w 64"/>
                  <a:gd name="T15" fmla="*/ 1 h 19"/>
                  <a:gd name="T16" fmla="*/ 0 w 64"/>
                  <a:gd name="T17" fmla="*/ 1 h 19"/>
                  <a:gd name="T18" fmla="*/ 0 w 64"/>
                  <a:gd name="T19" fmla="*/ 1 h 19"/>
                  <a:gd name="T20" fmla="*/ 0 w 64"/>
                  <a:gd name="T21" fmla="*/ 1 h 19"/>
                  <a:gd name="T22" fmla="*/ 0 w 64"/>
                  <a:gd name="T23" fmla="*/ 1 h 19"/>
                  <a:gd name="T24" fmla="*/ 0 w 64"/>
                  <a:gd name="T25" fmla="*/ 1 h 19"/>
                  <a:gd name="T26" fmla="*/ 0 w 64"/>
                  <a:gd name="T27" fmla="*/ 1 h 19"/>
                  <a:gd name="T28" fmla="*/ 0 w 64"/>
                  <a:gd name="T29" fmla="*/ 1 h 19"/>
                  <a:gd name="T30" fmla="*/ 0 w 64"/>
                  <a:gd name="T31" fmla="*/ 1 h 19"/>
                  <a:gd name="T32" fmla="*/ 0 w 64"/>
                  <a:gd name="T33" fmla="*/ 0 h 1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64" h="19">
                    <a:moveTo>
                      <a:pt x="64" y="0"/>
                    </a:moveTo>
                    <a:lnTo>
                      <a:pt x="58" y="2"/>
                    </a:lnTo>
                    <a:lnTo>
                      <a:pt x="49" y="6"/>
                    </a:lnTo>
                    <a:lnTo>
                      <a:pt x="37" y="11"/>
                    </a:lnTo>
                    <a:lnTo>
                      <a:pt x="27" y="15"/>
                    </a:lnTo>
                    <a:lnTo>
                      <a:pt x="15" y="18"/>
                    </a:lnTo>
                    <a:lnTo>
                      <a:pt x="7" y="19"/>
                    </a:lnTo>
                    <a:lnTo>
                      <a:pt x="1" y="19"/>
                    </a:lnTo>
                    <a:lnTo>
                      <a:pt x="0" y="16"/>
                    </a:lnTo>
                    <a:lnTo>
                      <a:pt x="4" y="11"/>
                    </a:lnTo>
                    <a:lnTo>
                      <a:pt x="10" y="9"/>
                    </a:lnTo>
                    <a:lnTo>
                      <a:pt x="19" y="6"/>
                    </a:lnTo>
                    <a:lnTo>
                      <a:pt x="30" y="4"/>
                    </a:lnTo>
                    <a:lnTo>
                      <a:pt x="41" y="3"/>
                    </a:lnTo>
                    <a:lnTo>
                      <a:pt x="51" y="2"/>
                    </a:lnTo>
                    <a:lnTo>
                      <a:pt x="59" y="1"/>
                    </a:lnTo>
                    <a:lnTo>
                      <a:pt x="64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652" name="Freeform 209"/>
              <p:cNvSpPr>
                <a:spLocks/>
              </p:cNvSpPr>
              <p:nvPr/>
            </p:nvSpPr>
            <p:spPr bwMode="auto">
              <a:xfrm>
                <a:off x="10" y="523"/>
                <a:ext cx="34" cy="13"/>
              </a:xfrm>
              <a:custGeom>
                <a:avLst/>
                <a:gdLst>
                  <a:gd name="T0" fmla="*/ 1 w 68"/>
                  <a:gd name="T1" fmla="*/ 0 h 26"/>
                  <a:gd name="T2" fmla="*/ 1 w 68"/>
                  <a:gd name="T3" fmla="*/ 1 h 26"/>
                  <a:gd name="T4" fmla="*/ 1 w 68"/>
                  <a:gd name="T5" fmla="*/ 1 h 26"/>
                  <a:gd name="T6" fmla="*/ 1 w 68"/>
                  <a:gd name="T7" fmla="*/ 1 h 26"/>
                  <a:gd name="T8" fmla="*/ 1 w 68"/>
                  <a:gd name="T9" fmla="*/ 1 h 26"/>
                  <a:gd name="T10" fmla="*/ 1 w 68"/>
                  <a:gd name="T11" fmla="*/ 1 h 26"/>
                  <a:gd name="T12" fmla="*/ 1 w 68"/>
                  <a:gd name="T13" fmla="*/ 1 h 26"/>
                  <a:gd name="T14" fmla="*/ 1 w 68"/>
                  <a:gd name="T15" fmla="*/ 1 h 26"/>
                  <a:gd name="T16" fmla="*/ 0 w 68"/>
                  <a:gd name="T17" fmla="*/ 1 h 26"/>
                  <a:gd name="T18" fmla="*/ 1 w 68"/>
                  <a:gd name="T19" fmla="*/ 1 h 26"/>
                  <a:gd name="T20" fmla="*/ 1 w 68"/>
                  <a:gd name="T21" fmla="*/ 1 h 26"/>
                  <a:gd name="T22" fmla="*/ 1 w 68"/>
                  <a:gd name="T23" fmla="*/ 1 h 26"/>
                  <a:gd name="T24" fmla="*/ 1 w 68"/>
                  <a:gd name="T25" fmla="*/ 1 h 26"/>
                  <a:gd name="T26" fmla="*/ 1 w 68"/>
                  <a:gd name="T27" fmla="*/ 1 h 26"/>
                  <a:gd name="T28" fmla="*/ 1 w 68"/>
                  <a:gd name="T29" fmla="*/ 1 h 26"/>
                  <a:gd name="T30" fmla="*/ 1 w 68"/>
                  <a:gd name="T31" fmla="*/ 1 h 26"/>
                  <a:gd name="T32" fmla="*/ 1 w 68"/>
                  <a:gd name="T33" fmla="*/ 0 h 2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68" h="26">
                    <a:moveTo>
                      <a:pt x="68" y="0"/>
                    </a:moveTo>
                    <a:lnTo>
                      <a:pt x="62" y="5"/>
                    </a:lnTo>
                    <a:lnTo>
                      <a:pt x="53" y="12"/>
                    </a:lnTo>
                    <a:lnTo>
                      <a:pt x="41" y="17"/>
                    </a:lnTo>
                    <a:lnTo>
                      <a:pt x="30" y="22"/>
                    </a:lnTo>
                    <a:lnTo>
                      <a:pt x="18" y="25"/>
                    </a:lnTo>
                    <a:lnTo>
                      <a:pt x="9" y="26"/>
                    </a:lnTo>
                    <a:lnTo>
                      <a:pt x="2" y="25"/>
                    </a:lnTo>
                    <a:lnTo>
                      <a:pt x="0" y="22"/>
                    </a:lnTo>
                    <a:lnTo>
                      <a:pt x="1" y="17"/>
                    </a:lnTo>
                    <a:lnTo>
                      <a:pt x="8" y="12"/>
                    </a:lnTo>
                    <a:lnTo>
                      <a:pt x="16" y="9"/>
                    </a:lnTo>
                    <a:lnTo>
                      <a:pt x="27" y="7"/>
                    </a:lnTo>
                    <a:lnTo>
                      <a:pt x="39" y="4"/>
                    </a:lnTo>
                    <a:lnTo>
                      <a:pt x="50" y="2"/>
                    </a:lnTo>
                    <a:lnTo>
                      <a:pt x="61" y="1"/>
                    </a:lnTo>
                    <a:lnTo>
                      <a:pt x="68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</p:grpSp>
        <p:sp>
          <p:nvSpPr>
            <p:cNvPr id="333" name="Freeform 210"/>
            <p:cNvSpPr>
              <a:spLocks/>
            </p:cNvSpPr>
            <p:nvPr/>
          </p:nvSpPr>
          <p:spPr bwMode="auto">
            <a:xfrm>
              <a:off x="12" y="536"/>
              <a:ext cx="32" cy="21"/>
            </a:xfrm>
            <a:custGeom>
              <a:avLst/>
              <a:gdLst>
                <a:gd name="T0" fmla="*/ 0 w 65"/>
                <a:gd name="T1" fmla="*/ 0 h 43"/>
                <a:gd name="T2" fmla="*/ 0 w 65"/>
                <a:gd name="T3" fmla="*/ 0 h 43"/>
                <a:gd name="T4" fmla="*/ 0 w 65"/>
                <a:gd name="T5" fmla="*/ 0 h 43"/>
                <a:gd name="T6" fmla="*/ 0 w 65"/>
                <a:gd name="T7" fmla="*/ 0 h 43"/>
                <a:gd name="T8" fmla="*/ 0 w 65"/>
                <a:gd name="T9" fmla="*/ 0 h 43"/>
                <a:gd name="T10" fmla="*/ 0 w 65"/>
                <a:gd name="T11" fmla="*/ 0 h 43"/>
                <a:gd name="T12" fmla="*/ 0 w 65"/>
                <a:gd name="T13" fmla="*/ 0 h 43"/>
                <a:gd name="T14" fmla="*/ 0 w 65"/>
                <a:gd name="T15" fmla="*/ 0 h 43"/>
                <a:gd name="T16" fmla="*/ 0 w 65"/>
                <a:gd name="T17" fmla="*/ 0 h 43"/>
                <a:gd name="T18" fmla="*/ 0 w 65"/>
                <a:gd name="T19" fmla="*/ 0 h 43"/>
                <a:gd name="T20" fmla="*/ 0 w 65"/>
                <a:gd name="T21" fmla="*/ 0 h 43"/>
                <a:gd name="T22" fmla="*/ 0 w 65"/>
                <a:gd name="T23" fmla="*/ 0 h 43"/>
                <a:gd name="T24" fmla="*/ 0 w 65"/>
                <a:gd name="T25" fmla="*/ 0 h 43"/>
                <a:gd name="T26" fmla="*/ 0 w 65"/>
                <a:gd name="T27" fmla="*/ 0 h 43"/>
                <a:gd name="T28" fmla="*/ 0 w 65"/>
                <a:gd name="T29" fmla="*/ 0 h 43"/>
                <a:gd name="T30" fmla="*/ 0 w 65"/>
                <a:gd name="T31" fmla="*/ 0 h 43"/>
                <a:gd name="T32" fmla="*/ 0 w 65"/>
                <a:gd name="T33" fmla="*/ 0 h 4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65" h="43">
                  <a:moveTo>
                    <a:pt x="65" y="0"/>
                  </a:moveTo>
                  <a:lnTo>
                    <a:pt x="59" y="7"/>
                  </a:lnTo>
                  <a:lnTo>
                    <a:pt x="51" y="14"/>
                  </a:lnTo>
                  <a:lnTo>
                    <a:pt x="40" y="22"/>
                  </a:lnTo>
                  <a:lnTo>
                    <a:pt x="30" y="30"/>
                  </a:lnTo>
                  <a:lnTo>
                    <a:pt x="20" y="36"/>
                  </a:lnTo>
                  <a:lnTo>
                    <a:pt x="11" y="41"/>
                  </a:lnTo>
                  <a:lnTo>
                    <a:pt x="4" y="43"/>
                  </a:lnTo>
                  <a:lnTo>
                    <a:pt x="0" y="41"/>
                  </a:lnTo>
                  <a:lnTo>
                    <a:pt x="1" y="36"/>
                  </a:lnTo>
                  <a:lnTo>
                    <a:pt x="6" y="30"/>
                  </a:lnTo>
                  <a:lnTo>
                    <a:pt x="13" y="24"/>
                  </a:lnTo>
                  <a:lnTo>
                    <a:pt x="23" y="17"/>
                  </a:lnTo>
                  <a:lnTo>
                    <a:pt x="34" y="12"/>
                  </a:lnTo>
                  <a:lnTo>
                    <a:pt x="45" y="6"/>
                  </a:lnTo>
                  <a:lnTo>
                    <a:pt x="55" y="3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334" name="Freeform 211"/>
            <p:cNvSpPr>
              <a:spLocks/>
            </p:cNvSpPr>
            <p:nvPr/>
          </p:nvSpPr>
          <p:spPr bwMode="auto">
            <a:xfrm>
              <a:off x="17" y="548"/>
              <a:ext cx="27" cy="27"/>
            </a:xfrm>
            <a:custGeom>
              <a:avLst/>
              <a:gdLst>
                <a:gd name="T0" fmla="*/ 1 w 54"/>
                <a:gd name="T1" fmla="*/ 0 h 55"/>
                <a:gd name="T2" fmla="*/ 1 w 54"/>
                <a:gd name="T3" fmla="*/ 0 h 55"/>
                <a:gd name="T4" fmla="*/ 1 w 54"/>
                <a:gd name="T5" fmla="*/ 0 h 55"/>
                <a:gd name="T6" fmla="*/ 1 w 54"/>
                <a:gd name="T7" fmla="*/ 0 h 55"/>
                <a:gd name="T8" fmla="*/ 1 w 54"/>
                <a:gd name="T9" fmla="*/ 0 h 55"/>
                <a:gd name="T10" fmla="*/ 1 w 54"/>
                <a:gd name="T11" fmla="*/ 0 h 55"/>
                <a:gd name="T12" fmla="*/ 1 w 54"/>
                <a:gd name="T13" fmla="*/ 0 h 55"/>
                <a:gd name="T14" fmla="*/ 1 w 54"/>
                <a:gd name="T15" fmla="*/ 0 h 55"/>
                <a:gd name="T16" fmla="*/ 0 w 54"/>
                <a:gd name="T17" fmla="*/ 0 h 55"/>
                <a:gd name="T18" fmla="*/ 0 w 54"/>
                <a:gd name="T19" fmla="*/ 0 h 55"/>
                <a:gd name="T20" fmla="*/ 1 w 54"/>
                <a:gd name="T21" fmla="*/ 0 h 55"/>
                <a:gd name="T22" fmla="*/ 1 w 54"/>
                <a:gd name="T23" fmla="*/ 0 h 55"/>
                <a:gd name="T24" fmla="*/ 1 w 54"/>
                <a:gd name="T25" fmla="*/ 0 h 55"/>
                <a:gd name="T26" fmla="*/ 1 w 54"/>
                <a:gd name="T27" fmla="*/ 0 h 55"/>
                <a:gd name="T28" fmla="*/ 1 w 54"/>
                <a:gd name="T29" fmla="*/ 0 h 55"/>
                <a:gd name="T30" fmla="*/ 1 w 54"/>
                <a:gd name="T31" fmla="*/ 0 h 55"/>
                <a:gd name="T32" fmla="*/ 1 w 54"/>
                <a:gd name="T33" fmla="*/ 0 h 5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4" h="55">
                  <a:moveTo>
                    <a:pt x="54" y="0"/>
                  </a:moveTo>
                  <a:lnTo>
                    <a:pt x="50" y="7"/>
                  </a:lnTo>
                  <a:lnTo>
                    <a:pt x="43" y="15"/>
                  </a:lnTo>
                  <a:lnTo>
                    <a:pt x="35" y="26"/>
                  </a:lnTo>
                  <a:lnTo>
                    <a:pt x="27" y="35"/>
                  </a:lnTo>
                  <a:lnTo>
                    <a:pt x="18" y="44"/>
                  </a:lnTo>
                  <a:lnTo>
                    <a:pt x="10" y="51"/>
                  </a:lnTo>
                  <a:lnTo>
                    <a:pt x="3" y="55"/>
                  </a:lnTo>
                  <a:lnTo>
                    <a:pt x="0" y="53"/>
                  </a:lnTo>
                  <a:lnTo>
                    <a:pt x="0" y="48"/>
                  </a:lnTo>
                  <a:lnTo>
                    <a:pt x="4" y="41"/>
                  </a:lnTo>
                  <a:lnTo>
                    <a:pt x="11" y="32"/>
                  </a:lnTo>
                  <a:lnTo>
                    <a:pt x="20" y="23"/>
                  </a:lnTo>
                  <a:lnTo>
                    <a:pt x="31" y="14"/>
                  </a:lnTo>
                  <a:lnTo>
                    <a:pt x="40" y="7"/>
                  </a:lnTo>
                  <a:lnTo>
                    <a:pt x="48" y="3"/>
                  </a:lnTo>
                  <a:lnTo>
                    <a:pt x="54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335" name="Freeform 212"/>
            <p:cNvSpPr>
              <a:spLocks/>
            </p:cNvSpPr>
            <p:nvPr/>
          </p:nvSpPr>
          <p:spPr bwMode="auto">
            <a:xfrm>
              <a:off x="21" y="560"/>
              <a:ext cx="24" cy="24"/>
            </a:xfrm>
            <a:custGeom>
              <a:avLst/>
              <a:gdLst>
                <a:gd name="T0" fmla="*/ 0 w 50"/>
                <a:gd name="T1" fmla="*/ 0 h 49"/>
                <a:gd name="T2" fmla="*/ 0 w 50"/>
                <a:gd name="T3" fmla="*/ 0 h 49"/>
                <a:gd name="T4" fmla="*/ 0 w 50"/>
                <a:gd name="T5" fmla="*/ 0 h 49"/>
                <a:gd name="T6" fmla="*/ 0 w 50"/>
                <a:gd name="T7" fmla="*/ 0 h 49"/>
                <a:gd name="T8" fmla="*/ 0 w 50"/>
                <a:gd name="T9" fmla="*/ 0 h 49"/>
                <a:gd name="T10" fmla="*/ 0 w 50"/>
                <a:gd name="T11" fmla="*/ 0 h 49"/>
                <a:gd name="T12" fmla="*/ 0 w 50"/>
                <a:gd name="T13" fmla="*/ 0 h 49"/>
                <a:gd name="T14" fmla="*/ 0 w 50"/>
                <a:gd name="T15" fmla="*/ 0 h 49"/>
                <a:gd name="T16" fmla="*/ 0 w 50"/>
                <a:gd name="T17" fmla="*/ 0 h 49"/>
                <a:gd name="T18" fmla="*/ 0 w 50"/>
                <a:gd name="T19" fmla="*/ 0 h 49"/>
                <a:gd name="T20" fmla="*/ 0 w 50"/>
                <a:gd name="T21" fmla="*/ 0 h 49"/>
                <a:gd name="T22" fmla="*/ 0 w 50"/>
                <a:gd name="T23" fmla="*/ 0 h 49"/>
                <a:gd name="T24" fmla="*/ 0 w 50"/>
                <a:gd name="T25" fmla="*/ 0 h 49"/>
                <a:gd name="T26" fmla="*/ 0 w 50"/>
                <a:gd name="T27" fmla="*/ 0 h 49"/>
                <a:gd name="T28" fmla="*/ 0 w 50"/>
                <a:gd name="T29" fmla="*/ 0 h 49"/>
                <a:gd name="T30" fmla="*/ 0 w 50"/>
                <a:gd name="T31" fmla="*/ 0 h 49"/>
                <a:gd name="T32" fmla="*/ 0 w 50"/>
                <a:gd name="T33" fmla="*/ 0 h 4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0" h="49">
                  <a:moveTo>
                    <a:pt x="0" y="47"/>
                  </a:moveTo>
                  <a:lnTo>
                    <a:pt x="2" y="43"/>
                  </a:lnTo>
                  <a:lnTo>
                    <a:pt x="6" y="39"/>
                  </a:lnTo>
                  <a:lnTo>
                    <a:pt x="13" y="34"/>
                  </a:lnTo>
                  <a:lnTo>
                    <a:pt x="21" y="27"/>
                  </a:lnTo>
                  <a:lnTo>
                    <a:pt x="30" y="20"/>
                  </a:lnTo>
                  <a:lnTo>
                    <a:pt x="38" y="13"/>
                  </a:lnTo>
                  <a:lnTo>
                    <a:pt x="45" y="6"/>
                  </a:lnTo>
                  <a:lnTo>
                    <a:pt x="50" y="0"/>
                  </a:lnTo>
                  <a:lnTo>
                    <a:pt x="48" y="9"/>
                  </a:lnTo>
                  <a:lnTo>
                    <a:pt x="42" y="18"/>
                  </a:lnTo>
                  <a:lnTo>
                    <a:pt x="35" y="27"/>
                  </a:lnTo>
                  <a:lnTo>
                    <a:pt x="27" y="36"/>
                  </a:lnTo>
                  <a:lnTo>
                    <a:pt x="19" y="43"/>
                  </a:lnTo>
                  <a:lnTo>
                    <a:pt x="12" y="48"/>
                  </a:lnTo>
                  <a:lnTo>
                    <a:pt x="5" y="49"/>
                  </a:lnTo>
                  <a:lnTo>
                    <a:pt x="0" y="47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336" name="Freeform 213"/>
            <p:cNvSpPr>
              <a:spLocks/>
            </p:cNvSpPr>
            <p:nvPr/>
          </p:nvSpPr>
          <p:spPr bwMode="auto">
            <a:xfrm>
              <a:off x="69" y="585"/>
              <a:ext cx="29" cy="118"/>
            </a:xfrm>
            <a:custGeom>
              <a:avLst/>
              <a:gdLst>
                <a:gd name="T0" fmla="*/ 0 w 59"/>
                <a:gd name="T1" fmla="*/ 0 h 237"/>
                <a:gd name="T2" fmla="*/ 0 w 59"/>
                <a:gd name="T3" fmla="*/ 0 h 237"/>
                <a:gd name="T4" fmla="*/ 0 w 59"/>
                <a:gd name="T5" fmla="*/ 0 h 237"/>
                <a:gd name="T6" fmla="*/ 0 w 59"/>
                <a:gd name="T7" fmla="*/ 0 h 237"/>
                <a:gd name="T8" fmla="*/ 0 w 59"/>
                <a:gd name="T9" fmla="*/ 0 h 237"/>
                <a:gd name="T10" fmla="*/ 0 w 59"/>
                <a:gd name="T11" fmla="*/ 0 h 237"/>
                <a:gd name="T12" fmla="*/ 0 w 59"/>
                <a:gd name="T13" fmla="*/ 0 h 237"/>
                <a:gd name="T14" fmla="*/ 0 w 59"/>
                <a:gd name="T15" fmla="*/ 0 h 237"/>
                <a:gd name="T16" fmla="*/ 0 w 59"/>
                <a:gd name="T17" fmla="*/ 1 h 237"/>
                <a:gd name="T18" fmla="*/ 0 w 59"/>
                <a:gd name="T19" fmla="*/ 1 h 237"/>
                <a:gd name="T20" fmla="*/ 0 w 59"/>
                <a:gd name="T21" fmla="*/ 1 h 237"/>
                <a:gd name="T22" fmla="*/ 0 w 59"/>
                <a:gd name="T23" fmla="*/ 1 h 237"/>
                <a:gd name="T24" fmla="*/ 0 w 59"/>
                <a:gd name="T25" fmla="*/ 1 h 237"/>
                <a:gd name="T26" fmla="*/ 0 w 59"/>
                <a:gd name="T27" fmla="*/ 1 h 237"/>
                <a:gd name="T28" fmla="*/ 0 w 59"/>
                <a:gd name="T29" fmla="*/ 1 h 237"/>
                <a:gd name="T30" fmla="*/ 0 w 59"/>
                <a:gd name="T31" fmla="*/ 1 h 237"/>
                <a:gd name="T32" fmla="*/ 0 w 59"/>
                <a:gd name="T33" fmla="*/ 0 h 237"/>
                <a:gd name="T34" fmla="*/ 0 w 59"/>
                <a:gd name="T35" fmla="*/ 0 h 237"/>
                <a:gd name="T36" fmla="*/ 0 w 59"/>
                <a:gd name="T37" fmla="*/ 0 h 237"/>
                <a:gd name="T38" fmla="*/ 0 w 59"/>
                <a:gd name="T39" fmla="*/ 0 h 237"/>
                <a:gd name="T40" fmla="*/ 0 w 59"/>
                <a:gd name="T41" fmla="*/ 0 h 237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59" h="237">
                  <a:moveTo>
                    <a:pt x="53" y="0"/>
                  </a:moveTo>
                  <a:lnTo>
                    <a:pt x="54" y="0"/>
                  </a:lnTo>
                  <a:lnTo>
                    <a:pt x="56" y="1"/>
                  </a:lnTo>
                  <a:lnTo>
                    <a:pt x="58" y="4"/>
                  </a:lnTo>
                  <a:lnTo>
                    <a:pt x="59" y="6"/>
                  </a:lnTo>
                  <a:lnTo>
                    <a:pt x="36" y="35"/>
                  </a:lnTo>
                  <a:lnTo>
                    <a:pt x="21" y="66"/>
                  </a:lnTo>
                  <a:lnTo>
                    <a:pt x="13" y="98"/>
                  </a:lnTo>
                  <a:lnTo>
                    <a:pt x="12" y="129"/>
                  </a:lnTo>
                  <a:lnTo>
                    <a:pt x="13" y="160"/>
                  </a:lnTo>
                  <a:lnTo>
                    <a:pt x="17" y="188"/>
                  </a:lnTo>
                  <a:lnTo>
                    <a:pt x="23" y="215"/>
                  </a:lnTo>
                  <a:lnTo>
                    <a:pt x="29" y="237"/>
                  </a:lnTo>
                  <a:lnTo>
                    <a:pt x="16" y="222"/>
                  </a:lnTo>
                  <a:lnTo>
                    <a:pt x="7" y="196"/>
                  </a:lnTo>
                  <a:lnTo>
                    <a:pt x="1" y="164"/>
                  </a:lnTo>
                  <a:lnTo>
                    <a:pt x="0" y="127"/>
                  </a:lnTo>
                  <a:lnTo>
                    <a:pt x="5" y="89"/>
                  </a:lnTo>
                  <a:lnTo>
                    <a:pt x="14" y="52"/>
                  </a:lnTo>
                  <a:lnTo>
                    <a:pt x="30" y="22"/>
                  </a:lnTo>
                  <a:lnTo>
                    <a:pt x="53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337" name="Freeform 214"/>
            <p:cNvSpPr>
              <a:spLocks/>
            </p:cNvSpPr>
            <p:nvPr/>
          </p:nvSpPr>
          <p:spPr bwMode="auto">
            <a:xfrm>
              <a:off x="75" y="687"/>
              <a:ext cx="26" cy="15"/>
            </a:xfrm>
            <a:custGeom>
              <a:avLst/>
              <a:gdLst>
                <a:gd name="T0" fmla="*/ 0 w 51"/>
                <a:gd name="T1" fmla="*/ 0 h 29"/>
                <a:gd name="T2" fmla="*/ 1 w 51"/>
                <a:gd name="T3" fmla="*/ 1 h 29"/>
                <a:gd name="T4" fmla="*/ 1 w 51"/>
                <a:gd name="T5" fmla="*/ 1 h 29"/>
                <a:gd name="T6" fmla="*/ 1 w 51"/>
                <a:gd name="T7" fmla="*/ 1 h 29"/>
                <a:gd name="T8" fmla="*/ 1 w 51"/>
                <a:gd name="T9" fmla="*/ 1 h 29"/>
                <a:gd name="T10" fmla="*/ 1 w 51"/>
                <a:gd name="T11" fmla="*/ 1 h 29"/>
                <a:gd name="T12" fmla="*/ 1 w 51"/>
                <a:gd name="T13" fmla="*/ 1 h 29"/>
                <a:gd name="T14" fmla="*/ 1 w 51"/>
                <a:gd name="T15" fmla="*/ 1 h 29"/>
                <a:gd name="T16" fmla="*/ 1 w 51"/>
                <a:gd name="T17" fmla="*/ 1 h 29"/>
                <a:gd name="T18" fmla="*/ 1 w 51"/>
                <a:gd name="T19" fmla="*/ 1 h 29"/>
                <a:gd name="T20" fmla="*/ 1 w 51"/>
                <a:gd name="T21" fmla="*/ 1 h 29"/>
                <a:gd name="T22" fmla="*/ 1 w 51"/>
                <a:gd name="T23" fmla="*/ 1 h 29"/>
                <a:gd name="T24" fmla="*/ 1 w 51"/>
                <a:gd name="T25" fmla="*/ 1 h 29"/>
                <a:gd name="T26" fmla="*/ 1 w 51"/>
                <a:gd name="T27" fmla="*/ 1 h 29"/>
                <a:gd name="T28" fmla="*/ 1 w 51"/>
                <a:gd name="T29" fmla="*/ 1 h 29"/>
                <a:gd name="T30" fmla="*/ 1 w 51"/>
                <a:gd name="T31" fmla="*/ 1 h 29"/>
                <a:gd name="T32" fmla="*/ 0 w 51"/>
                <a:gd name="T33" fmla="*/ 0 h 2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1" h="29">
                  <a:moveTo>
                    <a:pt x="0" y="0"/>
                  </a:moveTo>
                  <a:lnTo>
                    <a:pt x="6" y="6"/>
                  </a:lnTo>
                  <a:lnTo>
                    <a:pt x="13" y="12"/>
                  </a:lnTo>
                  <a:lnTo>
                    <a:pt x="21" y="18"/>
                  </a:lnTo>
                  <a:lnTo>
                    <a:pt x="29" y="22"/>
                  </a:lnTo>
                  <a:lnTo>
                    <a:pt x="37" y="26"/>
                  </a:lnTo>
                  <a:lnTo>
                    <a:pt x="44" y="29"/>
                  </a:lnTo>
                  <a:lnTo>
                    <a:pt x="48" y="29"/>
                  </a:lnTo>
                  <a:lnTo>
                    <a:pt x="51" y="28"/>
                  </a:lnTo>
                  <a:lnTo>
                    <a:pt x="51" y="26"/>
                  </a:lnTo>
                  <a:lnTo>
                    <a:pt x="46" y="23"/>
                  </a:lnTo>
                  <a:lnTo>
                    <a:pt x="40" y="20"/>
                  </a:lnTo>
                  <a:lnTo>
                    <a:pt x="32" y="16"/>
                  </a:lnTo>
                  <a:lnTo>
                    <a:pt x="24" y="13"/>
                  </a:lnTo>
                  <a:lnTo>
                    <a:pt x="15" y="9"/>
                  </a:lnTo>
                  <a:lnTo>
                    <a:pt x="7" y="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338" name="Freeform 215"/>
            <p:cNvSpPr>
              <a:spLocks/>
            </p:cNvSpPr>
            <p:nvPr/>
          </p:nvSpPr>
          <p:spPr bwMode="auto">
            <a:xfrm>
              <a:off x="73" y="677"/>
              <a:ext cx="28" cy="17"/>
            </a:xfrm>
            <a:custGeom>
              <a:avLst/>
              <a:gdLst>
                <a:gd name="T0" fmla="*/ 0 w 58"/>
                <a:gd name="T1" fmla="*/ 1 h 34"/>
                <a:gd name="T2" fmla="*/ 0 w 58"/>
                <a:gd name="T3" fmla="*/ 1 h 34"/>
                <a:gd name="T4" fmla="*/ 0 w 58"/>
                <a:gd name="T5" fmla="*/ 1 h 34"/>
                <a:gd name="T6" fmla="*/ 0 w 58"/>
                <a:gd name="T7" fmla="*/ 1 h 34"/>
                <a:gd name="T8" fmla="*/ 0 w 58"/>
                <a:gd name="T9" fmla="*/ 1 h 34"/>
                <a:gd name="T10" fmla="*/ 0 w 58"/>
                <a:gd name="T11" fmla="*/ 1 h 34"/>
                <a:gd name="T12" fmla="*/ 0 w 58"/>
                <a:gd name="T13" fmla="*/ 1 h 34"/>
                <a:gd name="T14" fmla="*/ 0 w 58"/>
                <a:gd name="T15" fmla="*/ 1 h 34"/>
                <a:gd name="T16" fmla="*/ 0 w 58"/>
                <a:gd name="T17" fmla="*/ 0 h 34"/>
                <a:gd name="T18" fmla="*/ 0 w 58"/>
                <a:gd name="T19" fmla="*/ 1 h 34"/>
                <a:gd name="T20" fmla="*/ 0 w 58"/>
                <a:gd name="T21" fmla="*/ 1 h 34"/>
                <a:gd name="T22" fmla="*/ 0 w 58"/>
                <a:gd name="T23" fmla="*/ 1 h 34"/>
                <a:gd name="T24" fmla="*/ 0 w 58"/>
                <a:gd name="T25" fmla="*/ 1 h 34"/>
                <a:gd name="T26" fmla="*/ 0 w 58"/>
                <a:gd name="T27" fmla="*/ 1 h 34"/>
                <a:gd name="T28" fmla="*/ 0 w 58"/>
                <a:gd name="T29" fmla="*/ 1 h 34"/>
                <a:gd name="T30" fmla="*/ 0 w 58"/>
                <a:gd name="T31" fmla="*/ 1 h 34"/>
                <a:gd name="T32" fmla="*/ 0 w 58"/>
                <a:gd name="T33" fmla="*/ 1 h 3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8" h="34">
                  <a:moveTo>
                    <a:pt x="58" y="33"/>
                  </a:moveTo>
                  <a:lnTo>
                    <a:pt x="55" y="34"/>
                  </a:lnTo>
                  <a:lnTo>
                    <a:pt x="50" y="33"/>
                  </a:lnTo>
                  <a:lnTo>
                    <a:pt x="43" y="31"/>
                  </a:lnTo>
                  <a:lnTo>
                    <a:pt x="34" y="26"/>
                  </a:lnTo>
                  <a:lnTo>
                    <a:pt x="24" y="21"/>
                  </a:lnTo>
                  <a:lnTo>
                    <a:pt x="15" y="16"/>
                  </a:lnTo>
                  <a:lnTo>
                    <a:pt x="7" y="8"/>
                  </a:lnTo>
                  <a:lnTo>
                    <a:pt x="0" y="0"/>
                  </a:lnTo>
                  <a:lnTo>
                    <a:pt x="7" y="3"/>
                  </a:lnTo>
                  <a:lnTo>
                    <a:pt x="16" y="8"/>
                  </a:lnTo>
                  <a:lnTo>
                    <a:pt x="25" y="12"/>
                  </a:lnTo>
                  <a:lnTo>
                    <a:pt x="36" y="18"/>
                  </a:lnTo>
                  <a:lnTo>
                    <a:pt x="44" y="23"/>
                  </a:lnTo>
                  <a:lnTo>
                    <a:pt x="52" y="26"/>
                  </a:lnTo>
                  <a:lnTo>
                    <a:pt x="57" y="31"/>
                  </a:lnTo>
                  <a:lnTo>
                    <a:pt x="58" y="3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339" name="Freeform 216"/>
            <p:cNvSpPr>
              <a:spLocks/>
            </p:cNvSpPr>
            <p:nvPr/>
          </p:nvSpPr>
          <p:spPr bwMode="auto">
            <a:xfrm>
              <a:off x="70" y="653"/>
              <a:ext cx="37" cy="23"/>
            </a:xfrm>
            <a:custGeom>
              <a:avLst/>
              <a:gdLst>
                <a:gd name="T0" fmla="*/ 1 w 73"/>
                <a:gd name="T1" fmla="*/ 1 h 46"/>
                <a:gd name="T2" fmla="*/ 1 w 73"/>
                <a:gd name="T3" fmla="*/ 1 h 46"/>
                <a:gd name="T4" fmla="*/ 1 w 73"/>
                <a:gd name="T5" fmla="*/ 1 h 46"/>
                <a:gd name="T6" fmla="*/ 1 w 73"/>
                <a:gd name="T7" fmla="*/ 1 h 46"/>
                <a:gd name="T8" fmla="*/ 1 w 73"/>
                <a:gd name="T9" fmla="*/ 1 h 46"/>
                <a:gd name="T10" fmla="*/ 1 w 73"/>
                <a:gd name="T11" fmla="*/ 1 h 46"/>
                <a:gd name="T12" fmla="*/ 1 w 73"/>
                <a:gd name="T13" fmla="*/ 1 h 46"/>
                <a:gd name="T14" fmla="*/ 1 w 73"/>
                <a:gd name="T15" fmla="*/ 1 h 46"/>
                <a:gd name="T16" fmla="*/ 0 w 73"/>
                <a:gd name="T17" fmla="*/ 0 h 46"/>
                <a:gd name="T18" fmla="*/ 1 w 73"/>
                <a:gd name="T19" fmla="*/ 1 h 46"/>
                <a:gd name="T20" fmla="*/ 1 w 73"/>
                <a:gd name="T21" fmla="*/ 1 h 46"/>
                <a:gd name="T22" fmla="*/ 1 w 73"/>
                <a:gd name="T23" fmla="*/ 1 h 46"/>
                <a:gd name="T24" fmla="*/ 1 w 73"/>
                <a:gd name="T25" fmla="*/ 1 h 46"/>
                <a:gd name="T26" fmla="*/ 1 w 73"/>
                <a:gd name="T27" fmla="*/ 1 h 46"/>
                <a:gd name="T28" fmla="*/ 1 w 73"/>
                <a:gd name="T29" fmla="*/ 1 h 46"/>
                <a:gd name="T30" fmla="*/ 1 w 73"/>
                <a:gd name="T31" fmla="*/ 1 h 46"/>
                <a:gd name="T32" fmla="*/ 1 w 73"/>
                <a:gd name="T33" fmla="*/ 1 h 4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73" h="46">
                  <a:moveTo>
                    <a:pt x="73" y="45"/>
                  </a:moveTo>
                  <a:lnTo>
                    <a:pt x="70" y="46"/>
                  </a:lnTo>
                  <a:lnTo>
                    <a:pt x="62" y="44"/>
                  </a:lnTo>
                  <a:lnTo>
                    <a:pt x="51" y="41"/>
                  </a:lnTo>
                  <a:lnTo>
                    <a:pt x="40" y="35"/>
                  </a:lnTo>
                  <a:lnTo>
                    <a:pt x="27" y="27"/>
                  </a:lnTo>
                  <a:lnTo>
                    <a:pt x="16" y="19"/>
                  </a:lnTo>
                  <a:lnTo>
                    <a:pt x="5" y="9"/>
                  </a:lnTo>
                  <a:lnTo>
                    <a:pt x="0" y="0"/>
                  </a:lnTo>
                  <a:lnTo>
                    <a:pt x="5" y="4"/>
                  </a:lnTo>
                  <a:lnTo>
                    <a:pt x="14" y="9"/>
                  </a:lnTo>
                  <a:lnTo>
                    <a:pt x="27" y="16"/>
                  </a:lnTo>
                  <a:lnTo>
                    <a:pt x="41" y="23"/>
                  </a:lnTo>
                  <a:lnTo>
                    <a:pt x="54" y="30"/>
                  </a:lnTo>
                  <a:lnTo>
                    <a:pt x="64" y="36"/>
                  </a:lnTo>
                  <a:lnTo>
                    <a:pt x="71" y="42"/>
                  </a:lnTo>
                  <a:lnTo>
                    <a:pt x="73" y="4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340" name="Freeform 217"/>
            <p:cNvSpPr>
              <a:spLocks/>
            </p:cNvSpPr>
            <p:nvPr/>
          </p:nvSpPr>
          <p:spPr bwMode="auto">
            <a:xfrm>
              <a:off x="72" y="631"/>
              <a:ext cx="40" cy="26"/>
            </a:xfrm>
            <a:custGeom>
              <a:avLst/>
              <a:gdLst>
                <a:gd name="T0" fmla="*/ 0 w 81"/>
                <a:gd name="T1" fmla="*/ 1 h 51"/>
                <a:gd name="T2" fmla="*/ 0 w 81"/>
                <a:gd name="T3" fmla="*/ 1 h 51"/>
                <a:gd name="T4" fmla="*/ 0 w 81"/>
                <a:gd name="T5" fmla="*/ 1 h 51"/>
                <a:gd name="T6" fmla="*/ 0 w 81"/>
                <a:gd name="T7" fmla="*/ 1 h 51"/>
                <a:gd name="T8" fmla="*/ 0 w 81"/>
                <a:gd name="T9" fmla="*/ 1 h 51"/>
                <a:gd name="T10" fmla="*/ 0 w 81"/>
                <a:gd name="T11" fmla="*/ 1 h 51"/>
                <a:gd name="T12" fmla="*/ 0 w 81"/>
                <a:gd name="T13" fmla="*/ 1 h 51"/>
                <a:gd name="T14" fmla="*/ 0 w 81"/>
                <a:gd name="T15" fmla="*/ 1 h 51"/>
                <a:gd name="T16" fmla="*/ 0 w 81"/>
                <a:gd name="T17" fmla="*/ 0 h 51"/>
                <a:gd name="T18" fmla="*/ 0 w 81"/>
                <a:gd name="T19" fmla="*/ 1 h 51"/>
                <a:gd name="T20" fmla="*/ 0 w 81"/>
                <a:gd name="T21" fmla="*/ 1 h 51"/>
                <a:gd name="T22" fmla="*/ 0 w 81"/>
                <a:gd name="T23" fmla="*/ 1 h 51"/>
                <a:gd name="T24" fmla="*/ 0 w 81"/>
                <a:gd name="T25" fmla="*/ 1 h 51"/>
                <a:gd name="T26" fmla="*/ 0 w 81"/>
                <a:gd name="T27" fmla="*/ 1 h 51"/>
                <a:gd name="T28" fmla="*/ 0 w 81"/>
                <a:gd name="T29" fmla="*/ 1 h 51"/>
                <a:gd name="T30" fmla="*/ 0 w 81"/>
                <a:gd name="T31" fmla="*/ 1 h 51"/>
                <a:gd name="T32" fmla="*/ 0 w 81"/>
                <a:gd name="T33" fmla="*/ 1 h 5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81" h="51">
                  <a:moveTo>
                    <a:pt x="81" y="50"/>
                  </a:moveTo>
                  <a:lnTo>
                    <a:pt x="76" y="51"/>
                  </a:lnTo>
                  <a:lnTo>
                    <a:pt x="67" y="49"/>
                  </a:lnTo>
                  <a:lnTo>
                    <a:pt x="55" y="43"/>
                  </a:lnTo>
                  <a:lnTo>
                    <a:pt x="41" y="36"/>
                  </a:lnTo>
                  <a:lnTo>
                    <a:pt x="28" y="28"/>
                  </a:lnTo>
                  <a:lnTo>
                    <a:pt x="16" y="19"/>
                  </a:lnTo>
                  <a:lnTo>
                    <a:pt x="6" y="10"/>
                  </a:lnTo>
                  <a:lnTo>
                    <a:pt x="0" y="0"/>
                  </a:lnTo>
                  <a:lnTo>
                    <a:pt x="6" y="4"/>
                  </a:lnTo>
                  <a:lnTo>
                    <a:pt x="17" y="10"/>
                  </a:lnTo>
                  <a:lnTo>
                    <a:pt x="30" y="17"/>
                  </a:lnTo>
                  <a:lnTo>
                    <a:pt x="45" y="25"/>
                  </a:lnTo>
                  <a:lnTo>
                    <a:pt x="59" y="34"/>
                  </a:lnTo>
                  <a:lnTo>
                    <a:pt x="70" y="41"/>
                  </a:lnTo>
                  <a:lnTo>
                    <a:pt x="78" y="47"/>
                  </a:lnTo>
                  <a:lnTo>
                    <a:pt x="81" y="5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341" name="Freeform 218"/>
            <p:cNvSpPr>
              <a:spLocks/>
            </p:cNvSpPr>
            <p:nvPr/>
          </p:nvSpPr>
          <p:spPr bwMode="auto">
            <a:xfrm>
              <a:off x="76" y="617"/>
              <a:ext cx="32" cy="27"/>
            </a:xfrm>
            <a:custGeom>
              <a:avLst/>
              <a:gdLst>
                <a:gd name="T0" fmla="*/ 0 w 65"/>
                <a:gd name="T1" fmla="*/ 1 h 54"/>
                <a:gd name="T2" fmla="*/ 0 w 65"/>
                <a:gd name="T3" fmla="*/ 1 h 54"/>
                <a:gd name="T4" fmla="*/ 0 w 65"/>
                <a:gd name="T5" fmla="*/ 1 h 54"/>
                <a:gd name="T6" fmla="*/ 0 w 65"/>
                <a:gd name="T7" fmla="*/ 1 h 54"/>
                <a:gd name="T8" fmla="*/ 0 w 65"/>
                <a:gd name="T9" fmla="*/ 1 h 54"/>
                <a:gd name="T10" fmla="*/ 0 w 65"/>
                <a:gd name="T11" fmla="*/ 1 h 54"/>
                <a:gd name="T12" fmla="*/ 0 w 65"/>
                <a:gd name="T13" fmla="*/ 1 h 54"/>
                <a:gd name="T14" fmla="*/ 0 w 65"/>
                <a:gd name="T15" fmla="*/ 1 h 54"/>
                <a:gd name="T16" fmla="*/ 0 w 65"/>
                <a:gd name="T17" fmla="*/ 0 h 54"/>
                <a:gd name="T18" fmla="*/ 0 w 65"/>
                <a:gd name="T19" fmla="*/ 1 h 54"/>
                <a:gd name="T20" fmla="*/ 0 w 65"/>
                <a:gd name="T21" fmla="*/ 1 h 54"/>
                <a:gd name="T22" fmla="*/ 0 w 65"/>
                <a:gd name="T23" fmla="*/ 1 h 54"/>
                <a:gd name="T24" fmla="*/ 0 w 65"/>
                <a:gd name="T25" fmla="*/ 1 h 54"/>
                <a:gd name="T26" fmla="*/ 0 w 65"/>
                <a:gd name="T27" fmla="*/ 1 h 54"/>
                <a:gd name="T28" fmla="*/ 0 w 65"/>
                <a:gd name="T29" fmla="*/ 1 h 54"/>
                <a:gd name="T30" fmla="*/ 0 w 65"/>
                <a:gd name="T31" fmla="*/ 1 h 54"/>
                <a:gd name="T32" fmla="*/ 0 w 65"/>
                <a:gd name="T33" fmla="*/ 1 h 5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65" h="54">
                  <a:moveTo>
                    <a:pt x="65" y="54"/>
                  </a:moveTo>
                  <a:lnTo>
                    <a:pt x="61" y="54"/>
                  </a:lnTo>
                  <a:lnTo>
                    <a:pt x="54" y="50"/>
                  </a:lnTo>
                  <a:lnTo>
                    <a:pt x="44" y="43"/>
                  </a:lnTo>
                  <a:lnTo>
                    <a:pt x="32" y="35"/>
                  </a:lnTo>
                  <a:lnTo>
                    <a:pt x="21" y="25"/>
                  </a:lnTo>
                  <a:lnTo>
                    <a:pt x="10" y="16"/>
                  </a:lnTo>
                  <a:lnTo>
                    <a:pt x="3" y="7"/>
                  </a:lnTo>
                  <a:lnTo>
                    <a:pt x="0" y="0"/>
                  </a:lnTo>
                  <a:lnTo>
                    <a:pt x="6" y="4"/>
                  </a:lnTo>
                  <a:lnTo>
                    <a:pt x="15" y="11"/>
                  </a:lnTo>
                  <a:lnTo>
                    <a:pt x="27" y="19"/>
                  </a:lnTo>
                  <a:lnTo>
                    <a:pt x="39" y="27"/>
                  </a:lnTo>
                  <a:lnTo>
                    <a:pt x="50" y="35"/>
                  </a:lnTo>
                  <a:lnTo>
                    <a:pt x="59" y="43"/>
                  </a:lnTo>
                  <a:lnTo>
                    <a:pt x="65" y="49"/>
                  </a:lnTo>
                  <a:lnTo>
                    <a:pt x="65" y="5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342" name="Freeform 219"/>
            <p:cNvSpPr>
              <a:spLocks/>
            </p:cNvSpPr>
            <p:nvPr/>
          </p:nvSpPr>
          <p:spPr bwMode="auto">
            <a:xfrm>
              <a:off x="80" y="606"/>
              <a:ext cx="27" cy="23"/>
            </a:xfrm>
            <a:custGeom>
              <a:avLst/>
              <a:gdLst>
                <a:gd name="T0" fmla="*/ 1 w 54"/>
                <a:gd name="T1" fmla="*/ 1 h 46"/>
                <a:gd name="T2" fmla="*/ 1 w 54"/>
                <a:gd name="T3" fmla="*/ 1 h 46"/>
                <a:gd name="T4" fmla="*/ 1 w 54"/>
                <a:gd name="T5" fmla="*/ 1 h 46"/>
                <a:gd name="T6" fmla="*/ 1 w 54"/>
                <a:gd name="T7" fmla="*/ 1 h 46"/>
                <a:gd name="T8" fmla="*/ 1 w 54"/>
                <a:gd name="T9" fmla="*/ 1 h 46"/>
                <a:gd name="T10" fmla="*/ 1 w 54"/>
                <a:gd name="T11" fmla="*/ 1 h 46"/>
                <a:gd name="T12" fmla="*/ 1 w 54"/>
                <a:gd name="T13" fmla="*/ 1 h 46"/>
                <a:gd name="T14" fmla="*/ 1 w 54"/>
                <a:gd name="T15" fmla="*/ 1 h 46"/>
                <a:gd name="T16" fmla="*/ 0 w 54"/>
                <a:gd name="T17" fmla="*/ 0 h 46"/>
                <a:gd name="T18" fmla="*/ 1 w 54"/>
                <a:gd name="T19" fmla="*/ 1 h 46"/>
                <a:gd name="T20" fmla="*/ 1 w 54"/>
                <a:gd name="T21" fmla="*/ 1 h 46"/>
                <a:gd name="T22" fmla="*/ 1 w 54"/>
                <a:gd name="T23" fmla="*/ 1 h 46"/>
                <a:gd name="T24" fmla="*/ 1 w 54"/>
                <a:gd name="T25" fmla="*/ 1 h 46"/>
                <a:gd name="T26" fmla="*/ 1 w 54"/>
                <a:gd name="T27" fmla="*/ 1 h 46"/>
                <a:gd name="T28" fmla="*/ 1 w 54"/>
                <a:gd name="T29" fmla="*/ 1 h 46"/>
                <a:gd name="T30" fmla="*/ 1 w 54"/>
                <a:gd name="T31" fmla="*/ 1 h 46"/>
                <a:gd name="T32" fmla="*/ 1 w 54"/>
                <a:gd name="T33" fmla="*/ 1 h 4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4" h="46">
                  <a:moveTo>
                    <a:pt x="54" y="46"/>
                  </a:moveTo>
                  <a:lnTo>
                    <a:pt x="51" y="46"/>
                  </a:lnTo>
                  <a:lnTo>
                    <a:pt x="45" y="45"/>
                  </a:lnTo>
                  <a:lnTo>
                    <a:pt x="37" y="40"/>
                  </a:lnTo>
                  <a:lnTo>
                    <a:pt x="28" y="34"/>
                  </a:lnTo>
                  <a:lnTo>
                    <a:pt x="19" y="26"/>
                  </a:lnTo>
                  <a:lnTo>
                    <a:pt x="10" y="18"/>
                  </a:lnTo>
                  <a:lnTo>
                    <a:pt x="4" y="9"/>
                  </a:lnTo>
                  <a:lnTo>
                    <a:pt x="0" y="0"/>
                  </a:lnTo>
                  <a:lnTo>
                    <a:pt x="6" y="4"/>
                  </a:lnTo>
                  <a:lnTo>
                    <a:pt x="14" y="11"/>
                  </a:lnTo>
                  <a:lnTo>
                    <a:pt x="23" y="18"/>
                  </a:lnTo>
                  <a:lnTo>
                    <a:pt x="33" y="25"/>
                  </a:lnTo>
                  <a:lnTo>
                    <a:pt x="43" y="32"/>
                  </a:lnTo>
                  <a:lnTo>
                    <a:pt x="50" y="38"/>
                  </a:lnTo>
                  <a:lnTo>
                    <a:pt x="54" y="42"/>
                  </a:lnTo>
                  <a:lnTo>
                    <a:pt x="54" y="4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343" name="Freeform 220"/>
            <p:cNvSpPr>
              <a:spLocks/>
            </p:cNvSpPr>
            <p:nvPr/>
          </p:nvSpPr>
          <p:spPr bwMode="auto">
            <a:xfrm>
              <a:off x="88" y="595"/>
              <a:ext cx="19" cy="20"/>
            </a:xfrm>
            <a:custGeom>
              <a:avLst/>
              <a:gdLst>
                <a:gd name="T0" fmla="*/ 1 w 38"/>
                <a:gd name="T1" fmla="*/ 1 h 40"/>
                <a:gd name="T2" fmla="*/ 1 w 38"/>
                <a:gd name="T3" fmla="*/ 1 h 40"/>
                <a:gd name="T4" fmla="*/ 1 w 38"/>
                <a:gd name="T5" fmla="*/ 1 h 40"/>
                <a:gd name="T6" fmla="*/ 1 w 38"/>
                <a:gd name="T7" fmla="*/ 1 h 40"/>
                <a:gd name="T8" fmla="*/ 1 w 38"/>
                <a:gd name="T9" fmla="*/ 1 h 40"/>
                <a:gd name="T10" fmla="*/ 1 w 38"/>
                <a:gd name="T11" fmla="*/ 1 h 40"/>
                <a:gd name="T12" fmla="*/ 1 w 38"/>
                <a:gd name="T13" fmla="*/ 1 h 40"/>
                <a:gd name="T14" fmla="*/ 1 w 38"/>
                <a:gd name="T15" fmla="*/ 1 h 40"/>
                <a:gd name="T16" fmla="*/ 0 w 38"/>
                <a:gd name="T17" fmla="*/ 0 h 40"/>
                <a:gd name="T18" fmla="*/ 1 w 38"/>
                <a:gd name="T19" fmla="*/ 1 h 40"/>
                <a:gd name="T20" fmla="*/ 1 w 38"/>
                <a:gd name="T21" fmla="*/ 1 h 40"/>
                <a:gd name="T22" fmla="*/ 1 w 38"/>
                <a:gd name="T23" fmla="*/ 1 h 40"/>
                <a:gd name="T24" fmla="*/ 1 w 38"/>
                <a:gd name="T25" fmla="*/ 1 h 40"/>
                <a:gd name="T26" fmla="*/ 1 w 38"/>
                <a:gd name="T27" fmla="*/ 1 h 40"/>
                <a:gd name="T28" fmla="*/ 1 w 38"/>
                <a:gd name="T29" fmla="*/ 1 h 40"/>
                <a:gd name="T30" fmla="*/ 1 w 38"/>
                <a:gd name="T31" fmla="*/ 1 h 40"/>
                <a:gd name="T32" fmla="*/ 1 w 38"/>
                <a:gd name="T33" fmla="*/ 1 h 4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38" h="40">
                  <a:moveTo>
                    <a:pt x="38" y="40"/>
                  </a:moveTo>
                  <a:lnTo>
                    <a:pt x="35" y="40"/>
                  </a:lnTo>
                  <a:lnTo>
                    <a:pt x="30" y="37"/>
                  </a:lnTo>
                  <a:lnTo>
                    <a:pt x="23" y="32"/>
                  </a:lnTo>
                  <a:lnTo>
                    <a:pt x="16" y="25"/>
                  </a:lnTo>
                  <a:lnTo>
                    <a:pt x="11" y="18"/>
                  </a:lnTo>
                  <a:lnTo>
                    <a:pt x="5" y="10"/>
                  </a:lnTo>
                  <a:lnTo>
                    <a:pt x="1" y="4"/>
                  </a:lnTo>
                  <a:lnTo>
                    <a:pt x="0" y="0"/>
                  </a:lnTo>
                  <a:lnTo>
                    <a:pt x="4" y="4"/>
                  </a:lnTo>
                  <a:lnTo>
                    <a:pt x="9" y="9"/>
                  </a:lnTo>
                  <a:lnTo>
                    <a:pt x="16" y="15"/>
                  </a:lnTo>
                  <a:lnTo>
                    <a:pt x="22" y="21"/>
                  </a:lnTo>
                  <a:lnTo>
                    <a:pt x="28" y="26"/>
                  </a:lnTo>
                  <a:lnTo>
                    <a:pt x="34" y="32"/>
                  </a:lnTo>
                  <a:lnTo>
                    <a:pt x="37" y="37"/>
                  </a:lnTo>
                  <a:lnTo>
                    <a:pt x="38" y="4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344" name="Freeform 221"/>
            <p:cNvSpPr>
              <a:spLocks/>
            </p:cNvSpPr>
            <p:nvPr/>
          </p:nvSpPr>
          <p:spPr bwMode="auto">
            <a:xfrm>
              <a:off x="93" y="589"/>
              <a:ext cx="11" cy="13"/>
            </a:xfrm>
            <a:custGeom>
              <a:avLst/>
              <a:gdLst>
                <a:gd name="T0" fmla="*/ 0 w 23"/>
                <a:gd name="T1" fmla="*/ 0 h 27"/>
                <a:gd name="T2" fmla="*/ 0 w 23"/>
                <a:gd name="T3" fmla="*/ 0 h 27"/>
                <a:gd name="T4" fmla="*/ 0 w 23"/>
                <a:gd name="T5" fmla="*/ 0 h 27"/>
                <a:gd name="T6" fmla="*/ 0 w 23"/>
                <a:gd name="T7" fmla="*/ 0 h 27"/>
                <a:gd name="T8" fmla="*/ 0 w 23"/>
                <a:gd name="T9" fmla="*/ 0 h 27"/>
                <a:gd name="T10" fmla="*/ 0 w 23"/>
                <a:gd name="T11" fmla="*/ 0 h 27"/>
                <a:gd name="T12" fmla="*/ 0 w 23"/>
                <a:gd name="T13" fmla="*/ 0 h 27"/>
                <a:gd name="T14" fmla="*/ 0 w 23"/>
                <a:gd name="T15" fmla="*/ 0 h 27"/>
                <a:gd name="T16" fmla="*/ 0 w 23"/>
                <a:gd name="T17" fmla="*/ 0 h 2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3" h="27">
                  <a:moveTo>
                    <a:pt x="23" y="27"/>
                  </a:moveTo>
                  <a:lnTo>
                    <a:pt x="18" y="25"/>
                  </a:lnTo>
                  <a:lnTo>
                    <a:pt x="8" y="19"/>
                  </a:lnTo>
                  <a:lnTo>
                    <a:pt x="0" y="9"/>
                  </a:lnTo>
                  <a:lnTo>
                    <a:pt x="0" y="0"/>
                  </a:lnTo>
                  <a:lnTo>
                    <a:pt x="6" y="9"/>
                  </a:lnTo>
                  <a:lnTo>
                    <a:pt x="15" y="16"/>
                  </a:lnTo>
                  <a:lnTo>
                    <a:pt x="23" y="22"/>
                  </a:lnTo>
                  <a:lnTo>
                    <a:pt x="23" y="27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345" name="Freeform 222"/>
            <p:cNvSpPr>
              <a:spLocks/>
            </p:cNvSpPr>
            <p:nvPr/>
          </p:nvSpPr>
          <p:spPr bwMode="auto">
            <a:xfrm>
              <a:off x="80" y="696"/>
              <a:ext cx="17" cy="15"/>
            </a:xfrm>
            <a:custGeom>
              <a:avLst/>
              <a:gdLst>
                <a:gd name="T0" fmla="*/ 0 w 33"/>
                <a:gd name="T1" fmla="*/ 0 h 29"/>
                <a:gd name="T2" fmla="*/ 1 w 33"/>
                <a:gd name="T3" fmla="*/ 1 h 29"/>
                <a:gd name="T4" fmla="*/ 1 w 33"/>
                <a:gd name="T5" fmla="*/ 1 h 29"/>
                <a:gd name="T6" fmla="*/ 1 w 33"/>
                <a:gd name="T7" fmla="*/ 1 h 29"/>
                <a:gd name="T8" fmla="*/ 1 w 33"/>
                <a:gd name="T9" fmla="*/ 1 h 29"/>
                <a:gd name="T10" fmla="*/ 1 w 33"/>
                <a:gd name="T11" fmla="*/ 1 h 29"/>
                <a:gd name="T12" fmla="*/ 1 w 33"/>
                <a:gd name="T13" fmla="*/ 1 h 29"/>
                <a:gd name="T14" fmla="*/ 1 w 33"/>
                <a:gd name="T15" fmla="*/ 1 h 29"/>
                <a:gd name="T16" fmla="*/ 1 w 33"/>
                <a:gd name="T17" fmla="*/ 1 h 29"/>
                <a:gd name="T18" fmla="*/ 1 w 33"/>
                <a:gd name="T19" fmla="*/ 1 h 29"/>
                <a:gd name="T20" fmla="*/ 1 w 33"/>
                <a:gd name="T21" fmla="*/ 1 h 29"/>
                <a:gd name="T22" fmla="*/ 1 w 33"/>
                <a:gd name="T23" fmla="*/ 1 h 29"/>
                <a:gd name="T24" fmla="*/ 0 w 33"/>
                <a:gd name="T25" fmla="*/ 0 h 2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3" h="29">
                  <a:moveTo>
                    <a:pt x="0" y="0"/>
                  </a:moveTo>
                  <a:lnTo>
                    <a:pt x="2" y="2"/>
                  </a:lnTo>
                  <a:lnTo>
                    <a:pt x="7" y="4"/>
                  </a:lnTo>
                  <a:lnTo>
                    <a:pt x="14" y="9"/>
                  </a:lnTo>
                  <a:lnTo>
                    <a:pt x="20" y="12"/>
                  </a:lnTo>
                  <a:lnTo>
                    <a:pt x="27" y="17"/>
                  </a:lnTo>
                  <a:lnTo>
                    <a:pt x="31" y="22"/>
                  </a:lnTo>
                  <a:lnTo>
                    <a:pt x="33" y="25"/>
                  </a:lnTo>
                  <a:lnTo>
                    <a:pt x="32" y="29"/>
                  </a:lnTo>
                  <a:lnTo>
                    <a:pt x="25" y="29"/>
                  </a:lnTo>
                  <a:lnTo>
                    <a:pt x="16" y="19"/>
                  </a:lnTo>
                  <a:lnTo>
                    <a:pt x="7" y="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346" name="Freeform 223"/>
            <p:cNvSpPr>
              <a:spLocks/>
            </p:cNvSpPr>
            <p:nvPr/>
          </p:nvSpPr>
          <p:spPr bwMode="auto">
            <a:xfrm>
              <a:off x="71" y="696"/>
              <a:ext cx="8" cy="18"/>
            </a:xfrm>
            <a:custGeom>
              <a:avLst/>
              <a:gdLst>
                <a:gd name="T0" fmla="*/ 1 w 16"/>
                <a:gd name="T1" fmla="*/ 0 h 35"/>
                <a:gd name="T2" fmla="*/ 1 w 16"/>
                <a:gd name="T3" fmla="*/ 1 h 35"/>
                <a:gd name="T4" fmla="*/ 1 w 16"/>
                <a:gd name="T5" fmla="*/ 1 h 35"/>
                <a:gd name="T6" fmla="*/ 0 w 16"/>
                <a:gd name="T7" fmla="*/ 1 h 35"/>
                <a:gd name="T8" fmla="*/ 1 w 16"/>
                <a:gd name="T9" fmla="*/ 1 h 35"/>
                <a:gd name="T10" fmla="*/ 1 w 16"/>
                <a:gd name="T11" fmla="*/ 1 h 35"/>
                <a:gd name="T12" fmla="*/ 1 w 16"/>
                <a:gd name="T13" fmla="*/ 1 h 35"/>
                <a:gd name="T14" fmla="*/ 1 w 16"/>
                <a:gd name="T15" fmla="*/ 1 h 35"/>
                <a:gd name="T16" fmla="*/ 1 w 16"/>
                <a:gd name="T17" fmla="*/ 0 h 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6" h="35">
                  <a:moveTo>
                    <a:pt x="16" y="0"/>
                  </a:moveTo>
                  <a:lnTo>
                    <a:pt x="12" y="5"/>
                  </a:lnTo>
                  <a:lnTo>
                    <a:pt x="6" y="17"/>
                  </a:lnTo>
                  <a:lnTo>
                    <a:pt x="0" y="27"/>
                  </a:lnTo>
                  <a:lnTo>
                    <a:pt x="1" y="35"/>
                  </a:lnTo>
                  <a:lnTo>
                    <a:pt x="6" y="33"/>
                  </a:lnTo>
                  <a:lnTo>
                    <a:pt x="10" y="23"/>
                  </a:lnTo>
                  <a:lnTo>
                    <a:pt x="14" y="9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347" name="Freeform 224"/>
            <p:cNvSpPr>
              <a:spLocks/>
            </p:cNvSpPr>
            <p:nvPr/>
          </p:nvSpPr>
          <p:spPr bwMode="auto">
            <a:xfrm>
              <a:off x="81" y="699"/>
              <a:ext cx="5" cy="20"/>
            </a:xfrm>
            <a:custGeom>
              <a:avLst/>
              <a:gdLst>
                <a:gd name="T0" fmla="*/ 0 w 11"/>
                <a:gd name="T1" fmla="*/ 0 h 41"/>
                <a:gd name="T2" fmla="*/ 0 w 11"/>
                <a:gd name="T3" fmla="*/ 0 h 41"/>
                <a:gd name="T4" fmla="*/ 0 w 11"/>
                <a:gd name="T5" fmla="*/ 0 h 41"/>
                <a:gd name="T6" fmla="*/ 0 w 11"/>
                <a:gd name="T7" fmla="*/ 0 h 41"/>
                <a:gd name="T8" fmla="*/ 0 w 11"/>
                <a:gd name="T9" fmla="*/ 0 h 41"/>
                <a:gd name="T10" fmla="*/ 0 w 11"/>
                <a:gd name="T11" fmla="*/ 0 h 41"/>
                <a:gd name="T12" fmla="*/ 0 w 11"/>
                <a:gd name="T13" fmla="*/ 0 h 41"/>
                <a:gd name="T14" fmla="*/ 0 w 11"/>
                <a:gd name="T15" fmla="*/ 0 h 41"/>
                <a:gd name="T16" fmla="*/ 0 w 11"/>
                <a:gd name="T17" fmla="*/ 0 h 4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1" h="41">
                  <a:moveTo>
                    <a:pt x="0" y="0"/>
                  </a:moveTo>
                  <a:lnTo>
                    <a:pt x="1" y="9"/>
                  </a:lnTo>
                  <a:lnTo>
                    <a:pt x="1" y="22"/>
                  </a:lnTo>
                  <a:lnTo>
                    <a:pt x="3" y="35"/>
                  </a:lnTo>
                  <a:lnTo>
                    <a:pt x="7" y="41"/>
                  </a:lnTo>
                  <a:lnTo>
                    <a:pt x="11" y="36"/>
                  </a:lnTo>
                  <a:lnTo>
                    <a:pt x="8" y="24"/>
                  </a:lnTo>
                  <a:lnTo>
                    <a:pt x="4" y="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348" name="Freeform 225"/>
            <p:cNvSpPr>
              <a:spLocks/>
            </p:cNvSpPr>
            <p:nvPr/>
          </p:nvSpPr>
          <p:spPr bwMode="auto">
            <a:xfrm>
              <a:off x="62" y="689"/>
              <a:ext cx="15" cy="18"/>
            </a:xfrm>
            <a:custGeom>
              <a:avLst/>
              <a:gdLst>
                <a:gd name="T0" fmla="*/ 1 w 30"/>
                <a:gd name="T1" fmla="*/ 0 h 36"/>
                <a:gd name="T2" fmla="*/ 1 w 30"/>
                <a:gd name="T3" fmla="*/ 1 h 36"/>
                <a:gd name="T4" fmla="*/ 1 w 30"/>
                <a:gd name="T5" fmla="*/ 1 h 36"/>
                <a:gd name="T6" fmla="*/ 1 w 30"/>
                <a:gd name="T7" fmla="*/ 1 h 36"/>
                <a:gd name="T8" fmla="*/ 0 w 30"/>
                <a:gd name="T9" fmla="*/ 1 h 36"/>
                <a:gd name="T10" fmla="*/ 0 w 30"/>
                <a:gd name="T11" fmla="*/ 1 h 36"/>
                <a:gd name="T12" fmla="*/ 1 w 30"/>
                <a:gd name="T13" fmla="*/ 1 h 36"/>
                <a:gd name="T14" fmla="*/ 1 w 30"/>
                <a:gd name="T15" fmla="*/ 1 h 36"/>
                <a:gd name="T16" fmla="*/ 1 w 30"/>
                <a:gd name="T17" fmla="*/ 1 h 36"/>
                <a:gd name="T18" fmla="*/ 1 w 30"/>
                <a:gd name="T19" fmla="*/ 1 h 36"/>
                <a:gd name="T20" fmla="*/ 1 w 30"/>
                <a:gd name="T21" fmla="*/ 1 h 36"/>
                <a:gd name="T22" fmla="*/ 1 w 30"/>
                <a:gd name="T23" fmla="*/ 1 h 36"/>
                <a:gd name="T24" fmla="*/ 1 w 30"/>
                <a:gd name="T25" fmla="*/ 0 h 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0" h="36">
                  <a:moveTo>
                    <a:pt x="30" y="0"/>
                  </a:moveTo>
                  <a:lnTo>
                    <a:pt x="23" y="11"/>
                  </a:lnTo>
                  <a:lnTo>
                    <a:pt x="15" y="24"/>
                  </a:lnTo>
                  <a:lnTo>
                    <a:pt x="6" y="34"/>
                  </a:lnTo>
                  <a:lnTo>
                    <a:pt x="0" y="36"/>
                  </a:lnTo>
                  <a:lnTo>
                    <a:pt x="0" y="32"/>
                  </a:lnTo>
                  <a:lnTo>
                    <a:pt x="3" y="29"/>
                  </a:lnTo>
                  <a:lnTo>
                    <a:pt x="6" y="23"/>
                  </a:lnTo>
                  <a:lnTo>
                    <a:pt x="12" y="17"/>
                  </a:lnTo>
                  <a:lnTo>
                    <a:pt x="18" y="13"/>
                  </a:lnTo>
                  <a:lnTo>
                    <a:pt x="23" y="7"/>
                  </a:lnTo>
                  <a:lnTo>
                    <a:pt x="28" y="3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349" name="Freeform 226"/>
            <p:cNvSpPr>
              <a:spLocks/>
            </p:cNvSpPr>
            <p:nvPr/>
          </p:nvSpPr>
          <p:spPr bwMode="auto">
            <a:xfrm>
              <a:off x="63" y="592"/>
              <a:ext cx="26" cy="5"/>
            </a:xfrm>
            <a:custGeom>
              <a:avLst/>
              <a:gdLst>
                <a:gd name="T0" fmla="*/ 1 w 52"/>
                <a:gd name="T1" fmla="*/ 1 h 10"/>
                <a:gd name="T2" fmla="*/ 1 w 52"/>
                <a:gd name="T3" fmla="*/ 1 h 10"/>
                <a:gd name="T4" fmla="*/ 1 w 52"/>
                <a:gd name="T5" fmla="*/ 1 h 10"/>
                <a:gd name="T6" fmla="*/ 1 w 52"/>
                <a:gd name="T7" fmla="*/ 1 h 10"/>
                <a:gd name="T8" fmla="*/ 1 w 52"/>
                <a:gd name="T9" fmla="*/ 1 h 10"/>
                <a:gd name="T10" fmla="*/ 1 w 52"/>
                <a:gd name="T11" fmla="*/ 1 h 10"/>
                <a:gd name="T12" fmla="*/ 1 w 52"/>
                <a:gd name="T13" fmla="*/ 1 h 10"/>
                <a:gd name="T14" fmla="*/ 1 w 52"/>
                <a:gd name="T15" fmla="*/ 1 h 10"/>
                <a:gd name="T16" fmla="*/ 0 w 52"/>
                <a:gd name="T17" fmla="*/ 1 h 10"/>
                <a:gd name="T18" fmla="*/ 1 w 52"/>
                <a:gd name="T19" fmla="*/ 1 h 10"/>
                <a:gd name="T20" fmla="*/ 1 w 52"/>
                <a:gd name="T21" fmla="*/ 0 h 10"/>
                <a:gd name="T22" fmla="*/ 1 w 52"/>
                <a:gd name="T23" fmla="*/ 0 h 10"/>
                <a:gd name="T24" fmla="*/ 1 w 52"/>
                <a:gd name="T25" fmla="*/ 1 h 10"/>
                <a:gd name="T26" fmla="*/ 1 w 52"/>
                <a:gd name="T27" fmla="*/ 1 h 10"/>
                <a:gd name="T28" fmla="*/ 1 w 52"/>
                <a:gd name="T29" fmla="*/ 1 h 10"/>
                <a:gd name="T30" fmla="*/ 1 w 52"/>
                <a:gd name="T31" fmla="*/ 1 h 10"/>
                <a:gd name="T32" fmla="*/ 1 w 52"/>
                <a:gd name="T33" fmla="*/ 1 h 1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2" h="10">
                  <a:moveTo>
                    <a:pt x="52" y="9"/>
                  </a:moveTo>
                  <a:lnTo>
                    <a:pt x="46" y="9"/>
                  </a:lnTo>
                  <a:lnTo>
                    <a:pt x="38" y="10"/>
                  </a:lnTo>
                  <a:lnTo>
                    <a:pt x="30" y="10"/>
                  </a:lnTo>
                  <a:lnTo>
                    <a:pt x="22" y="10"/>
                  </a:lnTo>
                  <a:lnTo>
                    <a:pt x="14" y="10"/>
                  </a:lnTo>
                  <a:lnTo>
                    <a:pt x="7" y="9"/>
                  </a:lnTo>
                  <a:lnTo>
                    <a:pt x="2" y="7"/>
                  </a:lnTo>
                  <a:lnTo>
                    <a:pt x="0" y="3"/>
                  </a:lnTo>
                  <a:lnTo>
                    <a:pt x="1" y="1"/>
                  </a:lnTo>
                  <a:lnTo>
                    <a:pt x="5" y="0"/>
                  </a:lnTo>
                  <a:lnTo>
                    <a:pt x="12" y="0"/>
                  </a:lnTo>
                  <a:lnTo>
                    <a:pt x="20" y="2"/>
                  </a:lnTo>
                  <a:lnTo>
                    <a:pt x="28" y="5"/>
                  </a:lnTo>
                  <a:lnTo>
                    <a:pt x="38" y="7"/>
                  </a:lnTo>
                  <a:lnTo>
                    <a:pt x="46" y="8"/>
                  </a:lnTo>
                  <a:lnTo>
                    <a:pt x="52" y="9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350" name="Freeform 227"/>
            <p:cNvSpPr>
              <a:spLocks/>
            </p:cNvSpPr>
            <p:nvPr/>
          </p:nvSpPr>
          <p:spPr bwMode="auto">
            <a:xfrm>
              <a:off x="68" y="582"/>
              <a:ext cx="25" cy="8"/>
            </a:xfrm>
            <a:custGeom>
              <a:avLst/>
              <a:gdLst>
                <a:gd name="T0" fmla="*/ 1 w 49"/>
                <a:gd name="T1" fmla="*/ 0 h 18"/>
                <a:gd name="T2" fmla="*/ 1 w 49"/>
                <a:gd name="T3" fmla="*/ 0 h 18"/>
                <a:gd name="T4" fmla="*/ 1 w 49"/>
                <a:gd name="T5" fmla="*/ 0 h 18"/>
                <a:gd name="T6" fmla="*/ 1 w 49"/>
                <a:gd name="T7" fmla="*/ 0 h 18"/>
                <a:gd name="T8" fmla="*/ 1 w 49"/>
                <a:gd name="T9" fmla="*/ 0 h 18"/>
                <a:gd name="T10" fmla="*/ 1 w 49"/>
                <a:gd name="T11" fmla="*/ 0 h 18"/>
                <a:gd name="T12" fmla="*/ 1 w 49"/>
                <a:gd name="T13" fmla="*/ 0 h 18"/>
                <a:gd name="T14" fmla="*/ 1 w 49"/>
                <a:gd name="T15" fmla="*/ 0 h 18"/>
                <a:gd name="T16" fmla="*/ 0 w 49"/>
                <a:gd name="T17" fmla="*/ 0 h 18"/>
                <a:gd name="T18" fmla="*/ 1 w 49"/>
                <a:gd name="T19" fmla="*/ 0 h 18"/>
                <a:gd name="T20" fmla="*/ 1 w 49"/>
                <a:gd name="T21" fmla="*/ 0 h 18"/>
                <a:gd name="T22" fmla="*/ 1 w 49"/>
                <a:gd name="T23" fmla="*/ 0 h 18"/>
                <a:gd name="T24" fmla="*/ 1 w 49"/>
                <a:gd name="T25" fmla="*/ 0 h 18"/>
                <a:gd name="T26" fmla="*/ 1 w 49"/>
                <a:gd name="T27" fmla="*/ 0 h 18"/>
                <a:gd name="T28" fmla="*/ 1 w 49"/>
                <a:gd name="T29" fmla="*/ 0 h 18"/>
                <a:gd name="T30" fmla="*/ 1 w 49"/>
                <a:gd name="T31" fmla="*/ 0 h 18"/>
                <a:gd name="T32" fmla="*/ 1 w 49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9" h="18">
                  <a:moveTo>
                    <a:pt x="49" y="18"/>
                  </a:moveTo>
                  <a:lnTo>
                    <a:pt x="45" y="18"/>
                  </a:lnTo>
                  <a:lnTo>
                    <a:pt x="38" y="16"/>
                  </a:lnTo>
                  <a:lnTo>
                    <a:pt x="30" y="15"/>
                  </a:lnTo>
                  <a:lnTo>
                    <a:pt x="22" y="14"/>
                  </a:lnTo>
                  <a:lnTo>
                    <a:pt x="14" y="12"/>
                  </a:lnTo>
                  <a:lnTo>
                    <a:pt x="7" y="10"/>
                  </a:lnTo>
                  <a:lnTo>
                    <a:pt x="2" y="6"/>
                  </a:lnTo>
                  <a:lnTo>
                    <a:pt x="0" y="3"/>
                  </a:lnTo>
                  <a:lnTo>
                    <a:pt x="1" y="0"/>
                  </a:lnTo>
                  <a:lnTo>
                    <a:pt x="7" y="0"/>
                  </a:lnTo>
                  <a:lnTo>
                    <a:pt x="14" y="3"/>
                  </a:lnTo>
                  <a:lnTo>
                    <a:pt x="22" y="6"/>
                  </a:lnTo>
                  <a:lnTo>
                    <a:pt x="31" y="10"/>
                  </a:lnTo>
                  <a:lnTo>
                    <a:pt x="39" y="13"/>
                  </a:lnTo>
                  <a:lnTo>
                    <a:pt x="46" y="16"/>
                  </a:lnTo>
                  <a:lnTo>
                    <a:pt x="49" y="1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351" name="Freeform 228"/>
            <p:cNvSpPr>
              <a:spLocks/>
            </p:cNvSpPr>
            <p:nvPr/>
          </p:nvSpPr>
          <p:spPr bwMode="auto">
            <a:xfrm>
              <a:off x="56" y="605"/>
              <a:ext cx="25" cy="5"/>
            </a:xfrm>
            <a:custGeom>
              <a:avLst/>
              <a:gdLst>
                <a:gd name="T0" fmla="*/ 1 w 48"/>
                <a:gd name="T1" fmla="*/ 0 h 11"/>
                <a:gd name="T2" fmla="*/ 1 w 48"/>
                <a:gd name="T3" fmla="*/ 0 h 11"/>
                <a:gd name="T4" fmla="*/ 1 w 48"/>
                <a:gd name="T5" fmla="*/ 0 h 11"/>
                <a:gd name="T6" fmla="*/ 1 w 48"/>
                <a:gd name="T7" fmla="*/ 0 h 11"/>
                <a:gd name="T8" fmla="*/ 1 w 48"/>
                <a:gd name="T9" fmla="*/ 0 h 11"/>
                <a:gd name="T10" fmla="*/ 1 w 48"/>
                <a:gd name="T11" fmla="*/ 0 h 11"/>
                <a:gd name="T12" fmla="*/ 1 w 48"/>
                <a:gd name="T13" fmla="*/ 0 h 11"/>
                <a:gd name="T14" fmla="*/ 1 w 48"/>
                <a:gd name="T15" fmla="*/ 0 h 11"/>
                <a:gd name="T16" fmla="*/ 0 w 48"/>
                <a:gd name="T17" fmla="*/ 0 h 11"/>
                <a:gd name="T18" fmla="*/ 0 w 48"/>
                <a:gd name="T19" fmla="*/ 0 h 11"/>
                <a:gd name="T20" fmla="*/ 1 w 48"/>
                <a:gd name="T21" fmla="*/ 0 h 11"/>
                <a:gd name="T22" fmla="*/ 1 w 48"/>
                <a:gd name="T23" fmla="*/ 0 h 11"/>
                <a:gd name="T24" fmla="*/ 1 w 48"/>
                <a:gd name="T25" fmla="*/ 0 h 11"/>
                <a:gd name="T26" fmla="*/ 1 w 48"/>
                <a:gd name="T27" fmla="*/ 0 h 11"/>
                <a:gd name="T28" fmla="*/ 1 w 48"/>
                <a:gd name="T29" fmla="*/ 0 h 11"/>
                <a:gd name="T30" fmla="*/ 1 w 48"/>
                <a:gd name="T31" fmla="*/ 0 h 11"/>
                <a:gd name="T32" fmla="*/ 1 w 48"/>
                <a:gd name="T33" fmla="*/ 0 h 1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8" h="11">
                  <a:moveTo>
                    <a:pt x="48" y="5"/>
                  </a:moveTo>
                  <a:lnTo>
                    <a:pt x="46" y="7"/>
                  </a:lnTo>
                  <a:lnTo>
                    <a:pt x="41" y="8"/>
                  </a:lnTo>
                  <a:lnTo>
                    <a:pt x="34" y="11"/>
                  </a:lnTo>
                  <a:lnTo>
                    <a:pt x="26" y="11"/>
                  </a:lnTo>
                  <a:lnTo>
                    <a:pt x="17" y="11"/>
                  </a:lnTo>
                  <a:lnTo>
                    <a:pt x="10" y="10"/>
                  </a:lnTo>
                  <a:lnTo>
                    <a:pt x="3" y="8"/>
                  </a:lnTo>
                  <a:lnTo>
                    <a:pt x="0" y="5"/>
                  </a:lnTo>
                  <a:lnTo>
                    <a:pt x="0" y="2"/>
                  </a:lnTo>
                  <a:lnTo>
                    <a:pt x="3" y="0"/>
                  </a:lnTo>
                  <a:lnTo>
                    <a:pt x="10" y="0"/>
                  </a:lnTo>
                  <a:lnTo>
                    <a:pt x="17" y="2"/>
                  </a:lnTo>
                  <a:lnTo>
                    <a:pt x="26" y="3"/>
                  </a:lnTo>
                  <a:lnTo>
                    <a:pt x="34" y="4"/>
                  </a:lnTo>
                  <a:lnTo>
                    <a:pt x="42" y="5"/>
                  </a:lnTo>
                  <a:lnTo>
                    <a:pt x="48" y="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352" name="Freeform 229"/>
            <p:cNvSpPr>
              <a:spLocks/>
            </p:cNvSpPr>
            <p:nvPr/>
          </p:nvSpPr>
          <p:spPr bwMode="auto">
            <a:xfrm>
              <a:off x="50" y="617"/>
              <a:ext cx="28" cy="8"/>
            </a:xfrm>
            <a:custGeom>
              <a:avLst/>
              <a:gdLst>
                <a:gd name="T0" fmla="*/ 1 w 56"/>
                <a:gd name="T1" fmla="*/ 0 h 16"/>
                <a:gd name="T2" fmla="*/ 1 w 56"/>
                <a:gd name="T3" fmla="*/ 1 h 16"/>
                <a:gd name="T4" fmla="*/ 1 w 56"/>
                <a:gd name="T5" fmla="*/ 1 h 16"/>
                <a:gd name="T6" fmla="*/ 1 w 56"/>
                <a:gd name="T7" fmla="*/ 1 h 16"/>
                <a:gd name="T8" fmla="*/ 1 w 56"/>
                <a:gd name="T9" fmla="*/ 1 h 16"/>
                <a:gd name="T10" fmla="*/ 1 w 56"/>
                <a:gd name="T11" fmla="*/ 1 h 16"/>
                <a:gd name="T12" fmla="*/ 1 w 56"/>
                <a:gd name="T13" fmla="*/ 1 h 16"/>
                <a:gd name="T14" fmla="*/ 1 w 56"/>
                <a:gd name="T15" fmla="*/ 1 h 16"/>
                <a:gd name="T16" fmla="*/ 0 w 56"/>
                <a:gd name="T17" fmla="*/ 1 h 16"/>
                <a:gd name="T18" fmla="*/ 1 w 56"/>
                <a:gd name="T19" fmla="*/ 1 h 16"/>
                <a:gd name="T20" fmla="*/ 1 w 56"/>
                <a:gd name="T21" fmla="*/ 1 h 16"/>
                <a:gd name="T22" fmla="*/ 1 w 56"/>
                <a:gd name="T23" fmla="*/ 1 h 16"/>
                <a:gd name="T24" fmla="*/ 1 w 56"/>
                <a:gd name="T25" fmla="*/ 1 h 16"/>
                <a:gd name="T26" fmla="*/ 1 w 56"/>
                <a:gd name="T27" fmla="*/ 1 h 16"/>
                <a:gd name="T28" fmla="*/ 1 w 56"/>
                <a:gd name="T29" fmla="*/ 1 h 16"/>
                <a:gd name="T30" fmla="*/ 1 w 56"/>
                <a:gd name="T31" fmla="*/ 1 h 16"/>
                <a:gd name="T32" fmla="*/ 1 w 56"/>
                <a:gd name="T33" fmla="*/ 0 h 1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6" h="16">
                  <a:moveTo>
                    <a:pt x="56" y="0"/>
                  </a:moveTo>
                  <a:lnTo>
                    <a:pt x="51" y="3"/>
                  </a:lnTo>
                  <a:lnTo>
                    <a:pt x="43" y="7"/>
                  </a:lnTo>
                  <a:lnTo>
                    <a:pt x="33" y="10"/>
                  </a:lnTo>
                  <a:lnTo>
                    <a:pt x="25" y="13"/>
                  </a:lnTo>
                  <a:lnTo>
                    <a:pt x="16" y="16"/>
                  </a:lnTo>
                  <a:lnTo>
                    <a:pt x="8" y="16"/>
                  </a:lnTo>
                  <a:lnTo>
                    <a:pt x="3" y="16"/>
                  </a:lnTo>
                  <a:lnTo>
                    <a:pt x="0" y="12"/>
                  </a:lnTo>
                  <a:lnTo>
                    <a:pt x="1" y="9"/>
                  </a:lnTo>
                  <a:lnTo>
                    <a:pt x="7" y="7"/>
                  </a:lnTo>
                  <a:lnTo>
                    <a:pt x="14" y="4"/>
                  </a:lnTo>
                  <a:lnTo>
                    <a:pt x="23" y="3"/>
                  </a:lnTo>
                  <a:lnTo>
                    <a:pt x="33" y="3"/>
                  </a:lnTo>
                  <a:lnTo>
                    <a:pt x="43" y="2"/>
                  </a:lnTo>
                  <a:lnTo>
                    <a:pt x="51" y="1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353" name="Freeform 230"/>
            <p:cNvSpPr>
              <a:spLocks/>
            </p:cNvSpPr>
            <p:nvPr/>
          </p:nvSpPr>
          <p:spPr bwMode="auto">
            <a:xfrm>
              <a:off x="43" y="629"/>
              <a:ext cx="30" cy="10"/>
            </a:xfrm>
            <a:custGeom>
              <a:avLst/>
              <a:gdLst>
                <a:gd name="T0" fmla="*/ 0 w 61"/>
                <a:gd name="T1" fmla="*/ 0 h 20"/>
                <a:gd name="T2" fmla="*/ 0 w 61"/>
                <a:gd name="T3" fmla="*/ 1 h 20"/>
                <a:gd name="T4" fmla="*/ 0 w 61"/>
                <a:gd name="T5" fmla="*/ 1 h 20"/>
                <a:gd name="T6" fmla="*/ 0 w 61"/>
                <a:gd name="T7" fmla="*/ 1 h 20"/>
                <a:gd name="T8" fmla="*/ 0 w 61"/>
                <a:gd name="T9" fmla="*/ 1 h 20"/>
                <a:gd name="T10" fmla="*/ 0 w 61"/>
                <a:gd name="T11" fmla="*/ 1 h 20"/>
                <a:gd name="T12" fmla="*/ 0 w 61"/>
                <a:gd name="T13" fmla="*/ 1 h 20"/>
                <a:gd name="T14" fmla="*/ 0 w 61"/>
                <a:gd name="T15" fmla="*/ 1 h 20"/>
                <a:gd name="T16" fmla="*/ 0 w 61"/>
                <a:gd name="T17" fmla="*/ 1 h 20"/>
                <a:gd name="T18" fmla="*/ 0 w 61"/>
                <a:gd name="T19" fmla="*/ 1 h 20"/>
                <a:gd name="T20" fmla="*/ 0 w 61"/>
                <a:gd name="T21" fmla="*/ 1 h 20"/>
                <a:gd name="T22" fmla="*/ 0 w 61"/>
                <a:gd name="T23" fmla="*/ 1 h 20"/>
                <a:gd name="T24" fmla="*/ 0 w 61"/>
                <a:gd name="T25" fmla="*/ 1 h 20"/>
                <a:gd name="T26" fmla="*/ 0 w 61"/>
                <a:gd name="T27" fmla="*/ 1 h 20"/>
                <a:gd name="T28" fmla="*/ 0 w 61"/>
                <a:gd name="T29" fmla="*/ 1 h 20"/>
                <a:gd name="T30" fmla="*/ 0 w 61"/>
                <a:gd name="T31" fmla="*/ 1 h 20"/>
                <a:gd name="T32" fmla="*/ 0 w 61"/>
                <a:gd name="T33" fmla="*/ 0 h 2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61" h="20">
                  <a:moveTo>
                    <a:pt x="61" y="0"/>
                  </a:moveTo>
                  <a:lnTo>
                    <a:pt x="56" y="2"/>
                  </a:lnTo>
                  <a:lnTo>
                    <a:pt x="47" y="7"/>
                  </a:lnTo>
                  <a:lnTo>
                    <a:pt x="37" y="10"/>
                  </a:lnTo>
                  <a:lnTo>
                    <a:pt x="27" y="15"/>
                  </a:lnTo>
                  <a:lnTo>
                    <a:pt x="16" y="17"/>
                  </a:lnTo>
                  <a:lnTo>
                    <a:pt x="8" y="20"/>
                  </a:lnTo>
                  <a:lnTo>
                    <a:pt x="3" y="18"/>
                  </a:lnTo>
                  <a:lnTo>
                    <a:pt x="0" y="16"/>
                  </a:lnTo>
                  <a:lnTo>
                    <a:pt x="3" y="12"/>
                  </a:lnTo>
                  <a:lnTo>
                    <a:pt x="9" y="9"/>
                  </a:lnTo>
                  <a:lnTo>
                    <a:pt x="19" y="7"/>
                  </a:lnTo>
                  <a:lnTo>
                    <a:pt x="29" y="5"/>
                  </a:lnTo>
                  <a:lnTo>
                    <a:pt x="39" y="3"/>
                  </a:lnTo>
                  <a:lnTo>
                    <a:pt x="49" y="2"/>
                  </a:lnTo>
                  <a:lnTo>
                    <a:pt x="57" y="1"/>
                  </a:lnTo>
                  <a:lnTo>
                    <a:pt x="61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354" name="Freeform 231"/>
            <p:cNvSpPr>
              <a:spLocks/>
            </p:cNvSpPr>
            <p:nvPr/>
          </p:nvSpPr>
          <p:spPr bwMode="auto">
            <a:xfrm>
              <a:off x="40" y="653"/>
              <a:ext cx="33" cy="17"/>
            </a:xfrm>
            <a:custGeom>
              <a:avLst/>
              <a:gdLst>
                <a:gd name="T0" fmla="*/ 1 w 65"/>
                <a:gd name="T1" fmla="*/ 0 h 35"/>
                <a:gd name="T2" fmla="*/ 1 w 65"/>
                <a:gd name="T3" fmla="*/ 0 h 35"/>
                <a:gd name="T4" fmla="*/ 1 w 65"/>
                <a:gd name="T5" fmla="*/ 0 h 35"/>
                <a:gd name="T6" fmla="*/ 1 w 65"/>
                <a:gd name="T7" fmla="*/ 0 h 35"/>
                <a:gd name="T8" fmla="*/ 1 w 65"/>
                <a:gd name="T9" fmla="*/ 0 h 35"/>
                <a:gd name="T10" fmla="*/ 1 w 65"/>
                <a:gd name="T11" fmla="*/ 0 h 35"/>
                <a:gd name="T12" fmla="*/ 1 w 65"/>
                <a:gd name="T13" fmla="*/ 0 h 35"/>
                <a:gd name="T14" fmla="*/ 1 w 65"/>
                <a:gd name="T15" fmla="*/ 0 h 35"/>
                <a:gd name="T16" fmla="*/ 0 w 65"/>
                <a:gd name="T17" fmla="*/ 0 h 35"/>
                <a:gd name="T18" fmla="*/ 1 w 65"/>
                <a:gd name="T19" fmla="*/ 0 h 35"/>
                <a:gd name="T20" fmla="*/ 1 w 65"/>
                <a:gd name="T21" fmla="*/ 0 h 35"/>
                <a:gd name="T22" fmla="*/ 1 w 65"/>
                <a:gd name="T23" fmla="*/ 0 h 35"/>
                <a:gd name="T24" fmla="*/ 1 w 65"/>
                <a:gd name="T25" fmla="*/ 0 h 35"/>
                <a:gd name="T26" fmla="*/ 1 w 65"/>
                <a:gd name="T27" fmla="*/ 0 h 35"/>
                <a:gd name="T28" fmla="*/ 1 w 65"/>
                <a:gd name="T29" fmla="*/ 0 h 35"/>
                <a:gd name="T30" fmla="*/ 1 w 65"/>
                <a:gd name="T31" fmla="*/ 0 h 35"/>
                <a:gd name="T32" fmla="*/ 1 w 65"/>
                <a:gd name="T33" fmla="*/ 0 h 3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65" h="35">
                  <a:moveTo>
                    <a:pt x="65" y="0"/>
                  </a:moveTo>
                  <a:lnTo>
                    <a:pt x="60" y="6"/>
                  </a:lnTo>
                  <a:lnTo>
                    <a:pt x="50" y="13"/>
                  </a:lnTo>
                  <a:lnTo>
                    <a:pt x="41" y="19"/>
                  </a:lnTo>
                  <a:lnTo>
                    <a:pt x="30" y="24"/>
                  </a:lnTo>
                  <a:lnTo>
                    <a:pt x="19" y="30"/>
                  </a:lnTo>
                  <a:lnTo>
                    <a:pt x="10" y="34"/>
                  </a:lnTo>
                  <a:lnTo>
                    <a:pt x="3" y="35"/>
                  </a:lnTo>
                  <a:lnTo>
                    <a:pt x="0" y="32"/>
                  </a:lnTo>
                  <a:lnTo>
                    <a:pt x="1" y="29"/>
                  </a:lnTo>
                  <a:lnTo>
                    <a:pt x="8" y="25"/>
                  </a:lnTo>
                  <a:lnTo>
                    <a:pt x="17" y="21"/>
                  </a:lnTo>
                  <a:lnTo>
                    <a:pt x="28" y="16"/>
                  </a:lnTo>
                  <a:lnTo>
                    <a:pt x="41" y="13"/>
                  </a:lnTo>
                  <a:lnTo>
                    <a:pt x="51" y="8"/>
                  </a:lnTo>
                  <a:lnTo>
                    <a:pt x="61" y="4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355" name="Freeform 232"/>
            <p:cNvSpPr>
              <a:spLocks/>
            </p:cNvSpPr>
            <p:nvPr/>
          </p:nvSpPr>
          <p:spPr bwMode="auto">
            <a:xfrm>
              <a:off x="45" y="679"/>
              <a:ext cx="31" cy="20"/>
            </a:xfrm>
            <a:custGeom>
              <a:avLst/>
              <a:gdLst>
                <a:gd name="T0" fmla="*/ 1 w 61"/>
                <a:gd name="T1" fmla="*/ 0 h 39"/>
                <a:gd name="T2" fmla="*/ 1 w 61"/>
                <a:gd name="T3" fmla="*/ 1 h 39"/>
                <a:gd name="T4" fmla="*/ 1 w 61"/>
                <a:gd name="T5" fmla="*/ 1 h 39"/>
                <a:gd name="T6" fmla="*/ 1 w 61"/>
                <a:gd name="T7" fmla="*/ 1 h 39"/>
                <a:gd name="T8" fmla="*/ 1 w 61"/>
                <a:gd name="T9" fmla="*/ 1 h 39"/>
                <a:gd name="T10" fmla="*/ 1 w 61"/>
                <a:gd name="T11" fmla="*/ 1 h 39"/>
                <a:gd name="T12" fmla="*/ 1 w 61"/>
                <a:gd name="T13" fmla="*/ 1 h 39"/>
                <a:gd name="T14" fmla="*/ 1 w 61"/>
                <a:gd name="T15" fmla="*/ 1 h 39"/>
                <a:gd name="T16" fmla="*/ 0 w 61"/>
                <a:gd name="T17" fmla="*/ 1 h 39"/>
                <a:gd name="T18" fmla="*/ 1 w 61"/>
                <a:gd name="T19" fmla="*/ 1 h 39"/>
                <a:gd name="T20" fmla="*/ 1 w 61"/>
                <a:gd name="T21" fmla="*/ 1 h 39"/>
                <a:gd name="T22" fmla="*/ 1 w 61"/>
                <a:gd name="T23" fmla="*/ 1 h 39"/>
                <a:gd name="T24" fmla="*/ 1 w 61"/>
                <a:gd name="T25" fmla="*/ 1 h 39"/>
                <a:gd name="T26" fmla="*/ 1 w 61"/>
                <a:gd name="T27" fmla="*/ 1 h 39"/>
                <a:gd name="T28" fmla="*/ 1 w 61"/>
                <a:gd name="T29" fmla="*/ 1 h 39"/>
                <a:gd name="T30" fmla="*/ 1 w 61"/>
                <a:gd name="T31" fmla="*/ 1 h 39"/>
                <a:gd name="T32" fmla="*/ 1 w 61"/>
                <a:gd name="T33" fmla="*/ 0 h 3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61" h="39">
                  <a:moveTo>
                    <a:pt x="61" y="0"/>
                  </a:moveTo>
                  <a:lnTo>
                    <a:pt x="56" y="5"/>
                  </a:lnTo>
                  <a:lnTo>
                    <a:pt x="48" y="12"/>
                  </a:lnTo>
                  <a:lnTo>
                    <a:pt x="39" y="19"/>
                  </a:lnTo>
                  <a:lnTo>
                    <a:pt x="29" y="25"/>
                  </a:lnTo>
                  <a:lnTo>
                    <a:pt x="18" y="32"/>
                  </a:lnTo>
                  <a:lnTo>
                    <a:pt x="10" y="37"/>
                  </a:lnTo>
                  <a:lnTo>
                    <a:pt x="3" y="39"/>
                  </a:lnTo>
                  <a:lnTo>
                    <a:pt x="0" y="37"/>
                  </a:lnTo>
                  <a:lnTo>
                    <a:pt x="1" y="32"/>
                  </a:lnTo>
                  <a:lnTo>
                    <a:pt x="7" y="28"/>
                  </a:lnTo>
                  <a:lnTo>
                    <a:pt x="16" y="22"/>
                  </a:lnTo>
                  <a:lnTo>
                    <a:pt x="28" y="16"/>
                  </a:lnTo>
                  <a:lnTo>
                    <a:pt x="38" y="12"/>
                  </a:lnTo>
                  <a:lnTo>
                    <a:pt x="48" y="7"/>
                  </a:lnTo>
                  <a:lnTo>
                    <a:pt x="56" y="2"/>
                  </a:lnTo>
                  <a:lnTo>
                    <a:pt x="61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356" name="Freeform 233"/>
            <p:cNvSpPr>
              <a:spLocks/>
            </p:cNvSpPr>
            <p:nvPr/>
          </p:nvSpPr>
          <p:spPr bwMode="auto">
            <a:xfrm>
              <a:off x="44" y="641"/>
              <a:ext cx="28" cy="17"/>
            </a:xfrm>
            <a:custGeom>
              <a:avLst/>
              <a:gdLst>
                <a:gd name="T0" fmla="*/ 1 w 55"/>
                <a:gd name="T1" fmla="*/ 0 h 33"/>
                <a:gd name="T2" fmla="*/ 1 w 55"/>
                <a:gd name="T3" fmla="*/ 1 h 33"/>
                <a:gd name="T4" fmla="*/ 1 w 55"/>
                <a:gd name="T5" fmla="*/ 1 h 33"/>
                <a:gd name="T6" fmla="*/ 1 w 55"/>
                <a:gd name="T7" fmla="*/ 1 h 33"/>
                <a:gd name="T8" fmla="*/ 1 w 55"/>
                <a:gd name="T9" fmla="*/ 1 h 33"/>
                <a:gd name="T10" fmla="*/ 1 w 55"/>
                <a:gd name="T11" fmla="*/ 1 h 33"/>
                <a:gd name="T12" fmla="*/ 1 w 55"/>
                <a:gd name="T13" fmla="*/ 1 h 33"/>
                <a:gd name="T14" fmla="*/ 1 w 55"/>
                <a:gd name="T15" fmla="*/ 1 h 33"/>
                <a:gd name="T16" fmla="*/ 0 w 55"/>
                <a:gd name="T17" fmla="*/ 1 h 33"/>
                <a:gd name="T18" fmla="*/ 1 w 55"/>
                <a:gd name="T19" fmla="*/ 1 h 33"/>
                <a:gd name="T20" fmla="*/ 1 w 55"/>
                <a:gd name="T21" fmla="*/ 1 h 33"/>
                <a:gd name="T22" fmla="*/ 1 w 55"/>
                <a:gd name="T23" fmla="*/ 1 h 33"/>
                <a:gd name="T24" fmla="*/ 1 w 55"/>
                <a:gd name="T25" fmla="*/ 1 h 33"/>
                <a:gd name="T26" fmla="*/ 1 w 55"/>
                <a:gd name="T27" fmla="*/ 1 h 33"/>
                <a:gd name="T28" fmla="*/ 1 w 55"/>
                <a:gd name="T29" fmla="*/ 1 h 33"/>
                <a:gd name="T30" fmla="*/ 1 w 55"/>
                <a:gd name="T31" fmla="*/ 1 h 33"/>
                <a:gd name="T32" fmla="*/ 1 w 55"/>
                <a:gd name="T33" fmla="*/ 0 h 3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5" h="33">
                  <a:moveTo>
                    <a:pt x="55" y="0"/>
                  </a:moveTo>
                  <a:lnTo>
                    <a:pt x="50" y="5"/>
                  </a:lnTo>
                  <a:lnTo>
                    <a:pt x="42" y="10"/>
                  </a:lnTo>
                  <a:lnTo>
                    <a:pt x="34" y="16"/>
                  </a:lnTo>
                  <a:lnTo>
                    <a:pt x="24" y="23"/>
                  </a:lnTo>
                  <a:lnTo>
                    <a:pt x="16" y="29"/>
                  </a:lnTo>
                  <a:lnTo>
                    <a:pt x="8" y="32"/>
                  </a:lnTo>
                  <a:lnTo>
                    <a:pt x="2" y="33"/>
                  </a:lnTo>
                  <a:lnTo>
                    <a:pt x="0" y="31"/>
                  </a:lnTo>
                  <a:lnTo>
                    <a:pt x="2" y="27"/>
                  </a:lnTo>
                  <a:lnTo>
                    <a:pt x="7" y="22"/>
                  </a:lnTo>
                  <a:lnTo>
                    <a:pt x="15" y="17"/>
                  </a:lnTo>
                  <a:lnTo>
                    <a:pt x="25" y="13"/>
                  </a:lnTo>
                  <a:lnTo>
                    <a:pt x="34" y="8"/>
                  </a:lnTo>
                  <a:lnTo>
                    <a:pt x="43" y="5"/>
                  </a:lnTo>
                  <a:lnTo>
                    <a:pt x="50" y="2"/>
                  </a:lnTo>
                  <a:lnTo>
                    <a:pt x="55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357" name="Freeform 234"/>
            <p:cNvSpPr>
              <a:spLocks/>
            </p:cNvSpPr>
            <p:nvPr/>
          </p:nvSpPr>
          <p:spPr bwMode="auto">
            <a:xfrm>
              <a:off x="70" y="642"/>
              <a:ext cx="40" cy="26"/>
            </a:xfrm>
            <a:custGeom>
              <a:avLst/>
              <a:gdLst>
                <a:gd name="T0" fmla="*/ 0 w 81"/>
                <a:gd name="T1" fmla="*/ 1 h 51"/>
                <a:gd name="T2" fmla="*/ 0 w 81"/>
                <a:gd name="T3" fmla="*/ 1 h 51"/>
                <a:gd name="T4" fmla="*/ 0 w 81"/>
                <a:gd name="T5" fmla="*/ 1 h 51"/>
                <a:gd name="T6" fmla="*/ 0 w 81"/>
                <a:gd name="T7" fmla="*/ 1 h 51"/>
                <a:gd name="T8" fmla="*/ 0 w 81"/>
                <a:gd name="T9" fmla="*/ 1 h 51"/>
                <a:gd name="T10" fmla="*/ 0 w 81"/>
                <a:gd name="T11" fmla="*/ 1 h 51"/>
                <a:gd name="T12" fmla="*/ 0 w 81"/>
                <a:gd name="T13" fmla="*/ 1 h 51"/>
                <a:gd name="T14" fmla="*/ 0 w 81"/>
                <a:gd name="T15" fmla="*/ 1 h 51"/>
                <a:gd name="T16" fmla="*/ 0 w 81"/>
                <a:gd name="T17" fmla="*/ 0 h 51"/>
                <a:gd name="T18" fmla="*/ 0 w 81"/>
                <a:gd name="T19" fmla="*/ 1 h 51"/>
                <a:gd name="T20" fmla="*/ 0 w 81"/>
                <a:gd name="T21" fmla="*/ 1 h 51"/>
                <a:gd name="T22" fmla="*/ 0 w 81"/>
                <a:gd name="T23" fmla="*/ 1 h 51"/>
                <a:gd name="T24" fmla="*/ 0 w 81"/>
                <a:gd name="T25" fmla="*/ 1 h 51"/>
                <a:gd name="T26" fmla="*/ 0 w 81"/>
                <a:gd name="T27" fmla="*/ 1 h 51"/>
                <a:gd name="T28" fmla="*/ 0 w 81"/>
                <a:gd name="T29" fmla="*/ 1 h 51"/>
                <a:gd name="T30" fmla="*/ 0 w 81"/>
                <a:gd name="T31" fmla="*/ 1 h 51"/>
                <a:gd name="T32" fmla="*/ 0 w 81"/>
                <a:gd name="T33" fmla="*/ 1 h 5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81" h="51">
                  <a:moveTo>
                    <a:pt x="81" y="50"/>
                  </a:moveTo>
                  <a:lnTo>
                    <a:pt x="76" y="51"/>
                  </a:lnTo>
                  <a:lnTo>
                    <a:pt x="67" y="49"/>
                  </a:lnTo>
                  <a:lnTo>
                    <a:pt x="56" y="43"/>
                  </a:lnTo>
                  <a:lnTo>
                    <a:pt x="42" y="36"/>
                  </a:lnTo>
                  <a:lnTo>
                    <a:pt x="28" y="28"/>
                  </a:lnTo>
                  <a:lnTo>
                    <a:pt x="15" y="19"/>
                  </a:lnTo>
                  <a:lnTo>
                    <a:pt x="6" y="10"/>
                  </a:lnTo>
                  <a:lnTo>
                    <a:pt x="0" y="0"/>
                  </a:lnTo>
                  <a:lnTo>
                    <a:pt x="6" y="4"/>
                  </a:lnTo>
                  <a:lnTo>
                    <a:pt x="18" y="10"/>
                  </a:lnTo>
                  <a:lnTo>
                    <a:pt x="30" y="16"/>
                  </a:lnTo>
                  <a:lnTo>
                    <a:pt x="45" y="25"/>
                  </a:lnTo>
                  <a:lnTo>
                    <a:pt x="59" y="34"/>
                  </a:lnTo>
                  <a:lnTo>
                    <a:pt x="71" y="41"/>
                  </a:lnTo>
                  <a:lnTo>
                    <a:pt x="79" y="46"/>
                  </a:lnTo>
                  <a:lnTo>
                    <a:pt x="81" y="5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358" name="Freeform 235"/>
            <p:cNvSpPr>
              <a:spLocks/>
            </p:cNvSpPr>
            <p:nvPr/>
          </p:nvSpPr>
          <p:spPr bwMode="auto">
            <a:xfrm>
              <a:off x="71" y="663"/>
              <a:ext cx="32" cy="22"/>
            </a:xfrm>
            <a:custGeom>
              <a:avLst/>
              <a:gdLst>
                <a:gd name="T0" fmla="*/ 1 w 63"/>
                <a:gd name="T1" fmla="*/ 1 h 44"/>
                <a:gd name="T2" fmla="*/ 1 w 63"/>
                <a:gd name="T3" fmla="*/ 1 h 44"/>
                <a:gd name="T4" fmla="*/ 1 w 63"/>
                <a:gd name="T5" fmla="*/ 1 h 44"/>
                <a:gd name="T6" fmla="*/ 1 w 63"/>
                <a:gd name="T7" fmla="*/ 1 h 44"/>
                <a:gd name="T8" fmla="*/ 1 w 63"/>
                <a:gd name="T9" fmla="*/ 1 h 44"/>
                <a:gd name="T10" fmla="*/ 1 w 63"/>
                <a:gd name="T11" fmla="*/ 1 h 44"/>
                <a:gd name="T12" fmla="*/ 1 w 63"/>
                <a:gd name="T13" fmla="*/ 1 h 44"/>
                <a:gd name="T14" fmla="*/ 1 w 63"/>
                <a:gd name="T15" fmla="*/ 1 h 44"/>
                <a:gd name="T16" fmla="*/ 0 w 63"/>
                <a:gd name="T17" fmla="*/ 0 h 44"/>
                <a:gd name="T18" fmla="*/ 1 w 63"/>
                <a:gd name="T19" fmla="*/ 1 h 44"/>
                <a:gd name="T20" fmla="*/ 1 w 63"/>
                <a:gd name="T21" fmla="*/ 1 h 44"/>
                <a:gd name="T22" fmla="*/ 1 w 63"/>
                <a:gd name="T23" fmla="*/ 1 h 44"/>
                <a:gd name="T24" fmla="*/ 1 w 63"/>
                <a:gd name="T25" fmla="*/ 1 h 44"/>
                <a:gd name="T26" fmla="*/ 1 w 63"/>
                <a:gd name="T27" fmla="*/ 1 h 44"/>
                <a:gd name="T28" fmla="*/ 1 w 63"/>
                <a:gd name="T29" fmla="*/ 1 h 44"/>
                <a:gd name="T30" fmla="*/ 1 w 63"/>
                <a:gd name="T31" fmla="*/ 1 h 44"/>
                <a:gd name="T32" fmla="*/ 1 w 63"/>
                <a:gd name="T33" fmla="*/ 1 h 4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63" h="44">
                  <a:moveTo>
                    <a:pt x="63" y="44"/>
                  </a:moveTo>
                  <a:lnTo>
                    <a:pt x="60" y="44"/>
                  </a:lnTo>
                  <a:lnTo>
                    <a:pt x="54" y="43"/>
                  </a:lnTo>
                  <a:lnTo>
                    <a:pt x="45" y="39"/>
                  </a:lnTo>
                  <a:lnTo>
                    <a:pt x="34" y="33"/>
                  </a:lnTo>
                  <a:lnTo>
                    <a:pt x="24" y="26"/>
                  </a:lnTo>
                  <a:lnTo>
                    <a:pt x="14" y="18"/>
                  </a:lnTo>
                  <a:lnTo>
                    <a:pt x="6" y="9"/>
                  </a:lnTo>
                  <a:lnTo>
                    <a:pt x="0" y="0"/>
                  </a:lnTo>
                  <a:lnTo>
                    <a:pt x="7" y="6"/>
                  </a:lnTo>
                  <a:lnTo>
                    <a:pt x="16" y="11"/>
                  </a:lnTo>
                  <a:lnTo>
                    <a:pt x="27" y="18"/>
                  </a:lnTo>
                  <a:lnTo>
                    <a:pt x="38" y="25"/>
                  </a:lnTo>
                  <a:lnTo>
                    <a:pt x="48" y="31"/>
                  </a:lnTo>
                  <a:lnTo>
                    <a:pt x="56" y="37"/>
                  </a:lnTo>
                  <a:lnTo>
                    <a:pt x="62" y="41"/>
                  </a:lnTo>
                  <a:lnTo>
                    <a:pt x="63" y="4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359" name="Freeform 236"/>
            <p:cNvSpPr>
              <a:spLocks/>
            </p:cNvSpPr>
            <p:nvPr/>
          </p:nvSpPr>
          <p:spPr bwMode="auto">
            <a:xfrm>
              <a:off x="44" y="666"/>
              <a:ext cx="30" cy="19"/>
            </a:xfrm>
            <a:custGeom>
              <a:avLst/>
              <a:gdLst>
                <a:gd name="T0" fmla="*/ 1 w 59"/>
                <a:gd name="T1" fmla="*/ 0 h 39"/>
                <a:gd name="T2" fmla="*/ 1 w 59"/>
                <a:gd name="T3" fmla="*/ 0 h 39"/>
                <a:gd name="T4" fmla="*/ 1 w 59"/>
                <a:gd name="T5" fmla="*/ 0 h 39"/>
                <a:gd name="T6" fmla="*/ 1 w 59"/>
                <a:gd name="T7" fmla="*/ 0 h 39"/>
                <a:gd name="T8" fmla="*/ 1 w 59"/>
                <a:gd name="T9" fmla="*/ 0 h 39"/>
                <a:gd name="T10" fmla="*/ 1 w 59"/>
                <a:gd name="T11" fmla="*/ 0 h 39"/>
                <a:gd name="T12" fmla="*/ 1 w 59"/>
                <a:gd name="T13" fmla="*/ 0 h 39"/>
                <a:gd name="T14" fmla="*/ 1 w 59"/>
                <a:gd name="T15" fmla="*/ 0 h 39"/>
                <a:gd name="T16" fmla="*/ 0 w 59"/>
                <a:gd name="T17" fmla="*/ 0 h 39"/>
                <a:gd name="T18" fmla="*/ 1 w 59"/>
                <a:gd name="T19" fmla="*/ 0 h 39"/>
                <a:gd name="T20" fmla="*/ 1 w 59"/>
                <a:gd name="T21" fmla="*/ 0 h 39"/>
                <a:gd name="T22" fmla="*/ 1 w 59"/>
                <a:gd name="T23" fmla="*/ 0 h 39"/>
                <a:gd name="T24" fmla="*/ 1 w 59"/>
                <a:gd name="T25" fmla="*/ 0 h 39"/>
                <a:gd name="T26" fmla="*/ 1 w 59"/>
                <a:gd name="T27" fmla="*/ 0 h 39"/>
                <a:gd name="T28" fmla="*/ 1 w 59"/>
                <a:gd name="T29" fmla="*/ 0 h 39"/>
                <a:gd name="T30" fmla="*/ 1 w 59"/>
                <a:gd name="T31" fmla="*/ 0 h 39"/>
                <a:gd name="T32" fmla="*/ 1 w 59"/>
                <a:gd name="T33" fmla="*/ 0 h 3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9" h="39">
                  <a:moveTo>
                    <a:pt x="59" y="0"/>
                  </a:moveTo>
                  <a:lnTo>
                    <a:pt x="55" y="4"/>
                  </a:lnTo>
                  <a:lnTo>
                    <a:pt x="47" y="11"/>
                  </a:lnTo>
                  <a:lnTo>
                    <a:pt x="38" y="18"/>
                  </a:lnTo>
                  <a:lnTo>
                    <a:pt x="28" y="26"/>
                  </a:lnTo>
                  <a:lnTo>
                    <a:pt x="18" y="32"/>
                  </a:lnTo>
                  <a:lnTo>
                    <a:pt x="10" y="37"/>
                  </a:lnTo>
                  <a:lnTo>
                    <a:pt x="3" y="39"/>
                  </a:lnTo>
                  <a:lnTo>
                    <a:pt x="0" y="37"/>
                  </a:lnTo>
                  <a:lnTo>
                    <a:pt x="1" y="32"/>
                  </a:lnTo>
                  <a:lnTo>
                    <a:pt x="5" y="27"/>
                  </a:lnTo>
                  <a:lnTo>
                    <a:pt x="14" y="23"/>
                  </a:lnTo>
                  <a:lnTo>
                    <a:pt x="26" y="17"/>
                  </a:lnTo>
                  <a:lnTo>
                    <a:pt x="36" y="11"/>
                  </a:lnTo>
                  <a:lnTo>
                    <a:pt x="47" y="7"/>
                  </a:lnTo>
                  <a:lnTo>
                    <a:pt x="55" y="3"/>
                  </a:lnTo>
                  <a:lnTo>
                    <a:pt x="59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360" name="Freeform 237"/>
            <p:cNvSpPr>
              <a:spLocks/>
            </p:cNvSpPr>
            <p:nvPr/>
          </p:nvSpPr>
          <p:spPr bwMode="auto">
            <a:xfrm>
              <a:off x="113" y="689"/>
              <a:ext cx="24" cy="100"/>
            </a:xfrm>
            <a:custGeom>
              <a:avLst/>
              <a:gdLst>
                <a:gd name="T0" fmla="*/ 1 w 48"/>
                <a:gd name="T1" fmla="*/ 0 h 200"/>
                <a:gd name="T2" fmla="*/ 1 w 48"/>
                <a:gd name="T3" fmla="*/ 0 h 200"/>
                <a:gd name="T4" fmla="*/ 1 w 48"/>
                <a:gd name="T5" fmla="*/ 1 h 200"/>
                <a:gd name="T6" fmla="*/ 1 w 48"/>
                <a:gd name="T7" fmla="*/ 1 h 200"/>
                <a:gd name="T8" fmla="*/ 1 w 48"/>
                <a:gd name="T9" fmla="*/ 1 h 200"/>
                <a:gd name="T10" fmla="*/ 1 w 48"/>
                <a:gd name="T11" fmla="*/ 1 h 200"/>
                <a:gd name="T12" fmla="*/ 1 w 48"/>
                <a:gd name="T13" fmla="*/ 1 h 200"/>
                <a:gd name="T14" fmla="*/ 1 w 48"/>
                <a:gd name="T15" fmla="*/ 1 h 200"/>
                <a:gd name="T16" fmla="*/ 1 w 48"/>
                <a:gd name="T17" fmla="*/ 1 h 200"/>
                <a:gd name="T18" fmla="*/ 1 w 48"/>
                <a:gd name="T19" fmla="*/ 2 h 200"/>
                <a:gd name="T20" fmla="*/ 1 w 48"/>
                <a:gd name="T21" fmla="*/ 2 h 200"/>
                <a:gd name="T22" fmla="*/ 1 w 48"/>
                <a:gd name="T23" fmla="*/ 2 h 200"/>
                <a:gd name="T24" fmla="*/ 1 w 48"/>
                <a:gd name="T25" fmla="*/ 2 h 200"/>
                <a:gd name="T26" fmla="*/ 1 w 48"/>
                <a:gd name="T27" fmla="*/ 2 h 200"/>
                <a:gd name="T28" fmla="*/ 1 w 48"/>
                <a:gd name="T29" fmla="*/ 2 h 200"/>
                <a:gd name="T30" fmla="*/ 1 w 48"/>
                <a:gd name="T31" fmla="*/ 2 h 200"/>
                <a:gd name="T32" fmla="*/ 0 w 48"/>
                <a:gd name="T33" fmla="*/ 1 h 200"/>
                <a:gd name="T34" fmla="*/ 1 w 48"/>
                <a:gd name="T35" fmla="*/ 1 h 200"/>
                <a:gd name="T36" fmla="*/ 1 w 48"/>
                <a:gd name="T37" fmla="*/ 1 h 200"/>
                <a:gd name="T38" fmla="*/ 1 w 48"/>
                <a:gd name="T39" fmla="*/ 1 h 200"/>
                <a:gd name="T40" fmla="*/ 1 w 48"/>
                <a:gd name="T41" fmla="*/ 0 h 200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48" h="200">
                  <a:moveTo>
                    <a:pt x="43" y="0"/>
                  </a:moveTo>
                  <a:lnTo>
                    <a:pt x="45" y="0"/>
                  </a:lnTo>
                  <a:lnTo>
                    <a:pt x="47" y="1"/>
                  </a:lnTo>
                  <a:lnTo>
                    <a:pt x="48" y="3"/>
                  </a:lnTo>
                  <a:lnTo>
                    <a:pt x="48" y="4"/>
                  </a:lnTo>
                  <a:lnTo>
                    <a:pt x="29" y="29"/>
                  </a:lnTo>
                  <a:lnTo>
                    <a:pt x="16" y="55"/>
                  </a:lnTo>
                  <a:lnTo>
                    <a:pt x="10" y="83"/>
                  </a:lnTo>
                  <a:lnTo>
                    <a:pt x="8" y="109"/>
                  </a:lnTo>
                  <a:lnTo>
                    <a:pt x="10" y="136"/>
                  </a:lnTo>
                  <a:lnTo>
                    <a:pt x="14" y="160"/>
                  </a:lnTo>
                  <a:lnTo>
                    <a:pt x="19" y="182"/>
                  </a:lnTo>
                  <a:lnTo>
                    <a:pt x="24" y="200"/>
                  </a:lnTo>
                  <a:lnTo>
                    <a:pt x="14" y="188"/>
                  </a:lnTo>
                  <a:lnTo>
                    <a:pt x="5" y="167"/>
                  </a:lnTo>
                  <a:lnTo>
                    <a:pt x="1" y="138"/>
                  </a:lnTo>
                  <a:lnTo>
                    <a:pt x="0" y="107"/>
                  </a:lnTo>
                  <a:lnTo>
                    <a:pt x="3" y="75"/>
                  </a:lnTo>
                  <a:lnTo>
                    <a:pt x="11" y="44"/>
                  </a:lnTo>
                  <a:lnTo>
                    <a:pt x="24" y="18"/>
                  </a:lnTo>
                  <a:lnTo>
                    <a:pt x="43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361" name="Freeform 238"/>
            <p:cNvSpPr>
              <a:spLocks/>
            </p:cNvSpPr>
            <p:nvPr/>
          </p:nvSpPr>
          <p:spPr bwMode="auto">
            <a:xfrm>
              <a:off x="118" y="775"/>
              <a:ext cx="22" cy="13"/>
            </a:xfrm>
            <a:custGeom>
              <a:avLst/>
              <a:gdLst>
                <a:gd name="T0" fmla="*/ 0 w 44"/>
                <a:gd name="T1" fmla="*/ 0 h 25"/>
                <a:gd name="T2" fmla="*/ 1 w 44"/>
                <a:gd name="T3" fmla="*/ 1 h 25"/>
                <a:gd name="T4" fmla="*/ 1 w 44"/>
                <a:gd name="T5" fmla="*/ 1 h 25"/>
                <a:gd name="T6" fmla="*/ 1 w 44"/>
                <a:gd name="T7" fmla="*/ 1 h 25"/>
                <a:gd name="T8" fmla="*/ 1 w 44"/>
                <a:gd name="T9" fmla="*/ 1 h 25"/>
                <a:gd name="T10" fmla="*/ 1 w 44"/>
                <a:gd name="T11" fmla="*/ 1 h 25"/>
                <a:gd name="T12" fmla="*/ 1 w 44"/>
                <a:gd name="T13" fmla="*/ 1 h 25"/>
                <a:gd name="T14" fmla="*/ 1 w 44"/>
                <a:gd name="T15" fmla="*/ 1 h 25"/>
                <a:gd name="T16" fmla="*/ 1 w 44"/>
                <a:gd name="T17" fmla="*/ 1 h 25"/>
                <a:gd name="T18" fmla="*/ 1 w 44"/>
                <a:gd name="T19" fmla="*/ 1 h 25"/>
                <a:gd name="T20" fmla="*/ 1 w 44"/>
                <a:gd name="T21" fmla="*/ 1 h 25"/>
                <a:gd name="T22" fmla="*/ 1 w 44"/>
                <a:gd name="T23" fmla="*/ 1 h 25"/>
                <a:gd name="T24" fmla="*/ 1 w 44"/>
                <a:gd name="T25" fmla="*/ 1 h 25"/>
                <a:gd name="T26" fmla="*/ 1 w 44"/>
                <a:gd name="T27" fmla="*/ 1 h 25"/>
                <a:gd name="T28" fmla="*/ 1 w 44"/>
                <a:gd name="T29" fmla="*/ 1 h 25"/>
                <a:gd name="T30" fmla="*/ 1 w 44"/>
                <a:gd name="T31" fmla="*/ 1 h 25"/>
                <a:gd name="T32" fmla="*/ 0 w 44"/>
                <a:gd name="T33" fmla="*/ 0 h 2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4" h="25">
                  <a:moveTo>
                    <a:pt x="0" y="0"/>
                  </a:moveTo>
                  <a:lnTo>
                    <a:pt x="5" y="4"/>
                  </a:lnTo>
                  <a:lnTo>
                    <a:pt x="10" y="10"/>
                  </a:lnTo>
                  <a:lnTo>
                    <a:pt x="17" y="15"/>
                  </a:lnTo>
                  <a:lnTo>
                    <a:pt x="25" y="18"/>
                  </a:lnTo>
                  <a:lnTo>
                    <a:pt x="31" y="22"/>
                  </a:lnTo>
                  <a:lnTo>
                    <a:pt x="37" y="24"/>
                  </a:lnTo>
                  <a:lnTo>
                    <a:pt x="42" y="25"/>
                  </a:lnTo>
                  <a:lnTo>
                    <a:pt x="44" y="24"/>
                  </a:lnTo>
                  <a:lnTo>
                    <a:pt x="44" y="22"/>
                  </a:lnTo>
                  <a:lnTo>
                    <a:pt x="40" y="19"/>
                  </a:lnTo>
                  <a:lnTo>
                    <a:pt x="36" y="17"/>
                  </a:lnTo>
                  <a:lnTo>
                    <a:pt x="29" y="13"/>
                  </a:lnTo>
                  <a:lnTo>
                    <a:pt x="22" y="11"/>
                  </a:lnTo>
                  <a:lnTo>
                    <a:pt x="14" y="8"/>
                  </a:lnTo>
                  <a:lnTo>
                    <a:pt x="6" y="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362" name="Freeform 239"/>
            <p:cNvSpPr>
              <a:spLocks/>
            </p:cNvSpPr>
            <p:nvPr/>
          </p:nvSpPr>
          <p:spPr bwMode="auto">
            <a:xfrm>
              <a:off x="116" y="767"/>
              <a:ext cx="24" cy="14"/>
            </a:xfrm>
            <a:custGeom>
              <a:avLst/>
              <a:gdLst>
                <a:gd name="T0" fmla="*/ 1 w 47"/>
                <a:gd name="T1" fmla="*/ 0 h 29"/>
                <a:gd name="T2" fmla="*/ 1 w 47"/>
                <a:gd name="T3" fmla="*/ 0 h 29"/>
                <a:gd name="T4" fmla="*/ 1 w 47"/>
                <a:gd name="T5" fmla="*/ 0 h 29"/>
                <a:gd name="T6" fmla="*/ 1 w 47"/>
                <a:gd name="T7" fmla="*/ 0 h 29"/>
                <a:gd name="T8" fmla="*/ 1 w 47"/>
                <a:gd name="T9" fmla="*/ 0 h 29"/>
                <a:gd name="T10" fmla="*/ 1 w 47"/>
                <a:gd name="T11" fmla="*/ 0 h 29"/>
                <a:gd name="T12" fmla="*/ 1 w 47"/>
                <a:gd name="T13" fmla="*/ 0 h 29"/>
                <a:gd name="T14" fmla="*/ 1 w 47"/>
                <a:gd name="T15" fmla="*/ 0 h 29"/>
                <a:gd name="T16" fmla="*/ 0 w 47"/>
                <a:gd name="T17" fmla="*/ 0 h 29"/>
                <a:gd name="T18" fmla="*/ 1 w 47"/>
                <a:gd name="T19" fmla="*/ 0 h 29"/>
                <a:gd name="T20" fmla="*/ 1 w 47"/>
                <a:gd name="T21" fmla="*/ 0 h 29"/>
                <a:gd name="T22" fmla="*/ 1 w 47"/>
                <a:gd name="T23" fmla="*/ 0 h 29"/>
                <a:gd name="T24" fmla="*/ 1 w 47"/>
                <a:gd name="T25" fmla="*/ 0 h 29"/>
                <a:gd name="T26" fmla="*/ 1 w 47"/>
                <a:gd name="T27" fmla="*/ 0 h 29"/>
                <a:gd name="T28" fmla="*/ 1 w 47"/>
                <a:gd name="T29" fmla="*/ 0 h 29"/>
                <a:gd name="T30" fmla="*/ 1 w 47"/>
                <a:gd name="T31" fmla="*/ 0 h 29"/>
                <a:gd name="T32" fmla="*/ 1 w 47"/>
                <a:gd name="T33" fmla="*/ 0 h 2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7" h="29">
                  <a:moveTo>
                    <a:pt x="47" y="28"/>
                  </a:moveTo>
                  <a:lnTo>
                    <a:pt x="45" y="29"/>
                  </a:lnTo>
                  <a:lnTo>
                    <a:pt x="41" y="28"/>
                  </a:lnTo>
                  <a:lnTo>
                    <a:pt x="34" y="27"/>
                  </a:lnTo>
                  <a:lnTo>
                    <a:pt x="27" y="23"/>
                  </a:lnTo>
                  <a:lnTo>
                    <a:pt x="19" y="19"/>
                  </a:lnTo>
                  <a:lnTo>
                    <a:pt x="11" y="13"/>
                  </a:lnTo>
                  <a:lnTo>
                    <a:pt x="5" y="7"/>
                  </a:lnTo>
                  <a:lnTo>
                    <a:pt x="0" y="0"/>
                  </a:lnTo>
                  <a:lnTo>
                    <a:pt x="5" y="4"/>
                  </a:lnTo>
                  <a:lnTo>
                    <a:pt x="12" y="7"/>
                  </a:lnTo>
                  <a:lnTo>
                    <a:pt x="20" y="12"/>
                  </a:lnTo>
                  <a:lnTo>
                    <a:pt x="28" y="15"/>
                  </a:lnTo>
                  <a:lnTo>
                    <a:pt x="36" y="20"/>
                  </a:lnTo>
                  <a:lnTo>
                    <a:pt x="42" y="23"/>
                  </a:lnTo>
                  <a:lnTo>
                    <a:pt x="46" y="26"/>
                  </a:lnTo>
                  <a:lnTo>
                    <a:pt x="47" y="2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363" name="Freeform 240"/>
            <p:cNvSpPr>
              <a:spLocks/>
            </p:cNvSpPr>
            <p:nvPr/>
          </p:nvSpPr>
          <p:spPr bwMode="auto">
            <a:xfrm>
              <a:off x="114" y="747"/>
              <a:ext cx="31" cy="19"/>
            </a:xfrm>
            <a:custGeom>
              <a:avLst/>
              <a:gdLst>
                <a:gd name="T0" fmla="*/ 1 w 62"/>
                <a:gd name="T1" fmla="*/ 0 h 39"/>
                <a:gd name="T2" fmla="*/ 1 w 62"/>
                <a:gd name="T3" fmla="*/ 0 h 39"/>
                <a:gd name="T4" fmla="*/ 1 w 62"/>
                <a:gd name="T5" fmla="*/ 0 h 39"/>
                <a:gd name="T6" fmla="*/ 1 w 62"/>
                <a:gd name="T7" fmla="*/ 0 h 39"/>
                <a:gd name="T8" fmla="*/ 1 w 62"/>
                <a:gd name="T9" fmla="*/ 0 h 39"/>
                <a:gd name="T10" fmla="*/ 1 w 62"/>
                <a:gd name="T11" fmla="*/ 0 h 39"/>
                <a:gd name="T12" fmla="*/ 1 w 62"/>
                <a:gd name="T13" fmla="*/ 0 h 39"/>
                <a:gd name="T14" fmla="*/ 1 w 62"/>
                <a:gd name="T15" fmla="*/ 0 h 39"/>
                <a:gd name="T16" fmla="*/ 0 w 62"/>
                <a:gd name="T17" fmla="*/ 0 h 39"/>
                <a:gd name="T18" fmla="*/ 1 w 62"/>
                <a:gd name="T19" fmla="*/ 0 h 39"/>
                <a:gd name="T20" fmla="*/ 1 w 62"/>
                <a:gd name="T21" fmla="*/ 0 h 39"/>
                <a:gd name="T22" fmla="*/ 1 w 62"/>
                <a:gd name="T23" fmla="*/ 0 h 39"/>
                <a:gd name="T24" fmla="*/ 1 w 62"/>
                <a:gd name="T25" fmla="*/ 0 h 39"/>
                <a:gd name="T26" fmla="*/ 1 w 62"/>
                <a:gd name="T27" fmla="*/ 0 h 39"/>
                <a:gd name="T28" fmla="*/ 1 w 62"/>
                <a:gd name="T29" fmla="*/ 0 h 39"/>
                <a:gd name="T30" fmla="*/ 1 w 62"/>
                <a:gd name="T31" fmla="*/ 0 h 39"/>
                <a:gd name="T32" fmla="*/ 1 w 62"/>
                <a:gd name="T33" fmla="*/ 0 h 3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62" h="39">
                  <a:moveTo>
                    <a:pt x="62" y="38"/>
                  </a:moveTo>
                  <a:lnTo>
                    <a:pt x="59" y="39"/>
                  </a:lnTo>
                  <a:lnTo>
                    <a:pt x="52" y="38"/>
                  </a:lnTo>
                  <a:lnTo>
                    <a:pt x="44" y="35"/>
                  </a:lnTo>
                  <a:lnTo>
                    <a:pt x="33" y="29"/>
                  </a:lnTo>
                  <a:lnTo>
                    <a:pt x="23" y="23"/>
                  </a:lnTo>
                  <a:lnTo>
                    <a:pt x="13" y="16"/>
                  </a:lnTo>
                  <a:lnTo>
                    <a:pt x="5" y="8"/>
                  </a:lnTo>
                  <a:lnTo>
                    <a:pt x="0" y="0"/>
                  </a:lnTo>
                  <a:lnTo>
                    <a:pt x="5" y="3"/>
                  </a:lnTo>
                  <a:lnTo>
                    <a:pt x="13" y="8"/>
                  </a:lnTo>
                  <a:lnTo>
                    <a:pt x="24" y="14"/>
                  </a:lnTo>
                  <a:lnTo>
                    <a:pt x="35" y="20"/>
                  </a:lnTo>
                  <a:lnTo>
                    <a:pt x="46" y="25"/>
                  </a:lnTo>
                  <a:lnTo>
                    <a:pt x="55" y="31"/>
                  </a:lnTo>
                  <a:lnTo>
                    <a:pt x="61" y="35"/>
                  </a:lnTo>
                  <a:lnTo>
                    <a:pt x="62" y="3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364" name="Freeform 241"/>
            <p:cNvSpPr>
              <a:spLocks/>
            </p:cNvSpPr>
            <p:nvPr/>
          </p:nvSpPr>
          <p:spPr bwMode="auto">
            <a:xfrm>
              <a:off x="116" y="728"/>
              <a:ext cx="34" cy="22"/>
            </a:xfrm>
            <a:custGeom>
              <a:avLst/>
              <a:gdLst>
                <a:gd name="T0" fmla="*/ 1 w 68"/>
                <a:gd name="T1" fmla="*/ 1 h 44"/>
                <a:gd name="T2" fmla="*/ 1 w 68"/>
                <a:gd name="T3" fmla="*/ 1 h 44"/>
                <a:gd name="T4" fmla="*/ 1 w 68"/>
                <a:gd name="T5" fmla="*/ 1 h 44"/>
                <a:gd name="T6" fmla="*/ 1 w 68"/>
                <a:gd name="T7" fmla="*/ 1 h 44"/>
                <a:gd name="T8" fmla="*/ 1 w 68"/>
                <a:gd name="T9" fmla="*/ 1 h 44"/>
                <a:gd name="T10" fmla="*/ 1 w 68"/>
                <a:gd name="T11" fmla="*/ 1 h 44"/>
                <a:gd name="T12" fmla="*/ 1 w 68"/>
                <a:gd name="T13" fmla="*/ 1 h 44"/>
                <a:gd name="T14" fmla="*/ 1 w 68"/>
                <a:gd name="T15" fmla="*/ 1 h 44"/>
                <a:gd name="T16" fmla="*/ 0 w 68"/>
                <a:gd name="T17" fmla="*/ 0 h 44"/>
                <a:gd name="T18" fmla="*/ 1 w 68"/>
                <a:gd name="T19" fmla="*/ 1 h 44"/>
                <a:gd name="T20" fmla="*/ 1 w 68"/>
                <a:gd name="T21" fmla="*/ 1 h 44"/>
                <a:gd name="T22" fmla="*/ 1 w 68"/>
                <a:gd name="T23" fmla="*/ 1 h 44"/>
                <a:gd name="T24" fmla="*/ 1 w 68"/>
                <a:gd name="T25" fmla="*/ 1 h 44"/>
                <a:gd name="T26" fmla="*/ 1 w 68"/>
                <a:gd name="T27" fmla="*/ 1 h 44"/>
                <a:gd name="T28" fmla="*/ 1 w 68"/>
                <a:gd name="T29" fmla="*/ 1 h 44"/>
                <a:gd name="T30" fmla="*/ 1 w 68"/>
                <a:gd name="T31" fmla="*/ 1 h 44"/>
                <a:gd name="T32" fmla="*/ 1 w 68"/>
                <a:gd name="T33" fmla="*/ 1 h 4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68" h="44">
                  <a:moveTo>
                    <a:pt x="68" y="43"/>
                  </a:moveTo>
                  <a:lnTo>
                    <a:pt x="65" y="44"/>
                  </a:lnTo>
                  <a:lnTo>
                    <a:pt x="57" y="42"/>
                  </a:lnTo>
                  <a:lnTo>
                    <a:pt x="47" y="37"/>
                  </a:lnTo>
                  <a:lnTo>
                    <a:pt x="35" y="30"/>
                  </a:lnTo>
                  <a:lnTo>
                    <a:pt x="24" y="23"/>
                  </a:lnTo>
                  <a:lnTo>
                    <a:pt x="13" y="15"/>
                  </a:lnTo>
                  <a:lnTo>
                    <a:pt x="5" y="7"/>
                  </a:lnTo>
                  <a:lnTo>
                    <a:pt x="0" y="0"/>
                  </a:lnTo>
                  <a:lnTo>
                    <a:pt x="5" y="4"/>
                  </a:lnTo>
                  <a:lnTo>
                    <a:pt x="14" y="8"/>
                  </a:lnTo>
                  <a:lnTo>
                    <a:pt x="26" y="14"/>
                  </a:lnTo>
                  <a:lnTo>
                    <a:pt x="38" y="21"/>
                  </a:lnTo>
                  <a:lnTo>
                    <a:pt x="50" y="29"/>
                  </a:lnTo>
                  <a:lnTo>
                    <a:pt x="59" y="35"/>
                  </a:lnTo>
                  <a:lnTo>
                    <a:pt x="66" y="39"/>
                  </a:lnTo>
                  <a:lnTo>
                    <a:pt x="68" y="4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365" name="Freeform 242"/>
            <p:cNvSpPr>
              <a:spLocks/>
            </p:cNvSpPr>
            <p:nvPr/>
          </p:nvSpPr>
          <p:spPr bwMode="auto">
            <a:xfrm>
              <a:off x="119" y="716"/>
              <a:ext cx="27" cy="23"/>
            </a:xfrm>
            <a:custGeom>
              <a:avLst/>
              <a:gdLst>
                <a:gd name="T0" fmla="*/ 0 w 56"/>
                <a:gd name="T1" fmla="*/ 1 h 46"/>
                <a:gd name="T2" fmla="*/ 0 w 56"/>
                <a:gd name="T3" fmla="*/ 1 h 46"/>
                <a:gd name="T4" fmla="*/ 0 w 56"/>
                <a:gd name="T5" fmla="*/ 1 h 46"/>
                <a:gd name="T6" fmla="*/ 0 w 56"/>
                <a:gd name="T7" fmla="*/ 1 h 46"/>
                <a:gd name="T8" fmla="*/ 0 w 56"/>
                <a:gd name="T9" fmla="*/ 1 h 46"/>
                <a:gd name="T10" fmla="*/ 0 w 56"/>
                <a:gd name="T11" fmla="*/ 1 h 46"/>
                <a:gd name="T12" fmla="*/ 0 w 56"/>
                <a:gd name="T13" fmla="*/ 1 h 46"/>
                <a:gd name="T14" fmla="*/ 0 w 56"/>
                <a:gd name="T15" fmla="*/ 1 h 46"/>
                <a:gd name="T16" fmla="*/ 0 w 56"/>
                <a:gd name="T17" fmla="*/ 0 h 46"/>
                <a:gd name="T18" fmla="*/ 0 w 56"/>
                <a:gd name="T19" fmla="*/ 1 h 46"/>
                <a:gd name="T20" fmla="*/ 0 w 56"/>
                <a:gd name="T21" fmla="*/ 1 h 46"/>
                <a:gd name="T22" fmla="*/ 0 w 56"/>
                <a:gd name="T23" fmla="*/ 1 h 46"/>
                <a:gd name="T24" fmla="*/ 0 w 56"/>
                <a:gd name="T25" fmla="*/ 1 h 46"/>
                <a:gd name="T26" fmla="*/ 0 w 56"/>
                <a:gd name="T27" fmla="*/ 1 h 46"/>
                <a:gd name="T28" fmla="*/ 0 w 56"/>
                <a:gd name="T29" fmla="*/ 1 h 46"/>
                <a:gd name="T30" fmla="*/ 0 w 56"/>
                <a:gd name="T31" fmla="*/ 1 h 46"/>
                <a:gd name="T32" fmla="*/ 0 w 56"/>
                <a:gd name="T33" fmla="*/ 1 h 4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6" h="46">
                  <a:moveTo>
                    <a:pt x="56" y="46"/>
                  </a:moveTo>
                  <a:lnTo>
                    <a:pt x="52" y="46"/>
                  </a:lnTo>
                  <a:lnTo>
                    <a:pt x="46" y="43"/>
                  </a:lnTo>
                  <a:lnTo>
                    <a:pt x="37" y="37"/>
                  </a:lnTo>
                  <a:lnTo>
                    <a:pt x="28" y="30"/>
                  </a:lnTo>
                  <a:lnTo>
                    <a:pt x="18" y="22"/>
                  </a:lnTo>
                  <a:lnTo>
                    <a:pt x="9" y="14"/>
                  </a:lnTo>
                  <a:lnTo>
                    <a:pt x="3" y="6"/>
                  </a:lnTo>
                  <a:lnTo>
                    <a:pt x="0" y="0"/>
                  </a:lnTo>
                  <a:lnTo>
                    <a:pt x="6" y="3"/>
                  </a:lnTo>
                  <a:lnTo>
                    <a:pt x="14" y="9"/>
                  </a:lnTo>
                  <a:lnTo>
                    <a:pt x="23" y="16"/>
                  </a:lnTo>
                  <a:lnTo>
                    <a:pt x="34" y="23"/>
                  </a:lnTo>
                  <a:lnTo>
                    <a:pt x="43" y="31"/>
                  </a:lnTo>
                  <a:lnTo>
                    <a:pt x="51" y="37"/>
                  </a:lnTo>
                  <a:lnTo>
                    <a:pt x="56" y="43"/>
                  </a:lnTo>
                  <a:lnTo>
                    <a:pt x="56" y="4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366" name="Freeform 243"/>
            <p:cNvSpPr>
              <a:spLocks/>
            </p:cNvSpPr>
            <p:nvPr/>
          </p:nvSpPr>
          <p:spPr bwMode="auto">
            <a:xfrm>
              <a:off x="123" y="707"/>
              <a:ext cx="22" cy="19"/>
            </a:xfrm>
            <a:custGeom>
              <a:avLst/>
              <a:gdLst>
                <a:gd name="T0" fmla="*/ 0 w 45"/>
                <a:gd name="T1" fmla="*/ 0 h 39"/>
                <a:gd name="T2" fmla="*/ 0 w 45"/>
                <a:gd name="T3" fmla="*/ 0 h 39"/>
                <a:gd name="T4" fmla="*/ 0 w 45"/>
                <a:gd name="T5" fmla="*/ 0 h 39"/>
                <a:gd name="T6" fmla="*/ 0 w 45"/>
                <a:gd name="T7" fmla="*/ 0 h 39"/>
                <a:gd name="T8" fmla="*/ 0 w 45"/>
                <a:gd name="T9" fmla="*/ 0 h 39"/>
                <a:gd name="T10" fmla="*/ 0 w 45"/>
                <a:gd name="T11" fmla="*/ 0 h 39"/>
                <a:gd name="T12" fmla="*/ 0 w 45"/>
                <a:gd name="T13" fmla="*/ 0 h 39"/>
                <a:gd name="T14" fmla="*/ 0 w 45"/>
                <a:gd name="T15" fmla="*/ 0 h 39"/>
                <a:gd name="T16" fmla="*/ 0 w 45"/>
                <a:gd name="T17" fmla="*/ 0 h 39"/>
                <a:gd name="T18" fmla="*/ 0 w 45"/>
                <a:gd name="T19" fmla="*/ 0 h 39"/>
                <a:gd name="T20" fmla="*/ 0 w 45"/>
                <a:gd name="T21" fmla="*/ 0 h 39"/>
                <a:gd name="T22" fmla="*/ 0 w 45"/>
                <a:gd name="T23" fmla="*/ 0 h 39"/>
                <a:gd name="T24" fmla="*/ 0 w 45"/>
                <a:gd name="T25" fmla="*/ 0 h 39"/>
                <a:gd name="T26" fmla="*/ 0 w 45"/>
                <a:gd name="T27" fmla="*/ 0 h 39"/>
                <a:gd name="T28" fmla="*/ 0 w 45"/>
                <a:gd name="T29" fmla="*/ 0 h 39"/>
                <a:gd name="T30" fmla="*/ 0 w 45"/>
                <a:gd name="T31" fmla="*/ 0 h 39"/>
                <a:gd name="T32" fmla="*/ 0 w 45"/>
                <a:gd name="T33" fmla="*/ 0 h 3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5" h="39">
                  <a:moveTo>
                    <a:pt x="45" y="39"/>
                  </a:moveTo>
                  <a:lnTo>
                    <a:pt x="43" y="39"/>
                  </a:lnTo>
                  <a:lnTo>
                    <a:pt x="37" y="37"/>
                  </a:lnTo>
                  <a:lnTo>
                    <a:pt x="30" y="34"/>
                  </a:lnTo>
                  <a:lnTo>
                    <a:pt x="23" y="29"/>
                  </a:lnTo>
                  <a:lnTo>
                    <a:pt x="15" y="22"/>
                  </a:lnTo>
                  <a:lnTo>
                    <a:pt x="8" y="15"/>
                  </a:lnTo>
                  <a:lnTo>
                    <a:pt x="3" y="9"/>
                  </a:lnTo>
                  <a:lnTo>
                    <a:pt x="0" y="0"/>
                  </a:lnTo>
                  <a:lnTo>
                    <a:pt x="5" y="5"/>
                  </a:lnTo>
                  <a:lnTo>
                    <a:pt x="12" y="10"/>
                  </a:lnTo>
                  <a:lnTo>
                    <a:pt x="19" y="15"/>
                  </a:lnTo>
                  <a:lnTo>
                    <a:pt x="28" y="21"/>
                  </a:lnTo>
                  <a:lnTo>
                    <a:pt x="35" y="27"/>
                  </a:lnTo>
                  <a:lnTo>
                    <a:pt x="42" y="33"/>
                  </a:lnTo>
                  <a:lnTo>
                    <a:pt x="45" y="36"/>
                  </a:lnTo>
                  <a:lnTo>
                    <a:pt x="45" y="39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367" name="Freeform 244"/>
            <p:cNvSpPr>
              <a:spLocks/>
            </p:cNvSpPr>
            <p:nvPr/>
          </p:nvSpPr>
          <p:spPr bwMode="auto">
            <a:xfrm>
              <a:off x="129" y="698"/>
              <a:ext cx="16" cy="16"/>
            </a:xfrm>
            <a:custGeom>
              <a:avLst/>
              <a:gdLst>
                <a:gd name="T0" fmla="*/ 1 w 32"/>
                <a:gd name="T1" fmla="*/ 0 h 33"/>
                <a:gd name="T2" fmla="*/ 1 w 32"/>
                <a:gd name="T3" fmla="*/ 0 h 33"/>
                <a:gd name="T4" fmla="*/ 1 w 32"/>
                <a:gd name="T5" fmla="*/ 0 h 33"/>
                <a:gd name="T6" fmla="*/ 1 w 32"/>
                <a:gd name="T7" fmla="*/ 0 h 33"/>
                <a:gd name="T8" fmla="*/ 1 w 32"/>
                <a:gd name="T9" fmla="*/ 0 h 33"/>
                <a:gd name="T10" fmla="*/ 1 w 32"/>
                <a:gd name="T11" fmla="*/ 0 h 33"/>
                <a:gd name="T12" fmla="*/ 1 w 32"/>
                <a:gd name="T13" fmla="*/ 0 h 33"/>
                <a:gd name="T14" fmla="*/ 1 w 32"/>
                <a:gd name="T15" fmla="*/ 0 h 33"/>
                <a:gd name="T16" fmla="*/ 0 w 32"/>
                <a:gd name="T17" fmla="*/ 0 h 33"/>
                <a:gd name="T18" fmla="*/ 1 w 32"/>
                <a:gd name="T19" fmla="*/ 0 h 33"/>
                <a:gd name="T20" fmla="*/ 1 w 32"/>
                <a:gd name="T21" fmla="*/ 0 h 33"/>
                <a:gd name="T22" fmla="*/ 1 w 32"/>
                <a:gd name="T23" fmla="*/ 0 h 33"/>
                <a:gd name="T24" fmla="*/ 1 w 32"/>
                <a:gd name="T25" fmla="*/ 0 h 3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2" h="33">
                  <a:moveTo>
                    <a:pt x="32" y="33"/>
                  </a:moveTo>
                  <a:lnTo>
                    <a:pt x="30" y="33"/>
                  </a:lnTo>
                  <a:lnTo>
                    <a:pt x="25" y="31"/>
                  </a:lnTo>
                  <a:lnTo>
                    <a:pt x="20" y="27"/>
                  </a:lnTo>
                  <a:lnTo>
                    <a:pt x="14" y="21"/>
                  </a:lnTo>
                  <a:lnTo>
                    <a:pt x="8" y="15"/>
                  </a:lnTo>
                  <a:lnTo>
                    <a:pt x="3" y="9"/>
                  </a:lnTo>
                  <a:lnTo>
                    <a:pt x="1" y="3"/>
                  </a:lnTo>
                  <a:lnTo>
                    <a:pt x="0" y="0"/>
                  </a:lnTo>
                  <a:lnTo>
                    <a:pt x="8" y="7"/>
                  </a:lnTo>
                  <a:lnTo>
                    <a:pt x="18" y="17"/>
                  </a:lnTo>
                  <a:lnTo>
                    <a:pt x="28" y="27"/>
                  </a:lnTo>
                  <a:lnTo>
                    <a:pt x="32" y="3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368" name="Freeform 245"/>
            <p:cNvSpPr>
              <a:spLocks/>
            </p:cNvSpPr>
            <p:nvPr/>
          </p:nvSpPr>
          <p:spPr bwMode="auto">
            <a:xfrm>
              <a:off x="133" y="692"/>
              <a:ext cx="10" cy="11"/>
            </a:xfrm>
            <a:custGeom>
              <a:avLst/>
              <a:gdLst>
                <a:gd name="T0" fmla="*/ 1 w 20"/>
                <a:gd name="T1" fmla="*/ 1 h 22"/>
                <a:gd name="T2" fmla="*/ 1 w 20"/>
                <a:gd name="T3" fmla="*/ 1 h 22"/>
                <a:gd name="T4" fmla="*/ 1 w 20"/>
                <a:gd name="T5" fmla="*/ 1 h 22"/>
                <a:gd name="T6" fmla="*/ 0 w 20"/>
                <a:gd name="T7" fmla="*/ 1 h 22"/>
                <a:gd name="T8" fmla="*/ 0 w 20"/>
                <a:gd name="T9" fmla="*/ 0 h 22"/>
                <a:gd name="T10" fmla="*/ 1 w 20"/>
                <a:gd name="T11" fmla="*/ 1 h 22"/>
                <a:gd name="T12" fmla="*/ 1 w 20"/>
                <a:gd name="T13" fmla="*/ 1 h 22"/>
                <a:gd name="T14" fmla="*/ 1 w 20"/>
                <a:gd name="T15" fmla="*/ 1 h 22"/>
                <a:gd name="T16" fmla="*/ 1 w 20"/>
                <a:gd name="T17" fmla="*/ 1 h 2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0" h="22">
                  <a:moveTo>
                    <a:pt x="20" y="22"/>
                  </a:moveTo>
                  <a:lnTo>
                    <a:pt x="14" y="21"/>
                  </a:lnTo>
                  <a:lnTo>
                    <a:pt x="7" y="17"/>
                  </a:lnTo>
                  <a:lnTo>
                    <a:pt x="0" y="9"/>
                  </a:lnTo>
                  <a:lnTo>
                    <a:pt x="0" y="0"/>
                  </a:lnTo>
                  <a:lnTo>
                    <a:pt x="5" y="9"/>
                  </a:lnTo>
                  <a:lnTo>
                    <a:pt x="14" y="14"/>
                  </a:lnTo>
                  <a:lnTo>
                    <a:pt x="20" y="19"/>
                  </a:lnTo>
                  <a:lnTo>
                    <a:pt x="20" y="2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369" name="Freeform 246"/>
            <p:cNvSpPr>
              <a:spLocks/>
            </p:cNvSpPr>
            <p:nvPr/>
          </p:nvSpPr>
          <p:spPr bwMode="auto">
            <a:xfrm>
              <a:off x="122" y="783"/>
              <a:ext cx="14" cy="13"/>
            </a:xfrm>
            <a:custGeom>
              <a:avLst/>
              <a:gdLst>
                <a:gd name="T0" fmla="*/ 0 w 28"/>
                <a:gd name="T1" fmla="*/ 0 h 25"/>
                <a:gd name="T2" fmla="*/ 1 w 28"/>
                <a:gd name="T3" fmla="*/ 1 h 25"/>
                <a:gd name="T4" fmla="*/ 1 w 28"/>
                <a:gd name="T5" fmla="*/ 1 h 25"/>
                <a:gd name="T6" fmla="*/ 1 w 28"/>
                <a:gd name="T7" fmla="*/ 1 h 25"/>
                <a:gd name="T8" fmla="*/ 1 w 28"/>
                <a:gd name="T9" fmla="*/ 1 h 25"/>
                <a:gd name="T10" fmla="*/ 1 w 28"/>
                <a:gd name="T11" fmla="*/ 1 h 25"/>
                <a:gd name="T12" fmla="*/ 1 w 28"/>
                <a:gd name="T13" fmla="*/ 1 h 25"/>
                <a:gd name="T14" fmla="*/ 1 w 28"/>
                <a:gd name="T15" fmla="*/ 1 h 25"/>
                <a:gd name="T16" fmla="*/ 0 w 28"/>
                <a:gd name="T17" fmla="*/ 0 h 2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8" h="25">
                  <a:moveTo>
                    <a:pt x="0" y="0"/>
                  </a:moveTo>
                  <a:lnTo>
                    <a:pt x="7" y="3"/>
                  </a:lnTo>
                  <a:lnTo>
                    <a:pt x="17" y="10"/>
                  </a:lnTo>
                  <a:lnTo>
                    <a:pt x="27" y="18"/>
                  </a:lnTo>
                  <a:lnTo>
                    <a:pt x="28" y="25"/>
                  </a:lnTo>
                  <a:lnTo>
                    <a:pt x="22" y="24"/>
                  </a:lnTo>
                  <a:lnTo>
                    <a:pt x="14" y="17"/>
                  </a:lnTo>
                  <a:lnTo>
                    <a:pt x="6" y="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370" name="Freeform 247"/>
            <p:cNvSpPr>
              <a:spLocks/>
            </p:cNvSpPr>
            <p:nvPr/>
          </p:nvSpPr>
          <p:spPr bwMode="auto">
            <a:xfrm>
              <a:off x="115" y="783"/>
              <a:ext cx="6" cy="15"/>
            </a:xfrm>
            <a:custGeom>
              <a:avLst/>
              <a:gdLst>
                <a:gd name="T0" fmla="*/ 0 w 14"/>
                <a:gd name="T1" fmla="*/ 0 h 30"/>
                <a:gd name="T2" fmla="*/ 0 w 14"/>
                <a:gd name="T3" fmla="*/ 1 h 30"/>
                <a:gd name="T4" fmla="*/ 0 w 14"/>
                <a:gd name="T5" fmla="*/ 1 h 30"/>
                <a:gd name="T6" fmla="*/ 0 w 14"/>
                <a:gd name="T7" fmla="*/ 1 h 30"/>
                <a:gd name="T8" fmla="*/ 0 w 14"/>
                <a:gd name="T9" fmla="*/ 1 h 30"/>
                <a:gd name="T10" fmla="*/ 0 w 14"/>
                <a:gd name="T11" fmla="*/ 1 h 30"/>
                <a:gd name="T12" fmla="*/ 0 w 14"/>
                <a:gd name="T13" fmla="*/ 1 h 30"/>
                <a:gd name="T14" fmla="*/ 0 w 14"/>
                <a:gd name="T15" fmla="*/ 1 h 30"/>
                <a:gd name="T16" fmla="*/ 0 w 14"/>
                <a:gd name="T17" fmla="*/ 0 h 3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4" h="30">
                  <a:moveTo>
                    <a:pt x="14" y="0"/>
                  </a:moveTo>
                  <a:lnTo>
                    <a:pt x="11" y="5"/>
                  </a:lnTo>
                  <a:lnTo>
                    <a:pt x="5" y="15"/>
                  </a:lnTo>
                  <a:lnTo>
                    <a:pt x="0" y="24"/>
                  </a:lnTo>
                  <a:lnTo>
                    <a:pt x="1" y="30"/>
                  </a:lnTo>
                  <a:lnTo>
                    <a:pt x="6" y="27"/>
                  </a:lnTo>
                  <a:lnTo>
                    <a:pt x="9" y="19"/>
                  </a:lnTo>
                  <a:lnTo>
                    <a:pt x="13" y="8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371" name="Freeform 248"/>
            <p:cNvSpPr>
              <a:spLocks/>
            </p:cNvSpPr>
            <p:nvPr/>
          </p:nvSpPr>
          <p:spPr bwMode="auto">
            <a:xfrm>
              <a:off x="123" y="786"/>
              <a:ext cx="4" cy="17"/>
            </a:xfrm>
            <a:custGeom>
              <a:avLst/>
              <a:gdLst>
                <a:gd name="T0" fmla="*/ 0 w 9"/>
                <a:gd name="T1" fmla="*/ 0 h 33"/>
                <a:gd name="T2" fmla="*/ 0 w 9"/>
                <a:gd name="T3" fmla="*/ 1 h 33"/>
                <a:gd name="T4" fmla="*/ 0 w 9"/>
                <a:gd name="T5" fmla="*/ 1 h 33"/>
                <a:gd name="T6" fmla="*/ 0 w 9"/>
                <a:gd name="T7" fmla="*/ 1 h 33"/>
                <a:gd name="T8" fmla="*/ 0 w 9"/>
                <a:gd name="T9" fmla="*/ 1 h 33"/>
                <a:gd name="T10" fmla="*/ 0 w 9"/>
                <a:gd name="T11" fmla="*/ 1 h 33"/>
                <a:gd name="T12" fmla="*/ 0 w 9"/>
                <a:gd name="T13" fmla="*/ 1 h 33"/>
                <a:gd name="T14" fmla="*/ 0 w 9"/>
                <a:gd name="T15" fmla="*/ 1 h 33"/>
                <a:gd name="T16" fmla="*/ 0 w 9"/>
                <a:gd name="T17" fmla="*/ 0 h 3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9" h="33">
                  <a:moveTo>
                    <a:pt x="0" y="0"/>
                  </a:moveTo>
                  <a:lnTo>
                    <a:pt x="0" y="5"/>
                  </a:lnTo>
                  <a:lnTo>
                    <a:pt x="0" y="17"/>
                  </a:lnTo>
                  <a:lnTo>
                    <a:pt x="2" y="28"/>
                  </a:lnTo>
                  <a:lnTo>
                    <a:pt x="5" y="33"/>
                  </a:lnTo>
                  <a:lnTo>
                    <a:pt x="9" y="28"/>
                  </a:lnTo>
                  <a:lnTo>
                    <a:pt x="6" y="18"/>
                  </a:lnTo>
                  <a:lnTo>
                    <a:pt x="3" y="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372" name="Freeform 249"/>
            <p:cNvSpPr>
              <a:spLocks/>
            </p:cNvSpPr>
            <p:nvPr/>
          </p:nvSpPr>
          <p:spPr bwMode="auto">
            <a:xfrm>
              <a:off x="107" y="778"/>
              <a:ext cx="12" cy="15"/>
            </a:xfrm>
            <a:custGeom>
              <a:avLst/>
              <a:gdLst>
                <a:gd name="T0" fmla="*/ 0 w 25"/>
                <a:gd name="T1" fmla="*/ 0 h 30"/>
                <a:gd name="T2" fmla="*/ 0 w 25"/>
                <a:gd name="T3" fmla="*/ 1 h 30"/>
                <a:gd name="T4" fmla="*/ 0 w 25"/>
                <a:gd name="T5" fmla="*/ 1 h 30"/>
                <a:gd name="T6" fmla="*/ 0 w 25"/>
                <a:gd name="T7" fmla="*/ 1 h 30"/>
                <a:gd name="T8" fmla="*/ 0 w 25"/>
                <a:gd name="T9" fmla="*/ 1 h 30"/>
                <a:gd name="T10" fmla="*/ 0 w 25"/>
                <a:gd name="T11" fmla="*/ 1 h 30"/>
                <a:gd name="T12" fmla="*/ 0 w 25"/>
                <a:gd name="T13" fmla="*/ 1 h 30"/>
                <a:gd name="T14" fmla="*/ 0 w 25"/>
                <a:gd name="T15" fmla="*/ 1 h 30"/>
                <a:gd name="T16" fmla="*/ 0 w 25"/>
                <a:gd name="T17" fmla="*/ 0 h 3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5" h="30">
                  <a:moveTo>
                    <a:pt x="25" y="0"/>
                  </a:moveTo>
                  <a:lnTo>
                    <a:pt x="20" y="9"/>
                  </a:lnTo>
                  <a:lnTo>
                    <a:pt x="13" y="21"/>
                  </a:lnTo>
                  <a:lnTo>
                    <a:pt x="6" y="29"/>
                  </a:lnTo>
                  <a:lnTo>
                    <a:pt x="0" y="30"/>
                  </a:lnTo>
                  <a:lnTo>
                    <a:pt x="1" y="24"/>
                  </a:lnTo>
                  <a:lnTo>
                    <a:pt x="9" y="15"/>
                  </a:lnTo>
                  <a:lnTo>
                    <a:pt x="18" y="6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373" name="Freeform 250"/>
            <p:cNvSpPr>
              <a:spLocks/>
            </p:cNvSpPr>
            <p:nvPr/>
          </p:nvSpPr>
          <p:spPr bwMode="auto">
            <a:xfrm>
              <a:off x="108" y="695"/>
              <a:ext cx="22" cy="4"/>
            </a:xfrm>
            <a:custGeom>
              <a:avLst/>
              <a:gdLst>
                <a:gd name="T0" fmla="*/ 1 w 43"/>
                <a:gd name="T1" fmla="*/ 0 h 9"/>
                <a:gd name="T2" fmla="*/ 1 w 43"/>
                <a:gd name="T3" fmla="*/ 0 h 9"/>
                <a:gd name="T4" fmla="*/ 1 w 43"/>
                <a:gd name="T5" fmla="*/ 0 h 9"/>
                <a:gd name="T6" fmla="*/ 1 w 43"/>
                <a:gd name="T7" fmla="*/ 0 h 9"/>
                <a:gd name="T8" fmla="*/ 1 w 43"/>
                <a:gd name="T9" fmla="*/ 0 h 9"/>
                <a:gd name="T10" fmla="*/ 1 w 43"/>
                <a:gd name="T11" fmla="*/ 0 h 9"/>
                <a:gd name="T12" fmla="*/ 1 w 43"/>
                <a:gd name="T13" fmla="*/ 0 h 9"/>
                <a:gd name="T14" fmla="*/ 1 w 43"/>
                <a:gd name="T15" fmla="*/ 0 h 9"/>
                <a:gd name="T16" fmla="*/ 0 w 43"/>
                <a:gd name="T17" fmla="*/ 0 h 9"/>
                <a:gd name="T18" fmla="*/ 1 w 43"/>
                <a:gd name="T19" fmla="*/ 0 h 9"/>
                <a:gd name="T20" fmla="*/ 1 w 43"/>
                <a:gd name="T21" fmla="*/ 0 h 9"/>
                <a:gd name="T22" fmla="*/ 1 w 43"/>
                <a:gd name="T23" fmla="*/ 0 h 9"/>
                <a:gd name="T24" fmla="*/ 1 w 43"/>
                <a:gd name="T25" fmla="*/ 0 h 9"/>
                <a:gd name="T26" fmla="*/ 1 w 43"/>
                <a:gd name="T27" fmla="*/ 0 h 9"/>
                <a:gd name="T28" fmla="*/ 1 w 43"/>
                <a:gd name="T29" fmla="*/ 0 h 9"/>
                <a:gd name="T30" fmla="*/ 1 w 43"/>
                <a:gd name="T31" fmla="*/ 0 h 9"/>
                <a:gd name="T32" fmla="*/ 1 w 43"/>
                <a:gd name="T33" fmla="*/ 0 h 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3" h="9">
                  <a:moveTo>
                    <a:pt x="43" y="8"/>
                  </a:moveTo>
                  <a:lnTo>
                    <a:pt x="39" y="8"/>
                  </a:lnTo>
                  <a:lnTo>
                    <a:pt x="32" y="9"/>
                  </a:lnTo>
                  <a:lnTo>
                    <a:pt x="25" y="9"/>
                  </a:lnTo>
                  <a:lnTo>
                    <a:pt x="18" y="9"/>
                  </a:lnTo>
                  <a:lnTo>
                    <a:pt x="11" y="9"/>
                  </a:lnTo>
                  <a:lnTo>
                    <a:pt x="5" y="8"/>
                  </a:lnTo>
                  <a:lnTo>
                    <a:pt x="2" y="6"/>
                  </a:lnTo>
                  <a:lnTo>
                    <a:pt x="0" y="4"/>
                  </a:lnTo>
                  <a:lnTo>
                    <a:pt x="1" y="1"/>
                  </a:lnTo>
                  <a:lnTo>
                    <a:pt x="4" y="0"/>
                  </a:lnTo>
                  <a:lnTo>
                    <a:pt x="10" y="0"/>
                  </a:lnTo>
                  <a:lnTo>
                    <a:pt x="17" y="3"/>
                  </a:lnTo>
                  <a:lnTo>
                    <a:pt x="24" y="4"/>
                  </a:lnTo>
                  <a:lnTo>
                    <a:pt x="32" y="6"/>
                  </a:lnTo>
                  <a:lnTo>
                    <a:pt x="38" y="7"/>
                  </a:lnTo>
                  <a:lnTo>
                    <a:pt x="43" y="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374" name="Freeform 251"/>
            <p:cNvSpPr>
              <a:spLocks/>
            </p:cNvSpPr>
            <p:nvPr/>
          </p:nvSpPr>
          <p:spPr bwMode="auto">
            <a:xfrm>
              <a:off x="112" y="686"/>
              <a:ext cx="21" cy="7"/>
            </a:xfrm>
            <a:custGeom>
              <a:avLst/>
              <a:gdLst>
                <a:gd name="T0" fmla="*/ 0 w 43"/>
                <a:gd name="T1" fmla="*/ 0 h 15"/>
                <a:gd name="T2" fmla="*/ 0 w 43"/>
                <a:gd name="T3" fmla="*/ 0 h 15"/>
                <a:gd name="T4" fmla="*/ 0 w 43"/>
                <a:gd name="T5" fmla="*/ 0 h 15"/>
                <a:gd name="T6" fmla="*/ 0 w 43"/>
                <a:gd name="T7" fmla="*/ 0 h 15"/>
                <a:gd name="T8" fmla="*/ 0 w 43"/>
                <a:gd name="T9" fmla="*/ 0 h 15"/>
                <a:gd name="T10" fmla="*/ 0 w 43"/>
                <a:gd name="T11" fmla="*/ 0 h 15"/>
                <a:gd name="T12" fmla="*/ 0 w 43"/>
                <a:gd name="T13" fmla="*/ 0 h 15"/>
                <a:gd name="T14" fmla="*/ 0 w 43"/>
                <a:gd name="T15" fmla="*/ 0 h 15"/>
                <a:gd name="T16" fmla="*/ 0 w 43"/>
                <a:gd name="T17" fmla="*/ 0 h 15"/>
                <a:gd name="T18" fmla="*/ 0 w 43"/>
                <a:gd name="T19" fmla="*/ 0 h 15"/>
                <a:gd name="T20" fmla="*/ 0 w 43"/>
                <a:gd name="T21" fmla="*/ 0 h 15"/>
                <a:gd name="T22" fmla="*/ 0 w 43"/>
                <a:gd name="T23" fmla="*/ 0 h 15"/>
                <a:gd name="T24" fmla="*/ 0 w 43"/>
                <a:gd name="T25" fmla="*/ 0 h 15"/>
                <a:gd name="T26" fmla="*/ 0 w 43"/>
                <a:gd name="T27" fmla="*/ 0 h 15"/>
                <a:gd name="T28" fmla="*/ 0 w 43"/>
                <a:gd name="T29" fmla="*/ 0 h 15"/>
                <a:gd name="T30" fmla="*/ 0 w 43"/>
                <a:gd name="T31" fmla="*/ 0 h 15"/>
                <a:gd name="T32" fmla="*/ 0 w 43"/>
                <a:gd name="T33" fmla="*/ 0 h 1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3" h="15">
                  <a:moveTo>
                    <a:pt x="43" y="15"/>
                  </a:moveTo>
                  <a:lnTo>
                    <a:pt x="38" y="15"/>
                  </a:lnTo>
                  <a:lnTo>
                    <a:pt x="33" y="14"/>
                  </a:lnTo>
                  <a:lnTo>
                    <a:pt x="26" y="13"/>
                  </a:lnTo>
                  <a:lnTo>
                    <a:pt x="19" y="11"/>
                  </a:lnTo>
                  <a:lnTo>
                    <a:pt x="12" y="10"/>
                  </a:lnTo>
                  <a:lnTo>
                    <a:pt x="6" y="8"/>
                  </a:lnTo>
                  <a:lnTo>
                    <a:pt x="3" y="5"/>
                  </a:lnTo>
                  <a:lnTo>
                    <a:pt x="0" y="2"/>
                  </a:lnTo>
                  <a:lnTo>
                    <a:pt x="2" y="0"/>
                  </a:lnTo>
                  <a:lnTo>
                    <a:pt x="6" y="0"/>
                  </a:lnTo>
                  <a:lnTo>
                    <a:pt x="12" y="1"/>
                  </a:lnTo>
                  <a:lnTo>
                    <a:pt x="19" y="5"/>
                  </a:lnTo>
                  <a:lnTo>
                    <a:pt x="27" y="8"/>
                  </a:lnTo>
                  <a:lnTo>
                    <a:pt x="34" y="10"/>
                  </a:lnTo>
                  <a:lnTo>
                    <a:pt x="40" y="14"/>
                  </a:lnTo>
                  <a:lnTo>
                    <a:pt x="43" y="1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375" name="Freeform 252"/>
            <p:cNvSpPr>
              <a:spLocks/>
            </p:cNvSpPr>
            <p:nvPr/>
          </p:nvSpPr>
          <p:spPr bwMode="auto">
            <a:xfrm>
              <a:off x="102" y="706"/>
              <a:ext cx="21" cy="4"/>
            </a:xfrm>
            <a:custGeom>
              <a:avLst/>
              <a:gdLst>
                <a:gd name="T0" fmla="*/ 1 w 40"/>
                <a:gd name="T1" fmla="*/ 0 h 9"/>
                <a:gd name="T2" fmla="*/ 1 w 40"/>
                <a:gd name="T3" fmla="*/ 0 h 9"/>
                <a:gd name="T4" fmla="*/ 1 w 40"/>
                <a:gd name="T5" fmla="*/ 0 h 9"/>
                <a:gd name="T6" fmla="*/ 1 w 40"/>
                <a:gd name="T7" fmla="*/ 0 h 9"/>
                <a:gd name="T8" fmla="*/ 1 w 40"/>
                <a:gd name="T9" fmla="*/ 0 h 9"/>
                <a:gd name="T10" fmla="*/ 1 w 40"/>
                <a:gd name="T11" fmla="*/ 0 h 9"/>
                <a:gd name="T12" fmla="*/ 1 w 40"/>
                <a:gd name="T13" fmla="*/ 0 h 9"/>
                <a:gd name="T14" fmla="*/ 1 w 40"/>
                <a:gd name="T15" fmla="*/ 0 h 9"/>
                <a:gd name="T16" fmla="*/ 0 w 40"/>
                <a:gd name="T17" fmla="*/ 0 h 9"/>
                <a:gd name="T18" fmla="*/ 0 w 40"/>
                <a:gd name="T19" fmla="*/ 0 h 9"/>
                <a:gd name="T20" fmla="*/ 1 w 40"/>
                <a:gd name="T21" fmla="*/ 0 h 9"/>
                <a:gd name="T22" fmla="*/ 1 w 40"/>
                <a:gd name="T23" fmla="*/ 0 h 9"/>
                <a:gd name="T24" fmla="*/ 1 w 40"/>
                <a:gd name="T25" fmla="*/ 0 h 9"/>
                <a:gd name="T26" fmla="*/ 1 w 40"/>
                <a:gd name="T27" fmla="*/ 0 h 9"/>
                <a:gd name="T28" fmla="*/ 1 w 40"/>
                <a:gd name="T29" fmla="*/ 0 h 9"/>
                <a:gd name="T30" fmla="*/ 1 w 40"/>
                <a:gd name="T31" fmla="*/ 0 h 9"/>
                <a:gd name="T32" fmla="*/ 1 w 40"/>
                <a:gd name="T33" fmla="*/ 0 h 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0" h="9">
                  <a:moveTo>
                    <a:pt x="40" y="4"/>
                  </a:moveTo>
                  <a:lnTo>
                    <a:pt x="39" y="6"/>
                  </a:lnTo>
                  <a:lnTo>
                    <a:pt x="35" y="7"/>
                  </a:lnTo>
                  <a:lnTo>
                    <a:pt x="29" y="8"/>
                  </a:lnTo>
                  <a:lnTo>
                    <a:pt x="22" y="9"/>
                  </a:lnTo>
                  <a:lnTo>
                    <a:pt x="14" y="9"/>
                  </a:lnTo>
                  <a:lnTo>
                    <a:pt x="8" y="8"/>
                  </a:lnTo>
                  <a:lnTo>
                    <a:pt x="2" y="7"/>
                  </a:lnTo>
                  <a:lnTo>
                    <a:pt x="0" y="4"/>
                  </a:lnTo>
                  <a:lnTo>
                    <a:pt x="0" y="1"/>
                  </a:lnTo>
                  <a:lnTo>
                    <a:pt x="2" y="0"/>
                  </a:lnTo>
                  <a:lnTo>
                    <a:pt x="8" y="0"/>
                  </a:lnTo>
                  <a:lnTo>
                    <a:pt x="14" y="1"/>
                  </a:lnTo>
                  <a:lnTo>
                    <a:pt x="21" y="2"/>
                  </a:lnTo>
                  <a:lnTo>
                    <a:pt x="29" y="2"/>
                  </a:lnTo>
                  <a:lnTo>
                    <a:pt x="35" y="4"/>
                  </a:lnTo>
                  <a:lnTo>
                    <a:pt x="40" y="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376" name="Freeform 253"/>
            <p:cNvSpPr>
              <a:spLocks/>
            </p:cNvSpPr>
            <p:nvPr/>
          </p:nvSpPr>
          <p:spPr bwMode="auto">
            <a:xfrm>
              <a:off x="97" y="715"/>
              <a:ext cx="23" cy="8"/>
            </a:xfrm>
            <a:custGeom>
              <a:avLst/>
              <a:gdLst>
                <a:gd name="T0" fmla="*/ 0 w 48"/>
                <a:gd name="T1" fmla="*/ 0 h 15"/>
                <a:gd name="T2" fmla="*/ 0 w 48"/>
                <a:gd name="T3" fmla="*/ 1 h 15"/>
                <a:gd name="T4" fmla="*/ 0 w 48"/>
                <a:gd name="T5" fmla="*/ 1 h 15"/>
                <a:gd name="T6" fmla="*/ 0 w 48"/>
                <a:gd name="T7" fmla="*/ 1 h 15"/>
                <a:gd name="T8" fmla="*/ 0 w 48"/>
                <a:gd name="T9" fmla="*/ 1 h 15"/>
                <a:gd name="T10" fmla="*/ 0 w 48"/>
                <a:gd name="T11" fmla="*/ 1 h 15"/>
                <a:gd name="T12" fmla="*/ 0 w 48"/>
                <a:gd name="T13" fmla="*/ 1 h 15"/>
                <a:gd name="T14" fmla="*/ 0 w 48"/>
                <a:gd name="T15" fmla="*/ 1 h 15"/>
                <a:gd name="T16" fmla="*/ 0 w 48"/>
                <a:gd name="T17" fmla="*/ 1 h 15"/>
                <a:gd name="T18" fmla="*/ 0 w 48"/>
                <a:gd name="T19" fmla="*/ 1 h 15"/>
                <a:gd name="T20" fmla="*/ 0 w 48"/>
                <a:gd name="T21" fmla="*/ 1 h 15"/>
                <a:gd name="T22" fmla="*/ 0 w 48"/>
                <a:gd name="T23" fmla="*/ 1 h 15"/>
                <a:gd name="T24" fmla="*/ 0 w 48"/>
                <a:gd name="T25" fmla="*/ 1 h 15"/>
                <a:gd name="T26" fmla="*/ 0 w 48"/>
                <a:gd name="T27" fmla="*/ 1 h 15"/>
                <a:gd name="T28" fmla="*/ 0 w 48"/>
                <a:gd name="T29" fmla="*/ 1 h 15"/>
                <a:gd name="T30" fmla="*/ 0 w 48"/>
                <a:gd name="T31" fmla="*/ 1 h 15"/>
                <a:gd name="T32" fmla="*/ 0 w 48"/>
                <a:gd name="T33" fmla="*/ 0 h 1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8" h="15">
                  <a:moveTo>
                    <a:pt x="48" y="0"/>
                  </a:moveTo>
                  <a:lnTo>
                    <a:pt x="42" y="3"/>
                  </a:lnTo>
                  <a:lnTo>
                    <a:pt x="36" y="7"/>
                  </a:lnTo>
                  <a:lnTo>
                    <a:pt x="28" y="9"/>
                  </a:lnTo>
                  <a:lnTo>
                    <a:pt x="20" y="12"/>
                  </a:lnTo>
                  <a:lnTo>
                    <a:pt x="13" y="14"/>
                  </a:lnTo>
                  <a:lnTo>
                    <a:pt x="6" y="15"/>
                  </a:lnTo>
                  <a:lnTo>
                    <a:pt x="3" y="14"/>
                  </a:lnTo>
                  <a:lnTo>
                    <a:pt x="0" y="11"/>
                  </a:lnTo>
                  <a:lnTo>
                    <a:pt x="2" y="8"/>
                  </a:lnTo>
                  <a:lnTo>
                    <a:pt x="5" y="6"/>
                  </a:lnTo>
                  <a:lnTo>
                    <a:pt x="12" y="4"/>
                  </a:lnTo>
                  <a:lnTo>
                    <a:pt x="20" y="3"/>
                  </a:lnTo>
                  <a:lnTo>
                    <a:pt x="28" y="3"/>
                  </a:lnTo>
                  <a:lnTo>
                    <a:pt x="36" y="2"/>
                  </a:lnTo>
                  <a:lnTo>
                    <a:pt x="43" y="1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377" name="Freeform 254"/>
            <p:cNvSpPr>
              <a:spLocks/>
            </p:cNvSpPr>
            <p:nvPr/>
          </p:nvSpPr>
          <p:spPr bwMode="auto">
            <a:xfrm>
              <a:off x="90" y="726"/>
              <a:ext cx="26" cy="9"/>
            </a:xfrm>
            <a:custGeom>
              <a:avLst/>
              <a:gdLst>
                <a:gd name="T0" fmla="*/ 1 w 52"/>
                <a:gd name="T1" fmla="*/ 0 h 17"/>
                <a:gd name="T2" fmla="*/ 1 w 52"/>
                <a:gd name="T3" fmla="*/ 1 h 17"/>
                <a:gd name="T4" fmla="*/ 1 w 52"/>
                <a:gd name="T5" fmla="*/ 1 h 17"/>
                <a:gd name="T6" fmla="*/ 1 w 52"/>
                <a:gd name="T7" fmla="*/ 1 h 17"/>
                <a:gd name="T8" fmla="*/ 1 w 52"/>
                <a:gd name="T9" fmla="*/ 1 h 17"/>
                <a:gd name="T10" fmla="*/ 1 w 52"/>
                <a:gd name="T11" fmla="*/ 1 h 17"/>
                <a:gd name="T12" fmla="*/ 1 w 52"/>
                <a:gd name="T13" fmla="*/ 1 h 17"/>
                <a:gd name="T14" fmla="*/ 1 w 52"/>
                <a:gd name="T15" fmla="*/ 1 h 17"/>
                <a:gd name="T16" fmla="*/ 0 w 52"/>
                <a:gd name="T17" fmla="*/ 1 h 17"/>
                <a:gd name="T18" fmla="*/ 1 w 52"/>
                <a:gd name="T19" fmla="*/ 1 h 17"/>
                <a:gd name="T20" fmla="*/ 1 w 52"/>
                <a:gd name="T21" fmla="*/ 1 h 17"/>
                <a:gd name="T22" fmla="*/ 1 w 52"/>
                <a:gd name="T23" fmla="*/ 1 h 17"/>
                <a:gd name="T24" fmla="*/ 1 w 52"/>
                <a:gd name="T25" fmla="*/ 1 h 17"/>
                <a:gd name="T26" fmla="*/ 1 w 52"/>
                <a:gd name="T27" fmla="*/ 1 h 17"/>
                <a:gd name="T28" fmla="*/ 1 w 52"/>
                <a:gd name="T29" fmla="*/ 1 h 17"/>
                <a:gd name="T30" fmla="*/ 1 w 52"/>
                <a:gd name="T31" fmla="*/ 1 h 17"/>
                <a:gd name="T32" fmla="*/ 1 w 52"/>
                <a:gd name="T33" fmla="*/ 0 h 1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2" h="17">
                  <a:moveTo>
                    <a:pt x="52" y="0"/>
                  </a:moveTo>
                  <a:lnTo>
                    <a:pt x="47" y="2"/>
                  </a:lnTo>
                  <a:lnTo>
                    <a:pt x="39" y="5"/>
                  </a:lnTo>
                  <a:lnTo>
                    <a:pt x="31" y="9"/>
                  </a:lnTo>
                  <a:lnTo>
                    <a:pt x="22" y="12"/>
                  </a:lnTo>
                  <a:lnTo>
                    <a:pt x="14" y="15"/>
                  </a:lnTo>
                  <a:lnTo>
                    <a:pt x="6" y="17"/>
                  </a:lnTo>
                  <a:lnTo>
                    <a:pt x="1" y="16"/>
                  </a:lnTo>
                  <a:lnTo>
                    <a:pt x="0" y="13"/>
                  </a:lnTo>
                  <a:lnTo>
                    <a:pt x="2" y="10"/>
                  </a:lnTo>
                  <a:lnTo>
                    <a:pt x="8" y="8"/>
                  </a:lnTo>
                  <a:lnTo>
                    <a:pt x="15" y="5"/>
                  </a:lnTo>
                  <a:lnTo>
                    <a:pt x="24" y="4"/>
                  </a:lnTo>
                  <a:lnTo>
                    <a:pt x="33" y="3"/>
                  </a:lnTo>
                  <a:lnTo>
                    <a:pt x="41" y="2"/>
                  </a:lnTo>
                  <a:lnTo>
                    <a:pt x="48" y="1"/>
                  </a:lnTo>
                  <a:lnTo>
                    <a:pt x="52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378" name="Freeform 255"/>
            <p:cNvSpPr>
              <a:spLocks/>
            </p:cNvSpPr>
            <p:nvPr/>
          </p:nvSpPr>
          <p:spPr bwMode="auto">
            <a:xfrm>
              <a:off x="89" y="747"/>
              <a:ext cx="27" cy="13"/>
            </a:xfrm>
            <a:custGeom>
              <a:avLst/>
              <a:gdLst>
                <a:gd name="T0" fmla="*/ 0 w 56"/>
                <a:gd name="T1" fmla="*/ 0 h 28"/>
                <a:gd name="T2" fmla="*/ 0 w 56"/>
                <a:gd name="T3" fmla="*/ 0 h 28"/>
                <a:gd name="T4" fmla="*/ 0 w 56"/>
                <a:gd name="T5" fmla="*/ 0 h 28"/>
                <a:gd name="T6" fmla="*/ 0 w 56"/>
                <a:gd name="T7" fmla="*/ 0 h 28"/>
                <a:gd name="T8" fmla="*/ 0 w 56"/>
                <a:gd name="T9" fmla="*/ 0 h 28"/>
                <a:gd name="T10" fmla="*/ 0 w 56"/>
                <a:gd name="T11" fmla="*/ 0 h 28"/>
                <a:gd name="T12" fmla="*/ 0 w 56"/>
                <a:gd name="T13" fmla="*/ 0 h 28"/>
                <a:gd name="T14" fmla="*/ 0 w 56"/>
                <a:gd name="T15" fmla="*/ 0 h 28"/>
                <a:gd name="T16" fmla="*/ 0 w 56"/>
                <a:gd name="T17" fmla="*/ 0 h 28"/>
                <a:gd name="T18" fmla="*/ 0 w 56"/>
                <a:gd name="T19" fmla="*/ 0 h 28"/>
                <a:gd name="T20" fmla="*/ 0 w 56"/>
                <a:gd name="T21" fmla="*/ 0 h 28"/>
                <a:gd name="T22" fmla="*/ 0 w 56"/>
                <a:gd name="T23" fmla="*/ 0 h 28"/>
                <a:gd name="T24" fmla="*/ 0 w 56"/>
                <a:gd name="T25" fmla="*/ 0 h 28"/>
                <a:gd name="T26" fmla="*/ 0 w 56"/>
                <a:gd name="T27" fmla="*/ 0 h 28"/>
                <a:gd name="T28" fmla="*/ 0 w 56"/>
                <a:gd name="T29" fmla="*/ 0 h 28"/>
                <a:gd name="T30" fmla="*/ 0 w 56"/>
                <a:gd name="T31" fmla="*/ 0 h 28"/>
                <a:gd name="T32" fmla="*/ 0 w 56"/>
                <a:gd name="T33" fmla="*/ 0 h 2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6" h="28">
                  <a:moveTo>
                    <a:pt x="56" y="0"/>
                  </a:moveTo>
                  <a:lnTo>
                    <a:pt x="50" y="5"/>
                  </a:lnTo>
                  <a:lnTo>
                    <a:pt x="43" y="10"/>
                  </a:lnTo>
                  <a:lnTo>
                    <a:pt x="35" y="16"/>
                  </a:lnTo>
                  <a:lnTo>
                    <a:pt x="26" y="21"/>
                  </a:lnTo>
                  <a:lnTo>
                    <a:pt x="16" y="24"/>
                  </a:lnTo>
                  <a:lnTo>
                    <a:pt x="10" y="28"/>
                  </a:lnTo>
                  <a:lnTo>
                    <a:pt x="4" y="28"/>
                  </a:lnTo>
                  <a:lnTo>
                    <a:pt x="0" y="27"/>
                  </a:lnTo>
                  <a:lnTo>
                    <a:pt x="2" y="23"/>
                  </a:lnTo>
                  <a:lnTo>
                    <a:pt x="7" y="20"/>
                  </a:lnTo>
                  <a:lnTo>
                    <a:pt x="15" y="16"/>
                  </a:lnTo>
                  <a:lnTo>
                    <a:pt x="25" y="13"/>
                  </a:lnTo>
                  <a:lnTo>
                    <a:pt x="35" y="10"/>
                  </a:lnTo>
                  <a:lnTo>
                    <a:pt x="44" y="7"/>
                  </a:lnTo>
                  <a:lnTo>
                    <a:pt x="51" y="3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379" name="Freeform 256"/>
            <p:cNvSpPr>
              <a:spLocks/>
            </p:cNvSpPr>
            <p:nvPr/>
          </p:nvSpPr>
          <p:spPr bwMode="auto">
            <a:xfrm>
              <a:off x="93" y="768"/>
              <a:ext cx="26" cy="17"/>
            </a:xfrm>
            <a:custGeom>
              <a:avLst/>
              <a:gdLst>
                <a:gd name="T0" fmla="*/ 1 w 50"/>
                <a:gd name="T1" fmla="*/ 0 h 33"/>
                <a:gd name="T2" fmla="*/ 1 w 50"/>
                <a:gd name="T3" fmla="*/ 1 h 33"/>
                <a:gd name="T4" fmla="*/ 1 w 50"/>
                <a:gd name="T5" fmla="*/ 1 h 33"/>
                <a:gd name="T6" fmla="*/ 1 w 50"/>
                <a:gd name="T7" fmla="*/ 1 h 33"/>
                <a:gd name="T8" fmla="*/ 1 w 50"/>
                <a:gd name="T9" fmla="*/ 1 h 33"/>
                <a:gd name="T10" fmla="*/ 1 w 50"/>
                <a:gd name="T11" fmla="*/ 1 h 33"/>
                <a:gd name="T12" fmla="*/ 1 w 50"/>
                <a:gd name="T13" fmla="*/ 1 h 33"/>
                <a:gd name="T14" fmla="*/ 1 w 50"/>
                <a:gd name="T15" fmla="*/ 1 h 33"/>
                <a:gd name="T16" fmla="*/ 0 w 50"/>
                <a:gd name="T17" fmla="*/ 1 h 33"/>
                <a:gd name="T18" fmla="*/ 1 w 50"/>
                <a:gd name="T19" fmla="*/ 1 h 33"/>
                <a:gd name="T20" fmla="*/ 1 w 50"/>
                <a:gd name="T21" fmla="*/ 1 h 33"/>
                <a:gd name="T22" fmla="*/ 1 w 50"/>
                <a:gd name="T23" fmla="*/ 1 h 33"/>
                <a:gd name="T24" fmla="*/ 1 w 50"/>
                <a:gd name="T25" fmla="*/ 1 h 33"/>
                <a:gd name="T26" fmla="*/ 1 w 50"/>
                <a:gd name="T27" fmla="*/ 1 h 33"/>
                <a:gd name="T28" fmla="*/ 1 w 50"/>
                <a:gd name="T29" fmla="*/ 1 h 33"/>
                <a:gd name="T30" fmla="*/ 1 w 50"/>
                <a:gd name="T31" fmla="*/ 1 h 33"/>
                <a:gd name="T32" fmla="*/ 1 w 50"/>
                <a:gd name="T33" fmla="*/ 0 h 3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0" h="33">
                  <a:moveTo>
                    <a:pt x="50" y="0"/>
                  </a:moveTo>
                  <a:lnTo>
                    <a:pt x="47" y="4"/>
                  </a:lnTo>
                  <a:lnTo>
                    <a:pt x="40" y="10"/>
                  </a:lnTo>
                  <a:lnTo>
                    <a:pt x="32" y="16"/>
                  </a:lnTo>
                  <a:lnTo>
                    <a:pt x="24" y="23"/>
                  </a:lnTo>
                  <a:lnTo>
                    <a:pt x="16" y="27"/>
                  </a:lnTo>
                  <a:lnTo>
                    <a:pt x="8" y="32"/>
                  </a:lnTo>
                  <a:lnTo>
                    <a:pt x="3" y="33"/>
                  </a:lnTo>
                  <a:lnTo>
                    <a:pt x="0" y="32"/>
                  </a:lnTo>
                  <a:lnTo>
                    <a:pt x="1" y="29"/>
                  </a:lnTo>
                  <a:lnTo>
                    <a:pt x="5" y="24"/>
                  </a:lnTo>
                  <a:lnTo>
                    <a:pt x="12" y="19"/>
                  </a:lnTo>
                  <a:lnTo>
                    <a:pt x="21" y="15"/>
                  </a:lnTo>
                  <a:lnTo>
                    <a:pt x="32" y="10"/>
                  </a:lnTo>
                  <a:lnTo>
                    <a:pt x="40" y="6"/>
                  </a:lnTo>
                  <a:lnTo>
                    <a:pt x="47" y="2"/>
                  </a:lnTo>
                  <a:lnTo>
                    <a:pt x="5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380" name="Freeform 257"/>
            <p:cNvSpPr>
              <a:spLocks/>
            </p:cNvSpPr>
            <p:nvPr/>
          </p:nvSpPr>
          <p:spPr bwMode="auto">
            <a:xfrm>
              <a:off x="92" y="736"/>
              <a:ext cx="23" cy="15"/>
            </a:xfrm>
            <a:custGeom>
              <a:avLst/>
              <a:gdLst>
                <a:gd name="T0" fmla="*/ 1 w 46"/>
                <a:gd name="T1" fmla="*/ 0 h 29"/>
                <a:gd name="T2" fmla="*/ 1 w 46"/>
                <a:gd name="T3" fmla="*/ 1 h 29"/>
                <a:gd name="T4" fmla="*/ 1 w 46"/>
                <a:gd name="T5" fmla="*/ 1 h 29"/>
                <a:gd name="T6" fmla="*/ 1 w 46"/>
                <a:gd name="T7" fmla="*/ 1 h 29"/>
                <a:gd name="T8" fmla="*/ 1 w 46"/>
                <a:gd name="T9" fmla="*/ 1 h 29"/>
                <a:gd name="T10" fmla="*/ 1 w 46"/>
                <a:gd name="T11" fmla="*/ 1 h 29"/>
                <a:gd name="T12" fmla="*/ 1 w 46"/>
                <a:gd name="T13" fmla="*/ 1 h 29"/>
                <a:gd name="T14" fmla="*/ 1 w 46"/>
                <a:gd name="T15" fmla="*/ 1 h 29"/>
                <a:gd name="T16" fmla="*/ 0 w 46"/>
                <a:gd name="T17" fmla="*/ 1 h 29"/>
                <a:gd name="T18" fmla="*/ 1 w 46"/>
                <a:gd name="T19" fmla="*/ 1 h 29"/>
                <a:gd name="T20" fmla="*/ 1 w 46"/>
                <a:gd name="T21" fmla="*/ 1 h 29"/>
                <a:gd name="T22" fmla="*/ 1 w 46"/>
                <a:gd name="T23" fmla="*/ 1 h 29"/>
                <a:gd name="T24" fmla="*/ 1 w 46"/>
                <a:gd name="T25" fmla="*/ 1 h 29"/>
                <a:gd name="T26" fmla="*/ 1 w 46"/>
                <a:gd name="T27" fmla="*/ 1 h 29"/>
                <a:gd name="T28" fmla="*/ 1 w 46"/>
                <a:gd name="T29" fmla="*/ 1 h 29"/>
                <a:gd name="T30" fmla="*/ 1 w 46"/>
                <a:gd name="T31" fmla="*/ 1 h 29"/>
                <a:gd name="T32" fmla="*/ 1 w 46"/>
                <a:gd name="T33" fmla="*/ 0 h 2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6" h="29">
                  <a:moveTo>
                    <a:pt x="46" y="0"/>
                  </a:moveTo>
                  <a:lnTo>
                    <a:pt x="43" y="4"/>
                  </a:lnTo>
                  <a:lnTo>
                    <a:pt x="36" y="8"/>
                  </a:lnTo>
                  <a:lnTo>
                    <a:pt x="29" y="14"/>
                  </a:lnTo>
                  <a:lnTo>
                    <a:pt x="21" y="20"/>
                  </a:lnTo>
                  <a:lnTo>
                    <a:pt x="14" y="24"/>
                  </a:lnTo>
                  <a:lnTo>
                    <a:pt x="7" y="28"/>
                  </a:lnTo>
                  <a:lnTo>
                    <a:pt x="3" y="29"/>
                  </a:lnTo>
                  <a:lnTo>
                    <a:pt x="0" y="27"/>
                  </a:lnTo>
                  <a:lnTo>
                    <a:pt x="1" y="23"/>
                  </a:lnTo>
                  <a:lnTo>
                    <a:pt x="6" y="19"/>
                  </a:lnTo>
                  <a:lnTo>
                    <a:pt x="13" y="15"/>
                  </a:lnTo>
                  <a:lnTo>
                    <a:pt x="21" y="12"/>
                  </a:lnTo>
                  <a:lnTo>
                    <a:pt x="29" y="8"/>
                  </a:lnTo>
                  <a:lnTo>
                    <a:pt x="37" y="5"/>
                  </a:lnTo>
                  <a:lnTo>
                    <a:pt x="43" y="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381" name="Freeform 258"/>
            <p:cNvSpPr>
              <a:spLocks/>
            </p:cNvSpPr>
            <p:nvPr/>
          </p:nvSpPr>
          <p:spPr bwMode="auto">
            <a:xfrm>
              <a:off x="113" y="737"/>
              <a:ext cx="34" cy="22"/>
            </a:xfrm>
            <a:custGeom>
              <a:avLst/>
              <a:gdLst>
                <a:gd name="T0" fmla="*/ 1 w 68"/>
                <a:gd name="T1" fmla="*/ 1 h 43"/>
                <a:gd name="T2" fmla="*/ 1 w 68"/>
                <a:gd name="T3" fmla="*/ 1 h 43"/>
                <a:gd name="T4" fmla="*/ 1 w 68"/>
                <a:gd name="T5" fmla="*/ 1 h 43"/>
                <a:gd name="T6" fmla="*/ 1 w 68"/>
                <a:gd name="T7" fmla="*/ 1 h 43"/>
                <a:gd name="T8" fmla="*/ 1 w 68"/>
                <a:gd name="T9" fmla="*/ 1 h 43"/>
                <a:gd name="T10" fmla="*/ 1 w 68"/>
                <a:gd name="T11" fmla="*/ 1 h 43"/>
                <a:gd name="T12" fmla="*/ 1 w 68"/>
                <a:gd name="T13" fmla="*/ 1 h 43"/>
                <a:gd name="T14" fmla="*/ 1 w 68"/>
                <a:gd name="T15" fmla="*/ 1 h 43"/>
                <a:gd name="T16" fmla="*/ 0 w 68"/>
                <a:gd name="T17" fmla="*/ 0 h 43"/>
                <a:gd name="T18" fmla="*/ 1 w 68"/>
                <a:gd name="T19" fmla="*/ 1 h 43"/>
                <a:gd name="T20" fmla="*/ 1 w 68"/>
                <a:gd name="T21" fmla="*/ 1 h 43"/>
                <a:gd name="T22" fmla="*/ 1 w 68"/>
                <a:gd name="T23" fmla="*/ 1 h 43"/>
                <a:gd name="T24" fmla="*/ 1 w 68"/>
                <a:gd name="T25" fmla="*/ 1 h 43"/>
                <a:gd name="T26" fmla="*/ 1 w 68"/>
                <a:gd name="T27" fmla="*/ 1 h 43"/>
                <a:gd name="T28" fmla="*/ 1 w 68"/>
                <a:gd name="T29" fmla="*/ 1 h 43"/>
                <a:gd name="T30" fmla="*/ 1 w 68"/>
                <a:gd name="T31" fmla="*/ 1 h 43"/>
                <a:gd name="T32" fmla="*/ 1 w 68"/>
                <a:gd name="T33" fmla="*/ 1 h 4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68" h="43">
                  <a:moveTo>
                    <a:pt x="68" y="42"/>
                  </a:moveTo>
                  <a:lnTo>
                    <a:pt x="64" y="43"/>
                  </a:lnTo>
                  <a:lnTo>
                    <a:pt x="56" y="41"/>
                  </a:lnTo>
                  <a:lnTo>
                    <a:pt x="46" y="36"/>
                  </a:lnTo>
                  <a:lnTo>
                    <a:pt x="34" y="31"/>
                  </a:lnTo>
                  <a:lnTo>
                    <a:pt x="23" y="23"/>
                  </a:lnTo>
                  <a:lnTo>
                    <a:pt x="13" y="15"/>
                  </a:lnTo>
                  <a:lnTo>
                    <a:pt x="4" y="6"/>
                  </a:lnTo>
                  <a:lnTo>
                    <a:pt x="0" y="0"/>
                  </a:lnTo>
                  <a:lnTo>
                    <a:pt x="6" y="3"/>
                  </a:lnTo>
                  <a:lnTo>
                    <a:pt x="14" y="8"/>
                  </a:lnTo>
                  <a:lnTo>
                    <a:pt x="25" y="13"/>
                  </a:lnTo>
                  <a:lnTo>
                    <a:pt x="38" y="20"/>
                  </a:lnTo>
                  <a:lnTo>
                    <a:pt x="49" y="28"/>
                  </a:lnTo>
                  <a:lnTo>
                    <a:pt x="60" y="34"/>
                  </a:lnTo>
                  <a:lnTo>
                    <a:pt x="66" y="39"/>
                  </a:lnTo>
                  <a:lnTo>
                    <a:pt x="68" y="4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382" name="Freeform 259"/>
            <p:cNvSpPr>
              <a:spLocks/>
            </p:cNvSpPr>
            <p:nvPr/>
          </p:nvSpPr>
          <p:spPr bwMode="auto">
            <a:xfrm>
              <a:off x="115" y="755"/>
              <a:ext cx="27" cy="19"/>
            </a:xfrm>
            <a:custGeom>
              <a:avLst/>
              <a:gdLst>
                <a:gd name="T0" fmla="*/ 1 w 53"/>
                <a:gd name="T1" fmla="*/ 1 h 37"/>
                <a:gd name="T2" fmla="*/ 1 w 53"/>
                <a:gd name="T3" fmla="*/ 1 h 37"/>
                <a:gd name="T4" fmla="*/ 1 w 53"/>
                <a:gd name="T5" fmla="*/ 1 h 37"/>
                <a:gd name="T6" fmla="*/ 1 w 53"/>
                <a:gd name="T7" fmla="*/ 1 h 37"/>
                <a:gd name="T8" fmla="*/ 1 w 53"/>
                <a:gd name="T9" fmla="*/ 1 h 37"/>
                <a:gd name="T10" fmla="*/ 1 w 53"/>
                <a:gd name="T11" fmla="*/ 1 h 37"/>
                <a:gd name="T12" fmla="*/ 1 w 53"/>
                <a:gd name="T13" fmla="*/ 1 h 37"/>
                <a:gd name="T14" fmla="*/ 1 w 53"/>
                <a:gd name="T15" fmla="*/ 1 h 37"/>
                <a:gd name="T16" fmla="*/ 0 w 53"/>
                <a:gd name="T17" fmla="*/ 0 h 37"/>
                <a:gd name="T18" fmla="*/ 1 w 53"/>
                <a:gd name="T19" fmla="*/ 1 h 37"/>
                <a:gd name="T20" fmla="*/ 1 w 53"/>
                <a:gd name="T21" fmla="*/ 1 h 37"/>
                <a:gd name="T22" fmla="*/ 1 w 53"/>
                <a:gd name="T23" fmla="*/ 1 h 37"/>
                <a:gd name="T24" fmla="*/ 1 w 53"/>
                <a:gd name="T25" fmla="*/ 1 h 37"/>
                <a:gd name="T26" fmla="*/ 1 w 53"/>
                <a:gd name="T27" fmla="*/ 1 h 37"/>
                <a:gd name="T28" fmla="*/ 1 w 53"/>
                <a:gd name="T29" fmla="*/ 1 h 37"/>
                <a:gd name="T30" fmla="*/ 1 w 53"/>
                <a:gd name="T31" fmla="*/ 1 h 37"/>
                <a:gd name="T32" fmla="*/ 1 w 53"/>
                <a:gd name="T33" fmla="*/ 1 h 3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3" h="37">
                  <a:moveTo>
                    <a:pt x="53" y="37"/>
                  </a:moveTo>
                  <a:lnTo>
                    <a:pt x="51" y="37"/>
                  </a:lnTo>
                  <a:lnTo>
                    <a:pt x="45" y="36"/>
                  </a:lnTo>
                  <a:lnTo>
                    <a:pt x="37" y="33"/>
                  </a:lnTo>
                  <a:lnTo>
                    <a:pt x="29" y="28"/>
                  </a:lnTo>
                  <a:lnTo>
                    <a:pt x="20" y="22"/>
                  </a:lnTo>
                  <a:lnTo>
                    <a:pt x="12" y="15"/>
                  </a:lnTo>
                  <a:lnTo>
                    <a:pt x="5" y="8"/>
                  </a:lnTo>
                  <a:lnTo>
                    <a:pt x="0" y="0"/>
                  </a:lnTo>
                  <a:lnTo>
                    <a:pt x="6" y="5"/>
                  </a:lnTo>
                  <a:lnTo>
                    <a:pt x="14" y="10"/>
                  </a:lnTo>
                  <a:lnTo>
                    <a:pt x="22" y="15"/>
                  </a:lnTo>
                  <a:lnTo>
                    <a:pt x="33" y="21"/>
                  </a:lnTo>
                  <a:lnTo>
                    <a:pt x="41" y="27"/>
                  </a:lnTo>
                  <a:lnTo>
                    <a:pt x="48" y="31"/>
                  </a:lnTo>
                  <a:lnTo>
                    <a:pt x="52" y="35"/>
                  </a:lnTo>
                  <a:lnTo>
                    <a:pt x="53" y="37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383" name="Freeform 260"/>
            <p:cNvSpPr>
              <a:spLocks/>
            </p:cNvSpPr>
            <p:nvPr/>
          </p:nvSpPr>
          <p:spPr bwMode="auto">
            <a:xfrm>
              <a:off x="91" y="757"/>
              <a:ext cx="26" cy="17"/>
            </a:xfrm>
            <a:custGeom>
              <a:avLst/>
              <a:gdLst>
                <a:gd name="T0" fmla="*/ 1 w 52"/>
                <a:gd name="T1" fmla="*/ 0 h 32"/>
                <a:gd name="T2" fmla="*/ 1 w 52"/>
                <a:gd name="T3" fmla="*/ 1 h 32"/>
                <a:gd name="T4" fmla="*/ 1 w 52"/>
                <a:gd name="T5" fmla="*/ 1 h 32"/>
                <a:gd name="T6" fmla="*/ 1 w 52"/>
                <a:gd name="T7" fmla="*/ 1 h 32"/>
                <a:gd name="T8" fmla="*/ 1 w 52"/>
                <a:gd name="T9" fmla="*/ 1 h 32"/>
                <a:gd name="T10" fmla="*/ 1 w 52"/>
                <a:gd name="T11" fmla="*/ 1 h 32"/>
                <a:gd name="T12" fmla="*/ 1 w 52"/>
                <a:gd name="T13" fmla="*/ 1 h 32"/>
                <a:gd name="T14" fmla="*/ 1 w 52"/>
                <a:gd name="T15" fmla="*/ 1 h 32"/>
                <a:gd name="T16" fmla="*/ 0 w 52"/>
                <a:gd name="T17" fmla="*/ 1 h 32"/>
                <a:gd name="T18" fmla="*/ 1 w 52"/>
                <a:gd name="T19" fmla="*/ 1 h 32"/>
                <a:gd name="T20" fmla="*/ 1 w 52"/>
                <a:gd name="T21" fmla="*/ 1 h 32"/>
                <a:gd name="T22" fmla="*/ 1 w 52"/>
                <a:gd name="T23" fmla="*/ 1 h 32"/>
                <a:gd name="T24" fmla="*/ 1 w 52"/>
                <a:gd name="T25" fmla="*/ 1 h 32"/>
                <a:gd name="T26" fmla="*/ 1 w 52"/>
                <a:gd name="T27" fmla="*/ 1 h 32"/>
                <a:gd name="T28" fmla="*/ 1 w 52"/>
                <a:gd name="T29" fmla="*/ 1 h 32"/>
                <a:gd name="T30" fmla="*/ 1 w 52"/>
                <a:gd name="T31" fmla="*/ 1 h 32"/>
                <a:gd name="T32" fmla="*/ 1 w 52"/>
                <a:gd name="T33" fmla="*/ 0 h 3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2" h="32">
                  <a:moveTo>
                    <a:pt x="52" y="0"/>
                  </a:moveTo>
                  <a:lnTo>
                    <a:pt x="48" y="5"/>
                  </a:lnTo>
                  <a:lnTo>
                    <a:pt x="41" y="10"/>
                  </a:lnTo>
                  <a:lnTo>
                    <a:pt x="33" y="16"/>
                  </a:lnTo>
                  <a:lnTo>
                    <a:pt x="25" y="22"/>
                  </a:lnTo>
                  <a:lnTo>
                    <a:pt x="16" y="28"/>
                  </a:lnTo>
                  <a:lnTo>
                    <a:pt x="9" y="31"/>
                  </a:lnTo>
                  <a:lnTo>
                    <a:pt x="3" y="32"/>
                  </a:lnTo>
                  <a:lnTo>
                    <a:pt x="0" y="31"/>
                  </a:lnTo>
                  <a:lnTo>
                    <a:pt x="1" y="28"/>
                  </a:lnTo>
                  <a:lnTo>
                    <a:pt x="6" y="24"/>
                  </a:lnTo>
                  <a:lnTo>
                    <a:pt x="14" y="20"/>
                  </a:lnTo>
                  <a:lnTo>
                    <a:pt x="23" y="15"/>
                  </a:lnTo>
                  <a:lnTo>
                    <a:pt x="33" y="10"/>
                  </a:lnTo>
                  <a:lnTo>
                    <a:pt x="41" y="6"/>
                  </a:lnTo>
                  <a:lnTo>
                    <a:pt x="48" y="2"/>
                  </a:lnTo>
                  <a:lnTo>
                    <a:pt x="52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384" name="Freeform 261"/>
            <p:cNvSpPr>
              <a:spLocks/>
            </p:cNvSpPr>
            <p:nvPr/>
          </p:nvSpPr>
          <p:spPr bwMode="auto">
            <a:xfrm>
              <a:off x="2" y="17"/>
              <a:ext cx="254" cy="251"/>
            </a:xfrm>
            <a:custGeom>
              <a:avLst/>
              <a:gdLst>
                <a:gd name="T0" fmla="*/ 2 w 508"/>
                <a:gd name="T1" fmla="*/ 1 h 501"/>
                <a:gd name="T2" fmla="*/ 2 w 508"/>
                <a:gd name="T3" fmla="*/ 1 h 501"/>
                <a:gd name="T4" fmla="*/ 1 w 508"/>
                <a:gd name="T5" fmla="*/ 1 h 501"/>
                <a:gd name="T6" fmla="*/ 1 w 508"/>
                <a:gd name="T7" fmla="*/ 1 h 501"/>
                <a:gd name="T8" fmla="*/ 1 w 508"/>
                <a:gd name="T9" fmla="*/ 1 h 501"/>
                <a:gd name="T10" fmla="*/ 1 w 508"/>
                <a:gd name="T11" fmla="*/ 2 h 501"/>
                <a:gd name="T12" fmla="*/ 2 w 508"/>
                <a:gd name="T13" fmla="*/ 2 h 501"/>
                <a:gd name="T14" fmla="*/ 2 w 508"/>
                <a:gd name="T15" fmla="*/ 2 h 501"/>
                <a:gd name="T16" fmla="*/ 2 w 508"/>
                <a:gd name="T17" fmla="*/ 2 h 501"/>
                <a:gd name="T18" fmla="*/ 2 w 508"/>
                <a:gd name="T19" fmla="*/ 2 h 501"/>
                <a:gd name="T20" fmla="*/ 1 w 508"/>
                <a:gd name="T21" fmla="*/ 3 h 501"/>
                <a:gd name="T22" fmla="*/ 1 w 508"/>
                <a:gd name="T23" fmla="*/ 3 h 501"/>
                <a:gd name="T24" fmla="*/ 1 w 508"/>
                <a:gd name="T25" fmla="*/ 3 h 501"/>
                <a:gd name="T26" fmla="*/ 1 w 508"/>
                <a:gd name="T27" fmla="*/ 3 h 501"/>
                <a:gd name="T28" fmla="*/ 1 w 508"/>
                <a:gd name="T29" fmla="*/ 3 h 501"/>
                <a:gd name="T30" fmla="*/ 1 w 508"/>
                <a:gd name="T31" fmla="*/ 3 h 501"/>
                <a:gd name="T32" fmla="*/ 2 w 508"/>
                <a:gd name="T33" fmla="*/ 3 h 501"/>
                <a:gd name="T34" fmla="*/ 2 w 508"/>
                <a:gd name="T35" fmla="*/ 3 h 501"/>
                <a:gd name="T36" fmla="*/ 2 w 508"/>
                <a:gd name="T37" fmla="*/ 3 h 501"/>
                <a:gd name="T38" fmla="*/ 2 w 508"/>
                <a:gd name="T39" fmla="*/ 3 h 501"/>
                <a:gd name="T40" fmla="*/ 2 w 508"/>
                <a:gd name="T41" fmla="*/ 3 h 501"/>
                <a:gd name="T42" fmla="*/ 2 w 508"/>
                <a:gd name="T43" fmla="*/ 3 h 501"/>
                <a:gd name="T44" fmla="*/ 2 w 508"/>
                <a:gd name="T45" fmla="*/ 4 h 501"/>
                <a:gd name="T46" fmla="*/ 2 w 508"/>
                <a:gd name="T47" fmla="*/ 4 h 501"/>
                <a:gd name="T48" fmla="*/ 2 w 508"/>
                <a:gd name="T49" fmla="*/ 4 h 501"/>
                <a:gd name="T50" fmla="*/ 2 w 508"/>
                <a:gd name="T51" fmla="*/ 4 h 501"/>
                <a:gd name="T52" fmla="*/ 3 w 508"/>
                <a:gd name="T53" fmla="*/ 4 h 501"/>
                <a:gd name="T54" fmla="*/ 2 w 508"/>
                <a:gd name="T55" fmla="*/ 3 h 501"/>
                <a:gd name="T56" fmla="*/ 3 w 508"/>
                <a:gd name="T57" fmla="*/ 3 h 501"/>
                <a:gd name="T58" fmla="*/ 3 w 508"/>
                <a:gd name="T59" fmla="*/ 3 h 501"/>
                <a:gd name="T60" fmla="*/ 3 w 508"/>
                <a:gd name="T61" fmla="*/ 4 h 501"/>
                <a:gd name="T62" fmla="*/ 3 w 508"/>
                <a:gd name="T63" fmla="*/ 4 h 501"/>
                <a:gd name="T64" fmla="*/ 4 w 508"/>
                <a:gd name="T65" fmla="*/ 4 h 501"/>
                <a:gd name="T66" fmla="*/ 4 w 508"/>
                <a:gd name="T67" fmla="*/ 3 h 501"/>
                <a:gd name="T68" fmla="*/ 3 w 508"/>
                <a:gd name="T69" fmla="*/ 3 h 501"/>
                <a:gd name="T70" fmla="*/ 3 w 508"/>
                <a:gd name="T71" fmla="*/ 3 h 501"/>
                <a:gd name="T72" fmla="*/ 3 w 508"/>
                <a:gd name="T73" fmla="*/ 3 h 501"/>
                <a:gd name="T74" fmla="*/ 4 w 508"/>
                <a:gd name="T75" fmla="*/ 3 h 501"/>
                <a:gd name="T76" fmla="*/ 4 w 508"/>
                <a:gd name="T77" fmla="*/ 3 h 501"/>
                <a:gd name="T78" fmla="*/ 4 w 508"/>
                <a:gd name="T79" fmla="*/ 3 h 501"/>
                <a:gd name="T80" fmla="*/ 4 w 508"/>
                <a:gd name="T81" fmla="*/ 3 h 501"/>
                <a:gd name="T82" fmla="*/ 4 w 508"/>
                <a:gd name="T83" fmla="*/ 2 h 501"/>
                <a:gd name="T84" fmla="*/ 3 w 508"/>
                <a:gd name="T85" fmla="*/ 2 h 501"/>
                <a:gd name="T86" fmla="*/ 3 w 508"/>
                <a:gd name="T87" fmla="*/ 2 h 501"/>
                <a:gd name="T88" fmla="*/ 3 w 508"/>
                <a:gd name="T89" fmla="*/ 2 h 501"/>
                <a:gd name="T90" fmla="*/ 3 w 508"/>
                <a:gd name="T91" fmla="*/ 2 h 501"/>
                <a:gd name="T92" fmla="*/ 3 w 508"/>
                <a:gd name="T93" fmla="*/ 2 h 501"/>
                <a:gd name="T94" fmla="*/ 3 w 508"/>
                <a:gd name="T95" fmla="*/ 2 h 501"/>
                <a:gd name="T96" fmla="*/ 3 w 508"/>
                <a:gd name="T97" fmla="*/ 1 h 501"/>
                <a:gd name="T98" fmla="*/ 3 w 508"/>
                <a:gd name="T99" fmla="*/ 1 h 501"/>
                <a:gd name="T100" fmla="*/ 3 w 508"/>
                <a:gd name="T101" fmla="*/ 1 h 501"/>
                <a:gd name="T102" fmla="*/ 2 w 508"/>
                <a:gd name="T103" fmla="*/ 1 h 501"/>
                <a:gd name="T104" fmla="*/ 2 w 508"/>
                <a:gd name="T105" fmla="*/ 2 h 501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508" h="501">
                  <a:moveTo>
                    <a:pt x="222" y="183"/>
                  </a:moveTo>
                  <a:lnTo>
                    <a:pt x="220" y="166"/>
                  </a:lnTo>
                  <a:lnTo>
                    <a:pt x="216" y="148"/>
                  </a:lnTo>
                  <a:lnTo>
                    <a:pt x="210" y="132"/>
                  </a:lnTo>
                  <a:lnTo>
                    <a:pt x="201" y="116"/>
                  </a:lnTo>
                  <a:lnTo>
                    <a:pt x="190" y="102"/>
                  </a:lnTo>
                  <a:lnTo>
                    <a:pt x="179" y="91"/>
                  </a:lnTo>
                  <a:lnTo>
                    <a:pt x="166" y="81"/>
                  </a:lnTo>
                  <a:lnTo>
                    <a:pt x="154" y="77"/>
                  </a:lnTo>
                  <a:lnTo>
                    <a:pt x="140" y="73"/>
                  </a:lnTo>
                  <a:lnTo>
                    <a:pt x="124" y="70"/>
                  </a:lnTo>
                  <a:lnTo>
                    <a:pt x="106" y="66"/>
                  </a:lnTo>
                  <a:lnTo>
                    <a:pt x="89" y="63"/>
                  </a:lnTo>
                  <a:lnTo>
                    <a:pt x="73" y="60"/>
                  </a:lnTo>
                  <a:lnTo>
                    <a:pt x="59" y="56"/>
                  </a:lnTo>
                  <a:lnTo>
                    <a:pt x="48" y="53"/>
                  </a:lnTo>
                  <a:lnTo>
                    <a:pt x="41" y="49"/>
                  </a:lnTo>
                  <a:lnTo>
                    <a:pt x="34" y="45"/>
                  </a:lnTo>
                  <a:lnTo>
                    <a:pt x="29" y="43"/>
                  </a:lnTo>
                  <a:lnTo>
                    <a:pt x="29" y="47"/>
                  </a:lnTo>
                  <a:lnTo>
                    <a:pt x="34" y="53"/>
                  </a:lnTo>
                  <a:lnTo>
                    <a:pt x="41" y="63"/>
                  </a:lnTo>
                  <a:lnTo>
                    <a:pt x="44" y="78"/>
                  </a:lnTo>
                  <a:lnTo>
                    <a:pt x="48" y="96"/>
                  </a:lnTo>
                  <a:lnTo>
                    <a:pt x="50" y="115"/>
                  </a:lnTo>
                  <a:lnTo>
                    <a:pt x="52" y="125"/>
                  </a:lnTo>
                  <a:lnTo>
                    <a:pt x="57" y="137"/>
                  </a:lnTo>
                  <a:lnTo>
                    <a:pt x="64" y="149"/>
                  </a:lnTo>
                  <a:lnTo>
                    <a:pt x="72" y="162"/>
                  </a:lnTo>
                  <a:lnTo>
                    <a:pt x="81" y="175"/>
                  </a:lnTo>
                  <a:lnTo>
                    <a:pt x="93" y="186"/>
                  </a:lnTo>
                  <a:lnTo>
                    <a:pt x="104" y="196"/>
                  </a:lnTo>
                  <a:lnTo>
                    <a:pt x="118" y="202"/>
                  </a:lnTo>
                  <a:lnTo>
                    <a:pt x="131" y="207"/>
                  </a:lnTo>
                  <a:lnTo>
                    <a:pt x="142" y="212"/>
                  </a:lnTo>
                  <a:lnTo>
                    <a:pt x="154" y="215"/>
                  </a:lnTo>
                  <a:lnTo>
                    <a:pt x="164" y="220"/>
                  </a:lnTo>
                  <a:lnTo>
                    <a:pt x="173" y="224"/>
                  </a:lnTo>
                  <a:lnTo>
                    <a:pt x="181" y="230"/>
                  </a:lnTo>
                  <a:lnTo>
                    <a:pt x="189" y="238"/>
                  </a:lnTo>
                  <a:lnTo>
                    <a:pt x="196" y="249"/>
                  </a:lnTo>
                  <a:lnTo>
                    <a:pt x="189" y="251"/>
                  </a:lnTo>
                  <a:lnTo>
                    <a:pt x="181" y="251"/>
                  </a:lnTo>
                  <a:lnTo>
                    <a:pt x="176" y="250"/>
                  </a:lnTo>
                  <a:lnTo>
                    <a:pt x="169" y="247"/>
                  </a:lnTo>
                  <a:lnTo>
                    <a:pt x="162" y="246"/>
                  </a:lnTo>
                  <a:lnTo>
                    <a:pt x="156" y="244"/>
                  </a:lnTo>
                  <a:lnTo>
                    <a:pt x="148" y="242"/>
                  </a:lnTo>
                  <a:lnTo>
                    <a:pt x="141" y="241"/>
                  </a:lnTo>
                  <a:lnTo>
                    <a:pt x="129" y="239"/>
                  </a:lnTo>
                  <a:lnTo>
                    <a:pt x="119" y="242"/>
                  </a:lnTo>
                  <a:lnTo>
                    <a:pt x="108" y="245"/>
                  </a:lnTo>
                  <a:lnTo>
                    <a:pt x="97" y="250"/>
                  </a:lnTo>
                  <a:lnTo>
                    <a:pt x="87" y="256"/>
                  </a:lnTo>
                  <a:lnTo>
                    <a:pt x="78" y="264"/>
                  </a:lnTo>
                  <a:lnTo>
                    <a:pt x="71" y="273"/>
                  </a:lnTo>
                  <a:lnTo>
                    <a:pt x="64" y="282"/>
                  </a:lnTo>
                  <a:lnTo>
                    <a:pt x="58" y="291"/>
                  </a:lnTo>
                  <a:lnTo>
                    <a:pt x="51" y="300"/>
                  </a:lnTo>
                  <a:lnTo>
                    <a:pt x="43" y="309"/>
                  </a:lnTo>
                  <a:lnTo>
                    <a:pt x="35" y="315"/>
                  </a:lnTo>
                  <a:lnTo>
                    <a:pt x="28" y="321"/>
                  </a:lnTo>
                  <a:lnTo>
                    <a:pt x="20" y="326"/>
                  </a:lnTo>
                  <a:lnTo>
                    <a:pt x="14" y="330"/>
                  </a:lnTo>
                  <a:lnTo>
                    <a:pt x="9" y="333"/>
                  </a:lnTo>
                  <a:lnTo>
                    <a:pt x="3" y="336"/>
                  </a:lnTo>
                  <a:lnTo>
                    <a:pt x="0" y="340"/>
                  </a:lnTo>
                  <a:lnTo>
                    <a:pt x="4" y="342"/>
                  </a:lnTo>
                  <a:lnTo>
                    <a:pt x="11" y="348"/>
                  </a:lnTo>
                  <a:lnTo>
                    <a:pt x="13" y="349"/>
                  </a:lnTo>
                  <a:lnTo>
                    <a:pt x="18" y="351"/>
                  </a:lnTo>
                  <a:lnTo>
                    <a:pt x="22" y="354"/>
                  </a:lnTo>
                  <a:lnTo>
                    <a:pt x="29" y="357"/>
                  </a:lnTo>
                  <a:lnTo>
                    <a:pt x="35" y="359"/>
                  </a:lnTo>
                  <a:lnTo>
                    <a:pt x="43" y="363"/>
                  </a:lnTo>
                  <a:lnTo>
                    <a:pt x="51" y="365"/>
                  </a:lnTo>
                  <a:lnTo>
                    <a:pt x="60" y="367"/>
                  </a:lnTo>
                  <a:lnTo>
                    <a:pt x="74" y="370"/>
                  </a:lnTo>
                  <a:lnTo>
                    <a:pt x="89" y="371"/>
                  </a:lnTo>
                  <a:lnTo>
                    <a:pt x="105" y="371"/>
                  </a:lnTo>
                  <a:lnTo>
                    <a:pt x="120" y="369"/>
                  </a:lnTo>
                  <a:lnTo>
                    <a:pt x="135" y="363"/>
                  </a:lnTo>
                  <a:lnTo>
                    <a:pt x="150" y="355"/>
                  </a:lnTo>
                  <a:lnTo>
                    <a:pt x="164" y="343"/>
                  </a:lnTo>
                  <a:lnTo>
                    <a:pt x="176" y="328"/>
                  </a:lnTo>
                  <a:lnTo>
                    <a:pt x="179" y="322"/>
                  </a:lnTo>
                  <a:lnTo>
                    <a:pt x="182" y="315"/>
                  </a:lnTo>
                  <a:lnTo>
                    <a:pt x="185" y="310"/>
                  </a:lnTo>
                  <a:lnTo>
                    <a:pt x="188" y="303"/>
                  </a:lnTo>
                  <a:lnTo>
                    <a:pt x="192" y="294"/>
                  </a:lnTo>
                  <a:lnTo>
                    <a:pt x="195" y="284"/>
                  </a:lnTo>
                  <a:lnTo>
                    <a:pt x="199" y="277"/>
                  </a:lnTo>
                  <a:lnTo>
                    <a:pt x="203" y="272"/>
                  </a:lnTo>
                  <a:lnTo>
                    <a:pt x="208" y="266"/>
                  </a:lnTo>
                  <a:lnTo>
                    <a:pt x="212" y="262"/>
                  </a:lnTo>
                  <a:lnTo>
                    <a:pt x="218" y="260"/>
                  </a:lnTo>
                  <a:lnTo>
                    <a:pt x="224" y="259"/>
                  </a:lnTo>
                  <a:lnTo>
                    <a:pt x="224" y="266"/>
                  </a:lnTo>
                  <a:lnTo>
                    <a:pt x="224" y="272"/>
                  </a:lnTo>
                  <a:lnTo>
                    <a:pt x="226" y="276"/>
                  </a:lnTo>
                  <a:lnTo>
                    <a:pt x="228" y="281"/>
                  </a:lnTo>
                  <a:lnTo>
                    <a:pt x="227" y="294"/>
                  </a:lnTo>
                  <a:lnTo>
                    <a:pt x="224" y="304"/>
                  </a:lnTo>
                  <a:lnTo>
                    <a:pt x="216" y="313"/>
                  </a:lnTo>
                  <a:lnTo>
                    <a:pt x="204" y="320"/>
                  </a:lnTo>
                  <a:lnTo>
                    <a:pt x="196" y="324"/>
                  </a:lnTo>
                  <a:lnTo>
                    <a:pt x="189" y="327"/>
                  </a:lnTo>
                  <a:lnTo>
                    <a:pt x="182" y="333"/>
                  </a:lnTo>
                  <a:lnTo>
                    <a:pt x="176" y="339"/>
                  </a:lnTo>
                  <a:lnTo>
                    <a:pt x="167" y="347"/>
                  </a:lnTo>
                  <a:lnTo>
                    <a:pt x="161" y="356"/>
                  </a:lnTo>
                  <a:lnTo>
                    <a:pt x="155" y="366"/>
                  </a:lnTo>
                  <a:lnTo>
                    <a:pt x="150" y="378"/>
                  </a:lnTo>
                  <a:lnTo>
                    <a:pt x="147" y="388"/>
                  </a:lnTo>
                  <a:lnTo>
                    <a:pt x="144" y="401"/>
                  </a:lnTo>
                  <a:lnTo>
                    <a:pt x="143" y="412"/>
                  </a:lnTo>
                  <a:lnTo>
                    <a:pt x="144" y="424"/>
                  </a:lnTo>
                  <a:lnTo>
                    <a:pt x="146" y="432"/>
                  </a:lnTo>
                  <a:lnTo>
                    <a:pt x="147" y="439"/>
                  </a:lnTo>
                  <a:lnTo>
                    <a:pt x="148" y="446"/>
                  </a:lnTo>
                  <a:lnTo>
                    <a:pt x="148" y="452"/>
                  </a:lnTo>
                  <a:lnTo>
                    <a:pt x="149" y="467"/>
                  </a:lnTo>
                  <a:lnTo>
                    <a:pt x="148" y="478"/>
                  </a:lnTo>
                  <a:lnTo>
                    <a:pt x="146" y="487"/>
                  </a:lnTo>
                  <a:lnTo>
                    <a:pt x="142" y="493"/>
                  </a:lnTo>
                  <a:lnTo>
                    <a:pt x="139" y="499"/>
                  </a:lnTo>
                  <a:lnTo>
                    <a:pt x="141" y="501"/>
                  </a:lnTo>
                  <a:lnTo>
                    <a:pt x="147" y="501"/>
                  </a:lnTo>
                  <a:lnTo>
                    <a:pt x="154" y="500"/>
                  </a:lnTo>
                  <a:lnTo>
                    <a:pt x="187" y="494"/>
                  </a:lnTo>
                  <a:lnTo>
                    <a:pt x="217" y="482"/>
                  </a:lnTo>
                  <a:lnTo>
                    <a:pt x="240" y="463"/>
                  </a:lnTo>
                  <a:lnTo>
                    <a:pt x="258" y="440"/>
                  </a:lnTo>
                  <a:lnTo>
                    <a:pt x="270" y="413"/>
                  </a:lnTo>
                  <a:lnTo>
                    <a:pt x="275" y="386"/>
                  </a:lnTo>
                  <a:lnTo>
                    <a:pt x="273" y="358"/>
                  </a:lnTo>
                  <a:lnTo>
                    <a:pt x="265" y="330"/>
                  </a:lnTo>
                  <a:lnTo>
                    <a:pt x="260" y="318"/>
                  </a:lnTo>
                  <a:lnTo>
                    <a:pt x="254" y="307"/>
                  </a:lnTo>
                  <a:lnTo>
                    <a:pt x="250" y="300"/>
                  </a:lnTo>
                  <a:lnTo>
                    <a:pt x="248" y="292"/>
                  </a:lnTo>
                  <a:lnTo>
                    <a:pt x="253" y="291"/>
                  </a:lnTo>
                  <a:lnTo>
                    <a:pt x="258" y="289"/>
                  </a:lnTo>
                  <a:lnTo>
                    <a:pt x="263" y="287"/>
                  </a:lnTo>
                  <a:lnTo>
                    <a:pt x="265" y="284"/>
                  </a:lnTo>
                  <a:lnTo>
                    <a:pt x="273" y="292"/>
                  </a:lnTo>
                  <a:lnTo>
                    <a:pt x="278" y="306"/>
                  </a:lnTo>
                  <a:lnTo>
                    <a:pt x="281" y="321"/>
                  </a:lnTo>
                  <a:lnTo>
                    <a:pt x="284" y="337"/>
                  </a:lnTo>
                  <a:lnTo>
                    <a:pt x="285" y="349"/>
                  </a:lnTo>
                  <a:lnTo>
                    <a:pt x="287" y="360"/>
                  </a:lnTo>
                  <a:lnTo>
                    <a:pt x="291" y="371"/>
                  </a:lnTo>
                  <a:lnTo>
                    <a:pt x="295" y="381"/>
                  </a:lnTo>
                  <a:lnTo>
                    <a:pt x="302" y="392"/>
                  </a:lnTo>
                  <a:lnTo>
                    <a:pt x="311" y="401"/>
                  </a:lnTo>
                  <a:lnTo>
                    <a:pt x="323" y="409"/>
                  </a:lnTo>
                  <a:lnTo>
                    <a:pt x="337" y="416"/>
                  </a:lnTo>
                  <a:lnTo>
                    <a:pt x="353" y="422"/>
                  </a:lnTo>
                  <a:lnTo>
                    <a:pt x="368" y="427"/>
                  </a:lnTo>
                  <a:lnTo>
                    <a:pt x="383" y="433"/>
                  </a:lnTo>
                  <a:lnTo>
                    <a:pt x="395" y="439"/>
                  </a:lnTo>
                  <a:lnTo>
                    <a:pt x="407" y="446"/>
                  </a:lnTo>
                  <a:lnTo>
                    <a:pt x="417" y="453"/>
                  </a:lnTo>
                  <a:lnTo>
                    <a:pt x="425" y="462"/>
                  </a:lnTo>
                  <a:lnTo>
                    <a:pt x="432" y="472"/>
                  </a:lnTo>
                  <a:lnTo>
                    <a:pt x="436" y="456"/>
                  </a:lnTo>
                  <a:lnTo>
                    <a:pt x="438" y="435"/>
                  </a:lnTo>
                  <a:lnTo>
                    <a:pt x="439" y="411"/>
                  </a:lnTo>
                  <a:lnTo>
                    <a:pt x="437" y="385"/>
                  </a:lnTo>
                  <a:lnTo>
                    <a:pt x="431" y="359"/>
                  </a:lnTo>
                  <a:lnTo>
                    <a:pt x="420" y="337"/>
                  </a:lnTo>
                  <a:lnTo>
                    <a:pt x="402" y="320"/>
                  </a:lnTo>
                  <a:lnTo>
                    <a:pt x="378" y="309"/>
                  </a:lnTo>
                  <a:lnTo>
                    <a:pt x="370" y="306"/>
                  </a:lnTo>
                  <a:lnTo>
                    <a:pt x="362" y="305"/>
                  </a:lnTo>
                  <a:lnTo>
                    <a:pt x="354" y="303"/>
                  </a:lnTo>
                  <a:lnTo>
                    <a:pt x="347" y="302"/>
                  </a:lnTo>
                  <a:lnTo>
                    <a:pt x="340" y="299"/>
                  </a:lnTo>
                  <a:lnTo>
                    <a:pt x="334" y="298"/>
                  </a:lnTo>
                  <a:lnTo>
                    <a:pt x="330" y="297"/>
                  </a:lnTo>
                  <a:lnTo>
                    <a:pt x="326" y="296"/>
                  </a:lnTo>
                  <a:lnTo>
                    <a:pt x="329" y="292"/>
                  </a:lnTo>
                  <a:lnTo>
                    <a:pt x="332" y="288"/>
                  </a:lnTo>
                  <a:lnTo>
                    <a:pt x="334" y="283"/>
                  </a:lnTo>
                  <a:lnTo>
                    <a:pt x="336" y="280"/>
                  </a:lnTo>
                  <a:lnTo>
                    <a:pt x="353" y="288"/>
                  </a:lnTo>
                  <a:lnTo>
                    <a:pt x="370" y="295"/>
                  </a:lnTo>
                  <a:lnTo>
                    <a:pt x="386" y="299"/>
                  </a:lnTo>
                  <a:lnTo>
                    <a:pt x="402" y="302"/>
                  </a:lnTo>
                  <a:lnTo>
                    <a:pt x="417" y="303"/>
                  </a:lnTo>
                  <a:lnTo>
                    <a:pt x="431" y="303"/>
                  </a:lnTo>
                  <a:lnTo>
                    <a:pt x="444" y="300"/>
                  </a:lnTo>
                  <a:lnTo>
                    <a:pt x="455" y="297"/>
                  </a:lnTo>
                  <a:lnTo>
                    <a:pt x="466" y="292"/>
                  </a:lnTo>
                  <a:lnTo>
                    <a:pt x="474" y="289"/>
                  </a:lnTo>
                  <a:lnTo>
                    <a:pt x="482" y="286"/>
                  </a:lnTo>
                  <a:lnTo>
                    <a:pt x="489" y="283"/>
                  </a:lnTo>
                  <a:lnTo>
                    <a:pt x="495" y="281"/>
                  </a:lnTo>
                  <a:lnTo>
                    <a:pt x="499" y="280"/>
                  </a:lnTo>
                  <a:lnTo>
                    <a:pt x="504" y="280"/>
                  </a:lnTo>
                  <a:lnTo>
                    <a:pt x="508" y="280"/>
                  </a:lnTo>
                  <a:lnTo>
                    <a:pt x="498" y="275"/>
                  </a:lnTo>
                  <a:lnTo>
                    <a:pt x="489" y="271"/>
                  </a:lnTo>
                  <a:lnTo>
                    <a:pt x="480" y="264"/>
                  </a:lnTo>
                  <a:lnTo>
                    <a:pt x="471" y="257"/>
                  </a:lnTo>
                  <a:lnTo>
                    <a:pt x="465" y="250"/>
                  </a:lnTo>
                  <a:lnTo>
                    <a:pt x="458" y="242"/>
                  </a:lnTo>
                  <a:lnTo>
                    <a:pt x="451" y="232"/>
                  </a:lnTo>
                  <a:lnTo>
                    <a:pt x="445" y="223"/>
                  </a:lnTo>
                  <a:lnTo>
                    <a:pt x="437" y="214"/>
                  </a:lnTo>
                  <a:lnTo>
                    <a:pt x="427" y="205"/>
                  </a:lnTo>
                  <a:lnTo>
                    <a:pt x="413" y="197"/>
                  </a:lnTo>
                  <a:lnTo>
                    <a:pt x="399" y="191"/>
                  </a:lnTo>
                  <a:lnTo>
                    <a:pt x="383" y="188"/>
                  </a:lnTo>
                  <a:lnTo>
                    <a:pt x="368" y="186"/>
                  </a:lnTo>
                  <a:lnTo>
                    <a:pt x="354" y="189"/>
                  </a:lnTo>
                  <a:lnTo>
                    <a:pt x="342" y="193"/>
                  </a:lnTo>
                  <a:lnTo>
                    <a:pt x="336" y="198"/>
                  </a:lnTo>
                  <a:lnTo>
                    <a:pt x="329" y="202"/>
                  </a:lnTo>
                  <a:lnTo>
                    <a:pt x="323" y="205"/>
                  </a:lnTo>
                  <a:lnTo>
                    <a:pt x="318" y="208"/>
                  </a:lnTo>
                  <a:lnTo>
                    <a:pt x="314" y="209"/>
                  </a:lnTo>
                  <a:lnTo>
                    <a:pt x="310" y="212"/>
                  </a:lnTo>
                  <a:lnTo>
                    <a:pt x="307" y="212"/>
                  </a:lnTo>
                  <a:lnTo>
                    <a:pt x="304" y="213"/>
                  </a:lnTo>
                  <a:lnTo>
                    <a:pt x="306" y="209"/>
                  </a:lnTo>
                  <a:lnTo>
                    <a:pt x="306" y="204"/>
                  </a:lnTo>
                  <a:lnTo>
                    <a:pt x="304" y="198"/>
                  </a:lnTo>
                  <a:lnTo>
                    <a:pt x="302" y="194"/>
                  </a:lnTo>
                  <a:lnTo>
                    <a:pt x="307" y="192"/>
                  </a:lnTo>
                  <a:lnTo>
                    <a:pt x="310" y="190"/>
                  </a:lnTo>
                  <a:lnTo>
                    <a:pt x="315" y="189"/>
                  </a:lnTo>
                  <a:lnTo>
                    <a:pt x="319" y="188"/>
                  </a:lnTo>
                  <a:lnTo>
                    <a:pt x="323" y="188"/>
                  </a:lnTo>
                  <a:lnTo>
                    <a:pt x="328" y="186"/>
                  </a:lnTo>
                  <a:lnTo>
                    <a:pt x="332" y="185"/>
                  </a:lnTo>
                  <a:lnTo>
                    <a:pt x="337" y="183"/>
                  </a:lnTo>
                  <a:lnTo>
                    <a:pt x="348" y="174"/>
                  </a:lnTo>
                  <a:lnTo>
                    <a:pt x="357" y="161"/>
                  </a:lnTo>
                  <a:lnTo>
                    <a:pt x="366" y="146"/>
                  </a:lnTo>
                  <a:lnTo>
                    <a:pt x="371" y="129"/>
                  </a:lnTo>
                  <a:lnTo>
                    <a:pt x="376" y="111"/>
                  </a:lnTo>
                  <a:lnTo>
                    <a:pt x="377" y="94"/>
                  </a:lnTo>
                  <a:lnTo>
                    <a:pt x="376" y="80"/>
                  </a:lnTo>
                  <a:lnTo>
                    <a:pt x="371" y="69"/>
                  </a:lnTo>
                  <a:lnTo>
                    <a:pt x="364" y="51"/>
                  </a:lnTo>
                  <a:lnTo>
                    <a:pt x="361" y="32"/>
                  </a:lnTo>
                  <a:lnTo>
                    <a:pt x="360" y="13"/>
                  </a:lnTo>
                  <a:lnTo>
                    <a:pt x="361" y="0"/>
                  </a:lnTo>
                  <a:lnTo>
                    <a:pt x="353" y="10"/>
                  </a:lnTo>
                  <a:lnTo>
                    <a:pt x="345" y="20"/>
                  </a:lnTo>
                  <a:lnTo>
                    <a:pt x="337" y="30"/>
                  </a:lnTo>
                  <a:lnTo>
                    <a:pt x="329" y="36"/>
                  </a:lnTo>
                  <a:lnTo>
                    <a:pt x="319" y="43"/>
                  </a:lnTo>
                  <a:lnTo>
                    <a:pt x="311" y="48"/>
                  </a:lnTo>
                  <a:lnTo>
                    <a:pt x="303" y="53"/>
                  </a:lnTo>
                  <a:lnTo>
                    <a:pt x="296" y="55"/>
                  </a:lnTo>
                  <a:lnTo>
                    <a:pt x="281" y="61"/>
                  </a:lnTo>
                  <a:lnTo>
                    <a:pt x="268" y="71"/>
                  </a:lnTo>
                  <a:lnTo>
                    <a:pt x="256" y="85"/>
                  </a:lnTo>
                  <a:lnTo>
                    <a:pt x="246" y="101"/>
                  </a:lnTo>
                  <a:lnTo>
                    <a:pt x="238" y="119"/>
                  </a:lnTo>
                  <a:lnTo>
                    <a:pt x="234" y="139"/>
                  </a:lnTo>
                  <a:lnTo>
                    <a:pt x="234" y="160"/>
                  </a:lnTo>
                  <a:lnTo>
                    <a:pt x="240" y="182"/>
                  </a:lnTo>
                  <a:lnTo>
                    <a:pt x="237" y="181"/>
                  </a:lnTo>
                  <a:lnTo>
                    <a:pt x="231" y="181"/>
                  </a:lnTo>
                  <a:lnTo>
                    <a:pt x="225" y="181"/>
                  </a:lnTo>
                  <a:lnTo>
                    <a:pt x="222" y="183"/>
                  </a:lnTo>
                  <a:close/>
                </a:path>
              </a:pathLst>
            </a:custGeom>
            <a:solidFill>
              <a:srgbClr val="FF00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385" name="Freeform 262"/>
            <p:cNvSpPr>
              <a:spLocks/>
            </p:cNvSpPr>
            <p:nvPr/>
          </p:nvSpPr>
          <p:spPr bwMode="auto">
            <a:xfrm>
              <a:off x="73" y="0"/>
              <a:ext cx="77" cy="109"/>
            </a:xfrm>
            <a:custGeom>
              <a:avLst/>
              <a:gdLst>
                <a:gd name="T0" fmla="*/ 2 w 154"/>
                <a:gd name="T1" fmla="*/ 1 h 218"/>
                <a:gd name="T2" fmla="*/ 2 w 154"/>
                <a:gd name="T3" fmla="*/ 1 h 218"/>
                <a:gd name="T4" fmla="*/ 2 w 154"/>
                <a:gd name="T5" fmla="*/ 1 h 218"/>
                <a:gd name="T6" fmla="*/ 1 w 154"/>
                <a:gd name="T7" fmla="*/ 1 h 218"/>
                <a:gd name="T8" fmla="*/ 1 w 154"/>
                <a:gd name="T9" fmla="*/ 1 h 218"/>
                <a:gd name="T10" fmla="*/ 1 w 154"/>
                <a:gd name="T11" fmla="*/ 1 h 218"/>
                <a:gd name="T12" fmla="*/ 1 w 154"/>
                <a:gd name="T13" fmla="*/ 2 h 218"/>
                <a:gd name="T14" fmla="*/ 1 w 154"/>
                <a:gd name="T15" fmla="*/ 2 h 218"/>
                <a:gd name="T16" fmla="*/ 1 w 154"/>
                <a:gd name="T17" fmla="*/ 2 h 218"/>
                <a:gd name="T18" fmla="*/ 1 w 154"/>
                <a:gd name="T19" fmla="*/ 2 h 218"/>
                <a:gd name="T20" fmla="*/ 1 w 154"/>
                <a:gd name="T21" fmla="*/ 2 h 218"/>
                <a:gd name="T22" fmla="*/ 1 w 154"/>
                <a:gd name="T23" fmla="*/ 2 h 218"/>
                <a:gd name="T24" fmla="*/ 1 w 154"/>
                <a:gd name="T25" fmla="*/ 2 h 218"/>
                <a:gd name="T26" fmla="*/ 1 w 154"/>
                <a:gd name="T27" fmla="*/ 2 h 218"/>
                <a:gd name="T28" fmla="*/ 1 w 154"/>
                <a:gd name="T29" fmla="*/ 2 h 218"/>
                <a:gd name="T30" fmla="*/ 1 w 154"/>
                <a:gd name="T31" fmla="*/ 2 h 218"/>
                <a:gd name="T32" fmla="*/ 1 w 154"/>
                <a:gd name="T33" fmla="*/ 2 h 218"/>
                <a:gd name="T34" fmla="*/ 1 w 154"/>
                <a:gd name="T35" fmla="*/ 2 h 218"/>
                <a:gd name="T36" fmla="*/ 1 w 154"/>
                <a:gd name="T37" fmla="*/ 2 h 218"/>
                <a:gd name="T38" fmla="*/ 1 w 154"/>
                <a:gd name="T39" fmla="*/ 2 h 218"/>
                <a:gd name="T40" fmla="*/ 1 w 154"/>
                <a:gd name="T41" fmla="*/ 2 h 218"/>
                <a:gd name="T42" fmla="*/ 1 w 154"/>
                <a:gd name="T43" fmla="*/ 2 h 218"/>
                <a:gd name="T44" fmla="*/ 1 w 154"/>
                <a:gd name="T45" fmla="*/ 2 h 218"/>
                <a:gd name="T46" fmla="*/ 1 w 154"/>
                <a:gd name="T47" fmla="*/ 2 h 218"/>
                <a:gd name="T48" fmla="*/ 1 w 154"/>
                <a:gd name="T49" fmla="*/ 2 h 218"/>
                <a:gd name="T50" fmla="*/ 1 w 154"/>
                <a:gd name="T51" fmla="*/ 2 h 218"/>
                <a:gd name="T52" fmla="*/ 1 w 154"/>
                <a:gd name="T53" fmla="*/ 1 h 218"/>
                <a:gd name="T54" fmla="*/ 1 w 154"/>
                <a:gd name="T55" fmla="*/ 1 h 218"/>
                <a:gd name="T56" fmla="*/ 1 w 154"/>
                <a:gd name="T57" fmla="*/ 1 h 218"/>
                <a:gd name="T58" fmla="*/ 1 w 154"/>
                <a:gd name="T59" fmla="*/ 1 h 218"/>
                <a:gd name="T60" fmla="*/ 1 w 154"/>
                <a:gd name="T61" fmla="*/ 1 h 218"/>
                <a:gd name="T62" fmla="*/ 1 w 154"/>
                <a:gd name="T63" fmla="*/ 1 h 218"/>
                <a:gd name="T64" fmla="*/ 0 w 154"/>
                <a:gd name="T65" fmla="*/ 1 h 218"/>
                <a:gd name="T66" fmla="*/ 1 w 154"/>
                <a:gd name="T67" fmla="*/ 1 h 218"/>
                <a:gd name="T68" fmla="*/ 1 w 154"/>
                <a:gd name="T69" fmla="*/ 1 h 218"/>
                <a:gd name="T70" fmla="*/ 1 w 154"/>
                <a:gd name="T71" fmla="*/ 1 h 218"/>
                <a:gd name="T72" fmla="*/ 1 w 154"/>
                <a:gd name="T73" fmla="*/ 0 h 218"/>
                <a:gd name="T74" fmla="*/ 1 w 154"/>
                <a:gd name="T75" fmla="*/ 1 h 218"/>
                <a:gd name="T76" fmla="*/ 1 w 154"/>
                <a:gd name="T77" fmla="*/ 1 h 218"/>
                <a:gd name="T78" fmla="*/ 1 w 154"/>
                <a:gd name="T79" fmla="*/ 1 h 218"/>
                <a:gd name="T80" fmla="*/ 1 w 154"/>
                <a:gd name="T81" fmla="*/ 1 h 218"/>
                <a:gd name="T82" fmla="*/ 1 w 154"/>
                <a:gd name="T83" fmla="*/ 1 h 218"/>
                <a:gd name="T84" fmla="*/ 1 w 154"/>
                <a:gd name="T85" fmla="*/ 1 h 218"/>
                <a:gd name="T86" fmla="*/ 1 w 154"/>
                <a:gd name="T87" fmla="*/ 1 h 218"/>
                <a:gd name="T88" fmla="*/ 1 w 154"/>
                <a:gd name="T89" fmla="*/ 1 h 218"/>
                <a:gd name="T90" fmla="*/ 1 w 154"/>
                <a:gd name="T91" fmla="*/ 1 h 218"/>
                <a:gd name="T92" fmla="*/ 1 w 154"/>
                <a:gd name="T93" fmla="*/ 1 h 218"/>
                <a:gd name="T94" fmla="*/ 1 w 154"/>
                <a:gd name="T95" fmla="*/ 1 h 218"/>
                <a:gd name="T96" fmla="*/ 1 w 154"/>
                <a:gd name="T97" fmla="*/ 1 h 218"/>
                <a:gd name="T98" fmla="*/ 1 w 154"/>
                <a:gd name="T99" fmla="*/ 1 h 218"/>
                <a:gd name="T100" fmla="*/ 1 w 154"/>
                <a:gd name="T101" fmla="*/ 1 h 218"/>
                <a:gd name="T102" fmla="*/ 2 w 154"/>
                <a:gd name="T103" fmla="*/ 1 h 218"/>
                <a:gd name="T104" fmla="*/ 2 w 154"/>
                <a:gd name="T105" fmla="*/ 1 h 218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154" h="218">
                  <a:moveTo>
                    <a:pt x="154" y="90"/>
                  </a:moveTo>
                  <a:lnTo>
                    <a:pt x="145" y="93"/>
                  </a:lnTo>
                  <a:lnTo>
                    <a:pt x="136" y="99"/>
                  </a:lnTo>
                  <a:lnTo>
                    <a:pt x="127" y="106"/>
                  </a:lnTo>
                  <a:lnTo>
                    <a:pt x="118" y="114"/>
                  </a:lnTo>
                  <a:lnTo>
                    <a:pt x="111" y="123"/>
                  </a:lnTo>
                  <a:lnTo>
                    <a:pt x="104" y="135"/>
                  </a:lnTo>
                  <a:lnTo>
                    <a:pt x="98" y="146"/>
                  </a:lnTo>
                  <a:lnTo>
                    <a:pt x="95" y="159"/>
                  </a:lnTo>
                  <a:lnTo>
                    <a:pt x="93" y="164"/>
                  </a:lnTo>
                  <a:lnTo>
                    <a:pt x="93" y="167"/>
                  </a:lnTo>
                  <a:lnTo>
                    <a:pt x="92" y="172"/>
                  </a:lnTo>
                  <a:lnTo>
                    <a:pt x="92" y="176"/>
                  </a:lnTo>
                  <a:lnTo>
                    <a:pt x="92" y="186"/>
                  </a:lnTo>
                  <a:lnTo>
                    <a:pt x="93" y="196"/>
                  </a:lnTo>
                  <a:lnTo>
                    <a:pt x="95" y="206"/>
                  </a:lnTo>
                  <a:lnTo>
                    <a:pt x="98" y="217"/>
                  </a:lnTo>
                  <a:lnTo>
                    <a:pt x="95" y="216"/>
                  </a:lnTo>
                  <a:lnTo>
                    <a:pt x="89" y="216"/>
                  </a:lnTo>
                  <a:lnTo>
                    <a:pt x="83" y="216"/>
                  </a:lnTo>
                  <a:lnTo>
                    <a:pt x="80" y="218"/>
                  </a:lnTo>
                  <a:lnTo>
                    <a:pt x="78" y="201"/>
                  </a:lnTo>
                  <a:lnTo>
                    <a:pt x="74" y="183"/>
                  </a:lnTo>
                  <a:lnTo>
                    <a:pt x="68" y="167"/>
                  </a:lnTo>
                  <a:lnTo>
                    <a:pt x="59" y="151"/>
                  </a:lnTo>
                  <a:lnTo>
                    <a:pt x="48" y="137"/>
                  </a:lnTo>
                  <a:lnTo>
                    <a:pt x="37" y="126"/>
                  </a:lnTo>
                  <a:lnTo>
                    <a:pt x="24" y="116"/>
                  </a:lnTo>
                  <a:lnTo>
                    <a:pt x="12" y="112"/>
                  </a:lnTo>
                  <a:lnTo>
                    <a:pt x="13" y="101"/>
                  </a:lnTo>
                  <a:lnTo>
                    <a:pt x="13" y="91"/>
                  </a:lnTo>
                  <a:lnTo>
                    <a:pt x="8" y="83"/>
                  </a:lnTo>
                  <a:lnTo>
                    <a:pt x="0" y="77"/>
                  </a:lnTo>
                  <a:lnTo>
                    <a:pt x="9" y="62"/>
                  </a:lnTo>
                  <a:lnTo>
                    <a:pt x="17" y="42"/>
                  </a:lnTo>
                  <a:lnTo>
                    <a:pt x="21" y="18"/>
                  </a:lnTo>
                  <a:lnTo>
                    <a:pt x="14" y="0"/>
                  </a:lnTo>
                  <a:lnTo>
                    <a:pt x="21" y="6"/>
                  </a:lnTo>
                  <a:lnTo>
                    <a:pt x="29" y="13"/>
                  </a:lnTo>
                  <a:lnTo>
                    <a:pt x="37" y="20"/>
                  </a:lnTo>
                  <a:lnTo>
                    <a:pt x="46" y="25"/>
                  </a:lnTo>
                  <a:lnTo>
                    <a:pt x="57" y="30"/>
                  </a:lnTo>
                  <a:lnTo>
                    <a:pt x="68" y="33"/>
                  </a:lnTo>
                  <a:lnTo>
                    <a:pt x="81" y="35"/>
                  </a:lnTo>
                  <a:lnTo>
                    <a:pt x="95" y="33"/>
                  </a:lnTo>
                  <a:lnTo>
                    <a:pt x="95" y="44"/>
                  </a:lnTo>
                  <a:lnTo>
                    <a:pt x="96" y="55"/>
                  </a:lnTo>
                  <a:lnTo>
                    <a:pt x="98" y="67"/>
                  </a:lnTo>
                  <a:lnTo>
                    <a:pt x="103" y="77"/>
                  </a:lnTo>
                  <a:lnTo>
                    <a:pt x="111" y="86"/>
                  </a:lnTo>
                  <a:lnTo>
                    <a:pt x="121" y="91"/>
                  </a:lnTo>
                  <a:lnTo>
                    <a:pt x="136" y="93"/>
                  </a:lnTo>
                  <a:lnTo>
                    <a:pt x="154" y="90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386" name="Freeform 263"/>
            <p:cNvSpPr>
              <a:spLocks/>
            </p:cNvSpPr>
            <p:nvPr/>
          </p:nvSpPr>
          <p:spPr bwMode="auto">
            <a:xfrm>
              <a:off x="3" y="182"/>
              <a:ext cx="87" cy="101"/>
            </a:xfrm>
            <a:custGeom>
              <a:avLst/>
              <a:gdLst>
                <a:gd name="T0" fmla="*/ 1 w 174"/>
                <a:gd name="T1" fmla="*/ 0 h 203"/>
                <a:gd name="T2" fmla="*/ 1 w 174"/>
                <a:gd name="T3" fmla="*/ 0 h 203"/>
                <a:gd name="T4" fmla="*/ 1 w 174"/>
                <a:gd name="T5" fmla="*/ 0 h 203"/>
                <a:gd name="T6" fmla="*/ 1 w 174"/>
                <a:gd name="T7" fmla="*/ 0 h 203"/>
                <a:gd name="T8" fmla="*/ 1 w 174"/>
                <a:gd name="T9" fmla="*/ 0 h 203"/>
                <a:gd name="T10" fmla="*/ 1 w 174"/>
                <a:gd name="T11" fmla="*/ 0 h 203"/>
                <a:gd name="T12" fmla="*/ 2 w 174"/>
                <a:gd name="T13" fmla="*/ 0 h 203"/>
                <a:gd name="T14" fmla="*/ 2 w 174"/>
                <a:gd name="T15" fmla="*/ 0 h 203"/>
                <a:gd name="T16" fmla="*/ 2 w 174"/>
                <a:gd name="T17" fmla="*/ 0 h 203"/>
                <a:gd name="T18" fmla="*/ 2 w 174"/>
                <a:gd name="T19" fmla="*/ 0 h 203"/>
                <a:gd name="T20" fmla="*/ 2 w 174"/>
                <a:gd name="T21" fmla="*/ 0 h 203"/>
                <a:gd name="T22" fmla="*/ 2 w 174"/>
                <a:gd name="T23" fmla="*/ 0 h 203"/>
                <a:gd name="T24" fmla="*/ 2 w 174"/>
                <a:gd name="T25" fmla="*/ 0 h 203"/>
                <a:gd name="T26" fmla="*/ 2 w 174"/>
                <a:gd name="T27" fmla="*/ 0 h 203"/>
                <a:gd name="T28" fmla="*/ 2 w 174"/>
                <a:gd name="T29" fmla="*/ 0 h 203"/>
                <a:gd name="T30" fmla="*/ 2 w 174"/>
                <a:gd name="T31" fmla="*/ 0 h 203"/>
                <a:gd name="T32" fmla="*/ 2 w 174"/>
                <a:gd name="T33" fmla="*/ 0 h 203"/>
                <a:gd name="T34" fmla="*/ 2 w 174"/>
                <a:gd name="T35" fmla="*/ 0 h 203"/>
                <a:gd name="T36" fmla="*/ 2 w 174"/>
                <a:gd name="T37" fmla="*/ 0 h 203"/>
                <a:gd name="T38" fmla="*/ 1 w 174"/>
                <a:gd name="T39" fmla="*/ 1 h 203"/>
                <a:gd name="T40" fmla="*/ 1 w 174"/>
                <a:gd name="T41" fmla="*/ 1 h 203"/>
                <a:gd name="T42" fmla="*/ 1 w 174"/>
                <a:gd name="T43" fmla="*/ 1 h 203"/>
                <a:gd name="T44" fmla="*/ 1 w 174"/>
                <a:gd name="T45" fmla="*/ 1 h 203"/>
                <a:gd name="T46" fmla="*/ 1 w 174"/>
                <a:gd name="T47" fmla="*/ 1 h 203"/>
                <a:gd name="T48" fmla="*/ 1 w 174"/>
                <a:gd name="T49" fmla="*/ 1 h 203"/>
                <a:gd name="T50" fmla="*/ 1 w 174"/>
                <a:gd name="T51" fmla="*/ 1 h 203"/>
                <a:gd name="T52" fmla="*/ 1 w 174"/>
                <a:gd name="T53" fmla="*/ 1 h 203"/>
                <a:gd name="T54" fmla="*/ 1 w 174"/>
                <a:gd name="T55" fmla="*/ 1 h 203"/>
                <a:gd name="T56" fmla="*/ 1 w 174"/>
                <a:gd name="T57" fmla="*/ 0 h 203"/>
                <a:gd name="T58" fmla="*/ 1 w 174"/>
                <a:gd name="T59" fmla="*/ 0 h 203"/>
                <a:gd name="T60" fmla="*/ 1 w 174"/>
                <a:gd name="T61" fmla="*/ 0 h 203"/>
                <a:gd name="T62" fmla="*/ 1 w 174"/>
                <a:gd name="T63" fmla="*/ 0 h 203"/>
                <a:gd name="T64" fmla="*/ 1 w 174"/>
                <a:gd name="T65" fmla="*/ 0 h 203"/>
                <a:gd name="T66" fmla="*/ 1 w 174"/>
                <a:gd name="T67" fmla="*/ 0 h 203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174" h="203">
                  <a:moveTo>
                    <a:pt x="57" y="39"/>
                  </a:moveTo>
                  <a:lnTo>
                    <a:pt x="62" y="41"/>
                  </a:lnTo>
                  <a:lnTo>
                    <a:pt x="68" y="42"/>
                  </a:lnTo>
                  <a:lnTo>
                    <a:pt x="72" y="43"/>
                  </a:lnTo>
                  <a:lnTo>
                    <a:pt x="78" y="43"/>
                  </a:lnTo>
                  <a:lnTo>
                    <a:pt x="83" y="43"/>
                  </a:lnTo>
                  <a:lnTo>
                    <a:pt x="88" y="43"/>
                  </a:lnTo>
                  <a:lnTo>
                    <a:pt x="94" y="43"/>
                  </a:lnTo>
                  <a:lnTo>
                    <a:pt x="100" y="43"/>
                  </a:lnTo>
                  <a:lnTo>
                    <a:pt x="106" y="43"/>
                  </a:lnTo>
                  <a:lnTo>
                    <a:pt x="111" y="42"/>
                  </a:lnTo>
                  <a:lnTo>
                    <a:pt x="116" y="41"/>
                  </a:lnTo>
                  <a:lnTo>
                    <a:pt x="122" y="39"/>
                  </a:lnTo>
                  <a:lnTo>
                    <a:pt x="129" y="37"/>
                  </a:lnTo>
                  <a:lnTo>
                    <a:pt x="136" y="34"/>
                  </a:lnTo>
                  <a:lnTo>
                    <a:pt x="143" y="30"/>
                  </a:lnTo>
                  <a:lnTo>
                    <a:pt x="149" y="26"/>
                  </a:lnTo>
                  <a:lnTo>
                    <a:pt x="155" y="21"/>
                  </a:lnTo>
                  <a:lnTo>
                    <a:pt x="161" y="15"/>
                  </a:lnTo>
                  <a:lnTo>
                    <a:pt x="167" y="8"/>
                  </a:lnTo>
                  <a:lnTo>
                    <a:pt x="173" y="0"/>
                  </a:lnTo>
                  <a:lnTo>
                    <a:pt x="174" y="2"/>
                  </a:lnTo>
                  <a:lnTo>
                    <a:pt x="174" y="5"/>
                  </a:lnTo>
                  <a:lnTo>
                    <a:pt x="174" y="8"/>
                  </a:lnTo>
                  <a:lnTo>
                    <a:pt x="173" y="11"/>
                  </a:lnTo>
                  <a:lnTo>
                    <a:pt x="164" y="19"/>
                  </a:lnTo>
                  <a:lnTo>
                    <a:pt x="158" y="28"/>
                  </a:lnTo>
                  <a:lnTo>
                    <a:pt x="152" y="38"/>
                  </a:lnTo>
                  <a:lnTo>
                    <a:pt x="147" y="50"/>
                  </a:lnTo>
                  <a:lnTo>
                    <a:pt x="144" y="60"/>
                  </a:lnTo>
                  <a:lnTo>
                    <a:pt x="141" y="73"/>
                  </a:lnTo>
                  <a:lnTo>
                    <a:pt x="140" y="84"/>
                  </a:lnTo>
                  <a:lnTo>
                    <a:pt x="141" y="96"/>
                  </a:lnTo>
                  <a:lnTo>
                    <a:pt x="143" y="104"/>
                  </a:lnTo>
                  <a:lnTo>
                    <a:pt x="144" y="111"/>
                  </a:lnTo>
                  <a:lnTo>
                    <a:pt x="145" y="118"/>
                  </a:lnTo>
                  <a:lnTo>
                    <a:pt x="145" y="124"/>
                  </a:lnTo>
                  <a:lnTo>
                    <a:pt x="140" y="122"/>
                  </a:lnTo>
                  <a:lnTo>
                    <a:pt x="133" y="125"/>
                  </a:lnTo>
                  <a:lnTo>
                    <a:pt x="126" y="129"/>
                  </a:lnTo>
                  <a:lnTo>
                    <a:pt x="120" y="135"/>
                  </a:lnTo>
                  <a:lnTo>
                    <a:pt x="114" y="144"/>
                  </a:lnTo>
                  <a:lnTo>
                    <a:pt x="109" y="157"/>
                  </a:lnTo>
                  <a:lnTo>
                    <a:pt x="107" y="171"/>
                  </a:lnTo>
                  <a:lnTo>
                    <a:pt x="107" y="188"/>
                  </a:lnTo>
                  <a:lnTo>
                    <a:pt x="100" y="182"/>
                  </a:lnTo>
                  <a:lnTo>
                    <a:pt x="90" y="178"/>
                  </a:lnTo>
                  <a:lnTo>
                    <a:pt x="79" y="177"/>
                  </a:lnTo>
                  <a:lnTo>
                    <a:pt x="67" y="177"/>
                  </a:lnTo>
                  <a:lnTo>
                    <a:pt x="55" y="179"/>
                  </a:lnTo>
                  <a:lnTo>
                    <a:pt x="45" y="183"/>
                  </a:lnTo>
                  <a:lnTo>
                    <a:pt x="35" y="192"/>
                  </a:lnTo>
                  <a:lnTo>
                    <a:pt x="30" y="203"/>
                  </a:lnTo>
                  <a:lnTo>
                    <a:pt x="30" y="181"/>
                  </a:lnTo>
                  <a:lnTo>
                    <a:pt x="25" y="157"/>
                  </a:lnTo>
                  <a:lnTo>
                    <a:pt x="16" y="139"/>
                  </a:lnTo>
                  <a:lnTo>
                    <a:pt x="0" y="129"/>
                  </a:lnTo>
                  <a:lnTo>
                    <a:pt x="10" y="115"/>
                  </a:lnTo>
                  <a:lnTo>
                    <a:pt x="16" y="99"/>
                  </a:lnTo>
                  <a:lnTo>
                    <a:pt x="18" y="83"/>
                  </a:lnTo>
                  <a:lnTo>
                    <a:pt x="15" y="73"/>
                  </a:lnTo>
                  <a:lnTo>
                    <a:pt x="22" y="70"/>
                  </a:lnTo>
                  <a:lnTo>
                    <a:pt x="29" y="68"/>
                  </a:lnTo>
                  <a:lnTo>
                    <a:pt x="34" y="65"/>
                  </a:lnTo>
                  <a:lnTo>
                    <a:pt x="41" y="61"/>
                  </a:lnTo>
                  <a:lnTo>
                    <a:pt x="46" y="57"/>
                  </a:lnTo>
                  <a:lnTo>
                    <a:pt x="52" y="52"/>
                  </a:lnTo>
                  <a:lnTo>
                    <a:pt x="55" y="46"/>
                  </a:lnTo>
                  <a:lnTo>
                    <a:pt x="57" y="39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387" name="Freeform 264"/>
            <p:cNvSpPr>
              <a:spLocks/>
            </p:cNvSpPr>
            <p:nvPr/>
          </p:nvSpPr>
          <p:spPr bwMode="auto">
            <a:xfrm>
              <a:off x="77" y="12"/>
              <a:ext cx="53" cy="76"/>
            </a:xfrm>
            <a:custGeom>
              <a:avLst/>
              <a:gdLst>
                <a:gd name="T0" fmla="*/ 0 w 107"/>
                <a:gd name="T1" fmla="*/ 2 h 152"/>
                <a:gd name="T2" fmla="*/ 0 w 107"/>
                <a:gd name="T3" fmla="*/ 2 h 152"/>
                <a:gd name="T4" fmla="*/ 0 w 107"/>
                <a:gd name="T5" fmla="*/ 2 h 152"/>
                <a:gd name="T6" fmla="*/ 0 w 107"/>
                <a:gd name="T7" fmla="*/ 1 h 152"/>
                <a:gd name="T8" fmla="*/ 0 w 107"/>
                <a:gd name="T9" fmla="*/ 1 h 152"/>
                <a:gd name="T10" fmla="*/ 0 w 107"/>
                <a:gd name="T11" fmla="*/ 1 h 152"/>
                <a:gd name="T12" fmla="*/ 0 w 107"/>
                <a:gd name="T13" fmla="*/ 1 h 152"/>
                <a:gd name="T14" fmla="*/ 0 w 107"/>
                <a:gd name="T15" fmla="*/ 1 h 152"/>
                <a:gd name="T16" fmla="*/ 0 w 107"/>
                <a:gd name="T17" fmla="*/ 1 h 152"/>
                <a:gd name="T18" fmla="*/ 0 w 107"/>
                <a:gd name="T19" fmla="*/ 1 h 152"/>
                <a:gd name="T20" fmla="*/ 0 w 107"/>
                <a:gd name="T21" fmla="*/ 1 h 152"/>
                <a:gd name="T22" fmla="*/ 0 w 107"/>
                <a:gd name="T23" fmla="*/ 1 h 152"/>
                <a:gd name="T24" fmla="*/ 0 w 107"/>
                <a:gd name="T25" fmla="*/ 1 h 152"/>
                <a:gd name="T26" fmla="*/ 0 w 107"/>
                <a:gd name="T27" fmla="*/ 1 h 152"/>
                <a:gd name="T28" fmla="*/ 0 w 107"/>
                <a:gd name="T29" fmla="*/ 1 h 152"/>
                <a:gd name="T30" fmla="*/ 0 w 107"/>
                <a:gd name="T31" fmla="*/ 1 h 152"/>
                <a:gd name="T32" fmla="*/ 0 w 107"/>
                <a:gd name="T33" fmla="*/ 1 h 152"/>
                <a:gd name="T34" fmla="*/ 0 w 107"/>
                <a:gd name="T35" fmla="*/ 1 h 152"/>
                <a:gd name="T36" fmla="*/ 0 w 107"/>
                <a:gd name="T37" fmla="*/ 1 h 152"/>
                <a:gd name="T38" fmla="*/ 0 w 107"/>
                <a:gd name="T39" fmla="*/ 1 h 152"/>
                <a:gd name="T40" fmla="*/ 0 w 107"/>
                <a:gd name="T41" fmla="*/ 1 h 152"/>
                <a:gd name="T42" fmla="*/ 0 w 107"/>
                <a:gd name="T43" fmla="*/ 1 h 152"/>
                <a:gd name="T44" fmla="*/ 0 w 107"/>
                <a:gd name="T45" fmla="*/ 1 h 152"/>
                <a:gd name="T46" fmla="*/ 0 w 107"/>
                <a:gd name="T47" fmla="*/ 1 h 152"/>
                <a:gd name="T48" fmla="*/ 0 w 107"/>
                <a:gd name="T49" fmla="*/ 1 h 152"/>
                <a:gd name="T50" fmla="*/ 0 w 107"/>
                <a:gd name="T51" fmla="*/ 1 h 152"/>
                <a:gd name="T52" fmla="*/ 0 w 107"/>
                <a:gd name="T53" fmla="*/ 1 h 152"/>
                <a:gd name="T54" fmla="*/ 0 w 107"/>
                <a:gd name="T55" fmla="*/ 1 h 152"/>
                <a:gd name="T56" fmla="*/ 0 w 107"/>
                <a:gd name="T57" fmla="*/ 1 h 152"/>
                <a:gd name="T58" fmla="*/ 0 w 107"/>
                <a:gd name="T59" fmla="*/ 1 h 152"/>
                <a:gd name="T60" fmla="*/ 0 w 107"/>
                <a:gd name="T61" fmla="*/ 1 h 152"/>
                <a:gd name="T62" fmla="*/ 0 w 107"/>
                <a:gd name="T63" fmla="*/ 1 h 152"/>
                <a:gd name="T64" fmla="*/ 0 w 107"/>
                <a:gd name="T65" fmla="*/ 1 h 152"/>
                <a:gd name="T66" fmla="*/ 0 w 107"/>
                <a:gd name="T67" fmla="*/ 1 h 152"/>
                <a:gd name="T68" fmla="*/ 0 w 107"/>
                <a:gd name="T69" fmla="*/ 1 h 152"/>
                <a:gd name="T70" fmla="*/ 0 w 107"/>
                <a:gd name="T71" fmla="*/ 1 h 152"/>
                <a:gd name="T72" fmla="*/ 0 w 107"/>
                <a:gd name="T73" fmla="*/ 1 h 152"/>
                <a:gd name="T74" fmla="*/ 0 w 107"/>
                <a:gd name="T75" fmla="*/ 1 h 152"/>
                <a:gd name="T76" fmla="*/ 0 w 107"/>
                <a:gd name="T77" fmla="*/ 1 h 152"/>
                <a:gd name="T78" fmla="*/ 0 w 107"/>
                <a:gd name="T79" fmla="*/ 1 h 152"/>
                <a:gd name="T80" fmla="*/ 0 w 107"/>
                <a:gd name="T81" fmla="*/ 1 h 152"/>
                <a:gd name="T82" fmla="*/ 0 w 107"/>
                <a:gd name="T83" fmla="*/ 1 h 152"/>
                <a:gd name="T84" fmla="*/ 0 w 107"/>
                <a:gd name="T85" fmla="*/ 1 h 152"/>
                <a:gd name="T86" fmla="*/ 0 w 107"/>
                <a:gd name="T87" fmla="*/ 1 h 152"/>
                <a:gd name="T88" fmla="*/ 0 w 107"/>
                <a:gd name="T89" fmla="*/ 1 h 152"/>
                <a:gd name="T90" fmla="*/ 0 w 107"/>
                <a:gd name="T91" fmla="*/ 1 h 152"/>
                <a:gd name="T92" fmla="*/ 0 w 107"/>
                <a:gd name="T93" fmla="*/ 1 h 152"/>
                <a:gd name="T94" fmla="*/ 0 w 107"/>
                <a:gd name="T95" fmla="*/ 2 h 152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0" t="0" r="r" b="b"/>
              <a:pathLst>
                <a:path w="107" h="152">
                  <a:moveTo>
                    <a:pt x="87" y="135"/>
                  </a:moveTo>
                  <a:lnTo>
                    <a:pt x="85" y="140"/>
                  </a:lnTo>
                  <a:lnTo>
                    <a:pt x="85" y="143"/>
                  </a:lnTo>
                  <a:lnTo>
                    <a:pt x="84" y="148"/>
                  </a:lnTo>
                  <a:lnTo>
                    <a:pt x="84" y="152"/>
                  </a:lnTo>
                  <a:lnTo>
                    <a:pt x="80" y="144"/>
                  </a:lnTo>
                  <a:lnTo>
                    <a:pt x="75" y="134"/>
                  </a:lnTo>
                  <a:lnTo>
                    <a:pt x="70" y="124"/>
                  </a:lnTo>
                  <a:lnTo>
                    <a:pt x="69" y="117"/>
                  </a:lnTo>
                  <a:lnTo>
                    <a:pt x="66" y="116"/>
                  </a:lnTo>
                  <a:lnTo>
                    <a:pt x="61" y="113"/>
                  </a:lnTo>
                  <a:lnTo>
                    <a:pt x="57" y="111"/>
                  </a:lnTo>
                  <a:lnTo>
                    <a:pt x="51" y="109"/>
                  </a:lnTo>
                  <a:lnTo>
                    <a:pt x="45" y="107"/>
                  </a:lnTo>
                  <a:lnTo>
                    <a:pt x="40" y="105"/>
                  </a:lnTo>
                  <a:lnTo>
                    <a:pt x="35" y="104"/>
                  </a:lnTo>
                  <a:lnTo>
                    <a:pt x="31" y="104"/>
                  </a:lnTo>
                  <a:lnTo>
                    <a:pt x="30" y="103"/>
                  </a:lnTo>
                  <a:lnTo>
                    <a:pt x="29" y="102"/>
                  </a:lnTo>
                  <a:lnTo>
                    <a:pt x="28" y="101"/>
                  </a:lnTo>
                  <a:lnTo>
                    <a:pt x="27" y="99"/>
                  </a:lnTo>
                  <a:lnTo>
                    <a:pt x="30" y="99"/>
                  </a:lnTo>
                  <a:lnTo>
                    <a:pt x="36" y="101"/>
                  </a:lnTo>
                  <a:lnTo>
                    <a:pt x="42" y="101"/>
                  </a:lnTo>
                  <a:lnTo>
                    <a:pt x="49" y="102"/>
                  </a:lnTo>
                  <a:lnTo>
                    <a:pt x="54" y="103"/>
                  </a:lnTo>
                  <a:lnTo>
                    <a:pt x="60" y="104"/>
                  </a:lnTo>
                  <a:lnTo>
                    <a:pt x="65" y="104"/>
                  </a:lnTo>
                  <a:lnTo>
                    <a:pt x="67" y="105"/>
                  </a:lnTo>
                  <a:lnTo>
                    <a:pt x="65" y="96"/>
                  </a:lnTo>
                  <a:lnTo>
                    <a:pt x="62" y="89"/>
                  </a:lnTo>
                  <a:lnTo>
                    <a:pt x="59" y="84"/>
                  </a:lnTo>
                  <a:lnTo>
                    <a:pt x="57" y="80"/>
                  </a:lnTo>
                  <a:lnTo>
                    <a:pt x="49" y="76"/>
                  </a:lnTo>
                  <a:lnTo>
                    <a:pt x="40" y="73"/>
                  </a:lnTo>
                  <a:lnTo>
                    <a:pt x="32" y="68"/>
                  </a:lnTo>
                  <a:lnTo>
                    <a:pt x="26" y="65"/>
                  </a:lnTo>
                  <a:lnTo>
                    <a:pt x="19" y="60"/>
                  </a:lnTo>
                  <a:lnTo>
                    <a:pt x="13" y="57"/>
                  </a:lnTo>
                  <a:lnTo>
                    <a:pt x="7" y="54"/>
                  </a:lnTo>
                  <a:lnTo>
                    <a:pt x="4" y="53"/>
                  </a:lnTo>
                  <a:lnTo>
                    <a:pt x="1" y="52"/>
                  </a:lnTo>
                  <a:lnTo>
                    <a:pt x="0" y="50"/>
                  </a:lnTo>
                  <a:lnTo>
                    <a:pt x="1" y="49"/>
                  </a:lnTo>
                  <a:lnTo>
                    <a:pt x="6" y="50"/>
                  </a:lnTo>
                  <a:lnTo>
                    <a:pt x="9" y="52"/>
                  </a:lnTo>
                  <a:lnTo>
                    <a:pt x="15" y="54"/>
                  </a:lnTo>
                  <a:lnTo>
                    <a:pt x="21" y="57"/>
                  </a:lnTo>
                  <a:lnTo>
                    <a:pt x="28" y="60"/>
                  </a:lnTo>
                  <a:lnTo>
                    <a:pt x="35" y="64"/>
                  </a:lnTo>
                  <a:lnTo>
                    <a:pt x="42" y="67"/>
                  </a:lnTo>
                  <a:lnTo>
                    <a:pt x="49" y="69"/>
                  </a:lnTo>
                  <a:lnTo>
                    <a:pt x="54" y="71"/>
                  </a:lnTo>
                  <a:lnTo>
                    <a:pt x="51" y="54"/>
                  </a:lnTo>
                  <a:lnTo>
                    <a:pt x="42" y="35"/>
                  </a:lnTo>
                  <a:lnTo>
                    <a:pt x="32" y="16"/>
                  </a:lnTo>
                  <a:lnTo>
                    <a:pt x="24" y="6"/>
                  </a:lnTo>
                  <a:lnTo>
                    <a:pt x="22" y="1"/>
                  </a:lnTo>
                  <a:lnTo>
                    <a:pt x="23" y="0"/>
                  </a:lnTo>
                  <a:lnTo>
                    <a:pt x="27" y="1"/>
                  </a:lnTo>
                  <a:lnTo>
                    <a:pt x="32" y="7"/>
                  </a:lnTo>
                  <a:lnTo>
                    <a:pt x="40" y="19"/>
                  </a:lnTo>
                  <a:lnTo>
                    <a:pt x="50" y="35"/>
                  </a:lnTo>
                  <a:lnTo>
                    <a:pt x="58" y="51"/>
                  </a:lnTo>
                  <a:lnTo>
                    <a:pt x="62" y="64"/>
                  </a:lnTo>
                  <a:lnTo>
                    <a:pt x="69" y="56"/>
                  </a:lnTo>
                  <a:lnTo>
                    <a:pt x="75" y="43"/>
                  </a:lnTo>
                  <a:lnTo>
                    <a:pt x="80" y="30"/>
                  </a:lnTo>
                  <a:lnTo>
                    <a:pt x="81" y="20"/>
                  </a:lnTo>
                  <a:lnTo>
                    <a:pt x="81" y="16"/>
                  </a:lnTo>
                  <a:lnTo>
                    <a:pt x="82" y="15"/>
                  </a:lnTo>
                  <a:lnTo>
                    <a:pt x="83" y="19"/>
                  </a:lnTo>
                  <a:lnTo>
                    <a:pt x="83" y="23"/>
                  </a:lnTo>
                  <a:lnTo>
                    <a:pt x="83" y="34"/>
                  </a:lnTo>
                  <a:lnTo>
                    <a:pt x="82" y="47"/>
                  </a:lnTo>
                  <a:lnTo>
                    <a:pt x="77" y="64"/>
                  </a:lnTo>
                  <a:lnTo>
                    <a:pt x="67" y="76"/>
                  </a:lnTo>
                  <a:lnTo>
                    <a:pt x="70" y="84"/>
                  </a:lnTo>
                  <a:lnTo>
                    <a:pt x="74" y="92"/>
                  </a:lnTo>
                  <a:lnTo>
                    <a:pt x="75" y="101"/>
                  </a:lnTo>
                  <a:lnTo>
                    <a:pt x="76" y="105"/>
                  </a:lnTo>
                  <a:lnTo>
                    <a:pt x="84" y="101"/>
                  </a:lnTo>
                  <a:lnTo>
                    <a:pt x="91" y="96"/>
                  </a:lnTo>
                  <a:lnTo>
                    <a:pt x="97" y="90"/>
                  </a:lnTo>
                  <a:lnTo>
                    <a:pt x="102" y="82"/>
                  </a:lnTo>
                  <a:lnTo>
                    <a:pt x="104" y="77"/>
                  </a:lnTo>
                  <a:lnTo>
                    <a:pt x="106" y="76"/>
                  </a:lnTo>
                  <a:lnTo>
                    <a:pt x="107" y="79"/>
                  </a:lnTo>
                  <a:lnTo>
                    <a:pt x="107" y="83"/>
                  </a:lnTo>
                  <a:lnTo>
                    <a:pt x="104" y="91"/>
                  </a:lnTo>
                  <a:lnTo>
                    <a:pt x="97" y="102"/>
                  </a:lnTo>
                  <a:lnTo>
                    <a:pt x="88" y="111"/>
                  </a:lnTo>
                  <a:lnTo>
                    <a:pt x="80" y="117"/>
                  </a:lnTo>
                  <a:lnTo>
                    <a:pt x="82" y="121"/>
                  </a:lnTo>
                  <a:lnTo>
                    <a:pt x="83" y="127"/>
                  </a:lnTo>
                  <a:lnTo>
                    <a:pt x="85" y="132"/>
                  </a:lnTo>
                  <a:lnTo>
                    <a:pt x="87" y="135"/>
                  </a:lnTo>
                  <a:close/>
                </a:path>
              </a:pathLst>
            </a:custGeom>
            <a:solidFill>
              <a:srgbClr val="004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388" name="Freeform 265"/>
            <p:cNvSpPr>
              <a:spLocks/>
            </p:cNvSpPr>
            <p:nvPr/>
          </p:nvSpPr>
          <p:spPr bwMode="auto">
            <a:xfrm>
              <a:off x="11" y="201"/>
              <a:ext cx="53" cy="69"/>
            </a:xfrm>
            <a:custGeom>
              <a:avLst/>
              <a:gdLst>
                <a:gd name="T0" fmla="*/ 1 w 106"/>
                <a:gd name="T1" fmla="*/ 1 h 138"/>
                <a:gd name="T2" fmla="*/ 1 w 106"/>
                <a:gd name="T3" fmla="*/ 1 h 138"/>
                <a:gd name="T4" fmla="*/ 1 w 106"/>
                <a:gd name="T5" fmla="*/ 1 h 138"/>
                <a:gd name="T6" fmla="*/ 1 w 106"/>
                <a:gd name="T7" fmla="*/ 1 h 138"/>
                <a:gd name="T8" fmla="*/ 1 w 106"/>
                <a:gd name="T9" fmla="*/ 1 h 138"/>
                <a:gd name="T10" fmla="*/ 1 w 106"/>
                <a:gd name="T11" fmla="*/ 1 h 138"/>
                <a:gd name="T12" fmla="*/ 1 w 106"/>
                <a:gd name="T13" fmla="*/ 1 h 138"/>
                <a:gd name="T14" fmla="*/ 1 w 106"/>
                <a:gd name="T15" fmla="*/ 1 h 138"/>
                <a:gd name="T16" fmla="*/ 1 w 106"/>
                <a:gd name="T17" fmla="*/ 1 h 138"/>
                <a:gd name="T18" fmla="*/ 1 w 106"/>
                <a:gd name="T19" fmla="*/ 1 h 138"/>
                <a:gd name="T20" fmla="*/ 1 w 106"/>
                <a:gd name="T21" fmla="*/ 1 h 138"/>
                <a:gd name="T22" fmla="*/ 1 w 106"/>
                <a:gd name="T23" fmla="*/ 1 h 138"/>
                <a:gd name="T24" fmla="*/ 1 w 106"/>
                <a:gd name="T25" fmla="*/ 1 h 138"/>
                <a:gd name="T26" fmla="*/ 1 w 106"/>
                <a:gd name="T27" fmla="*/ 1 h 138"/>
                <a:gd name="T28" fmla="*/ 1 w 106"/>
                <a:gd name="T29" fmla="*/ 1 h 138"/>
                <a:gd name="T30" fmla="*/ 1 w 106"/>
                <a:gd name="T31" fmla="*/ 1 h 138"/>
                <a:gd name="T32" fmla="*/ 1 w 106"/>
                <a:gd name="T33" fmla="*/ 1 h 138"/>
                <a:gd name="T34" fmla="*/ 1 w 106"/>
                <a:gd name="T35" fmla="*/ 1 h 138"/>
                <a:gd name="T36" fmla="*/ 1 w 106"/>
                <a:gd name="T37" fmla="*/ 1 h 138"/>
                <a:gd name="T38" fmla="*/ 1 w 106"/>
                <a:gd name="T39" fmla="*/ 1 h 138"/>
                <a:gd name="T40" fmla="*/ 1 w 106"/>
                <a:gd name="T41" fmla="*/ 1 h 138"/>
                <a:gd name="T42" fmla="*/ 1 w 106"/>
                <a:gd name="T43" fmla="*/ 1 h 138"/>
                <a:gd name="T44" fmla="*/ 1 w 106"/>
                <a:gd name="T45" fmla="*/ 1 h 138"/>
                <a:gd name="T46" fmla="*/ 1 w 106"/>
                <a:gd name="T47" fmla="*/ 1 h 138"/>
                <a:gd name="T48" fmla="*/ 1 w 106"/>
                <a:gd name="T49" fmla="*/ 1 h 138"/>
                <a:gd name="T50" fmla="*/ 1 w 106"/>
                <a:gd name="T51" fmla="*/ 1 h 138"/>
                <a:gd name="T52" fmla="*/ 1 w 106"/>
                <a:gd name="T53" fmla="*/ 1 h 138"/>
                <a:gd name="T54" fmla="*/ 1 w 106"/>
                <a:gd name="T55" fmla="*/ 1 h 138"/>
                <a:gd name="T56" fmla="*/ 1 w 106"/>
                <a:gd name="T57" fmla="*/ 1 h 138"/>
                <a:gd name="T58" fmla="*/ 1 w 106"/>
                <a:gd name="T59" fmla="*/ 1 h 138"/>
                <a:gd name="T60" fmla="*/ 1 w 106"/>
                <a:gd name="T61" fmla="*/ 1 h 138"/>
                <a:gd name="T62" fmla="*/ 1 w 106"/>
                <a:gd name="T63" fmla="*/ 1 h 138"/>
                <a:gd name="T64" fmla="*/ 1 w 106"/>
                <a:gd name="T65" fmla="*/ 1 h 138"/>
                <a:gd name="T66" fmla="*/ 1 w 106"/>
                <a:gd name="T67" fmla="*/ 1 h 138"/>
                <a:gd name="T68" fmla="*/ 1 w 106"/>
                <a:gd name="T69" fmla="*/ 1 h 138"/>
                <a:gd name="T70" fmla="*/ 1 w 106"/>
                <a:gd name="T71" fmla="*/ 1 h 138"/>
                <a:gd name="T72" fmla="*/ 1 w 106"/>
                <a:gd name="T73" fmla="*/ 1 h 138"/>
                <a:gd name="T74" fmla="*/ 1 w 106"/>
                <a:gd name="T75" fmla="*/ 1 h 138"/>
                <a:gd name="T76" fmla="*/ 1 w 106"/>
                <a:gd name="T77" fmla="*/ 1 h 138"/>
                <a:gd name="T78" fmla="*/ 1 w 106"/>
                <a:gd name="T79" fmla="*/ 1 h 138"/>
                <a:gd name="T80" fmla="*/ 1 w 106"/>
                <a:gd name="T81" fmla="*/ 1 h 138"/>
                <a:gd name="T82" fmla="*/ 1 w 106"/>
                <a:gd name="T83" fmla="*/ 1 h 138"/>
                <a:gd name="T84" fmla="*/ 1 w 106"/>
                <a:gd name="T85" fmla="*/ 1 h 138"/>
                <a:gd name="T86" fmla="*/ 1 w 106"/>
                <a:gd name="T87" fmla="*/ 1 h 138"/>
                <a:gd name="T88" fmla="*/ 1 w 106"/>
                <a:gd name="T89" fmla="*/ 1 h 138"/>
                <a:gd name="T90" fmla="*/ 1 w 106"/>
                <a:gd name="T91" fmla="*/ 1 h 138"/>
                <a:gd name="T92" fmla="*/ 1 w 106"/>
                <a:gd name="T93" fmla="*/ 0 h 138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106" h="138">
                  <a:moveTo>
                    <a:pt x="106" y="0"/>
                  </a:moveTo>
                  <a:lnTo>
                    <a:pt x="100" y="2"/>
                  </a:lnTo>
                  <a:lnTo>
                    <a:pt x="95" y="3"/>
                  </a:lnTo>
                  <a:lnTo>
                    <a:pt x="90" y="4"/>
                  </a:lnTo>
                  <a:lnTo>
                    <a:pt x="84" y="4"/>
                  </a:lnTo>
                  <a:lnTo>
                    <a:pt x="83" y="10"/>
                  </a:lnTo>
                  <a:lnTo>
                    <a:pt x="79" y="17"/>
                  </a:lnTo>
                  <a:lnTo>
                    <a:pt x="75" y="22"/>
                  </a:lnTo>
                  <a:lnTo>
                    <a:pt x="69" y="25"/>
                  </a:lnTo>
                  <a:lnTo>
                    <a:pt x="63" y="26"/>
                  </a:lnTo>
                  <a:lnTo>
                    <a:pt x="56" y="26"/>
                  </a:lnTo>
                  <a:lnTo>
                    <a:pt x="49" y="28"/>
                  </a:lnTo>
                  <a:lnTo>
                    <a:pt x="41" y="29"/>
                  </a:lnTo>
                  <a:lnTo>
                    <a:pt x="33" y="31"/>
                  </a:lnTo>
                  <a:lnTo>
                    <a:pt x="26" y="35"/>
                  </a:lnTo>
                  <a:lnTo>
                    <a:pt x="21" y="37"/>
                  </a:lnTo>
                  <a:lnTo>
                    <a:pt x="17" y="41"/>
                  </a:lnTo>
                  <a:lnTo>
                    <a:pt x="16" y="43"/>
                  </a:lnTo>
                  <a:lnTo>
                    <a:pt x="15" y="43"/>
                  </a:lnTo>
                  <a:lnTo>
                    <a:pt x="16" y="43"/>
                  </a:lnTo>
                  <a:lnTo>
                    <a:pt x="19" y="42"/>
                  </a:lnTo>
                  <a:lnTo>
                    <a:pt x="23" y="41"/>
                  </a:lnTo>
                  <a:lnTo>
                    <a:pt x="28" y="38"/>
                  </a:lnTo>
                  <a:lnTo>
                    <a:pt x="33" y="37"/>
                  </a:lnTo>
                  <a:lnTo>
                    <a:pt x="39" y="35"/>
                  </a:lnTo>
                  <a:lnTo>
                    <a:pt x="46" y="34"/>
                  </a:lnTo>
                  <a:lnTo>
                    <a:pt x="53" y="34"/>
                  </a:lnTo>
                  <a:lnTo>
                    <a:pt x="60" y="34"/>
                  </a:lnTo>
                  <a:lnTo>
                    <a:pt x="66" y="35"/>
                  </a:lnTo>
                  <a:lnTo>
                    <a:pt x="61" y="44"/>
                  </a:lnTo>
                  <a:lnTo>
                    <a:pt x="56" y="55"/>
                  </a:lnTo>
                  <a:lnTo>
                    <a:pt x="52" y="64"/>
                  </a:lnTo>
                  <a:lnTo>
                    <a:pt x="47" y="68"/>
                  </a:lnTo>
                  <a:lnTo>
                    <a:pt x="44" y="70"/>
                  </a:lnTo>
                  <a:lnTo>
                    <a:pt x="38" y="72"/>
                  </a:lnTo>
                  <a:lnTo>
                    <a:pt x="32" y="73"/>
                  </a:lnTo>
                  <a:lnTo>
                    <a:pt x="25" y="75"/>
                  </a:lnTo>
                  <a:lnTo>
                    <a:pt x="18" y="76"/>
                  </a:lnTo>
                  <a:lnTo>
                    <a:pt x="13" y="78"/>
                  </a:lnTo>
                  <a:lnTo>
                    <a:pt x="7" y="79"/>
                  </a:lnTo>
                  <a:lnTo>
                    <a:pt x="3" y="80"/>
                  </a:lnTo>
                  <a:lnTo>
                    <a:pt x="1" y="81"/>
                  </a:lnTo>
                  <a:lnTo>
                    <a:pt x="0" y="81"/>
                  </a:lnTo>
                  <a:lnTo>
                    <a:pt x="1" y="82"/>
                  </a:lnTo>
                  <a:lnTo>
                    <a:pt x="6" y="82"/>
                  </a:lnTo>
                  <a:lnTo>
                    <a:pt x="9" y="82"/>
                  </a:lnTo>
                  <a:lnTo>
                    <a:pt x="14" y="81"/>
                  </a:lnTo>
                  <a:lnTo>
                    <a:pt x="18" y="81"/>
                  </a:lnTo>
                  <a:lnTo>
                    <a:pt x="24" y="80"/>
                  </a:lnTo>
                  <a:lnTo>
                    <a:pt x="29" y="79"/>
                  </a:lnTo>
                  <a:lnTo>
                    <a:pt x="34" y="79"/>
                  </a:lnTo>
                  <a:lnTo>
                    <a:pt x="40" y="78"/>
                  </a:lnTo>
                  <a:lnTo>
                    <a:pt x="45" y="76"/>
                  </a:lnTo>
                  <a:lnTo>
                    <a:pt x="38" y="86"/>
                  </a:lnTo>
                  <a:lnTo>
                    <a:pt x="31" y="95"/>
                  </a:lnTo>
                  <a:lnTo>
                    <a:pt x="25" y="111"/>
                  </a:lnTo>
                  <a:lnTo>
                    <a:pt x="23" y="138"/>
                  </a:lnTo>
                  <a:lnTo>
                    <a:pt x="29" y="125"/>
                  </a:lnTo>
                  <a:lnTo>
                    <a:pt x="37" y="108"/>
                  </a:lnTo>
                  <a:lnTo>
                    <a:pt x="45" y="91"/>
                  </a:lnTo>
                  <a:lnTo>
                    <a:pt x="53" y="81"/>
                  </a:lnTo>
                  <a:lnTo>
                    <a:pt x="55" y="93"/>
                  </a:lnTo>
                  <a:lnTo>
                    <a:pt x="60" y="105"/>
                  </a:lnTo>
                  <a:lnTo>
                    <a:pt x="66" y="116"/>
                  </a:lnTo>
                  <a:lnTo>
                    <a:pt x="71" y="124"/>
                  </a:lnTo>
                  <a:lnTo>
                    <a:pt x="75" y="127"/>
                  </a:lnTo>
                  <a:lnTo>
                    <a:pt x="75" y="126"/>
                  </a:lnTo>
                  <a:lnTo>
                    <a:pt x="74" y="124"/>
                  </a:lnTo>
                  <a:lnTo>
                    <a:pt x="71" y="120"/>
                  </a:lnTo>
                  <a:lnTo>
                    <a:pt x="67" y="108"/>
                  </a:lnTo>
                  <a:lnTo>
                    <a:pt x="63" y="95"/>
                  </a:lnTo>
                  <a:lnTo>
                    <a:pt x="61" y="83"/>
                  </a:lnTo>
                  <a:lnTo>
                    <a:pt x="61" y="74"/>
                  </a:lnTo>
                  <a:lnTo>
                    <a:pt x="63" y="65"/>
                  </a:lnTo>
                  <a:lnTo>
                    <a:pt x="69" y="53"/>
                  </a:lnTo>
                  <a:lnTo>
                    <a:pt x="75" y="43"/>
                  </a:lnTo>
                  <a:lnTo>
                    <a:pt x="78" y="37"/>
                  </a:lnTo>
                  <a:lnTo>
                    <a:pt x="85" y="44"/>
                  </a:lnTo>
                  <a:lnTo>
                    <a:pt x="93" y="55"/>
                  </a:lnTo>
                  <a:lnTo>
                    <a:pt x="99" y="66"/>
                  </a:lnTo>
                  <a:lnTo>
                    <a:pt x="102" y="82"/>
                  </a:lnTo>
                  <a:lnTo>
                    <a:pt x="102" y="88"/>
                  </a:lnTo>
                  <a:lnTo>
                    <a:pt x="105" y="88"/>
                  </a:lnTo>
                  <a:lnTo>
                    <a:pt x="106" y="85"/>
                  </a:lnTo>
                  <a:lnTo>
                    <a:pt x="106" y="80"/>
                  </a:lnTo>
                  <a:lnTo>
                    <a:pt x="104" y="65"/>
                  </a:lnTo>
                  <a:lnTo>
                    <a:pt x="100" y="49"/>
                  </a:lnTo>
                  <a:lnTo>
                    <a:pt x="94" y="37"/>
                  </a:lnTo>
                  <a:lnTo>
                    <a:pt x="90" y="30"/>
                  </a:lnTo>
                  <a:lnTo>
                    <a:pt x="94" y="23"/>
                  </a:lnTo>
                  <a:lnTo>
                    <a:pt x="99" y="15"/>
                  </a:lnTo>
                  <a:lnTo>
                    <a:pt x="104" y="7"/>
                  </a:lnTo>
                  <a:lnTo>
                    <a:pt x="106" y="0"/>
                  </a:lnTo>
                  <a:close/>
                </a:path>
              </a:pathLst>
            </a:custGeom>
            <a:solidFill>
              <a:srgbClr val="004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389" name="Freeform 266"/>
            <p:cNvSpPr>
              <a:spLocks/>
            </p:cNvSpPr>
            <p:nvPr/>
          </p:nvSpPr>
          <p:spPr bwMode="auto">
            <a:xfrm>
              <a:off x="94" y="108"/>
              <a:ext cx="75" cy="58"/>
            </a:xfrm>
            <a:custGeom>
              <a:avLst/>
              <a:gdLst>
                <a:gd name="T0" fmla="*/ 0 w 151"/>
                <a:gd name="T1" fmla="*/ 1 h 116"/>
                <a:gd name="T2" fmla="*/ 0 w 151"/>
                <a:gd name="T3" fmla="*/ 1 h 116"/>
                <a:gd name="T4" fmla="*/ 0 w 151"/>
                <a:gd name="T5" fmla="*/ 1 h 116"/>
                <a:gd name="T6" fmla="*/ 0 w 151"/>
                <a:gd name="T7" fmla="*/ 1 h 116"/>
                <a:gd name="T8" fmla="*/ 0 w 151"/>
                <a:gd name="T9" fmla="*/ 1 h 116"/>
                <a:gd name="T10" fmla="*/ 0 w 151"/>
                <a:gd name="T11" fmla="*/ 1 h 116"/>
                <a:gd name="T12" fmla="*/ 0 w 151"/>
                <a:gd name="T13" fmla="*/ 1 h 116"/>
                <a:gd name="T14" fmla="*/ 0 w 151"/>
                <a:gd name="T15" fmla="*/ 1 h 116"/>
                <a:gd name="T16" fmla="*/ 0 w 151"/>
                <a:gd name="T17" fmla="*/ 1 h 116"/>
                <a:gd name="T18" fmla="*/ 0 w 151"/>
                <a:gd name="T19" fmla="*/ 1 h 116"/>
                <a:gd name="T20" fmla="*/ 0 w 151"/>
                <a:gd name="T21" fmla="*/ 1 h 116"/>
                <a:gd name="T22" fmla="*/ 0 w 151"/>
                <a:gd name="T23" fmla="*/ 1 h 116"/>
                <a:gd name="T24" fmla="*/ 0 w 151"/>
                <a:gd name="T25" fmla="*/ 1 h 116"/>
                <a:gd name="T26" fmla="*/ 0 w 151"/>
                <a:gd name="T27" fmla="*/ 1 h 116"/>
                <a:gd name="T28" fmla="*/ 0 w 151"/>
                <a:gd name="T29" fmla="*/ 1 h 116"/>
                <a:gd name="T30" fmla="*/ 1 w 151"/>
                <a:gd name="T31" fmla="*/ 1 h 116"/>
                <a:gd name="T32" fmla="*/ 1 w 151"/>
                <a:gd name="T33" fmla="*/ 1 h 116"/>
                <a:gd name="T34" fmla="*/ 1 w 151"/>
                <a:gd name="T35" fmla="*/ 1 h 116"/>
                <a:gd name="T36" fmla="*/ 0 w 151"/>
                <a:gd name="T37" fmla="*/ 1 h 116"/>
                <a:gd name="T38" fmla="*/ 0 w 151"/>
                <a:gd name="T39" fmla="*/ 1 h 116"/>
                <a:gd name="T40" fmla="*/ 0 w 151"/>
                <a:gd name="T41" fmla="*/ 1 h 116"/>
                <a:gd name="T42" fmla="*/ 0 w 151"/>
                <a:gd name="T43" fmla="*/ 1 h 116"/>
                <a:gd name="T44" fmla="*/ 0 w 151"/>
                <a:gd name="T45" fmla="*/ 1 h 116"/>
                <a:gd name="T46" fmla="*/ 0 w 151"/>
                <a:gd name="T47" fmla="*/ 1 h 116"/>
                <a:gd name="T48" fmla="*/ 0 w 151"/>
                <a:gd name="T49" fmla="*/ 1 h 116"/>
                <a:gd name="T50" fmla="*/ 0 w 151"/>
                <a:gd name="T51" fmla="*/ 1 h 116"/>
                <a:gd name="T52" fmla="*/ 0 w 151"/>
                <a:gd name="T53" fmla="*/ 1 h 116"/>
                <a:gd name="T54" fmla="*/ 0 w 151"/>
                <a:gd name="T55" fmla="*/ 1 h 116"/>
                <a:gd name="T56" fmla="*/ 0 w 151"/>
                <a:gd name="T57" fmla="*/ 1 h 116"/>
                <a:gd name="T58" fmla="*/ 0 w 151"/>
                <a:gd name="T59" fmla="*/ 1 h 116"/>
                <a:gd name="T60" fmla="*/ 0 w 151"/>
                <a:gd name="T61" fmla="*/ 1 h 116"/>
                <a:gd name="T62" fmla="*/ 0 w 151"/>
                <a:gd name="T63" fmla="*/ 1 h 116"/>
                <a:gd name="T64" fmla="*/ 0 w 151"/>
                <a:gd name="T65" fmla="*/ 1 h 116"/>
                <a:gd name="T66" fmla="*/ 0 w 151"/>
                <a:gd name="T67" fmla="*/ 1 h 116"/>
                <a:gd name="T68" fmla="*/ 0 w 151"/>
                <a:gd name="T69" fmla="*/ 1 h 116"/>
                <a:gd name="T70" fmla="*/ 0 w 151"/>
                <a:gd name="T71" fmla="*/ 1 h 116"/>
                <a:gd name="T72" fmla="*/ 0 w 151"/>
                <a:gd name="T73" fmla="*/ 1 h 116"/>
                <a:gd name="T74" fmla="*/ 0 w 151"/>
                <a:gd name="T75" fmla="*/ 1 h 116"/>
                <a:gd name="T76" fmla="*/ 0 w 151"/>
                <a:gd name="T77" fmla="*/ 1 h 116"/>
                <a:gd name="T78" fmla="*/ 0 w 151"/>
                <a:gd name="T79" fmla="*/ 0 h 116"/>
                <a:gd name="T80" fmla="*/ 0 w 151"/>
                <a:gd name="T81" fmla="*/ 1 h 116"/>
                <a:gd name="T82" fmla="*/ 0 w 151"/>
                <a:gd name="T83" fmla="*/ 1 h 116"/>
                <a:gd name="T84" fmla="*/ 0 w 151"/>
                <a:gd name="T85" fmla="*/ 1 h 116"/>
                <a:gd name="T86" fmla="*/ 0 w 151"/>
                <a:gd name="T87" fmla="*/ 1 h 116"/>
                <a:gd name="T88" fmla="*/ 0 w 151"/>
                <a:gd name="T89" fmla="*/ 1 h 116"/>
                <a:gd name="T90" fmla="*/ 0 w 151"/>
                <a:gd name="T91" fmla="*/ 1 h 116"/>
                <a:gd name="T92" fmla="*/ 0 w 151"/>
                <a:gd name="T93" fmla="*/ 1 h 11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151" h="116">
                  <a:moveTo>
                    <a:pt x="83" y="11"/>
                  </a:moveTo>
                  <a:lnTo>
                    <a:pt x="85" y="9"/>
                  </a:lnTo>
                  <a:lnTo>
                    <a:pt x="90" y="7"/>
                  </a:lnTo>
                  <a:lnTo>
                    <a:pt x="94" y="5"/>
                  </a:lnTo>
                  <a:lnTo>
                    <a:pt x="100" y="7"/>
                  </a:lnTo>
                  <a:lnTo>
                    <a:pt x="105" y="7"/>
                  </a:lnTo>
                  <a:lnTo>
                    <a:pt x="109" y="8"/>
                  </a:lnTo>
                  <a:lnTo>
                    <a:pt x="114" y="10"/>
                  </a:lnTo>
                  <a:lnTo>
                    <a:pt x="118" y="15"/>
                  </a:lnTo>
                  <a:lnTo>
                    <a:pt x="117" y="13"/>
                  </a:lnTo>
                  <a:lnTo>
                    <a:pt x="119" y="17"/>
                  </a:lnTo>
                  <a:lnTo>
                    <a:pt x="121" y="23"/>
                  </a:lnTo>
                  <a:lnTo>
                    <a:pt x="121" y="28"/>
                  </a:lnTo>
                  <a:lnTo>
                    <a:pt x="119" y="32"/>
                  </a:lnTo>
                  <a:lnTo>
                    <a:pt x="117" y="35"/>
                  </a:lnTo>
                  <a:lnTo>
                    <a:pt x="115" y="40"/>
                  </a:lnTo>
                  <a:lnTo>
                    <a:pt x="108" y="42"/>
                  </a:lnTo>
                  <a:lnTo>
                    <a:pt x="96" y="41"/>
                  </a:lnTo>
                  <a:lnTo>
                    <a:pt x="93" y="43"/>
                  </a:lnTo>
                  <a:lnTo>
                    <a:pt x="91" y="47"/>
                  </a:lnTo>
                  <a:lnTo>
                    <a:pt x="87" y="49"/>
                  </a:lnTo>
                  <a:lnTo>
                    <a:pt x="85" y="50"/>
                  </a:lnTo>
                  <a:lnTo>
                    <a:pt x="86" y="51"/>
                  </a:lnTo>
                  <a:lnTo>
                    <a:pt x="86" y="53"/>
                  </a:lnTo>
                  <a:lnTo>
                    <a:pt x="87" y="54"/>
                  </a:lnTo>
                  <a:lnTo>
                    <a:pt x="87" y="55"/>
                  </a:lnTo>
                  <a:lnTo>
                    <a:pt x="91" y="50"/>
                  </a:lnTo>
                  <a:lnTo>
                    <a:pt x="95" y="47"/>
                  </a:lnTo>
                  <a:lnTo>
                    <a:pt x="100" y="46"/>
                  </a:lnTo>
                  <a:lnTo>
                    <a:pt x="106" y="47"/>
                  </a:lnTo>
                  <a:lnTo>
                    <a:pt x="109" y="49"/>
                  </a:lnTo>
                  <a:lnTo>
                    <a:pt x="111" y="50"/>
                  </a:lnTo>
                  <a:lnTo>
                    <a:pt x="113" y="53"/>
                  </a:lnTo>
                  <a:lnTo>
                    <a:pt x="115" y="55"/>
                  </a:lnTo>
                  <a:lnTo>
                    <a:pt x="116" y="56"/>
                  </a:lnTo>
                  <a:lnTo>
                    <a:pt x="116" y="57"/>
                  </a:lnTo>
                  <a:lnTo>
                    <a:pt x="116" y="60"/>
                  </a:lnTo>
                  <a:lnTo>
                    <a:pt x="116" y="61"/>
                  </a:lnTo>
                  <a:lnTo>
                    <a:pt x="116" y="64"/>
                  </a:lnTo>
                  <a:lnTo>
                    <a:pt x="115" y="66"/>
                  </a:lnTo>
                  <a:lnTo>
                    <a:pt x="114" y="70"/>
                  </a:lnTo>
                  <a:lnTo>
                    <a:pt x="111" y="72"/>
                  </a:lnTo>
                  <a:lnTo>
                    <a:pt x="113" y="73"/>
                  </a:lnTo>
                  <a:lnTo>
                    <a:pt x="114" y="75"/>
                  </a:lnTo>
                  <a:lnTo>
                    <a:pt x="116" y="76"/>
                  </a:lnTo>
                  <a:lnTo>
                    <a:pt x="117" y="77"/>
                  </a:lnTo>
                  <a:lnTo>
                    <a:pt x="124" y="73"/>
                  </a:lnTo>
                  <a:lnTo>
                    <a:pt x="132" y="73"/>
                  </a:lnTo>
                  <a:lnTo>
                    <a:pt x="139" y="76"/>
                  </a:lnTo>
                  <a:lnTo>
                    <a:pt x="145" y="80"/>
                  </a:lnTo>
                  <a:lnTo>
                    <a:pt x="148" y="87"/>
                  </a:lnTo>
                  <a:lnTo>
                    <a:pt x="151" y="95"/>
                  </a:lnTo>
                  <a:lnTo>
                    <a:pt x="148" y="103"/>
                  </a:lnTo>
                  <a:lnTo>
                    <a:pt x="145" y="109"/>
                  </a:lnTo>
                  <a:lnTo>
                    <a:pt x="138" y="114"/>
                  </a:lnTo>
                  <a:lnTo>
                    <a:pt x="131" y="116"/>
                  </a:lnTo>
                  <a:lnTo>
                    <a:pt x="123" y="116"/>
                  </a:lnTo>
                  <a:lnTo>
                    <a:pt x="116" y="113"/>
                  </a:lnTo>
                  <a:lnTo>
                    <a:pt x="111" y="107"/>
                  </a:lnTo>
                  <a:lnTo>
                    <a:pt x="109" y="101"/>
                  </a:lnTo>
                  <a:lnTo>
                    <a:pt x="109" y="95"/>
                  </a:lnTo>
                  <a:lnTo>
                    <a:pt x="110" y="90"/>
                  </a:lnTo>
                  <a:lnTo>
                    <a:pt x="106" y="86"/>
                  </a:lnTo>
                  <a:lnTo>
                    <a:pt x="99" y="81"/>
                  </a:lnTo>
                  <a:lnTo>
                    <a:pt x="91" y="76"/>
                  </a:lnTo>
                  <a:lnTo>
                    <a:pt x="86" y="72"/>
                  </a:lnTo>
                  <a:lnTo>
                    <a:pt x="85" y="71"/>
                  </a:lnTo>
                  <a:lnTo>
                    <a:pt x="84" y="71"/>
                  </a:lnTo>
                  <a:lnTo>
                    <a:pt x="84" y="72"/>
                  </a:lnTo>
                  <a:lnTo>
                    <a:pt x="84" y="73"/>
                  </a:lnTo>
                  <a:lnTo>
                    <a:pt x="87" y="81"/>
                  </a:lnTo>
                  <a:lnTo>
                    <a:pt x="87" y="90"/>
                  </a:lnTo>
                  <a:lnTo>
                    <a:pt x="84" y="98"/>
                  </a:lnTo>
                  <a:lnTo>
                    <a:pt x="80" y="103"/>
                  </a:lnTo>
                  <a:lnTo>
                    <a:pt x="78" y="106"/>
                  </a:lnTo>
                  <a:lnTo>
                    <a:pt x="73" y="108"/>
                  </a:lnTo>
                  <a:lnTo>
                    <a:pt x="68" y="110"/>
                  </a:lnTo>
                  <a:lnTo>
                    <a:pt x="63" y="111"/>
                  </a:lnTo>
                  <a:lnTo>
                    <a:pt x="57" y="110"/>
                  </a:lnTo>
                  <a:lnTo>
                    <a:pt x="52" y="108"/>
                  </a:lnTo>
                  <a:lnTo>
                    <a:pt x="47" y="105"/>
                  </a:lnTo>
                  <a:lnTo>
                    <a:pt x="43" y="100"/>
                  </a:lnTo>
                  <a:lnTo>
                    <a:pt x="41" y="95"/>
                  </a:lnTo>
                  <a:lnTo>
                    <a:pt x="39" y="91"/>
                  </a:lnTo>
                  <a:lnTo>
                    <a:pt x="39" y="85"/>
                  </a:lnTo>
                  <a:lnTo>
                    <a:pt x="39" y="78"/>
                  </a:lnTo>
                  <a:lnTo>
                    <a:pt x="41" y="76"/>
                  </a:lnTo>
                  <a:lnTo>
                    <a:pt x="43" y="72"/>
                  </a:lnTo>
                  <a:lnTo>
                    <a:pt x="46" y="70"/>
                  </a:lnTo>
                  <a:lnTo>
                    <a:pt x="49" y="68"/>
                  </a:lnTo>
                  <a:lnTo>
                    <a:pt x="43" y="66"/>
                  </a:lnTo>
                  <a:lnTo>
                    <a:pt x="39" y="63"/>
                  </a:lnTo>
                  <a:lnTo>
                    <a:pt x="34" y="60"/>
                  </a:lnTo>
                  <a:lnTo>
                    <a:pt x="32" y="55"/>
                  </a:lnTo>
                  <a:lnTo>
                    <a:pt x="31" y="61"/>
                  </a:lnTo>
                  <a:lnTo>
                    <a:pt x="29" y="65"/>
                  </a:lnTo>
                  <a:lnTo>
                    <a:pt x="23" y="68"/>
                  </a:lnTo>
                  <a:lnTo>
                    <a:pt x="14" y="66"/>
                  </a:lnTo>
                  <a:lnTo>
                    <a:pt x="8" y="64"/>
                  </a:lnTo>
                  <a:lnTo>
                    <a:pt x="3" y="60"/>
                  </a:lnTo>
                  <a:lnTo>
                    <a:pt x="1" y="55"/>
                  </a:lnTo>
                  <a:lnTo>
                    <a:pt x="0" y="51"/>
                  </a:lnTo>
                  <a:lnTo>
                    <a:pt x="1" y="46"/>
                  </a:lnTo>
                  <a:lnTo>
                    <a:pt x="3" y="40"/>
                  </a:lnTo>
                  <a:lnTo>
                    <a:pt x="7" y="34"/>
                  </a:lnTo>
                  <a:lnTo>
                    <a:pt x="9" y="31"/>
                  </a:lnTo>
                  <a:lnTo>
                    <a:pt x="10" y="30"/>
                  </a:lnTo>
                  <a:lnTo>
                    <a:pt x="12" y="28"/>
                  </a:lnTo>
                  <a:lnTo>
                    <a:pt x="15" y="27"/>
                  </a:lnTo>
                  <a:lnTo>
                    <a:pt x="17" y="26"/>
                  </a:lnTo>
                  <a:lnTo>
                    <a:pt x="20" y="26"/>
                  </a:lnTo>
                  <a:lnTo>
                    <a:pt x="23" y="25"/>
                  </a:lnTo>
                  <a:lnTo>
                    <a:pt x="24" y="25"/>
                  </a:lnTo>
                  <a:lnTo>
                    <a:pt x="26" y="25"/>
                  </a:lnTo>
                  <a:lnTo>
                    <a:pt x="26" y="19"/>
                  </a:lnTo>
                  <a:lnTo>
                    <a:pt x="26" y="12"/>
                  </a:lnTo>
                  <a:lnTo>
                    <a:pt x="30" y="7"/>
                  </a:lnTo>
                  <a:lnTo>
                    <a:pt x="37" y="2"/>
                  </a:lnTo>
                  <a:lnTo>
                    <a:pt x="40" y="0"/>
                  </a:lnTo>
                  <a:lnTo>
                    <a:pt x="46" y="0"/>
                  </a:lnTo>
                  <a:lnTo>
                    <a:pt x="52" y="0"/>
                  </a:lnTo>
                  <a:lnTo>
                    <a:pt x="55" y="1"/>
                  </a:lnTo>
                  <a:lnTo>
                    <a:pt x="62" y="4"/>
                  </a:lnTo>
                  <a:lnTo>
                    <a:pt x="65" y="12"/>
                  </a:lnTo>
                  <a:lnTo>
                    <a:pt x="65" y="20"/>
                  </a:lnTo>
                  <a:lnTo>
                    <a:pt x="60" y="27"/>
                  </a:lnTo>
                  <a:lnTo>
                    <a:pt x="64" y="28"/>
                  </a:lnTo>
                  <a:lnTo>
                    <a:pt x="70" y="31"/>
                  </a:lnTo>
                  <a:lnTo>
                    <a:pt x="73" y="36"/>
                  </a:lnTo>
                  <a:lnTo>
                    <a:pt x="75" y="42"/>
                  </a:lnTo>
                  <a:lnTo>
                    <a:pt x="73" y="45"/>
                  </a:lnTo>
                  <a:lnTo>
                    <a:pt x="73" y="46"/>
                  </a:lnTo>
                  <a:lnTo>
                    <a:pt x="73" y="47"/>
                  </a:lnTo>
                  <a:lnTo>
                    <a:pt x="76" y="46"/>
                  </a:lnTo>
                  <a:lnTo>
                    <a:pt x="78" y="43"/>
                  </a:lnTo>
                  <a:lnTo>
                    <a:pt x="80" y="40"/>
                  </a:lnTo>
                  <a:lnTo>
                    <a:pt x="83" y="38"/>
                  </a:lnTo>
                  <a:lnTo>
                    <a:pt x="84" y="34"/>
                  </a:lnTo>
                  <a:lnTo>
                    <a:pt x="81" y="28"/>
                  </a:lnTo>
                  <a:lnTo>
                    <a:pt x="80" y="24"/>
                  </a:lnTo>
                  <a:lnTo>
                    <a:pt x="80" y="18"/>
                  </a:lnTo>
                  <a:lnTo>
                    <a:pt x="83" y="11"/>
                  </a:lnTo>
                  <a:close/>
                </a:path>
              </a:pathLst>
            </a:custGeom>
            <a:solidFill>
              <a:srgbClr val="FFF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390" name="Freeform 267"/>
            <p:cNvSpPr>
              <a:spLocks/>
            </p:cNvSpPr>
            <p:nvPr/>
          </p:nvSpPr>
          <p:spPr bwMode="auto">
            <a:xfrm>
              <a:off x="32" y="55"/>
              <a:ext cx="70" cy="68"/>
            </a:xfrm>
            <a:custGeom>
              <a:avLst/>
              <a:gdLst>
                <a:gd name="T0" fmla="*/ 1 w 141"/>
                <a:gd name="T1" fmla="*/ 1 h 137"/>
                <a:gd name="T2" fmla="*/ 1 w 141"/>
                <a:gd name="T3" fmla="*/ 1 h 137"/>
                <a:gd name="T4" fmla="*/ 0 w 141"/>
                <a:gd name="T5" fmla="*/ 0 h 137"/>
                <a:gd name="T6" fmla="*/ 0 w 141"/>
                <a:gd name="T7" fmla="*/ 1 h 137"/>
                <a:gd name="T8" fmla="*/ 0 w 141"/>
                <a:gd name="T9" fmla="*/ 1 h 137"/>
                <a:gd name="T10" fmla="*/ 0 w 141"/>
                <a:gd name="T11" fmla="*/ 0 h 137"/>
                <a:gd name="T12" fmla="*/ 0 w 141"/>
                <a:gd name="T13" fmla="*/ 0 h 137"/>
                <a:gd name="T14" fmla="*/ 0 w 141"/>
                <a:gd name="T15" fmla="*/ 0 h 137"/>
                <a:gd name="T16" fmla="*/ 0 w 141"/>
                <a:gd name="T17" fmla="*/ 0 h 137"/>
                <a:gd name="T18" fmla="*/ 0 w 141"/>
                <a:gd name="T19" fmla="*/ 0 h 137"/>
                <a:gd name="T20" fmla="*/ 0 w 141"/>
                <a:gd name="T21" fmla="*/ 0 h 137"/>
                <a:gd name="T22" fmla="*/ 0 w 141"/>
                <a:gd name="T23" fmla="*/ 0 h 137"/>
                <a:gd name="T24" fmla="*/ 0 w 141"/>
                <a:gd name="T25" fmla="*/ 0 h 137"/>
                <a:gd name="T26" fmla="*/ 0 w 141"/>
                <a:gd name="T27" fmla="*/ 0 h 137"/>
                <a:gd name="T28" fmla="*/ 0 w 141"/>
                <a:gd name="T29" fmla="*/ 0 h 137"/>
                <a:gd name="T30" fmla="*/ 0 w 141"/>
                <a:gd name="T31" fmla="*/ 0 h 137"/>
                <a:gd name="T32" fmla="*/ 0 w 141"/>
                <a:gd name="T33" fmla="*/ 0 h 137"/>
                <a:gd name="T34" fmla="*/ 0 w 141"/>
                <a:gd name="T35" fmla="*/ 0 h 137"/>
                <a:gd name="T36" fmla="*/ 0 w 141"/>
                <a:gd name="T37" fmla="*/ 0 h 137"/>
                <a:gd name="T38" fmla="*/ 0 w 141"/>
                <a:gd name="T39" fmla="*/ 0 h 137"/>
                <a:gd name="T40" fmla="*/ 0 w 141"/>
                <a:gd name="T41" fmla="*/ 0 h 137"/>
                <a:gd name="T42" fmla="*/ 0 w 141"/>
                <a:gd name="T43" fmla="*/ 0 h 137"/>
                <a:gd name="T44" fmla="*/ 0 w 141"/>
                <a:gd name="T45" fmla="*/ 0 h 137"/>
                <a:gd name="T46" fmla="*/ 0 w 141"/>
                <a:gd name="T47" fmla="*/ 0 h 137"/>
                <a:gd name="T48" fmla="*/ 0 w 141"/>
                <a:gd name="T49" fmla="*/ 0 h 137"/>
                <a:gd name="T50" fmla="*/ 0 w 141"/>
                <a:gd name="T51" fmla="*/ 0 h 137"/>
                <a:gd name="T52" fmla="*/ 0 w 141"/>
                <a:gd name="T53" fmla="*/ 0 h 137"/>
                <a:gd name="T54" fmla="*/ 0 w 141"/>
                <a:gd name="T55" fmla="*/ 0 h 137"/>
                <a:gd name="T56" fmla="*/ 0 w 141"/>
                <a:gd name="T57" fmla="*/ 0 h 137"/>
                <a:gd name="T58" fmla="*/ 0 w 141"/>
                <a:gd name="T59" fmla="*/ 0 h 137"/>
                <a:gd name="T60" fmla="*/ 0 w 141"/>
                <a:gd name="T61" fmla="*/ 0 h 137"/>
                <a:gd name="T62" fmla="*/ 0 w 141"/>
                <a:gd name="T63" fmla="*/ 0 h 137"/>
                <a:gd name="T64" fmla="*/ 0 w 141"/>
                <a:gd name="T65" fmla="*/ 0 h 137"/>
                <a:gd name="T66" fmla="*/ 0 w 141"/>
                <a:gd name="T67" fmla="*/ 0 h 137"/>
                <a:gd name="T68" fmla="*/ 0 w 141"/>
                <a:gd name="T69" fmla="*/ 0 h 137"/>
                <a:gd name="T70" fmla="*/ 0 w 141"/>
                <a:gd name="T71" fmla="*/ 0 h 137"/>
                <a:gd name="T72" fmla="*/ 0 w 141"/>
                <a:gd name="T73" fmla="*/ 0 h 137"/>
                <a:gd name="T74" fmla="*/ 0 w 141"/>
                <a:gd name="T75" fmla="*/ 0 h 137"/>
                <a:gd name="T76" fmla="*/ 0 w 141"/>
                <a:gd name="T77" fmla="*/ 0 h 137"/>
                <a:gd name="T78" fmla="*/ 0 w 141"/>
                <a:gd name="T79" fmla="*/ 0 h 137"/>
                <a:gd name="T80" fmla="*/ 0 w 141"/>
                <a:gd name="T81" fmla="*/ 0 h 137"/>
                <a:gd name="T82" fmla="*/ 0 w 141"/>
                <a:gd name="T83" fmla="*/ 0 h 137"/>
                <a:gd name="T84" fmla="*/ 1 w 141"/>
                <a:gd name="T85" fmla="*/ 0 h 137"/>
                <a:gd name="T86" fmla="*/ 1 w 141"/>
                <a:gd name="T87" fmla="*/ 0 h 137"/>
                <a:gd name="T88" fmla="*/ 1 w 141"/>
                <a:gd name="T89" fmla="*/ 0 h 137"/>
                <a:gd name="T90" fmla="*/ 1 w 141"/>
                <a:gd name="T91" fmla="*/ 0 h 137"/>
                <a:gd name="T92" fmla="*/ 1 w 141"/>
                <a:gd name="T93" fmla="*/ 1 h 137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141" h="137">
                  <a:moveTo>
                    <a:pt x="141" y="132"/>
                  </a:moveTo>
                  <a:lnTo>
                    <a:pt x="139" y="133"/>
                  </a:lnTo>
                  <a:lnTo>
                    <a:pt x="136" y="134"/>
                  </a:lnTo>
                  <a:lnTo>
                    <a:pt x="134" y="136"/>
                  </a:lnTo>
                  <a:lnTo>
                    <a:pt x="133" y="137"/>
                  </a:lnTo>
                  <a:lnTo>
                    <a:pt x="129" y="131"/>
                  </a:lnTo>
                  <a:lnTo>
                    <a:pt x="126" y="127"/>
                  </a:lnTo>
                  <a:lnTo>
                    <a:pt x="121" y="126"/>
                  </a:lnTo>
                  <a:lnTo>
                    <a:pt x="115" y="127"/>
                  </a:lnTo>
                  <a:lnTo>
                    <a:pt x="110" y="129"/>
                  </a:lnTo>
                  <a:lnTo>
                    <a:pt x="105" y="129"/>
                  </a:lnTo>
                  <a:lnTo>
                    <a:pt x="101" y="129"/>
                  </a:lnTo>
                  <a:lnTo>
                    <a:pt x="95" y="129"/>
                  </a:lnTo>
                  <a:lnTo>
                    <a:pt x="89" y="129"/>
                  </a:lnTo>
                  <a:lnTo>
                    <a:pt x="85" y="129"/>
                  </a:lnTo>
                  <a:lnTo>
                    <a:pt x="81" y="127"/>
                  </a:lnTo>
                  <a:lnTo>
                    <a:pt x="78" y="126"/>
                  </a:lnTo>
                  <a:lnTo>
                    <a:pt x="74" y="124"/>
                  </a:lnTo>
                  <a:lnTo>
                    <a:pt x="73" y="122"/>
                  </a:lnTo>
                  <a:lnTo>
                    <a:pt x="74" y="121"/>
                  </a:lnTo>
                  <a:lnTo>
                    <a:pt x="80" y="122"/>
                  </a:lnTo>
                  <a:lnTo>
                    <a:pt x="88" y="122"/>
                  </a:lnTo>
                  <a:lnTo>
                    <a:pt x="97" y="121"/>
                  </a:lnTo>
                  <a:lnTo>
                    <a:pt x="105" y="118"/>
                  </a:lnTo>
                  <a:lnTo>
                    <a:pt x="111" y="116"/>
                  </a:lnTo>
                  <a:lnTo>
                    <a:pt x="105" y="109"/>
                  </a:lnTo>
                  <a:lnTo>
                    <a:pt x="98" y="102"/>
                  </a:lnTo>
                  <a:lnTo>
                    <a:pt x="93" y="96"/>
                  </a:lnTo>
                  <a:lnTo>
                    <a:pt x="89" y="93"/>
                  </a:lnTo>
                  <a:lnTo>
                    <a:pt x="83" y="94"/>
                  </a:lnTo>
                  <a:lnTo>
                    <a:pt x="75" y="95"/>
                  </a:lnTo>
                  <a:lnTo>
                    <a:pt x="67" y="96"/>
                  </a:lnTo>
                  <a:lnTo>
                    <a:pt x="59" y="98"/>
                  </a:lnTo>
                  <a:lnTo>
                    <a:pt x="50" y="98"/>
                  </a:lnTo>
                  <a:lnTo>
                    <a:pt x="43" y="96"/>
                  </a:lnTo>
                  <a:lnTo>
                    <a:pt x="36" y="95"/>
                  </a:lnTo>
                  <a:lnTo>
                    <a:pt x="32" y="93"/>
                  </a:lnTo>
                  <a:lnTo>
                    <a:pt x="28" y="89"/>
                  </a:lnTo>
                  <a:lnTo>
                    <a:pt x="28" y="87"/>
                  </a:lnTo>
                  <a:lnTo>
                    <a:pt x="30" y="87"/>
                  </a:lnTo>
                  <a:lnTo>
                    <a:pt x="35" y="88"/>
                  </a:lnTo>
                  <a:lnTo>
                    <a:pt x="40" y="89"/>
                  </a:lnTo>
                  <a:lnTo>
                    <a:pt x="44" y="89"/>
                  </a:lnTo>
                  <a:lnTo>
                    <a:pt x="50" y="89"/>
                  </a:lnTo>
                  <a:lnTo>
                    <a:pt x="56" y="88"/>
                  </a:lnTo>
                  <a:lnTo>
                    <a:pt x="62" y="87"/>
                  </a:lnTo>
                  <a:lnTo>
                    <a:pt x="67" y="86"/>
                  </a:lnTo>
                  <a:lnTo>
                    <a:pt x="72" y="85"/>
                  </a:lnTo>
                  <a:lnTo>
                    <a:pt x="77" y="83"/>
                  </a:lnTo>
                  <a:lnTo>
                    <a:pt x="73" y="77"/>
                  </a:lnTo>
                  <a:lnTo>
                    <a:pt x="68" y="71"/>
                  </a:lnTo>
                  <a:lnTo>
                    <a:pt x="63" y="66"/>
                  </a:lnTo>
                  <a:lnTo>
                    <a:pt x="57" y="63"/>
                  </a:lnTo>
                  <a:lnTo>
                    <a:pt x="50" y="65"/>
                  </a:lnTo>
                  <a:lnTo>
                    <a:pt x="42" y="66"/>
                  </a:lnTo>
                  <a:lnTo>
                    <a:pt x="33" y="66"/>
                  </a:lnTo>
                  <a:lnTo>
                    <a:pt x="25" y="66"/>
                  </a:lnTo>
                  <a:lnTo>
                    <a:pt x="18" y="64"/>
                  </a:lnTo>
                  <a:lnTo>
                    <a:pt x="11" y="62"/>
                  </a:lnTo>
                  <a:lnTo>
                    <a:pt x="5" y="58"/>
                  </a:lnTo>
                  <a:lnTo>
                    <a:pt x="2" y="54"/>
                  </a:lnTo>
                  <a:lnTo>
                    <a:pt x="0" y="51"/>
                  </a:lnTo>
                  <a:lnTo>
                    <a:pt x="0" y="50"/>
                  </a:lnTo>
                  <a:lnTo>
                    <a:pt x="3" y="51"/>
                  </a:lnTo>
                  <a:lnTo>
                    <a:pt x="6" y="54"/>
                  </a:lnTo>
                  <a:lnTo>
                    <a:pt x="10" y="55"/>
                  </a:lnTo>
                  <a:lnTo>
                    <a:pt x="13" y="56"/>
                  </a:lnTo>
                  <a:lnTo>
                    <a:pt x="19" y="57"/>
                  </a:lnTo>
                  <a:lnTo>
                    <a:pt x="25" y="57"/>
                  </a:lnTo>
                  <a:lnTo>
                    <a:pt x="30" y="57"/>
                  </a:lnTo>
                  <a:lnTo>
                    <a:pt x="36" y="57"/>
                  </a:lnTo>
                  <a:lnTo>
                    <a:pt x="42" y="56"/>
                  </a:lnTo>
                  <a:lnTo>
                    <a:pt x="47" y="55"/>
                  </a:lnTo>
                  <a:lnTo>
                    <a:pt x="41" y="49"/>
                  </a:lnTo>
                  <a:lnTo>
                    <a:pt x="35" y="43"/>
                  </a:lnTo>
                  <a:lnTo>
                    <a:pt x="29" y="38"/>
                  </a:lnTo>
                  <a:lnTo>
                    <a:pt x="22" y="31"/>
                  </a:lnTo>
                  <a:lnTo>
                    <a:pt x="17" y="24"/>
                  </a:lnTo>
                  <a:lnTo>
                    <a:pt x="11" y="18"/>
                  </a:lnTo>
                  <a:lnTo>
                    <a:pt x="7" y="12"/>
                  </a:lnTo>
                  <a:lnTo>
                    <a:pt x="4" y="8"/>
                  </a:lnTo>
                  <a:lnTo>
                    <a:pt x="2" y="2"/>
                  </a:lnTo>
                  <a:lnTo>
                    <a:pt x="2" y="0"/>
                  </a:lnTo>
                  <a:lnTo>
                    <a:pt x="5" y="1"/>
                  </a:lnTo>
                  <a:lnTo>
                    <a:pt x="9" y="4"/>
                  </a:lnTo>
                  <a:lnTo>
                    <a:pt x="11" y="8"/>
                  </a:lnTo>
                  <a:lnTo>
                    <a:pt x="15" y="12"/>
                  </a:lnTo>
                  <a:lnTo>
                    <a:pt x="21" y="19"/>
                  </a:lnTo>
                  <a:lnTo>
                    <a:pt x="27" y="25"/>
                  </a:lnTo>
                  <a:lnTo>
                    <a:pt x="34" y="32"/>
                  </a:lnTo>
                  <a:lnTo>
                    <a:pt x="40" y="38"/>
                  </a:lnTo>
                  <a:lnTo>
                    <a:pt x="45" y="43"/>
                  </a:lnTo>
                  <a:lnTo>
                    <a:pt x="49" y="46"/>
                  </a:lnTo>
                  <a:lnTo>
                    <a:pt x="52" y="39"/>
                  </a:lnTo>
                  <a:lnTo>
                    <a:pt x="55" y="31"/>
                  </a:lnTo>
                  <a:lnTo>
                    <a:pt x="56" y="23"/>
                  </a:lnTo>
                  <a:lnTo>
                    <a:pt x="55" y="16"/>
                  </a:lnTo>
                  <a:lnTo>
                    <a:pt x="53" y="11"/>
                  </a:lnTo>
                  <a:lnTo>
                    <a:pt x="55" y="8"/>
                  </a:lnTo>
                  <a:lnTo>
                    <a:pt x="56" y="9"/>
                  </a:lnTo>
                  <a:lnTo>
                    <a:pt x="58" y="11"/>
                  </a:lnTo>
                  <a:lnTo>
                    <a:pt x="62" y="24"/>
                  </a:lnTo>
                  <a:lnTo>
                    <a:pt x="64" y="36"/>
                  </a:lnTo>
                  <a:lnTo>
                    <a:pt x="64" y="47"/>
                  </a:lnTo>
                  <a:lnTo>
                    <a:pt x="64" y="53"/>
                  </a:lnTo>
                  <a:lnTo>
                    <a:pt x="70" y="57"/>
                  </a:lnTo>
                  <a:lnTo>
                    <a:pt x="75" y="64"/>
                  </a:lnTo>
                  <a:lnTo>
                    <a:pt x="80" y="70"/>
                  </a:lnTo>
                  <a:lnTo>
                    <a:pt x="85" y="73"/>
                  </a:lnTo>
                  <a:lnTo>
                    <a:pt x="91" y="71"/>
                  </a:lnTo>
                  <a:lnTo>
                    <a:pt x="97" y="64"/>
                  </a:lnTo>
                  <a:lnTo>
                    <a:pt x="101" y="55"/>
                  </a:lnTo>
                  <a:lnTo>
                    <a:pt x="101" y="44"/>
                  </a:lnTo>
                  <a:lnTo>
                    <a:pt x="100" y="36"/>
                  </a:lnTo>
                  <a:lnTo>
                    <a:pt x="101" y="33"/>
                  </a:lnTo>
                  <a:lnTo>
                    <a:pt x="102" y="34"/>
                  </a:lnTo>
                  <a:lnTo>
                    <a:pt x="104" y="39"/>
                  </a:lnTo>
                  <a:lnTo>
                    <a:pt x="106" y="50"/>
                  </a:lnTo>
                  <a:lnTo>
                    <a:pt x="108" y="63"/>
                  </a:lnTo>
                  <a:lnTo>
                    <a:pt x="108" y="76"/>
                  </a:lnTo>
                  <a:lnTo>
                    <a:pt x="103" y="85"/>
                  </a:lnTo>
                  <a:lnTo>
                    <a:pt x="110" y="92"/>
                  </a:lnTo>
                  <a:lnTo>
                    <a:pt x="116" y="98"/>
                  </a:lnTo>
                  <a:lnTo>
                    <a:pt x="119" y="103"/>
                  </a:lnTo>
                  <a:lnTo>
                    <a:pt x="123" y="108"/>
                  </a:lnTo>
                  <a:lnTo>
                    <a:pt x="127" y="104"/>
                  </a:lnTo>
                  <a:lnTo>
                    <a:pt x="129" y="100"/>
                  </a:lnTo>
                  <a:lnTo>
                    <a:pt x="132" y="95"/>
                  </a:lnTo>
                  <a:lnTo>
                    <a:pt x="133" y="92"/>
                  </a:lnTo>
                  <a:lnTo>
                    <a:pt x="134" y="89"/>
                  </a:lnTo>
                  <a:lnTo>
                    <a:pt x="136" y="88"/>
                  </a:lnTo>
                  <a:lnTo>
                    <a:pt x="139" y="89"/>
                  </a:lnTo>
                  <a:lnTo>
                    <a:pt x="140" y="94"/>
                  </a:lnTo>
                  <a:lnTo>
                    <a:pt x="139" y="101"/>
                  </a:lnTo>
                  <a:lnTo>
                    <a:pt x="136" y="107"/>
                  </a:lnTo>
                  <a:lnTo>
                    <a:pt x="134" y="114"/>
                  </a:lnTo>
                  <a:lnTo>
                    <a:pt x="132" y="117"/>
                  </a:lnTo>
                  <a:lnTo>
                    <a:pt x="134" y="121"/>
                  </a:lnTo>
                  <a:lnTo>
                    <a:pt x="136" y="124"/>
                  </a:lnTo>
                  <a:lnTo>
                    <a:pt x="139" y="129"/>
                  </a:lnTo>
                  <a:lnTo>
                    <a:pt x="141" y="132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391" name="Freeform 268"/>
            <p:cNvSpPr>
              <a:spLocks/>
            </p:cNvSpPr>
            <p:nvPr/>
          </p:nvSpPr>
          <p:spPr bwMode="auto">
            <a:xfrm>
              <a:off x="124" y="38"/>
              <a:ext cx="56" cy="76"/>
            </a:xfrm>
            <a:custGeom>
              <a:avLst/>
              <a:gdLst>
                <a:gd name="T0" fmla="*/ 1 w 112"/>
                <a:gd name="T1" fmla="*/ 2 h 151"/>
                <a:gd name="T2" fmla="*/ 0 w 112"/>
                <a:gd name="T3" fmla="*/ 1 h 151"/>
                <a:gd name="T4" fmla="*/ 1 w 112"/>
                <a:gd name="T5" fmla="*/ 1 h 151"/>
                <a:gd name="T6" fmla="*/ 1 w 112"/>
                <a:gd name="T7" fmla="*/ 1 h 151"/>
                <a:gd name="T8" fmla="*/ 1 w 112"/>
                <a:gd name="T9" fmla="*/ 1 h 151"/>
                <a:gd name="T10" fmla="*/ 1 w 112"/>
                <a:gd name="T11" fmla="*/ 2 h 151"/>
                <a:gd name="T12" fmla="*/ 1 w 112"/>
                <a:gd name="T13" fmla="*/ 2 h 151"/>
                <a:gd name="T14" fmla="*/ 1 w 112"/>
                <a:gd name="T15" fmla="*/ 2 h 151"/>
                <a:gd name="T16" fmla="*/ 1 w 112"/>
                <a:gd name="T17" fmla="*/ 1 h 151"/>
                <a:gd name="T18" fmla="*/ 1 w 112"/>
                <a:gd name="T19" fmla="*/ 1 h 151"/>
                <a:gd name="T20" fmla="*/ 1 w 112"/>
                <a:gd name="T21" fmla="*/ 1 h 151"/>
                <a:gd name="T22" fmla="*/ 1 w 112"/>
                <a:gd name="T23" fmla="*/ 1 h 151"/>
                <a:gd name="T24" fmla="*/ 1 w 112"/>
                <a:gd name="T25" fmla="*/ 1 h 151"/>
                <a:gd name="T26" fmla="*/ 1 w 112"/>
                <a:gd name="T27" fmla="*/ 1 h 151"/>
                <a:gd name="T28" fmla="*/ 1 w 112"/>
                <a:gd name="T29" fmla="*/ 1 h 151"/>
                <a:gd name="T30" fmla="*/ 1 w 112"/>
                <a:gd name="T31" fmla="*/ 1 h 151"/>
                <a:gd name="T32" fmla="*/ 1 w 112"/>
                <a:gd name="T33" fmla="*/ 1 h 151"/>
                <a:gd name="T34" fmla="*/ 1 w 112"/>
                <a:gd name="T35" fmla="*/ 1 h 151"/>
                <a:gd name="T36" fmla="*/ 1 w 112"/>
                <a:gd name="T37" fmla="*/ 1 h 151"/>
                <a:gd name="T38" fmla="*/ 1 w 112"/>
                <a:gd name="T39" fmla="*/ 1 h 151"/>
                <a:gd name="T40" fmla="*/ 1 w 112"/>
                <a:gd name="T41" fmla="*/ 1 h 151"/>
                <a:gd name="T42" fmla="*/ 1 w 112"/>
                <a:gd name="T43" fmla="*/ 1 h 151"/>
                <a:gd name="T44" fmla="*/ 1 w 112"/>
                <a:gd name="T45" fmla="*/ 1 h 151"/>
                <a:gd name="T46" fmla="*/ 1 w 112"/>
                <a:gd name="T47" fmla="*/ 1 h 151"/>
                <a:gd name="T48" fmla="*/ 1 w 112"/>
                <a:gd name="T49" fmla="*/ 1 h 151"/>
                <a:gd name="T50" fmla="*/ 1 w 112"/>
                <a:gd name="T51" fmla="*/ 1 h 151"/>
                <a:gd name="T52" fmla="*/ 1 w 112"/>
                <a:gd name="T53" fmla="*/ 1 h 151"/>
                <a:gd name="T54" fmla="*/ 1 w 112"/>
                <a:gd name="T55" fmla="*/ 1 h 151"/>
                <a:gd name="T56" fmla="*/ 1 w 112"/>
                <a:gd name="T57" fmla="*/ 1 h 151"/>
                <a:gd name="T58" fmla="*/ 1 w 112"/>
                <a:gd name="T59" fmla="*/ 1 h 151"/>
                <a:gd name="T60" fmla="*/ 1 w 112"/>
                <a:gd name="T61" fmla="*/ 1 h 151"/>
                <a:gd name="T62" fmla="*/ 1 w 112"/>
                <a:gd name="T63" fmla="*/ 1 h 151"/>
                <a:gd name="T64" fmla="*/ 1 w 112"/>
                <a:gd name="T65" fmla="*/ 1 h 151"/>
                <a:gd name="T66" fmla="*/ 1 w 112"/>
                <a:gd name="T67" fmla="*/ 1 h 151"/>
                <a:gd name="T68" fmla="*/ 1 w 112"/>
                <a:gd name="T69" fmla="*/ 1 h 151"/>
                <a:gd name="T70" fmla="*/ 1 w 112"/>
                <a:gd name="T71" fmla="*/ 1 h 151"/>
                <a:gd name="T72" fmla="*/ 1 w 112"/>
                <a:gd name="T73" fmla="*/ 1 h 151"/>
                <a:gd name="T74" fmla="*/ 1 w 112"/>
                <a:gd name="T75" fmla="*/ 1 h 151"/>
                <a:gd name="T76" fmla="*/ 1 w 112"/>
                <a:gd name="T77" fmla="*/ 1 h 151"/>
                <a:gd name="T78" fmla="*/ 1 w 112"/>
                <a:gd name="T79" fmla="*/ 1 h 151"/>
                <a:gd name="T80" fmla="*/ 1 w 112"/>
                <a:gd name="T81" fmla="*/ 1 h 151"/>
                <a:gd name="T82" fmla="*/ 1 w 112"/>
                <a:gd name="T83" fmla="*/ 1 h 151"/>
                <a:gd name="T84" fmla="*/ 1 w 112"/>
                <a:gd name="T85" fmla="*/ 1 h 151"/>
                <a:gd name="T86" fmla="*/ 1 w 112"/>
                <a:gd name="T87" fmla="*/ 1 h 151"/>
                <a:gd name="T88" fmla="*/ 1 w 112"/>
                <a:gd name="T89" fmla="*/ 1 h 151"/>
                <a:gd name="T90" fmla="*/ 1 w 112"/>
                <a:gd name="T91" fmla="*/ 1 h 151"/>
                <a:gd name="T92" fmla="*/ 1 w 112"/>
                <a:gd name="T93" fmla="*/ 1 h 151"/>
                <a:gd name="T94" fmla="*/ 1 w 112"/>
                <a:gd name="T95" fmla="*/ 1 h 151"/>
                <a:gd name="T96" fmla="*/ 1 w 112"/>
                <a:gd name="T97" fmla="*/ 1 h 151"/>
                <a:gd name="T98" fmla="*/ 1 w 112"/>
                <a:gd name="T99" fmla="*/ 1 h 151"/>
                <a:gd name="T100" fmla="*/ 1 w 112"/>
                <a:gd name="T101" fmla="*/ 1 h 151"/>
                <a:gd name="T102" fmla="*/ 1 w 112"/>
                <a:gd name="T103" fmla="*/ 1 h 151"/>
                <a:gd name="T104" fmla="*/ 1 w 112"/>
                <a:gd name="T105" fmla="*/ 2 h 151"/>
                <a:gd name="T106" fmla="*/ 1 w 112"/>
                <a:gd name="T107" fmla="*/ 2 h 151"/>
                <a:gd name="T108" fmla="*/ 1 w 112"/>
                <a:gd name="T109" fmla="*/ 2 h 151"/>
                <a:gd name="T110" fmla="*/ 1 w 112"/>
                <a:gd name="T111" fmla="*/ 2 h 151"/>
                <a:gd name="T112" fmla="*/ 1 w 112"/>
                <a:gd name="T113" fmla="*/ 2 h 151"/>
                <a:gd name="T114" fmla="*/ 1 w 112"/>
                <a:gd name="T115" fmla="*/ 2 h 151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112" h="151">
                  <a:moveTo>
                    <a:pt x="23" y="151"/>
                  </a:moveTo>
                  <a:lnTo>
                    <a:pt x="15" y="144"/>
                  </a:lnTo>
                  <a:lnTo>
                    <a:pt x="7" y="130"/>
                  </a:lnTo>
                  <a:lnTo>
                    <a:pt x="0" y="114"/>
                  </a:lnTo>
                  <a:lnTo>
                    <a:pt x="0" y="96"/>
                  </a:lnTo>
                  <a:lnTo>
                    <a:pt x="2" y="91"/>
                  </a:lnTo>
                  <a:lnTo>
                    <a:pt x="3" y="91"/>
                  </a:lnTo>
                  <a:lnTo>
                    <a:pt x="5" y="92"/>
                  </a:lnTo>
                  <a:lnTo>
                    <a:pt x="5" y="96"/>
                  </a:lnTo>
                  <a:lnTo>
                    <a:pt x="7" y="108"/>
                  </a:lnTo>
                  <a:lnTo>
                    <a:pt x="10" y="122"/>
                  </a:lnTo>
                  <a:lnTo>
                    <a:pt x="16" y="134"/>
                  </a:lnTo>
                  <a:lnTo>
                    <a:pt x="25" y="142"/>
                  </a:lnTo>
                  <a:lnTo>
                    <a:pt x="28" y="138"/>
                  </a:lnTo>
                  <a:lnTo>
                    <a:pt x="31" y="134"/>
                  </a:lnTo>
                  <a:lnTo>
                    <a:pt x="32" y="130"/>
                  </a:lnTo>
                  <a:lnTo>
                    <a:pt x="34" y="128"/>
                  </a:lnTo>
                  <a:lnTo>
                    <a:pt x="30" y="114"/>
                  </a:lnTo>
                  <a:lnTo>
                    <a:pt x="26" y="98"/>
                  </a:lnTo>
                  <a:lnTo>
                    <a:pt x="24" y="82"/>
                  </a:lnTo>
                  <a:lnTo>
                    <a:pt x="24" y="72"/>
                  </a:lnTo>
                  <a:lnTo>
                    <a:pt x="25" y="66"/>
                  </a:lnTo>
                  <a:lnTo>
                    <a:pt x="27" y="65"/>
                  </a:lnTo>
                  <a:lnTo>
                    <a:pt x="28" y="66"/>
                  </a:lnTo>
                  <a:lnTo>
                    <a:pt x="30" y="72"/>
                  </a:lnTo>
                  <a:lnTo>
                    <a:pt x="30" y="82"/>
                  </a:lnTo>
                  <a:lnTo>
                    <a:pt x="32" y="95"/>
                  </a:lnTo>
                  <a:lnTo>
                    <a:pt x="35" y="107"/>
                  </a:lnTo>
                  <a:lnTo>
                    <a:pt x="40" y="115"/>
                  </a:lnTo>
                  <a:lnTo>
                    <a:pt x="45" y="108"/>
                  </a:lnTo>
                  <a:lnTo>
                    <a:pt x="49" y="99"/>
                  </a:lnTo>
                  <a:lnTo>
                    <a:pt x="53" y="90"/>
                  </a:lnTo>
                  <a:lnTo>
                    <a:pt x="55" y="83"/>
                  </a:lnTo>
                  <a:lnTo>
                    <a:pt x="49" y="66"/>
                  </a:lnTo>
                  <a:lnTo>
                    <a:pt x="47" y="49"/>
                  </a:lnTo>
                  <a:lnTo>
                    <a:pt x="49" y="32"/>
                  </a:lnTo>
                  <a:lnTo>
                    <a:pt x="55" y="20"/>
                  </a:lnTo>
                  <a:lnTo>
                    <a:pt x="58" y="17"/>
                  </a:lnTo>
                  <a:lnTo>
                    <a:pt x="59" y="17"/>
                  </a:lnTo>
                  <a:lnTo>
                    <a:pt x="61" y="19"/>
                  </a:lnTo>
                  <a:lnTo>
                    <a:pt x="59" y="22"/>
                  </a:lnTo>
                  <a:lnTo>
                    <a:pt x="56" y="36"/>
                  </a:lnTo>
                  <a:lnTo>
                    <a:pt x="55" y="50"/>
                  </a:lnTo>
                  <a:lnTo>
                    <a:pt x="57" y="61"/>
                  </a:lnTo>
                  <a:lnTo>
                    <a:pt x="61" y="69"/>
                  </a:lnTo>
                  <a:lnTo>
                    <a:pt x="68" y="60"/>
                  </a:lnTo>
                  <a:lnTo>
                    <a:pt x="72" y="51"/>
                  </a:lnTo>
                  <a:lnTo>
                    <a:pt x="76" y="43"/>
                  </a:lnTo>
                  <a:lnTo>
                    <a:pt x="77" y="35"/>
                  </a:lnTo>
                  <a:lnTo>
                    <a:pt x="79" y="27"/>
                  </a:lnTo>
                  <a:lnTo>
                    <a:pt x="84" y="17"/>
                  </a:lnTo>
                  <a:lnTo>
                    <a:pt x="88" y="9"/>
                  </a:lnTo>
                  <a:lnTo>
                    <a:pt x="93" y="4"/>
                  </a:lnTo>
                  <a:lnTo>
                    <a:pt x="96" y="1"/>
                  </a:lnTo>
                  <a:lnTo>
                    <a:pt x="101" y="0"/>
                  </a:lnTo>
                  <a:lnTo>
                    <a:pt x="102" y="1"/>
                  </a:lnTo>
                  <a:lnTo>
                    <a:pt x="101" y="5"/>
                  </a:lnTo>
                  <a:lnTo>
                    <a:pt x="93" y="15"/>
                  </a:lnTo>
                  <a:lnTo>
                    <a:pt x="86" y="24"/>
                  </a:lnTo>
                  <a:lnTo>
                    <a:pt x="81" y="34"/>
                  </a:lnTo>
                  <a:lnTo>
                    <a:pt x="80" y="40"/>
                  </a:lnTo>
                  <a:lnTo>
                    <a:pt x="79" y="49"/>
                  </a:lnTo>
                  <a:lnTo>
                    <a:pt x="77" y="58"/>
                  </a:lnTo>
                  <a:lnTo>
                    <a:pt x="73" y="66"/>
                  </a:lnTo>
                  <a:lnTo>
                    <a:pt x="70" y="72"/>
                  </a:lnTo>
                  <a:lnTo>
                    <a:pt x="76" y="70"/>
                  </a:lnTo>
                  <a:lnTo>
                    <a:pt x="81" y="68"/>
                  </a:lnTo>
                  <a:lnTo>
                    <a:pt x="87" y="66"/>
                  </a:lnTo>
                  <a:lnTo>
                    <a:pt x="93" y="64"/>
                  </a:lnTo>
                  <a:lnTo>
                    <a:pt x="99" y="60"/>
                  </a:lnTo>
                  <a:lnTo>
                    <a:pt x="102" y="57"/>
                  </a:lnTo>
                  <a:lnTo>
                    <a:pt x="106" y="54"/>
                  </a:lnTo>
                  <a:lnTo>
                    <a:pt x="108" y="52"/>
                  </a:lnTo>
                  <a:lnTo>
                    <a:pt x="110" y="50"/>
                  </a:lnTo>
                  <a:lnTo>
                    <a:pt x="112" y="49"/>
                  </a:lnTo>
                  <a:lnTo>
                    <a:pt x="112" y="51"/>
                  </a:lnTo>
                  <a:lnTo>
                    <a:pt x="111" y="54"/>
                  </a:lnTo>
                  <a:lnTo>
                    <a:pt x="107" y="61"/>
                  </a:lnTo>
                  <a:lnTo>
                    <a:pt x="101" y="67"/>
                  </a:lnTo>
                  <a:lnTo>
                    <a:pt x="95" y="72"/>
                  </a:lnTo>
                  <a:lnTo>
                    <a:pt x="89" y="75"/>
                  </a:lnTo>
                  <a:lnTo>
                    <a:pt x="83" y="77"/>
                  </a:lnTo>
                  <a:lnTo>
                    <a:pt x="77" y="80"/>
                  </a:lnTo>
                  <a:lnTo>
                    <a:pt x="72" y="81"/>
                  </a:lnTo>
                  <a:lnTo>
                    <a:pt x="69" y="81"/>
                  </a:lnTo>
                  <a:lnTo>
                    <a:pt x="64" y="90"/>
                  </a:lnTo>
                  <a:lnTo>
                    <a:pt x="57" y="102"/>
                  </a:lnTo>
                  <a:lnTo>
                    <a:pt x="53" y="113"/>
                  </a:lnTo>
                  <a:lnTo>
                    <a:pt x="50" y="121"/>
                  </a:lnTo>
                  <a:lnTo>
                    <a:pt x="55" y="122"/>
                  </a:lnTo>
                  <a:lnTo>
                    <a:pt x="59" y="123"/>
                  </a:lnTo>
                  <a:lnTo>
                    <a:pt x="66" y="123"/>
                  </a:lnTo>
                  <a:lnTo>
                    <a:pt x="72" y="122"/>
                  </a:lnTo>
                  <a:lnTo>
                    <a:pt x="78" y="121"/>
                  </a:lnTo>
                  <a:lnTo>
                    <a:pt x="84" y="119"/>
                  </a:lnTo>
                  <a:lnTo>
                    <a:pt x="88" y="115"/>
                  </a:lnTo>
                  <a:lnTo>
                    <a:pt x="92" y="111"/>
                  </a:lnTo>
                  <a:lnTo>
                    <a:pt x="95" y="106"/>
                  </a:lnTo>
                  <a:lnTo>
                    <a:pt x="97" y="105"/>
                  </a:lnTo>
                  <a:lnTo>
                    <a:pt x="97" y="106"/>
                  </a:lnTo>
                  <a:lnTo>
                    <a:pt x="96" y="111"/>
                  </a:lnTo>
                  <a:lnTo>
                    <a:pt x="93" y="117"/>
                  </a:lnTo>
                  <a:lnTo>
                    <a:pt x="88" y="122"/>
                  </a:lnTo>
                  <a:lnTo>
                    <a:pt x="83" y="127"/>
                  </a:lnTo>
                  <a:lnTo>
                    <a:pt x="76" y="129"/>
                  </a:lnTo>
                  <a:lnTo>
                    <a:pt x="69" y="132"/>
                  </a:lnTo>
                  <a:lnTo>
                    <a:pt x="62" y="133"/>
                  </a:lnTo>
                  <a:lnTo>
                    <a:pt x="55" y="133"/>
                  </a:lnTo>
                  <a:lnTo>
                    <a:pt x="49" y="132"/>
                  </a:lnTo>
                  <a:lnTo>
                    <a:pt x="46" y="135"/>
                  </a:lnTo>
                  <a:lnTo>
                    <a:pt x="43" y="138"/>
                  </a:lnTo>
                  <a:lnTo>
                    <a:pt x="41" y="143"/>
                  </a:lnTo>
                  <a:lnTo>
                    <a:pt x="40" y="147"/>
                  </a:lnTo>
                  <a:lnTo>
                    <a:pt x="34" y="145"/>
                  </a:lnTo>
                  <a:lnTo>
                    <a:pt x="30" y="147"/>
                  </a:lnTo>
                  <a:lnTo>
                    <a:pt x="25" y="149"/>
                  </a:lnTo>
                  <a:lnTo>
                    <a:pt x="23" y="151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392" name="Freeform 269"/>
            <p:cNvSpPr>
              <a:spLocks/>
            </p:cNvSpPr>
            <p:nvPr/>
          </p:nvSpPr>
          <p:spPr bwMode="auto">
            <a:xfrm>
              <a:off x="151" y="123"/>
              <a:ext cx="91" cy="41"/>
            </a:xfrm>
            <a:custGeom>
              <a:avLst/>
              <a:gdLst>
                <a:gd name="T0" fmla="*/ 1 w 181"/>
                <a:gd name="T1" fmla="*/ 0 h 83"/>
                <a:gd name="T2" fmla="*/ 1 w 181"/>
                <a:gd name="T3" fmla="*/ 0 h 83"/>
                <a:gd name="T4" fmla="*/ 1 w 181"/>
                <a:gd name="T5" fmla="*/ 0 h 83"/>
                <a:gd name="T6" fmla="*/ 1 w 181"/>
                <a:gd name="T7" fmla="*/ 0 h 83"/>
                <a:gd name="T8" fmla="*/ 1 w 181"/>
                <a:gd name="T9" fmla="*/ 0 h 83"/>
                <a:gd name="T10" fmla="*/ 1 w 181"/>
                <a:gd name="T11" fmla="*/ 0 h 83"/>
                <a:gd name="T12" fmla="*/ 1 w 181"/>
                <a:gd name="T13" fmla="*/ 0 h 83"/>
                <a:gd name="T14" fmla="*/ 1 w 181"/>
                <a:gd name="T15" fmla="*/ 0 h 83"/>
                <a:gd name="T16" fmla="*/ 1 w 181"/>
                <a:gd name="T17" fmla="*/ 0 h 83"/>
                <a:gd name="T18" fmla="*/ 1 w 181"/>
                <a:gd name="T19" fmla="*/ 0 h 83"/>
                <a:gd name="T20" fmla="*/ 1 w 181"/>
                <a:gd name="T21" fmla="*/ 0 h 83"/>
                <a:gd name="T22" fmla="*/ 1 w 181"/>
                <a:gd name="T23" fmla="*/ 0 h 83"/>
                <a:gd name="T24" fmla="*/ 1 w 181"/>
                <a:gd name="T25" fmla="*/ 0 h 83"/>
                <a:gd name="T26" fmla="*/ 1 w 181"/>
                <a:gd name="T27" fmla="*/ 0 h 83"/>
                <a:gd name="T28" fmla="*/ 1 w 181"/>
                <a:gd name="T29" fmla="*/ 0 h 83"/>
                <a:gd name="T30" fmla="*/ 1 w 181"/>
                <a:gd name="T31" fmla="*/ 0 h 83"/>
                <a:gd name="T32" fmla="*/ 2 w 181"/>
                <a:gd name="T33" fmla="*/ 0 h 83"/>
                <a:gd name="T34" fmla="*/ 2 w 181"/>
                <a:gd name="T35" fmla="*/ 0 h 83"/>
                <a:gd name="T36" fmla="*/ 2 w 181"/>
                <a:gd name="T37" fmla="*/ 0 h 83"/>
                <a:gd name="T38" fmla="*/ 1 w 181"/>
                <a:gd name="T39" fmla="*/ 0 h 83"/>
                <a:gd name="T40" fmla="*/ 1 w 181"/>
                <a:gd name="T41" fmla="*/ 0 h 83"/>
                <a:gd name="T42" fmla="*/ 2 w 181"/>
                <a:gd name="T43" fmla="*/ 0 h 83"/>
                <a:gd name="T44" fmla="*/ 2 w 181"/>
                <a:gd name="T45" fmla="*/ 0 h 83"/>
                <a:gd name="T46" fmla="*/ 2 w 181"/>
                <a:gd name="T47" fmla="*/ 0 h 83"/>
                <a:gd name="T48" fmla="*/ 2 w 181"/>
                <a:gd name="T49" fmla="*/ 0 h 83"/>
                <a:gd name="T50" fmla="*/ 2 w 181"/>
                <a:gd name="T51" fmla="*/ 0 h 83"/>
                <a:gd name="T52" fmla="*/ 2 w 181"/>
                <a:gd name="T53" fmla="*/ 0 h 83"/>
                <a:gd name="T54" fmla="*/ 2 w 181"/>
                <a:gd name="T55" fmla="*/ 0 h 83"/>
                <a:gd name="T56" fmla="*/ 2 w 181"/>
                <a:gd name="T57" fmla="*/ 0 h 83"/>
                <a:gd name="T58" fmla="*/ 1 w 181"/>
                <a:gd name="T59" fmla="*/ 0 h 83"/>
                <a:gd name="T60" fmla="*/ 1 w 181"/>
                <a:gd name="T61" fmla="*/ 0 h 83"/>
                <a:gd name="T62" fmla="*/ 2 w 181"/>
                <a:gd name="T63" fmla="*/ 0 h 83"/>
                <a:gd name="T64" fmla="*/ 2 w 181"/>
                <a:gd name="T65" fmla="*/ 0 h 83"/>
                <a:gd name="T66" fmla="*/ 2 w 181"/>
                <a:gd name="T67" fmla="*/ 0 h 83"/>
                <a:gd name="T68" fmla="*/ 2 w 181"/>
                <a:gd name="T69" fmla="*/ 0 h 83"/>
                <a:gd name="T70" fmla="*/ 1 w 181"/>
                <a:gd name="T71" fmla="*/ 0 h 83"/>
                <a:gd name="T72" fmla="*/ 1 w 181"/>
                <a:gd name="T73" fmla="*/ 0 h 83"/>
                <a:gd name="T74" fmla="*/ 1 w 181"/>
                <a:gd name="T75" fmla="*/ 0 h 83"/>
                <a:gd name="T76" fmla="*/ 1 w 181"/>
                <a:gd name="T77" fmla="*/ 0 h 83"/>
                <a:gd name="T78" fmla="*/ 1 w 181"/>
                <a:gd name="T79" fmla="*/ 0 h 83"/>
                <a:gd name="T80" fmla="*/ 1 w 181"/>
                <a:gd name="T81" fmla="*/ 0 h 83"/>
                <a:gd name="T82" fmla="*/ 1 w 181"/>
                <a:gd name="T83" fmla="*/ 0 h 83"/>
                <a:gd name="T84" fmla="*/ 1 w 181"/>
                <a:gd name="T85" fmla="*/ 0 h 83"/>
                <a:gd name="T86" fmla="*/ 1 w 181"/>
                <a:gd name="T87" fmla="*/ 0 h 83"/>
                <a:gd name="T88" fmla="*/ 1 w 181"/>
                <a:gd name="T89" fmla="*/ 0 h 83"/>
                <a:gd name="T90" fmla="*/ 1 w 181"/>
                <a:gd name="T91" fmla="*/ 0 h 83"/>
                <a:gd name="T92" fmla="*/ 1 w 181"/>
                <a:gd name="T93" fmla="*/ 0 h 83"/>
                <a:gd name="T94" fmla="*/ 1 w 181"/>
                <a:gd name="T95" fmla="*/ 0 h 83"/>
                <a:gd name="T96" fmla="*/ 1 w 181"/>
                <a:gd name="T97" fmla="*/ 0 h 83"/>
                <a:gd name="T98" fmla="*/ 1 w 181"/>
                <a:gd name="T99" fmla="*/ 0 h 83"/>
                <a:gd name="T100" fmla="*/ 1 w 181"/>
                <a:gd name="T101" fmla="*/ 0 h 83"/>
                <a:gd name="T102" fmla="*/ 1 w 181"/>
                <a:gd name="T103" fmla="*/ 0 h 83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181" h="83">
                  <a:moveTo>
                    <a:pt x="0" y="25"/>
                  </a:moveTo>
                  <a:lnTo>
                    <a:pt x="1" y="26"/>
                  </a:lnTo>
                  <a:lnTo>
                    <a:pt x="1" y="27"/>
                  </a:lnTo>
                  <a:lnTo>
                    <a:pt x="1" y="30"/>
                  </a:lnTo>
                  <a:lnTo>
                    <a:pt x="1" y="31"/>
                  </a:lnTo>
                  <a:lnTo>
                    <a:pt x="8" y="31"/>
                  </a:lnTo>
                  <a:lnTo>
                    <a:pt x="15" y="31"/>
                  </a:lnTo>
                  <a:lnTo>
                    <a:pt x="23" y="31"/>
                  </a:lnTo>
                  <a:lnTo>
                    <a:pt x="31" y="32"/>
                  </a:lnTo>
                  <a:lnTo>
                    <a:pt x="39" y="33"/>
                  </a:lnTo>
                  <a:lnTo>
                    <a:pt x="45" y="35"/>
                  </a:lnTo>
                  <a:lnTo>
                    <a:pt x="49" y="36"/>
                  </a:lnTo>
                  <a:lnTo>
                    <a:pt x="53" y="39"/>
                  </a:lnTo>
                  <a:lnTo>
                    <a:pt x="56" y="46"/>
                  </a:lnTo>
                  <a:lnTo>
                    <a:pt x="61" y="56"/>
                  </a:lnTo>
                  <a:lnTo>
                    <a:pt x="69" y="66"/>
                  </a:lnTo>
                  <a:lnTo>
                    <a:pt x="79" y="75"/>
                  </a:lnTo>
                  <a:lnTo>
                    <a:pt x="85" y="76"/>
                  </a:lnTo>
                  <a:lnTo>
                    <a:pt x="86" y="75"/>
                  </a:lnTo>
                  <a:lnTo>
                    <a:pt x="85" y="72"/>
                  </a:lnTo>
                  <a:lnTo>
                    <a:pt x="80" y="68"/>
                  </a:lnTo>
                  <a:lnTo>
                    <a:pt x="75" y="61"/>
                  </a:lnTo>
                  <a:lnTo>
                    <a:pt x="71" y="54"/>
                  </a:lnTo>
                  <a:lnTo>
                    <a:pt x="69" y="46"/>
                  </a:lnTo>
                  <a:lnTo>
                    <a:pt x="68" y="40"/>
                  </a:lnTo>
                  <a:lnTo>
                    <a:pt x="76" y="40"/>
                  </a:lnTo>
                  <a:lnTo>
                    <a:pt x="86" y="41"/>
                  </a:lnTo>
                  <a:lnTo>
                    <a:pt x="94" y="43"/>
                  </a:lnTo>
                  <a:lnTo>
                    <a:pt x="101" y="46"/>
                  </a:lnTo>
                  <a:lnTo>
                    <a:pt x="104" y="55"/>
                  </a:lnTo>
                  <a:lnTo>
                    <a:pt x="110" y="64"/>
                  </a:lnTo>
                  <a:lnTo>
                    <a:pt x="120" y="73"/>
                  </a:lnTo>
                  <a:lnTo>
                    <a:pt x="130" y="80"/>
                  </a:lnTo>
                  <a:lnTo>
                    <a:pt x="138" y="83"/>
                  </a:lnTo>
                  <a:lnTo>
                    <a:pt x="144" y="83"/>
                  </a:lnTo>
                  <a:lnTo>
                    <a:pt x="145" y="81"/>
                  </a:lnTo>
                  <a:lnTo>
                    <a:pt x="142" y="78"/>
                  </a:lnTo>
                  <a:lnTo>
                    <a:pt x="130" y="71"/>
                  </a:lnTo>
                  <a:lnTo>
                    <a:pt x="121" y="63"/>
                  </a:lnTo>
                  <a:lnTo>
                    <a:pt x="114" y="56"/>
                  </a:lnTo>
                  <a:lnTo>
                    <a:pt x="112" y="49"/>
                  </a:lnTo>
                  <a:lnTo>
                    <a:pt x="119" y="53"/>
                  </a:lnTo>
                  <a:lnTo>
                    <a:pt x="128" y="56"/>
                  </a:lnTo>
                  <a:lnTo>
                    <a:pt x="137" y="57"/>
                  </a:lnTo>
                  <a:lnTo>
                    <a:pt x="147" y="60"/>
                  </a:lnTo>
                  <a:lnTo>
                    <a:pt x="157" y="61"/>
                  </a:lnTo>
                  <a:lnTo>
                    <a:pt x="165" y="62"/>
                  </a:lnTo>
                  <a:lnTo>
                    <a:pt x="171" y="63"/>
                  </a:lnTo>
                  <a:lnTo>
                    <a:pt x="176" y="63"/>
                  </a:lnTo>
                  <a:lnTo>
                    <a:pt x="180" y="63"/>
                  </a:lnTo>
                  <a:lnTo>
                    <a:pt x="181" y="61"/>
                  </a:lnTo>
                  <a:lnTo>
                    <a:pt x="177" y="58"/>
                  </a:lnTo>
                  <a:lnTo>
                    <a:pt x="173" y="57"/>
                  </a:lnTo>
                  <a:lnTo>
                    <a:pt x="166" y="56"/>
                  </a:lnTo>
                  <a:lnTo>
                    <a:pt x="159" y="55"/>
                  </a:lnTo>
                  <a:lnTo>
                    <a:pt x="150" y="53"/>
                  </a:lnTo>
                  <a:lnTo>
                    <a:pt x="142" y="50"/>
                  </a:lnTo>
                  <a:lnTo>
                    <a:pt x="133" y="47"/>
                  </a:lnTo>
                  <a:lnTo>
                    <a:pt x="125" y="45"/>
                  </a:lnTo>
                  <a:lnTo>
                    <a:pt x="121" y="42"/>
                  </a:lnTo>
                  <a:lnTo>
                    <a:pt x="117" y="41"/>
                  </a:lnTo>
                  <a:lnTo>
                    <a:pt x="123" y="35"/>
                  </a:lnTo>
                  <a:lnTo>
                    <a:pt x="129" y="32"/>
                  </a:lnTo>
                  <a:lnTo>
                    <a:pt x="135" y="30"/>
                  </a:lnTo>
                  <a:lnTo>
                    <a:pt x="140" y="28"/>
                  </a:lnTo>
                  <a:lnTo>
                    <a:pt x="145" y="27"/>
                  </a:lnTo>
                  <a:lnTo>
                    <a:pt x="146" y="26"/>
                  </a:lnTo>
                  <a:lnTo>
                    <a:pt x="144" y="24"/>
                  </a:lnTo>
                  <a:lnTo>
                    <a:pt x="138" y="21"/>
                  </a:lnTo>
                  <a:lnTo>
                    <a:pt x="131" y="21"/>
                  </a:lnTo>
                  <a:lnTo>
                    <a:pt x="122" y="25"/>
                  </a:lnTo>
                  <a:lnTo>
                    <a:pt x="114" y="30"/>
                  </a:lnTo>
                  <a:lnTo>
                    <a:pt x="109" y="35"/>
                  </a:lnTo>
                  <a:lnTo>
                    <a:pt x="105" y="35"/>
                  </a:lnTo>
                  <a:lnTo>
                    <a:pt x="99" y="34"/>
                  </a:lnTo>
                  <a:lnTo>
                    <a:pt x="93" y="33"/>
                  </a:lnTo>
                  <a:lnTo>
                    <a:pt x="87" y="33"/>
                  </a:lnTo>
                  <a:lnTo>
                    <a:pt x="83" y="32"/>
                  </a:lnTo>
                  <a:lnTo>
                    <a:pt x="78" y="32"/>
                  </a:lnTo>
                  <a:lnTo>
                    <a:pt x="75" y="32"/>
                  </a:lnTo>
                  <a:lnTo>
                    <a:pt x="72" y="32"/>
                  </a:lnTo>
                  <a:lnTo>
                    <a:pt x="71" y="25"/>
                  </a:lnTo>
                  <a:lnTo>
                    <a:pt x="74" y="17"/>
                  </a:lnTo>
                  <a:lnTo>
                    <a:pt x="79" y="10"/>
                  </a:lnTo>
                  <a:lnTo>
                    <a:pt x="87" y="5"/>
                  </a:lnTo>
                  <a:lnTo>
                    <a:pt x="93" y="2"/>
                  </a:lnTo>
                  <a:lnTo>
                    <a:pt x="94" y="1"/>
                  </a:lnTo>
                  <a:lnTo>
                    <a:pt x="92" y="0"/>
                  </a:lnTo>
                  <a:lnTo>
                    <a:pt x="87" y="0"/>
                  </a:lnTo>
                  <a:lnTo>
                    <a:pt x="84" y="1"/>
                  </a:lnTo>
                  <a:lnTo>
                    <a:pt x="79" y="3"/>
                  </a:lnTo>
                  <a:lnTo>
                    <a:pt x="74" y="6"/>
                  </a:lnTo>
                  <a:lnTo>
                    <a:pt x="69" y="10"/>
                  </a:lnTo>
                  <a:lnTo>
                    <a:pt x="63" y="15"/>
                  </a:lnTo>
                  <a:lnTo>
                    <a:pt x="59" y="18"/>
                  </a:lnTo>
                  <a:lnTo>
                    <a:pt x="55" y="21"/>
                  </a:lnTo>
                  <a:lnTo>
                    <a:pt x="53" y="24"/>
                  </a:lnTo>
                  <a:lnTo>
                    <a:pt x="48" y="24"/>
                  </a:lnTo>
                  <a:lnTo>
                    <a:pt x="41" y="24"/>
                  </a:lnTo>
                  <a:lnTo>
                    <a:pt x="34" y="24"/>
                  </a:lnTo>
                  <a:lnTo>
                    <a:pt x="26" y="24"/>
                  </a:lnTo>
                  <a:lnTo>
                    <a:pt x="18" y="24"/>
                  </a:lnTo>
                  <a:lnTo>
                    <a:pt x="10" y="24"/>
                  </a:lnTo>
                  <a:lnTo>
                    <a:pt x="4" y="24"/>
                  </a:lnTo>
                  <a:lnTo>
                    <a:pt x="0" y="25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393" name="Freeform 270"/>
            <p:cNvSpPr>
              <a:spLocks/>
            </p:cNvSpPr>
            <p:nvPr/>
          </p:nvSpPr>
          <p:spPr bwMode="auto">
            <a:xfrm>
              <a:off x="142" y="160"/>
              <a:ext cx="74" cy="84"/>
            </a:xfrm>
            <a:custGeom>
              <a:avLst/>
              <a:gdLst>
                <a:gd name="T0" fmla="*/ 1 w 148"/>
                <a:gd name="T1" fmla="*/ 0 h 169"/>
                <a:gd name="T2" fmla="*/ 1 w 148"/>
                <a:gd name="T3" fmla="*/ 0 h 169"/>
                <a:gd name="T4" fmla="*/ 1 w 148"/>
                <a:gd name="T5" fmla="*/ 0 h 169"/>
                <a:gd name="T6" fmla="*/ 1 w 148"/>
                <a:gd name="T7" fmla="*/ 0 h 169"/>
                <a:gd name="T8" fmla="*/ 1 w 148"/>
                <a:gd name="T9" fmla="*/ 0 h 169"/>
                <a:gd name="T10" fmla="*/ 1 w 148"/>
                <a:gd name="T11" fmla="*/ 0 h 169"/>
                <a:gd name="T12" fmla="*/ 1 w 148"/>
                <a:gd name="T13" fmla="*/ 0 h 169"/>
                <a:gd name="T14" fmla="*/ 1 w 148"/>
                <a:gd name="T15" fmla="*/ 0 h 169"/>
                <a:gd name="T16" fmla="*/ 1 w 148"/>
                <a:gd name="T17" fmla="*/ 0 h 169"/>
                <a:gd name="T18" fmla="*/ 1 w 148"/>
                <a:gd name="T19" fmla="*/ 0 h 169"/>
                <a:gd name="T20" fmla="*/ 1 w 148"/>
                <a:gd name="T21" fmla="*/ 0 h 169"/>
                <a:gd name="T22" fmla="*/ 1 w 148"/>
                <a:gd name="T23" fmla="*/ 0 h 169"/>
                <a:gd name="T24" fmla="*/ 1 w 148"/>
                <a:gd name="T25" fmla="*/ 0 h 169"/>
                <a:gd name="T26" fmla="*/ 1 w 148"/>
                <a:gd name="T27" fmla="*/ 0 h 169"/>
                <a:gd name="T28" fmla="*/ 1 w 148"/>
                <a:gd name="T29" fmla="*/ 0 h 169"/>
                <a:gd name="T30" fmla="*/ 1 w 148"/>
                <a:gd name="T31" fmla="*/ 0 h 169"/>
                <a:gd name="T32" fmla="*/ 1 w 148"/>
                <a:gd name="T33" fmla="*/ 1 h 169"/>
                <a:gd name="T34" fmla="*/ 2 w 148"/>
                <a:gd name="T35" fmla="*/ 1 h 169"/>
                <a:gd name="T36" fmla="*/ 2 w 148"/>
                <a:gd name="T37" fmla="*/ 1 h 169"/>
                <a:gd name="T38" fmla="*/ 2 w 148"/>
                <a:gd name="T39" fmla="*/ 1 h 169"/>
                <a:gd name="T40" fmla="*/ 2 w 148"/>
                <a:gd name="T41" fmla="*/ 1 h 169"/>
                <a:gd name="T42" fmla="*/ 2 w 148"/>
                <a:gd name="T43" fmla="*/ 1 h 169"/>
                <a:gd name="T44" fmla="*/ 1 w 148"/>
                <a:gd name="T45" fmla="*/ 0 h 169"/>
                <a:gd name="T46" fmla="*/ 1 w 148"/>
                <a:gd name="T47" fmla="*/ 0 h 169"/>
                <a:gd name="T48" fmla="*/ 1 w 148"/>
                <a:gd name="T49" fmla="*/ 0 h 169"/>
                <a:gd name="T50" fmla="*/ 1 w 148"/>
                <a:gd name="T51" fmla="*/ 0 h 169"/>
                <a:gd name="T52" fmla="*/ 1 w 148"/>
                <a:gd name="T53" fmla="*/ 0 h 169"/>
                <a:gd name="T54" fmla="*/ 1 w 148"/>
                <a:gd name="T55" fmla="*/ 0 h 169"/>
                <a:gd name="T56" fmla="*/ 2 w 148"/>
                <a:gd name="T57" fmla="*/ 0 h 169"/>
                <a:gd name="T58" fmla="*/ 2 w 148"/>
                <a:gd name="T59" fmla="*/ 0 h 169"/>
                <a:gd name="T60" fmla="*/ 1 w 148"/>
                <a:gd name="T61" fmla="*/ 0 h 169"/>
                <a:gd name="T62" fmla="*/ 1 w 148"/>
                <a:gd name="T63" fmla="*/ 0 h 169"/>
                <a:gd name="T64" fmla="*/ 1 w 148"/>
                <a:gd name="T65" fmla="*/ 0 h 169"/>
                <a:gd name="T66" fmla="*/ 1 w 148"/>
                <a:gd name="T67" fmla="*/ 0 h 169"/>
                <a:gd name="T68" fmla="*/ 1 w 148"/>
                <a:gd name="T69" fmla="*/ 0 h 169"/>
                <a:gd name="T70" fmla="*/ 1 w 148"/>
                <a:gd name="T71" fmla="*/ 0 h 169"/>
                <a:gd name="T72" fmla="*/ 1 w 148"/>
                <a:gd name="T73" fmla="*/ 0 h 169"/>
                <a:gd name="T74" fmla="*/ 1 w 148"/>
                <a:gd name="T75" fmla="*/ 0 h 169"/>
                <a:gd name="T76" fmla="*/ 1 w 148"/>
                <a:gd name="T77" fmla="*/ 0 h 169"/>
                <a:gd name="T78" fmla="*/ 1 w 148"/>
                <a:gd name="T79" fmla="*/ 0 h 169"/>
                <a:gd name="T80" fmla="*/ 1 w 148"/>
                <a:gd name="T81" fmla="*/ 0 h 169"/>
                <a:gd name="T82" fmla="*/ 1 w 148"/>
                <a:gd name="T83" fmla="*/ 0 h 169"/>
                <a:gd name="T84" fmla="*/ 1 w 148"/>
                <a:gd name="T85" fmla="*/ 0 h 169"/>
                <a:gd name="T86" fmla="*/ 1 w 148"/>
                <a:gd name="T87" fmla="*/ 0 h 169"/>
                <a:gd name="T88" fmla="*/ 1 w 148"/>
                <a:gd name="T89" fmla="*/ 0 h 169"/>
                <a:gd name="T90" fmla="*/ 1 w 148"/>
                <a:gd name="T91" fmla="*/ 0 h 169"/>
                <a:gd name="T92" fmla="*/ 1 w 148"/>
                <a:gd name="T93" fmla="*/ 0 h 169"/>
                <a:gd name="T94" fmla="*/ 1 w 148"/>
                <a:gd name="T95" fmla="*/ 0 h 169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0" t="0" r="r" b="b"/>
              <a:pathLst>
                <a:path w="148" h="169">
                  <a:moveTo>
                    <a:pt x="0" y="0"/>
                  </a:moveTo>
                  <a:lnTo>
                    <a:pt x="6" y="5"/>
                  </a:lnTo>
                  <a:lnTo>
                    <a:pt x="13" y="13"/>
                  </a:lnTo>
                  <a:lnTo>
                    <a:pt x="20" y="22"/>
                  </a:lnTo>
                  <a:lnTo>
                    <a:pt x="25" y="27"/>
                  </a:lnTo>
                  <a:lnTo>
                    <a:pt x="21" y="40"/>
                  </a:lnTo>
                  <a:lnTo>
                    <a:pt x="21" y="58"/>
                  </a:lnTo>
                  <a:lnTo>
                    <a:pt x="22" y="76"/>
                  </a:lnTo>
                  <a:lnTo>
                    <a:pt x="28" y="89"/>
                  </a:lnTo>
                  <a:lnTo>
                    <a:pt x="27" y="74"/>
                  </a:lnTo>
                  <a:lnTo>
                    <a:pt x="28" y="59"/>
                  </a:lnTo>
                  <a:lnTo>
                    <a:pt x="30" y="45"/>
                  </a:lnTo>
                  <a:lnTo>
                    <a:pt x="35" y="37"/>
                  </a:lnTo>
                  <a:lnTo>
                    <a:pt x="37" y="35"/>
                  </a:lnTo>
                  <a:lnTo>
                    <a:pt x="40" y="36"/>
                  </a:lnTo>
                  <a:lnTo>
                    <a:pt x="41" y="38"/>
                  </a:lnTo>
                  <a:lnTo>
                    <a:pt x="43" y="42"/>
                  </a:lnTo>
                  <a:lnTo>
                    <a:pt x="49" y="48"/>
                  </a:lnTo>
                  <a:lnTo>
                    <a:pt x="56" y="56"/>
                  </a:lnTo>
                  <a:lnTo>
                    <a:pt x="63" y="64"/>
                  </a:lnTo>
                  <a:lnTo>
                    <a:pt x="67" y="70"/>
                  </a:lnTo>
                  <a:lnTo>
                    <a:pt x="65" y="83"/>
                  </a:lnTo>
                  <a:lnTo>
                    <a:pt x="63" y="100"/>
                  </a:lnTo>
                  <a:lnTo>
                    <a:pt x="65" y="114"/>
                  </a:lnTo>
                  <a:lnTo>
                    <a:pt x="74" y="127"/>
                  </a:lnTo>
                  <a:lnTo>
                    <a:pt x="72" y="112"/>
                  </a:lnTo>
                  <a:lnTo>
                    <a:pt x="72" y="97"/>
                  </a:lnTo>
                  <a:lnTo>
                    <a:pt x="74" y="85"/>
                  </a:lnTo>
                  <a:lnTo>
                    <a:pt x="80" y="76"/>
                  </a:lnTo>
                  <a:lnTo>
                    <a:pt x="86" y="82"/>
                  </a:lnTo>
                  <a:lnTo>
                    <a:pt x="94" y="90"/>
                  </a:lnTo>
                  <a:lnTo>
                    <a:pt x="102" y="103"/>
                  </a:lnTo>
                  <a:lnTo>
                    <a:pt x="112" y="116"/>
                  </a:lnTo>
                  <a:lnTo>
                    <a:pt x="121" y="129"/>
                  </a:lnTo>
                  <a:lnTo>
                    <a:pt x="131" y="142"/>
                  </a:lnTo>
                  <a:lnTo>
                    <a:pt x="138" y="154"/>
                  </a:lnTo>
                  <a:lnTo>
                    <a:pt x="142" y="162"/>
                  </a:lnTo>
                  <a:lnTo>
                    <a:pt x="146" y="168"/>
                  </a:lnTo>
                  <a:lnTo>
                    <a:pt x="148" y="169"/>
                  </a:lnTo>
                  <a:lnTo>
                    <a:pt x="148" y="165"/>
                  </a:lnTo>
                  <a:lnTo>
                    <a:pt x="147" y="159"/>
                  </a:lnTo>
                  <a:lnTo>
                    <a:pt x="143" y="153"/>
                  </a:lnTo>
                  <a:lnTo>
                    <a:pt x="138" y="142"/>
                  </a:lnTo>
                  <a:lnTo>
                    <a:pt x="129" y="128"/>
                  </a:lnTo>
                  <a:lnTo>
                    <a:pt x="121" y="114"/>
                  </a:lnTo>
                  <a:lnTo>
                    <a:pt x="111" y="101"/>
                  </a:lnTo>
                  <a:lnTo>
                    <a:pt x="103" y="88"/>
                  </a:lnTo>
                  <a:lnTo>
                    <a:pt x="95" y="79"/>
                  </a:lnTo>
                  <a:lnTo>
                    <a:pt x="89" y="73"/>
                  </a:lnTo>
                  <a:lnTo>
                    <a:pt x="93" y="71"/>
                  </a:lnTo>
                  <a:lnTo>
                    <a:pt x="97" y="67"/>
                  </a:lnTo>
                  <a:lnTo>
                    <a:pt x="102" y="66"/>
                  </a:lnTo>
                  <a:lnTo>
                    <a:pt x="106" y="65"/>
                  </a:lnTo>
                  <a:lnTo>
                    <a:pt x="110" y="64"/>
                  </a:lnTo>
                  <a:lnTo>
                    <a:pt x="114" y="64"/>
                  </a:lnTo>
                  <a:lnTo>
                    <a:pt x="119" y="65"/>
                  </a:lnTo>
                  <a:lnTo>
                    <a:pt x="124" y="67"/>
                  </a:lnTo>
                  <a:lnTo>
                    <a:pt x="131" y="71"/>
                  </a:lnTo>
                  <a:lnTo>
                    <a:pt x="134" y="72"/>
                  </a:lnTo>
                  <a:lnTo>
                    <a:pt x="134" y="71"/>
                  </a:lnTo>
                  <a:lnTo>
                    <a:pt x="132" y="66"/>
                  </a:lnTo>
                  <a:lnTo>
                    <a:pt x="128" y="63"/>
                  </a:lnTo>
                  <a:lnTo>
                    <a:pt x="123" y="60"/>
                  </a:lnTo>
                  <a:lnTo>
                    <a:pt x="116" y="58"/>
                  </a:lnTo>
                  <a:lnTo>
                    <a:pt x="109" y="57"/>
                  </a:lnTo>
                  <a:lnTo>
                    <a:pt x="101" y="57"/>
                  </a:lnTo>
                  <a:lnTo>
                    <a:pt x="93" y="58"/>
                  </a:lnTo>
                  <a:lnTo>
                    <a:pt x="87" y="59"/>
                  </a:lnTo>
                  <a:lnTo>
                    <a:pt x="81" y="63"/>
                  </a:lnTo>
                  <a:lnTo>
                    <a:pt x="73" y="56"/>
                  </a:lnTo>
                  <a:lnTo>
                    <a:pt x="65" y="48"/>
                  </a:lnTo>
                  <a:lnTo>
                    <a:pt x="57" y="41"/>
                  </a:lnTo>
                  <a:lnTo>
                    <a:pt x="52" y="36"/>
                  </a:lnTo>
                  <a:lnTo>
                    <a:pt x="58" y="33"/>
                  </a:lnTo>
                  <a:lnTo>
                    <a:pt x="66" y="31"/>
                  </a:lnTo>
                  <a:lnTo>
                    <a:pt x="75" y="30"/>
                  </a:lnTo>
                  <a:lnTo>
                    <a:pt x="83" y="31"/>
                  </a:lnTo>
                  <a:lnTo>
                    <a:pt x="87" y="33"/>
                  </a:lnTo>
                  <a:lnTo>
                    <a:pt x="88" y="31"/>
                  </a:lnTo>
                  <a:lnTo>
                    <a:pt x="86" y="29"/>
                  </a:lnTo>
                  <a:lnTo>
                    <a:pt x="81" y="28"/>
                  </a:lnTo>
                  <a:lnTo>
                    <a:pt x="78" y="28"/>
                  </a:lnTo>
                  <a:lnTo>
                    <a:pt x="73" y="27"/>
                  </a:lnTo>
                  <a:lnTo>
                    <a:pt x="67" y="26"/>
                  </a:lnTo>
                  <a:lnTo>
                    <a:pt x="61" y="26"/>
                  </a:lnTo>
                  <a:lnTo>
                    <a:pt x="56" y="25"/>
                  </a:lnTo>
                  <a:lnTo>
                    <a:pt x="51" y="25"/>
                  </a:lnTo>
                  <a:lnTo>
                    <a:pt x="45" y="25"/>
                  </a:lnTo>
                  <a:lnTo>
                    <a:pt x="42" y="25"/>
                  </a:lnTo>
                  <a:lnTo>
                    <a:pt x="37" y="23"/>
                  </a:lnTo>
                  <a:lnTo>
                    <a:pt x="32" y="20"/>
                  </a:lnTo>
                  <a:lnTo>
                    <a:pt x="26" y="15"/>
                  </a:lnTo>
                  <a:lnTo>
                    <a:pt x="20" y="11"/>
                  </a:lnTo>
                  <a:lnTo>
                    <a:pt x="14" y="6"/>
                  </a:lnTo>
                  <a:lnTo>
                    <a:pt x="10" y="3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394" name="Freeform 271"/>
            <p:cNvSpPr>
              <a:spLocks/>
            </p:cNvSpPr>
            <p:nvPr/>
          </p:nvSpPr>
          <p:spPr bwMode="auto">
            <a:xfrm>
              <a:off x="79" y="167"/>
              <a:ext cx="55" cy="98"/>
            </a:xfrm>
            <a:custGeom>
              <a:avLst/>
              <a:gdLst>
                <a:gd name="T0" fmla="*/ 1 w 110"/>
                <a:gd name="T1" fmla="*/ 1 h 195"/>
                <a:gd name="T2" fmla="*/ 1 w 110"/>
                <a:gd name="T3" fmla="*/ 1 h 195"/>
                <a:gd name="T4" fmla="*/ 1 w 110"/>
                <a:gd name="T5" fmla="*/ 1 h 195"/>
                <a:gd name="T6" fmla="*/ 1 w 110"/>
                <a:gd name="T7" fmla="*/ 1 h 195"/>
                <a:gd name="T8" fmla="*/ 1 w 110"/>
                <a:gd name="T9" fmla="*/ 1 h 195"/>
                <a:gd name="T10" fmla="*/ 1 w 110"/>
                <a:gd name="T11" fmla="*/ 1 h 195"/>
                <a:gd name="T12" fmla="*/ 1 w 110"/>
                <a:gd name="T13" fmla="*/ 1 h 195"/>
                <a:gd name="T14" fmla="*/ 1 w 110"/>
                <a:gd name="T15" fmla="*/ 1 h 195"/>
                <a:gd name="T16" fmla="*/ 1 w 110"/>
                <a:gd name="T17" fmla="*/ 1 h 195"/>
                <a:gd name="T18" fmla="*/ 1 w 110"/>
                <a:gd name="T19" fmla="*/ 1 h 195"/>
                <a:gd name="T20" fmla="*/ 1 w 110"/>
                <a:gd name="T21" fmla="*/ 1 h 195"/>
                <a:gd name="T22" fmla="*/ 1 w 110"/>
                <a:gd name="T23" fmla="*/ 1 h 195"/>
                <a:gd name="T24" fmla="*/ 1 w 110"/>
                <a:gd name="T25" fmla="*/ 1 h 195"/>
                <a:gd name="T26" fmla="*/ 1 w 110"/>
                <a:gd name="T27" fmla="*/ 1 h 195"/>
                <a:gd name="T28" fmla="*/ 1 w 110"/>
                <a:gd name="T29" fmla="*/ 1 h 195"/>
                <a:gd name="T30" fmla="*/ 1 w 110"/>
                <a:gd name="T31" fmla="*/ 1 h 195"/>
                <a:gd name="T32" fmla="*/ 1 w 110"/>
                <a:gd name="T33" fmla="*/ 1 h 195"/>
                <a:gd name="T34" fmla="*/ 1 w 110"/>
                <a:gd name="T35" fmla="*/ 1 h 195"/>
                <a:gd name="T36" fmla="*/ 1 w 110"/>
                <a:gd name="T37" fmla="*/ 2 h 195"/>
                <a:gd name="T38" fmla="*/ 1 w 110"/>
                <a:gd name="T39" fmla="*/ 2 h 195"/>
                <a:gd name="T40" fmla="*/ 1 w 110"/>
                <a:gd name="T41" fmla="*/ 2 h 195"/>
                <a:gd name="T42" fmla="*/ 1 w 110"/>
                <a:gd name="T43" fmla="*/ 2 h 195"/>
                <a:gd name="T44" fmla="*/ 1 w 110"/>
                <a:gd name="T45" fmla="*/ 2 h 195"/>
                <a:gd name="T46" fmla="*/ 1 w 110"/>
                <a:gd name="T47" fmla="*/ 2 h 195"/>
                <a:gd name="T48" fmla="*/ 0 w 110"/>
                <a:gd name="T49" fmla="*/ 2 h 195"/>
                <a:gd name="T50" fmla="*/ 1 w 110"/>
                <a:gd name="T51" fmla="*/ 2 h 195"/>
                <a:gd name="T52" fmla="*/ 1 w 110"/>
                <a:gd name="T53" fmla="*/ 2 h 195"/>
                <a:gd name="T54" fmla="*/ 1 w 110"/>
                <a:gd name="T55" fmla="*/ 2 h 195"/>
                <a:gd name="T56" fmla="*/ 1 w 110"/>
                <a:gd name="T57" fmla="*/ 2 h 195"/>
                <a:gd name="T58" fmla="*/ 1 w 110"/>
                <a:gd name="T59" fmla="*/ 2 h 195"/>
                <a:gd name="T60" fmla="*/ 1 w 110"/>
                <a:gd name="T61" fmla="*/ 2 h 195"/>
                <a:gd name="T62" fmla="*/ 1 w 110"/>
                <a:gd name="T63" fmla="*/ 2 h 195"/>
                <a:gd name="T64" fmla="*/ 1 w 110"/>
                <a:gd name="T65" fmla="*/ 2 h 195"/>
                <a:gd name="T66" fmla="*/ 1 w 110"/>
                <a:gd name="T67" fmla="*/ 1 h 195"/>
                <a:gd name="T68" fmla="*/ 1 w 110"/>
                <a:gd name="T69" fmla="*/ 1 h 195"/>
                <a:gd name="T70" fmla="*/ 1 w 110"/>
                <a:gd name="T71" fmla="*/ 1 h 195"/>
                <a:gd name="T72" fmla="*/ 1 w 110"/>
                <a:gd name="T73" fmla="*/ 1 h 195"/>
                <a:gd name="T74" fmla="*/ 1 w 110"/>
                <a:gd name="T75" fmla="*/ 1 h 195"/>
                <a:gd name="T76" fmla="*/ 1 w 110"/>
                <a:gd name="T77" fmla="*/ 1 h 195"/>
                <a:gd name="T78" fmla="*/ 1 w 110"/>
                <a:gd name="T79" fmla="*/ 1 h 195"/>
                <a:gd name="T80" fmla="*/ 1 w 110"/>
                <a:gd name="T81" fmla="*/ 1 h 195"/>
                <a:gd name="T82" fmla="*/ 1 w 110"/>
                <a:gd name="T83" fmla="*/ 1 h 195"/>
                <a:gd name="T84" fmla="*/ 1 w 110"/>
                <a:gd name="T85" fmla="*/ 1 h 195"/>
                <a:gd name="T86" fmla="*/ 1 w 110"/>
                <a:gd name="T87" fmla="*/ 1 h 195"/>
                <a:gd name="T88" fmla="*/ 1 w 110"/>
                <a:gd name="T89" fmla="*/ 1 h 195"/>
                <a:gd name="T90" fmla="*/ 1 w 110"/>
                <a:gd name="T91" fmla="*/ 1 h 195"/>
                <a:gd name="T92" fmla="*/ 1 w 110"/>
                <a:gd name="T93" fmla="*/ 1 h 195"/>
                <a:gd name="T94" fmla="*/ 1 w 110"/>
                <a:gd name="T95" fmla="*/ 1 h 195"/>
                <a:gd name="T96" fmla="*/ 1 w 110"/>
                <a:gd name="T97" fmla="*/ 0 h 195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110" h="195">
                  <a:moveTo>
                    <a:pt x="73" y="10"/>
                  </a:moveTo>
                  <a:lnTo>
                    <a:pt x="73" y="18"/>
                  </a:lnTo>
                  <a:lnTo>
                    <a:pt x="72" y="25"/>
                  </a:lnTo>
                  <a:lnTo>
                    <a:pt x="70" y="29"/>
                  </a:lnTo>
                  <a:lnTo>
                    <a:pt x="67" y="33"/>
                  </a:lnTo>
                  <a:lnTo>
                    <a:pt x="61" y="36"/>
                  </a:lnTo>
                  <a:lnTo>
                    <a:pt x="53" y="40"/>
                  </a:lnTo>
                  <a:lnTo>
                    <a:pt x="45" y="44"/>
                  </a:lnTo>
                  <a:lnTo>
                    <a:pt x="35" y="49"/>
                  </a:lnTo>
                  <a:lnTo>
                    <a:pt x="26" y="53"/>
                  </a:lnTo>
                  <a:lnTo>
                    <a:pt x="19" y="58"/>
                  </a:lnTo>
                  <a:lnTo>
                    <a:pt x="14" y="64"/>
                  </a:lnTo>
                  <a:lnTo>
                    <a:pt x="11" y="68"/>
                  </a:lnTo>
                  <a:lnTo>
                    <a:pt x="11" y="72"/>
                  </a:lnTo>
                  <a:lnTo>
                    <a:pt x="12" y="73"/>
                  </a:lnTo>
                  <a:lnTo>
                    <a:pt x="14" y="72"/>
                  </a:lnTo>
                  <a:lnTo>
                    <a:pt x="17" y="70"/>
                  </a:lnTo>
                  <a:lnTo>
                    <a:pt x="21" y="66"/>
                  </a:lnTo>
                  <a:lnTo>
                    <a:pt x="25" y="61"/>
                  </a:lnTo>
                  <a:lnTo>
                    <a:pt x="31" y="58"/>
                  </a:lnTo>
                  <a:lnTo>
                    <a:pt x="37" y="56"/>
                  </a:lnTo>
                  <a:lnTo>
                    <a:pt x="42" y="52"/>
                  </a:lnTo>
                  <a:lnTo>
                    <a:pt x="49" y="51"/>
                  </a:lnTo>
                  <a:lnTo>
                    <a:pt x="56" y="49"/>
                  </a:lnTo>
                  <a:lnTo>
                    <a:pt x="62" y="49"/>
                  </a:lnTo>
                  <a:lnTo>
                    <a:pt x="61" y="59"/>
                  </a:lnTo>
                  <a:lnTo>
                    <a:pt x="59" y="68"/>
                  </a:lnTo>
                  <a:lnTo>
                    <a:pt x="55" y="75"/>
                  </a:lnTo>
                  <a:lnTo>
                    <a:pt x="53" y="81"/>
                  </a:lnTo>
                  <a:lnTo>
                    <a:pt x="45" y="82"/>
                  </a:lnTo>
                  <a:lnTo>
                    <a:pt x="35" y="86"/>
                  </a:lnTo>
                  <a:lnTo>
                    <a:pt x="29" y="88"/>
                  </a:lnTo>
                  <a:lnTo>
                    <a:pt x="22" y="93"/>
                  </a:lnTo>
                  <a:lnTo>
                    <a:pt x="15" y="97"/>
                  </a:lnTo>
                  <a:lnTo>
                    <a:pt x="10" y="102"/>
                  </a:lnTo>
                  <a:lnTo>
                    <a:pt x="8" y="108"/>
                  </a:lnTo>
                  <a:lnTo>
                    <a:pt x="7" y="113"/>
                  </a:lnTo>
                  <a:lnTo>
                    <a:pt x="7" y="117"/>
                  </a:lnTo>
                  <a:lnTo>
                    <a:pt x="8" y="118"/>
                  </a:lnTo>
                  <a:lnTo>
                    <a:pt x="10" y="116"/>
                  </a:lnTo>
                  <a:lnTo>
                    <a:pt x="11" y="112"/>
                  </a:lnTo>
                  <a:lnTo>
                    <a:pt x="14" y="109"/>
                  </a:lnTo>
                  <a:lnTo>
                    <a:pt x="17" y="105"/>
                  </a:lnTo>
                  <a:lnTo>
                    <a:pt x="23" y="102"/>
                  </a:lnTo>
                  <a:lnTo>
                    <a:pt x="29" y="98"/>
                  </a:lnTo>
                  <a:lnTo>
                    <a:pt x="35" y="95"/>
                  </a:lnTo>
                  <a:lnTo>
                    <a:pt x="42" y="93"/>
                  </a:lnTo>
                  <a:lnTo>
                    <a:pt x="48" y="91"/>
                  </a:lnTo>
                  <a:lnTo>
                    <a:pt x="54" y="90"/>
                  </a:lnTo>
                  <a:lnTo>
                    <a:pt x="54" y="102"/>
                  </a:lnTo>
                  <a:lnTo>
                    <a:pt x="52" y="111"/>
                  </a:lnTo>
                  <a:lnTo>
                    <a:pt x="49" y="119"/>
                  </a:lnTo>
                  <a:lnTo>
                    <a:pt x="46" y="125"/>
                  </a:lnTo>
                  <a:lnTo>
                    <a:pt x="39" y="127"/>
                  </a:lnTo>
                  <a:lnTo>
                    <a:pt x="32" y="129"/>
                  </a:lnTo>
                  <a:lnTo>
                    <a:pt x="26" y="133"/>
                  </a:lnTo>
                  <a:lnTo>
                    <a:pt x="21" y="136"/>
                  </a:lnTo>
                  <a:lnTo>
                    <a:pt x="16" y="141"/>
                  </a:lnTo>
                  <a:lnTo>
                    <a:pt x="12" y="146"/>
                  </a:lnTo>
                  <a:lnTo>
                    <a:pt x="10" y="151"/>
                  </a:lnTo>
                  <a:lnTo>
                    <a:pt x="9" y="157"/>
                  </a:lnTo>
                  <a:lnTo>
                    <a:pt x="17" y="149"/>
                  </a:lnTo>
                  <a:lnTo>
                    <a:pt x="26" y="141"/>
                  </a:lnTo>
                  <a:lnTo>
                    <a:pt x="35" y="135"/>
                  </a:lnTo>
                  <a:lnTo>
                    <a:pt x="42" y="133"/>
                  </a:lnTo>
                  <a:lnTo>
                    <a:pt x="41" y="139"/>
                  </a:lnTo>
                  <a:lnTo>
                    <a:pt x="39" y="146"/>
                  </a:lnTo>
                  <a:lnTo>
                    <a:pt x="35" y="154"/>
                  </a:lnTo>
                  <a:lnTo>
                    <a:pt x="31" y="163"/>
                  </a:lnTo>
                  <a:lnTo>
                    <a:pt x="24" y="171"/>
                  </a:lnTo>
                  <a:lnTo>
                    <a:pt x="18" y="179"/>
                  </a:lnTo>
                  <a:lnTo>
                    <a:pt x="11" y="185"/>
                  </a:lnTo>
                  <a:lnTo>
                    <a:pt x="4" y="189"/>
                  </a:lnTo>
                  <a:lnTo>
                    <a:pt x="1" y="192"/>
                  </a:lnTo>
                  <a:lnTo>
                    <a:pt x="0" y="194"/>
                  </a:lnTo>
                  <a:lnTo>
                    <a:pt x="1" y="195"/>
                  </a:lnTo>
                  <a:lnTo>
                    <a:pt x="6" y="194"/>
                  </a:lnTo>
                  <a:lnTo>
                    <a:pt x="10" y="192"/>
                  </a:lnTo>
                  <a:lnTo>
                    <a:pt x="16" y="188"/>
                  </a:lnTo>
                  <a:lnTo>
                    <a:pt x="23" y="183"/>
                  </a:lnTo>
                  <a:lnTo>
                    <a:pt x="30" y="174"/>
                  </a:lnTo>
                  <a:lnTo>
                    <a:pt x="37" y="166"/>
                  </a:lnTo>
                  <a:lnTo>
                    <a:pt x="44" y="156"/>
                  </a:lnTo>
                  <a:lnTo>
                    <a:pt x="48" y="144"/>
                  </a:lnTo>
                  <a:lnTo>
                    <a:pt x="52" y="133"/>
                  </a:lnTo>
                  <a:lnTo>
                    <a:pt x="60" y="135"/>
                  </a:lnTo>
                  <a:lnTo>
                    <a:pt x="67" y="141"/>
                  </a:lnTo>
                  <a:lnTo>
                    <a:pt x="71" y="149"/>
                  </a:lnTo>
                  <a:lnTo>
                    <a:pt x="71" y="156"/>
                  </a:lnTo>
                  <a:lnTo>
                    <a:pt x="69" y="163"/>
                  </a:lnTo>
                  <a:lnTo>
                    <a:pt x="69" y="168"/>
                  </a:lnTo>
                  <a:lnTo>
                    <a:pt x="70" y="169"/>
                  </a:lnTo>
                  <a:lnTo>
                    <a:pt x="73" y="165"/>
                  </a:lnTo>
                  <a:lnTo>
                    <a:pt x="76" y="162"/>
                  </a:lnTo>
                  <a:lnTo>
                    <a:pt x="78" y="158"/>
                  </a:lnTo>
                  <a:lnTo>
                    <a:pt x="78" y="155"/>
                  </a:lnTo>
                  <a:lnTo>
                    <a:pt x="77" y="150"/>
                  </a:lnTo>
                  <a:lnTo>
                    <a:pt x="73" y="142"/>
                  </a:lnTo>
                  <a:lnTo>
                    <a:pt x="69" y="134"/>
                  </a:lnTo>
                  <a:lnTo>
                    <a:pt x="64" y="128"/>
                  </a:lnTo>
                  <a:lnTo>
                    <a:pt x="61" y="125"/>
                  </a:lnTo>
                  <a:lnTo>
                    <a:pt x="63" y="116"/>
                  </a:lnTo>
                  <a:lnTo>
                    <a:pt x="64" y="105"/>
                  </a:lnTo>
                  <a:lnTo>
                    <a:pt x="67" y="95"/>
                  </a:lnTo>
                  <a:lnTo>
                    <a:pt x="67" y="88"/>
                  </a:lnTo>
                  <a:lnTo>
                    <a:pt x="68" y="85"/>
                  </a:lnTo>
                  <a:lnTo>
                    <a:pt x="69" y="85"/>
                  </a:lnTo>
                  <a:lnTo>
                    <a:pt x="72" y="86"/>
                  </a:lnTo>
                  <a:lnTo>
                    <a:pt x="78" y="88"/>
                  </a:lnTo>
                  <a:lnTo>
                    <a:pt x="85" y="93"/>
                  </a:lnTo>
                  <a:lnTo>
                    <a:pt x="91" y="98"/>
                  </a:lnTo>
                  <a:lnTo>
                    <a:pt x="97" y="108"/>
                  </a:lnTo>
                  <a:lnTo>
                    <a:pt x="99" y="120"/>
                  </a:lnTo>
                  <a:lnTo>
                    <a:pt x="100" y="125"/>
                  </a:lnTo>
                  <a:lnTo>
                    <a:pt x="101" y="126"/>
                  </a:lnTo>
                  <a:lnTo>
                    <a:pt x="103" y="125"/>
                  </a:lnTo>
                  <a:lnTo>
                    <a:pt x="103" y="119"/>
                  </a:lnTo>
                  <a:lnTo>
                    <a:pt x="103" y="114"/>
                  </a:lnTo>
                  <a:lnTo>
                    <a:pt x="102" y="109"/>
                  </a:lnTo>
                  <a:lnTo>
                    <a:pt x="100" y="101"/>
                  </a:lnTo>
                  <a:lnTo>
                    <a:pt x="97" y="94"/>
                  </a:lnTo>
                  <a:lnTo>
                    <a:pt x="92" y="87"/>
                  </a:lnTo>
                  <a:lnTo>
                    <a:pt x="85" y="81"/>
                  </a:lnTo>
                  <a:lnTo>
                    <a:pt x="78" y="75"/>
                  </a:lnTo>
                  <a:lnTo>
                    <a:pt x="69" y="73"/>
                  </a:lnTo>
                  <a:lnTo>
                    <a:pt x="71" y="67"/>
                  </a:lnTo>
                  <a:lnTo>
                    <a:pt x="73" y="59"/>
                  </a:lnTo>
                  <a:lnTo>
                    <a:pt x="76" y="52"/>
                  </a:lnTo>
                  <a:lnTo>
                    <a:pt x="76" y="48"/>
                  </a:lnTo>
                  <a:lnTo>
                    <a:pt x="85" y="50"/>
                  </a:lnTo>
                  <a:lnTo>
                    <a:pt x="95" y="53"/>
                  </a:lnTo>
                  <a:lnTo>
                    <a:pt x="102" y="60"/>
                  </a:lnTo>
                  <a:lnTo>
                    <a:pt x="107" y="71"/>
                  </a:lnTo>
                  <a:lnTo>
                    <a:pt x="108" y="75"/>
                  </a:lnTo>
                  <a:lnTo>
                    <a:pt x="109" y="76"/>
                  </a:lnTo>
                  <a:lnTo>
                    <a:pt x="110" y="74"/>
                  </a:lnTo>
                  <a:lnTo>
                    <a:pt x="110" y="68"/>
                  </a:lnTo>
                  <a:lnTo>
                    <a:pt x="107" y="59"/>
                  </a:lnTo>
                  <a:lnTo>
                    <a:pt x="100" y="49"/>
                  </a:lnTo>
                  <a:lnTo>
                    <a:pt x="91" y="40"/>
                  </a:lnTo>
                  <a:lnTo>
                    <a:pt x="82" y="36"/>
                  </a:lnTo>
                  <a:lnTo>
                    <a:pt x="82" y="27"/>
                  </a:lnTo>
                  <a:lnTo>
                    <a:pt x="82" y="19"/>
                  </a:lnTo>
                  <a:lnTo>
                    <a:pt x="82" y="12"/>
                  </a:lnTo>
                  <a:lnTo>
                    <a:pt x="82" y="5"/>
                  </a:lnTo>
                  <a:lnTo>
                    <a:pt x="79" y="0"/>
                  </a:lnTo>
                  <a:lnTo>
                    <a:pt x="77" y="0"/>
                  </a:lnTo>
                  <a:lnTo>
                    <a:pt x="75" y="5"/>
                  </a:lnTo>
                  <a:lnTo>
                    <a:pt x="73" y="10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395" name="Freeform 272"/>
            <p:cNvSpPr>
              <a:spLocks/>
            </p:cNvSpPr>
            <p:nvPr/>
          </p:nvSpPr>
          <p:spPr bwMode="auto">
            <a:xfrm>
              <a:off x="18" y="145"/>
              <a:ext cx="89" cy="50"/>
            </a:xfrm>
            <a:custGeom>
              <a:avLst/>
              <a:gdLst>
                <a:gd name="T0" fmla="*/ 2 w 177"/>
                <a:gd name="T1" fmla="*/ 0 h 101"/>
                <a:gd name="T2" fmla="*/ 2 w 177"/>
                <a:gd name="T3" fmla="*/ 0 h 101"/>
                <a:gd name="T4" fmla="*/ 1 w 177"/>
                <a:gd name="T5" fmla="*/ 0 h 101"/>
                <a:gd name="T6" fmla="*/ 1 w 177"/>
                <a:gd name="T7" fmla="*/ 0 h 101"/>
                <a:gd name="T8" fmla="*/ 1 w 177"/>
                <a:gd name="T9" fmla="*/ 0 h 101"/>
                <a:gd name="T10" fmla="*/ 1 w 177"/>
                <a:gd name="T11" fmla="*/ 0 h 101"/>
                <a:gd name="T12" fmla="*/ 1 w 177"/>
                <a:gd name="T13" fmla="*/ 0 h 101"/>
                <a:gd name="T14" fmla="*/ 1 w 177"/>
                <a:gd name="T15" fmla="*/ 0 h 101"/>
                <a:gd name="T16" fmla="*/ 1 w 177"/>
                <a:gd name="T17" fmla="*/ 0 h 101"/>
                <a:gd name="T18" fmla="*/ 1 w 177"/>
                <a:gd name="T19" fmla="*/ 0 h 101"/>
                <a:gd name="T20" fmla="*/ 1 w 177"/>
                <a:gd name="T21" fmla="*/ 0 h 101"/>
                <a:gd name="T22" fmla="*/ 1 w 177"/>
                <a:gd name="T23" fmla="*/ 0 h 101"/>
                <a:gd name="T24" fmla="*/ 1 w 177"/>
                <a:gd name="T25" fmla="*/ 0 h 101"/>
                <a:gd name="T26" fmla="*/ 1 w 177"/>
                <a:gd name="T27" fmla="*/ 0 h 101"/>
                <a:gd name="T28" fmla="*/ 1 w 177"/>
                <a:gd name="T29" fmla="*/ 0 h 101"/>
                <a:gd name="T30" fmla="*/ 1 w 177"/>
                <a:gd name="T31" fmla="*/ 0 h 101"/>
                <a:gd name="T32" fmla="*/ 1 w 177"/>
                <a:gd name="T33" fmla="*/ 0 h 101"/>
                <a:gd name="T34" fmla="*/ 1 w 177"/>
                <a:gd name="T35" fmla="*/ 0 h 101"/>
                <a:gd name="T36" fmla="*/ 1 w 177"/>
                <a:gd name="T37" fmla="*/ 0 h 101"/>
                <a:gd name="T38" fmla="*/ 1 w 177"/>
                <a:gd name="T39" fmla="*/ 0 h 101"/>
                <a:gd name="T40" fmla="*/ 1 w 177"/>
                <a:gd name="T41" fmla="*/ 0 h 101"/>
                <a:gd name="T42" fmla="*/ 1 w 177"/>
                <a:gd name="T43" fmla="*/ 0 h 101"/>
                <a:gd name="T44" fmla="*/ 1 w 177"/>
                <a:gd name="T45" fmla="*/ 0 h 101"/>
                <a:gd name="T46" fmla="*/ 1 w 177"/>
                <a:gd name="T47" fmla="*/ 0 h 101"/>
                <a:gd name="T48" fmla="*/ 1 w 177"/>
                <a:gd name="T49" fmla="*/ 0 h 101"/>
                <a:gd name="T50" fmla="*/ 1 w 177"/>
                <a:gd name="T51" fmla="*/ 0 h 101"/>
                <a:gd name="T52" fmla="*/ 1 w 177"/>
                <a:gd name="T53" fmla="*/ 0 h 101"/>
                <a:gd name="T54" fmla="*/ 1 w 177"/>
                <a:gd name="T55" fmla="*/ 0 h 101"/>
                <a:gd name="T56" fmla="*/ 1 w 177"/>
                <a:gd name="T57" fmla="*/ 0 h 101"/>
                <a:gd name="T58" fmla="*/ 1 w 177"/>
                <a:gd name="T59" fmla="*/ 0 h 101"/>
                <a:gd name="T60" fmla="*/ 1 w 177"/>
                <a:gd name="T61" fmla="*/ 0 h 101"/>
                <a:gd name="T62" fmla="*/ 1 w 177"/>
                <a:gd name="T63" fmla="*/ 0 h 101"/>
                <a:gd name="T64" fmla="*/ 1 w 177"/>
                <a:gd name="T65" fmla="*/ 0 h 101"/>
                <a:gd name="T66" fmla="*/ 1 w 177"/>
                <a:gd name="T67" fmla="*/ 0 h 101"/>
                <a:gd name="T68" fmla="*/ 1 w 177"/>
                <a:gd name="T69" fmla="*/ 0 h 101"/>
                <a:gd name="T70" fmla="*/ 1 w 177"/>
                <a:gd name="T71" fmla="*/ 0 h 101"/>
                <a:gd name="T72" fmla="*/ 1 w 177"/>
                <a:gd name="T73" fmla="*/ 0 h 101"/>
                <a:gd name="T74" fmla="*/ 1 w 177"/>
                <a:gd name="T75" fmla="*/ 0 h 101"/>
                <a:gd name="T76" fmla="*/ 1 w 177"/>
                <a:gd name="T77" fmla="*/ 0 h 101"/>
                <a:gd name="T78" fmla="*/ 1 w 177"/>
                <a:gd name="T79" fmla="*/ 0 h 101"/>
                <a:gd name="T80" fmla="*/ 1 w 177"/>
                <a:gd name="T81" fmla="*/ 0 h 101"/>
                <a:gd name="T82" fmla="*/ 1 w 177"/>
                <a:gd name="T83" fmla="*/ 0 h 101"/>
                <a:gd name="T84" fmla="*/ 1 w 177"/>
                <a:gd name="T85" fmla="*/ 0 h 101"/>
                <a:gd name="T86" fmla="*/ 1 w 177"/>
                <a:gd name="T87" fmla="*/ 0 h 101"/>
                <a:gd name="T88" fmla="*/ 2 w 177"/>
                <a:gd name="T89" fmla="*/ 0 h 101"/>
                <a:gd name="T90" fmla="*/ 2 w 177"/>
                <a:gd name="T91" fmla="*/ 0 h 101"/>
                <a:gd name="T92" fmla="*/ 2 w 177"/>
                <a:gd name="T93" fmla="*/ 0 h 101"/>
                <a:gd name="T94" fmla="*/ 2 w 177"/>
                <a:gd name="T95" fmla="*/ 0 h 101"/>
                <a:gd name="T96" fmla="*/ 2 w 177"/>
                <a:gd name="T97" fmla="*/ 0 h 101"/>
                <a:gd name="T98" fmla="*/ 2 w 177"/>
                <a:gd name="T99" fmla="*/ 0 h 101"/>
                <a:gd name="T100" fmla="*/ 2 w 177"/>
                <a:gd name="T101" fmla="*/ 0 h 101"/>
                <a:gd name="T102" fmla="*/ 2 w 177"/>
                <a:gd name="T103" fmla="*/ 0 h 101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177" h="101">
                  <a:moveTo>
                    <a:pt x="157" y="3"/>
                  </a:moveTo>
                  <a:lnTo>
                    <a:pt x="152" y="5"/>
                  </a:lnTo>
                  <a:lnTo>
                    <a:pt x="145" y="7"/>
                  </a:lnTo>
                  <a:lnTo>
                    <a:pt x="137" y="11"/>
                  </a:lnTo>
                  <a:lnTo>
                    <a:pt x="128" y="14"/>
                  </a:lnTo>
                  <a:lnTo>
                    <a:pt x="119" y="19"/>
                  </a:lnTo>
                  <a:lnTo>
                    <a:pt x="113" y="22"/>
                  </a:lnTo>
                  <a:lnTo>
                    <a:pt x="107" y="25"/>
                  </a:lnTo>
                  <a:lnTo>
                    <a:pt x="105" y="27"/>
                  </a:lnTo>
                  <a:lnTo>
                    <a:pt x="101" y="25"/>
                  </a:lnTo>
                  <a:lnTo>
                    <a:pt x="96" y="21"/>
                  </a:lnTo>
                  <a:lnTo>
                    <a:pt x="91" y="20"/>
                  </a:lnTo>
                  <a:lnTo>
                    <a:pt x="85" y="18"/>
                  </a:lnTo>
                  <a:lnTo>
                    <a:pt x="78" y="18"/>
                  </a:lnTo>
                  <a:lnTo>
                    <a:pt x="72" y="17"/>
                  </a:lnTo>
                  <a:lnTo>
                    <a:pt x="66" y="18"/>
                  </a:lnTo>
                  <a:lnTo>
                    <a:pt x="61" y="19"/>
                  </a:lnTo>
                  <a:lnTo>
                    <a:pt x="57" y="21"/>
                  </a:lnTo>
                  <a:lnTo>
                    <a:pt x="58" y="22"/>
                  </a:lnTo>
                  <a:lnTo>
                    <a:pt x="61" y="22"/>
                  </a:lnTo>
                  <a:lnTo>
                    <a:pt x="65" y="22"/>
                  </a:lnTo>
                  <a:lnTo>
                    <a:pt x="72" y="23"/>
                  </a:lnTo>
                  <a:lnTo>
                    <a:pt x="83" y="27"/>
                  </a:lnTo>
                  <a:lnTo>
                    <a:pt x="91" y="32"/>
                  </a:lnTo>
                  <a:lnTo>
                    <a:pt x="96" y="35"/>
                  </a:lnTo>
                  <a:lnTo>
                    <a:pt x="93" y="40"/>
                  </a:lnTo>
                  <a:lnTo>
                    <a:pt x="88" y="44"/>
                  </a:lnTo>
                  <a:lnTo>
                    <a:pt x="83" y="49"/>
                  </a:lnTo>
                  <a:lnTo>
                    <a:pt x="79" y="51"/>
                  </a:lnTo>
                  <a:lnTo>
                    <a:pt x="72" y="50"/>
                  </a:lnTo>
                  <a:lnTo>
                    <a:pt x="65" y="49"/>
                  </a:lnTo>
                  <a:lnTo>
                    <a:pt x="57" y="48"/>
                  </a:lnTo>
                  <a:lnTo>
                    <a:pt x="49" y="46"/>
                  </a:lnTo>
                  <a:lnTo>
                    <a:pt x="41" y="45"/>
                  </a:lnTo>
                  <a:lnTo>
                    <a:pt x="34" y="45"/>
                  </a:lnTo>
                  <a:lnTo>
                    <a:pt x="28" y="46"/>
                  </a:lnTo>
                  <a:lnTo>
                    <a:pt x="24" y="48"/>
                  </a:lnTo>
                  <a:lnTo>
                    <a:pt x="28" y="48"/>
                  </a:lnTo>
                  <a:lnTo>
                    <a:pt x="33" y="49"/>
                  </a:lnTo>
                  <a:lnTo>
                    <a:pt x="39" y="50"/>
                  </a:lnTo>
                  <a:lnTo>
                    <a:pt x="45" y="51"/>
                  </a:lnTo>
                  <a:lnTo>
                    <a:pt x="50" y="52"/>
                  </a:lnTo>
                  <a:lnTo>
                    <a:pt x="56" y="53"/>
                  </a:lnTo>
                  <a:lnTo>
                    <a:pt x="61" y="56"/>
                  </a:lnTo>
                  <a:lnTo>
                    <a:pt x="65" y="58"/>
                  </a:lnTo>
                  <a:lnTo>
                    <a:pt x="60" y="64"/>
                  </a:lnTo>
                  <a:lnTo>
                    <a:pt x="53" y="68"/>
                  </a:lnTo>
                  <a:lnTo>
                    <a:pt x="45" y="73"/>
                  </a:lnTo>
                  <a:lnTo>
                    <a:pt x="37" y="76"/>
                  </a:lnTo>
                  <a:lnTo>
                    <a:pt x="28" y="79"/>
                  </a:lnTo>
                  <a:lnTo>
                    <a:pt x="19" y="80"/>
                  </a:lnTo>
                  <a:lnTo>
                    <a:pt x="12" y="81"/>
                  </a:lnTo>
                  <a:lnTo>
                    <a:pt x="7" y="81"/>
                  </a:lnTo>
                  <a:lnTo>
                    <a:pt x="2" y="81"/>
                  </a:lnTo>
                  <a:lnTo>
                    <a:pt x="0" y="82"/>
                  </a:lnTo>
                  <a:lnTo>
                    <a:pt x="1" y="83"/>
                  </a:lnTo>
                  <a:lnTo>
                    <a:pt x="5" y="85"/>
                  </a:lnTo>
                  <a:lnTo>
                    <a:pt x="11" y="85"/>
                  </a:lnTo>
                  <a:lnTo>
                    <a:pt x="18" y="85"/>
                  </a:lnTo>
                  <a:lnTo>
                    <a:pt x="27" y="83"/>
                  </a:lnTo>
                  <a:lnTo>
                    <a:pt x="37" y="82"/>
                  </a:lnTo>
                  <a:lnTo>
                    <a:pt x="47" y="80"/>
                  </a:lnTo>
                  <a:lnTo>
                    <a:pt x="56" y="76"/>
                  </a:lnTo>
                  <a:lnTo>
                    <a:pt x="65" y="72"/>
                  </a:lnTo>
                  <a:lnTo>
                    <a:pt x="73" y="66"/>
                  </a:lnTo>
                  <a:lnTo>
                    <a:pt x="78" y="73"/>
                  </a:lnTo>
                  <a:lnTo>
                    <a:pt x="79" y="81"/>
                  </a:lnTo>
                  <a:lnTo>
                    <a:pt x="77" y="89"/>
                  </a:lnTo>
                  <a:lnTo>
                    <a:pt x="72" y="97"/>
                  </a:lnTo>
                  <a:lnTo>
                    <a:pt x="70" y="100"/>
                  </a:lnTo>
                  <a:lnTo>
                    <a:pt x="70" y="101"/>
                  </a:lnTo>
                  <a:lnTo>
                    <a:pt x="73" y="101"/>
                  </a:lnTo>
                  <a:lnTo>
                    <a:pt x="77" y="98"/>
                  </a:lnTo>
                  <a:lnTo>
                    <a:pt x="81" y="94"/>
                  </a:lnTo>
                  <a:lnTo>
                    <a:pt x="85" y="85"/>
                  </a:lnTo>
                  <a:lnTo>
                    <a:pt x="86" y="74"/>
                  </a:lnTo>
                  <a:lnTo>
                    <a:pt x="85" y="64"/>
                  </a:lnTo>
                  <a:lnTo>
                    <a:pt x="93" y="56"/>
                  </a:lnTo>
                  <a:lnTo>
                    <a:pt x="101" y="46"/>
                  </a:lnTo>
                  <a:lnTo>
                    <a:pt x="109" y="40"/>
                  </a:lnTo>
                  <a:lnTo>
                    <a:pt x="118" y="36"/>
                  </a:lnTo>
                  <a:lnTo>
                    <a:pt x="123" y="43"/>
                  </a:lnTo>
                  <a:lnTo>
                    <a:pt x="125" y="52"/>
                  </a:lnTo>
                  <a:lnTo>
                    <a:pt x="125" y="64"/>
                  </a:lnTo>
                  <a:lnTo>
                    <a:pt x="123" y="73"/>
                  </a:lnTo>
                  <a:lnTo>
                    <a:pt x="122" y="76"/>
                  </a:lnTo>
                  <a:lnTo>
                    <a:pt x="123" y="78"/>
                  </a:lnTo>
                  <a:lnTo>
                    <a:pt x="125" y="78"/>
                  </a:lnTo>
                  <a:lnTo>
                    <a:pt x="128" y="74"/>
                  </a:lnTo>
                  <a:lnTo>
                    <a:pt x="131" y="66"/>
                  </a:lnTo>
                  <a:lnTo>
                    <a:pt x="133" y="56"/>
                  </a:lnTo>
                  <a:lnTo>
                    <a:pt x="132" y="43"/>
                  </a:lnTo>
                  <a:lnTo>
                    <a:pt x="129" y="30"/>
                  </a:lnTo>
                  <a:lnTo>
                    <a:pt x="132" y="27"/>
                  </a:lnTo>
                  <a:lnTo>
                    <a:pt x="138" y="23"/>
                  </a:lnTo>
                  <a:lnTo>
                    <a:pt x="144" y="19"/>
                  </a:lnTo>
                  <a:lnTo>
                    <a:pt x="152" y="14"/>
                  </a:lnTo>
                  <a:lnTo>
                    <a:pt x="160" y="10"/>
                  </a:lnTo>
                  <a:lnTo>
                    <a:pt x="167" y="6"/>
                  </a:lnTo>
                  <a:lnTo>
                    <a:pt x="172" y="4"/>
                  </a:lnTo>
                  <a:lnTo>
                    <a:pt x="177" y="2"/>
                  </a:lnTo>
                  <a:lnTo>
                    <a:pt x="174" y="0"/>
                  </a:lnTo>
                  <a:lnTo>
                    <a:pt x="168" y="2"/>
                  </a:lnTo>
                  <a:lnTo>
                    <a:pt x="161" y="3"/>
                  </a:lnTo>
                  <a:lnTo>
                    <a:pt x="157" y="3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396" name="Freeform 273"/>
            <p:cNvSpPr>
              <a:spLocks/>
            </p:cNvSpPr>
            <p:nvPr/>
          </p:nvSpPr>
          <p:spPr bwMode="auto">
            <a:xfrm>
              <a:off x="141" y="117"/>
              <a:ext cx="8" cy="9"/>
            </a:xfrm>
            <a:custGeom>
              <a:avLst/>
              <a:gdLst>
                <a:gd name="T0" fmla="*/ 1 w 16"/>
                <a:gd name="T1" fmla="*/ 1 h 17"/>
                <a:gd name="T2" fmla="*/ 1 w 16"/>
                <a:gd name="T3" fmla="*/ 0 h 17"/>
                <a:gd name="T4" fmla="*/ 1 w 16"/>
                <a:gd name="T5" fmla="*/ 0 h 17"/>
                <a:gd name="T6" fmla="*/ 1 w 16"/>
                <a:gd name="T7" fmla="*/ 1 h 17"/>
                <a:gd name="T8" fmla="*/ 1 w 16"/>
                <a:gd name="T9" fmla="*/ 1 h 17"/>
                <a:gd name="T10" fmla="*/ 1 w 16"/>
                <a:gd name="T11" fmla="*/ 1 h 17"/>
                <a:gd name="T12" fmla="*/ 1 w 16"/>
                <a:gd name="T13" fmla="*/ 1 h 17"/>
                <a:gd name="T14" fmla="*/ 1 w 16"/>
                <a:gd name="T15" fmla="*/ 1 h 17"/>
                <a:gd name="T16" fmla="*/ 1 w 16"/>
                <a:gd name="T17" fmla="*/ 1 h 17"/>
                <a:gd name="T18" fmla="*/ 1 w 16"/>
                <a:gd name="T19" fmla="*/ 1 h 17"/>
                <a:gd name="T20" fmla="*/ 1 w 16"/>
                <a:gd name="T21" fmla="*/ 1 h 17"/>
                <a:gd name="T22" fmla="*/ 1 w 16"/>
                <a:gd name="T23" fmla="*/ 1 h 17"/>
                <a:gd name="T24" fmla="*/ 1 w 16"/>
                <a:gd name="T25" fmla="*/ 1 h 17"/>
                <a:gd name="T26" fmla="*/ 1 w 16"/>
                <a:gd name="T27" fmla="*/ 1 h 17"/>
                <a:gd name="T28" fmla="*/ 0 w 16"/>
                <a:gd name="T29" fmla="*/ 1 h 17"/>
                <a:gd name="T30" fmla="*/ 0 w 16"/>
                <a:gd name="T31" fmla="*/ 1 h 17"/>
                <a:gd name="T32" fmla="*/ 1 w 16"/>
                <a:gd name="T33" fmla="*/ 1 h 1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6" h="17">
                  <a:moveTo>
                    <a:pt x="2" y="1"/>
                  </a:moveTo>
                  <a:lnTo>
                    <a:pt x="7" y="0"/>
                  </a:lnTo>
                  <a:lnTo>
                    <a:pt x="11" y="0"/>
                  </a:lnTo>
                  <a:lnTo>
                    <a:pt x="14" y="1"/>
                  </a:lnTo>
                  <a:lnTo>
                    <a:pt x="15" y="5"/>
                  </a:lnTo>
                  <a:lnTo>
                    <a:pt x="16" y="8"/>
                  </a:lnTo>
                  <a:lnTo>
                    <a:pt x="16" y="12"/>
                  </a:lnTo>
                  <a:lnTo>
                    <a:pt x="15" y="14"/>
                  </a:lnTo>
                  <a:lnTo>
                    <a:pt x="14" y="16"/>
                  </a:lnTo>
                  <a:lnTo>
                    <a:pt x="12" y="17"/>
                  </a:lnTo>
                  <a:lnTo>
                    <a:pt x="9" y="17"/>
                  </a:lnTo>
                  <a:lnTo>
                    <a:pt x="6" y="16"/>
                  </a:lnTo>
                  <a:lnTo>
                    <a:pt x="2" y="14"/>
                  </a:lnTo>
                  <a:lnTo>
                    <a:pt x="1" y="10"/>
                  </a:lnTo>
                  <a:lnTo>
                    <a:pt x="0" y="6"/>
                  </a:lnTo>
                  <a:lnTo>
                    <a:pt x="0" y="2"/>
                  </a:lnTo>
                  <a:lnTo>
                    <a:pt x="2" y="1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397" name="Freeform 274"/>
            <p:cNvSpPr>
              <a:spLocks/>
            </p:cNvSpPr>
            <p:nvPr/>
          </p:nvSpPr>
          <p:spPr bwMode="auto">
            <a:xfrm>
              <a:off x="139" y="137"/>
              <a:ext cx="7" cy="6"/>
            </a:xfrm>
            <a:custGeom>
              <a:avLst/>
              <a:gdLst>
                <a:gd name="T0" fmla="*/ 1 w 14"/>
                <a:gd name="T1" fmla="*/ 1 h 12"/>
                <a:gd name="T2" fmla="*/ 1 w 14"/>
                <a:gd name="T3" fmla="*/ 0 h 12"/>
                <a:gd name="T4" fmla="*/ 1 w 14"/>
                <a:gd name="T5" fmla="*/ 0 h 12"/>
                <a:gd name="T6" fmla="*/ 1 w 14"/>
                <a:gd name="T7" fmla="*/ 1 h 12"/>
                <a:gd name="T8" fmla="*/ 1 w 14"/>
                <a:gd name="T9" fmla="*/ 1 h 12"/>
                <a:gd name="T10" fmla="*/ 1 w 14"/>
                <a:gd name="T11" fmla="*/ 1 h 12"/>
                <a:gd name="T12" fmla="*/ 1 w 14"/>
                <a:gd name="T13" fmla="*/ 1 h 12"/>
                <a:gd name="T14" fmla="*/ 1 w 14"/>
                <a:gd name="T15" fmla="*/ 1 h 12"/>
                <a:gd name="T16" fmla="*/ 1 w 14"/>
                <a:gd name="T17" fmla="*/ 1 h 12"/>
                <a:gd name="T18" fmla="*/ 1 w 14"/>
                <a:gd name="T19" fmla="*/ 1 h 12"/>
                <a:gd name="T20" fmla="*/ 1 w 14"/>
                <a:gd name="T21" fmla="*/ 1 h 12"/>
                <a:gd name="T22" fmla="*/ 1 w 14"/>
                <a:gd name="T23" fmla="*/ 1 h 12"/>
                <a:gd name="T24" fmla="*/ 1 w 14"/>
                <a:gd name="T25" fmla="*/ 1 h 12"/>
                <a:gd name="T26" fmla="*/ 1 w 14"/>
                <a:gd name="T27" fmla="*/ 1 h 12"/>
                <a:gd name="T28" fmla="*/ 0 w 14"/>
                <a:gd name="T29" fmla="*/ 1 h 12"/>
                <a:gd name="T30" fmla="*/ 0 w 14"/>
                <a:gd name="T31" fmla="*/ 1 h 12"/>
                <a:gd name="T32" fmla="*/ 1 w 14"/>
                <a:gd name="T33" fmla="*/ 1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4" h="12">
                  <a:moveTo>
                    <a:pt x="1" y="2"/>
                  </a:moveTo>
                  <a:lnTo>
                    <a:pt x="4" y="0"/>
                  </a:lnTo>
                  <a:lnTo>
                    <a:pt x="7" y="0"/>
                  </a:lnTo>
                  <a:lnTo>
                    <a:pt x="10" y="2"/>
                  </a:lnTo>
                  <a:lnTo>
                    <a:pt x="12" y="3"/>
                  </a:lnTo>
                  <a:lnTo>
                    <a:pt x="14" y="5"/>
                  </a:lnTo>
                  <a:lnTo>
                    <a:pt x="14" y="6"/>
                  </a:lnTo>
                  <a:lnTo>
                    <a:pt x="12" y="8"/>
                  </a:lnTo>
                  <a:lnTo>
                    <a:pt x="11" y="11"/>
                  </a:lnTo>
                  <a:lnTo>
                    <a:pt x="9" y="12"/>
                  </a:lnTo>
                  <a:lnTo>
                    <a:pt x="5" y="12"/>
                  </a:lnTo>
                  <a:lnTo>
                    <a:pt x="2" y="11"/>
                  </a:lnTo>
                  <a:lnTo>
                    <a:pt x="1" y="10"/>
                  </a:lnTo>
                  <a:lnTo>
                    <a:pt x="1" y="8"/>
                  </a:lnTo>
                  <a:lnTo>
                    <a:pt x="0" y="7"/>
                  </a:lnTo>
                  <a:lnTo>
                    <a:pt x="0" y="4"/>
                  </a:lnTo>
                  <a:lnTo>
                    <a:pt x="1" y="2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398" name="Freeform 275"/>
            <p:cNvSpPr>
              <a:spLocks/>
            </p:cNvSpPr>
            <p:nvPr/>
          </p:nvSpPr>
          <p:spPr bwMode="auto">
            <a:xfrm>
              <a:off x="154" y="151"/>
              <a:ext cx="10" cy="9"/>
            </a:xfrm>
            <a:custGeom>
              <a:avLst/>
              <a:gdLst>
                <a:gd name="T0" fmla="*/ 1 w 18"/>
                <a:gd name="T1" fmla="*/ 1 h 17"/>
                <a:gd name="T2" fmla="*/ 1 w 18"/>
                <a:gd name="T3" fmla="*/ 1 h 17"/>
                <a:gd name="T4" fmla="*/ 1 w 18"/>
                <a:gd name="T5" fmla="*/ 0 h 17"/>
                <a:gd name="T6" fmla="*/ 1 w 18"/>
                <a:gd name="T7" fmla="*/ 0 h 17"/>
                <a:gd name="T8" fmla="*/ 1 w 18"/>
                <a:gd name="T9" fmla="*/ 1 h 17"/>
                <a:gd name="T10" fmla="*/ 1 w 18"/>
                <a:gd name="T11" fmla="*/ 1 h 17"/>
                <a:gd name="T12" fmla="*/ 1 w 18"/>
                <a:gd name="T13" fmla="*/ 1 h 17"/>
                <a:gd name="T14" fmla="*/ 1 w 18"/>
                <a:gd name="T15" fmla="*/ 1 h 17"/>
                <a:gd name="T16" fmla="*/ 1 w 18"/>
                <a:gd name="T17" fmla="*/ 1 h 17"/>
                <a:gd name="T18" fmla="*/ 1 w 18"/>
                <a:gd name="T19" fmla="*/ 1 h 17"/>
                <a:gd name="T20" fmla="*/ 1 w 18"/>
                <a:gd name="T21" fmla="*/ 1 h 17"/>
                <a:gd name="T22" fmla="*/ 1 w 18"/>
                <a:gd name="T23" fmla="*/ 1 h 17"/>
                <a:gd name="T24" fmla="*/ 1 w 18"/>
                <a:gd name="T25" fmla="*/ 1 h 17"/>
                <a:gd name="T26" fmla="*/ 1 w 18"/>
                <a:gd name="T27" fmla="*/ 1 h 17"/>
                <a:gd name="T28" fmla="*/ 0 w 18"/>
                <a:gd name="T29" fmla="*/ 1 h 17"/>
                <a:gd name="T30" fmla="*/ 0 w 18"/>
                <a:gd name="T31" fmla="*/ 1 h 17"/>
                <a:gd name="T32" fmla="*/ 1 w 18"/>
                <a:gd name="T33" fmla="*/ 1 h 1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8" h="17">
                  <a:moveTo>
                    <a:pt x="2" y="5"/>
                  </a:moveTo>
                  <a:lnTo>
                    <a:pt x="5" y="1"/>
                  </a:lnTo>
                  <a:lnTo>
                    <a:pt x="9" y="0"/>
                  </a:lnTo>
                  <a:lnTo>
                    <a:pt x="11" y="0"/>
                  </a:lnTo>
                  <a:lnTo>
                    <a:pt x="15" y="2"/>
                  </a:lnTo>
                  <a:lnTo>
                    <a:pt x="17" y="5"/>
                  </a:lnTo>
                  <a:lnTo>
                    <a:pt x="18" y="8"/>
                  </a:lnTo>
                  <a:lnTo>
                    <a:pt x="18" y="12"/>
                  </a:lnTo>
                  <a:lnTo>
                    <a:pt x="16" y="14"/>
                  </a:lnTo>
                  <a:lnTo>
                    <a:pt x="13" y="16"/>
                  </a:lnTo>
                  <a:lnTo>
                    <a:pt x="10" y="17"/>
                  </a:lnTo>
                  <a:lnTo>
                    <a:pt x="5" y="17"/>
                  </a:lnTo>
                  <a:lnTo>
                    <a:pt x="3" y="16"/>
                  </a:lnTo>
                  <a:lnTo>
                    <a:pt x="1" y="13"/>
                  </a:lnTo>
                  <a:lnTo>
                    <a:pt x="0" y="10"/>
                  </a:lnTo>
                  <a:lnTo>
                    <a:pt x="0" y="7"/>
                  </a:lnTo>
                  <a:lnTo>
                    <a:pt x="2" y="5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399" name="Freeform 276"/>
            <p:cNvSpPr>
              <a:spLocks/>
            </p:cNvSpPr>
            <p:nvPr/>
          </p:nvSpPr>
          <p:spPr bwMode="auto">
            <a:xfrm>
              <a:off x="120" y="148"/>
              <a:ext cx="11" cy="9"/>
            </a:xfrm>
            <a:custGeom>
              <a:avLst/>
              <a:gdLst>
                <a:gd name="T0" fmla="*/ 1 w 20"/>
                <a:gd name="T1" fmla="*/ 0 h 20"/>
                <a:gd name="T2" fmla="*/ 1 w 20"/>
                <a:gd name="T3" fmla="*/ 0 h 20"/>
                <a:gd name="T4" fmla="*/ 1 w 20"/>
                <a:gd name="T5" fmla="*/ 0 h 20"/>
                <a:gd name="T6" fmla="*/ 1 w 20"/>
                <a:gd name="T7" fmla="*/ 0 h 20"/>
                <a:gd name="T8" fmla="*/ 1 w 20"/>
                <a:gd name="T9" fmla="*/ 0 h 20"/>
                <a:gd name="T10" fmla="*/ 1 w 20"/>
                <a:gd name="T11" fmla="*/ 0 h 20"/>
                <a:gd name="T12" fmla="*/ 1 w 20"/>
                <a:gd name="T13" fmla="*/ 0 h 20"/>
                <a:gd name="T14" fmla="*/ 1 w 20"/>
                <a:gd name="T15" fmla="*/ 0 h 20"/>
                <a:gd name="T16" fmla="*/ 1 w 20"/>
                <a:gd name="T17" fmla="*/ 0 h 20"/>
                <a:gd name="T18" fmla="*/ 1 w 20"/>
                <a:gd name="T19" fmla="*/ 0 h 20"/>
                <a:gd name="T20" fmla="*/ 1 w 20"/>
                <a:gd name="T21" fmla="*/ 0 h 20"/>
                <a:gd name="T22" fmla="*/ 1 w 20"/>
                <a:gd name="T23" fmla="*/ 0 h 20"/>
                <a:gd name="T24" fmla="*/ 0 w 20"/>
                <a:gd name="T25" fmla="*/ 0 h 20"/>
                <a:gd name="T26" fmla="*/ 1 w 20"/>
                <a:gd name="T27" fmla="*/ 0 h 20"/>
                <a:gd name="T28" fmla="*/ 1 w 20"/>
                <a:gd name="T29" fmla="*/ 0 h 20"/>
                <a:gd name="T30" fmla="*/ 1 w 20"/>
                <a:gd name="T31" fmla="*/ 0 h 20"/>
                <a:gd name="T32" fmla="*/ 1 w 20"/>
                <a:gd name="T33" fmla="*/ 0 h 2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0" h="20">
                  <a:moveTo>
                    <a:pt x="10" y="0"/>
                  </a:moveTo>
                  <a:lnTo>
                    <a:pt x="15" y="1"/>
                  </a:lnTo>
                  <a:lnTo>
                    <a:pt x="18" y="2"/>
                  </a:lnTo>
                  <a:lnTo>
                    <a:pt x="20" y="6"/>
                  </a:lnTo>
                  <a:lnTo>
                    <a:pt x="20" y="9"/>
                  </a:lnTo>
                  <a:lnTo>
                    <a:pt x="19" y="14"/>
                  </a:lnTo>
                  <a:lnTo>
                    <a:pt x="18" y="17"/>
                  </a:lnTo>
                  <a:lnTo>
                    <a:pt x="15" y="20"/>
                  </a:lnTo>
                  <a:lnTo>
                    <a:pt x="11" y="20"/>
                  </a:lnTo>
                  <a:lnTo>
                    <a:pt x="7" y="19"/>
                  </a:lnTo>
                  <a:lnTo>
                    <a:pt x="3" y="17"/>
                  </a:lnTo>
                  <a:lnTo>
                    <a:pt x="1" y="15"/>
                  </a:lnTo>
                  <a:lnTo>
                    <a:pt x="0" y="12"/>
                  </a:lnTo>
                  <a:lnTo>
                    <a:pt x="1" y="8"/>
                  </a:lnTo>
                  <a:lnTo>
                    <a:pt x="2" y="4"/>
                  </a:lnTo>
                  <a:lnTo>
                    <a:pt x="5" y="1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400" name="Freeform 277"/>
            <p:cNvSpPr>
              <a:spLocks/>
            </p:cNvSpPr>
            <p:nvPr/>
          </p:nvSpPr>
          <p:spPr bwMode="auto">
            <a:xfrm>
              <a:off x="115" y="126"/>
              <a:ext cx="11" cy="9"/>
            </a:xfrm>
            <a:custGeom>
              <a:avLst/>
              <a:gdLst>
                <a:gd name="T0" fmla="*/ 0 w 21"/>
                <a:gd name="T1" fmla="*/ 0 h 19"/>
                <a:gd name="T2" fmla="*/ 0 w 21"/>
                <a:gd name="T3" fmla="*/ 0 h 19"/>
                <a:gd name="T4" fmla="*/ 1 w 21"/>
                <a:gd name="T5" fmla="*/ 0 h 19"/>
                <a:gd name="T6" fmla="*/ 1 w 21"/>
                <a:gd name="T7" fmla="*/ 0 h 19"/>
                <a:gd name="T8" fmla="*/ 1 w 21"/>
                <a:gd name="T9" fmla="*/ 0 h 19"/>
                <a:gd name="T10" fmla="*/ 1 w 21"/>
                <a:gd name="T11" fmla="*/ 0 h 19"/>
                <a:gd name="T12" fmla="*/ 1 w 21"/>
                <a:gd name="T13" fmla="*/ 0 h 19"/>
                <a:gd name="T14" fmla="*/ 1 w 21"/>
                <a:gd name="T15" fmla="*/ 0 h 19"/>
                <a:gd name="T16" fmla="*/ 1 w 21"/>
                <a:gd name="T17" fmla="*/ 0 h 19"/>
                <a:gd name="T18" fmla="*/ 1 w 21"/>
                <a:gd name="T19" fmla="*/ 0 h 19"/>
                <a:gd name="T20" fmla="*/ 1 w 21"/>
                <a:gd name="T21" fmla="*/ 0 h 19"/>
                <a:gd name="T22" fmla="*/ 1 w 21"/>
                <a:gd name="T23" fmla="*/ 0 h 19"/>
                <a:gd name="T24" fmla="*/ 1 w 21"/>
                <a:gd name="T25" fmla="*/ 0 h 19"/>
                <a:gd name="T26" fmla="*/ 1 w 21"/>
                <a:gd name="T27" fmla="*/ 0 h 19"/>
                <a:gd name="T28" fmla="*/ 1 w 21"/>
                <a:gd name="T29" fmla="*/ 0 h 19"/>
                <a:gd name="T30" fmla="*/ 1 w 21"/>
                <a:gd name="T31" fmla="*/ 0 h 19"/>
                <a:gd name="T32" fmla="*/ 0 w 21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1" h="19">
                  <a:moveTo>
                    <a:pt x="0" y="11"/>
                  </a:moveTo>
                  <a:lnTo>
                    <a:pt x="0" y="6"/>
                  </a:lnTo>
                  <a:lnTo>
                    <a:pt x="3" y="3"/>
                  </a:lnTo>
                  <a:lnTo>
                    <a:pt x="6" y="2"/>
                  </a:lnTo>
                  <a:lnTo>
                    <a:pt x="11" y="0"/>
                  </a:lnTo>
                  <a:lnTo>
                    <a:pt x="14" y="0"/>
                  </a:lnTo>
                  <a:lnTo>
                    <a:pt x="18" y="2"/>
                  </a:lnTo>
                  <a:lnTo>
                    <a:pt x="20" y="4"/>
                  </a:lnTo>
                  <a:lnTo>
                    <a:pt x="21" y="6"/>
                  </a:lnTo>
                  <a:lnTo>
                    <a:pt x="21" y="10"/>
                  </a:lnTo>
                  <a:lnTo>
                    <a:pt x="20" y="13"/>
                  </a:lnTo>
                  <a:lnTo>
                    <a:pt x="18" y="17"/>
                  </a:lnTo>
                  <a:lnTo>
                    <a:pt x="14" y="19"/>
                  </a:lnTo>
                  <a:lnTo>
                    <a:pt x="11" y="19"/>
                  </a:lnTo>
                  <a:lnTo>
                    <a:pt x="6" y="18"/>
                  </a:lnTo>
                  <a:lnTo>
                    <a:pt x="3" y="14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401" name="Freeform 278"/>
            <p:cNvSpPr>
              <a:spLocks/>
            </p:cNvSpPr>
            <p:nvPr/>
          </p:nvSpPr>
          <p:spPr bwMode="auto">
            <a:xfrm>
              <a:off x="100" y="126"/>
              <a:ext cx="8" cy="8"/>
            </a:xfrm>
            <a:custGeom>
              <a:avLst/>
              <a:gdLst>
                <a:gd name="T0" fmla="*/ 0 w 18"/>
                <a:gd name="T1" fmla="*/ 1 h 16"/>
                <a:gd name="T2" fmla="*/ 0 w 18"/>
                <a:gd name="T3" fmla="*/ 1 h 16"/>
                <a:gd name="T4" fmla="*/ 0 w 18"/>
                <a:gd name="T5" fmla="*/ 1 h 16"/>
                <a:gd name="T6" fmla="*/ 0 w 18"/>
                <a:gd name="T7" fmla="*/ 1 h 16"/>
                <a:gd name="T8" fmla="*/ 0 w 18"/>
                <a:gd name="T9" fmla="*/ 0 h 16"/>
                <a:gd name="T10" fmla="*/ 0 w 18"/>
                <a:gd name="T11" fmla="*/ 0 h 16"/>
                <a:gd name="T12" fmla="*/ 0 w 18"/>
                <a:gd name="T13" fmla="*/ 1 h 16"/>
                <a:gd name="T14" fmla="*/ 0 w 18"/>
                <a:gd name="T15" fmla="*/ 1 h 16"/>
                <a:gd name="T16" fmla="*/ 0 w 18"/>
                <a:gd name="T17" fmla="*/ 1 h 16"/>
                <a:gd name="T18" fmla="*/ 0 w 18"/>
                <a:gd name="T19" fmla="*/ 1 h 16"/>
                <a:gd name="T20" fmla="*/ 0 w 18"/>
                <a:gd name="T21" fmla="*/ 1 h 16"/>
                <a:gd name="T22" fmla="*/ 0 w 18"/>
                <a:gd name="T23" fmla="*/ 1 h 16"/>
                <a:gd name="T24" fmla="*/ 0 w 18"/>
                <a:gd name="T25" fmla="*/ 1 h 16"/>
                <a:gd name="T26" fmla="*/ 0 w 18"/>
                <a:gd name="T27" fmla="*/ 1 h 16"/>
                <a:gd name="T28" fmla="*/ 0 w 18"/>
                <a:gd name="T29" fmla="*/ 1 h 16"/>
                <a:gd name="T30" fmla="*/ 0 w 18"/>
                <a:gd name="T31" fmla="*/ 1 h 16"/>
                <a:gd name="T32" fmla="*/ 0 w 18"/>
                <a:gd name="T33" fmla="*/ 1 h 1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8" h="16">
                  <a:moveTo>
                    <a:pt x="0" y="11"/>
                  </a:moveTo>
                  <a:lnTo>
                    <a:pt x="0" y="7"/>
                  </a:lnTo>
                  <a:lnTo>
                    <a:pt x="3" y="4"/>
                  </a:lnTo>
                  <a:lnTo>
                    <a:pt x="5" y="1"/>
                  </a:lnTo>
                  <a:lnTo>
                    <a:pt x="8" y="0"/>
                  </a:lnTo>
                  <a:lnTo>
                    <a:pt x="12" y="0"/>
                  </a:lnTo>
                  <a:lnTo>
                    <a:pt x="15" y="1"/>
                  </a:lnTo>
                  <a:lnTo>
                    <a:pt x="16" y="5"/>
                  </a:lnTo>
                  <a:lnTo>
                    <a:pt x="18" y="7"/>
                  </a:lnTo>
                  <a:lnTo>
                    <a:pt x="16" y="11"/>
                  </a:lnTo>
                  <a:lnTo>
                    <a:pt x="15" y="13"/>
                  </a:lnTo>
                  <a:lnTo>
                    <a:pt x="13" y="15"/>
                  </a:lnTo>
                  <a:lnTo>
                    <a:pt x="11" y="16"/>
                  </a:lnTo>
                  <a:lnTo>
                    <a:pt x="7" y="16"/>
                  </a:lnTo>
                  <a:lnTo>
                    <a:pt x="4" y="15"/>
                  </a:lnTo>
                  <a:lnTo>
                    <a:pt x="0" y="14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402" name="Freeform 279"/>
            <p:cNvSpPr>
              <a:spLocks/>
            </p:cNvSpPr>
            <p:nvPr/>
          </p:nvSpPr>
          <p:spPr bwMode="auto">
            <a:xfrm>
              <a:off x="112" y="111"/>
              <a:ext cx="9" cy="9"/>
            </a:xfrm>
            <a:custGeom>
              <a:avLst/>
              <a:gdLst>
                <a:gd name="T0" fmla="*/ 0 w 18"/>
                <a:gd name="T1" fmla="*/ 1 h 17"/>
                <a:gd name="T2" fmla="*/ 1 w 18"/>
                <a:gd name="T3" fmla="*/ 1 h 17"/>
                <a:gd name="T4" fmla="*/ 1 w 18"/>
                <a:gd name="T5" fmla="*/ 1 h 17"/>
                <a:gd name="T6" fmla="*/ 1 w 18"/>
                <a:gd name="T7" fmla="*/ 1 h 17"/>
                <a:gd name="T8" fmla="*/ 1 w 18"/>
                <a:gd name="T9" fmla="*/ 0 h 17"/>
                <a:gd name="T10" fmla="*/ 1 w 18"/>
                <a:gd name="T11" fmla="*/ 0 h 17"/>
                <a:gd name="T12" fmla="*/ 1 w 18"/>
                <a:gd name="T13" fmla="*/ 1 h 17"/>
                <a:gd name="T14" fmla="*/ 1 w 18"/>
                <a:gd name="T15" fmla="*/ 1 h 17"/>
                <a:gd name="T16" fmla="*/ 1 w 18"/>
                <a:gd name="T17" fmla="*/ 1 h 17"/>
                <a:gd name="T18" fmla="*/ 1 w 18"/>
                <a:gd name="T19" fmla="*/ 1 h 17"/>
                <a:gd name="T20" fmla="*/ 1 w 18"/>
                <a:gd name="T21" fmla="*/ 1 h 17"/>
                <a:gd name="T22" fmla="*/ 1 w 18"/>
                <a:gd name="T23" fmla="*/ 1 h 17"/>
                <a:gd name="T24" fmla="*/ 1 w 18"/>
                <a:gd name="T25" fmla="*/ 1 h 17"/>
                <a:gd name="T26" fmla="*/ 1 w 18"/>
                <a:gd name="T27" fmla="*/ 1 h 17"/>
                <a:gd name="T28" fmla="*/ 1 w 18"/>
                <a:gd name="T29" fmla="*/ 1 h 17"/>
                <a:gd name="T30" fmla="*/ 1 w 18"/>
                <a:gd name="T31" fmla="*/ 1 h 17"/>
                <a:gd name="T32" fmla="*/ 0 w 18"/>
                <a:gd name="T33" fmla="*/ 1 h 1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8" h="17">
                  <a:moveTo>
                    <a:pt x="0" y="9"/>
                  </a:moveTo>
                  <a:lnTo>
                    <a:pt x="1" y="6"/>
                  </a:lnTo>
                  <a:lnTo>
                    <a:pt x="2" y="3"/>
                  </a:lnTo>
                  <a:lnTo>
                    <a:pt x="4" y="1"/>
                  </a:lnTo>
                  <a:lnTo>
                    <a:pt x="8" y="0"/>
                  </a:lnTo>
                  <a:lnTo>
                    <a:pt x="11" y="0"/>
                  </a:lnTo>
                  <a:lnTo>
                    <a:pt x="15" y="1"/>
                  </a:lnTo>
                  <a:lnTo>
                    <a:pt x="17" y="3"/>
                  </a:lnTo>
                  <a:lnTo>
                    <a:pt x="18" y="5"/>
                  </a:lnTo>
                  <a:lnTo>
                    <a:pt x="18" y="9"/>
                  </a:lnTo>
                  <a:lnTo>
                    <a:pt x="17" y="12"/>
                  </a:lnTo>
                  <a:lnTo>
                    <a:pt x="15" y="16"/>
                  </a:lnTo>
                  <a:lnTo>
                    <a:pt x="11" y="17"/>
                  </a:lnTo>
                  <a:lnTo>
                    <a:pt x="8" y="17"/>
                  </a:lnTo>
                  <a:lnTo>
                    <a:pt x="4" y="16"/>
                  </a:lnTo>
                  <a:lnTo>
                    <a:pt x="1" y="12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403" name="Freeform 280"/>
            <p:cNvSpPr>
              <a:spLocks/>
            </p:cNvSpPr>
            <p:nvPr/>
          </p:nvSpPr>
          <p:spPr bwMode="auto">
            <a:xfrm>
              <a:off x="290" y="109"/>
              <a:ext cx="66" cy="67"/>
            </a:xfrm>
            <a:custGeom>
              <a:avLst/>
              <a:gdLst>
                <a:gd name="T0" fmla="*/ 1 w 132"/>
                <a:gd name="T1" fmla="*/ 1 h 134"/>
                <a:gd name="T2" fmla="*/ 1 w 132"/>
                <a:gd name="T3" fmla="*/ 1 h 134"/>
                <a:gd name="T4" fmla="*/ 1 w 132"/>
                <a:gd name="T5" fmla="*/ 1 h 134"/>
                <a:gd name="T6" fmla="*/ 1 w 132"/>
                <a:gd name="T7" fmla="*/ 1 h 134"/>
                <a:gd name="T8" fmla="*/ 1 w 132"/>
                <a:gd name="T9" fmla="*/ 1 h 134"/>
                <a:gd name="T10" fmla="*/ 1 w 132"/>
                <a:gd name="T11" fmla="*/ 1 h 134"/>
                <a:gd name="T12" fmla="*/ 1 w 132"/>
                <a:gd name="T13" fmla="*/ 1 h 134"/>
                <a:gd name="T14" fmla="*/ 1 w 132"/>
                <a:gd name="T15" fmla="*/ 1 h 134"/>
                <a:gd name="T16" fmla="*/ 1 w 132"/>
                <a:gd name="T17" fmla="*/ 1 h 134"/>
                <a:gd name="T18" fmla="*/ 1 w 132"/>
                <a:gd name="T19" fmla="*/ 1 h 134"/>
                <a:gd name="T20" fmla="*/ 1 w 132"/>
                <a:gd name="T21" fmla="*/ 1 h 134"/>
                <a:gd name="T22" fmla="*/ 1 w 132"/>
                <a:gd name="T23" fmla="*/ 1 h 134"/>
                <a:gd name="T24" fmla="*/ 1 w 132"/>
                <a:gd name="T25" fmla="*/ 1 h 134"/>
                <a:gd name="T26" fmla="*/ 1 w 132"/>
                <a:gd name="T27" fmla="*/ 1 h 134"/>
                <a:gd name="T28" fmla="*/ 1 w 132"/>
                <a:gd name="T29" fmla="*/ 2 h 134"/>
                <a:gd name="T30" fmla="*/ 1 w 132"/>
                <a:gd name="T31" fmla="*/ 2 h 134"/>
                <a:gd name="T32" fmla="*/ 1 w 132"/>
                <a:gd name="T33" fmla="*/ 1 h 134"/>
                <a:gd name="T34" fmla="*/ 1 w 132"/>
                <a:gd name="T35" fmla="*/ 1 h 134"/>
                <a:gd name="T36" fmla="*/ 1 w 132"/>
                <a:gd name="T37" fmla="*/ 1 h 134"/>
                <a:gd name="T38" fmla="*/ 1 w 132"/>
                <a:gd name="T39" fmla="*/ 1 h 134"/>
                <a:gd name="T40" fmla="*/ 1 w 132"/>
                <a:gd name="T41" fmla="*/ 1 h 134"/>
                <a:gd name="T42" fmla="*/ 1 w 132"/>
                <a:gd name="T43" fmla="*/ 1 h 134"/>
                <a:gd name="T44" fmla="*/ 1 w 132"/>
                <a:gd name="T45" fmla="*/ 1 h 134"/>
                <a:gd name="T46" fmla="*/ 1 w 132"/>
                <a:gd name="T47" fmla="*/ 1 h 134"/>
                <a:gd name="T48" fmla="*/ 1 w 132"/>
                <a:gd name="T49" fmla="*/ 1 h 134"/>
                <a:gd name="T50" fmla="*/ 1 w 132"/>
                <a:gd name="T51" fmla="*/ 1 h 134"/>
                <a:gd name="T52" fmla="*/ 1 w 132"/>
                <a:gd name="T53" fmla="*/ 1 h 134"/>
                <a:gd name="T54" fmla="*/ 1 w 132"/>
                <a:gd name="T55" fmla="*/ 1 h 134"/>
                <a:gd name="T56" fmla="*/ 1 w 132"/>
                <a:gd name="T57" fmla="*/ 1 h 134"/>
                <a:gd name="T58" fmla="*/ 1 w 132"/>
                <a:gd name="T59" fmla="*/ 1 h 134"/>
                <a:gd name="T60" fmla="*/ 2 w 132"/>
                <a:gd name="T61" fmla="*/ 1 h 134"/>
                <a:gd name="T62" fmla="*/ 2 w 132"/>
                <a:gd name="T63" fmla="*/ 1 h 134"/>
                <a:gd name="T64" fmla="*/ 1 w 132"/>
                <a:gd name="T65" fmla="*/ 1 h 134"/>
                <a:gd name="T66" fmla="*/ 1 w 132"/>
                <a:gd name="T67" fmla="*/ 1 h 134"/>
                <a:gd name="T68" fmla="*/ 1 w 132"/>
                <a:gd name="T69" fmla="*/ 1 h 134"/>
                <a:gd name="T70" fmla="*/ 1 w 132"/>
                <a:gd name="T71" fmla="*/ 1 h 134"/>
                <a:gd name="T72" fmla="*/ 1 w 132"/>
                <a:gd name="T73" fmla="*/ 1 h 134"/>
                <a:gd name="T74" fmla="*/ 1 w 132"/>
                <a:gd name="T75" fmla="*/ 1 h 134"/>
                <a:gd name="T76" fmla="*/ 1 w 132"/>
                <a:gd name="T77" fmla="*/ 1 h 134"/>
                <a:gd name="T78" fmla="*/ 1 w 132"/>
                <a:gd name="T79" fmla="*/ 1 h 134"/>
                <a:gd name="T80" fmla="*/ 1 w 132"/>
                <a:gd name="T81" fmla="*/ 1 h 134"/>
                <a:gd name="T82" fmla="*/ 1 w 132"/>
                <a:gd name="T83" fmla="*/ 1 h 134"/>
                <a:gd name="T84" fmla="*/ 1 w 132"/>
                <a:gd name="T85" fmla="*/ 1 h 134"/>
                <a:gd name="T86" fmla="*/ 1 w 132"/>
                <a:gd name="T87" fmla="*/ 1 h 134"/>
                <a:gd name="T88" fmla="*/ 1 w 132"/>
                <a:gd name="T89" fmla="*/ 1 h 134"/>
                <a:gd name="T90" fmla="*/ 1 w 132"/>
                <a:gd name="T91" fmla="*/ 1 h 134"/>
                <a:gd name="T92" fmla="*/ 1 w 132"/>
                <a:gd name="T93" fmla="*/ 1 h 134"/>
                <a:gd name="T94" fmla="*/ 1 w 132"/>
                <a:gd name="T95" fmla="*/ 1 h 134"/>
                <a:gd name="T96" fmla="*/ 1 w 132"/>
                <a:gd name="T97" fmla="*/ 1 h 134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132" h="134">
                  <a:moveTo>
                    <a:pt x="33" y="30"/>
                  </a:moveTo>
                  <a:lnTo>
                    <a:pt x="23" y="32"/>
                  </a:lnTo>
                  <a:lnTo>
                    <a:pt x="14" y="38"/>
                  </a:lnTo>
                  <a:lnTo>
                    <a:pt x="11" y="48"/>
                  </a:lnTo>
                  <a:lnTo>
                    <a:pt x="17" y="62"/>
                  </a:lnTo>
                  <a:lnTo>
                    <a:pt x="21" y="64"/>
                  </a:lnTo>
                  <a:lnTo>
                    <a:pt x="26" y="66"/>
                  </a:lnTo>
                  <a:lnTo>
                    <a:pt x="30" y="64"/>
                  </a:lnTo>
                  <a:lnTo>
                    <a:pt x="33" y="62"/>
                  </a:lnTo>
                  <a:lnTo>
                    <a:pt x="36" y="66"/>
                  </a:lnTo>
                  <a:lnTo>
                    <a:pt x="40" y="68"/>
                  </a:lnTo>
                  <a:lnTo>
                    <a:pt x="43" y="71"/>
                  </a:lnTo>
                  <a:lnTo>
                    <a:pt x="45" y="75"/>
                  </a:lnTo>
                  <a:lnTo>
                    <a:pt x="46" y="77"/>
                  </a:lnTo>
                  <a:lnTo>
                    <a:pt x="46" y="78"/>
                  </a:lnTo>
                  <a:lnTo>
                    <a:pt x="44" y="78"/>
                  </a:lnTo>
                  <a:lnTo>
                    <a:pt x="40" y="77"/>
                  </a:lnTo>
                  <a:lnTo>
                    <a:pt x="35" y="76"/>
                  </a:lnTo>
                  <a:lnTo>
                    <a:pt x="32" y="76"/>
                  </a:lnTo>
                  <a:lnTo>
                    <a:pt x="29" y="75"/>
                  </a:lnTo>
                  <a:lnTo>
                    <a:pt x="28" y="74"/>
                  </a:lnTo>
                  <a:lnTo>
                    <a:pt x="27" y="71"/>
                  </a:lnTo>
                  <a:lnTo>
                    <a:pt x="23" y="69"/>
                  </a:lnTo>
                  <a:lnTo>
                    <a:pt x="19" y="68"/>
                  </a:lnTo>
                  <a:lnTo>
                    <a:pt x="13" y="68"/>
                  </a:lnTo>
                  <a:lnTo>
                    <a:pt x="7" y="70"/>
                  </a:lnTo>
                  <a:lnTo>
                    <a:pt x="3" y="75"/>
                  </a:lnTo>
                  <a:lnTo>
                    <a:pt x="0" y="82"/>
                  </a:lnTo>
                  <a:lnTo>
                    <a:pt x="0" y="89"/>
                  </a:lnTo>
                  <a:lnTo>
                    <a:pt x="2" y="92"/>
                  </a:lnTo>
                  <a:lnTo>
                    <a:pt x="3" y="96"/>
                  </a:lnTo>
                  <a:lnTo>
                    <a:pt x="4" y="98"/>
                  </a:lnTo>
                  <a:lnTo>
                    <a:pt x="5" y="100"/>
                  </a:lnTo>
                  <a:lnTo>
                    <a:pt x="12" y="104"/>
                  </a:lnTo>
                  <a:lnTo>
                    <a:pt x="20" y="104"/>
                  </a:lnTo>
                  <a:lnTo>
                    <a:pt x="27" y="103"/>
                  </a:lnTo>
                  <a:lnTo>
                    <a:pt x="32" y="99"/>
                  </a:lnTo>
                  <a:lnTo>
                    <a:pt x="35" y="97"/>
                  </a:lnTo>
                  <a:lnTo>
                    <a:pt x="38" y="97"/>
                  </a:lnTo>
                  <a:lnTo>
                    <a:pt x="42" y="97"/>
                  </a:lnTo>
                  <a:lnTo>
                    <a:pt x="45" y="98"/>
                  </a:lnTo>
                  <a:lnTo>
                    <a:pt x="38" y="104"/>
                  </a:lnTo>
                  <a:lnTo>
                    <a:pt x="33" y="113"/>
                  </a:lnTo>
                  <a:lnTo>
                    <a:pt x="29" y="122"/>
                  </a:lnTo>
                  <a:lnTo>
                    <a:pt x="32" y="129"/>
                  </a:lnTo>
                  <a:lnTo>
                    <a:pt x="38" y="132"/>
                  </a:lnTo>
                  <a:lnTo>
                    <a:pt x="46" y="134"/>
                  </a:lnTo>
                  <a:lnTo>
                    <a:pt x="53" y="131"/>
                  </a:lnTo>
                  <a:lnTo>
                    <a:pt x="59" y="127"/>
                  </a:lnTo>
                  <a:lnTo>
                    <a:pt x="61" y="120"/>
                  </a:lnTo>
                  <a:lnTo>
                    <a:pt x="63" y="113"/>
                  </a:lnTo>
                  <a:lnTo>
                    <a:pt x="60" y="107"/>
                  </a:lnTo>
                  <a:lnTo>
                    <a:pt x="58" y="101"/>
                  </a:lnTo>
                  <a:lnTo>
                    <a:pt x="56" y="98"/>
                  </a:lnTo>
                  <a:lnTo>
                    <a:pt x="56" y="96"/>
                  </a:lnTo>
                  <a:lnTo>
                    <a:pt x="58" y="94"/>
                  </a:lnTo>
                  <a:lnTo>
                    <a:pt x="60" y="93"/>
                  </a:lnTo>
                  <a:lnTo>
                    <a:pt x="61" y="94"/>
                  </a:lnTo>
                  <a:lnTo>
                    <a:pt x="63" y="97"/>
                  </a:lnTo>
                  <a:lnTo>
                    <a:pt x="64" y="100"/>
                  </a:lnTo>
                  <a:lnTo>
                    <a:pt x="65" y="105"/>
                  </a:lnTo>
                  <a:lnTo>
                    <a:pt x="66" y="109"/>
                  </a:lnTo>
                  <a:lnTo>
                    <a:pt x="71" y="114"/>
                  </a:lnTo>
                  <a:lnTo>
                    <a:pt x="76" y="114"/>
                  </a:lnTo>
                  <a:lnTo>
                    <a:pt x="86" y="109"/>
                  </a:lnTo>
                  <a:lnTo>
                    <a:pt x="89" y="113"/>
                  </a:lnTo>
                  <a:lnTo>
                    <a:pt x="94" y="115"/>
                  </a:lnTo>
                  <a:lnTo>
                    <a:pt x="99" y="117"/>
                  </a:lnTo>
                  <a:lnTo>
                    <a:pt x="105" y="117"/>
                  </a:lnTo>
                  <a:lnTo>
                    <a:pt x="110" y="116"/>
                  </a:lnTo>
                  <a:lnTo>
                    <a:pt x="116" y="114"/>
                  </a:lnTo>
                  <a:lnTo>
                    <a:pt x="120" y="108"/>
                  </a:lnTo>
                  <a:lnTo>
                    <a:pt x="124" y="101"/>
                  </a:lnTo>
                  <a:lnTo>
                    <a:pt x="124" y="100"/>
                  </a:lnTo>
                  <a:lnTo>
                    <a:pt x="124" y="99"/>
                  </a:lnTo>
                  <a:lnTo>
                    <a:pt x="123" y="98"/>
                  </a:lnTo>
                  <a:lnTo>
                    <a:pt x="123" y="97"/>
                  </a:lnTo>
                  <a:lnTo>
                    <a:pt x="120" y="93"/>
                  </a:lnTo>
                  <a:lnTo>
                    <a:pt x="117" y="89"/>
                  </a:lnTo>
                  <a:lnTo>
                    <a:pt x="111" y="85"/>
                  </a:lnTo>
                  <a:lnTo>
                    <a:pt x="103" y="85"/>
                  </a:lnTo>
                  <a:lnTo>
                    <a:pt x="98" y="85"/>
                  </a:lnTo>
                  <a:lnTo>
                    <a:pt x="95" y="84"/>
                  </a:lnTo>
                  <a:lnTo>
                    <a:pt x="91" y="82"/>
                  </a:lnTo>
                  <a:lnTo>
                    <a:pt x="89" y="79"/>
                  </a:lnTo>
                  <a:lnTo>
                    <a:pt x="93" y="75"/>
                  </a:lnTo>
                  <a:lnTo>
                    <a:pt x="97" y="69"/>
                  </a:lnTo>
                  <a:lnTo>
                    <a:pt x="101" y="66"/>
                  </a:lnTo>
                  <a:lnTo>
                    <a:pt x="104" y="63"/>
                  </a:lnTo>
                  <a:lnTo>
                    <a:pt x="113" y="63"/>
                  </a:lnTo>
                  <a:lnTo>
                    <a:pt x="120" y="62"/>
                  </a:lnTo>
                  <a:lnTo>
                    <a:pt x="125" y="59"/>
                  </a:lnTo>
                  <a:lnTo>
                    <a:pt x="129" y="54"/>
                  </a:lnTo>
                  <a:lnTo>
                    <a:pt x="132" y="48"/>
                  </a:lnTo>
                  <a:lnTo>
                    <a:pt x="132" y="44"/>
                  </a:lnTo>
                  <a:lnTo>
                    <a:pt x="129" y="38"/>
                  </a:lnTo>
                  <a:lnTo>
                    <a:pt x="127" y="33"/>
                  </a:lnTo>
                  <a:lnTo>
                    <a:pt x="121" y="30"/>
                  </a:lnTo>
                  <a:lnTo>
                    <a:pt x="114" y="29"/>
                  </a:lnTo>
                  <a:lnTo>
                    <a:pt x="108" y="30"/>
                  </a:lnTo>
                  <a:lnTo>
                    <a:pt x="102" y="32"/>
                  </a:lnTo>
                  <a:lnTo>
                    <a:pt x="98" y="37"/>
                  </a:lnTo>
                  <a:lnTo>
                    <a:pt x="97" y="40"/>
                  </a:lnTo>
                  <a:lnTo>
                    <a:pt x="97" y="44"/>
                  </a:lnTo>
                  <a:lnTo>
                    <a:pt x="98" y="47"/>
                  </a:lnTo>
                  <a:lnTo>
                    <a:pt x="94" y="52"/>
                  </a:lnTo>
                  <a:lnTo>
                    <a:pt x="88" y="56"/>
                  </a:lnTo>
                  <a:lnTo>
                    <a:pt x="83" y="60"/>
                  </a:lnTo>
                  <a:lnTo>
                    <a:pt x="81" y="62"/>
                  </a:lnTo>
                  <a:lnTo>
                    <a:pt x="80" y="60"/>
                  </a:lnTo>
                  <a:lnTo>
                    <a:pt x="78" y="59"/>
                  </a:lnTo>
                  <a:lnTo>
                    <a:pt x="75" y="56"/>
                  </a:lnTo>
                  <a:lnTo>
                    <a:pt x="73" y="55"/>
                  </a:lnTo>
                  <a:lnTo>
                    <a:pt x="75" y="51"/>
                  </a:lnTo>
                  <a:lnTo>
                    <a:pt x="78" y="45"/>
                  </a:lnTo>
                  <a:lnTo>
                    <a:pt x="79" y="40"/>
                  </a:lnTo>
                  <a:lnTo>
                    <a:pt x="80" y="36"/>
                  </a:lnTo>
                  <a:lnTo>
                    <a:pt x="86" y="31"/>
                  </a:lnTo>
                  <a:lnTo>
                    <a:pt x="90" y="25"/>
                  </a:lnTo>
                  <a:lnTo>
                    <a:pt x="93" y="19"/>
                  </a:lnTo>
                  <a:lnTo>
                    <a:pt x="93" y="13"/>
                  </a:lnTo>
                  <a:lnTo>
                    <a:pt x="89" y="7"/>
                  </a:lnTo>
                  <a:lnTo>
                    <a:pt x="84" y="2"/>
                  </a:lnTo>
                  <a:lnTo>
                    <a:pt x="78" y="0"/>
                  </a:lnTo>
                  <a:lnTo>
                    <a:pt x="72" y="0"/>
                  </a:lnTo>
                  <a:lnTo>
                    <a:pt x="67" y="1"/>
                  </a:lnTo>
                  <a:lnTo>
                    <a:pt x="64" y="2"/>
                  </a:lnTo>
                  <a:lnTo>
                    <a:pt x="60" y="6"/>
                  </a:lnTo>
                  <a:lnTo>
                    <a:pt x="57" y="8"/>
                  </a:lnTo>
                  <a:lnTo>
                    <a:pt x="55" y="10"/>
                  </a:lnTo>
                  <a:lnTo>
                    <a:pt x="53" y="14"/>
                  </a:lnTo>
                  <a:lnTo>
                    <a:pt x="52" y="16"/>
                  </a:lnTo>
                  <a:lnTo>
                    <a:pt x="52" y="19"/>
                  </a:lnTo>
                  <a:lnTo>
                    <a:pt x="53" y="25"/>
                  </a:lnTo>
                  <a:lnTo>
                    <a:pt x="57" y="29"/>
                  </a:lnTo>
                  <a:lnTo>
                    <a:pt x="60" y="32"/>
                  </a:lnTo>
                  <a:lnTo>
                    <a:pt x="64" y="34"/>
                  </a:lnTo>
                  <a:lnTo>
                    <a:pt x="64" y="40"/>
                  </a:lnTo>
                  <a:lnTo>
                    <a:pt x="64" y="45"/>
                  </a:lnTo>
                  <a:lnTo>
                    <a:pt x="63" y="49"/>
                  </a:lnTo>
                  <a:lnTo>
                    <a:pt x="63" y="53"/>
                  </a:lnTo>
                  <a:lnTo>
                    <a:pt x="60" y="53"/>
                  </a:lnTo>
                  <a:lnTo>
                    <a:pt x="57" y="54"/>
                  </a:lnTo>
                  <a:lnTo>
                    <a:pt x="56" y="55"/>
                  </a:lnTo>
                  <a:lnTo>
                    <a:pt x="55" y="55"/>
                  </a:lnTo>
                  <a:lnTo>
                    <a:pt x="50" y="49"/>
                  </a:lnTo>
                  <a:lnTo>
                    <a:pt x="48" y="40"/>
                  </a:lnTo>
                  <a:lnTo>
                    <a:pt x="42" y="33"/>
                  </a:lnTo>
                  <a:lnTo>
                    <a:pt x="33" y="30"/>
                  </a:lnTo>
                  <a:close/>
                </a:path>
              </a:pathLst>
            </a:custGeom>
            <a:solidFill>
              <a:srgbClr val="FFF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404" name="Freeform 281"/>
            <p:cNvSpPr>
              <a:spLocks/>
            </p:cNvSpPr>
            <p:nvPr/>
          </p:nvSpPr>
          <p:spPr bwMode="auto">
            <a:xfrm>
              <a:off x="244" y="197"/>
              <a:ext cx="68" cy="118"/>
            </a:xfrm>
            <a:custGeom>
              <a:avLst/>
              <a:gdLst>
                <a:gd name="T0" fmla="*/ 2 w 135"/>
                <a:gd name="T1" fmla="*/ 0 h 235"/>
                <a:gd name="T2" fmla="*/ 1 w 135"/>
                <a:gd name="T3" fmla="*/ 1 h 235"/>
                <a:gd name="T4" fmla="*/ 1 w 135"/>
                <a:gd name="T5" fmla="*/ 1 h 235"/>
                <a:gd name="T6" fmla="*/ 1 w 135"/>
                <a:gd name="T7" fmla="*/ 1 h 235"/>
                <a:gd name="T8" fmla="*/ 1 w 135"/>
                <a:gd name="T9" fmla="*/ 1 h 235"/>
                <a:gd name="T10" fmla="*/ 1 w 135"/>
                <a:gd name="T11" fmla="*/ 1 h 235"/>
                <a:gd name="T12" fmla="*/ 1 w 135"/>
                <a:gd name="T13" fmla="*/ 1 h 235"/>
                <a:gd name="T14" fmla="*/ 1 w 135"/>
                <a:gd name="T15" fmla="*/ 1 h 235"/>
                <a:gd name="T16" fmla="*/ 1 w 135"/>
                <a:gd name="T17" fmla="*/ 1 h 235"/>
                <a:gd name="T18" fmla="*/ 1 w 135"/>
                <a:gd name="T19" fmla="*/ 1 h 235"/>
                <a:gd name="T20" fmla="*/ 1 w 135"/>
                <a:gd name="T21" fmla="*/ 1 h 235"/>
                <a:gd name="T22" fmla="*/ 1 w 135"/>
                <a:gd name="T23" fmla="*/ 1 h 235"/>
                <a:gd name="T24" fmla="*/ 0 w 135"/>
                <a:gd name="T25" fmla="*/ 1 h 235"/>
                <a:gd name="T26" fmla="*/ 1 w 135"/>
                <a:gd name="T27" fmla="*/ 1 h 235"/>
                <a:gd name="T28" fmla="*/ 1 w 135"/>
                <a:gd name="T29" fmla="*/ 2 h 235"/>
                <a:gd name="T30" fmla="*/ 1 w 135"/>
                <a:gd name="T31" fmla="*/ 2 h 235"/>
                <a:gd name="T32" fmla="*/ 1 w 135"/>
                <a:gd name="T33" fmla="*/ 2 h 235"/>
                <a:gd name="T34" fmla="*/ 1 w 135"/>
                <a:gd name="T35" fmla="*/ 2 h 235"/>
                <a:gd name="T36" fmla="*/ 1 w 135"/>
                <a:gd name="T37" fmla="*/ 2 h 235"/>
                <a:gd name="T38" fmla="*/ 1 w 135"/>
                <a:gd name="T39" fmla="*/ 2 h 235"/>
                <a:gd name="T40" fmla="*/ 1 w 135"/>
                <a:gd name="T41" fmla="*/ 2 h 235"/>
                <a:gd name="T42" fmla="*/ 1 w 135"/>
                <a:gd name="T43" fmla="*/ 2 h 235"/>
                <a:gd name="T44" fmla="*/ 1 w 135"/>
                <a:gd name="T45" fmla="*/ 2 h 235"/>
                <a:gd name="T46" fmla="*/ 1 w 135"/>
                <a:gd name="T47" fmla="*/ 2 h 235"/>
                <a:gd name="T48" fmla="*/ 1 w 135"/>
                <a:gd name="T49" fmla="*/ 2 h 235"/>
                <a:gd name="T50" fmla="*/ 1 w 135"/>
                <a:gd name="T51" fmla="*/ 2 h 235"/>
                <a:gd name="T52" fmla="*/ 1 w 135"/>
                <a:gd name="T53" fmla="*/ 2 h 235"/>
                <a:gd name="T54" fmla="*/ 1 w 135"/>
                <a:gd name="T55" fmla="*/ 2 h 235"/>
                <a:gd name="T56" fmla="*/ 1 w 135"/>
                <a:gd name="T57" fmla="*/ 2 h 235"/>
                <a:gd name="T58" fmla="*/ 1 w 135"/>
                <a:gd name="T59" fmla="*/ 2 h 235"/>
                <a:gd name="T60" fmla="*/ 1 w 135"/>
                <a:gd name="T61" fmla="*/ 2 h 235"/>
                <a:gd name="T62" fmla="*/ 1 w 135"/>
                <a:gd name="T63" fmla="*/ 2 h 235"/>
                <a:gd name="T64" fmla="*/ 1 w 135"/>
                <a:gd name="T65" fmla="*/ 2 h 235"/>
                <a:gd name="T66" fmla="*/ 1 w 135"/>
                <a:gd name="T67" fmla="*/ 2 h 235"/>
                <a:gd name="T68" fmla="*/ 1 w 135"/>
                <a:gd name="T69" fmla="*/ 2 h 235"/>
                <a:gd name="T70" fmla="*/ 1 w 135"/>
                <a:gd name="T71" fmla="*/ 2 h 235"/>
                <a:gd name="T72" fmla="*/ 1 w 135"/>
                <a:gd name="T73" fmla="*/ 1 h 235"/>
                <a:gd name="T74" fmla="*/ 1 w 135"/>
                <a:gd name="T75" fmla="*/ 1 h 235"/>
                <a:gd name="T76" fmla="*/ 1 w 135"/>
                <a:gd name="T77" fmla="*/ 1 h 235"/>
                <a:gd name="T78" fmla="*/ 1 w 135"/>
                <a:gd name="T79" fmla="*/ 1 h 235"/>
                <a:gd name="T80" fmla="*/ 1 w 135"/>
                <a:gd name="T81" fmla="*/ 1 h 235"/>
                <a:gd name="T82" fmla="*/ 1 w 135"/>
                <a:gd name="T83" fmla="*/ 1 h 235"/>
                <a:gd name="T84" fmla="*/ 1 w 135"/>
                <a:gd name="T85" fmla="*/ 1 h 235"/>
                <a:gd name="T86" fmla="*/ 2 w 135"/>
                <a:gd name="T87" fmla="*/ 1 h 235"/>
                <a:gd name="T88" fmla="*/ 2 w 135"/>
                <a:gd name="T89" fmla="*/ 1 h 235"/>
                <a:gd name="T90" fmla="*/ 2 w 135"/>
                <a:gd name="T91" fmla="*/ 1 h 235"/>
                <a:gd name="T92" fmla="*/ 2 w 135"/>
                <a:gd name="T93" fmla="*/ 1 h 235"/>
                <a:gd name="T94" fmla="*/ 2 w 135"/>
                <a:gd name="T95" fmla="*/ 1 h 235"/>
                <a:gd name="T96" fmla="*/ 2 w 135"/>
                <a:gd name="T97" fmla="*/ 1 h 235"/>
                <a:gd name="T98" fmla="*/ 2 w 135"/>
                <a:gd name="T99" fmla="*/ 0 h 235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135" h="235">
                  <a:moveTo>
                    <a:pt x="134" y="0"/>
                  </a:moveTo>
                  <a:lnTo>
                    <a:pt x="124" y="15"/>
                  </a:lnTo>
                  <a:lnTo>
                    <a:pt x="111" y="28"/>
                  </a:lnTo>
                  <a:lnTo>
                    <a:pt x="97" y="39"/>
                  </a:lnTo>
                  <a:lnTo>
                    <a:pt x="83" y="48"/>
                  </a:lnTo>
                  <a:lnTo>
                    <a:pt x="68" y="53"/>
                  </a:lnTo>
                  <a:lnTo>
                    <a:pt x="53" y="58"/>
                  </a:lnTo>
                  <a:lnTo>
                    <a:pt x="39" y="60"/>
                  </a:lnTo>
                  <a:lnTo>
                    <a:pt x="26" y="60"/>
                  </a:lnTo>
                  <a:lnTo>
                    <a:pt x="26" y="72"/>
                  </a:lnTo>
                  <a:lnTo>
                    <a:pt x="23" y="84"/>
                  </a:lnTo>
                  <a:lnTo>
                    <a:pt x="15" y="98"/>
                  </a:lnTo>
                  <a:lnTo>
                    <a:pt x="0" y="109"/>
                  </a:lnTo>
                  <a:lnTo>
                    <a:pt x="10" y="124"/>
                  </a:lnTo>
                  <a:lnTo>
                    <a:pt x="15" y="142"/>
                  </a:lnTo>
                  <a:lnTo>
                    <a:pt x="16" y="162"/>
                  </a:lnTo>
                  <a:lnTo>
                    <a:pt x="10" y="178"/>
                  </a:lnTo>
                  <a:lnTo>
                    <a:pt x="15" y="180"/>
                  </a:lnTo>
                  <a:lnTo>
                    <a:pt x="22" y="184"/>
                  </a:lnTo>
                  <a:lnTo>
                    <a:pt x="30" y="187"/>
                  </a:lnTo>
                  <a:lnTo>
                    <a:pt x="39" y="193"/>
                  </a:lnTo>
                  <a:lnTo>
                    <a:pt x="48" y="201"/>
                  </a:lnTo>
                  <a:lnTo>
                    <a:pt x="56" y="210"/>
                  </a:lnTo>
                  <a:lnTo>
                    <a:pt x="61" y="222"/>
                  </a:lnTo>
                  <a:lnTo>
                    <a:pt x="66" y="235"/>
                  </a:lnTo>
                  <a:lnTo>
                    <a:pt x="69" y="227"/>
                  </a:lnTo>
                  <a:lnTo>
                    <a:pt x="74" y="218"/>
                  </a:lnTo>
                  <a:lnTo>
                    <a:pt x="80" y="210"/>
                  </a:lnTo>
                  <a:lnTo>
                    <a:pt x="86" y="202"/>
                  </a:lnTo>
                  <a:lnTo>
                    <a:pt x="94" y="194"/>
                  </a:lnTo>
                  <a:lnTo>
                    <a:pt x="103" y="188"/>
                  </a:lnTo>
                  <a:lnTo>
                    <a:pt x="112" y="185"/>
                  </a:lnTo>
                  <a:lnTo>
                    <a:pt x="122" y="182"/>
                  </a:lnTo>
                  <a:lnTo>
                    <a:pt x="118" y="172"/>
                  </a:lnTo>
                  <a:lnTo>
                    <a:pt x="114" y="158"/>
                  </a:lnTo>
                  <a:lnTo>
                    <a:pt x="117" y="144"/>
                  </a:lnTo>
                  <a:lnTo>
                    <a:pt x="126" y="128"/>
                  </a:lnTo>
                  <a:lnTo>
                    <a:pt x="117" y="103"/>
                  </a:lnTo>
                  <a:lnTo>
                    <a:pt x="114" y="79"/>
                  </a:lnTo>
                  <a:lnTo>
                    <a:pt x="115" y="57"/>
                  </a:lnTo>
                  <a:lnTo>
                    <a:pt x="118" y="41"/>
                  </a:lnTo>
                  <a:lnTo>
                    <a:pt x="121" y="31"/>
                  </a:lnTo>
                  <a:lnTo>
                    <a:pt x="126" y="21"/>
                  </a:lnTo>
                  <a:lnTo>
                    <a:pt x="130" y="12"/>
                  </a:lnTo>
                  <a:lnTo>
                    <a:pt x="134" y="7"/>
                  </a:lnTo>
                  <a:lnTo>
                    <a:pt x="135" y="6"/>
                  </a:lnTo>
                  <a:lnTo>
                    <a:pt x="135" y="4"/>
                  </a:lnTo>
                  <a:lnTo>
                    <a:pt x="134" y="3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405" name="Freeform 282"/>
            <p:cNvSpPr>
              <a:spLocks/>
            </p:cNvSpPr>
            <p:nvPr/>
          </p:nvSpPr>
          <p:spPr bwMode="auto">
            <a:xfrm>
              <a:off x="416" y="168"/>
              <a:ext cx="127" cy="97"/>
            </a:xfrm>
            <a:custGeom>
              <a:avLst/>
              <a:gdLst>
                <a:gd name="T0" fmla="*/ 1 w 253"/>
                <a:gd name="T1" fmla="*/ 0 h 194"/>
                <a:gd name="T2" fmla="*/ 1 w 253"/>
                <a:gd name="T3" fmla="*/ 1 h 194"/>
                <a:gd name="T4" fmla="*/ 1 w 253"/>
                <a:gd name="T5" fmla="*/ 1 h 194"/>
                <a:gd name="T6" fmla="*/ 1 w 253"/>
                <a:gd name="T7" fmla="*/ 1 h 194"/>
                <a:gd name="T8" fmla="*/ 1 w 253"/>
                <a:gd name="T9" fmla="*/ 1 h 194"/>
                <a:gd name="T10" fmla="*/ 1 w 253"/>
                <a:gd name="T11" fmla="*/ 1 h 194"/>
                <a:gd name="T12" fmla="*/ 1 w 253"/>
                <a:gd name="T13" fmla="*/ 1 h 194"/>
                <a:gd name="T14" fmla="*/ 1 w 253"/>
                <a:gd name="T15" fmla="*/ 1 h 194"/>
                <a:gd name="T16" fmla="*/ 1 w 253"/>
                <a:gd name="T17" fmla="*/ 1 h 194"/>
                <a:gd name="T18" fmla="*/ 1 w 253"/>
                <a:gd name="T19" fmla="*/ 1 h 194"/>
                <a:gd name="T20" fmla="*/ 1 w 253"/>
                <a:gd name="T21" fmla="*/ 1 h 194"/>
                <a:gd name="T22" fmla="*/ 1 w 253"/>
                <a:gd name="T23" fmla="*/ 1 h 194"/>
                <a:gd name="T24" fmla="*/ 0 w 253"/>
                <a:gd name="T25" fmla="*/ 1 h 194"/>
                <a:gd name="T26" fmla="*/ 1 w 253"/>
                <a:gd name="T27" fmla="*/ 1 h 194"/>
                <a:gd name="T28" fmla="*/ 1 w 253"/>
                <a:gd name="T29" fmla="*/ 1 h 194"/>
                <a:gd name="T30" fmla="*/ 1 w 253"/>
                <a:gd name="T31" fmla="*/ 1 h 194"/>
                <a:gd name="T32" fmla="*/ 1 w 253"/>
                <a:gd name="T33" fmla="*/ 1 h 194"/>
                <a:gd name="T34" fmla="*/ 1 w 253"/>
                <a:gd name="T35" fmla="*/ 1 h 194"/>
                <a:gd name="T36" fmla="*/ 1 w 253"/>
                <a:gd name="T37" fmla="*/ 1 h 194"/>
                <a:gd name="T38" fmla="*/ 1 w 253"/>
                <a:gd name="T39" fmla="*/ 1 h 194"/>
                <a:gd name="T40" fmla="*/ 1 w 253"/>
                <a:gd name="T41" fmla="*/ 2 h 194"/>
                <a:gd name="T42" fmla="*/ 1 w 253"/>
                <a:gd name="T43" fmla="*/ 2 h 194"/>
                <a:gd name="T44" fmla="*/ 1 w 253"/>
                <a:gd name="T45" fmla="*/ 2 h 194"/>
                <a:gd name="T46" fmla="*/ 1 w 253"/>
                <a:gd name="T47" fmla="*/ 2 h 194"/>
                <a:gd name="T48" fmla="*/ 1 w 253"/>
                <a:gd name="T49" fmla="*/ 2 h 194"/>
                <a:gd name="T50" fmla="*/ 1 w 253"/>
                <a:gd name="T51" fmla="*/ 2 h 194"/>
                <a:gd name="T52" fmla="*/ 1 w 253"/>
                <a:gd name="T53" fmla="*/ 2 h 194"/>
                <a:gd name="T54" fmla="*/ 2 w 253"/>
                <a:gd name="T55" fmla="*/ 2 h 194"/>
                <a:gd name="T56" fmla="*/ 2 w 253"/>
                <a:gd name="T57" fmla="*/ 2 h 194"/>
                <a:gd name="T58" fmla="*/ 2 w 253"/>
                <a:gd name="T59" fmla="*/ 2 h 194"/>
                <a:gd name="T60" fmla="*/ 2 w 253"/>
                <a:gd name="T61" fmla="*/ 2 h 194"/>
                <a:gd name="T62" fmla="*/ 2 w 253"/>
                <a:gd name="T63" fmla="*/ 2 h 194"/>
                <a:gd name="T64" fmla="*/ 2 w 253"/>
                <a:gd name="T65" fmla="*/ 2 h 194"/>
                <a:gd name="T66" fmla="*/ 2 w 253"/>
                <a:gd name="T67" fmla="*/ 2 h 194"/>
                <a:gd name="T68" fmla="*/ 2 w 253"/>
                <a:gd name="T69" fmla="*/ 2 h 194"/>
                <a:gd name="T70" fmla="*/ 2 w 253"/>
                <a:gd name="T71" fmla="*/ 2 h 194"/>
                <a:gd name="T72" fmla="*/ 2 w 253"/>
                <a:gd name="T73" fmla="*/ 2 h 194"/>
                <a:gd name="T74" fmla="*/ 2 w 253"/>
                <a:gd name="T75" fmla="*/ 2 h 194"/>
                <a:gd name="T76" fmla="*/ 2 w 253"/>
                <a:gd name="T77" fmla="*/ 2 h 194"/>
                <a:gd name="T78" fmla="*/ 2 w 253"/>
                <a:gd name="T79" fmla="*/ 2 h 194"/>
                <a:gd name="T80" fmla="*/ 2 w 253"/>
                <a:gd name="T81" fmla="*/ 2 h 194"/>
                <a:gd name="T82" fmla="*/ 2 w 253"/>
                <a:gd name="T83" fmla="*/ 2 h 194"/>
                <a:gd name="T84" fmla="*/ 2 w 253"/>
                <a:gd name="T85" fmla="*/ 1 h 194"/>
                <a:gd name="T86" fmla="*/ 2 w 253"/>
                <a:gd name="T87" fmla="*/ 1 h 194"/>
                <a:gd name="T88" fmla="*/ 2 w 253"/>
                <a:gd name="T89" fmla="*/ 1 h 194"/>
                <a:gd name="T90" fmla="*/ 2 w 253"/>
                <a:gd name="T91" fmla="*/ 1 h 194"/>
                <a:gd name="T92" fmla="*/ 2 w 253"/>
                <a:gd name="T93" fmla="*/ 1 h 194"/>
                <a:gd name="T94" fmla="*/ 2 w 253"/>
                <a:gd name="T95" fmla="*/ 1 h 194"/>
                <a:gd name="T96" fmla="*/ 2 w 253"/>
                <a:gd name="T97" fmla="*/ 1 h 194"/>
                <a:gd name="T98" fmla="*/ 2 w 253"/>
                <a:gd name="T99" fmla="*/ 1 h 194"/>
                <a:gd name="T100" fmla="*/ 2 w 253"/>
                <a:gd name="T101" fmla="*/ 1 h 194"/>
                <a:gd name="T102" fmla="*/ 2 w 253"/>
                <a:gd name="T103" fmla="*/ 1 h 194"/>
                <a:gd name="T104" fmla="*/ 2 w 253"/>
                <a:gd name="T105" fmla="*/ 1 h 194"/>
                <a:gd name="T106" fmla="*/ 2 w 253"/>
                <a:gd name="T107" fmla="*/ 1 h 194"/>
                <a:gd name="T108" fmla="*/ 2 w 253"/>
                <a:gd name="T109" fmla="*/ 1 h 194"/>
                <a:gd name="T110" fmla="*/ 2 w 253"/>
                <a:gd name="T111" fmla="*/ 1 h 194"/>
                <a:gd name="T112" fmla="*/ 2 w 253"/>
                <a:gd name="T113" fmla="*/ 1 h 194"/>
                <a:gd name="T114" fmla="*/ 2 w 253"/>
                <a:gd name="T115" fmla="*/ 1 h 194"/>
                <a:gd name="T116" fmla="*/ 2 w 253"/>
                <a:gd name="T117" fmla="*/ 1 h 194"/>
                <a:gd name="T118" fmla="*/ 1 w 253"/>
                <a:gd name="T119" fmla="*/ 1 h 194"/>
                <a:gd name="T120" fmla="*/ 1 w 253"/>
                <a:gd name="T121" fmla="*/ 0 h 194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253" h="194">
                  <a:moveTo>
                    <a:pt x="115" y="0"/>
                  </a:moveTo>
                  <a:lnTo>
                    <a:pt x="106" y="3"/>
                  </a:lnTo>
                  <a:lnTo>
                    <a:pt x="95" y="7"/>
                  </a:lnTo>
                  <a:lnTo>
                    <a:pt x="83" y="11"/>
                  </a:lnTo>
                  <a:lnTo>
                    <a:pt x="69" y="15"/>
                  </a:lnTo>
                  <a:lnTo>
                    <a:pt x="54" y="20"/>
                  </a:lnTo>
                  <a:lnTo>
                    <a:pt x="40" y="24"/>
                  </a:lnTo>
                  <a:lnTo>
                    <a:pt x="27" y="26"/>
                  </a:lnTo>
                  <a:lnTo>
                    <a:pt x="16" y="27"/>
                  </a:lnTo>
                  <a:lnTo>
                    <a:pt x="11" y="26"/>
                  </a:lnTo>
                  <a:lnTo>
                    <a:pt x="7" y="26"/>
                  </a:lnTo>
                  <a:lnTo>
                    <a:pt x="2" y="25"/>
                  </a:lnTo>
                  <a:lnTo>
                    <a:pt x="0" y="25"/>
                  </a:lnTo>
                  <a:lnTo>
                    <a:pt x="13" y="33"/>
                  </a:lnTo>
                  <a:lnTo>
                    <a:pt x="26" y="44"/>
                  </a:lnTo>
                  <a:lnTo>
                    <a:pt x="36" y="58"/>
                  </a:lnTo>
                  <a:lnTo>
                    <a:pt x="47" y="73"/>
                  </a:lnTo>
                  <a:lnTo>
                    <a:pt x="55" y="90"/>
                  </a:lnTo>
                  <a:lnTo>
                    <a:pt x="62" y="109"/>
                  </a:lnTo>
                  <a:lnTo>
                    <a:pt x="66" y="127"/>
                  </a:lnTo>
                  <a:lnTo>
                    <a:pt x="70" y="146"/>
                  </a:lnTo>
                  <a:lnTo>
                    <a:pt x="77" y="146"/>
                  </a:lnTo>
                  <a:lnTo>
                    <a:pt x="85" y="148"/>
                  </a:lnTo>
                  <a:lnTo>
                    <a:pt x="94" y="153"/>
                  </a:lnTo>
                  <a:lnTo>
                    <a:pt x="104" y="157"/>
                  </a:lnTo>
                  <a:lnTo>
                    <a:pt x="114" y="165"/>
                  </a:lnTo>
                  <a:lnTo>
                    <a:pt x="123" y="173"/>
                  </a:lnTo>
                  <a:lnTo>
                    <a:pt x="131" y="184"/>
                  </a:lnTo>
                  <a:lnTo>
                    <a:pt x="137" y="194"/>
                  </a:lnTo>
                  <a:lnTo>
                    <a:pt x="144" y="188"/>
                  </a:lnTo>
                  <a:lnTo>
                    <a:pt x="154" y="183"/>
                  </a:lnTo>
                  <a:lnTo>
                    <a:pt x="165" y="178"/>
                  </a:lnTo>
                  <a:lnTo>
                    <a:pt x="179" y="175"/>
                  </a:lnTo>
                  <a:lnTo>
                    <a:pt x="195" y="173"/>
                  </a:lnTo>
                  <a:lnTo>
                    <a:pt x="214" y="175"/>
                  </a:lnTo>
                  <a:lnTo>
                    <a:pt x="232" y="180"/>
                  </a:lnTo>
                  <a:lnTo>
                    <a:pt x="253" y="188"/>
                  </a:lnTo>
                  <a:lnTo>
                    <a:pt x="247" y="180"/>
                  </a:lnTo>
                  <a:lnTo>
                    <a:pt x="240" y="172"/>
                  </a:lnTo>
                  <a:lnTo>
                    <a:pt x="236" y="162"/>
                  </a:lnTo>
                  <a:lnTo>
                    <a:pt x="231" y="149"/>
                  </a:lnTo>
                  <a:lnTo>
                    <a:pt x="230" y="135"/>
                  </a:lnTo>
                  <a:lnTo>
                    <a:pt x="230" y="120"/>
                  </a:lnTo>
                  <a:lnTo>
                    <a:pt x="235" y="103"/>
                  </a:lnTo>
                  <a:lnTo>
                    <a:pt x="243" y="84"/>
                  </a:lnTo>
                  <a:lnTo>
                    <a:pt x="231" y="81"/>
                  </a:lnTo>
                  <a:lnTo>
                    <a:pt x="218" y="78"/>
                  </a:lnTo>
                  <a:lnTo>
                    <a:pt x="207" y="72"/>
                  </a:lnTo>
                  <a:lnTo>
                    <a:pt x="197" y="65"/>
                  </a:lnTo>
                  <a:lnTo>
                    <a:pt x="187" y="57"/>
                  </a:lnTo>
                  <a:lnTo>
                    <a:pt x="180" y="44"/>
                  </a:lnTo>
                  <a:lnTo>
                    <a:pt x="177" y="30"/>
                  </a:lnTo>
                  <a:lnTo>
                    <a:pt x="176" y="12"/>
                  </a:lnTo>
                  <a:lnTo>
                    <a:pt x="169" y="13"/>
                  </a:lnTo>
                  <a:lnTo>
                    <a:pt x="162" y="15"/>
                  </a:lnTo>
                  <a:lnTo>
                    <a:pt x="155" y="15"/>
                  </a:lnTo>
                  <a:lnTo>
                    <a:pt x="148" y="15"/>
                  </a:lnTo>
                  <a:lnTo>
                    <a:pt x="140" y="14"/>
                  </a:lnTo>
                  <a:lnTo>
                    <a:pt x="132" y="11"/>
                  </a:lnTo>
                  <a:lnTo>
                    <a:pt x="124" y="6"/>
                  </a:lnTo>
                  <a:lnTo>
                    <a:pt x="115" y="0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406" name="Freeform 283"/>
            <p:cNvSpPr>
              <a:spLocks/>
            </p:cNvSpPr>
            <p:nvPr/>
          </p:nvSpPr>
          <p:spPr bwMode="auto">
            <a:xfrm>
              <a:off x="351" y="22"/>
              <a:ext cx="111" cy="138"/>
            </a:xfrm>
            <a:custGeom>
              <a:avLst/>
              <a:gdLst>
                <a:gd name="T0" fmla="*/ 2 w 222"/>
                <a:gd name="T1" fmla="*/ 2 h 274"/>
                <a:gd name="T2" fmla="*/ 2 w 222"/>
                <a:gd name="T3" fmla="*/ 2 h 274"/>
                <a:gd name="T4" fmla="*/ 1 w 222"/>
                <a:gd name="T5" fmla="*/ 2 h 274"/>
                <a:gd name="T6" fmla="*/ 1 w 222"/>
                <a:gd name="T7" fmla="*/ 2 h 274"/>
                <a:gd name="T8" fmla="*/ 1 w 222"/>
                <a:gd name="T9" fmla="*/ 2 h 274"/>
                <a:gd name="T10" fmla="*/ 1 w 222"/>
                <a:gd name="T11" fmla="*/ 3 h 274"/>
                <a:gd name="T12" fmla="*/ 1 w 222"/>
                <a:gd name="T13" fmla="*/ 3 h 274"/>
                <a:gd name="T14" fmla="*/ 1 w 222"/>
                <a:gd name="T15" fmla="*/ 3 h 274"/>
                <a:gd name="T16" fmla="*/ 1 w 222"/>
                <a:gd name="T17" fmla="*/ 3 h 274"/>
                <a:gd name="T18" fmla="*/ 1 w 222"/>
                <a:gd name="T19" fmla="*/ 3 h 274"/>
                <a:gd name="T20" fmla="*/ 1 w 222"/>
                <a:gd name="T21" fmla="*/ 3 h 274"/>
                <a:gd name="T22" fmla="*/ 0 w 222"/>
                <a:gd name="T23" fmla="*/ 3 h 274"/>
                <a:gd name="T24" fmla="*/ 1 w 222"/>
                <a:gd name="T25" fmla="*/ 3 h 274"/>
                <a:gd name="T26" fmla="*/ 1 w 222"/>
                <a:gd name="T27" fmla="*/ 2 h 274"/>
                <a:gd name="T28" fmla="*/ 1 w 222"/>
                <a:gd name="T29" fmla="*/ 2 h 274"/>
                <a:gd name="T30" fmla="*/ 1 w 222"/>
                <a:gd name="T31" fmla="*/ 2 h 274"/>
                <a:gd name="T32" fmla="*/ 1 w 222"/>
                <a:gd name="T33" fmla="*/ 2 h 274"/>
                <a:gd name="T34" fmla="*/ 1 w 222"/>
                <a:gd name="T35" fmla="*/ 2 h 274"/>
                <a:gd name="T36" fmla="*/ 1 w 222"/>
                <a:gd name="T37" fmla="*/ 1 h 274"/>
                <a:gd name="T38" fmla="*/ 1 w 222"/>
                <a:gd name="T39" fmla="*/ 1 h 274"/>
                <a:gd name="T40" fmla="*/ 1 w 222"/>
                <a:gd name="T41" fmla="*/ 1 h 274"/>
                <a:gd name="T42" fmla="*/ 1 w 222"/>
                <a:gd name="T43" fmla="*/ 1 h 274"/>
                <a:gd name="T44" fmla="*/ 1 w 222"/>
                <a:gd name="T45" fmla="*/ 1 h 274"/>
                <a:gd name="T46" fmla="*/ 1 w 222"/>
                <a:gd name="T47" fmla="*/ 1 h 274"/>
                <a:gd name="T48" fmla="*/ 2 w 222"/>
                <a:gd name="T49" fmla="*/ 1 h 274"/>
                <a:gd name="T50" fmla="*/ 2 w 222"/>
                <a:gd name="T51" fmla="*/ 1 h 274"/>
                <a:gd name="T52" fmla="*/ 2 w 222"/>
                <a:gd name="T53" fmla="*/ 1 h 274"/>
                <a:gd name="T54" fmla="*/ 2 w 222"/>
                <a:gd name="T55" fmla="*/ 1 h 274"/>
                <a:gd name="T56" fmla="*/ 2 w 222"/>
                <a:gd name="T57" fmla="*/ 1 h 274"/>
                <a:gd name="T58" fmla="*/ 2 w 222"/>
                <a:gd name="T59" fmla="*/ 1 h 274"/>
                <a:gd name="T60" fmla="*/ 2 w 222"/>
                <a:gd name="T61" fmla="*/ 1 h 274"/>
                <a:gd name="T62" fmla="*/ 2 w 222"/>
                <a:gd name="T63" fmla="*/ 1 h 274"/>
                <a:gd name="T64" fmla="*/ 2 w 222"/>
                <a:gd name="T65" fmla="*/ 1 h 274"/>
                <a:gd name="T66" fmla="*/ 2 w 222"/>
                <a:gd name="T67" fmla="*/ 1 h 274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222" h="274">
                  <a:moveTo>
                    <a:pt x="194" y="133"/>
                  </a:moveTo>
                  <a:lnTo>
                    <a:pt x="187" y="133"/>
                  </a:lnTo>
                  <a:lnTo>
                    <a:pt x="175" y="133"/>
                  </a:lnTo>
                  <a:lnTo>
                    <a:pt x="158" y="135"/>
                  </a:lnTo>
                  <a:lnTo>
                    <a:pt x="140" y="139"/>
                  </a:lnTo>
                  <a:lnTo>
                    <a:pt x="120" y="148"/>
                  </a:lnTo>
                  <a:lnTo>
                    <a:pt x="102" y="160"/>
                  </a:lnTo>
                  <a:lnTo>
                    <a:pt x="85" y="179"/>
                  </a:lnTo>
                  <a:lnTo>
                    <a:pt x="72" y="205"/>
                  </a:lnTo>
                  <a:lnTo>
                    <a:pt x="64" y="228"/>
                  </a:lnTo>
                  <a:lnTo>
                    <a:pt x="57" y="247"/>
                  </a:lnTo>
                  <a:lnTo>
                    <a:pt x="49" y="258"/>
                  </a:lnTo>
                  <a:lnTo>
                    <a:pt x="40" y="264"/>
                  </a:lnTo>
                  <a:lnTo>
                    <a:pt x="34" y="265"/>
                  </a:lnTo>
                  <a:lnTo>
                    <a:pt x="29" y="266"/>
                  </a:lnTo>
                  <a:lnTo>
                    <a:pt x="24" y="267"/>
                  </a:lnTo>
                  <a:lnTo>
                    <a:pt x="18" y="269"/>
                  </a:lnTo>
                  <a:lnTo>
                    <a:pt x="13" y="270"/>
                  </a:lnTo>
                  <a:lnTo>
                    <a:pt x="9" y="271"/>
                  </a:lnTo>
                  <a:lnTo>
                    <a:pt x="4" y="273"/>
                  </a:lnTo>
                  <a:lnTo>
                    <a:pt x="1" y="274"/>
                  </a:lnTo>
                  <a:lnTo>
                    <a:pt x="1" y="273"/>
                  </a:lnTo>
                  <a:lnTo>
                    <a:pt x="1" y="272"/>
                  </a:lnTo>
                  <a:lnTo>
                    <a:pt x="0" y="271"/>
                  </a:lnTo>
                  <a:lnTo>
                    <a:pt x="0" y="270"/>
                  </a:lnTo>
                  <a:lnTo>
                    <a:pt x="18" y="262"/>
                  </a:lnTo>
                  <a:lnTo>
                    <a:pt x="33" y="249"/>
                  </a:lnTo>
                  <a:lnTo>
                    <a:pt x="42" y="234"/>
                  </a:lnTo>
                  <a:lnTo>
                    <a:pt x="49" y="218"/>
                  </a:lnTo>
                  <a:lnTo>
                    <a:pt x="52" y="201"/>
                  </a:lnTo>
                  <a:lnTo>
                    <a:pt x="55" y="186"/>
                  </a:lnTo>
                  <a:lnTo>
                    <a:pt x="55" y="172"/>
                  </a:lnTo>
                  <a:lnTo>
                    <a:pt x="55" y="161"/>
                  </a:lnTo>
                  <a:lnTo>
                    <a:pt x="54" y="152"/>
                  </a:lnTo>
                  <a:lnTo>
                    <a:pt x="52" y="142"/>
                  </a:lnTo>
                  <a:lnTo>
                    <a:pt x="49" y="130"/>
                  </a:lnTo>
                  <a:lnTo>
                    <a:pt x="46" y="118"/>
                  </a:lnTo>
                  <a:lnTo>
                    <a:pt x="52" y="116"/>
                  </a:lnTo>
                  <a:lnTo>
                    <a:pt x="62" y="112"/>
                  </a:lnTo>
                  <a:lnTo>
                    <a:pt x="70" y="104"/>
                  </a:lnTo>
                  <a:lnTo>
                    <a:pt x="79" y="95"/>
                  </a:lnTo>
                  <a:lnTo>
                    <a:pt x="86" y="84"/>
                  </a:lnTo>
                  <a:lnTo>
                    <a:pt x="90" y="73"/>
                  </a:lnTo>
                  <a:lnTo>
                    <a:pt x="92" y="61"/>
                  </a:lnTo>
                  <a:lnTo>
                    <a:pt x="88" y="48"/>
                  </a:lnTo>
                  <a:lnTo>
                    <a:pt x="97" y="47"/>
                  </a:lnTo>
                  <a:lnTo>
                    <a:pt x="110" y="44"/>
                  </a:lnTo>
                  <a:lnTo>
                    <a:pt x="123" y="39"/>
                  </a:lnTo>
                  <a:lnTo>
                    <a:pt x="138" y="32"/>
                  </a:lnTo>
                  <a:lnTo>
                    <a:pt x="150" y="25"/>
                  </a:lnTo>
                  <a:lnTo>
                    <a:pt x="163" y="17"/>
                  </a:lnTo>
                  <a:lnTo>
                    <a:pt x="173" y="8"/>
                  </a:lnTo>
                  <a:lnTo>
                    <a:pt x="180" y="0"/>
                  </a:lnTo>
                  <a:lnTo>
                    <a:pt x="180" y="10"/>
                  </a:lnTo>
                  <a:lnTo>
                    <a:pt x="181" y="23"/>
                  </a:lnTo>
                  <a:lnTo>
                    <a:pt x="184" y="37"/>
                  </a:lnTo>
                  <a:lnTo>
                    <a:pt x="188" y="50"/>
                  </a:lnTo>
                  <a:lnTo>
                    <a:pt x="194" y="62"/>
                  </a:lnTo>
                  <a:lnTo>
                    <a:pt x="202" y="74"/>
                  </a:lnTo>
                  <a:lnTo>
                    <a:pt x="211" y="83"/>
                  </a:lnTo>
                  <a:lnTo>
                    <a:pt x="222" y="90"/>
                  </a:lnTo>
                  <a:lnTo>
                    <a:pt x="215" y="91"/>
                  </a:lnTo>
                  <a:lnTo>
                    <a:pt x="208" y="93"/>
                  </a:lnTo>
                  <a:lnTo>
                    <a:pt x="201" y="97"/>
                  </a:lnTo>
                  <a:lnTo>
                    <a:pt x="195" y="101"/>
                  </a:lnTo>
                  <a:lnTo>
                    <a:pt x="191" y="107"/>
                  </a:lnTo>
                  <a:lnTo>
                    <a:pt x="190" y="115"/>
                  </a:lnTo>
                  <a:lnTo>
                    <a:pt x="190" y="123"/>
                  </a:lnTo>
                  <a:lnTo>
                    <a:pt x="194" y="133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407" name="Freeform 284"/>
            <p:cNvSpPr>
              <a:spLocks/>
            </p:cNvSpPr>
            <p:nvPr/>
          </p:nvSpPr>
          <p:spPr bwMode="auto">
            <a:xfrm>
              <a:off x="315" y="25"/>
              <a:ext cx="66" cy="132"/>
            </a:xfrm>
            <a:custGeom>
              <a:avLst/>
              <a:gdLst>
                <a:gd name="T0" fmla="*/ 1 w 131"/>
                <a:gd name="T1" fmla="*/ 2 h 265"/>
                <a:gd name="T2" fmla="*/ 1 w 131"/>
                <a:gd name="T3" fmla="*/ 1 h 265"/>
                <a:gd name="T4" fmla="*/ 1 w 131"/>
                <a:gd name="T5" fmla="*/ 1 h 265"/>
                <a:gd name="T6" fmla="*/ 1 w 131"/>
                <a:gd name="T7" fmla="*/ 1 h 265"/>
                <a:gd name="T8" fmla="*/ 1 w 131"/>
                <a:gd name="T9" fmla="*/ 1 h 265"/>
                <a:gd name="T10" fmla="*/ 1 w 131"/>
                <a:gd name="T11" fmla="*/ 1 h 265"/>
                <a:gd name="T12" fmla="*/ 1 w 131"/>
                <a:gd name="T13" fmla="*/ 1 h 265"/>
                <a:gd name="T14" fmla="*/ 1 w 131"/>
                <a:gd name="T15" fmla="*/ 1 h 265"/>
                <a:gd name="T16" fmla="*/ 1 w 131"/>
                <a:gd name="T17" fmla="*/ 1 h 265"/>
                <a:gd name="T18" fmla="*/ 1 w 131"/>
                <a:gd name="T19" fmla="*/ 1 h 265"/>
                <a:gd name="T20" fmla="*/ 1 w 131"/>
                <a:gd name="T21" fmla="*/ 1 h 265"/>
                <a:gd name="T22" fmla="*/ 1 w 131"/>
                <a:gd name="T23" fmla="*/ 1 h 265"/>
                <a:gd name="T24" fmla="*/ 1 w 131"/>
                <a:gd name="T25" fmla="*/ 1 h 265"/>
                <a:gd name="T26" fmla="*/ 1 w 131"/>
                <a:gd name="T27" fmla="*/ 1 h 265"/>
                <a:gd name="T28" fmla="*/ 1 w 131"/>
                <a:gd name="T29" fmla="*/ 1 h 265"/>
                <a:gd name="T30" fmla="*/ 1 w 131"/>
                <a:gd name="T31" fmla="*/ 1 h 265"/>
                <a:gd name="T32" fmla="*/ 1 w 131"/>
                <a:gd name="T33" fmla="*/ 1 h 265"/>
                <a:gd name="T34" fmla="*/ 1 w 131"/>
                <a:gd name="T35" fmla="*/ 1 h 265"/>
                <a:gd name="T36" fmla="*/ 1 w 131"/>
                <a:gd name="T37" fmla="*/ 1 h 265"/>
                <a:gd name="T38" fmla="*/ 1 w 131"/>
                <a:gd name="T39" fmla="*/ 1 h 265"/>
                <a:gd name="T40" fmla="*/ 1 w 131"/>
                <a:gd name="T41" fmla="*/ 1 h 265"/>
                <a:gd name="T42" fmla="*/ 1 w 131"/>
                <a:gd name="T43" fmla="*/ 1 h 265"/>
                <a:gd name="T44" fmla="*/ 1 w 131"/>
                <a:gd name="T45" fmla="*/ 1 h 265"/>
                <a:gd name="T46" fmla="*/ 1 w 131"/>
                <a:gd name="T47" fmla="*/ 1 h 265"/>
                <a:gd name="T48" fmla="*/ 1 w 131"/>
                <a:gd name="T49" fmla="*/ 1 h 265"/>
                <a:gd name="T50" fmla="*/ 1 w 131"/>
                <a:gd name="T51" fmla="*/ 1 h 265"/>
                <a:gd name="T52" fmla="*/ 1 w 131"/>
                <a:gd name="T53" fmla="*/ 1 h 265"/>
                <a:gd name="T54" fmla="*/ 1 w 131"/>
                <a:gd name="T55" fmla="*/ 1 h 265"/>
                <a:gd name="T56" fmla="*/ 1 w 131"/>
                <a:gd name="T57" fmla="*/ 1 h 265"/>
                <a:gd name="T58" fmla="*/ 1 w 131"/>
                <a:gd name="T59" fmla="*/ 1 h 265"/>
                <a:gd name="T60" fmla="*/ 1 w 131"/>
                <a:gd name="T61" fmla="*/ 1 h 265"/>
                <a:gd name="T62" fmla="*/ 1 w 131"/>
                <a:gd name="T63" fmla="*/ 1 h 265"/>
                <a:gd name="T64" fmla="*/ 0 w 131"/>
                <a:gd name="T65" fmla="*/ 1 h 265"/>
                <a:gd name="T66" fmla="*/ 1 w 131"/>
                <a:gd name="T67" fmla="*/ 0 h 265"/>
                <a:gd name="T68" fmla="*/ 1 w 131"/>
                <a:gd name="T69" fmla="*/ 0 h 265"/>
                <a:gd name="T70" fmla="*/ 1 w 131"/>
                <a:gd name="T71" fmla="*/ 0 h 265"/>
                <a:gd name="T72" fmla="*/ 1 w 131"/>
                <a:gd name="T73" fmla="*/ 0 h 265"/>
                <a:gd name="T74" fmla="*/ 2 w 131"/>
                <a:gd name="T75" fmla="*/ 0 h 265"/>
                <a:gd name="T76" fmla="*/ 1 w 131"/>
                <a:gd name="T77" fmla="*/ 0 h 265"/>
                <a:gd name="T78" fmla="*/ 1 w 131"/>
                <a:gd name="T79" fmla="*/ 0 h 265"/>
                <a:gd name="T80" fmla="*/ 1 w 131"/>
                <a:gd name="T81" fmla="*/ 0 h 265"/>
                <a:gd name="T82" fmla="*/ 1 w 131"/>
                <a:gd name="T83" fmla="*/ 0 h 265"/>
                <a:gd name="T84" fmla="*/ 1 w 131"/>
                <a:gd name="T85" fmla="*/ 0 h 265"/>
                <a:gd name="T86" fmla="*/ 1 w 131"/>
                <a:gd name="T87" fmla="*/ 1 h 265"/>
                <a:gd name="T88" fmla="*/ 1 w 131"/>
                <a:gd name="T89" fmla="*/ 1 h 265"/>
                <a:gd name="T90" fmla="*/ 1 w 131"/>
                <a:gd name="T91" fmla="*/ 1 h 265"/>
                <a:gd name="T92" fmla="*/ 1 w 131"/>
                <a:gd name="T93" fmla="*/ 1 h 265"/>
                <a:gd name="T94" fmla="*/ 1 w 131"/>
                <a:gd name="T95" fmla="*/ 2 h 265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0" t="0" r="r" b="b"/>
              <a:pathLst>
                <a:path w="131" h="265">
                  <a:moveTo>
                    <a:pt x="73" y="265"/>
                  </a:moveTo>
                  <a:lnTo>
                    <a:pt x="70" y="261"/>
                  </a:lnTo>
                  <a:lnTo>
                    <a:pt x="67" y="257"/>
                  </a:lnTo>
                  <a:lnTo>
                    <a:pt x="61" y="253"/>
                  </a:lnTo>
                  <a:lnTo>
                    <a:pt x="53" y="253"/>
                  </a:lnTo>
                  <a:lnTo>
                    <a:pt x="48" y="253"/>
                  </a:lnTo>
                  <a:lnTo>
                    <a:pt x="45" y="252"/>
                  </a:lnTo>
                  <a:lnTo>
                    <a:pt x="41" y="250"/>
                  </a:lnTo>
                  <a:lnTo>
                    <a:pt x="39" y="247"/>
                  </a:lnTo>
                  <a:lnTo>
                    <a:pt x="43" y="243"/>
                  </a:lnTo>
                  <a:lnTo>
                    <a:pt x="47" y="237"/>
                  </a:lnTo>
                  <a:lnTo>
                    <a:pt x="51" y="234"/>
                  </a:lnTo>
                  <a:lnTo>
                    <a:pt x="54" y="231"/>
                  </a:lnTo>
                  <a:lnTo>
                    <a:pt x="63" y="231"/>
                  </a:lnTo>
                  <a:lnTo>
                    <a:pt x="70" y="230"/>
                  </a:lnTo>
                  <a:lnTo>
                    <a:pt x="75" y="227"/>
                  </a:lnTo>
                  <a:lnTo>
                    <a:pt x="79" y="222"/>
                  </a:lnTo>
                  <a:lnTo>
                    <a:pt x="81" y="220"/>
                  </a:lnTo>
                  <a:lnTo>
                    <a:pt x="81" y="216"/>
                  </a:lnTo>
                  <a:lnTo>
                    <a:pt x="82" y="214"/>
                  </a:lnTo>
                  <a:lnTo>
                    <a:pt x="82" y="212"/>
                  </a:lnTo>
                  <a:lnTo>
                    <a:pt x="81" y="209"/>
                  </a:lnTo>
                  <a:lnTo>
                    <a:pt x="79" y="206"/>
                  </a:lnTo>
                  <a:lnTo>
                    <a:pt x="78" y="204"/>
                  </a:lnTo>
                  <a:lnTo>
                    <a:pt x="77" y="201"/>
                  </a:lnTo>
                  <a:lnTo>
                    <a:pt x="71" y="198"/>
                  </a:lnTo>
                  <a:lnTo>
                    <a:pt x="64" y="197"/>
                  </a:lnTo>
                  <a:lnTo>
                    <a:pt x="58" y="198"/>
                  </a:lnTo>
                  <a:lnTo>
                    <a:pt x="52" y="200"/>
                  </a:lnTo>
                  <a:lnTo>
                    <a:pt x="48" y="205"/>
                  </a:lnTo>
                  <a:lnTo>
                    <a:pt x="47" y="208"/>
                  </a:lnTo>
                  <a:lnTo>
                    <a:pt x="47" y="212"/>
                  </a:lnTo>
                  <a:lnTo>
                    <a:pt x="48" y="215"/>
                  </a:lnTo>
                  <a:lnTo>
                    <a:pt x="44" y="220"/>
                  </a:lnTo>
                  <a:lnTo>
                    <a:pt x="38" y="224"/>
                  </a:lnTo>
                  <a:lnTo>
                    <a:pt x="33" y="228"/>
                  </a:lnTo>
                  <a:lnTo>
                    <a:pt x="31" y="230"/>
                  </a:lnTo>
                  <a:lnTo>
                    <a:pt x="30" y="228"/>
                  </a:lnTo>
                  <a:lnTo>
                    <a:pt x="28" y="227"/>
                  </a:lnTo>
                  <a:lnTo>
                    <a:pt x="25" y="224"/>
                  </a:lnTo>
                  <a:lnTo>
                    <a:pt x="23" y="223"/>
                  </a:lnTo>
                  <a:lnTo>
                    <a:pt x="25" y="219"/>
                  </a:lnTo>
                  <a:lnTo>
                    <a:pt x="28" y="213"/>
                  </a:lnTo>
                  <a:lnTo>
                    <a:pt x="29" y="208"/>
                  </a:lnTo>
                  <a:lnTo>
                    <a:pt x="30" y="204"/>
                  </a:lnTo>
                  <a:lnTo>
                    <a:pt x="34" y="200"/>
                  </a:lnTo>
                  <a:lnTo>
                    <a:pt x="38" y="197"/>
                  </a:lnTo>
                  <a:lnTo>
                    <a:pt x="41" y="192"/>
                  </a:lnTo>
                  <a:lnTo>
                    <a:pt x="43" y="187"/>
                  </a:lnTo>
                  <a:lnTo>
                    <a:pt x="43" y="185"/>
                  </a:lnTo>
                  <a:lnTo>
                    <a:pt x="43" y="184"/>
                  </a:lnTo>
                  <a:lnTo>
                    <a:pt x="43" y="182"/>
                  </a:lnTo>
                  <a:lnTo>
                    <a:pt x="43" y="181"/>
                  </a:lnTo>
                  <a:lnTo>
                    <a:pt x="40" y="176"/>
                  </a:lnTo>
                  <a:lnTo>
                    <a:pt x="38" y="173"/>
                  </a:lnTo>
                  <a:lnTo>
                    <a:pt x="33" y="170"/>
                  </a:lnTo>
                  <a:lnTo>
                    <a:pt x="26" y="168"/>
                  </a:lnTo>
                  <a:lnTo>
                    <a:pt x="24" y="168"/>
                  </a:lnTo>
                  <a:lnTo>
                    <a:pt x="21" y="168"/>
                  </a:lnTo>
                  <a:lnTo>
                    <a:pt x="17" y="169"/>
                  </a:lnTo>
                  <a:lnTo>
                    <a:pt x="15" y="170"/>
                  </a:lnTo>
                  <a:lnTo>
                    <a:pt x="13" y="171"/>
                  </a:lnTo>
                  <a:lnTo>
                    <a:pt x="10" y="173"/>
                  </a:lnTo>
                  <a:lnTo>
                    <a:pt x="8" y="175"/>
                  </a:lnTo>
                  <a:lnTo>
                    <a:pt x="7" y="176"/>
                  </a:lnTo>
                  <a:lnTo>
                    <a:pt x="0" y="152"/>
                  </a:lnTo>
                  <a:lnTo>
                    <a:pt x="2" y="125"/>
                  </a:lnTo>
                  <a:lnTo>
                    <a:pt x="11" y="100"/>
                  </a:lnTo>
                  <a:lnTo>
                    <a:pt x="28" y="75"/>
                  </a:lnTo>
                  <a:lnTo>
                    <a:pt x="47" y="53"/>
                  </a:lnTo>
                  <a:lnTo>
                    <a:pt x="69" y="33"/>
                  </a:lnTo>
                  <a:lnTo>
                    <a:pt x="92" y="18"/>
                  </a:lnTo>
                  <a:lnTo>
                    <a:pt x="112" y="8"/>
                  </a:lnTo>
                  <a:lnTo>
                    <a:pt x="117" y="4"/>
                  </a:lnTo>
                  <a:lnTo>
                    <a:pt x="125" y="1"/>
                  </a:lnTo>
                  <a:lnTo>
                    <a:pt x="131" y="0"/>
                  </a:lnTo>
                  <a:lnTo>
                    <a:pt x="128" y="4"/>
                  </a:lnTo>
                  <a:lnTo>
                    <a:pt x="120" y="16"/>
                  </a:lnTo>
                  <a:lnTo>
                    <a:pt x="113" y="31"/>
                  </a:lnTo>
                  <a:lnTo>
                    <a:pt x="107" y="46"/>
                  </a:lnTo>
                  <a:lnTo>
                    <a:pt x="106" y="62"/>
                  </a:lnTo>
                  <a:lnTo>
                    <a:pt x="107" y="72"/>
                  </a:lnTo>
                  <a:lnTo>
                    <a:pt x="111" y="84"/>
                  </a:lnTo>
                  <a:lnTo>
                    <a:pt x="114" y="98"/>
                  </a:lnTo>
                  <a:lnTo>
                    <a:pt x="119" y="113"/>
                  </a:lnTo>
                  <a:lnTo>
                    <a:pt x="122" y="125"/>
                  </a:lnTo>
                  <a:lnTo>
                    <a:pt x="125" y="137"/>
                  </a:lnTo>
                  <a:lnTo>
                    <a:pt x="127" y="147"/>
                  </a:lnTo>
                  <a:lnTo>
                    <a:pt x="128" y="156"/>
                  </a:lnTo>
                  <a:lnTo>
                    <a:pt x="128" y="167"/>
                  </a:lnTo>
                  <a:lnTo>
                    <a:pt x="128" y="181"/>
                  </a:lnTo>
                  <a:lnTo>
                    <a:pt x="125" y="196"/>
                  </a:lnTo>
                  <a:lnTo>
                    <a:pt x="122" y="213"/>
                  </a:lnTo>
                  <a:lnTo>
                    <a:pt x="115" y="229"/>
                  </a:lnTo>
                  <a:lnTo>
                    <a:pt x="106" y="244"/>
                  </a:lnTo>
                  <a:lnTo>
                    <a:pt x="91" y="257"/>
                  </a:lnTo>
                  <a:lnTo>
                    <a:pt x="73" y="265"/>
                  </a:lnTo>
                  <a:close/>
                </a:path>
              </a:pathLst>
            </a:custGeom>
            <a:solidFill>
              <a:srgbClr val="FF00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408" name="Freeform 285"/>
            <p:cNvSpPr>
              <a:spLocks/>
            </p:cNvSpPr>
            <p:nvPr/>
          </p:nvSpPr>
          <p:spPr bwMode="auto">
            <a:xfrm>
              <a:off x="212" y="89"/>
              <a:ext cx="320" cy="225"/>
            </a:xfrm>
            <a:custGeom>
              <a:avLst/>
              <a:gdLst>
                <a:gd name="T0" fmla="*/ 3 w 640"/>
                <a:gd name="T1" fmla="*/ 3 h 450"/>
                <a:gd name="T2" fmla="*/ 3 w 640"/>
                <a:gd name="T3" fmla="*/ 4 h 450"/>
                <a:gd name="T4" fmla="*/ 2 w 640"/>
                <a:gd name="T5" fmla="*/ 4 h 450"/>
                <a:gd name="T6" fmla="*/ 2 w 640"/>
                <a:gd name="T7" fmla="*/ 3 h 450"/>
                <a:gd name="T8" fmla="*/ 2 w 640"/>
                <a:gd name="T9" fmla="*/ 3 h 450"/>
                <a:gd name="T10" fmla="*/ 2 w 640"/>
                <a:gd name="T11" fmla="*/ 2 h 450"/>
                <a:gd name="T12" fmla="*/ 2 w 640"/>
                <a:gd name="T13" fmla="*/ 2 h 450"/>
                <a:gd name="T14" fmla="*/ 2 w 640"/>
                <a:gd name="T15" fmla="*/ 2 h 450"/>
                <a:gd name="T16" fmla="*/ 2 w 640"/>
                <a:gd name="T17" fmla="*/ 2 h 450"/>
                <a:gd name="T18" fmla="*/ 2 w 640"/>
                <a:gd name="T19" fmla="*/ 3 h 450"/>
                <a:gd name="T20" fmla="*/ 1 w 640"/>
                <a:gd name="T21" fmla="*/ 3 h 450"/>
                <a:gd name="T22" fmla="*/ 1 w 640"/>
                <a:gd name="T23" fmla="*/ 3 h 450"/>
                <a:gd name="T24" fmla="*/ 0 w 640"/>
                <a:gd name="T25" fmla="*/ 2 h 450"/>
                <a:gd name="T26" fmla="*/ 1 w 640"/>
                <a:gd name="T27" fmla="*/ 2 h 450"/>
                <a:gd name="T28" fmla="*/ 1 w 640"/>
                <a:gd name="T29" fmla="*/ 2 h 450"/>
                <a:gd name="T30" fmla="*/ 2 w 640"/>
                <a:gd name="T31" fmla="*/ 2 h 450"/>
                <a:gd name="T32" fmla="*/ 2 w 640"/>
                <a:gd name="T33" fmla="*/ 2 h 450"/>
                <a:gd name="T34" fmla="*/ 2 w 640"/>
                <a:gd name="T35" fmla="*/ 2 h 450"/>
                <a:gd name="T36" fmla="*/ 2 w 640"/>
                <a:gd name="T37" fmla="*/ 2 h 450"/>
                <a:gd name="T38" fmla="*/ 2 w 640"/>
                <a:gd name="T39" fmla="*/ 2 h 450"/>
                <a:gd name="T40" fmla="*/ 2 w 640"/>
                <a:gd name="T41" fmla="*/ 2 h 450"/>
                <a:gd name="T42" fmla="*/ 2 w 640"/>
                <a:gd name="T43" fmla="*/ 2 h 450"/>
                <a:gd name="T44" fmla="*/ 2 w 640"/>
                <a:gd name="T45" fmla="*/ 2 h 450"/>
                <a:gd name="T46" fmla="*/ 2 w 640"/>
                <a:gd name="T47" fmla="*/ 2 h 450"/>
                <a:gd name="T48" fmla="*/ 3 w 640"/>
                <a:gd name="T49" fmla="*/ 2 h 450"/>
                <a:gd name="T50" fmla="*/ 3 w 640"/>
                <a:gd name="T51" fmla="*/ 2 h 450"/>
                <a:gd name="T52" fmla="*/ 3 w 640"/>
                <a:gd name="T53" fmla="*/ 2 h 450"/>
                <a:gd name="T54" fmla="*/ 3 w 640"/>
                <a:gd name="T55" fmla="*/ 1 h 450"/>
                <a:gd name="T56" fmla="*/ 4 w 640"/>
                <a:gd name="T57" fmla="*/ 1 h 450"/>
                <a:gd name="T58" fmla="*/ 4 w 640"/>
                <a:gd name="T59" fmla="*/ 0 h 450"/>
                <a:gd name="T60" fmla="*/ 5 w 640"/>
                <a:gd name="T61" fmla="*/ 1 h 450"/>
                <a:gd name="T62" fmla="*/ 5 w 640"/>
                <a:gd name="T63" fmla="*/ 1 h 450"/>
                <a:gd name="T64" fmla="*/ 5 w 640"/>
                <a:gd name="T65" fmla="*/ 1 h 450"/>
                <a:gd name="T66" fmla="*/ 5 w 640"/>
                <a:gd name="T67" fmla="*/ 1 h 450"/>
                <a:gd name="T68" fmla="*/ 5 w 640"/>
                <a:gd name="T69" fmla="*/ 2 h 450"/>
                <a:gd name="T70" fmla="*/ 4 w 640"/>
                <a:gd name="T71" fmla="*/ 2 h 450"/>
                <a:gd name="T72" fmla="*/ 4 w 640"/>
                <a:gd name="T73" fmla="*/ 2 h 450"/>
                <a:gd name="T74" fmla="*/ 3 w 640"/>
                <a:gd name="T75" fmla="*/ 2 h 450"/>
                <a:gd name="T76" fmla="*/ 3 w 640"/>
                <a:gd name="T77" fmla="*/ 2 h 450"/>
                <a:gd name="T78" fmla="*/ 3 w 640"/>
                <a:gd name="T79" fmla="*/ 2 h 450"/>
                <a:gd name="T80" fmla="*/ 3 w 640"/>
                <a:gd name="T81" fmla="*/ 2 h 450"/>
                <a:gd name="T82" fmla="*/ 3 w 640"/>
                <a:gd name="T83" fmla="*/ 2 h 450"/>
                <a:gd name="T84" fmla="*/ 3 w 640"/>
                <a:gd name="T85" fmla="*/ 2 h 450"/>
                <a:gd name="T86" fmla="*/ 3 w 640"/>
                <a:gd name="T87" fmla="*/ 2 h 450"/>
                <a:gd name="T88" fmla="*/ 4 w 640"/>
                <a:gd name="T89" fmla="*/ 2 h 450"/>
                <a:gd name="T90" fmla="*/ 4 w 640"/>
                <a:gd name="T91" fmla="*/ 2 h 450"/>
                <a:gd name="T92" fmla="*/ 4 w 640"/>
                <a:gd name="T93" fmla="*/ 3 h 450"/>
                <a:gd name="T94" fmla="*/ 4 w 640"/>
                <a:gd name="T95" fmla="*/ 3 h 450"/>
                <a:gd name="T96" fmla="*/ 3 w 640"/>
                <a:gd name="T97" fmla="*/ 3 h 450"/>
                <a:gd name="T98" fmla="*/ 3 w 640"/>
                <a:gd name="T99" fmla="*/ 3 h 450"/>
                <a:gd name="T100" fmla="*/ 3 w 640"/>
                <a:gd name="T101" fmla="*/ 2 h 450"/>
                <a:gd name="T102" fmla="*/ 3 w 640"/>
                <a:gd name="T103" fmla="*/ 2 h 450"/>
                <a:gd name="T104" fmla="*/ 2 w 640"/>
                <a:gd name="T105" fmla="*/ 2 h 450"/>
                <a:gd name="T106" fmla="*/ 2 w 640"/>
                <a:gd name="T107" fmla="*/ 2 h 450"/>
                <a:gd name="T108" fmla="*/ 2 w 640"/>
                <a:gd name="T109" fmla="*/ 2 h 450"/>
                <a:gd name="T110" fmla="*/ 3 w 640"/>
                <a:gd name="T111" fmla="*/ 2 h 450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640" h="450">
                  <a:moveTo>
                    <a:pt x="305" y="266"/>
                  </a:moveTo>
                  <a:lnTo>
                    <a:pt x="312" y="298"/>
                  </a:lnTo>
                  <a:lnTo>
                    <a:pt x="312" y="330"/>
                  </a:lnTo>
                  <a:lnTo>
                    <a:pt x="306" y="360"/>
                  </a:lnTo>
                  <a:lnTo>
                    <a:pt x="296" y="383"/>
                  </a:lnTo>
                  <a:lnTo>
                    <a:pt x="284" y="401"/>
                  </a:lnTo>
                  <a:lnTo>
                    <a:pt x="275" y="417"/>
                  </a:lnTo>
                  <a:lnTo>
                    <a:pt x="268" y="432"/>
                  </a:lnTo>
                  <a:lnTo>
                    <a:pt x="262" y="450"/>
                  </a:lnTo>
                  <a:lnTo>
                    <a:pt x="261" y="445"/>
                  </a:lnTo>
                  <a:lnTo>
                    <a:pt x="258" y="435"/>
                  </a:lnTo>
                  <a:lnTo>
                    <a:pt x="253" y="425"/>
                  </a:lnTo>
                  <a:lnTo>
                    <a:pt x="247" y="415"/>
                  </a:lnTo>
                  <a:lnTo>
                    <a:pt x="240" y="403"/>
                  </a:lnTo>
                  <a:lnTo>
                    <a:pt x="232" y="393"/>
                  </a:lnTo>
                  <a:lnTo>
                    <a:pt x="224" y="382"/>
                  </a:lnTo>
                  <a:lnTo>
                    <a:pt x="216" y="375"/>
                  </a:lnTo>
                  <a:lnTo>
                    <a:pt x="207" y="368"/>
                  </a:lnTo>
                  <a:lnTo>
                    <a:pt x="200" y="360"/>
                  </a:lnTo>
                  <a:lnTo>
                    <a:pt x="194" y="352"/>
                  </a:lnTo>
                  <a:lnTo>
                    <a:pt x="190" y="344"/>
                  </a:lnTo>
                  <a:lnTo>
                    <a:pt x="181" y="319"/>
                  </a:lnTo>
                  <a:lnTo>
                    <a:pt x="178" y="295"/>
                  </a:lnTo>
                  <a:lnTo>
                    <a:pt x="179" y="273"/>
                  </a:lnTo>
                  <a:lnTo>
                    <a:pt x="182" y="257"/>
                  </a:lnTo>
                  <a:lnTo>
                    <a:pt x="185" y="249"/>
                  </a:lnTo>
                  <a:lnTo>
                    <a:pt x="190" y="239"/>
                  </a:lnTo>
                  <a:lnTo>
                    <a:pt x="194" y="230"/>
                  </a:lnTo>
                  <a:lnTo>
                    <a:pt x="201" y="222"/>
                  </a:lnTo>
                  <a:lnTo>
                    <a:pt x="208" y="213"/>
                  </a:lnTo>
                  <a:lnTo>
                    <a:pt x="215" y="202"/>
                  </a:lnTo>
                  <a:lnTo>
                    <a:pt x="221" y="192"/>
                  </a:lnTo>
                  <a:lnTo>
                    <a:pt x="227" y="182"/>
                  </a:lnTo>
                  <a:lnTo>
                    <a:pt x="229" y="175"/>
                  </a:lnTo>
                  <a:lnTo>
                    <a:pt x="230" y="167"/>
                  </a:lnTo>
                  <a:lnTo>
                    <a:pt x="229" y="161"/>
                  </a:lnTo>
                  <a:lnTo>
                    <a:pt x="227" y="160"/>
                  </a:lnTo>
                  <a:lnTo>
                    <a:pt x="221" y="163"/>
                  </a:lnTo>
                  <a:lnTo>
                    <a:pt x="217" y="169"/>
                  </a:lnTo>
                  <a:lnTo>
                    <a:pt x="215" y="176"/>
                  </a:lnTo>
                  <a:lnTo>
                    <a:pt x="213" y="182"/>
                  </a:lnTo>
                  <a:lnTo>
                    <a:pt x="211" y="191"/>
                  </a:lnTo>
                  <a:lnTo>
                    <a:pt x="207" y="200"/>
                  </a:lnTo>
                  <a:lnTo>
                    <a:pt x="202" y="208"/>
                  </a:lnTo>
                  <a:lnTo>
                    <a:pt x="198" y="216"/>
                  </a:lnTo>
                  <a:lnTo>
                    <a:pt x="188" y="231"/>
                  </a:lnTo>
                  <a:lnTo>
                    <a:pt x="175" y="244"/>
                  </a:lnTo>
                  <a:lnTo>
                    <a:pt x="161" y="255"/>
                  </a:lnTo>
                  <a:lnTo>
                    <a:pt x="147" y="264"/>
                  </a:lnTo>
                  <a:lnTo>
                    <a:pt x="132" y="269"/>
                  </a:lnTo>
                  <a:lnTo>
                    <a:pt x="117" y="274"/>
                  </a:lnTo>
                  <a:lnTo>
                    <a:pt x="103" y="276"/>
                  </a:lnTo>
                  <a:lnTo>
                    <a:pt x="90" y="276"/>
                  </a:lnTo>
                  <a:lnTo>
                    <a:pt x="85" y="275"/>
                  </a:lnTo>
                  <a:lnTo>
                    <a:pt x="80" y="274"/>
                  </a:lnTo>
                  <a:lnTo>
                    <a:pt x="76" y="274"/>
                  </a:lnTo>
                  <a:lnTo>
                    <a:pt x="72" y="273"/>
                  </a:lnTo>
                  <a:lnTo>
                    <a:pt x="64" y="269"/>
                  </a:lnTo>
                  <a:lnTo>
                    <a:pt x="56" y="266"/>
                  </a:lnTo>
                  <a:lnTo>
                    <a:pt x="48" y="262"/>
                  </a:lnTo>
                  <a:lnTo>
                    <a:pt x="40" y="258"/>
                  </a:lnTo>
                  <a:lnTo>
                    <a:pt x="32" y="254"/>
                  </a:lnTo>
                  <a:lnTo>
                    <a:pt x="22" y="250"/>
                  </a:lnTo>
                  <a:lnTo>
                    <a:pt x="11" y="245"/>
                  </a:lnTo>
                  <a:lnTo>
                    <a:pt x="0" y="241"/>
                  </a:lnTo>
                  <a:lnTo>
                    <a:pt x="7" y="238"/>
                  </a:lnTo>
                  <a:lnTo>
                    <a:pt x="14" y="236"/>
                  </a:lnTo>
                  <a:lnTo>
                    <a:pt x="23" y="234"/>
                  </a:lnTo>
                  <a:lnTo>
                    <a:pt x="32" y="230"/>
                  </a:lnTo>
                  <a:lnTo>
                    <a:pt x="40" y="226"/>
                  </a:lnTo>
                  <a:lnTo>
                    <a:pt x="48" y="221"/>
                  </a:lnTo>
                  <a:lnTo>
                    <a:pt x="55" y="214"/>
                  </a:lnTo>
                  <a:lnTo>
                    <a:pt x="60" y="207"/>
                  </a:lnTo>
                  <a:lnTo>
                    <a:pt x="67" y="196"/>
                  </a:lnTo>
                  <a:lnTo>
                    <a:pt x="75" y="183"/>
                  </a:lnTo>
                  <a:lnTo>
                    <a:pt x="86" y="170"/>
                  </a:lnTo>
                  <a:lnTo>
                    <a:pt x="99" y="157"/>
                  </a:lnTo>
                  <a:lnTo>
                    <a:pt x="113" y="148"/>
                  </a:lnTo>
                  <a:lnTo>
                    <a:pt x="128" y="141"/>
                  </a:lnTo>
                  <a:lnTo>
                    <a:pt x="145" y="138"/>
                  </a:lnTo>
                  <a:lnTo>
                    <a:pt x="161" y="140"/>
                  </a:lnTo>
                  <a:lnTo>
                    <a:pt x="168" y="144"/>
                  </a:lnTo>
                  <a:lnTo>
                    <a:pt x="176" y="144"/>
                  </a:lnTo>
                  <a:lnTo>
                    <a:pt x="183" y="143"/>
                  </a:lnTo>
                  <a:lnTo>
                    <a:pt x="188" y="139"/>
                  </a:lnTo>
                  <a:lnTo>
                    <a:pt x="191" y="137"/>
                  </a:lnTo>
                  <a:lnTo>
                    <a:pt x="194" y="137"/>
                  </a:lnTo>
                  <a:lnTo>
                    <a:pt x="198" y="137"/>
                  </a:lnTo>
                  <a:lnTo>
                    <a:pt x="201" y="138"/>
                  </a:lnTo>
                  <a:lnTo>
                    <a:pt x="196" y="143"/>
                  </a:lnTo>
                  <a:lnTo>
                    <a:pt x="191" y="149"/>
                  </a:lnTo>
                  <a:lnTo>
                    <a:pt x="186" y="156"/>
                  </a:lnTo>
                  <a:lnTo>
                    <a:pt x="185" y="163"/>
                  </a:lnTo>
                  <a:lnTo>
                    <a:pt x="185" y="164"/>
                  </a:lnTo>
                  <a:lnTo>
                    <a:pt x="186" y="167"/>
                  </a:lnTo>
                  <a:lnTo>
                    <a:pt x="186" y="168"/>
                  </a:lnTo>
                  <a:lnTo>
                    <a:pt x="188" y="169"/>
                  </a:lnTo>
                  <a:lnTo>
                    <a:pt x="189" y="170"/>
                  </a:lnTo>
                  <a:lnTo>
                    <a:pt x="191" y="171"/>
                  </a:lnTo>
                  <a:lnTo>
                    <a:pt x="192" y="171"/>
                  </a:lnTo>
                  <a:lnTo>
                    <a:pt x="193" y="172"/>
                  </a:lnTo>
                  <a:lnTo>
                    <a:pt x="199" y="174"/>
                  </a:lnTo>
                  <a:lnTo>
                    <a:pt x="206" y="172"/>
                  </a:lnTo>
                  <a:lnTo>
                    <a:pt x="211" y="170"/>
                  </a:lnTo>
                  <a:lnTo>
                    <a:pt x="215" y="167"/>
                  </a:lnTo>
                  <a:lnTo>
                    <a:pt x="217" y="160"/>
                  </a:lnTo>
                  <a:lnTo>
                    <a:pt x="219" y="153"/>
                  </a:lnTo>
                  <a:lnTo>
                    <a:pt x="216" y="147"/>
                  </a:lnTo>
                  <a:lnTo>
                    <a:pt x="214" y="141"/>
                  </a:lnTo>
                  <a:lnTo>
                    <a:pt x="212" y="138"/>
                  </a:lnTo>
                  <a:lnTo>
                    <a:pt x="212" y="136"/>
                  </a:lnTo>
                  <a:lnTo>
                    <a:pt x="214" y="134"/>
                  </a:lnTo>
                  <a:lnTo>
                    <a:pt x="216" y="133"/>
                  </a:lnTo>
                  <a:lnTo>
                    <a:pt x="217" y="134"/>
                  </a:lnTo>
                  <a:lnTo>
                    <a:pt x="219" y="137"/>
                  </a:lnTo>
                  <a:lnTo>
                    <a:pt x="220" y="140"/>
                  </a:lnTo>
                  <a:lnTo>
                    <a:pt x="221" y="145"/>
                  </a:lnTo>
                  <a:lnTo>
                    <a:pt x="222" y="149"/>
                  </a:lnTo>
                  <a:lnTo>
                    <a:pt x="227" y="154"/>
                  </a:lnTo>
                  <a:lnTo>
                    <a:pt x="232" y="154"/>
                  </a:lnTo>
                  <a:lnTo>
                    <a:pt x="242" y="149"/>
                  </a:lnTo>
                  <a:lnTo>
                    <a:pt x="245" y="153"/>
                  </a:lnTo>
                  <a:lnTo>
                    <a:pt x="250" y="155"/>
                  </a:lnTo>
                  <a:lnTo>
                    <a:pt x="255" y="157"/>
                  </a:lnTo>
                  <a:lnTo>
                    <a:pt x="261" y="157"/>
                  </a:lnTo>
                  <a:lnTo>
                    <a:pt x="266" y="156"/>
                  </a:lnTo>
                  <a:lnTo>
                    <a:pt x="272" y="154"/>
                  </a:lnTo>
                  <a:lnTo>
                    <a:pt x="276" y="148"/>
                  </a:lnTo>
                  <a:lnTo>
                    <a:pt x="280" y="141"/>
                  </a:lnTo>
                  <a:lnTo>
                    <a:pt x="283" y="140"/>
                  </a:lnTo>
                  <a:lnTo>
                    <a:pt x="288" y="138"/>
                  </a:lnTo>
                  <a:lnTo>
                    <a:pt x="292" y="137"/>
                  </a:lnTo>
                  <a:lnTo>
                    <a:pt x="297" y="136"/>
                  </a:lnTo>
                  <a:lnTo>
                    <a:pt x="303" y="134"/>
                  </a:lnTo>
                  <a:lnTo>
                    <a:pt x="308" y="133"/>
                  </a:lnTo>
                  <a:lnTo>
                    <a:pt x="313" y="132"/>
                  </a:lnTo>
                  <a:lnTo>
                    <a:pt x="319" y="131"/>
                  </a:lnTo>
                  <a:lnTo>
                    <a:pt x="328" y="125"/>
                  </a:lnTo>
                  <a:lnTo>
                    <a:pt x="336" y="114"/>
                  </a:lnTo>
                  <a:lnTo>
                    <a:pt x="343" y="95"/>
                  </a:lnTo>
                  <a:lnTo>
                    <a:pt x="351" y="72"/>
                  </a:lnTo>
                  <a:lnTo>
                    <a:pt x="364" y="46"/>
                  </a:lnTo>
                  <a:lnTo>
                    <a:pt x="381" y="27"/>
                  </a:lnTo>
                  <a:lnTo>
                    <a:pt x="399" y="15"/>
                  </a:lnTo>
                  <a:lnTo>
                    <a:pt x="419" y="6"/>
                  </a:lnTo>
                  <a:lnTo>
                    <a:pt x="437" y="2"/>
                  </a:lnTo>
                  <a:lnTo>
                    <a:pt x="454" y="0"/>
                  </a:lnTo>
                  <a:lnTo>
                    <a:pt x="466" y="0"/>
                  </a:lnTo>
                  <a:lnTo>
                    <a:pt x="473" y="0"/>
                  </a:lnTo>
                  <a:lnTo>
                    <a:pt x="479" y="0"/>
                  </a:lnTo>
                  <a:lnTo>
                    <a:pt x="486" y="1"/>
                  </a:lnTo>
                  <a:lnTo>
                    <a:pt x="495" y="2"/>
                  </a:lnTo>
                  <a:lnTo>
                    <a:pt x="505" y="3"/>
                  </a:lnTo>
                  <a:lnTo>
                    <a:pt x="517" y="6"/>
                  </a:lnTo>
                  <a:lnTo>
                    <a:pt x="527" y="9"/>
                  </a:lnTo>
                  <a:lnTo>
                    <a:pt x="539" y="13"/>
                  </a:lnTo>
                  <a:lnTo>
                    <a:pt x="548" y="18"/>
                  </a:lnTo>
                  <a:lnTo>
                    <a:pt x="557" y="23"/>
                  </a:lnTo>
                  <a:lnTo>
                    <a:pt x="568" y="26"/>
                  </a:lnTo>
                  <a:lnTo>
                    <a:pt x="579" y="28"/>
                  </a:lnTo>
                  <a:lnTo>
                    <a:pt x="589" y="31"/>
                  </a:lnTo>
                  <a:lnTo>
                    <a:pt x="601" y="32"/>
                  </a:lnTo>
                  <a:lnTo>
                    <a:pt x="611" y="32"/>
                  </a:lnTo>
                  <a:lnTo>
                    <a:pt x="621" y="32"/>
                  </a:lnTo>
                  <a:lnTo>
                    <a:pt x="630" y="31"/>
                  </a:lnTo>
                  <a:lnTo>
                    <a:pt x="640" y="31"/>
                  </a:lnTo>
                  <a:lnTo>
                    <a:pt x="640" y="34"/>
                  </a:lnTo>
                  <a:lnTo>
                    <a:pt x="636" y="39"/>
                  </a:lnTo>
                  <a:lnTo>
                    <a:pt x="631" y="43"/>
                  </a:lnTo>
                  <a:lnTo>
                    <a:pt x="622" y="56"/>
                  </a:lnTo>
                  <a:lnTo>
                    <a:pt x="610" y="72"/>
                  </a:lnTo>
                  <a:lnTo>
                    <a:pt x="596" y="91"/>
                  </a:lnTo>
                  <a:lnTo>
                    <a:pt x="583" y="108"/>
                  </a:lnTo>
                  <a:lnTo>
                    <a:pt x="568" y="125"/>
                  </a:lnTo>
                  <a:lnTo>
                    <a:pt x="553" y="140"/>
                  </a:lnTo>
                  <a:lnTo>
                    <a:pt x="538" y="152"/>
                  </a:lnTo>
                  <a:lnTo>
                    <a:pt x="524" y="157"/>
                  </a:lnTo>
                  <a:lnTo>
                    <a:pt x="515" y="160"/>
                  </a:lnTo>
                  <a:lnTo>
                    <a:pt x="504" y="164"/>
                  </a:lnTo>
                  <a:lnTo>
                    <a:pt x="492" y="168"/>
                  </a:lnTo>
                  <a:lnTo>
                    <a:pt x="478" y="172"/>
                  </a:lnTo>
                  <a:lnTo>
                    <a:pt x="463" y="177"/>
                  </a:lnTo>
                  <a:lnTo>
                    <a:pt x="449" y="181"/>
                  </a:lnTo>
                  <a:lnTo>
                    <a:pt x="436" y="183"/>
                  </a:lnTo>
                  <a:lnTo>
                    <a:pt x="425" y="184"/>
                  </a:lnTo>
                  <a:lnTo>
                    <a:pt x="414" y="183"/>
                  </a:lnTo>
                  <a:lnTo>
                    <a:pt x="402" y="181"/>
                  </a:lnTo>
                  <a:lnTo>
                    <a:pt x="388" y="177"/>
                  </a:lnTo>
                  <a:lnTo>
                    <a:pt x="375" y="172"/>
                  </a:lnTo>
                  <a:lnTo>
                    <a:pt x="364" y="169"/>
                  </a:lnTo>
                  <a:lnTo>
                    <a:pt x="353" y="164"/>
                  </a:lnTo>
                  <a:lnTo>
                    <a:pt x="345" y="161"/>
                  </a:lnTo>
                  <a:lnTo>
                    <a:pt x="341" y="159"/>
                  </a:lnTo>
                  <a:lnTo>
                    <a:pt x="336" y="155"/>
                  </a:lnTo>
                  <a:lnTo>
                    <a:pt x="331" y="152"/>
                  </a:lnTo>
                  <a:lnTo>
                    <a:pt x="326" y="148"/>
                  </a:lnTo>
                  <a:lnTo>
                    <a:pt x="321" y="145"/>
                  </a:lnTo>
                  <a:lnTo>
                    <a:pt x="318" y="144"/>
                  </a:lnTo>
                  <a:lnTo>
                    <a:pt x="313" y="144"/>
                  </a:lnTo>
                  <a:lnTo>
                    <a:pt x="308" y="145"/>
                  </a:lnTo>
                  <a:lnTo>
                    <a:pt x="303" y="145"/>
                  </a:lnTo>
                  <a:lnTo>
                    <a:pt x="296" y="147"/>
                  </a:lnTo>
                  <a:lnTo>
                    <a:pt x="291" y="148"/>
                  </a:lnTo>
                  <a:lnTo>
                    <a:pt x="287" y="149"/>
                  </a:lnTo>
                  <a:lnTo>
                    <a:pt x="283" y="152"/>
                  </a:lnTo>
                  <a:lnTo>
                    <a:pt x="280" y="155"/>
                  </a:lnTo>
                  <a:lnTo>
                    <a:pt x="279" y="157"/>
                  </a:lnTo>
                  <a:lnTo>
                    <a:pt x="280" y="160"/>
                  </a:lnTo>
                  <a:lnTo>
                    <a:pt x="283" y="162"/>
                  </a:lnTo>
                  <a:lnTo>
                    <a:pt x="285" y="163"/>
                  </a:lnTo>
                  <a:lnTo>
                    <a:pt x="290" y="163"/>
                  </a:lnTo>
                  <a:lnTo>
                    <a:pt x="295" y="163"/>
                  </a:lnTo>
                  <a:lnTo>
                    <a:pt x="300" y="163"/>
                  </a:lnTo>
                  <a:lnTo>
                    <a:pt x="307" y="162"/>
                  </a:lnTo>
                  <a:lnTo>
                    <a:pt x="313" y="162"/>
                  </a:lnTo>
                  <a:lnTo>
                    <a:pt x="320" y="161"/>
                  </a:lnTo>
                  <a:lnTo>
                    <a:pt x="327" y="160"/>
                  </a:lnTo>
                  <a:lnTo>
                    <a:pt x="333" y="159"/>
                  </a:lnTo>
                  <a:lnTo>
                    <a:pt x="340" y="159"/>
                  </a:lnTo>
                  <a:lnTo>
                    <a:pt x="346" y="160"/>
                  </a:lnTo>
                  <a:lnTo>
                    <a:pt x="355" y="161"/>
                  </a:lnTo>
                  <a:lnTo>
                    <a:pt x="365" y="163"/>
                  </a:lnTo>
                  <a:lnTo>
                    <a:pt x="376" y="168"/>
                  </a:lnTo>
                  <a:lnTo>
                    <a:pt x="391" y="174"/>
                  </a:lnTo>
                  <a:lnTo>
                    <a:pt x="409" y="182"/>
                  </a:lnTo>
                  <a:lnTo>
                    <a:pt x="422" y="190"/>
                  </a:lnTo>
                  <a:lnTo>
                    <a:pt x="435" y="201"/>
                  </a:lnTo>
                  <a:lnTo>
                    <a:pt x="445" y="215"/>
                  </a:lnTo>
                  <a:lnTo>
                    <a:pt x="456" y="230"/>
                  </a:lnTo>
                  <a:lnTo>
                    <a:pt x="464" y="247"/>
                  </a:lnTo>
                  <a:lnTo>
                    <a:pt x="471" y="266"/>
                  </a:lnTo>
                  <a:lnTo>
                    <a:pt x="475" y="284"/>
                  </a:lnTo>
                  <a:lnTo>
                    <a:pt x="479" y="303"/>
                  </a:lnTo>
                  <a:lnTo>
                    <a:pt x="480" y="315"/>
                  </a:lnTo>
                  <a:lnTo>
                    <a:pt x="481" y="328"/>
                  </a:lnTo>
                  <a:lnTo>
                    <a:pt x="481" y="340"/>
                  </a:lnTo>
                  <a:lnTo>
                    <a:pt x="480" y="351"/>
                  </a:lnTo>
                  <a:lnTo>
                    <a:pt x="472" y="342"/>
                  </a:lnTo>
                  <a:lnTo>
                    <a:pt x="462" y="335"/>
                  </a:lnTo>
                  <a:lnTo>
                    <a:pt x="448" y="327"/>
                  </a:lnTo>
                  <a:lnTo>
                    <a:pt x="433" y="321"/>
                  </a:lnTo>
                  <a:lnTo>
                    <a:pt x="417" y="317"/>
                  </a:lnTo>
                  <a:lnTo>
                    <a:pt x="401" y="312"/>
                  </a:lnTo>
                  <a:lnTo>
                    <a:pt x="386" y="309"/>
                  </a:lnTo>
                  <a:lnTo>
                    <a:pt x="373" y="306"/>
                  </a:lnTo>
                  <a:lnTo>
                    <a:pt x="365" y="305"/>
                  </a:lnTo>
                  <a:lnTo>
                    <a:pt x="355" y="303"/>
                  </a:lnTo>
                  <a:lnTo>
                    <a:pt x="345" y="300"/>
                  </a:lnTo>
                  <a:lnTo>
                    <a:pt x="335" y="297"/>
                  </a:lnTo>
                  <a:lnTo>
                    <a:pt x="326" y="291"/>
                  </a:lnTo>
                  <a:lnTo>
                    <a:pt x="317" y="284"/>
                  </a:lnTo>
                  <a:lnTo>
                    <a:pt x="310" y="275"/>
                  </a:lnTo>
                  <a:lnTo>
                    <a:pt x="304" y="264"/>
                  </a:lnTo>
                  <a:lnTo>
                    <a:pt x="297" y="246"/>
                  </a:lnTo>
                  <a:lnTo>
                    <a:pt x="289" y="234"/>
                  </a:lnTo>
                  <a:lnTo>
                    <a:pt x="284" y="219"/>
                  </a:lnTo>
                  <a:lnTo>
                    <a:pt x="284" y="198"/>
                  </a:lnTo>
                  <a:lnTo>
                    <a:pt x="284" y="192"/>
                  </a:lnTo>
                  <a:lnTo>
                    <a:pt x="281" y="186"/>
                  </a:lnTo>
                  <a:lnTo>
                    <a:pt x="277" y="181"/>
                  </a:lnTo>
                  <a:lnTo>
                    <a:pt x="272" y="176"/>
                  </a:lnTo>
                  <a:lnTo>
                    <a:pt x="266" y="171"/>
                  </a:lnTo>
                  <a:lnTo>
                    <a:pt x="260" y="168"/>
                  </a:lnTo>
                  <a:lnTo>
                    <a:pt x="255" y="164"/>
                  </a:lnTo>
                  <a:lnTo>
                    <a:pt x="251" y="162"/>
                  </a:lnTo>
                  <a:lnTo>
                    <a:pt x="245" y="160"/>
                  </a:lnTo>
                  <a:lnTo>
                    <a:pt x="240" y="159"/>
                  </a:lnTo>
                  <a:lnTo>
                    <a:pt x="237" y="159"/>
                  </a:lnTo>
                  <a:lnTo>
                    <a:pt x="236" y="162"/>
                  </a:lnTo>
                  <a:lnTo>
                    <a:pt x="237" y="167"/>
                  </a:lnTo>
                  <a:lnTo>
                    <a:pt x="237" y="171"/>
                  </a:lnTo>
                  <a:lnTo>
                    <a:pt x="238" y="177"/>
                  </a:lnTo>
                  <a:lnTo>
                    <a:pt x="240" y="182"/>
                  </a:lnTo>
                  <a:lnTo>
                    <a:pt x="244" y="185"/>
                  </a:lnTo>
                  <a:lnTo>
                    <a:pt x="251" y="191"/>
                  </a:lnTo>
                  <a:lnTo>
                    <a:pt x="259" y="199"/>
                  </a:lnTo>
                  <a:lnTo>
                    <a:pt x="269" y="208"/>
                  </a:lnTo>
                  <a:lnTo>
                    <a:pt x="280" y="220"/>
                  </a:lnTo>
                  <a:lnTo>
                    <a:pt x="290" y="234"/>
                  </a:lnTo>
                  <a:lnTo>
                    <a:pt x="298" y="249"/>
                  </a:lnTo>
                  <a:lnTo>
                    <a:pt x="305" y="266"/>
                  </a:lnTo>
                  <a:close/>
                </a:path>
              </a:pathLst>
            </a:custGeom>
            <a:solidFill>
              <a:srgbClr val="FF00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409" name="Freeform 286"/>
            <p:cNvSpPr>
              <a:spLocks/>
            </p:cNvSpPr>
            <p:nvPr/>
          </p:nvSpPr>
          <p:spPr bwMode="auto">
            <a:xfrm>
              <a:off x="217" y="55"/>
              <a:ext cx="96" cy="98"/>
            </a:xfrm>
            <a:custGeom>
              <a:avLst/>
              <a:gdLst>
                <a:gd name="T0" fmla="*/ 2 w 192"/>
                <a:gd name="T1" fmla="*/ 2 h 196"/>
                <a:gd name="T2" fmla="*/ 2 w 192"/>
                <a:gd name="T3" fmla="*/ 2 h 196"/>
                <a:gd name="T4" fmla="*/ 2 w 192"/>
                <a:gd name="T5" fmla="*/ 2 h 196"/>
                <a:gd name="T6" fmla="*/ 2 w 192"/>
                <a:gd name="T7" fmla="*/ 2 h 196"/>
                <a:gd name="T8" fmla="*/ 2 w 192"/>
                <a:gd name="T9" fmla="*/ 2 h 196"/>
                <a:gd name="T10" fmla="*/ 2 w 192"/>
                <a:gd name="T11" fmla="*/ 2 h 196"/>
                <a:gd name="T12" fmla="*/ 2 w 192"/>
                <a:gd name="T13" fmla="*/ 2 h 196"/>
                <a:gd name="T14" fmla="*/ 2 w 192"/>
                <a:gd name="T15" fmla="*/ 2 h 196"/>
                <a:gd name="T16" fmla="*/ 2 w 192"/>
                <a:gd name="T17" fmla="*/ 2 h 196"/>
                <a:gd name="T18" fmla="*/ 2 w 192"/>
                <a:gd name="T19" fmla="*/ 2 h 196"/>
                <a:gd name="T20" fmla="*/ 2 w 192"/>
                <a:gd name="T21" fmla="*/ 2 h 196"/>
                <a:gd name="T22" fmla="*/ 2 w 192"/>
                <a:gd name="T23" fmla="*/ 2 h 196"/>
                <a:gd name="T24" fmla="*/ 2 w 192"/>
                <a:gd name="T25" fmla="*/ 2 h 196"/>
                <a:gd name="T26" fmla="*/ 2 w 192"/>
                <a:gd name="T27" fmla="*/ 2 h 196"/>
                <a:gd name="T28" fmla="*/ 2 w 192"/>
                <a:gd name="T29" fmla="*/ 2 h 196"/>
                <a:gd name="T30" fmla="*/ 2 w 192"/>
                <a:gd name="T31" fmla="*/ 2 h 196"/>
                <a:gd name="T32" fmla="*/ 2 w 192"/>
                <a:gd name="T33" fmla="*/ 2 h 196"/>
                <a:gd name="T34" fmla="*/ 2 w 192"/>
                <a:gd name="T35" fmla="*/ 2 h 196"/>
                <a:gd name="T36" fmla="*/ 2 w 192"/>
                <a:gd name="T37" fmla="*/ 1 h 196"/>
                <a:gd name="T38" fmla="*/ 2 w 192"/>
                <a:gd name="T39" fmla="*/ 1 h 196"/>
                <a:gd name="T40" fmla="*/ 2 w 192"/>
                <a:gd name="T41" fmla="*/ 1 h 196"/>
                <a:gd name="T42" fmla="*/ 1 w 192"/>
                <a:gd name="T43" fmla="*/ 1 h 196"/>
                <a:gd name="T44" fmla="*/ 1 w 192"/>
                <a:gd name="T45" fmla="*/ 1 h 196"/>
                <a:gd name="T46" fmla="*/ 1 w 192"/>
                <a:gd name="T47" fmla="*/ 1 h 196"/>
                <a:gd name="T48" fmla="*/ 1 w 192"/>
                <a:gd name="T49" fmla="*/ 1 h 196"/>
                <a:gd name="T50" fmla="*/ 1 w 192"/>
                <a:gd name="T51" fmla="*/ 1 h 196"/>
                <a:gd name="T52" fmla="*/ 1 w 192"/>
                <a:gd name="T53" fmla="*/ 1 h 196"/>
                <a:gd name="T54" fmla="*/ 1 w 192"/>
                <a:gd name="T55" fmla="*/ 1 h 196"/>
                <a:gd name="T56" fmla="*/ 1 w 192"/>
                <a:gd name="T57" fmla="*/ 1 h 196"/>
                <a:gd name="T58" fmla="*/ 1 w 192"/>
                <a:gd name="T59" fmla="*/ 1 h 196"/>
                <a:gd name="T60" fmla="*/ 1 w 192"/>
                <a:gd name="T61" fmla="*/ 1 h 196"/>
                <a:gd name="T62" fmla="*/ 1 w 192"/>
                <a:gd name="T63" fmla="*/ 2 h 196"/>
                <a:gd name="T64" fmla="*/ 1 w 192"/>
                <a:gd name="T65" fmla="*/ 2 h 196"/>
                <a:gd name="T66" fmla="*/ 1 w 192"/>
                <a:gd name="T67" fmla="*/ 2 h 19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192" h="196">
                  <a:moveTo>
                    <a:pt x="146" y="196"/>
                  </a:moveTo>
                  <a:lnTo>
                    <a:pt x="146" y="189"/>
                  </a:lnTo>
                  <a:lnTo>
                    <a:pt x="149" y="182"/>
                  </a:lnTo>
                  <a:lnTo>
                    <a:pt x="153" y="177"/>
                  </a:lnTo>
                  <a:lnTo>
                    <a:pt x="159" y="175"/>
                  </a:lnTo>
                  <a:lnTo>
                    <a:pt x="165" y="175"/>
                  </a:lnTo>
                  <a:lnTo>
                    <a:pt x="169" y="176"/>
                  </a:lnTo>
                  <a:lnTo>
                    <a:pt x="173" y="178"/>
                  </a:lnTo>
                  <a:lnTo>
                    <a:pt x="174" y="181"/>
                  </a:lnTo>
                  <a:lnTo>
                    <a:pt x="175" y="182"/>
                  </a:lnTo>
                  <a:lnTo>
                    <a:pt x="178" y="183"/>
                  </a:lnTo>
                  <a:lnTo>
                    <a:pt x="181" y="183"/>
                  </a:lnTo>
                  <a:lnTo>
                    <a:pt x="186" y="184"/>
                  </a:lnTo>
                  <a:lnTo>
                    <a:pt x="190" y="185"/>
                  </a:lnTo>
                  <a:lnTo>
                    <a:pt x="192" y="185"/>
                  </a:lnTo>
                  <a:lnTo>
                    <a:pt x="192" y="184"/>
                  </a:lnTo>
                  <a:lnTo>
                    <a:pt x="191" y="182"/>
                  </a:lnTo>
                  <a:lnTo>
                    <a:pt x="189" y="178"/>
                  </a:lnTo>
                  <a:lnTo>
                    <a:pt x="186" y="175"/>
                  </a:lnTo>
                  <a:lnTo>
                    <a:pt x="182" y="173"/>
                  </a:lnTo>
                  <a:lnTo>
                    <a:pt x="179" y="169"/>
                  </a:lnTo>
                  <a:lnTo>
                    <a:pt x="176" y="171"/>
                  </a:lnTo>
                  <a:lnTo>
                    <a:pt x="172" y="173"/>
                  </a:lnTo>
                  <a:lnTo>
                    <a:pt x="167" y="171"/>
                  </a:lnTo>
                  <a:lnTo>
                    <a:pt x="163" y="169"/>
                  </a:lnTo>
                  <a:lnTo>
                    <a:pt x="160" y="165"/>
                  </a:lnTo>
                  <a:lnTo>
                    <a:pt x="158" y="160"/>
                  </a:lnTo>
                  <a:lnTo>
                    <a:pt x="158" y="155"/>
                  </a:lnTo>
                  <a:lnTo>
                    <a:pt x="158" y="152"/>
                  </a:lnTo>
                  <a:lnTo>
                    <a:pt x="158" y="150"/>
                  </a:lnTo>
                  <a:lnTo>
                    <a:pt x="159" y="147"/>
                  </a:lnTo>
                  <a:lnTo>
                    <a:pt x="161" y="146"/>
                  </a:lnTo>
                  <a:lnTo>
                    <a:pt x="163" y="144"/>
                  </a:lnTo>
                  <a:lnTo>
                    <a:pt x="166" y="140"/>
                  </a:lnTo>
                  <a:lnTo>
                    <a:pt x="171" y="138"/>
                  </a:lnTo>
                  <a:lnTo>
                    <a:pt x="175" y="137"/>
                  </a:lnTo>
                  <a:lnTo>
                    <a:pt x="179" y="137"/>
                  </a:lnTo>
                  <a:lnTo>
                    <a:pt x="183" y="117"/>
                  </a:lnTo>
                  <a:lnTo>
                    <a:pt x="182" y="98"/>
                  </a:lnTo>
                  <a:lnTo>
                    <a:pt x="176" y="80"/>
                  </a:lnTo>
                  <a:lnTo>
                    <a:pt x="167" y="63"/>
                  </a:lnTo>
                  <a:lnTo>
                    <a:pt x="152" y="49"/>
                  </a:lnTo>
                  <a:lnTo>
                    <a:pt x="133" y="37"/>
                  </a:lnTo>
                  <a:lnTo>
                    <a:pt x="107" y="27"/>
                  </a:lnTo>
                  <a:lnTo>
                    <a:pt x="78" y="20"/>
                  </a:lnTo>
                  <a:lnTo>
                    <a:pt x="67" y="19"/>
                  </a:lnTo>
                  <a:lnTo>
                    <a:pt x="55" y="16"/>
                  </a:lnTo>
                  <a:lnTo>
                    <a:pt x="44" y="14"/>
                  </a:lnTo>
                  <a:lnTo>
                    <a:pt x="32" y="10"/>
                  </a:lnTo>
                  <a:lnTo>
                    <a:pt x="22" y="8"/>
                  </a:lnTo>
                  <a:lnTo>
                    <a:pt x="13" y="4"/>
                  </a:lnTo>
                  <a:lnTo>
                    <a:pt x="6" y="2"/>
                  </a:lnTo>
                  <a:lnTo>
                    <a:pt x="0" y="0"/>
                  </a:lnTo>
                  <a:lnTo>
                    <a:pt x="7" y="9"/>
                  </a:lnTo>
                  <a:lnTo>
                    <a:pt x="13" y="20"/>
                  </a:lnTo>
                  <a:lnTo>
                    <a:pt x="19" y="33"/>
                  </a:lnTo>
                  <a:lnTo>
                    <a:pt x="24" y="46"/>
                  </a:lnTo>
                  <a:lnTo>
                    <a:pt x="28" y="60"/>
                  </a:lnTo>
                  <a:lnTo>
                    <a:pt x="31" y="72"/>
                  </a:lnTo>
                  <a:lnTo>
                    <a:pt x="35" y="85"/>
                  </a:lnTo>
                  <a:lnTo>
                    <a:pt x="37" y="97"/>
                  </a:lnTo>
                  <a:lnTo>
                    <a:pt x="40" y="109"/>
                  </a:lnTo>
                  <a:lnTo>
                    <a:pt x="45" y="123"/>
                  </a:lnTo>
                  <a:lnTo>
                    <a:pt x="53" y="139"/>
                  </a:lnTo>
                  <a:lnTo>
                    <a:pt x="65" y="156"/>
                  </a:lnTo>
                  <a:lnTo>
                    <a:pt x="78" y="171"/>
                  </a:lnTo>
                  <a:lnTo>
                    <a:pt x="97" y="184"/>
                  </a:lnTo>
                  <a:lnTo>
                    <a:pt x="119" y="192"/>
                  </a:lnTo>
                  <a:lnTo>
                    <a:pt x="146" y="196"/>
                  </a:lnTo>
                  <a:close/>
                </a:path>
              </a:pathLst>
            </a:custGeom>
            <a:solidFill>
              <a:srgbClr val="FF00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410" name="Freeform 287"/>
            <p:cNvSpPr>
              <a:spLocks/>
            </p:cNvSpPr>
            <p:nvPr/>
          </p:nvSpPr>
          <p:spPr bwMode="auto">
            <a:xfrm>
              <a:off x="321" y="114"/>
              <a:ext cx="10" cy="10"/>
            </a:xfrm>
            <a:custGeom>
              <a:avLst/>
              <a:gdLst>
                <a:gd name="T0" fmla="*/ 0 w 21"/>
                <a:gd name="T1" fmla="*/ 0 h 21"/>
                <a:gd name="T2" fmla="*/ 0 w 21"/>
                <a:gd name="T3" fmla="*/ 0 h 21"/>
                <a:gd name="T4" fmla="*/ 0 w 21"/>
                <a:gd name="T5" fmla="*/ 0 h 21"/>
                <a:gd name="T6" fmla="*/ 0 w 21"/>
                <a:gd name="T7" fmla="*/ 0 h 21"/>
                <a:gd name="T8" fmla="*/ 0 w 21"/>
                <a:gd name="T9" fmla="*/ 0 h 21"/>
                <a:gd name="T10" fmla="*/ 0 w 21"/>
                <a:gd name="T11" fmla="*/ 0 h 21"/>
                <a:gd name="T12" fmla="*/ 0 w 21"/>
                <a:gd name="T13" fmla="*/ 0 h 21"/>
                <a:gd name="T14" fmla="*/ 0 w 21"/>
                <a:gd name="T15" fmla="*/ 0 h 21"/>
                <a:gd name="T16" fmla="*/ 0 w 21"/>
                <a:gd name="T17" fmla="*/ 0 h 21"/>
                <a:gd name="T18" fmla="*/ 0 w 21"/>
                <a:gd name="T19" fmla="*/ 0 h 21"/>
                <a:gd name="T20" fmla="*/ 0 w 21"/>
                <a:gd name="T21" fmla="*/ 0 h 21"/>
                <a:gd name="T22" fmla="*/ 0 w 21"/>
                <a:gd name="T23" fmla="*/ 0 h 21"/>
                <a:gd name="T24" fmla="*/ 0 w 21"/>
                <a:gd name="T25" fmla="*/ 0 h 21"/>
                <a:gd name="T26" fmla="*/ 0 w 21"/>
                <a:gd name="T27" fmla="*/ 0 h 21"/>
                <a:gd name="T28" fmla="*/ 0 w 21"/>
                <a:gd name="T29" fmla="*/ 0 h 21"/>
                <a:gd name="T30" fmla="*/ 0 w 21"/>
                <a:gd name="T31" fmla="*/ 0 h 21"/>
                <a:gd name="T32" fmla="*/ 0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1" h="21">
                  <a:moveTo>
                    <a:pt x="0" y="9"/>
                  </a:moveTo>
                  <a:lnTo>
                    <a:pt x="2" y="5"/>
                  </a:lnTo>
                  <a:lnTo>
                    <a:pt x="4" y="1"/>
                  </a:lnTo>
                  <a:lnTo>
                    <a:pt x="7" y="0"/>
                  </a:lnTo>
                  <a:lnTo>
                    <a:pt x="11" y="0"/>
                  </a:lnTo>
                  <a:lnTo>
                    <a:pt x="15" y="1"/>
                  </a:lnTo>
                  <a:lnTo>
                    <a:pt x="18" y="4"/>
                  </a:lnTo>
                  <a:lnTo>
                    <a:pt x="20" y="7"/>
                  </a:lnTo>
                  <a:lnTo>
                    <a:pt x="21" y="10"/>
                  </a:lnTo>
                  <a:lnTo>
                    <a:pt x="20" y="15"/>
                  </a:lnTo>
                  <a:lnTo>
                    <a:pt x="18" y="17"/>
                  </a:lnTo>
                  <a:lnTo>
                    <a:pt x="15" y="20"/>
                  </a:lnTo>
                  <a:lnTo>
                    <a:pt x="12" y="21"/>
                  </a:lnTo>
                  <a:lnTo>
                    <a:pt x="9" y="20"/>
                  </a:lnTo>
                  <a:lnTo>
                    <a:pt x="5" y="16"/>
                  </a:lnTo>
                  <a:lnTo>
                    <a:pt x="2" y="13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411" name="Freeform 288"/>
            <p:cNvSpPr>
              <a:spLocks/>
            </p:cNvSpPr>
            <p:nvPr/>
          </p:nvSpPr>
          <p:spPr bwMode="auto">
            <a:xfrm>
              <a:off x="341" y="127"/>
              <a:ext cx="11" cy="11"/>
            </a:xfrm>
            <a:custGeom>
              <a:avLst/>
              <a:gdLst>
                <a:gd name="T0" fmla="*/ 1 w 21"/>
                <a:gd name="T1" fmla="*/ 1 h 22"/>
                <a:gd name="T2" fmla="*/ 1 w 21"/>
                <a:gd name="T3" fmla="*/ 1 h 22"/>
                <a:gd name="T4" fmla="*/ 1 w 21"/>
                <a:gd name="T5" fmla="*/ 0 h 22"/>
                <a:gd name="T6" fmla="*/ 1 w 21"/>
                <a:gd name="T7" fmla="*/ 1 h 22"/>
                <a:gd name="T8" fmla="*/ 1 w 21"/>
                <a:gd name="T9" fmla="*/ 1 h 22"/>
                <a:gd name="T10" fmla="*/ 1 w 21"/>
                <a:gd name="T11" fmla="*/ 1 h 22"/>
                <a:gd name="T12" fmla="*/ 1 w 21"/>
                <a:gd name="T13" fmla="*/ 1 h 22"/>
                <a:gd name="T14" fmla="*/ 1 w 21"/>
                <a:gd name="T15" fmla="*/ 1 h 22"/>
                <a:gd name="T16" fmla="*/ 1 w 21"/>
                <a:gd name="T17" fmla="*/ 1 h 22"/>
                <a:gd name="T18" fmla="*/ 1 w 21"/>
                <a:gd name="T19" fmla="*/ 1 h 22"/>
                <a:gd name="T20" fmla="*/ 1 w 21"/>
                <a:gd name="T21" fmla="*/ 1 h 22"/>
                <a:gd name="T22" fmla="*/ 1 w 21"/>
                <a:gd name="T23" fmla="*/ 1 h 22"/>
                <a:gd name="T24" fmla="*/ 1 w 21"/>
                <a:gd name="T25" fmla="*/ 1 h 22"/>
                <a:gd name="T26" fmla="*/ 1 w 21"/>
                <a:gd name="T27" fmla="*/ 1 h 22"/>
                <a:gd name="T28" fmla="*/ 0 w 21"/>
                <a:gd name="T29" fmla="*/ 1 h 22"/>
                <a:gd name="T30" fmla="*/ 0 w 21"/>
                <a:gd name="T31" fmla="*/ 1 h 22"/>
                <a:gd name="T32" fmla="*/ 1 w 21"/>
                <a:gd name="T33" fmla="*/ 1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1" h="22">
                  <a:moveTo>
                    <a:pt x="1" y="3"/>
                  </a:moveTo>
                  <a:lnTo>
                    <a:pt x="6" y="1"/>
                  </a:lnTo>
                  <a:lnTo>
                    <a:pt x="10" y="0"/>
                  </a:lnTo>
                  <a:lnTo>
                    <a:pt x="15" y="1"/>
                  </a:lnTo>
                  <a:lnTo>
                    <a:pt x="18" y="3"/>
                  </a:lnTo>
                  <a:lnTo>
                    <a:pt x="21" y="7"/>
                  </a:lnTo>
                  <a:lnTo>
                    <a:pt x="21" y="11"/>
                  </a:lnTo>
                  <a:lnTo>
                    <a:pt x="21" y="16"/>
                  </a:lnTo>
                  <a:lnTo>
                    <a:pt x="20" y="21"/>
                  </a:lnTo>
                  <a:lnTo>
                    <a:pt x="16" y="22"/>
                  </a:lnTo>
                  <a:lnTo>
                    <a:pt x="11" y="22"/>
                  </a:lnTo>
                  <a:lnTo>
                    <a:pt x="6" y="21"/>
                  </a:lnTo>
                  <a:lnTo>
                    <a:pt x="2" y="17"/>
                  </a:lnTo>
                  <a:lnTo>
                    <a:pt x="1" y="14"/>
                  </a:lnTo>
                  <a:lnTo>
                    <a:pt x="0" y="10"/>
                  </a:lnTo>
                  <a:lnTo>
                    <a:pt x="0" y="7"/>
                  </a:lnTo>
                  <a:lnTo>
                    <a:pt x="1" y="3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412" name="Freeform 289"/>
            <p:cNvSpPr>
              <a:spLocks/>
            </p:cNvSpPr>
            <p:nvPr/>
          </p:nvSpPr>
          <p:spPr bwMode="auto">
            <a:xfrm>
              <a:off x="317" y="141"/>
              <a:ext cx="10" cy="11"/>
            </a:xfrm>
            <a:custGeom>
              <a:avLst/>
              <a:gdLst>
                <a:gd name="T0" fmla="*/ 0 w 21"/>
                <a:gd name="T1" fmla="*/ 1 h 22"/>
                <a:gd name="T2" fmla="*/ 0 w 21"/>
                <a:gd name="T3" fmla="*/ 1 h 22"/>
                <a:gd name="T4" fmla="*/ 0 w 21"/>
                <a:gd name="T5" fmla="*/ 0 h 22"/>
                <a:gd name="T6" fmla="*/ 0 w 21"/>
                <a:gd name="T7" fmla="*/ 0 h 22"/>
                <a:gd name="T8" fmla="*/ 0 w 21"/>
                <a:gd name="T9" fmla="*/ 1 h 22"/>
                <a:gd name="T10" fmla="*/ 0 w 21"/>
                <a:gd name="T11" fmla="*/ 1 h 22"/>
                <a:gd name="T12" fmla="*/ 0 w 21"/>
                <a:gd name="T13" fmla="*/ 1 h 22"/>
                <a:gd name="T14" fmla="*/ 0 w 21"/>
                <a:gd name="T15" fmla="*/ 1 h 22"/>
                <a:gd name="T16" fmla="*/ 0 w 21"/>
                <a:gd name="T17" fmla="*/ 1 h 22"/>
                <a:gd name="T18" fmla="*/ 0 w 21"/>
                <a:gd name="T19" fmla="*/ 1 h 22"/>
                <a:gd name="T20" fmla="*/ 0 w 21"/>
                <a:gd name="T21" fmla="*/ 1 h 22"/>
                <a:gd name="T22" fmla="*/ 0 w 21"/>
                <a:gd name="T23" fmla="*/ 1 h 22"/>
                <a:gd name="T24" fmla="*/ 0 w 21"/>
                <a:gd name="T25" fmla="*/ 1 h 22"/>
                <a:gd name="T26" fmla="*/ 0 w 21"/>
                <a:gd name="T27" fmla="*/ 1 h 22"/>
                <a:gd name="T28" fmla="*/ 0 w 21"/>
                <a:gd name="T29" fmla="*/ 1 h 22"/>
                <a:gd name="T30" fmla="*/ 0 w 21"/>
                <a:gd name="T31" fmla="*/ 1 h 22"/>
                <a:gd name="T32" fmla="*/ 0 w 21"/>
                <a:gd name="T33" fmla="*/ 1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1" h="22">
                  <a:moveTo>
                    <a:pt x="3" y="5"/>
                  </a:moveTo>
                  <a:lnTo>
                    <a:pt x="5" y="3"/>
                  </a:lnTo>
                  <a:lnTo>
                    <a:pt x="10" y="0"/>
                  </a:lnTo>
                  <a:lnTo>
                    <a:pt x="14" y="0"/>
                  </a:lnTo>
                  <a:lnTo>
                    <a:pt x="19" y="3"/>
                  </a:lnTo>
                  <a:lnTo>
                    <a:pt x="21" y="7"/>
                  </a:lnTo>
                  <a:lnTo>
                    <a:pt x="21" y="12"/>
                  </a:lnTo>
                  <a:lnTo>
                    <a:pt x="20" y="16"/>
                  </a:lnTo>
                  <a:lnTo>
                    <a:pt x="18" y="19"/>
                  </a:lnTo>
                  <a:lnTo>
                    <a:pt x="15" y="21"/>
                  </a:lnTo>
                  <a:lnTo>
                    <a:pt x="11" y="22"/>
                  </a:lnTo>
                  <a:lnTo>
                    <a:pt x="6" y="22"/>
                  </a:lnTo>
                  <a:lnTo>
                    <a:pt x="3" y="20"/>
                  </a:lnTo>
                  <a:lnTo>
                    <a:pt x="0" y="16"/>
                  </a:lnTo>
                  <a:lnTo>
                    <a:pt x="0" y="12"/>
                  </a:lnTo>
                  <a:lnTo>
                    <a:pt x="2" y="7"/>
                  </a:lnTo>
                  <a:lnTo>
                    <a:pt x="3" y="5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413" name="Freeform 290"/>
            <p:cNvSpPr>
              <a:spLocks/>
            </p:cNvSpPr>
            <p:nvPr/>
          </p:nvSpPr>
          <p:spPr bwMode="auto">
            <a:xfrm>
              <a:off x="299" y="127"/>
              <a:ext cx="11" cy="11"/>
            </a:xfrm>
            <a:custGeom>
              <a:avLst/>
              <a:gdLst>
                <a:gd name="T0" fmla="*/ 1 w 22"/>
                <a:gd name="T1" fmla="*/ 1 h 21"/>
                <a:gd name="T2" fmla="*/ 1 w 22"/>
                <a:gd name="T3" fmla="*/ 1 h 21"/>
                <a:gd name="T4" fmla="*/ 0 w 22"/>
                <a:gd name="T5" fmla="*/ 1 h 21"/>
                <a:gd name="T6" fmla="*/ 0 w 22"/>
                <a:gd name="T7" fmla="*/ 1 h 21"/>
                <a:gd name="T8" fmla="*/ 1 w 22"/>
                <a:gd name="T9" fmla="*/ 1 h 21"/>
                <a:gd name="T10" fmla="*/ 1 w 22"/>
                <a:gd name="T11" fmla="*/ 1 h 21"/>
                <a:gd name="T12" fmla="*/ 1 w 22"/>
                <a:gd name="T13" fmla="*/ 1 h 21"/>
                <a:gd name="T14" fmla="*/ 1 w 22"/>
                <a:gd name="T15" fmla="*/ 1 h 21"/>
                <a:gd name="T16" fmla="*/ 1 w 22"/>
                <a:gd name="T17" fmla="*/ 1 h 21"/>
                <a:gd name="T18" fmla="*/ 1 w 22"/>
                <a:gd name="T19" fmla="*/ 1 h 21"/>
                <a:gd name="T20" fmla="*/ 1 w 22"/>
                <a:gd name="T21" fmla="*/ 1 h 21"/>
                <a:gd name="T22" fmla="*/ 1 w 22"/>
                <a:gd name="T23" fmla="*/ 1 h 21"/>
                <a:gd name="T24" fmla="*/ 1 w 22"/>
                <a:gd name="T25" fmla="*/ 1 h 21"/>
                <a:gd name="T26" fmla="*/ 1 w 22"/>
                <a:gd name="T27" fmla="*/ 1 h 21"/>
                <a:gd name="T28" fmla="*/ 1 w 22"/>
                <a:gd name="T29" fmla="*/ 0 h 21"/>
                <a:gd name="T30" fmla="*/ 1 w 22"/>
                <a:gd name="T31" fmla="*/ 0 h 21"/>
                <a:gd name="T32" fmla="*/ 1 w 22"/>
                <a:gd name="T33" fmla="*/ 1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2" h="21">
                  <a:moveTo>
                    <a:pt x="3" y="1"/>
                  </a:moveTo>
                  <a:lnTo>
                    <a:pt x="1" y="3"/>
                  </a:lnTo>
                  <a:lnTo>
                    <a:pt x="0" y="8"/>
                  </a:lnTo>
                  <a:lnTo>
                    <a:pt x="0" y="12"/>
                  </a:lnTo>
                  <a:lnTo>
                    <a:pt x="2" y="17"/>
                  </a:lnTo>
                  <a:lnTo>
                    <a:pt x="6" y="19"/>
                  </a:lnTo>
                  <a:lnTo>
                    <a:pt x="10" y="21"/>
                  </a:lnTo>
                  <a:lnTo>
                    <a:pt x="15" y="21"/>
                  </a:lnTo>
                  <a:lnTo>
                    <a:pt x="18" y="18"/>
                  </a:lnTo>
                  <a:lnTo>
                    <a:pt x="21" y="16"/>
                  </a:lnTo>
                  <a:lnTo>
                    <a:pt x="22" y="12"/>
                  </a:lnTo>
                  <a:lnTo>
                    <a:pt x="22" y="9"/>
                  </a:lnTo>
                  <a:lnTo>
                    <a:pt x="21" y="6"/>
                  </a:lnTo>
                  <a:lnTo>
                    <a:pt x="17" y="2"/>
                  </a:lnTo>
                  <a:lnTo>
                    <a:pt x="13" y="0"/>
                  </a:lnTo>
                  <a:lnTo>
                    <a:pt x="7" y="0"/>
                  </a:lnTo>
                  <a:lnTo>
                    <a:pt x="3" y="1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414" name="Freeform 291"/>
            <p:cNvSpPr>
              <a:spLocks/>
            </p:cNvSpPr>
            <p:nvPr/>
          </p:nvSpPr>
          <p:spPr bwMode="auto">
            <a:xfrm>
              <a:off x="293" y="148"/>
              <a:ext cx="9" cy="9"/>
            </a:xfrm>
            <a:custGeom>
              <a:avLst/>
              <a:gdLst>
                <a:gd name="T0" fmla="*/ 0 w 19"/>
                <a:gd name="T1" fmla="*/ 0 h 19"/>
                <a:gd name="T2" fmla="*/ 0 w 19"/>
                <a:gd name="T3" fmla="*/ 0 h 19"/>
                <a:gd name="T4" fmla="*/ 0 w 19"/>
                <a:gd name="T5" fmla="*/ 0 h 19"/>
                <a:gd name="T6" fmla="*/ 0 w 19"/>
                <a:gd name="T7" fmla="*/ 0 h 19"/>
                <a:gd name="T8" fmla="*/ 0 w 19"/>
                <a:gd name="T9" fmla="*/ 0 h 19"/>
                <a:gd name="T10" fmla="*/ 0 w 19"/>
                <a:gd name="T11" fmla="*/ 0 h 19"/>
                <a:gd name="T12" fmla="*/ 0 w 19"/>
                <a:gd name="T13" fmla="*/ 0 h 19"/>
                <a:gd name="T14" fmla="*/ 0 w 19"/>
                <a:gd name="T15" fmla="*/ 0 h 19"/>
                <a:gd name="T16" fmla="*/ 0 w 19"/>
                <a:gd name="T17" fmla="*/ 0 h 19"/>
                <a:gd name="T18" fmla="*/ 0 w 19"/>
                <a:gd name="T19" fmla="*/ 0 h 19"/>
                <a:gd name="T20" fmla="*/ 0 w 19"/>
                <a:gd name="T21" fmla="*/ 0 h 19"/>
                <a:gd name="T22" fmla="*/ 0 w 19"/>
                <a:gd name="T23" fmla="*/ 0 h 19"/>
                <a:gd name="T24" fmla="*/ 0 w 19"/>
                <a:gd name="T25" fmla="*/ 0 h 19"/>
                <a:gd name="T26" fmla="*/ 0 w 19"/>
                <a:gd name="T27" fmla="*/ 0 h 19"/>
                <a:gd name="T28" fmla="*/ 0 w 19"/>
                <a:gd name="T29" fmla="*/ 0 h 19"/>
                <a:gd name="T30" fmla="*/ 0 w 19"/>
                <a:gd name="T31" fmla="*/ 0 h 19"/>
                <a:gd name="T32" fmla="*/ 0 w 19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9" h="19">
                  <a:moveTo>
                    <a:pt x="0" y="13"/>
                  </a:moveTo>
                  <a:lnTo>
                    <a:pt x="0" y="8"/>
                  </a:lnTo>
                  <a:lnTo>
                    <a:pt x="0" y="5"/>
                  </a:lnTo>
                  <a:lnTo>
                    <a:pt x="2" y="2"/>
                  </a:lnTo>
                  <a:lnTo>
                    <a:pt x="7" y="1"/>
                  </a:lnTo>
                  <a:lnTo>
                    <a:pt x="12" y="0"/>
                  </a:lnTo>
                  <a:lnTo>
                    <a:pt x="15" y="1"/>
                  </a:lnTo>
                  <a:lnTo>
                    <a:pt x="17" y="4"/>
                  </a:lnTo>
                  <a:lnTo>
                    <a:pt x="19" y="6"/>
                  </a:lnTo>
                  <a:lnTo>
                    <a:pt x="19" y="9"/>
                  </a:lnTo>
                  <a:lnTo>
                    <a:pt x="17" y="14"/>
                  </a:lnTo>
                  <a:lnTo>
                    <a:pt x="14" y="16"/>
                  </a:lnTo>
                  <a:lnTo>
                    <a:pt x="12" y="19"/>
                  </a:lnTo>
                  <a:lnTo>
                    <a:pt x="8" y="19"/>
                  </a:lnTo>
                  <a:lnTo>
                    <a:pt x="5" y="17"/>
                  </a:lnTo>
                  <a:lnTo>
                    <a:pt x="1" y="15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415" name="Freeform 292"/>
            <p:cNvSpPr>
              <a:spLocks/>
            </p:cNvSpPr>
            <p:nvPr/>
          </p:nvSpPr>
          <p:spPr bwMode="auto">
            <a:xfrm>
              <a:off x="310" y="163"/>
              <a:ext cx="8" cy="11"/>
            </a:xfrm>
            <a:custGeom>
              <a:avLst/>
              <a:gdLst>
                <a:gd name="T0" fmla="*/ 1 w 16"/>
                <a:gd name="T1" fmla="*/ 1 h 22"/>
                <a:gd name="T2" fmla="*/ 1 w 16"/>
                <a:gd name="T3" fmla="*/ 1 h 22"/>
                <a:gd name="T4" fmla="*/ 1 w 16"/>
                <a:gd name="T5" fmla="*/ 1 h 22"/>
                <a:gd name="T6" fmla="*/ 0 w 16"/>
                <a:gd name="T7" fmla="*/ 1 h 22"/>
                <a:gd name="T8" fmla="*/ 0 w 16"/>
                <a:gd name="T9" fmla="*/ 1 h 22"/>
                <a:gd name="T10" fmla="*/ 1 w 16"/>
                <a:gd name="T11" fmla="*/ 1 h 22"/>
                <a:gd name="T12" fmla="*/ 1 w 16"/>
                <a:gd name="T13" fmla="*/ 1 h 22"/>
                <a:gd name="T14" fmla="*/ 1 w 16"/>
                <a:gd name="T15" fmla="*/ 1 h 22"/>
                <a:gd name="T16" fmla="*/ 1 w 16"/>
                <a:gd name="T17" fmla="*/ 0 h 22"/>
                <a:gd name="T18" fmla="*/ 1 w 16"/>
                <a:gd name="T19" fmla="*/ 1 h 22"/>
                <a:gd name="T20" fmla="*/ 1 w 16"/>
                <a:gd name="T21" fmla="*/ 1 h 22"/>
                <a:gd name="T22" fmla="*/ 1 w 16"/>
                <a:gd name="T23" fmla="*/ 1 h 22"/>
                <a:gd name="T24" fmla="*/ 1 w 16"/>
                <a:gd name="T25" fmla="*/ 1 h 22"/>
                <a:gd name="T26" fmla="*/ 1 w 16"/>
                <a:gd name="T27" fmla="*/ 1 h 22"/>
                <a:gd name="T28" fmla="*/ 1 w 16"/>
                <a:gd name="T29" fmla="*/ 1 h 22"/>
                <a:gd name="T30" fmla="*/ 1 w 16"/>
                <a:gd name="T31" fmla="*/ 1 h 22"/>
                <a:gd name="T32" fmla="*/ 1 w 16"/>
                <a:gd name="T33" fmla="*/ 1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6" h="22">
                  <a:moveTo>
                    <a:pt x="5" y="22"/>
                  </a:moveTo>
                  <a:lnTo>
                    <a:pt x="2" y="21"/>
                  </a:lnTo>
                  <a:lnTo>
                    <a:pt x="1" y="19"/>
                  </a:lnTo>
                  <a:lnTo>
                    <a:pt x="0" y="15"/>
                  </a:lnTo>
                  <a:lnTo>
                    <a:pt x="0" y="10"/>
                  </a:lnTo>
                  <a:lnTo>
                    <a:pt x="1" y="6"/>
                  </a:lnTo>
                  <a:lnTo>
                    <a:pt x="4" y="2"/>
                  </a:lnTo>
                  <a:lnTo>
                    <a:pt x="6" y="1"/>
                  </a:lnTo>
                  <a:lnTo>
                    <a:pt x="10" y="0"/>
                  </a:lnTo>
                  <a:lnTo>
                    <a:pt x="12" y="1"/>
                  </a:lnTo>
                  <a:lnTo>
                    <a:pt x="15" y="4"/>
                  </a:lnTo>
                  <a:lnTo>
                    <a:pt x="16" y="8"/>
                  </a:lnTo>
                  <a:lnTo>
                    <a:pt x="16" y="12"/>
                  </a:lnTo>
                  <a:lnTo>
                    <a:pt x="15" y="15"/>
                  </a:lnTo>
                  <a:lnTo>
                    <a:pt x="12" y="19"/>
                  </a:lnTo>
                  <a:lnTo>
                    <a:pt x="10" y="21"/>
                  </a:lnTo>
                  <a:lnTo>
                    <a:pt x="5" y="22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416" name="Freeform 293"/>
            <p:cNvSpPr>
              <a:spLocks/>
            </p:cNvSpPr>
            <p:nvPr/>
          </p:nvSpPr>
          <p:spPr bwMode="auto">
            <a:xfrm>
              <a:off x="325" y="152"/>
              <a:ext cx="10" cy="12"/>
            </a:xfrm>
            <a:custGeom>
              <a:avLst/>
              <a:gdLst>
                <a:gd name="T0" fmla="*/ 1 w 19"/>
                <a:gd name="T1" fmla="*/ 0 h 25"/>
                <a:gd name="T2" fmla="*/ 1 w 19"/>
                <a:gd name="T3" fmla="*/ 0 h 25"/>
                <a:gd name="T4" fmla="*/ 1 w 19"/>
                <a:gd name="T5" fmla="*/ 0 h 25"/>
                <a:gd name="T6" fmla="*/ 1 w 19"/>
                <a:gd name="T7" fmla="*/ 0 h 25"/>
                <a:gd name="T8" fmla="*/ 1 w 19"/>
                <a:gd name="T9" fmla="*/ 0 h 25"/>
                <a:gd name="T10" fmla="*/ 1 w 19"/>
                <a:gd name="T11" fmla="*/ 0 h 25"/>
                <a:gd name="T12" fmla="*/ 1 w 19"/>
                <a:gd name="T13" fmla="*/ 0 h 25"/>
                <a:gd name="T14" fmla="*/ 1 w 19"/>
                <a:gd name="T15" fmla="*/ 0 h 25"/>
                <a:gd name="T16" fmla="*/ 1 w 19"/>
                <a:gd name="T17" fmla="*/ 0 h 25"/>
                <a:gd name="T18" fmla="*/ 1 w 19"/>
                <a:gd name="T19" fmla="*/ 0 h 25"/>
                <a:gd name="T20" fmla="*/ 1 w 19"/>
                <a:gd name="T21" fmla="*/ 0 h 25"/>
                <a:gd name="T22" fmla="*/ 1 w 19"/>
                <a:gd name="T23" fmla="*/ 0 h 25"/>
                <a:gd name="T24" fmla="*/ 1 w 19"/>
                <a:gd name="T25" fmla="*/ 0 h 25"/>
                <a:gd name="T26" fmla="*/ 1 w 19"/>
                <a:gd name="T27" fmla="*/ 0 h 25"/>
                <a:gd name="T28" fmla="*/ 1 w 19"/>
                <a:gd name="T29" fmla="*/ 0 h 25"/>
                <a:gd name="T30" fmla="*/ 0 w 19"/>
                <a:gd name="T31" fmla="*/ 0 h 25"/>
                <a:gd name="T32" fmla="*/ 1 w 19"/>
                <a:gd name="T33" fmla="*/ 0 h 2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9" h="25">
                  <a:moveTo>
                    <a:pt x="1" y="13"/>
                  </a:moveTo>
                  <a:lnTo>
                    <a:pt x="2" y="8"/>
                  </a:lnTo>
                  <a:lnTo>
                    <a:pt x="4" y="5"/>
                  </a:lnTo>
                  <a:lnTo>
                    <a:pt x="6" y="2"/>
                  </a:lnTo>
                  <a:lnTo>
                    <a:pt x="11" y="0"/>
                  </a:lnTo>
                  <a:lnTo>
                    <a:pt x="16" y="2"/>
                  </a:lnTo>
                  <a:lnTo>
                    <a:pt x="19" y="5"/>
                  </a:lnTo>
                  <a:lnTo>
                    <a:pt x="19" y="8"/>
                  </a:lnTo>
                  <a:lnTo>
                    <a:pt x="19" y="13"/>
                  </a:lnTo>
                  <a:lnTo>
                    <a:pt x="17" y="18"/>
                  </a:lnTo>
                  <a:lnTo>
                    <a:pt x="13" y="21"/>
                  </a:lnTo>
                  <a:lnTo>
                    <a:pt x="9" y="23"/>
                  </a:lnTo>
                  <a:lnTo>
                    <a:pt x="5" y="25"/>
                  </a:lnTo>
                  <a:lnTo>
                    <a:pt x="3" y="23"/>
                  </a:lnTo>
                  <a:lnTo>
                    <a:pt x="1" y="20"/>
                  </a:lnTo>
                  <a:lnTo>
                    <a:pt x="0" y="17"/>
                  </a:lnTo>
                  <a:lnTo>
                    <a:pt x="1" y="13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417" name="Freeform 294"/>
            <p:cNvSpPr>
              <a:spLocks/>
            </p:cNvSpPr>
            <p:nvPr/>
          </p:nvSpPr>
          <p:spPr bwMode="auto">
            <a:xfrm>
              <a:off x="337" y="155"/>
              <a:ext cx="10" cy="9"/>
            </a:xfrm>
            <a:custGeom>
              <a:avLst/>
              <a:gdLst>
                <a:gd name="T0" fmla="*/ 1 w 19"/>
                <a:gd name="T1" fmla="*/ 0 h 19"/>
                <a:gd name="T2" fmla="*/ 1 w 19"/>
                <a:gd name="T3" fmla="*/ 0 h 19"/>
                <a:gd name="T4" fmla="*/ 1 w 19"/>
                <a:gd name="T5" fmla="*/ 0 h 19"/>
                <a:gd name="T6" fmla="*/ 1 w 19"/>
                <a:gd name="T7" fmla="*/ 0 h 19"/>
                <a:gd name="T8" fmla="*/ 1 w 19"/>
                <a:gd name="T9" fmla="*/ 0 h 19"/>
                <a:gd name="T10" fmla="*/ 1 w 19"/>
                <a:gd name="T11" fmla="*/ 0 h 19"/>
                <a:gd name="T12" fmla="*/ 1 w 19"/>
                <a:gd name="T13" fmla="*/ 0 h 19"/>
                <a:gd name="T14" fmla="*/ 1 w 19"/>
                <a:gd name="T15" fmla="*/ 0 h 19"/>
                <a:gd name="T16" fmla="*/ 1 w 19"/>
                <a:gd name="T17" fmla="*/ 0 h 19"/>
                <a:gd name="T18" fmla="*/ 1 w 19"/>
                <a:gd name="T19" fmla="*/ 0 h 19"/>
                <a:gd name="T20" fmla="*/ 1 w 19"/>
                <a:gd name="T21" fmla="*/ 0 h 19"/>
                <a:gd name="T22" fmla="*/ 0 w 19"/>
                <a:gd name="T23" fmla="*/ 0 h 19"/>
                <a:gd name="T24" fmla="*/ 0 w 19"/>
                <a:gd name="T25" fmla="*/ 0 h 19"/>
                <a:gd name="T26" fmla="*/ 1 w 19"/>
                <a:gd name="T27" fmla="*/ 0 h 19"/>
                <a:gd name="T28" fmla="*/ 1 w 19"/>
                <a:gd name="T29" fmla="*/ 0 h 19"/>
                <a:gd name="T30" fmla="*/ 1 w 19"/>
                <a:gd name="T31" fmla="*/ 0 h 19"/>
                <a:gd name="T32" fmla="*/ 1 w 19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9" h="19">
                  <a:moveTo>
                    <a:pt x="15" y="1"/>
                  </a:moveTo>
                  <a:lnTo>
                    <a:pt x="17" y="4"/>
                  </a:lnTo>
                  <a:lnTo>
                    <a:pt x="18" y="6"/>
                  </a:lnTo>
                  <a:lnTo>
                    <a:pt x="19" y="9"/>
                  </a:lnTo>
                  <a:lnTo>
                    <a:pt x="18" y="13"/>
                  </a:lnTo>
                  <a:lnTo>
                    <a:pt x="16" y="16"/>
                  </a:lnTo>
                  <a:lnTo>
                    <a:pt x="13" y="17"/>
                  </a:lnTo>
                  <a:lnTo>
                    <a:pt x="9" y="19"/>
                  </a:lnTo>
                  <a:lnTo>
                    <a:pt x="6" y="19"/>
                  </a:lnTo>
                  <a:lnTo>
                    <a:pt x="3" y="17"/>
                  </a:lnTo>
                  <a:lnTo>
                    <a:pt x="1" y="14"/>
                  </a:lnTo>
                  <a:lnTo>
                    <a:pt x="0" y="11"/>
                  </a:lnTo>
                  <a:lnTo>
                    <a:pt x="0" y="7"/>
                  </a:lnTo>
                  <a:lnTo>
                    <a:pt x="2" y="4"/>
                  </a:lnTo>
                  <a:lnTo>
                    <a:pt x="6" y="0"/>
                  </a:lnTo>
                  <a:lnTo>
                    <a:pt x="9" y="0"/>
                  </a:lnTo>
                  <a:lnTo>
                    <a:pt x="15" y="1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418" name="Freeform 295"/>
            <p:cNvSpPr>
              <a:spLocks/>
            </p:cNvSpPr>
            <p:nvPr/>
          </p:nvSpPr>
          <p:spPr bwMode="auto">
            <a:xfrm>
              <a:off x="227" y="169"/>
              <a:ext cx="82" cy="56"/>
            </a:xfrm>
            <a:custGeom>
              <a:avLst/>
              <a:gdLst>
                <a:gd name="T0" fmla="*/ 2 w 163"/>
                <a:gd name="T1" fmla="*/ 0 h 113"/>
                <a:gd name="T2" fmla="*/ 2 w 163"/>
                <a:gd name="T3" fmla="*/ 0 h 113"/>
                <a:gd name="T4" fmla="*/ 2 w 163"/>
                <a:gd name="T5" fmla="*/ 0 h 113"/>
                <a:gd name="T6" fmla="*/ 2 w 163"/>
                <a:gd name="T7" fmla="*/ 0 h 113"/>
                <a:gd name="T8" fmla="*/ 2 w 163"/>
                <a:gd name="T9" fmla="*/ 0 h 113"/>
                <a:gd name="T10" fmla="*/ 1 w 163"/>
                <a:gd name="T11" fmla="*/ 0 h 113"/>
                <a:gd name="T12" fmla="*/ 1 w 163"/>
                <a:gd name="T13" fmla="*/ 0 h 113"/>
                <a:gd name="T14" fmla="*/ 1 w 163"/>
                <a:gd name="T15" fmla="*/ 0 h 113"/>
                <a:gd name="T16" fmla="*/ 1 w 163"/>
                <a:gd name="T17" fmla="*/ 0 h 113"/>
                <a:gd name="T18" fmla="*/ 1 w 163"/>
                <a:gd name="T19" fmla="*/ 0 h 113"/>
                <a:gd name="T20" fmla="*/ 2 w 163"/>
                <a:gd name="T21" fmla="*/ 0 h 113"/>
                <a:gd name="T22" fmla="*/ 2 w 163"/>
                <a:gd name="T23" fmla="*/ 0 h 113"/>
                <a:gd name="T24" fmla="*/ 1 w 163"/>
                <a:gd name="T25" fmla="*/ 0 h 113"/>
                <a:gd name="T26" fmla="*/ 1 w 163"/>
                <a:gd name="T27" fmla="*/ 0 h 113"/>
                <a:gd name="T28" fmla="*/ 1 w 163"/>
                <a:gd name="T29" fmla="*/ 0 h 113"/>
                <a:gd name="T30" fmla="*/ 1 w 163"/>
                <a:gd name="T31" fmla="*/ 0 h 113"/>
                <a:gd name="T32" fmla="*/ 1 w 163"/>
                <a:gd name="T33" fmla="*/ 0 h 113"/>
                <a:gd name="T34" fmla="*/ 1 w 163"/>
                <a:gd name="T35" fmla="*/ 0 h 113"/>
                <a:gd name="T36" fmla="*/ 1 w 163"/>
                <a:gd name="T37" fmla="*/ 0 h 113"/>
                <a:gd name="T38" fmla="*/ 1 w 163"/>
                <a:gd name="T39" fmla="*/ 0 h 113"/>
                <a:gd name="T40" fmla="*/ 1 w 163"/>
                <a:gd name="T41" fmla="*/ 0 h 113"/>
                <a:gd name="T42" fmla="*/ 1 w 163"/>
                <a:gd name="T43" fmla="*/ 0 h 113"/>
                <a:gd name="T44" fmla="*/ 1 w 163"/>
                <a:gd name="T45" fmla="*/ 0 h 113"/>
                <a:gd name="T46" fmla="*/ 1 w 163"/>
                <a:gd name="T47" fmla="*/ 0 h 113"/>
                <a:gd name="T48" fmla="*/ 1 w 163"/>
                <a:gd name="T49" fmla="*/ 0 h 113"/>
                <a:gd name="T50" fmla="*/ 1 w 163"/>
                <a:gd name="T51" fmla="*/ 0 h 113"/>
                <a:gd name="T52" fmla="*/ 1 w 163"/>
                <a:gd name="T53" fmla="*/ 0 h 113"/>
                <a:gd name="T54" fmla="*/ 1 w 163"/>
                <a:gd name="T55" fmla="*/ 0 h 113"/>
                <a:gd name="T56" fmla="*/ 1 w 163"/>
                <a:gd name="T57" fmla="*/ 0 h 113"/>
                <a:gd name="T58" fmla="*/ 0 w 163"/>
                <a:gd name="T59" fmla="*/ 0 h 113"/>
                <a:gd name="T60" fmla="*/ 1 w 163"/>
                <a:gd name="T61" fmla="*/ 0 h 113"/>
                <a:gd name="T62" fmla="*/ 1 w 163"/>
                <a:gd name="T63" fmla="*/ 0 h 113"/>
                <a:gd name="T64" fmla="*/ 1 w 163"/>
                <a:gd name="T65" fmla="*/ 0 h 113"/>
                <a:gd name="T66" fmla="*/ 1 w 163"/>
                <a:gd name="T67" fmla="*/ 0 h 113"/>
                <a:gd name="T68" fmla="*/ 1 w 163"/>
                <a:gd name="T69" fmla="*/ 0 h 113"/>
                <a:gd name="T70" fmla="*/ 1 w 163"/>
                <a:gd name="T71" fmla="*/ 0 h 113"/>
                <a:gd name="T72" fmla="*/ 1 w 163"/>
                <a:gd name="T73" fmla="*/ 0 h 113"/>
                <a:gd name="T74" fmla="*/ 1 w 163"/>
                <a:gd name="T75" fmla="*/ 0 h 113"/>
                <a:gd name="T76" fmla="*/ 1 w 163"/>
                <a:gd name="T77" fmla="*/ 0 h 113"/>
                <a:gd name="T78" fmla="*/ 1 w 163"/>
                <a:gd name="T79" fmla="*/ 0 h 113"/>
                <a:gd name="T80" fmla="*/ 1 w 163"/>
                <a:gd name="T81" fmla="*/ 0 h 113"/>
                <a:gd name="T82" fmla="*/ 1 w 163"/>
                <a:gd name="T83" fmla="*/ 0 h 113"/>
                <a:gd name="T84" fmla="*/ 1 w 163"/>
                <a:gd name="T85" fmla="*/ 0 h 113"/>
                <a:gd name="T86" fmla="*/ 1 w 163"/>
                <a:gd name="T87" fmla="*/ 0 h 113"/>
                <a:gd name="T88" fmla="*/ 2 w 163"/>
                <a:gd name="T89" fmla="*/ 0 h 113"/>
                <a:gd name="T90" fmla="*/ 2 w 163"/>
                <a:gd name="T91" fmla="*/ 0 h 113"/>
                <a:gd name="T92" fmla="*/ 2 w 163"/>
                <a:gd name="T93" fmla="*/ 0 h 113"/>
                <a:gd name="T94" fmla="*/ 2 w 163"/>
                <a:gd name="T95" fmla="*/ 0 h 113"/>
                <a:gd name="T96" fmla="*/ 2 w 163"/>
                <a:gd name="T97" fmla="*/ 0 h 113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163" h="113">
                  <a:moveTo>
                    <a:pt x="163" y="12"/>
                  </a:moveTo>
                  <a:lnTo>
                    <a:pt x="162" y="11"/>
                  </a:lnTo>
                  <a:lnTo>
                    <a:pt x="161" y="11"/>
                  </a:lnTo>
                  <a:lnTo>
                    <a:pt x="159" y="10"/>
                  </a:lnTo>
                  <a:lnTo>
                    <a:pt x="158" y="9"/>
                  </a:lnTo>
                  <a:lnTo>
                    <a:pt x="156" y="8"/>
                  </a:lnTo>
                  <a:lnTo>
                    <a:pt x="156" y="7"/>
                  </a:lnTo>
                  <a:lnTo>
                    <a:pt x="155" y="4"/>
                  </a:lnTo>
                  <a:lnTo>
                    <a:pt x="155" y="3"/>
                  </a:lnTo>
                  <a:lnTo>
                    <a:pt x="153" y="7"/>
                  </a:lnTo>
                  <a:lnTo>
                    <a:pt x="151" y="10"/>
                  </a:lnTo>
                  <a:lnTo>
                    <a:pt x="147" y="11"/>
                  </a:lnTo>
                  <a:lnTo>
                    <a:pt x="146" y="14"/>
                  </a:lnTo>
                  <a:lnTo>
                    <a:pt x="139" y="11"/>
                  </a:lnTo>
                  <a:lnTo>
                    <a:pt x="131" y="8"/>
                  </a:lnTo>
                  <a:lnTo>
                    <a:pt x="120" y="6"/>
                  </a:lnTo>
                  <a:lnTo>
                    <a:pt x="108" y="3"/>
                  </a:lnTo>
                  <a:lnTo>
                    <a:pt x="96" y="1"/>
                  </a:lnTo>
                  <a:lnTo>
                    <a:pt x="85" y="0"/>
                  </a:lnTo>
                  <a:lnTo>
                    <a:pt x="77" y="0"/>
                  </a:lnTo>
                  <a:lnTo>
                    <a:pt x="70" y="1"/>
                  </a:lnTo>
                  <a:lnTo>
                    <a:pt x="63" y="3"/>
                  </a:lnTo>
                  <a:lnTo>
                    <a:pt x="62" y="3"/>
                  </a:lnTo>
                  <a:lnTo>
                    <a:pt x="65" y="4"/>
                  </a:lnTo>
                  <a:lnTo>
                    <a:pt x="70" y="3"/>
                  </a:lnTo>
                  <a:lnTo>
                    <a:pt x="79" y="3"/>
                  </a:lnTo>
                  <a:lnTo>
                    <a:pt x="88" y="3"/>
                  </a:lnTo>
                  <a:lnTo>
                    <a:pt x="99" y="6"/>
                  </a:lnTo>
                  <a:lnTo>
                    <a:pt x="108" y="8"/>
                  </a:lnTo>
                  <a:lnTo>
                    <a:pt x="117" y="10"/>
                  </a:lnTo>
                  <a:lnTo>
                    <a:pt x="126" y="14"/>
                  </a:lnTo>
                  <a:lnTo>
                    <a:pt x="133" y="16"/>
                  </a:lnTo>
                  <a:lnTo>
                    <a:pt x="138" y="19"/>
                  </a:lnTo>
                  <a:lnTo>
                    <a:pt x="139" y="22"/>
                  </a:lnTo>
                  <a:lnTo>
                    <a:pt x="138" y="23"/>
                  </a:lnTo>
                  <a:lnTo>
                    <a:pt x="136" y="24"/>
                  </a:lnTo>
                  <a:lnTo>
                    <a:pt x="131" y="26"/>
                  </a:lnTo>
                  <a:lnTo>
                    <a:pt x="126" y="29"/>
                  </a:lnTo>
                  <a:lnTo>
                    <a:pt x="122" y="32"/>
                  </a:lnTo>
                  <a:lnTo>
                    <a:pt x="117" y="34"/>
                  </a:lnTo>
                  <a:lnTo>
                    <a:pt x="114" y="37"/>
                  </a:lnTo>
                  <a:lnTo>
                    <a:pt x="108" y="34"/>
                  </a:lnTo>
                  <a:lnTo>
                    <a:pt x="101" y="32"/>
                  </a:lnTo>
                  <a:lnTo>
                    <a:pt x="92" y="29"/>
                  </a:lnTo>
                  <a:lnTo>
                    <a:pt x="83" y="26"/>
                  </a:lnTo>
                  <a:lnTo>
                    <a:pt x="72" y="25"/>
                  </a:lnTo>
                  <a:lnTo>
                    <a:pt x="63" y="24"/>
                  </a:lnTo>
                  <a:lnTo>
                    <a:pt x="55" y="24"/>
                  </a:lnTo>
                  <a:lnTo>
                    <a:pt x="48" y="26"/>
                  </a:lnTo>
                  <a:lnTo>
                    <a:pt x="44" y="29"/>
                  </a:lnTo>
                  <a:lnTo>
                    <a:pt x="41" y="30"/>
                  </a:lnTo>
                  <a:lnTo>
                    <a:pt x="42" y="31"/>
                  </a:lnTo>
                  <a:lnTo>
                    <a:pt x="47" y="31"/>
                  </a:lnTo>
                  <a:lnTo>
                    <a:pt x="52" y="30"/>
                  </a:lnTo>
                  <a:lnTo>
                    <a:pt x="55" y="30"/>
                  </a:lnTo>
                  <a:lnTo>
                    <a:pt x="60" y="30"/>
                  </a:lnTo>
                  <a:lnTo>
                    <a:pt x="65" y="30"/>
                  </a:lnTo>
                  <a:lnTo>
                    <a:pt x="70" y="31"/>
                  </a:lnTo>
                  <a:lnTo>
                    <a:pt x="75" y="32"/>
                  </a:lnTo>
                  <a:lnTo>
                    <a:pt x="80" y="33"/>
                  </a:lnTo>
                  <a:lnTo>
                    <a:pt x="85" y="34"/>
                  </a:lnTo>
                  <a:lnTo>
                    <a:pt x="93" y="37"/>
                  </a:lnTo>
                  <a:lnTo>
                    <a:pt x="100" y="39"/>
                  </a:lnTo>
                  <a:lnTo>
                    <a:pt x="106" y="40"/>
                  </a:lnTo>
                  <a:lnTo>
                    <a:pt x="108" y="41"/>
                  </a:lnTo>
                  <a:lnTo>
                    <a:pt x="102" y="46"/>
                  </a:lnTo>
                  <a:lnTo>
                    <a:pt x="93" y="49"/>
                  </a:lnTo>
                  <a:lnTo>
                    <a:pt x="84" y="52"/>
                  </a:lnTo>
                  <a:lnTo>
                    <a:pt x="78" y="54"/>
                  </a:lnTo>
                  <a:lnTo>
                    <a:pt x="72" y="54"/>
                  </a:lnTo>
                  <a:lnTo>
                    <a:pt x="64" y="53"/>
                  </a:lnTo>
                  <a:lnTo>
                    <a:pt x="56" y="49"/>
                  </a:lnTo>
                  <a:lnTo>
                    <a:pt x="48" y="47"/>
                  </a:lnTo>
                  <a:lnTo>
                    <a:pt x="41" y="46"/>
                  </a:lnTo>
                  <a:lnTo>
                    <a:pt x="35" y="46"/>
                  </a:lnTo>
                  <a:lnTo>
                    <a:pt x="33" y="47"/>
                  </a:lnTo>
                  <a:lnTo>
                    <a:pt x="35" y="48"/>
                  </a:lnTo>
                  <a:lnTo>
                    <a:pt x="42" y="52"/>
                  </a:lnTo>
                  <a:lnTo>
                    <a:pt x="50" y="54"/>
                  </a:lnTo>
                  <a:lnTo>
                    <a:pt x="56" y="57"/>
                  </a:lnTo>
                  <a:lnTo>
                    <a:pt x="61" y="60"/>
                  </a:lnTo>
                  <a:lnTo>
                    <a:pt x="56" y="61"/>
                  </a:lnTo>
                  <a:lnTo>
                    <a:pt x="49" y="63"/>
                  </a:lnTo>
                  <a:lnTo>
                    <a:pt x="40" y="67"/>
                  </a:lnTo>
                  <a:lnTo>
                    <a:pt x="31" y="69"/>
                  </a:lnTo>
                  <a:lnTo>
                    <a:pt x="22" y="71"/>
                  </a:lnTo>
                  <a:lnTo>
                    <a:pt x="14" y="74"/>
                  </a:lnTo>
                  <a:lnTo>
                    <a:pt x="8" y="76"/>
                  </a:lnTo>
                  <a:lnTo>
                    <a:pt x="3" y="77"/>
                  </a:lnTo>
                  <a:lnTo>
                    <a:pt x="0" y="78"/>
                  </a:lnTo>
                  <a:lnTo>
                    <a:pt x="0" y="79"/>
                  </a:lnTo>
                  <a:lnTo>
                    <a:pt x="2" y="81"/>
                  </a:lnTo>
                  <a:lnTo>
                    <a:pt x="8" y="81"/>
                  </a:lnTo>
                  <a:lnTo>
                    <a:pt x="14" y="81"/>
                  </a:lnTo>
                  <a:lnTo>
                    <a:pt x="22" y="79"/>
                  </a:lnTo>
                  <a:lnTo>
                    <a:pt x="31" y="77"/>
                  </a:lnTo>
                  <a:lnTo>
                    <a:pt x="40" y="75"/>
                  </a:lnTo>
                  <a:lnTo>
                    <a:pt x="49" y="72"/>
                  </a:lnTo>
                  <a:lnTo>
                    <a:pt x="57" y="70"/>
                  </a:lnTo>
                  <a:lnTo>
                    <a:pt x="64" y="68"/>
                  </a:lnTo>
                  <a:lnTo>
                    <a:pt x="69" y="66"/>
                  </a:lnTo>
                  <a:lnTo>
                    <a:pt x="68" y="75"/>
                  </a:lnTo>
                  <a:lnTo>
                    <a:pt x="64" y="89"/>
                  </a:lnTo>
                  <a:lnTo>
                    <a:pt x="61" y="100"/>
                  </a:lnTo>
                  <a:lnTo>
                    <a:pt x="56" y="108"/>
                  </a:lnTo>
                  <a:lnTo>
                    <a:pt x="54" y="112"/>
                  </a:lnTo>
                  <a:lnTo>
                    <a:pt x="55" y="113"/>
                  </a:lnTo>
                  <a:lnTo>
                    <a:pt x="57" y="113"/>
                  </a:lnTo>
                  <a:lnTo>
                    <a:pt x="61" y="109"/>
                  </a:lnTo>
                  <a:lnTo>
                    <a:pt x="65" y="101"/>
                  </a:lnTo>
                  <a:lnTo>
                    <a:pt x="72" y="87"/>
                  </a:lnTo>
                  <a:lnTo>
                    <a:pt x="78" y="75"/>
                  </a:lnTo>
                  <a:lnTo>
                    <a:pt x="80" y="66"/>
                  </a:lnTo>
                  <a:lnTo>
                    <a:pt x="84" y="64"/>
                  </a:lnTo>
                  <a:lnTo>
                    <a:pt x="88" y="62"/>
                  </a:lnTo>
                  <a:lnTo>
                    <a:pt x="94" y="60"/>
                  </a:lnTo>
                  <a:lnTo>
                    <a:pt x="99" y="57"/>
                  </a:lnTo>
                  <a:lnTo>
                    <a:pt x="105" y="55"/>
                  </a:lnTo>
                  <a:lnTo>
                    <a:pt x="109" y="53"/>
                  </a:lnTo>
                  <a:lnTo>
                    <a:pt x="114" y="52"/>
                  </a:lnTo>
                  <a:lnTo>
                    <a:pt x="117" y="51"/>
                  </a:lnTo>
                  <a:lnTo>
                    <a:pt x="117" y="60"/>
                  </a:lnTo>
                  <a:lnTo>
                    <a:pt x="116" y="74"/>
                  </a:lnTo>
                  <a:lnTo>
                    <a:pt x="113" y="87"/>
                  </a:lnTo>
                  <a:lnTo>
                    <a:pt x="110" y="98"/>
                  </a:lnTo>
                  <a:lnTo>
                    <a:pt x="109" y="102"/>
                  </a:lnTo>
                  <a:lnTo>
                    <a:pt x="109" y="105"/>
                  </a:lnTo>
                  <a:lnTo>
                    <a:pt x="110" y="102"/>
                  </a:lnTo>
                  <a:lnTo>
                    <a:pt x="114" y="98"/>
                  </a:lnTo>
                  <a:lnTo>
                    <a:pt x="118" y="87"/>
                  </a:lnTo>
                  <a:lnTo>
                    <a:pt x="123" y="74"/>
                  </a:lnTo>
                  <a:lnTo>
                    <a:pt x="126" y="60"/>
                  </a:lnTo>
                  <a:lnTo>
                    <a:pt x="126" y="47"/>
                  </a:lnTo>
                  <a:lnTo>
                    <a:pt x="133" y="41"/>
                  </a:lnTo>
                  <a:lnTo>
                    <a:pt x="138" y="36"/>
                  </a:lnTo>
                  <a:lnTo>
                    <a:pt x="143" y="31"/>
                  </a:lnTo>
                  <a:lnTo>
                    <a:pt x="146" y="27"/>
                  </a:lnTo>
                  <a:lnTo>
                    <a:pt x="148" y="25"/>
                  </a:lnTo>
                  <a:lnTo>
                    <a:pt x="151" y="24"/>
                  </a:lnTo>
                  <a:lnTo>
                    <a:pt x="152" y="26"/>
                  </a:lnTo>
                  <a:lnTo>
                    <a:pt x="152" y="31"/>
                  </a:lnTo>
                  <a:lnTo>
                    <a:pt x="151" y="40"/>
                  </a:lnTo>
                  <a:lnTo>
                    <a:pt x="149" y="54"/>
                  </a:lnTo>
                  <a:lnTo>
                    <a:pt x="148" y="69"/>
                  </a:lnTo>
                  <a:lnTo>
                    <a:pt x="147" y="78"/>
                  </a:lnTo>
                  <a:lnTo>
                    <a:pt x="153" y="67"/>
                  </a:lnTo>
                  <a:lnTo>
                    <a:pt x="159" y="48"/>
                  </a:lnTo>
                  <a:lnTo>
                    <a:pt x="162" y="29"/>
                  </a:lnTo>
                  <a:lnTo>
                    <a:pt x="163" y="12"/>
                  </a:lnTo>
                  <a:close/>
                </a:path>
              </a:pathLst>
            </a:custGeom>
            <a:solidFill>
              <a:srgbClr val="B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419" name="Freeform 296"/>
            <p:cNvSpPr>
              <a:spLocks/>
            </p:cNvSpPr>
            <p:nvPr/>
          </p:nvSpPr>
          <p:spPr bwMode="auto">
            <a:xfrm>
              <a:off x="233" y="69"/>
              <a:ext cx="65" cy="62"/>
            </a:xfrm>
            <a:custGeom>
              <a:avLst/>
              <a:gdLst>
                <a:gd name="T0" fmla="*/ 0 w 132"/>
                <a:gd name="T1" fmla="*/ 0 h 125"/>
                <a:gd name="T2" fmla="*/ 1 w 132"/>
                <a:gd name="T3" fmla="*/ 0 h 125"/>
                <a:gd name="T4" fmla="*/ 0 w 132"/>
                <a:gd name="T5" fmla="*/ 0 h 125"/>
                <a:gd name="T6" fmla="*/ 0 w 132"/>
                <a:gd name="T7" fmla="*/ 0 h 125"/>
                <a:gd name="T8" fmla="*/ 0 w 132"/>
                <a:gd name="T9" fmla="*/ 0 h 125"/>
                <a:gd name="T10" fmla="*/ 0 w 132"/>
                <a:gd name="T11" fmla="*/ 0 h 125"/>
                <a:gd name="T12" fmla="*/ 0 w 132"/>
                <a:gd name="T13" fmla="*/ 0 h 125"/>
                <a:gd name="T14" fmla="*/ 0 w 132"/>
                <a:gd name="T15" fmla="*/ 0 h 125"/>
                <a:gd name="T16" fmla="*/ 0 w 132"/>
                <a:gd name="T17" fmla="*/ 0 h 125"/>
                <a:gd name="T18" fmla="*/ 0 w 132"/>
                <a:gd name="T19" fmla="*/ 0 h 125"/>
                <a:gd name="T20" fmla="*/ 0 w 132"/>
                <a:gd name="T21" fmla="*/ 0 h 125"/>
                <a:gd name="T22" fmla="*/ 0 w 132"/>
                <a:gd name="T23" fmla="*/ 0 h 125"/>
                <a:gd name="T24" fmla="*/ 0 w 132"/>
                <a:gd name="T25" fmla="*/ 0 h 125"/>
                <a:gd name="T26" fmla="*/ 0 w 132"/>
                <a:gd name="T27" fmla="*/ 0 h 125"/>
                <a:gd name="T28" fmla="*/ 0 w 132"/>
                <a:gd name="T29" fmla="*/ 0 h 125"/>
                <a:gd name="T30" fmla="*/ 0 w 132"/>
                <a:gd name="T31" fmla="*/ 0 h 125"/>
                <a:gd name="T32" fmla="*/ 0 w 132"/>
                <a:gd name="T33" fmla="*/ 0 h 125"/>
                <a:gd name="T34" fmla="*/ 0 w 132"/>
                <a:gd name="T35" fmla="*/ 0 h 125"/>
                <a:gd name="T36" fmla="*/ 0 w 132"/>
                <a:gd name="T37" fmla="*/ 0 h 125"/>
                <a:gd name="T38" fmla="*/ 0 w 132"/>
                <a:gd name="T39" fmla="*/ 0 h 125"/>
                <a:gd name="T40" fmla="*/ 0 w 132"/>
                <a:gd name="T41" fmla="*/ 0 h 125"/>
                <a:gd name="T42" fmla="*/ 0 w 132"/>
                <a:gd name="T43" fmla="*/ 0 h 125"/>
                <a:gd name="T44" fmla="*/ 0 w 132"/>
                <a:gd name="T45" fmla="*/ 0 h 125"/>
                <a:gd name="T46" fmla="*/ 0 w 132"/>
                <a:gd name="T47" fmla="*/ 0 h 125"/>
                <a:gd name="T48" fmla="*/ 0 w 132"/>
                <a:gd name="T49" fmla="*/ 0 h 125"/>
                <a:gd name="T50" fmla="*/ 0 w 132"/>
                <a:gd name="T51" fmla="*/ 0 h 125"/>
                <a:gd name="T52" fmla="*/ 0 w 132"/>
                <a:gd name="T53" fmla="*/ 0 h 125"/>
                <a:gd name="T54" fmla="*/ 0 w 132"/>
                <a:gd name="T55" fmla="*/ 0 h 125"/>
                <a:gd name="T56" fmla="*/ 0 w 132"/>
                <a:gd name="T57" fmla="*/ 0 h 125"/>
                <a:gd name="T58" fmla="*/ 0 w 132"/>
                <a:gd name="T59" fmla="*/ 0 h 125"/>
                <a:gd name="T60" fmla="*/ 0 w 132"/>
                <a:gd name="T61" fmla="*/ 0 h 125"/>
                <a:gd name="T62" fmla="*/ 0 w 132"/>
                <a:gd name="T63" fmla="*/ 0 h 125"/>
                <a:gd name="T64" fmla="*/ 0 w 132"/>
                <a:gd name="T65" fmla="*/ 0 h 125"/>
                <a:gd name="T66" fmla="*/ 0 w 132"/>
                <a:gd name="T67" fmla="*/ 0 h 125"/>
                <a:gd name="T68" fmla="*/ 0 w 132"/>
                <a:gd name="T69" fmla="*/ 0 h 125"/>
                <a:gd name="T70" fmla="*/ 0 w 132"/>
                <a:gd name="T71" fmla="*/ 0 h 125"/>
                <a:gd name="T72" fmla="*/ 0 w 132"/>
                <a:gd name="T73" fmla="*/ 0 h 125"/>
                <a:gd name="T74" fmla="*/ 0 w 132"/>
                <a:gd name="T75" fmla="*/ 0 h 125"/>
                <a:gd name="T76" fmla="*/ 0 w 132"/>
                <a:gd name="T77" fmla="*/ 0 h 125"/>
                <a:gd name="T78" fmla="*/ 0 w 132"/>
                <a:gd name="T79" fmla="*/ 0 h 125"/>
                <a:gd name="T80" fmla="*/ 0 w 132"/>
                <a:gd name="T81" fmla="*/ 0 h 125"/>
                <a:gd name="T82" fmla="*/ 0 w 132"/>
                <a:gd name="T83" fmla="*/ 0 h 125"/>
                <a:gd name="T84" fmla="*/ 0 w 132"/>
                <a:gd name="T85" fmla="*/ 0 h 125"/>
                <a:gd name="T86" fmla="*/ 0 w 132"/>
                <a:gd name="T87" fmla="*/ 0 h 125"/>
                <a:gd name="T88" fmla="*/ 0 w 132"/>
                <a:gd name="T89" fmla="*/ 0 h 125"/>
                <a:gd name="T90" fmla="*/ 0 w 132"/>
                <a:gd name="T91" fmla="*/ 0 h 125"/>
                <a:gd name="T92" fmla="*/ 0 w 132"/>
                <a:gd name="T93" fmla="*/ 0 h 125"/>
                <a:gd name="T94" fmla="*/ 0 w 132"/>
                <a:gd name="T95" fmla="*/ 0 h 125"/>
                <a:gd name="T96" fmla="*/ 0 w 132"/>
                <a:gd name="T97" fmla="*/ 0 h 125"/>
                <a:gd name="T98" fmla="*/ 0 w 132"/>
                <a:gd name="T99" fmla="*/ 0 h 125"/>
                <a:gd name="T100" fmla="*/ 0 w 132"/>
                <a:gd name="T101" fmla="*/ 0 h 125"/>
                <a:gd name="T102" fmla="*/ 0 w 132"/>
                <a:gd name="T103" fmla="*/ 0 h 125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132" h="125">
                  <a:moveTo>
                    <a:pt x="127" y="125"/>
                  </a:moveTo>
                  <a:lnTo>
                    <a:pt x="127" y="123"/>
                  </a:lnTo>
                  <a:lnTo>
                    <a:pt x="128" y="120"/>
                  </a:lnTo>
                  <a:lnTo>
                    <a:pt x="130" y="119"/>
                  </a:lnTo>
                  <a:lnTo>
                    <a:pt x="132" y="117"/>
                  </a:lnTo>
                  <a:lnTo>
                    <a:pt x="126" y="112"/>
                  </a:lnTo>
                  <a:lnTo>
                    <a:pt x="121" y="106"/>
                  </a:lnTo>
                  <a:lnTo>
                    <a:pt x="118" y="102"/>
                  </a:lnTo>
                  <a:lnTo>
                    <a:pt x="117" y="97"/>
                  </a:lnTo>
                  <a:lnTo>
                    <a:pt x="117" y="88"/>
                  </a:lnTo>
                  <a:lnTo>
                    <a:pt x="115" y="73"/>
                  </a:lnTo>
                  <a:lnTo>
                    <a:pt x="112" y="58"/>
                  </a:lnTo>
                  <a:lnTo>
                    <a:pt x="110" y="48"/>
                  </a:lnTo>
                  <a:lnTo>
                    <a:pt x="107" y="43"/>
                  </a:lnTo>
                  <a:lnTo>
                    <a:pt x="105" y="42"/>
                  </a:lnTo>
                  <a:lnTo>
                    <a:pt x="104" y="42"/>
                  </a:lnTo>
                  <a:lnTo>
                    <a:pt x="104" y="46"/>
                  </a:lnTo>
                  <a:lnTo>
                    <a:pt x="105" y="56"/>
                  </a:lnTo>
                  <a:lnTo>
                    <a:pt x="106" y="68"/>
                  </a:lnTo>
                  <a:lnTo>
                    <a:pt x="106" y="81"/>
                  </a:lnTo>
                  <a:lnTo>
                    <a:pt x="106" y="90"/>
                  </a:lnTo>
                  <a:lnTo>
                    <a:pt x="99" y="86"/>
                  </a:lnTo>
                  <a:lnTo>
                    <a:pt x="91" y="81"/>
                  </a:lnTo>
                  <a:lnTo>
                    <a:pt x="84" y="75"/>
                  </a:lnTo>
                  <a:lnTo>
                    <a:pt x="80" y="71"/>
                  </a:lnTo>
                  <a:lnTo>
                    <a:pt x="76" y="63"/>
                  </a:lnTo>
                  <a:lnTo>
                    <a:pt x="73" y="51"/>
                  </a:lnTo>
                  <a:lnTo>
                    <a:pt x="71" y="40"/>
                  </a:lnTo>
                  <a:lnTo>
                    <a:pt x="69" y="30"/>
                  </a:lnTo>
                  <a:lnTo>
                    <a:pt x="69" y="23"/>
                  </a:lnTo>
                  <a:lnTo>
                    <a:pt x="69" y="15"/>
                  </a:lnTo>
                  <a:lnTo>
                    <a:pt x="68" y="10"/>
                  </a:lnTo>
                  <a:lnTo>
                    <a:pt x="66" y="5"/>
                  </a:lnTo>
                  <a:lnTo>
                    <a:pt x="64" y="3"/>
                  </a:lnTo>
                  <a:lnTo>
                    <a:pt x="64" y="4"/>
                  </a:lnTo>
                  <a:lnTo>
                    <a:pt x="64" y="7"/>
                  </a:lnTo>
                  <a:lnTo>
                    <a:pt x="65" y="12"/>
                  </a:lnTo>
                  <a:lnTo>
                    <a:pt x="66" y="18"/>
                  </a:lnTo>
                  <a:lnTo>
                    <a:pt x="65" y="23"/>
                  </a:lnTo>
                  <a:lnTo>
                    <a:pt x="64" y="28"/>
                  </a:lnTo>
                  <a:lnTo>
                    <a:pt x="62" y="33"/>
                  </a:lnTo>
                  <a:lnTo>
                    <a:pt x="62" y="38"/>
                  </a:lnTo>
                  <a:lnTo>
                    <a:pt x="64" y="48"/>
                  </a:lnTo>
                  <a:lnTo>
                    <a:pt x="66" y="56"/>
                  </a:lnTo>
                  <a:lnTo>
                    <a:pt x="67" y="63"/>
                  </a:lnTo>
                  <a:lnTo>
                    <a:pt x="58" y="55"/>
                  </a:lnTo>
                  <a:lnTo>
                    <a:pt x="49" y="45"/>
                  </a:lnTo>
                  <a:lnTo>
                    <a:pt x="38" y="35"/>
                  </a:lnTo>
                  <a:lnTo>
                    <a:pt x="29" y="25"/>
                  </a:lnTo>
                  <a:lnTo>
                    <a:pt x="20" y="15"/>
                  </a:lnTo>
                  <a:lnTo>
                    <a:pt x="12" y="8"/>
                  </a:lnTo>
                  <a:lnTo>
                    <a:pt x="5" y="3"/>
                  </a:lnTo>
                  <a:lnTo>
                    <a:pt x="0" y="0"/>
                  </a:lnTo>
                  <a:lnTo>
                    <a:pt x="8" y="12"/>
                  </a:lnTo>
                  <a:lnTo>
                    <a:pt x="18" y="23"/>
                  </a:lnTo>
                  <a:lnTo>
                    <a:pt x="27" y="35"/>
                  </a:lnTo>
                  <a:lnTo>
                    <a:pt x="31" y="43"/>
                  </a:lnTo>
                  <a:lnTo>
                    <a:pt x="36" y="50"/>
                  </a:lnTo>
                  <a:lnTo>
                    <a:pt x="45" y="58"/>
                  </a:lnTo>
                  <a:lnTo>
                    <a:pt x="53" y="65"/>
                  </a:lnTo>
                  <a:lnTo>
                    <a:pt x="60" y="70"/>
                  </a:lnTo>
                  <a:lnTo>
                    <a:pt x="53" y="70"/>
                  </a:lnTo>
                  <a:lnTo>
                    <a:pt x="44" y="68"/>
                  </a:lnTo>
                  <a:lnTo>
                    <a:pt x="36" y="66"/>
                  </a:lnTo>
                  <a:lnTo>
                    <a:pt x="30" y="64"/>
                  </a:lnTo>
                  <a:lnTo>
                    <a:pt x="27" y="61"/>
                  </a:lnTo>
                  <a:lnTo>
                    <a:pt x="24" y="61"/>
                  </a:lnTo>
                  <a:lnTo>
                    <a:pt x="22" y="63"/>
                  </a:lnTo>
                  <a:lnTo>
                    <a:pt x="24" y="66"/>
                  </a:lnTo>
                  <a:lnTo>
                    <a:pt x="28" y="68"/>
                  </a:lnTo>
                  <a:lnTo>
                    <a:pt x="34" y="72"/>
                  </a:lnTo>
                  <a:lnTo>
                    <a:pt x="39" y="74"/>
                  </a:lnTo>
                  <a:lnTo>
                    <a:pt x="46" y="78"/>
                  </a:lnTo>
                  <a:lnTo>
                    <a:pt x="54" y="80"/>
                  </a:lnTo>
                  <a:lnTo>
                    <a:pt x="61" y="82"/>
                  </a:lnTo>
                  <a:lnTo>
                    <a:pt x="69" y="83"/>
                  </a:lnTo>
                  <a:lnTo>
                    <a:pt x="75" y="83"/>
                  </a:lnTo>
                  <a:lnTo>
                    <a:pt x="82" y="86"/>
                  </a:lnTo>
                  <a:lnTo>
                    <a:pt x="90" y="90"/>
                  </a:lnTo>
                  <a:lnTo>
                    <a:pt x="97" y="96"/>
                  </a:lnTo>
                  <a:lnTo>
                    <a:pt x="102" y="102"/>
                  </a:lnTo>
                  <a:lnTo>
                    <a:pt x="98" y="103"/>
                  </a:lnTo>
                  <a:lnTo>
                    <a:pt x="94" y="105"/>
                  </a:lnTo>
                  <a:lnTo>
                    <a:pt x="88" y="106"/>
                  </a:lnTo>
                  <a:lnTo>
                    <a:pt x="82" y="108"/>
                  </a:lnTo>
                  <a:lnTo>
                    <a:pt x="76" y="108"/>
                  </a:lnTo>
                  <a:lnTo>
                    <a:pt x="71" y="109"/>
                  </a:lnTo>
                  <a:lnTo>
                    <a:pt x="66" y="109"/>
                  </a:lnTo>
                  <a:lnTo>
                    <a:pt x="61" y="108"/>
                  </a:lnTo>
                  <a:lnTo>
                    <a:pt x="56" y="106"/>
                  </a:lnTo>
                  <a:lnTo>
                    <a:pt x="53" y="108"/>
                  </a:lnTo>
                  <a:lnTo>
                    <a:pt x="54" y="110"/>
                  </a:lnTo>
                  <a:lnTo>
                    <a:pt x="62" y="112"/>
                  </a:lnTo>
                  <a:lnTo>
                    <a:pt x="68" y="113"/>
                  </a:lnTo>
                  <a:lnTo>
                    <a:pt x="75" y="113"/>
                  </a:lnTo>
                  <a:lnTo>
                    <a:pt x="83" y="113"/>
                  </a:lnTo>
                  <a:lnTo>
                    <a:pt x="90" y="113"/>
                  </a:lnTo>
                  <a:lnTo>
                    <a:pt x="97" y="113"/>
                  </a:lnTo>
                  <a:lnTo>
                    <a:pt x="104" y="112"/>
                  </a:lnTo>
                  <a:lnTo>
                    <a:pt x="109" y="112"/>
                  </a:lnTo>
                  <a:lnTo>
                    <a:pt x="112" y="112"/>
                  </a:lnTo>
                  <a:lnTo>
                    <a:pt x="118" y="113"/>
                  </a:lnTo>
                  <a:lnTo>
                    <a:pt x="121" y="117"/>
                  </a:lnTo>
                  <a:lnTo>
                    <a:pt x="125" y="120"/>
                  </a:lnTo>
                  <a:lnTo>
                    <a:pt x="127" y="125"/>
                  </a:lnTo>
                  <a:close/>
                </a:path>
              </a:pathLst>
            </a:custGeom>
            <a:solidFill>
              <a:srgbClr val="B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420" name="Freeform 297"/>
            <p:cNvSpPr>
              <a:spLocks/>
            </p:cNvSpPr>
            <p:nvPr/>
          </p:nvSpPr>
          <p:spPr bwMode="auto">
            <a:xfrm>
              <a:off x="330" y="45"/>
              <a:ext cx="40" cy="95"/>
            </a:xfrm>
            <a:custGeom>
              <a:avLst/>
              <a:gdLst>
                <a:gd name="T0" fmla="*/ 0 w 81"/>
                <a:gd name="T1" fmla="*/ 2 h 190"/>
                <a:gd name="T2" fmla="*/ 0 w 81"/>
                <a:gd name="T3" fmla="*/ 2 h 190"/>
                <a:gd name="T4" fmla="*/ 0 w 81"/>
                <a:gd name="T5" fmla="*/ 2 h 190"/>
                <a:gd name="T6" fmla="*/ 0 w 81"/>
                <a:gd name="T7" fmla="*/ 2 h 190"/>
                <a:gd name="T8" fmla="*/ 0 w 81"/>
                <a:gd name="T9" fmla="*/ 1 h 190"/>
                <a:gd name="T10" fmla="*/ 0 w 81"/>
                <a:gd name="T11" fmla="*/ 1 h 190"/>
                <a:gd name="T12" fmla="*/ 0 w 81"/>
                <a:gd name="T13" fmla="*/ 1 h 190"/>
                <a:gd name="T14" fmla="*/ 0 w 81"/>
                <a:gd name="T15" fmla="*/ 1 h 190"/>
                <a:gd name="T16" fmla="*/ 0 w 81"/>
                <a:gd name="T17" fmla="*/ 1 h 190"/>
                <a:gd name="T18" fmla="*/ 0 w 81"/>
                <a:gd name="T19" fmla="*/ 1 h 190"/>
                <a:gd name="T20" fmla="*/ 0 w 81"/>
                <a:gd name="T21" fmla="*/ 1 h 190"/>
                <a:gd name="T22" fmla="*/ 0 w 81"/>
                <a:gd name="T23" fmla="*/ 1 h 190"/>
                <a:gd name="T24" fmla="*/ 0 w 81"/>
                <a:gd name="T25" fmla="*/ 1 h 190"/>
                <a:gd name="T26" fmla="*/ 0 w 81"/>
                <a:gd name="T27" fmla="*/ 1 h 190"/>
                <a:gd name="T28" fmla="*/ 0 w 81"/>
                <a:gd name="T29" fmla="*/ 1 h 190"/>
                <a:gd name="T30" fmla="*/ 0 w 81"/>
                <a:gd name="T31" fmla="*/ 1 h 190"/>
                <a:gd name="T32" fmla="*/ 0 w 81"/>
                <a:gd name="T33" fmla="*/ 1 h 190"/>
                <a:gd name="T34" fmla="*/ 0 w 81"/>
                <a:gd name="T35" fmla="*/ 1 h 190"/>
                <a:gd name="T36" fmla="*/ 0 w 81"/>
                <a:gd name="T37" fmla="*/ 1 h 190"/>
                <a:gd name="T38" fmla="*/ 0 w 81"/>
                <a:gd name="T39" fmla="*/ 1 h 190"/>
                <a:gd name="T40" fmla="*/ 0 w 81"/>
                <a:gd name="T41" fmla="*/ 1 h 190"/>
                <a:gd name="T42" fmla="*/ 0 w 81"/>
                <a:gd name="T43" fmla="*/ 1 h 190"/>
                <a:gd name="T44" fmla="*/ 0 w 81"/>
                <a:gd name="T45" fmla="*/ 1 h 190"/>
                <a:gd name="T46" fmla="*/ 0 w 81"/>
                <a:gd name="T47" fmla="*/ 1 h 190"/>
                <a:gd name="T48" fmla="*/ 0 w 81"/>
                <a:gd name="T49" fmla="*/ 1 h 190"/>
                <a:gd name="T50" fmla="*/ 0 w 81"/>
                <a:gd name="T51" fmla="*/ 1 h 190"/>
                <a:gd name="T52" fmla="*/ 0 w 81"/>
                <a:gd name="T53" fmla="*/ 1 h 190"/>
                <a:gd name="T54" fmla="*/ 0 w 81"/>
                <a:gd name="T55" fmla="*/ 1 h 190"/>
                <a:gd name="T56" fmla="*/ 0 w 81"/>
                <a:gd name="T57" fmla="*/ 1 h 190"/>
                <a:gd name="T58" fmla="*/ 0 w 81"/>
                <a:gd name="T59" fmla="*/ 2 h 190"/>
                <a:gd name="T60" fmla="*/ 0 w 81"/>
                <a:gd name="T61" fmla="*/ 2 h 190"/>
                <a:gd name="T62" fmla="*/ 0 w 81"/>
                <a:gd name="T63" fmla="*/ 2 h 190"/>
                <a:gd name="T64" fmla="*/ 0 w 81"/>
                <a:gd name="T65" fmla="*/ 2 h 190"/>
                <a:gd name="T66" fmla="*/ 0 w 81"/>
                <a:gd name="T67" fmla="*/ 2 h 190"/>
                <a:gd name="T68" fmla="*/ 0 w 81"/>
                <a:gd name="T69" fmla="*/ 2 h 190"/>
                <a:gd name="T70" fmla="*/ 0 w 81"/>
                <a:gd name="T71" fmla="*/ 2 h 190"/>
                <a:gd name="T72" fmla="*/ 0 w 81"/>
                <a:gd name="T73" fmla="*/ 2 h 190"/>
                <a:gd name="T74" fmla="*/ 0 w 81"/>
                <a:gd name="T75" fmla="*/ 2 h 190"/>
                <a:gd name="T76" fmla="*/ 0 w 81"/>
                <a:gd name="T77" fmla="*/ 2 h 190"/>
                <a:gd name="T78" fmla="*/ 0 w 81"/>
                <a:gd name="T79" fmla="*/ 2 h 190"/>
                <a:gd name="T80" fmla="*/ 0 w 81"/>
                <a:gd name="T81" fmla="*/ 2 h 190"/>
                <a:gd name="T82" fmla="*/ 0 w 81"/>
                <a:gd name="T83" fmla="*/ 2 h 190"/>
                <a:gd name="T84" fmla="*/ 0 w 81"/>
                <a:gd name="T85" fmla="*/ 2 h 190"/>
                <a:gd name="T86" fmla="*/ 0 w 81"/>
                <a:gd name="T87" fmla="*/ 2 h 190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0" t="0" r="r" b="b"/>
              <a:pathLst>
                <a:path w="81" h="190">
                  <a:moveTo>
                    <a:pt x="0" y="164"/>
                  </a:moveTo>
                  <a:lnTo>
                    <a:pt x="4" y="160"/>
                  </a:lnTo>
                  <a:lnTo>
                    <a:pt x="8" y="157"/>
                  </a:lnTo>
                  <a:lnTo>
                    <a:pt x="11" y="152"/>
                  </a:lnTo>
                  <a:lnTo>
                    <a:pt x="13" y="147"/>
                  </a:lnTo>
                  <a:lnTo>
                    <a:pt x="14" y="150"/>
                  </a:lnTo>
                  <a:lnTo>
                    <a:pt x="16" y="151"/>
                  </a:lnTo>
                  <a:lnTo>
                    <a:pt x="17" y="151"/>
                  </a:lnTo>
                  <a:lnTo>
                    <a:pt x="18" y="152"/>
                  </a:lnTo>
                  <a:lnTo>
                    <a:pt x="19" y="149"/>
                  </a:lnTo>
                  <a:lnTo>
                    <a:pt x="22" y="143"/>
                  </a:lnTo>
                  <a:lnTo>
                    <a:pt x="22" y="135"/>
                  </a:lnTo>
                  <a:lnTo>
                    <a:pt x="21" y="130"/>
                  </a:lnTo>
                  <a:lnTo>
                    <a:pt x="15" y="121"/>
                  </a:lnTo>
                  <a:lnTo>
                    <a:pt x="8" y="107"/>
                  </a:lnTo>
                  <a:lnTo>
                    <a:pt x="2" y="92"/>
                  </a:lnTo>
                  <a:lnTo>
                    <a:pt x="0" y="83"/>
                  </a:lnTo>
                  <a:lnTo>
                    <a:pt x="0" y="78"/>
                  </a:lnTo>
                  <a:lnTo>
                    <a:pt x="2" y="75"/>
                  </a:lnTo>
                  <a:lnTo>
                    <a:pt x="3" y="76"/>
                  </a:lnTo>
                  <a:lnTo>
                    <a:pt x="3" y="79"/>
                  </a:lnTo>
                  <a:lnTo>
                    <a:pt x="6" y="88"/>
                  </a:lnTo>
                  <a:lnTo>
                    <a:pt x="11" y="99"/>
                  </a:lnTo>
                  <a:lnTo>
                    <a:pt x="18" y="109"/>
                  </a:lnTo>
                  <a:lnTo>
                    <a:pt x="24" y="115"/>
                  </a:lnTo>
                  <a:lnTo>
                    <a:pt x="28" y="105"/>
                  </a:lnTo>
                  <a:lnTo>
                    <a:pt x="31" y="89"/>
                  </a:lnTo>
                  <a:lnTo>
                    <a:pt x="32" y="74"/>
                  </a:lnTo>
                  <a:lnTo>
                    <a:pt x="32" y="63"/>
                  </a:lnTo>
                  <a:lnTo>
                    <a:pt x="30" y="53"/>
                  </a:lnTo>
                  <a:lnTo>
                    <a:pt x="29" y="41"/>
                  </a:lnTo>
                  <a:lnTo>
                    <a:pt x="29" y="30"/>
                  </a:lnTo>
                  <a:lnTo>
                    <a:pt x="30" y="22"/>
                  </a:lnTo>
                  <a:lnTo>
                    <a:pt x="32" y="20"/>
                  </a:lnTo>
                  <a:lnTo>
                    <a:pt x="33" y="20"/>
                  </a:lnTo>
                  <a:lnTo>
                    <a:pt x="33" y="23"/>
                  </a:lnTo>
                  <a:lnTo>
                    <a:pt x="32" y="28"/>
                  </a:lnTo>
                  <a:lnTo>
                    <a:pt x="32" y="35"/>
                  </a:lnTo>
                  <a:lnTo>
                    <a:pt x="33" y="41"/>
                  </a:lnTo>
                  <a:lnTo>
                    <a:pt x="36" y="50"/>
                  </a:lnTo>
                  <a:lnTo>
                    <a:pt x="38" y="54"/>
                  </a:lnTo>
                  <a:lnTo>
                    <a:pt x="41" y="41"/>
                  </a:lnTo>
                  <a:lnTo>
                    <a:pt x="47" y="26"/>
                  </a:lnTo>
                  <a:lnTo>
                    <a:pt x="53" y="11"/>
                  </a:lnTo>
                  <a:lnTo>
                    <a:pt x="61" y="2"/>
                  </a:lnTo>
                  <a:lnTo>
                    <a:pt x="64" y="0"/>
                  </a:lnTo>
                  <a:lnTo>
                    <a:pt x="66" y="0"/>
                  </a:lnTo>
                  <a:lnTo>
                    <a:pt x="64" y="2"/>
                  </a:lnTo>
                  <a:lnTo>
                    <a:pt x="62" y="6"/>
                  </a:lnTo>
                  <a:lnTo>
                    <a:pt x="57" y="14"/>
                  </a:lnTo>
                  <a:lnTo>
                    <a:pt x="53" y="29"/>
                  </a:lnTo>
                  <a:lnTo>
                    <a:pt x="48" y="44"/>
                  </a:lnTo>
                  <a:lnTo>
                    <a:pt x="46" y="53"/>
                  </a:lnTo>
                  <a:lnTo>
                    <a:pt x="52" y="52"/>
                  </a:lnTo>
                  <a:lnTo>
                    <a:pt x="57" y="51"/>
                  </a:lnTo>
                  <a:lnTo>
                    <a:pt x="63" y="47"/>
                  </a:lnTo>
                  <a:lnTo>
                    <a:pt x="68" y="45"/>
                  </a:lnTo>
                  <a:lnTo>
                    <a:pt x="70" y="43"/>
                  </a:lnTo>
                  <a:lnTo>
                    <a:pt x="72" y="43"/>
                  </a:lnTo>
                  <a:lnTo>
                    <a:pt x="71" y="45"/>
                  </a:lnTo>
                  <a:lnTo>
                    <a:pt x="69" y="47"/>
                  </a:lnTo>
                  <a:lnTo>
                    <a:pt x="64" y="52"/>
                  </a:lnTo>
                  <a:lnTo>
                    <a:pt x="56" y="58"/>
                  </a:lnTo>
                  <a:lnTo>
                    <a:pt x="48" y="62"/>
                  </a:lnTo>
                  <a:lnTo>
                    <a:pt x="44" y="66"/>
                  </a:lnTo>
                  <a:lnTo>
                    <a:pt x="41" y="78"/>
                  </a:lnTo>
                  <a:lnTo>
                    <a:pt x="39" y="94"/>
                  </a:lnTo>
                  <a:lnTo>
                    <a:pt x="36" y="108"/>
                  </a:lnTo>
                  <a:lnTo>
                    <a:pt x="33" y="116"/>
                  </a:lnTo>
                  <a:lnTo>
                    <a:pt x="39" y="116"/>
                  </a:lnTo>
                  <a:lnTo>
                    <a:pt x="45" y="115"/>
                  </a:lnTo>
                  <a:lnTo>
                    <a:pt x="51" y="115"/>
                  </a:lnTo>
                  <a:lnTo>
                    <a:pt x="57" y="114"/>
                  </a:lnTo>
                  <a:lnTo>
                    <a:pt x="62" y="113"/>
                  </a:lnTo>
                  <a:lnTo>
                    <a:pt x="68" y="112"/>
                  </a:lnTo>
                  <a:lnTo>
                    <a:pt x="71" y="109"/>
                  </a:lnTo>
                  <a:lnTo>
                    <a:pt x="74" y="108"/>
                  </a:lnTo>
                  <a:lnTo>
                    <a:pt x="76" y="106"/>
                  </a:lnTo>
                  <a:lnTo>
                    <a:pt x="78" y="106"/>
                  </a:lnTo>
                  <a:lnTo>
                    <a:pt x="77" y="108"/>
                  </a:lnTo>
                  <a:lnTo>
                    <a:pt x="75" y="111"/>
                  </a:lnTo>
                  <a:lnTo>
                    <a:pt x="72" y="113"/>
                  </a:lnTo>
                  <a:lnTo>
                    <a:pt x="68" y="115"/>
                  </a:lnTo>
                  <a:lnTo>
                    <a:pt x="62" y="119"/>
                  </a:lnTo>
                  <a:lnTo>
                    <a:pt x="55" y="121"/>
                  </a:lnTo>
                  <a:lnTo>
                    <a:pt x="48" y="124"/>
                  </a:lnTo>
                  <a:lnTo>
                    <a:pt x="43" y="127"/>
                  </a:lnTo>
                  <a:lnTo>
                    <a:pt x="38" y="128"/>
                  </a:lnTo>
                  <a:lnTo>
                    <a:pt x="34" y="129"/>
                  </a:lnTo>
                  <a:lnTo>
                    <a:pt x="31" y="134"/>
                  </a:lnTo>
                  <a:lnTo>
                    <a:pt x="29" y="141"/>
                  </a:lnTo>
                  <a:lnTo>
                    <a:pt x="28" y="147"/>
                  </a:lnTo>
                  <a:lnTo>
                    <a:pt x="28" y="153"/>
                  </a:lnTo>
                  <a:lnTo>
                    <a:pt x="30" y="156"/>
                  </a:lnTo>
                  <a:lnTo>
                    <a:pt x="34" y="156"/>
                  </a:lnTo>
                  <a:lnTo>
                    <a:pt x="39" y="156"/>
                  </a:lnTo>
                  <a:lnTo>
                    <a:pt x="44" y="154"/>
                  </a:lnTo>
                  <a:lnTo>
                    <a:pt x="53" y="151"/>
                  </a:lnTo>
                  <a:lnTo>
                    <a:pt x="62" y="146"/>
                  </a:lnTo>
                  <a:lnTo>
                    <a:pt x="70" y="142"/>
                  </a:lnTo>
                  <a:lnTo>
                    <a:pt x="76" y="138"/>
                  </a:lnTo>
                  <a:lnTo>
                    <a:pt x="78" y="135"/>
                  </a:lnTo>
                  <a:lnTo>
                    <a:pt x="81" y="134"/>
                  </a:lnTo>
                  <a:lnTo>
                    <a:pt x="81" y="135"/>
                  </a:lnTo>
                  <a:lnTo>
                    <a:pt x="78" y="139"/>
                  </a:lnTo>
                  <a:lnTo>
                    <a:pt x="72" y="147"/>
                  </a:lnTo>
                  <a:lnTo>
                    <a:pt x="66" y="158"/>
                  </a:lnTo>
                  <a:lnTo>
                    <a:pt x="57" y="166"/>
                  </a:lnTo>
                  <a:lnTo>
                    <a:pt x="52" y="172"/>
                  </a:lnTo>
                  <a:lnTo>
                    <a:pt x="51" y="169"/>
                  </a:lnTo>
                  <a:lnTo>
                    <a:pt x="49" y="166"/>
                  </a:lnTo>
                  <a:lnTo>
                    <a:pt x="48" y="164"/>
                  </a:lnTo>
                  <a:lnTo>
                    <a:pt x="47" y="161"/>
                  </a:lnTo>
                  <a:lnTo>
                    <a:pt x="41" y="158"/>
                  </a:lnTo>
                  <a:lnTo>
                    <a:pt x="34" y="157"/>
                  </a:lnTo>
                  <a:lnTo>
                    <a:pt x="28" y="158"/>
                  </a:lnTo>
                  <a:lnTo>
                    <a:pt x="22" y="160"/>
                  </a:lnTo>
                  <a:lnTo>
                    <a:pt x="18" y="165"/>
                  </a:lnTo>
                  <a:lnTo>
                    <a:pt x="17" y="168"/>
                  </a:lnTo>
                  <a:lnTo>
                    <a:pt x="17" y="172"/>
                  </a:lnTo>
                  <a:lnTo>
                    <a:pt x="18" y="175"/>
                  </a:lnTo>
                  <a:lnTo>
                    <a:pt x="14" y="180"/>
                  </a:lnTo>
                  <a:lnTo>
                    <a:pt x="8" y="184"/>
                  </a:lnTo>
                  <a:lnTo>
                    <a:pt x="3" y="188"/>
                  </a:lnTo>
                  <a:lnTo>
                    <a:pt x="1" y="190"/>
                  </a:lnTo>
                  <a:lnTo>
                    <a:pt x="6" y="184"/>
                  </a:lnTo>
                  <a:lnTo>
                    <a:pt x="10" y="177"/>
                  </a:lnTo>
                  <a:lnTo>
                    <a:pt x="13" y="173"/>
                  </a:lnTo>
                  <a:lnTo>
                    <a:pt x="13" y="168"/>
                  </a:lnTo>
                  <a:lnTo>
                    <a:pt x="10" y="166"/>
                  </a:lnTo>
                  <a:lnTo>
                    <a:pt x="7" y="164"/>
                  </a:lnTo>
                  <a:lnTo>
                    <a:pt x="3" y="162"/>
                  </a:lnTo>
                  <a:lnTo>
                    <a:pt x="0" y="164"/>
                  </a:lnTo>
                  <a:close/>
                </a:path>
              </a:pathLst>
            </a:custGeom>
            <a:solidFill>
              <a:srgbClr val="B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421" name="Freeform 298"/>
            <p:cNvSpPr>
              <a:spLocks/>
            </p:cNvSpPr>
            <p:nvPr/>
          </p:nvSpPr>
          <p:spPr bwMode="auto">
            <a:xfrm>
              <a:off x="321" y="98"/>
              <a:ext cx="7" cy="12"/>
            </a:xfrm>
            <a:custGeom>
              <a:avLst/>
              <a:gdLst>
                <a:gd name="T0" fmla="*/ 1 w 13"/>
                <a:gd name="T1" fmla="*/ 1 h 24"/>
                <a:gd name="T2" fmla="*/ 1 w 13"/>
                <a:gd name="T3" fmla="*/ 1 h 24"/>
                <a:gd name="T4" fmla="*/ 1 w 13"/>
                <a:gd name="T5" fmla="*/ 1 h 24"/>
                <a:gd name="T6" fmla="*/ 1 w 13"/>
                <a:gd name="T7" fmla="*/ 1 h 24"/>
                <a:gd name="T8" fmla="*/ 1 w 13"/>
                <a:gd name="T9" fmla="*/ 1 h 24"/>
                <a:gd name="T10" fmla="*/ 1 w 13"/>
                <a:gd name="T11" fmla="*/ 1 h 24"/>
                <a:gd name="T12" fmla="*/ 0 w 13"/>
                <a:gd name="T13" fmla="*/ 1 h 24"/>
                <a:gd name="T14" fmla="*/ 0 w 13"/>
                <a:gd name="T15" fmla="*/ 1 h 24"/>
                <a:gd name="T16" fmla="*/ 0 w 13"/>
                <a:gd name="T17" fmla="*/ 1 h 24"/>
                <a:gd name="T18" fmla="*/ 0 w 13"/>
                <a:gd name="T19" fmla="*/ 0 h 24"/>
                <a:gd name="T20" fmla="*/ 1 w 13"/>
                <a:gd name="T21" fmla="*/ 0 h 24"/>
                <a:gd name="T22" fmla="*/ 1 w 13"/>
                <a:gd name="T23" fmla="*/ 1 h 24"/>
                <a:gd name="T24" fmla="*/ 1 w 13"/>
                <a:gd name="T25" fmla="*/ 1 h 24"/>
                <a:gd name="T26" fmla="*/ 1 w 13"/>
                <a:gd name="T27" fmla="*/ 1 h 24"/>
                <a:gd name="T28" fmla="*/ 1 w 13"/>
                <a:gd name="T29" fmla="*/ 1 h 24"/>
                <a:gd name="T30" fmla="*/ 1 w 13"/>
                <a:gd name="T31" fmla="*/ 1 h 24"/>
                <a:gd name="T32" fmla="*/ 1 w 13"/>
                <a:gd name="T33" fmla="*/ 1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3" h="24">
                  <a:moveTo>
                    <a:pt x="13" y="22"/>
                  </a:moveTo>
                  <a:lnTo>
                    <a:pt x="11" y="22"/>
                  </a:lnTo>
                  <a:lnTo>
                    <a:pt x="8" y="22"/>
                  </a:lnTo>
                  <a:lnTo>
                    <a:pt x="4" y="23"/>
                  </a:lnTo>
                  <a:lnTo>
                    <a:pt x="2" y="24"/>
                  </a:lnTo>
                  <a:lnTo>
                    <a:pt x="1" y="17"/>
                  </a:lnTo>
                  <a:lnTo>
                    <a:pt x="0" y="13"/>
                  </a:lnTo>
                  <a:lnTo>
                    <a:pt x="0" y="7"/>
                  </a:lnTo>
                  <a:lnTo>
                    <a:pt x="0" y="2"/>
                  </a:lnTo>
                  <a:lnTo>
                    <a:pt x="0" y="0"/>
                  </a:lnTo>
                  <a:lnTo>
                    <a:pt x="1" y="0"/>
                  </a:lnTo>
                  <a:lnTo>
                    <a:pt x="2" y="1"/>
                  </a:lnTo>
                  <a:lnTo>
                    <a:pt x="2" y="3"/>
                  </a:lnTo>
                  <a:lnTo>
                    <a:pt x="3" y="7"/>
                  </a:lnTo>
                  <a:lnTo>
                    <a:pt x="7" y="13"/>
                  </a:lnTo>
                  <a:lnTo>
                    <a:pt x="10" y="18"/>
                  </a:lnTo>
                  <a:lnTo>
                    <a:pt x="13" y="22"/>
                  </a:lnTo>
                  <a:close/>
                </a:path>
              </a:pathLst>
            </a:custGeom>
            <a:solidFill>
              <a:srgbClr val="B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422" name="Freeform 299"/>
            <p:cNvSpPr>
              <a:spLocks/>
            </p:cNvSpPr>
            <p:nvPr/>
          </p:nvSpPr>
          <p:spPr bwMode="auto">
            <a:xfrm>
              <a:off x="376" y="95"/>
              <a:ext cx="129" cy="79"/>
            </a:xfrm>
            <a:custGeom>
              <a:avLst/>
              <a:gdLst>
                <a:gd name="T0" fmla="*/ 1 w 258"/>
                <a:gd name="T1" fmla="*/ 1 h 158"/>
                <a:gd name="T2" fmla="*/ 1 w 258"/>
                <a:gd name="T3" fmla="*/ 1 h 158"/>
                <a:gd name="T4" fmla="*/ 1 w 258"/>
                <a:gd name="T5" fmla="*/ 1 h 158"/>
                <a:gd name="T6" fmla="*/ 1 w 258"/>
                <a:gd name="T7" fmla="*/ 1 h 158"/>
                <a:gd name="T8" fmla="*/ 1 w 258"/>
                <a:gd name="T9" fmla="*/ 1 h 158"/>
                <a:gd name="T10" fmla="*/ 1 w 258"/>
                <a:gd name="T11" fmla="*/ 1 h 158"/>
                <a:gd name="T12" fmla="*/ 1 w 258"/>
                <a:gd name="T13" fmla="*/ 1 h 158"/>
                <a:gd name="T14" fmla="*/ 1 w 258"/>
                <a:gd name="T15" fmla="*/ 1 h 158"/>
                <a:gd name="T16" fmla="*/ 1 w 258"/>
                <a:gd name="T17" fmla="*/ 1 h 158"/>
                <a:gd name="T18" fmla="*/ 1 w 258"/>
                <a:gd name="T19" fmla="*/ 1 h 158"/>
                <a:gd name="T20" fmla="*/ 1 w 258"/>
                <a:gd name="T21" fmla="*/ 1 h 158"/>
                <a:gd name="T22" fmla="*/ 1 w 258"/>
                <a:gd name="T23" fmla="*/ 1 h 158"/>
                <a:gd name="T24" fmla="*/ 2 w 258"/>
                <a:gd name="T25" fmla="*/ 1 h 158"/>
                <a:gd name="T26" fmla="*/ 2 w 258"/>
                <a:gd name="T27" fmla="*/ 1 h 158"/>
                <a:gd name="T28" fmla="*/ 2 w 258"/>
                <a:gd name="T29" fmla="*/ 1 h 158"/>
                <a:gd name="T30" fmla="*/ 2 w 258"/>
                <a:gd name="T31" fmla="*/ 1 h 158"/>
                <a:gd name="T32" fmla="*/ 1 w 258"/>
                <a:gd name="T33" fmla="*/ 1 h 158"/>
                <a:gd name="T34" fmla="*/ 1 w 258"/>
                <a:gd name="T35" fmla="*/ 1 h 158"/>
                <a:gd name="T36" fmla="*/ 2 w 258"/>
                <a:gd name="T37" fmla="*/ 1 h 158"/>
                <a:gd name="T38" fmla="*/ 2 w 258"/>
                <a:gd name="T39" fmla="*/ 1 h 158"/>
                <a:gd name="T40" fmla="*/ 2 w 258"/>
                <a:gd name="T41" fmla="*/ 1 h 158"/>
                <a:gd name="T42" fmla="*/ 2 w 258"/>
                <a:gd name="T43" fmla="*/ 1 h 158"/>
                <a:gd name="T44" fmla="*/ 2 w 258"/>
                <a:gd name="T45" fmla="*/ 1 h 158"/>
                <a:gd name="T46" fmla="*/ 2 w 258"/>
                <a:gd name="T47" fmla="*/ 1 h 158"/>
                <a:gd name="T48" fmla="*/ 2 w 258"/>
                <a:gd name="T49" fmla="*/ 1 h 158"/>
                <a:gd name="T50" fmla="*/ 2 w 258"/>
                <a:gd name="T51" fmla="*/ 1 h 158"/>
                <a:gd name="T52" fmla="*/ 3 w 258"/>
                <a:gd name="T53" fmla="*/ 1 h 158"/>
                <a:gd name="T54" fmla="*/ 2 w 258"/>
                <a:gd name="T55" fmla="*/ 1 h 158"/>
                <a:gd name="T56" fmla="*/ 2 w 258"/>
                <a:gd name="T57" fmla="*/ 1 h 158"/>
                <a:gd name="T58" fmla="*/ 2 w 258"/>
                <a:gd name="T59" fmla="*/ 1 h 158"/>
                <a:gd name="T60" fmla="*/ 2 w 258"/>
                <a:gd name="T61" fmla="*/ 1 h 158"/>
                <a:gd name="T62" fmla="*/ 2 w 258"/>
                <a:gd name="T63" fmla="*/ 1 h 158"/>
                <a:gd name="T64" fmla="*/ 2 w 258"/>
                <a:gd name="T65" fmla="*/ 1 h 158"/>
                <a:gd name="T66" fmla="*/ 2 w 258"/>
                <a:gd name="T67" fmla="*/ 1 h 158"/>
                <a:gd name="T68" fmla="*/ 2 w 258"/>
                <a:gd name="T69" fmla="*/ 1 h 158"/>
                <a:gd name="T70" fmla="*/ 2 w 258"/>
                <a:gd name="T71" fmla="*/ 1 h 158"/>
                <a:gd name="T72" fmla="*/ 2 w 258"/>
                <a:gd name="T73" fmla="*/ 1 h 158"/>
                <a:gd name="T74" fmla="*/ 2 w 258"/>
                <a:gd name="T75" fmla="*/ 1 h 158"/>
                <a:gd name="T76" fmla="*/ 2 w 258"/>
                <a:gd name="T77" fmla="*/ 1 h 158"/>
                <a:gd name="T78" fmla="*/ 2 w 258"/>
                <a:gd name="T79" fmla="*/ 2 h 158"/>
                <a:gd name="T80" fmla="*/ 2 w 258"/>
                <a:gd name="T81" fmla="*/ 1 h 158"/>
                <a:gd name="T82" fmla="*/ 1 w 258"/>
                <a:gd name="T83" fmla="*/ 1 h 158"/>
                <a:gd name="T84" fmla="*/ 1 w 258"/>
                <a:gd name="T85" fmla="*/ 1 h 158"/>
                <a:gd name="T86" fmla="*/ 1 w 258"/>
                <a:gd name="T87" fmla="*/ 1 h 158"/>
                <a:gd name="T88" fmla="*/ 1 w 258"/>
                <a:gd name="T89" fmla="*/ 1 h 158"/>
                <a:gd name="T90" fmla="*/ 1 w 258"/>
                <a:gd name="T91" fmla="*/ 1 h 158"/>
                <a:gd name="T92" fmla="*/ 1 w 258"/>
                <a:gd name="T93" fmla="*/ 2 h 158"/>
                <a:gd name="T94" fmla="*/ 2 w 258"/>
                <a:gd name="T95" fmla="*/ 2 h 158"/>
                <a:gd name="T96" fmla="*/ 1 w 258"/>
                <a:gd name="T97" fmla="*/ 2 h 158"/>
                <a:gd name="T98" fmla="*/ 1 w 258"/>
                <a:gd name="T99" fmla="*/ 1 h 158"/>
                <a:gd name="T100" fmla="*/ 1 w 258"/>
                <a:gd name="T101" fmla="*/ 1 h 158"/>
                <a:gd name="T102" fmla="*/ 1 w 258"/>
                <a:gd name="T103" fmla="*/ 2 h 158"/>
                <a:gd name="T104" fmla="*/ 1 w 258"/>
                <a:gd name="T105" fmla="*/ 1 h 158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258" h="158">
                  <a:moveTo>
                    <a:pt x="10" y="121"/>
                  </a:moveTo>
                  <a:lnTo>
                    <a:pt x="14" y="118"/>
                  </a:lnTo>
                  <a:lnTo>
                    <a:pt x="20" y="114"/>
                  </a:lnTo>
                  <a:lnTo>
                    <a:pt x="25" y="111"/>
                  </a:lnTo>
                  <a:lnTo>
                    <a:pt x="33" y="107"/>
                  </a:lnTo>
                  <a:lnTo>
                    <a:pt x="39" y="103"/>
                  </a:lnTo>
                  <a:lnTo>
                    <a:pt x="46" y="99"/>
                  </a:lnTo>
                  <a:lnTo>
                    <a:pt x="50" y="96"/>
                  </a:lnTo>
                  <a:lnTo>
                    <a:pt x="52" y="93"/>
                  </a:lnTo>
                  <a:lnTo>
                    <a:pt x="54" y="85"/>
                  </a:lnTo>
                  <a:lnTo>
                    <a:pt x="60" y="73"/>
                  </a:lnTo>
                  <a:lnTo>
                    <a:pt x="66" y="59"/>
                  </a:lnTo>
                  <a:lnTo>
                    <a:pt x="70" y="48"/>
                  </a:lnTo>
                  <a:lnTo>
                    <a:pt x="74" y="44"/>
                  </a:lnTo>
                  <a:lnTo>
                    <a:pt x="78" y="37"/>
                  </a:lnTo>
                  <a:lnTo>
                    <a:pt x="84" y="30"/>
                  </a:lnTo>
                  <a:lnTo>
                    <a:pt x="91" y="22"/>
                  </a:lnTo>
                  <a:lnTo>
                    <a:pt x="98" y="15"/>
                  </a:lnTo>
                  <a:lnTo>
                    <a:pt x="104" y="8"/>
                  </a:lnTo>
                  <a:lnTo>
                    <a:pt x="109" y="4"/>
                  </a:lnTo>
                  <a:lnTo>
                    <a:pt x="113" y="1"/>
                  </a:lnTo>
                  <a:lnTo>
                    <a:pt x="116" y="0"/>
                  </a:lnTo>
                  <a:lnTo>
                    <a:pt x="117" y="1"/>
                  </a:lnTo>
                  <a:lnTo>
                    <a:pt x="116" y="2"/>
                  </a:lnTo>
                  <a:lnTo>
                    <a:pt x="114" y="5"/>
                  </a:lnTo>
                  <a:lnTo>
                    <a:pt x="112" y="8"/>
                  </a:lnTo>
                  <a:lnTo>
                    <a:pt x="107" y="13"/>
                  </a:lnTo>
                  <a:lnTo>
                    <a:pt x="101" y="20"/>
                  </a:lnTo>
                  <a:lnTo>
                    <a:pt x="94" y="27"/>
                  </a:lnTo>
                  <a:lnTo>
                    <a:pt x="88" y="35"/>
                  </a:lnTo>
                  <a:lnTo>
                    <a:pt x="82" y="43"/>
                  </a:lnTo>
                  <a:lnTo>
                    <a:pt x="77" y="48"/>
                  </a:lnTo>
                  <a:lnTo>
                    <a:pt x="75" y="53"/>
                  </a:lnTo>
                  <a:lnTo>
                    <a:pt x="71" y="61"/>
                  </a:lnTo>
                  <a:lnTo>
                    <a:pt x="69" y="69"/>
                  </a:lnTo>
                  <a:lnTo>
                    <a:pt x="67" y="77"/>
                  </a:lnTo>
                  <a:lnTo>
                    <a:pt x="67" y="83"/>
                  </a:lnTo>
                  <a:lnTo>
                    <a:pt x="67" y="85"/>
                  </a:lnTo>
                  <a:lnTo>
                    <a:pt x="67" y="87"/>
                  </a:lnTo>
                  <a:lnTo>
                    <a:pt x="69" y="85"/>
                  </a:lnTo>
                  <a:lnTo>
                    <a:pt x="74" y="83"/>
                  </a:lnTo>
                  <a:lnTo>
                    <a:pt x="77" y="81"/>
                  </a:lnTo>
                  <a:lnTo>
                    <a:pt x="81" y="77"/>
                  </a:lnTo>
                  <a:lnTo>
                    <a:pt x="86" y="74"/>
                  </a:lnTo>
                  <a:lnTo>
                    <a:pt x="91" y="70"/>
                  </a:lnTo>
                  <a:lnTo>
                    <a:pt x="96" y="67"/>
                  </a:lnTo>
                  <a:lnTo>
                    <a:pt x="101" y="65"/>
                  </a:lnTo>
                  <a:lnTo>
                    <a:pt x="105" y="62"/>
                  </a:lnTo>
                  <a:lnTo>
                    <a:pt x="108" y="61"/>
                  </a:lnTo>
                  <a:lnTo>
                    <a:pt x="114" y="51"/>
                  </a:lnTo>
                  <a:lnTo>
                    <a:pt x="121" y="42"/>
                  </a:lnTo>
                  <a:lnTo>
                    <a:pt x="130" y="32"/>
                  </a:lnTo>
                  <a:lnTo>
                    <a:pt x="141" y="23"/>
                  </a:lnTo>
                  <a:lnTo>
                    <a:pt x="151" y="16"/>
                  </a:lnTo>
                  <a:lnTo>
                    <a:pt x="160" y="9"/>
                  </a:lnTo>
                  <a:lnTo>
                    <a:pt x="167" y="6"/>
                  </a:lnTo>
                  <a:lnTo>
                    <a:pt x="173" y="4"/>
                  </a:lnTo>
                  <a:lnTo>
                    <a:pt x="179" y="2"/>
                  </a:lnTo>
                  <a:lnTo>
                    <a:pt x="182" y="2"/>
                  </a:lnTo>
                  <a:lnTo>
                    <a:pt x="182" y="4"/>
                  </a:lnTo>
                  <a:lnTo>
                    <a:pt x="177" y="6"/>
                  </a:lnTo>
                  <a:lnTo>
                    <a:pt x="169" y="10"/>
                  </a:lnTo>
                  <a:lnTo>
                    <a:pt x="160" y="17"/>
                  </a:lnTo>
                  <a:lnTo>
                    <a:pt x="151" y="25"/>
                  </a:lnTo>
                  <a:lnTo>
                    <a:pt x="142" y="34"/>
                  </a:lnTo>
                  <a:lnTo>
                    <a:pt x="134" y="43"/>
                  </a:lnTo>
                  <a:lnTo>
                    <a:pt x="127" y="51"/>
                  </a:lnTo>
                  <a:lnTo>
                    <a:pt x="121" y="58"/>
                  </a:lnTo>
                  <a:lnTo>
                    <a:pt x="120" y="62"/>
                  </a:lnTo>
                  <a:lnTo>
                    <a:pt x="120" y="65"/>
                  </a:lnTo>
                  <a:lnTo>
                    <a:pt x="122" y="65"/>
                  </a:lnTo>
                  <a:lnTo>
                    <a:pt x="124" y="63"/>
                  </a:lnTo>
                  <a:lnTo>
                    <a:pt x="130" y="63"/>
                  </a:lnTo>
                  <a:lnTo>
                    <a:pt x="138" y="62"/>
                  </a:lnTo>
                  <a:lnTo>
                    <a:pt x="147" y="60"/>
                  </a:lnTo>
                  <a:lnTo>
                    <a:pt x="154" y="58"/>
                  </a:lnTo>
                  <a:lnTo>
                    <a:pt x="160" y="58"/>
                  </a:lnTo>
                  <a:lnTo>
                    <a:pt x="167" y="52"/>
                  </a:lnTo>
                  <a:lnTo>
                    <a:pt x="176" y="45"/>
                  </a:lnTo>
                  <a:lnTo>
                    <a:pt x="187" y="39"/>
                  </a:lnTo>
                  <a:lnTo>
                    <a:pt x="197" y="35"/>
                  </a:lnTo>
                  <a:lnTo>
                    <a:pt x="207" y="30"/>
                  </a:lnTo>
                  <a:lnTo>
                    <a:pt x="217" y="25"/>
                  </a:lnTo>
                  <a:lnTo>
                    <a:pt x="223" y="22"/>
                  </a:lnTo>
                  <a:lnTo>
                    <a:pt x="228" y="20"/>
                  </a:lnTo>
                  <a:lnTo>
                    <a:pt x="233" y="19"/>
                  </a:lnTo>
                  <a:lnTo>
                    <a:pt x="235" y="20"/>
                  </a:lnTo>
                  <a:lnTo>
                    <a:pt x="234" y="22"/>
                  </a:lnTo>
                  <a:lnTo>
                    <a:pt x="228" y="25"/>
                  </a:lnTo>
                  <a:lnTo>
                    <a:pt x="221" y="28"/>
                  </a:lnTo>
                  <a:lnTo>
                    <a:pt x="213" y="31"/>
                  </a:lnTo>
                  <a:lnTo>
                    <a:pt x="205" y="36"/>
                  </a:lnTo>
                  <a:lnTo>
                    <a:pt x="197" y="40"/>
                  </a:lnTo>
                  <a:lnTo>
                    <a:pt x="190" y="45"/>
                  </a:lnTo>
                  <a:lnTo>
                    <a:pt x="184" y="51"/>
                  </a:lnTo>
                  <a:lnTo>
                    <a:pt x="180" y="55"/>
                  </a:lnTo>
                  <a:lnTo>
                    <a:pt x="177" y="59"/>
                  </a:lnTo>
                  <a:lnTo>
                    <a:pt x="185" y="60"/>
                  </a:lnTo>
                  <a:lnTo>
                    <a:pt x="196" y="59"/>
                  </a:lnTo>
                  <a:lnTo>
                    <a:pt x="206" y="58"/>
                  </a:lnTo>
                  <a:lnTo>
                    <a:pt x="217" y="57"/>
                  </a:lnTo>
                  <a:lnTo>
                    <a:pt x="227" y="54"/>
                  </a:lnTo>
                  <a:lnTo>
                    <a:pt x="236" y="52"/>
                  </a:lnTo>
                  <a:lnTo>
                    <a:pt x="243" y="50"/>
                  </a:lnTo>
                  <a:lnTo>
                    <a:pt x="248" y="47"/>
                  </a:lnTo>
                  <a:lnTo>
                    <a:pt x="253" y="45"/>
                  </a:lnTo>
                  <a:lnTo>
                    <a:pt x="258" y="44"/>
                  </a:lnTo>
                  <a:lnTo>
                    <a:pt x="258" y="45"/>
                  </a:lnTo>
                  <a:lnTo>
                    <a:pt x="255" y="48"/>
                  </a:lnTo>
                  <a:lnTo>
                    <a:pt x="250" y="51"/>
                  </a:lnTo>
                  <a:lnTo>
                    <a:pt x="244" y="54"/>
                  </a:lnTo>
                  <a:lnTo>
                    <a:pt x="236" y="59"/>
                  </a:lnTo>
                  <a:lnTo>
                    <a:pt x="226" y="62"/>
                  </a:lnTo>
                  <a:lnTo>
                    <a:pt x="215" y="66"/>
                  </a:lnTo>
                  <a:lnTo>
                    <a:pt x="204" y="69"/>
                  </a:lnTo>
                  <a:lnTo>
                    <a:pt x="192" y="70"/>
                  </a:lnTo>
                  <a:lnTo>
                    <a:pt x="181" y="70"/>
                  </a:lnTo>
                  <a:lnTo>
                    <a:pt x="184" y="74"/>
                  </a:lnTo>
                  <a:lnTo>
                    <a:pt x="190" y="78"/>
                  </a:lnTo>
                  <a:lnTo>
                    <a:pt x="197" y="83"/>
                  </a:lnTo>
                  <a:lnTo>
                    <a:pt x="205" y="87"/>
                  </a:lnTo>
                  <a:lnTo>
                    <a:pt x="212" y="91"/>
                  </a:lnTo>
                  <a:lnTo>
                    <a:pt x="219" y="95"/>
                  </a:lnTo>
                  <a:lnTo>
                    <a:pt x="225" y="97"/>
                  </a:lnTo>
                  <a:lnTo>
                    <a:pt x="229" y="99"/>
                  </a:lnTo>
                  <a:lnTo>
                    <a:pt x="235" y="102"/>
                  </a:lnTo>
                  <a:lnTo>
                    <a:pt x="237" y="105"/>
                  </a:lnTo>
                  <a:lnTo>
                    <a:pt x="236" y="106"/>
                  </a:lnTo>
                  <a:lnTo>
                    <a:pt x="230" y="105"/>
                  </a:lnTo>
                  <a:lnTo>
                    <a:pt x="225" y="103"/>
                  </a:lnTo>
                  <a:lnTo>
                    <a:pt x="217" y="100"/>
                  </a:lnTo>
                  <a:lnTo>
                    <a:pt x="206" y="97"/>
                  </a:lnTo>
                  <a:lnTo>
                    <a:pt x="196" y="92"/>
                  </a:lnTo>
                  <a:lnTo>
                    <a:pt x="185" y="88"/>
                  </a:lnTo>
                  <a:lnTo>
                    <a:pt x="176" y="83"/>
                  </a:lnTo>
                  <a:lnTo>
                    <a:pt x="169" y="78"/>
                  </a:lnTo>
                  <a:lnTo>
                    <a:pt x="165" y="75"/>
                  </a:lnTo>
                  <a:lnTo>
                    <a:pt x="160" y="75"/>
                  </a:lnTo>
                  <a:lnTo>
                    <a:pt x="155" y="76"/>
                  </a:lnTo>
                  <a:lnTo>
                    <a:pt x="150" y="76"/>
                  </a:lnTo>
                  <a:lnTo>
                    <a:pt x="144" y="77"/>
                  </a:lnTo>
                  <a:lnTo>
                    <a:pt x="139" y="77"/>
                  </a:lnTo>
                  <a:lnTo>
                    <a:pt x="134" y="78"/>
                  </a:lnTo>
                  <a:lnTo>
                    <a:pt x="130" y="78"/>
                  </a:lnTo>
                  <a:lnTo>
                    <a:pt x="127" y="80"/>
                  </a:lnTo>
                  <a:lnTo>
                    <a:pt x="129" y="84"/>
                  </a:lnTo>
                  <a:lnTo>
                    <a:pt x="132" y="89"/>
                  </a:lnTo>
                  <a:lnTo>
                    <a:pt x="137" y="93"/>
                  </a:lnTo>
                  <a:lnTo>
                    <a:pt x="143" y="98"/>
                  </a:lnTo>
                  <a:lnTo>
                    <a:pt x="149" y="103"/>
                  </a:lnTo>
                  <a:lnTo>
                    <a:pt x="153" y="107"/>
                  </a:lnTo>
                  <a:lnTo>
                    <a:pt x="159" y="111"/>
                  </a:lnTo>
                  <a:lnTo>
                    <a:pt x="162" y="113"/>
                  </a:lnTo>
                  <a:lnTo>
                    <a:pt x="169" y="118"/>
                  </a:lnTo>
                  <a:lnTo>
                    <a:pt x="176" y="121"/>
                  </a:lnTo>
                  <a:lnTo>
                    <a:pt x="183" y="125"/>
                  </a:lnTo>
                  <a:lnTo>
                    <a:pt x="188" y="127"/>
                  </a:lnTo>
                  <a:lnTo>
                    <a:pt x="191" y="130"/>
                  </a:lnTo>
                  <a:lnTo>
                    <a:pt x="194" y="134"/>
                  </a:lnTo>
                  <a:lnTo>
                    <a:pt x="191" y="135"/>
                  </a:lnTo>
                  <a:lnTo>
                    <a:pt x="183" y="130"/>
                  </a:lnTo>
                  <a:lnTo>
                    <a:pt x="176" y="126"/>
                  </a:lnTo>
                  <a:lnTo>
                    <a:pt x="167" y="121"/>
                  </a:lnTo>
                  <a:lnTo>
                    <a:pt x="157" y="115"/>
                  </a:lnTo>
                  <a:lnTo>
                    <a:pt x="147" y="108"/>
                  </a:lnTo>
                  <a:lnTo>
                    <a:pt x="137" y="103"/>
                  </a:lnTo>
                  <a:lnTo>
                    <a:pt x="129" y="98"/>
                  </a:lnTo>
                  <a:lnTo>
                    <a:pt x="123" y="93"/>
                  </a:lnTo>
                  <a:lnTo>
                    <a:pt x="119" y="90"/>
                  </a:lnTo>
                  <a:lnTo>
                    <a:pt x="114" y="87"/>
                  </a:lnTo>
                  <a:lnTo>
                    <a:pt x="109" y="85"/>
                  </a:lnTo>
                  <a:lnTo>
                    <a:pt x="106" y="87"/>
                  </a:lnTo>
                  <a:lnTo>
                    <a:pt x="101" y="89"/>
                  </a:lnTo>
                  <a:lnTo>
                    <a:pt x="94" y="91"/>
                  </a:lnTo>
                  <a:lnTo>
                    <a:pt x="84" y="95"/>
                  </a:lnTo>
                  <a:lnTo>
                    <a:pt x="75" y="97"/>
                  </a:lnTo>
                  <a:lnTo>
                    <a:pt x="69" y="100"/>
                  </a:lnTo>
                  <a:lnTo>
                    <a:pt x="68" y="103"/>
                  </a:lnTo>
                  <a:lnTo>
                    <a:pt x="68" y="104"/>
                  </a:lnTo>
                  <a:lnTo>
                    <a:pt x="70" y="107"/>
                  </a:lnTo>
                  <a:lnTo>
                    <a:pt x="75" y="111"/>
                  </a:lnTo>
                  <a:lnTo>
                    <a:pt x="79" y="114"/>
                  </a:lnTo>
                  <a:lnTo>
                    <a:pt x="85" y="120"/>
                  </a:lnTo>
                  <a:lnTo>
                    <a:pt x="93" y="126"/>
                  </a:lnTo>
                  <a:lnTo>
                    <a:pt x="103" y="133"/>
                  </a:lnTo>
                  <a:lnTo>
                    <a:pt x="112" y="140"/>
                  </a:lnTo>
                  <a:lnTo>
                    <a:pt x="121" y="145"/>
                  </a:lnTo>
                  <a:lnTo>
                    <a:pt x="128" y="150"/>
                  </a:lnTo>
                  <a:lnTo>
                    <a:pt x="134" y="152"/>
                  </a:lnTo>
                  <a:lnTo>
                    <a:pt x="139" y="156"/>
                  </a:lnTo>
                  <a:lnTo>
                    <a:pt x="138" y="158"/>
                  </a:lnTo>
                  <a:lnTo>
                    <a:pt x="132" y="158"/>
                  </a:lnTo>
                  <a:lnTo>
                    <a:pt x="124" y="153"/>
                  </a:lnTo>
                  <a:lnTo>
                    <a:pt x="117" y="149"/>
                  </a:lnTo>
                  <a:lnTo>
                    <a:pt x="109" y="143"/>
                  </a:lnTo>
                  <a:lnTo>
                    <a:pt x="99" y="137"/>
                  </a:lnTo>
                  <a:lnTo>
                    <a:pt x="89" y="130"/>
                  </a:lnTo>
                  <a:lnTo>
                    <a:pt x="78" y="125"/>
                  </a:lnTo>
                  <a:lnTo>
                    <a:pt x="69" y="120"/>
                  </a:lnTo>
                  <a:lnTo>
                    <a:pt x="62" y="115"/>
                  </a:lnTo>
                  <a:lnTo>
                    <a:pt x="59" y="114"/>
                  </a:lnTo>
                  <a:lnTo>
                    <a:pt x="55" y="114"/>
                  </a:lnTo>
                  <a:lnTo>
                    <a:pt x="50" y="117"/>
                  </a:lnTo>
                  <a:lnTo>
                    <a:pt x="41" y="119"/>
                  </a:lnTo>
                  <a:lnTo>
                    <a:pt x="32" y="122"/>
                  </a:lnTo>
                  <a:lnTo>
                    <a:pt x="23" y="125"/>
                  </a:lnTo>
                  <a:lnTo>
                    <a:pt x="14" y="128"/>
                  </a:lnTo>
                  <a:lnTo>
                    <a:pt x="7" y="129"/>
                  </a:lnTo>
                  <a:lnTo>
                    <a:pt x="2" y="130"/>
                  </a:lnTo>
                  <a:lnTo>
                    <a:pt x="0" y="130"/>
                  </a:lnTo>
                  <a:lnTo>
                    <a:pt x="1" y="128"/>
                  </a:lnTo>
                  <a:lnTo>
                    <a:pt x="6" y="126"/>
                  </a:lnTo>
                  <a:lnTo>
                    <a:pt x="10" y="121"/>
                  </a:lnTo>
                  <a:close/>
                </a:path>
              </a:pathLst>
            </a:custGeom>
            <a:solidFill>
              <a:srgbClr val="B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423" name="Freeform 300"/>
            <p:cNvSpPr>
              <a:spLocks/>
            </p:cNvSpPr>
            <p:nvPr/>
          </p:nvSpPr>
          <p:spPr bwMode="auto">
            <a:xfrm>
              <a:off x="350" y="174"/>
              <a:ext cx="93" cy="78"/>
            </a:xfrm>
            <a:custGeom>
              <a:avLst/>
              <a:gdLst>
                <a:gd name="T0" fmla="*/ 0 w 187"/>
                <a:gd name="T1" fmla="*/ 1 h 156"/>
                <a:gd name="T2" fmla="*/ 0 w 187"/>
                <a:gd name="T3" fmla="*/ 1 h 156"/>
                <a:gd name="T4" fmla="*/ 0 w 187"/>
                <a:gd name="T5" fmla="*/ 1 h 156"/>
                <a:gd name="T6" fmla="*/ 0 w 187"/>
                <a:gd name="T7" fmla="*/ 1 h 156"/>
                <a:gd name="T8" fmla="*/ 1 w 187"/>
                <a:gd name="T9" fmla="*/ 1 h 156"/>
                <a:gd name="T10" fmla="*/ 0 w 187"/>
                <a:gd name="T11" fmla="*/ 1 h 156"/>
                <a:gd name="T12" fmla="*/ 0 w 187"/>
                <a:gd name="T13" fmla="*/ 1 h 156"/>
                <a:gd name="T14" fmla="*/ 0 w 187"/>
                <a:gd name="T15" fmla="*/ 1 h 156"/>
                <a:gd name="T16" fmla="*/ 0 w 187"/>
                <a:gd name="T17" fmla="*/ 1 h 156"/>
                <a:gd name="T18" fmla="*/ 0 w 187"/>
                <a:gd name="T19" fmla="*/ 1 h 156"/>
                <a:gd name="T20" fmla="*/ 0 w 187"/>
                <a:gd name="T21" fmla="*/ 1 h 156"/>
                <a:gd name="T22" fmla="*/ 0 w 187"/>
                <a:gd name="T23" fmla="*/ 1 h 156"/>
                <a:gd name="T24" fmla="*/ 1 w 187"/>
                <a:gd name="T25" fmla="*/ 1 h 156"/>
                <a:gd name="T26" fmla="*/ 1 w 187"/>
                <a:gd name="T27" fmla="*/ 1 h 156"/>
                <a:gd name="T28" fmla="*/ 1 w 187"/>
                <a:gd name="T29" fmla="*/ 1 h 156"/>
                <a:gd name="T30" fmla="*/ 1 w 187"/>
                <a:gd name="T31" fmla="*/ 1 h 156"/>
                <a:gd name="T32" fmla="*/ 0 w 187"/>
                <a:gd name="T33" fmla="*/ 1 h 156"/>
                <a:gd name="T34" fmla="*/ 0 w 187"/>
                <a:gd name="T35" fmla="*/ 1 h 156"/>
                <a:gd name="T36" fmla="*/ 0 w 187"/>
                <a:gd name="T37" fmla="*/ 1 h 156"/>
                <a:gd name="T38" fmla="*/ 1 w 187"/>
                <a:gd name="T39" fmla="*/ 1 h 156"/>
                <a:gd name="T40" fmla="*/ 1 w 187"/>
                <a:gd name="T41" fmla="*/ 1 h 156"/>
                <a:gd name="T42" fmla="*/ 1 w 187"/>
                <a:gd name="T43" fmla="*/ 1 h 156"/>
                <a:gd name="T44" fmla="*/ 1 w 187"/>
                <a:gd name="T45" fmla="*/ 1 h 156"/>
                <a:gd name="T46" fmla="*/ 1 w 187"/>
                <a:gd name="T47" fmla="*/ 1 h 156"/>
                <a:gd name="T48" fmla="*/ 1 w 187"/>
                <a:gd name="T49" fmla="*/ 1 h 156"/>
                <a:gd name="T50" fmla="*/ 1 w 187"/>
                <a:gd name="T51" fmla="*/ 1 h 156"/>
                <a:gd name="T52" fmla="*/ 1 w 187"/>
                <a:gd name="T53" fmla="*/ 2 h 156"/>
                <a:gd name="T54" fmla="*/ 1 w 187"/>
                <a:gd name="T55" fmla="*/ 2 h 156"/>
                <a:gd name="T56" fmla="*/ 1 w 187"/>
                <a:gd name="T57" fmla="*/ 2 h 156"/>
                <a:gd name="T58" fmla="*/ 1 w 187"/>
                <a:gd name="T59" fmla="*/ 1 h 156"/>
                <a:gd name="T60" fmla="*/ 0 w 187"/>
                <a:gd name="T61" fmla="*/ 1 h 156"/>
                <a:gd name="T62" fmla="*/ 0 w 187"/>
                <a:gd name="T63" fmla="*/ 1 h 156"/>
                <a:gd name="T64" fmla="*/ 1 w 187"/>
                <a:gd name="T65" fmla="*/ 1 h 156"/>
                <a:gd name="T66" fmla="*/ 1 w 187"/>
                <a:gd name="T67" fmla="*/ 2 h 156"/>
                <a:gd name="T68" fmla="*/ 1 w 187"/>
                <a:gd name="T69" fmla="*/ 2 h 156"/>
                <a:gd name="T70" fmla="*/ 0 w 187"/>
                <a:gd name="T71" fmla="*/ 1 h 156"/>
                <a:gd name="T72" fmla="*/ 0 w 187"/>
                <a:gd name="T73" fmla="*/ 1 h 156"/>
                <a:gd name="T74" fmla="*/ 0 w 187"/>
                <a:gd name="T75" fmla="*/ 1 h 156"/>
                <a:gd name="T76" fmla="*/ 0 w 187"/>
                <a:gd name="T77" fmla="*/ 1 h 156"/>
                <a:gd name="T78" fmla="*/ 0 w 187"/>
                <a:gd name="T79" fmla="*/ 1 h 156"/>
                <a:gd name="T80" fmla="*/ 0 w 187"/>
                <a:gd name="T81" fmla="*/ 1 h 156"/>
                <a:gd name="T82" fmla="*/ 0 w 187"/>
                <a:gd name="T83" fmla="*/ 1 h 156"/>
                <a:gd name="T84" fmla="*/ 0 w 187"/>
                <a:gd name="T85" fmla="*/ 1 h 156"/>
                <a:gd name="T86" fmla="*/ 0 w 187"/>
                <a:gd name="T87" fmla="*/ 1 h 156"/>
                <a:gd name="T88" fmla="*/ 0 w 187"/>
                <a:gd name="T89" fmla="*/ 1 h 156"/>
                <a:gd name="T90" fmla="*/ 0 w 187"/>
                <a:gd name="T91" fmla="*/ 1 h 156"/>
                <a:gd name="T92" fmla="*/ 0 w 187"/>
                <a:gd name="T93" fmla="*/ 1 h 156"/>
                <a:gd name="T94" fmla="*/ 0 w 187"/>
                <a:gd name="T95" fmla="*/ 1 h 156"/>
                <a:gd name="T96" fmla="*/ 0 w 187"/>
                <a:gd name="T97" fmla="*/ 1 h 156"/>
                <a:gd name="T98" fmla="*/ 0 w 187"/>
                <a:gd name="T99" fmla="*/ 1 h 156"/>
                <a:gd name="T100" fmla="*/ 0 w 187"/>
                <a:gd name="T101" fmla="*/ 1 h 156"/>
                <a:gd name="T102" fmla="*/ 0 w 187"/>
                <a:gd name="T103" fmla="*/ 0 h 15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187" h="156">
                  <a:moveTo>
                    <a:pt x="7" y="1"/>
                  </a:moveTo>
                  <a:lnTo>
                    <a:pt x="14" y="7"/>
                  </a:lnTo>
                  <a:lnTo>
                    <a:pt x="22" y="13"/>
                  </a:lnTo>
                  <a:lnTo>
                    <a:pt x="30" y="16"/>
                  </a:lnTo>
                  <a:lnTo>
                    <a:pt x="37" y="17"/>
                  </a:lnTo>
                  <a:lnTo>
                    <a:pt x="46" y="15"/>
                  </a:lnTo>
                  <a:lnTo>
                    <a:pt x="58" y="13"/>
                  </a:lnTo>
                  <a:lnTo>
                    <a:pt x="70" y="12"/>
                  </a:lnTo>
                  <a:lnTo>
                    <a:pt x="84" y="9"/>
                  </a:lnTo>
                  <a:lnTo>
                    <a:pt x="97" y="9"/>
                  </a:lnTo>
                  <a:lnTo>
                    <a:pt x="108" y="9"/>
                  </a:lnTo>
                  <a:lnTo>
                    <a:pt x="119" y="9"/>
                  </a:lnTo>
                  <a:lnTo>
                    <a:pt x="125" y="12"/>
                  </a:lnTo>
                  <a:lnTo>
                    <a:pt x="130" y="15"/>
                  </a:lnTo>
                  <a:lnTo>
                    <a:pt x="130" y="16"/>
                  </a:lnTo>
                  <a:lnTo>
                    <a:pt x="126" y="16"/>
                  </a:lnTo>
                  <a:lnTo>
                    <a:pt x="118" y="16"/>
                  </a:lnTo>
                  <a:lnTo>
                    <a:pt x="111" y="16"/>
                  </a:lnTo>
                  <a:lnTo>
                    <a:pt x="102" y="16"/>
                  </a:lnTo>
                  <a:lnTo>
                    <a:pt x="91" y="16"/>
                  </a:lnTo>
                  <a:lnTo>
                    <a:pt x="80" y="17"/>
                  </a:lnTo>
                  <a:lnTo>
                    <a:pt x="68" y="20"/>
                  </a:lnTo>
                  <a:lnTo>
                    <a:pt x="59" y="21"/>
                  </a:lnTo>
                  <a:lnTo>
                    <a:pt x="51" y="23"/>
                  </a:lnTo>
                  <a:lnTo>
                    <a:pt x="46" y="26"/>
                  </a:lnTo>
                  <a:lnTo>
                    <a:pt x="50" y="28"/>
                  </a:lnTo>
                  <a:lnTo>
                    <a:pt x="55" y="30"/>
                  </a:lnTo>
                  <a:lnTo>
                    <a:pt x="60" y="32"/>
                  </a:lnTo>
                  <a:lnTo>
                    <a:pt x="66" y="35"/>
                  </a:lnTo>
                  <a:lnTo>
                    <a:pt x="72" y="37"/>
                  </a:lnTo>
                  <a:lnTo>
                    <a:pt x="76" y="39"/>
                  </a:lnTo>
                  <a:lnTo>
                    <a:pt x="80" y="41"/>
                  </a:lnTo>
                  <a:lnTo>
                    <a:pt x="82" y="43"/>
                  </a:lnTo>
                  <a:lnTo>
                    <a:pt x="91" y="42"/>
                  </a:lnTo>
                  <a:lnTo>
                    <a:pt x="104" y="41"/>
                  </a:lnTo>
                  <a:lnTo>
                    <a:pt x="117" y="42"/>
                  </a:lnTo>
                  <a:lnTo>
                    <a:pt x="130" y="43"/>
                  </a:lnTo>
                  <a:lnTo>
                    <a:pt x="143" y="45"/>
                  </a:lnTo>
                  <a:lnTo>
                    <a:pt x="155" y="47"/>
                  </a:lnTo>
                  <a:lnTo>
                    <a:pt x="164" y="51"/>
                  </a:lnTo>
                  <a:lnTo>
                    <a:pt x="169" y="54"/>
                  </a:lnTo>
                  <a:lnTo>
                    <a:pt x="175" y="59"/>
                  </a:lnTo>
                  <a:lnTo>
                    <a:pt x="175" y="61"/>
                  </a:lnTo>
                  <a:lnTo>
                    <a:pt x="172" y="60"/>
                  </a:lnTo>
                  <a:lnTo>
                    <a:pt x="165" y="58"/>
                  </a:lnTo>
                  <a:lnTo>
                    <a:pt x="159" y="56"/>
                  </a:lnTo>
                  <a:lnTo>
                    <a:pt x="151" y="54"/>
                  </a:lnTo>
                  <a:lnTo>
                    <a:pt x="141" y="52"/>
                  </a:lnTo>
                  <a:lnTo>
                    <a:pt x="130" y="51"/>
                  </a:lnTo>
                  <a:lnTo>
                    <a:pt x="119" y="50"/>
                  </a:lnTo>
                  <a:lnTo>
                    <a:pt x="110" y="50"/>
                  </a:lnTo>
                  <a:lnTo>
                    <a:pt x="100" y="50"/>
                  </a:lnTo>
                  <a:lnTo>
                    <a:pt x="95" y="51"/>
                  </a:lnTo>
                  <a:lnTo>
                    <a:pt x="104" y="58"/>
                  </a:lnTo>
                  <a:lnTo>
                    <a:pt x="111" y="62"/>
                  </a:lnTo>
                  <a:lnTo>
                    <a:pt x="117" y="66"/>
                  </a:lnTo>
                  <a:lnTo>
                    <a:pt x="119" y="69"/>
                  </a:lnTo>
                  <a:lnTo>
                    <a:pt x="126" y="71"/>
                  </a:lnTo>
                  <a:lnTo>
                    <a:pt x="134" y="72"/>
                  </a:lnTo>
                  <a:lnTo>
                    <a:pt x="144" y="73"/>
                  </a:lnTo>
                  <a:lnTo>
                    <a:pt x="155" y="75"/>
                  </a:lnTo>
                  <a:lnTo>
                    <a:pt x="165" y="79"/>
                  </a:lnTo>
                  <a:lnTo>
                    <a:pt x="174" y="84"/>
                  </a:lnTo>
                  <a:lnTo>
                    <a:pt x="182" y="92"/>
                  </a:lnTo>
                  <a:lnTo>
                    <a:pt x="187" y="103"/>
                  </a:lnTo>
                  <a:lnTo>
                    <a:pt x="181" y="98"/>
                  </a:lnTo>
                  <a:lnTo>
                    <a:pt x="175" y="95"/>
                  </a:lnTo>
                  <a:lnTo>
                    <a:pt x="167" y="90"/>
                  </a:lnTo>
                  <a:lnTo>
                    <a:pt x="160" y="87"/>
                  </a:lnTo>
                  <a:lnTo>
                    <a:pt x="153" y="83"/>
                  </a:lnTo>
                  <a:lnTo>
                    <a:pt x="145" y="82"/>
                  </a:lnTo>
                  <a:lnTo>
                    <a:pt x="138" y="81"/>
                  </a:lnTo>
                  <a:lnTo>
                    <a:pt x="131" y="81"/>
                  </a:lnTo>
                  <a:lnTo>
                    <a:pt x="140" y="89"/>
                  </a:lnTo>
                  <a:lnTo>
                    <a:pt x="148" y="98"/>
                  </a:lnTo>
                  <a:lnTo>
                    <a:pt x="156" y="106"/>
                  </a:lnTo>
                  <a:lnTo>
                    <a:pt x="163" y="113"/>
                  </a:lnTo>
                  <a:lnTo>
                    <a:pt x="169" y="120"/>
                  </a:lnTo>
                  <a:lnTo>
                    <a:pt x="175" y="126"/>
                  </a:lnTo>
                  <a:lnTo>
                    <a:pt x="179" y="130"/>
                  </a:lnTo>
                  <a:lnTo>
                    <a:pt x="180" y="133"/>
                  </a:lnTo>
                  <a:lnTo>
                    <a:pt x="181" y="137"/>
                  </a:lnTo>
                  <a:lnTo>
                    <a:pt x="183" y="143"/>
                  </a:lnTo>
                  <a:lnTo>
                    <a:pt x="184" y="150"/>
                  </a:lnTo>
                  <a:lnTo>
                    <a:pt x="187" y="156"/>
                  </a:lnTo>
                  <a:lnTo>
                    <a:pt x="182" y="149"/>
                  </a:lnTo>
                  <a:lnTo>
                    <a:pt x="174" y="139"/>
                  </a:lnTo>
                  <a:lnTo>
                    <a:pt x="165" y="128"/>
                  </a:lnTo>
                  <a:lnTo>
                    <a:pt x="156" y="115"/>
                  </a:lnTo>
                  <a:lnTo>
                    <a:pt x="145" y="105"/>
                  </a:lnTo>
                  <a:lnTo>
                    <a:pt x="137" y="96"/>
                  </a:lnTo>
                  <a:lnTo>
                    <a:pt x="130" y="89"/>
                  </a:lnTo>
                  <a:lnTo>
                    <a:pt x="126" y="85"/>
                  </a:lnTo>
                  <a:lnTo>
                    <a:pt x="122" y="84"/>
                  </a:lnTo>
                  <a:lnTo>
                    <a:pt x="120" y="87"/>
                  </a:lnTo>
                  <a:lnTo>
                    <a:pt x="120" y="90"/>
                  </a:lnTo>
                  <a:lnTo>
                    <a:pt x="121" y="95"/>
                  </a:lnTo>
                  <a:lnTo>
                    <a:pt x="123" y="103"/>
                  </a:lnTo>
                  <a:lnTo>
                    <a:pt x="129" y="117"/>
                  </a:lnTo>
                  <a:lnTo>
                    <a:pt x="135" y="129"/>
                  </a:lnTo>
                  <a:lnTo>
                    <a:pt x="138" y="139"/>
                  </a:lnTo>
                  <a:lnTo>
                    <a:pt x="138" y="142"/>
                  </a:lnTo>
                  <a:lnTo>
                    <a:pt x="137" y="142"/>
                  </a:lnTo>
                  <a:lnTo>
                    <a:pt x="135" y="141"/>
                  </a:lnTo>
                  <a:lnTo>
                    <a:pt x="131" y="136"/>
                  </a:lnTo>
                  <a:lnTo>
                    <a:pt x="126" y="126"/>
                  </a:lnTo>
                  <a:lnTo>
                    <a:pt x="119" y="109"/>
                  </a:lnTo>
                  <a:lnTo>
                    <a:pt x="112" y="91"/>
                  </a:lnTo>
                  <a:lnTo>
                    <a:pt x="112" y="77"/>
                  </a:lnTo>
                  <a:lnTo>
                    <a:pt x="102" y="69"/>
                  </a:lnTo>
                  <a:lnTo>
                    <a:pt x="92" y="64"/>
                  </a:lnTo>
                  <a:lnTo>
                    <a:pt x="84" y="59"/>
                  </a:lnTo>
                  <a:lnTo>
                    <a:pt x="81" y="57"/>
                  </a:lnTo>
                  <a:lnTo>
                    <a:pt x="79" y="54"/>
                  </a:lnTo>
                  <a:lnTo>
                    <a:pt x="76" y="54"/>
                  </a:lnTo>
                  <a:lnTo>
                    <a:pt x="75" y="56"/>
                  </a:lnTo>
                  <a:lnTo>
                    <a:pt x="74" y="60"/>
                  </a:lnTo>
                  <a:lnTo>
                    <a:pt x="75" y="71"/>
                  </a:lnTo>
                  <a:lnTo>
                    <a:pt x="79" y="88"/>
                  </a:lnTo>
                  <a:lnTo>
                    <a:pt x="84" y="105"/>
                  </a:lnTo>
                  <a:lnTo>
                    <a:pt x="93" y="119"/>
                  </a:lnTo>
                  <a:lnTo>
                    <a:pt x="98" y="125"/>
                  </a:lnTo>
                  <a:lnTo>
                    <a:pt x="98" y="128"/>
                  </a:lnTo>
                  <a:lnTo>
                    <a:pt x="95" y="127"/>
                  </a:lnTo>
                  <a:lnTo>
                    <a:pt x="90" y="124"/>
                  </a:lnTo>
                  <a:lnTo>
                    <a:pt x="83" y="113"/>
                  </a:lnTo>
                  <a:lnTo>
                    <a:pt x="74" y="96"/>
                  </a:lnTo>
                  <a:lnTo>
                    <a:pt x="67" y="74"/>
                  </a:lnTo>
                  <a:lnTo>
                    <a:pt x="67" y="49"/>
                  </a:lnTo>
                  <a:lnTo>
                    <a:pt x="60" y="43"/>
                  </a:lnTo>
                  <a:lnTo>
                    <a:pt x="52" y="38"/>
                  </a:lnTo>
                  <a:lnTo>
                    <a:pt x="44" y="35"/>
                  </a:lnTo>
                  <a:lnTo>
                    <a:pt x="39" y="32"/>
                  </a:lnTo>
                  <a:lnTo>
                    <a:pt x="37" y="39"/>
                  </a:lnTo>
                  <a:lnTo>
                    <a:pt x="37" y="50"/>
                  </a:lnTo>
                  <a:lnTo>
                    <a:pt x="39" y="61"/>
                  </a:lnTo>
                  <a:lnTo>
                    <a:pt x="42" y="71"/>
                  </a:lnTo>
                  <a:lnTo>
                    <a:pt x="43" y="80"/>
                  </a:lnTo>
                  <a:lnTo>
                    <a:pt x="45" y="94"/>
                  </a:lnTo>
                  <a:lnTo>
                    <a:pt x="49" y="105"/>
                  </a:lnTo>
                  <a:lnTo>
                    <a:pt x="51" y="113"/>
                  </a:lnTo>
                  <a:lnTo>
                    <a:pt x="51" y="115"/>
                  </a:lnTo>
                  <a:lnTo>
                    <a:pt x="47" y="114"/>
                  </a:lnTo>
                  <a:lnTo>
                    <a:pt x="44" y="110"/>
                  </a:lnTo>
                  <a:lnTo>
                    <a:pt x="41" y="102"/>
                  </a:lnTo>
                  <a:lnTo>
                    <a:pt x="38" y="87"/>
                  </a:lnTo>
                  <a:lnTo>
                    <a:pt x="35" y="65"/>
                  </a:lnTo>
                  <a:lnTo>
                    <a:pt x="30" y="44"/>
                  </a:lnTo>
                  <a:lnTo>
                    <a:pt x="28" y="30"/>
                  </a:lnTo>
                  <a:lnTo>
                    <a:pt x="17" y="20"/>
                  </a:lnTo>
                  <a:lnTo>
                    <a:pt x="9" y="12"/>
                  </a:lnTo>
                  <a:lnTo>
                    <a:pt x="4" y="6"/>
                  </a:lnTo>
                  <a:lnTo>
                    <a:pt x="0" y="2"/>
                  </a:lnTo>
                  <a:lnTo>
                    <a:pt x="0" y="0"/>
                  </a:lnTo>
                  <a:lnTo>
                    <a:pt x="1" y="0"/>
                  </a:lnTo>
                  <a:lnTo>
                    <a:pt x="4" y="0"/>
                  </a:lnTo>
                  <a:lnTo>
                    <a:pt x="7" y="1"/>
                  </a:lnTo>
                  <a:close/>
                </a:path>
              </a:pathLst>
            </a:custGeom>
            <a:solidFill>
              <a:srgbClr val="B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424" name="Freeform 301"/>
            <p:cNvSpPr>
              <a:spLocks/>
            </p:cNvSpPr>
            <p:nvPr/>
          </p:nvSpPr>
          <p:spPr bwMode="auto">
            <a:xfrm>
              <a:off x="302" y="183"/>
              <a:ext cx="64" cy="108"/>
            </a:xfrm>
            <a:custGeom>
              <a:avLst/>
              <a:gdLst>
                <a:gd name="T0" fmla="*/ 0 w 129"/>
                <a:gd name="T1" fmla="*/ 1 h 214"/>
                <a:gd name="T2" fmla="*/ 0 w 129"/>
                <a:gd name="T3" fmla="*/ 1 h 214"/>
                <a:gd name="T4" fmla="*/ 0 w 129"/>
                <a:gd name="T5" fmla="*/ 1 h 214"/>
                <a:gd name="T6" fmla="*/ 0 w 129"/>
                <a:gd name="T7" fmla="*/ 1 h 214"/>
                <a:gd name="T8" fmla="*/ 0 w 129"/>
                <a:gd name="T9" fmla="*/ 1 h 214"/>
                <a:gd name="T10" fmla="*/ 0 w 129"/>
                <a:gd name="T11" fmla="*/ 1 h 214"/>
                <a:gd name="T12" fmla="*/ 0 w 129"/>
                <a:gd name="T13" fmla="*/ 1 h 214"/>
                <a:gd name="T14" fmla="*/ 0 w 129"/>
                <a:gd name="T15" fmla="*/ 1 h 214"/>
                <a:gd name="T16" fmla="*/ 1 w 129"/>
                <a:gd name="T17" fmla="*/ 1 h 214"/>
                <a:gd name="T18" fmla="*/ 0 w 129"/>
                <a:gd name="T19" fmla="*/ 1 h 214"/>
                <a:gd name="T20" fmla="*/ 0 w 129"/>
                <a:gd name="T21" fmla="*/ 1 h 214"/>
                <a:gd name="T22" fmla="*/ 0 w 129"/>
                <a:gd name="T23" fmla="*/ 1 h 214"/>
                <a:gd name="T24" fmla="*/ 0 w 129"/>
                <a:gd name="T25" fmla="*/ 1 h 214"/>
                <a:gd name="T26" fmla="*/ 0 w 129"/>
                <a:gd name="T27" fmla="*/ 1 h 214"/>
                <a:gd name="T28" fmla="*/ 0 w 129"/>
                <a:gd name="T29" fmla="*/ 1 h 214"/>
                <a:gd name="T30" fmla="*/ 0 w 129"/>
                <a:gd name="T31" fmla="*/ 1 h 214"/>
                <a:gd name="T32" fmla="*/ 0 w 129"/>
                <a:gd name="T33" fmla="*/ 1 h 214"/>
                <a:gd name="T34" fmla="*/ 0 w 129"/>
                <a:gd name="T35" fmla="*/ 1 h 214"/>
                <a:gd name="T36" fmla="*/ 0 w 129"/>
                <a:gd name="T37" fmla="*/ 1 h 214"/>
                <a:gd name="T38" fmla="*/ 0 w 129"/>
                <a:gd name="T39" fmla="*/ 1 h 214"/>
                <a:gd name="T40" fmla="*/ 0 w 129"/>
                <a:gd name="T41" fmla="*/ 2 h 214"/>
                <a:gd name="T42" fmla="*/ 0 w 129"/>
                <a:gd name="T43" fmla="*/ 2 h 214"/>
                <a:gd name="T44" fmla="*/ 0 w 129"/>
                <a:gd name="T45" fmla="*/ 2 h 214"/>
                <a:gd name="T46" fmla="*/ 0 w 129"/>
                <a:gd name="T47" fmla="*/ 2 h 214"/>
                <a:gd name="T48" fmla="*/ 0 w 129"/>
                <a:gd name="T49" fmla="*/ 2 h 214"/>
                <a:gd name="T50" fmla="*/ 0 w 129"/>
                <a:gd name="T51" fmla="*/ 2 h 214"/>
                <a:gd name="T52" fmla="*/ 0 w 129"/>
                <a:gd name="T53" fmla="*/ 1 h 214"/>
                <a:gd name="T54" fmla="*/ 0 w 129"/>
                <a:gd name="T55" fmla="*/ 1 h 214"/>
                <a:gd name="T56" fmla="*/ 0 w 129"/>
                <a:gd name="T57" fmla="*/ 2 h 214"/>
                <a:gd name="T58" fmla="*/ 0 w 129"/>
                <a:gd name="T59" fmla="*/ 2 h 214"/>
                <a:gd name="T60" fmla="*/ 0 w 129"/>
                <a:gd name="T61" fmla="*/ 2 h 214"/>
                <a:gd name="T62" fmla="*/ 0 w 129"/>
                <a:gd name="T63" fmla="*/ 2 h 214"/>
                <a:gd name="T64" fmla="*/ 0 w 129"/>
                <a:gd name="T65" fmla="*/ 2 h 214"/>
                <a:gd name="T66" fmla="*/ 0 w 129"/>
                <a:gd name="T67" fmla="*/ 2 h 214"/>
                <a:gd name="T68" fmla="*/ 0 w 129"/>
                <a:gd name="T69" fmla="*/ 2 h 214"/>
                <a:gd name="T70" fmla="*/ 0 w 129"/>
                <a:gd name="T71" fmla="*/ 2 h 214"/>
                <a:gd name="T72" fmla="*/ 0 w 129"/>
                <a:gd name="T73" fmla="*/ 2 h 214"/>
                <a:gd name="T74" fmla="*/ 0 w 129"/>
                <a:gd name="T75" fmla="*/ 2 h 214"/>
                <a:gd name="T76" fmla="*/ 0 w 129"/>
                <a:gd name="T77" fmla="*/ 2 h 214"/>
                <a:gd name="T78" fmla="*/ 0 w 129"/>
                <a:gd name="T79" fmla="*/ 1 h 214"/>
                <a:gd name="T80" fmla="*/ 0 w 129"/>
                <a:gd name="T81" fmla="*/ 1 h 214"/>
                <a:gd name="T82" fmla="*/ 0 w 129"/>
                <a:gd name="T83" fmla="*/ 1 h 214"/>
                <a:gd name="T84" fmla="*/ 0 w 129"/>
                <a:gd name="T85" fmla="*/ 1 h 214"/>
                <a:gd name="T86" fmla="*/ 0 w 129"/>
                <a:gd name="T87" fmla="*/ 1 h 214"/>
                <a:gd name="T88" fmla="*/ 0 w 129"/>
                <a:gd name="T89" fmla="*/ 1 h 214"/>
                <a:gd name="T90" fmla="*/ 0 w 129"/>
                <a:gd name="T91" fmla="*/ 1 h 214"/>
                <a:gd name="T92" fmla="*/ 0 w 129"/>
                <a:gd name="T93" fmla="*/ 1 h 214"/>
                <a:gd name="T94" fmla="*/ 0 w 129"/>
                <a:gd name="T95" fmla="*/ 1 h 214"/>
                <a:gd name="T96" fmla="*/ 0 w 129"/>
                <a:gd name="T97" fmla="*/ 1 h 214"/>
                <a:gd name="T98" fmla="*/ 0 w 129"/>
                <a:gd name="T99" fmla="*/ 1 h 214"/>
                <a:gd name="T100" fmla="*/ 0 w 129"/>
                <a:gd name="T101" fmla="*/ 1 h 214"/>
                <a:gd name="T102" fmla="*/ 0 w 129"/>
                <a:gd name="T103" fmla="*/ 1 h 214"/>
                <a:gd name="T104" fmla="*/ 0 w 129"/>
                <a:gd name="T105" fmla="*/ 1 h 214"/>
                <a:gd name="T106" fmla="*/ 0 w 129"/>
                <a:gd name="T107" fmla="*/ 1 h 214"/>
                <a:gd name="T108" fmla="*/ 0 w 129"/>
                <a:gd name="T109" fmla="*/ 1 h 214"/>
                <a:gd name="T110" fmla="*/ 0 w 129"/>
                <a:gd name="T111" fmla="*/ 1 h 214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129" h="214">
                  <a:moveTo>
                    <a:pt x="56" y="0"/>
                  </a:moveTo>
                  <a:lnTo>
                    <a:pt x="58" y="1"/>
                  </a:lnTo>
                  <a:lnTo>
                    <a:pt x="60" y="11"/>
                  </a:lnTo>
                  <a:lnTo>
                    <a:pt x="61" y="24"/>
                  </a:lnTo>
                  <a:lnTo>
                    <a:pt x="63" y="31"/>
                  </a:lnTo>
                  <a:lnTo>
                    <a:pt x="65" y="33"/>
                  </a:lnTo>
                  <a:lnTo>
                    <a:pt x="68" y="35"/>
                  </a:lnTo>
                  <a:lnTo>
                    <a:pt x="74" y="40"/>
                  </a:lnTo>
                  <a:lnTo>
                    <a:pt x="80" y="46"/>
                  </a:lnTo>
                  <a:lnTo>
                    <a:pt x="87" y="52"/>
                  </a:lnTo>
                  <a:lnTo>
                    <a:pt x="94" y="60"/>
                  </a:lnTo>
                  <a:lnTo>
                    <a:pt x="101" y="68"/>
                  </a:lnTo>
                  <a:lnTo>
                    <a:pt x="106" y="78"/>
                  </a:lnTo>
                  <a:lnTo>
                    <a:pt x="116" y="94"/>
                  </a:lnTo>
                  <a:lnTo>
                    <a:pt x="123" y="106"/>
                  </a:lnTo>
                  <a:lnTo>
                    <a:pt x="127" y="114"/>
                  </a:lnTo>
                  <a:lnTo>
                    <a:pt x="129" y="120"/>
                  </a:lnTo>
                  <a:lnTo>
                    <a:pt x="129" y="123"/>
                  </a:lnTo>
                  <a:lnTo>
                    <a:pt x="128" y="124"/>
                  </a:lnTo>
                  <a:lnTo>
                    <a:pt x="126" y="123"/>
                  </a:lnTo>
                  <a:lnTo>
                    <a:pt x="123" y="117"/>
                  </a:lnTo>
                  <a:lnTo>
                    <a:pt x="120" y="113"/>
                  </a:lnTo>
                  <a:lnTo>
                    <a:pt x="117" y="106"/>
                  </a:lnTo>
                  <a:lnTo>
                    <a:pt x="112" y="98"/>
                  </a:lnTo>
                  <a:lnTo>
                    <a:pt x="106" y="88"/>
                  </a:lnTo>
                  <a:lnTo>
                    <a:pt x="101" y="80"/>
                  </a:lnTo>
                  <a:lnTo>
                    <a:pt x="95" y="72"/>
                  </a:lnTo>
                  <a:lnTo>
                    <a:pt x="90" y="65"/>
                  </a:lnTo>
                  <a:lnTo>
                    <a:pt x="87" y="62"/>
                  </a:lnTo>
                  <a:lnTo>
                    <a:pt x="81" y="57"/>
                  </a:lnTo>
                  <a:lnTo>
                    <a:pt x="76" y="54"/>
                  </a:lnTo>
                  <a:lnTo>
                    <a:pt x="73" y="52"/>
                  </a:lnTo>
                  <a:lnTo>
                    <a:pt x="70" y="50"/>
                  </a:lnTo>
                  <a:lnTo>
                    <a:pt x="68" y="62"/>
                  </a:lnTo>
                  <a:lnTo>
                    <a:pt x="68" y="75"/>
                  </a:lnTo>
                  <a:lnTo>
                    <a:pt x="70" y="86"/>
                  </a:lnTo>
                  <a:lnTo>
                    <a:pt x="71" y="94"/>
                  </a:lnTo>
                  <a:lnTo>
                    <a:pt x="76" y="99"/>
                  </a:lnTo>
                  <a:lnTo>
                    <a:pt x="83" y="106"/>
                  </a:lnTo>
                  <a:lnTo>
                    <a:pt x="91" y="113"/>
                  </a:lnTo>
                  <a:lnTo>
                    <a:pt x="100" y="122"/>
                  </a:lnTo>
                  <a:lnTo>
                    <a:pt x="108" y="132"/>
                  </a:lnTo>
                  <a:lnTo>
                    <a:pt x="114" y="144"/>
                  </a:lnTo>
                  <a:lnTo>
                    <a:pt x="119" y="156"/>
                  </a:lnTo>
                  <a:lnTo>
                    <a:pt x="121" y="171"/>
                  </a:lnTo>
                  <a:lnTo>
                    <a:pt x="121" y="176"/>
                  </a:lnTo>
                  <a:lnTo>
                    <a:pt x="119" y="174"/>
                  </a:lnTo>
                  <a:lnTo>
                    <a:pt x="116" y="166"/>
                  </a:lnTo>
                  <a:lnTo>
                    <a:pt x="110" y="153"/>
                  </a:lnTo>
                  <a:lnTo>
                    <a:pt x="106" y="146"/>
                  </a:lnTo>
                  <a:lnTo>
                    <a:pt x="103" y="138"/>
                  </a:lnTo>
                  <a:lnTo>
                    <a:pt x="97" y="132"/>
                  </a:lnTo>
                  <a:lnTo>
                    <a:pt x="93" y="125"/>
                  </a:lnTo>
                  <a:lnTo>
                    <a:pt x="87" y="121"/>
                  </a:lnTo>
                  <a:lnTo>
                    <a:pt x="81" y="116"/>
                  </a:lnTo>
                  <a:lnTo>
                    <a:pt x="76" y="113"/>
                  </a:lnTo>
                  <a:lnTo>
                    <a:pt x="72" y="111"/>
                  </a:lnTo>
                  <a:lnTo>
                    <a:pt x="79" y="130"/>
                  </a:lnTo>
                  <a:lnTo>
                    <a:pt x="83" y="156"/>
                  </a:lnTo>
                  <a:lnTo>
                    <a:pt x="87" y="184"/>
                  </a:lnTo>
                  <a:lnTo>
                    <a:pt x="86" y="207"/>
                  </a:lnTo>
                  <a:lnTo>
                    <a:pt x="83" y="213"/>
                  </a:lnTo>
                  <a:lnTo>
                    <a:pt x="82" y="214"/>
                  </a:lnTo>
                  <a:lnTo>
                    <a:pt x="81" y="211"/>
                  </a:lnTo>
                  <a:lnTo>
                    <a:pt x="81" y="204"/>
                  </a:lnTo>
                  <a:lnTo>
                    <a:pt x="79" y="188"/>
                  </a:lnTo>
                  <a:lnTo>
                    <a:pt x="74" y="162"/>
                  </a:lnTo>
                  <a:lnTo>
                    <a:pt x="67" y="136"/>
                  </a:lnTo>
                  <a:lnTo>
                    <a:pt x="63" y="121"/>
                  </a:lnTo>
                  <a:lnTo>
                    <a:pt x="53" y="128"/>
                  </a:lnTo>
                  <a:lnTo>
                    <a:pt x="43" y="139"/>
                  </a:lnTo>
                  <a:lnTo>
                    <a:pt x="35" y="154"/>
                  </a:lnTo>
                  <a:lnTo>
                    <a:pt x="30" y="168"/>
                  </a:lnTo>
                  <a:lnTo>
                    <a:pt x="28" y="174"/>
                  </a:lnTo>
                  <a:lnTo>
                    <a:pt x="26" y="174"/>
                  </a:lnTo>
                  <a:lnTo>
                    <a:pt x="25" y="169"/>
                  </a:lnTo>
                  <a:lnTo>
                    <a:pt x="27" y="161"/>
                  </a:lnTo>
                  <a:lnTo>
                    <a:pt x="33" y="147"/>
                  </a:lnTo>
                  <a:lnTo>
                    <a:pt x="42" y="130"/>
                  </a:lnTo>
                  <a:lnTo>
                    <a:pt x="51" y="114"/>
                  </a:lnTo>
                  <a:lnTo>
                    <a:pt x="58" y="105"/>
                  </a:lnTo>
                  <a:lnTo>
                    <a:pt x="59" y="91"/>
                  </a:lnTo>
                  <a:lnTo>
                    <a:pt x="59" y="75"/>
                  </a:lnTo>
                  <a:lnTo>
                    <a:pt x="59" y="62"/>
                  </a:lnTo>
                  <a:lnTo>
                    <a:pt x="59" y="53"/>
                  </a:lnTo>
                  <a:lnTo>
                    <a:pt x="52" y="57"/>
                  </a:lnTo>
                  <a:lnTo>
                    <a:pt x="44" y="64"/>
                  </a:lnTo>
                  <a:lnTo>
                    <a:pt x="36" y="72"/>
                  </a:lnTo>
                  <a:lnTo>
                    <a:pt x="27" y="81"/>
                  </a:lnTo>
                  <a:lnTo>
                    <a:pt x="20" y="92"/>
                  </a:lnTo>
                  <a:lnTo>
                    <a:pt x="13" y="102"/>
                  </a:lnTo>
                  <a:lnTo>
                    <a:pt x="9" y="111"/>
                  </a:lnTo>
                  <a:lnTo>
                    <a:pt x="5" y="121"/>
                  </a:lnTo>
                  <a:lnTo>
                    <a:pt x="3" y="124"/>
                  </a:lnTo>
                  <a:lnTo>
                    <a:pt x="2" y="124"/>
                  </a:lnTo>
                  <a:lnTo>
                    <a:pt x="0" y="122"/>
                  </a:lnTo>
                  <a:lnTo>
                    <a:pt x="2" y="115"/>
                  </a:lnTo>
                  <a:lnTo>
                    <a:pt x="4" y="109"/>
                  </a:lnTo>
                  <a:lnTo>
                    <a:pt x="9" y="100"/>
                  </a:lnTo>
                  <a:lnTo>
                    <a:pt x="15" y="90"/>
                  </a:lnTo>
                  <a:lnTo>
                    <a:pt x="22" y="78"/>
                  </a:lnTo>
                  <a:lnTo>
                    <a:pt x="30" y="65"/>
                  </a:lnTo>
                  <a:lnTo>
                    <a:pt x="38" y="55"/>
                  </a:lnTo>
                  <a:lnTo>
                    <a:pt x="47" y="46"/>
                  </a:lnTo>
                  <a:lnTo>
                    <a:pt x="53" y="39"/>
                  </a:lnTo>
                  <a:lnTo>
                    <a:pt x="57" y="32"/>
                  </a:lnTo>
                  <a:lnTo>
                    <a:pt x="57" y="23"/>
                  </a:lnTo>
                  <a:lnTo>
                    <a:pt x="55" y="13"/>
                  </a:lnTo>
                  <a:lnTo>
                    <a:pt x="53" y="8"/>
                  </a:lnTo>
                  <a:lnTo>
                    <a:pt x="53" y="5"/>
                  </a:lnTo>
                  <a:lnTo>
                    <a:pt x="53" y="3"/>
                  </a:lnTo>
                  <a:lnTo>
                    <a:pt x="55" y="2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B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425" name="Freeform 302"/>
            <p:cNvSpPr>
              <a:spLocks/>
            </p:cNvSpPr>
            <p:nvPr/>
          </p:nvSpPr>
          <p:spPr bwMode="auto">
            <a:xfrm>
              <a:off x="367" y="44"/>
              <a:ext cx="78" cy="111"/>
            </a:xfrm>
            <a:custGeom>
              <a:avLst/>
              <a:gdLst>
                <a:gd name="T0" fmla="*/ 1 w 155"/>
                <a:gd name="T1" fmla="*/ 2 h 222"/>
                <a:gd name="T2" fmla="*/ 1 w 155"/>
                <a:gd name="T3" fmla="*/ 2 h 222"/>
                <a:gd name="T4" fmla="*/ 1 w 155"/>
                <a:gd name="T5" fmla="*/ 2 h 222"/>
                <a:gd name="T6" fmla="*/ 1 w 155"/>
                <a:gd name="T7" fmla="*/ 2 h 222"/>
                <a:gd name="T8" fmla="*/ 1 w 155"/>
                <a:gd name="T9" fmla="*/ 1 h 222"/>
                <a:gd name="T10" fmla="*/ 1 w 155"/>
                <a:gd name="T11" fmla="*/ 1 h 222"/>
                <a:gd name="T12" fmla="*/ 1 w 155"/>
                <a:gd name="T13" fmla="*/ 1 h 222"/>
                <a:gd name="T14" fmla="*/ 1 w 155"/>
                <a:gd name="T15" fmla="*/ 1 h 222"/>
                <a:gd name="T16" fmla="*/ 1 w 155"/>
                <a:gd name="T17" fmla="*/ 1 h 222"/>
                <a:gd name="T18" fmla="*/ 1 w 155"/>
                <a:gd name="T19" fmla="*/ 1 h 222"/>
                <a:gd name="T20" fmla="*/ 1 w 155"/>
                <a:gd name="T21" fmla="*/ 1 h 222"/>
                <a:gd name="T22" fmla="*/ 1 w 155"/>
                <a:gd name="T23" fmla="*/ 1 h 222"/>
                <a:gd name="T24" fmla="*/ 1 w 155"/>
                <a:gd name="T25" fmla="*/ 1 h 222"/>
                <a:gd name="T26" fmla="*/ 1 w 155"/>
                <a:gd name="T27" fmla="*/ 1 h 222"/>
                <a:gd name="T28" fmla="*/ 1 w 155"/>
                <a:gd name="T29" fmla="*/ 1 h 222"/>
                <a:gd name="T30" fmla="*/ 1 w 155"/>
                <a:gd name="T31" fmla="*/ 1 h 222"/>
                <a:gd name="T32" fmla="*/ 1 w 155"/>
                <a:gd name="T33" fmla="*/ 1 h 222"/>
                <a:gd name="T34" fmla="*/ 1 w 155"/>
                <a:gd name="T35" fmla="*/ 1 h 222"/>
                <a:gd name="T36" fmla="*/ 1 w 155"/>
                <a:gd name="T37" fmla="*/ 1 h 222"/>
                <a:gd name="T38" fmla="*/ 1 w 155"/>
                <a:gd name="T39" fmla="*/ 1 h 222"/>
                <a:gd name="T40" fmla="*/ 1 w 155"/>
                <a:gd name="T41" fmla="*/ 1 h 222"/>
                <a:gd name="T42" fmla="*/ 1 w 155"/>
                <a:gd name="T43" fmla="*/ 1 h 222"/>
                <a:gd name="T44" fmla="*/ 2 w 155"/>
                <a:gd name="T45" fmla="*/ 0 h 222"/>
                <a:gd name="T46" fmla="*/ 2 w 155"/>
                <a:gd name="T47" fmla="*/ 1 h 222"/>
                <a:gd name="T48" fmla="*/ 1 w 155"/>
                <a:gd name="T49" fmla="*/ 1 h 222"/>
                <a:gd name="T50" fmla="*/ 1 w 155"/>
                <a:gd name="T51" fmla="*/ 1 h 222"/>
                <a:gd name="T52" fmla="*/ 1 w 155"/>
                <a:gd name="T53" fmla="*/ 1 h 222"/>
                <a:gd name="T54" fmla="*/ 1 w 155"/>
                <a:gd name="T55" fmla="*/ 1 h 222"/>
                <a:gd name="T56" fmla="*/ 2 w 155"/>
                <a:gd name="T57" fmla="*/ 1 h 222"/>
                <a:gd name="T58" fmla="*/ 2 w 155"/>
                <a:gd name="T59" fmla="*/ 1 h 222"/>
                <a:gd name="T60" fmla="*/ 2 w 155"/>
                <a:gd name="T61" fmla="*/ 1 h 222"/>
                <a:gd name="T62" fmla="*/ 2 w 155"/>
                <a:gd name="T63" fmla="*/ 1 h 222"/>
                <a:gd name="T64" fmla="*/ 2 w 155"/>
                <a:gd name="T65" fmla="*/ 1 h 222"/>
                <a:gd name="T66" fmla="*/ 2 w 155"/>
                <a:gd name="T67" fmla="*/ 1 h 222"/>
                <a:gd name="T68" fmla="*/ 1 w 155"/>
                <a:gd name="T69" fmla="*/ 1 h 222"/>
                <a:gd name="T70" fmla="*/ 1 w 155"/>
                <a:gd name="T71" fmla="*/ 1 h 222"/>
                <a:gd name="T72" fmla="*/ 1 w 155"/>
                <a:gd name="T73" fmla="*/ 1 h 222"/>
                <a:gd name="T74" fmla="*/ 1 w 155"/>
                <a:gd name="T75" fmla="*/ 1 h 222"/>
                <a:gd name="T76" fmla="*/ 1 w 155"/>
                <a:gd name="T77" fmla="*/ 1 h 222"/>
                <a:gd name="T78" fmla="*/ 1 w 155"/>
                <a:gd name="T79" fmla="*/ 1 h 222"/>
                <a:gd name="T80" fmla="*/ 1 w 155"/>
                <a:gd name="T81" fmla="*/ 1 h 222"/>
                <a:gd name="T82" fmla="*/ 1 w 155"/>
                <a:gd name="T83" fmla="*/ 1 h 222"/>
                <a:gd name="T84" fmla="*/ 1 w 155"/>
                <a:gd name="T85" fmla="*/ 1 h 222"/>
                <a:gd name="T86" fmla="*/ 1 w 155"/>
                <a:gd name="T87" fmla="*/ 1 h 222"/>
                <a:gd name="T88" fmla="*/ 1 w 155"/>
                <a:gd name="T89" fmla="*/ 1 h 222"/>
                <a:gd name="T90" fmla="*/ 1 w 155"/>
                <a:gd name="T91" fmla="*/ 2 h 222"/>
                <a:gd name="T92" fmla="*/ 1 w 155"/>
                <a:gd name="T93" fmla="*/ 2 h 222"/>
                <a:gd name="T94" fmla="*/ 1 w 155"/>
                <a:gd name="T95" fmla="*/ 2 h 222"/>
                <a:gd name="T96" fmla="*/ 1 w 155"/>
                <a:gd name="T97" fmla="*/ 2 h 222"/>
                <a:gd name="T98" fmla="*/ 1 w 155"/>
                <a:gd name="T99" fmla="*/ 2 h 222"/>
                <a:gd name="T100" fmla="*/ 1 w 155"/>
                <a:gd name="T101" fmla="*/ 2 h 222"/>
                <a:gd name="T102" fmla="*/ 1 w 155"/>
                <a:gd name="T103" fmla="*/ 2 h 222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155" h="222">
                  <a:moveTo>
                    <a:pt x="0" y="222"/>
                  </a:moveTo>
                  <a:lnTo>
                    <a:pt x="4" y="212"/>
                  </a:lnTo>
                  <a:lnTo>
                    <a:pt x="11" y="197"/>
                  </a:lnTo>
                  <a:lnTo>
                    <a:pt x="18" y="183"/>
                  </a:lnTo>
                  <a:lnTo>
                    <a:pt x="23" y="173"/>
                  </a:lnTo>
                  <a:lnTo>
                    <a:pt x="27" y="162"/>
                  </a:lnTo>
                  <a:lnTo>
                    <a:pt x="33" y="147"/>
                  </a:lnTo>
                  <a:lnTo>
                    <a:pt x="39" y="133"/>
                  </a:lnTo>
                  <a:lnTo>
                    <a:pt x="43" y="124"/>
                  </a:lnTo>
                  <a:lnTo>
                    <a:pt x="38" y="118"/>
                  </a:lnTo>
                  <a:lnTo>
                    <a:pt x="32" y="113"/>
                  </a:lnTo>
                  <a:lnTo>
                    <a:pt x="28" y="107"/>
                  </a:lnTo>
                  <a:lnTo>
                    <a:pt x="27" y="99"/>
                  </a:lnTo>
                  <a:lnTo>
                    <a:pt x="27" y="94"/>
                  </a:lnTo>
                  <a:lnTo>
                    <a:pt x="28" y="94"/>
                  </a:lnTo>
                  <a:lnTo>
                    <a:pt x="30" y="98"/>
                  </a:lnTo>
                  <a:lnTo>
                    <a:pt x="32" y="102"/>
                  </a:lnTo>
                  <a:lnTo>
                    <a:pt x="35" y="106"/>
                  </a:lnTo>
                  <a:lnTo>
                    <a:pt x="40" y="108"/>
                  </a:lnTo>
                  <a:lnTo>
                    <a:pt x="45" y="110"/>
                  </a:lnTo>
                  <a:lnTo>
                    <a:pt x="48" y="111"/>
                  </a:lnTo>
                  <a:lnTo>
                    <a:pt x="54" y="106"/>
                  </a:lnTo>
                  <a:lnTo>
                    <a:pt x="59" y="100"/>
                  </a:lnTo>
                  <a:lnTo>
                    <a:pt x="65" y="92"/>
                  </a:lnTo>
                  <a:lnTo>
                    <a:pt x="71" y="85"/>
                  </a:lnTo>
                  <a:lnTo>
                    <a:pt x="77" y="78"/>
                  </a:lnTo>
                  <a:lnTo>
                    <a:pt x="81" y="72"/>
                  </a:lnTo>
                  <a:lnTo>
                    <a:pt x="85" y="66"/>
                  </a:lnTo>
                  <a:lnTo>
                    <a:pt x="86" y="63"/>
                  </a:lnTo>
                  <a:lnTo>
                    <a:pt x="86" y="55"/>
                  </a:lnTo>
                  <a:lnTo>
                    <a:pt x="85" y="42"/>
                  </a:lnTo>
                  <a:lnTo>
                    <a:pt x="80" y="30"/>
                  </a:lnTo>
                  <a:lnTo>
                    <a:pt x="76" y="20"/>
                  </a:lnTo>
                  <a:lnTo>
                    <a:pt x="71" y="15"/>
                  </a:lnTo>
                  <a:lnTo>
                    <a:pt x="70" y="11"/>
                  </a:lnTo>
                  <a:lnTo>
                    <a:pt x="70" y="10"/>
                  </a:lnTo>
                  <a:lnTo>
                    <a:pt x="73" y="12"/>
                  </a:lnTo>
                  <a:lnTo>
                    <a:pt x="79" y="19"/>
                  </a:lnTo>
                  <a:lnTo>
                    <a:pt x="86" y="32"/>
                  </a:lnTo>
                  <a:lnTo>
                    <a:pt x="92" y="46"/>
                  </a:lnTo>
                  <a:lnTo>
                    <a:pt x="93" y="55"/>
                  </a:lnTo>
                  <a:lnTo>
                    <a:pt x="100" y="41"/>
                  </a:lnTo>
                  <a:lnTo>
                    <a:pt x="109" y="25"/>
                  </a:lnTo>
                  <a:lnTo>
                    <a:pt x="117" y="11"/>
                  </a:lnTo>
                  <a:lnTo>
                    <a:pt x="125" y="2"/>
                  </a:lnTo>
                  <a:lnTo>
                    <a:pt x="130" y="0"/>
                  </a:lnTo>
                  <a:lnTo>
                    <a:pt x="131" y="1"/>
                  </a:lnTo>
                  <a:lnTo>
                    <a:pt x="130" y="3"/>
                  </a:lnTo>
                  <a:lnTo>
                    <a:pt x="126" y="8"/>
                  </a:lnTo>
                  <a:lnTo>
                    <a:pt x="122" y="18"/>
                  </a:lnTo>
                  <a:lnTo>
                    <a:pt x="112" y="37"/>
                  </a:lnTo>
                  <a:lnTo>
                    <a:pt x="104" y="54"/>
                  </a:lnTo>
                  <a:lnTo>
                    <a:pt x="97" y="63"/>
                  </a:lnTo>
                  <a:lnTo>
                    <a:pt x="104" y="61"/>
                  </a:lnTo>
                  <a:lnTo>
                    <a:pt x="112" y="58"/>
                  </a:lnTo>
                  <a:lnTo>
                    <a:pt x="119" y="57"/>
                  </a:lnTo>
                  <a:lnTo>
                    <a:pt x="125" y="55"/>
                  </a:lnTo>
                  <a:lnTo>
                    <a:pt x="131" y="53"/>
                  </a:lnTo>
                  <a:lnTo>
                    <a:pt x="137" y="50"/>
                  </a:lnTo>
                  <a:lnTo>
                    <a:pt x="141" y="48"/>
                  </a:lnTo>
                  <a:lnTo>
                    <a:pt x="145" y="46"/>
                  </a:lnTo>
                  <a:lnTo>
                    <a:pt x="150" y="42"/>
                  </a:lnTo>
                  <a:lnTo>
                    <a:pt x="154" y="41"/>
                  </a:lnTo>
                  <a:lnTo>
                    <a:pt x="155" y="43"/>
                  </a:lnTo>
                  <a:lnTo>
                    <a:pt x="153" y="47"/>
                  </a:lnTo>
                  <a:lnTo>
                    <a:pt x="148" y="50"/>
                  </a:lnTo>
                  <a:lnTo>
                    <a:pt x="141" y="54"/>
                  </a:lnTo>
                  <a:lnTo>
                    <a:pt x="133" y="58"/>
                  </a:lnTo>
                  <a:lnTo>
                    <a:pt x="124" y="63"/>
                  </a:lnTo>
                  <a:lnTo>
                    <a:pt x="115" y="68"/>
                  </a:lnTo>
                  <a:lnTo>
                    <a:pt x="107" y="72"/>
                  </a:lnTo>
                  <a:lnTo>
                    <a:pt x="100" y="75"/>
                  </a:lnTo>
                  <a:lnTo>
                    <a:pt x="95" y="76"/>
                  </a:lnTo>
                  <a:lnTo>
                    <a:pt x="87" y="79"/>
                  </a:lnTo>
                  <a:lnTo>
                    <a:pt x="79" y="88"/>
                  </a:lnTo>
                  <a:lnTo>
                    <a:pt x="73" y="98"/>
                  </a:lnTo>
                  <a:lnTo>
                    <a:pt x="72" y="103"/>
                  </a:lnTo>
                  <a:lnTo>
                    <a:pt x="73" y="106"/>
                  </a:lnTo>
                  <a:lnTo>
                    <a:pt x="77" y="108"/>
                  </a:lnTo>
                  <a:lnTo>
                    <a:pt x="79" y="109"/>
                  </a:lnTo>
                  <a:lnTo>
                    <a:pt x="81" y="109"/>
                  </a:lnTo>
                  <a:lnTo>
                    <a:pt x="77" y="111"/>
                  </a:lnTo>
                  <a:lnTo>
                    <a:pt x="73" y="114"/>
                  </a:lnTo>
                  <a:lnTo>
                    <a:pt x="70" y="117"/>
                  </a:lnTo>
                  <a:lnTo>
                    <a:pt x="68" y="120"/>
                  </a:lnTo>
                  <a:lnTo>
                    <a:pt x="65" y="118"/>
                  </a:lnTo>
                  <a:lnTo>
                    <a:pt x="63" y="118"/>
                  </a:lnTo>
                  <a:lnTo>
                    <a:pt x="62" y="118"/>
                  </a:lnTo>
                  <a:lnTo>
                    <a:pt x="58" y="124"/>
                  </a:lnTo>
                  <a:lnTo>
                    <a:pt x="54" y="132"/>
                  </a:lnTo>
                  <a:lnTo>
                    <a:pt x="48" y="144"/>
                  </a:lnTo>
                  <a:lnTo>
                    <a:pt x="41" y="155"/>
                  </a:lnTo>
                  <a:lnTo>
                    <a:pt x="35" y="168"/>
                  </a:lnTo>
                  <a:lnTo>
                    <a:pt x="31" y="181"/>
                  </a:lnTo>
                  <a:lnTo>
                    <a:pt x="28" y="191"/>
                  </a:lnTo>
                  <a:lnTo>
                    <a:pt x="27" y="199"/>
                  </a:lnTo>
                  <a:lnTo>
                    <a:pt x="25" y="204"/>
                  </a:lnTo>
                  <a:lnTo>
                    <a:pt x="24" y="208"/>
                  </a:lnTo>
                  <a:lnTo>
                    <a:pt x="21" y="213"/>
                  </a:lnTo>
                  <a:lnTo>
                    <a:pt x="18" y="216"/>
                  </a:lnTo>
                  <a:lnTo>
                    <a:pt x="15" y="219"/>
                  </a:lnTo>
                  <a:lnTo>
                    <a:pt x="9" y="221"/>
                  </a:lnTo>
                  <a:lnTo>
                    <a:pt x="3" y="222"/>
                  </a:lnTo>
                  <a:lnTo>
                    <a:pt x="0" y="222"/>
                  </a:lnTo>
                  <a:close/>
                </a:path>
              </a:pathLst>
            </a:custGeom>
            <a:solidFill>
              <a:srgbClr val="004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426" name="Freeform 303"/>
            <p:cNvSpPr>
              <a:spLocks/>
            </p:cNvSpPr>
            <p:nvPr/>
          </p:nvSpPr>
          <p:spPr bwMode="auto">
            <a:xfrm>
              <a:off x="253" y="221"/>
              <a:ext cx="50" cy="86"/>
            </a:xfrm>
            <a:custGeom>
              <a:avLst/>
              <a:gdLst>
                <a:gd name="T0" fmla="*/ 1 w 100"/>
                <a:gd name="T1" fmla="*/ 1 h 172"/>
                <a:gd name="T2" fmla="*/ 1 w 100"/>
                <a:gd name="T3" fmla="*/ 1 h 172"/>
                <a:gd name="T4" fmla="*/ 1 w 100"/>
                <a:gd name="T5" fmla="*/ 1 h 172"/>
                <a:gd name="T6" fmla="*/ 1 w 100"/>
                <a:gd name="T7" fmla="*/ 1 h 172"/>
                <a:gd name="T8" fmla="*/ 1 w 100"/>
                <a:gd name="T9" fmla="*/ 1 h 172"/>
                <a:gd name="T10" fmla="*/ 1 w 100"/>
                <a:gd name="T11" fmla="*/ 1 h 172"/>
                <a:gd name="T12" fmla="*/ 0 w 100"/>
                <a:gd name="T13" fmla="*/ 1 h 172"/>
                <a:gd name="T14" fmla="*/ 1 w 100"/>
                <a:gd name="T15" fmla="*/ 1 h 172"/>
                <a:gd name="T16" fmla="*/ 1 w 100"/>
                <a:gd name="T17" fmla="*/ 1 h 172"/>
                <a:gd name="T18" fmla="*/ 1 w 100"/>
                <a:gd name="T19" fmla="*/ 1 h 172"/>
                <a:gd name="T20" fmla="*/ 1 w 100"/>
                <a:gd name="T21" fmla="*/ 1 h 172"/>
                <a:gd name="T22" fmla="*/ 1 w 100"/>
                <a:gd name="T23" fmla="*/ 1 h 172"/>
                <a:gd name="T24" fmla="*/ 1 w 100"/>
                <a:gd name="T25" fmla="*/ 1 h 172"/>
                <a:gd name="T26" fmla="*/ 1 w 100"/>
                <a:gd name="T27" fmla="*/ 1 h 172"/>
                <a:gd name="T28" fmla="*/ 1 w 100"/>
                <a:gd name="T29" fmla="*/ 1 h 172"/>
                <a:gd name="T30" fmla="*/ 1 w 100"/>
                <a:gd name="T31" fmla="*/ 1 h 172"/>
                <a:gd name="T32" fmla="*/ 1 w 100"/>
                <a:gd name="T33" fmla="*/ 1 h 172"/>
                <a:gd name="T34" fmla="*/ 1 w 100"/>
                <a:gd name="T35" fmla="*/ 1 h 172"/>
                <a:gd name="T36" fmla="*/ 1 w 100"/>
                <a:gd name="T37" fmla="*/ 1 h 172"/>
                <a:gd name="T38" fmla="*/ 1 w 100"/>
                <a:gd name="T39" fmla="*/ 1 h 172"/>
                <a:gd name="T40" fmla="*/ 1 w 100"/>
                <a:gd name="T41" fmla="*/ 1 h 172"/>
                <a:gd name="T42" fmla="*/ 1 w 100"/>
                <a:gd name="T43" fmla="*/ 1 h 172"/>
                <a:gd name="T44" fmla="*/ 1 w 100"/>
                <a:gd name="T45" fmla="*/ 1 h 172"/>
                <a:gd name="T46" fmla="*/ 1 w 100"/>
                <a:gd name="T47" fmla="*/ 2 h 172"/>
                <a:gd name="T48" fmla="*/ 1 w 100"/>
                <a:gd name="T49" fmla="*/ 2 h 172"/>
                <a:gd name="T50" fmla="*/ 1 w 100"/>
                <a:gd name="T51" fmla="*/ 2 h 172"/>
                <a:gd name="T52" fmla="*/ 1 w 100"/>
                <a:gd name="T53" fmla="*/ 2 h 172"/>
                <a:gd name="T54" fmla="*/ 1 w 100"/>
                <a:gd name="T55" fmla="*/ 1 h 172"/>
                <a:gd name="T56" fmla="*/ 1 w 100"/>
                <a:gd name="T57" fmla="*/ 1 h 172"/>
                <a:gd name="T58" fmla="*/ 1 w 100"/>
                <a:gd name="T59" fmla="*/ 1 h 172"/>
                <a:gd name="T60" fmla="*/ 1 w 100"/>
                <a:gd name="T61" fmla="*/ 1 h 172"/>
                <a:gd name="T62" fmla="*/ 1 w 100"/>
                <a:gd name="T63" fmla="*/ 1 h 172"/>
                <a:gd name="T64" fmla="*/ 1 w 100"/>
                <a:gd name="T65" fmla="*/ 2 h 172"/>
                <a:gd name="T66" fmla="*/ 1 w 100"/>
                <a:gd name="T67" fmla="*/ 1 h 172"/>
                <a:gd name="T68" fmla="*/ 1 w 100"/>
                <a:gd name="T69" fmla="*/ 1 h 172"/>
                <a:gd name="T70" fmla="*/ 1 w 100"/>
                <a:gd name="T71" fmla="*/ 1 h 172"/>
                <a:gd name="T72" fmla="*/ 1 w 100"/>
                <a:gd name="T73" fmla="*/ 1 h 172"/>
                <a:gd name="T74" fmla="*/ 1 w 100"/>
                <a:gd name="T75" fmla="*/ 1 h 172"/>
                <a:gd name="T76" fmla="*/ 1 w 100"/>
                <a:gd name="T77" fmla="*/ 1 h 172"/>
                <a:gd name="T78" fmla="*/ 1 w 100"/>
                <a:gd name="T79" fmla="*/ 1 h 172"/>
                <a:gd name="T80" fmla="*/ 1 w 100"/>
                <a:gd name="T81" fmla="*/ 1 h 172"/>
                <a:gd name="T82" fmla="*/ 1 w 100"/>
                <a:gd name="T83" fmla="*/ 1 h 172"/>
                <a:gd name="T84" fmla="*/ 1 w 100"/>
                <a:gd name="T85" fmla="*/ 1 h 172"/>
                <a:gd name="T86" fmla="*/ 1 w 100"/>
                <a:gd name="T87" fmla="*/ 1 h 172"/>
                <a:gd name="T88" fmla="*/ 1 w 100"/>
                <a:gd name="T89" fmla="*/ 1 h 172"/>
                <a:gd name="T90" fmla="*/ 1 w 100"/>
                <a:gd name="T91" fmla="*/ 1 h 172"/>
                <a:gd name="T92" fmla="*/ 1 w 100"/>
                <a:gd name="T93" fmla="*/ 1 h 172"/>
                <a:gd name="T94" fmla="*/ 1 w 100"/>
                <a:gd name="T95" fmla="*/ 1 h 172"/>
                <a:gd name="T96" fmla="*/ 1 w 100"/>
                <a:gd name="T97" fmla="*/ 1 h 172"/>
                <a:gd name="T98" fmla="*/ 1 w 100"/>
                <a:gd name="T99" fmla="*/ 0 h 172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100" h="172">
                  <a:moveTo>
                    <a:pt x="70" y="3"/>
                  </a:moveTo>
                  <a:lnTo>
                    <a:pt x="65" y="10"/>
                  </a:lnTo>
                  <a:lnTo>
                    <a:pt x="61" y="20"/>
                  </a:lnTo>
                  <a:lnTo>
                    <a:pt x="56" y="31"/>
                  </a:lnTo>
                  <a:lnTo>
                    <a:pt x="54" y="36"/>
                  </a:lnTo>
                  <a:lnTo>
                    <a:pt x="48" y="36"/>
                  </a:lnTo>
                  <a:lnTo>
                    <a:pt x="40" y="39"/>
                  </a:lnTo>
                  <a:lnTo>
                    <a:pt x="32" y="42"/>
                  </a:lnTo>
                  <a:lnTo>
                    <a:pt x="24" y="47"/>
                  </a:lnTo>
                  <a:lnTo>
                    <a:pt x="16" y="51"/>
                  </a:lnTo>
                  <a:lnTo>
                    <a:pt x="9" y="55"/>
                  </a:lnTo>
                  <a:lnTo>
                    <a:pt x="3" y="60"/>
                  </a:lnTo>
                  <a:lnTo>
                    <a:pt x="1" y="62"/>
                  </a:lnTo>
                  <a:lnTo>
                    <a:pt x="0" y="65"/>
                  </a:lnTo>
                  <a:lnTo>
                    <a:pt x="0" y="66"/>
                  </a:lnTo>
                  <a:lnTo>
                    <a:pt x="1" y="66"/>
                  </a:lnTo>
                  <a:lnTo>
                    <a:pt x="4" y="65"/>
                  </a:lnTo>
                  <a:lnTo>
                    <a:pt x="8" y="63"/>
                  </a:lnTo>
                  <a:lnTo>
                    <a:pt x="12" y="61"/>
                  </a:lnTo>
                  <a:lnTo>
                    <a:pt x="18" y="57"/>
                  </a:lnTo>
                  <a:lnTo>
                    <a:pt x="25" y="53"/>
                  </a:lnTo>
                  <a:lnTo>
                    <a:pt x="32" y="49"/>
                  </a:lnTo>
                  <a:lnTo>
                    <a:pt x="39" y="47"/>
                  </a:lnTo>
                  <a:lnTo>
                    <a:pt x="45" y="45"/>
                  </a:lnTo>
                  <a:lnTo>
                    <a:pt x="49" y="43"/>
                  </a:lnTo>
                  <a:lnTo>
                    <a:pt x="47" y="51"/>
                  </a:lnTo>
                  <a:lnTo>
                    <a:pt x="45" y="63"/>
                  </a:lnTo>
                  <a:lnTo>
                    <a:pt x="42" y="73"/>
                  </a:lnTo>
                  <a:lnTo>
                    <a:pt x="41" y="80"/>
                  </a:lnTo>
                  <a:lnTo>
                    <a:pt x="38" y="85"/>
                  </a:lnTo>
                  <a:lnTo>
                    <a:pt x="32" y="89"/>
                  </a:lnTo>
                  <a:lnTo>
                    <a:pt x="26" y="96"/>
                  </a:lnTo>
                  <a:lnTo>
                    <a:pt x="20" y="102"/>
                  </a:lnTo>
                  <a:lnTo>
                    <a:pt x="15" y="109"/>
                  </a:lnTo>
                  <a:lnTo>
                    <a:pt x="9" y="114"/>
                  </a:lnTo>
                  <a:lnTo>
                    <a:pt x="5" y="118"/>
                  </a:lnTo>
                  <a:lnTo>
                    <a:pt x="4" y="122"/>
                  </a:lnTo>
                  <a:lnTo>
                    <a:pt x="3" y="125"/>
                  </a:lnTo>
                  <a:lnTo>
                    <a:pt x="3" y="128"/>
                  </a:lnTo>
                  <a:lnTo>
                    <a:pt x="5" y="128"/>
                  </a:lnTo>
                  <a:lnTo>
                    <a:pt x="8" y="124"/>
                  </a:lnTo>
                  <a:lnTo>
                    <a:pt x="15" y="117"/>
                  </a:lnTo>
                  <a:lnTo>
                    <a:pt x="25" y="107"/>
                  </a:lnTo>
                  <a:lnTo>
                    <a:pt x="34" y="99"/>
                  </a:lnTo>
                  <a:lnTo>
                    <a:pt x="41" y="93"/>
                  </a:lnTo>
                  <a:lnTo>
                    <a:pt x="42" y="107"/>
                  </a:lnTo>
                  <a:lnTo>
                    <a:pt x="43" y="130"/>
                  </a:lnTo>
                  <a:lnTo>
                    <a:pt x="46" y="153"/>
                  </a:lnTo>
                  <a:lnTo>
                    <a:pt x="48" y="167"/>
                  </a:lnTo>
                  <a:lnTo>
                    <a:pt x="49" y="171"/>
                  </a:lnTo>
                  <a:lnTo>
                    <a:pt x="50" y="172"/>
                  </a:lnTo>
                  <a:lnTo>
                    <a:pt x="50" y="170"/>
                  </a:lnTo>
                  <a:lnTo>
                    <a:pt x="52" y="164"/>
                  </a:lnTo>
                  <a:lnTo>
                    <a:pt x="52" y="149"/>
                  </a:lnTo>
                  <a:lnTo>
                    <a:pt x="50" y="124"/>
                  </a:lnTo>
                  <a:lnTo>
                    <a:pt x="49" y="100"/>
                  </a:lnTo>
                  <a:lnTo>
                    <a:pt x="52" y="85"/>
                  </a:lnTo>
                  <a:lnTo>
                    <a:pt x="53" y="84"/>
                  </a:lnTo>
                  <a:lnTo>
                    <a:pt x="54" y="84"/>
                  </a:lnTo>
                  <a:lnTo>
                    <a:pt x="55" y="86"/>
                  </a:lnTo>
                  <a:lnTo>
                    <a:pt x="56" y="91"/>
                  </a:lnTo>
                  <a:lnTo>
                    <a:pt x="61" y="99"/>
                  </a:lnTo>
                  <a:lnTo>
                    <a:pt x="71" y="111"/>
                  </a:lnTo>
                  <a:lnTo>
                    <a:pt x="83" y="124"/>
                  </a:lnTo>
                  <a:lnTo>
                    <a:pt x="90" y="130"/>
                  </a:lnTo>
                  <a:lnTo>
                    <a:pt x="93" y="130"/>
                  </a:lnTo>
                  <a:lnTo>
                    <a:pt x="93" y="126"/>
                  </a:lnTo>
                  <a:lnTo>
                    <a:pt x="90" y="123"/>
                  </a:lnTo>
                  <a:lnTo>
                    <a:pt x="85" y="117"/>
                  </a:lnTo>
                  <a:lnTo>
                    <a:pt x="78" y="109"/>
                  </a:lnTo>
                  <a:lnTo>
                    <a:pt x="70" y="99"/>
                  </a:lnTo>
                  <a:lnTo>
                    <a:pt x="63" y="88"/>
                  </a:lnTo>
                  <a:lnTo>
                    <a:pt x="58" y="80"/>
                  </a:lnTo>
                  <a:lnTo>
                    <a:pt x="58" y="72"/>
                  </a:lnTo>
                  <a:lnTo>
                    <a:pt x="58" y="61"/>
                  </a:lnTo>
                  <a:lnTo>
                    <a:pt x="60" y="51"/>
                  </a:lnTo>
                  <a:lnTo>
                    <a:pt x="61" y="46"/>
                  </a:lnTo>
                  <a:lnTo>
                    <a:pt x="62" y="43"/>
                  </a:lnTo>
                  <a:lnTo>
                    <a:pt x="64" y="43"/>
                  </a:lnTo>
                  <a:lnTo>
                    <a:pt x="67" y="46"/>
                  </a:lnTo>
                  <a:lnTo>
                    <a:pt x="69" y="49"/>
                  </a:lnTo>
                  <a:lnTo>
                    <a:pt x="76" y="55"/>
                  </a:lnTo>
                  <a:lnTo>
                    <a:pt x="85" y="63"/>
                  </a:lnTo>
                  <a:lnTo>
                    <a:pt x="93" y="71"/>
                  </a:lnTo>
                  <a:lnTo>
                    <a:pt x="99" y="76"/>
                  </a:lnTo>
                  <a:lnTo>
                    <a:pt x="100" y="76"/>
                  </a:lnTo>
                  <a:lnTo>
                    <a:pt x="98" y="72"/>
                  </a:lnTo>
                  <a:lnTo>
                    <a:pt x="94" y="66"/>
                  </a:lnTo>
                  <a:lnTo>
                    <a:pt x="88" y="61"/>
                  </a:lnTo>
                  <a:lnTo>
                    <a:pt x="84" y="55"/>
                  </a:lnTo>
                  <a:lnTo>
                    <a:pt x="79" y="49"/>
                  </a:lnTo>
                  <a:lnTo>
                    <a:pt x="75" y="43"/>
                  </a:lnTo>
                  <a:lnTo>
                    <a:pt x="72" y="39"/>
                  </a:lnTo>
                  <a:lnTo>
                    <a:pt x="70" y="34"/>
                  </a:lnTo>
                  <a:lnTo>
                    <a:pt x="70" y="26"/>
                  </a:lnTo>
                  <a:lnTo>
                    <a:pt x="70" y="17"/>
                  </a:lnTo>
                  <a:lnTo>
                    <a:pt x="73" y="9"/>
                  </a:lnTo>
                  <a:lnTo>
                    <a:pt x="76" y="3"/>
                  </a:lnTo>
                  <a:lnTo>
                    <a:pt x="76" y="0"/>
                  </a:lnTo>
                  <a:lnTo>
                    <a:pt x="73" y="0"/>
                  </a:lnTo>
                  <a:lnTo>
                    <a:pt x="70" y="3"/>
                  </a:lnTo>
                  <a:close/>
                </a:path>
              </a:pathLst>
            </a:custGeom>
            <a:solidFill>
              <a:srgbClr val="004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427" name="Freeform 304"/>
            <p:cNvSpPr>
              <a:spLocks/>
            </p:cNvSpPr>
            <p:nvPr/>
          </p:nvSpPr>
          <p:spPr bwMode="auto">
            <a:xfrm>
              <a:off x="430" y="182"/>
              <a:ext cx="100" cy="79"/>
            </a:xfrm>
            <a:custGeom>
              <a:avLst/>
              <a:gdLst>
                <a:gd name="T0" fmla="*/ 1 w 200"/>
                <a:gd name="T1" fmla="*/ 1 h 158"/>
                <a:gd name="T2" fmla="*/ 1 w 200"/>
                <a:gd name="T3" fmla="*/ 1 h 158"/>
                <a:gd name="T4" fmla="*/ 1 w 200"/>
                <a:gd name="T5" fmla="*/ 1 h 158"/>
                <a:gd name="T6" fmla="*/ 1 w 200"/>
                <a:gd name="T7" fmla="*/ 1 h 158"/>
                <a:gd name="T8" fmla="*/ 1 w 200"/>
                <a:gd name="T9" fmla="*/ 1 h 158"/>
                <a:gd name="T10" fmla="*/ 1 w 200"/>
                <a:gd name="T11" fmla="*/ 1 h 158"/>
                <a:gd name="T12" fmla="*/ 1 w 200"/>
                <a:gd name="T13" fmla="*/ 1 h 158"/>
                <a:gd name="T14" fmla="*/ 1 w 200"/>
                <a:gd name="T15" fmla="*/ 1 h 158"/>
                <a:gd name="T16" fmla="*/ 1 w 200"/>
                <a:gd name="T17" fmla="*/ 1 h 158"/>
                <a:gd name="T18" fmla="*/ 1 w 200"/>
                <a:gd name="T19" fmla="*/ 1 h 158"/>
                <a:gd name="T20" fmla="*/ 1 w 200"/>
                <a:gd name="T21" fmla="*/ 1 h 158"/>
                <a:gd name="T22" fmla="*/ 1 w 200"/>
                <a:gd name="T23" fmla="*/ 1 h 158"/>
                <a:gd name="T24" fmla="*/ 1 w 200"/>
                <a:gd name="T25" fmla="*/ 1 h 158"/>
                <a:gd name="T26" fmla="*/ 1 w 200"/>
                <a:gd name="T27" fmla="*/ 1 h 158"/>
                <a:gd name="T28" fmla="*/ 1 w 200"/>
                <a:gd name="T29" fmla="*/ 1 h 158"/>
                <a:gd name="T30" fmla="*/ 1 w 200"/>
                <a:gd name="T31" fmla="*/ 2 h 158"/>
                <a:gd name="T32" fmla="*/ 1 w 200"/>
                <a:gd name="T33" fmla="*/ 2 h 158"/>
                <a:gd name="T34" fmla="*/ 1 w 200"/>
                <a:gd name="T35" fmla="*/ 2 h 158"/>
                <a:gd name="T36" fmla="*/ 1 w 200"/>
                <a:gd name="T37" fmla="*/ 2 h 158"/>
                <a:gd name="T38" fmla="*/ 1 w 200"/>
                <a:gd name="T39" fmla="*/ 1 h 158"/>
                <a:gd name="T40" fmla="*/ 1 w 200"/>
                <a:gd name="T41" fmla="*/ 1 h 158"/>
                <a:gd name="T42" fmla="*/ 2 w 200"/>
                <a:gd name="T43" fmla="*/ 1 h 158"/>
                <a:gd name="T44" fmla="*/ 2 w 200"/>
                <a:gd name="T45" fmla="*/ 1 h 158"/>
                <a:gd name="T46" fmla="*/ 2 w 200"/>
                <a:gd name="T47" fmla="*/ 2 h 158"/>
                <a:gd name="T48" fmla="*/ 2 w 200"/>
                <a:gd name="T49" fmla="*/ 2 h 158"/>
                <a:gd name="T50" fmla="*/ 2 w 200"/>
                <a:gd name="T51" fmla="*/ 2 h 158"/>
                <a:gd name="T52" fmla="*/ 2 w 200"/>
                <a:gd name="T53" fmla="*/ 1 h 158"/>
                <a:gd name="T54" fmla="*/ 2 w 200"/>
                <a:gd name="T55" fmla="*/ 1 h 158"/>
                <a:gd name="T56" fmla="*/ 2 w 200"/>
                <a:gd name="T57" fmla="*/ 1 h 158"/>
                <a:gd name="T58" fmla="*/ 1 w 200"/>
                <a:gd name="T59" fmla="*/ 1 h 158"/>
                <a:gd name="T60" fmla="*/ 1 w 200"/>
                <a:gd name="T61" fmla="*/ 1 h 158"/>
                <a:gd name="T62" fmla="*/ 1 w 200"/>
                <a:gd name="T63" fmla="*/ 1 h 158"/>
                <a:gd name="T64" fmla="*/ 1 w 200"/>
                <a:gd name="T65" fmla="*/ 1 h 158"/>
                <a:gd name="T66" fmla="*/ 2 w 200"/>
                <a:gd name="T67" fmla="*/ 1 h 158"/>
                <a:gd name="T68" fmla="*/ 2 w 200"/>
                <a:gd name="T69" fmla="*/ 1 h 158"/>
                <a:gd name="T70" fmla="*/ 2 w 200"/>
                <a:gd name="T71" fmla="*/ 1 h 158"/>
                <a:gd name="T72" fmla="*/ 2 w 200"/>
                <a:gd name="T73" fmla="*/ 1 h 158"/>
                <a:gd name="T74" fmla="*/ 2 w 200"/>
                <a:gd name="T75" fmla="*/ 1 h 158"/>
                <a:gd name="T76" fmla="*/ 2 w 200"/>
                <a:gd name="T77" fmla="*/ 1 h 158"/>
                <a:gd name="T78" fmla="*/ 2 w 200"/>
                <a:gd name="T79" fmla="*/ 1 h 158"/>
                <a:gd name="T80" fmla="*/ 2 w 200"/>
                <a:gd name="T81" fmla="*/ 1 h 158"/>
                <a:gd name="T82" fmla="*/ 1 w 200"/>
                <a:gd name="T83" fmla="*/ 1 h 158"/>
                <a:gd name="T84" fmla="*/ 1 w 200"/>
                <a:gd name="T85" fmla="*/ 1 h 158"/>
                <a:gd name="T86" fmla="*/ 1 w 200"/>
                <a:gd name="T87" fmla="*/ 1 h 158"/>
                <a:gd name="T88" fmla="*/ 1 w 200"/>
                <a:gd name="T89" fmla="*/ 1 h 158"/>
                <a:gd name="T90" fmla="*/ 1 w 200"/>
                <a:gd name="T91" fmla="*/ 1 h 158"/>
                <a:gd name="T92" fmla="*/ 1 w 200"/>
                <a:gd name="T93" fmla="*/ 1 h 158"/>
                <a:gd name="T94" fmla="*/ 1 w 200"/>
                <a:gd name="T95" fmla="*/ 1 h 158"/>
                <a:gd name="T96" fmla="*/ 1 w 200"/>
                <a:gd name="T97" fmla="*/ 1 h 158"/>
                <a:gd name="T98" fmla="*/ 1 w 200"/>
                <a:gd name="T99" fmla="*/ 1 h 158"/>
                <a:gd name="T100" fmla="*/ 1 w 200"/>
                <a:gd name="T101" fmla="*/ 1 h 158"/>
                <a:gd name="T102" fmla="*/ 1 w 200"/>
                <a:gd name="T103" fmla="*/ 0 h 158"/>
                <a:gd name="T104" fmla="*/ 1 w 200"/>
                <a:gd name="T105" fmla="*/ 1 h 158"/>
                <a:gd name="T106" fmla="*/ 1 w 200"/>
                <a:gd name="T107" fmla="*/ 1 h 158"/>
                <a:gd name="T108" fmla="*/ 1 w 200"/>
                <a:gd name="T109" fmla="*/ 1 h 158"/>
                <a:gd name="T110" fmla="*/ 1 w 200"/>
                <a:gd name="T111" fmla="*/ 1 h 158"/>
                <a:gd name="T112" fmla="*/ 1 w 200"/>
                <a:gd name="T113" fmla="*/ 1 h 158"/>
                <a:gd name="T114" fmla="*/ 1 w 200"/>
                <a:gd name="T115" fmla="*/ 1 h 158"/>
                <a:gd name="T116" fmla="*/ 1 w 200"/>
                <a:gd name="T117" fmla="*/ 1 h 158"/>
                <a:gd name="T118" fmla="*/ 1 w 200"/>
                <a:gd name="T119" fmla="*/ 1 h 158"/>
                <a:gd name="T120" fmla="*/ 1 w 200"/>
                <a:gd name="T121" fmla="*/ 1 h 158"/>
                <a:gd name="T122" fmla="*/ 1 w 200"/>
                <a:gd name="T123" fmla="*/ 1 h 158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200" h="158">
                  <a:moveTo>
                    <a:pt x="0" y="13"/>
                  </a:moveTo>
                  <a:lnTo>
                    <a:pt x="5" y="16"/>
                  </a:lnTo>
                  <a:lnTo>
                    <a:pt x="11" y="22"/>
                  </a:lnTo>
                  <a:lnTo>
                    <a:pt x="16" y="27"/>
                  </a:lnTo>
                  <a:lnTo>
                    <a:pt x="19" y="30"/>
                  </a:lnTo>
                  <a:lnTo>
                    <a:pt x="23" y="33"/>
                  </a:lnTo>
                  <a:lnTo>
                    <a:pt x="31" y="35"/>
                  </a:lnTo>
                  <a:lnTo>
                    <a:pt x="39" y="40"/>
                  </a:lnTo>
                  <a:lnTo>
                    <a:pt x="45" y="43"/>
                  </a:lnTo>
                  <a:lnTo>
                    <a:pt x="45" y="58"/>
                  </a:lnTo>
                  <a:lnTo>
                    <a:pt x="45" y="74"/>
                  </a:lnTo>
                  <a:lnTo>
                    <a:pt x="45" y="89"/>
                  </a:lnTo>
                  <a:lnTo>
                    <a:pt x="47" y="101"/>
                  </a:lnTo>
                  <a:lnTo>
                    <a:pt x="50" y="105"/>
                  </a:lnTo>
                  <a:lnTo>
                    <a:pt x="51" y="105"/>
                  </a:lnTo>
                  <a:lnTo>
                    <a:pt x="51" y="101"/>
                  </a:lnTo>
                  <a:lnTo>
                    <a:pt x="50" y="96"/>
                  </a:lnTo>
                  <a:lnTo>
                    <a:pt x="50" y="86"/>
                  </a:lnTo>
                  <a:lnTo>
                    <a:pt x="51" y="69"/>
                  </a:lnTo>
                  <a:lnTo>
                    <a:pt x="53" y="53"/>
                  </a:lnTo>
                  <a:lnTo>
                    <a:pt x="56" y="44"/>
                  </a:lnTo>
                  <a:lnTo>
                    <a:pt x="59" y="46"/>
                  </a:lnTo>
                  <a:lnTo>
                    <a:pt x="62" y="50"/>
                  </a:lnTo>
                  <a:lnTo>
                    <a:pt x="68" y="55"/>
                  </a:lnTo>
                  <a:lnTo>
                    <a:pt x="74" y="60"/>
                  </a:lnTo>
                  <a:lnTo>
                    <a:pt x="79" y="65"/>
                  </a:lnTo>
                  <a:lnTo>
                    <a:pt x="84" y="69"/>
                  </a:lnTo>
                  <a:lnTo>
                    <a:pt x="88" y="73"/>
                  </a:lnTo>
                  <a:lnTo>
                    <a:pt x="91" y="75"/>
                  </a:lnTo>
                  <a:lnTo>
                    <a:pt x="94" y="94"/>
                  </a:lnTo>
                  <a:lnTo>
                    <a:pt x="97" y="118"/>
                  </a:lnTo>
                  <a:lnTo>
                    <a:pt x="103" y="141"/>
                  </a:lnTo>
                  <a:lnTo>
                    <a:pt x="109" y="155"/>
                  </a:lnTo>
                  <a:lnTo>
                    <a:pt x="112" y="158"/>
                  </a:lnTo>
                  <a:lnTo>
                    <a:pt x="113" y="156"/>
                  </a:lnTo>
                  <a:lnTo>
                    <a:pt x="112" y="150"/>
                  </a:lnTo>
                  <a:lnTo>
                    <a:pt x="110" y="143"/>
                  </a:lnTo>
                  <a:lnTo>
                    <a:pt x="107" y="131"/>
                  </a:lnTo>
                  <a:lnTo>
                    <a:pt x="104" y="112"/>
                  </a:lnTo>
                  <a:lnTo>
                    <a:pt x="100" y="94"/>
                  </a:lnTo>
                  <a:lnTo>
                    <a:pt x="100" y="81"/>
                  </a:lnTo>
                  <a:lnTo>
                    <a:pt x="110" y="86"/>
                  </a:lnTo>
                  <a:lnTo>
                    <a:pt x="122" y="94"/>
                  </a:lnTo>
                  <a:lnTo>
                    <a:pt x="137" y="102"/>
                  </a:lnTo>
                  <a:lnTo>
                    <a:pt x="153" y="110"/>
                  </a:lnTo>
                  <a:lnTo>
                    <a:pt x="168" y="119"/>
                  </a:lnTo>
                  <a:lnTo>
                    <a:pt x="181" y="126"/>
                  </a:lnTo>
                  <a:lnTo>
                    <a:pt x="191" y="132"/>
                  </a:lnTo>
                  <a:lnTo>
                    <a:pt x="196" y="135"/>
                  </a:lnTo>
                  <a:lnTo>
                    <a:pt x="198" y="138"/>
                  </a:lnTo>
                  <a:lnTo>
                    <a:pt x="200" y="136"/>
                  </a:lnTo>
                  <a:lnTo>
                    <a:pt x="197" y="133"/>
                  </a:lnTo>
                  <a:lnTo>
                    <a:pt x="191" y="128"/>
                  </a:lnTo>
                  <a:lnTo>
                    <a:pt x="186" y="124"/>
                  </a:lnTo>
                  <a:lnTo>
                    <a:pt x="175" y="117"/>
                  </a:lnTo>
                  <a:lnTo>
                    <a:pt x="163" y="109"/>
                  </a:lnTo>
                  <a:lnTo>
                    <a:pt x="149" y="99"/>
                  </a:lnTo>
                  <a:lnTo>
                    <a:pt x="135" y="91"/>
                  </a:lnTo>
                  <a:lnTo>
                    <a:pt x="122" y="83"/>
                  </a:lnTo>
                  <a:lnTo>
                    <a:pt x="112" y="78"/>
                  </a:lnTo>
                  <a:lnTo>
                    <a:pt x="106" y="74"/>
                  </a:lnTo>
                  <a:lnTo>
                    <a:pt x="102" y="73"/>
                  </a:lnTo>
                  <a:lnTo>
                    <a:pt x="103" y="72"/>
                  </a:lnTo>
                  <a:lnTo>
                    <a:pt x="107" y="72"/>
                  </a:lnTo>
                  <a:lnTo>
                    <a:pt x="115" y="69"/>
                  </a:lnTo>
                  <a:lnTo>
                    <a:pt x="122" y="67"/>
                  </a:lnTo>
                  <a:lnTo>
                    <a:pt x="132" y="65"/>
                  </a:lnTo>
                  <a:lnTo>
                    <a:pt x="143" y="64"/>
                  </a:lnTo>
                  <a:lnTo>
                    <a:pt x="155" y="63"/>
                  </a:lnTo>
                  <a:lnTo>
                    <a:pt x="166" y="61"/>
                  </a:lnTo>
                  <a:lnTo>
                    <a:pt x="178" y="63"/>
                  </a:lnTo>
                  <a:lnTo>
                    <a:pt x="187" y="64"/>
                  </a:lnTo>
                  <a:lnTo>
                    <a:pt x="194" y="66"/>
                  </a:lnTo>
                  <a:lnTo>
                    <a:pt x="200" y="69"/>
                  </a:lnTo>
                  <a:lnTo>
                    <a:pt x="200" y="67"/>
                  </a:lnTo>
                  <a:lnTo>
                    <a:pt x="196" y="64"/>
                  </a:lnTo>
                  <a:lnTo>
                    <a:pt x="190" y="60"/>
                  </a:lnTo>
                  <a:lnTo>
                    <a:pt x="185" y="59"/>
                  </a:lnTo>
                  <a:lnTo>
                    <a:pt x="174" y="58"/>
                  </a:lnTo>
                  <a:lnTo>
                    <a:pt x="162" y="58"/>
                  </a:lnTo>
                  <a:lnTo>
                    <a:pt x="148" y="58"/>
                  </a:lnTo>
                  <a:lnTo>
                    <a:pt x="133" y="58"/>
                  </a:lnTo>
                  <a:lnTo>
                    <a:pt x="120" y="59"/>
                  </a:lnTo>
                  <a:lnTo>
                    <a:pt x="110" y="59"/>
                  </a:lnTo>
                  <a:lnTo>
                    <a:pt x="104" y="60"/>
                  </a:lnTo>
                  <a:lnTo>
                    <a:pt x="100" y="59"/>
                  </a:lnTo>
                  <a:lnTo>
                    <a:pt x="95" y="57"/>
                  </a:lnTo>
                  <a:lnTo>
                    <a:pt x="90" y="53"/>
                  </a:lnTo>
                  <a:lnTo>
                    <a:pt x="84" y="49"/>
                  </a:lnTo>
                  <a:lnTo>
                    <a:pt x="79" y="44"/>
                  </a:lnTo>
                  <a:lnTo>
                    <a:pt x="73" y="40"/>
                  </a:lnTo>
                  <a:lnTo>
                    <a:pt x="69" y="37"/>
                  </a:lnTo>
                  <a:lnTo>
                    <a:pt x="67" y="35"/>
                  </a:lnTo>
                  <a:lnTo>
                    <a:pt x="73" y="31"/>
                  </a:lnTo>
                  <a:lnTo>
                    <a:pt x="80" y="27"/>
                  </a:lnTo>
                  <a:lnTo>
                    <a:pt x="88" y="22"/>
                  </a:lnTo>
                  <a:lnTo>
                    <a:pt x="97" y="18"/>
                  </a:lnTo>
                  <a:lnTo>
                    <a:pt x="105" y="13"/>
                  </a:lnTo>
                  <a:lnTo>
                    <a:pt x="112" y="8"/>
                  </a:lnTo>
                  <a:lnTo>
                    <a:pt x="119" y="6"/>
                  </a:lnTo>
                  <a:lnTo>
                    <a:pt x="124" y="5"/>
                  </a:lnTo>
                  <a:lnTo>
                    <a:pt x="128" y="4"/>
                  </a:lnTo>
                  <a:lnTo>
                    <a:pt x="128" y="1"/>
                  </a:lnTo>
                  <a:lnTo>
                    <a:pt x="122" y="0"/>
                  </a:lnTo>
                  <a:lnTo>
                    <a:pt x="114" y="3"/>
                  </a:lnTo>
                  <a:lnTo>
                    <a:pt x="109" y="5"/>
                  </a:lnTo>
                  <a:lnTo>
                    <a:pt x="102" y="8"/>
                  </a:lnTo>
                  <a:lnTo>
                    <a:pt x="92" y="12"/>
                  </a:lnTo>
                  <a:lnTo>
                    <a:pt x="84" y="15"/>
                  </a:lnTo>
                  <a:lnTo>
                    <a:pt x="75" y="20"/>
                  </a:lnTo>
                  <a:lnTo>
                    <a:pt x="68" y="23"/>
                  </a:lnTo>
                  <a:lnTo>
                    <a:pt x="61" y="26"/>
                  </a:lnTo>
                  <a:lnTo>
                    <a:pt x="58" y="28"/>
                  </a:lnTo>
                  <a:lnTo>
                    <a:pt x="53" y="30"/>
                  </a:lnTo>
                  <a:lnTo>
                    <a:pt x="49" y="30"/>
                  </a:lnTo>
                  <a:lnTo>
                    <a:pt x="43" y="29"/>
                  </a:lnTo>
                  <a:lnTo>
                    <a:pt x="37" y="26"/>
                  </a:lnTo>
                  <a:lnTo>
                    <a:pt x="33" y="23"/>
                  </a:lnTo>
                  <a:lnTo>
                    <a:pt x="28" y="21"/>
                  </a:lnTo>
                  <a:lnTo>
                    <a:pt x="22" y="19"/>
                  </a:lnTo>
                  <a:lnTo>
                    <a:pt x="16" y="18"/>
                  </a:lnTo>
                  <a:lnTo>
                    <a:pt x="12" y="15"/>
                  </a:lnTo>
                  <a:lnTo>
                    <a:pt x="6" y="14"/>
                  </a:lnTo>
                  <a:lnTo>
                    <a:pt x="3" y="13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004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428" name="Freeform 305"/>
            <p:cNvSpPr>
              <a:spLocks/>
            </p:cNvSpPr>
            <p:nvPr/>
          </p:nvSpPr>
          <p:spPr bwMode="auto">
            <a:xfrm>
              <a:off x="85" y="303"/>
              <a:ext cx="65" cy="67"/>
            </a:xfrm>
            <a:custGeom>
              <a:avLst/>
              <a:gdLst>
                <a:gd name="T0" fmla="*/ 0 w 131"/>
                <a:gd name="T1" fmla="*/ 1 h 134"/>
                <a:gd name="T2" fmla="*/ 0 w 131"/>
                <a:gd name="T3" fmla="*/ 1 h 134"/>
                <a:gd name="T4" fmla="*/ 0 w 131"/>
                <a:gd name="T5" fmla="*/ 1 h 134"/>
                <a:gd name="T6" fmla="*/ 0 w 131"/>
                <a:gd name="T7" fmla="*/ 1 h 134"/>
                <a:gd name="T8" fmla="*/ 0 w 131"/>
                <a:gd name="T9" fmla="*/ 1 h 134"/>
                <a:gd name="T10" fmla="*/ 0 w 131"/>
                <a:gd name="T11" fmla="*/ 1 h 134"/>
                <a:gd name="T12" fmla="*/ 0 w 131"/>
                <a:gd name="T13" fmla="*/ 1 h 134"/>
                <a:gd name="T14" fmla="*/ 0 w 131"/>
                <a:gd name="T15" fmla="*/ 1 h 134"/>
                <a:gd name="T16" fmla="*/ 0 w 131"/>
                <a:gd name="T17" fmla="*/ 1 h 134"/>
                <a:gd name="T18" fmla="*/ 0 w 131"/>
                <a:gd name="T19" fmla="*/ 1 h 134"/>
                <a:gd name="T20" fmla="*/ 0 w 131"/>
                <a:gd name="T21" fmla="*/ 1 h 134"/>
                <a:gd name="T22" fmla="*/ 0 w 131"/>
                <a:gd name="T23" fmla="*/ 1 h 134"/>
                <a:gd name="T24" fmla="*/ 0 w 131"/>
                <a:gd name="T25" fmla="*/ 1 h 134"/>
                <a:gd name="T26" fmla="*/ 0 w 131"/>
                <a:gd name="T27" fmla="*/ 1 h 134"/>
                <a:gd name="T28" fmla="*/ 0 w 131"/>
                <a:gd name="T29" fmla="*/ 2 h 134"/>
                <a:gd name="T30" fmla="*/ 0 w 131"/>
                <a:gd name="T31" fmla="*/ 2 h 134"/>
                <a:gd name="T32" fmla="*/ 0 w 131"/>
                <a:gd name="T33" fmla="*/ 1 h 134"/>
                <a:gd name="T34" fmla="*/ 0 w 131"/>
                <a:gd name="T35" fmla="*/ 1 h 134"/>
                <a:gd name="T36" fmla="*/ 0 w 131"/>
                <a:gd name="T37" fmla="*/ 1 h 134"/>
                <a:gd name="T38" fmla="*/ 0 w 131"/>
                <a:gd name="T39" fmla="*/ 1 h 134"/>
                <a:gd name="T40" fmla="*/ 0 w 131"/>
                <a:gd name="T41" fmla="*/ 1 h 134"/>
                <a:gd name="T42" fmla="*/ 0 w 131"/>
                <a:gd name="T43" fmla="*/ 1 h 134"/>
                <a:gd name="T44" fmla="*/ 0 w 131"/>
                <a:gd name="T45" fmla="*/ 1 h 134"/>
                <a:gd name="T46" fmla="*/ 0 w 131"/>
                <a:gd name="T47" fmla="*/ 1 h 134"/>
                <a:gd name="T48" fmla="*/ 0 w 131"/>
                <a:gd name="T49" fmla="*/ 1 h 134"/>
                <a:gd name="T50" fmla="*/ 0 w 131"/>
                <a:gd name="T51" fmla="*/ 1 h 134"/>
                <a:gd name="T52" fmla="*/ 0 w 131"/>
                <a:gd name="T53" fmla="*/ 1 h 134"/>
                <a:gd name="T54" fmla="*/ 0 w 131"/>
                <a:gd name="T55" fmla="*/ 1 h 134"/>
                <a:gd name="T56" fmla="*/ 0 w 131"/>
                <a:gd name="T57" fmla="*/ 1 h 134"/>
                <a:gd name="T58" fmla="*/ 0 w 131"/>
                <a:gd name="T59" fmla="*/ 1 h 134"/>
                <a:gd name="T60" fmla="*/ 1 w 131"/>
                <a:gd name="T61" fmla="*/ 1 h 134"/>
                <a:gd name="T62" fmla="*/ 1 w 131"/>
                <a:gd name="T63" fmla="*/ 1 h 134"/>
                <a:gd name="T64" fmla="*/ 0 w 131"/>
                <a:gd name="T65" fmla="*/ 1 h 134"/>
                <a:gd name="T66" fmla="*/ 0 w 131"/>
                <a:gd name="T67" fmla="*/ 1 h 134"/>
                <a:gd name="T68" fmla="*/ 0 w 131"/>
                <a:gd name="T69" fmla="*/ 1 h 134"/>
                <a:gd name="T70" fmla="*/ 0 w 131"/>
                <a:gd name="T71" fmla="*/ 1 h 134"/>
                <a:gd name="T72" fmla="*/ 0 w 131"/>
                <a:gd name="T73" fmla="*/ 1 h 134"/>
                <a:gd name="T74" fmla="*/ 0 w 131"/>
                <a:gd name="T75" fmla="*/ 1 h 134"/>
                <a:gd name="T76" fmla="*/ 0 w 131"/>
                <a:gd name="T77" fmla="*/ 1 h 134"/>
                <a:gd name="T78" fmla="*/ 0 w 131"/>
                <a:gd name="T79" fmla="*/ 1 h 134"/>
                <a:gd name="T80" fmla="*/ 0 w 131"/>
                <a:gd name="T81" fmla="*/ 1 h 134"/>
                <a:gd name="T82" fmla="*/ 0 w 131"/>
                <a:gd name="T83" fmla="*/ 1 h 134"/>
                <a:gd name="T84" fmla="*/ 0 w 131"/>
                <a:gd name="T85" fmla="*/ 1 h 134"/>
                <a:gd name="T86" fmla="*/ 0 w 131"/>
                <a:gd name="T87" fmla="*/ 1 h 134"/>
                <a:gd name="T88" fmla="*/ 0 w 131"/>
                <a:gd name="T89" fmla="*/ 1 h 134"/>
                <a:gd name="T90" fmla="*/ 0 w 131"/>
                <a:gd name="T91" fmla="*/ 1 h 134"/>
                <a:gd name="T92" fmla="*/ 0 w 131"/>
                <a:gd name="T93" fmla="*/ 1 h 134"/>
                <a:gd name="T94" fmla="*/ 0 w 131"/>
                <a:gd name="T95" fmla="*/ 1 h 134"/>
                <a:gd name="T96" fmla="*/ 0 w 131"/>
                <a:gd name="T97" fmla="*/ 1 h 134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131" h="134">
                  <a:moveTo>
                    <a:pt x="32" y="30"/>
                  </a:moveTo>
                  <a:lnTo>
                    <a:pt x="22" y="33"/>
                  </a:lnTo>
                  <a:lnTo>
                    <a:pt x="14" y="40"/>
                  </a:lnTo>
                  <a:lnTo>
                    <a:pt x="11" y="50"/>
                  </a:lnTo>
                  <a:lnTo>
                    <a:pt x="17" y="64"/>
                  </a:lnTo>
                  <a:lnTo>
                    <a:pt x="20" y="66"/>
                  </a:lnTo>
                  <a:lnTo>
                    <a:pt x="25" y="66"/>
                  </a:lnTo>
                  <a:lnTo>
                    <a:pt x="29" y="65"/>
                  </a:lnTo>
                  <a:lnTo>
                    <a:pt x="32" y="64"/>
                  </a:lnTo>
                  <a:lnTo>
                    <a:pt x="36" y="66"/>
                  </a:lnTo>
                  <a:lnTo>
                    <a:pt x="40" y="70"/>
                  </a:lnTo>
                  <a:lnTo>
                    <a:pt x="43" y="72"/>
                  </a:lnTo>
                  <a:lnTo>
                    <a:pt x="45" y="75"/>
                  </a:lnTo>
                  <a:lnTo>
                    <a:pt x="47" y="79"/>
                  </a:lnTo>
                  <a:lnTo>
                    <a:pt x="47" y="80"/>
                  </a:lnTo>
                  <a:lnTo>
                    <a:pt x="44" y="80"/>
                  </a:lnTo>
                  <a:lnTo>
                    <a:pt x="40" y="79"/>
                  </a:lnTo>
                  <a:lnTo>
                    <a:pt x="35" y="78"/>
                  </a:lnTo>
                  <a:lnTo>
                    <a:pt x="32" y="77"/>
                  </a:lnTo>
                  <a:lnTo>
                    <a:pt x="29" y="77"/>
                  </a:lnTo>
                  <a:lnTo>
                    <a:pt x="28" y="74"/>
                  </a:lnTo>
                  <a:lnTo>
                    <a:pt x="27" y="72"/>
                  </a:lnTo>
                  <a:lnTo>
                    <a:pt x="23" y="70"/>
                  </a:lnTo>
                  <a:lnTo>
                    <a:pt x="18" y="68"/>
                  </a:lnTo>
                  <a:lnTo>
                    <a:pt x="12" y="70"/>
                  </a:lnTo>
                  <a:lnTo>
                    <a:pt x="6" y="72"/>
                  </a:lnTo>
                  <a:lnTo>
                    <a:pt x="3" y="77"/>
                  </a:lnTo>
                  <a:lnTo>
                    <a:pt x="0" y="82"/>
                  </a:lnTo>
                  <a:lnTo>
                    <a:pt x="0" y="89"/>
                  </a:lnTo>
                  <a:lnTo>
                    <a:pt x="0" y="93"/>
                  </a:lnTo>
                  <a:lnTo>
                    <a:pt x="2" y="96"/>
                  </a:lnTo>
                  <a:lnTo>
                    <a:pt x="4" y="98"/>
                  </a:lnTo>
                  <a:lnTo>
                    <a:pt x="5" y="101"/>
                  </a:lnTo>
                  <a:lnTo>
                    <a:pt x="12" y="104"/>
                  </a:lnTo>
                  <a:lnTo>
                    <a:pt x="20" y="105"/>
                  </a:lnTo>
                  <a:lnTo>
                    <a:pt x="27" y="104"/>
                  </a:lnTo>
                  <a:lnTo>
                    <a:pt x="32" y="101"/>
                  </a:lnTo>
                  <a:lnTo>
                    <a:pt x="35" y="97"/>
                  </a:lnTo>
                  <a:lnTo>
                    <a:pt x="38" y="97"/>
                  </a:lnTo>
                  <a:lnTo>
                    <a:pt x="42" y="98"/>
                  </a:lnTo>
                  <a:lnTo>
                    <a:pt x="45" y="100"/>
                  </a:lnTo>
                  <a:lnTo>
                    <a:pt x="38" y="105"/>
                  </a:lnTo>
                  <a:lnTo>
                    <a:pt x="33" y="115"/>
                  </a:lnTo>
                  <a:lnTo>
                    <a:pt x="29" y="124"/>
                  </a:lnTo>
                  <a:lnTo>
                    <a:pt x="32" y="131"/>
                  </a:lnTo>
                  <a:lnTo>
                    <a:pt x="38" y="134"/>
                  </a:lnTo>
                  <a:lnTo>
                    <a:pt x="45" y="134"/>
                  </a:lnTo>
                  <a:lnTo>
                    <a:pt x="53" y="132"/>
                  </a:lnTo>
                  <a:lnTo>
                    <a:pt x="58" y="127"/>
                  </a:lnTo>
                  <a:lnTo>
                    <a:pt x="61" y="121"/>
                  </a:lnTo>
                  <a:lnTo>
                    <a:pt x="61" y="115"/>
                  </a:lnTo>
                  <a:lnTo>
                    <a:pt x="60" y="108"/>
                  </a:lnTo>
                  <a:lnTo>
                    <a:pt x="58" y="103"/>
                  </a:lnTo>
                  <a:lnTo>
                    <a:pt x="56" y="100"/>
                  </a:lnTo>
                  <a:lnTo>
                    <a:pt x="56" y="97"/>
                  </a:lnTo>
                  <a:lnTo>
                    <a:pt x="57" y="96"/>
                  </a:lnTo>
                  <a:lnTo>
                    <a:pt x="59" y="95"/>
                  </a:lnTo>
                  <a:lnTo>
                    <a:pt x="61" y="95"/>
                  </a:lnTo>
                  <a:lnTo>
                    <a:pt x="63" y="98"/>
                  </a:lnTo>
                  <a:lnTo>
                    <a:pt x="64" y="102"/>
                  </a:lnTo>
                  <a:lnTo>
                    <a:pt x="65" y="105"/>
                  </a:lnTo>
                  <a:lnTo>
                    <a:pt x="66" y="110"/>
                  </a:lnTo>
                  <a:lnTo>
                    <a:pt x="71" y="115"/>
                  </a:lnTo>
                  <a:lnTo>
                    <a:pt x="76" y="116"/>
                  </a:lnTo>
                  <a:lnTo>
                    <a:pt x="86" y="111"/>
                  </a:lnTo>
                  <a:lnTo>
                    <a:pt x="89" y="115"/>
                  </a:lnTo>
                  <a:lnTo>
                    <a:pt x="94" y="117"/>
                  </a:lnTo>
                  <a:lnTo>
                    <a:pt x="99" y="119"/>
                  </a:lnTo>
                  <a:lnTo>
                    <a:pt x="105" y="119"/>
                  </a:lnTo>
                  <a:lnTo>
                    <a:pt x="110" y="118"/>
                  </a:lnTo>
                  <a:lnTo>
                    <a:pt x="116" y="115"/>
                  </a:lnTo>
                  <a:lnTo>
                    <a:pt x="120" y="110"/>
                  </a:lnTo>
                  <a:lnTo>
                    <a:pt x="124" y="102"/>
                  </a:lnTo>
                  <a:lnTo>
                    <a:pt x="124" y="101"/>
                  </a:lnTo>
                  <a:lnTo>
                    <a:pt x="124" y="100"/>
                  </a:lnTo>
                  <a:lnTo>
                    <a:pt x="123" y="100"/>
                  </a:lnTo>
                  <a:lnTo>
                    <a:pt x="123" y="98"/>
                  </a:lnTo>
                  <a:lnTo>
                    <a:pt x="120" y="95"/>
                  </a:lnTo>
                  <a:lnTo>
                    <a:pt x="117" y="89"/>
                  </a:lnTo>
                  <a:lnTo>
                    <a:pt x="111" y="86"/>
                  </a:lnTo>
                  <a:lnTo>
                    <a:pt x="103" y="86"/>
                  </a:lnTo>
                  <a:lnTo>
                    <a:pt x="98" y="87"/>
                  </a:lnTo>
                  <a:lnTo>
                    <a:pt x="94" y="86"/>
                  </a:lnTo>
                  <a:lnTo>
                    <a:pt x="90" y="82"/>
                  </a:lnTo>
                  <a:lnTo>
                    <a:pt x="88" y="80"/>
                  </a:lnTo>
                  <a:lnTo>
                    <a:pt x="93" y="75"/>
                  </a:lnTo>
                  <a:lnTo>
                    <a:pt x="96" y="71"/>
                  </a:lnTo>
                  <a:lnTo>
                    <a:pt x="101" y="67"/>
                  </a:lnTo>
                  <a:lnTo>
                    <a:pt x="104" y="64"/>
                  </a:lnTo>
                  <a:lnTo>
                    <a:pt x="113" y="65"/>
                  </a:lnTo>
                  <a:lnTo>
                    <a:pt x="120" y="63"/>
                  </a:lnTo>
                  <a:lnTo>
                    <a:pt x="125" y="60"/>
                  </a:lnTo>
                  <a:lnTo>
                    <a:pt x="128" y="56"/>
                  </a:lnTo>
                  <a:lnTo>
                    <a:pt x="131" y="50"/>
                  </a:lnTo>
                  <a:lnTo>
                    <a:pt x="131" y="45"/>
                  </a:lnTo>
                  <a:lnTo>
                    <a:pt x="129" y="40"/>
                  </a:lnTo>
                  <a:lnTo>
                    <a:pt x="126" y="35"/>
                  </a:lnTo>
                  <a:lnTo>
                    <a:pt x="121" y="32"/>
                  </a:lnTo>
                  <a:lnTo>
                    <a:pt x="114" y="30"/>
                  </a:lnTo>
                  <a:lnTo>
                    <a:pt x="106" y="32"/>
                  </a:lnTo>
                  <a:lnTo>
                    <a:pt x="101" y="34"/>
                  </a:lnTo>
                  <a:lnTo>
                    <a:pt x="97" y="37"/>
                  </a:lnTo>
                  <a:lnTo>
                    <a:pt x="97" y="41"/>
                  </a:lnTo>
                  <a:lnTo>
                    <a:pt x="97" y="45"/>
                  </a:lnTo>
                  <a:lnTo>
                    <a:pt x="97" y="49"/>
                  </a:lnTo>
                  <a:lnTo>
                    <a:pt x="93" y="53"/>
                  </a:lnTo>
                  <a:lnTo>
                    <a:pt x="88" y="57"/>
                  </a:lnTo>
                  <a:lnTo>
                    <a:pt x="83" y="60"/>
                  </a:lnTo>
                  <a:lnTo>
                    <a:pt x="81" y="63"/>
                  </a:lnTo>
                  <a:lnTo>
                    <a:pt x="79" y="62"/>
                  </a:lnTo>
                  <a:lnTo>
                    <a:pt x="78" y="59"/>
                  </a:lnTo>
                  <a:lnTo>
                    <a:pt x="75" y="58"/>
                  </a:lnTo>
                  <a:lnTo>
                    <a:pt x="73" y="57"/>
                  </a:lnTo>
                  <a:lnTo>
                    <a:pt x="75" y="52"/>
                  </a:lnTo>
                  <a:lnTo>
                    <a:pt x="78" y="47"/>
                  </a:lnTo>
                  <a:lnTo>
                    <a:pt x="79" y="41"/>
                  </a:lnTo>
                  <a:lnTo>
                    <a:pt x="80" y="37"/>
                  </a:lnTo>
                  <a:lnTo>
                    <a:pt x="86" y="33"/>
                  </a:lnTo>
                  <a:lnTo>
                    <a:pt x="90" y="27"/>
                  </a:lnTo>
                  <a:lnTo>
                    <a:pt x="93" y="21"/>
                  </a:lnTo>
                  <a:lnTo>
                    <a:pt x="93" y="14"/>
                  </a:lnTo>
                  <a:lnTo>
                    <a:pt x="89" y="8"/>
                  </a:lnTo>
                  <a:lnTo>
                    <a:pt x="83" y="4"/>
                  </a:lnTo>
                  <a:lnTo>
                    <a:pt x="78" y="0"/>
                  </a:lnTo>
                  <a:lnTo>
                    <a:pt x="71" y="0"/>
                  </a:lnTo>
                  <a:lnTo>
                    <a:pt x="67" y="2"/>
                  </a:lnTo>
                  <a:lnTo>
                    <a:pt x="64" y="4"/>
                  </a:lnTo>
                  <a:lnTo>
                    <a:pt x="59" y="6"/>
                  </a:lnTo>
                  <a:lnTo>
                    <a:pt x="56" y="10"/>
                  </a:lnTo>
                  <a:lnTo>
                    <a:pt x="53" y="12"/>
                  </a:lnTo>
                  <a:lnTo>
                    <a:pt x="52" y="14"/>
                  </a:lnTo>
                  <a:lnTo>
                    <a:pt x="51" y="18"/>
                  </a:lnTo>
                  <a:lnTo>
                    <a:pt x="51" y="20"/>
                  </a:lnTo>
                  <a:lnTo>
                    <a:pt x="53" y="26"/>
                  </a:lnTo>
                  <a:lnTo>
                    <a:pt x="57" y="30"/>
                  </a:lnTo>
                  <a:lnTo>
                    <a:pt x="60" y="34"/>
                  </a:lnTo>
                  <a:lnTo>
                    <a:pt x="64" y="35"/>
                  </a:lnTo>
                  <a:lnTo>
                    <a:pt x="64" y="41"/>
                  </a:lnTo>
                  <a:lnTo>
                    <a:pt x="64" y="47"/>
                  </a:lnTo>
                  <a:lnTo>
                    <a:pt x="63" y="51"/>
                  </a:lnTo>
                  <a:lnTo>
                    <a:pt x="63" y="53"/>
                  </a:lnTo>
                  <a:lnTo>
                    <a:pt x="60" y="53"/>
                  </a:lnTo>
                  <a:lnTo>
                    <a:pt x="57" y="55"/>
                  </a:lnTo>
                  <a:lnTo>
                    <a:pt x="56" y="56"/>
                  </a:lnTo>
                  <a:lnTo>
                    <a:pt x="55" y="56"/>
                  </a:lnTo>
                  <a:lnTo>
                    <a:pt x="50" y="50"/>
                  </a:lnTo>
                  <a:lnTo>
                    <a:pt x="47" y="42"/>
                  </a:lnTo>
                  <a:lnTo>
                    <a:pt x="42" y="34"/>
                  </a:lnTo>
                  <a:lnTo>
                    <a:pt x="32" y="30"/>
                  </a:lnTo>
                  <a:close/>
                </a:path>
              </a:pathLst>
            </a:custGeom>
            <a:solidFill>
              <a:srgbClr val="FFF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429" name="Freeform 306"/>
            <p:cNvSpPr>
              <a:spLocks/>
            </p:cNvSpPr>
            <p:nvPr/>
          </p:nvSpPr>
          <p:spPr bwMode="auto">
            <a:xfrm>
              <a:off x="39" y="392"/>
              <a:ext cx="68" cy="117"/>
            </a:xfrm>
            <a:custGeom>
              <a:avLst/>
              <a:gdLst>
                <a:gd name="T0" fmla="*/ 2 w 135"/>
                <a:gd name="T1" fmla="*/ 0 h 234"/>
                <a:gd name="T2" fmla="*/ 1 w 135"/>
                <a:gd name="T3" fmla="*/ 1 h 234"/>
                <a:gd name="T4" fmla="*/ 1 w 135"/>
                <a:gd name="T5" fmla="*/ 1 h 234"/>
                <a:gd name="T6" fmla="*/ 1 w 135"/>
                <a:gd name="T7" fmla="*/ 1 h 234"/>
                <a:gd name="T8" fmla="*/ 1 w 135"/>
                <a:gd name="T9" fmla="*/ 1 h 234"/>
                <a:gd name="T10" fmla="*/ 1 w 135"/>
                <a:gd name="T11" fmla="*/ 1 h 234"/>
                <a:gd name="T12" fmla="*/ 1 w 135"/>
                <a:gd name="T13" fmla="*/ 1 h 234"/>
                <a:gd name="T14" fmla="*/ 1 w 135"/>
                <a:gd name="T15" fmla="*/ 1 h 234"/>
                <a:gd name="T16" fmla="*/ 1 w 135"/>
                <a:gd name="T17" fmla="*/ 1 h 234"/>
                <a:gd name="T18" fmla="*/ 1 w 135"/>
                <a:gd name="T19" fmla="*/ 1 h 234"/>
                <a:gd name="T20" fmla="*/ 1 w 135"/>
                <a:gd name="T21" fmla="*/ 1 h 234"/>
                <a:gd name="T22" fmla="*/ 1 w 135"/>
                <a:gd name="T23" fmla="*/ 1 h 234"/>
                <a:gd name="T24" fmla="*/ 0 w 135"/>
                <a:gd name="T25" fmla="*/ 1 h 234"/>
                <a:gd name="T26" fmla="*/ 1 w 135"/>
                <a:gd name="T27" fmla="*/ 1 h 234"/>
                <a:gd name="T28" fmla="*/ 1 w 135"/>
                <a:gd name="T29" fmla="*/ 2 h 234"/>
                <a:gd name="T30" fmla="*/ 1 w 135"/>
                <a:gd name="T31" fmla="*/ 2 h 234"/>
                <a:gd name="T32" fmla="*/ 1 w 135"/>
                <a:gd name="T33" fmla="*/ 2 h 234"/>
                <a:gd name="T34" fmla="*/ 1 w 135"/>
                <a:gd name="T35" fmla="*/ 2 h 234"/>
                <a:gd name="T36" fmla="*/ 1 w 135"/>
                <a:gd name="T37" fmla="*/ 2 h 234"/>
                <a:gd name="T38" fmla="*/ 1 w 135"/>
                <a:gd name="T39" fmla="*/ 2 h 234"/>
                <a:gd name="T40" fmla="*/ 1 w 135"/>
                <a:gd name="T41" fmla="*/ 2 h 234"/>
                <a:gd name="T42" fmla="*/ 1 w 135"/>
                <a:gd name="T43" fmla="*/ 2 h 234"/>
                <a:gd name="T44" fmla="*/ 1 w 135"/>
                <a:gd name="T45" fmla="*/ 2 h 234"/>
                <a:gd name="T46" fmla="*/ 1 w 135"/>
                <a:gd name="T47" fmla="*/ 2 h 234"/>
                <a:gd name="T48" fmla="*/ 1 w 135"/>
                <a:gd name="T49" fmla="*/ 2 h 234"/>
                <a:gd name="T50" fmla="*/ 1 w 135"/>
                <a:gd name="T51" fmla="*/ 2 h 234"/>
                <a:gd name="T52" fmla="*/ 1 w 135"/>
                <a:gd name="T53" fmla="*/ 2 h 234"/>
                <a:gd name="T54" fmla="*/ 1 w 135"/>
                <a:gd name="T55" fmla="*/ 2 h 234"/>
                <a:gd name="T56" fmla="*/ 1 w 135"/>
                <a:gd name="T57" fmla="*/ 2 h 234"/>
                <a:gd name="T58" fmla="*/ 1 w 135"/>
                <a:gd name="T59" fmla="*/ 2 h 234"/>
                <a:gd name="T60" fmla="*/ 1 w 135"/>
                <a:gd name="T61" fmla="*/ 2 h 234"/>
                <a:gd name="T62" fmla="*/ 1 w 135"/>
                <a:gd name="T63" fmla="*/ 2 h 234"/>
                <a:gd name="T64" fmla="*/ 1 w 135"/>
                <a:gd name="T65" fmla="*/ 2 h 234"/>
                <a:gd name="T66" fmla="*/ 1 w 135"/>
                <a:gd name="T67" fmla="*/ 2 h 234"/>
                <a:gd name="T68" fmla="*/ 1 w 135"/>
                <a:gd name="T69" fmla="*/ 2 h 234"/>
                <a:gd name="T70" fmla="*/ 1 w 135"/>
                <a:gd name="T71" fmla="*/ 2 h 234"/>
                <a:gd name="T72" fmla="*/ 1 w 135"/>
                <a:gd name="T73" fmla="*/ 1 h 234"/>
                <a:gd name="T74" fmla="*/ 1 w 135"/>
                <a:gd name="T75" fmla="*/ 1 h 234"/>
                <a:gd name="T76" fmla="*/ 1 w 135"/>
                <a:gd name="T77" fmla="*/ 1 h 234"/>
                <a:gd name="T78" fmla="*/ 1 w 135"/>
                <a:gd name="T79" fmla="*/ 1 h 234"/>
                <a:gd name="T80" fmla="*/ 1 w 135"/>
                <a:gd name="T81" fmla="*/ 1 h 234"/>
                <a:gd name="T82" fmla="*/ 1 w 135"/>
                <a:gd name="T83" fmla="*/ 1 h 234"/>
                <a:gd name="T84" fmla="*/ 1 w 135"/>
                <a:gd name="T85" fmla="*/ 1 h 234"/>
                <a:gd name="T86" fmla="*/ 2 w 135"/>
                <a:gd name="T87" fmla="*/ 1 h 234"/>
                <a:gd name="T88" fmla="*/ 2 w 135"/>
                <a:gd name="T89" fmla="*/ 1 h 234"/>
                <a:gd name="T90" fmla="*/ 2 w 135"/>
                <a:gd name="T91" fmla="*/ 1 h 234"/>
                <a:gd name="T92" fmla="*/ 2 w 135"/>
                <a:gd name="T93" fmla="*/ 1 h 234"/>
                <a:gd name="T94" fmla="*/ 2 w 135"/>
                <a:gd name="T95" fmla="*/ 1 h 234"/>
                <a:gd name="T96" fmla="*/ 2 w 135"/>
                <a:gd name="T97" fmla="*/ 1 h 234"/>
                <a:gd name="T98" fmla="*/ 2 w 135"/>
                <a:gd name="T99" fmla="*/ 0 h 234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135" h="234">
                  <a:moveTo>
                    <a:pt x="134" y="0"/>
                  </a:moveTo>
                  <a:lnTo>
                    <a:pt x="124" y="15"/>
                  </a:lnTo>
                  <a:lnTo>
                    <a:pt x="111" y="28"/>
                  </a:lnTo>
                  <a:lnTo>
                    <a:pt x="97" y="39"/>
                  </a:lnTo>
                  <a:lnTo>
                    <a:pt x="82" y="47"/>
                  </a:lnTo>
                  <a:lnTo>
                    <a:pt x="67" y="53"/>
                  </a:lnTo>
                  <a:lnTo>
                    <a:pt x="52" y="58"/>
                  </a:lnTo>
                  <a:lnTo>
                    <a:pt x="38" y="59"/>
                  </a:lnTo>
                  <a:lnTo>
                    <a:pt x="24" y="59"/>
                  </a:lnTo>
                  <a:lnTo>
                    <a:pt x="26" y="70"/>
                  </a:lnTo>
                  <a:lnTo>
                    <a:pt x="23" y="84"/>
                  </a:lnTo>
                  <a:lnTo>
                    <a:pt x="15" y="98"/>
                  </a:lnTo>
                  <a:lnTo>
                    <a:pt x="0" y="108"/>
                  </a:lnTo>
                  <a:lnTo>
                    <a:pt x="10" y="123"/>
                  </a:lnTo>
                  <a:lnTo>
                    <a:pt x="15" y="142"/>
                  </a:lnTo>
                  <a:lnTo>
                    <a:pt x="15" y="160"/>
                  </a:lnTo>
                  <a:lnTo>
                    <a:pt x="10" y="176"/>
                  </a:lnTo>
                  <a:lnTo>
                    <a:pt x="15" y="179"/>
                  </a:lnTo>
                  <a:lnTo>
                    <a:pt x="22" y="182"/>
                  </a:lnTo>
                  <a:lnTo>
                    <a:pt x="30" y="186"/>
                  </a:lnTo>
                  <a:lnTo>
                    <a:pt x="39" y="191"/>
                  </a:lnTo>
                  <a:lnTo>
                    <a:pt x="48" y="199"/>
                  </a:lnTo>
                  <a:lnTo>
                    <a:pt x="54" y="209"/>
                  </a:lnTo>
                  <a:lnTo>
                    <a:pt x="60" y="220"/>
                  </a:lnTo>
                  <a:lnTo>
                    <a:pt x="65" y="234"/>
                  </a:lnTo>
                  <a:lnTo>
                    <a:pt x="68" y="226"/>
                  </a:lnTo>
                  <a:lnTo>
                    <a:pt x="73" y="217"/>
                  </a:lnTo>
                  <a:lnTo>
                    <a:pt x="79" y="209"/>
                  </a:lnTo>
                  <a:lnTo>
                    <a:pt x="86" y="201"/>
                  </a:lnTo>
                  <a:lnTo>
                    <a:pt x="92" y="193"/>
                  </a:lnTo>
                  <a:lnTo>
                    <a:pt x="102" y="187"/>
                  </a:lnTo>
                  <a:lnTo>
                    <a:pt x="111" y="183"/>
                  </a:lnTo>
                  <a:lnTo>
                    <a:pt x="121" y="181"/>
                  </a:lnTo>
                  <a:lnTo>
                    <a:pt x="117" y="172"/>
                  </a:lnTo>
                  <a:lnTo>
                    <a:pt x="114" y="158"/>
                  </a:lnTo>
                  <a:lnTo>
                    <a:pt x="117" y="144"/>
                  </a:lnTo>
                  <a:lnTo>
                    <a:pt x="126" y="128"/>
                  </a:lnTo>
                  <a:lnTo>
                    <a:pt x="117" y="103"/>
                  </a:lnTo>
                  <a:lnTo>
                    <a:pt x="114" y="78"/>
                  </a:lnTo>
                  <a:lnTo>
                    <a:pt x="115" y="56"/>
                  </a:lnTo>
                  <a:lnTo>
                    <a:pt x="118" y="40"/>
                  </a:lnTo>
                  <a:lnTo>
                    <a:pt x="121" y="31"/>
                  </a:lnTo>
                  <a:lnTo>
                    <a:pt x="126" y="20"/>
                  </a:lnTo>
                  <a:lnTo>
                    <a:pt x="130" y="12"/>
                  </a:lnTo>
                  <a:lnTo>
                    <a:pt x="134" y="7"/>
                  </a:lnTo>
                  <a:lnTo>
                    <a:pt x="135" y="5"/>
                  </a:lnTo>
                  <a:lnTo>
                    <a:pt x="135" y="3"/>
                  </a:lnTo>
                  <a:lnTo>
                    <a:pt x="134" y="1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430" name="Freeform 307"/>
            <p:cNvSpPr>
              <a:spLocks/>
            </p:cNvSpPr>
            <p:nvPr/>
          </p:nvSpPr>
          <p:spPr bwMode="auto">
            <a:xfrm>
              <a:off x="211" y="363"/>
              <a:ext cx="127" cy="96"/>
            </a:xfrm>
            <a:custGeom>
              <a:avLst/>
              <a:gdLst>
                <a:gd name="T0" fmla="*/ 1 w 253"/>
                <a:gd name="T1" fmla="*/ 0 h 194"/>
                <a:gd name="T2" fmla="*/ 1 w 253"/>
                <a:gd name="T3" fmla="*/ 0 h 194"/>
                <a:gd name="T4" fmla="*/ 1 w 253"/>
                <a:gd name="T5" fmla="*/ 0 h 194"/>
                <a:gd name="T6" fmla="*/ 1 w 253"/>
                <a:gd name="T7" fmla="*/ 0 h 194"/>
                <a:gd name="T8" fmla="*/ 1 w 253"/>
                <a:gd name="T9" fmla="*/ 0 h 194"/>
                <a:gd name="T10" fmla="*/ 1 w 253"/>
                <a:gd name="T11" fmla="*/ 0 h 194"/>
                <a:gd name="T12" fmla="*/ 1 w 253"/>
                <a:gd name="T13" fmla="*/ 0 h 194"/>
                <a:gd name="T14" fmla="*/ 1 w 253"/>
                <a:gd name="T15" fmla="*/ 0 h 194"/>
                <a:gd name="T16" fmla="*/ 1 w 253"/>
                <a:gd name="T17" fmla="*/ 0 h 194"/>
                <a:gd name="T18" fmla="*/ 1 w 253"/>
                <a:gd name="T19" fmla="*/ 0 h 194"/>
                <a:gd name="T20" fmla="*/ 1 w 253"/>
                <a:gd name="T21" fmla="*/ 0 h 194"/>
                <a:gd name="T22" fmla="*/ 1 w 253"/>
                <a:gd name="T23" fmla="*/ 0 h 194"/>
                <a:gd name="T24" fmla="*/ 0 w 253"/>
                <a:gd name="T25" fmla="*/ 0 h 194"/>
                <a:gd name="T26" fmla="*/ 1 w 253"/>
                <a:gd name="T27" fmla="*/ 0 h 194"/>
                <a:gd name="T28" fmla="*/ 1 w 253"/>
                <a:gd name="T29" fmla="*/ 0 h 194"/>
                <a:gd name="T30" fmla="*/ 1 w 253"/>
                <a:gd name="T31" fmla="*/ 0 h 194"/>
                <a:gd name="T32" fmla="*/ 1 w 253"/>
                <a:gd name="T33" fmla="*/ 0 h 194"/>
                <a:gd name="T34" fmla="*/ 1 w 253"/>
                <a:gd name="T35" fmla="*/ 0 h 194"/>
                <a:gd name="T36" fmla="*/ 1 w 253"/>
                <a:gd name="T37" fmla="*/ 0 h 194"/>
                <a:gd name="T38" fmla="*/ 1 w 253"/>
                <a:gd name="T39" fmla="*/ 0 h 194"/>
                <a:gd name="T40" fmla="*/ 1 w 253"/>
                <a:gd name="T41" fmla="*/ 1 h 194"/>
                <a:gd name="T42" fmla="*/ 1 w 253"/>
                <a:gd name="T43" fmla="*/ 1 h 194"/>
                <a:gd name="T44" fmla="*/ 1 w 253"/>
                <a:gd name="T45" fmla="*/ 1 h 194"/>
                <a:gd name="T46" fmla="*/ 1 w 253"/>
                <a:gd name="T47" fmla="*/ 1 h 194"/>
                <a:gd name="T48" fmla="*/ 1 w 253"/>
                <a:gd name="T49" fmla="*/ 1 h 194"/>
                <a:gd name="T50" fmla="*/ 1 w 253"/>
                <a:gd name="T51" fmla="*/ 1 h 194"/>
                <a:gd name="T52" fmla="*/ 1 w 253"/>
                <a:gd name="T53" fmla="*/ 1 h 194"/>
                <a:gd name="T54" fmla="*/ 2 w 253"/>
                <a:gd name="T55" fmla="*/ 1 h 194"/>
                <a:gd name="T56" fmla="*/ 2 w 253"/>
                <a:gd name="T57" fmla="*/ 1 h 194"/>
                <a:gd name="T58" fmla="*/ 2 w 253"/>
                <a:gd name="T59" fmla="*/ 1 h 194"/>
                <a:gd name="T60" fmla="*/ 2 w 253"/>
                <a:gd name="T61" fmla="*/ 1 h 194"/>
                <a:gd name="T62" fmla="*/ 2 w 253"/>
                <a:gd name="T63" fmla="*/ 1 h 194"/>
                <a:gd name="T64" fmla="*/ 2 w 253"/>
                <a:gd name="T65" fmla="*/ 1 h 194"/>
                <a:gd name="T66" fmla="*/ 2 w 253"/>
                <a:gd name="T67" fmla="*/ 1 h 194"/>
                <a:gd name="T68" fmla="*/ 2 w 253"/>
                <a:gd name="T69" fmla="*/ 1 h 194"/>
                <a:gd name="T70" fmla="*/ 2 w 253"/>
                <a:gd name="T71" fmla="*/ 1 h 194"/>
                <a:gd name="T72" fmla="*/ 2 w 253"/>
                <a:gd name="T73" fmla="*/ 1 h 194"/>
                <a:gd name="T74" fmla="*/ 2 w 253"/>
                <a:gd name="T75" fmla="*/ 1 h 194"/>
                <a:gd name="T76" fmla="*/ 2 w 253"/>
                <a:gd name="T77" fmla="*/ 1 h 194"/>
                <a:gd name="T78" fmla="*/ 2 w 253"/>
                <a:gd name="T79" fmla="*/ 1 h 194"/>
                <a:gd name="T80" fmla="*/ 2 w 253"/>
                <a:gd name="T81" fmla="*/ 1 h 194"/>
                <a:gd name="T82" fmla="*/ 2 w 253"/>
                <a:gd name="T83" fmla="*/ 1 h 194"/>
                <a:gd name="T84" fmla="*/ 2 w 253"/>
                <a:gd name="T85" fmla="*/ 0 h 194"/>
                <a:gd name="T86" fmla="*/ 2 w 253"/>
                <a:gd name="T87" fmla="*/ 0 h 194"/>
                <a:gd name="T88" fmla="*/ 2 w 253"/>
                <a:gd name="T89" fmla="*/ 0 h 194"/>
                <a:gd name="T90" fmla="*/ 2 w 253"/>
                <a:gd name="T91" fmla="*/ 0 h 194"/>
                <a:gd name="T92" fmla="*/ 2 w 253"/>
                <a:gd name="T93" fmla="*/ 0 h 194"/>
                <a:gd name="T94" fmla="*/ 2 w 253"/>
                <a:gd name="T95" fmla="*/ 0 h 194"/>
                <a:gd name="T96" fmla="*/ 2 w 253"/>
                <a:gd name="T97" fmla="*/ 0 h 194"/>
                <a:gd name="T98" fmla="*/ 2 w 253"/>
                <a:gd name="T99" fmla="*/ 0 h 194"/>
                <a:gd name="T100" fmla="*/ 2 w 253"/>
                <a:gd name="T101" fmla="*/ 0 h 194"/>
                <a:gd name="T102" fmla="*/ 2 w 253"/>
                <a:gd name="T103" fmla="*/ 0 h 194"/>
                <a:gd name="T104" fmla="*/ 2 w 253"/>
                <a:gd name="T105" fmla="*/ 0 h 194"/>
                <a:gd name="T106" fmla="*/ 2 w 253"/>
                <a:gd name="T107" fmla="*/ 0 h 194"/>
                <a:gd name="T108" fmla="*/ 2 w 253"/>
                <a:gd name="T109" fmla="*/ 0 h 194"/>
                <a:gd name="T110" fmla="*/ 2 w 253"/>
                <a:gd name="T111" fmla="*/ 0 h 194"/>
                <a:gd name="T112" fmla="*/ 2 w 253"/>
                <a:gd name="T113" fmla="*/ 0 h 194"/>
                <a:gd name="T114" fmla="*/ 2 w 253"/>
                <a:gd name="T115" fmla="*/ 0 h 194"/>
                <a:gd name="T116" fmla="*/ 2 w 253"/>
                <a:gd name="T117" fmla="*/ 0 h 194"/>
                <a:gd name="T118" fmla="*/ 1 w 253"/>
                <a:gd name="T119" fmla="*/ 0 h 194"/>
                <a:gd name="T120" fmla="*/ 1 w 253"/>
                <a:gd name="T121" fmla="*/ 0 h 194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253" h="194">
                  <a:moveTo>
                    <a:pt x="115" y="0"/>
                  </a:moveTo>
                  <a:lnTo>
                    <a:pt x="106" y="2"/>
                  </a:lnTo>
                  <a:lnTo>
                    <a:pt x="95" y="6"/>
                  </a:lnTo>
                  <a:lnTo>
                    <a:pt x="81" y="11"/>
                  </a:lnTo>
                  <a:lnTo>
                    <a:pt x="68" y="14"/>
                  </a:lnTo>
                  <a:lnTo>
                    <a:pt x="54" y="19"/>
                  </a:lnTo>
                  <a:lnTo>
                    <a:pt x="40" y="22"/>
                  </a:lnTo>
                  <a:lnTo>
                    <a:pt x="27" y="24"/>
                  </a:lnTo>
                  <a:lnTo>
                    <a:pt x="16" y="26"/>
                  </a:lnTo>
                  <a:lnTo>
                    <a:pt x="11" y="26"/>
                  </a:lnTo>
                  <a:lnTo>
                    <a:pt x="7" y="24"/>
                  </a:lnTo>
                  <a:lnTo>
                    <a:pt x="2" y="24"/>
                  </a:lnTo>
                  <a:lnTo>
                    <a:pt x="0" y="24"/>
                  </a:lnTo>
                  <a:lnTo>
                    <a:pt x="13" y="32"/>
                  </a:lnTo>
                  <a:lnTo>
                    <a:pt x="25" y="44"/>
                  </a:lnTo>
                  <a:lnTo>
                    <a:pt x="37" y="58"/>
                  </a:lnTo>
                  <a:lnTo>
                    <a:pt x="46" y="73"/>
                  </a:lnTo>
                  <a:lnTo>
                    <a:pt x="55" y="90"/>
                  </a:lnTo>
                  <a:lnTo>
                    <a:pt x="61" y="107"/>
                  </a:lnTo>
                  <a:lnTo>
                    <a:pt x="66" y="127"/>
                  </a:lnTo>
                  <a:lnTo>
                    <a:pt x="70" y="145"/>
                  </a:lnTo>
                  <a:lnTo>
                    <a:pt x="76" y="145"/>
                  </a:lnTo>
                  <a:lnTo>
                    <a:pt x="85" y="147"/>
                  </a:lnTo>
                  <a:lnTo>
                    <a:pt x="94" y="151"/>
                  </a:lnTo>
                  <a:lnTo>
                    <a:pt x="103" y="157"/>
                  </a:lnTo>
                  <a:lnTo>
                    <a:pt x="114" y="164"/>
                  </a:lnTo>
                  <a:lnTo>
                    <a:pt x="123" y="173"/>
                  </a:lnTo>
                  <a:lnTo>
                    <a:pt x="131" y="182"/>
                  </a:lnTo>
                  <a:lnTo>
                    <a:pt x="137" y="194"/>
                  </a:lnTo>
                  <a:lnTo>
                    <a:pt x="144" y="188"/>
                  </a:lnTo>
                  <a:lnTo>
                    <a:pt x="154" y="182"/>
                  </a:lnTo>
                  <a:lnTo>
                    <a:pt x="165" y="178"/>
                  </a:lnTo>
                  <a:lnTo>
                    <a:pt x="179" y="174"/>
                  </a:lnTo>
                  <a:lnTo>
                    <a:pt x="195" y="173"/>
                  </a:lnTo>
                  <a:lnTo>
                    <a:pt x="214" y="174"/>
                  </a:lnTo>
                  <a:lnTo>
                    <a:pt x="232" y="179"/>
                  </a:lnTo>
                  <a:lnTo>
                    <a:pt x="253" y="187"/>
                  </a:lnTo>
                  <a:lnTo>
                    <a:pt x="247" y="180"/>
                  </a:lnTo>
                  <a:lnTo>
                    <a:pt x="240" y="171"/>
                  </a:lnTo>
                  <a:lnTo>
                    <a:pt x="236" y="160"/>
                  </a:lnTo>
                  <a:lnTo>
                    <a:pt x="231" y="149"/>
                  </a:lnTo>
                  <a:lnTo>
                    <a:pt x="230" y="135"/>
                  </a:lnTo>
                  <a:lnTo>
                    <a:pt x="230" y="119"/>
                  </a:lnTo>
                  <a:lnTo>
                    <a:pt x="235" y="102"/>
                  </a:lnTo>
                  <a:lnTo>
                    <a:pt x="243" y="83"/>
                  </a:lnTo>
                  <a:lnTo>
                    <a:pt x="231" y="80"/>
                  </a:lnTo>
                  <a:lnTo>
                    <a:pt x="218" y="76"/>
                  </a:lnTo>
                  <a:lnTo>
                    <a:pt x="207" y="72"/>
                  </a:lnTo>
                  <a:lnTo>
                    <a:pt x="197" y="65"/>
                  </a:lnTo>
                  <a:lnTo>
                    <a:pt x="187" y="56"/>
                  </a:lnTo>
                  <a:lnTo>
                    <a:pt x="180" y="44"/>
                  </a:lnTo>
                  <a:lnTo>
                    <a:pt x="177" y="29"/>
                  </a:lnTo>
                  <a:lnTo>
                    <a:pt x="176" y="12"/>
                  </a:lnTo>
                  <a:lnTo>
                    <a:pt x="169" y="13"/>
                  </a:lnTo>
                  <a:lnTo>
                    <a:pt x="162" y="14"/>
                  </a:lnTo>
                  <a:lnTo>
                    <a:pt x="155" y="15"/>
                  </a:lnTo>
                  <a:lnTo>
                    <a:pt x="148" y="14"/>
                  </a:lnTo>
                  <a:lnTo>
                    <a:pt x="140" y="13"/>
                  </a:lnTo>
                  <a:lnTo>
                    <a:pt x="132" y="11"/>
                  </a:lnTo>
                  <a:lnTo>
                    <a:pt x="124" y="6"/>
                  </a:lnTo>
                  <a:lnTo>
                    <a:pt x="115" y="0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431" name="Freeform 308"/>
            <p:cNvSpPr>
              <a:spLocks/>
            </p:cNvSpPr>
            <p:nvPr/>
          </p:nvSpPr>
          <p:spPr bwMode="auto">
            <a:xfrm>
              <a:off x="146" y="217"/>
              <a:ext cx="111" cy="137"/>
            </a:xfrm>
            <a:custGeom>
              <a:avLst/>
              <a:gdLst>
                <a:gd name="T0" fmla="*/ 2 w 222"/>
                <a:gd name="T1" fmla="*/ 1 h 275"/>
                <a:gd name="T2" fmla="*/ 2 w 222"/>
                <a:gd name="T3" fmla="*/ 1 h 275"/>
                <a:gd name="T4" fmla="*/ 1 w 222"/>
                <a:gd name="T5" fmla="*/ 1 h 275"/>
                <a:gd name="T6" fmla="*/ 1 w 222"/>
                <a:gd name="T7" fmla="*/ 1 h 275"/>
                <a:gd name="T8" fmla="*/ 1 w 222"/>
                <a:gd name="T9" fmla="*/ 1 h 275"/>
                <a:gd name="T10" fmla="*/ 1 w 222"/>
                <a:gd name="T11" fmla="*/ 2 h 275"/>
                <a:gd name="T12" fmla="*/ 1 w 222"/>
                <a:gd name="T13" fmla="*/ 2 h 275"/>
                <a:gd name="T14" fmla="*/ 1 w 222"/>
                <a:gd name="T15" fmla="*/ 2 h 275"/>
                <a:gd name="T16" fmla="*/ 1 w 222"/>
                <a:gd name="T17" fmla="*/ 2 h 275"/>
                <a:gd name="T18" fmla="*/ 1 w 222"/>
                <a:gd name="T19" fmla="*/ 2 h 275"/>
                <a:gd name="T20" fmla="*/ 1 w 222"/>
                <a:gd name="T21" fmla="*/ 2 h 275"/>
                <a:gd name="T22" fmla="*/ 0 w 222"/>
                <a:gd name="T23" fmla="*/ 2 h 275"/>
                <a:gd name="T24" fmla="*/ 1 w 222"/>
                <a:gd name="T25" fmla="*/ 2 h 275"/>
                <a:gd name="T26" fmla="*/ 1 w 222"/>
                <a:gd name="T27" fmla="*/ 1 h 275"/>
                <a:gd name="T28" fmla="*/ 1 w 222"/>
                <a:gd name="T29" fmla="*/ 1 h 275"/>
                <a:gd name="T30" fmla="*/ 1 w 222"/>
                <a:gd name="T31" fmla="*/ 1 h 275"/>
                <a:gd name="T32" fmla="*/ 1 w 222"/>
                <a:gd name="T33" fmla="*/ 1 h 275"/>
                <a:gd name="T34" fmla="*/ 1 w 222"/>
                <a:gd name="T35" fmla="*/ 1 h 275"/>
                <a:gd name="T36" fmla="*/ 1 w 222"/>
                <a:gd name="T37" fmla="*/ 0 h 275"/>
                <a:gd name="T38" fmla="*/ 1 w 222"/>
                <a:gd name="T39" fmla="*/ 0 h 275"/>
                <a:gd name="T40" fmla="*/ 1 w 222"/>
                <a:gd name="T41" fmla="*/ 0 h 275"/>
                <a:gd name="T42" fmla="*/ 1 w 222"/>
                <a:gd name="T43" fmla="*/ 0 h 275"/>
                <a:gd name="T44" fmla="*/ 1 w 222"/>
                <a:gd name="T45" fmla="*/ 0 h 275"/>
                <a:gd name="T46" fmla="*/ 1 w 222"/>
                <a:gd name="T47" fmla="*/ 0 h 275"/>
                <a:gd name="T48" fmla="*/ 2 w 222"/>
                <a:gd name="T49" fmla="*/ 0 h 275"/>
                <a:gd name="T50" fmla="*/ 2 w 222"/>
                <a:gd name="T51" fmla="*/ 0 h 275"/>
                <a:gd name="T52" fmla="*/ 2 w 222"/>
                <a:gd name="T53" fmla="*/ 0 h 275"/>
                <a:gd name="T54" fmla="*/ 2 w 222"/>
                <a:gd name="T55" fmla="*/ 0 h 275"/>
                <a:gd name="T56" fmla="*/ 2 w 222"/>
                <a:gd name="T57" fmla="*/ 0 h 275"/>
                <a:gd name="T58" fmla="*/ 2 w 222"/>
                <a:gd name="T59" fmla="*/ 0 h 275"/>
                <a:gd name="T60" fmla="*/ 2 w 222"/>
                <a:gd name="T61" fmla="*/ 0 h 275"/>
                <a:gd name="T62" fmla="*/ 2 w 222"/>
                <a:gd name="T63" fmla="*/ 0 h 275"/>
                <a:gd name="T64" fmla="*/ 2 w 222"/>
                <a:gd name="T65" fmla="*/ 0 h 275"/>
                <a:gd name="T66" fmla="*/ 2 w 222"/>
                <a:gd name="T67" fmla="*/ 0 h 27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222" h="275">
                  <a:moveTo>
                    <a:pt x="194" y="134"/>
                  </a:moveTo>
                  <a:lnTo>
                    <a:pt x="187" y="134"/>
                  </a:lnTo>
                  <a:lnTo>
                    <a:pt x="175" y="134"/>
                  </a:lnTo>
                  <a:lnTo>
                    <a:pt x="158" y="135"/>
                  </a:lnTo>
                  <a:lnTo>
                    <a:pt x="140" y="140"/>
                  </a:lnTo>
                  <a:lnTo>
                    <a:pt x="120" y="148"/>
                  </a:lnTo>
                  <a:lnTo>
                    <a:pt x="102" y="161"/>
                  </a:lnTo>
                  <a:lnTo>
                    <a:pt x="85" y="180"/>
                  </a:lnTo>
                  <a:lnTo>
                    <a:pt x="72" y="206"/>
                  </a:lnTo>
                  <a:lnTo>
                    <a:pt x="64" y="229"/>
                  </a:lnTo>
                  <a:lnTo>
                    <a:pt x="57" y="247"/>
                  </a:lnTo>
                  <a:lnTo>
                    <a:pt x="49" y="259"/>
                  </a:lnTo>
                  <a:lnTo>
                    <a:pt x="40" y="265"/>
                  </a:lnTo>
                  <a:lnTo>
                    <a:pt x="34" y="266"/>
                  </a:lnTo>
                  <a:lnTo>
                    <a:pt x="28" y="267"/>
                  </a:lnTo>
                  <a:lnTo>
                    <a:pt x="23" y="268"/>
                  </a:lnTo>
                  <a:lnTo>
                    <a:pt x="18" y="269"/>
                  </a:lnTo>
                  <a:lnTo>
                    <a:pt x="12" y="270"/>
                  </a:lnTo>
                  <a:lnTo>
                    <a:pt x="8" y="273"/>
                  </a:lnTo>
                  <a:lnTo>
                    <a:pt x="4" y="274"/>
                  </a:lnTo>
                  <a:lnTo>
                    <a:pt x="1" y="275"/>
                  </a:lnTo>
                  <a:lnTo>
                    <a:pt x="1" y="274"/>
                  </a:lnTo>
                  <a:lnTo>
                    <a:pt x="1" y="273"/>
                  </a:lnTo>
                  <a:lnTo>
                    <a:pt x="0" y="273"/>
                  </a:lnTo>
                  <a:lnTo>
                    <a:pt x="0" y="271"/>
                  </a:lnTo>
                  <a:lnTo>
                    <a:pt x="18" y="262"/>
                  </a:lnTo>
                  <a:lnTo>
                    <a:pt x="32" y="251"/>
                  </a:lnTo>
                  <a:lnTo>
                    <a:pt x="41" y="235"/>
                  </a:lnTo>
                  <a:lnTo>
                    <a:pt x="48" y="218"/>
                  </a:lnTo>
                  <a:lnTo>
                    <a:pt x="51" y="202"/>
                  </a:lnTo>
                  <a:lnTo>
                    <a:pt x="54" y="186"/>
                  </a:lnTo>
                  <a:lnTo>
                    <a:pt x="55" y="173"/>
                  </a:lnTo>
                  <a:lnTo>
                    <a:pt x="55" y="163"/>
                  </a:lnTo>
                  <a:lnTo>
                    <a:pt x="54" y="154"/>
                  </a:lnTo>
                  <a:lnTo>
                    <a:pt x="52" y="143"/>
                  </a:lnTo>
                  <a:lnTo>
                    <a:pt x="49" y="131"/>
                  </a:lnTo>
                  <a:lnTo>
                    <a:pt x="46" y="118"/>
                  </a:lnTo>
                  <a:lnTo>
                    <a:pt x="52" y="117"/>
                  </a:lnTo>
                  <a:lnTo>
                    <a:pt x="61" y="112"/>
                  </a:lnTo>
                  <a:lnTo>
                    <a:pt x="70" y="105"/>
                  </a:lnTo>
                  <a:lnTo>
                    <a:pt x="78" y="96"/>
                  </a:lnTo>
                  <a:lnTo>
                    <a:pt x="85" y="86"/>
                  </a:lnTo>
                  <a:lnTo>
                    <a:pt x="89" y="74"/>
                  </a:lnTo>
                  <a:lnTo>
                    <a:pt x="90" y="62"/>
                  </a:lnTo>
                  <a:lnTo>
                    <a:pt x="88" y="49"/>
                  </a:lnTo>
                  <a:lnTo>
                    <a:pt x="97" y="48"/>
                  </a:lnTo>
                  <a:lnTo>
                    <a:pt x="110" y="45"/>
                  </a:lnTo>
                  <a:lnTo>
                    <a:pt x="123" y="40"/>
                  </a:lnTo>
                  <a:lnTo>
                    <a:pt x="138" y="34"/>
                  </a:lnTo>
                  <a:lnTo>
                    <a:pt x="150" y="26"/>
                  </a:lnTo>
                  <a:lnTo>
                    <a:pt x="163" y="18"/>
                  </a:lnTo>
                  <a:lnTo>
                    <a:pt x="173" y="10"/>
                  </a:lnTo>
                  <a:lnTo>
                    <a:pt x="180" y="0"/>
                  </a:lnTo>
                  <a:lnTo>
                    <a:pt x="180" y="11"/>
                  </a:lnTo>
                  <a:lnTo>
                    <a:pt x="181" y="24"/>
                  </a:lnTo>
                  <a:lnTo>
                    <a:pt x="184" y="37"/>
                  </a:lnTo>
                  <a:lnTo>
                    <a:pt x="188" y="50"/>
                  </a:lnTo>
                  <a:lnTo>
                    <a:pt x="194" y="63"/>
                  </a:lnTo>
                  <a:lnTo>
                    <a:pt x="202" y="74"/>
                  </a:lnTo>
                  <a:lnTo>
                    <a:pt x="211" y="85"/>
                  </a:lnTo>
                  <a:lnTo>
                    <a:pt x="222" y="92"/>
                  </a:lnTo>
                  <a:lnTo>
                    <a:pt x="215" y="93"/>
                  </a:lnTo>
                  <a:lnTo>
                    <a:pt x="208" y="95"/>
                  </a:lnTo>
                  <a:lnTo>
                    <a:pt x="201" y="98"/>
                  </a:lnTo>
                  <a:lnTo>
                    <a:pt x="195" y="103"/>
                  </a:lnTo>
                  <a:lnTo>
                    <a:pt x="191" y="109"/>
                  </a:lnTo>
                  <a:lnTo>
                    <a:pt x="190" y="116"/>
                  </a:lnTo>
                  <a:lnTo>
                    <a:pt x="190" y="125"/>
                  </a:lnTo>
                  <a:lnTo>
                    <a:pt x="194" y="134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432" name="Freeform 309"/>
            <p:cNvSpPr>
              <a:spLocks/>
            </p:cNvSpPr>
            <p:nvPr/>
          </p:nvSpPr>
          <p:spPr bwMode="auto">
            <a:xfrm>
              <a:off x="109" y="219"/>
              <a:ext cx="66" cy="133"/>
            </a:xfrm>
            <a:custGeom>
              <a:avLst/>
              <a:gdLst>
                <a:gd name="T0" fmla="*/ 1 w 131"/>
                <a:gd name="T1" fmla="*/ 3 h 266"/>
                <a:gd name="T2" fmla="*/ 1 w 131"/>
                <a:gd name="T3" fmla="*/ 2 h 266"/>
                <a:gd name="T4" fmla="*/ 1 w 131"/>
                <a:gd name="T5" fmla="*/ 2 h 266"/>
                <a:gd name="T6" fmla="*/ 1 w 131"/>
                <a:gd name="T7" fmla="*/ 2 h 266"/>
                <a:gd name="T8" fmla="*/ 1 w 131"/>
                <a:gd name="T9" fmla="*/ 2 h 266"/>
                <a:gd name="T10" fmla="*/ 1 w 131"/>
                <a:gd name="T11" fmla="*/ 2 h 266"/>
                <a:gd name="T12" fmla="*/ 1 w 131"/>
                <a:gd name="T13" fmla="*/ 2 h 266"/>
                <a:gd name="T14" fmla="*/ 1 w 131"/>
                <a:gd name="T15" fmla="*/ 2 h 266"/>
                <a:gd name="T16" fmla="*/ 1 w 131"/>
                <a:gd name="T17" fmla="*/ 2 h 266"/>
                <a:gd name="T18" fmla="*/ 1 w 131"/>
                <a:gd name="T19" fmla="*/ 2 h 266"/>
                <a:gd name="T20" fmla="*/ 1 w 131"/>
                <a:gd name="T21" fmla="*/ 2 h 266"/>
                <a:gd name="T22" fmla="*/ 1 w 131"/>
                <a:gd name="T23" fmla="*/ 2 h 266"/>
                <a:gd name="T24" fmla="*/ 1 w 131"/>
                <a:gd name="T25" fmla="*/ 2 h 266"/>
                <a:gd name="T26" fmla="*/ 1 w 131"/>
                <a:gd name="T27" fmla="*/ 2 h 266"/>
                <a:gd name="T28" fmla="*/ 1 w 131"/>
                <a:gd name="T29" fmla="*/ 2 h 266"/>
                <a:gd name="T30" fmla="*/ 1 w 131"/>
                <a:gd name="T31" fmla="*/ 2 h 266"/>
                <a:gd name="T32" fmla="*/ 1 w 131"/>
                <a:gd name="T33" fmla="*/ 2 h 266"/>
                <a:gd name="T34" fmla="*/ 1 w 131"/>
                <a:gd name="T35" fmla="*/ 2 h 266"/>
                <a:gd name="T36" fmla="*/ 1 w 131"/>
                <a:gd name="T37" fmla="*/ 2 h 266"/>
                <a:gd name="T38" fmla="*/ 1 w 131"/>
                <a:gd name="T39" fmla="*/ 2 h 266"/>
                <a:gd name="T40" fmla="*/ 1 w 131"/>
                <a:gd name="T41" fmla="*/ 2 h 266"/>
                <a:gd name="T42" fmla="*/ 1 w 131"/>
                <a:gd name="T43" fmla="*/ 2 h 266"/>
                <a:gd name="T44" fmla="*/ 1 w 131"/>
                <a:gd name="T45" fmla="*/ 2 h 266"/>
                <a:gd name="T46" fmla="*/ 1 w 131"/>
                <a:gd name="T47" fmla="*/ 2 h 266"/>
                <a:gd name="T48" fmla="*/ 1 w 131"/>
                <a:gd name="T49" fmla="*/ 2 h 266"/>
                <a:gd name="T50" fmla="*/ 1 w 131"/>
                <a:gd name="T51" fmla="*/ 2 h 266"/>
                <a:gd name="T52" fmla="*/ 1 w 131"/>
                <a:gd name="T53" fmla="*/ 2 h 266"/>
                <a:gd name="T54" fmla="*/ 1 w 131"/>
                <a:gd name="T55" fmla="*/ 2 h 266"/>
                <a:gd name="T56" fmla="*/ 1 w 131"/>
                <a:gd name="T57" fmla="*/ 2 h 266"/>
                <a:gd name="T58" fmla="*/ 1 w 131"/>
                <a:gd name="T59" fmla="*/ 2 h 266"/>
                <a:gd name="T60" fmla="*/ 1 w 131"/>
                <a:gd name="T61" fmla="*/ 2 h 266"/>
                <a:gd name="T62" fmla="*/ 1 w 131"/>
                <a:gd name="T63" fmla="*/ 2 h 266"/>
                <a:gd name="T64" fmla="*/ 0 w 131"/>
                <a:gd name="T65" fmla="*/ 2 h 266"/>
                <a:gd name="T66" fmla="*/ 1 w 131"/>
                <a:gd name="T67" fmla="*/ 1 h 266"/>
                <a:gd name="T68" fmla="*/ 1 w 131"/>
                <a:gd name="T69" fmla="*/ 1 h 266"/>
                <a:gd name="T70" fmla="*/ 1 w 131"/>
                <a:gd name="T71" fmla="*/ 1 h 266"/>
                <a:gd name="T72" fmla="*/ 1 w 131"/>
                <a:gd name="T73" fmla="*/ 1 h 266"/>
                <a:gd name="T74" fmla="*/ 2 w 131"/>
                <a:gd name="T75" fmla="*/ 0 h 266"/>
                <a:gd name="T76" fmla="*/ 1 w 131"/>
                <a:gd name="T77" fmla="*/ 1 h 266"/>
                <a:gd name="T78" fmla="*/ 1 w 131"/>
                <a:gd name="T79" fmla="*/ 1 h 266"/>
                <a:gd name="T80" fmla="*/ 1 w 131"/>
                <a:gd name="T81" fmla="*/ 1 h 266"/>
                <a:gd name="T82" fmla="*/ 1 w 131"/>
                <a:gd name="T83" fmla="*/ 1 h 266"/>
                <a:gd name="T84" fmla="*/ 1 w 131"/>
                <a:gd name="T85" fmla="*/ 1 h 266"/>
                <a:gd name="T86" fmla="*/ 1 w 131"/>
                <a:gd name="T87" fmla="*/ 2 h 266"/>
                <a:gd name="T88" fmla="*/ 2 w 131"/>
                <a:gd name="T89" fmla="*/ 2 h 266"/>
                <a:gd name="T90" fmla="*/ 1 w 131"/>
                <a:gd name="T91" fmla="*/ 2 h 266"/>
                <a:gd name="T92" fmla="*/ 1 w 131"/>
                <a:gd name="T93" fmla="*/ 2 h 266"/>
                <a:gd name="T94" fmla="*/ 1 w 131"/>
                <a:gd name="T95" fmla="*/ 3 h 26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0" t="0" r="r" b="b"/>
              <a:pathLst>
                <a:path w="131" h="266">
                  <a:moveTo>
                    <a:pt x="74" y="266"/>
                  </a:moveTo>
                  <a:lnTo>
                    <a:pt x="71" y="263"/>
                  </a:lnTo>
                  <a:lnTo>
                    <a:pt x="68" y="257"/>
                  </a:lnTo>
                  <a:lnTo>
                    <a:pt x="62" y="254"/>
                  </a:lnTo>
                  <a:lnTo>
                    <a:pt x="54" y="254"/>
                  </a:lnTo>
                  <a:lnTo>
                    <a:pt x="49" y="255"/>
                  </a:lnTo>
                  <a:lnTo>
                    <a:pt x="45" y="254"/>
                  </a:lnTo>
                  <a:lnTo>
                    <a:pt x="41" y="250"/>
                  </a:lnTo>
                  <a:lnTo>
                    <a:pt x="39" y="248"/>
                  </a:lnTo>
                  <a:lnTo>
                    <a:pt x="44" y="243"/>
                  </a:lnTo>
                  <a:lnTo>
                    <a:pt x="47" y="239"/>
                  </a:lnTo>
                  <a:lnTo>
                    <a:pt x="52" y="235"/>
                  </a:lnTo>
                  <a:lnTo>
                    <a:pt x="55" y="232"/>
                  </a:lnTo>
                  <a:lnTo>
                    <a:pt x="64" y="233"/>
                  </a:lnTo>
                  <a:lnTo>
                    <a:pt x="71" y="231"/>
                  </a:lnTo>
                  <a:lnTo>
                    <a:pt x="76" y="228"/>
                  </a:lnTo>
                  <a:lnTo>
                    <a:pt x="79" y="224"/>
                  </a:lnTo>
                  <a:lnTo>
                    <a:pt x="80" y="221"/>
                  </a:lnTo>
                  <a:lnTo>
                    <a:pt x="82" y="218"/>
                  </a:lnTo>
                  <a:lnTo>
                    <a:pt x="82" y="216"/>
                  </a:lnTo>
                  <a:lnTo>
                    <a:pt x="82" y="212"/>
                  </a:lnTo>
                  <a:lnTo>
                    <a:pt x="82" y="210"/>
                  </a:lnTo>
                  <a:lnTo>
                    <a:pt x="80" y="208"/>
                  </a:lnTo>
                  <a:lnTo>
                    <a:pt x="78" y="205"/>
                  </a:lnTo>
                  <a:lnTo>
                    <a:pt x="77" y="203"/>
                  </a:lnTo>
                  <a:lnTo>
                    <a:pt x="72" y="200"/>
                  </a:lnTo>
                  <a:lnTo>
                    <a:pt x="65" y="198"/>
                  </a:lnTo>
                  <a:lnTo>
                    <a:pt x="57" y="200"/>
                  </a:lnTo>
                  <a:lnTo>
                    <a:pt x="52" y="202"/>
                  </a:lnTo>
                  <a:lnTo>
                    <a:pt x="48" y="205"/>
                  </a:lnTo>
                  <a:lnTo>
                    <a:pt x="48" y="209"/>
                  </a:lnTo>
                  <a:lnTo>
                    <a:pt x="48" y="213"/>
                  </a:lnTo>
                  <a:lnTo>
                    <a:pt x="48" y="217"/>
                  </a:lnTo>
                  <a:lnTo>
                    <a:pt x="44" y="221"/>
                  </a:lnTo>
                  <a:lnTo>
                    <a:pt x="39" y="225"/>
                  </a:lnTo>
                  <a:lnTo>
                    <a:pt x="34" y="228"/>
                  </a:lnTo>
                  <a:lnTo>
                    <a:pt x="32" y="231"/>
                  </a:lnTo>
                  <a:lnTo>
                    <a:pt x="30" y="230"/>
                  </a:lnTo>
                  <a:lnTo>
                    <a:pt x="29" y="227"/>
                  </a:lnTo>
                  <a:lnTo>
                    <a:pt x="26" y="226"/>
                  </a:lnTo>
                  <a:lnTo>
                    <a:pt x="24" y="225"/>
                  </a:lnTo>
                  <a:lnTo>
                    <a:pt x="26" y="220"/>
                  </a:lnTo>
                  <a:lnTo>
                    <a:pt x="29" y="215"/>
                  </a:lnTo>
                  <a:lnTo>
                    <a:pt x="30" y="209"/>
                  </a:lnTo>
                  <a:lnTo>
                    <a:pt x="31" y="205"/>
                  </a:lnTo>
                  <a:lnTo>
                    <a:pt x="36" y="202"/>
                  </a:lnTo>
                  <a:lnTo>
                    <a:pt x="39" y="198"/>
                  </a:lnTo>
                  <a:lnTo>
                    <a:pt x="42" y="193"/>
                  </a:lnTo>
                  <a:lnTo>
                    <a:pt x="44" y="188"/>
                  </a:lnTo>
                  <a:lnTo>
                    <a:pt x="44" y="187"/>
                  </a:lnTo>
                  <a:lnTo>
                    <a:pt x="44" y="185"/>
                  </a:lnTo>
                  <a:lnTo>
                    <a:pt x="44" y="183"/>
                  </a:lnTo>
                  <a:lnTo>
                    <a:pt x="44" y="182"/>
                  </a:lnTo>
                  <a:lnTo>
                    <a:pt x="41" y="178"/>
                  </a:lnTo>
                  <a:lnTo>
                    <a:pt x="38" y="174"/>
                  </a:lnTo>
                  <a:lnTo>
                    <a:pt x="34" y="172"/>
                  </a:lnTo>
                  <a:lnTo>
                    <a:pt x="27" y="170"/>
                  </a:lnTo>
                  <a:lnTo>
                    <a:pt x="24" y="168"/>
                  </a:lnTo>
                  <a:lnTo>
                    <a:pt x="22" y="168"/>
                  </a:lnTo>
                  <a:lnTo>
                    <a:pt x="18" y="170"/>
                  </a:lnTo>
                  <a:lnTo>
                    <a:pt x="16" y="171"/>
                  </a:lnTo>
                  <a:lnTo>
                    <a:pt x="14" y="172"/>
                  </a:lnTo>
                  <a:lnTo>
                    <a:pt x="11" y="174"/>
                  </a:lnTo>
                  <a:lnTo>
                    <a:pt x="9" y="175"/>
                  </a:lnTo>
                  <a:lnTo>
                    <a:pt x="7" y="178"/>
                  </a:lnTo>
                  <a:lnTo>
                    <a:pt x="0" y="152"/>
                  </a:lnTo>
                  <a:lnTo>
                    <a:pt x="2" y="127"/>
                  </a:lnTo>
                  <a:lnTo>
                    <a:pt x="12" y="100"/>
                  </a:lnTo>
                  <a:lnTo>
                    <a:pt x="29" y="76"/>
                  </a:lnTo>
                  <a:lnTo>
                    <a:pt x="48" y="53"/>
                  </a:lnTo>
                  <a:lnTo>
                    <a:pt x="70" y="34"/>
                  </a:lnTo>
                  <a:lnTo>
                    <a:pt x="92" y="19"/>
                  </a:lnTo>
                  <a:lnTo>
                    <a:pt x="113" y="8"/>
                  </a:lnTo>
                  <a:lnTo>
                    <a:pt x="118" y="6"/>
                  </a:lnTo>
                  <a:lnTo>
                    <a:pt x="126" y="1"/>
                  </a:lnTo>
                  <a:lnTo>
                    <a:pt x="131" y="0"/>
                  </a:lnTo>
                  <a:lnTo>
                    <a:pt x="129" y="6"/>
                  </a:lnTo>
                  <a:lnTo>
                    <a:pt x="121" y="17"/>
                  </a:lnTo>
                  <a:lnTo>
                    <a:pt x="113" y="31"/>
                  </a:lnTo>
                  <a:lnTo>
                    <a:pt x="108" y="47"/>
                  </a:lnTo>
                  <a:lnTo>
                    <a:pt x="107" y="64"/>
                  </a:lnTo>
                  <a:lnTo>
                    <a:pt x="108" y="73"/>
                  </a:lnTo>
                  <a:lnTo>
                    <a:pt x="112" y="84"/>
                  </a:lnTo>
                  <a:lnTo>
                    <a:pt x="115" y="98"/>
                  </a:lnTo>
                  <a:lnTo>
                    <a:pt x="120" y="113"/>
                  </a:lnTo>
                  <a:lnTo>
                    <a:pt x="123" y="126"/>
                  </a:lnTo>
                  <a:lnTo>
                    <a:pt x="126" y="138"/>
                  </a:lnTo>
                  <a:lnTo>
                    <a:pt x="128" y="149"/>
                  </a:lnTo>
                  <a:lnTo>
                    <a:pt x="129" y="158"/>
                  </a:lnTo>
                  <a:lnTo>
                    <a:pt x="129" y="168"/>
                  </a:lnTo>
                  <a:lnTo>
                    <a:pt x="128" y="181"/>
                  </a:lnTo>
                  <a:lnTo>
                    <a:pt x="125" y="197"/>
                  </a:lnTo>
                  <a:lnTo>
                    <a:pt x="122" y="213"/>
                  </a:lnTo>
                  <a:lnTo>
                    <a:pt x="115" y="230"/>
                  </a:lnTo>
                  <a:lnTo>
                    <a:pt x="106" y="246"/>
                  </a:lnTo>
                  <a:lnTo>
                    <a:pt x="92" y="257"/>
                  </a:lnTo>
                  <a:lnTo>
                    <a:pt x="74" y="266"/>
                  </a:lnTo>
                  <a:close/>
                </a:path>
              </a:pathLst>
            </a:custGeom>
            <a:solidFill>
              <a:srgbClr val="FF00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433" name="Freeform 310"/>
            <p:cNvSpPr>
              <a:spLocks/>
            </p:cNvSpPr>
            <p:nvPr/>
          </p:nvSpPr>
          <p:spPr bwMode="auto">
            <a:xfrm>
              <a:off x="7" y="284"/>
              <a:ext cx="320" cy="224"/>
            </a:xfrm>
            <a:custGeom>
              <a:avLst/>
              <a:gdLst>
                <a:gd name="T0" fmla="*/ 3 w 640"/>
                <a:gd name="T1" fmla="*/ 2 h 450"/>
                <a:gd name="T2" fmla="*/ 3 w 640"/>
                <a:gd name="T3" fmla="*/ 3 h 450"/>
                <a:gd name="T4" fmla="*/ 2 w 640"/>
                <a:gd name="T5" fmla="*/ 3 h 450"/>
                <a:gd name="T6" fmla="*/ 2 w 640"/>
                <a:gd name="T7" fmla="*/ 2 h 450"/>
                <a:gd name="T8" fmla="*/ 2 w 640"/>
                <a:gd name="T9" fmla="*/ 2 h 450"/>
                <a:gd name="T10" fmla="*/ 2 w 640"/>
                <a:gd name="T11" fmla="*/ 1 h 450"/>
                <a:gd name="T12" fmla="*/ 2 w 640"/>
                <a:gd name="T13" fmla="*/ 1 h 450"/>
                <a:gd name="T14" fmla="*/ 2 w 640"/>
                <a:gd name="T15" fmla="*/ 1 h 450"/>
                <a:gd name="T16" fmla="*/ 2 w 640"/>
                <a:gd name="T17" fmla="*/ 1 h 450"/>
                <a:gd name="T18" fmla="*/ 2 w 640"/>
                <a:gd name="T19" fmla="*/ 2 h 450"/>
                <a:gd name="T20" fmla="*/ 1 w 640"/>
                <a:gd name="T21" fmla="*/ 2 h 450"/>
                <a:gd name="T22" fmla="*/ 1 w 640"/>
                <a:gd name="T23" fmla="*/ 2 h 450"/>
                <a:gd name="T24" fmla="*/ 0 w 640"/>
                <a:gd name="T25" fmla="*/ 1 h 450"/>
                <a:gd name="T26" fmla="*/ 1 w 640"/>
                <a:gd name="T27" fmla="*/ 1 h 450"/>
                <a:gd name="T28" fmla="*/ 1 w 640"/>
                <a:gd name="T29" fmla="*/ 1 h 450"/>
                <a:gd name="T30" fmla="*/ 2 w 640"/>
                <a:gd name="T31" fmla="*/ 1 h 450"/>
                <a:gd name="T32" fmla="*/ 2 w 640"/>
                <a:gd name="T33" fmla="*/ 1 h 450"/>
                <a:gd name="T34" fmla="*/ 2 w 640"/>
                <a:gd name="T35" fmla="*/ 1 h 450"/>
                <a:gd name="T36" fmla="*/ 2 w 640"/>
                <a:gd name="T37" fmla="*/ 1 h 450"/>
                <a:gd name="T38" fmla="*/ 2 w 640"/>
                <a:gd name="T39" fmla="*/ 1 h 450"/>
                <a:gd name="T40" fmla="*/ 2 w 640"/>
                <a:gd name="T41" fmla="*/ 1 h 450"/>
                <a:gd name="T42" fmla="*/ 2 w 640"/>
                <a:gd name="T43" fmla="*/ 1 h 450"/>
                <a:gd name="T44" fmla="*/ 2 w 640"/>
                <a:gd name="T45" fmla="*/ 1 h 450"/>
                <a:gd name="T46" fmla="*/ 2 w 640"/>
                <a:gd name="T47" fmla="*/ 1 h 450"/>
                <a:gd name="T48" fmla="*/ 3 w 640"/>
                <a:gd name="T49" fmla="*/ 1 h 450"/>
                <a:gd name="T50" fmla="*/ 3 w 640"/>
                <a:gd name="T51" fmla="*/ 1 h 450"/>
                <a:gd name="T52" fmla="*/ 3 w 640"/>
                <a:gd name="T53" fmla="*/ 1 h 450"/>
                <a:gd name="T54" fmla="*/ 3 w 640"/>
                <a:gd name="T55" fmla="*/ 0 h 450"/>
                <a:gd name="T56" fmla="*/ 4 w 640"/>
                <a:gd name="T57" fmla="*/ 0 h 450"/>
                <a:gd name="T58" fmla="*/ 4 w 640"/>
                <a:gd name="T59" fmla="*/ 0 h 450"/>
                <a:gd name="T60" fmla="*/ 5 w 640"/>
                <a:gd name="T61" fmla="*/ 0 h 450"/>
                <a:gd name="T62" fmla="*/ 5 w 640"/>
                <a:gd name="T63" fmla="*/ 0 h 450"/>
                <a:gd name="T64" fmla="*/ 5 w 640"/>
                <a:gd name="T65" fmla="*/ 0 h 450"/>
                <a:gd name="T66" fmla="*/ 5 w 640"/>
                <a:gd name="T67" fmla="*/ 0 h 450"/>
                <a:gd name="T68" fmla="*/ 5 w 640"/>
                <a:gd name="T69" fmla="*/ 1 h 450"/>
                <a:gd name="T70" fmla="*/ 4 w 640"/>
                <a:gd name="T71" fmla="*/ 1 h 450"/>
                <a:gd name="T72" fmla="*/ 4 w 640"/>
                <a:gd name="T73" fmla="*/ 1 h 450"/>
                <a:gd name="T74" fmla="*/ 3 w 640"/>
                <a:gd name="T75" fmla="*/ 1 h 450"/>
                <a:gd name="T76" fmla="*/ 3 w 640"/>
                <a:gd name="T77" fmla="*/ 1 h 450"/>
                <a:gd name="T78" fmla="*/ 3 w 640"/>
                <a:gd name="T79" fmla="*/ 1 h 450"/>
                <a:gd name="T80" fmla="*/ 3 w 640"/>
                <a:gd name="T81" fmla="*/ 1 h 450"/>
                <a:gd name="T82" fmla="*/ 3 w 640"/>
                <a:gd name="T83" fmla="*/ 1 h 450"/>
                <a:gd name="T84" fmla="*/ 3 w 640"/>
                <a:gd name="T85" fmla="*/ 1 h 450"/>
                <a:gd name="T86" fmla="*/ 3 w 640"/>
                <a:gd name="T87" fmla="*/ 1 h 450"/>
                <a:gd name="T88" fmla="*/ 4 w 640"/>
                <a:gd name="T89" fmla="*/ 1 h 450"/>
                <a:gd name="T90" fmla="*/ 4 w 640"/>
                <a:gd name="T91" fmla="*/ 1 h 450"/>
                <a:gd name="T92" fmla="*/ 4 w 640"/>
                <a:gd name="T93" fmla="*/ 2 h 450"/>
                <a:gd name="T94" fmla="*/ 4 w 640"/>
                <a:gd name="T95" fmla="*/ 2 h 450"/>
                <a:gd name="T96" fmla="*/ 3 w 640"/>
                <a:gd name="T97" fmla="*/ 2 h 450"/>
                <a:gd name="T98" fmla="*/ 3 w 640"/>
                <a:gd name="T99" fmla="*/ 2 h 450"/>
                <a:gd name="T100" fmla="*/ 3 w 640"/>
                <a:gd name="T101" fmla="*/ 1 h 450"/>
                <a:gd name="T102" fmla="*/ 3 w 640"/>
                <a:gd name="T103" fmla="*/ 1 h 450"/>
                <a:gd name="T104" fmla="*/ 2 w 640"/>
                <a:gd name="T105" fmla="*/ 1 h 450"/>
                <a:gd name="T106" fmla="*/ 2 w 640"/>
                <a:gd name="T107" fmla="*/ 1 h 450"/>
                <a:gd name="T108" fmla="*/ 2 w 640"/>
                <a:gd name="T109" fmla="*/ 1 h 450"/>
                <a:gd name="T110" fmla="*/ 3 w 640"/>
                <a:gd name="T111" fmla="*/ 1 h 450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640" h="450">
                  <a:moveTo>
                    <a:pt x="305" y="265"/>
                  </a:moveTo>
                  <a:lnTo>
                    <a:pt x="311" y="298"/>
                  </a:lnTo>
                  <a:lnTo>
                    <a:pt x="311" y="330"/>
                  </a:lnTo>
                  <a:lnTo>
                    <a:pt x="306" y="361"/>
                  </a:lnTo>
                  <a:lnTo>
                    <a:pt x="296" y="384"/>
                  </a:lnTo>
                  <a:lnTo>
                    <a:pt x="284" y="401"/>
                  </a:lnTo>
                  <a:lnTo>
                    <a:pt x="275" y="416"/>
                  </a:lnTo>
                  <a:lnTo>
                    <a:pt x="268" y="433"/>
                  </a:lnTo>
                  <a:lnTo>
                    <a:pt x="262" y="450"/>
                  </a:lnTo>
                  <a:lnTo>
                    <a:pt x="261" y="444"/>
                  </a:lnTo>
                  <a:lnTo>
                    <a:pt x="258" y="435"/>
                  </a:lnTo>
                  <a:lnTo>
                    <a:pt x="253" y="425"/>
                  </a:lnTo>
                  <a:lnTo>
                    <a:pt x="246" y="414"/>
                  </a:lnTo>
                  <a:lnTo>
                    <a:pt x="239" y="403"/>
                  </a:lnTo>
                  <a:lnTo>
                    <a:pt x="231" y="392"/>
                  </a:lnTo>
                  <a:lnTo>
                    <a:pt x="223" y="382"/>
                  </a:lnTo>
                  <a:lnTo>
                    <a:pt x="215" y="375"/>
                  </a:lnTo>
                  <a:lnTo>
                    <a:pt x="207" y="368"/>
                  </a:lnTo>
                  <a:lnTo>
                    <a:pt x="200" y="360"/>
                  </a:lnTo>
                  <a:lnTo>
                    <a:pt x="194" y="353"/>
                  </a:lnTo>
                  <a:lnTo>
                    <a:pt x="190" y="345"/>
                  </a:lnTo>
                  <a:lnTo>
                    <a:pt x="181" y="320"/>
                  </a:lnTo>
                  <a:lnTo>
                    <a:pt x="178" y="295"/>
                  </a:lnTo>
                  <a:lnTo>
                    <a:pt x="179" y="273"/>
                  </a:lnTo>
                  <a:lnTo>
                    <a:pt x="182" y="257"/>
                  </a:lnTo>
                  <a:lnTo>
                    <a:pt x="184" y="248"/>
                  </a:lnTo>
                  <a:lnTo>
                    <a:pt x="189" y="239"/>
                  </a:lnTo>
                  <a:lnTo>
                    <a:pt x="194" y="231"/>
                  </a:lnTo>
                  <a:lnTo>
                    <a:pt x="201" y="222"/>
                  </a:lnTo>
                  <a:lnTo>
                    <a:pt x="207" y="212"/>
                  </a:lnTo>
                  <a:lnTo>
                    <a:pt x="214" y="202"/>
                  </a:lnTo>
                  <a:lnTo>
                    <a:pt x="221" y="192"/>
                  </a:lnTo>
                  <a:lnTo>
                    <a:pt x="227" y="181"/>
                  </a:lnTo>
                  <a:lnTo>
                    <a:pt x="229" y="174"/>
                  </a:lnTo>
                  <a:lnTo>
                    <a:pt x="229" y="167"/>
                  </a:lnTo>
                  <a:lnTo>
                    <a:pt x="228" y="162"/>
                  </a:lnTo>
                  <a:lnTo>
                    <a:pt x="226" y="160"/>
                  </a:lnTo>
                  <a:lnTo>
                    <a:pt x="221" y="164"/>
                  </a:lnTo>
                  <a:lnTo>
                    <a:pt x="217" y="169"/>
                  </a:lnTo>
                  <a:lnTo>
                    <a:pt x="215" y="175"/>
                  </a:lnTo>
                  <a:lnTo>
                    <a:pt x="213" y="181"/>
                  </a:lnTo>
                  <a:lnTo>
                    <a:pt x="211" y="192"/>
                  </a:lnTo>
                  <a:lnTo>
                    <a:pt x="207" y="201"/>
                  </a:lnTo>
                  <a:lnTo>
                    <a:pt x="203" y="209"/>
                  </a:lnTo>
                  <a:lnTo>
                    <a:pt x="198" y="217"/>
                  </a:lnTo>
                  <a:lnTo>
                    <a:pt x="188" y="232"/>
                  </a:lnTo>
                  <a:lnTo>
                    <a:pt x="175" y="245"/>
                  </a:lnTo>
                  <a:lnTo>
                    <a:pt x="161" y="256"/>
                  </a:lnTo>
                  <a:lnTo>
                    <a:pt x="146" y="264"/>
                  </a:lnTo>
                  <a:lnTo>
                    <a:pt x="131" y="270"/>
                  </a:lnTo>
                  <a:lnTo>
                    <a:pt x="116" y="275"/>
                  </a:lnTo>
                  <a:lnTo>
                    <a:pt x="102" y="276"/>
                  </a:lnTo>
                  <a:lnTo>
                    <a:pt x="88" y="276"/>
                  </a:lnTo>
                  <a:lnTo>
                    <a:pt x="84" y="276"/>
                  </a:lnTo>
                  <a:lnTo>
                    <a:pt x="80" y="275"/>
                  </a:lnTo>
                  <a:lnTo>
                    <a:pt x="76" y="273"/>
                  </a:lnTo>
                  <a:lnTo>
                    <a:pt x="72" y="272"/>
                  </a:lnTo>
                  <a:lnTo>
                    <a:pt x="64" y="270"/>
                  </a:lnTo>
                  <a:lnTo>
                    <a:pt x="56" y="267"/>
                  </a:lnTo>
                  <a:lnTo>
                    <a:pt x="48" y="262"/>
                  </a:lnTo>
                  <a:lnTo>
                    <a:pt x="40" y="258"/>
                  </a:lnTo>
                  <a:lnTo>
                    <a:pt x="31" y="254"/>
                  </a:lnTo>
                  <a:lnTo>
                    <a:pt x="22" y="249"/>
                  </a:lnTo>
                  <a:lnTo>
                    <a:pt x="11" y="245"/>
                  </a:lnTo>
                  <a:lnTo>
                    <a:pt x="0" y="240"/>
                  </a:lnTo>
                  <a:lnTo>
                    <a:pt x="7" y="238"/>
                  </a:lnTo>
                  <a:lnTo>
                    <a:pt x="14" y="235"/>
                  </a:lnTo>
                  <a:lnTo>
                    <a:pt x="23" y="233"/>
                  </a:lnTo>
                  <a:lnTo>
                    <a:pt x="32" y="230"/>
                  </a:lnTo>
                  <a:lnTo>
                    <a:pt x="40" y="226"/>
                  </a:lnTo>
                  <a:lnTo>
                    <a:pt x="48" y="220"/>
                  </a:lnTo>
                  <a:lnTo>
                    <a:pt x="55" y="215"/>
                  </a:lnTo>
                  <a:lnTo>
                    <a:pt x="60" y="207"/>
                  </a:lnTo>
                  <a:lnTo>
                    <a:pt x="65" y="195"/>
                  </a:lnTo>
                  <a:lnTo>
                    <a:pt x="75" y="182"/>
                  </a:lnTo>
                  <a:lnTo>
                    <a:pt x="85" y="170"/>
                  </a:lnTo>
                  <a:lnTo>
                    <a:pt x="99" y="157"/>
                  </a:lnTo>
                  <a:lnTo>
                    <a:pt x="113" y="148"/>
                  </a:lnTo>
                  <a:lnTo>
                    <a:pt x="128" y="141"/>
                  </a:lnTo>
                  <a:lnTo>
                    <a:pt x="144" y="137"/>
                  </a:lnTo>
                  <a:lnTo>
                    <a:pt x="161" y="140"/>
                  </a:lnTo>
                  <a:lnTo>
                    <a:pt x="168" y="143"/>
                  </a:lnTo>
                  <a:lnTo>
                    <a:pt x="176" y="144"/>
                  </a:lnTo>
                  <a:lnTo>
                    <a:pt x="183" y="143"/>
                  </a:lnTo>
                  <a:lnTo>
                    <a:pt x="188" y="140"/>
                  </a:lnTo>
                  <a:lnTo>
                    <a:pt x="191" y="136"/>
                  </a:lnTo>
                  <a:lnTo>
                    <a:pt x="194" y="136"/>
                  </a:lnTo>
                  <a:lnTo>
                    <a:pt x="198" y="137"/>
                  </a:lnTo>
                  <a:lnTo>
                    <a:pt x="201" y="139"/>
                  </a:lnTo>
                  <a:lnTo>
                    <a:pt x="196" y="143"/>
                  </a:lnTo>
                  <a:lnTo>
                    <a:pt x="190" y="150"/>
                  </a:lnTo>
                  <a:lnTo>
                    <a:pt x="186" y="157"/>
                  </a:lnTo>
                  <a:lnTo>
                    <a:pt x="185" y="164"/>
                  </a:lnTo>
                  <a:lnTo>
                    <a:pt x="185" y="165"/>
                  </a:lnTo>
                  <a:lnTo>
                    <a:pt x="186" y="166"/>
                  </a:lnTo>
                  <a:lnTo>
                    <a:pt x="186" y="169"/>
                  </a:lnTo>
                  <a:lnTo>
                    <a:pt x="188" y="170"/>
                  </a:lnTo>
                  <a:lnTo>
                    <a:pt x="189" y="171"/>
                  </a:lnTo>
                  <a:lnTo>
                    <a:pt x="190" y="171"/>
                  </a:lnTo>
                  <a:lnTo>
                    <a:pt x="192" y="172"/>
                  </a:lnTo>
                  <a:lnTo>
                    <a:pt x="193" y="173"/>
                  </a:lnTo>
                  <a:lnTo>
                    <a:pt x="199" y="174"/>
                  </a:lnTo>
                  <a:lnTo>
                    <a:pt x="205" y="173"/>
                  </a:lnTo>
                  <a:lnTo>
                    <a:pt x="211" y="170"/>
                  </a:lnTo>
                  <a:lnTo>
                    <a:pt x="214" y="166"/>
                  </a:lnTo>
                  <a:lnTo>
                    <a:pt x="217" y="160"/>
                  </a:lnTo>
                  <a:lnTo>
                    <a:pt x="217" y="154"/>
                  </a:lnTo>
                  <a:lnTo>
                    <a:pt x="216" y="147"/>
                  </a:lnTo>
                  <a:lnTo>
                    <a:pt x="214" y="142"/>
                  </a:lnTo>
                  <a:lnTo>
                    <a:pt x="212" y="139"/>
                  </a:lnTo>
                  <a:lnTo>
                    <a:pt x="212" y="136"/>
                  </a:lnTo>
                  <a:lnTo>
                    <a:pt x="213" y="135"/>
                  </a:lnTo>
                  <a:lnTo>
                    <a:pt x="215" y="134"/>
                  </a:lnTo>
                  <a:lnTo>
                    <a:pt x="217" y="134"/>
                  </a:lnTo>
                  <a:lnTo>
                    <a:pt x="219" y="137"/>
                  </a:lnTo>
                  <a:lnTo>
                    <a:pt x="220" y="141"/>
                  </a:lnTo>
                  <a:lnTo>
                    <a:pt x="221" y="144"/>
                  </a:lnTo>
                  <a:lnTo>
                    <a:pt x="222" y="149"/>
                  </a:lnTo>
                  <a:lnTo>
                    <a:pt x="227" y="154"/>
                  </a:lnTo>
                  <a:lnTo>
                    <a:pt x="232" y="155"/>
                  </a:lnTo>
                  <a:lnTo>
                    <a:pt x="242" y="150"/>
                  </a:lnTo>
                  <a:lnTo>
                    <a:pt x="245" y="154"/>
                  </a:lnTo>
                  <a:lnTo>
                    <a:pt x="250" y="156"/>
                  </a:lnTo>
                  <a:lnTo>
                    <a:pt x="255" y="158"/>
                  </a:lnTo>
                  <a:lnTo>
                    <a:pt x="261" y="158"/>
                  </a:lnTo>
                  <a:lnTo>
                    <a:pt x="266" y="157"/>
                  </a:lnTo>
                  <a:lnTo>
                    <a:pt x="272" y="154"/>
                  </a:lnTo>
                  <a:lnTo>
                    <a:pt x="276" y="149"/>
                  </a:lnTo>
                  <a:lnTo>
                    <a:pt x="280" y="141"/>
                  </a:lnTo>
                  <a:lnTo>
                    <a:pt x="283" y="140"/>
                  </a:lnTo>
                  <a:lnTo>
                    <a:pt x="287" y="139"/>
                  </a:lnTo>
                  <a:lnTo>
                    <a:pt x="291" y="136"/>
                  </a:lnTo>
                  <a:lnTo>
                    <a:pt x="297" y="135"/>
                  </a:lnTo>
                  <a:lnTo>
                    <a:pt x="302" y="134"/>
                  </a:lnTo>
                  <a:lnTo>
                    <a:pt x="307" y="133"/>
                  </a:lnTo>
                  <a:lnTo>
                    <a:pt x="313" y="132"/>
                  </a:lnTo>
                  <a:lnTo>
                    <a:pt x="319" y="131"/>
                  </a:lnTo>
                  <a:lnTo>
                    <a:pt x="328" y="125"/>
                  </a:lnTo>
                  <a:lnTo>
                    <a:pt x="336" y="113"/>
                  </a:lnTo>
                  <a:lnTo>
                    <a:pt x="343" y="95"/>
                  </a:lnTo>
                  <a:lnTo>
                    <a:pt x="351" y="72"/>
                  </a:lnTo>
                  <a:lnTo>
                    <a:pt x="364" y="46"/>
                  </a:lnTo>
                  <a:lnTo>
                    <a:pt x="381" y="27"/>
                  </a:lnTo>
                  <a:lnTo>
                    <a:pt x="399" y="14"/>
                  </a:lnTo>
                  <a:lnTo>
                    <a:pt x="419" y="6"/>
                  </a:lnTo>
                  <a:lnTo>
                    <a:pt x="437" y="1"/>
                  </a:lnTo>
                  <a:lnTo>
                    <a:pt x="454" y="0"/>
                  </a:lnTo>
                  <a:lnTo>
                    <a:pt x="466" y="0"/>
                  </a:lnTo>
                  <a:lnTo>
                    <a:pt x="473" y="0"/>
                  </a:lnTo>
                  <a:lnTo>
                    <a:pt x="479" y="0"/>
                  </a:lnTo>
                  <a:lnTo>
                    <a:pt x="486" y="1"/>
                  </a:lnTo>
                  <a:lnTo>
                    <a:pt x="495" y="3"/>
                  </a:lnTo>
                  <a:lnTo>
                    <a:pt x="505" y="4"/>
                  </a:lnTo>
                  <a:lnTo>
                    <a:pt x="517" y="6"/>
                  </a:lnTo>
                  <a:lnTo>
                    <a:pt x="527" y="9"/>
                  </a:lnTo>
                  <a:lnTo>
                    <a:pt x="539" y="13"/>
                  </a:lnTo>
                  <a:lnTo>
                    <a:pt x="548" y="18"/>
                  </a:lnTo>
                  <a:lnTo>
                    <a:pt x="557" y="22"/>
                  </a:lnTo>
                  <a:lnTo>
                    <a:pt x="568" y="26"/>
                  </a:lnTo>
                  <a:lnTo>
                    <a:pt x="579" y="28"/>
                  </a:lnTo>
                  <a:lnTo>
                    <a:pt x="589" y="30"/>
                  </a:lnTo>
                  <a:lnTo>
                    <a:pt x="601" y="31"/>
                  </a:lnTo>
                  <a:lnTo>
                    <a:pt x="611" y="31"/>
                  </a:lnTo>
                  <a:lnTo>
                    <a:pt x="621" y="31"/>
                  </a:lnTo>
                  <a:lnTo>
                    <a:pt x="630" y="30"/>
                  </a:lnTo>
                  <a:lnTo>
                    <a:pt x="640" y="30"/>
                  </a:lnTo>
                  <a:lnTo>
                    <a:pt x="640" y="35"/>
                  </a:lnTo>
                  <a:lnTo>
                    <a:pt x="636" y="39"/>
                  </a:lnTo>
                  <a:lnTo>
                    <a:pt x="631" y="44"/>
                  </a:lnTo>
                  <a:lnTo>
                    <a:pt x="622" y="57"/>
                  </a:lnTo>
                  <a:lnTo>
                    <a:pt x="610" y="73"/>
                  </a:lnTo>
                  <a:lnTo>
                    <a:pt x="596" y="90"/>
                  </a:lnTo>
                  <a:lnTo>
                    <a:pt x="583" y="107"/>
                  </a:lnTo>
                  <a:lnTo>
                    <a:pt x="568" y="125"/>
                  </a:lnTo>
                  <a:lnTo>
                    <a:pt x="553" y="140"/>
                  </a:lnTo>
                  <a:lnTo>
                    <a:pt x="538" y="151"/>
                  </a:lnTo>
                  <a:lnTo>
                    <a:pt x="524" y="158"/>
                  </a:lnTo>
                  <a:lnTo>
                    <a:pt x="515" y="160"/>
                  </a:lnTo>
                  <a:lnTo>
                    <a:pt x="504" y="164"/>
                  </a:lnTo>
                  <a:lnTo>
                    <a:pt x="490" y="169"/>
                  </a:lnTo>
                  <a:lnTo>
                    <a:pt x="477" y="172"/>
                  </a:lnTo>
                  <a:lnTo>
                    <a:pt x="463" y="177"/>
                  </a:lnTo>
                  <a:lnTo>
                    <a:pt x="449" y="180"/>
                  </a:lnTo>
                  <a:lnTo>
                    <a:pt x="436" y="182"/>
                  </a:lnTo>
                  <a:lnTo>
                    <a:pt x="425" y="184"/>
                  </a:lnTo>
                  <a:lnTo>
                    <a:pt x="414" y="182"/>
                  </a:lnTo>
                  <a:lnTo>
                    <a:pt x="402" y="180"/>
                  </a:lnTo>
                  <a:lnTo>
                    <a:pt x="388" y="177"/>
                  </a:lnTo>
                  <a:lnTo>
                    <a:pt x="375" y="172"/>
                  </a:lnTo>
                  <a:lnTo>
                    <a:pt x="364" y="169"/>
                  </a:lnTo>
                  <a:lnTo>
                    <a:pt x="353" y="164"/>
                  </a:lnTo>
                  <a:lnTo>
                    <a:pt x="345" y="160"/>
                  </a:lnTo>
                  <a:lnTo>
                    <a:pt x="341" y="158"/>
                  </a:lnTo>
                  <a:lnTo>
                    <a:pt x="336" y="155"/>
                  </a:lnTo>
                  <a:lnTo>
                    <a:pt x="331" y="151"/>
                  </a:lnTo>
                  <a:lnTo>
                    <a:pt x="326" y="148"/>
                  </a:lnTo>
                  <a:lnTo>
                    <a:pt x="321" y="145"/>
                  </a:lnTo>
                  <a:lnTo>
                    <a:pt x="318" y="144"/>
                  </a:lnTo>
                  <a:lnTo>
                    <a:pt x="313" y="144"/>
                  </a:lnTo>
                  <a:lnTo>
                    <a:pt x="307" y="144"/>
                  </a:lnTo>
                  <a:lnTo>
                    <a:pt x="302" y="145"/>
                  </a:lnTo>
                  <a:lnTo>
                    <a:pt x="296" y="147"/>
                  </a:lnTo>
                  <a:lnTo>
                    <a:pt x="291" y="148"/>
                  </a:lnTo>
                  <a:lnTo>
                    <a:pt x="287" y="150"/>
                  </a:lnTo>
                  <a:lnTo>
                    <a:pt x="283" y="151"/>
                  </a:lnTo>
                  <a:lnTo>
                    <a:pt x="279" y="155"/>
                  </a:lnTo>
                  <a:lnTo>
                    <a:pt x="277" y="158"/>
                  </a:lnTo>
                  <a:lnTo>
                    <a:pt x="279" y="160"/>
                  </a:lnTo>
                  <a:lnTo>
                    <a:pt x="282" y="163"/>
                  </a:lnTo>
                  <a:lnTo>
                    <a:pt x="285" y="164"/>
                  </a:lnTo>
                  <a:lnTo>
                    <a:pt x="290" y="164"/>
                  </a:lnTo>
                  <a:lnTo>
                    <a:pt x="295" y="163"/>
                  </a:lnTo>
                  <a:lnTo>
                    <a:pt x="300" y="163"/>
                  </a:lnTo>
                  <a:lnTo>
                    <a:pt x="306" y="162"/>
                  </a:lnTo>
                  <a:lnTo>
                    <a:pt x="313" y="162"/>
                  </a:lnTo>
                  <a:lnTo>
                    <a:pt x="320" y="160"/>
                  </a:lnTo>
                  <a:lnTo>
                    <a:pt x="326" y="159"/>
                  </a:lnTo>
                  <a:lnTo>
                    <a:pt x="333" y="158"/>
                  </a:lnTo>
                  <a:lnTo>
                    <a:pt x="338" y="158"/>
                  </a:lnTo>
                  <a:lnTo>
                    <a:pt x="346" y="159"/>
                  </a:lnTo>
                  <a:lnTo>
                    <a:pt x="355" y="160"/>
                  </a:lnTo>
                  <a:lnTo>
                    <a:pt x="365" y="164"/>
                  </a:lnTo>
                  <a:lnTo>
                    <a:pt x="376" y="169"/>
                  </a:lnTo>
                  <a:lnTo>
                    <a:pt x="391" y="174"/>
                  </a:lnTo>
                  <a:lnTo>
                    <a:pt x="409" y="182"/>
                  </a:lnTo>
                  <a:lnTo>
                    <a:pt x="422" y="190"/>
                  </a:lnTo>
                  <a:lnTo>
                    <a:pt x="434" y="202"/>
                  </a:lnTo>
                  <a:lnTo>
                    <a:pt x="446" y="216"/>
                  </a:lnTo>
                  <a:lnTo>
                    <a:pt x="455" y="231"/>
                  </a:lnTo>
                  <a:lnTo>
                    <a:pt x="464" y="248"/>
                  </a:lnTo>
                  <a:lnTo>
                    <a:pt x="470" y="265"/>
                  </a:lnTo>
                  <a:lnTo>
                    <a:pt x="475" y="285"/>
                  </a:lnTo>
                  <a:lnTo>
                    <a:pt x="479" y="303"/>
                  </a:lnTo>
                  <a:lnTo>
                    <a:pt x="480" y="316"/>
                  </a:lnTo>
                  <a:lnTo>
                    <a:pt x="481" y="328"/>
                  </a:lnTo>
                  <a:lnTo>
                    <a:pt x="480" y="339"/>
                  </a:lnTo>
                  <a:lnTo>
                    <a:pt x="479" y="351"/>
                  </a:lnTo>
                  <a:lnTo>
                    <a:pt x="472" y="343"/>
                  </a:lnTo>
                  <a:lnTo>
                    <a:pt x="460" y="335"/>
                  </a:lnTo>
                  <a:lnTo>
                    <a:pt x="448" y="328"/>
                  </a:lnTo>
                  <a:lnTo>
                    <a:pt x="433" y="321"/>
                  </a:lnTo>
                  <a:lnTo>
                    <a:pt x="417" y="316"/>
                  </a:lnTo>
                  <a:lnTo>
                    <a:pt x="401" y="312"/>
                  </a:lnTo>
                  <a:lnTo>
                    <a:pt x="386" y="308"/>
                  </a:lnTo>
                  <a:lnTo>
                    <a:pt x="372" y="306"/>
                  </a:lnTo>
                  <a:lnTo>
                    <a:pt x="364" y="305"/>
                  </a:lnTo>
                  <a:lnTo>
                    <a:pt x="355" y="302"/>
                  </a:lnTo>
                  <a:lnTo>
                    <a:pt x="344" y="300"/>
                  </a:lnTo>
                  <a:lnTo>
                    <a:pt x="335" y="297"/>
                  </a:lnTo>
                  <a:lnTo>
                    <a:pt x="326" y="292"/>
                  </a:lnTo>
                  <a:lnTo>
                    <a:pt x="317" y="284"/>
                  </a:lnTo>
                  <a:lnTo>
                    <a:pt x="310" y="275"/>
                  </a:lnTo>
                  <a:lnTo>
                    <a:pt x="304" y="263"/>
                  </a:lnTo>
                  <a:lnTo>
                    <a:pt x="296" y="247"/>
                  </a:lnTo>
                  <a:lnTo>
                    <a:pt x="289" y="234"/>
                  </a:lnTo>
                  <a:lnTo>
                    <a:pt x="284" y="219"/>
                  </a:lnTo>
                  <a:lnTo>
                    <a:pt x="284" y="199"/>
                  </a:lnTo>
                  <a:lnTo>
                    <a:pt x="284" y="193"/>
                  </a:lnTo>
                  <a:lnTo>
                    <a:pt x="281" y="186"/>
                  </a:lnTo>
                  <a:lnTo>
                    <a:pt x="277" y="181"/>
                  </a:lnTo>
                  <a:lnTo>
                    <a:pt x="272" y="175"/>
                  </a:lnTo>
                  <a:lnTo>
                    <a:pt x="266" y="172"/>
                  </a:lnTo>
                  <a:lnTo>
                    <a:pt x="260" y="167"/>
                  </a:lnTo>
                  <a:lnTo>
                    <a:pt x="255" y="165"/>
                  </a:lnTo>
                  <a:lnTo>
                    <a:pt x="251" y="163"/>
                  </a:lnTo>
                  <a:lnTo>
                    <a:pt x="245" y="160"/>
                  </a:lnTo>
                  <a:lnTo>
                    <a:pt x="239" y="158"/>
                  </a:lnTo>
                  <a:lnTo>
                    <a:pt x="236" y="159"/>
                  </a:lnTo>
                  <a:lnTo>
                    <a:pt x="235" y="162"/>
                  </a:lnTo>
                  <a:lnTo>
                    <a:pt x="236" y="166"/>
                  </a:lnTo>
                  <a:lnTo>
                    <a:pt x="236" y="172"/>
                  </a:lnTo>
                  <a:lnTo>
                    <a:pt x="238" y="177"/>
                  </a:lnTo>
                  <a:lnTo>
                    <a:pt x="241" y="182"/>
                  </a:lnTo>
                  <a:lnTo>
                    <a:pt x="244" y="186"/>
                  </a:lnTo>
                  <a:lnTo>
                    <a:pt x="251" y="192"/>
                  </a:lnTo>
                  <a:lnTo>
                    <a:pt x="259" y="200"/>
                  </a:lnTo>
                  <a:lnTo>
                    <a:pt x="269" y="209"/>
                  </a:lnTo>
                  <a:lnTo>
                    <a:pt x="280" y="220"/>
                  </a:lnTo>
                  <a:lnTo>
                    <a:pt x="290" y="233"/>
                  </a:lnTo>
                  <a:lnTo>
                    <a:pt x="298" y="248"/>
                  </a:lnTo>
                  <a:lnTo>
                    <a:pt x="305" y="265"/>
                  </a:lnTo>
                  <a:close/>
                </a:path>
              </a:pathLst>
            </a:custGeom>
            <a:solidFill>
              <a:srgbClr val="FF00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434" name="Freeform 311"/>
            <p:cNvSpPr>
              <a:spLocks/>
            </p:cNvSpPr>
            <p:nvPr/>
          </p:nvSpPr>
          <p:spPr bwMode="auto">
            <a:xfrm>
              <a:off x="12" y="250"/>
              <a:ext cx="96" cy="98"/>
            </a:xfrm>
            <a:custGeom>
              <a:avLst/>
              <a:gdLst>
                <a:gd name="T0" fmla="*/ 1 w 193"/>
                <a:gd name="T1" fmla="*/ 2 h 196"/>
                <a:gd name="T2" fmla="*/ 1 w 193"/>
                <a:gd name="T3" fmla="*/ 2 h 196"/>
                <a:gd name="T4" fmla="*/ 1 w 193"/>
                <a:gd name="T5" fmla="*/ 2 h 196"/>
                <a:gd name="T6" fmla="*/ 1 w 193"/>
                <a:gd name="T7" fmla="*/ 2 h 196"/>
                <a:gd name="T8" fmla="*/ 1 w 193"/>
                <a:gd name="T9" fmla="*/ 2 h 196"/>
                <a:gd name="T10" fmla="*/ 1 w 193"/>
                <a:gd name="T11" fmla="*/ 2 h 196"/>
                <a:gd name="T12" fmla="*/ 1 w 193"/>
                <a:gd name="T13" fmla="*/ 2 h 196"/>
                <a:gd name="T14" fmla="*/ 1 w 193"/>
                <a:gd name="T15" fmla="*/ 2 h 196"/>
                <a:gd name="T16" fmla="*/ 1 w 193"/>
                <a:gd name="T17" fmla="*/ 2 h 196"/>
                <a:gd name="T18" fmla="*/ 1 w 193"/>
                <a:gd name="T19" fmla="*/ 2 h 196"/>
                <a:gd name="T20" fmla="*/ 1 w 193"/>
                <a:gd name="T21" fmla="*/ 2 h 196"/>
                <a:gd name="T22" fmla="*/ 1 w 193"/>
                <a:gd name="T23" fmla="*/ 2 h 196"/>
                <a:gd name="T24" fmla="*/ 1 w 193"/>
                <a:gd name="T25" fmla="*/ 2 h 196"/>
                <a:gd name="T26" fmla="*/ 1 w 193"/>
                <a:gd name="T27" fmla="*/ 2 h 196"/>
                <a:gd name="T28" fmla="*/ 1 w 193"/>
                <a:gd name="T29" fmla="*/ 2 h 196"/>
                <a:gd name="T30" fmla="*/ 1 w 193"/>
                <a:gd name="T31" fmla="*/ 2 h 196"/>
                <a:gd name="T32" fmla="*/ 1 w 193"/>
                <a:gd name="T33" fmla="*/ 2 h 196"/>
                <a:gd name="T34" fmla="*/ 1 w 193"/>
                <a:gd name="T35" fmla="*/ 2 h 196"/>
                <a:gd name="T36" fmla="*/ 1 w 193"/>
                <a:gd name="T37" fmla="*/ 1 h 196"/>
                <a:gd name="T38" fmla="*/ 1 w 193"/>
                <a:gd name="T39" fmla="*/ 1 h 196"/>
                <a:gd name="T40" fmla="*/ 1 w 193"/>
                <a:gd name="T41" fmla="*/ 1 h 196"/>
                <a:gd name="T42" fmla="*/ 0 w 193"/>
                <a:gd name="T43" fmla="*/ 1 h 196"/>
                <a:gd name="T44" fmla="*/ 0 w 193"/>
                <a:gd name="T45" fmla="*/ 1 h 196"/>
                <a:gd name="T46" fmla="*/ 0 w 193"/>
                <a:gd name="T47" fmla="*/ 1 h 196"/>
                <a:gd name="T48" fmla="*/ 0 w 193"/>
                <a:gd name="T49" fmla="*/ 1 h 196"/>
                <a:gd name="T50" fmla="*/ 0 w 193"/>
                <a:gd name="T51" fmla="*/ 1 h 196"/>
                <a:gd name="T52" fmla="*/ 0 w 193"/>
                <a:gd name="T53" fmla="*/ 1 h 196"/>
                <a:gd name="T54" fmla="*/ 0 w 193"/>
                <a:gd name="T55" fmla="*/ 1 h 196"/>
                <a:gd name="T56" fmla="*/ 0 w 193"/>
                <a:gd name="T57" fmla="*/ 1 h 196"/>
                <a:gd name="T58" fmla="*/ 0 w 193"/>
                <a:gd name="T59" fmla="*/ 1 h 196"/>
                <a:gd name="T60" fmla="*/ 0 w 193"/>
                <a:gd name="T61" fmla="*/ 1 h 196"/>
                <a:gd name="T62" fmla="*/ 0 w 193"/>
                <a:gd name="T63" fmla="*/ 2 h 196"/>
                <a:gd name="T64" fmla="*/ 0 w 193"/>
                <a:gd name="T65" fmla="*/ 2 h 196"/>
                <a:gd name="T66" fmla="*/ 0 w 193"/>
                <a:gd name="T67" fmla="*/ 2 h 19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193" h="196">
                  <a:moveTo>
                    <a:pt x="146" y="196"/>
                  </a:moveTo>
                  <a:lnTo>
                    <a:pt x="146" y="189"/>
                  </a:lnTo>
                  <a:lnTo>
                    <a:pt x="149" y="184"/>
                  </a:lnTo>
                  <a:lnTo>
                    <a:pt x="152" y="179"/>
                  </a:lnTo>
                  <a:lnTo>
                    <a:pt x="158" y="177"/>
                  </a:lnTo>
                  <a:lnTo>
                    <a:pt x="164" y="175"/>
                  </a:lnTo>
                  <a:lnTo>
                    <a:pt x="169" y="177"/>
                  </a:lnTo>
                  <a:lnTo>
                    <a:pt x="173" y="179"/>
                  </a:lnTo>
                  <a:lnTo>
                    <a:pt x="174" y="181"/>
                  </a:lnTo>
                  <a:lnTo>
                    <a:pt x="175" y="184"/>
                  </a:lnTo>
                  <a:lnTo>
                    <a:pt x="178" y="184"/>
                  </a:lnTo>
                  <a:lnTo>
                    <a:pt x="181" y="185"/>
                  </a:lnTo>
                  <a:lnTo>
                    <a:pt x="186" y="186"/>
                  </a:lnTo>
                  <a:lnTo>
                    <a:pt x="190" y="187"/>
                  </a:lnTo>
                  <a:lnTo>
                    <a:pt x="193" y="187"/>
                  </a:lnTo>
                  <a:lnTo>
                    <a:pt x="193" y="186"/>
                  </a:lnTo>
                  <a:lnTo>
                    <a:pt x="191" y="182"/>
                  </a:lnTo>
                  <a:lnTo>
                    <a:pt x="189" y="179"/>
                  </a:lnTo>
                  <a:lnTo>
                    <a:pt x="186" y="177"/>
                  </a:lnTo>
                  <a:lnTo>
                    <a:pt x="182" y="173"/>
                  </a:lnTo>
                  <a:lnTo>
                    <a:pt x="178" y="171"/>
                  </a:lnTo>
                  <a:lnTo>
                    <a:pt x="175" y="172"/>
                  </a:lnTo>
                  <a:lnTo>
                    <a:pt x="171" y="173"/>
                  </a:lnTo>
                  <a:lnTo>
                    <a:pt x="166" y="173"/>
                  </a:lnTo>
                  <a:lnTo>
                    <a:pt x="163" y="171"/>
                  </a:lnTo>
                  <a:lnTo>
                    <a:pt x="159" y="166"/>
                  </a:lnTo>
                  <a:lnTo>
                    <a:pt x="157" y="160"/>
                  </a:lnTo>
                  <a:lnTo>
                    <a:pt x="157" y="156"/>
                  </a:lnTo>
                  <a:lnTo>
                    <a:pt x="157" y="152"/>
                  </a:lnTo>
                  <a:lnTo>
                    <a:pt x="158" y="150"/>
                  </a:lnTo>
                  <a:lnTo>
                    <a:pt x="159" y="148"/>
                  </a:lnTo>
                  <a:lnTo>
                    <a:pt x="161" y="147"/>
                  </a:lnTo>
                  <a:lnTo>
                    <a:pt x="163" y="144"/>
                  </a:lnTo>
                  <a:lnTo>
                    <a:pt x="166" y="141"/>
                  </a:lnTo>
                  <a:lnTo>
                    <a:pt x="171" y="139"/>
                  </a:lnTo>
                  <a:lnTo>
                    <a:pt x="174" y="137"/>
                  </a:lnTo>
                  <a:lnTo>
                    <a:pt x="178" y="137"/>
                  </a:lnTo>
                  <a:lnTo>
                    <a:pt x="182" y="118"/>
                  </a:lnTo>
                  <a:lnTo>
                    <a:pt x="181" y="99"/>
                  </a:lnTo>
                  <a:lnTo>
                    <a:pt x="176" y="81"/>
                  </a:lnTo>
                  <a:lnTo>
                    <a:pt x="166" y="65"/>
                  </a:lnTo>
                  <a:lnTo>
                    <a:pt x="151" y="50"/>
                  </a:lnTo>
                  <a:lnTo>
                    <a:pt x="131" y="38"/>
                  </a:lnTo>
                  <a:lnTo>
                    <a:pt x="107" y="28"/>
                  </a:lnTo>
                  <a:lnTo>
                    <a:pt x="78" y="22"/>
                  </a:lnTo>
                  <a:lnTo>
                    <a:pt x="67" y="20"/>
                  </a:lnTo>
                  <a:lnTo>
                    <a:pt x="55" y="18"/>
                  </a:lnTo>
                  <a:lnTo>
                    <a:pt x="44" y="14"/>
                  </a:lnTo>
                  <a:lnTo>
                    <a:pt x="32" y="11"/>
                  </a:lnTo>
                  <a:lnTo>
                    <a:pt x="22" y="8"/>
                  </a:lnTo>
                  <a:lnTo>
                    <a:pt x="13" y="5"/>
                  </a:lnTo>
                  <a:lnTo>
                    <a:pt x="6" y="3"/>
                  </a:lnTo>
                  <a:lnTo>
                    <a:pt x="0" y="0"/>
                  </a:lnTo>
                  <a:lnTo>
                    <a:pt x="7" y="9"/>
                  </a:lnTo>
                  <a:lnTo>
                    <a:pt x="13" y="21"/>
                  </a:lnTo>
                  <a:lnTo>
                    <a:pt x="19" y="34"/>
                  </a:lnTo>
                  <a:lnTo>
                    <a:pt x="23" y="46"/>
                  </a:lnTo>
                  <a:lnTo>
                    <a:pt x="27" y="60"/>
                  </a:lnTo>
                  <a:lnTo>
                    <a:pt x="31" y="74"/>
                  </a:lnTo>
                  <a:lnTo>
                    <a:pt x="35" y="86"/>
                  </a:lnTo>
                  <a:lnTo>
                    <a:pt x="37" y="97"/>
                  </a:lnTo>
                  <a:lnTo>
                    <a:pt x="40" y="110"/>
                  </a:lnTo>
                  <a:lnTo>
                    <a:pt x="45" y="125"/>
                  </a:lnTo>
                  <a:lnTo>
                    <a:pt x="53" y="141"/>
                  </a:lnTo>
                  <a:lnTo>
                    <a:pt x="64" y="157"/>
                  </a:lnTo>
                  <a:lnTo>
                    <a:pt x="77" y="172"/>
                  </a:lnTo>
                  <a:lnTo>
                    <a:pt x="96" y="185"/>
                  </a:lnTo>
                  <a:lnTo>
                    <a:pt x="119" y="193"/>
                  </a:lnTo>
                  <a:lnTo>
                    <a:pt x="146" y="196"/>
                  </a:lnTo>
                  <a:close/>
                </a:path>
              </a:pathLst>
            </a:custGeom>
            <a:solidFill>
              <a:srgbClr val="FF00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435" name="Freeform 312"/>
            <p:cNvSpPr>
              <a:spLocks/>
            </p:cNvSpPr>
            <p:nvPr/>
          </p:nvSpPr>
          <p:spPr bwMode="auto">
            <a:xfrm>
              <a:off x="116" y="308"/>
              <a:ext cx="10" cy="11"/>
            </a:xfrm>
            <a:custGeom>
              <a:avLst/>
              <a:gdLst>
                <a:gd name="T0" fmla="*/ 0 w 20"/>
                <a:gd name="T1" fmla="*/ 1 h 21"/>
                <a:gd name="T2" fmla="*/ 1 w 20"/>
                <a:gd name="T3" fmla="*/ 1 h 21"/>
                <a:gd name="T4" fmla="*/ 1 w 20"/>
                <a:gd name="T5" fmla="*/ 1 h 21"/>
                <a:gd name="T6" fmla="*/ 1 w 20"/>
                <a:gd name="T7" fmla="*/ 0 h 21"/>
                <a:gd name="T8" fmla="*/ 1 w 20"/>
                <a:gd name="T9" fmla="*/ 0 h 21"/>
                <a:gd name="T10" fmla="*/ 1 w 20"/>
                <a:gd name="T11" fmla="*/ 1 h 21"/>
                <a:gd name="T12" fmla="*/ 1 w 20"/>
                <a:gd name="T13" fmla="*/ 1 h 21"/>
                <a:gd name="T14" fmla="*/ 1 w 20"/>
                <a:gd name="T15" fmla="*/ 1 h 21"/>
                <a:gd name="T16" fmla="*/ 1 w 20"/>
                <a:gd name="T17" fmla="*/ 1 h 21"/>
                <a:gd name="T18" fmla="*/ 1 w 20"/>
                <a:gd name="T19" fmla="*/ 1 h 21"/>
                <a:gd name="T20" fmla="*/ 1 w 20"/>
                <a:gd name="T21" fmla="*/ 1 h 21"/>
                <a:gd name="T22" fmla="*/ 1 w 20"/>
                <a:gd name="T23" fmla="*/ 1 h 21"/>
                <a:gd name="T24" fmla="*/ 1 w 20"/>
                <a:gd name="T25" fmla="*/ 1 h 21"/>
                <a:gd name="T26" fmla="*/ 1 w 20"/>
                <a:gd name="T27" fmla="*/ 1 h 21"/>
                <a:gd name="T28" fmla="*/ 1 w 20"/>
                <a:gd name="T29" fmla="*/ 1 h 21"/>
                <a:gd name="T30" fmla="*/ 1 w 20"/>
                <a:gd name="T31" fmla="*/ 1 h 21"/>
                <a:gd name="T32" fmla="*/ 0 w 20"/>
                <a:gd name="T33" fmla="*/ 1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0" h="21">
                  <a:moveTo>
                    <a:pt x="0" y="8"/>
                  </a:moveTo>
                  <a:lnTo>
                    <a:pt x="2" y="3"/>
                  </a:lnTo>
                  <a:lnTo>
                    <a:pt x="4" y="1"/>
                  </a:lnTo>
                  <a:lnTo>
                    <a:pt x="7" y="0"/>
                  </a:lnTo>
                  <a:lnTo>
                    <a:pt x="11" y="0"/>
                  </a:lnTo>
                  <a:lnTo>
                    <a:pt x="14" y="1"/>
                  </a:lnTo>
                  <a:lnTo>
                    <a:pt x="18" y="3"/>
                  </a:lnTo>
                  <a:lnTo>
                    <a:pt x="19" y="6"/>
                  </a:lnTo>
                  <a:lnTo>
                    <a:pt x="20" y="10"/>
                  </a:lnTo>
                  <a:lnTo>
                    <a:pt x="19" y="15"/>
                  </a:lnTo>
                  <a:lnTo>
                    <a:pt x="18" y="17"/>
                  </a:lnTo>
                  <a:lnTo>
                    <a:pt x="14" y="19"/>
                  </a:lnTo>
                  <a:lnTo>
                    <a:pt x="12" y="21"/>
                  </a:lnTo>
                  <a:lnTo>
                    <a:pt x="9" y="19"/>
                  </a:lnTo>
                  <a:lnTo>
                    <a:pt x="4" y="16"/>
                  </a:lnTo>
                  <a:lnTo>
                    <a:pt x="2" y="12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436" name="Freeform 313"/>
            <p:cNvSpPr>
              <a:spLocks/>
            </p:cNvSpPr>
            <p:nvPr/>
          </p:nvSpPr>
          <p:spPr bwMode="auto">
            <a:xfrm>
              <a:off x="136" y="322"/>
              <a:ext cx="11" cy="11"/>
            </a:xfrm>
            <a:custGeom>
              <a:avLst/>
              <a:gdLst>
                <a:gd name="T0" fmla="*/ 1 w 22"/>
                <a:gd name="T1" fmla="*/ 1 h 22"/>
                <a:gd name="T2" fmla="*/ 1 w 22"/>
                <a:gd name="T3" fmla="*/ 0 h 22"/>
                <a:gd name="T4" fmla="*/ 1 w 22"/>
                <a:gd name="T5" fmla="*/ 0 h 22"/>
                <a:gd name="T6" fmla="*/ 1 w 22"/>
                <a:gd name="T7" fmla="*/ 1 h 22"/>
                <a:gd name="T8" fmla="*/ 1 w 22"/>
                <a:gd name="T9" fmla="*/ 1 h 22"/>
                <a:gd name="T10" fmla="*/ 1 w 22"/>
                <a:gd name="T11" fmla="*/ 1 h 22"/>
                <a:gd name="T12" fmla="*/ 1 w 22"/>
                <a:gd name="T13" fmla="*/ 1 h 22"/>
                <a:gd name="T14" fmla="*/ 1 w 22"/>
                <a:gd name="T15" fmla="*/ 1 h 22"/>
                <a:gd name="T16" fmla="*/ 1 w 22"/>
                <a:gd name="T17" fmla="*/ 1 h 22"/>
                <a:gd name="T18" fmla="*/ 1 w 22"/>
                <a:gd name="T19" fmla="*/ 1 h 22"/>
                <a:gd name="T20" fmla="*/ 1 w 22"/>
                <a:gd name="T21" fmla="*/ 1 h 22"/>
                <a:gd name="T22" fmla="*/ 1 w 22"/>
                <a:gd name="T23" fmla="*/ 1 h 22"/>
                <a:gd name="T24" fmla="*/ 1 w 22"/>
                <a:gd name="T25" fmla="*/ 1 h 22"/>
                <a:gd name="T26" fmla="*/ 1 w 22"/>
                <a:gd name="T27" fmla="*/ 1 h 22"/>
                <a:gd name="T28" fmla="*/ 0 w 22"/>
                <a:gd name="T29" fmla="*/ 1 h 22"/>
                <a:gd name="T30" fmla="*/ 0 w 22"/>
                <a:gd name="T31" fmla="*/ 1 h 22"/>
                <a:gd name="T32" fmla="*/ 1 w 22"/>
                <a:gd name="T33" fmla="*/ 1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2" h="22">
                  <a:moveTo>
                    <a:pt x="2" y="3"/>
                  </a:moveTo>
                  <a:lnTo>
                    <a:pt x="6" y="0"/>
                  </a:lnTo>
                  <a:lnTo>
                    <a:pt x="11" y="0"/>
                  </a:lnTo>
                  <a:lnTo>
                    <a:pt x="16" y="2"/>
                  </a:lnTo>
                  <a:lnTo>
                    <a:pt x="19" y="4"/>
                  </a:lnTo>
                  <a:lnTo>
                    <a:pt x="22" y="7"/>
                  </a:lnTo>
                  <a:lnTo>
                    <a:pt x="22" y="12"/>
                  </a:lnTo>
                  <a:lnTo>
                    <a:pt x="22" y="17"/>
                  </a:lnTo>
                  <a:lnTo>
                    <a:pt x="21" y="20"/>
                  </a:lnTo>
                  <a:lnTo>
                    <a:pt x="17" y="22"/>
                  </a:lnTo>
                  <a:lnTo>
                    <a:pt x="11" y="22"/>
                  </a:lnTo>
                  <a:lnTo>
                    <a:pt x="7" y="20"/>
                  </a:lnTo>
                  <a:lnTo>
                    <a:pt x="3" y="18"/>
                  </a:lnTo>
                  <a:lnTo>
                    <a:pt x="1" y="14"/>
                  </a:lnTo>
                  <a:lnTo>
                    <a:pt x="0" y="10"/>
                  </a:lnTo>
                  <a:lnTo>
                    <a:pt x="0" y="6"/>
                  </a:lnTo>
                  <a:lnTo>
                    <a:pt x="2" y="3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437" name="Freeform 314"/>
            <p:cNvSpPr>
              <a:spLocks/>
            </p:cNvSpPr>
            <p:nvPr/>
          </p:nvSpPr>
          <p:spPr bwMode="auto">
            <a:xfrm>
              <a:off x="112" y="335"/>
              <a:ext cx="10" cy="11"/>
            </a:xfrm>
            <a:custGeom>
              <a:avLst/>
              <a:gdLst>
                <a:gd name="T0" fmla="*/ 0 w 21"/>
                <a:gd name="T1" fmla="*/ 1 h 22"/>
                <a:gd name="T2" fmla="*/ 0 w 21"/>
                <a:gd name="T3" fmla="*/ 1 h 22"/>
                <a:gd name="T4" fmla="*/ 0 w 21"/>
                <a:gd name="T5" fmla="*/ 0 h 22"/>
                <a:gd name="T6" fmla="*/ 0 w 21"/>
                <a:gd name="T7" fmla="*/ 0 h 22"/>
                <a:gd name="T8" fmla="*/ 0 w 21"/>
                <a:gd name="T9" fmla="*/ 1 h 22"/>
                <a:gd name="T10" fmla="*/ 0 w 21"/>
                <a:gd name="T11" fmla="*/ 1 h 22"/>
                <a:gd name="T12" fmla="*/ 0 w 21"/>
                <a:gd name="T13" fmla="*/ 1 h 22"/>
                <a:gd name="T14" fmla="*/ 0 w 21"/>
                <a:gd name="T15" fmla="*/ 1 h 22"/>
                <a:gd name="T16" fmla="*/ 0 w 21"/>
                <a:gd name="T17" fmla="*/ 1 h 22"/>
                <a:gd name="T18" fmla="*/ 0 w 21"/>
                <a:gd name="T19" fmla="*/ 1 h 22"/>
                <a:gd name="T20" fmla="*/ 0 w 21"/>
                <a:gd name="T21" fmla="*/ 1 h 22"/>
                <a:gd name="T22" fmla="*/ 0 w 21"/>
                <a:gd name="T23" fmla="*/ 1 h 22"/>
                <a:gd name="T24" fmla="*/ 0 w 21"/>
                <a:gd name="T25" fmla="*/ 1 h 22"/>
                <a:gd name="T26" fmla="*/ 0 w 21"/>
                <a:gd name="T27" fmla="*/ 1 h 22"/>
                <a:gd name="T28" fmla="*/ 0 w 21"/>
                <a:gd name="T29" fmla="*/ 1 h 22"/>
                <a:gd name="T30" fmla="*/ 0 w 21"/>
                <a:gd name="T31" fmla="*/ 1 h 22"/>
                <a:gd name="T32" fmla="*/ 0 w 21"/>
                <a:gd name="T33" fmla="*/ 1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1" h="22">
                  <a:moveTo>
                    <a:pt x="3" y="4"/>
                  </a:moveTo>
                  <a:lnTo>
                    <a:pt x="5" y="2"/>
                  </a:lnTo>
                  <a:lnTo>
                    <a:pt x="10" y="0"/>
                  </a:lnTo>
                  <a:lnTo>
                    <a:pt x="14" y="0"/>
                  </a:lnTo>
                  <a:lnTo>
                    <a:pt x="19" y="2"/>
                  </a:lnTo>
                  <a:lnTo>
                    <a:pt x="21" y="7"/>
                  </a:lnTo>
                  <a:lnTo>
                    <a:pt x="21" y="11"/>
                  </a:lnTo>
                  <a:lnTo>
                    <a:pt x="20" y="16"/>
                  </a:lnTo>
                  <a:lnTo>
                    <a:pt x="18" y="19"/>
                  </a:lnTo>
                  <a:lnTo>
                    <a:pt x="14" y="21"/>
                  </a:lnTo>
                  <a:lnTo>
                    <a:pt x="11" y="22"/>
                  </a:lnTo>
                  <a:lnTo>
                    <a:pt x="6" y="22"/>
                  </a:lnTo>
                  <a:lnTo>
                    <a:pt x="3" y="19"/>
                  </a:lnTo>
                  <a:lnTo>
                    <a:pt x="0" y="16"/>
                  </a:lnTo>
                  <a:lnTo>
                    <a:pt x="0" y="11"/>
                  </a:lnTo>
                  <a:lnTo>
                    <a:pt x="2" y="8"/>
                  </a:lnTo>
                  <a:lnTo>
                    <a:pt x="3" y="4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438" name="Freeform 315"/>
            <p:cNvSpPr>
              <a:spLocks/>
            </p:cNvSpPr>
            <p:nvPr/>
          </p:nvSpPr>
          <p:spPr bwMode="auto">
            <a:xfrm>
              <a:off x="94" y="322"/>
              <a:ext cx="11" cy="11"/>
            </a:xfrm>
            <a:custGeom>
              <a:avLst/>
              <a:gdLst>
                <a:gd name="T0" fmla="*/ 1 w 22"/>
                <a:gd name="T1" fmla="*/ 1 h 22"/>
                <a:gd name="T2" fmla="*/ 1 w 22"/>
                <a:gd name="T3" fmla="*/ 1 h 22"/>
                <a:gd name="T4" fmla="*/ 0 w 22"/>
                <a:gd name="T5" fmla="*/ 1 h 22"/>
                <a:gd name="T6" fmla="*/ 0 w 22"/>
                <a:gd name="T7" fmla="*/ 1 h 22"/>
                <a:gd name="T8" fmla="*/ 1 w 22"/>
                <a:gd name="T9" fmla="*/ 1 h 22"/>
                <a:gd name="T10" fmla="*/ 1 w 22"/>
                <a:gd name="T11" fmla="*/ 1 h 22"/>
                <a:gd name="T12" fmla="*/ 1 w 22"/>
                <a:gd name="T13" fmla="*/ 1 h 22"/>
                <a:gd name="T14" fmla="*/ 1 w 22"/>
                <a:gd name="T15" fmla="*/ 1 h 22"/>
                <a:gd name="T16" fmla="*/ 1 w 22"/>
                <a:gd name="T17" fmla="*/ 1 h 22"/>
                <a:gd name="T18" fmla="*/ 1 w 22"/>
                <a:gd name="T19" fmla="*/ 1 h 22"/>
                <a:gd name="T20" fmla="*/ 1 w 22"/>
                <a:gd name="T21" fmla="*/ 1 h 22"/>
                <a:gd name="T22" fmla="*/ 1 w 22"/>
                <a:gd name="T23" fmla="*/ 1 h 22"/>
                <a:gd name="T24" fmla="*/ 1 w 22"/>
                <a:gd name="T25" fmla="*/ 1 h 22"/>
                <a:gd name="T26" fmla="*/ 1 w 22"/>
                <a:gd name="T27" fmla="*/ 1 h 22"/>
                <a:gd name="T28" fmla="*/ 1 w 22"/>
                <a:gd name="T29" fmla="*/ 1 h 22"/>
                <a:gd name="T30" fmla="*/ 1 w 22"/>
                <a:gd name="T31" fmla="*/ 0 h 22"/>
                <a:gd name="T32" fmla="*/ 1 w 22"/>
                <a:gd name="T33" fmla="*/ 1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2" h="22">
                  <a:moveTo>
                    <a:pt x="3" y="1"/>
                  </a:moveTo>
                  <a:lnTo>
                    <a:pt x="1" y="5"/>
                  </a:lnTo>
                  <a:lnTo>
                    <a:pt x="0" y="10"/>
                  </a:lnTo>
                  <a:lnTo>
                    <a:pt x="0" y="14"/>
                  </a:lnTo>
                  <a:lnTo>
                    <a:pt x="1" y="18"/>
                  </a:lnTo>
                  <a:lnTo>
                    <a:pt x="4" y="20"/>
                  </a:lnTo>
                  <a:lnTo>
                    <a:pt x="10" y="22"/>
                  </a:lnTo>
                  <a:lnTo>
                    <a:pt x="15" y="22"/>
                  </a:lnTo>
                  <a:lnTo>
                    <a:pt x="18" y="20"/>
                  </a:lnTo>
                  <a:lnTo>
                    <a:pt x="21" y="16"/>
                  </a:lnTo>
                  <a:lnTo>
                    <a:pt x="22" y="13"/>
                  </a:lnTo>
                  <a:lnTo>
                    <a:pt x="22" y="10"/>
                  </a:lnTo>
                  <a:lnTo>
                    <a:pt x="21" y="6"/>
                  </a:lnTo>
                  <a:lnTo>
                    <a:pt x="17" y="4"/>
                  </a:lnTo>
                  <a:lnTo>
                    <a:pt x="13" y="1"/>
                  </a:lnTo>
                  <a:lnTo>
                    <a:pt x="7" y="0"/>
                  </a:lnTo>
                  <a:lnTo>
                    <a:pt x="3" y="1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439" name="Freeform 316"/>
            <p:cNvSpPr>
              <a:spLocks/>
            </p:cNvSpPr>
            <p:nvPr/>
          </p:nvSpPr>
          <p:spPr bwMode="auto">
            <a:xfrm>
              <a:off x="88" y="342"/>
              <a:ext cx="9" cy="10"/>
            </a:xfrm>
            <a:custGeom>
              <a:avLst/>
              <a:gdLst>
                <a:gd name="T0" fmla="*/ 0 w 19"/>
                <a:gd name="T1" fmla="*/ 1 h 19"/>
                <a:gd name="T2" fmla="*/ 0 w 19"/>
                <a:gd name="T3" fmla="*/ 1 h 19"/>
                <a:gd name="T4" fmla="*/ 0 w 19"/>
                <a:gd name="T5" fmla="*/ 1 h 19"/>
                <a:gd name="T6" fmla="*/ 0 w 19"/>
                <a:gd name="T7" fmla="*/ 1 h 19"/>
                <a:gd name="T8" fmla="*/ 0 w 19"/>
                <a:gd name="T9" fmla="*/ 1 h 19"/>
                <a:gd name="T10" fmla="*/ 0 w 19"/>
                <a:gd name="T11" fmla="*/ 0 h 19"/>
                <a:gd name="T12" fmla="*/ 0 w 19"/>
                <a:gd name="T13" fmla="*/ 1 h 19"/>
                <a:gd name="T14" fmla="*/ 0 w 19"/>
                <a:gd name="T15" fmla="*/ 1 h 19"/>
                <a:gd name="T16" fmla="*/ 0 w 19"/>
                <a:gd name="T17" fmla="*/ 1 h 19"/>
                <a:gd name="T18" fmla="*/ 0 w 19"/>
                <a:gd name="T19" fmla="*/ 1 h 19"/>
                <a:gd name="T20" fmla="*/ 0 w 19"/>
                <a:gd name="T21" fmla="*/ 1 h 19"/>
                <a:gd name="T22" fmla="*/ 0 w 19"/>
                <a:gd name="T23" fmla="*/ 1 h 19"/>
                <a:gd name="T24" fmla="*/ 0 w 19"/>
                <a:gd name="T25" fmla="*/ 1 h 19"/>
                <a:gd name="T26" fmla="*/ 0 w 19"/>
                <a:gd name="T27" fmla="*/ 1 h 19"/>
                <a:gd name="T28" fmla="*/ 0 w 19"/>
                <a:gd name="T29" fmla="*/ 1 h 19"/>
                <a:gd name="T30" fmla="*/ 0 w 19"/>
                <a:gd name="T31" fmla="*/ 1 h 19"/>
                <a:gd name="T32" fmla="*/ 0 w 19"/>
                <a:gd name="T33" fmla="*/ 1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9" h="19">
                  <a:moveTo>
                    <a:pt x="0" y="12"/>
                  </a:moveTo>
                  <a:lnTo>
                    <a:pt x="0" y="9"/>
                  </a:lnTo>
                  <a:lnTo>
                    <a:pt x="0" y="5"/>
                  </a:lnTo>
                  <a:lnTo>
                    <a:pt x="3" y="3"/>
                  </a:lnTo>
                  <a:lnTo>
                    <a:pt x="6" y="1"/>
                  </a:lnTo>
                  <a:lnTo>
                    <a:pt x="12" y="0"/>
                  </a:lnTo>
                  <a:lnTo>
                    <a:pt x="15" y="1"/>
                  </a:lnTo>
                  <a:lnTo>
                    <a:pt x="17" y="3"/>
                  </a:lnTo>
                  <a:lnTo>
                    <a:pt x="19" y="7"/>
                  </a:lnTo>
                  <a:lnTo>
                    <a:pt x="19" y="10"/>
                  </a:lnTo>
                  <a:lnTo>
                    <a:pt x="17" y="15"/>
                  </a:lnTo>
                  <a:lnTo>
                    <a:pt x="14" y="17"/>
                  </a:lnTo>
                  <a:lnTo>
                    <a:pt x="12" y="19"/>
                  </a:lnTo>
                  <a:lnTo>
                    <a:pt x="8" y="19"/>
                  </a:lnTo>
                  <a:lnTo>
                    <a:pt x="5" y="17"/>
                  </a:lnTo>
                  <a:lnTo>
                    <a:pt x="1" y="15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440" name="Freeform 317"/>
            <p:cNvSpPr>
              <a:spLocks/>
            </p:cNvSpPr>
            <p:nvPr/>
          </p:nvSpPr>
          <p:spPr bwMode="auto">
            <a:xfrm>
              <a:off x="105" y="357"/>
              <a:ext cx="8" cy="11"/>
            </a:xfrm>
            <a:custGeom>
              <a:avLst/>
              <a:gdLst>
                <a:gd name="T0" fmla="*/ 1 w 16"/>
                <a:gd name="T1" fmla="*/ 1 h 22"/>
                <a:gd name="T2" fmla="*/ 1 w 16"/>
                <a:gd name="T3" fmla="*/ 1 h 22"/>
                <a:gd name="T4" fmla="*/ 0 w 16"/>
                <a:gd name="T5" fmla="*/ 1 h 22"/>
                <a:gd name="T6" fmla="*/ 0 w 16"/>
                <a:gd name="T7" fmla="*/ 1 h 22"/>
                <a:gd name="T8" fmla="*/ 0 w 16"/>
                <a:gd name="T9" fmla="*/ 1 h 22"/>
                <a:gd name="T10" fmla="*/ 1 w 16"/>
                <a:gd name="T11" fmla="*/ 1 h 22"/>
                <a:gd name="T12" fmla="*/ 1 w 16"/>
                <a:gd name="T13" fmla="*/ 1 h 22"/>
                <a:gd name="T14" fmla="*/ 1 w 16"/>
                <a:gd name="T15" fmla="*/ 1 h 22"/>
                <a:gd name="T16" fmla="*/ 1 w 16"/>
                <a:gd name="T17" fmla="*/ 0 h 22"/>
                <a:gd name="T18" fmla="*/ 1 w 16"/>
                <a:gd name="T19" fmla="*/ 1 h 22"/>
                <a:gd name="T20" fmla="*/ 1 w 16"/>
                <a:gd name="T21" fmla="*/ 1 h 22"/>
                <a:gd name="T22" fmla="*/ 1 w 16"/>
                <a:gd name="T23" fmla="*/ 1 h 22"/>
                <a:gd name="T24" fmla="*/ 1 w 16"/>
                <a:gd name="T25" fmla="*/ 1 h 22"/>
                <a:gd name="T26" fmla="*/ 1 w 16"/>
                <a:gd name="T27" fmla="*/ 1 h 22"/>
                <a:gd name="T28" fmla="*/ 1 w 16"/>
                <a:gd name="T29" fmla="*/ 1 h 22"/>
                <a:gd name="T30" fmla="*/ 1 w 16"/>
                <a:gd name="T31" fmla="*/ 1 h 22"/>
                <a:gd name="T32" fmla="*/ 1 w 16"/>
                <a:gd name="T33" fmla="*/ 1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6" h="22">
                  <a:moveTo>
                    <a:pt x="5" y="22"/>
                  </a:moveTo>
                  <a:lnTo>
                    <a:pt x="2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0"/>
                  </a:lnTo>
                  <a:lnTo>
                    <a:pt x="1" y="7"/>
                  </a:lnTo>
                  <a:lnTo>
                    <a:pt x="3" y="3"/>
                  </a:lnTo>
                  <a:lnTo>
                    <a:pt x="7" y="1"/>
                  </a:lnTo>
                  <a:lnTo>
                    <a:pt x="10" y="0"/>
                  </a:lnTo>
                  <a:lnTo>
                    <a:pt x="12" y="1"/>
                  </a:lnTo>
                  <a:lnTo>
                    <a:pt x="15" y="3"/>
                  </a:lnTo>
                  <a:lnTo>
                    <a:pt x="16" y="8"/>
                  </a:lnTo>
                  <a:lnTo>
                    <a:pt x="16" y="11"/>
                  </a:lnTo>
                  <a:lnTo>
                    <a:pt x="15" y="15"/>
                  </a:lnTo>
                  <a:lnTo>
                    <a:pt x="12" y="18"/>
                  </a:lnTo>
                  <a:lnTo>
                    <a:pt x="10" y="20"/>
                  </a:lnTo>
                  <a:lnTo>
                    <a:pt x="5" y="22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441" name="Freeform 318"/>
            <p:cNvSpPr>
              <a:spLocks/>
            </p:cNvSpPr>
            <p:nvPr/>
          </p:nvSpPr>
          <p:spPr bwMode="auto">
            <a:xfrm>
              <a:off x="119" y="346"/>
              <a:ext cx="10" cy="13"/>
            </a:xfrm>
            <a:custGeom>
              <a:avLst/>
              <a:gdLst>
                <a:gd name="T0" fmla="*/ 1 w 20"/>
                <a:gd name="T1" fmla="*/ 1 h 25"/>
                <a:gd name="T2" fmla="*/ 1 w 20"/>
                <a:gd name="T3" fmla="*/ 1 h 25"/>
                <a:gd name="T4" fmla="*/ 1 w 20"/>
                <a:gd name="T5" fmla="*/ 1 h 25"/>
                <a:gd name="T6" fmla="*/ 1 w 20"/>
                <a:gd name="T7" fmla="*/ 1 h 25"/>
                <a:gd name="T8" fmla="*/ 1 w 20"/>
                <a:gd name="T9" fmla="*/ 0 h 25"/>
                <a:gd name="T10" fmla="*/ 1 w 20"/>
                <a:gd name="T11" fmla="*/ 1 h 25"/>
                <a:gd name="T12" fmla="*/ 1 w 20"/>
                <a:gd name="T13" fmla="*/ 1 h 25"/>
                <a:gd name="T14" fmla="*/ 1 w 20"/>
                <a:gd name="T15" fmla="*/ 1 h 25"/>
                <a:gd name="T16" fmla="*/ 1 w 20"/>
                <a:gd name="T17" fmla="*/ 1 h 25"/>
                <a:gd name="T18" fmla="*/ 1 w 20"/>
                <a:gd name="T19" fmla="*/ 1 h 25"/>
                <a:gd name="T20" fmla="*/ 1 w 20"/>
                <a:gd name="T21" fmla="*/ 1 h 25"/>
                <a:gd name="T22" fmla="*/ 1 w 20"/>
                <a:gd name="T23" fmla="*/ 1 h 25"/>
                <a:gd name="T24" fmla="*/ 1 w 20"/>
                <a:gd name="T25" fmla="*/ 1 h 25"/>
                <a:gd name="T26" fmla="*/ 1 w 20"/>
                <a:gd name="T27" fmla="*/ 1 h 25"/>
                <a:gd name="T28" fmla="*/ 1 w 20"/>
                <a:gd name="T29" fmla="*/ 1 h 25"/>
                <a:gd name="T30" fmla="*/ 0 w 20"/>
                <a:gd name="T31" fmla="*/ 1 h 25"/>
                <a:gd name="T32" fmla="*/ 1 w 20"/>
                <a:gd name="T33" fmla="*/ 1 h 2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0" h="25">
                  <a:moveTo>
                    <a:pt x="2" y="14"/>
                  </a:moveTo>
                  <a:lnTo>
                    <a:pt x="4" y="9"/>
                  </a:lnTo>
                  <a:lnTo>
                    <a:pt x="6" y="5"/>
                  </a:lnTo>
                  <a:lnTo>
                    <a:pt x="8" y="1"/>
                  </a:lnTo>
                  <a:lnTo>
                    <a:pt x="13" y="0"/>
                  </a:lnTo>
                  <a:lnTo>
                    <a:pt x="18" y="1"/>
                  </a:lnTo>
                  <a:lnTo>
                    <a:pt x="20" y="5"/>
                  </a:lnTo>
                  <a:lnTo>
                    <a:pt x="20" y="8"/>
                  </a:lnTo>
                  <a:lnTo>
                    <a:pt x="20" y="13"/>
                  </a:lnTo>
                  <a:lnTo>
                    <a:pt x="18" y="17"/>
                  </a:lnTo>
                  <a:lnTo>
                    <a:pt x="15" y="21"/>
                  </a:lnTo>
                  <a:lnTo>
                    <a:pt x="11" y="24"/>
                  </a:lnTo>
                  <a:lnTo>
                    <a:pt x="7" y="25"/>
                  </a:lnTo>
                  <a:lnTo>
                    <a:pt x="4" y="24"/>
                  </a:lnTo>
                  <a:lnTo>
                    <a:pt x="2" y="21"/>
                  </a:lnTo>
                  <a:lnTo>
                    <a:pt x="0" y="17"/>
                  </a:lnTo>
                  <a:lnTo>
                    <a:pt x="2" y="14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442" name="Freeform 319"/>
            <p:cNvSpPr>
              <a:spLocks/>
            </p:cNvSpPr>
            <p:nvPr/>
          </p:nvSpPr>
          <p:spPr bwMode="auto">
            <a:xfrm>
              <a:off x="132" y="349"/>
              <a:ext cx="10" cy="10"/>
            </a:xfrm>
            <a:custGeom>
              <a:avLst/>
              <a:gdLst>
                <a:gd name="T0" fmla="*/ 1 w 19"/>
                <a:gd name="T1" fmla="*/ 1 h 19"/>
                <a:gd name="T2" fmla="*/ 1 w 19"/>
                <a:gd name="T3" fmla="*/ 1 h 19"/>
                <a:gd name="T4" fmla="*/ 1 w 19"/>
                <a:gd name="T5" fmla="*/ 1 h 19"/>
                <a:gd name="T6" fmla="*/ 1 w 19"/>
                <a:gd name="T7" fmla="*/ 1 h 19"/>
                <a:gd name="T8" fmla="*/ 1 w 19"/>
                <a:gd name="T9" fmla="*/ 1 h 19"/>
                <a:gd name="T10" fmla="*/ 1 w 19"/>
                <a:gd name="T11" fmla="*/ 1 h 19"/>
                <a:gd name="T12" fmla="*/ 1 w 19"/>
                <a:gd name="T13" fmla="*/ 1 h 19"/>
                <a:gd name="T14" fmla="*/ 1 w 19"/>
                <a:gd name="T15" fmla="*/ 1 h 19"/>
                <a:gd name="T16" fmla="*/ 1 w 19"/>
                <a:gd name="T17" fmla="*/ 1 h 19"/>
                <a:gd name="T18" fmla="*/ 1 w 19"/>
                <a:gd name="T19" fmla="*/ 1 h 19"/>
                <a:gd name="T20" fmla="*/ 1 w 19"/>
                <a:gd name="T21" fmla="*/ 1 h 19"/>
                <a:gd name="T22" fmla="*/ 0 w 19"/>
                <a:gd name="T23" fmla="*/ 1 h 19"/>
                <a:gd name="T24" fmla="*/ 0 w 19"/>
                <a:gd name="T25" fmla="*/ 1 h 19"/>
                <a:gd name="T26" fmla="*/ 1 w 19"/>
                <a:gd name="T27" fmla="*/ 1 h 19"/>
                <a:gd name="T28" fmla="*/ 1 w 19"/>
                <a:gd name="T29" fmla="*/ 1 h 19"/>
                <a:gd name="T30" fmla="*/ 1 w 19"/>
                <a:gd name="T31" fmla="*/ 0 h 19"/>
                <a:gd name="T32" fmla="*/ 1 w 19"/>
                <a:gd name="T33" fmla="*/ 1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9" h="19">
                  <a:moveTo>
                    <a:pt x="15" y="1"/>
                  </a:moveTo>
                  <a:lnTo>
                    <a:pt x="17" y="3"/>
                  </a:lnTo>
                  <a:lnTo>
                    <a:pt x="18" y="7"/>
                  </a:lnTo>
                  <a:lnTo>
                    <a:pt x="19" y="9"/>
                  </a:lnTo>
                  <a:lnTo>
                    <a:pt x="18" y="12"/>
                  </a:lnTo>
                  <a:lnTo>
                    <a:pt x="15" y="16"/>
                  </a:lnTo>
                  <a:lnTo>
                    <a:pt x="13" y="18"/>
                  </a:lnTo>
                  <a:lnTo>
                    <a:pt x="9" y="19"/>
                  </a:lnTo>
                  <a:lnTo>
                    <a:pt x="6" y="19"/>
                  </a:lnTo>
                  <a:lnTo>
                    <a:pt x="3" y="18"/>
                  </a:lnTo>
                  <a:lnTo>
                    <a:pt x="1" y="15"/>
                  </a:lnTo>
                  <a:lnTo>
                    <a:pt x="0" y="11"/>
                  </a:lnTo>
                  <a:lnTo>
                    <a:pt x="0" y="8"/>
                  </a:lnTo>
                  <a:lnTo>
                    <a:pt x="2" y="3"/>
                  </a:lnTo>
                  <a:lnTo>
                    <a:pt x="6" y="1"/>
                  </a:lnTo>
                  <a:lnTo>
                    <a:pt x="9" y="0"/>
                  </a:lnTo>
                  <a:lnTo>
                    <a:pt x="15" y="1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443" name="Freeform 320"/>
            <p:cNvSpPr>
              <a:spLocks/>
            </p:cNvSpPr>
            <p:nvPr/>
          </p:nvSpPr>
          <p:spPr bwMode="auto">
            <a:xfrm>
              <a:off x="22" y="363"/>
              <a:ext cx="82" cy="57"/>
            </a:xfrm>
            <a:custGeom>
              <a:avLst/>
              <a:gdLst>
                <a:gd name="T0" fmla="*/ 2 w 163"/>
                <a:gd name="T1" fmla="*/ 1 h 113"/>
                <a:gd name="T2" fmla="*/ 2 w 163"/>
                <a:gd name="T3" fmla="*/ 1 h 113"/>
                <a:gd name="T4" fmla="*/ 2 w 163"/>
                <a:gd name="T5" fmla="*/ 1 h 113"/>
                <a:gd name="T6" fmla="*/ 2 w 163"/>
                <a:gd name="T7" fmla="*/ 1 h 113"/>
                <a:gd name="T8" fmla="*/ 2 w 163"/>
                <a:gd name="T9" fmla="*/ 1 h 113"/>
                <a:gd name="T10" fmla="*/ 1 w 163"/>
                <a:gd name="T11" fmla="*/ 1 h 113"/>
                <a:gd name="T12" fmla="*/ 1 w 163"/>
                <a:gd name="T13" fmla="*/ 1 h 113"/>
                <a:gd name="T14" fmla="*/ 1 w 163"/>
                <a:gd name="T15" fmla="*/ 1 h 113"/>
                <a:gd name="T16" fmla="*/ 1 w 163"/>
                <a:gd name="T17" fmla="*/ 1 h 113"/>
                <a:gd name="T18" fmla="*/ 1 w 163"/>
                <a:gd name="T19" fmla="*/ 1 h 113"/>
                <a:gd name="T20" fmla="*/ 2 w 163"/>
                <a:gd name="T21" fmla="*/ 1 h 113"/>
                <a:gd name="T22" fmla="*/ 2 w 163"/>
                <a:gd name="T23" fmla="*/ 1 h 113"/>
                <a:gd name="T24" fmla="*/ 1 w 163"/>
                <a:gd name="T25" fmla="*/ 1 h 113"/>
                <a:gd name="T26" fmla="*/ 1 w 163"/>
                <a:gd name="T27" fmla="*/ 1 h 113"/>
                <a:gd name="T28" fmla="*/ 1 w 163"/>
                <a:gd name="T29" fmla="*/ 1 h 113"/>
                <a:gd name="T30" fmla="*/ 1 w 163"/>
                <a:gd name="T31" fmla="*/ 1 h 113"/>
                <a:gd name="T32" fmla="*/ 1 w 163"/>
                <a:gd name="T33" fmla="*/ 1 h 113"/>
                <a:gd name="T34" fmla="*/ 1 w 163"/>
                <a:gd name="T35" fmla="*/ 1 h 113"/>
                <a:gd name="T36" fmla="*/ 1 w 163"/>
                <a:gd name="T37" fmla="*/ 1 h 113"/>
                <a:gd name="T38" fmla="*/ 1 w 163"/>
                <a:gd name="T39" fmla="*/ 1 h 113"/>
                <a:gd name="T40" fmla="*/ 1 w 163"/>
                <a:gd name="T41" fmla="*/ 1 h 113"/>
                <a:gd name="T42" fmla="*/ 1 w 163"/>
                <a:gd name="T43" fmla="*/ 1 h 113"/>
                <a:gd name="T44" fmla="*/ 1 w 163"/>
                <a:gd name="T45" fmla="*/ 1 h 113"/>
                <a:gd name="T46" fmla="*/ 1 w 163"/>
                <a:gd name="T47" fmla="*/ 1 h 113"/>
                <a:gd name="T48" fmla="*/ 1 w 163"/>
                <a:gd name="T49" fmla="*/ 1 h 113"/>
                <a:gd name="T50" fmla="*/ 1 w 163"/>
                <a:gd name="T51" fmla="*/ 1 h 113"/>
                <a:gd name="T52" fmla="*/ 1 w 163"/>
                <a:gd name="T53" fmla="*/ 1 h 113"/>
                <a:gd name="T54" fmla="*/ 1 w 163"/>
                <a:gd name="T55" fmla="*/ 1 h 113"/>
                <a:gd name="T56" fmla="*/ 1 w 163"/>
                <a:gd name="T57" fmla="*/ 1 h 113"/>
                <a:gd name="T58" fmla="*/ 0 w 163"/>
                <a:gd name="T59" fmla="*/ 1 h 113"/>
                <a:gd name="T60" fmla="*/ 1 w 163"/>
                <a:gd name="T61" fmla="*/ 1 h 113"/>
                <a:gd name="T62" fmla="*/ 1 w 163"/>
                <a:gd name="T63" fmla="*/ 1 h 113"/>
                <a:gd name="T64" fmla="*/ 1 w 163"/>
                <a:gd name="T65" fmla="*/ 1 h 113"/>
                <a:gd name="T66" fmla="*/ 1 w 163"/>
                <a:gd name="T67" fmla="*/ 1 h 113"/>
                <a:gd name="T68" fmla="*/ 1 w 163"/>
                <a:gd name="T69" fmla="*/ 1 h 113"/>
                <a:gd name="T70" fmla="*/ 1 w 163"/>
                <a:gd name="T71" fmla="*/ 1 h 113"/>
                <a:gd name="T72" fmla="*/ 1 w 163"/>
                <a:gd name="T73" fmla="*/ 1 h 113"/>
                <a:gd name="T74" fmla="*/ 1 w 163"/>
                <a:gd name="T75" fmla="*/ 1 h 113"/>
                <a:gd name="T76" fmla="*/ 1 w 163"/>
                <a:gd name="T77" fmla="*/ 1 h 113"/>
                <a:gd name="T78" fmla="*/ 1 w 163"/>
                <a:gd name="T79" fmla="*/ 1 h 113"/>
                <a:gd name="T80" fmla="*/ 1 w 163"/>
                <a:gd name="T81" fmla="*/ 1 h 113"/>
                <a:gd name="T82" fmla="*/ 1 w 163"/>
                <a:gd name="T83" fmla="*/ 1 h 113"/>
                <a:gd name="T84" fmla="*/ 1 w 163"/>
                <a:gd name="T85" fmla="*/ 1 h 113"/>
                <a:gd name="T86" fmla="*/ 1 w 163"/>
                <a:gd name="T87" fmla="*/ 1 h 113"/>
                <a:gd name="T88" fmla="*/ 2 w 163"/>
                <a:gd name="T89" fmla="*/ 1 h 113"/>
                <a:gd name="T90" fmla="*/ 2 w 163"/>
                <a:gd name="T91" fmla="*/ 1 h 113"/>
                <a:gd name="T92" fmla="*/ 2 w 163"/>
                <a:gd name="T93" fmla="*/ 1 h 113"/>
                <a:gd name="T94" fmla="*/ 2 w 163"/>
                <a:gd name="T95" fmla="*/ 1 h 113"/>
                <a:gd name="T96" fmla="*/ 2 w 163"/>
                <a:gd name="T97" fmla="*/ 1 h 113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163" h="113">
                  <a:moveTo>
                    <a:pt x="163" y="14"/>
                  </a:moveTo>
                  <a:lnTo>
                    <a:pt x="162" y="13"/>
                  </a:lnTo>
                  <a:lnTo>
                    <a:pt x="160" y="12"/>
                  </a:lnTo>
                  <a:lnTo>
                    <a:pt x="159" y="12"/>
                  </a:lnTo>
                  <a:lnTo>
                    <a:pt x="158" y="11"/>
                  </a:lnTo>
                  <a:lnTo>
                    <a:pt x="156" y="10"/>
                  </a:lnTo>
                  <a:lnTo>
                    <a:pt x="156" y="7"/>
                  </a:lnTo>
                  <a:lnTo>
                    <a:pt x="155" y="6"/>
                  </a:lnTo>
                  <a:lnTo>
                    <a:pt x="155" y="5"/>
                  </a:lnTo>
                  <a:lnTo>
                    <a:pt x="153" y="8"/>
                  </a:lnTo>
                  <a:lnTo>
                    <a:pt x="151" y="11"/>
                  </a:lnTo>
                  <a:lnTo>
                    <a:pt x="147" y="13"/>
                  </a:lnTo>
                  <a:lnTo>
                    <a:pt x="146" y="14"/>
                  </a:lnTo>
                  <a:lnTo>
                    <a:pt x="139" y="12"/>
                  </a:lnTo>
                  <a:lnTo>
                    <a:pt x="131" y="10"/>
                  </a:lnTo>
                  <a:lnTo>
                    <a:pt x="120" y="7"/>
                  </a:lnTo>
                  <a:lnTo>
                    <a:pt x="108" y="4"/>
                  </a:lnTo>
                  <a:lnTo>
                    <a:pt x="97" y="3"/>
                  </a:lnTo>
                  <a:lnTo>
                    <a:pt x="85" y="1"/>
                  </a:lnTo>
                  <a:lnTo>
                    <a:pt x="77" y="0"/>
                  </a:lnTo>
                  <a:lnTo>
                    <a:pt x="70" y="1"/>
                  </a:lnTo>
                  <a:lnTo>
                    <a:pt x="63" y="4"/>
                  </a:lnTo>
                  <a:lnTo>
                    <a:pt x="62" y="5"/>
                  </a:lnTo>
                  <a:lnTo>
                    <a:pt x="65" y="6"/>
                  </a:lnTo>
                  <a:lnTo>
                    <a:pt x="70" y="5"/>
                  </a:lnTo>
                  <a:lnTo>
                    <a:pt x="79" y="4"/>
                  </a:lnTo>
                  <a:lnTo>
                    <a:pt x="88" y="5"/>
                  </a:lnTo>
                  <a:lnTo>
                    <a:pt x="98" y="6"/>
                  </a:lnTo>
                  <a:lnTo>
                    <a:pt x="108" y="8"/>
                  </a:lnTo>
                  <a:lnTo>
                    <a:pt x="117" y="12"/>
                  </a:lnTo>
                  <a:lnTo>
                    <a:pt x="125" y="14"/>
                  </a:lnTo>
                  <a:lnTo>
                    <a:pt x="132" y="18"/>
                  </a:lnTo>
                  <a:lnTo>
                    <a:pt x="137" y="21"/>
                  </a:lnTo>
                  <a:lnTo>
                    <a:pt x="139" y="23"/>
                  </a:lnTo>
                  <a:lnTo>
                    <a:pt x="138" y="25"/>
                  </a:lnTo>
                  <a:lnTo>
                    <a:pt x="135" y="26"/>
                  </a:lnTo>
                  <a:lnTo>
                    <a:pt x="131" y="28"/>
                  </a:lnTo>
                  <a:lnTo>
                    <a:pt x="126" y="30"/>
                  </a:lnTo>
                  <a:lnTo>
                    <a:pt x="122" y="33"/>
                  </a:lnTo>
                  <a:lnTo>
                    <a:pt x="117" y="35"/>
                  </a:lnTo>
                  <a:lnTo>
                    <a:pt x="114" y="37"/>
                  </a:lnTo>
                  <a:lnTo>
                    <a:pt x="108" y="35"/>
                  </a:lnTo>
                  <a:lnTo>
                    <a:pt x="101" y="33"/>
                  </a:lnTo>
                  <a:lnTo>
                    <a:pt x="92" y="30"/>
                  </a:lnTo>
                  <a:lnTo>
                    <a:pt x="83" y="28"/>
                  </a:lnTo>
                  <a:lnTo>
                    <a:pt x="72" y="27"/>
                  </a:lnTo>
                  <a:lnTo>
                    <a:pt x="63" y="26"/>
                  </a:lnTo>
                  <a:lnTo>
                    <a:pt x="55" y="26"/>
                  </a:lnTo>
                  <a:lnTo>
                    <a:pt x="48" y="28"/>
                  </a:lnTo>
                  <a:lnTo>
                    <a:pt x="44" y="30"/>
                  </a:lnTo>
                  <a:lnTo>
                    <a:pt x="41" y="31"/>
                  </a:lnTo>
                  <a:lnTo>
                    <a:pt x="41" y="33"/>
                  </a:lnTo>
                  <a:lnTo>
                    <a:pt x="47" y="31"/>
                  </a:lnTo>
                  <a:lnTo>
                    <a:pt x="50" y="31"/>
                  </a:lnTo>
                  <a:lnTo>
                    <a:pt x="55" y="31"/>
                  </a:lnTo>
                  <a:lnTo>
                    <a:pt x="60" y="31"/>
                  </a:lnTo>
                  <a:lnTo>
                    <a:pt x="64" y="31"/>
                  </a:lnTo>
                  <a:lnTo>
                    <a:pt x="70" y="31"/>
                  </a:lnTo>
                  <a:lnTo>
                    <a:pt x="75" y="33"/>
                  </a:lnTo>
                  <a:lnTo>
                    <a:pt x="80" y="34"/>
                  </a:lnTo>
                  <a:lnTo>
                    <a:pt x="85" y="35"/>
                  </a:lnTo>
                  <a:lnTo>
                    <a:pt x="93" y="37"/>
                  </a:lnTo>
                  <a:lnTo>
                    <a:pt x="100" y="40"/>
                  </a:lnTo>
                  <a:lnTo>
                    <a:pt x="105" y="41"/>
                  </a:lnTo>
                  <a:lnTo>
                    <a:pt x="108" y="43"/>
                  </a:lnTo>
                  <a:lnTo>
                    <a:pt x="102" y="46"/>
                  </a:lnTo>
                  <a:lnTo>
                    <a:pt x="93" y="50"/>
                  </a:lnTo>
                  <a:lnTo>
                    <a:pt x="84" y="52"/>
                  </a:lnTo>
                  <a:lnTo>
                    <a:pt x="78" y="55"/>
                  </a:lnTo>
                  <a:lnTo>
                    <a:pt x="72" y="56"/>
                  </a:lnTo>
                  <a:lnTo>
                    <a:pt x="64" y="53"/>
                  </a:lnTo>
                  <a:lnTo>
                    <a:pt x="55" y="51"/>
                  </a:lnTo>
                  <a:lnTo>
                    <a:pt x="48" y="49"/>
                  </a:lnTo>
                  <a:lnTo>
                    <a:pt x="41" y="46"/>
                  </a:lnTo>
                  <a:lnTo>
                    <a:pt x="35" y="46"/>
                  </a:lnTo>
                  <a:lnTo>
                    <a:pt x="32" y="48"/>
                  </a:lnTo>
                  <a:lnTo>
                    <a:pt x="35" y="50"/>
                  </a:lnTo>
                  <a:lnTo>
                    <a:pt x="42" y="52"/>
                  </a:lnTo>
                  <a:lnTo>
                    <a:pt x="50" y="55"/>
                  </a:lnTo>
                  <a:lnTo>
                    <a:pt x="56" y="58"/>
                  </a:lnTo>
                  <a:lnTo>
                    <a:pt x="61" y="60"/>
                  </a:lnTo>
                  <a:lnTo>
                    <a:pt x="56" y="61"/>
                  </a:lnTo>
                  <a:lnTo>
                    <a:pt x="49" y="64"/>
                  </a:lnTo>
                  <a:lnTo>
                    <a:pt x="40" y="67"/>
                  </a:lnTo>
                  <a:lnTo>
                    <a:pt x="31" y="70"/>
                  </a:lnTo>
                  <a:lnTo>
                    <a:pt x="22" y="72"/>
                  </a:lnTo>
                  <a:lnTo>
                    <a:pt x="14" y="75"/>
                  </a:lnTo>
                  <a:lnTo>
                    <a:pt x="7" y="78"/>
                  </a:lnTo>
                  <a:lnTo>
                    <a:pt x="3" y="79"/>
                  </a:lnTo>
                  <a:lnTo>
                    <a:pt x="0" y="80"/>
                  </a:lnTo>
                  <a:lnTo>
                    <a:pt x="0" y="81"/>
                  </a:lnTo>
                  <a:lnTo>
                    <a:pt x="2" y="81"/>
                  </a:lnTo>
                  <a:lnTo>
                    <a:pt x="8" y="81"/>
                  </a:lnTo>
                  <a:lnTo>
                    <a:pt x="14" y="81"/>
                  </a:lnTo>
                  <a:lnTo>
                    <a:pt x="22" y="80"/>
                  </a:lnTo>
                  <a:lnTo>
                    <a:pt x="30" y="79"/>
                  </a:lnTo>
                  <a:lnTo>
                    <a:pt x="40" y="76"/>
                  </a:lnTo>
                  <a:lnTo>
                    <a:pt x="48" y="74"/>
                  </a:lnTo>
                  <a:lnTo>
                    <a:pt x="56" y="72"/>
                  </a:lnTo>
                  <a:lnTo>
                    <a:pt x="63" y="70"/>
                  </a:lnTo>
                  <a:lnTo>
                    <a:pt x="68" y="67"/>
                  </a:lnTo>
                  <a:lnTo>
                    <a:pt x="67" y="76"/>
                  </a:lnTo>
                  <a:lnTo>
                    <a:pt x="64" y="89"/>
                  </a:lnTo>
                  <a:lnTo>
                    <a:pt x="61" y="101"/>
                  </a:lnTo>
                  <a:lnTo>
                    <a:pt x="56" y="109"/>
                  </a:lnTo>
                  <a:lnTo>
                    <a:pt x="54" y="112"/>
                  </a:lnTo>
                  <a:lnTo>
                    <a:pt x="55" y="113"/>
                  </a:lnTo>
                  <a:lnTo>
                    <a:pt x="57" y="113"/>
                  </a:lnTo>
                  <a:lnTo>
                    <a:pt x="60" y="110"/>
                  </a:lnTo>
                  <a:lnTo>
                    <a:pt x="64" y="102"/>
                  </a:lnTo>
                  <a:lnTo>
                    <a:pt x="71" y="89"/>
                  </a:lnTo>
                  <a:lnTo>
                    <a:pt x="77" y="76"/>
                  </a:lnTo>
                  <a:lnTo>
                    <a:pt x="79" y="67"/>
                  </a:lnTo>
                  <a:lnTo>
                    <a:pt x="83" y="66"/>
                  </a:lnTo>
                  <a:lnTo>
                    <a:pt x="88" y="64"/>
                  </a:lnTo>
                  <a:lnTo>
                    <a:pt x="93" y="61"/>
                  </a:lnTo>
                  <a:lnTo>
                    <a:pt x="99" y="59"/>
                  </a:lnTo>
                  <a:lnTo>
                    <a:pt x="105" y="57"/>
                  </a:lnTo>
                  <a:lnTo>
                    <a:pt x="109" y="55"/>
                  </a:lnTo>
                  <a:lnTo>
                    <a:pt x="114" y="52"/>
                  </a:lnTo>
                  <a:lnTo>
                    <a:pt x="116" y="51"/>
                  </a:lnTo>
                  <a:lnTo>
                    <a:pt x="116" y="61"/>
                  </a:lnTo>
                  <a:lnTo>
                    <a:pt x="115" y="75"/>
                  </a:lnTo>
                  <a:lnTo>
                    <a:pt x="113" y="89"/>
                  </a:lnTo>
                  <a:lnTo>
                    <a:pt x="110" y="98"/>
                  </a:lnTo>
                  <a:lnTo>
                    <a:pt x="108" y="104"/>
                  </a:lnTo>
                  <a:lnTo>
                    <a:pt x="108" y="105"/>
                  </a:lnTo>
                  <a:lnTo>
                    <a:pt x="110" y="104"/>
                  </a:lnTo>
                  <a:lnTo>
                    <a:pt x="114" y="98"/>
                  </a:lnTo>
                  <a:lnTo>
                    <a:pt x="118" y="89"/>
                  </a:lnTo>
                  <a:lnTo>
                    <a:pt x="123" y="75"/>
                  </a:lnTo>
                  <a:lnTo>
                    <a:pt x="126" y="61"/>
                  </a:lnTo>
                  <a:lnTo>
                    <a:pt x="126" y="48"/>
                  </a:lnTo>
                  <a:lnTo>
                    <a:pt x="133" y="42"/>
                  </a:lnTo>
                  <a:lnTo>
                    <a:pt x="138" y="36"/>
                  </a:lnTo>
                  <a:lnTo>
                    <a:pt x="143" y="31"/>
                  </a:lnTo>
                  <a:lnTo>
                    <a:pt x="146" y="28"/>
                  </a:lnTo>
                  <a:lnTo>
                    <a:pt x="148" y="26"/>
                  </a:lnTo>
                  <a:lnTo>
                    <a:pt x="151" y="26"/>
                  </a:lnTo>
                  <a:lnTo>
                    <a:pt x="152" y="28"/>
                  </a:lnTo>
                  <a:lnTo>
                    <a:pt x="152" y="31"/>
                  </a:lnTo>
                  <a:lnTo>
                    <a:pt x="151" y="42"/>
                  </a:lnTo>
                  <a:lnTo>
                    <a:pt x="149" y="56"/>
                  </a:lnTo>
                  <a:lnTo>
                    <a:pt x="148" y="70"/>
                  </a:lnTo>
                  <a:lnTo>
                    <a:pt x="147" y="80"/>
                  </a:lnTo>
                  <a:lnTo>
                    <a:pt x="153" y="68"/>
                  </a:lnTo>
                  <a:lnTo>
                    <a:pt x="158" y="49"/>
                  </a:lnTo>
                  <a:lnTo>
                    <a:pt x="161" y="29"/>
                  </a:lnTo>
                  <a:lnTo>
                    <a:pt x="163" y="14"/>
                  </a:lnTo>
                  <a:close/>
                </a:path>
              </a:pathLst>
            </a:custGeom>
            <a:solidFill>
              <a:srgbClr val="B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444" name="Freeform 321"/>
            <p:cNvSpPr>
              <a:spLocks/>
            </p:cNvSpPr>
            <p:nvPr/>
          </p:nvSpPr>
          <p:spPr bwMode="auto">
            <a:xfrm>
              <a:off x="27" y="263"/>
              <a:ext cx="66" cy="63"/>
            </a:xfrm>
            <a:custGeom>
              <a:avLst/>
              <a:gdLst>
                <a:gd name="T0" fmla="*/ 1 w 133"/>
                <a:gd name="T1" fmla="*/ 1 h 124"/>
                <a:gd name="T2" fmla="*/ 1 w 133"/>
                <a:gd name="T3" fmla="*/ 1 h 124"/>
                <a:gd name="T4" fmla="*/ 0 w 133"/>
                <a:gd name="T5" fmla="*/ 1 h 124"/>
                <a:gd name="T6" fmla="*/ 0 w 133"/>
                <a:gd name="T7" fmla="*/ 1 h 124"/>
                <a:gd name="T8" fmla="*/ 0 w 133"/>
                <a:gd name="T9" fmla="*/ 1 h 124"/>
                <a:gd name="T10" fmla="*/ 0 w 133"/>
                <a:gd name="T11" fmla="*/ 1 h 124"/>
                <a:gd name="T12" fmla="*/ 0 w 133"/>
                <a:gd name="T13" fmla="*/ 1 h 124"/>
                <a:gd name="T14" fmla="*/ 0 w 133"/>
                <a:gd name="T15" fmla="*/ 1 h 124"/>
                <a:gd name="T16" fmla="*/ 0 w 133"/>
                <a:gd name="T17" fmla="*/ 1 h 124"/>
                <a:gd name="T18" fmla="*/ 0 w 133"/>
                <a:gd name="T19" fmla="*/ 1 h 124"/>
                <a:gd name="T20" fmla="*/ 0 w 133"/>
                <a:gd name="T21" fmla="*/ 1 h 124"/>
                <a:gd name="T22" fmla="*/ 0 w 133"/>
                <a:gd name="T23" fmla="*/ 1 h 124"/>
                <a:gd name="T24" fmla="*/ 0 w 133"/>
                <a:gd name="T25" fmla="*/ 1 h 124"/>
                <a:gd name="T26" fmla="*/ 0 w 133"/>
                <a:gd name="T27" fmla="*/ 1 h 124"/>
                <a:gd name="T28" fmla="*/ 0 w 133"/>
                <a:gd name="T29" fmla="*/ 1 h 124"/>
                <a:gd name="T30" fmla="*/ 0 w 133"/>
                <a:gd name="T31" fmla="*/ 1 h 124"/>
                <a:gd name="T32" fmla="*/ 0 w 133"/>
                <a:gd name="T33" fmla="*/ 1 h 124"/>
                <a:gd name="T34" fmla="*/ 0 w 133"/>
                <a:gd name="T35" fmla="*/ 1 h 124"/>
                <a:gd name="T36" fmla="*/ 0 w 133"/>
                <a:gd name="T37" fmla="*/ 1 h 124"/>
                <a:gd name="T38" fmla="*/ 0 w 133"/>
                <a:gd name="T39" fmla="*/ 1 h 124"/>
                <a:gd name="T40" fmla="*/ 0 w 133"/>
                <a:gd name="T41" fmla="*/ 1 h 124"/>
                <a:gd name="T42" fmla="*/ 0 w 133"/>
                <a:gd name="T43" fmla="*/ 1 h 124"/>
                <a:gd name="T44" fmla="*/ 0 w 133"/>
                <a:gd name="T45" fmla="*/ 1 h 124"/>
                <a:gd name="T46" fmla="*/ 0 w 133"/>
                <a:gd name="T47" fmla="*/ 1 h 124"/>
                <a:gd name="T48" fmla="*/ 0 w 133"/>
                <a:gd name="T49" fmla="*/ 1 h 124"/>
                <a:gd name="T50" fmla="*/ 0 w 133"/>
                <a:gd name="T51" fmla="*/ 1 h 124"/>
                <a:gd name="T52" fmla="*/ 0 w 133"/>
                <a:gd name="T53" fmla="*/ 1 h 124"/>
                <a:gd name="T54" fmla="*/ 0 w 133"/>
                <a:gd name="T55" fmla="*/ 1 h 124"/>
                <a:gd name="T56" fmla="*/ 0 w 133"/>
                <a:gd name="T57" fmla="*/ 1 h 124"/>
                <a:gd name="T58" fmla="*/ 0 w 133"/>
                <a:gd name="T59" fmla="*/ 1 h 124"/>
                <a:gd name="T60" fmla="*/ 0 w 133"/>
                <a:gd name="T61" fmla="*/ 1 h 124"/>
                <a:gd name="T62" fmla="*/ 0 w 133"/>
                <a:gd name="T63" fmla="*/ 1 h 124"/>
                <a:gd name="T64" fmla="*/ 0 w 133"/>
                <a:gd name="T65" fmla="*/ 1 h 124"/>
                <a:gd name="T66" fmla="*/ 0 w 133"/>
                <a:gd name="T67" fmla="*/ 1 h 124"/>
                <a:gd name="T68" fmla="*/ 0 w 133"/>
                <a:gd name="T69" fmla="*/ 1 h 124"/>
                <a:gd name="T70" fmla="*/ 0 w 133"/>
                <a:gd name="T71" fmla="*/ 1 h 124"/>
                <a:gd name="T72" fmla="*/ 0 w 133"/>
                <a:gd name="T73" fmla="*/ 1 h 124"/>
                <a:gd name="T74" fmla="*/ 0 w 133"/>
                <a:gd name="T75" fmla="*/ 1 h 124"/>
                <a:gd name="T76" fmla="*/ 0 w 133"/>
                <a:gd name="T77" fmla="*/ 1 h 124"/>
                <a:gd name="T78" fmla="*/ 0 w 133"/>
                <a:gd name="T79" fmla="*/ 1 h 124"/>
                <a:gd name="T80" fmla="*/ 0 w 133"/>
                <a:gd name="T81" fmla="*/ 1 h 124"/>
                <a:gd name="T82" fmla="*/ 0 w 133"/>
                <a:gd name="T83" fmla="*/ 1 h 124"/>
                <a:gd name="T84" fmla="*/ 0 w 133"/>
                <a:gd name="T85" fmla="*/ 1 h 124"/>
                <a:gd name="T86" fmla="*/ 0 w 133"/>
                <a:gd name="T87" fmla="*/ 1 h 124"/>
                <a:gd name="T88" fmla="*/ 0 w 133"/>
                <a:gd name="T89" fmla="*/ 1 h 124"/>
                <a:gd name="T90" fmla="*/ 0 w 133"/>
                <a:gd name="T91" fmla="*/ 1 h 124"/>
                <a:gd name="T92" fmla="*/ 0 w 133"/>
                <a:gd name="T93" fmla="*/ 1 h 124"/>
                <a:gd name="T94" fmla="*/ 0 w 133"/>
                <a:gd name="T95" fmla="*/ 1 h 124"/>
                <a:gd name="T96" fmla="*/ 0 w 133"/>
                <a:gd name="T97" fmla="*/ 1 h 124"/>
                <a:gd name="T98" fmla="*/ 0 w 133"/>
                <a:gd name="T99" fmla="*/ 1 h 124"/>
                <a:gd name="T100" fmla="*/ 0 w 133"/>
                <a:gd name="T101" fmla="*/ 1 h 124"/>
                <a:gd name="T102" fmla="*/ 0 w 133"/>
                <a:gd name="T103" fmla="*/ 1 h 124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133" h="124">
                  <a:moveTo>
                    <a:pt x="127" y="124"/>
                  </a:moveTo>
                  <a:lnTo>
                    <a:pt x="128" y="122"/>
                  </a:lnTo>
                  <a:lnTo>
                    <a:pt x="129" y="120"/>
                  </a:lnTo>
                  <a:lnTo>
                    <a:pt x="131" y="119"/>
                  </a:lnTo>
                  <a:lnTo>
                    <a:pt x="133" y="116"/>
                  </a:lnTo>
                  <a:lnTo>
                    <a:pt x="127" y="112"/>
                  </a:lnTo>
                  <a:lnTo>
                    <a:pt x="122" y="107"/>
                  </a:lnTo>
                  <a:lnTo>
                    <a:pt x="119" y="101"/>
                  </a:lnTo>
                  <a:lnTo>
                    <a:pt x="118" y="97"/>
                  </a:lnTo>
                  <a:lnTo>
                    <a:pt x="116" y="87"/>
                  </a:lnTo>
                  <a:lnTo>
                    <a:pt x="115" y="73"/>
                  </a:lnTo>
                  <a:lnTo>
                    <a:pt x="113" y="58"/>
                  </a:lnTo>
                  <a:lnTo>
                    <a:pt x="111" y="47"/>
                  </a:lnTo>
                  <a:lnTo>
                    <a:pt x="107" y="43"/>
                  </a:lnTo>
                  <a:lnTo>
                    <a:pt x="105" y="41"/>
                  </a:lnTo>
                  <a:lnTo>
                    <a:pt x="104" y="43"/>
                  </a:lnTo>
                  <a:lnTo>
                    <a:pt x="105" y="47"/>
                  </a:lnTo>
                  <a:lnTo>
                    <a:pt x="106" y="56"/>
                  </a:lnTo>
                  <a:lnTo>
                    <a:pt x="107" y="69"/>
                  </a:lnTo>
                  <a:lnTo>
                    <a:pt x="107" y="82"/>
                  </a:lnTo>
                  <a:lnTo>
                    <a:pt x="106" y="90"/>
                  </a:lnTo>
                  <a:lnTo>
                    <a:pt x="99" y="85"/>
                  </a:lnTo>
                  <a:lnTo>
                    <a:pt x="92" y="81"/>
                  </a:lnTo>
                  <a:lnTo>
                    <a:pt x="85" y="75"/>
                  </a:lnTo>
                  <a:lnTo>
                    <a:pt x="81" y="70"/>
                  </a:lnTo>
                  <a:lnTo>
                    <a:pt x="77" y="63"/>
                  </a:lnTo>
                  <a:lnTo>
                    <a:pt x="74" y="52"/>
                  </a:lnTo>
                  <a:lnTo>
                    <a:pt x="72" y="39"/>
                  </a:lnTo>
                  <a:lnTo>
                    <a:pt x="70" y="30"/>
                  </a:lnTo>
                  <a:lnTo>
                    <a:pt x="70" y="23"/>
                  </a:lnTo>
                  <a:lnTo>
                    <a:pt x="70" y="16"/>
                  </a:lnTo>
                  <a:lnTo>
                    <a:pt x="69" y="9"/>
                  </a:lnTo>
                  <a:lnTo>
                    <a:pt x="67" y="4"/>
                  </a:lnTo>
                  <a:lnTo>
                    <a:pt x="65" y="2"/>
                  </a:lnTo>
                  <a:lnTo>
                    <a:pt x="65" y="3"/>
                  </a:lnTo>
                  <a:lnTo>
                    <a:pt x="65" y="7"/>
                  </a:lnTo>
                  <a:lnTo>
                    <a:pt x="66" y="13"/>
                  </a:lnTo>
                  <a:lnTo>
                    <a:pt x="66" y="18"/>
                  </a:lnTo>
                  <a:lnTo>
                    <a:pt x="65" y="24"/>
                  </a:lnTo>
                  <a:lnTo>
                    <a:pt x="63" y="29"/>
                  </a:lnTo>
                  <a:lnTo>
                    <a:pt x="63" y="33"/>
                  </a:lnTo>
                  <a:lnTo>
                    <a:pt x="63" y="39"/>
                  </a:lnTo>
                  <a:lnTo>
                    <a:pt x="65" y="48"/>
                  </a:lnTo>
                  <a:lnTo>
                    <a:pt x="66" y="56"/>
                  </a:lnTo>
                  <a:lnTo>
                    <a:pt x="67" y="63"/>
                  </a:lnTo>
                  <a:lnTo>
                    <a:pt x="58" y="55"/>
                  </a:lnTo>
                  <a:lnTo>
                    <a:pt x="48" y="46"/>
                  </a:lnTo>
                  <a:lnTo>
                    <a:pt x="39" y="36"/>
                  </a:lnTo>
                  <a:lnTo>
                    <a:pt x="30" y="25"/>
                  </a:lnTo>
                  <a:lnTo>
                    <a:pt x="21" y="16"/>
                  </a:lnTo>
                  <a:lnTo>
                    <a:pt x="13" y="8"/>
                  </a:lnTo>
                  <a:lnTo>
                    <a:pt x="6" y="2"/>
                  </a:lnTo>
                  <a:lnTo>
                    <a:pt x="0" y="0"/>
                  </a:lnTo>
                  <a:lnTo>
                    <a:pt x="8" y="11"/>
                  </a:lnTo>
                  <a:lnTo>
                    <a:pt x="19" y="24"/>
                  </a:lnTo>
                  <a:lnTo>
                    <a:pt x="27" y="36"/>
                  </a:lnTo>
                  <a:lnTo>
                    <a:pt x="32" y="44"/>
                  </a:lnTo>
                  <a:lnTo>
                    <a:pt x="37" y="51"/>
                  </a:lnTo>
                  <a:lnTo>
                    <a:pt x="46" y="59"/>
                  </a:lnTo>
                  <a:lnTo>
                    <a:pt x="54" y="66"/>
                  </a:lnTo>
                  <a:lnTo>
                    <a:pt x="61" y="70"/>
                  </a:lnTo>
                  <a:lnTo>
                    <a:pt x="54" y="70"/>
                  </a:lnTo>
                  <a:lnTo>
                    <a:pt x="45" y="69"/>
                  </a:lnTo>
                  <a:lnTo>
                    <a:pt x="37" y="67"/>
                  </a:lnTo>
                  <a:lnTo>
                    <a:pt x="31" y="63"/>
                  </a:lnTo>
                  <a:lnTo>
                    <a:pt x="28" y="61"/>
                  </a:lnTo>
                  <a:lnTo>
                    <a:pt x="24" y="61"/>
                  </a:lnTo>
                  <a:lnTo>
                    <a:pt x="23" y="62"/>
                  </a:lnTo>
                  <a:lnTo>
                    <a:pt x="25" y="66"/>
                  </a:lnTo>
                  <a:lnTo>
                    <a:pt x="29" y="68"/>
                  </a:lnTo>
                  <a:lnTo>
                    <a:pt x="35" y="71"/>
                  </a:lnTo>
                  <a:lnTo>
                    <a:pt x="40" y="75"/>
                  </a:lnTo>
                  <a:lnTo>
                    <a:pt x="47" y="77"/>
                  </a:lnTo>
                  <a:lnTo>
                    <a:pt x="55" y="81"/>
                  </a:lnTo>
                  <a:lnTo>
                    <a:pt x="62" y="82"/>
                  </a:lnTo>
                  <a:lnTo>
                    <a:pt x="70" y="84"/>
                  </a:lnTo>
                  <a:lnTo>
                    <a:pt x="76" y="84"/>
                  </a:lnTo>
                  <a:lnTo>
                    <a:pt x="83" y="86"/>
                  </a:lnTo>
                  <a:lnTo>
                    <a:pt x="91" y="91"/>
                  </a:lnTo>
                  <a:lnTo>
                    <a:pt x="98" y="97"/>
                  </a:lnTo>
                  <a:lnTo>
                    <a:pt x="103" y="102"/>
                  </a:lnTo>
                  <a:lnTo>
                    <a:pt x="99" y="104"/>
                  </a:lnTo>
                  <a:lnTo>
                    <a:pt x="95" y="106"/>
                  </a:lnTo>
                  <a:lnTo>
                    <a:pt x="89" y="107"/>
                  </a:lnTo>
                  <a:lnTo>
                    <a:pt x="83" y="107"/>
                  </a:lnTo>
                  <a:lnTo>
                    <a:pt x="77" y="108"/>
                  </a:lnTo>
                  <a:lnTo>
                    <a:pt x="72" y="108"/>
                  </a:lnTo>
                  <a:lnTo>
                    <a:pt x="67" y="108"/>
                  </a:lnTo>
                  <a:lnTo>
                    <a:pt x="62" y="108"/>
                  </a:lnTo>
                  <a:lnTo>
                    <a:pt x="57" y="107"/>
                  </a:lnTo>
                  <a:lnTo>
                    <a:pt x="53" y="108"/>
                  </a:lnTo>
                  <a:lnTo>
                    <a:pt x="55" y="111"/>
                  </a:lnTo>
                  <a:lnTo>
                    <a:pt x="63" y="113"/>
                  </a:lnTo>
                  <a:lnTo>
                    <a:pt x="69" y="114"/>
                  </a:lnTo>
                  <a:lnTo>
                    <a:pt x="76" y="114"/>
                  </a:lnTo>
                  <a:lnTo>
                    <a:pt x="84" y="114"/>
                  </a:lnTo>
                  <a:lnTo>
                    <a:pt x="91" y="114"/>
                  </a:lnTo>
                  <a:lnTo>
                    <a:pt x="98" y="114"/>
                  </a:lnTo>
                  <a:lnTo>
                    <a:pt x="105" y="113"/>
                  </a:lnTo>
                  <a:lnTo>
                    <a:pt x="110" y="113"/>
                  </a:lnTo>
                  <a:lnTo>
                    <a:pt x="113" y="113"/>
                  </a:lnTo>
                  <a:lnTo>
                    <a:pt x="119" y="114"/>
                  </a:lnTo>
                  <a:lnTo>
                    <a:pt x="122" y="116"/>
                  </a:lnTo>
                  <a:lnTo>
                    <a:pt x="125" y="121"/>
                  </a:lnTo>
                  <a:lnTo>
                    <a:pt x="127" y="124"/>
                  </a:lnTo>
                  <a:close/>
                </a:path>
              </a:pathLst>
            </a:custGeom>
            <a:solidFill>
              <a:srgbClr val="B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445" name="Freeform 322"/>
            <p:cNvSpPr>
              <a:spLocks/>
            </p:cNvSpPr>
            <p:nvPr/>
          </p:nvSpPr>
          <p:spPr bwMode="auto">
            <a:xfrm>
              <a:off x="125" y="240"/>
              <a:ext cx="40" cy="94"/>
            </a:xfrm>
            <a:custGeom>
              <a:avLst/>
              <a:gdLst>
                <a:gd name="T0" fmla="*/ 0 w 81"/>
                <a:gd name="T1" fmla="*/ 1 h 189"/>
                <a:gd name="T2" fmla="*/ 0 w 81"/>
                <a:gd name="T3" fmla="*/ 1 h 189"/>
                <a:gd name="T4" fmla="*/ 0 w 81"/>
                <a:gd name="T5" fmla="*/ 1 h 189"/>
                <a:gd name="T6" fmla="*/ 0 w 81"/>
                <a:gd name="T7" fmla="*/ 1 h 189"/>
                <a:gd name="T8" fmla="*/ 0 w 81"/>
                <a:gd name="T9" fmla="*/ 0 h 189"/>
                <a:gd name="T10" fmla="*/ 0 w 81"/>
                <a:gd name="T11" fmla="*/ 0 h 189"/>
                <a:gd name="T12" fmla="*/ 0 w 81"/>
                <a:gd name="T13" fmla="*/ 0 h 189"/>
                <a:gd name="T14" fmla="*/ 0 w 81"/>
                <a:gd name="T15" fmla="*/ 0 h 189"/>
                <a:gd name="T16" fmla="*/ 0 w 81"/>
                <a:gd name="T17" fmla="*/ 0 h 189"/>
                <a:gd name="T18" fmla="*/ 0 w 81"/>
                <a:gd name="T19" fmla="*/ 0 h 189"/>
                <a:gd name="T20" fmla="*/ 0 w 81"/>
                <a:gd name="T21" fmla="*/ 0 h 189"/>
                <a:gd name="T22" fmla="*/ 0 w 81"/>
                <a:gd name="T23" fmla="*/ 0 h 189"/>
                <a:gd name="T24" fmla="*/ 0 w 81"/>
                <a:gd name="T25" fmla="*/ 0 h 189"/>
                <a:gd name="T26" fmla="*/ 0 w 81"/>
                <a:gd name="T27" fmla="*/ 0 h 189"/>
                <a:gd name="T28" fmla="*/ 0 w 81"/>
                <a:gd name="T29" fmla="*/ 0 h 189"/>
                <a:gd name="T30" fmla="*/ 0 w 81"/>
                <a:gd name="T31" fmla="*/ 0 h 189"/>
                <a:gd name="T32" fmla="*/ 0 w 81"/>
                <a:gd name="T33" fmla="*/ 0 h 189"/>
                <a:gd name="T34" fmla="*/ 0 w 81"/>
                <a:gd name="T35" fmla="*/ 0 h 189"/>
                <a:gd name="T36" fmla="*/ 0 w 81"/>
                <a:gd name="T37" fmla="*/ 0 h 189"/>
                <a:gd name="T38" fmla="*/ 0 w 81"/>
                <a:gd name="T39" fmla="*/ 0 h 189"/>
                <a:gd name="T40" fmla="*/ 0 w 81"/>
                <a:gd name="T41" fmla="*/ 0 h 189"/>
                <a:gd name="T42" fmla="*/ 0 w 81"/>
                <a:gd name="T43" fmla="*/ 0 h 189"/>
                <a:gd name="T44" fmla="*/ 0 w 81"/>
                <a:gd name="T45" fmla="*/ 0 h 189"/>
                <a:gd name="T46" fmla="*/ 0 w 81"/>
                <a:gd name="T47" fmla="*/ 0 h 189"/>
                <a:gd name="T48" fmla="*/ 0 w 81"/>
                <a:gd name="T49" fmla="*/ 0 h 189"/>
                <a:gd name="T50" fmla="*/ 0 w 81"/>
                <a:gd name="T51" fmla="*/ 0 h 189"/>
                <a:gd name="T52" fmla="*/ 0 w 81"/>
                <a:gd name="T53" fmla="*/ 0 h 189"/>
                <a:gd name="T54" fmla="*/ 0 w 81"/>
                <a:gd name="T55" fmla="*/ 0 h 189"/>
                <a:gd name="T56" fmla="*/ 0 w 81"/>
                <a:gd name="T57" fmla="*/ 0 h 189"/>
                <a:gd name="T58" fmla="*/ 0 w 81"/>
                <a:gd name="T59" fmla="*/ 1 h 189"/>
                <a:gd name="T60" fmla="*/ 0 w 81"/>
                <a:gd name="T61" fmla="*/ 1 h 189"/>
                <a:gd name="T62" fmla="*/ 0 w 81"/>
                <a:gd name="T63" fmla="*/ 1 h 189"/>
                <a:gd name="T64" fmla="*/ 0 w 81"/>
                <a:gd name="T65" fmla="*/ 1 h 189"/>
                <a:gd name="T66" fmla="*/ 0 w 81"/>
                <a:gd name="T67" fmla="*/ 1 h 189"/>
                <a:gd name="T68" fmla="*/ 0 w 81"/>
                <a:gd name="T69" fmla="*/ 1 h 189"/>
                <a:gd name="T70" fmla="*/ 0 w 81"/>
                <a:gd name="T71" fmla="*/ 1 h 189"/>
                <a:gd name="T72" fmla="*/ 0 w 81"/>
                <a:gd name="T73" fmla="*/ 1 h 189"/>
                <a:gd name="T74" fmla="*/ 0 w 81"/>
                <a:gd name="T75" fmla="*/ 1 h 189"/>
                <a:gd name="T76" fmla="*/ 0 w 81"/>
                <a:gd name="T77" fmla="*/ 1 h 189"/>
                <a:gd name="T78" fmla="*/ 0 w 81"/>
                <a:gd name="T79" fmla="*/ 1 h 189"/>
                <a:gd name="T80" fmla="*/ 0 w 81"/>
                <a:gd name="T81" fmla="*/ 1 h 189"/>
                <a:gd name="T82" fmla="*/ 0 w 81"/>
                <a:gd name="T83" fmla="*/ 1 h 189"/>
                <a:gd name="T84" fmla="*/ 0 w 81"/>
                <a:gd name="T85" fmla="*/ 1 h 189"/>
                <a:gd name="T86" fmla="*/ 0 w 81"/>
                <a:gd name="T87" fmla="*/ 1 h 189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0" t="0" r="r" b="b"/>
              <a:pathLst>
                <a:path w="81" h="189">
                  <a:moveTo>
                    <a:pt x="0" y="163"/>
                  </a:moveTo>
                  <a:lnTo>
                    <a:pt x="5" y="160"/>
                  </a:lnTo>
                  <a:lnTo>
                    <a:pt x="8" y="156"/>
                  </a:lnTo>
                  <a:lnTo>
                    <a:pt x="11" y="151"/>
                  </a:lnTo>
                  <a:lnTo>
                    <a:pt x="13" y="146"/>
                  </a:lnTo>
                  <a:lnTo>
                    <a:pt x="14" y="148"/>
                  </a:lnTo>
                  <a:lnTo>
                    <a:pt x="16" y="149"/>
                  </a:lnTo>
                  <a:lnTo>
                    <a:pt x="17" y="151"/>
                  </a:lnTo>
                  <a:lnTo>
                    <a:pt x="18" y="151"/>
                  </a:lnTo>
                  <a:lnTo>
                    <a:pt x="19" y="147"/>
                  </a:lnTo>
                  <a:lnTo>
                    <a:pt x="21" y="141"/>
                  </a:lnTo>
                  <a:lnTo>
                    <a:pt x="22" y="134"/>
                  </a:lnTo>
                  <a:lnTo>
                    <a:pt x="21" y="130"/>
                  </a:lnTo>
                  <a:lnTo>
                    <a:pt x="15" y="121"/>
                  </a:lnTo>
                  <a:lnTo>
                    <a:pt x="8" y="107"/>
                  </a:lnTo>
                  <a:lnTo>
                    <a:pt x="2" y="92"/>
                  </a:lnTo>
                  <a:lnTo>
                    <a:pt x="0" y="83"/>
                  </a:lnTo>
                  <a:lnTo>
                    <a:pt x="0" y="77"/>
                  </a:lnTo>
                  <a:lnTo>
                    <a:pt x="2" y="75"/>
                  </a:lnTo>
                  <a:lnTo>
                    <a:pt x="3" y="75"/>
                  </a:lnTo>
                  <a:lnTo>
                    <a:pt x="3" y="78"/>
                  </a:lnTo>
                  <a:lnTo>
                    <a:pt x="6" y="86"/>
                  </a:lnTo>
                  <a:lnTo>
                    <a:pt x="10" y="98"/>
                  </a:lnTo>
                  <a:lnTo>
                    <a:pt x="17" y="109"/>
                  </a:lnTo>
                  <a:lnTo>
                    <a:pt x="24" y="115"/>
                  </a:lnTo>
                  <a:lnTo>
                    <a:pt x="28" y="103"/>
                  </a:lnTo>
                  <a:lnTo>
                    <a:pt x="31" y="88"/>
                  </a:lnTo>
                  <a:lnTo>
                    <a:pt x="32" y="73"/>
                  </a:lnTo>
                  <a:lnTo>
                    <a:pt x="32" y="62"/>
                  </a:lnTo>
                  <a:lnTo>
                    <a:pt x="30" y="53"/>
                  </a:lnTo>
                  <a:lnTo>
                    <a:pt x="29" y="40"/>
                  </a:lnTo>
                  <a:lnTo>
                    <a:pt x="28" y="28"/>
                  </a:lnTo>
                  <a:lnTo>
                    <a:pt x="29" y="22"/>
                  </a:lnTo>
                  <a:lnTo>
                    <a:pt x="31" y="19"/>
                  </a:lnTo>
                  <a:lnTo>
                    <a:pt x="32" y="19"/>
                  </a:lnTo>
                  <a:lnTo>
                    <a:pt x="32" y="23"/>
                  </a:lnTo>
                  <a:lnTo>
                    <a:pt x="32" y="27"/>
                  </a:lnTo>
                  <a:lnTo>
                    <a:pt x="32" y="34"/>
                  </a:lnTo>
                  <a:lnTo>
                    <a:pt x="33" y="41"/>
                  </a:lnTo>
                  <a:lnTo>
                    <a:pt x="34" y="48"/>
                  </a:lnTo>
                  <a:lnTo>
                    <a:pt x="37" y="53"/>
                  </a:lnTo>
                  <a:lnTo>
                    <a:pt x="41" y="41"/>
                  </a:lnTo>
                  <a:lnTo>
                    <a:pt x="46" y="25"/>
                  </a:lnTo>
                  <a:lnTo>
                    <a:pt x="52" y="11"/>
                  </a:lnTo>
                  <a:lnTo>
                    <a:pt x="60" y="2"/>
                  </a:lnTo>
                  <a:lnTo>
                    <a:pt x="64" y="0"/>
                  </a:lnTo>
                  <a:lnTo>
                    <a:pt x="66" y="0"/>
                  </a:lnTo>
                  <a:lnTo>
                    <a:pt x="64" y="2"/>
                  </a:lnTo>
                  <a:lnTo>
                    <a:pt x="62" y="5"/>
                  </a:lnTo>
                  <a:lnTo>
                    <a:pt x="57" y="13"/>
                  </a:lnTo>
                  <a:lnTo>
                    <a:pt x="52" y="28"/>
                  </a:lnTo>
                  <a:lnTo>
                    <a:pt x="47" y="43"/>
                  </a:lnTo>
                  <a:lnTo>
                    <a:pt x="45" y="53"/>
                  </a:lnTo>
                  <a:lnTo>
                    <a:pt x="51" y="51"/>
                  </a:lnTo>
                  <a:lnTo>
                    <a:pt x="57" y="49"/>
                  </a:lnTo>
                  <a:lnTo>
                    <a:pt x="63" y="47"/>
                  </a:lnTo>
                  <a:lnTo>
                    <a:pt x="68" y="43"/>
                  </a:lnTo>
                  <a:lnTo>
                    <a:pt x="70" y="42"/>
                  </a:lnTo>
                  <a:lnTo>
                    <a:pt x="72" y="42"/>
                  </a:lnTo>
                  <a:lnTo>
                    <a:pt x="71" y="43"/>
                  </a:lnTo>
                  <a:lnTo>
                    <a:pt x="69" y="47"/>
                  </a:lnTo>
                  <a:lnTo>
                    <a:pt x="63" y="50"/>
                  </a:lnTo>
                  <a:lnTo>
                    <a:pt x="56" y="56"/>
                  </a:lnTo>
                  <a:lnTo>
                    <a:pt x="48" y="61"/>
                  </a:lnTo>
                  <a:lnTo>
                    <a:pt x="44" y="64"/>
                  </a:lnTo>
                  <a:lnTo>
                    <a:pt x="41" y="78"/>
                  </a:lnTo>
                  <a:lnTo>
                    <a:pt x="38" y="93"/>
                  </a:lnTo>
                  <a:lnTo>
                    <a:pt x="36" y="108"/>
                  </a:lnTo>
                  <a:lnTo>
                    <a:pt x="33" y="116"/>
                  </a:lnTo>
                  <a:lnTo>
                    <a:pt x="39" y="116"/>
                  </a:lnTo>
                  <a:lnTo>
                    <a:pt x="45" y="115"/>
                  </a:lnTo>
                  <a:lnTo>
                    <a:pt x="51" y="115"/>
                  </a:lnTo>
                  <a:lnTo>
                    <a:pt x="57" y="114"/>
                  </a:lnTo>
                  <a:lnTo>
                    <a:pt x="62" y="113"/>
                  </a:lnTo>
                  <a:lnTo>
                    <a:pt x="68" y="110"/>
                  </a:lnTo>
                  <a:lnTo>
                    <a:pt x="71" y="109"/>
                  </a:lnTo>
                  <a:lnTo>
                    <a:pt x="74" y="108"/>
                  </a:lnTo>
                  <a:lnTo>
                    <a:pt x="76" y="106"/>
                  </a:lnTo>
                  <a:lnTo>
                    <a:pt x="77" y="106"/>
                  </a:lnTo>
                  <a:lnTo>
                    <a:pt x="77" y="108"/>
                  </a:lnTo>
                  <a:lnTo>
                    <a:pt x="75" y="110"/>
                  </a:lnTo>
                  <a:lnTo>
                    <a:pt x="72" y="113"/>
                  </a:lnTo>
                  <a:lnTo>
                    <a:pt x="68" y="115"/>
                  </a:lnTo>
                  <a:lnTo>
                    <a:pt x="62" y="118"/>
                  </a:lnTo>
                  <a:lnTo>
                    <a:pt x="55" y="121"/>
                  </a:lnTo>
                  <a:lnTo>
                    <a:pt x="48" y="124"/>
                  </a:lnTo>
                  <a:lnTo>
                    <a:pt x="43" y="126"/>
                  </a:lnTo>
                  <a:lnTo>
                    <a:pt x="38" y="128"/>
                  </a:lnTo>
                  <a:lnTo>
                    <a:pt x="34" y="129"/>
                  </a:lnTo>
                  <a:lnTo>
                    <a:pt x="31" y="132"/>
                  </a:lnTo>
                  <a:lnTo>
                    <a:pt x="29" y="139"/>
                  </a:lnTo>
                  <a:lnTo>
                    <a:pt x="28" y="147"/>
                  </a:lnTo>
                  <a:lnTo>
                    <a:pt x="28" y="152"/>
                  </a:lnTo>
                  <a:lnTo>
                    <a:pt x="30" y="154"/>
                  </a:lnTo>
                  <a:lnTo>
                    <a:pt x="33" y="155"/>
                  </a:lnTo>
                  <a:lnTo>
                    <a:pt x="39" y="155"/>
                  </a:lnTo>
                  <a:lnTo>
                    <a:pt x="43" y="154"/>
                  </a:lnTo>
                  <a:lnTo>
                    <a:pt x="53" y="149"/>
                  </a:lnTo>
                  <a:lnTo>
                    <a:pt x="62" y="145"/>
                  </a:lnTo>
                  <a:lnTo>
                    <a:pt x="70" y="140"/>
                  </a:lnTo>
                  <a:lnTo>
                    <a:pt x="75" y="137"/>
                  </a:lnTo>
                  <a:lnTo>
                    <a:pt x="78" y="134"/>
                  </a:lnTo>
                  <a:lnTo>
                    <a:pt x="81" y="133"/>
                  </a:lnTo>
                  <a:lnTo>
                    <a:pt x="81" y="134"/>
                  </a:lnTo>
                  <a:lnTo>
                    <a:pt x="78" y="139"/>
                  </a:lnTo>
                  <a:lnTo>
                    <a:pt x="72" y="147"/>
                  </a:lnTo>
                  <a:lnTo>
                    <a:pt x="64" y="156"/>
                  </a:lnTo>
                  <a:lnTo>
                    <a:pt x="57" y="164"/>
                  </a:lnTo>
                  <a:lnTo>
                    <a:pt x="51" y="170"/>
                  </a:lnTo>
                  <a:lnTo>
                    <a:pt x="51" y="168"/>
                  </a:lnTo>
                  <a:lnTo>
                    <a:pt x="49" y="166"/>
                  </a:lnTo>
                  <a:lnTo>
                    <a:pt x="47" y="163"/>
                  </a:lnTo>
                  <a:lnTo>
                    <a:pt x="46" y="161"/>
                  </a:lnTo>
                  <a:lnTo>
                    <a:pt x="41" y="158"/>
                  </a:lnTo>
                  <a:lnTo>
                    <a:pt x="34" y="156"/>
                  </a:lnTo>
                  <a:lnTo>
                    <a:pt x="26" y="158"/>
                  </a:lnTo>
                  <a:lnTo>
                    <a:pt x="21" y="160"/>
                  </a:lnTo>
                  <a:lnTo>
                    <a:pt x="17" y="163"/>
                  </a:lnTo>
                  <a:lnTo>
                    <a:pt x="17" y="167"/>
                  </a:lnTo>
                  <a:lnTo>
                    <a:pt x="17" y="171"/>
                  </a:lnTo>
                  <a:lnTo>
                    <a:pt x="17" y="175"/>
                  </a:lnTo>
                  <a:lnTo>
                    <a:pt x="13" y="179"/>
                  </a:lnTo>
                  <a:lnTo>
                    <a:pt x="8" y="183"/>
                  </a:lnTo>
                  <a:lnTo>
                    <a:pt x="3" y="186"/>
                  </a:lnTo>
                  <a:lnTo>
                    <a:pt x="1" y="189"/>
                  </a:lnTo>
                  <a:lnTo>
                    <a:pt x="6" y="183"/>
                  </a:lnTo>
                  <a:lnTo>
                    <a:pt x="10" y="177"/>
                  </a:lnTo>
                  <a:lnTo>
                    <a:pt x="13" y="171"/>
                  </a:lnTo>
                  <a:lnTo>
                    <a:pt x="13" y="168"/>
                  </a:lnTo>
                  <a:lnTo>
                    <a:pt x="10" y="164"/>
                  </a:lnTo>
                  <a:lnTo>
                    <a:pt x="7" y="162"/>
                  </a:lnTo>
                  <a:lnTo>
                    <a:pt x="3" y="161"/>
                  </a:lnTo>
                  <a:lnTo>
                    <a:pt x="0" y="163"/>
                  </a:lnTo>
                  <a:close/>
                </a:path>
              </a:pathLst>
            </a:custGeom>
            <a:solidFill>
              <a:srgbClr val="B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446" name="Freeform 323"/>
            <p:cNvSpPr>
              <a:spLocks/>
            </p:cNvSpPr>
            <p:nvPr/>
          </p:nvSpPr>
          <p:spPr bwMode="auto">
            <a:xfrm>
              <a:off x="116" y="292"/>
              <a:ext cx="7" cy="12"/>
            </a:xfrm>
            <a:custGeom>
              <a:avLst/>
              <a:gdLst>
                <a:gd name="T0" fmla="*/ 1 w 13"/>
                <a:gd name="T1" fmla="*/ 1 h 24"/>
                <a:gd name="T2" fmla="*/ 1 w 13"/>
                <a:gd name="T3" fmla="*/ 1 h 24"/>
                <a:gd name="T4" fmla="*/ 1 w 13"/>
                <a:gd name="T5" fmla="*/ 1 h 24"/>
                <a:gd name="T6" fmla="*/ 1 w 13"/>
                <a:gd name="T7" fmla="*/ 1 h 24"/>
                <a:gd name="T8" fmla="*/ 1 w 13"/>
                <a:gd name="T9" fmla="*/ 1 h 24"/>
                <a:gd name="T10" fmla="*/ 1 w 13"/>
                <a:gd name="T11" fmla="*/ 1 h 24"/>
                <a:gd name="T12" fmla="*/ 0 w 13"/>
                <a:gd name="T13" fmla="*/ 1 h 24"/>
                <a:gd name="T14" fmla="*/ 0 w 13"/>
                <a:gd name="T15" fmla="*/ 1 h 24"/>
                <a:gd name="T16" fmla="*/ 0 w 13"/>
                <a:gd name="T17" fmla="*/ 1 h 24"/>
                <a:gd name="T18" fmla="*/ 0 w 13"/>
                <a:gd name="T19" fmla="*/ 0 h 24"/>
                <a:gd name="T20" fmla="*/ 1 w 13"/>
                <a:gd name="T21" fmla="*/ 0 h 24"/>
                <a:gd name="T22" fmla="*/ 1 w 13"/>
                <a:gd name="T23" fmla="*/ 1 h 24"/>
                <a:gd name="T24" fmla="*/ 1 w 13"/>
                <a:gd name="T25" fmla="*/ 1 h 24"/>
                <a:gd name="T26" fmla="*/ 1 w 13"/>
                <a:gd name="T27" fmla="*/ 1 h 24"/>
                <a:gd name="T28" fmla="*/ 1 w 13"/>
                <a:gd name="T29" fmla="*/ 1 h 24"/>
                <a:gd name="T30" fmla="*/ 1 w 13"/>
                <a:gd name="T31" fmla="*/ 1 h 24"/>
                <a:gd name="T32" fmla="*/ 1 w 13"/>
                <a:gd name="T33" fmla="*/ 1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3" h="24">
                  <a:moveTo>
                    <a:pt x="13" y="23"/>
                  </a:moveTo>
                  <a:lnTo>
                    <a:pt x="10" y="21"/>
                  </a:lnTo>
                  <a:lnTo>
                    <a:pt x="8" y="21"/>
                  </a:lnTo>
                  <a:lnTo>
                    <a:pt x="4" y="23"/>
                  </a:lnTo>
                  <a:lnTo>
                    <a:pt x="2" y="24"/>
                  </a:lnTo>
                  <a:lnTo>
                    <a:pt x="1" y="18"/>
                  </a:lnTo>
                  <a:lnTo>
                    <a:pt x="0" y="12"/>
                  </a:lnTo>
                  <a:lnTo>
                    <a:pt x="0" y="8"/>
                  </a:lnTo>
                  <a:lnTo>
                    <a:pt x="0" y="2"/>
                  </a:lnTo>
                  <a:lnTo>
                    <a:pt x="0" y="0"/>
                  </a:lnTo>
                  <a:lnTo>
                    <a:pt x="1" y="0"/>
                  </a:lnTo>
                  <a:lnTo>
                    <a:pt x="2" y="1"/>
                  </a:lnTo>
                  <a:lnTo>
                    <a:pt x="2" y="3"/>
                  </a:lnTo>
                  <a:lnTo>
                    <a:pt x="3" y="8"/>
                  </a:lnTo>
                  <a:lnTo>
                    <a:pt x="7" y="12"/>
                  </a:lnTo>
                  <a:lnTo>
                    <a:pt x="10" y="18"/>
                  </a:lnTo>
                  <a:lnTo>
                    <a:pt x="13" y="23"/>
                  </a:lnTo>
                  <a:close/>
                </a:path>
              </a:pathLst>
            </a:custGeom>
            <a:solidFill>
              <a:srgbClr val="B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447" name="Freeform 324"/>
            <p:cNvSpPr>
              <a:spLocks/>
            </p:cNvSpPr>
            <p:nvPr/>
          </p:nvSpPr>
          <p:spPr bwMode="auto">
            <a:xfrm>
              <a:off x="171" y="289"/>
              <a:ext cx="129" cy="79"/>
            </a:xfrm>
            <a:custGeom>
              <a:avLst/>
              <a:gdLst>
                <a:gd name="T0" fmla="*/ 1 w 258"/>
                <a:gd name="T1" fmla="*/ 1 h 157"/>
                <a:gd name="T2" fmla="*/ 1 w 258"/>
                <a:gd name="T3" fmla="*/ 1 h 157"/>
                <a:gd name="T4" fmla="*/ 1 w 258"/>
                <a:gd name="T5" fmla="*/ 1 h 157"/>
                <a:gd name="T6" fmla="*/ 1 w 258"/>
                <a:gd name="T7" fmla="*/ 1 h 157"/>
                <a:gd name="T8" fmla="*/ 1 w 258"/>
                <a:gd name="T9" fmla="*/ 1 h 157"/>
                <a:gd name="T10" fmla="*/ 1 w 258"/>
                <a:gd name="T11" fmla="*/ 1 h 157"/>
                <a:gd name="T12" fmla="*/ 1 w 258"/>
                <a:gd name="T13" fmla="*/ 1 h 157"/>
                <a:gd name="T14" fmla="*/ 1 w 258"/>
                <a:gd name="T15" fmla="*/ 1 h 157"/>
                <a:gd name="T16" fmla="*/ 1 w 258"/>
                <a:gd name="T17" fmla="*/ 1 h 157"/>
                <a:gd name="T18" fmla="*/ 1 w 258"/>
                <a:gd name="T19" fmla="*/ 1 h 157"/>
                <a:gd name="T20" fmla="*/ 1 w 258"/>
                <a:gd name="T21" fmla="*/ 1 h 157"/>
                <a:gd name="T22" fmla="*/ 1 w 258"/>
                <a:gd name="T23" fmla="*/ 1 h 157"/>
                <a:gd name="T24" fmla="*/ 2 w 258"/>
                <a:gd name="T25" fmla="*/ 1 h 157"/>
                <a:gd name="T26" fmla="*/ 2 w 258"/>
                <a:gd name="T27" fmla="*/ 1 h 157"/>
                <a:gd name="T28" fmla="*/ 2 w 258"/>
                <a:gd name="T29" fmla="*/ 1 h 157"/>
                <a:gd name="T30" fmla="*/ 2 w 258"/>
                <a:gd name="T31" fmla="*/ 1 h 157"/>
                <a:gd name="T32" fmla="*/ 1 w 258"/>
                <a:gd name="T33" fmla="*/ 1 h 157"/>
                <a:gd name="T34" fmla="*/ 1 w 258"/>
                <a:gd name="T35" fmla="*/ 1 h 157"/>
                <a:gd name="T36" fmla="*/ 2 w 258"/>
                <a:gd name="T37" fmla="*/ 1 h 157"/>
                <a:gd name="T38" fmla="*/ 2 w 258"/>
                <a:gd name="T39" fmla="*/ 1 h 157"/>
                <a:gd name="T40" fmla="*/ 2 w 258"/>
                <a:gd name="T41" fmla="*/ 1 h 157"/>
                <a:gd name="T42" fmla="*/ 2 w 258"/>
                <a:gd name="T43" fmla="*/ 1 h 157"/>
                <a:gd name="T44" fmla="*/ 2 w 258"/>
                <a:gd name="T45" fmla="*/ 1 h 157"/>
                <a:gd name="T46" fmla="*/ 2 w 258"/>
                <a:gd name="T47" fmla="*/ 1 h 157"/>
                <a:gd name="T48" fmla="*/ 2 w 258"/>
                <a:gd name="T49" fmla="*/ 1 h 157"/>
                <a:gd name="T50" fmla="*/ 2 w 258"/>
                <a:gd name="T51" fmla="*/ 1 h 157"/>
                <a:gd name="T52" fmla="*/ 3 w 258"/>
                <a:gd name="T53" fmla="*/ 1 h 157"/>
                <a:gd name="T54" fmla="*/ 2 w 258"/>
                <a:gd name="T55" fmla="*/ 1 h 157"/>
                <a:gd name="T56" fmla="*/ 2 w 258"/>
                <a:gd name="T57" fmla="*/ 1 h 157"/>
                <a:gd name="T58" fmla="*/ 2 w 258"/>
                <a:gd name="T59" fmla="*/ 1 h 157"/>
                <a:gd name="T60" fmla="*/ 2 w 258"/>
                <a:gd name="T61" fmla="*/ 1 h 157"/>
                <a:gd name="T62" fmla="*/ 2 w 258"/>
                <a:gd name="T63" fmla="*/ 1 h 157"/>
                <a:gd name="T64" fmla="*/ 2 w 258"/>
                <a:gd name="T65" fmla="*/ 1 h 157"/>
                <a:gd name="T66" fmla="*/ 2 w 258"/>
                <a:gd name="T67" fmla="*/ 1 h 157"/>
                <a:gd name="T68" fmla="*/ 2 w 258"/>
                <a:gd name="T69" fmla="*/ 1 h 157"/>
                <a:gd name="T70" fmla="*/ 2 w 258"/>
                <a:gd name="T71" fmla="*/ 1 h 157"/>
                <a:gd name="T72" fmla="*/ 2 w 258"/>
                <a:gd name="T73" fmla="*/ 1 h 157"/>
                <a:gd name="T74" fmla="*/ 2 w 258"/>
                <a:gd name="T75" fmla="*/ 1 h 157"/>
                <a:gd name="T76" fmla="*/ 2 w 258"/>
                <a:gd name="T77" fmla="*/ 1 h 157"/>
                <a:gd name="T78" fmla="*/ 2 w 258"/>
                <a:gd name="T79" fmla="*/ 2 h 157"/>
                <a:gd name="T80" fmla="*/ 2 w 258"/>
                <a:gd name="T81" fmla="*/ 1 h 157"/>
                <a:gd name="T82" fmla="*/ 1 w 258"/>
                <a:gd name="T83" fmla="*/ 1 h 157"/>
                <a:gd name="T84" fmla="*/ 1 w 258"/>
                <a:gd name="T85" fmla="*/ 1 h 157"/>
                <a:gd name="T86" fmla="*/ 1 w 258"/>
                <a:gd name="T87" fmla="*/ 1 h 157"/>
                <a:gd name="T88" fmla="*/ 1 w 258"/>
                <a:gd name="T89" fmla="*/ 1 h 157"/>
                <a:gd name="T90" fmla="*/ 1 w 258"/>
                <a:gd name="T91" fmla="*/ 1 h 157"/>
                <a:gd name="T92" fmla="*/ 1 w 258"/>
                <a:gd name="T93" fmla="*/ 2 h 157"/>
                <a:gd name="T94" fmla="*/ 2 w 258"/>
                <a:gd name="T95" fmla="*/ 2 h 157"/>
                <a:gd name="T96" fmla="*/ 1 w 258"/>
                <a:gd name="T97" fmla="*/ 2 h 157"/>
                <a:gd name="T98" fmla="*/ 1 w 258"/>
                <a:gd name="T99" fmla="*/ 1 h 157"/>
                <a:gd name="T100" fmla="*/ 1 w 258"/>
                <a:gd name="T101" fmla="*/ 1 h 157"/>
                <a:gd name="T102" fmla="*/ 1 w 258"/>
                <a:gd name="T103" fmla="*/ 1 h 157"/>
                <a:gd name="T104" fmla="*/ 1 w 258"/>
                <a:gd name="T105" fmla="*/ 1 h 157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258" h="157">
                  <a:moveTo>
                    <a:pt x="10" y="121"/>
                  </a:moveTo>
                  <a:lnTo>
                    <a:pt x="14" y="117"/>
                  </a:lnTo>
                  <a:lnTo>
                    <a:pt x="20" y="114"/>
                  </a:lnTo>
                  <a:lnTo>
                    <a:pt x="25" y="110"/>
                  </a:lnTo>
                  <a:lnTo>
                    <a:pt x="33" y="106"/>
                  </a:lnTo>
                  <a:lnTo>
                    <a:pt x="39" y="102"/>
                  </a:lnTo>
                  <a:lnTo>
                    <a:pt x="46" y="99"/>
                  </a:lnTo>
                  <a:lnTo>
                    <a:pt x="50" y="95"/>
                  </a:lnTo>
                  <a:lnTo>
                    <a:pt x="52" y="93"/>
                  </a:lnTo>
                  <a:lnTo>
                    <a:pt x="54" y="85"/>
                  </a:lnTo>
                  <a:lnTo>
                    <a:pt x="59" y="72"/>
                  </a:lnTo>
                  <a:lnTo>
                    <a:pt x="65" y="57"/>
                  </a:lnTo>
                  <a:lnTo>
                    <a:pt x="70" y="47"/>
                  </a:lnTo>
                  <a:lnTo>
                    <a:pt x="74" y="42"/>
                  </a:lnTo>
                  <a:lnTo>
                    <a:pt x="78" y="35"/>
                  </a:lnTo>
                  <a:lnTo>
                    <a:pt x="84" y="29"/>
                  </a:lnTo>
                  <a:lnTo>
                    <a:pt x="90" y="21"/>
                  </a:lnTo>
                  <a:lnTo>
                    <a:pt x="97" y="14"/>
                  </a:lnTo>
                  <a:lnTo>
                    <a:pt x="103" y="8"/>
                  </a:lnTo>
                  <a:lnTo>
                    <a:pt x="108" y="3"/>
                  </a:lnTo>
                  <a:lnTo>
                    <a:pt x="112" y="1"/>
                  </a:lnTo>
                  <a:lnTo>
                    <a:pt x="116" y="0"/>
                  </a:lnTo>
                  <a:lnTo>
                    <a:pt x="118" y="0"/>
                  </a:lnTo>
                  <a:lnTo>
                    <a:pt x="116" y="1"/>
                  </a:lnTo>
                  <a:lnTo>
                    <a:pt x="114" y="4"/>
                  </a:lnTo>
                  <a:lnTo>
                    <a:pt x="112" y="8"/>
                  </a:lnTo>
                  <a:lnTo>
                    <a:pt x="107" y="12"/>
                  </a:lnTo>
                  <a:lnTo>
                    <a:pt x="100" y="19"/>
                  </a:lnTo>
                  <a:lnTo>
                    <a:pt x="94" y="26"/>
                  </a:lnTo>
                  <a:lnTo>
                    <a:pt x="88" y="34"/>
                  </a:lnTo>
                  <a:lnTo>
                    <a:pt x="82" y="42"/>
                  </a:lnTo>
                  <a:lnTo>
                    <a:pt x="77" y="48"/>
                  </a:lnTo>
                  <a:lnTo>
                    <a:pt x="74" y="53"/>
                  </a:lnTo>
                  <a:lnTo>
                    <a:pt x="70" y="61"/>
                  </a:lnTo>
                  <a:lnTo>
                    <a:pt x="68" y="69"/>
                  </a:lnTo>
                  <a:lnTo>
                    <a:pt x="67" y="77"/>
                  </a:lnTo>
                  <a:lnTo>
                    <a:pt x="66" y="82"/>
                  </a:lnTo>
                  <a:lnTo>
                    <a:pt x="66" y="85"/>
                  </a:lnTo>
                  <a:lnTo>
                    <a:pt x="67" y="85"/>
                  </a:lnTo>
                  <a:lnTo>
                    <a:pt x="69" y="84"/>
                  </a:lnTo>
                  <a:lnTo>
                    <a:pt x="74" y="82"/>
                  </a:lnTo>
                  <a:lnTo>
                    <a:pt x="77" y="79"/>
                  </a:lnTo>
                  <a:lnTo>
                    <a:pt x="81" y="77"/>
                  </a:lnTo>
                  <a:lnTo>
                    <a:pt x="86" y="74"/>
                  </a:lnTo>
                  <a:lnTo>
                    <a:pt x="91" y="70"/>
                  </a:lnTo>
                  <a:lnTo>
                    <a:pt x="96" y="67"/>
                  </a:lnTo>
                  <a:lnTo>
                    <a:pt x="101" y="63"/>
                  </a:lnTo>
                  <a:lnTo>
                    <a:pt x="105" y="61"/>
                  </a:lnTo>
                  <a:lnTo>
                    <a:pt x="108" y="60"/>
                  </a:lnTo>
                  <a:lnTo>
                    <a:pt x="114" y="50"/>
                  </a:lnTo>
                  <a:lnTo>
                    <a:pt x="121" y="40"/>
                  </a:lnTo>
                  <a:lnTo>
                    <a:pt x="130" y="31"/>
                  </a:lnTo>
                  <a:lnTo>
                    <a:pt x="141" y="22"/>
                  </a:lnTo>
                  <a:lnTo>
                    <a:pt x="151" y="15"/>
                  </a:lnTo>
                  <a:lnTo>
                    <a:pt x="160" y="9"/>
                  </a:lnTo>
                  <a:lnTo>
                    <a:pt x="167" y="4"/>
                  </a:lnTo>
                  <a:lnTo>
                    <a:pt x="173" y="2"/>
                  </a:lnTo>
                  <a:lnTo>
                    <a:pt x="179" y="1"/>
                  </a:lnTo>
                  <a:lnTo>
                    <a:pt x="182" y="1"/>
                  </a:lnTo>
                  <a:lnTo>
                    <a:pt x="182" y="2"/>
                  </a:lnTo>
                  <a:lnTo>
                    <a:pt x="177" y="4"/>
                  </a:lnTo>
                  <a:lnTo>
                    <a:pt x="169" y="9"/>
                  </a:lnTo>
                  <a:lnTo>
                    <a:pt x="160" y="16"/>
                  </a:lnTo>
                  <a:lnTo>
                    <a:pt x="151" y="24"/>
                  </a:lnTo>
                  <a:lnTo>
                    <a:pt x="142" y="32"/>
                  </a:lnTo>
                  <a:lnTo>
                    <a:pt x="134" y="41"/>
                  </a:lnTo>
                  <a:lnTo>
                    <a:pt x="127" y="49"/>
                  </a:lnTo>
                  <a:lnTo>
                    <a:pt x="121" y="56"/>
                  </a:lnTo>
                  <a:lnTo>
                    <a:pt x="120" y="61"/>
                  </a:lnTo>
                  <a:lnTo>
                    <a:pt x="120" y="63"/>
                  </a:lnTo>
                  <a:lnTo>
                    <a:pt x="122" y="63"/>
                  </a:lnTo>
                  <a:lnTo>
                    <a:pt x="124" y="63"/>
                  </a:lnTo>
                  <a:lnTo>
                    <a:pt x="130" y="62"/>
                  </a:lnTo>
                  <a:lnTo>
                    <a:pt x="138" y="61"/>
                  </a:lnTo>
                  <a:lnTo>
                    <a:pt x="146" y="59"/>
                  </a:lnTo>
                  <a:lnTo>
                    <a:pt x="154" y="57"/>
                  </a:lnTo>
                  <a:lnTo>
                    <a:pt x="160" y="56"/>
                  </a:lnTo>
                  <a:lnTo>
                    <a:pt x="167" y="50"/>
                  </a:lnTo>
                  <a:lnTo>
                    <a:pt x="175" y="45"/>
                  </a:lnTo>
                  <a:lnTo>
                    <a:pt x="185" y="39"/>
                  </a:lnTo>
                  <a:lnTo>
                    <a:pt x="197" y="33"/>
                  </a:lnTo>
                  <a:lnTo>
                    <a:pt x="207" y="29"/>
                  </a:lnTo>
                  <a:lnTo>
                    <a:pt x="217" y="24"/>
                  </a:lnTo>
                  <a:lnTo>
                    <a:pt x="223" y="22"/>
                  </a:lnTo>
                  <a:lnTo>
                    <a:pt x="228" y="19"/>
                  </a:lnTo>
                  <a:lnTo>
                    <a:pt x="233" y="18"/>
                  </a:lnTo>
                  <a:lnTo>
                    <a:pt x="235" y="19"/>
                  </a:lnTo>
                  <a:lnTo>
                    <a:pt x="234" y="22"/>
                  </a:lnTo>
                  <a:lnTo>
                    <a:pt x="228" y="24"/>
                  </a:lnTo>
                  <a:lnTo>
                    <a:pt x="221" y="26"/>
                  </a:lnTo>
                  <a:lnTo>
                    <a:pt x="213" y="31"/>
                  </a:lnTo>
                  <a:lnTo>
                    <a:pt x="205" y="34"/>
                  </a:lnTo>
                  <a:lnTo>
                    <a:pt x="197" y="39"/>
                  </a:lnTo>
                  <a:lnTo>
                    <a:pt x="190" y="45"/>
                  </a:lnTo>
                  <a:lnTo>
                    <a:pt x="184" y="49"/>
                  </a:lnTo>
                  <a:lnTo>
                    <a:pt x="180" y="54"/>
                  </a:lnTo>
                  <a:lnTo>
                    <a:pt x="177" y="59"/>
                  </a:lnTo>
                  <a:lnTo>
                    <a:pt x="185" y="60"/>
                  </a:lnTo>
                  <a:lnTo>
                    <a:pt x="196" y="59"/>
                  </a:lnTo>
                  <a:lnTo>
                    <a:pt x="206" y="57"/>
                  </a:lnTo>
                  <a:lnTo>
                    <a:pt x="217" y="55"/>
                  </a:lnTo>
                  <a:lnTo>
                    <a:pt x="227" y="53"/>
                  </a:lnTo>
                  <a:lnTo>
                    <a:pt x="236" y="50"/>
                  </a:lnTo>
                  <a:lnTo>
                    <a:pt x="243" y="48"/>
                  </a:lnTo>
                  <a:lnTo>
                    <a:pt x="248" y="47"/>
                  </a:lnTo>
                  <a:lnTo>
                    <a:pt x="253" y="44"/>
                  </a:lnTo>
                  <a:lnTo>
                    <a:pt x="258" y="42"/>
                  </a:lnTo>
                  <a:lnTo>
                    <a:pt x="258" y="44"/>
                  </a:lnTo>
                  <a:lnTo>
                    <a:pt x="255" y="47"/>
                  </a:lnTo>
                  <a:lnTo>
                    <a:pt x="250" y="50"/>
                  </a:lnTo>
                  <a:lnTo>
                    <a:pt x="244" y="54"/>
                  </a:lnTo>
                  <a:lnTo>
                    <a:pt x="236" y="57"/>
                  </a:lnTo>
                  <a:lnTo>
                    <a:pt x="226" y="62"/>
                  </a:lnTo>
                  <a:lnTo>
                    <a:pt x="215" y="65"/>
                  </a:lnTo>
                  <a:lnTo>
                    <a:pt x="204" y="68"/>
                  </a:lnTo>
                  <a:lnTo>
                    <a:pt x="192" y="69"/>
                  </a:lnTo>
                  <a:lnTo>
                    <a:pt x="181" y="69"/>
                  </a:lnTo>
                  <a:lnTo>
                    <a:pt x="184" y="74"/>
                  </a:lnTo>
                  <a:lnTo>
                    <a:pt x="190" y="77"/>
                  </a:lnTo>
                  <a:lnTo>
                    <a:pt x="197" y="82"/>
                  </a:lnTo>
                  <a:lnTo>
                    <a:pt x="205" y="86"/>
                  </a:lnTo>
                  <a:lnTo>
                    <a:pt x="212" y="90"/>
                  </a:lnTo>
                  <a:lnTo>
                    <a:pt x="219" y="94"/>
                  </a:lnTo>
                  <a:lnTo>
                    <a:pt x="225" y="97"/>
                  </a:lnTo>
                  <a:lnTo>
                    <a:pt x="229" y="99"/>
                  </a:lnTo>
                  <a:lnTo>
                    <a:pt x="235" y="101"/>
                  </a:lnTo>
                  <a:lnTo>
                    <a:pt x="237" y="104"/>
                  </a:lnTo>
                  <a:lnTo>
                    <a:pt x="236" y="105"/>
                  </a:lnTo>
                  <a:lnTo>
                    <a:pt x="230" y="104"/>
                  </a:lnTo>
                  <a:lnTo>
                    <a:pt x="225" y="102"/>
                  </a:lnTo>
                  <a:lnTo>
                    <a:pt x="217" y="99"/>
                  </a:lnTo>
                  <a:lnTo>
                    <a:pt x="206" y="95"/>
                  </a:lnTo>
                  <a:lnTo>
                    <a:pt x="196" y="91"/>
                  </a:lnTo>
                  <a:lnTo>
                    <a:pt x="185" y="86"/>
                  </a:lnTo>
                  <a:lnTo>
                    <a:pt x="176" y="83"/>
                  </a:lnTo>
                  <a:lnTo>
                    <a:pt x="169" y="78"/>
                  </a:lnTo>
                  <a:lnTo>
                    <a:pt x="165" y="75"/>
                  </a:lnTo>
                  <a:lnTo>
                    <a:pt x="160" y="75"/>
                  </a:lnTo>
                  <a:lnTo>
                    <a:pt x="156" y="76"/>
                  </a:lnTo>
                  <a:lnTo>
                    <a:pt x="150" y="76"/>
                  </a:lnTo>
                  <a:lnTo>
                    <a:pt x="144" y="76"/>
                  </a:lnTo>
                  <a:lnTo>
                    <a:pt x="138" y="77"/>
                  </a:lnTo>
                  <a:lnTo>
                    <a:pt x="134" y="77"/>
                  </a:lnTo>
                  <a:lnTo>
                    <a:pt x="129" y="78"/>
                  </a:lnTo>
                  <a:lnTo>
                    <a:pt x="126" y="78"/>
                  </a:lnTo>
                  <a:lnTo>
                    <a:pt x="128" y="83"/>
                  </a:lnTo>
                  <a:lnTo>
                    <a:pt x="132" y="87"/>
                  </a:lnTo>
                  <a:lnTo>
                    <a:pt x="137" y="92"/>
                  </a:lnTo>
                  <a:lnTo>
                    <a:pt x="143" y="97"/>
                  </a:lnTo>
                  <a:lnTo>
                    <a:pt x="147" y="101"/>
                  </a:lnTo>
                  <a:lnTo>
                    <a:pt x="153" y="106"/>
                  </a:lnTo>
                  <a:lnTo>
                    <a:pt x="158" y="109"/>
                  </a:lnTo>
                  <a:lnTo>
                    <a:pt x="161" y="112"/>
                  </a:lnTo>
                  <a:lnTo>
                    <a:pt x="168" y="116"/>
                  </a:lnTo>
                  <a:lnTo>
                    <a:pt x="176" y="120"/>
                  </a:lnTo>
                  <a:lnTo>
                    <a:pt x="182" y="123"/>
                  </a:lnTo>
                  <a:lnTo>
                    <a:pt x="188" y="127"/>
                  </a:lnTo>
                  <a:lnTo>
                    <a:pt x="191" y="130"/>
                  </a:lnTo>
                  <a:lnTo>
                    <a:pt x="194" y="133"/>
                  </a:lnTo>
                  <a:lnTo>
                    <a:pt x="191" y="135"/>
                  </a:lnTo>
                  <a:lnTo>
                    <a:pt x="182" y="130"/>
                  </a:lnTo>
                  <a:lnTo>
                    <a:pt x="175" y="125"/>
                  </a:lnTo>
                  <a:lnTo>
                    <a:pt x="166" y="120"/>
                  </a:lnTo>
                  <a:lnTo>
                    <a:pt x="157" y="114"/>
                  </a:lnTo>
                  <a:lnTo>
                    <a:pt x="147" y="108"/>
                  </a:lnTo>
                  <a:lnTo>
                    <a:pt x="137" y="102"/>
                  </a:lnTo>
                  <a:lnTo>
                    <a:pt x="129" y="97"/>
                  </a:lnTo>
                  <a:lnTo>
                    <a:pt x="123" y="92"/>
                  </a:lnTo>
                  <a:lnTo>
                    <a:pt x="119" y="89"/>
                  </a:lnTo>
                  <a:lnTo>
                    <a:pt x="114" y="85"/>
                  </a:lnTo>
                  <a:lnTo>
                    <a:pt x="109" y="84"/>
                  </a:lnTo>
                  <a:lnTo>
                    <a:pt x="106" y="85"/>
                  </a:lnTo>
                  <a:lnTo>
                    <a:pt x="101" y="87"/>
                  </a:lnTo>
                  <a:lnTo>
                    <a:pt x="94" y="90"/>
                  </a:lnTo>
                  <a:lnTo>
                    <a:pt x="84" y="93"/>
                  </a:lnTo>
                  <a:lnTo>
                    <a:pt x="75" y="97"/>
                  </a:lnTo>
                  <a:lnTo>
                    <a:pt x="69" y="99"/>
                  </a:lnTo>
                  <a:lnTo>
                    <a:pt x="68" y="101"/>
                  </a:lnTo>
                  <a:lnTo>
                    <a:pt x="68" y="104"/>
                  </a:lnTo>
                  <a:lnTo>
                    <a:pt x="69" y="106"/>
                  </a:lnTo>
                  <a:lnTo>
                    <a:pt x="74" y="110"/>
                  </a:lnTo>
                  <a:lnTo>
                    <a:pt x="78" y="114"/>
                  </a:lnTo>
                  <a:lnTo>
                    <a:pt x="85" y="119"/>
                  </a:lnTo>
                  <a:lnTo>
                    <a:pt x="93" y="125"/>
                  </a:lnTo>
                  <a:lnTo>
                    <a:pt x="103" y="131"/>
                  </a:lnTo>
                  <a:lnTo>
                    <a:pt x="112" y="138"/>
                  </a:lnTo>
                  <a:lnTo>
                    <a:pt x="121" y="144"/>
                  </a:lnTo>
                  <a:lnTo>
                    <a:pt x="128" y="150"/>
                  </a:lnTo>
                  <a:lnTo>
                    <a:pt x="134" y="152"/>
                  </a:lnTo>
                  <a:lnTo>
                    <a:pt x="138" y="155"/>
                  </a:lnTo>
                  <a:lnTo>
                    <a:pt x="137" y="157"/>
                  </a:lnTo>
                  <a:lnTo>
                    <a:pt x="132" y="157"/>
                  </a:lnTo>
                  <a:lnTo>
                    <a:pt x="123" y="152"/>
                  </a:lnTo>
                  <a:lnTo>
                    <a:pt x="118" y="147"/>
                  </a:lnTo>
                  <a:lnTo>
                    <a:pt x="108" y="142"/>
                  </a:lnTo>
                  <a:lnTo>
                    <a:pt x="99" y="136"/>
                  </a:lnTo>
                  <a:lnTo>
                    <a:pt x="89" y="129"/>
                  </a:lnTo>
                  <a:lnTo>
                    <a:pt x="78" y="123"/>
                  </a:lnTo>
                  <a:lnTo>
                    <a:pt x="69" y="119"/>
                  </a:lnTo>
                  <a:lnTo>
                    <a:pt x="62" y="114"/>
                  </a:lnTo>
                  <a:lnTo>
                    <a:pt x="59" y="113"/>
                  </a:lnTo>
                  <a:lnTo>
                    <a:pt x="55" y="113"/>
                  </a:lnTo>
                  <a:lnTo>
                    <a:pt x="48" y="115"/>
                  </a:lnTo>
                  <a:lnTo>
                    <a:pt x="40" y="117"/>
                  </a:lnTo>
                  <a:lnTo>
                    <a:pt x="31" y="121"/>
                  </a:lnTo>
                  <a:lnTo>
                    <a:pt x="22" y="123"/>
                  </a:lnTo>
                  <a:lnTo>
                    <a:pt x="14" y="127"/>
                  </a:lnTo>
                  <a:lnTo>
                    <a:pt x="7" y="128"/>
                  </a:lnTo>
                  <a:lnTo>
                    <a:pt x="2" y="129"/>
                  </a:lnTo>
                  <a:lnTo>
                    <a:pt x="0" y="129"/>
                  </a:lnTo>
                  <a:lnTo>
                    <a:pt x="1" y="128"/>
                  </a:lnTo>
                  <a:lnTo>
                    <a:pt x="6" y="125"/>
                  </a:lnTo>
                  <a:lnTo>
                    <a:pt x="10" y="121"/>
                  </a:lnTo>
                  <a:close/>
                </a:path>
              </a:pathLst>
            </a:custGeom>
            <a:solidFill>
              <a:srgbClr val="B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448" name="Freeform 325"/>
            <p:cNvSpPr>
              <a:spLocks/>
            </p:cNvSpPr>
            <p:nvPr/>
          </p:nvSpPr>
          <p:spPr bwMode="auto">
            <a:xfrm>
              <a:off x="145" y="368"/>
              <a:ext cx="93" cy="79"/>
            </a:xfrm>
            <a:custGeom>
              <a:avLst/>
              <a:gdLst>
                <a:gd name="T0" fmla="*/ 0 w 187"/>
                <a:gd name="T1" fmla="*/ 1 h 157"/>
                <a:gd name="T2" fmla="*/ 0 w 187"/>
                <a:gd name="T3" fmla="*/ 1 h 157"/>
                <a:gd name="T4" fmla="*/ 0 w 187"/>
                <a:gd name="T5" fmla="*/ 1 h 157"/>
                <a:gd name="T6" fmla="*/ 0 w 187"/>
                <a:gd name="T7" fmla="*/ 1 h 157"/>
                <a:gd name="T8" fmla="*/ 1 w 187"/>
                <a:gd name="T9" fmla="*/ 1 h 157"/>
                <a:gd name="T10" fmla="*/ 0 w 187"/>
                <a:gd name="T11" fmla="*/ 1 h 157"/>
                <a:gd name="T12" fmla="*/ 0 w 187"/>
                <a:gd name="T13" fmla="*/ 1 h 157"/>
                <a:gd name="T14" fmla="*/ 0 w 187"/>
                <a:gd name="T15" fmla="*/ 1 h 157"/>
                <a:gd name="T16" fmla="*/ 0 w 187"/>
                <a:gd name="T17" fmla="*/ 1 h 157"/>
                <a:gd name="T18" fmla="*/ 0 w 187"/>
                <a:gd name="T19" fmla="*/ 1 h 157"/>
                <a:gd name="T20" fmla="*/ 0 w 187"/>
                <a:gd name="T21" fmla="*/ 1 h 157"/>
                <a:gd name="T22" fmla="*/ 0 w 187"/>
                <a:gd name="T23" fmla="*/ 1 h 157"/>
                <a:gd name="T24" fmla="*/ 1 w 187"/>
                <a:gd name="T25" fmla="*/ 1 h 157"/>
                <a:gd name="T26" fmla="*/ 1 w 187"/>
                <a:gd name="T27" fmla="*/ 1 h 157"/>
                <a:gd name="T28" fmla="*/ 1 w 187"/>
                <a:gd name="T29" fmla="*/ 1 h 157"/>
                <a:gd name="T30" fmla="*/ 1 w 187"/>
                <a:gd name="T31" fmla="*/ 1 h 157"/>
                <a:gd name="T32" fmla="*/ 0 w 187"/>
                <a:gd name="T33" fmla="*/ 1 h 157"/>
                <a:gd name="T34" fmla="*/ 0 w 187"/>
                <a:gd name="T35" fmla="*/ 1 h 157"/>
                <a:gd name="T36" fmla="*/ 0 w 187"/>
                <a:gd name="T37" fmla="*/ 1 h 157"/>
                <a:gd name="T38" fmla="*/ 1 w 187"/>
                <a:gd name="T39" fmla="*/ 1 h 157"/>
                <a:gd name="T40" fmla="*/ 1 w 187"/>
                <a:gd name="T41" fmla="*/ 1 h 157"/>
                <a:gd name="T42" fmla="*/ 1 w 187"/>
                <a:gd name="T43" fmla="*/ 1 h 157"/>
                <a:gd name="T44" fmla="*/ 1 w 187"/>
                <a:gd name="T45" fmla="*/ 1 h 157"/>
                <a:gd name="T46" fmla="*/ 1 w 187"/>
                <a:gd name="T47" fmla="*/ 1 h 157"/>
                <a:gd name="T48" fmla="*/ 1 w 187"/>
                <a:gd name="T49" fmla="*/ 1 h 157"/>
                <a:gd name="T50" fmla="*/ 1 w 187"/>
                <a:gd name="T51" fmla="*/ 1 h 157"/>
                <a:gd name="T52" fmla="*/ 1 w 187"/>
                <a:gd name="T53" fmla="*/ 2 h 157"/>
                <a:gd name="T54" fmla="*/ 1 w 187"/>
                <a:gd name="T55" fmla="*/ 2 h 157"/>
                <a:gd name="T56" fmla="*/ 1 w 187"/>
                <a:gd name="T57" fmla="*/ 2 h 157"/>
                <a:gd name="T58" fmla="*/ 1 w 187"/>
                <a:gd name="T59" fmla="*/ 1 h 157"/>
                <a:gd name="T60" fmla="*/ 0 w 187"/>
                <a:gd name="T61" fmla="*/ 1 h 157"/>
                <a:gd name="T62" fmla="*/ 0 w 187"/>
                <a:gd name="T63" fmla="*/ 1 h 157"/>
                <a:gd name="T64" fmla="*/ 1 w 187"/>
                <a:gd name="T65" fmla="*/ 1 h 157"/>
                <a:gd name="T66" fmla="*/ 1 w 187"/>
                <a:gd name="T67" fmla="*/ 2 h 157"/>
                <a:gd name="T68" fmla="*/ 1 w 187"/>
                <a:gd name="T69" fmla="*/ 2 h 157"/>
                <a:gd name="T70" fmla="*/ 0 w 187"/>
                <a:gd name="T71" fmla="*/ 1 h 157"/>
                <a:gd name="T72" fmla="*/ 0 w 187"/>
                <a:gd name="T73" fmla="*/ 1 h 157"/>
                <a:gd name="T74" fmla="*/ 0 w 187"/>
                <a:gd name="T75" fmla="*/ 1 h 157"/>
                <a:gd name="T76" fmla="*/ 0 w 187"/>
                <a:gd name="T77" fmla="*/ 1 h 157"/>
                <a:gd name="T78" fmla="*/ 0 w 187"/>
                <a:gd name="T79" fmla="*/ 1 h 157"/>
                <a:gd name="T80" fmla="*/ 0 w 187"/>
                <a:gd name="T81" fmla="*/ 1 h 157"/>
                <a:gd name="T82" fmla="*/ 0 w 187"/>
                <a:gd name="T83" fmla="*/ 1 h 157"/>
                <a:gd name="T84" fmla="*/ 0 w 187"/>
                <a:gd name="T85" fmla="*/ 1 h 157"/>
                <a:gd name="T86" fmla="*/ 0 w 187"/>
                <a:gd name="T87" fmla="*/ 1 h 157"/>
                <a:gd name="T88" fmla="*/ 0 w 187"/>
                <a:gd name="T89" fmla="*/ 1 h 157"/>
                <a:gd name="T90" fmla="*/ 0 w 187"/>
                <a:gd name="T91" fmla="*/ 1 h 157"/>
                <a:gd name="T92" fmla="*/ 0 w 187"/>
                <a:gd name="T93" fmla="*/ 1 h 157"/>
                <a:gd name="T94" fmla="*/ 0 w 187"/>
                <a:gd name="T95" fmla="*/ 1 h 157"/>
                <a:gd name="T96" fmla="*/ 0 w 187"/>
                <a:gd name="T97" fmla="*/ 1 h 157"/>
                <a:gd name="T98" fmla="*/ 0 w 187"/>
                <a:gd name="T99" fmla="*/ 1 h 157"/>
                <a:gd name="T100" fmla="*/ 0 w 187"/>
                <a:gd name="T101" fmla="*/ 1 h 157"/>
                <a:gd name="T102" fmla="*/ 0 w 187"/>
                <a:gd name="T103" fmla="*/ 0 h 157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187" h="157">
                  <a:moveTo>
                    <a:pt x="6" y="2"/>
                  </a:moveTo>
                  <a:lnTo>
                    <a:pt x="13" y="8"/>
                  </a:lnTo>
                  <a:lnTo>
                    <a:pt x="21" y="14"/>
                  </a:lnTo>
                  <a:lnTo>
                    <a:pt x="29" y="17"/>
                  </a:lnTo>
                  <a:lnTo>
                    <a:pt x="36" y="18"/>
                  </a:lnTo>
                  <a:lnTo>
                    <a:pt x="45" y="16"/>
                  </a:lnTo>
                  <a:lnTo>
                    <a:pt x="57" y="14"/>
                  </a:lnTo>
                  <a:lnTo>
                    <a:pt x="70" y="11"/>
                  </a:lnTo>
                  <a:lnTo>
                    <a:pt x="84" y="10"/>
                  </a:lnTo>
                  <a:lnTo>
                    <a:pt x="97" y="9"/>
                  </a:lnTo>
                  <a:lnTo>
                    <a:pt x="108" y="9"/>
                  </a:lnTo>
                  <a:lnTo>
                    <a:pt x="119" y="10"/>
                  </a:lnTo>
                  <a:lnTo>
                    <a:pt x="125" y="11"/>
                  </a:lnTo>
                  <a:lnTo>
                    <a:pt x="130" y="15"/>
                  </a:lnTo>
                  <a:lnTo>
                    <a:pt x="130" y="17"/>
                  </a:lnTo>
                  <a:lnTo>
                    <a:pt x="126" y="17"/>
                  </a:lnTo>
                  <a:lnTo>
                    <a:pt x="117" y="16"/>
                  </a:lnTo>
                  <a:lnTo>
                    <a:pt x="110" y="16"/>
                  </a:lnTo>
                  <a:lnTo>
                    <a:pt x="102" y="16"/>
                  </a:lnTo>
                  <a:lnTo>
                    <a:pt x="90" y="17"/>
                  </a:lnTo>
                  <a:lnTo>
                    <a:pt x="80" y="18"/>
                  </a:lnTo>
                  <a:lnTo>
                    <a:pt x="68" y="19"/>
                  </a:lnTo>
                  <a:lnTo>
                    <a:pt x="59" y="22"/>
                  </a:lnTo>
                  <a:lnTo>
                    <a:pt x="51" y="24"/>
                  </a:lnTo>
                  <a:lnTo>
                    <a:pt x="46" y="26"/>
                  </a:lnTo>
                  <a:lnTo>
                    <a:pt x="50" y="29"/>
                  </a:lnTo>
                  <a:lnTo>
                    <a:pt x="55" y="31"/>
                  </a:lnTo>
                  <a:lnTo>
                    <a:pt x="60" y="33"/>
                  </a:lnTo>
                  <a:lnTo>
                    <a:pt x="66" y="35"/>
                  </a:lnTo>
                  <a:lnTo>
                    <a:pt x="72" y="38"/>
                  </a:lnTo>
                  <a:lnTo>
                    <a:pt x="76" y="39"/>
                  </a:lnTo>
                  <a:lnTo>
                    <a:pt x="80" y="41"/>
                  </a:lnTo>
                  <a:lnTo>
                    <a:pt x="82" y="42"/>
                  </a:lnTo>
                  <a:lnTo>
                    <a:pt x="91" y="41"/>
                  </a:lnTo>
                  <a:lnTo>
                    <a:pt x="104" y="40"/>
                  </a:lnTo>
                  <a:lnTo>
                    <a:pt x="117" y="41"/>
                  </a:lnTo>
                  <a:lnTo>
                    <a:pt x="130" y="42"/>
                  </a:lnTo>
                  <a:lnTo>
                    <a:pt x="143" y="45"/>
                  </a:lnTo>
                  <a:lnTo>
                    <a:pt x="155" y="47"/>
                  </a:lnTo>
                  <a:lnTo>
                    <a:pt x="164" y="50"/>
                  </a:lnTo>
                  <a:lnTo>
                    <a:pt x="170" y="54"/>
                  </a:lnTo>
                  <a:lnTo>
                    <a:pt x="174" y="60"/>
                  </a:lnTo>
                  <a:lnTo>
                    <a:pt x="175" y="62"/>
                  </a:lnTo>
                  <a:lnTo>
                    <a:pt x="172" y="61"/>
                  </a:lnTo>
                  <a:lnTo>
                    <a:pt x="165" y="59"/>
                  </a:lnTo>
                  <a:lnTo>
                    <a:pt x="159" y="56"/>
                  </a:lnTo>
                  <a:lnTo>
                    <a:pt x="151" y="54"/>
                  </a:lnTo>
                  <a:lnTo>
                    <a:pt x="141" y="53"/>
                  </a:lnTo>
                  <a:lnTo>
                    <a:pt x="130" y="50"/>
                  </a:lnTo>
                  <a:lnTo>
                    <a:pt x="119" y="49"/>
                  </a:lnTo>
                  <a:lnTo>
                    <a:pt x="108" y="49"/>
                  </a:lnTo>
                  <a:lnTo>
                    <a:pt x="100" y="49"/>
                  </a:lnTo>
                  <a:lnTo>
                    <a:pt x="95" y="50"/>
                  </a:lnTo>
                  <a:lnTo>
                    <a:pt x="103" y="57"/>
                  </a:lnTo>
                  <a:lnTo>
                    <a:pt x="111" y="62"/>
                  </a:lnTo>
                  <a:lnTo>
                    <a:pt x="117" y="67"/>
                  </a:lnTo>
                  <a:lnTo>
                    <a:pt x="119" y="70"/>
                  </a:lnTo>
                  <a:lnTo>
                    <a:pt x="126" y="70"/>
                  </a:lnTo>
                  <a:lnTo>
                    <a:pt x="134" y="71"/>
                  </a:lnTo>
                  <a:lnTo>
                    <a:pt x="144" y="72"/>
                  </a:lnTo>
                  <a:lnTo>
                    <a:pt x="155" y="75"/>
                  </a:lnTo>
                  <a:lnTo>
                    <a:pt x="165" y="79"/>
                  </a:lnTo>
                  <a:lnTo>
                    <a:pt x="174" y="85"/>
                  </a:lnTo>
                  <a:lnTo>
                    <a:pt x="181" y="93"/>
                  </a:lnTo>
                  <a:lnTo>
                    <a:pt x="187" y="103"/>
                  </a:lnTo>
                  <a:lnTo>
                    <a:pt x="181" y="99"/>
                  </a:lnTo>
                  <a:lnTo>
                    <a:pt x="175" y="94"/>
                  </a:lnTo>
                  <a:lnTo>
                    <a:pt x="167" y="91"/>
                  </a:lnTo>
                  <a:lnTo>
                    <a:pt x="160" y="86"/>
                  </a:lnTo>
                  <a:lnTo>
                    <a:pt x="153" y="84"/>
                  </a:lnTo>
                  <a:lnTo>
                    <a:pt x="145" y="82"/>
                  </a:lnTo>
                  <a:lnTo>
                    <a:pt x="138" y="80"/>
                  </a:lnTo>
                  <a:lnTo>
                    <a:pt x="132" y="80"/>
                  </a:lnTo>
                  <a:lnTo>
                    <a:pt x="140" y="90"/>
                  </a:lnTo>
                  <a:lnTo>
                    <a:pt x="148" y="98"/>
                  </a:lnTo>
                  <a:lnTo>
                    <a:pt x="156" y="107"/>
                  </a:lnTo>
                  <a:lnTo>
                    <a:pt x="163" y="114"/>
                  </a:lnTo>
                  <a:lnTo>
                    <a:pt x="170" y="121"/>
                  </a:lnTo>
                  <a:lnTo>
                    <a:pt x="175" y="127"/>
                  </a:lnTo>
                  <a:lnTo>
                    <a:pt x="179" y="131"/>
                  </a:lnTo>
                  <a:lnTo>
                    <a:pt x="180" y="133"/>
                  </a:lnTo>
                  <a:lnTo>
                    <a:pt x="181" y="138"/>
                  </a:lnTo>
                  <a:lnTo>
                    <a:pt x="182" y="144"/>
                  </a:lnTo>
                  <a:lnTo>
                    <a:pt x="184" y="151"/>
                  </a:lnTo>
                  <a:lnTo>
                    <a:pt x="187" y="157"/>
                  </a:lnTo>
                  <a:lnTo>
                    <a:pt x="181" y="148"/>
                  </a:lnTo>
                  <a:lnTo>
                    <a:pt x="174" y="139"/>
                  </a:lnTo>
                  <a:lnTo>
                    <a:pt x="165" y="128"/>
                  </a:lnTo>
                  <a:lnTo>
                    <a:pt x="155" y="116"/>
                  </a:lnTo>
                  <a:lnTo>
                    <a:pt x="145" y="105"/>
                  </a:lnTo>
                  <a:lnTo>
                    <a:pt x="137" y="95"/>
                  </a:lnTo>
                  <a:lnTo>
                    <a:pt x="130" y="88"/>
                  </a:lnTo>
                  <a:lnTo>
                    <a:pt x="126" y="85"/>
                  </a:lnTo>
                  <a:lnTo>
                    <a:pt x="121" y="84"/>
                  </a:lnTo>
                  <a:lnTo>
                    <a:pt x="120" y="86"/>
                  </a:lnTo>
                  <a:lnTo>
                    <a:pt x="120" y="91"/>
                  </a:lnTo>
                  <a:lnTo>
                    <a:pt x="121" y="95"/>
                  </a:lnTo>
                  <a:lnTo>
                    <a:pt x="123" y="103"/>
                  </a:lnTo>
                  <a:lnTo>
                    <a:pt x="128" y="116"/>
                  </a:lnTo>
                  <a:lnTo>
                    <a:pt x="134" y="130"/>
                  </a:lnTo>
                  <a:lnTo>
                    <a:pt x="137" y="138"/>
                  </a:lnTo>
                  <a:lnTo>
                    <a:pt x="138" y="142"/>
                  </a:lnTo>
                  <a:lnTo>
                    <a:pt x="137" y="142"/>
                  </a:lnTo>
                  <a:lnTo>
                    <a:pt x="134" y="140"/>
                  </a:lnTo>
                  <a:lnTo>
                    <a:pt x="132" y="136"/>
                  </a:lnTo>
                  <a:lnTo>
                    <a:pt x="126" y="125"/>
                  </a:lnTo>
                  <a:lnTo>
                    <a:pt x="118" y="108"/>
                  </a:lnTo>
                  <a:lnTo>
                    <a:pt x="112" y="91"/>
                  </a:lnTo>
                  <a:lnTo>
                    <a:pt x="112" y="78"/>
                  </a:lnTo>
                  <a:lnTo>
                    <a:pt x="102" y="70"/>
                  </a:lnTo>
                  <a:lnTo>
                    <a:pt x="92" y="63"/>
                  </a:lnTo>
                  <a:lnTo>
                    <a:pt x="84" y="59"/>
                  </a:lnTo>
                  <a:lnTo>
                    <a:pt x="81" y="56"/>
                  </a:lnTo>
                  <a:lnTo>
                    <a:pt x="79" y="55"/>
                  </a:lnTo>
                  <a:lnTo>
                    <a:pt x="76" y="54"/>
                  </a:lnTo>
                  <a:lnTo>
                    <a:pt x="75" y="55"/>
                  </a:lnTo>
                  <a:lnTo>
                    <a:pt x="74" y="60"/>
                  </a:lnTo>
                  <a:lnTo>
                    <a:pt x="75" y="70"/>
                  </a:lnTo>
                  <a:lnTo>
                    <a:pt x="79" y="87"/>
                  </a:lnTo>
                  <a:lnTo>
                    <a:pt x="84" y="105"/>
                  </a:lnTo>
                  <a:lnTo>
                    <a:pt x="93" y="120"/>
                  </a:lnTo>
                  <a:lnTo>
                    <a:pt x="98" y="125"/>
                  </a:lnTo>
                  <a:lnTo>
                    <a:pt x="97" y="128"/>
                  </a:lnTo>
                  <a:lnTo>
                    <a:pt x="95" y="127"/>
                  </a:lnTo>
                  <a:lnTo>
                    <a:pt x="90" y="123"/>
                  </a:lnTo>
                  <a:lnTo>
                    <a:pt x="83" y="114"/>
                  </a:lnTo>
                  <a:lnTo>
                    <a:pt x="74" y="97"/>
                  </a:lnTo>
                  <a:lnTo>
                    <a:pt x="67" y="73"/>
                  </a:lnTo>
                  <a:lnTo>
                    <a:pt x="67" y="49"/>
                  </a:lnTo>
                  <a:lnTo>
                    <a:pt x="60" y="44"/>
                  </a:lnTo>
                  <a:lnTo>
                    <a:pt x="52" y="39"/>
                  </a:lnTo>
                  <a:lnTo>
                    <a:pt x="44" y="35"/>
                  </a:lnTo>
                  <a:lnTo>
                    <a:pt x="38" y="33"/>
                  </a:lnTo>
                  <a:lnTo>
                    <a:pt x="37" y="40"/>
                  </a:lnTo>
                  <a:lnTo>
                    <a:pt x="37" y="50"/>
                  </a:lnTo>
                  <a:lnTo>
                    <a:pt x="39" y="62"/>
                  </a:lnTo>
                  <a:lnTo>
                    <a:pt x="42" y="71"/>
                  </a:lnTo>
                  <a:lnTo>
                    <a:pt x="43" y="80"/>
                  </a:lnTo>
                  <a:lnTo>
                    <a:pt x="45" y="93"/>
                  </a:lnTo>
                  <a:lnTo>
                    <a:pt x="47" y="106"/>
                  </a:lnTo>
                  <a:lnTo>
                    <a:pt x="50" y="113"/>
                  </a:lnTo>
                  <a:lnTo>
                    <a:pt x="51" y="115"/>
                  </a:lnTo>
                  <a:lnTo>
                    <a:pt x="47" y="114"/>
                  </a:lnTo>
                  <a:lnTo>
                    <a:pt x="44" y="109"/>
                  </a:lnTo>
                  <a:lnTo>
                    <a:pt x="41" y="101"/>
                  </a:lnTo>
                  <a:lnTo>
                    <a:pt x="38" y="86"/>
                  </a:lnTo>
                  <a:lnTo>
                    <a:pt x="34" y="64"/>
                  </a:lnTo>
                  <a:lnTo>
                    <a:pt x="30" y="44"/>
                  </a:lnTo>
                  <a:lnTo>
                    <a:pt x="28" y="31"/>
                  </a:lnTo>
                  <a:lnTo>
                    <a:pt x="17" y="20"/>
                  </a:lnTo>
                  <a:lnTo>
                    <a:pt x="9" y="12"/>
                  </a:lnTo>
                  <a:lnTo>
                    <a:pt x="4" y="7"/>
                  </a:lnTo>
                  <a:lnTo>
                    <a:pt x="0" y="2"/>
                  </a:lnTo>
                  <a:lnTo>
                    <a:pt x="0" y="0"/>
                  </a:lnTo>
                  <a:lnTo>
                    <a:pt x="1" y="0"/>
                  </a:lnTo>
                  <a:lnTo>
                    <a:pt x="4" y="0"/>
                  </a:lnTo>
                  <a:lnTo>
                    <a:pt x="6" y="2"/>
                  </a:lnTo>
                  <a:close/>
                </a:path>
              </a:pathLst>
            </a:custGeom>
            <a:solidFill>
              <a:srgbClr val="B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449" name="Freeform 326"/>
            <p:cNvSpPr>
              <a:spLocks/>
            </p:cNvSpPr>
            <p:nvPr/>
          </p:nvSpPr>
          <p:spPr bwMode="auto">
            <a:xfrm>
              <a:off x="97" y="378"/>
              <a:ext cx="64" cy="107"/>
            </a:xfrm>
            <a:custGeom>
              <a:avLst/>
              <a:gdLst>
                <a:gd name="T0" fmla="*/ 0 w 129"/>
                <a:gd name="T1" fmla="*/ 0 h 215"/>
                <a:gd name="T2" fmla="*/ 0 w 129"/>
                <a:gd name="T3" fmla="*/ 0 h 215"/>
                <a:gd name="T4" fmla="*/ 0 w 129"/>
                <a:gd name="T5" fmla="*/ 0 h 215"/>
                <a:gd name="T6" fmla="*/ 0 w 129"/>
                <a:gd name="T7" fmla="*/ 0 h 215"/>
                <a:gd name="T8" fmla="*/ 0 w 129"/>
                <a:gd name="T9" fmla="*/ 0 h 215"/>
                <a:gd name="T10" fmla="*/ 0 w 129"/>
                <a:gd name="T11" fmla="*/ 0 h 215"/>
                <a:gd name="T12" fmla="*/ 0 w 129"/>
                <a:gd name="T13" fmla="*/ 0 h 215"/>
                <a:gd name="T14" fmla="*/ 0 w 129"/>
                <a:gd name="T15" fmla="*/ 0 h 215"/>
                <a:gd name="T16" fmla="*/ 1 w 129"/>
                <a:gd name="T17" fmla="*/ 0 h 215"/>
                <a:gd name="T18" fmla="*/ 0 w 129"/>
                <a:gd name="T19" fmla="*/ 0 h 215"/>
                <a:gd name="T20" fmla="*/ 0 w 129"/>
                <a:gd name="T21" fmla="*/ 0 h 215"/>
                <a:gd name="T22" fmla="*/ 0 w 129"/>
                <a:gd name="T23" fmla="*/ 0 h 215"/>
                <a:gd name="T24" fmla="*/ 0 w 129"/>
                <a:gd name="T25" fmla="*/ 0 h 215"/>
                <a:gd name="T26" fmla="*/ 0 w 129"/>
                <a:gd name="T27" fmla="*/ 0 h 215"/>
                <a:gd name="T28" fmla="*/ 0 w 129"/>
                <a:gd name="T29" fmla="*/ 0 h 215"/>
                <a:gd name="T30" fmla="*/ 0 w 129"/>
                <a:gd name="T31" fmla="*/ 0 h 215"/>
                <a:gd name="T32" fmla="*/ 0 w 129"/>
                <a:gd name="T33" fmla="*/ 0 h 215"/>
                <a:gd name="T34" fmla="*/ 0 w 129"/>
                <a:gd name="T35" fmla="*/ 0 h 215"/>
                <a:gd name="T36" fmla="*/ 0 w 129"/>
                <a:gd name="T37" fmla="*/ 0 h 215"/>
                <a:gd name="T38" fmla="*/ 0 w 129"/>
                <a:gd name="T39" fmla="*/ 0 h 215"/>
                <a:gd name="T40" fmla="*/ 0 w 129"/>
                <a:gd name="T41" fmla="*/ 1 h 215"/>
                <a:gd name="T42" fmla="*/ 0 w 129"/>
                <a:gd name="T43" fmla="*/ 1 h 215"/>
                <a:gd name="T44" fmla="*/ 0 w 129"/>
                <a:gd name="T45" fmla="*/ 1 h 215"/>
                <a:gd name="T46" fmla="*/ 0 w 129"/>
                <a:gd name="T47" fmla="*/ 1 h 215"/>
                <a:gd name="T48" fmla="*/ 0 w 129"/>
                <a:gd name="T49" fmla="*/ 1 h 215"/>
                <a:gd name="T50" fmla="*/ 0 w 129"/>
                <a:gd name="T51" fmla="*/ 1 h 215"/>
                <a:gd name="T52" fmla="*/ 0 w 129"/>
                <a:gd name="T53" fmla="*/ 0 h 215"/>
                <a:gd name="T54" fmla="*/ 0 w 129"/>
                <a:gd name="T55" fmla="*/ 0 h 215"/>
                <a:gd name="T56" fmla="*/ 0 w 129"/>
                <a:gd name="T57" fmla="*/ 1 h 215"/>
                <a:gd name="T58" fmla="*/ 0 w 129"/>
                <a:gd name="T59" fmla="*/ 1 h 215"/>
                <a:gd name="T60" fmla="*/ 0 w 129"/>
                <a:gd name="T61" fmla="*/ 1 h 215"/>
                <a:gd name="T62" fmla="*/ 0 w 129"/>
                <a:gd name="T63" fmla="*/ 1 h 215"/>
                <a:gd name="T64" fmla="*/ 0 w 129"/>
                <a:gd name="T65" fmla="*/ 1 h 215"/>
                <a:gd name="T66" fmla="*/ 0 w 129"/>
                <a:gd name="T67" fmla="*/ 1 h 215"/>
                <a:gd name="T68" fmla="*/ 0 w 129"/>
                <a:gd name="T69" fmla="*/ 1 h 215"/>
                <a:gd name="T70" fmla="*/ 0 w 129"/>
                <a:gd name="T71" fmla="*/ 1 h 215"/>
                <a:gd name="T72" fmla="*/ 0 w 129"/>
                <a:gd name="T73" fmla="*/ 1 h 215"/>
                <a:gd name="T74" fmla="*/ 0 w 129"/>
                <a:gd name="T75" fmla="*/ 1 h 215"/>
                <a:gd name="T76" fmla="*/ 0 w 129"/>
                <a:gd name="T77" fmla="*/ 1 h 215"/>
                <a:gd name="T78" fmla="*/ 0 w 129"/>
                <a:gd name="T79" fmla="*/ 0 h 215"/>
                <a:gd name="T80" fmla="*/ 0 w 129"/>
                <a:gd name="T81" fmla="*/ 0 h 215"/>
                <a:gd name="T82" fmla="*/ 0 w 129"/>
                <a:gd name="T83" fmla="*/ 0 h 215"/>
                <a:gd name="T84" fmla="*/ 0 w 129"/>
                <a:gd name="T85" fmla="*/ 0 h 215"/>
                <a:gd name="T86" fmla="*/ 0 w 129"/>
                <a:gd name="T87" fmla="*/ 0 h 215"/>
                <a:gd name="T88" fmla="*/ 0 w 129"/>
                <a:gd name="T89" fmla="*/ 0 h 215"/>
                <a:gd name="T90" fmla="*/ 0 w 129"/>
                <a:gd name="T91" fmla="*/ 0 h 215"/>
                <a:gd name="T92" fmla="*/ 0 w 129"/>
                <a:gd name="T93" fmla="*/ 0 h 215"/>
                <a:gd name="T94" fmla="*/ 0 w 129"/>
                <a:gd name="T95" fmla="*/ 0 h 215"/>
                <a:gd name="T96" fmla="*/ 0 w 129"/>
                <a:gd name="T97" fmla="*/ 0 h 215"/>
                <a:gd name="T98" fmla="*/ 0 w 129"/>
                <a:gd name="T99" fmla="*/ 0 h 215"/>
                <a:gd name="T100" fmla="*/ 0 w 129"/>
                <a:gd name="T101" fmla="*/ 0 h 215"/>
                <a:gd name="T102" fmla="*/ 0 w 129"/>
                <a:gd name="T103" fmla="*/ 0 h 215"/>
                <a:gd name="T104" fmla="*/ 0 w 129"/>
                <a:gd name="T105" fmla="*/ 0 h 215"/>
                <a:gd name="T106" fmla="*/ 0 w 129"/>
                <a:gd name="T107" fmla="*/ 0 h 215"/>
                <a:gd name="T108" fmla="*/ 0 w 129"/>
                <a:gd name="T109" fmla="*/ 0 h 215"/>
                <a:gd name="T110" fmla="*/ 0 w 129"/>
                <a:gd name="T111" fmla="*/ 0 h 215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129" h="215">
                  <a:moveTo>
                    <a:pt x="56" y="0"/>
                  </a:moveTo>
                  <a:lnTo>
                    <a:pt x="58" y="2"/>
                  </a:lnTo>
                  <a:lnTo>
                    <a:pt x="59" y="13"/>
                  </a:lnTo>
                  <a:lnTo>
                    <a:pt x="62" y="26"/>
                  </a:lnTo>
                  <a:lnTo>
                    <a:pt x="63" y="32"/>
                  </a:lnTo>
                  <a:lnTo>
                    <a:pt x="65" y="35"/>
                  </a:lnTo>
                  <a:lnTo>
                    <a:pt x="68" y="37"/>
                  </a:lnTo>
                  <a:lnTo>
                    <a:pt x="74" y="42"/>
                  </a:lnTo>
                  <a:lnTo>
                    <a:pt x="80" y="46"/>
                  </a:lnTo>
                  <a:lnTo>
                    <a:pt x="87" y="53"/>
                  </a:lnTo>
                  <a:lnTo>
                    <a:pt x="94" y="60"/>
                  </a:lnTo>
                  <a:lnTo>
                    <a:pt x="100" y="69"/>
                  </a:lnTo>
                  <a:lnTo>
                    <a:pt x="105" y="79"/>
                  </a:lnTo>
                  <a:lnTo>
                    <a:pt x="114" y="96"/>
                  </a:lnTo>
                  <a:lnTo>
                    <a:pt x="123" y="107"/>
                  </a:lnTo>
                  <a:lnTo>
                    <a:pt x="127" y="115"/>
                  </a:lnTo>
                  <a:lnTo>
                    <a:pt x="129" y="121"/>
                  </a:lnTo>
                  <a:lnTo>
                    <a:pt x="129" y="125"/>
                  </a:lnTo>
                  <a:lnTo>
                    <a:pt x="128" y="126"/>
                  </a:lnTo>
                  <a:lnTo>
                    <a:pt x="126" y="125"/>
                  </a:lnTo>
                  <a:lnTo>
                    <a:pt x="123" y="119"/>
                  </a:lnTo>
                  <a:lnTo>
                    <a:pt x="120" y="114"/>
                  </a:lnTo>
                  <a:lnTo>
                    <a:pt x="117" y="107"/>
                  </a:lnTo>
                  <a:lnTo>
                    <a:pt x="112" y="99"/>
                  </a:lnTo>
                  <a:lnTo>
                    <a:pt x="106" y="90"/>
                  </a:lnTo>
                  <a:lnTo>
                    <a:pt x="101" y="82"/>
                  </a:lnTo>
                  <a:lnTo>
                    <a:pt x="95" y="74"/>
                  </a:lnTo>
                  <a:lnTo>
                    <a:pt x="90" y="67"/>
                  </a:lnTo>
                  <a:lnTo>
                    <a:pt x="87" y="64"/>
                  </a:lnTo>
                  <a:lnTo>
                    <a:pt x="81" y="59"/>
                  </a:lnTo>
                  <a:lnTo>
                    <a:pt x="76" y="55"/>
                  </a:lnTo>
                  <a:lnTo>
                    <a:pt x="73" y="53"/>
                  </a:lnTo>
                  <a:lnTo>
                    <a:pt x="70" y="52"/>
                  </a:lnTo>
                  <a:lnTo>
                    <a:pt x="68" y="64"/>
                  </a:lnTo>
                  <a:lnTo>
                    <a:pt x="68" y="75"/>
                  </a:lnTo>
                  <a:lnTo>
                    <a:pt x="70" y="88"/>
                  </a:lnTo>
                  <a:lnTo>
                    <a:pt x="71" y="96"/>
                  </a:lnTo>
                  <a:lnTo>
                    <a:pt x="76" y="100"/>
                  </a:lnTo>
                  <a:lnTo>
                    <a:pt x="83" y="106"/>
                  </a:lnTo>
                  <a:lnTo>
                    <a:pt x="91" y="114"/>
                  </a:lnTo>
                  <a:lnTo>
                    <a:pt x="100" y="124"/>
                  </a:lnTo>
                  <a:lnTo>
                    <a:pt x="108" y="134"/>
                  </a:lnTo>
                  <a:lnTo>
                    <a:pt x="114" y="145"/>
                  </a:lnTo>
                  <a:lnTo>
                    <a:pt x="119" y="158"/>
                  </a:lnTo>
                  <a:lnTo>
                    <a:pt x="121" y="172"/>
                  </a:lnTo>
                  <a:lnTo>
                    <a:pt x="121" y="177"/>
                  </a:lnTo>
                  <a:lnTo>
                    <a:pt x="119" y="175"/>
                  </a:lnTo>
                  <a:lnTo>
                    <a:pt x="114" y="167"/>
                  </a:lnTo>
                  <a:lnTo>
                    <a:pt x="110" y="155"/>
                  </a:lnTo>
                  <a:lnTo>
                    <a:pt x="106" y="147"/>
                  </a:lnTo>
                  <a:lnTo>
                    <a:pt x="103" y="140"/>
                  </a:lnTo>
                  <a:lnTo>
                    <a:pt x="97" y="133"/>
                  </a:lnTo>
                  <a:lnTo>
                    <a:pt x="93" y="127"/>
                  </a:lnTo>
                  <a:lnTo>
                    <a:pt x="87" y="122"/>
                  </a:lnTo>
                  <a:lnTo>
                    <a:pt x="81" y="118"/>
                  </a:lnTo>
                  <a:lnTo>
                    <a:pt x="76" y="114"/>
                  </a:lnTo>
                  <a:lnTo>
                    <a:pt x="72" y="113"/>
                  </a:lnTo>
                  <a:lnTo>
                    <a:pt x="79" y="132"/>
                  </a:lnTo>
                  <a:lnTo>
                    <a:pt x="83" y="157"/>
                  </a:lnTo>
                  <a:lnTo>
                    <a:pt x="86" y="186"/>
                  </a:lnTo>
                  <a:lnTo>
                    <a:pt x="85" y="209"/>
                  </a:lnTo>
                  <a:lnTo>
                    <a:pt x="83" y="215"/>
                  </a:lnTo>
                  <a:lnTo>
                    <a:pt x="82" y="215"/>
                  </a:lnTo>
                  <a:lnTo>
                    <a:pt x="81" y="211"/>
                  </a:lnTo>
                  <a:lnTo>
                    <a:pt x="81" y="205"/>
                  </a:lnTo>
                  <a:lnTo>
                    <a:pt x="79" y="189"/>
                  </a:lnTo>
                  <a:lnTo>
                    <a:pt x="74" y="163"/>
                  </a:lnTo>
                  <a:lnTo>
                    <a:pt x="67" y="137"/>
                  </a:lnTo>
                  <a:lnTo>
                    <a:pt x="63" y="122"/>
                  </a:lnTo>
                  <a:lnTo>
                    <a:pt x="53" y="129"/>
                  </a:lnTo>
                  <a:lnTo>
                    <a:pt x="43" y="141"/>
                  </a:lnTo>
                  <a:lnTo>
                    <a:pt x="35" y="155"/>
                  </a:lnTo>
                  <a:lnTo>
                    <a:pt x="30" y="170"/>
                  </a:lnTo>
                  <a:lnTo>
                    <a:pt x="28" y="174"/>
                  </a:lnTo>
                  <a:lnTo>
                    <a:pt x="26" y="174"/>
                  </a:lnTo>
                  <a:lnTo>
                    <a:pt x="25" y="170"/>
                  </a:lnTo>
                  <a:lnTo>
                    <a:pt x="26" y="162"/>
                  </a:lnTo>
                  <a:lnTo>
                    <a:pt x="33" y="149"/>
                  </a:lnTo>
                  <a:lnTo>
                    <a:pt x="42" y="132"/>
                  </a:lnTo>
                  <a:lnTo>
                    <a:pt x="50" y="115"/>
                  </a:lnTo>
                  <a:lnTo>
                    <a:pt x="57" y="105"/>
                  </a:lnTo>
                  <a:lnTo>
                    <a:pt x="58" y="91"/>
                  </a:lnTo>
                  <a:lnTo>
                    <a:pt x="59" y="76"/>
                  </a:lnTo>
                  <a:lnTo>
                    <a:pt x="58" y="62"/>
                  </a:lnTo>
                  <a:lnTo>
                    <a:pt x="58" y="54"/>
                  </a:lnTo>
                  <a:lnTo>
                    <a:pt x="51" y="59"/>
                  </a:lnTo>
                  <a:lnTo>
                    <a:pt x="43" y="66"/>
                  </a:lnTo>
                  <a:lnTo>
                    <a:pt x="35" y="74"/>
                  </a:lnTo>
                  <a:lnTo>
                    <a:pt x="27" y="83"/>
                  </a:lnTo>
                  <a:lnTo>
                    <a:pt x="20" y="92"/>
                  </a:lnTo>
                  <a:lnTo>
                    <a:pt x="13" y="103"/>
                  </a:lnTo>
                  <a:lnTo>
                    <a:pt x="9" y="112"/>
                  </a:lnTo>
                  <a:lnTo>
                    <a:pt x="5" y="121"/>
                  </a:lnTo>
                  <a:lnTo>
                    <a:pt x="3" y="126"/>
                  </a:lnTo>
                  <a:lnTo>
                    <a:pt x="2" y="126"/>
                  </a:lnTo>
                  <a:lnTo>
                    <a:pt x="0" y="124"/>
                  </a:lnTo>
                  <a:lnTo>
                    <a:pt x="2" y="117"/>
                  </a:lnTo>
                  <a:lnTo>
                    <a:pt x="4" y="111"/>
                  </a:lnTo>
                  <a:lnTo>
                    <a:pt x="9" y="102"/>
                  </a:lnTo>
                  <a:lnTo>
                    <a:pt x="15" y="90"/>
                  </a:lnTo>
                  <a:lnTo>
                    <a:pt x="22" y="79"/>
                  </a:lnTo>
                  <a:lnTo>
                    <a:pt x="30" y="67"/>
                  </a:lnTo>
                  <a:lnTo>
                    <a:pt x="38" y="55"/>
                  </a:lnTo>
                  <a:lnTo>
                    <a:pt x="47" y="46"/>
                  </a:lnTo>
                  <a:lnTo>
                    <a:pt x="53" y="41"/>
                  </a:lnTo>
                  <a:lnTo>
                    <a:pt x="57" y="34"/>
                  </a:lnTo>
                  <a:lnTo>
                    <a:pt x="57" y="23"/>
                  </a:lnTo>
                  <a:lnTo>
                    <a:pt x="55" y="15"/>
                  </a:lnTo>
                  <a:lnTo>
                    <a:pt x="53" y="9"/>
                  </a:lnTo>
                  <a:lnTo>
                    <a:pt x="53" y="6"/>
                  </a:lnTo>
                  <a:lnTo>
                    <a:pt x="53" y="5"/>
                  </a:lnTo>
                  <a:lnTo>
                    <a:pt x="55" y="2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B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450" name="Freeform 327"/>
            <p:cNvSpPr>
              <a:spLocks/>
            </p:cNvSpPr>
            <p:nvPr/>
          </p:nvSpPr>
          <p:spPr bwMode="auto">
            <a:xfrm>
              <a:off x="162" y="239"/>
              <a:ext cx="78" cy="111"/>
            </a:xfrm>
            <a:custGeom>
              <a:avLst/>
              <a:gdLst>
                <a:gd name="T0" fmla="*/ 1 w 155"/>
                <a:gd name="T1" fmla="*/ 1 h 223"/>
                <a:gd name="T2" fmla="*/ 1 w 155"/>
                <a:gd name="T3" fmla="*/ 1 h 223"/>
                <a:gd name="T4" fmla="*/ 1 w 155"/>
                <a:gd name="T5" fmla="*/ 1 h 223"/>
                <a:gd name="T6" fmla="*/ 1 w 155"/>
                <a:gd name="T7" fmla="*/ 1 h 223"/>
                <a:gd name="T8" fmla="*/ 1 w 155"/>
                <a:gd name="T9" fmla="*/ 0 h 223"/>
                <a:gd name="T10" fmla="*/ 1 w 155"/>
                <a:gd name="T11" fmla="*/ 0 h 223"/>
                <a:gd name="T12" fmla="*/ 1 w 155"/>
                <a:gd name="T13" fmla="*/ 0 h 223"/>
                <a:gd name="T14" fmla="*/ 1 w 155"/>
                <a:gd name="T15" fmla="*/ 0 h 223"/>
                <a:gd name="T16" fmla="*/ 1 w 155"/>
                <a:gd name="T17" fmla="*/ 0 h 223"/>
                <a:gd name="T18" fmla="*/ 1 w 155"/>
                <a:gd name="T19" fmla="*/ 0 h 223"/>
                <a:gd name="T20" fmla="*/ 1 w 155"/>
                <a:gd name="T21" fmla="*/ 0 h 223"/>
                <a:gd name="T22" fmla="*/ 1 w 155"/>
                <a:gd name="T23" fmla="*/ 0 h 223"/>
                <a:gd name="T24" fmla="*/ 1 w 155"/>
                <a:gd name="T25" fmla="*/ 0 h 223"/>
                <a:gd name="T26" fmla="*/ 1 w 155"/>
                <a:gd name="T27" fmla="*/ 0 h 223"/>
                <a:gd name="T28" fmla="*/ 1 w 155"/>
                <a:gd name="T29" fmla="*/ 0 h 223"/>
                <a:gd name="T30" fmla="*/ 1 w 155"/>
                <a:gd name="T31" fmla="*/ 0 h 223"/>
                <a:gd name="T32" fmla="*/ 1 w 155"/>
                <a:gd name="T33" fmla="*/ 0 h 223"/>
                <a:gd name="T34" fmla="*/ 1 w 155"/>
                <a:gd name="T35" fmla="*/ 0 h 223"/>
                <a:gd name="T36" fmla="*/ 1 w 155"/>
                <a:gd name="T37" fmla="*/ 0 h 223"/>
                <a:gd name="T38" fmla="*/ 1 w 155"/>
                <a:gd name="T39" fmla="*/ 0 h 223"/>
                <a:gd name="T40" fmla="*/ 1 w 155"/>
                <a:gd name="T41" fmla="*/ 0 h 223"/>
                <a:gd name="T42" fmla="*/ 1 w 155"/>
                <a:gd name="T43" fmla="*/ 0 h 223"/>
                <a:gd name="T44" fmla="*/ 2 w 155"/>
                <a:gd name="T45" fmla="*/ 0 h 223"/>
                <a:gd name="T46" fmla="*/ 2 w 155"/>
                <a:gd name="T47" fmla="*/ 0 h 223"/>
                <a:gd name="T48" fmla="*/ 1 w 155"/>
                <a:gd name="T49" fmla="*/ 0 h 223"/>
                <a:gd name="T50" fmla="*/ 1 w 155"/>
                <a:gd name="T51" fmla="*/ 0 h 223"/>
                <a:gd name="T52" fmla="*/ 1 w 155"/>
                <a:gd name="T53" fmla="*/ 0 h 223"/>
                <a:gd name="T54" fmla="*/ 1 w 155"/>
                <a:gd name="T55" fmla="*/ 0 h 223"/>
                <a:gd name="T56" fmla="*/ 2 w 155"/>
                <a:gd name="T57" fmla="*/ 0 h 223"/>
                <a:gd name="T58" fmla="*/ 2 w 155"/>
                <a:gd name="T59" fmla="*/ 0 h 223"/>
                <a:gd name="T60" fmla="*/ 2 w 155"/>
                <a:gd name="T61" fmla="*/ 0 h 223"/>
                <a:gd name="T62" fmla="*/ 2 w 155"/>
                <a:gd name="T63" fmla="*/ 0 h 223"/>
                <a:gd name="T64" fmla="*/ 2 w 155"/>
                <a:gd name="T65" fmla="*/ 0 h 223"/>
                <a:gd name="T66" fmla="*/ 2 w 155"/>
                <a:gd name="T67" fmla="*/ 0 h 223"/>
                <a:gd name="T68" fmla="*/ 1 w 155"/>
                <a:gd name="T69" fmla="*/ 0 h 223"/>
                <a:gd name="T70" fmla="*/ 1 w 155"/>
                <a:gd name="T71" fmla="*/ 0 h 223"/>
                <a:gd name="T72" fmla="*/ 1 w 155"/>
                <a:gd name="T73" fmla="*/ 0 h 223"/>
                <a:gd name="T74" fmla="*/ 1 w 155"/>
                <a:gd name="T75" fmla="*/ 0 h 223"/>
                <a:gd name="T76" fmla="*/ 1 w 155"/>
                <a:gd name="T77" fmla="*/ 0 h 223"/>
                <a:gd name="T78" fmla="*/ 1 w 155"/>
                <a:gd name="T79" fmla="*/ 0 h 223"/>
                <a:gd name="T80" fmla="*/ 1 w 155"/>
                <a:gd name="T81" fmla="*/ 0 h 223"/>
                <a:gd name="T82" fmla="*/ 1 w 155"/>
                <a:gd name="T83" fmla="*/ 0 h 223"/>
                <a:gd name="T84" fmla="*/ 1 w 155"/>
                <a:gd name="T85" fmla="*/ 0 h 223"/>
                <a:gd name="T86" fmla="*/ 1 w 155"/>
                <a:gd name="T87" fmla="*/ 0 h 223"/>
                <a:gd name="T88" fmla="*/ 1 w 155"/>
                <a:gd name="T89" fmla="*/ 0 h 223"/>
                <a:gd name="T90" fmla="*/ 1 w 155"/>
                <a:gd name="T91" fmla="*/ 1 h 223"/>
                <a:gd name="T92" fmla="*/ 1 w 155"/>
                <a:gd name="T93" fmla="*/ 1 h 223"/>
                <a:gd name="T94" fmla="*/ 1 w 155"/>
                <a:gd name="T95" fmla="*/ 1 h 223"/>
                <a:gd name="T96" fmla="*/ 1 w 155"/>
                <a:gd name="T97" fmla="*/ 1 h 223"/>
                <a:gd name="T98" fmla="*/ 1 w 155"/>
                <a:gd name="T99" fmla="*/ 1 h 223"/>
                <a:gd name="T100" fmla="*/ 1 w 155"/>
                <a:gd name="T101" fmla="*/ 1 h 223"/>
                <a:gd name="T102" fmla="*/ 1 w 155"/>
                <a:gd name="T103" fmla="*/ 1 h 223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155" h="223">
                  <a:moveTo>
                    <a:pt x="0" y="223"/>
                  </a:moveTo>
                  <a:lnTo>
                    <a:pt x="4" y="212"/>
                  </a:lnTo>
                  <a:lnTo>
                    <a:pt x="11" y="197"/>
                  </a:lnTo>
                  <a:lnTo>
                    <a:pt x="17" y="182"/>
                  </a:lnTo>
                  <a:lnTo>
                    <a:pt x="21" y="172"/>
                  </a:lnTo>
                  <a:lnTo>
                    <a:pt x="26" y="162"/>
                  </a:lnTo>
                  <a:lnTo>
                    <a:pt x="32" y="147"/>
                  </a:lnTo>
                  <a:lnTo>
                    <a:pt x="39" y="133"/>
                  </a:lnTo>
                  <a:lnTo>
                    <a:pt x="42" y="125"/>
                  </a:lnTo>
                  <a:lnTo>
                    <a:pt x="36" y="119"/>
                  </a:lnTo>
                  <a:lnTo>
                    <a:pt x="32" y="113"/>
                  </a:lnTo>
                  <a:lnTo>
                    <a:pt x="28" y="108"/>
                  </a:lnTo>
                  <a:lnTo>
                    <a:pt x="27" y="99"/>
                  </a:lnTo>
                  <a:lnTo>
                    <a:pt x="27" y="94"/>
                  </a:lnTo>
                  <a:lnTo>
                    <a:pt x="28" y="94"/>
                  </a:lnTo>
                  <a:lnTo>
                    <a:pt x="30" y="97"/>
                  </a:lnTo>
                  <a:lnTo>
                    <a:pt x="32" y="102"/>
                  </a:lnTo>
                  <a:lnTo>
                    <a:pt x="35" y="105"/>
                  </a:lnTo>
                  <a:lnTo>
                    <a:pt x="40" y="109"/>
                  </a:lnTo>
                  <a:lnTo>
                    <a:pt x="45" y="111"/>
                  </a:lnTo>
                  <a:lnTo>
                    <a:pt x="48" y="112"/>
                  </a:lnTo>
                  <a:lnTo>
                    <a:pt x="53" y="106"/>
                  </a:lnTo>
                  <a:lnTo>
                    <a:pt x="59" y="101"/>
                  </a:lnTo>
                  <a:lnTo>
                    <a:pt x="65" y="93"/>
                  </a:lnTo>
                  <a:lnTo>
                    <a:pt x="71" y="86"/>
                  </a:lnTo>
                  <a:lnTo>
                    <a:pt x="77" y="79"/>
                  </a:lnTo>
                  <a:lnTo>
                    <a:pt x="81" y="73"/>
                  </a:lnTo>
                  <a:lnTo>
                    <a:pt x="84" y="67"/>
                  </a:lnTo>
                  <a:lnTo>
                    <a:pt x="86" y="64"/>
                  </a:lnTo>
                  <a:lnTo>
                    <a:pt x="86" y="56"/>
                  </a:lnTo>
                  <a:lnTo>
                    <a:pt x="84" y="42"/>
                  </a:lnTo>
                  <a:lnTo>
                    <a:pt x="79" y="29"/>
                  </a:lnTo>
                  <a:lnTo>
                    <a:pt x="74" y="20"/>
                  </a:lnTo>
                  <a:lnTo>
                    <a:pt x="71" y="14"/>
                  </a:lnTo>
                  <a:lnTo>
                    <a:pt x="69" y="11"/>
                  </a:lnTo>
                  <a:lnTo>
                    <a:pt x="70" y="11"/>
                  </a:lnTo>
                  <a:lnTo>
                    <a:pt x="73" y="13"/>
                  </a:lnTo>
                  <a:lnTo>
                    <a:pt x="79" y="20"/>
                  </a:lnTo>
                  <a:lnTo>
                    <a:pt x="86" y="33"/>
                  </a:lnTo>
                  <a:lnTo>
                    <a:pt x="91" y="45"/>
                  </a:lnTo>
                  <a:lnTo>
                    <a:pt x="93" y="56"/>
                  </a:lnTo>
                  <a:lnTo>
                    <a:pt x="100" y="42"/>
                  </a:lnTo>
                  <a:lnTo>
                    <a:pt x="109" y="26"/>
                  </a:lnTo>
                  <a:lnTo>
                    <a:pt x="117" y="11"/>
                  </a:lnTo>
                  <a:lnTo>
                    <a:pt x="125" y="3"/>
                  </a:lnTo>
                  <a:lnTo>
                    <a:pt x="130" y="0"/>
                  </a:lnTo>
                  <a:lnTo>
                    <a:pt x="131" y="0"/>
                  </a:lnTo>
                  <a:lnTo>
                    <a:pt x="130" y="4"/>
                  </a:lnTo>
                  <a:lnTo>
                    <a:pt x="126" y="7"/>
                  </a:lnTo>
                  <a:lnTo>
                    <a:pt x="121" y="19"/>
                  </a:lnTo>
                  <a:lnTo>
                    <a:pt x="112" y="37"/>
                  </a:lnTo>
                  <a:lnTo>
                    <a:pt x="103" y="54"/>
                  </a:lnTo>
                  <a:lnTo>
                    <a:pt x="98" y="64"/>
                  </a:lnTo>
                  <a:lnTo>
                    <a:pt x="104" y="61"/>
                  </a:lnTo>
                  <a:lnTo>
                    <a:pt x="112" y="59"/>
                  </a:lnTo>
                  <a:lnTo>
                    <a:pt x="119" y="57"/>
                  </a:lnTo>
                  <a:lnTo>
                    <a:pt x="125" y="54"/>
                  </a:lnTo>
                  <a:lnTo>
                    <a:pt x="131" y="53"/>
                  </a:lnTo>
                  <a:lnTo>
                    <a:pt x="137" y="51"/>
                  </a:lnTo>
                  <a:lnTo>
                    <a:pt x="140" y="49"/>
                  </a:lnTo>
                  <a:lnTo>
                    <a:pt x="144" y="46"/>
                  </a:lnTo>
                  <a:lnTo>
                    <a:pt x="149" y="43"/>
                  </a:lnTo>
                  <a:lnTo>
                    <a:pt x="154" y="42"/>
                  </a:lnTo>
                  <a:lnTo>
                    <a:pt x="155" y="43"/>
                  </a:lnTo>
                  <a:lnTo>
                    <a:pt x="152" y="46"/>
                  </a:lnTo>
                  <a:lnTo>
                    <a:pt x="147" y="50"/>
                  </a:lnTo>
                  <a:lnTo>
                    <a:pt x="141" y="53"/>
                  </a:lnTo>
                  <a:lnTo>
                    <a:pt x="133" y="59"/>
                  </a:lnTo>
                  <a:lnTo>
                    <a:pt x="124" y="64"/>
                  </a:lnTo>
                  <a:lnTo>
                    <a:pt x="115" y="68"/>
                  </a:lnTo>
                  <a:lnTo>
                    <a:pt x="106" y="72"/>
                  </a:lnTo>
                  <a:lnTo>
                    <a:pt x="99" y="74"/>
                  </a:lnTo>
                  <a:lnTo>
                    <a:pt x="94" y="75"/>
                  </a:lnTo>
                  <a:lnTo>
                    <a:pt x="87" y="80"/>
                  </a:lnTo>
                  <a:lnTo>
                    <a:pt x="79" y="88"/>
                  </a:lnTo>
                  <a:lnTo>
                    <a:pt x="73" y="97"/>
                  </a:lnTo>
                  <a:lnTo>
                    <a:pt x="71" y="103"/>
                  </a:lnTo>
                  <a:lnTo>
                    <a:pt x="73" y="105"/>
                  </a:lnTo>
                  <a:lnTo>
                    <a:pt x="76" y="108"/>
                  </a:lnTo>
                  <a:lnTo>
                    <a:pt x="79" y="109"/>
                  </a:lnTo>
                  <a:lnTo>
                    <a:pt x="81" y="109"/>
                  </a:lnTo>
                  <a:lnTo>
                    <a:pt x="77" y="112"/>
                  </a:lnTo>
                  <a:lnTo>
                    <a:pt x="73" y="114"/>
                  </a:lnTo>
                  <a:lnTo>
                    <a:pt x="70" y="118"/>
                  </a:lnTo>
                  <a:lnTo>
                    <a:pt x="68" y="120"/>
                  </a:lnTo>
                  <a:lnTo>
                    <a:pt x="65" y="119"/>
                  </a:lnTo>
                  <a:lnTo>
                    <a:pt x="63" y="119"/>
                  </a:lnTo>
                  <a:lnTo>
                    <a:pt x="62" y="119"/>
                  </a:lnTo>
                  <a:lnTo>
                    <a:pt x="58" y="124"/>
                  </a:lnTo>
                  <a:lnTo>
                    <a:pt x="54" y="133"/>
                  </a:lnTo>
                  <a:lnTo>
                    <a:pt x="48" y="143"/>
                  </a:lnTo>
                  <a:lnTo>
                    <a:pt x="41" y="156"/>
                  </a:lnTo>
                  <a:lnTo>
                    <a:pt x="35" y="169"/>
                  </a:lnTo>
                  <a:lnTo>
                    <a:pt x="31" y="180"/>
                  </a:lnTo>
                  <a:lnTo>
                    <a:pt x="28" y="192"/>
                  </a:lnTo>
                  <a:lnTo>
                    <a:pt x="27" y="200"/>
                  </a:lnTo>
                  <a:lnTo>
                    <a:pt x="25" y="204"/>
                  </a:lnTo>
                  <a:lnTo>
                    <a:pt x="23" y="209"/>
                  </a:lnTo>
                  <a:lnTo>
                    <a:pt x="20" y="214"/>
                  </a:lnTo>
                  <a:lnTo>
                    <a:pt x="18" y="216"/>
                  </a:lnTo>
                  <a:lnTo>
                    <a:pt x="15" y="218"/>
                  </a:lnTo>
                  <a:lnTo>
                    <a:pt x="9" y="221"/>
                  </a:lnTo>
                  <a:lnTo>
                    <a:pt x="3" y="222"/>
                  </a:lnTo>
                  <a:lnTo>
                    <a:pt x="0" y="223"/>
                  </a:lnTo>
                  <a:close/>
                </a:path>
              </a:pathLst>
            </a:custGeom>
            <a:solidFill>
              <a:srgbClr val="004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451" name="Freeform 328"/>
            <p:cNvSpPr>
              <a:spLocks/>
            </p:cNvSpPr>
            <p:nvPr/>
          </p:nvSpPr>
          <p:spPr bwMode="auto">
            <a:xfrm>
              <a:off x="48" y="416"/>
              <a:ext cx="50" cy="86"/>
            </a:xfrm>
            <a:custGeom>
              <a:avLst/>
              <a:gdLst>
                <a:gd name="T0" fmla="*/ 1 w 100"/>
                <a:gd name="T1" fmla="*/ 1 h 172"/>
                <a:gd name="T2" fmla="*/ 1 w 100"/>
                <a:gd name="T3" fmla="*/ 1 h 172"/>
                <a:gd name="T4" fmla="*/ 1 w 100"/>
                <a:gd name="T5" fmla="*/ 1 h 172"/>
                <a:gd name="T6" fmla="*/ 1 w 100"/>
                <a:gd name="T7" fmla="*/ 1 h 172"/>
                <a:gd name="T8" fmla="*/ 1 w 100"/>
                <a:gd name="T9" fmla="*/ 1 h 172"/>
                <a:gd name="T10" fmla="*/ 1 w 100"/>
                <a:gd name="T11" fmla="*/ 1 h 172"/>
                <a:gd name="T12" fmla="*/ 0 w 100"/>
                <a:gd name="T13" fmla="*/ 1 h 172"/>
                <a:gd name="T14" fmla="*/ 1 w 100"/>
                <a:gd name="T15" fmla="*/ 1 h 172"/>
                <a:gd name="T16" fmla="*/ 1 w 100"/>
                <a:gd name="T17" fmla="*/ 1 h 172"/>
                <a:gd name="T18" fmla="*/ 1 w 100"/>
                <a:gd name="T19" fmla="*/ 1 h 172"/>
                <a:gd name="T20" fmla="*/ 1 w 100"/>
                <a:gd name="T21" fmla="*/ 1 h 172"/>
                <a:gd name="T22" fmla="*/ 1 w 100"/>
                <a:gd name="T23" fmla="*/ 1 h 172"/>
                <a:gd name="T24" fmla="*/ 1 w 100"/>
                <a:gd name="T25" fmla="*/ 1 h 172"/>
                <a:gd name="T26" fmla="*/ 1 w 100"/>
                <a:gd name="T27" fmla="*/ 1 h 172"/>
                <a:gd name="T28" fmla="*/ 1 w 100"/>
                <a:gd name="T29" fmla="*/ 1 h 172"/>
                <a:gd name="T30" fmla="*/ 1 w 100"/>
                <a:gd name="T31" fmla="*/ 1 h 172"/>
                <a:gd name="T32" fmla="*/ 1 w 100"/>
                <a:gd name="T33" fmla="*/ 1 h 172"/>
                <a:gd name="T34" fmla="*/ 1 w 100"/>
                <a:gd name="T35" fmla="*/ 1 h 172"/>
                <a:gd name="T36" fmla="*/ 1 w 100"/>
                <a:gd name="T37" fmla="*/ 1 h 172"/>
                <a:gd name="T38" fmla="*/ 1 w 100"/>
                <a:gd name="T39" fmla="*/ 1 h 172"/>
                <a:gd name="T40" fmla="*/ 1 w 100"/>
                <a:gd name="T41" fmla="*/ 1 h 172"/>
                <a:gd name="T42" fmla="*/ 1 w 100"/>
                <a:gd name="T43" fmla="*/ 1 h 172"/>
                <a:gd name="T44" fmla="*/ 1 w 100"/>
                <a:gd name="T45" fmla="*/ 1 h 172"/>
                <a:gd name="T46" fmla="*/ 1 w 100"/>
                <a:gd name="T47" fmla="*/ 2 h 172"/>
                <a:gd name="T48" fmla="*/ 1 w 100"/>
                <a:gd name="T49" fmla="*/ 2 h 172"/>
                <a:gd name="T50" fmla="*/ 1 w 100"/>
                <a:gd name="T51" fmla="*/ 2 h 172"/>
                <a:gd name="T52" fmla="*/ 1 w 100"/>
                <a:gd name="T53" fmla="*/ 2 h 172"/>
                <a:gd name="T54" fmla="*/ 1 w 100"/>
                <a:gd name="T55" fmla="*/ 1 h 172"/>
                <a:gd name="T56" fmla="*/ 1 w 100"/>
                <a:gd name="T57" fmla="*/ 1 h 172"/>
                <a:gd name="T58" fmla="*/ 1 w 100"/>
                <a:gd name="T59" fmla="*/ 1 h 172"/>
                <a:gd name="T60" fmla="*/ 1 w 100"/>
                <a:gd name="T61" fmla="*/ 1 h 172"/>
                <a:gd name="T62" fmla="*/ 1 w 100"/>
                <a:gd name="T63" fmla="*/ 1 h 172"/>
                <a:gd name="T64" fmla="*/ 1 w 100"/>
                <a:gd name="T65" fmla="*/ 2 h 172"/>
                <a:gd name="T66" fmla="*/ 1 w 100"/>
                <a:gd name="T67" fmla="*/ 1 h 172"/>
                <a:gd name="T68" fmla="*/ 1 w 100"/>
                <a:gd name="T69" fmla="*/ 1 h 172"/>
                <a:gd name="T70" fmla="*/ 1 w 100"/>
                <a:gd name="T71" fmla="*/ 1 h 172"/>
                <a:gd name="T72" fmla="*/ 1 w 100"/>
                <a:gd name="T73" fmla="*/ 1 h 172"/>
                <a:gd name="T74" fmla="*/ 1 w 100"/>
                <a:gd name="T75" fmla="*/ 1 h 172"/>
                <a:gd name="T76" fmla="*/ 1 w 100"/>
                <a:gd name="T77" fmla="*/ 1 h 172"/>
                <a:gd name="T78" fmla="*/ 1 w 100"/>
                <a:gd name="T79" fmla="*/ 1 h 172"/>
                <a:gd name="T80" fmla="*/ 1 w 100"/>
                <a:gd name="T81" fmla="*/ 1 h 172"/>
                <a:gd name="T82" fmla="*/ 1 w 100"/>
                <a:gd name="T83" fmla="*/ 1 h 172"/>
                <a:gd name="T84" fmla="*/ 1 w 100"/>
                <a:gd name="T85" fmla="*/ 1 h 172"/>
                <a:gd name="T86" fmla="*/ 1 w 100"/>
                <a:gd name="T87" fmla="*/ 1 h 172"/>
                <a:gd name="T88" fmla="*/ 1 w 100"/>
                <a:gd name="T89" fmla="*/ 1 h 172"/>
                <a:gd name="T90" fmla="*/ 1 w 100"/>
                <a:gd name="T91" fmla="*/ 1 h 172"/>
                <a:gd name="T92" fmla="*/ 1 w 100"/>
                <a:gd name="T93" fmla="*/ 1 h 172"/>
                <a:gd name="T94" fmla="*/ 1 w 100"/>
                <a:gd name="T95" fmla="*/ 1 h 172"/>
                <a:gd name="T96" fmla="*/ 1 w 100"/>
                <a:gd name="T97" fmla="*/ 1 h 172"/>
                <a:gd name="T98" fmla="*/ 1 w 100"/>
                <a:gd name="T99" fmla="*/ 0 h 172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100" h="172">
                  <a:moveTo>
                    <a:pt x="70" y="4"/>
                  </a:moveTo>
                  <a:lnTo>
                    <a:pt x="65" y="11"/>
                  </a:lnTo>
                  <a:lnTo>
                    <a:pt x="60" y="21"/>
                  </a:lnTo>
                  <a:lnTo>
                    <a:pt x="55" y="30"/>
                  </a:lnTo>
                  <a:lnTo>
                    <a:pt x="53" y="36"/>
                  </a:lnTo>
                  <a:lnTo>
                    <a:pt x="47" y="36"/>
                  </a:lnTo>
                  <a:lnTo>
                    <a:pt x="40" y="38"/>
                  </a:lnTo>
                  <a:lnTo>
                    <a:pt x="31" y="42"/>
                  </a:lnTo>
                  <a:lnTo>
                    <a:pt x="23" y="46"/>
                  </a:lnTo>
                  <a:lnTo>
                    <a:pt x="15" y="51"/>
                  </a:lnTo>
                  <a:lnTo>
                    <a:pt x="8" y="56"/>
                  </a:lnTo>
                  <a:lnTo>
                    <a:pt x="3" y="59"/>
                  </a:lnTo>
                  <a:lnTo>
                    <a:pt x="1" y="63"/>
                  </a:lnTo>
                  <a:lnTo>
                    <a:pt x="0" y="66"/>
                  </a:lnTo>
                  <a:lnTo>
                    <a:pt x="0" y="67"/>
                  </a:lnTo>
                  <a:lnTo>
                    <a:pt x="1" y="67"/>
                  </a:lnTo>
                  <a:lnTo>
                    <a:pt x="4" y="65"/>
                  </a:lnTo>
                  <a:lnTo>
                    <a:pt x="8" y="64"/>
                  </a:lnTo>
                  <a:lnTo>
                    <a:pt x="12" y="60"/>
                  </a:lnTo>
                  <a:lnTo>
                    <a:pt x="18" y="57"/>
                  </a:lnTo>
                  <a:lnTo>
                    <a:pt x="25" y="53"/>
                  </a:lnTo>
                  <a:lnTo>
                    <a:pt x="32" y="50"/>
                  </a:lnTo>
                  <a:lnTo>
                    <a:pt x="39" y="46"/>
                  </a:lnTo>
                  <a:lnTo>
                    <a:pt x="45" y="44"/>
                  </a:lnTo>
                  <a:lnTo>
                    <a:pt x="49" y="43"/>
                  </a:lnTo>
                  <a:lnTo>
                    <a:pt x="47" y="51"/>
                  </a:lnTo>
                  <a:lnTo>
                    <a:pt x="45" y="63"/>
                  </a:lnTo>
                  <a:lnTo>
                    <a:pt x="42" y="74"/>
                  </a:lnTo>
                  <a:lnTo>
                    <a:pt x="41" y="81"/>
                  </a:lnTo>
                  <a:lnTo>
                    <a:pt x="37" y="86"/>
                  </a:lnTo>
                  <a:lnTo>
                    <a:pt x="32" y="90"/>
                  </a:lnTo>
                  <a:lnTo>
                    <a:pt x="26" y="97"/>
                  </a:lnTo>
                  <a:lnTo>
                    <a:pt x="19" y="103"/>
                  </a:lnTo>
                  <a:lnTo>
                    <a:pt x="14" y="110"/>
                  </a:lnTo>
                  <a:lnTo>
                    <a:pt x="9" y="114"/>
                  </a:lnTo>
                  <a:lnTo>
                    <a:pt x="5" y="119"/>
                  </a:lnTo>
                  <a:lnTo>
                    <a:pt x="3" y="122"/>
                  </a:lnTo>
                  <a:lnTo>
                    <a:pt x="3" y="126"/>
                  </a:lnTo>
                  <a:lnTo>
                    <a:pt x="3" y="128"/>
                  </a:lnTo>
                  <a:lnTo>
                    <a:pt x="5" y="128"/>
                  </a:lnTo>
                  <a:lnTo>
                    <a:pt x="8" y="125"/>
                  </a:lnTo>
                  <a:lnTo>
                    <a:pt x="14" y="118"/>
                  </a:lnTo>
                  <a:lnTo>
                    <a:pt x="24" y="107"/>
                  </a:lnTo>
                  <a:lnTo>
                    <a:pt x="34" y="99"/>
                  </a:lnTo>
                  <a:lnTo>
                    <a:pt x="41" y="94"/>
                  </a:lnTo>
                  <a:lnTo>
                    <a:pt x="42" y="107"/>
                  </a:lnTo>
                  <a:lnTo>
                    <a:pt x="44" y="131"/>
                  </a:lnTo>
                  <a:lnTo>
                    <a:pt x="46" y="154"/>
                  </a:lnTo>
                  <a:lnTo>
                    <a:pt x="48" y="166"/>
                  </a:lnTo>
                  <a:lnTo>
                    <a:pt x="49" y="171"/>
                  </a:lnTo>
                  <a:lnTo>
                    <a:pt x="50" y="172"/>
                  </a:lnTo>
                  <a:lnTo>
                    <a:pt x="50" y="171"/>
                  </a:lnTo>
                  <a:lnTo>
                    <a:pt x="52" y="165"/>
                  </a:lnTo>
                  <a:lnTo>
                    <a:pt x="50" y="150"/>
                  </a:lnTo>
                  <a:lnTo>
                    <a:pt x="50" y="125"/>
                  </a:lnTo>
                  <a:lnTo>
                    <a:pt x="49" y="101"/>
                  </a:lnTo>
                  <a:lnTo>
                    <a:pt x="52" y="86"/>
                  </a:lnTo>
                  <a:lnTo>
                    <a:pt x="53" y="84"/>
                  </a:lnTo>
                  <a:lnTo>
                    <a:pt x="54" y="84"/>
                  </a:lnTo>
                  <a:lnTo>
                    <a:pt x="55" y="86"/>
                  </a:lnTo>
                  <a:lnTo>
                    <a:pt x="56" y="90"/>
                  </a:lnTo>
                  <a:lnTo>
                    <a:pt x="61" y="99"/>
                  </a:lnTo>
                  <a:lnTo>
                    <a:pt x="71" y="111"/>
                  </a:lnTo>
                  <a:lnTo>
                    <a:pt x="82" y="124"/>
                  </a:lnTo>
                  <a:lnTo>
                    <a:pt x="90" y="129"/>
                  </a:lnTo>
                  <a:lnTo>
                    <a:pt x="93" y="129"/>
                  </a:lnTo>
                  <a:lnTo>
                    <a:pt x="92" y="127"/>
                  </a:lnTo>
                  <a:lnTo>
                    <a:pt x="88" y="122"/>
                  </a:lnTo>
                  <a:lnTo>
                    <a:pt x="84" y="117"/>
                  </a:lnTo>
                  <a:lnTo>
                    <a:pt x="78" y="109"/>
                  </a:lnTo>
                  <a:lnTo>
                    <a:pt x="70" y="98"/>
                  </a:lnTo>
                  <a:lnTo>
                    <a:pt x="63" y="88"/>
                  </a:lnTo>
                  <a:lnTo>
                    <a:pt x="58" y="80"/>
                  </a:lnTo>
                  <a:lnTo>
                    <a:pt x="58" y="72"/>
                  </a:lnTo>
                  <a:lnTo>
                    <a:pt x="58" y="61"/>
                  </a:lnTo>
                  <a:lnTo>
                    <a:pt x="60" y="51"/>
                  </a:lnTo>
                  <a:lnTo>
                    <a:pt x="61" y="45"/>
                  </a:lnTo>
                  <a:lnTo>
                    <a:pt x="62" y="43"/>
                  </a:lnTo>
                  <a:lnTo>
                    <a:pt x="63" y="43"/>
                  </a:lnTo>
                  <a:lnTo>
                    <a:pt x="65" y="45"/>
                  </a:lnTo>
                  <a:lnTo>
                    <a:pt x="69" y="49"/>
                  </a:lnTo>
                  <a:lnTo>
                    <a:pt x="76" y="56"/>
                  </a:lnTo>
                  <a:lnTo>
                    <a:pt x="84" y="64"/>
                  </a:lnTo>
                  <a:lnTo>
                    <a:pt x="93" y="72"/>
                  </a:lnTo>
                  <a:lnTo>
                    <a:pt x="99" y="76"/>
                  </a:lnTo>
                  <a:lnTo>
                    <a:pt x="100" y="76"/>
                  </a:lnTo>
                  <a:lnTo>
                    <a:pt x="98" y="72"/>
                  </a:lnTo>
                  <a:lnTo>
                    <a:pt x="93" y="67"/>
                  </a:lnTo>
                  <a:lnTo>
                    <a:pt x="88" y="61"/>
                  </a:lnTo>
                  <a:lnTo>
                    <a:pt x="84" y="56"/>
                  </a:lnTo>
                  <a:lnTo>
                    <a:pt x="78" y="49"/>
                  </a:lnTo>
                  <a:lnTo>
                    <a:pt x="73" y="43"/>
                  </a:lnTo>
                  <a:lnTo>
                    <a:pt x="71" y="39"/>
                  </a:lnTo>
                  <a:lnTo>
                    <a:pt x="70" y="35"/>
                  </a:lnTo>
                  <a:lnTo>
                    <a:pt x="69" y="27"/>
                  </a:lnTo>
                  <a:lnTo>
                    <a:pt x="70" y="18"/>
                  </a:lnTo>
                  <a:lnTo>
                    <a:pt x="73" y="8"/>
                  </a:lnTo>
                  <a:lnTo>
                    <a:pt x="76" y="3"/>
                  </a:lnTo>
                  <a:lnTo>
                    <a:pt x="76" y="0"/>
                  </a:lnTo>
                  <a:lnTo>
                    <a:pt x="73" y="0"/>
                  </a:lnTo>
                  <a:lnTo>
                    <a:pt x="70" y="4"/>
                  </a:lnTo>
                  <a:close/>
                </a:path>
              </a:pathLst>
            </a:custGeom>
            <a:solidFill>
              <a:srgbClr val="004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452" name="Freeform 329"/>
            <p:cNvSpPr>
              <a:spLocks/>
            </p:cNvSpPr>
            <p:nvPr/>
          </p:nvSpPr>
          <p:spPr bwMode="auto">
            <a:xfrm>
              <a:off x="225" y="377"/>
              <a:ext cx="100" cy="79"/>
            </a:xfrm>
            <a:custGeom>
              <a:avLst/>
              <a:gdLst>
                <a:gd name="T0" fmla="*/ 1 w 200"/>
                <a:gd name="T1" fmla="*/ 1 h 158"/>
                <a:gd name="T2" fmla="*/ 1 w 200"/>
                <a:gd name="T3" fmla="*/ 1 h 158"/>
                <a:gd name="T4" fmla="*/ 1 w 200"/>
                <a:gd name="T5" fmla="*/ 1 h 158"/>
                <a:gd name="T6" fmla="*/ 1 w 200"/>
                <a:gd name="T7" fmla="*/ 1 h 158"/>
                <a:gd name="T8" fmla="*/ 1 w 200"/>
                <a:gd name="T9" fmla="*/ 1 h 158"/>
                <a:gd name="T10" fmla="*/ 1 w 200"/>
                <a:gd name="T11" fmla="*/ 1 h 158"/>
                <a:gd name="T12" fmla="*/ 1 w 200"/>
                <a:gd name="T13" fmla="*/ 1 h 158"/>
                <a:gd name="T14" fmla="*/ 1 w 200"/>
                <a:gd name="T15" fmla="*/ 1 h 158"/>
                <a:gd name="T16" fmla="*/ 1 w 200"/>
                <a:gd name="T17" fmla="*/ 1 h 158"/>
                <a:gd name="T18" fmla="*/ 1 w 200"/>
                <a:gd name="T19" fmla="*/ 1 h 158"/>
                <a:gd name="T20" fmla="*/ 1 w 200"/>
                <a:gd name="T21" fmla="*/ 1 h 158"/>
                <a:gd name="T22" fmla="*/ 1 w 200"/>
                <a:gd name="T23" fmla="*/ 1 h 158"/>
                <a:gd name="T24" fmla="*/ 1 w 200"/>
                <a:gd name="T25" fmla="*/ 1 h 158"/>
                <a:gd name="T26" fmla="*/ 1 w 200"/>
                <a:gd name="T27" fmla="*/ 1 h 158"/>
                <a:gd name="T28" fmla="*/ 1 w 200"/>
                <a:gd name="T29" fmla="*/ 1 h 158"/>
                <a:gd name="T30" fmla="*/ 1 w 200"/>
                <a:gd name="T31" fmla="*/ 2 h 158"/>
                <a:gd name="T32" fmla="*/ 1 w 200"/>
                <a:gd name="T33" fmla="*/ 2 h 158"/>
                <a:gd name="T34" fmla="*/ 1 w 200"/>
                <a:gd name="T35" fmla="*/ 2 h 158"/>
                <a:gd name="T36" fmla="*/ 1 w 200"/>
                <a:gd name="T37" fmla="*/ 2 h 158"/>
                <a:gd name="T38" fmla="*/ 1 w 200"/>
                <a:gd name="T39" fmla="*/ 1 h 158"/>
                <a:gd name="T40" fmla="*/ 1 w 200"/>
                <a:gd name="T41" fmla="*/ 1 h 158"/>
                <a:gd name="T42" fmla="*/ 2 w 200"/>
                <a:gd name="T43" fmla="*/ 1 h 158"/>
                <a:gd name="T44" fmla="*/ 2 w 200"/>
                <a:gd name="T45" fmla="*/ 1 h 158"/>
                <a:gd name="T46" fmla="*/ 2 w 200"/>
                <a:gd name="T47" fmla="*/ 2 h 158"/>
                <a:gd name="T48" fmla="*/ 2 w 200"/>
                <a:gd name="T49" fmla="*/ 2 h 158"/>
                <a:gd name="T50" fmla="*/ 2 w 200"/>
                <a:gd name="T51" fmla="*/ 2 h 158"/>
                <a:gd name="T52" fmla="*/ 2 w 200"/>
                <a:gd name="T53" fmla="*/ 1 h 158"/>
                <a:gd name="T54" fmla="*/ 2 w 200"/>
                <a:gd name="T55" fmla="*/ 1 h 158"/>
                <a:gd name="T56" fmla="*/ 2 w 200"/>
                <a:gd name="T57" fmla="*/ 1 h 158"/>
                <a:gd name="T58" fmla="*/ 1 w 200"/>
                <a:gd name="T59" fmla="*/ 1 h 158"/>
                <a:gd name="T60" fmla="*/ 1 w 200"/>
                <a:gd name="T61" fmla="*/ 1 h 158"/>
                <a:gd name="T62" fmla="*/ 1 w 200"/>
                <a:gd name="T63" fmla="*/ 1 h 158"/>
                <a:gd name="T64" fmla="*/ 1 w 200"/>
                <a:gd name="T65" fmla="*/ 1 h 158"/>
                <a:gd name="T66" fmla="*/ 2 w 200"/>
                <a:gd name="T67" fmla="*/ 1 h 158"/>
                <a:gd name="T68" fmla="*/ 2 w 200"/>
                <a:gd name="T69" fmla="*/ 1 h 158"/>
                <a:gd name="T70" fmla="*/ 2 w 200"/>
                <a:gd name="T71" fmla="*/ 1 h 158"/>
                <a:gd name="T72" fmla="*/ 2 w 200"/>
                <a:gd name="T73" fmla="*/ 1 h 158"/>
                <a:gd name="T74" fmla="*/ 2 w 200"/>
                <a:gd name="T75" fmla="*/ 1 h 158"/>
                <a:gd name="T76" fmla="*/ 2 w 200"/>
                <a:gd name="T77" fmla="*/ 1 h 158"/>
                <a:gd name="T78" fmla="*/ 2 w 200"/>
                <a:gd name="T79" fmla="*/ 1 h 158"/>
                <a:gd name="T80" fmla="*/ 2 w 200"/>
                <a:gd name="T81" fmla="*/ 1 h 158"/>
                <a:gd name="T82" fmla="*/ 1 w 200"/>
                <a:gd name="T83" fmla="*/ 1 h 158"/>
                <a:gd name="T84" fmla="*/ 1 w 200"/>
                <a:gd name="T85" fmla="*/ 1 h 158"/>
                <a:gd name="T86" fmla="*/ 1 w 200"/>
                <a:gd name="T87" fmla="*/ 1 h 158"/>
                <a:gd name="T88" fmla="*/ 1 w 200"/>
                <a:gd name="T89" fmla="*/ 1 h 158"/>
                <a:gd name="T90" fmla="*/ 1 w 200"/>
                <a:gd name="T91" fmla="*/ 1 h 158"/>
                <a:gd name="T92" fmla="*/ 1 w 200"/>
                <a:gd name="T93" fmla="*/ 1 h 158"/>
                <a:gd name="T94" fmla="*/ 1 w 200"/>
                <a:gd name="T95" fmla="*/ 1 h 158"/>
                <a:gd name="T96" fmla="*/ 1 w 200"/>
                <a:gd name="T97" fmla="*/ 1 h 158"/>
                <a:gd name="T98" fmla="*/ 1 w 200"/>
                <a:gd name="T99" fmla="*/ 1 h 158"/>
                <a:gd name="T100" fmla="*/ 1 w 200"/>
                <a:gd name="T101" fmla="*/ 1 h 158"/>
                <a:gd name="T102" fmla="*/ 1 w 200"/>
                <a:gd name="T103" fmla="*/ 0 h 158"/>
                <a:gd name="T104" fmla="*/ 1 w 200"/>
                <a:gd name="T105" fmla="*/ 1 h 158"/>
                <a:gd name="T106" fmla="*/ 1 w 200"/>
                <a:gd name="T107" fmla="*/ 1 h 158"/>
                <a:gd name="T108" fmla="*/ 1 w 200"/>
                <a:gd name="T109" fmla="*/ 1 h 158"/>
                <a:gd name="T110" fmla="*/ 1 w 200"/>
                <a:gd name="T111" fmla="*/ 1 h 158"/>
                <a:gd name="T112" fmla="*/ 1 w 200"/>
                <a:gd name="T113" fmla="*/ 1 h 158"/>
                <a:gd name="T114" fmla="*/ 1 w 200"/>
                <a:gd name="T115" fmla="*/ 1 h 158"/>
                <a:gd name="T116" fmla="*/ 1 w 200"/>
                <a:gd name="T117" fmla="*/ 1 h 158"/>
                <a:gd name="T118" fmla="*/ 1 w 200"/>
                <a:gd name="T119" fmla="*/ 1 h 158"/>
                <a:gd name="T120" fmla="*/ 1 w 200"/>
                <a:gd name="T121" fmla="*/ 1 h 158"/>
                <a:gd name="T122" fmla="*/ 1 w 200"/>
                <a:gd name="T123" fmla="*/ 1 h 158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200" h="158">
                  <a:moveTo>
                    <a:pt x="0" y="13"/>
                  </a:moveTo>
                  <a:lnTo>
                    <a:pt x="4" y="16"/>
                  </a:lnTo>
                  <a:lnTo>
                    <a:pt x="10" y="21"/>
                  </a:lnTo>
                  <a:lnTo>
                    <a:pt x="15" y="25"/>
                  </a:lnTo>
                  <a:lnTo>
                    <a:pt x="19" y="29"/>
                  </a:lnTo>
                  <a:lnTo>
                    <a:pt x="23" y="31"/>
                  </a:lnTo>
                  <a:lnTo>
                    <a:pt x="31" y="35"/>
                  </a:lnTo>
                  <a:lnTo>
                    <a:pt x="39" y="38"/>
                  </a:lnTo>
                  <a:lnTo>
                    <a:pt x="44" y="43"/>
                  </a:lnTo>
                  <a:lnTo>
                    <a:pt x="44" y="58"/>
                  </a:lnTo>
                  <a:lnTo>
                    <a:pt x="44" y="74"/>
                  </a:lnTo>
                  <a:lnTo>
                    <a:pt x="45" y="89"/>
                  </a:lnTo>
                  <a:lnTo>
                    <a:pt x="46" y="100"/>
                  </a:lnTo>
                  <a:lnTo>
                    <a:pt x="49" y="105"/>
                  </a:lnTo>
                  <a:lnTo>
                    <a:pt x="50" y="104"/>
                  </a:lnTo>
                  <a:lnTo>
                    <a:pt x="51" y="100"/>
                  </a:lnTo>
                  <a:lnTo>
                    <a:pt x="50" y="95"/>
                  </a:lnTo>
                  <a:lnTo>
                    <a:pt x="50" y="84"/>
                  </a:lnTo>
                  <a:lnTo>
                    <a:pt x="51" y="68"/>
                  </a:lnTo>
                  <a:lnTo>
                    <a:pt x="53" y="52"/>
                  </a:lnTo>
                  <a:lnTo>
                    <a:pt x="54" y="43"/>
                  </a:lnTo>
                  <a:lnTo>
                    <a:pt x="58" y="45"/>
                  </a:lnTo>
                  <a:lnTo>
                    <a:pt x="62" y="50"/>
                  </a:lnTo>
                  <a:lnTo>
                    <a:pt x="67" y="54"/>
                  </a:lnTo>
                  <a:lnTo>
                    <a:pt x="73" y="60"/>
                  </a:lnTo>
                  <a:lnTo>
                    <a:pt x="79" y="65"/>
                  </a:lnTo>
                  <a:lnTo>
                    <a:pt x="84" y="69"/>
                  </a:lnTo>
                  <a:lnTo>
                    <a:pt x="88" y="73"/>
                  </a:lnTo>
                  <a:lnTo>
                    <a:pt x="91" y="74"/>
                  </a:lnTo>
                  <a:lnTo>
                    <a:pt x="94" y="92"/>
                  </a:lnTo>
                  <a:lnTo>
                    <a:pt x="97" y="116"/>
                  </a:lnTo>
                  <a:lnTo>
                    <a:pt x="103" y="141"/>
                  </a:lnTo>
                  <a:lnTo>
                    <a:pt x="109" y="154"/>
                  </a:lnTo>
                  <a:lnTo>
                    <a:pt x="112" y="158"/>
                  </a:lnTo>
                  <a:lnTo>
                    <a:pt x="113" y="156"/>
                  </a:lnTo>
                  <a:lnTo>
                    <a:pt x="112" y="150"/>
                  </a:lnTo>
                  <a:lnTo>
                    <a:pt x="110" y="143"/>
                  </a:lnTo>
                  <a:lnTo>
                    <a:pt x="106" y="130"/>
                  </a:lnTo>
                  <a:lnTo>
                    <a:pt x="103" y="112"/>
                  </a:lnTo>
                  <a:lnTo>
                    <a:pt x="100" y="93"/>
                  </a:lnTo>
                  <a:lnTo>
                    <a:pt x="100" y="81"/>
                  </a:lnTo>
                  <a:lnTo>
                    <a:pt x="110" y="85"/>
                  </a:lnTo>
                  <a:lnTo>
                    <a:pt x="122" y="92"/>
                  </a:lnTo>
                  <a:lnTo>
                    <a:pt x="137" y="100"/>
                  </a:lnTo>
                  <a:lnTo>
                    <a:pt x="152" y="110"/>
                  </a:lnTo>
                  <a:lnTo>
                    <a:pt x="167" y="118"/>
                  </a:lnTo>
                  <a:lnTo>
                    <a:pt x="181" y="126"/>
                  </a:lnTo>
                  <a:lnTo>
                    <a:pt x="191" y="131"/>
                  </a:lnTo>
                  <a:lnTo>
                    <a:pt x="196" y="135"/>
                  </a:lnTo>
                  <a:lnTo>
                    <a:pt x="198" y="137"/>
                  </a:lnTo>
                  <a:lnTo>
                    <a:pt x="200" y="136"/>
                  </a:lnTo>
                  <a:lnTo>
                    <a:pt x="197" y="133"/>
                  </a:lnTo>
                  <a:lnTo>
                    <a:pt x="191" y="127"/>
                  </a:lnTo>
                  <a:lnTo>
                    <a:pt x="186" y="122"/>
                  </a:lnTo>
                  <a:lnTo>
                    <a:pt x="175" y="115"/>
                  </a:lnTo>
                  <a:lnTo>
                    <a:pt x="163" y="107"/>
                  </a:lnTo>
                  <a:lnTo>
                    <a:pt x="149" y="99"/>
                  </a:lnTo>
                  <a:lnTo>
                    <a:pt x="135" y="90"/>
                  </a:lnTo>
                  <a:lnTo>
                    <a:pt x="122" y="83"/>
                  </a:lnTo>
                  <a:lnTo>
                    <a:pt x="112" y="77"/>
                  </a:lnTo>
                  <a:lnTo>
                    <a:pt x="105" y="74"/>
                  </a:lnTo>
                  <a:lnTo>
                    <a:pt x="100" y="71"/>
                  </a:lnTo>
                  <a:lnTo>
                    <a:pt x="102" y="70"/>
                  </a:lnTo>
                  <a:lnTo>
                    <a:pt x="107" y="70"/>
                  </a:lnTo>
                  <a:lnTo>
                    <a:pt x="114" y="68"/>
                  </a:lnTo>
                  <a:lnTo>
                    <a:pt x="121" y="66"/>
                  </a:lnTo>
                  <a:lnTo>
                    <a:pt x="132" y="63"/>
                  </a:lnTo>
                  <a:lnTo>
                    <a:pt x="142" y="62"/>
                  </a:lnTo>
                  <a:lnTo>
                    <a:pt x="155" y="61"/>
                  </a:lnTo>
                  <a:lnTo>
                    <a:pt x="166" y="61"/>
                  </a:lnTo>
                  <a:lnTo>
                    <a:pt x="178" y="62"/>
                  </a:lnTo>
                  <a:lnTo>
                    <a:pt x="186" y="63"/>
                  </a:lnTo>
                  <a:lnTo>
                    <a:pt x="193" y="66"/>
                  </a:lnTo>
                  <a:lnTo>
                    <a:pt x="200" y="68"/>
                  </a:lnTo>
                  <a:lnTo>
                    <a:pt x="200" y="67"/>
                  </a:lnTo>
                  <a:lnTo>
                    <a:pt x="196" y="62"/>
                  </a:lnTo>
                  <a:lnTo>
                    <a:pt x="190" y="59"/>
                  </a:lnTo>
                  <a:lnTo>
                    <a:pt x="185" y="58"/>
                  </a:lnTo>
                  <a:lnTo>
                    <a:pt x="174" y="58"/>
                  </a:lnTo>
                  <a:lnTo>
                    <a:pt x="162" y="56"/>
                  </a:lnTo>
                  <a:lnTo>
                    <a:pt x="148" y="56"/>
                  </a:lnTo>
                  <a:lnTo>
                    <a:pt x="133" y="58"/>
                  </a:lnTo>
                  <a:lnTo>
                    <a:pt x="120" y="58"/>
                  </a:lnTo>
                  <a:lnTo>
                    <a:pt x="110" y="59"/>
                  </a:lnTo>
                  <a:lnTo>
                    <a:pt x="104" y="59"/>
                  </a:lnTo>
                  <a:lnTo>
                    <a:pt x="100" y="58"/>
                  </a:lnTo>
                  <a:lnTo>
                    <a:pt x="95" y="55"/>
                  </a:lnTo>
                  <a:lnTo>
                    <a:pt x="90" y="52"/>
                  </a:lnTo>
                  <a:lnTo>
                    <a:pt x="83" y="47"/>
                  </a:lnTo>
                  <a:lnTo>
                    <a:pt x="77" y="44"/>
                  </a:lnTo>
                  <a:lnTo>
                    <a:pt x="73" y="39"/>
                  </a:lnTo>
                  <a:lnTo>
                    <a:pt x="68" y="36"/>
                  </a:lnTo>
                  <a:lnTo>
                    <a:pt x="66" y="33"/>
                  </a:lnTo>
                  <a:lnTo>
                    <a:pt x="72" y="30"/>
                  </a:lnTo>
                  <a:lnTo>
                    <a:pt x="80" y="27"/>
                  </a:lnTo>
                  <a:lnTo>
                    <a:pt x="88" y="22"/>
                  </a:lnTo>
                  <a:lnTo>
                    <a:pt x="96" y="17"/>
                  </a:lnTo>
                  <a:lnTo>
                    <a:pt x="104" y="13"/>
                  </a:lnTo>
                  <a:lnTo>
                    <a:pt x="112" y="8"/>
                  </a:lnTo>
                  <a:lnTo>
                    <a:pt x="119" y="6"/>
                  </a:lnTo>
                  <a:lnTo>
                    <a:pt x="124" y="5"/>
                  </a:lnTo>
                  <a:lnTo>
                    <a:pt x="128" y="3"/>
                  </a:lnTo>
                  <a:lnTo>
                    <a:pt x="127" y="1"/>
                  </a:lnTo>
                  <a:lnTo>
                    <a:pt x="121" y="0"/>
                  </a:lnTo>
                  <a:lnTo>
                    <a:pt x="113" y="2"/>
                  </a:lnTo>
                  <a:lnTo>
                    <a:pt x="107" y="5"/>
                  </a:lnTo>
                  <a:lnTo>
                    <a:pt x="100" y="7"/>
                  </a:lnTo>
                  <a:lnTo>
                    <a:pt x="92" y="10"/>
                  </a:lnTo>
                  <a:lnTo>
                    <a:pt x="83" y="15"/>
                  </a:lnTo>
                  <a:lnTo>
                    <a:pt x="75" y="20"/>
                  </a:lnTo>
                  <a:lnTo>
                    <a:pt x="67" y="23"/>
                  </a:lnTo>
                  <a:lnTo>
                    <a:pt x="61" y="25"/>
                  </a:lnTo>
                  <a:lnTo>
                    <a:pt x="58" y="28"/>
                  </a:lnTo>
                  <a:lnTo>
                    <a:pt x="53" y="30"/>
                  </a:lnTo>
                  <a:lnTo>
                    <a:pt x="49" y="30"/>
                  </a:lnTo>
                  <a:lnTo>
                    <a:pt x="43" y="29"/>
                  </a:lnTo>
                  <a:lnTo>
                    <a:pt x="36" y="25"/>
                  </a:lnTo>
                  <a:lnTo>
                    <a:pt x="31" y="23"/>
                  </a:lnTo>
                  <a:lnTo>
                    <a:pt x="27" y="21"/>
                  </a:lnTo>
                  <a:lnTo>
                    <a:pt x="21" y="18"/>
                  </a:lnTo>
                  <a:lnTo>
                    <a:pt x="16" y="16"/>
                  </a:lnTo>
                  <a:lnTo>
                    <a:pt x="11" y="15"/>
                  </a:lnTo>
                  <a:lnTo>
                    <a:pt x="6" y="14"/>
                  </a:lnTo>
                  <a:lnTo>
                    <a:pt x="3" y="13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004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767918" y="1476367"/>
            <a:ext cx="3782126" cy="923330"/>
          </a:xfrm>
          <a:prstGeom prst="rect">
            <a:avLst/>
          </a:prstGeom>
          <a:noFill/>
          <a:scene3d>
            <a:camera prst="orthographicFront"/>
            <a:lightRig rig="soft" dir="tl">
              <a:rot lat="0" lon="0" rev="0"/>
            </a:lightRig>
          </a:scene3d>
          <a:sp3d>
            <a:bevelT prst="relaxedInset"/>
          </a:sp3d>
        </p:spPr>
        <p:txBody>
          <a:bodyPr wrap="none">
            <a:spAutoFit/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MĨ THUẬT</a:t>
            </a:r>
            <a:endParaRPr lang="vi-VN" sz="5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16883" y="2256919"/>
            <a:ext cx="8820940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4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 ĐỀ 12: TRANG PHỤC CỦA EM </a:t>
            </a:r>
            <a:endParaRPr lang="vi-VN" sz="40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32-Point Star 5"/>
          <p:cNvSpPr/>
          <p:nvPr/>
        </p:nvSpPr>
        <p:spPr>
          <a:xfrm>
            <a:off x="2602593" y="4769738"/>
            <a:ext cx="3059924" cy="1899621"/>
          </a:xfrm>
          <a:prstGeom prst="star32">
            <a:avLst>
              <a:gd name="adj" fmla="val 24778"/>
            </a:avLst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2000" b="1" dirty="0" smtClean="0">
                <a:latin typeface="Times New Roman" pitchFamily="18" charset="0"/>
                <a:cs typeface="Times New Roman" pitchFamily="18" charset="0"/>
              </a:rPr>
              <a:t>3 TIẾT </a:t>
            </a:r>
            <a:endParaRPr lang="vi-VN" sz="2000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32" name="Object 33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1063269281"/>
              </p:ext>
            </p:extLst>
          </p:nvPr>
        </p:nvGraphicFramePr>
        <p:xfrm>
          <a:off x="6400800" y="3392109"/>
          <a:ext cx="2743200" cy="3505200"/>
        </p:xfrm>
        <a:graphic>
          <a:graphicData uri="http://schemas.openxmlformats.org/presentationml/2006/ole">
            <p:oleObj spid="_x0000_s5273" name="Clip" r:id="rId3" imgW="1999793" imgH="1831543" progId="">
              <p:embed/>
            </p:oleObj>
          </a:graphicData>
        </a:graphic>
      </p:graphicFrame>
      <p:grpSp>
        <p:nvGrpSpPr>
          <p:cNvPr id="333" name="Group 7"/>
          <p:cNvGrpSpPr>
            <a:grpSpLocks/>
          </p:cNvGrpSpPr>
          <p:nvPr/>
        </p:nvGrpSpPr>
        <p:grpSpPr bwMode="auto">
          <a:xfrm>
            <a:off x="0" y="0"/>
            <a:ext cx="4495800" cy="5257800"/>
            <a:chOff x="2" y="0"/>
            <a:chExt cx="995" cy="2099"/>
          </a:xfrm>
        </p:grpSpPr>
        <p:sp>
          <p:nvSpPr>
            <p:cNvPr id="334" name="AutoShape 8"/>
            <p:cNvSpPr>
              <a:spLocks noChangeAspect="1" noChangeArrowheads="1" noTextEdit="1"/>
            </p:cNvSpPr>
            <p:nvPr/>
          </p:nvSpPr>
          <p:spPr bwMode="auto">
            <a:xfrm>
              <a:off x="192" y="1296"/>
              <a:ext cx="805" cy="8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grpSp>
          <p:nvGrpSpPr>
            <p:cNvPr id="335" name="Group 9"/>
            <p:cNvGrpSpPr>
              <a:grpSpLocks/>
            </p:cNvGrpSpPr>
            <p:nvPr/>
          </p:nvGrpSpPr>
          <p:grpSpPr bwMode="auto">
            <a:xfrm>
              <a:off x="10" y="3"/>
              <a:ext cx="794" cy="666"/>
              <a:chOff x="10" y="3"/>
              <a:chExt cx="794" cy="666"/>
            </a:xfrm>
          </p:grpSpPr>
          <p:sp>
            <p:nvSpPr>
              <p:cNvPr id="456" name="Freeform 10"/>
              <p:cNvSpPr>
                <a:spLocks/>
              </p:cNvSpPr>
              <p:nvPr/>
            </p:nvSpPr>
            <p:spPr bwMode="auto">
              <a:xfrm>
                <a:off x="436" y="21"/>
                <a:ext cx="112" cy="49"/>
              </a:xfrm>
              <a:custGeom>
                <a:avLst/>
                <a:gdLst>
                  <a:gd name="T0" fmla="*/ 0 w 223"/>
                  <a:gd name="T1" fmla="*/ 1 h 98"/>
                  <a:gd name="T2" fmla="*/ 0 w 223"/>
                  <a:gd name="T3" fmla="*/ 1 h 98"/>
                  <a:gd name="T4" fmla="*/ 1 w 223"/>
                  <a:gd name="T5" fmla="*/ 1 h 98"/>
                  <a:gd name="T6" fmla="*/ 1 w 223"/>
                  <a:gd name="T7" fmla="*/ 1 h 98"/>
                  <a:gd name="T8" fmla="*/ 1 w 223"/>
                  <a:gd name="T9" fmla="*/ 1 h 98"/>
                  <a:gd name="T10" fmla="*/ 1 w 223"/>
                  <a:gd name="T11" fmla="*/ 1 h 98"/>
                  <a:gd name="T12" fmla="*/ 1 w 223"/>
                  <a:gd name="T13" fmla="*/ 1 h 98"/>
                  <a:gd name="T14" fmla="*/ 1 w 223"/>
                  <a:gd name="T15" fmla="*/ 1 h 98"/>
                  <a:gd name="T16" fmla="*/ 1 w 223"/>
                  <a:gd name="T17" fmla="*/ 1 h 98"/>
                  <a:gd name="T18" fmla="*/ 1 w 223"/>
                  <a:gd name="T19" fmla="*/ 1 h 98"/>
                  <a:gd name="T20" fmla="*/ 1 w 223"/>
                  <a:gd name="T21" fmla="*/ 1 h 98"/>
                  <a:gd name="T22" fmla="*/ 1 w 223"/>
                  <a:gd name="T23" fmla="*/ 1 h 98"/>
                  <a:gd name="T24" fmla="*/ 2 w 223"/>
                  <a:gd name="T25" fmla="*/ 1 h 98"/>
                  <a:gd name="T26" fmla="*/ 2 w 223"/>
                  <a:gd name="T27" fmla="*/ 1 h 98"/>
                  <a:gd name="T28" fmla="*/ 2 w 223"/>
                  <a:gd name="T29" fmla="*/ 1 h 98"/>
                  <a:gd name="T30" fmla="*/ 2 w 223"/>
                  <a:gd name="T31" fmla="*/ 1 h 98"/>
                  <a:gd name="T32" fmla="*/ 2 w 223"/>
                  <a:gd name="T33" fmla="*/ 1 h 98"/>
                  <a:gd name="T34" fmla="*/ 2 w 223"/>
                  <a:gd name="T35" fmla="*/ 1 h 98"/>
                  <a:gd name="T36" fmla="*/ 2 w 223"/>
                  <a:gd name="T37" fmla="*/ 1 h 98"/>
                  <a:gd name="T38" fmla="*/ 2 w 223"/>
                  <a:gd name="T39" fmla="*/ 1 h 98"/>
                  <a:gd name="T40" fmla="*/ 2 w 223"/>
                  <a:gd name="T41" fmla="*/ 0 h 98"/>
                  <a:gd name="T42" fmla="*/ 2 w 223"/>
                  <a:gd name="T43" fmla="*/ 1 h 98"/>
                  <a:gd name="T44" fmla="*/ 2 w 223"/>
                  <a:gd name="T45" fmla="*/ 1 h 98"/>
                  <a:gd name="T46" fmla="*/ 2 w 223"/>
                  <a:gd name="T47" fmla="*/ 1 h 98"/>
                  <a:gd name="T48" fmla="*/ 2 w 223"/>
                  <a:gd name="T49" fmla="*/ 1 h 98"/>
                  <a:gd name="T50" fmla="*/ 2 w 223"/>
                  <a:gd name="T51" fmla="*/ 1 h 98"/>
                  <a:gd name="T52" fmla="*/ 2 w 223"/>
                  <a:gd name="T53" fmla="*/ 1 h 98"/>
                  <a:gd name="T54" fmla="*/ 2 w 223"/>
                  <a:gd name="T55" fmla="*/ 1 h 98"/>
                  <a:gd name="T56" fmla="*/ 2 w 223"/>
                  <a:gd name="T57" fmla="*/ 1 h 98"/>
                  <a:gd name="T58" fmla="*/ 1 w 223"/>
                  <a:gd name="T59" fmla="*/ 1 h 98"/>
                  <a:gd name="T60" fmla="*/ 1 w 223"/>
                  <a:gd name="T61" fmla="*/ 1 h 98"/>
                  <a:gd name="T62" fmla="*/ 1 w 223"/>
                  <a:gd name="T63" fmla="*/ 1 h 98"/>
                  <a:gd name="T64" fmla="*/ 1 w 223"/>
                  <a:gd name="T65" fmla="*/ 1 h 98"/>
                  <a:gd name="T66" fmla="*/ 1 w 223"/>
                  <a:gd name="T67" fmla="*/ 1 h 98"/>
                  <a:gd name="T68" fmla="*/ 1 w 223"/>
                  <a:gd name="T69" fmla="*/ 1 h 98"/>
                  <a:gd name="T70" fmla="*/ 1 w 223"/>
                  <a:gd name="T71" fmla="*/ 1 h 98"/>
                  <a:gd name="T72" fmla="*/ 0 w 223"/>
                  <a:gd name="T73" fmla="*/ 1 h 98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0" t="0" r="r" b="b"/>
                <a:pathLst>
                  <a:path w="223" h="98">
                    <a:moveTo>
                      <a:pt x="0" y="85"/>
                    </a:moveTo>
                    <a:lnTo>
                      <a:pt x="0" y="84"/>
                    </a:lnTo>
                    <a:lnTo>
                      <a:pt x="3" y="83"/>
                    </a:lnTo>
                    <a:lnTo>
                      <a:pt x="6" y="82"/>
                    </a:lnTo>
                    <a:lnTo>
                      <a:pt x="6" y="80"/>
                    </a:lnTo>
                    <a:lnTo>
                      <a:pt x="24" y="85"/>
                    </a:lnTo>
                    <a:lnTo>
                      <a:pt x="43" y="87"/>
                    </a:lnTo>
                    <a:lnTo>
                      <a:pt x="60" y="88"/>
                    </a:lnTo>
                    <a:lnTo>
                      <a:pt x="76" y="86"/>
                    </a:lnTo>
                    <a:lnTo>
                      <a:pt x="92" y="83"/>
                    </a:lnTo>
                    <a:lnTo>
                      <a:pt x="108" y="78"/>
                    </a:lnTo>
                    <a:lnTo>
                      <a:pt x="123" y="72"/>
                    </a:lnTo>
                    <a:lnTo>
                      <a:pt x="137" y="65"/>
                    </a:lnTo>
                    <a:lnTo>
                      <a:pt x="151" y="57"/>
                    </a:lnTo>
                    <a:lnTo>
                      <a:pt x="163" y="49"/>
                    </a:lnTo>
                    <a:lnTo>
                      <a:pt x="175" y="41"/>
                    </a:lnTo>
                    <a:lnTo>
                      <a:pt x="187" y="32"/>
                    </a:lnTo>
                    <a:lnTo>
                      <a:pt x="197" y="23"/>
                    </a:lnTo>
                    <a:lnTo>
                      <a:pt x="206" y="15"/>
                    </a:lnTo>
                    <a:lnTo>
                      <a:pt x="215" y="7"/>
                    </a:lnTo>
                    <a:lnTo>
                      <a:pt x="223" y="0"/>
                    </a:lnTo>
                    <a:lnTo>
                      <a:pt x="221" y="9"/>
                    </a:lnTo>
                    <a:lnTo>
                      <a:pt x="215" y="18"/>
                    </a:lnTo>
                    <a:lnTo>
                      <a:pt x="207" y="27"/>
                    </a:lnTo>
                    <a:lnTo>
                      <a:pt x="196" y="38"/>
                    </a:lnTo>
                    <a:lnTo>
                      <a:pt x="183" y="48"/>
                    </a:lnTo>
                    <a:lnTo>
                      <a:pt x="169" y="58"/>
                    </a:lnTo>
                    <a:lnTo>
                      <a:pt x="153" y="68"/>
                    </a:lnTo>
                    <a:lnTo>
                      <a:pt x="136" y="76"/>
                    </a:lnTo>
                    <a:lnTo>
                      <a:pt x="119" y="84"/>
                    </a:lnTo>
                    <a:lnTo>
                      <a:pt x="100" y="90"/>
                    </a:lnTo>
                    <a:lnTo>
                      <a:pt x="82" y="94"/>
                    </a:lnTo>
                    <a:lnTo>
                      <a:pt x="64" y="98"/>
                    </a:lnTo>
                    <a:lnTo>
                      <a:pt x="46" y="98"/>
                    </a:lnTo>
                    <a:lnTo>
                      <a:pt x="30" y="97"/>
                    </a:lnTo>
                    <a:lnTo>
                      <a:pt x="14" y="92"/>
                    </a:lnTo>
                    <a:lnTo>
                      <a:pt x="0" y="85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457" name="Freeform 11"/>
              <p:cNvSpPr>
                <a:spLocks/>
              </p:cNvSpPr>
              <p:nvPr/>
            </p:nvSpPr>
            <p:spPr bwMode="auto">
              <a:xfrm>
                <a:off x="524" y="7"/>
                <a:ext cx="6" cy="38"/>
              </a:xfrm>
              <a:custGeom>
                <a:avLst/>
                <a:gdLst>
                  <a:gd name="T0" fmla="*/ 0 w 13"/>
                  <a:gd name="T1" fmla="*/ 0 h 76"/>
                  <a:gd name="T2" fmla="*/ 0 w 13"/>
                  <a:gd name="T3" fmla="*/ 1 h 76"/>
                  <a:gd name="T4" fmla="*/ 0 w 13"/>
                  <a:gd name="T5" fmla="*/ 1 h 76"/>
                  <a:gd name="T6" fmla="*/ 0 w 13"/>
                  <a:gd name="T7" fmla="*/ 1 h 76"/>
                  <a:gd name="T8" fmla="*/ 0 w 13"/>
                  <a:gd name="T9" fmla="*/ 1 h 76"/>
                  <a:gd name="T10" fmla="*/ 0 w 13"/>
                  <a:gd name="T11" fmla="*/ 1 h 76"/>
                  <a:gd name="T12" fmla="*/ 0 w 13"/>
                  <a:gd name="T13" fmla="*/ 1 h 76"/>
                  <a:gd name="T14" fmla="*/ 0 w 13"/>
                  <a:gd name="T15" fmla="*/ 1 h 76"/>
                  <a:gd name="T16" fmla="*/ 0 w 13"/>
                  <a:gd name="T17" fmla="*/ 0 h 7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3" h="76">
                    <a:moveTo>
                      <a:pt x="9" y="0"/>
                    </a:moveTo>
                    <a:lnTo>
                      <a:pt x="13" y="9"/>
                    </a:lnTo>
                    <a:lnTo>
                      <a:pt x="13" y="31"/>
                    </a:lnTo>
                    <a:lnTo>
                      <a:pt x="9" y="56"/>
                    </a:lnTo>
                    <a:lnTo>
                      <a:pt x="0" y="76"/>
                    </a:lnTo>
                    <a:lnTo>
                      <a:pt x="2" y="56"/>
                    </a:lnTo>
                    <a:lnTo>
                      <a:pt x="5" y="31"/>
                    </a:lnTo>
                    <a:lnTo>
                      <a:pt x="7" y="9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458" name="Freeform 12"/>
              <p:cNvSpPr>
                <a:spLocks/>
              </p:cNvSpPr>
              <p:nvPr/>
            </p:nvSpPr>
            <p:spPr bwMode="auto">
              <a:xfrm>
                <a:off x="515" y="6"/>
                <a:ext cx="8" cy="46"/>
              </a:xfrm>
              <a:custGeom>
                <a:avLst/>
                <a:gdLst>
                  <a:gd name="T0" fmla="*/ 1 w 16"/>
                  <a:gd name="T1" fmla="*/ 0 h 91"/>
                  <a:gd name="T2" fmla="*/ 1 w 16"/>
                  <a:gd name="T3" fmla="*/ 1 h 91"/>
                  <a:gd name="T4" fmla="*/ 1 w 16"/>
                  <a:gd name="T5" fmla="*/ 1 h 91"/>
                  <a:gd name="T6" fmla="*/ 1 w 16"/>
                  <a:gd name="T7" fmla="*/ 1 h 91"/>
                  <a:gd name="T8" fmla="*/ 0 w 16"/>
                  <a:gd name="T9" fmla="*/ 1 h 91"/>
                  <a:gd name="T10" fmla="*/ 1 w 16"/>
                  <a:gd name="T11" fmla="*/ 1 h 91"/>
                  <a:gd name="T12" fmla="*/ 1 w 16"/>
                  <a:gd name="T13" fmla="*/ 1 h 91"/>
                  <a:gd name="T14" fmla="*/ 1 w 16"/>
                  <a:gd name="T15" fmla="*/ 1 h 91"/>
                  <a:gd name="T16" fmla="*/ 1 w 16"/>
                  <a:gd name="T17" fmla="*/ 0 h 9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6" h="91">
                    <a:moveTo>
                      <a:pt x="12" y="0"/>
                    </a:moveTo>
                    <a:lnTo>
                      <a:pt x="16" y="11"/>
                    </a:lnTo>
                    <a:lnTo>
                      <a:pt x="15" y="38"/>
                    </a:lnTo>
                    <a:lnTo>
                      <a:pt x="10" y="68"/>
                    </a:lnTo>
                    <a:lnTo>
                      <a:pt x="0" y="91"/>
                    </a:lnTo>
                    <a:lnTo>
                      <a:pt x="2" y="72"/>
                    </a:lnTo>
                    <a:lnTo>
                      <a:pt x="4" y="41"/>
                    </a:lnTo>
                    <a:lnTo>
                      <a:pt x="8" y="12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459" name="Freeform 13"/>
              <p:cNvSpPr>
                <a:spLocks/>
              </p:cNvSpPr>
              <p:nvPr/>
            </p:nvSpPr>
            <p:spPr bwMode="auto">
              <a:xfrm>
                <a:off x="499" y="13"/>
                <a:ext cx="6" cy="48"/>
              </a:xfrm>
              <a:custGeom>
                <a:avLst/>
                <a:gdLst>
                  <a:gd name="T0" fmla="*/ 0 w 13"/>
                  <a:gd name="T1" fmla="*/ 0 h 95"/>
                  <a:gd name="T2" fmla="*/ 0 w 13"/>
                  <a:gd name="T3" fmla="*/ 1 h 95"/>
                  <a:gd name="T4" fmla="*/ 0 w 13"/>
                  <a:gd name="T5" fmla="*/ 1 h 95"/>
                  <a:gd name="T6" fmla="*/ 0 w 13"/>
                  <a:gd name="T7" fmla="*/ 1 h 95"/>
                  <a:gd name="T8" fmla="*/ 0 w 13"/>
                  <a:gd name="T9" fmla="*/ 1 h 95"/>
                  <a:gd name="T10" fmla="*/ 0 w 13"/>
                  <a:gd name="T11" fmla="*/ 1 h 95"/>
                  <a:gd name="T12" fmla="*/ 0 w 13"/>
                  <a:gd name="T13" fmla="*/ 1 h 95"/>
                  <a:gd name="T14" fmla="*/ 0 w 13"/>
                  <a:gd name="T15" fmla="*/ 1 h 95"/>
                  <a:gd name="T16" fmla="*/ 0 w 13"/>
                  <a:gd name="T17" fmla="*/ 0 h 9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3" h="95">
                    <a:moveTo>
                      <a:pt x="7" y="0"/>
                    </a:moveTo>
                    <a:lnTo>
                      <a:pt x="12" y="12"/>
                    </a:lnTo>
                    <a:lnTo>
                      <a:pt x="13" y="41"/>
                    </a:lnTo>
                    <a:lnTo>
                      <a:pt x="10" y="73"/>
                    </a:lnTo>
                    <a:lnTo>
                      <a:pt x="0" y="95"/>
                    </a:lnTo>
                    <a:lnTo>
                      <a:pt x="0" y="76"/>
                    </a:lnTo>
                    <a:lnTo>
                      <a:pt x="1" y="43"/>
                    </a:lnTo>
                    <a:lnTo>
                      <a:pt x="4" y="13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460" name="Freeform 14"/>
              <p:cNvSpPr>
                <a:spLocks/>
              </p:cNvSpPr>
              <p:nvPr/>
            </p:nvSpPr>
            <p:spPr bwMode="auto">
              <a:xfrm>
                <a:off x="488" y="22"/>
                <a:ext cx="5" cy="43"/>
              </a:xfrm>
              <a:custGeom>
                <a:avLst/>
                <a:gdLst>
                  <a:gd name="T0" fmla="*/ 1 w 10"/>
                  <a:gd name="T1" fmla="*/ 0 h 85"/>
                  <a:gd name="T2" fmla="*/ 1 w 10"/>
                  <a:gd name="T3" fmla="*/ 1 h 85"/>
                  <a:gd name="T4" fmla="*/ 1 w 10"/>
                  <a:gd name="T5" fmla="*/ 1 h 85"/>
                  <a:gd name="T6" fmla="*/ 1 w 10"/>
                  <a:gd name="T7" fmla="*/ 1 h 85"/>
                  <a:gd name="T8" fmla="*/ 1 w 10"/>
                  <a:gd name="T9" fmla="*/ 1 h 85"/>
                  <a:gd name="T10" fmla="*/ 1 w 10"/>
                  <a:gd name="T11" fmla="*/ 1 h 85"/>
                  <a:gd name="T12" fmla="*/ 0 w 10"/>
                  <a:gd name="T13" fmla="*/ 1 h 85"/>
                  <a:gd name="T14" fmla="*/ 1 w 10"/>
                  <a:gd name="T15" fmla="*/ 1 h 85"/>
                  <a:gd name="T16" fmla="*/ 1 w 10"/>
                  <a:gd name="T17" fmla="*/ 0 h 8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0" h="85">
                    <a:moveTo>
                      <a:pt x="5" y="0"/>
                    </a:moveTo>
                    <a:lnTo>
                      <a:pt x="9" y="11"/>
                    </a:lnTo>
                    <a:lnTo>
                      <a:pt x="10" y="38"/>
                    </a:lnTo>
                    <a:lnTo>
                      <a:pt x="8" y="67"/>
                    </a:lnTo>
                    <a:lnTo>
                      <a:pt x="1" y="85"/>
                    </a:lnTo>
                    <a:lnTo>
                      <a:pt x="1" y="66"/>
                    </a:lnTo>
                    <a:lnTo>
                      <a:pt x="0" y="37"/>
                    </a:lnTo>
                    <a:lnTo>
                      <a:pt x="1" y="11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461" name="Freeform 15"/>
              <p:cNvSpPr>
                <a:spLocks/>
              </p:cNvSpPr>
              <p:nvPr/>
            </p:nvSpPr>
            <p:spPr bwMode="auto">
              <a:xfrm>
                <a:off x="468" y="33"/>
                <a:ext cx="6" cy="36"/>
              </a:xfrm>
              <a:custGeom>
                <a:avLst/>
                <a:gdLst>
                  <a:gd name="T0" fmla="*/ 0 w 13"/>
                  <a:gd name="T1" fmla="*/ 0 h 71"/>
                  <a:gd name="T2" fmla="*/ 0 w 13"/>
                  <a:gd name="T3" fmla="*/ 1 h 71"/>
                  <a:gd name="T4" fmla="*/ 0 w 13"/>
                  <a:gd name="T5" fmla="*/ 1 h 71"/>
                  <a:gd name="T6" fmla="*/ 0 w 13"/>
                  <a:gd name="T7" fmla="*/ 1 h 71"/>
                  <a:gd name="T8" fmla="*/ 0 w 13"/>
                  <a:gd name="T9" fmla="*/ 1 h 71"/>
                  <a:gd name="T10" fmla="*/ 0 w 13"/>
                  <a:gd name="T11" fmla="*/ 1 h 71"/>
                  <a:gd name="T12" fmla="*/ 0 w 13"/>
                  <a:gd name="T13" fmla="*/ 1 h 71"/>
                  <a:gd name="T14" fmla="*/ 0 w 13"/>
                  <a:gd name="T15" fmla="*/ 1 h 71"/>
                  <a:gd name="T16" fmla="*/ 0 w 13"/>
                  <a:gd name="T17" fmla="*/ 0 h 7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3" h="71">
                    <a:moveTo>
                      <a:pt x="3" y="0"/>
                    </a:moveTo>
                    <a:lnTo>
                      <a:pt x="8" y="8"/>
                    </a:lnTo>
                    <a:lnTo>
                      <a:pt x="13" y="29"/>
                    </a:lnTo>
                    <a:lnTo>
                      <a:pt x="12" y="52"/>
                    </a:lnTo>
                    <a:lnTo>
                      <a:pt x="5" y="71"/>
                    </a:lnTo>
                    <a:lnTo>
                      <a:pt x="4" y="54"/>
                    </a:lnTo>
                    <a:lnTo>
                      <a:pt x="1" y="30"/>
                    </a:lnTo>
                    <a:lnTo>
                      <a:pt x="0" y="9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462" name="Freeform 16"/>
              <p:cNvSpPr>
                <a:spLocks/>
              </p:cNvSpPr>
              <p:nvPr/>
            </p:nvSpPr>
            <p:spPr bwMode="auto">
              <a:xfrm>
                <a:off x="439" y="49"/>
                <a:ext cx="7" cy="17"/>
              </a:xfrm>
              <a:custGeom>
                <a:avLst/>
                <a:gdLst>
                  <a:gd name="T0" fmla="*/ 0 w 15"/>
                  <a:gd name="T1" fmla="*/ 0 h 35"/>
                  <a:gd name="T2" fmla="*/ 0 w 15"/>
                  <a:gd name="T3" fmla="*/ 0 h 35"/>
                  <a:gd name="T4" fmla="*/ 0 w 15"/>
                  <a:gd name="T5" fmla="*/ 0 h 35"/>
                  <a:gd name="T6" fmla="*/ 0 w 15"/>
                  <a:gd name="T7" fmla="*/ 0 h 35"/>
                  <a:gd name="T8" fmla="*/ 0 w 15"/>
                  <a:gd name="T9" fmla="*/ 0 h 35"/>
                  <a:gd name="T10" fmla="*/ 0 w 15"/>
                  <a:gd name="T11" fmla="*/ 0 h 35"/>
                  <a:gd name="T12" fmla="*/ 0 w 15"/>
                  <a:gd name="T13" fmla="*/ 0 h 35"/>
                  <a:gd name="T14" fmla="*/ 0 w 15"/>
                  <a:gd name="T15" fmla="*/ 0 h 35"/>
                  <a:gd name="T16" fmla="*/ 0 w 15"/>
                  <a:gd name="T17" fmla="*/ 0 h 3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5" h="35">
                    <a:moveTo>
                      <a:pt x="2" y="0"/>
                    </a:moveTo>
                    <a:lnTo>
                      <a:pt x="6" y="3"/>
                    </a:lnTo>
                    <a:lnTo>
                      <a:pt x="12" y="14"/>
                    </a:lnTo>
                    <a:lnTo>
                      <a:pt x="15" y="27"/>
                    </a:lnTo>
                    <a:lnTo>
                      <a:pt x="11" y="35"/>
                    </a:lnTo>
                    <a:lnTo>
                      <a:pt x="11" y="23"/>
                    </a:lnTo>
                    <a:lnTo>
                      <a:pt x="5" y="12"/>
                    </a:lnTo>
                    <a:lnTo>
                      <a:pt x="0" y="3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463" name="Freeform 17"/>
              <p:cNvSpPr>
                <a:spLocks/>
              </p:cNvSpPr>
              <p:nvPr/>
            </p:nvSpPr>
            <p:spPr bwMode="auto">
              <a:xfrm>
                <a:off x="535" y="3"/>
                <a:ext cx="6" cy="33"/>
              </a:xfrm>
              <a:custGeom>
                <a:avLst/>
                <a:gdLst>
                  <a:gd name="T0" fmla="*/ 0 w 13"/>
                  <a:gd name="T1" fmla="*/ 0 h 66"/>
                  <a:gd name="T2" fmla="*/ 0 w 13"/>
                  <a:gd name="T3" fmla="*/ 1 h 66"/>
                  <a:gd name="T4" fmla="*/ 0 w 13"/>
                  <a:gd name="T5" fmla="*/ 1 h 66"/>
                  <a:gd name="T6" fmla="*/ 0 w 13"/>
                  <a:gd name="T7" fmla="*/ 1 h 66"/>
                  <a:gd name="T8" fmla="*/ 0 w 13"/>
                  <a:gd name="T9" fmla="*/ 1 h 66"/>
                  <a:gd name="T10" fmla="*/ 0 w 13"/>
                  <a:gd name="T11" fmla="*/ 1 h 66"/>
                  <a:gd name="T12" fmla="*/ 0 w 13"/>
                  <a:gd name="T13" fmla="*/ 1 h 66"/>
                  <a:gd name="T14" fmla="*/ 0 w 13"/>
                  <a:gd name="T15" fmla="*/ 1 h 66"/>
                  <a:gd name="T16" fmla="*/ 0 w 13"/>
                  <a:gd name="T17" fmla="*/ 0 h 6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3" h="66">
                    <a:moveTo>
                      <a:pt x="9" y="0"/>
                    </a:moveTo>
                    <a:lnTo>
                      <a:pt x="13" y="7"/>
                    </a:lnTo>
                    <a:lnTo>
                      <a:pt x="13" y="25"/>
                    </a:lnTo>
                    <a:lnTo>
                      <a:pt x="9" y="46"/>
                    </a:lnTo>
                    <a:lnTo>
                      <a:pt x="0" y="66"/>
                    </a:lnTo>
                    <a:lnTo>
                      <a:pt x="2" y="47"/>
                    </a:lnTo>
                    <a:lnTo>
                      <a:pt x="3" y="25"/>
                    </a:lnTo>
                    <a:lnTo>
                      <a:pt x="6" y="8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464" name="Freeform 18"/>
              <p:cNvSpPr>
                <a:spLocks/>
              </p:cNvSpPr>
              <p:nvPr/>
            </p:nvSpPr>
            <p:spPr bwMode="auto">
              <a:xfrm>
                <a:off x="508" y="10"/>
                <a:ext cx="6" cy="46"/>
              </a:xfrm>
              <a:custGeom>
                <a:avLst/>
                <a:gdLst>
                  <a:gd name="T0" fmla="*/ 1 w 12"/>
                  <a:gd name="T1" fmla="*/ 0 h 93"/>
                  <a:gd name="T2" fmla="*/ 1 w 12"/>
                  <a:gd name="T3" fmla="*/ 0 h 93"/>
                  <a:gd name="T4" fmla="*/ 1 w 12"/>
                  <a:gd name="T5" fmla="*/ 0 h 93"/>
                  <a:gd name="T6" fmla="*/ 1 w 12"/>
                  <a:gd name="T7" fmla="*/ 0 h 93"/>
                  <a:gd name="T8" fmla="*/ 0 w 12"/>
                  <a:gd name="T9" fmla="*/ 0 h 93"/>
                  <a:gd name="T10" fmla="*/ 0 w 12"/>
                  <a:gd name="T11" fmla="*/ 0 h 93"/>
                  <a:gd name="T12" fmla="*/ 1 w 12"/>
                  <a:gd name="T13" fmla="*/ 0 h 93"/>
                  <a:gd name="T14" fmla="*/ 1 w 12"/>
                  <a:gd name="T15" fmla="*/ 0 h 93"/>
                  <a:gd name="T16" fmla="*/ 1 w 12"/>
                  <a:gd name="T17" fmla="*/ 0 h 9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2" h="93">
                    <a:moveTo>
                      <a:pt x="7" y="0"/>
                    </a:moveTo>
                    <a:lnTo>
                      <a:pt x="11" y="12"/>
                    </a:lnTo>
                    <a:lnTo>
                      <a:pt x="12" y="40"/>
                    </a:lnTo>
                    <a:lnTo>
                      <a:pt x="9" y="71"/>
                    </a:lnTo>
                    <a:lnTo>
                      <a:pt x="0" y="93"/>
                    </a:lnTo>
                    <a:lnTo>
                      <a:pt x="0" y="75"/>
                    </a:lnTo>
                    <a:lnTo>
                      <a:pt x="1" y="42"/>
                    </a:lnTo>
                    <a:lnTo>
                      <a:pt x="3" y="12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465" name="Freeform 19"/>
              <p:cNvSpPr>
                <a:spLocks/>
              </p:cNvSpPr>
              <p:nvPr/>
            </p:nvSpPr>
            <p:spPr bwMode="auto">
              <a:xfrm>
                <a:off x="476" y="26"/>
                <a:ext cx="7" cy="41"/>
              </a:xfrm>
              <a:custGeom>
                <a:avLst/>
                <a:gdLst>
                  <a:gd name="T0" fmla="*/ 1 w 13"/>
                  <a:gd name="T1" fmla="*/ 0 h 82"/>
                  <a:gd name="T2" fmla="*/ 1 w 13"/>
                  <a:gd name="T3" fmla="*/ 1 h 82"/>
                  <a:gd name="T4" fmla="*/ 1 w 13"/>
                  <a:gd name="T5" fmla="*/ 1 h 82"/>
                  <a:gd name="T6" fmla="*/ 1 w 13"/>
                  <a:gd name="T7" fmla="*/ 1 h 82"/>
                  <a:gd name="T8" fmla="*/ 1 w 13"/>
                  <a:gd name="T9" fmla="*/ 1 h 82"/>
                  <a:gd name="T10" fmla="*/ 1 w 13"/>
                  <a:gd name="T11" fmla="*/ 1 h 82"/>
                  <a:gd name="T12" fmla="*/ 1 w 13"/>
                  <a:gd name="T13" fmla="*/ 1 h 82"/>
                  <a:gd name="T14" fmla="*/ 0 w 13"/>
                  <a:gd name="T15" fmla="*/ 1 h 82"/>
                  <a:gd name="T16" fmla="*/ 1 w 13"/>
                  <a:gd name="T17" fmla="*/ 0 h 8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3" h="82">
                    <a:moveTo>
                      <a:pt x="3" y="0"/>
                    </a:moveTo>
                    <a:lnTo>
                      <a:pt x="8" y="10"/>
                    </a:lnTo>
                    <a:lnTo>
                      <a:pt x="13" y="33"/>
                    </a:lnTo>
                    <a:lnTo>
                      <a:pt x="13" y="61"/>
                    </a:lnTo>
                    <a:lnTo>
                      <a:pt x="6" y="82"/>
                    </a:lnTo>
                    <a:lnTo>
                      <a:pt x="5" y="62"/>
                    </a:lnTo>
                    <a:lnTo>
                      <a:pt x="3" y="36"/>
                    </a:lnTo>
                    <a:lnTo>
                      <a:pt x="0" y="1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466" name="Freeform 20"/>
              <p:cNvSpPr>
                <a:spLocks/>
              </p:cNvSpPr>
              <p:nvPr/>
            </p:nvSpPr>
            <p:spPr bwMode="auto">
              <a:xfrm>
                <a:off x="461" y="35"/>
                <a:ext cx="4" cy="34"/>
              </a:xfrm>
              <a:custGeom>
                <a:avLst/>
                <a:gdLst>
                  <a:gd name="T0" fmla="*/ 1 w 7"/>
                  <a:gd name="T1" fmla="*/ 0 h 68"/>
                  <a:gd name="T2" fmla="*/ 1 w 7"/>
                  <a:gd name="T3" fmla="*/ 1 h 68"/>
                  <a:gd name="T4" fmla="*/ 1 w 7"/>
                  <a:gd name="T5" fmla="*/ 1 h 68"/>
                  <a:gd name="T6" fmla="*/ 1 w 7"/>
                  <a:gd name="T7" fmla="*/ 1 h 68"/>
                  <a:gd name="T8" fmla="*/ 1 w 7"/>
                  <a:gd name="T9" fmla="*/ 1 h 68"/>
                  <a:gd name="T10" fmla="*/ 1 w 7"/>
                  <a:gd name="T11" fmla="*/ 1 h 68"/>
                  <a:gd name="T12" fmla="*/ 0 w 7"/>
                  <a:gd name="T13" fmla="*/ 1 h 68"/>
                  <a:gd name="T14" fmla="*/ 0 w 7"/>
                  <a:gd name="T15" fmla="*/ 1 h 68"/>
                  <a:gd name="T16" fmla="*/ 1 w 7"/>
                  <a:gd name="T17" fmla="*/ 0 h 6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7" h="68">
                    <a:moveTo>
                      <a:pt x="3" y="0"/>
                    </a:moveTo>
                    <a:lnTo>
                      <a:pt x="6" y="11"/>
                    </a:lnTo>
                    <a:lnTo>
                      <a:pt x="7" y="32"/>
                    </a:lnTo>
                    <a:lnTo>
                      <a:pt x="6" y="56"/>
                    </a:lnTo>
                    <a:lnTo>
                      <a:pt x="2" y="68"/>
                    </a:lnTo>
                    <a:lnTo>
                      <a:pt x="2" y="53"/>
                    </a:lnTo>
                    <a:lnTo>
                      <a:pt x="0" y="32"/>
                    </a:lnTo>
                    <a:lnTo>
                      <a:pt x="0" y="12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467" name="Freeform 21"/>
              <p:cNvSpPr>
                <a:spLocks/>
              </p:cNvSpPr>
              <p:nvPr/>
            </p:nvSpPr>
            <p:spPr bwMode="auto">
              <a:xfrm>
                <a:off x="449" y="47"/>
                <a:ext cx="7" cy="21"/>
              </a:xfrm>
              <a:custGeom>
                <a:avLst/>
                <a:gdLst>
                  <a:gd name="T0" fmla="*/ 1 w 14"/>
                  <a:gd name="T1" fmla="*/ 0 h 41"/>
                  <a:gd name="T2" fmla="*/ 1 w 14"/>
                  <a:gd name="T3" fmla="*/ 1 h 41"/>
                  <a:gd name="T4" fmla="*/ 1 w 14"/>
                  <a:gd name="T5" fmla="*/ 1 h 41"/>
                  <a:gd name="T6" fmla="*/ 1 w 14"/>
                  <a:gd name="T7" fmla="*/ 1 h 41"/>
                  <a:gd name="T8" fmla="*/ 1 w 14"/>
                  <a:gd name="T9" fmla="*/ 1 h 41"/>
                  <a:gd name="T10" fmla="*/ 1 w 14"/>
                  <a:gd name="T11" fmla="*/ 1 h 41"/>
                  <a:gd name="T12" fmla="*/ 1 w 14"/>
                  <a:gd name="T13" fmla="*/ 1 h 41"/>
                  <a:gd name="T14" fmla="*/ 0 w 14"/>
                  <a:gd name="T15" fmla="*/ 1 h 41"/>
                  <a:gd name="T16" fmla="*/ 1 w 14"/>
                  <a:gd name="T17" fmla="*/ 0 h 4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3" y="0"/>
                    </a:moveTo>
                    <a:lnTo>
                      <a:pt x="7" y="4"/>
                    </a:lnTo>
                    <a:lnTo>
                      <a:pt x="12" y="17"/>
                    </a:lnTo>
                    <a:lnTo>
                      <a:pt x="14" y="32"/>
                    </a:lnTo>
                    <a:lnTo>
                      <a:pt x="9" y="41"/>
                    </a:lnTo>
                    <a:lnTo>
                      <a:pt x="9" y="30"/>
                    </a:lnTo>
                    <a:lnTo>
                      <a:pt x="5" y="16"/>
                    </a:lnTo>
                    <a:lnTo>
                      <a:pt x="0" y="4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468" name="Freeform 22"/>
              <p:cNvSpPr>
                <a:spLocks/>
              </p:cNvSpPr>
              <p:nvPr/>
            </p:nvSpPr>
            <p:spPr bwMode="auto">
              <a:xfrm>
                <a:off x="544" y="7"/>
                <a:ext cx="6" cy="22"/>
              </a:xfrm>
              <a:custGeom>
                <a:avLst/>
                <a:gdLst>
                  <a:gd name="T0" fmla="*/ 0 w 14"/>
                  <a:gd name="T1" fmla="*/ 1 h 43"/>
                  <a:gd name="T2" fmla="*/ 0 w 14"/>
                  <a:gd name="T3" fmla="*/ 1 h 43"/>
                  <a:gd name="T4" fmla="*/ 0 w 14"/>
                  <a:gd name="T5" fmla="*/ 1 h 43"/>
                  <a:gd name="T6" fmla="*/ 0 w 14"/>
                  <a:gd name="T7" fmla="*/ 1 h 43"/>
                  <a:gd name="T8" fmla="*/ 0 w 14"/>
                  <a:gd name="T9" fmla="*/ 0 h 43"/>
                  <a:gd name="T10" fmla="*/ 0 w 14"/>
                  <a:gd name="T11" fmla="*/ 1 h 43"/>
                  <a:gd name="T12" fmla="*/ 0 w 14"/>
                  <a:gd name="T13" fmla="*/ 1 h 43"/>
                  <a:gd name="T14" fmla="*/ 0 w 14"/>
                  <a:gd name="T15" fmla="*/ 1 h 43"/>
                  <a:gd name="T16" fmla="*/ 0 w 14"/>
                  <a:gd name="T17" fmla="*/ 1 h 4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lnTo>
                      <a:pt x="0" y="33"/>
                    </a:lnTo>
                    <a:lnTo>
                      <a:pt x="1" y="17"/>
                    </a:lnTo>
                    <a:lnTo>
                      <a:pt x="5" y="5"/>
                    </a:lnTo>
                    <a:lnTo>
                      <a:pt x="11" y="0"/>
                    </a:lnTo>
                    <a:lnTo>
                      <a:pt x="14" y="7"/>
                    </a:lnTo>
                    <a:lnTo>
                      <a:pt x="11" y="20"/>
                    </a:lnTo>
                    <a:lnTo>
                      <a:pt x="5" y="33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469" name="Freeform 23"/>
              <p:cNvSpPr>
                <a:spLocks/>
              </p:cNvSpPr>
              <p:nvPr/>
            </p:nvSpPr>
            <p:spPr bwMode="auto">
              <a:xfrm>
                <a:off x="542" y="25"/>
                <a:ext cx="20" cy="5"/>
              </a:xfrm>
              <a:custGeom>
                <a:avLst/>
                <a:gdLst>
                  <a:gd name="T0" fmla="*/ 0 w 39"/>
                  <a:gd name="T1" fmla="*/ 1 h 9"/>
                  <a:gd name="T2" fmla="*/ 1 w 39"/>
                  <a:gd name="T3" fmla="*/ 1 h 9"/>
                  <a:gd name="T4" fmla="*/ 1 w 39"/>
                  <a:gd name="T5" fmla="*/ 1 h 9"/>
                  <a:gd name="T6" fmla="*/ 1 w 39"/>
                  <a:gd name="T7" fmla="*/ 1 h 9"/>
                  <a:gd name="T8" fmla="*/ 1 w 39"/>
                  <a:gd name="T9" fmla="*/ 1 h 9"/>
                  <a:gd name="T10" fmla="*/ 1 w 39"/>
                  <a:gd name="T11" fmla="*/ 1 h 9"/>
                  <a:gd name="T12" fmla="*/ 1 w 39"/>
                  <a:gd name="T13" fmla="*/ 1 h 9"/>
                  <a:gd name="T14" fmla="*/ 1 w 39"/>
                  <a:gd name="T15" fmla="*/ 1 h 9"/>
                  <a:gd name="T16" fmla="*/ 1 w 39"/>
                  <a:gd name="T17" fmla="*/ 1 h 9"/>
                  <a:gd name="T18" fmla="*/ 1 w 39"/>
                  <a:gd name="T19" fmla="*/ 1 h 9"/>
                  <a:gd name="T20" fmla="*/ 1 w 39"/>
                  <a:gd name="T21" fmla="*/ 0 h 9"/>
                  <a:gd name="T22" fmla="*/ 1 w 39"/>
                  <a:gd name="T23" fmla="*/ 0 h 9"/>
                  <a:gd name="T24" fmla="*/ 1 w 39"/>
                  <a:gd name="T25" fmla="*/ 1 h 9"/>
                  <a:gd name="T26" fmla="*/ 1 w 39"/>
                  <a:gd name="T27" fmla="*/ 1 h 9"/>
                  <a:gd name="T28" fmla="*/ 1 w 39"/>
                  <a:gd name="T29" fmla="*/ 1 h 9"/>
                  <a:gd name="T30" fmla="*/ 1 w 39"/>
                  <a:gd name="T31" fmla="*/ 1 h 9"/>
                  <a:gd name="T32" fmla="*/ 0 w 39"/>
                  <a:gd name="T33" fmla="*/ 1 h 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9" h="9">
                    <a:moveTo>
                      <a:pt x="0" y="8"/>
                    </a:moveTo>
                    <a:lnTo>
                      <a:pt x="2" y="8"/>
                    </a:lnTo>
                    <a:lnTo>
                      <a:pt x="7" y="8"/>
                    </a:lnTo>
                    <a:lnTo>
                      <a:pt x="14" y="8"/>
                    </a:lnTo>
                    <a:lnTo>
                      <a:pt x="21" y="9"/>
                    </a:lnTo>
                    <a:lnTo>
                      <a:pt x="27" y="9"/>
                    </a:lnTo>
                    <a:lnTo>
                      <a:pt x="33" y="8"/>
                    </a:lnTo>
                    <a:lnTo>
                      <a:pt x="37" y="5"/>
                    </a:lnTo>
                    <a:lnTo>
                      <a:pt x="39" y="3"/>
                    </a:lnTo>
                    <a:lnTo>
                      <a:pt x="38" y="1"/>
                    </a:lnTo>
                    <a:lnTo>
                      <a:pt x="34" y="0"/>
                    </a:lnTo>
                    <a:lnTo>
                      <a:pt x="30" y="0"/>
                    </a:lnTo>
                    <a:lnTo>
                      <a:pt x="23" y="1"/>
                    </a:lnTo>
                    <a:lnTo>
                      <a:pt x="16" y="3"/>
                    </a:lnTo>
                    <a:lnTo>
                      <a:pt x="9" y="4"/>
                    </a:lnTo>
                    <a:lnTo>
                      <a:pt x="4" y="7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470" name="Freeform 24"/>
              <p:cNvSpPr>
                <a:spLocks/>
              </p:cNvSpPr>
              <p:nvPr/>
            </p:nvSpPr>
            <p:spPr bwMode="auto">
              <a:xfrm>
                <a:off x="548" y="10"/>
                <a:ext cx="16" cy="12"/>
              </a:xfrm>
              <a:custGeom>
                <a:avLst/>
                <a:gdLst>
                  <a:gd name="T0" fmla="*/ 0 w 32"/>
                  <a:gd name="T1" fmla="*/ 1 h 24"/>
                  <a:gd name="T2" fmla="*/ 1 w 32"/>
                  <a:gd name="T3" fmla="*/ 1 h 24"/>
                  <a:gd name="T4" fmla="*/ 1 w 32"/>
                  <a:gd name="T5" fmla="*/ 1 h 24"/>
                  <a:gd name="T6" fmla="*/ 1 w 32"/>
                  <a:gd name="T7" fmla="*/ 1 h 24"/>
                  <a:gd name="T8" fmla="*/ 1 w 32"/>
                  <a:gd name="T9" fmla="*/ 1 h 24"/>
                  <a:gd name="T10" fmla="*/ 1 w 32"/>
                  <a:gd name="T11" fmla="*/ 1 h 24"/>
                  <a:gd name="T12" fmla="*/ 1 w 32"/>
                  <a:gd name="T13" fmla="*/ 1 h 24"/>
                  <a:gd name="T14" fmla="*/ 1 w 32"/>
                  <a:gd name="T15" fmla="*/ 1 h 24"/>
                  <a:gd name="T16" fmla="*/ 1 w 32"/>
                  <a:gd name="T17" fmla="*/ 0 h 24"/>
                  <a:gd name="T18" fmla="*/ 1 w 32"/>
                  <a:gd name="T19" fmla="*/ 0 h 24"/>
                  <a:gd name="T20" fmla="*/ 1 w 32"/>
                  <a:gd name="T21" fmla="*/ 1 h 24"/>
                  <a:gd name="T22" fmla="*/ 1 w 32"/>
                  <a:gd name="T23" fmla="*/ 1 h 24"/>
                  <a:gd name="T24" fmla="*/ 0 w 32"/>
                  <a:gd name="T25" fmla="*/ 1 h 2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32" h="24">
                    <a:moveTo>
                      <a:pt x="0" y="24"/>
                    </a:moveTo>
                    <a:lnTo>
                      <a:pt x="3" y="23"/>
                    </a:lnTo>
                    <a:lnTo>
                      <a:pt x="7" y="20"/>
                    </a:lnTo>
                    <a:lnTo>
                      <a:pt x="13" y="17"/>
                    </a:lnTo>
                    <a:lnTo>
                      <a:pt x="19" y="13"/>
                    </a:lnTo>
                    <a:lnTo>
                      <a:pt x="24" y="10"/>
                    </a:lnTo>
                    <a:lnTo>
                      <a:pt x="30" y="7"/>
                    </a:lnTo>
                    <a:lnTo>
                      <a:pt x="32" y="3"/>
                    </a:lnTo>
                    <a:lnTo>
                      <a:pt x="32" y="0"/>
                    </a:lnTo>
                    <a:lnTo>
                      <a:pt x="27" y="0"/>
                    </a:lnTo>
                    <a:lnTo>
                      <a:pt x="17" y="7"/>
                    </a:lnTo>
                    <a:lnTo>
                      <a:pt x="7" y="17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471" name="Freeform 25"/>
              <p:cNvSpPr>
                <a:spLocks/>
              </p:cNvSpPr>
              <p:nvPr/>
            </p:nvSpPr>
            <p:spPr bwMode="auto">
              <a:xfrm>
                <a:off x="453" y="66"/>
                <a:ext cx="6" cy="26"/>
              </a:xfrm>
              <a:custGeom>
                <a:avLst/>
                <a:gdLst>
                  <a:gd name="T0" fmla="*/ 1 w 12"/>
                  <a:gd name="T1" fmla="*/ 0 h 52"/>
                  <a:gd name="T2" fmla="*/ 1 w 12"/>
                  <a:gd name="T3" fmla="*/ 1 h 52"/>
                  <a:gd name="T4" fmla="*/ 1 w 12"/>
                  <a:gd name="T5" fmla="*/ 1 h 52"/>
                  <a:gd name="T6" fmla="*/ 1 w 12"/>
                  <a:gd name="T7" fmla="*/ 1 h 52"/>
                  <a:gd name="T8" fmla="*/ 1 w 12"/>
                  <a:gd name="T9" fmla="*/ 1 h 52"/>
                  <a:gd name="T10" fmla="*/ 1 w 12"/>
                  <a:gd name="T11" fmla="*/ 1 h 52"/>
                  <a:gd name="T12" fmla="*/ 0 w 12"/>
                  <a:gd name="T13" fmla="*/ 1 h 52"/>
                  <a:gd name="T14" fmla="*/ 1 w 12"/>
                  <a:gd name="T15" fmla="*/ 1 h 52"/>
                  <a:gd name="T16" fmla="*/ 1 w 12"/>
                  <a:gd name="T17" fmla="*/ 0 h 5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2" h="52">
                    <a:moveTo>
                      <a:pt x="1" y="0"/>
                    </a:moveTo>
                    <a:lnTo>
                      <a:pt x="8" y="13"/>
                    </a:lnTo>
                    <a:lnTo>
                      <a:pt x="12" y="29"/>
                    </a:lnTo>
                    <a:lnTo>
                      <a:pt x="11" y="44"/>
                    </a:lnTo>
                    <a:lnTo>
                      <a:pt x="6" y="52"/>
                    </a:lnTo>
                    <a:lnTo>
                      <a:pt x="1" y="48"/>
                    </a:lnTo>
                    <a:lnTo>
                      <a:pt x="0" y="33"/>
                    </a:lnTo>
                    <a:lnTo>
                      <a:pt x="1" y="15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472" name="Freeform 26"/>
              <p:cNvSpPr>
                <a:spLocks/>
              </p:cNvSpPr>
              <p:nvPr/>
            </p:nvSpPr>
            <p:spPr bwMode="auto">
              <a:xfrm>
                <a:off x="434" y="62"/>
                <a:ext cx="9" cy="25"/>
              </a:xfrm>
              <a:custGeom>
                <a:avLst/>
                <a:gdLst>
                  <a:gd name="T0" fmla="*/ 1 w 18"/>
                  <a:gd name="T1" fmla="*/ 0 h 49"/>
                  <a:gd name="T2" fmla="*/ 1 w 18"/>
                  <a:gd name="T3" fmla="*/ 1 h 49"/>
                  <a:gd name="T4" fmla="*/ 1 w 18"/>
                  <a:gd name="T5" fmla="*/ 1 h 49"/>
                  <a:gd name="T6" fmla="*/ 1 w 18"/>
                  <a:gd name="T7" fmla="*/ 1 h 49"/>
                  <a:gd name="T8" fmla="*/ 1 w 18"/>
                  <a:gd name="T9" fmla="*/ 1 h 49"/>
                  <a:gd name="T10" fmla="*/ 0 w 18"/>
                  <a:gd name="T11" fmla="*/ 1 h 49"/>
                  <a:gd name="T12" fmla="*/ 1 w 18"/>
                  <a:gd name="T13" fmla="*/ 1 h 49"/>
                  <a:gd name="T14" fmla="*/ 1 w 18"/>
                  <a:gd name="T15" fmla="*/ 1 h 49"/>
                  <a:gd name="T16" fmla="*/ 1 w 18"/>
                  <a:gd name="T17" fmla="*/ 0 h 49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8" h="49">
                    <a:moveTo>
                      <a:pt x="18" y="0"/>
                    </a:moveTo>
                    <a:lnTo>
                      <a:pt x="16" y="11"/>
                    </a:lnTo>
                    <a:lnTo>
                      <a:pt x="14" y="27"/>
                    </a:lnTo>
                    <a:lnTo>
                      <a:pt x="10" y="42"/>
                    </a:lnTo>
                    <a:lnTo>
                      <a:pt x="3" y="49"/>
                    </a:lnTo>
                    <a:lnTo>
                      <a:pt x="0" y="42"/>
                    </a:lnTo>
                    <a:lnTo>
                      <a:pt x="5" y="27"/>
                    </a:lnTo>
                    <a:lnTo>
                      <a:pt x="13" y="10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473" name="Freeform 27"/>
              <p:cNvSpPr>
                <a:spLocks/>
              </p:cNvSpPr>
              <p:nvPr/>
            </p:nvSpPr>
            <p:spPr bwMode="auto">
              <a:xfrm>
                <a:off x="462" y="67"/>
                <a:ext cx="6" cy="24"/>
              </a:xfrm>
              <a:custGeom>
                <a:avLst/>
                <a:gdLst>
                  <a:gd name="T0" fmla="*/ 0 w 12"/>
                  <a:gd name="T1" fmla="*/ 0 h 47"/>
                  <a:gd name="T2" fmla="*/ 1 w 12"/>
                  <a:gd name="T3" fmla="*/ 1 h 47"/>
                  <a:gd name="T4" fmla="*/ 1 w 12"/>
                  <a:gd name="T5" fmla="*/ 1 h 47"/>
                  <a:gd name="T6" fmla="*/ 1 w 12"/>
                  <a:gd name="T7" fmla="*/ 1 h 47"/>
                  <a:gd name="T8" fmla="*/ 1 w 12"/>
                  <a:gd name="T9" fmla="*/ 1 h 47"/>
                  <a:gd name="T10" fmla="*/ 1 w 12"/>
                  <a:gd name="T11" fmla="*/ 1 h 47"/>
                  <a:gd name="T12" fmla="*/ 1 w 12"/>
                  <a:gd name="T13" fmla="*/ 1 h 47"/>
                  <a:gd name="T14" fmla="*/ 1 w 12"/>
                  <a:gd name="T15" fmla="*/ 1 h 47"/>
                  <a:gd name="T16" fmla="*/ 0 w 12"/>
                  <a:gd name="T17" fmla="*/ 0 h 4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2" h="47">
                    <a:moveTo>
                      <a:pt x="0" y="0"/>
                    </a:moveTo>
                    <a:lnTo>
                      <a:pt x="7" y="7"/>
                    </a:lnTo>
                    <a:lnTo>
                      <a:pt x="11" y="21"/>
                    </a:lnTo>
                    <a:lnTo>
                      <a:pt x="12" y="37"/>
                    </a:lnTo>
                    <a:lnTo>
                      <a:pt x="9" y="47"/>
                    </a:lnTo>
                    <a:lnTo>
                      <a:pt x="4" y="45"/>
                    </a:lnTo>
                    <a:lnTo>
                      <a:pt x="3" y="31"/>
                    </a:lnTo>
                    <a:lnTo>
                      <a:pt x="2" y="1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474" name="Freeform 28"/>
              <p:cNvSpPr>
                <a:spLocks/>
              </p:cNvSpPr>
              <p:nvPr/>
            </p:nvSpPr>
            <p:spPr bwMode="auto">
              <a:xfrm>
                <a:off x="470" y="67"/>
                <a:ext cx="10" cy="25"/>
              </a:xfrm>
              <a:custGeom>
                <a:avLst/>
                <a:gdLst>
                  <a:gd name="T0" fmla="*/ 0 w 18"/>
                  <a:gd name="T1" fmla="*/ 0 h 49"/>
                  <a:gd name="T2" fmla="*/ 1 w 18"/>
                  <a:gd name="T3" fmla="*/ 1 h 49"/>
                  <a:gd name="T4" fmla="*/ 1 w 18"/>
                  <a:gd name="T5" fmla="*/ 1 h 49"/>
                  <a:gd name="T6" fmla="*/ 1 w 18"/>
                  <a:gd name="T7" fmla="*/ 1 h 49"/>
                  <a:gd name="T8" fmla="*/ 1 w 18"/>
                  <a:gd name="T9" fmla="*/ 1 h 49"/>
                  <a:gd name="T10" fmla="*/ 1 w 18"/>
                  <a:gd name="T11" fmla="*/ 1 h 49"/>
                  <a:gd name="T12" fmla="*/ 1 w 18"/>
                  <a:gd name="T13" fmla="*/ 1 h 49"/>
                  <a:gd name="T14" fmla="*/ 1 w 18"/>
                  <a:gd name="T15" fmla="*/ 1 h 49"/>
                  <a:gd name="T16" fmla="*/ 0 w 18"/>
                  <a:gd name="T17" fmla="*/ 0 h 49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8" h="49">
                    <a:moveTo>
                      <a:pt x="0" y="0"/>
                    </a:moveTo>
                    <a:lnTo>
                      <a:pt x="9" y="8"/>
                    </a:lnTo>
                    <a:lnTo>
                      <a:pt x="15" y="24"/>
                    </a:lnTo>
                    <a:lnTo>
                      <a:pt x="18" y="40"/>
                    </a:lnTo>
                    <a:lnTo>
                      <a:pt x="16" y="49"/>
                    </a:lnTo>
                    <a:lnTo>
                      <a:pt x="11" y="46"/>
                    </a:lnTo>
                    <a:lnTo>
                      <a:pt x="8" y="33"/>
                    </a:lnTo>
                    <a:lnTo>
                      <a:pt x="5" y="1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475" name="Freeform 29"/>
              <p:cNvSpPr>
                <a:spLocks/>
              </p:cNvSpPr>
              <p:nvPr/>
            </p:nvSpPr>
            <p:spPr bwMode="auto">
              <a:xfrm>
                <a:off x="478" y="66"/>
                <a:ext cx="11" cy="23"/>
              </a:xfrm>
              <a:custGeom>
                <a:avLst/>
                <a:gdLst>
                  <a:gd name="T0" fmla="*/ 0 w 23"/>
                  <a:gd name="T1" fmla="*/ 0 h 46"/>
                  <a:gd name="T2" fmla="*/ 0 w 23"/>
                  <a:gd name="T3" fmla="*/ 1 h 46"/>
                  <a:gd name="T4" fmla="*/ 0 w 23"/>
                  <a:gd name="T5" fmla="*/ 1 h 46"/>
                  <a:gd name="T6" fmla="*/ 0 w 23"/>
                  <a:gd name="T7" fmla="*/ 1 h 46"/>
                  <a:gd name="T8" fmla="*/ 0 w 23"/>
                  <a:gd name="T9" fmla="*/ 1 h 46"/>
                  <a:gd name="T10" fmla="*/ 0 w 23"/>
                  <a:gd name="T11" fmla="*/ 1 h 46"/>
                  <a:gd name="T12" fmla="*/ 0 w 23"/>
                  <a:gd name="T13" fmla="*/ 1 h 46"/>
                  <a:gd name="T14" fmla="*/ 0 w 23"/>
                  <a:gd name="T15" fmla="*/ 1 h 46"/>
                  <a:gd name="T16" fmla="*/ 0 w 23"/>
                  <a:gd name="T17" fmla="*/ 0 h 4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3" h="46">
                    <a:moveTo>
                      <a:pt x="0" y="0"/>
                    </a:moveTo>
                    <a:lnTo>
                      <a:pt x="10" y="9"/>
                    </a:lnTo>
                    <a:lnTo>
                      <a:pt x="18" y="24"/>
                    </a:lnTo>
                    <a:lnTo>
                      <a:pt x="23" y="39"/>
                    </a:lnTo>
                    <a:lnTo>
                      <a:pt x="21" y="46"/>
                    </a:lnTo>
                    <a:lnTo>
                      <a:pt x="15" y="42"/>
                    </a:lnTo>
                    <a:lnTo>
                      <a:pt x="10" y="28"/>
                    </a:lnTo>
                    <a:lnTo>
                      <a:pt x="6" y="1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476" name="Freeform 30"/>
              <p:cNvSpPr>
                <a:spLocks/>
              </p:cNvSpPr>
              <p:nvPr/>
            </p:nvSpPr>
            <p:spPr bwMode="auto">
              <a:xfrm>
                <a:off x="487" y="63"/>
                <a:ext cx="17" cy="25"/>
              </a:xfrm>
              <a:custGeom>
                <a:avLst/>
                <a:gdLst>
                  <a:gd name="T0" fmla="*/ 0 w 35"/>
                  <a:gd name="T1" fmla="*/ 0 h 48"/>
                  <a:gd name="T2" fmla="*/ 0 w 35"/>
                  <a:gd name="T3" fmla="*/ 1 h 48"/>
                  <a:gd name="T4" fmla="*/ 0 w 35"/>
                  <a:gd name="T5" fmla="*/ 1 h 48"/>
                  <a:gd name="T6" fmla="*/ 0 w 35"/>
                  <a:gd name="T7" fmla="*/ 1 h 48"/>
                  <a:gd name="T8" fmla="*/ 0 w 35"/>
                  <a:gd name="T9" fmla="*/ 1 h 48"/>
                  <a:gd name="T10" fmla="*/ 0 w 35"/>
                  <a:gd name="T11" fmla="*/ 1 h 48"/>
                  <a:gd name="T12" fmla="*/ 0 w 35"/>
                  <a:gd name="T13" fmla="*/ 1 h 48"/>
                  <a:gd name="T14" fmla="*/ 0 w 35"/>
                  <a:gd name="T15" fmla="*/ 1 h 48"/>
                  <a:gd name="T16" fmla="*/ 0 w 35"/>
                  <a:gd name="T17" fmla="*/ 1 h 48"/>
                  <a:gd name="T18" fmla="*/ 0 w 35"/>
                  <a:gd name="T19" fmla="*/ 1 h 48"/>
                  <a:gd name="T20" fmla="*/ 0 w 35"/>
                  <a:gd name="T21" fmla="*/ 1 h 48"/>
                  <a:gd name="T22" fmla="*/ 0 w 35"/>
                  <a:gd name="T23" fmla="*/ 1 h 48"/>
                  <a:gd name="T24" fmla="*/ 0 w 35"/>
                  <a:gd name="T25" fmla="*/ 0 h 4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35" h="48">
                    <a:moveTo>
                      <a:pt x="0" y="0"/>
                    </a:moveTo>
                    <a:lnTo>
                      <a:pt x="6" y="4"/>
                    </a:lnTo>
                    <a:lnTo>
                      <a:pt x="12" y="11"/>
                    </a:lnTo>
                    <a:lnTo>
                      <a:pt x="19" y="18"/>
                    </a:lnTo>
                    <a:lnTo>
                      <a:pt x="25" y="25"/>
                    </a:lnTo>
                    <a:lnTo>
                      <a:pt x="30" y="33"/>
                    </a:lnTo>
                    <a:lnTo>
                      <a:pt x="34" y="40"/>
                    </a:lnTo>
                    <a:lnTo>
                      <a:pt x="35" y="45"/>
                    </a:lnTo>
                    <a:lnTo>
                      <a:pt x="32" y="48"/>
                    </a:lnTo>
                    <a:lnTo>
                      <a:pt x="24" y="45"/>
                    </a:lnTo>
                    <a:lnTo>
                      <a:pt x="15" y="30"/>
                    </a:lnTo>
                    <a:lnTo>
                      <a:pt x="7" y="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477" name="Freeform 31"/>
              <p:cNvSpPr>
                <a:spLocks/>
              </p:cNvSpPr>
              <p:nvPr/>
            </p:nvSpPr>
            <p:spPr bwMode="auto">
              <a:xfrm>
                <a:off x="497" y="59"/>
                <a:ext cx="22" cy="23"/>
              </a:xfrm>
              <a:custGeom>
                <a:avLst/>
                <a:gdLst>
                  <a:gd name="T0" fmla="*/ 0 w 45"/>
                  <a:gd name="T1" fmla="*/ 0 h 46"/>
                  <a:gd name="T2" fmla="*/ 0 w 45"/>
                  <a:gd name="T3" fmla="*/ 1 h 46"/>
                  <a:gd name="T4" fmla="*/ 0 w 45"/>
                  <a:gd name="T5" fmla="*/ 1 h 46"/>
                  <a:gd name="T6" fmla="*/ 0 w 45"/>
                  <a:gd name="T7" fmla="*/ 1 h 46"/>
                  <a:gd name="T8" fmla="*/ 0 w 45"/>
                  <a:gd name="T9" fmla="*/ 1 h 46"/>
                  <a:gd name="T10" fmla="*/ 0 w 45"/>
                  <a:gd name="T11" fmla="*/ 1 h 46"/>
                  <a:gd name="T12" fmla="*/ 0 w 45"/>
                  <a:gd name="T13" fmla="*/ 1 h 46"/>
                  <a:gd name="T14" fmla="*/ 0 w 45"/>
                  <a:gd name="T15" fmla="*/ 1 h 46"/>
                  <a:gd name="T16" fmla="*/ 0 w 45"/>
                  <a:gd name="T17" fmla="*/ 1 h 46"/>
                  <a:gd name="T18" fmla="*/ 0 w 45"/>
                  <a:gd name="T19" fmla="*/ 1 h 46"/>
                  <a:gd name="T20" fmla="*/ 0 w 45"/>
                  <a:gd name="T21" fmla="*/ 1 h 46"/>
                  <a:gd name="T22" fmla="*/ 0 w 45"/>
                  <a:gd name="T23" fmla="*/ 1 h 46"/>
                  <a:gd name="T24" fmla="*/ 0 w 45"/>
                  <a:gd name="T25" fmla="*/ 1 h 46"/>
                  <a:gd name="T26" fmla="*/ 0 w 45"/>
                  <a:gd name="T27" fmla="*/ 1 h 46"/>
                  <a:gd name="T28" fmla="*/ 0 w 45"/>
                  <a:gd name="T29" fmla="*/ 1 h 46"/>
                  <a:gd name="T30" fmla="*/ 0 w 45"/>
                  <a:gd name="T31" fmla="*/ 1 h 46"/>
                  <a:gd name="T32" fmla="*/ 0 w 45"/>
                  <a:gd name="T33" fmla="*/ 0 h 4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5" h="46">
                    <a:moveTo>
                      <a:pt x="0" y="0"/>
                    </a:moveTo>
                    <a:lnTo>
                      <a:pt x="6" y="3"/>
                    </a:lnTo>
                    <a:lnTo>
                      <a:pt x="13" y="9"/>
                    </a:lnTo>
                    <a:lnTo>
                      <a:pt x="21" y="17"/>
                    </a:lnTo>
                    <a:lnTo>
                      <a:pt x="30" y="24"/>
                    </a:lnTo>
                    <a:lnTo>
                      <a:pt x="37" y="32"/>
                    </a:lnTo>
                    <a:lnTo>
                      <a:pt x="42" y="38"/>
                    </a:lnTo>
                    <a:lnTo>
                      <a:pt x="45" y="43"/>
                    </a:lnTo>
                    <a:lnTo>
                      <a:pt x="44" y="46"/>
                    </a:lnTo>
                    <a:lnTo>
                      <a:pt x="39" y="46"/>
                    </a:lnTo>
                    <a:lnTo>
                      <a:pt x="33" y="41"/>
                    </a:lnTo>
                    <a:lnTo>
                      <a:pt x="26" y="34"/>
                    </a:lnTo>
                    <a:lnTo>
                      <a:pt x="19" y="26"/>
                    </a:lnTo>
                    <a:lnTo>
                      <a:pt x="14" y="17"/>
                    </a:lnTo>
                    <a:lnTo>
                      <a:pt x="8" y="9"/>
                    </a:lnTo>
                    <a:lnTo>
                      <a:pt x="3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478" name="Freeform 32"/>
              <p:cNvSpPr>
                <a:spLocks/>
              </p:cNvSpPr>
              <p:nvPr/>
            </p:nvSpPr>
            <p:spPr bwMode="auto">
              <a:xfrm>
                <a:off x="509" y="54"/>
                <a:ext cx="25" cy="24"/>
              </a:xfrm>
              <a:custGeom>
                <a:avLst/>
                <a:gdLst>
                  <a:gd name="T0" fmla="*/ 0 w 51"/>
                  <a:gd name="T1" fmla="*/ 0 h 49"/>
                  <a:gd name="T2" fmla="*/ 0 w 51"/>
                  <a:gd name="T3" fmla="*/ 0 h 49"/>
                  <a:gd name="T4" fmla="*/ 0 w 51"/>
                  <a:gd name="T5" fmla="*/ 0 h 49"/>
                  <a:gd name="T6" fmla="*/ 0 w 51"/>
                  <a:gd name="T7" fmla="*/ 0 h 49"/>
                  <a:gd name="T8" fmla="*/ 0 w 51"/>
                  <a:gd name="T9" fmla="*/ 0 h 49"/>
                  <a:gd name="T10" fmla="*/ 0 w 51"/>
                  <a:gd name="T11" fmla="*/ 0 h 49"/>
                  <a:gd name="T12" fmla="*/ 0 w 51"/>
                  <a:gd name="T13" fmla="*/ 0 h 49"/>
                  <a:gd name="T14" fmla="*/ 0 w 51"/>
                  <a:gd name="T15" fmla="*/ 0 h 49"/>
                  <a:gd name="T16" fmla="*/ 0 w 51"/>
                  <a:gd name="T17" fmla="*/ 0 h 49"/>
                  <a:gd name="T18" fmla="*/ 0 w 51"/>
                  <a:gd name="T19" fmla="*/ 0 h 49"/>
                  <a:gd name="T20" fmla="*/ 0 w 51"/>
                  <a:gd name="T21" fmla="*/ 0 h 49"/>
                  <a:gd name="T22" fmla="*/ 0 w 51"/>
                  <a:gd name="T23" fmla="*/ 0 h 49"/>
                  <a:gd name="T24" fmla="*/ 0 w 51"/>
                  <a:gd name="T25" fmla="*/ 0 h 49"/>
                  <a:gd name="T26" fmla="*/ 0 w 51"/>
                  <a:gd name="T27" fmla="*/ 0 h 49"/>
                  <a:gd name="T28" fmla="*/ 0 w 51"/>
                  <a:gd name="T29" fmla="*/ 0 h 49"/>
                  <a:gd name="T30" fmla="*/ 0 w 51"/>
                  <a:gd name="T31" fmla="*/ 0 h 49"/>
                  <a:gd name="T32" fmla="*/ 0 w 51"/>
                  <a:gd name="T33" fmla="*/ 0 h 4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1" h="49">
                    <a:moveTo>
                      <a:pt x="0" y="0"/>
                    </a:moveTo>
                    <a:lnTo>
                      <a:pt x="6" y="4"/>
                    </a:lnTo>
                    <a:lnTo>
                      <a:pt x="14" y="8"/>
                    </a:lnTo>
                    <a:lnTo>
                      <a:pt x="23" y="15"/>
                    </a:lnTo>
                    <a:lnTo>
                      <a:pt x="32" y="23"/>
                    </a:lnTo>
                    <a:lnTo>
                      <a:pt x="42" y="31"/>
                    </a:lnTo>
                    <a:lnTo>
                      <a:pt x="47" y="38"/>
                    </a:lnTo>
                    <a:lnTo>
                      <a:pt x="51" y="44"/>
                    </a:lnTo>
                    <a:lnTo>
                      <a:pt x="50" y="49"/>
                    </a:lnTo>
                    <a:lnTo>
                      <a:pt x="45" y="49"/>
                    </a:lnTo>
                    <a:lnTo>
                      <a:pt x="39" y="45"/>
                    </a:lnTo>
                    <a:lnTo>
                      <a:pt x="32" y="38"/>
                    </a:lnTo>
                    <a:lnTo>
                      <a:pt x="25" y="29"/>
                    </a:lnTo>
                    <a:lnTo>
                      <a:pt x="17" y="20"/>
                    </a:lnTo>
                    <a:lnTo>
                      <a:pt x="10" y="12"/>
                    </a:lnTo>
                    <a:lnTo>
                      <a:pt x="5" y="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479" name="Freeform 33"/>
              <p:cNvSpPr>
                <a:spLocks/>
              </p:cNvSpPr>
              <p:nvPr/>
            </p:nvSpPr>
            <p:spPr bwMode="auto">
              <a:xfrm>
                <a:off x="518" y="48"/>
                <a:ext cx="28" cy="22"/>
              </a:xfrm>
              <a:custGeom>
                <a:avLst/>
                <a:gdLst>
                  <a:gd name="T0" fmla="*/ 0 w 58"/>
                  <a:gd name="T1" fmla="*/ 0 h 44"/>
                  <a:gd name="T2" fmla="*/ 0 w 58"/>
                  <a:gd name="T3" fmla="*/ 1 h 44"/>
                  <a:gd name="T4" fmla="*/ 0 w 58"/>
                  <a:gd name="T5" fmla="*/ 1 h 44"/>
                  <a:gd name="T6" fmla="*/ 0 w 58"/>
                  <a:gd name="T7" fmla="*/ 1 h 44"/>
                  <a:gd name="T8" fmla="*/ 0 w 58"/>
                  <a:gd name="T9" fmla="*/ 1 h 44"/>
                  <a:gd name="T10" fmla="*/ 0 w 58"/>
                  <a:gd name="T11" fmla="*/ 1 h 44"/>
                  <a:gd name="T12" fmla="*/ 0 w 58"/>
                  <a:gd name="T13" fmla="*/ 1 h 44"/>
                  <a:gd name="T14" fmla="*/ 0 w 58"/>
                  <a:gd name="T15" fmla="*/ 1 h 44"/>
                  <a:gd name="T16" fmla="*/ 0 w 58"/>
                  <a:gd name="T17" fmla="*/ 1 h 44"/>
                  <a:gd name="T18" fmla="*/ 0 w 58"/>
                  <a:gd name="T19" fmla="*/ 1 h 44"/>
                  <a:gd name="T20" fmla="*/ 0 w 58"/>
                  <a:gd name="T21" fmla="*/ 1 h 44"/>
                  <a:gd name="T22" fmla="*/ 0 w 58"/>
                  <a:gd name="T23" fmla="*/ 1 h 44"/>
                  <a:gd name="T24" fmla="*/ 0 w 58"/>
                  <a:gd name="T25" fmla="*/ 1 h 44"/>
                  <a:gd name="T26" fmla="*/ 0 w 58"/>
                  <a:gd name="T27" fmla="*/ 1 h 44"/>
                  <a:gd name="T28" fmla="*/ 0 w 58"/>
                  <a:gd name="T29" fmla="*/ 1 h 44"/>
                  <a:gd name="T30" fmla="*/ 0 w 58"/>
                  <a:gd name="T31" fmla="*/ 1 h 44"/>
                  <a:gd name="T32" fmla="*/ 0 w 58"/>
                  <a:gd name="T33" fmla="*/ 0 h 4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8" h="44">
                    <a:moveTo>
                      <a:pt x="0" y="0"/>
                    </a:moveTo>
                    <a:lnTo>
                      <a:pt x="7" y="2"/>
                    </a:lnTo>
                    <a:lnTo>
                      <a:pt x="16" y="5"/>
                    </a:lnTo>
                    <a:lnTo>
                      <a:pt x="26" y="10"/>
                    </a:lnTo>
                    <a:lnTo>
                      <a:pt x="35" y="15"/>
                    </a:lnTo>
                    <a:lnTo>
                      <a:pt x="44" y="22"/>
                    </a:lnTo>
                    <a:lnTo>
                      <a:pt x="51" y="27"/>
                    </a:lnTo>
                    <a:lnTo>
                      <a:pt x="56" y="35"/>
                    </a:lnTo>
                    <a:lnTo>
                      <a:pt x="58" y="42"/>
                    </a:lnTo>
                    <a:lnTo>
                      <a:pt x="56" y="44"/>
                    </a:lnTo>
                    <a:lnTo>
                      <a:pt x="51" y="41"/>
                    </a:lnTo>
                    <a:lnTo>
                      <a:pt x="42" y="35"/>
                    </a:lnTo>
                    <a:lnTo>
                      <a:pt x="33" y="27"/>
                    </a:lnTo>
                    <a:lnTo>
                      <a:pt x="22" y="19"/>
                    </a:lnTo>
                    <a:lnTo>
                      <a:pt x="13" y="11"/>
                    </a:lnTo>
                    <a:lnTo>
                      <a:pt x="5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480" name="Freeform 34"/>
              <p:cNvSpPr>
                <a:spLocks/>
              </p:cNvSpPr>
              <p:nvPr/>
            </p:nvSpPr>
            <p:spPr bwMode="auto">
              <a:xfrm>
                <a:off x="525" y="44"/>
                <a:ext cx="30" cy="10"/>
              </a:xfrm>
              <a:custGeom>
                <a:avLst/>
                <a:gdLst>
                  <a:gd name="T0" fmla="*/ 0 w 61"/>
                  <a:gd name="T1" fmla="*/ 1 h 20"/>
                  <a:gd name="T2" fmla="*/ 0 w 61"/>
                  <a:gd name="T3" fmla="*/ 1 h 20"/>
                  <a:gd name="T4" fmla="*/ 0 w 61"/>
                  <a:gd name="T5" fmla="*/ 1 h 20"/>
                  <a:gd name="T6" fmla="*/ 0 w 61"/>
                  <a:gd name="T7" fmla="*/ 1 h 20"/>
                  <a:gd name="T8" fmla="*/ 0 w 61"/>
                  <a:gd name="T9" fmla="*/ 1 h 20"/>
                  <a:gd name="T10" fmla="*/ 0 w 61"/>
                  <a:gd name="T11" fmla="*/ 1 h 20"/>
                  <a:gd name="T12" fmla="*/ 0 w 61"/>
                  <a:gd name="T13" fmla="*/ 1 h 20"/>
                  <a:gd name="T14" fmla="*/ 0 w 61"/>
                  <a:gd name="T15" fmla="*/ 1 h 20"/>
                  <a:gd name="T16" fmla="*/ 0 w 61"/>
                  <a:gd name="T17" fmla="*/ 1 h 20"/>
                  <a:gd name="T18" fmla="*/ 0 w 61"/>
                  <a:gd name="T19" fmla="*/ 0 h 20"/>
                  <a:gd name="T20" fmla="*/ 0 w 61"/>
                  <a:gd name="T21" fmla="*/ 0 h 20"/>
                  <a:gd name="T22" fmla="*/ 0 w 61"/>
                  <a:gd name="T23" fmla="*/ 1 h 20"/>
                  <a:gd name="T24" fmla="*/ 0 w 61"/>
                  <a:gd name="T25" fmla="*/ 1 h 20"/>
                  <a:gd name="T26" fmla="*/ 0 w 61"/>
                  <a:gd name="T27" fmla="*/ 1 h 20"/>
                  <a:gd name="T28" fmla="*/ 0 w 61"/>
                  <a:gd name="T29" fmla="*/ 1 h 20"/>
                  <a:gd name="T30" fmla="*/ 0 w 61"/>
                  <a:gd name="T31" fmla="*/ 1 h 20"/>
                  <a:gd name="T32" fmla="*/ 0 w 61"/>
                  <a:gd name="T33" fmla="*/ 1 h 2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61" h="20">
                    <a:moveTo>
                      <a:pt x="61" y="19"/>
                    </a:moveTo>
                    <a:lnTo>
                      <a:pt x="59" y="20"/>
                    </a:lnTo>
                    <a:lnTo>
                      <a:pt x="52" y="19"/>
                    </a:lnTo>
                    <a:lnTo>
                      <a:pt x="44" y="17"/>
                    </a:lnTo>
                    <a:lnTo>
                      <a:pt x="35" y="13"/>
                    </a:lnTo>
                    <a:lnTo>
                      <a:pt x="24" y="10"/>
                    </a:lnTo>
                    <a:lnTo>
                      <a:pt x="15" y="7"/>
                    </a:lnTo>
                    <a:lnTo>
                      <a:pt x="6" y="3"/>
                    </a:lnTo>
                    <a:lnTo>
                      <a:pt x="0" y="2"/>
                    </a:lnTo>
                    <a:lnTo>
                      <a:pt x="8" y="0"/>
                    </a:lnTo>
                    <a:lnTo>
                      <a:pt x="17" y="0"/>
                    </a:lnTo>
                    <a:lnTo>
                      <a:pt x="29" y="1"/>
                    </a:lnTo>
                    <a:lnTo>
                      <a:pt x="39" y="3"/>
                    </a:lnTo>
                    <a:lnTo>
                      <a:pt x="50" y="5"/>
                    </a:lnTo>
                    <a:lnTo>
                      <a:pt x="57" y="10"/>
                    </a:lnTo>
                    <a:lnTo>
                      <a:pt x="61" y="15"/>
                    </a:lnTo>
                    <a:lnTo>
                      <a:pt x="61" y="19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481" name="Freeform 35"/>
              <p:cNvSpPr>
                <a:spLocks/>
              </p:cNvSpPr>
              <p:nvPr/>
            </p:nvSpPr>
            <p:spPr bwMode="auto">
              <a:xfrm>
                <a:off x="534" y="35"/>
                <a:ext cx="30" cy="9"/>
              </a:xfrm>
              <a:custGeom>
                <a:avLst/>
                <a:gdLst>
                  <a:gd name="T0" fmla="*/ 0 w 61"/>
                  <a:gd name="T1" fmla="*/ 0 h 20"/>
                  <a:gd name="T2" fmla="*/ 0 w 61"/>
                  <a:gd name="T3" fmla="*/ 0 h 20"/>
                  <a:gd name="T4" fmla="*/ 0 w 61"/>
                  <a:gd name="T5" fmla="*/ 0 h 20"/>
                  <a:gd name="T6" fmla="*/ 0 w 61"/>
                  <a:gd name="T7" fmla="*/ 0 h 20"/>
                  <a:gd name="T8" fmla="*/ 0 w 61"/>
                  <a:gd name="T9" fmla="*/ 0 h 20"/>
                  <a:gd name="T10" fmla="*/ 0 w 61"/>
                  <a:gd name="T11" fmla="*/ 0 h 20"/>
                  <a:gd name="T12" fmla="*/ 0 w 61"/>
                  <a:gd name="T13" fmla="*/ 0 h 20"/>
                  <a:gd name="T14" fmla="*/ 0 w 61"/>
                  <a:gd name="T15" fmla="*/ 0 h 20"/>
                  <a:gd name="T16" fmla="*/ 0 w 61"/>
                  <a:gd name="T17" fmla="*/ 0 h 20"/>
                  <a:gd name="T18" fmla="*/ 0 w 61"/>
                  <a:gd name="T19" fmla="*/ 0 h 20"/>
                  <a:gd name="T20" fmla="*/ 0 w 61"/>
                  <a:gd name="T21" fmla="*/ 0 h 20"/>
                  <a:gd name="T22" fmla="*/ 0 w 61"/>
                  <a:gd name="T23" fmla="*/ 0 h 20"/>
                  <a:gd name="T24" fmla="*/ 0 w 61"/>
                  <a:gd name="T25" fmla="*/ 0 h 20"/>
                  <a:gd name="T26" fmla="*/ 0 w 61"/>
                  <a:gd name="T27" fmla="*/ 0 h 20"/>
                  <a:gd name="T28" fmla="*/ 0 w 61"/>
                  <a:gd name="T29" fmla="*/ 0 h 20"/>
                  <a:gd name="T30" fmla="*/ 0 w 61"/>
                  <a:gd name="T31" fmla="*/ 0 h 20"/>
                  <a:gd name="T32" fmla="*/ 0 w 61"/>
                  <a:gd name="T33" fmla="*/ 0 h 2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61" h="20">
                    <a:moveTo>
                      <a:pt x="61" y="20"/>
                    </a:moveTo>
                    <a:lnTo>
                      <a:pt x="57" y="20"/>
                    </a:lnTo>
                    <a:lnTo>
                      <a:pt x="51" y="19"/>
                    </a:lnTo>
                    <a:lnTo>
                      <a:pt x="42" y="16"/>
                    </a:lnTo>
                    <a:lnTo>
                      <a:pt x="33" y="14"/>
                    </a:lnTo>
                    <a:lnTo>
                      <a:pt x="23" y="11"/>
                    </a:lnTo>
                    <a:lnTo>
                      <a:pt x="13" y="7"/>
                    </a:lnTo>
                    <a:lnTo>
                      <a:pt x="5" y="5"/>
                    </a:lnTo>
                    <a:lnTo>
                      <a:pt x="0" y="2"/>
                    </a:lnTo>
                    <a:lnTo>
                      <a:pt x="8" y="0"/>
                    </a:lnTo>
                    <a:lnTo>
                      <a:pt x="18" y="0"/>
                    </a:lnTo>
                    <a:lnTo>
                      <a:pt x="28" y="1"/>
                    </a:lnTo>
                    <a:lnTo>
                      <a:pt x="39" y="4"/>
                    </a:lnTo>
                    <a:lnTo>
                      <a:pt x="49" y="6"/>
                    </a:lnTo>
                    <a:lnTo>
                      <a:pt x="56" y="11"/>
                    </a:lnTo>
                    <a:lnTo>
                      <a:pt x="61" y="15"/>
                    </a:lnTo>
                    <a:lnTo>
                      <a:pt x="61" y="2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482" name="Freeform 36"/>
              <p:cNvSpPr>
                <a:spLocks/>
              </p:cNvSpPr>
              <p:nvPr/>
            </p:nvSpPr>
            <p:spPr bwMode="auto">
              <a:xfrm>
                <a:off x="508" y="54"/>
                <a:ext cx="147" cy="40"/>
              </a:xfrm>
              <a:custGeom>
                <a:avLst/>
                <a:gdLst>
                  <a:gd name="T0" fmla="*/ 1 w 293"/>
                  <a:gd name="T1" fmla="*/ 0 h 81"/>
                  <a:gd name="T2" fmla="*/ 1 w 293"/>
                  <a:gd name="T3" fmla="*/ 0 h 81"/>
                  <a:gd name="T4" fmla="*/ 1 w 293"/>
                  <a:gd name="T5" fmla="*/ 0 h 81"/>
                  <a:gd name="T6" fmla="*/ 1 w 293"/>
                  <a:gd name="T7" fmla="*/ 0 h 81"/>
                  <a:gd name="T8" fmla="*/ 0 w 293"/>
                  <a:gd name="T9" fmla="*/ 0 h 81"/>
                  <a:gd name="T10" fmla="*/ 1 w 293"/>
                  <a:gd name="T11" fmla="*/ 0 h 81"/>
                  <a:gd name="T12" fmla="*/ 1 w 293"/>
                  <a:gd name="T13" fmla="*/ 0 h 81"/>
                  <a:gd name="T14" fmla="*/ 1 w 293"/>
                  <a:gd name="T15" fmla="*/ 0 h 81"/>
                  <a:gd name="T16" fmla="*/ 1 w 293"/>
                  <a:gd name="T17" fmla="*/ 0 h 81"/>
                  <a:gd name="T18" fmla="*/ 1 w 293"/>
                  <a:gd name="T19" fmla="*/ 0 h 81"/>
                  <a:gd name="T20" fmla="*/ 1 w 293"/>
                  <a:gd name="T21" fmla="*/ 0 h 81"/>
                  <a:gd name="T22" fmla="*/ 2 w 293"/>
                  <a:gd name="T23" fmla="*/ 0 h 81"/>
                  <a:gd name="T24" fmla="*/ 2 w 293"/>
                  <a:gd name="T25" fmla="*/ 0 h 81"/>
                  <a:gd name="T26" fmla="*/ 2 w 293"/>
                  <a:gd name="T27" fmla="*/ 0 h 81"/>
                  <a:gd name="T28" fmla="*/ 2 w 293"/>
                  <a:gd name="T29" fmla="*/ 0 h 81"/>
                  <a:gd name="T30" fmla="*/ 2 w 293"/>
                  <a:gd name="T31" fmla="*/ 0 h 81"/>
                  <a:gd name="T32" fmla="*/ 2 w 293"/>
                  <a:gd name="T33" fmla="*/ 0 h 81"/>
                  <a:gd name="T34" fmla="*/ 2 w 293"/>
                  <a:gd name="T35" fmla="*/ 0 h 81"/>
                  <a:gd name="T36" fmla="*/ 3 w 293"/>
                  <a:gd name="T37" fmla="*/ 0 h 81"/>
                  <a:gd name="T38" fmla="*/ 3 w 293"/>
                  <a:gd name="T39" fmla="*/ 0 h 81"/>
                  <a:gd name="T40" fmla="*/ 3 w 293"/>
                  <a:gd name="T41" fmla="*/ 0 h 81"/>
                  <a:gd name="T42" fmla="*/ 3 w 293"/>
                  <a:gd name="T43" fmla="*/ 0 h 81"/>
                  <a:gd name="T44" fmla="*/ 3 w 293"/>
                  <a:gd name="T45" fmla="*/ 0 h 81"/>
                  <a:gd name="T46" fmla="*/ 3 w 293"/>
                  <a:gd name="T47" fmla="*/ 0 h 81"/>
                  <a:gd name="T48" fmla="*/ 2 w 293"/>
                  <a:gd name="T49" fmla="*/ 0 h 81"/>
                  <a:gd name="T50" fmla="*/ 2 w 293"/>
                  <a:gd name="T51" fmla="*/ 0 h 81"/>
                  <a:gd name="T52" fmla="*/ 2 w 293"/>
                  <a:gd name="T53" fmla="*/ 0 h 81"/>
                  <a:gd name="T54" fmla="*/ 2 w 293"/>
                  <a:gd name="T55" fmla="*/ 0 h 81"/>
                  <a:gd name="T56" fmla="*/ 2 w 293"/>
                  <a:gd name="T57" fmla="*/ 0 h 81"/>
                  <a:gd name="T58" fmla="*/ 2 w 293"/>
                  <a:gd name="T59" fmla="*/ 0 h 81"/>
                  <a:gd name="T60" fmla="*/ 1 w 293"/>
                  <a:gd name="T61" fmla="*/ 0 h 81"/>
                  <a:gd name="T62" fmla="*/ 1 w 293"/>
                  <a:gd name="T63" fmla="*/ 0 h 81"/>
                  <a:gd name="T64" fmla="*/ 1 w 293"/>
                  <a:gd name="T65" fmla="*/ 0 h 81"/>
                  <a:gd name="T66" fmla="*/ 1 w 293"/>
                  <a:gd name="T67" fmla="*/ 0 h 81"/>
                  <a:gd name="T68" fmla="*/ 1 w 293"/>
                  <a:gd name="T69" fmla="*/ 0 h 81"/>
                  <a:gd name="T70" fmla="*/ 1 w 293"/>
                  <a:gd name="T71" fmla="*/ 0 h 81"/>
                  <a:gd name="T72" fmla="*/ 1 w 293"/>
                  <a:gd name="T73" fmla="*/ 0 h 81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0" t="0" r="r" b="b"/>
                <a:pathLst>
                  <a:path w="293" h="81">
                    <a:moveTo>
                      <a:pt x="3" y="71"/>
                    </a:moveTo>
                    <a:lnTo>
                      <a:pt x="2" y="73"/>
                    </a:lnTo>
                    <a:lnTo>
                      <a:pt x="1" y="75"/>
                    </a:lnTo>
                    <a:lnTo>
                      <a:pt x="1" y="79"/>
                    </a:lnTo>
                    <a:lnTo>
                      <a:pt x="0" y="81"/>
                    </a:lnTo>
                    <a:lnTo>
                      <a:pt x="20" y="67"/>
                    </a:lnTo>
                    <a:lnTo>
                      <a:pt x="42" y="56"/>
                    </a:lnTo>
                    <a:lnTo>
                      <a:pt x="63" y="46"/>
                    </a:lnTo>
                    <a:lnTo>
                      <a:pt x="84" y="37"/>
                    </a:lnTo>
                    <a:lnTo>
                      <a:pt x="105" y="30"/>
                    </a:lnTo>
                    <a:lnTo>
                      <a:pt x="124" y="24"/>
                    </a:lnTo>
                    <a:lnTo>
                      <a:pt x="144" y="20"/>
                    </a:lnTo>
                    <a:lnTo>
                      <a:pt x="162" y="15"/>
                    </a:lnTo>
                    <a:lnTo>
                      <a:pt x="182" y="13"/>
                    </a:lnTo>
                    <a:lnTo>
                      <a:pt x="199" y="11"/>
                    </a:lnTo>
                    <a:lnTo>
                      <a:pt x="216" y="8"/>
                    </a:lnTo>
                    <a:lnTo>
                      <a:pt x="234" y="7"/>
                    </a:lnTo>
                    <a:lnTo>
                      <a:pt x="250" y="7"/>
                    </a:lnTo>
                    <a:lnTo>
                      <a:pt x="265" y="6"/>
                    </a:lnTo>
                    <a:lnTo>
                      <a:pt x="280" y="6"/>
                    </a:lnTo>
                    <a:lnTo>
                      <a:pt x="293" y="5"/>
                    </a:lnTo>
                    <a:lnTo>
                      <a:pt x="284" y="3"/>
                    </a:lnTo>
                    <a:lnTo>
                      <a:pt x="272" y="1"/>
                    </a:lnTo>
                    <a:lnTo>
                      <a:pt x="258" y="0"/>
                    </a:lnTo>
                    <a:lnTo>
                      <a:pt x="240" y="0"/>
                    </a:lnTo>
                    <a:lnTo>
                      <a:pt x="221" y="0"/>
                    </a:lnTo>
                    <a:lnTo>
                      <a:pt x="201" y="3"/>
                    </a:lnTo>
                    <a:lnTo>
                      <a:pt x="179" y="5"/>
                    </a:lnTo>
                    <a:lnTo>
                      <a:pt x="158" y="8"/>
                    </a:lnTo>
                    <a:lnTo>
                      <a:pt x="134" y="12"/>
                    </a:lnTo>
                    <a:lnTo>
                      <a:pt x="113" y="18"/>
                    </a:lnTo>
                    <a:lnTo>
                      <a:pt x="91" y="23"/>
                    </a:lnTo>
                    <a:lnTo>
                      <a:pt x="70" y="30"/>
                    </a:lnTo>
                    <a:lnTo>
                      <a:pt x="50" y="39"/>
                    </a:lnTo>
                    <a:lnTo>
                      <a:pt x="32" y="49"/>
                    </a:lnTo>
                    <a:lnTo>
                      <a:pt x="17" y="59"/>
                    </a:lnTo>
                    <a:lnTo>
                      <a:pt x="3" y="7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483" name="Freeform 37"/>
              <p:cNvSpPr>
                <a:spLocks/>
              </p:cNvSpPr>
              <p:nvPr/>
            </p:nvSpPr>
            <p:spPr bwMode="auto">
              <a:xfrm>
                <a:off x="624" y="56"/>
                <a:ext cx="23" cy="21"/>
              </a:xfrm>
              <a:custGeom>
                <a:avLst/>
                <a:gdLst>
                  <a:gd name="T0" fmla="*/ 1 w 45"/>
                  <a:gd name="T1" fmla="*/ 1 h 41"/>
                  <a:gd name="T2" fmla="*/ 1 w 45"/>
                  <a:gd name="T3" fmla="*/ 1 h 41"/>
                  <a:gd name="T4" fmla="*/ 1 w 45"/>
                  <a:gd name="T5" fmla="*/ 1 h 41"/>
                  <a:gd name="T6" fmla="*/ 1 w 45"/>
                  <a:gd name="T7" fmla="*/ 1 h 41"/>
                  <a:gd name="T8" fmla="*/ 1 w 45"/>
                  <a:gd name="T9" fmla="*/ 1 h 41"/>
                  <a:gd name="T10" fmla="*/ 1 w 45"/>
                  <a:gd name="T11" fmla="*/ 1 h 41"/>
                  <a:gd name="T12" fmla="*/ 1 w 45"/>
                  <a:gd name="T13" fmla="*/ 1 h 41"/>
                  <a:gd name="T14" fmla="*/ 1 w 45"/>
                  <a:gd name="T15" fmla="*/ 1 h 41"/>
                  <a:gd name="T16" fmla="*/ 0 w 45"/>
                  <a:gd name="T17" fmla="*/ 0 h 41"/>
                  <a:gd name="T18" fmla="*/ 1 w 45"/>
                  <a:gd name="T19" fmla="*/ 1 h 41"/>
                  <a:gd name="T20" fmla="*/ 1 w 45"/>
                  <a:gd name="T21" fmla="*/ 1 h 41"/>
                  <a:gd name="T22" fmla="*/ 1 w 45"/>
                  <a:gd name="T23" fmla="*/ 1 h 41"/>
                  <a:gd name="T24" fmla="*/ 1 w 45"/>
                  <a:gd name="T25" fmla="*/ 1 h 41"/>
                  <a:gd name="T26" fmla="*/ 1 w 45"/>
                  <a:gd name="T27" fmla="*/ 1 h 41"/>
                  <a:gd name="T28" fmla="*/ 1 w 45"/>
                  <a:gd name="T29" fmla="*/ 1 h 41"/>
                  <a:gd name="T30" fmla="*/ 1 w 45"/>
                  <a:gd name="T31" fmla="*/ 1 h 41"/>
                  <a:gd name="T32" fmla="*/ 1 w 45"/>
                  <a:gd name="T33" fmla="*/ 1 h 4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5" h="41">
                    <a:moveTo>
                      <a:pt x="44" y="41"/>
                    </a:moveTo>
                    <a:lnTo>
                      <a:pt x="45" y="39"/>
                    </a:lnTo>
                    <a:lnTo>
                      <a:pt x="44" y="34"/>
                    </a:lnTo>
                    <a:lnTo>
                      <a:pt x="41" y="28"/>
                    </a:lnTo>
                    <a:lnTo>
                      <a:pt x="35" y="21"/>
                    </a:lnTo>
                    <a:lnTo>
                      <a:pt x="28" y="14"/>
                    </a:lnTo>
                    <a:lnTo>
                      <a:pt x="20" y="7"/>
                    </a:lnTo>
                    <a:lnTo>
                      <a:pt x="11" y="2"/>
                    </a:lnTo>
                    <a:lnTo>
                      <a:pt x="0" y="0"/>
                    </a:lnTo>
                    <a:lnTo>
                      <a:pt x="6" y="4"/>
                    </a:lnTo>
                    <a:lnTo>
                      <a:pt x="12" y="10"/>
                    </a:lnTo>
                    <a:lnTo>
                      <a:pt x="19" y="17"/>
                    </a:lnTo>
                    <a:lnTo>
                      <a:pt x="25" y="25"/>
                    </a:lnTo>
                    <a:lnTo>
                      <a:pt x="31" y="32"/>
                    </a:lnTo>
                    <a:lnTo>
                      <a:pt x="37" y="38"/>
                    </a:lnTo>
                    <a:lnTo>
                      <a:pt x="41" y="41"/>
                    </a:lnTo>
                    <a:lnTo>
                      <a:pt x="44" y="4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484" name="Freeform 38"/>
              <p:cNvSpPr>
                <a:spLocks/>
              </p:cNvSpPr>
              <p:nvPr/>
            </p:nvSpPr>
            <p:spPr bwMode="auto">
              <a:xfrm>
                <a:off x="597" y="56"/>
                <a:ext cx="29" cy="24"/>
              </a:xfrm>
              <a:custGeom>
                <a:avLst/>
                <a:gdLst>
                  <a:gd name="T0" fmla="*/ 0 w 59"/>
                  <a:gd name="T1" fmla="*/ 1 h 47"/>
                  <a:gd name="T2" fmla="*/ 0 w 59"/>
                  <a:gd name="T3" fmla="*/ 1 h 47"/>
                  <a:gd name="T4" fmla="*/ 0 w 59"/>
                  <a:gd name="T5" fmla="*/ 1 h 47"/>
                  <a:gd name="T6" fmla="*/ 0 w 59"/>
                  <a:gd name="T7" fmla="*/ 1 h 47"/>
                  <a:gd name="T8" fmla="*/ 0 w 59"/>
                  <a:gd name="T9" fmla="*/ 1 h 47"/>
                  <a:gd name="T10" fmla="*/ 0 w 59"/>
                  <a:gd name="T11" fmla="*/ 1 h 47"/>
                  <a:gd name="T12" fmla="*/ 0 w 59"/>
                  <a:gd name="T13" fmla="*/ 1 h 47"/>
                  <a:gd name="T14" fmla="*/ 0 w 59"/>
                  <a:gd name="T15" fmla="*/ 1 h 47"/>
                  <a:gd name="T16" fmla="*/ 0 w 59"/>
                  <a:gd name="T17" fmla="*/ 0 h 47"/>
                  <a:gd name="T18" fmla="*/ 0 w 59"/>
                  <a:gd name="T19" fmla="*/ 1 h 47"/>
                  <a:gd name="T20" fmla="*/ 0 w 59"/>
                  <a:gd name="T21" fmla="*/ 1 h 47"/>
                  <a:gd name="T22" fmla="*/ 0 w 59"/>
                  <a:gd name="T23" fmla="*/ 1 h 47"/>
                  <a:gd name="T24" fmla="*/ 0 w 59"/>
                  <a:gd name="T25" fmla="*/ 1 h 47"/>
                  <a:gd name="T26" fmla="*/ 0 w 59"/>
                  <a:gd name="T27" fmla="*/ 1 h 47"/>
                  <a:gd name="T28" fmla="*/ 0 w 59"/>
                  <a:gd name="T29" fmla="*/ 1 h 47"/>
                  <a:gd name="T30" fmla="*/ 0 w 59"/>
                  <a:gd name="T31" fmla="*/ 1 h 47"/>
                  <a:gd name="T32" fmla="*/ 0 w 59"/>
                  <a:gd name="T33" fmla="*/ 1 h 4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9" h="47">
                    <a:moveTo>
                      <a:pt x="58" y="47"/>
                    </a:moveTo>
                    <a:lnTo>
                      <a:pt x="59" y="44"/>
                    </a:lnTo>
                    <a:lnTo>
                      <a:pt x="57" y="39"/>
                    </a:lnTo>
                    <a:lnTo>
                      <a:pt x="51" y="31"/>
                    </a:lnTo>
                    <a:lnTo>
                      <a:pt x="43" y="23"/>
                    </a:lnTo>
                    <a:lnTo>
                      <a:pt x="34" y="15"/>
                    </a:lnTo>
                    <a:lnTo>
                      <a:pt x="22" y="8"/>
                    </a:lnTo>
                    <a:lnTo>
                      <a:pt x="12" y="2"/>
                    </a:lnTo>
                    <a:lnTo>
                      <a:pt x="0" y="0"/>
                    </a:lnTo>
                    <a:lnTo>
                      <a:pt x="5" y="3"/>
                    </a:lnTo>
                    <a:lnTo>
                      <a:pt x="12" y="10"/>
                    </a:lnTo>
                    <a:lnTo>
                      <a:pt x="20" y="18"/>
                    </a:lnTo>
                    <a:lnTo>
                      <a:pt x="29" y="27"/>
                    </a:lnTo>
                    <a:lnTo>
                      <a:pt x="37" y="36"/>
                    </a:lnTo>
                    <a:lnTo>
                      <a:pt x="46" y="43"/>
                    </a:lnTo>
                    <a:lnTo>
                      <a:pt x="53" y="47"/>
                    </a:lnTo>
                    <a:lnTo>
                      <a:pt x="58" y="47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485" name="Freeform 39"/>
              <p:cNvSpPr>
                <a:spLocks/>
              </p:cNvSpPr>
              <p:nvPr/>
            </p:nvSpPr>
            <p:spPr bwMode="auto">
              <a:xfrm>
                <a:off x="584" y="59"/>
                <a:ext cx="26" cy="27"/>
              </a:xfrm>
              <a:custGeom>
                <a:avLst/>
                <a:gdLst>
                  <a:gd name="T0" fmla="*/ 1 w 52"/>
                  <a:gd name="T1" fmla="*/ 1 h 54"/>
                  <a:gd name="T2" fmla="*/ 1 w 52"/>
                  <a:gd name="T3" fmla="*/ 1 h 54"/>
                  <a:gd name="T4" fmla="*/ 1 w 52"/>
                  <a:gd name="T5" fmla="*/ 1 h 54"/>
                  <a:gd name="T6" fmla="*/ 1 w 52"/>
                  <a:gd name="T7" fmla="*/ 1 h 54"/>
                  <a:gd name="T8" fmla="*/ 1 w 52"/>
                  <a:gd name="T9" fmla="*/ 1 h 54"/>
                  <a:gd name="T10" fmla="*/ 1 w 52"/>
                  <a:gd name="T11" fmla="*/ 1 h 54"/>
                  <a:gd name="T12" fmla="*/ 1 w 52"/>
                  <a:gd name="T13" fmla="*/ 1 h 54"/>
                  <a:gd name="T14" fmla="*/ 1 w 52"/>
                  <a:gd name="T15" fmla="*/ 1 h 54"/>
                  <a:gd name="T16" fmla="*/ 0 w 52"/>
                  <a:gd name="T17" fmla="*/ 0 h 54"/>
                  <a:gd name="T18" fmla="*/ 1 w 52"/>
                  <a:gd name="T19" fmla="*/ 1 h 54"/>
                  <a:gd name="T20" fmla="*/ 1 w 52"/>
                  <a:gd name="T21" fmla="*/ 1 h 54"/>
                  <a:gd name="T22" fmla="*/ 1 w 52"/>
                  <a:gd name="T23" fmla="*/ 1 h 54"/>
                  <a:gd name="T24" fmla="*/ 1 w 52"/>
                  <a:gd name="T25" fmla="*/ 1 h 54"/>
                  <a:gd name="T26" fmla="*/ 1 w 52"/>
                  <a:gd name="T27" fmla="*/ 1 h 54"/>
                  <a:gd name="T28" fmla="*/ 1 w 52"/>
                  <a:gd name="T29" fmla="*/ 1 h 54"/>
                  <a:gd name="T30" fmla="*/ 1 w 52"/>
                  <a:gd name="T31" fmla="*/ 1 h 54"/>
                  <a:gd name="T32" fmla="*/ 1 w 52"/>
                  <a:gd name="T33" fmla="*/ 1 h 5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2" h="54">
                    <a:moveTo>
                      <a:pt x="50" y="54"/>
                    </a:moveTo>
                    <a:lnTo>
                      <a:pt x="52" y="50"/>
                    </a:lnTo>
                    <a:lnTo>
                      <a:pt x="50" y="44"/>
                    </a:lnTo>
                    <a:lnTo>
                      <a:pt x="45" y="34"/>
                    </a:lnTo>
                    <a:lnTo>
                      <a:pt x="38" y="25"/>
                    </a:lnTo>
                    <a:lnTo>
                      <a:pt x="30" y="16"/>
                    </a:lnTo>
                    <a:lnTo>
                      <a:pt x="19" y="8"/>
                    </a:lnTo>
                    <a:lnTo>
                      <a:pt x="10" y="2"/>
                    </a:lnTo>
                    <a:lnTo>
                      <a:pt x="0" y="0"/>
                    </a:lnTo>
                    <a:lnTo>
                      <a:pt x="3" y="4"/>
                    </a:lnTo>
                    <a:lnTo>
                      <a:pt x="9" y="11"/>
                    </a:lnTo>
                    <a:lnTo>
                      <a:pt x="16" y="21"/>
                    </a:lnTo>
                    <a:lnTo>
                      <a:pt x="24" y="30"/>
                    </a:lnTo>
                    <a:lnTo>
                      <a:pt x="32" y="40"/>
                    </a:lnTo>
                    <a:lnTo>
                      <a:pt x="40" y="48"/>
                    </a:lnTo>
                    <a:lnTo>
                      <a:pt x="47" y="53"/>
                    </a:lnTo>
                    <a:lnTo>
                      <a:pt x="50" y="5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486" name="Freeform 40"/>
              <p:cNvSpPr>
                <a:spLocks/>
              </p:cNvSpPr>
              <p:nvPr/>
            </p:nvSpPr>
            <p:spPr bwMode="auto">
              <a:xfrm>
                <a:off x="559" y="64"/>
                <a:ext cx="23" cy="25"/>
              </a:xfrm>
              <a:custGeom>
                <a:avLst/>
                <a:gdLst>
                  <a:gd name="T0" fmla="*/ 1 w 45"/>
                  <a:gd name="T1" fmla="*/ 0 h 51"/>
                  <a:gd name="T2" fmla="*/ 1 w 45"/>
                  <a:gd name="T3" fmla="*/ 0 h 51"/>
                  <a:gd name="T4" fmla="*/ 1 w 45"/>
                  <a:gd name="T5" fmla="*/ 0 h 51"/>
                  <a:gd name="T6" fmla="*/ 1 w 45"/>
                  <a:gd name="T7" fmla="*/ 0 h 51"/>
                  <a:gd name="T8" fmla="*/ 1 w 45"/>
                  <a:gd name="T9" fmla="*/ 0 h 51"/>
                  <a:gd name="T10" fmla="*/ 1 w 45"/>
                  <a:gd name="T11" fmla="*/ 0 h 51"/>
                  <a:gd name="T12" fmla="*/ 1 w 45"/>
                  <a:gd name="T13" fmla="*/ 0 h 51"/>
                  <a:gd name="T14" fmla="*/ 1 w 45"/>
                  <a:gd name="T15" fmla="*/ 0 h 51"/>
                  <a:gd name="T16" fmla="*/ 0 w 45"/>
                  <a:gd name="T17" fmla="*/ 0 h 51"/>
                  <a:gd name="T18" fmla="*/ 1 w 45"/>
                  <a:gd name="T19" fmla="*/ 0 h 51"/>
                  <a:gd name="T20" fmla="*/ 1 w 45"/>
                  <a:gd name="T21" fmla="*/ 0 h 51"/>
                  <a:gd name="T22" fmla="*/ 1 w 45"/>
                  <a:gd name="T23" fmla="*/ 0 h 51"/>
                  <a:gd name="T24" fmla="*/ 1 w 45"/>
                  <a:gd name="T25" fmla="*/ 0 h 51"/>
                  <a:gd name="T26" fmla="*/ 1 w 45"/>
                  <a:gd name="T27" fmla="*/ 0 h 51"/>
                  <a:gd name="T28" fmla="*/ 1 w 45"/>
                  <a:gd name="T29" fmla="*/ 0 h 51"/>
                  <a:gd name="T30" fmla="*/ 1 w 45"/>
                  <a:gd name="T31" fmla="*/ 0 h 51"/>
                  <a:gd name="T32" fmla="*/ 1 w 45"/>
                  <a:gd name="T33" fmla="*/ 0 h 5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5" h="51">
                    <a:moveTo>
                      <a:pt x="44" y="51"/>
                    </a:moveTo>
                    <a:lnTo>
                      <a:pt x="45" y="47"/>
                    </a:lnTo>
                    <a:lnTo>
                      <a:pt x="43" y="41"/>
                    </a:lnTo>
                    <a:lnTo>
                      <a:pt x="38" y="33"/>
                    </a:lnTo>
                    <a:lnTo>
                      <a:pt x="31" y="24"/>
                    </a:lnTo>
                    <a:lnTo>
                      <a:pt x="24" y="15"/>
                    </a:lnTo>
                    <a:lnTo>
                      <a:pt x="16" y="7"/>
                    </a:lnTo>
                    <a:lnTo>
                      <a:pt x="7" y="2"/>
                    </a:lnTo>
                    <a:lnTo>
                      <a:pt x="0" y="0"/>
                    </a:lnTo>
                    <a:lnTo>
                      <a:pt x="4" y="5"/>
                    </a:lnTo>
                    <a:lnTo>
                      <a:pt x="8" y="12"/>
                    </a:lnTo>
                    <a:lnTo>
                      <a:pt x="14" y="21"/>
                    </a:lnTo>
                    <a:lnTo>
                      <a:pt x="21" y="30"/>
                    </a:lnTo>
                    <a:lnTo>
                      <a:pt x="27" y="39"/>
                    </a:lnTo>
                    <a:lnTo>
                      <a:pt x="34" y="46"/>
                    </a:lnTo>
                    <a:lnTo>
                      <a:pt x="39" y="51"/>
                    </a:lnTo>
                    <a:lnTo>
                      <a:pt x="44" y="5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487" name="Freeform 41"/>
              <p:cNvSpPr>
                <a:spLocks/>
              </p:cNvSpPr>
              <p:nvPr/>
            </p:nvSpPr>
            <p:spPr bwMode="auto">
              <a:xfrm>
                <a:off x="549" y="68"/>
                <a:ext cx="16" cy="23"/>
              </a:xfrm>
              <a:custGeom>
                <a:avLst/>
                <a:gdLst>
                  <a:gd name="T0" fmla="*/ 1 w 32"/>
                  <a:gd name="T1" fmla="*/ 1 h 46"/>
                  <a:gd name="T2" fmla="*/ 1 w 32"/>
                  <a:gd name="T3" fmla="*/ 1 h 46"/>
                  <a:gd name="T4" fmla="*/ 1 w 32"/>
                  <a:gd name="T5" fmla="*/ 1 h 46"/>
                  <a:gd name="T6" fmla="*/ 1 w 32"/>
                  <a:gd name="T7" fmla="*/ 1 h 46"/>
                  <a:gd name="T8" fmla="*/ 1 w 32"/>
                  <a:gd name="T9" fmla="*/ 1 h 46"/>
                  <a:gd name="T10" fmla="*/ 1 w 32"/>
                  <a:gd name="T11" fmla="*/ 1 h 46"/>
                  <a:gd name="T12" fmla="*/ 1 w 32"/>
                  <a:gd name="T13" fmla="*/ 1 h 46"/>
                  <a:gd name="T14" fmla="*/ 1 w 32"/>
                  <a:gd name="T15" fmla="*/ 1 h 46"/>
                  <a:gd name="T16" fmla="*/ 0 w 32"/>
                  <a:gd name="T17" fmla="*/ 0 h 46"/>
                  <a:gd name="T18" fmla="*/ 1 w 32"/>
                  <a:gd name="T19" fmla="*/ 1 h 46"/>
                  <a:gd name="T20" fmla="*/ 1 w 32"/>
                  <a:gd name="T21" fmla="*/ 1 h 46"/>
                  <a:gd name="T22" fmla="*/ 1 w 32"/>
                  <a:gd name="T23" fmla="*/ 1 h 46"/>
                  <a:gd name="T24" fmla="*/ 1 w 32"/>
                  <a:gd name="T25" fmla="*/ 1 h 4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32" h="46">
                    <a:moveTo>
                      <a:pt x="29" y="46"/>
                    </a:moveTo>
                    <a:lnTo>
                      <a:pt x="32" y="44"/>
                    </a:lnTo>
                    <a:lnTo>
                      <a:pt x="32" y="38"/>
                    </a:lnTo>
                    <a:lnTo>
                      <a:pt x="31" y="31"/>
                    </a:lnTo>
                    <a:lnTo>
                      <a:pt x="27" y="23"/>
                    </a:lnTo>
                    <a:lnTo>
                      <a:pt x="23" y="16"/>
                    </a:lnTo>
                    <a:lnTo>
                      <a:pt x="17" y="9"/>
                    </a:lnTo>
                    <a:lnTo>
                      <a:pt x="9" y="4"/>
                    </a:lnTo>
                    <a:lnTo>
                      <a:pt x="0" y="0"/>
                    </a:lnTo>
                    <a:lnTo>
                      <a:pt x="6" y="12"/>
                    </a:lnTo>
                    <a:lnTo>
                      <a:pt x="14" y="28"/>
                    </a:lnTo>
                    <a:lnTo>
                      <a:pt x="23" y="42"/>
                    </a:lnTo>
                    <a:lnTo>
                      <a:pt x="29" y="46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488" name="Freeform 42"/>
              <p:cNvSpPr>
                <a:spLocks/>
              </p:cNvSpPr>
              <p:nvPr/>
            </p:nvSpPr>
            <p:spPr bwMode="auto">
              <a:xfrm>
                <a:off x="526" y="79"/>
                <a:ext cx="13" cy="17"/>
              </a:xfrm>
              <a:custGeom>
                <a:avLst/>
                <a:gdLst>
                  <a:gd name="T0" fmla="*/ 1 w 25"/>
                  <a:gd name="T1" fmla="*/ 0 h 35"/>
                  <a:gd name="T2" fmla="*/ 1 w 25"/>
                  <a:gd name="T3" fmla="*/ 0 h 35"/>
                  <a:gd name="T4" fmla="*/ 1 w 25"/>
                  <a:gd name="T5" fmla="*/ 0 h 35"/>
                  <a:gd name="T6" fmla="*/ 1 w 25"/>
                  <a:gd name="T7" fmla="*/ 0 h 35"/>
                  <a:gd name="T8" fmla="*/ 0 w 25"/>
                  <a:gd name="T9" fmla="*/ 0 h 35"/>
                  <a:gd name="T10" fmla="*/ 1 w 25"/>
                  <a:gd name="T11" fmla="*/ 0 h 35"/>
                  <a:gd name="T12" fmla="*/ 1 w 25"/>
                  <a:gd name="T13" fmla="*/ 0 h 35"/>
                  <a:gd name="T14" fmla="*/ 1 w 25"/>
                  <a:gd name="T15" fmla="*/ 0 h 35"/>
                  <a:gd name="T16" fmla="*/ 1 w 25"/>
                  <a:gd name="T17" fmla="*/ 0 h 3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5" h="35">
                    <a:moveTo>
                      <a:pt x="23" y="35"/>
                    </a:moveTo>
                    <a:lnTo>
                      <a:pt x="25" y="28"/>
                    </a:lnTo>
                    <a:lnTo>
                      <a:pt x="19" y="15"/>
                    </a:lnTo>
                    <a:lnTo>
                      <a:pt x="9" y="5"/>
                    </a:lnTo>
                    <a:lnTo>
                      <a:pt x="0" y="0"/>
                    </a:lnTo>
                    <a:lnTo>
                      <a:pt x="4" y="8"/>
                    </a:lnTo>
                    <a:lnTo>
                      <a:pt x="10" y="20"/>
                    </a:lnTo>
                    <a:lnTo>
                      <a:pt x="17" y="30"/>
                    </a:lnTo>
                    <a:lnTo>
                      <a:pt x="23" y="35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489" name="Freeform 43"/>
              <p:cNvSpPr>
                <a:spLocks/>
              </p:cNvSpPr>
              <p:nvPr/>
            </p:nvSpPr>
            <p:spPr bwMode="auto">
              <a:xfrm>
                <a:off x="517" y="84"/>
                <a:ext cx="9" cy="12"/>
              </a:xfrm>
              <a:custGeom>
                <a:avLst/>
                <a:gdLst>
                  <a:gd name="T0" fmla="*/ 1 w 18"/>
                  <a:gd name="T1" fmla="*/ 1 h 24"/>
                  <a:gd name="T2" fmla="*/ 1 w 18"/>
                  <a:gd name="T3" fmla="*/ 1 h 24"/>
                  <a:gd name="T4" fmla="*/ 1 w 18"/>
                  <a:gd name="T5" fmla="*/ 1 h 24"/>
                  <a:gd name="T6" fmla="*/ 1 w 18"/>
                  <a:gd name="T7" fmla="*/ 0 h 24"/>
                  <a:gd name="T8" fmla="*/ 0 w 18"/>
                  <a:gd name="T9" fmla="*/ 1 h 24"/>
                  <a:gd name="T10" fmla="*/ 1 w 18"/>
                  <a:gd name="T11" fmla="*/ 1 h 24"/>
                  <a:gd name="T12" fmla="*/ 1 w 18"/>
                  <a:gd name="T13" fmla="*/ 1 h 24"/>
                  <a:gd name="T14" fmla="*/ 1 w 18"/>
                  <a:gd name="T15" fmla="*/ 1 h 24"/>
                  <a:gd name="T16" fmla="*/ 1 w 18"/>
                  <a:gd name="T17" fmla="*/ 1 h 2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8" h="24">
                    <a:moveTo>
                      <a:pt x="17" y="23"/>
                    </a:moveTo>
                    <a:lnTo>
                      <a:pt x="18" y="16"/>
                    </a:lnTo>
                    <a:lnTo>
                      <a:pt x="15" y="7"/>
                    </a:lnTo>
                    <a:lnTo>
                      <a:pt x="9" y="0"/>
                    </a:lnTo>
                    <a:lnTo>
                      <a:pt x="0" y="1"/>
                    </a:lnTo>
                    <a:lnTo>
                      <a:pt x="7" y="6"/>
                    </a:lnTo>
                    <a:lnTo>
                      <a:pt x="10" y="15"/>
                    </a:lnTo>
                    <a:lnTo>
                      <a:pt x="14" y="24"/>
                    </a:lnTo>
                    <a:lnTo>
                      <a:pt x="17" y="2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490" name="Freeform 44"/>
              <p:cNvSpPr>
                <a:spLocks/>
              </p:cNvSpPr>
              <p:nvPr/>
            </p:nvSpPr>
            <p:spPr bwMode="auto">
              <a:xfrm>
                <a:off x="610" y="56"/>
                <a:ext cx="26" cy="22"/>
              </a:xfrm>
              <a:custGeom>
                <a:avLst/>
                <a:gdLst>
                  <a:gd name="T0" fmla="*/ 1 w 51"/>
                  <a:gd name="T1" fmla="*/ 0 h 45"/>
                  <a:gd name="T2" fmla="*/ 1 w 51"/>
                  <a:gd name="T3" fmla="*/ 0 h 45"/>
                  <a:gd name="T4" fmla="*/ 1 w 51"/>
                  <a:gd name="T5" fmla="*/ 0 h 45"/>
                  <a:gd name="T6" fmla="*/ 1 w 51"/>
                  <a:gd name="T7" fmla="*/ 0 h 45"/>
                  <a:gd name="T8" fmla="*/ 1 w 51"/>
                  <a:gd name="T9" fmla="*/ 0 h 45"/>
                  <a:gd name="T10" fmla="*/ 1 w 51"/>
                  <a:gd name="T11" fmla="*/ 0 h 45"/>
                  <a:gd name="T12" fmla="*/ 1 w 51"/>
                  <a:gd name="T13" fmla="*/ 0 h 45"/>
                  <a:gd name="T14" fmla="*/ 1 w 51"/>
                  <a:gd name="T15" fmla="*/ 0 h 45"/>
                  <a:gd name="T16" fmla="*/ 0 w 51"/>
                  <a:gd name="T17" fmla="*/ 0 h 45"/>
                  <a:gd name="T18" fmla="*/ 1 w 51"/>
                  <a:gd name="T19" fmla="*/ 0 h 45"/>
                  <a:gd name="T20" fmla="*/ 1 w 51"/>
                  <a:gd name="T21" fmla="*/ 0 h 45"/>
                  <a:gd name="T22" fmla="*/ 1 w 51"/>
                  <a:gd name="T23" fmla="*/ 0 h 45"/>
                  <a:gd name="T24" fmla="*/ 1 w 51"/>
                  <a:gd name="T25" fmla="*/ 0 h 45"/>
                  <a:gd name="T26" fmla="*/ 1 w 51"/>
                  <a:gd name="T27" fmla="*/ 0 h 45"/>
                  <a:gd name="T28" fmla="*/ 1 w 51"/>
                  <a:gd name="T29" fmla="*/ 0 h 45"/>
                  <a:gd name="T30" fmla="*/ 1 w 51"/>
                  <a:gd name="T31" fmla="*/ 0 h 45"/>
                  <a:gd name="T32" fmla="*/ 1 w 51"/>
                  <a:gd name="T33" fmla="*/ 0 h 4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1" h="45">
                    <a:moveTo>
                      <a:pt x="50" y="45"/>
                    </a:moveTo>
                    <a:lnTo>
                      <a:pt x="51" y="41"/>
                    </a:lnTo>
                    <a:lnTo>
                      <a:pt x="50" y="37"/>
                    </a:lnTo>
                    <a:lnTo>
                      <a:pt x="46" y="30"/>
                    </a:lnTo>
                    <a:lnTo>
                      <a:pt x="39" y="22"/>
                    </a:lnTo>
                    <a:lnTo>
                      <a:pt x="31" y="15"/>
                    </a:lnTo>
                    <a:lnTo>
                      <a:pt x="21" y="8"/>
                    </a:lnTo>
                    <a:lnTo>
                      <a:pt x="10" y="2"/>
                    </a:lnTo>
                    <a:lnTo>
                      <a:pt x="0" y="0"/>
                    </a:lnTo>
                    <a:lnTo>
                      <a:pt x="4" y="3"/>
                    </a:lnTo>
                    <a:lnTo>
                      <a:pt x="10" y="9"/>
                    </a:lnTo>
                    <a:lnTo>
                      <a:pt x="17" y="17"/>
                    </a:lnTo>
                    <a:lnTo>
                      <a:pt x="25" y="25"/>
                    </a:lnTo>
                    <a:lnTo>
                      <a:pt x="33" y="33"/>
                    </a:lnTo>
                    <a:lnTo>
                      <a:pt x="40" y="40"/>
                    </a:lnTo>
                    <a:lnTo>
                      <a:pt x="46" y="45"/>
                    </a:lnTo>
                    <a:lnTo>
                      <a:pt x="50" y="45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491" name="Freeform 45"/>
              <p:cNvSpPr>
                <a:spLocks/>
              </p:cNvSpPr>
              <p:nvPr/>
            </p:nvSpPr>
            <p:spPr bwMode="auto">
              <a:xfrm>
                <a:off x="637" y="55"/>
                <a:ext cx="20" cy="18"/>
              </a:xfrm>
              <a:custGeom>
                <a:avLst/>
                <a:gdLst>
                  <a:gd name="T0" fmla="*/ 1 w 40"/>
                  <a:gd name="T1" fmla="*/ 1 h 35"/>
                  <a:gd name="T2" fmla="*/ 1 w 40"/>
                  <a:gd name="T3" fmla="*/ 1 h 35"/>
                  <a:gd name="T4" fmla="*/ 1 w 40"/>
                  <a:gd name="T5" fmla="*/ 1 h 35"/>
                  <a:gd name="T6" fmla="*/ 1 w 40"/>
                  <a:gd name="T7" fmla="*/ 1 h 35"/>
                  <a:gd name="T8" fmla="*/ 1 w 40"/>
                  <a:gd name="T9" fmla="*/ 1 h 35"/>
                  <a:gd name="T10" fmla="*/ 1 w 40"/>
                  <a:gd name="T11" fmla="*/ 1 h 35"/>
                  <a:gd name="T12" fmla="*/ 1 w 40"/>
                  <a:gd name="T13" fmla="*/ 1 h 35"/>
                  <a:gd name="T14" fmla="*/ 1 w 40"/>
                  <a:gd name="T15" fmla="*/ 1 h 35"/>
                  <a:gd name="T16" fmla="*/ 0 w 40"/>
                  <a:gd name="T17" fmla="*/ 0 h 35"/>
                  <a:gd name="T18" fmla="*/ 1 w 40"/>
                  <a:gd name="T19" fmla="*/ 1 h 35"/>
                  <a:gd name="T20" fmla="*/ 1 w 40"/>
                  <a:gd name="T21" fmla="*/ 1 h 35"/>
                  <a:gd name="T22" fmla="*/ 1 w 40"/>
                  <a:gd name="T23" fmla="*/ 1 h 35"/>
                  <a:gd name="T24" fmla="*/ 1 w 40"/>
                  <a:gd name="T25" fmla="*/ 1 h 35"/>
                  <a:gd name="T26" fmla="*/ 1 w 40"/>
                  <a:gd name="T27" fmla="*/ 1 h 35"/>
                  <a:gd name="T28" fmla="*/ 1 w 40"/>
                  <a:gd name="T29" fmla="*/ 1 h 35"/>
                  <a:gd name="T30" fmla="*/ 1 w 40"/>
                  <a:gd name="T31" fmla="*/ 1 h 35"/>
                  <a:gd name="T32" fmla="*/ 1 w 40"/>
                  <a:gd name="T33" fmla="*/ 1 h 3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0" h="35">
                    <a:moveTo>
                      <a:pt x="39" y="35"/>
                    </a:moveTo>
                    <a:lnTo>
                      <a:pt x="40" y="33"/>
                    </a:lnTo>
                    <a:lnTo>
                      <a:pt x="40" y="30"/>
                    </a:lnTo>
                    <a:lnTo>
                      <a:pt x="37" y="24"/>
                    </a:lnTo>
                    <a:lnTo>
                      <a:pt x="33" y="18"/>
                    </a:lnTo>
                    <a:lnTo>
                      <a:pt x="26" y="12"/>
                    </a:lnTo>
                    <a:lnTo>
                      <a:pt x="19" y="6"/>
                    </a:lnTo>
                    <a:lnTo>
                      <a:pt x="10" y="2"/>
                    </a:lnTo>
                    <a:lnTo>
                      <a:pt x="0" y="0"/>
                    </a:lnTo>
                    <a:lnTo>
                      <a:pt x="4" y="4"/>
                    </a:lnTo>
                    <a:lnTo>
                      <a:pt x="10" y="10"/>
                    </a:lnTo>
                    <a:lnTo>
                      <a:pt x="16" y="16"/>
                    </a:lnTo>
                    <a:lnTo>
                      <a:pt x="22" y="23"/>
                    </a:lnTo>
                    <a:lnTo>
                      <a:pt x="27" y="28"/>
                    </a:lnTo>
                    <a:lnTo>
                      <a:pt x="32" y="33"/>
                    </a:lnTo>
                    <a:lnTo>
                      <a:pt x="37" y="35"/>
                    </a:lnTo>
                    <a:lnTo>
                      <a:pt x="39" y="35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492" name="Freeform 46"/>
              <p:cNvSpPr>
                <a:spLocks/>
              </p:cNvSpPr>
              <p:nvPr/>
            </p:nvSpPr>
            <p:spPr bwMode="auto">
              <a:xfrm>
                <a:off x="569" y="61"/>
                <a:ext cx="23" cy="24"/>
              </a:xfrm>
              <a:custGeom>
                <a:avLst/>
                <a:gdLst>
                  <a:gd name="T0" fmla="*/ 1 w 45"/>
                  <a:gd name="T1" fmla="*/ 0 h 50"/>
                  <a:gd name="T2" fmla="*/ 1 w 45"/>
                  <a:gd name="T3" fmla="*/ 0 h 50"/>
                  <a:gd name="T4" fmla="*/ 1 w 45"/>
                  <a:gd name="T5" fmla="*/ 0 h 50"/>
                  <a:gd name="T6" fmla="*/ 1 w 45"/>
                  <a:gd name="T7" fmla="*/ 0 h 50"/>
                  <a:gd name="T8" fmla="*/ 1 w 45"/>
                  <a:gd name="T9" fmla="*/ 0 h 50"/>
                  <a:gd name="T10" fmla="*/ 1 w 45"/>
                  <a:gd name="T11" fmla="*/ 0 h 50"/>
                  <a:gd name="T12" fmla="*/ 1 w 45"/>
                  <a:gd name="T13" fmla="*/ 0 h 50"/>
                  <a:gd name="T14" fmla="*/ 1 w 45"/>
                  <a:gd name="T15" fmla="*/ 0 h 50"/>
                  <a:gd name="T16" fmla="*/ 0 w 45"/>
                  <a:gd name="T17" fmla="*/ 0 h 50"/>
                  <a:gd name="T18" fmla="*/ 1 w 45"/>
                  <a:gd name="T19" fmla="*/ 0 h 50"/>
                  <a:gd name="T20" fmla="*/ 1 w 45"/>
                  <a:gd name="T21" fmla="*/ 0 h 50"/>
                  <a:gd name="T22" fmla="*/ 1 w 45"/>
                  <a:gd name="T23" fmla="*/ 0 h 50"/>
                  <a:gd name="T24" fmla="*/ 1 w 45"/>
                  <a:gd name="T25" fmla="*/ 0 h 50"/>
                  <a:gd name="T26" fmla="*/ 1 w 45"/>
                  <a:gd name="T27" fmla="*/ 0 h 50"/>
                  <a:gd name="T28" fmla="*/ 1 w 45"/>
                  <a:gd name="T29" fmla="*/ 0 h 50"/>
                  <a:gd name="T30" fmla="*/ 1 w 45"/>
                  <a:gd name="T31" fmla="*/ 0 h 50"/>
                  <a:gd name="T32" fmla="*/ 1 w 45"/>
                  <a:gd name="T33" fmla="*/ 0 h 5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5" h="50">
                    <a:moveTo>
                      <a:pt x="44" y="50"/>
                    </a:moveTo>
                    <a:lnTo>
                      <a:pt x="45" y="47"/>
                    </a:lnTo>
                    <a:lnTo>
                      <a:pt x="43" y="40"/>
                    </a:lnTo>
                    <a:lnTo>
                      <a:pt x="38" y="33"/>
                    </a:lnTo>
                    <a:lnTo>
                      <a:pt x="31" y="24"/>
                    </a:lnTo>
                    <a:lnTo>
                      <a:pt x="24" y="15"/>
                    </a:lnTo>
                    <a:lnTo>
                      <a:pt x="16" y="7"/>
                    </a:lnTo>
                    <a:lnTo>
                      <a:pt x="7" y="2"/>
                    </a:lnTo>
                    <a:lnTo>
                      <a:pt x="0" y="0"/>
                    </a:lnTo>
                    <a:lnTo>
                      <a:pt x="3" y="5"/>
                    </a:lnTo>
                    <a:lnTo>
                      <a:pt x="8" y="12"/>
                    </a:lnTo>
                    <a:lnTo>
                      <a:pt x="14" y="21"/>
                    </a:lnTo>
                    <a:lnTo>
                      <a:pt x="21" y="30"/>
                    </a:lnTo>
                    <a:lnTo>
                      <a:pt x="26" y="38"/>
                    </a:lnTo>
                    <a:lnTo>
                      <a:pt x="33" y="45"/>
                    </a:lnTo>
                    <a:lnTo>
                      <a:pt x="39" y="50"/>
                    </a:lnTo>
                    <a:lnTo>
                      <a:pt x="44" y="5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493" name="Freeform 47"/>
              <p:cNvSpPr>
                <a:spLocks/>
              </p:cNvSpPr>
              <p:nvPr/>
            </p:nvSpPr>
            <p:spPr bwMode="auto">
              <a:xfrm>
                <a:off x="537" y="73"/>
                <a:ext cx="17" cy="20"/>
              </a:xfrm>
              <a:custGeom>
                <a:avLst/>
                <a:gdLst>
                  <a:gd name="T0" fmla="*/ 1 w 34"/>
                  <a:gd name="T1" fmla="*/ 0 h 42"/>
                  <a:gd name="T2" fmla="*/ 1 w 34"/>
                  <a:gd name="T3" fmla="*/ 0 h 42"/>
                  <a:gd name="T4" fmla="*/ 1 w 34"/>
                  <a:gd name="T5" fmla="*/ 0 h 42"/>
                  <a:gd name="T6" fmla="*/ 1 w 34"/>
                  <a:gd name="T7" fmla="*/ 0 h 42"/>
                  <a:gd name="T8" fmla="*/ 1 w 34"/>
                  <a:gd name="T9" fmla="*/ 0 h 42"/>
                  <a:gd name="T10" fmla="*/ 1 w 34"/>
                  <a:gd name="T11" fmla="*/ 0 h 42"/>
                  <a:gd name="T12" fmla="*/ 1 w 34"/>
                  <a:gd name="T13" fmla="*/ 0 h 42"/>
                  <a:gd name="T14" fmla="*/ 1 w 34"/>
                  <a:gd name="T15" fmla="*/ 0 h 42"/>
                  <a:gd name="T16" fmla="*/ 0 w 34"/>
                  <a:gd name="T17" fmla="*/ 0 h 42"/>
                  <a:gd name="T18" fmla="*/ 1 w 34"/>
                  <a:gd name="T19" fmla="*/ 0 h 42"/>
                  <a:gd name="T20" fmla="*/ 1 w 34"/>
                  <a:gd name="T21" fmla="*/ 0 h 42"/>
                  <a:gd name="T22" fmla="*/ 1 w 34"/>
                  <a:gd name="T23" fmla="*/ 0 h 42"/>
                  <a:gd name="T24" fmla="*/ 1 w 34"/>
                  <a:gd name="T25" fmla="*/ 0 h 4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34" h="42">
                    <a:moveTo>
                      <a:pt x="32" y="42"/>
                    </a:moveTo>
                    <a:lnTo>
                      <a:pt x="34" y="39"/>
                    </a:lnTo>
                    <a:lnTo>
                      <a:pt x="33" y="34"/>
                    </a:lnTo>
                    <a:lnTo>
                      <a:pt x="29" y="27"/>
                    </a:lnTo>
                    <a:lnTo>
                      <a:pt x="24" y="19"/>
                    </a:lnTo>
                    <a:lnTo>
                      <a:pt x="18" y="12"/>
                    </a:lnTo>
                    <a:lnTo>
                      <a:pt x="12" y="6"/>
                    </a:lnTo>
                    <a:lnTo>
                      <a:pt x="5" y="1"/>
                    </a:lnTo>
                    <a:lnTo>
                      <a:pt x="0" y="0"/>
                    </a:lnTo>
                    <a:lnTo>
                      <a:pt x="6" y="9"/>
                    </a:lnTo>
                    <a:lnTo>
                      <a:pt x="14" y="23"/>
                    </a:lnTo>
                    <a:lnTo>
                      <a:pt x="24" y="36"/>
                    </a:lnTo>
                    <a:lnTo>
                      <a:pt x="32" y="4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494" name="Freeform 48"/>
              <p:cNvSpPr>
                <a:spLocks/>
              </p:cNvSpPr>
              <p:nvPr/>
            </p:nvSpPr>
            <p:spPr bwMode="auto">
              <a:xfrm>
                <a:off x="647" y="53"/>
                <a:ext cx="22" cy="3"/>
              </a:xfrm>
              <a:custGeom>
                <a:avLst/>
                <a:gdLst>
                  <a:gd name="T0" fmla="*/ 0 w 45"/>
                  <a:gd name="T1" fmla="*/ 0 h 7"/>
                  <a:gd name="T2" fmla="*/ 0 w 45"/>
                  <a:gd name="T3" fmla="*/ 0 h 7"/>
                  <a:gd name="T4" fmla="*/ 0 w 45"/>
                  <a:gd name="T5" fmla="*/ 0 h 7"/>
                  <a:gd name="T6" fmla="*/ 0 w 45"/>
                  <a:gd name="T7" fmla="*/ 0 h 7"/>
                  <a:gd name="T8" fmla="*/ 0 w 45"/>
                  <a:gd name="T9" fmla="*/ 0 h 7"/>
                  <a:gd name="T10" fmla="*/ 0 w 45"/>
                  <a:gd name="T11" fmla="*/ 0 h 7"/>
                  <a:gd name="T12" fmla="*/ 0 w 45"/>
                  <a:gd name="T13" fmla="*/ 0 h 7"/>
                  <a:gd name="T14" fmla="*/ 0 w 45"/>
                  <a:gd name="T15" fmla="*/ 0 h 7"/>
                  <a:gd name="T16" fmla="*/ 0 w 45"/>
                  <a:gd name="T17" fmla="*/ 0 h 7"/>
                  <a:gd name="T18" fmla="*/ 0 w 45"/>
                  <a:gd name="T19" fmla="*/ 0 h 7"/>
                  <a:gd name="T20" fmla="*/ 0 w 45"/>
                  <a:gd name="T21" fmla="*/ 0 h 7"/>
                  <a:gd name="T22" fmla="*/ 0 w 45"/>
                  <a:gd name="T23" fmla="*/ 0 h 7"/>
                  <a:gd name="T24" fmla="*/ 0 w 45"/>
                  <a:gd name="T25" fmla="*/ 0 h 7"/>
                  <a:gd name="T26" fmla="*/ 0 w 45"/>
                  <a:gd name="T27" fmla="*/ 0 h 7"/>
                  <a:gd name="T28" fmla="*/ 0 w 45"/>
                  <a:gd name="T29" fmla="*/ 0 h 7"/>
                  <a:gd name="T30" fmla="*/ 0 w 45"/>
                  <a:gd name="T31" fmla="*/ 0 h 7"/>
                  <a:gd name="T32" fmla="*/ 0 w 45"/>
                  <a:gd name="T33" fmla="*/ 0 h 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5" h="7">
                    <a:moveTo>
                      <a:pt x="0" y="6"/>
                    </a:moveTo>
                    <a:lnTo>
                      <a:pt x="4" y="6"/>
                    </a:lnTo>
                    <a:lnTo>
                      <a:pt x="10" y="5"/>
                    </a:lnTo>
                    <a:lnTo>
                      <a:pt x="16" y="4"/>
                    </a:lnTo>
                    <a:lnTo>
                      <a:pt x="24" y="2"/>
                    </a:lnTo>
                    <a:lnTo>
                      <a:pt x="33" y="1"/>
                    </a:lnTo>
                    <a:lnTo>
                      <a:pt x="39" y="0"/>
                    </a:lnTo>
                    <a:lnTo>
                      <a:pt x="44" y="0"/>
                    </a:lnTo>
                    <a:lnTo>
                      <a:pt x="45" y="2"/>
                    </a:lnTo>
                    <a:lnTo>
                      <a:pt x="44" y="5"/>
                    </a:lnTo>
                    <a:lnTo>
                      <a:pt x="39" y="7"/>
                    </a:lnTo>
                    <a:lnTo>
                      <a:pt x="34" y="7"/>
                    </a:lnTo>
                    <a:lnTo>
                      <a:pt x="27" y="7"/>
                    </a:lnTo>
                    <a:lnTo>
                      <a:pt x="19" y="7"/>
                    </a:lnTo>
                    <a:lnTo>
                      <a:pt x="11" y="7"/>
                    </a:lnTo>
                    <a:lnTo>
                      <a:pt x="5" y="6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495" name="Freeform 49"/>
              <p:cNvSpPr>
                <a:spLocks/>
              </p:cNvSpPr>
              <p:nvPr/>
            </p:nvSpPr>
            <p:spPr bwMode="auto">
              <a:xfrm>
                <a:off x="621" y="28"/>
                <a:ext cx="30" cy="27"/>
              </a:xfrm>
              <a:custGeom>
                <a:avLst/>
                <a:gdLst>
                  <a:gd name="T0" fmla="*/ 0 w 60"/>
                  <a:gd name="T1" fmla="*/ 0 h 55"/>
                  <a:gd name="T2" fmla="*/ 1 w 60"/>
                  <a:gd name="T3" fmla="*/ 0 h 55"/>
                  <a:gd name="T4" fmla="*/ 1 w 60"/>
                  <a:gd name="T5" fmla="*/ 0 h 55"/>
                  <a:gd name="T6" fmla="*/ 1 w 60"/>
                  <a:gd name="T7" fmla="*/ 0 h 55"/>
                  <a:gd name="T8" fmla="*/ 1 w 60"/>
                  <a:gd name="T9" fmla="*/ 0 h 55"/>
                  <a:gd name="T10" fmla="*/ 1 w 60"/>
                  <a:gd name="T11" fmla="*/ 0 h 55"/>
                  <a:gd name="T12" fmla="*/ 1 w 60"/>
                  <a:gd name="T13" fmla="*/ 0 h 55"/>
                  <a:gd name="T14" fmla="*/ 1 w 60"/>
                  <a:gd name="T15" fmla="*/ 0 h 55"/>
                  <a:gd name="T16" fmla="*/ 1 w 60"/>
                  <a:gd name="T17" fmla="*/ 0 h 55"/>
                  <a:gd name="T18" fmla="*/ 1 w 60"/>
                  <a:gd name="T19" fmla="*/ 0 h 55"/>
                  <a:gd name="T20" fmla="*/ 1 w 60"/>
                  <a:gd name="T21" fmla="*/ 0 h 55"/>
                  <a:gd name="T22" fmla="*/ 1 w 60"/>
                  <a:gd name="T23" fmla="*/ 0 h 55"/>
                  <a:gd name="T24" fmla="*/ 1 w 60"/>
                  <a:gd name="T25" fmla="*/ 0 h 55"/>
                  <a:gd name="T26" fmla="*/ 1 w 60"/>
                  <a:gd name="T27" fmla="*/ 0 h 55"/>
                  <a:gd name="T28" fmla="*/ 1 w 60"/>
                  <a:gd name="T29" fmla="*/ 0 h 55"/>
                  <a:gd name="T30" fmla="*/ 1 w 60"/>
                  <a:gd name="T31" fmla="*/ 0 h 55"/>
                  <a:gd name="T32" fmla="*/ 0 w 60"/>
                  <a:gd name="T33" fmla="*/ 0 h 5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60" h="55">
                    <a:moveTo>
                      <a:pt x="0" y="55"/>
                    </a:moveTo>
                    <a:lnTo>
                      <a:pt x="7" y="51"/>
                    </a:lnTo>
                    <a:lnTo>
                      <a:pt x="17" y="44"/>
                    </a:lnTo>
                    <a:lnTo>
                      <a:pt x="28" y="36"/>
                    </a:lnTo>
                    <a:lnTo>
                      <a:pt x="40" y="27"/>
                    </a:lnTo>
                    <a:lnTo>
                      <a:pt x="49" y="19"/>
                    </a:lnTo>
                    <a:lnTo>
                      <a:pt x="57" y="11"/>
                    </a:lnTo>
                    <a:lnTo>
                      <a:pt x="60" y="4"/>
                    </a:lnTo>
                    <a:lnTo>
                      <a:pt x="59" y="0"/>
                    </a:lnTo>
                    <a:lnTo>
                      <a:pt x="55" y="0"/>
                    </a:lnTo>
                    <a:lnTo>
                      <a:pt x="48" y="5"/>
                    </a:lnTo>
                    <a:lnTo>
                      <a:pt x="40" y="12"/>
                    </a:lnTo>
                    <a:lnTo>
                      <a:pt x="32" y="22"/>
                    </a:lnTo>
                    <a:lnTo>
                      <a:pt x="22" y="32"/>
                    </a:lnTo>
                    <a:lnTo>
                      <a:pt x="14" y="42"/>
                    </a:lnTo>
                    <a:lnTo>
                      <a:pt x="6" y="50"/>
                    </a:lnTo>
                    <a:lnTo>
                      <a:pt x="0" y="55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496" name="Freeform 50"/>
              <p:cNvSpPr>
                <a:spLocks/>
              </p:cNvSpPr>
              <p:nvPr/>
            </p:nvSpPr>
            <p:spPr bwMode="auto">
              <a:xfrm>
                <a:off x="610" y="28"/>
                <a:ext cx="27" cy="28"/>
              </a:xfrm>
              <a:custGeom>
                <a:avLst/>
                <a:gdLst>
                  <a:gd name="T0" fmla="*/ 0 w 54"/>
                  <a:gd name="T1" fmla="*/ 0 h 57"/>
                  <a:gd name="T2" fmla="*/ 1 w 54"/>
                  <a:gd name="T3" fmla="*/ 0 h 57"/>
                  <a:gd name="T4" fmla="*/ 1 w 54"/>
                  <a:gd name="T5" fmla="*/ 0 h 57"/>
                  <a:gd name="T6" fmla="*/ 1 w 54"/>
                  <a:gd name="T7" fmla="*/ 0 h 57"/>
                  <a:gd name="T8" fmla="*/ 1 w 54"/>
                  <a:gd name="T9" fmla="*/ 0 h 57"/>
                  <a:gd name="T10" fmla="*/ 1 w 54"/>
                  <a:gd name="T11" fmla="*/ 0 h 57"/>
                  <a:gd name="T12" fmla="*/ 1 w 54"/>
                  <a:gd name="T13" fmla="*/ 0 h 57"/>
                  <a:gd name="T14" fmla="*/ 1 w 54"/>
                  <a:gd name="T15" fmla="*/ 0 h 57"/>
                  <a:gd name="T16" fmla="*/ 1 w 54"/>
                  <a:gd name="T17" fmla="*/ 0 h 57"/>
                  <a:gd name="T18" fmla="*/ 1 w 54"/>
                  <a:gd name="T19" fmla="*/ 0 h 57"/>
                  <a:gd name="T20" fmla="*/ 1 w 54"/>
                  <a:gd name="T21" fmla="*/ 0 h 57"/>
                  <a:gd name="T22" fmla="*/ 1 w 54"/>
                  <a:gd name="T23" fmla="*/ 0 h 57"/>
                  <a:gd name="T24" fmla="*/ 1 w 54"/>
                  <a:gd name="T25" fmla="*/ 0 h 57"/>
                  <a:gd name="T26" fmla="*/ 1 w 54"/>
                  <a:gd name="T27" fmla="*/ 0 h 57"/>
                  <a:gd name="T28" fmla="*/ 1 w 54"/>
                  <a:gd name="T29" fmla="*/ 0 h 57"/>
                  <a:gd name="T30" fmla="*/ 1 w 54"/>
                  <a:gd name="T31" fmla="*/ 0 h 57"/>
                  <a:gd name="T32" fmla="*/ 0 w 54"/>
                  <a:gd name="T33" fmla="*/ 0 h 5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4" h="57">
                    <a:moveTo>
                      <a:pt x="0" y="57"/>
                    </a:moveTo>
                    <a:lnTo>
                      <a:pt x="7" y="52"/>
                    </a:lnTo>
                    <a:lnTo>
                      <a:pt x="16" y="44"/>
                    </a:lnTo>
                    <a:lnTo>
                      <a:pt x="25" y="36"/>
                    </a:lnTo>
                    <a:lnTo>
                      <a:pt x="35" y="26"/>
                    </a:lnTo>
                    <a:lnTo>
                      <a:pt x="45" y="17"/>
                    </a:lnTo>
                    <a:lnTo>
                      <a:pt x="51" y="9"/>
                    </a:lnTo>
                    <a:lnTo>
                      <a:pt x="54" y="3"/>
                    </a:lnTo>
                    <a:lnTo>
                      <a:pt x="53" y="0"/>
                    </a:lnTo>
                    <a:lnTo>
                      <a:pt x="47" y="3"/>
                    </a:lnTo>
                    <a:lnTo>
                      <a:pt x="40" y="9"/>
                    </a:lnTo>
                    <a:lnTo>
                      <a:pt x="33" y="17"/>
                    </a:lnTo>
                    <a:lnTo>
                      <a:pt x="25" y="27"/>
                    </a:lnTo>
                    <a:lnTo>
                      <a:pt x="17" y="36"/>
                    </a:lnTo>
                    <a:lnTo>
                      <a:pt x="10" y="47"/>
                    </a:lnTo>
                    <a:lnTo>
                      <a:pt x="4" y="54"/>
                    </a:lnTo>
                    <a:lnTo>
                      <a:pt x="0" y="57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497" name="Freeform 51"/>
              <p:cNvSpPr>
                <a:spLocks/>
              </p:cNvSpPr>
              <p:nvPr/>
            </p:nvSpPr>
            <p:spPr bwMode="auto">
              <a:xfrm>
                <a:off x="597" y="28"/>
                <a:ext cx="24" cy="30"/>
              </a:xfrm>
              <a:custGeom>
                <a:avLst/>
                <a:gdLst>
                  <a:gd name="T0" fmla="*/ 0 w 47"/>
                  <a:gd name="T1" fmla="*/ 1 h 60"/>
                  <a:gd name="T2" fmla="*/ 1 w 47"/>
                  <a:gd name="T3" fmla="*/ 1 h 60"/>
                  <a:gd name="T4" fmla="*/ 1 w 47"/>
                  <a:gd name="T5" fmla="*/ 1 h 60"/>
                  <a:gd name="T6" fmla="*/ 1 w 47"/>
                  <a:gd name="T7" fmla="*/ 1 h 60"/>
                  <a:gd name="T8" fmla="*/ 1 w 47"/>
                  <a:gd name="T9" fmla="*/ 1 h 60"/>
                  <a:gd name="T10" fmla="*/ 1 w 47"/>
                  <a:gd name="T11" fmla="*/ 1 h 60"/>
                  <a:gd name="T12" fmla="*/ 1 w 47"/>
                  <a:gd name="T13" fmla="*/ 1 h 60"/>
                  <a:gd name="T14" fmla="*/ 1 w 47"/>
                  <a:gd name="T15" fmla="*/ 1 h 60"/>
                  <a:gd name="T16" fmla="*/ 1 w 47"/>
                  <a:gd name="T17" fmla="*/ 0 h 60"/>
                  <a:gd name="T18" fmla="*/ 1 w 47"/>
                  <a:gd name="T19" fmla="*/ 1 h 60"/>
                  <a:gd name="T20" fmla="*/ 1 w 47"/>
                  <a:gd name="T21" fmla="*/ 1 h 60"/>
                  <a:gd name="T22" fmla="*/ 1 w 47"/>
                  <a:gd name="T23" fmla="*/ 1 h 60"/>
                  <a:gd name="T24" fmla="*/ 1 w 47"/>
                  <a:gd name="T25" fmla="*/ 1 h 60"/>
                  <a:gd name="T26" fmla="*/ 1 w 47"/>
                  <a:gd name="T27" fmla="*/ 1 h 60"/>
                  <a:gd name="T28" fmla="*/ 1 w 47"/>
                  <a:gd name="T29" fmla="*/ 1 h 60"/>
                  <a:gd name="T30" fmla="*/ 1 w 47"/>
                  <a:gd name="T31" fmla="*/ 1 h 60"/>
                  <a:gd name="T32" fmla="*/ 0 w 47"/>
                  <a:gd name="T33" fmla="*/ 1 h 6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7" h="60">
                    <a:moveTo>
                      <a:pt x="0" y="60"/>
                    </a:moveTo>
                    <a:lnTo>
                      <a:pt x="7" y="55"/>
                    </a:lnTo>
                    <a:lnTo>
                      <a:pt x="16" y="46"/>
                    </a:lnTo>
                    <a:lnTo>
                      <a:pt x="26" y="36"/>
                    </a:lnTo>
                    <a:lnTo>
                      <a:pt x="34" y="27"/>
                    </a:lnTo>
                    <a:lnTo>
                      <a:pt x="41" y="16"/>
                    </a:lnTo>
                    <a:lnTo>
                      <a:pt x="46" y="8"/>
                    </a:lnTo>
                    <a:lnTo>
                      <a:pt x="47" y="3"/>
                    </a:lnTo>
                    <a:lnTo>
                      <a:pt x="46" y="0"/>
                    </a:lnTo>
                    <a:lnTo>
                      <a:pt x="42" y="3"/>
                    </a:lnTo>
                    <a:lnTo>
                      <a:pt x="36" y="8"/>
                    </a:lnTo>
                    <a:lnTo>
                      <a:pt x="30" y="16"/>
                    </a:lnTo>
                    <a:lnTo>
                      <a:pt x="23" y="27"/>
                    </a:lnTo>
                    <a:lnTo>
                      <a:pt x="18" y="38"/>
                    </a:lnTo>
                    <a:lnTo>
                      <a:pt x="11" y="48"/>
                    </a:lnTo>
                    <a:lnTo>
                      <a:pt x="5" y="56"/>
                    </a:lnTo>
                    <a:lnTo>
                      <a:pt x="0" y="6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498" name="Freeform 52"/>
              <p:cNvSpPr>
                <a:spLocks/>
              </p:cNvSpPr>
              <p:nvPr/>
            </p:nvSpPr>
            <p:spPr bwMode="auto">
              <a:xfrm>
                <a:off x="584" y="33"/>
                <a:ext cx="18" cy="28"/>
              </a:xfrm>
              <a:custGeom>
                <a:avLst/>
                <a:gdLst>
                  <a:gd name="T0" fmla="*/ 0 w 36"/>
                  <a:gd name="T1" fmla="*/ 1 h 55"/>
                  <a:gd name="T2" fmla="*/ 1 w 36"/>
                  <a:gd name="T3" fmla="*/ 1 h 55"/>
                  <a:gd name="T4" fmla="*/ 1 w 36"/>
                  <a:gd name="T5" fmla="*/ 1 h 55"/>
                  <a:gd name="T6" fmla="*/ 1 w 36"/>
                  <a:gd name="T7" fmla="*/ 1 h 55"/>
                  <a:gd name="T8" fmla="*/ 1 w 36"/>
                  <a:gd name="T9" fmla="*/ 1 h 55"/>
                  <a:gd name="T10" fmla="*/ 1 w 36"/>
                  <a:gd name="T11" fmla="*/ 1 h 55"/>
                  <a:gd name="T12" fmla="*/ 1 w 36"/>
                  <a:gd name="T13" fmla="*/ 1 h 55"/>
                  <a:gd name="T14" fmla="*/ 1 w 36"/>
                  <a:gd name="T15" fmla="*/ 1 h 55"/>
                  <a:gd name="T16" fmla="*/ 1 w 36"/>
                  <a:gd name="T17" fmla="*/ 0 h 55"/>
                  <a:gd name="T18" fmla="*/ 1 w 36"/>
                  <a:gd name="T19" fmla="*/ 1 h 55"/>
                  <a:gd name="T20" fmla="*/ 1 w 36"/>
                  <a:gd name="T21" fmla="*/ 1 h 55"/>
                  <a:gd name="T22" fmla="*/ 1 w 36"/>
                  <a:gd name="T23" fmla="*/ 1 h 55"/>
                  <a:gd name="T24" fmla="*/ 0 w 36"/>
                  <a:gd name="T25" fmla="*/ 1 h 55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36" h="55">
                    <a:moveTo>
                      <a:pt x="0" y="55"/>
                    </a:moveTo>
                    <a:lnTo>
                      <a:pt x="6" y="50"/>
                    </a:lnTo>
                    <a:lnTo>
                      <a:pt x="13" y="42"/>
                    </a:lnTo>
                    <a:lnTo>
                      <a:pt x="19" y="33"/>
                    </a:lnTo>
                    <a:lnTo>
                      <a:pt x="26" y="24"/>
                    </a:lnTo>
                    <a:lnTo>
                      <a:pt x="32" y="15"/>
                    </a:lnTo>
                    <a:lnTo>
                      <a:pt x="36" y="7"/>
                    </a:lnTo>
                    <a:lnTo>
                      <a:pt x="36" y="2"/>
                    </a:lnTo>
                    <a:lnTo>
                      <a:pt x="32" y="0"/>
                    </a:lnTo>
                    <a:lnTo>
                      <a:pt x="22" y="8"/>
                    </a:lnTo>
                    <a:lnTo>
                      <a:pt x="15" y="24"/>
                    </a:lnTo>
                    <a:lnTo>
                      <a:pt x="7" y="42"/>
                    </a:lnTo>
                    <a:lnTo>
                      <a:pt x="0" y="55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499" name="Freeform 53"/>
              <p:cNvSpPr>
                <a:spLocks/>
              </p:cNvSpPr>
              <p:nvPr/>
            </p:nvSpPr>
            <p:spPr bwMode="auto">
              <a:xfrm>
                <a:off x="571" y="36"/>
                <a:ext cx="16" cy="27"/>
              </a:xfrm>
              <a:custGeom>
                <a:avLst/>
                <a:gdLst>
                  <a:gd name="T0" fmla="*/ 0 w 33"/>
                  <a:gd name="T1" fmla="*/ 1 h 53"/>
                  <a:gd name="T2" fmla="*/ 0 w 33"/>
                  <a:gd name="T3" fmla="*/ 1 h 53"/>
                  <a:gd name="T4" fmla="*/ 0 w 33"/>
                  <a:gd name="T5" fmla="*/ 1 h 53"/>
                  <a:gd name="T6" fmla="*/ 0 w 33"/>
                  <a:gd name="T7" fmla="*/ 1 h 53"/>
                  <a:gd name="T8" fmla="*/ 0 w 33"/>
                  <a:gd name="T9" fmla="*/ 1 h 53"/>
                  <a:gd name="T10" fmla="*/ 0 w 33"/>
                  <a:gd name="T11" fmla="*/ 1 h 53"/>
                  <a:gd name="T12" fmla="*/ 0 w 33"/>
                  <a:gd name="T13" fmla="*/ 1 h 53"/>
                  <a:gd name="T14" fmla="*/ 0 w 33"/>
                  <a:gd name="T15" fmla="*/ 0 h 53"/>
                  <a:gd name="T16" fmla="*/ 0 w 33"/>
                  <a:gd name="T17" fmla="*/ 0 h 53"/>
                  <a:gd name="T18" fmla="*/ 0 w 33"/>
                  <a:gd name="T19" fmla="*/ 1 h 53"/>
                  <a:gd name="T20" fmla="*/ 0 w 33"/>
                  <a:gd name="T21" fmla="*/ 1 h 53"/>
                  <a:gd name="T22" fmla="*/ 0 w 33"/>
                  <a:gd name="T23" fmla="*/ 1 h 53"/>
                  <a:gd name="T24" fmla="*/ 0 w 33"/>
                  <a:gd name="T25" fmla="*/ 1 h 5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33" h="53">
                    <a:moveTo>
                      <a:pt x="0" y="53"/>
                    </a:moveTo>
                    <a:lnTo>
                      <a:pt x="5" y="48"/>
                    </a:lnTo>
                    <a:lnTo>
                      <a:pt x="11" y="40"/>
                    </a:lnTo>
                    <a:lnTo>
                      <a:pt x="16" y="31"/>
                    </a:lnTo>
                    <a:lnTo>
                      <a:pt x="23" y="20"/>
                    </a:lnTo>
                    <a:lnTo>
                      <a:pt x="28" y="12"/>
                    </a:lnTo>
                    <a:lnTo>
                      <a:pt x="31" y="4"/>
                    </a:lnTo>
                    <a:lnTo>
                      <a:pt x="33" y="0"/>
                    </a:lnTo>
                    <a:lnTo>
                      <a:pt x="29" y="0"/>
                    </a:lnTo>
                    <a:lnTo>
                      <a:pt x="19" y="9"/>
                    </a:lnTo>
                    <a:lnTo>
                      <a:pt x="11" y="25"/>
                    </a:lnTo>
                    <a:lnTo>
                      <a:pt x="5" y="42"/>
                    </a:lnTo>
                    <a:lnTo>
                      <a:pt x="0" y="5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00" name="Freeform 54"/>
              <p:cNvSpPr>
                <a:spLocks/>
              </p:cNvSpPr>
              <p:nvPr/>
            </p:nvSpPr>
            <p:spPr bwMode="auto">
              <a:xfrm>
                <a:off x="557" y="43"/>
                <a:ext cx="8" cy="23"/>
              </a:xfrm>
              <a:custGeom>
                <a:avLst/>
                <a:gdLst>
                  <a:gd name="T0" fmla="*/ 0 w 16"/>
                  <a:gd name="T1" fmla="*/ 0 h 47"/>
                  <a:gd name="T2" fmla="*/ 1 w 16"/>
                  <a:gd name="T3" fmla="*/ 0 h 47"/>
                  <a:gd name="T4" fmla="*/ 1 w 16"/>
                  <a:gd name="T5" fmla="*/ 0 h 47"/>
                  <a:gd name="T6" fmla="*/ 1 w 16"/>
                  <a:gd name="T7" fmla="*/ 0 h 47"/>
                  <a:gd name="T8" fmla="*/ 1 w 16"/>
                  <a:gd name="T9" fmla="*/ 0 h 47"/>
                  <a:gd name="T10" fmla="*/ 1 w 16"/>
                  <a:gd name="T11" fmla="*/ 0 h 47"/>
                  <a:gd name="T12" fmla="*/ 1 w 16"/>
                  <a:gd name="T13" fmla="*/ 0 h 47"/>
                  <a:gd name="T14" fmla="*/ 1 w 16"/>
                  <a:gd name="T15" fmla="*/ 0 h 47"/>
                  <a:gd name="T16" fmla="*/ 0 w 16"/>
                  <a:gd name="T17" fmla="*/ 0 h 4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6" h="47">
                    <a:moveTo>
                      <a:pt x="0" y="47"/>
                    </a:moveTo>
                    <a:lnTo>
                      <a:pt x="8" y="34"/>
                    </a:lnTo>
                    <a:lnTo>
                      <a:pt x="14" y="18"/>
                    </a:lnTo>
                    <a:lnTo>
                      <a:pt x="16" y="5"/>
                    </a:lnTo>
                    <a:lnTo>
                      <a:pt x="10" y="0"/>
                    </a:lnTo>
                    <a:lnTo>
                      <a:pt x="3" y="7"/>
                    </a:lnTo>
                    <a:lnTo>
                      <a:pt x="2" y="20"/>
                    </a:lnTo>
                    <a:lnTo>
                      <a:pt x="2" y="35"/>
                    </a:lnTo>
                    <a:lnTo>
                      <a:pt x="0" y="47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01" name="Freeform 55"/>
              <p:cNvSpPr>
                <a:spLocks/>
              </p:cNvSpPr>
              <p:nvPr/>
            </p:nvSpPr>
            <p:spPr bwMode="auto">
              <a:xfrm>
                <a:off x="546" y="50"/>
                <a:ext cx="4" cy="20"/>
              </a:xfrm>
              <a:custGeom>
                <a:avLst/>
                <a:gdLst>
                  <a:gd name="T0" fmla="*/ 0 w 9"/>
                  <a:gd name="T1" fmla="*/ 0 h 41"/>
                  <a:gd name="T2" fmla="*/ 0 w 9"/>
                  <a:gd name="T3" fmla="*/ 0 h 41"/>
                  <a:gd name="T4" fmla="*/ 0 w 9"/>
                  <a:gd name="T5" fmla="*/ 0 h 41"/>
                  <a:gd name="T6" fmla="*/ 0 w 9"/>
                  <a:gd name="T7" fmla="*/ 0 h 41"/>
                  <a:gd name="T8" fmla="*/ 0 w 9"/>
                  <a:gd name="T9" fmla="*/ 0 h 41"/>
                  <a:gd name="T10" fmla="*/ 0 w 9"/>
                  <a:gd name="T11" fmla="*/ 0 h 41"/>
                  <a:gd name="T12" fmla="*/ 0 w 9"/>
                  <a:gd name="T13" fmla="*/ 0 h 41"/>
                  <a:gd name="T14" fmla="*/ 0 w 9"/>
                  <a:gd name="T15" fmla="*/ 0 h 41"/>
                  <a:gd name="T16" fmla="*/ 0 w 9"/>
                  <a:gd name="T17" fmla="*/ 0 h 4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9" h="41">
                    <a:moveTo>
                      <a:pt x="2" y="41"/>
                    </a:moveTo>
                    <a:lnTo>
                      <a:pt x="6" y="30"/>
                    </a:lnTo>
                    <a:lnTo>
                      <a:pt x="9" y="16"/>
                    </a:lnTo>
                    <a:lnTo>
                      <a:pt x="9" y="4"/>
                    </a:lnTo>
                    <a:lnTo>
                      <a:pt x="4" y="0"/>
                    </a:lnTo>
                    <a:lnTo>
                      <a:pt x="0" y="6"/>
                    </a:lnTo>
                    <a:lnTo>
                      <a:pt x="1" y="16"/>
                    </a:lnTo>
                    <a:lnTo>
                      <a:pt x="2" y="29"/>
                    </a:lnTo>
                    <a:lnTo>
                      <a:pt x="2" y="4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02" name="Freeform 56"/>
              <p:cNvSpPr>
                <a:spLocks/>
              </p:cNvSpPr>
              <p:nvPr/>
            </p:nvSpPr>
            <p:spPr bwMode="auto">
              <a:xfrm>
                <a:off x="534" y="54"/>
                <a:ext cx="6" cy="19"/>
              </a:xfrm>
              <a:custGeom>
                <a:avLst/>
                <a:gdLst>
                  <a:gd name="T0" fmla="*/ 1 w 11"/>
                  <a:gd name="T1" fmla="*/ 0 h 39"/>
                  <a:gd name="T2" fmla="*/ 1 w 11"/>
                  <a:gd name="T3" fmla="*/ 0 h 39"/>
                  <a:gd name="T4" fmla="*/ 1 w 11"/>
                  <a:gd name="T5" fmla="*/ 0 h 39"/>
                  <a:gd name="T6" fmla="*/ 1 w 11"/>
                  <a:gd name="T7" fmla="*/ 0 h 39"/>
                  <a:gd name="T8" fmla="*/ 1 w 11"/>
                  <a:gd name="T9" fmla="*/ 0 h 39"/>
                  <a:gd name="T10" fmla="*/ 0 w 11"/>
                  <a:gd name="T11" fmla="*/ 0 h 39"/>
                  <a:gd name="T12" fmla="*/ 1 w 11"/>
                  <a:gd name="T13" fmla="*/ 0 h 39"/>
                  <a:gd name="T14" fmla="*/ 1 w 11"/>
                  <a:gd name="T15" fmla="*/ 0 h 39"/>
                  <a:gd name="T16" fmla="*/ 1 w 11"/>
                  <a:gd name="T17" fmla="*/ 0 h 39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1" h="39">
                    <a:moveTo>
                      <a:pt x="8" y="39"/>
                    </a:moveTo>
                    <a:lnTo>
                      <a:pt x="10" y="30"/>
                    </a:lnTo>
                    <a:lnTo>
                      <a:pt x="11" y="18"/>
                    </a:lnTo>
                    <a:lnTo>
                      <a:pt x="9" y="5"/>
                    </a:lnTo>
                    <a:lnTo>
                      <a:pt x="3" y="0"/>
                    </a:lnTo>
                    <a:lnTo>
                      <a:pt x="0" y="5"/>
                    </a:lnTo>
                    <a:lnTo>
                      <a:pt x="2" y="14"/>
                    </a:lnTo>
                    <a:lnTo>
                      <a:pt x="5" y="27"/>
                    </a:lnTo>
                    <a:lnTo>
                      <a:pt x="8" y="39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03" name="Freeform 57"/>
              <p:cNvSpPr>
                <a:spLocks/>
              </p:cNvSpPr>
              <p:nvPr/>
            </p:nvSpPr>
            <p:spPr bwMode="auto">
              <a:xfrm>
                <a:off x="525" y="61"/>
                <a:ext cx="5" cy="19"/>
              </a:xfrm>
              <a:custGeom>
                <a:avLst/>
                <a:gdLst>
                  <a:gd name="T0" fmla="*/ 0 w 12"/>
                  <a:gd name="T1" fmla="*/ 1 h 38"/>
                  <a:gd name="T2" fmla="*/ 0 w 12"/>
                  <a:gd name="T3" fmla="*/ 1 h 38"/>
                  <a:gd name="T4" fmla="*/ 0 w 12"/>
                  <a:gd name="T5" fmla="*/ 1 h 38"/>
                  <a:gd name="T6" fmla="*/ 0 w 12"/>
                  <a:gd name="T7" fmla="*/ 1 h 38"/>
                  <a:gd name="T8" fmla="*/ 0 w 12"/>
                  <a:gd name="T9" fmla="*/ 0 h 38"/>
                  <a:gd name="T10" fmla="*/ 0 w 12"/>
                  <a:gd name="T11" fmla="*/ 1 h 38"/>
                  <a:gd name="T12" fmla="*/ 0 w 12"/>
                  <a:gd name="T13" fmla="*/ 1 h 38"/>
                  <a:gd name="T14" fmla="*/ 0 w 12"/>
                  <a:gd name="T15" fmla="*/ 1 h 38"/>
                  <a:gd name="T16" fmla="*/ 0 w 12"/>
                  <a:gd name="T17" fmla="*/ 1 h 3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2" h="38">
                    <a:moveTo>
                      <a:pt x="1" y="38"/>
                    </a:moveTo>
                    <a:lnTo>
                      <a:pt x="7" y="32"/>
                    </a:lnTo>
                    <a:lnTo>
                      <a:pt x="12" y="21"/>
                    </a:lnTo>
                    <a:lnTo>
                      <a:pt x="12" y="8"/>
                    </a:lnTo>
                    <a:lnTo>
                      <a:pt x="6" y="0"/>
                    </a:lnTo>
                    <a:lnTo>
                      <a:pt x="0" y="4"/>
                    </a:lnTo>
                    <a:lnTo>
                      <a:pt x="0" y="14"/>
                    </a:lnTo>
                    <a:lnTo>
                      <a:pt x="1" y="28"/>
                    </a:lnTo>
                    <a:lnTo>
                      <a:pt x="1" y="38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04" name="Freeform 58"/>
              <p:cNvSpPr>
                <a:spLocks/>
              </p:cNvSpPr>
              <p:nvPr/>
            </p:nvSpPr>
            <p:spPr bwMode="auto">
              <a:xfrm>
                <a:off x="518" y="63"/>
                <a:ext cx="5" cy="21"/>
              </a:xfrm>
              <a:custGeom>
                <a:avLst/>
                <a:gdLst>
                  <a:gd name="T0" fmla="*/ 0 w 11"/>
                  <a:gd name="T1" fmla="*/ 1 h 42"/>
                  <a:gd name="T2" fmla="*/ 0 w 11"/>
                  <a:gd name="T3" fmla="*/ 1 h 42"/>
                  <a:gd name="T4" fmla="*/ 0 w 11"/>
                  <a:gd name="T5" fmla="*/ 1 h 42"/>
                  <a:gd name="T6" fmla="*/ 0 w 11"/>
                  <a:gd name="T7" fmla="*/ 1 h 42"/>
                  <a:gd name="T8" fmla="*/ 0 w 11"/>
                  <a:gd name="T9" fmla="*/ 0 h 42"/>
                  <a:gd name="T10" fmla="*/ 0 w 11"/>
                  <a:gd name="T11" fmla="*/ 1 h 42"/>
                  <a:gd name="T12" fmla="*/ 0 w 11"/>
                  <a:gd name="T13" fmla="*/ 1 h 42"/>
                  <a:gd name="T14" fmla="*/ 0 w 11"/>
                  <a:gd name="T15" fmla="*/ 1 h 42"/>
                  <a:gd name="T16" fmla="*/ 0 w 11"/>
                  <a:gd name="T17" fmla="*/ 1 h 4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1" h="42">
                    <a:moveTo>
                      <a:pt x="4" y="42"/>
                    </a:moveTo>
                    <a:lnTo>
                      <a:pt x="7" y="33"/>
                    </a:lnTo>
                    <a:lnTo>
                      <a:pt x="11" y="20"/>
                    </a:lnTo>
                    <a:lnTo>
                      <a:pt x="11" y="8"/>
                    </a:lnTo>
                    <a:lnTo>
                      <a:pt x="6" y="0"/>
                    </a:lnTo>
                    <a:lnTo>
                      <a:pt x="0" y="3"/>
                    </a:lnTo>
                    <a:lnTo>
                      <a:pt x="0" y="16"/>
                    </a:lnTo>
                    <a:lnTo>
                      <a:pt x="1" y="32"/>
                    </a:lnTo>
                    <a:lnTo>
                      <a:pt x="4" y="4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05" name="Freeform 59"/>
              <p:cNvSpPr>
                <a:spLocks/>
              </p:cNvSpPr>
              <p:nvPr/>
            </p:nvSpPr>
            <p:spPr bwMode="auto">
              <a:xfrm>
                <a:off x="633" y="33"/>
                <a:ext cx="31" cy="22"/>
              </a:xfrm>
              <a:custGeom>
                <a:avLst/>
                <a:gdLst>
                  <a:gd name="T0" fmla="*/ 1 w 62"/>
                  <a:gd name="T1" fmla="*/ 0 h 45"/>
                  <a:gd name="T2" fmla="*/ 1 w 62"/>
                  <a:gd name="T3" fmla="*/ 0 h 45"/>
                  <a:gd name="T4" fmla="*/ 1 w 62"/>
                  <a:gd name="T5" fmla="*/ 0 h 45"/>
                  <a:gd name="T6" fmla="*/ 1 w 62"/>
                  <a:gd name="T7" fmla="*/ 0 h 45"/>
                  <a:gd name="T8" fmla="*/ 1 w 62"/>
                  <a:gd name="T9" fmla="*/ 0 h 45"/>
                  <a:gd name="T10" fmla="*/ 1 w 62"/>
                  <a:gd name="T11" fmla="*/ 0 h 45"/>
                  <a:gd name="T12" fmla="*/ 1 w 62"/>
                  <a:gd name="T13" fmla="*/ 0 h 45"/>
                  <a:gd name="T14" fmla="*/ 1 w 62"/>
                  <a:gd name="T15" fmla="*/ 0 h 45"/>
                  <a:gd name="T16" fmla="*/ 0 w 62"/>
                  <a:gd name="T17" fmla="*/ 0 h 45"/>
                  <a:gd name="T18" fmla="*/ 1 w 62"/>
                  <a:gd name="T19" fmla="*/ 0 h 45"/>
                  <a:gd name="T20" fmla="*/ 1 w 62"/>
                  <a:gd name="T21" fmla="*/ 0 h 45"/>
                  <a:gd name="T22" fmla="*/ 1 w 62"/>
                  <a:gd name="T23" fmla="*/ 0 h 45"/>
                  <a:gd name="T24" fmla="*/ 1 w 62"/>
                  <a:gd name="T25" fmla="*/ 0 h 45"/>
                  <a:gd name="T26" fmla="*/ 1 w 62"/>
                  <a:gd name="T27" fmla="*/ 0 h 45"/>
                  <a:gd name="T28" fmla="*/ 1 w 62"/>
                  <a:gd name="T29" fmla="*/ 0 h 45"/>
                  <a:gd name="T30" fmla="*/ 1 w 62"/>
                  <a:gd name="T31" fmla="*/ 0 h 45"/>
                  <a:gd name="T32" fmla="*/ 1 w 62"/>
                  <a:gd name="T33" fmla="*/ 0 h 4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62" h="45">
                    <a:moveTo>
                      <a:pt x="60" y="0"/>
                    </a:moveTo>
                    <a:lnTo>
                      <a:pt x="56" y="1"/>
                    </a:lnTo>
                    <a:lnTo>
                      <a:pt x="51" y="5"/>
                    </a:lnTo>
                    <a:lnTo>
                      <a:pt x="43" y="12"/>
                    </a:lnTo>
                    <a:lnTo>
                      <a:pt x="35" y="20"/>
                    </a:lnTo>
                    <a:lnTo>
                      <a:pt x="26" y="29"/>
                    </a:lnTo>
                    <a:lnTo>
                      <a:pt x="17" y="35"/>
                    </a:lnTo>
                    <a:lnTo>
                      <a:pt x="8" y="41"/>
                    </a:lnTo>
                    <a:lnTo>
                      <a:pt x="0" y="45"/>
                    </a:lnTo>
                    <a:lnTo>
                      <a:pt x="10" y="41"/>
                    </a:lnTo>
                    <a:lnTo>
                      <a:pt x="22" y="35"/>
                    </a:lnTo>
                    <a:lnTo>
                      <a:pt x="33" y="30"/>
                    </a:lnTo>
                    <a:lnTo>
                      <a:pt x="43" y="22"/>
                    </a:lnTo>
                    <a:lnTo>
                      <a:pt x="53" y="15"/>
                    </a:lnTo>
                    <a:lnTo>
                      <a:pt x="60" y="8"/>
                    </a:lnTo>
                    <a:lnTo>
                      <a:pt x="62" y="3"/>
                    </a:lnTo>
                    <a:lnTo>
                      <a:pt x="6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06" name="Freeform 60"/>
              <p:cNvSpPr>
                <a:spLocks/>
              </p:cNvSpPr>
              <p:nvPr/>
            </p:nvSpPr>
            <p:spPr bwMode="auto">
              <a:xfrm>
                <a:off x="647" y="42"/>
                <a:ext cx="23" cy="14"/>
              </a:xfrm>
              <a:custGeom>
                <a:avLst/>
                <a:gdLst>
                  <a:gd name="T0" fmla="*/ 0 w 46"/>
                  <a:gd name="T1" fmla="*/ 0 h 29"/>
                  <a:gd name="T2" fmla="*/ 1 w 46"/>
                  <a:gd name="T3" fmla="*/ 0 h 29"/>
                  <a:gd name="T4" fmla="*/ 1 w 46"/>
                  <a:gd name="T5" fmla="*/ 0 h 29"/>
                  <a:gd name="T6" fmla="*/ 1 w 46"/>
                  <a:gd name="T7" fmla="*/ 0 h 29"/>
                  <a:gd name="T8" fmla="*/ 1 w 46"/>
                  <a:gd name="T9" fmla="*/ 0 h 29"/>
                  <a:gd name="T10" fmla="*/ 1 w 46"/>
                  <a:gd name="T11" fmla="*/ 0 h 29"/>
                  <a:gd name="T12" fmla="*/ 1 w 46"/>
                  <a:gd name="T13" fmla="*/ 0 h 29"/>
                  <a:gd name="T14" fmla="*/ 1 w 46"/>
                  <a:gd name="T15" fmla="*/ 0 h 29"/>
                  <a:gd name="T16" fmla="*/ 1 w 46"/>
                  <a:gd name="T17" fmla="*/ 0 h 29"/>
                  <a:gd name="T18" fmla="*/ 1 w 46"/>
                  <a:gd name="T19" fmla="*/ 0 h 29"/>
                  <a:gd name="T20" fmla="*/ 1 w 46"/>
                  <a:gd name="T21" fmla="*/ 0 h 29"/>
                  <a:gd name="T22" fmla="*/ 1 w 46"/>
                  <a:gd name="T23" fmla="*/ 0 h 29"/>
                  <a:gd name="T24" fmla="*/ 1 w 46"/>
                  <a:gd name="T25" fmla="*/ 0 h 29"/>
                  <a:gd name="T26" fmla="*/ 1 w 46"/>
                  <a:gd name="T27" fmla="*/ 0 h 29"/>
                  <a:gd name="T28" fmla="*/ 1 w 46"/>
                  <a:gd name="T29" fmla="*/ 0 h 29"/>
                  <a:gd name="T30" fmla="*/ 1 w 46"/>
                  <a:gd name="T31" fmla="*/ 0 h 29"/>
                  <a:gd name="T32" fmla="*/ 0 w 46"/>
                  <a:gd name="T33" fmla="*/ 0 h 2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6" h="29">
                    <a:moveTo>
                      <a:pt x="0" y="29"/>
                    </a:moveTo>
                    <a:lnTo>
                      <a:pt x="6" y="25"/>
                    </a:lnTo>
                    <a:lnTo>
                      <a:pt x="14" y="22"/>
                    </a:lnTo>
                    <a:lnTo>
                      <a:pt x="22" y="17"/>
                    </a:lnTo>
                    <a:lnTo>
                      <a:pt x="30" y="13"/>
                    </a:lnTo>
                    <a:lnTo>
                      <a:pt x="38" y="9"/>
                    </a:lnTo>
                    <a:lnTo>
                      <a:pt x="44" y="5"/>
                    </a:lnTo>
                    <a:lnTo>
                      <a:pt x="46" y="2"/>
                    </a:lnTo>
                    <a:lnTo>
                      <a:pt x="46" y="0"/>
                    </a:lnTo>
                    <a:lnTo>
                      <a:pt x="43" y="0"/>
                    </a:lnTo>
                    <a:lnTo>
                      <a:pt x="37" y="2"/>
                    </a:lnTo>
                    <a:lnTo>
                      <a:pt x="31" y="7"/>
                    </a:lnTo>
                    <a:lnTo>
                      <a:pt x="23" y="12"/>
                    </a:lnTo>
                    <a:lnTo>
                      <a:pt x="16" y="17"/>
                    </a:lnTo>
                    <a:lnTo>
                      <a:pt x="10" y="22"/>
                    </a:lnTo>
                    <a:lnTo>
                      <a:pt x="4" y="27"/>
                    </a:lnTo>
                    <a:lnTo>
                      <a:pt x="0" y="29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07" name="Freeform 61"/>
              <p:cNvSpPr>
                <a:spLocks/>
              </p:cNvSpPr>
              <p:nvPr/>
            </p:nvSpPr>
            <p:spPr bwMode="auto">
              <a:xfrm>
                <a:off x="462" y="126"/>
                <a:ext cx="127" cy="30"/>
              </a:xfrm>
              <a:custGeom>
                <a:avLst/>
                <a:gdLst>
                  <a:gd name="T0" fmla="*/ 1 w 254"/>
                  <a:gd name="T1" fmla="*/ 1 h 60"/>
                  <a:gd name="T2" fmla="*/ 0 w 254"/>
                  <a:gd name="T3" fmla="*/ 1 h 60"/>
                  <a:gd name="T4" fmla="*/ 1 w 254"/>
                  <a:gd name="T5" fmla="*/ 1 h 60"/>
                  <a:gd name="T6" fmla="*/ 1 w 254"/>
                  <a:gd name="T7" fmla="*/ 1 h 60"/>
                  <a:gd name="T8" fmla="*/ 1 w 254"/>
                  <a:gd name="T9" fmla="*/ 0 h 60"/>
                  <a:gd name="T10" fmla="*/ 1 w 254"/>
                  <a:gd name="T11" fmla="*/ 1 h 60"/>
                  <a:gd name="T12" fmla="*/ 1 w 254"/>
                  <a:gd name="T13" fmla="*/ 1 h 60"/>
                  <a:gd name="T14" fmla="*/ 1 w 254"/>
                  <a:gd name="T15" fmla="*/ 1 h 60"/>
                  <a:gd name="T16" fmla="*/ 1 w 254"/>
                  <a:gd name="T17" fmla="*/ 1 h 60"/>
                  <a:gd name="T18" fmla="*/ 1 w 254"/>
                  <a:gd name="T19" fmla="*/ 1 h 60"/>
                  <a:gd name="T20" fmla="*/ 1 w 254"/>
                  <a:gd name="T21" fmla="*/ 1 h 60"/>
                  <a:gd name="T22" fmla="*/ 1 w 254"/>
                  <a:gd name="T23" fmla="*/ 1 h 60"/>
                  <a:gd name="T24" fmla="*/ 2 w 254"/>
                  <a:gd name="T25" fmla="*/ 1 h 60"/>
                  <a:gd name="T26" fmla="*/ 2 w 254"/>
                  <a:gd name="T27" fmla="*/ 1 h 60"/>
                  <a:gd name="T28" fmla="*/ 2 w 254"/>
                  <a:gd name="T29" fmla="*/ 1 h 60"/>
                  <a:gd name="T30" fmla="*/ 2 w 254"/>
                  <a:gd name="T31" fmla="*/ 1 h 60"/>
                  <a:gd name="T32" fmla="*/ 2 w 254"/>
                  <a:gd name="T33" fmla="*/ 1 h 60"/>
                  <a:gd name="T34" fmla="*/ 2 w 254"/>
                  <a:gd name="T35" fmla="*/ 1 h 60"/>
                  <a:gd name="T36" fmla="*/ 2 w 254"/>
                  <a:gd name="T37" fmla="*/ 1 h 60"/>
                  <a:gd name="T38" fmla="*/ 2 w 254"/>
                  <a:gd name="T39" fmla="*/ 1 h 60"/>
                  <a:gd name="T40" fmla="*/ 2 w 254"/>
                  <a:gd name="T41" fmla="*/ 1 h 60"/>
                  <a:gd name="T42" fmla="*/ 2 w 254"/>
                  <a:gd name="T43" fmla="*/ 1 h 60"/>
                  <a:gd name="T44" fmla="*/ 2 w 254"/>
                  <a:gd name="T45" fmla="*/ 1 h 60"/>
                  <a:gd name="T46" fmla="*/ 2 w 254"/>
                  <a:gd name="T47" fmla="*/ 1 h 60"/>
                  <a:gd name="T48" fmla="*/ 2 w 254"/>
                  <a:gd name="T49" fmla="*/ 1 h 60"/>
                  <a:gd name="T50" fmla="*/ 2 w 254"/>
                  <a:gd name="T51" fmla="*/ 1 h 60"/>
                  <a:gd name="T52" fmla="*/ 2 w 254"/>
                  <a:gd name="T53" fmla="*/ 1 h 60"/>
                  <a:gd name="T54" fmla="*/ 2 w 254"/>
                  <a:gd name="T55" fmla="*/ 1 h 60"/>
                  <a:gd name="T56" fmla="*/ 2 w 254"/>
                  <a:gd name="T57" fmla="*/ 1 h 60"/>
                  <a:gd name="T58" fmla="*/ 1 w 254"/>
                  <a:gd name="T59" fmla="*/ 1 h 60"/>
                  <a:gd name="T60" fmla="*/ 1 w 254"/>
                  <a:gd name="T61" fmla="*/ 1 h 60"/>
                  <a:gd name="T62" fmla="*/ 1 w 254"/>
                  <a:gd name="T63" fmla="*/ 1 h 60"/>
                  <a:gd name="T64" fmla="*/ 1 w 254"/>
                  <a:gd name="T65" fmla="*/ 1 h 60"/>
                  <a:gd name="T66" fmla="*/ 1 w 254"/>
                  <a:gd name="T67" fmla="*/ 1 h 60"/>
                  <a:gd name="T68" fmla="*/ 1 w 254"/>
                  <a:gd name="T69" fmla="*/ 1 h 60"/>
                  <a:gd name="T70" fmla="*/ 1 w 254"/>
                  <a:gd name="T71" fmla="*/ 1 h 60"/>
                  <a:gd name="T72" fmla="*/ 1 w 254"/>
                  <a:gd name="T73" fmla="*/ 1 h 60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0" t="0" r="r" b="b"/>
                <a:pathLst>
                  <a:path w="254" h="60">
                    <a:moveTo>
                      <a:pt x="1" y="11"/>
                    </a:moveTo>
                    <a:lnTo>
                      <a:pt x="0" y="9"/>
                    </a:lnTo>
                    <a:lnTo>
                      <a:pt x="1" y="6"/>
                    </a:lnTo>
                    <a:lnTo>
                      <a:pt x="2" y="4"/>
                    </a:lnTo>
                    <a:lnTo>
                      <a:pt x="2" y="0"/>
                    </a:lnTo>
                    <a:lnTo>
                      <a:pt x="18" y="14"/>
                    </a:lnTo>
                    <a:lnTo>
                      <a:pt x="34" y="25"/>
                    </a:lnTo>
                    <a:lnTo>
                      <a:pt x="51" y="34"/>
                    </a:lnTo>
                    <a:lnTo>
                      <a:pt x="69" y="41"/>
                    </a:lnTo>
                    <a:lnTo>
                      <a:pt x="86" y="47"/>
                    </a:lnTo>
                    <a:lnTo>
                      <a:pt x="103" y="50"/>
                    </a:lnTo>
                    <a:lnTo>
                      <a:pt x="121" y="51"/>
                    </a:lnTo>
                    <a:lnTo>
                      <a:pt x="138" y="52"/>
                    </a:lnTo>
                    <a:lnTo>
                      <a:pt x="154" y="52"/>
                    </a:lnTo>
                    <a:lnTo>
                      <a:pt x="171" y="51"/>
                    </a:lnTo>
                    <a:lnTo>
                      <a:pt x="187" y="49"/>
                    </a:lnTo>
                    <a:lnTo>
                      <a:pt x="202" y="47"/>
                    </a:lnTo>
                    <a:lnTo>
                      <a:pt x="216" y="44"/>
                    </a:lnTo>
                    <a:lnTo>
                      <a:pt x="230" y="42"/>
                    </a:lnTo>
                    <a:lnTo>
                      <a:pt x="243" y="39"/>
                    </a:lnTo>
                    <a:lnTo>
                      <a:pt x="254" y="36"/>
                    </a:lnTo>
                    <a:lnTo>
                      <a:pt x="246" y="42"/>
                    </a:lnTo>
                    <a:lnTo>
                      <a:pt x="236" y="47"/>
                    </a:lnTo>
                    <a:lnTo>
                      <a:pt x="222" y="51"/>
                    </a:lnTo>
                    <a:lnTo>
                      <a:pt x="207" y="55"/>
                    </a:lnTo>
                    <a:lnTo>
                      <a:pt x="190" y="58"/>
                    </a:lnTo>
                    <a:lnTo>
                      <a:pt x="171" y="59"/>
                    </a:lnTo>
                    <a:lnTo>
                      <a:pt x="152" y="60"/>
                    </a:lnTo>
                    <a:lnTo>
                      <a:pt x="132" y="59"/>
                    </a:lnTo>
                    <a:lnTo>
                      <a:pt x="112" y="58"/>
                    </a:lnTo>
                    <a:lnTo>
                      <a:pt x="93" y="56"/>
                    </a:lnTo>
                    <a:lnTo>
                      <a:pt x="73" y="52"/>
                    </a:lnTo>
                    <a:lnTo>
                      <a:pt x="55" y="47"/>
                    </a:lnTo>
                    <a:lnTo>
                      <a:pt x="39" y="40"/>
                    </a:lnTo>
                    <a:lnTo>
                      <a:pt x="24" y="32"/>
                    </a:lnTo>
                    <a:lnTo>
                      <a:pt x="11" y="22"/>
                    </a:lnTo>
                    <a:lnTo>
                      <a:pt x="1" y="1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08" name="Freeform 62"/>
              <p:cNvSpPr>
                <a:spLocks/>
              </p:cNvSpPr>
              <p:nvPr/>
            </p:nvSpPr>
            <p:spPr bwMode="auto">
              <a:xfrm>
                <a:off x="569" y="125"/>
                <a:ext cx="15" cy="25"/>
              </a:xfrm>
              <a:custGeom>
                <a:avLst/>
                <a:gdLst>
                  <a:gd name="T0" fmla="*/ 0 w 31"/>
                  <a:gd name="T1" fmla="*/ 0 h 52"/>
                  <a:gd name="T2" fmla="*/ 0 w 31"/>
                  <a:gd name="T3" fmla="*/ 0 h 52"/>
                  <a:gd name="T4" fmla="*/ 0 w 31"/>
                  <a:gd name="T5" fmla="*/ 0 h 52"/>
                  <a:gd name="T6" fmla="*/ 0 w 31"/>
                  <a:gd name="T7" fmla="*/ 0 h 52"/>
                  <a:gd name="T8" fmla="*/ 0 w 31"/>
                  <a:gd name="T9" fmla="*/ 0 h 52"/>
                  <a:gd name="T10" fmla="*/ 0 w 31"/>
                  <a:gd name="T11" fmla="*/ 0 h 52"/>
                  <a:gd name="T12" fmla="*/ 0 w 31"/>
                  <a:gd name="T13" fmla="*/ 0 h 52"/>
                  <a:gd name="T14" fmla="*/ 0 w 31"/>
                  <a:gd name="T15" fmla="*/ 0 h 52"/>
                  <a:gd name="T16" fmla="*/ 0 w 31"/>
                  <a:gd name="T17" fmla="*/ 0 h 52"/>
                  <a:gd name="T18" fmla="*/ 0 w 31"/>
                  <a:gd name="T19" fmla="*/ 0 h 52"/>
                  <a:gd name="T20" fmla="*/ 0 w 31"/>
                  <a:gd name="T21" fmla="*/ 0 h 52"/>
                  <a:gd name="T22" fmla="*/ 0 w 31"/>
                  <a:gd name="T23" fmla="*/ 0 h 52"/>
                  <a:gd name="T24" fmla="*/ 0 w 31"/>
                  <a:gd name="T25" fmla="*/ 0 h 5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31" h="52">
                    <a:moveTo>
                      <a:pt x="0" y="52"/>
                    </a:moveTo>
                    <a:lnTo>
                      <a:pt x="6" y="47"/>
                    </a:lnTo>
                    <a:lnTo>
                      <a:pt x="12" y="40"/>
                    </a:lnTo>
                    <a:lnTo>
                      <a:pt x="18" y="32"/>
                    </a:lnTo>
                    <a:lnTo>
                      <a:pt x="24" y="23"/>
                    </a:lnTo>
                    <a:lnTo>
                      <a:pt x="27" y="15"/>
                    </a:lnTo>
                    <a:lnTo>
                      <a:pt x="30" y="8"/>
                    </a:lnTo>
                    <a:lnTo>
                      <a:pt x="31" y="2"/>
                    </a:lnTo>
                    <a:lnTo>
                      <a:pt x="30" y="0"/>
                    </a:lnTo>
                    <a:lnTo>
                      <a:pt x="24" y="5"/>
                    </a:lnTo>
                    <a:lnTo>
                      <a:pt x="18" y="18"/>
                    </a:lnTo>
                    <a:lnTo>
                      <a:pt x="10" y="37"/>
                    </a:lnTo>
                    <a:lnTo>
                      <a:pt x="0" y="5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09" name="Freeform 63"/>
              <p:cNvSpPr>
                <a:spLocks/>
              </p:cNvSpPr>
              <p:nvPr/>
            </p:nvSpPr>
            <p:spPr bwMode="auto">
              <a:xfrm>
                <a:off x="557" y="121"/>
                <a:ext cx="23" cy="32"/>
              </a:xfrm>
              <a:custGeom>
                <a:avLst/>
                <a:gdLst>
                  <a:gd name="T0" fmla="*/ 1 w 46"/>
                  <a:gd name="T1" fmla="*/ 0 h 64"/>
                  <a:gd name="T2" fmla="*/ 1 w 46"/>
                  <a:gd name="T3" fmla="*/ 1 h 64"/>
                  <a:gd name="T4" fmla="*/ 1 w 46"/>
                  <a:gd name="T5" fmla="*/ 1 h 64"/>
                  <a:gd name="T6" fmla="*/ 1 w 46"/>
                  <a:gd name="T7" fmla="*/ 1 h 64"/>
                  <a:gd name="T8" fmla="*/ 1 w 46"/>
                  <a:gd name="T9" fmla="*/ 1 h 64"/>
                  <a:gd name="T10" fmla="*/ 1 w 46"/>
                  <a:gd name="T11" fmla="*/ 1 h 64"/>
                  <a:gd name="T12" fmla="*/ 1 w 46"/>
                  <a:gd name="T13" fmla="*/ 1 h 64"/>
                  <a:gd name="T14" fmla="*/ 1 w 46"/>
                  <a:gd name="T15" fmla="*/ 1 h 64"/>
                  <a:gd name="T16" fmla="*/ 0 w 46"/>
                  <a:gd name="T17" fmla="*/ 1 h 64"/>
                  <a:gd name="T18" fmla="*/ 1 w 46"/>
                  <a:gd name="T19" fmla="*/ 1 h 64"/>
                  <a:gd name="T20" fmla="*/ 1 w 46"/>
                  <a:gd name="T21" fmla="*/ 1 h 64"/>
                  <a:gd name="T22" fmla="*/ 1 w 46"/>
                  <a:gd name="T23" fmla="*/ 1 h 64"/>
                  <a:gd name="T24" fmla="*/ 1 w 46"/>
                  <a:gd name="T25" fmla="*/ 1 h 64"/>
                  <a:gd name="T26" fmla="*/ 1 w 46"/>
                  <a:gd name="T27" fmla="*/ 1 h 64"/>
                  <a:gd name="T28" fmla="*/ 1 w 46"/>
                  <a:gd name="T29" fmla="*/ 1 h 64"/>
                  <a:gd name="T30" fmla="*/ 1 w 46"/>
                  <a:gd name="T31" fmla="*/ 1 h 64"/>
                  <a:gd name="T32" fmla="*/ 1 w 46"/>
                  <a:gd name="T33" fmla="*/ 0 h 6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6" h="64">
                    <a:moveTo>
                      <a:pt x="46" y="0"/>
                    </a:moveTo>
                    <a:lnTo>
                      <a:pt x="46" y="4"/>
                    </a:lnTo>
                    <a:lnTo>
                      <a:pt x="45" y="9"/>
                    </a:lnTo>
                    <a:lnTo>
                      <a:pt x="40" y="19"/>
                    </a:lnTo>
                    <a:lnTo>
                      <a:pt x="34" y="29"/>
                    </a:lnTo>
                    <a:lnTo>
                      <a:pt x="27" y="40"/>
                    </a:lnTo>
                    <a:lnTo>
                      <a:pt x="19" y="50"/>
                    </a:lnTo>
                    <a:lnTo>
                      <a:pt x="9" y="58"/>
                    </a:lnTo>
                    <a:lnTo>
                      <a:pt x="0" y="64"/>
                    </a:lnTo>
                    <a:lnTo>
                      <a:pt x="5" y="57"/>
                    </a:lnTo>
                    <a:lnTo>
                      <a:pt x="11" y="47"/>
                    </a:lnTo>
                    <a:lnTo>
                      <a:pt x="18" y="37"/>
                    </a:lnTo>
                    <a:lnTo>
                      <a:pt x="25" y="25"/>
                    </a:lnTo>
                    <a:lnTo>
                      <a:pt x="32" y="15"/>
                    </a:lnTo>
                    <a:lnTo>
                      <a:pt x="38" y="7"/>
                    </a:lnTo>
                    <a:lnTo>
                      <a:pt x="42" y="1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10" name="Freeform 64"/>
              <p:cNvSpPr>
                <a:spLocks/>
              </p:cNvSpPr>
              <p:nvPr/>
            </p:nvSpPr>
            <p:spPr bwMode="auto">
              <a:xfrm>
                <a:off x="534" y="118"/>
                <a:ext cx="30" cy="37"/>
              </a:xfrm>
              <a:custGeom>
                <a:avLst/>
                <a:gdLst>
                  <a:gd name="T0" fmla="*/ 1 w 59"/>
                  <a:gd name="T1" fmla="*/ 0 h 74"/>
                  <a:gd name="T2" fmla="*/ 1 w 59"/>
                  <a:gd name="T3" fmla="*/ 1 h 74"/>
                  <a:gd name="T4" fmla="*/ 1 w 59"/>
                  <a:gd name="T5" fmla="*/ 1 h 74"/>
                  <a:gd name="T6" fmla="*/ 1 w 59"/>
                  <a:gd name="T7" fmla="*/ 1 h 74"/>
                  <a:gd name="T8" fmla="*/ 1 w 59"/>
                  <a:gd name="T9" fmla="*/ 1 h 74"/>
                  <a:gd name="T10" fmla="*/ 1 w 59"/>
                  <a:gd name="T11" fmla="*/ 1 h 74"/>
                  <a:gd name="T12" fmla="*/ 1 w 59"/>
                  <a:gd name="T13" fmla="*/ 1 h 74"/>
                  <a:gd name="T14" fmla="*/ 1 w 59"/>
                  <a:gd name="T15" fmla="*/ 1 h 74"/>
                  <a:gd name="T16" fmla="*/ 0 w 59"/>
                  <a:gd name="T17" fmla="*/ 1 h 74"/>
                  <a:gd name="T18" fmla="*/ 1 w 59"/>
                  <a:gd name="T19" fmla="*/ 1 h 74"/>
                  <a:gd name="T20" fmla="*/ 1 w 59"/>
                  <a:gd name="T21" fmla="*/ 1 h 74"/>
                  <a:gd name="T22" fmla="*/ 1 w 59"/>
                  <a:gd name="T23" fmla="*/ 1 h 74"/>
                  <a:gd name="T24" fmla="*/ 1 w 59"/>
                  <a:gd name="T25" fmla="*/ 1 h 74"/>
                  <a:gd name="T26" fmla="*/ 1 w 59"/>
                  <a:gd name="T27" fmla="*/ 1 h 74"/>
                  <a:gd name="T28" fmla="*/ 1 w 59"/>
                  <a:gd name="T29" fmla="*/ 1 h 74"/>
                  <a:gd name="T30" fmla="*/ 1 w 59"/>
                  <a:gd name="T31" fmla="*/ 1 h 74"/>
                  <a:gd name="T32" fmla="*/ 1 w 59"/>
                  <a:gd name="T33" fmla="*/ 0 h 7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9" h="74">
                    <a:moveTo>
                      <a:pt x="58" y="0"/>
                    </a:moveTo>
                    <a:lnTo>
                      <a:pt x="59" y="4"/>
                    </a:lnTo>
                    <a:lnTo>
                      <a:pt x="56" y="12"/>
                    </a:lnTo>
                    <a:lnTo>
                      <a:pt x="50" y="22"/>
                    </a:lnTo>
                    <a:lnTo>
                      <a:pt x="41" y="35"/>
                    </a:lnTo>
                    <a:lnTo>
                      <a:pt x="32" y="48"/>
                    </a:lnTo>
                    <a:lnTo>
                      <a:pt x="20" y="59"/>
                    </a:lnTo>
                    <a:lnTo>
                      <a:pt x="10" y="68"/>
                    </a:lnTo>
                    <a:lnTo>
                      <a:pt x="0" y="74"/>
                    </a:lnTo>
                    <a:lnTo>
                      <a:pt x="4" y="68"/>
                    </a:lnTo>
                    <a:lnTo>
                      <a:pt x="11" y="58"/>
                    </a:lnTo>
                    <a:lnTo>
                      <a:pt x="19" y="46"/>
                    </a:lnTo>
                    <a:lnTo>
                      <a:pt x="30" y="33"/>
                    </a:lnTo>
                    <a:lnTo>
                      <a:pt x="39" y="20"/>
                    </a:lnTo>
                    <a:lnTo>
                      <a:pt x="47" y="8"/>
                    </a:lnTo>
                    <a:lnTo>
                      <a:pt x="54" y="1"/>
                    </a:lnTo>
                    <a:lnTo>
                      <a:pt x="58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11" name="Freeform 65"/>
              <p:cNvSpPr>
                <a:spLocks/>
              </p:cNvSpPr>
              <p:nvPr/>
            </p:nvSpPr>
            <p:spPr bwMode="auto">
              <a:xfrm>
                <a:off x="511" y="114"/>
                <a:ext cx="27" cy="40"/>
              </a:xfrm>
              <a:custGeom>
                <a:avLst/>
                <a:gdLst>
                  <a:gd name="T0" fmla="*/ 1 w 54"/>
                  <a:gd name="T1" fmla="*/ 0 h 81"/>
                  <a:gd name="T2" fmla="*/ 1 w 54"/>
                  <a:gd name="T3" fmla="*/ 0 h 81"/>
                  <a:gd name="T4" fmla="*/ 1 w 54"/>
                  <a:gd name="T5" fmla="*/ 0 h 81"/>
                  <a:gd name="T6" fmla="*/ 1 w 54"/>
                  <a:gd name="T7" fmla="*/ 0 h 81"/>
                  <a:gd name="T8" fmla="*/ 1 w 54"/>
                  <a:gd name="T9" fmla="*/ 0 h 81"/>
                  <a:gd name="T10" fmla="*/ 1 w 54"/>
                  <a:gd name="T11" fmla="*/ 0 h 81"/>
                  <a:gd name="T12" fmla="*/ 1 w 54"/>
                  <a:gd name="T13" fmla="*/ 0 h 81"/>
                  <a:gd name="T14" fmla="*/ 1 w 54"/>
                  <a:gd name="T15" fmla="*/ 0 h 81"/>
                  <a:gd name="T16" fmla="*/ 0 w 54"/>
                  <a:gd name="T17" fmla="*/ 0 h 81"/>
                  <a:gd name="T18" fmla="*/ 1 w 54"/>
                  <a:gd name="T19" fmla="*/ 0 h 81"/>
                  <a:gd name="T20" fmla="*/ 1 w 54"/>
                  <a:gd name="T21" fmla="*/ 0 h 81"/>
                  <a:gd name="T22" fmla="*/ 1 w 54"/>
                  <a:gd name="T23" fmla="*/ 0 h 81"/>
                  <a:gd name="T24" fmla="*/ 1 w 54"/>
                  <a:gd name="T25" fmla="*/ 0 h 81"/>
                  <a:gd name="T26" fmla="*/ 1 w 54"/>
                  <a:gd name="T27" fmla="*/ 0 h 81"/>
                  <a:gd name="T28" fmla="*/ 1 w 54"/>
                  <a:gd name="T29" fmla="*/ 0 h 81"/>
                  <a:gd name="T30" fmla="*/ 1 w 54"/>
                  <a:gd name="T31" fmla="*/ 0 h 81"/>
                  <a:gd name="T32" fmla="*/ 1 w 54"/>
                  <a:gd name="T33" fmla="*/ 0 h 8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4" h="81">
                    <a:moveTo>
                      <a:pt x="52" y="0"/>
                    </a:moveTo>
                    <a:lnTo>
                      <a:pt x="54" y="5"/>
                    </a:lnTo>
                    <a:lnTo>
                      <a:pt x="51" y="14"/>
                    </a:lnTo>
                    <a:lnTo>
                      <a:pt x="46" y="25"/>
                    </a:lnTo>
                    <a:lnTo>
                      <a:pt x="38" y="39"/>
                    </a:lnTo>
                    <a:lnTo>
                      <a:pt x="28" y="53"/>
                    </a:lnTo>
                    <a:lnTo>
                      <a:pt x="19" y="66"/>
                    </a:lnTo>
                    <a:lnTo>
                      <a:pt x="9" y="75"/>
                    </a:lnTo>
                    <a:lnTo>
                      <a:pt x="0" y="81"/>
                    </a:lnTo>
                    <a:lnTo>
                      <a:pt x="3" y="75"/>
                    </a:lnTo>
                    <a:lnTo>
                      <a:pt x="9" y="64"/>
                    </a:lnTo>
                    <a:lnTo>
                      <a:pt x="17" y="51"/>
                    </a:lnTo>
                    <a:lnTo>
                      <a:pt x="25" y="36"/>
                    </a:lnTo>
                    <a:lnTo>
                      <a:pt x="34" y="22"/>
                    </a:lnTo>
                    <a:lnTo>
                      <a:pt x="42" y="10"/>
                    </a:lnTo>
                    <a:lnTo>
                      <a:pt x="48" y="2"/>
                    </a:lnTo>
                    <a:lnTo>
                      <a:pt x="52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12" name="Freeform 66"/>
              <p:cNvSpPr>
                <a:spLocks/>
              </p:cNvSpPr>
              <p:nvPr/>
            </p:nvSpPr>
            <p:spPr bwMode="auto">
              <a:xfrm>
                <a:off x="502" y="114"/>
                <a:ext cx="23" cy="36"/>
              </a:xfrm>
              <a:custGeom>
                <a:avLst/>
                <a:gdLst>
                  <a:gd name="T0" fmla="*/ 1 w 46"/>
                  <a:gd name="T1" fmla="*/ 0 h 73"/>
                  <a:gd name="T2" fmla="*/ 1 w 46"/>
                  <a:gd name="T3" fmla="*/ 0 h 73"/>
                  <a:gd name="T4" fmla="*/ 1 w 46"/>
                  <a:gd name="T5" fmla="*/ 0 h 73"/>
                  <a:gd name="T6" fmla="*/ 1 w 46"/>
                  <a:gd name="T7" fmla="*/ 0 h 73"/>
                  <a:gd name="T8" fmla="*/ 1 w 46"/>
                  <a:gd name="T9" fmla="*/ 0 h 73"/>
                  <a:gd name="T10" fmla="*/ 1 w 46"/>
                  <a:gd name="T11" fmla="*/ 0 h 73"/>
                  <a:gd name="T12" fmla="*/ 1 w 46"/>
                  <a:gd name="T13" fmla="*/ 0 h 73"/>
                  <a:gd name="T14" fmla="*/ 1 w 46"/>
                  <a:gd name="T15" fmla="*/ 0 h 73"/>
                  <a:gd name="T16" fmla="*/ 0 w 46"/>
                  <a:gd name="T17" fmla="*/ 0 h 73"/>
                  <a:gd name="T18" fmla="*/ 1 w 46"/>
                  <a:gd name="T19" fmla="*/ 0 h 73"/>
                  <a:gd name="T20" fmla="*/ 1 w 46"/>
                  <a:gd name="T21" fmla="*/ 0 h 73"/>
                  <a:gd name="T22" fmla="*/ 1 w 46"/>
                  <a:gd name="T23" fmla="*/ 0 h 73"/>
                  <a:gd name="T24" fmla="*/ 1 w 46"/>
                  <a:gd name="T25" fmla="*/ 0 h 73"/>
                  <a:gd name="T26" fmla="*/ 1 w 46"/>
                  <a:gd name="T27" fmla="*/ 0 h 73"/>
                  <a:gd name="T28" fmla="*/ 1 w 46"/>
                  <a:gd name="T29" fmla="*/ 0 h 73"/>
                  <a:gd name="T30" fmla="*/ 1 w 46"/>
                  <a:gd name="T31" fmla="*/ 0 h 73"/>
                  <a:gd name="T32" fmla="*/ 1 w 46"/>
                  <a:gd name="T33" fmla="*/ 0 h 7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6" h="73">
                    <a:moveTo>
                      <a:pt x="46" y="0"/>
                    </a:moveTo>
                    <a:lnTo>
                      <a:pt x="46" y="4"/>
                    </a:lnTo>
                    <a:lnTo>
                      <a:pt x="44" y="12"/>
                    </a:lnTo>
                    <a:lnTo>
                      <a:pt x="38" y="22"/>
                    </a:lnTo>
                    <a:lnTo>
                      <a:pt x="32" y="35"/>
                    </a:lnTo>
                    <a:lnTo>
                      <a:pt x="24" y="49"/>
                    </a:lnTo>
                    <a:lnTo>
                      <a:pt x="15" y="60"/>
                    </a:lnTo>
                    <a:lnTo>
                      <a:pt x="7" y="68"/>
                    </a:lnTo>
                    <a:lnTo>
                      <a:pt x="0" y="73"/>
                    </a:lnTo>
                    <a:lnTo>
                      <a:pt x="4" y="66"/>
                    </a:lnTo>
                    <a:lnTo>
                      <a:pt x="9" y="55"/>
                    </a:lnTo>
                    <a:lnTo>
                      <a:pt x="15" y="43"/>
                    </a:lnTo>
                    <a:lnTo>
                      <a:pt x="22" y="29"/>
                    </a:lnTo>
                    <a:lnTo>
                      <a:pt x="29" y="17"/>
                    </a:lnTo>
                    <a:lnTo>
                      <a:pt x="36" y="7"/>
                    </a:lnTo>
                    <a:lnTo>
                      <a:pt x="42" y="1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13" name="Freeform 67"/>
              <p:cNvSpPr>
                <a:spLocks/>
              </p:cNvSpPr>
              <p:nvPr/>
            </p:nvSpPr>
            <p:spPr bwMode="auto">
              <a:xfrm>
                <a:off x="483" y="115"/>
                <a:ext cx="20" cy="31"/>
              </a:xfrm>
              <a:custGeom>
                <a:avLst/>
                <a:gdLst>
                  <a:gd name="T0" fmla="*/ 1 w 39"/>
                  <a:gd name="T1" fmla="*/ 0 h 61"/>
                  <a:gd name="T2" fmla="*/ 1 w 39"/>
                  <a:gd name="T3" fmla="*/ 1 h 61"/>
                  <a:gd name="T4" fmla="*/ 1 w 39"/>
                  <a:gd name="T5" fmla="*/ 1 h 61"/>
                  <a:gd name="T6" fmla="*/ 1 w 39"/>
                  <a:gd name="T7" fmla="*/ 1 h 61"/>
                  <a:gd name="T8" fmla="*/ 1 w 39"/>
                  <a:gd name="T9" fmla="*/ 1 h 61"/>
                  <a:gd name="T10" fmla="*/ 1 w 39"/>
                  <a:gd name="T11" fmla="*/ 1 h 61"/>
                  <a:gd name="T12" fmla="*/ 1 w 39"/>
                  <a:gd name="T13" fmla="*/ 1 h 61"/>
                  <a:gd name="T14" fmla="*/ 1 w 39"/>
                  <a:gd name="T15" fmla="*/ 1 h 61"/>
                  <a:gd name="T16" fmla="*/ 0 w 39"/>
                  <a:gd name="T17" fmla="*/ 1 h 61"/>
                  <a:gd name="T18" fmla="*/ 1 w 39"/>
                  <a:gd name="T19" fmla="*/ 1 h 61"/>
                  <a:gd name="T20" fmla="*/ 1 w 39"/>
                  <a:gd name="T21" fmla="*/ 1 h 61"/>
                  <a:gd name="T22" fmla="*/ 1 w 39"/>
                  <a:gd name="T23" fmla="*/ 1 h 61"/>
                  <a:gd name="T24" fmla="*/ 1 w 39"/>
                  <a:gd name="T25" fmla="*/ 1 h 61"/>
                  <a:gd name="T26" fmla="*/ 1 w 39"/>
                  <a:gd name="T27" fmla="*/ 1 h 61"/>
                  <a:gd name="T28" fmla="*/ 1 w 39"/>
                  <a:gd name="T29" fmla="*/ 1 h 61"/>
                  <a:gd name="T30" fmla="*/ 1 w 39"/>
                  <a:gd name="T31" fmla="*/ 1 h 61"/>
                  <a:gd name="T32" fmla="*/ 1 w 39"/>
                  <a:gd name="T33" fmla="*/ 0 h 6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9" h="61">
                    <a:moveTo>
                      <a:pt x="38" y="0"/>
                    </a:moveTo>
                    <a:lnTo>
                      <a:pt x="39" y="3"/>
                    </a:lnTo>
                    <a:lnTo>
                      <a:pt x="38" y="10"/>
                    </a:lnTo>
                    <a:lnTo>
                      <a:pt x="36" y="19"/>
                    </a:lnTo>
                    <a:lnTo>
                      <a:pt x="31" y="28"/>
                    </a:lnTo>
                    <a:lnTo>
                      <a:pt x="26" y="39"/>
                    </a:lnTo>
                    <a:lnTo>
                      <a:pt x="18" y="48"/>
                    </a:lnTo>
                    <a:lnTo>
                      <a:pt x="9" y="56"/>
                    </a:lnTo>
                    <a:lnTo>
                      <a:pt x="0" y="61"/>
                    </a:lnTo>
                    <a:lnTo>
                      <a:pt x="5" y="55"/>
                    </a:lnTo>
                    <a:lnTo>
                      <a:pt x="9" y="46"/>
                    </a:lnTo>
                    <a:lnTo>
                      <a:pt x="15" y="35"/>
                    </a:lnTo>
                    <a:lnTo>
                      <a:pt x="21" y="25"/>
                    </a:lnTo>
                    <a:lnTo>
                      <a:pt x="26" y="15"/>
                    </a:lnTo>
                    <a:lnTo>
                      <a:pt x="31" y="6"/>
                    </a:lnTo>
                    <a:lnTo>
                      <a:pt x="35" y="1"/>
                    </a:lnTo>
                    <a:lnTo>
                      <a:pt x="38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14" name="Freeform 68"/>
              <p:cNvSpPr>
                <a:spLocks/>
              </p:cNvSpPr>
              <p:nvPr/>
            </p:nvSpPr>
            <p:spPr bwMode="auto">
              <a:xfrm>
                <a:off x="467" y="112"/>
                <a:ext cx="5" cy="18"/>
              </a:xfrm>
              <a:custGeom>
                <a:avLst/>
                <a:gdLst>
                  <a:gd name="T0" fmla="*/ 1 w 10"/>
                  <a:gd name="T1" fmla="*/ 0 h 35"/>
                  <a:gd name="T2" fmla="*/ 1 w 10"/>
                  <a:gd name="T3" fmla="*/ 1 h 35"/>
                  <a:gd name="T4" fmla="*/ 1 w 10"/>
                  <a:gd name="T5" fmla="*/ 1 h 35"/>
                  <a:gd name="T6" fmla="*/ 1 w 10"/>
                  <a:gd name="T7" fmla="*/ 1 h 35"/>
                  <a:gd name="T8" fmla="*/ 0 w 10"/>
                  <a:gd name="T9" fmla="*/ 1 h 35"/>
                  <a:gd name="T10" fmla="*/ 1 w 10"/>
                  <a:gd name="T11" fmla="*/ 1 h 35"/>
                  <a:gd name="T12" fmla="*/ 1 w 10"/>
                  <a:gd name="T13" fmla="*/ 1 h 35"/>
                  <a:gd name="T14" fmla="*/ 1 w 10"/>
                  <a:gd name="T15" fmla="*/ 1 h 35"/>
                  <a:gd name="T16" fmla="*/ 1 w 10"/>
                  <a:gd name="T17" fmla="*/ 0 h 3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0" h="35">
                    <a:moveTo>
                      <a:pt x="6" y="0"/>
                    </a:moveTo>
                    <a:lnTo>
                      <a:pt x="9" y="5"/>
                    </a:lnTo>
                    <a:lnTo>
                      <a:pt x="10" y="17"/>
                    </a:lnTo>
                    <a:lnTo>
                      <a:pt x="7" y="28"/>
                    </a:lnTo>
                    <a:lnTo>
                      <a:pt x="0" y="35"/>
                    </a:lnTo>
                    <a:lnTo>
                      <a:pt x="3" y="25"/>
                    </a:lnTo>
                    <a:lnTo>
                      <a:pt x="3" y="12"/>
                    </a:lnTo>
                    <a:lnTo>
                      <a:pt x="2" y="2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15" name="Freeform 69"/>
              <p:cNvSpPr>
                <a:spLocks/>
              </p:cNvSpPr>
              <p:nvPr/>
            </p:nvSpPr>
            <p:spPr bwMode="auto">
              <a:xfrm>
                <a:off x="544" y="120"/>
                <a:ext cx="27" cy="34"/>
              </a:xfrm>
              <a:custGeom>
                <a:avLst/>
                <a:gdLst>
                  <a:gd name="T0" fmla="*/ 1 w 53"/>
                  <a:gd name="T1" fmla="*/ 0 h 68"/>
                  <a:gd name="T2" fmla="*/ 1 w 53"/>
                  <a:gd name="T3" fmla="*/ 1 h 68"/>
                  <a:gd name="T4" fmla="*/ 1 w 53"/>
                  <a:gd name="T5" fmla="*/ 1 h 68"/>
                  <a:gd name="T6" fmla="*/ 1 w 53"/>
                  <a:gd name="T7" fmla="*/ 1 h 68"/>
                  <a:gd name="T8" fmla="*/ 1 w 53"/>
                  <a:gd name="T9" fmla="*/ 1 h 68"/>
                  <a:gd name="T10" fmla="*/ 1 w 53"/>
                  <a:gd name="T11" fmla="*/ 1 h 68"/>
                  <a:gd name="T12" fmla="*/ 1 w 53"/>
                  <a:gd name="T13" fmla="*/ 1 h 68"/>
                  <a:gd name="T14" fmla="*/ 1 w 53"/>
                  <a:gd name="T15" fmla="*/ 1 h 68"/>
                  <a:gd name="T16" fmla="*/ 0 w 53"/>
                  <a:gd name="T17" fmla="*/ 1 h 68"/>
                  <a:gd name="T18" fmla="*/ 1 w 53"/>
                  <a:gd name="T19" fmla="*/ 1 h 68"/>
                  <a:gd name="T20" fmla="*/ 1 w 53"/>
                  <a:gd name="T21" fmla="*/ 1 h 68"/>
                  <a:gd name="T22" fmla="*/ 1 w 53"/>
                  <a:gd name="T23" fmla="*/ 1 h 68"/>
                  <a:gd name="T24" fmla="*/ 1 w 53"/>
                  <a:gd name="T25" fmla="*/ 1 h 68"/>
                  <a:gd name="T26" fmla="*/ 1 w 53"/>
                  <a:gd name="T27" fmla="*/ 1 h 68"/>
                  <a:gd name="T28" fmla="*/ 1 w 53"/>
                  <a:gd name="T29" fmla="*/ 1 h 68"/>
                  <a:gd name="T30" fmla="*/ 1 w 53"/>
                  <a:gd name="T31" fmla="*/ 1 h 68"/>
                  <a:gd name="T32" fmla="*/ 1 w 53"/>
                  <a:gd name="T33" fmla="*/ 0 h 6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3" h="68">
                    <a:moveTo>
                      <a:pt x="52" y="0"/>
                    </a:moveTo>
                    <a:lnTo>
                      <a:pt x="53" y="3"/>
                    </a:lnTo>
                    <a:lnTo>
                      <a:pt x="51" y="11"/>
                    </a:lnTo>
                    <a:lnTo>
                      <a:pt x="46" y="21"/>
                    </a:lnTo>
                    <a:lnTo>
                      <a:pt x="39" y="32"/>
                    </a:lnTo>
                    <a:lnTo>
                      <a:pt x="30" y="43"/>
                    </a:lnTo>
                    <a:lnTo>
                      <a:pt x="21" y="54"/>
                    </a:lnTo>
                    <a:lnTo>
                      <a:pt x="11" y="62"/>
                    </a:lnTo>
                    <a:lnTo>
                      <a:pt x="0" y="68"/>
                    </a:lnTo>
                    <a:lnTo>
                      <a:pt x="5" y="62"/>
                    </a:lnTo>
                    <a:lnTo>
                      <a:pt x="11" y="53"/>
                    </a:lnTo>
                    <a:lnTo>
                      <a:pt x="18" y="41"/>
                    </a:lnTo>
                    <a:lnTo>
                      <a:pt x="27" y="30"/>
                    </a:lnTo>
                    <a:lnTo>
                      <a:pt x="35" y="18"/>
                    </a:lnTo>
                    <a:lnTo>
                      <a:pt x="42" y="8"/>
                    </a:lnTo>
                    <a:lnTo>
                      <a:pt x="48" y="1"/>
                    </a:lnTo>
                    <a:lnTo>
                      <a:pt x="52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16" name="Freeform 70"/>
              <p:cNvSpPr>
                <a:spLocks/>
              </p:cNvSpPr>
              <p:nvPr/>
            </p:nvSpPr>
            <p:spPr bwMode="auto">
              <a:xfrm>
                <a:off x="523" y="116"/>
                <a:ext cx="26" cy="39"/>
              </a:xfrm>
              <a:custGeom>
                <a:avLst/>
                <a:gdLst>
                  <a:gd name="T0" fmla="*/ 1 w 52"/>
                  <a:gd name="T1" fmla="*/ 0 h 78"/>
                  <a:gd name="T2" fmla="*/ 1 w 52"/>
                  <a:gd name="T3" fmla="*/ 1 h 78"/>
                  <a:gd name="T4" fmla="*/ 1 w 52"/>
                  <a:gd name="T5" fmla="*/ 1 h 78"/>
                  <a:gd name="T6" fmla="*/ 1 w 52"/>
                  <a:gd name="T7" fmla="*/ 1 h 78"/>
                  <a:gd name="T8" fmla="*/ 1 w 52"/>
                  <a:gd name="T9" fmla="*/ 1 h 78"/>
                  <a:gd name="T10" fmla="*/ 1 w 52"/>
                  <a:gd name="T11" fmla="*/ 1 h 78"/>
                  <a:gd name="T12" fmla="*/ 1 w 52"/>
                  <a:gd name="T13" fmla="*/ 1 h 78"/>
                  <a:gd name="T14" fmla="*/ 1 w 52"/>
                  <a:gd name="T15" fmla="*/ 1 h 78"/>
                  <a:gd name="T16" fmla="*/ 0 w 52"/>
                  <a:gd name="T17" fmla="*/ 1 h 78"/>
                  <a:gd name="T18" fmla="*/ 1 w 52"/>
                  <a:gd name="T19" fmla="*/ 1 h 78"/>
                  <a:gd name="T20" fmla="*/ 1 w 52"/>
                  <a:gd name="T21" fmla="*/ 1 h 78"/>
                  <a:gd name="T22" fmla="*/ 1 w 52"/>
                  <a:gd name="T23" fmla="*/ 1 h 78"/>
                  <a:gd name="T24" fmla="*/ 1 w 52"/>
                  <a:gd name="T25" fmla="*/ 1 h 78"/>
                  <a:gd name="T26" fmla="*/ 1 w 52"/>
                  <a:gd name="T27" fmla="*/ 1 h 78"/>
                  <a:gd name="T28" fmla="*/ 1 w 52"/>
                  <a:gd name="T29" fmla="*/ 1 h 78"/>
                  <a:gd name="T30" fmla="*/ 1 w 52"/>
                  <a:gd name="T31" fmla="*/ 1 h 78"/>
                  <a:gd name="T32" fmla="*/ 1 w 52"/>
                  <a:gd name="T33" fmla="*/ 0 h 7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2" h="78">
                    <a:moveTo>
                      <a:pt x="50" y="0"/>
                    </a:moveTo>
                    <a:lnTo>
                      <a:pt x="52" y="4"/>
                    </a:lnTo>
                    <a:lnTo>
                      <a:pt x="49" y="14"/>
                    </a:lnTo>
                    <a:lnTo>
                      <a:pt x="45" y="25"/>
                    </a:lnTo>
                    <a:lnTo>
                      <a:pt x="38" y="39"/>
                    </a:lnTo>
                    <a:lnTo>
                      <a:pt x="28" y="52"/>
                    </a:lnTo>
                    <a:lnTo>
                      <a:pt x="18" y="64"/>
                    </a:lnTo>
                    <a:lnTo>
                      <a:pt x="9" y="74"/>
                    </a:lnTo>
                    <a:lnTo>
                      <a:pt x="0" y="78"/>
                    </a:lnTo>
                    <a:lnTo>
                      <a:pt x="3" y="72"/>
                    </a:lnTo>
                    <a:lnTo>
                      <a:pt x="9" y="62"/>
                    </a:lnTo>
                    <a:lnTo>
                      <a:pt x="16" y="48"/>
                    </a:lnTo>
                    <a:lnTo>
                      <a:pt x="25" y="34"/>
                    </a:lnTo>
                    <a:lnTo>
                      <a:pt x="33" y="20"/>
                    </a:lnTo>
                    <a:lnTo>
                      <a:pt x="41" y="9"/>
                    </a:lnTo>
                    <a:lnTo>
                      <a:pt x="47" y="2"/>
                    </a:lnTo>
                    <a:lnTo>
                      <a:pt x="5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17" name="Freeform 71"/>
              <p:cNvSpPr>
                <a:spLocks/>
              </p:cNvSpPr>
              <p:nvPr/>
            </p:nvSpPr>
            <p:spPr bwMode="auto">
              <a:xfrm>
                <a:off x="492" y="113"/>
                <a:ext cx="19" cy="37"/>
              </a:xfrm>
              <a:custGeom>
                <a:avLst/>
                <a:gdLst>
                  <a:gd name="T0" fmla="*/ 1 w 38"/>
                  <a:gd name="T1" fmla="*/ 0 h 75"/>
                  <a:gd name="T2" fmla="*/ 1 w 38"/>
                  <a:gd name="T3" fmla="*/ 0 h 75"/>
                  <a:gd name="T4" fmla="*/ 1 w 38"/>
                  <a:gd name="T5" fmla="*/ 0 h 75"/>
                  <a:gd name="T6" fmla="*/ 1 w 38"/>
                  <a:gd name="T7" fmla="*/ 0 h 75"/>
                  <a:gd name="T8" fmla="*/ 1 w 38"/>
                  <a:gd name="T9" fmla="*/ 0 h 75"/>
                  <a:gd name="T10" fmla="*/ 1 w 38"/>
                  <a:gd name="T11" fmla="*/ 0 h 75"/>
                  <a:gd name="T12" fmla="*/ 1 w 38"/>
                  <a:gd name="T13" fmla="*/ 0 h 75"/>
                  <a:gd name="T14" fmla="*/ 1 w 38"/>
                  <a:gd name="T15" fmla="*/ 0 h 75"/>
                  <a:gd name="T16" fmla="*/ 0 w 38"/>
                  <a:gd name="T17" fmla="*/ 0 h 75"/>
                  <a:gd name="T18" fmla="*/ 1 w 38"/>
                  <a:gd name="T19" fmla="*/ 0 h 75"/>
                  <a:gd name="T20" fmla="*/ 1 w 38"/>
                  <a:gd name="T21" fmla="*/ 0 h 75"/>
                  <a:gd name="T22" fmla="*/ 1 w 38"/>
                  <a:gd name="T23" fmla="*/ 0 h 75"/>
                  <a:gd name="T24" fmla="*/ 1 w 38"/>
                  <a:gd name="T25" fmla="*/ 0 h 75"/>
                  <a:gd name="T26" fmla="*/ 1 w 38"/>
                  <a:gd name="T27" fmla="*/ 0 h 75"/>
                  <a:gd name="T28" fmla="*/ 1 w 38"/>
                  <a:gd name="T29" fmla="*/ 0 h 75"/>
                  <a:gd name="T30" fmla="*/ 1 w 38"/>
                  <a:gd name="T31" fmla="*/ 0 h 75"/>
                  <a:gd name="T32" fmla="*/ 1 w 38"/>
                  <a:gd name="T33" fmla="*/ 0 h 7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8" h="75">
                    <a:moveTo>
                      <a:pt x="37" y="0"/>
                    </a:moveTo>
                    <a:lnTo>
                      <a:pt x="38" y="3"/>
                    </a:lnTo>
                    <a:lnTo>
                      <a:pt x="37" y="11"/>
                    </a:lnTo>
                    <a:lnTo>
                      <a:pt x="34" y="23"/>
                    </a:lnTo>
                    <a:lnTo>
                      <a:pt x="30" y="35"/>
                    </a:lnTo>
                    <a:lnTo>
                      <a:pt x="24" y="47"/>
                    </a:lnTo>
                    <a:lnTo>
                      <a:pt x="17" y="59"/>
                    </a:lnTo>
                    <a:lnTo>
                      <a:pt x="9" y="69"/>
                    </a:lnTo>
                    <a:lnTo>
                      <a:pt x="0" y="75"/>
                    </a:lnTo>
                    <a:lnTo>
                      <a:pt x="3" y="68"/>
                    </a:lnTo>
                    <a:lnTo>
                      <a:pt x="8" y="56"/>
                    </a:lnTo>
                    <a:lnTo>
                      <a:pt x="12" y="44"/>
                    </a:lnTo>
                    <a:lnTo>
                      <a:pt x="18" y="31"/>
                    </a:lnTo>
                    <a:lnTo>
                      <a:pt x="24" y="18"/>
                    </a:lnTo>
                    <a:lnTo>
                      <a:pt x="28" y="8"/>
                    </a:lnTo>
                    <a:lnTo>
                      <a:pt x="33" y="1"/>
                    </a:lnTo>
                    <a:lnTo>
                      <a:pt x="37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18" name="Freeform 72"/>
              <p:cNvSpPr>
                <a:spLocks/>
              </p:cNvSpPr>
              <p:nvPr/>
            </p:nvSpPr>
            <p:spPr bwMode="auto">
              <a:xfrm>
                <a:off x="476" y="114"/>
                <a:ext cx="20" cy="28"/>
              </a:xfrm>
              <a:custGeom>
                <a:avLst/>
                <a:gdLst>
                  <a:gd name="T0" fmla="*/ 0 w 41"/>
                  <a:gd name="T1" fmla="*/ 0 h 56"/>
                  <a:gd name="T2" fmla="*/ 0 w 41"/>
                  <a:gd name="T3" fmla="*/ 1 h 56"/>
                  <a:gd name="T4" fmla="*/ 0 w 41"/>
                  <a:gd name="T5" fmla="*/ 1 h 56"/>
                  <a:gd name="T6" fmla="*/ 0 w 41"/>
                  <a:gd name="T7" fmla="*/ 1 h 56"/>
                  <a:gd name="T8" fmla="*/ 0 w 41"/>
                  <a:gd name="T9" fmla="*/ 1 h 56"/>
                  <a:gd name="T10" fmla="*/ 0 w 41"/>
                  <a:gd name="T11" fmla="*/ 1 h 56"/>
                  <a:gd name="T12" fmla="*/ 0 w 41"/>
                  <a:gd name="T13" fmla="*/ 1 h 56"/>
                  <a:gd name="T14" fmla="*/ 0 w 41"/>
                  <a:gd name="T15" fmla="*/ 1 h 56"/>
                  <a:gd name="T16" fmla="*/ 0 w 41"/>
                  <a:gd name="T17" fmla="*/ 1 h 56"/>
                  <a:gd name="T18" fmla="*/ 0 w 41"/>
                  <a:gd name="T19" fmla="*/ 1 h 56"/>
                  <a:gd name="T20" fmla="*/ 0 w 41"/>
                  <a:gd name="T21" fmla="*/ 1 h 56"/>
                  <a:gd name="T22" fmla="*/ 0 w 41"/>
                  <a:gd name="T23" fmla="*/ 1 h 56"/>
                  <a:gd name="T24" fmla="*/ 0 w 41"/>
                  <a:gd name="T25" fmla="*/ 1 h 56"/>
                  <a:gd name="T26" fmla="*/ 0 w 41"/>
                  <a:gd name="T27" fmla="*/ 1 h 56"/>
                  <a:gd name="T28" fmla="*/ 0 w 41"/>
                  <a:gd name="T29" fmla="*/ 1 h 56"/>
                  <a:gd name="T30" fmla="*/ 0 w 41"/>
                  <a:gd name="T31" fmla="*/ 1 h 56"/>
                  <a:gd name="T32" fmla="*/ 0 w 41"/>
                  <a:gd name="T33" fmla="*/ 0 h 5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1" h="56">
                    <a:moveTo>
                      <a:pt x="40" y="0"/>
                    </a:moveTo>
                    <a:lnTo>
                      <a:pt x="41" y="4"/>
                    </a:lnTo>
                    <a:lnTo>
                      <a:pt x="37" y="11"/>
                    </a:lnTo>
                    <a:lnTo>
                      <a:pt x="33" y="20"/>
                    </a:lnTo>
                    <a:lnTo>
                      <a:pt x="27" y="29"/>
                    </a:lnTo>
                    <a:lnTo>
                      <a:pt x="19" y="39"/>
                    </a:lnTo>
                    <a:lnTo>
                      <a:pt x="12" y="48"/>
                    </a:lnTo>
                    <a:lnTo>
                      <a:pt x="5" y="53"/>
                    </a:lnTo>
                    <a:lnTo>
                      <a:pt x="0" y="56"/>
                    </a:lnTo>
                    <a:lnTo>
                      <a:pt x="4" y="50"/>
                    </a:lnTo>
                    <a:lnTo>
                      <a:pt x="8" y="43"/>
                    </a:lnTo>
                    <a:lnTo>
                      <a:pt x="14" y="34"/>
                    </a:lnTo>
                    <a:lnTo>
                      <a:pt x="20" y="24"/>
                    </a:lnTo>
                    <a:lnTo>
                      <a:pt x="26" y="15"/>
                    </a:lnTo>
                    <a:lnTo>
                      <a:pt x="32" y="8"/>
                    </a:lnTo>
                    <a:lnTo>
                      <a:pt x="36" y="3"/>
                    </a:lnTo>
                    <a:lnTo>
                      <a:pt x="4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19" name="Freeform 73"/>
              <p:cNvSpPr>
                <a:spLocks/>
              </p:cNvSpPr>
              <p:nvPr/>
            </p:nvSpPr>
            <p:spPr bwMode="auto">
              <a:xfrm>
                <a:off x="473" y="118"/>
                <a:ext cx="7" cy="20"/>
              </a:xfrm>
              <a:custGeom>
                <a:avLst/>
                <a:gdLst>
                  <a:gd name="T0" fmla="*/ 1 w 14"/>
                  <a:gd name="T1" fmla="*/ 0 h 41"/>
                  <a:gd name="T2" fmla="*/ 1 w 14"/>
                  <a:gd name="T3" fmla="*/ 0 h 41"/>
                  <a:gd name="T4" fmla="*/ 1 w 14"/>
                  <a:gd name="T5" fmla="*/ 0 h 41"/>
                  <a:gd name="T6" fmla="*/ 1 w 14"/>
                  <a:gd name="T7" fmla="*/ 0 h 41"/>
                  <a:gd name="T8" fmla="*/ 0 w 14"/>
                  <a:gd name="T9" fmla="*/ 0 h 41"/>
                  <a:gd name="T10" fmla="*/ 1 w 14"/>
                  <a:gd name="T11" fmla="*/ 0 h 41"/>
                  <a:gd name="T12" fmla="*/ 1 w 14"/>
                  <a:gd name="T13" fmla="*/ 0 h 41"/>
                  <a:gd name="T14" fmla="*/ 1 w 14"/>
                  <a:gd name="T15" fmla="*/ 0 h 41"/>
                  <a:gd name="T16" fmla="*/ 1 w 14"/>
                  <a:gd name="T17" fmla="*/ 0 h 4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12" y="0"/>
                    </a:moveTo>
                    <a:lnTo>
                      <a:pt x="14" y="7"/>
                    </a:lnTo>
                    <a:lnTo>
                      <a:pt x="12" y="21"/>
                    </a:lnTo>
                    <a:lnTo>
                      <a:pt x="8" y="34"/>
                    </a:lnTo>
                    <a:lnTo>
                      <a:pt x="0" y="41"/>
                    </a:lnTo>
                    <a:lnTo>
                      <a:pt x="4" y="30"/>
                    </a:lnTo>
                    <a:lnTo>
                      <a:pt x="6" y="15"/>
                    </a:lnTo>
                    <a:lnTo>
                      <a:pt x="8" y="4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20" name="Freeform 74"/>
              <p:cNvSpPr>
                <a:spLocks/>
              </p:cNvSpPr>
              <p:nvPr/>
            </p:nvSpPr>
            <p:spPr bwMode="auto">
              <a:xfrm>
                <a:off x="579" y="131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1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33" h="32">
                    <a:moveTo>
                      <a:pt x="0" y="32"/>
                    </a:moveTo>
                    <a:lnTo>
                      <a:pt x="6" y="24"/>
                    </a:lnTo>
                    <a:lnTo>
                      <a:pt x="14" y="11"/>
                    </a:lnTo>
                    <a:lnTo>
                      <a:pt x="23" y="1"/>
                    </a:lnTo>
                    <a:lnTo>
                      <a:pt x="31" y="0"/>
                    </a:lnTo>
                    <a:lnTo>
                      <a:pt x="33" y="3"/>
                    </a:lnTo>
                    <a:lnTo>
                      <a:pt x="31" y="8"/>
                    </a:lnTo>
                    <a:lnTo>
                      <a:pt x="27" y="13"/>
                    </a:lnTo>
                    <a:lnTo>
                      <a:pt x="21" y="17"/>
                    </a:lnTo>
                    <a:lnTo>
                      <a:pt x="15" y="22"/>
                    </a:lnTo>
                    <a:lnTo>
                      <a:pt x="10" y="25"/>
                    </a:lnTo>
                    <a:lnTo>
                      <a:pt x="4" y="30"/>
                    </a:lnTo>
                    <a:lnTo>
                      <a:pt x="0" y="3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21" name="Freeform 75"/>
              <p:cNvSpPr>
                <a:spLocks/>
              </p:cNvSpPr>
              <p:nvPr/>
            </p:nvSpPr>
            <p:spPr bwMode="auto">
              <a:xfrm>
                <a:off x="582" y="142"/>
                <a:ext cx="21" cy="5"/>
              </a:xfrm>
              <a:custGeom>
                <a:avLst/>
                <a:gdLst>
                  <a:gd name="T0" fmla="*/ 0 w 42"/>
                  <a:gd name="T1" fmla="*/ 1 h 9"/>
                  <a:gd name="T2" fmla="*/ 1 w 42"/>
                  <a:gd name="T3" fmla="*/ 1 h 9"/>
                  <a:gd name="T4" fmla="*/ 1 w 42"/>
                  <a:gd name="T5" fmla="*/ 1 h 9"/>
                  <a:gd name="T6" fmla="*/ 1 w 42"/>
                  <a:gd name="T7" fmla="*/ 1 h 9"/>
                  <a:gd name="T8" fmla="*/ 1 w 42"/>
                  <a:gd name="T9" fmla="*/ 1 h 9"/>
                  <a:gd name="T10" fmla="*/ 1 w 42"/>
                  <a:gd name="T11" fmla="*/ 1 h 9"/>
                  <a:gd name="T12" fmla="*/ 1 w 42"/>
                  <a:gd name="T13" fmla="*/ 1 h 9"/>
                  <a:gd name="T14" fmla="*/ 1 w 42"/>
                  <a:gd name="T15" fmla="*/ 1 h 9"/>
                  <a:gd name="T16" fmla="*/ 1 w 42"/>
                  <a:gd name="T17" fmla="*/ 1 h 9"/>
                  <a:gd name="T18" fmla="*/ 1 w 42"/>
                  <a:gd name="T19" fmla="*/ 1 h 9"/>
                  <a:gd name="T20" fmla="*/ 1 w 42"/>
                  <a:gd name="T21" fmla="*/ 0 h 9"/>
                  <a:gd name="T22" fmla="*/ 1 w 42"/>
                  <a:gd name="T23" fmla="*/ 0 h 9"/>
                  <a:gd name="T24" fmla="*/ 1 w 42"/>
                  <a:gd name="T25" fmla="*/ 1 h 9"/>
                  <a:gd name="T26" fmla="*/ 1 w 42"/>
                  <a:gd name="T27" fmla="*/ 1 h 9"/>
                  <a:gd name="T28" fmla="*/ 1 w 42"/>
                  <a:gd name="T29" fmla="*/ 1 h 9"/>
                  <a:gd name="T30" fmla="*/ 1 w 42"/>
                  <a:gd name="T31" fmla="*/ 1 h 9"/>
                  <a:gd name="T32" fmla="*/ 0 w 42"/>
                  <a:gd name="T33" fmla="*/ 1 h 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2" h="9">
                    <a:moveTo>
                      <a:pt x="0" y="8"/>
                    </a:moveTo>
                    <a:lnTo>
                      <a:pt x="3" y="8"/>
                    </a:lnTo>
                    <a:lnTo>
                      <a:pt x="8" y="8"/>
                    </a:lnTo>
                    <a:lnTo>
                      <a:pt x="15" y="8"/>
                    </a:lnTo>
                    <a:lnTo>
                      <a:pt x="22" y="9"/>
                    </a:lnTo>
                    <a:lnTo>
                      <a:pt x="29" y="9"/>
                    </a:lnTo>
                    <a:lnTo>
                      <a:pt x="36" y="8"/>
                    </a:lnTo>
                    <a:lnTo>
                      <a:pt x="41" y="6"/>
                    </a:lnTo>
                    <a:lnTo>
                      <a:pt x="42" y="3"/>
                    </a:lnTo>
                    <a:lnTo>
                      <a:pt x="41" y="1"/>
                    </a:lnTo>
                    <a:lnTo>
                      <a:pt x="36" y="0"/>
                    </a:lnTo>
                    <a:lnTo>
                      <a:pt x="30" y="0"/>
                    </a:lnTo>
                    <a:lnTo>
                      <a:pt x="24" y="1"/>
                    </a:lnTo>
                    <a:lnTo>
                      <a:pt x="16" y="3"/>
                    </a:lnTo>
                    <a:lnTo>
                      <a:pt x="11" y="4"/>
                    </a:lnTo>
                    <a:lnTo>
                      <a:pt x="5" y="7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22" name="Freeform 76"/>
              <p:cNvSpPr>
                <a:spLocks/>
              </p:cNvSpPr>
              <p:nvPr/>
            </p:nvSpPr>
            <p:spPr bwMode="auto">
              <a:xfrm>
                <a:off x="578" y="147"/>
                <a:ext cx="21" cy="16"/>
              </a:xfrm>
              <a:custGeom>
                <a:avLst/>
                <a:gdLst>
                  <a:gd name="T0" fmla="*/ 0 w 42"/>
                  <a:gd name="T1" fmla="*/ 0 h 31"/>
                  <a:gd name="T2" fmla="*/ 1 w 42"/>
                  <a:gd name="T3" fmla="*/ 1 h 31"/>
                  <a:gd name="T4" fmla="*/ 1 w 42"/>
                  <a:gd name="T5" fmla="*/ 1 h 31"/>
                  <a:gd name="T6" fmla="*/ 1 w 42"/>
                  <a:gd name="T7" fmla="*/ 1 h 31"/>
                  <a:gd name="T8" fmla="*/ 1 w 42"/>
                  <a:gd name="T9" fmla="*/ 1 h 31"/>
                  <a:gd name="T10" fmla="*/ 1 w 42"/>
                  <a:gd name="T11" fmla="*/ 1 h 31"/>
                  <a:gd name="T12" fmla="*/ 1 w 42"/>
                  <a:gd name="T13" fmla="*/ 1 h 31"/>
                  <a:gd name="T14" fmla="*/ 1 w 42"/>
                  <a:gd name="T15" fmla="*/ 1 h 31"/>
                  <a:gd name="T16" fmla="*/ 1 w 42"/>
                  <a:gd name="T17" fmla="*/ 1 h 31"/>
                  <a:gd name="T18" fmla="*/ 1 w 42"/>
                  <a:gd name="T19" fmla="*/ 1 h 31"/>
                  <a:gd name="T20" fmla="*/ 1 w 42"/>
                  <a:gd name="T21" fmla="*/ 1 h 31"/>
                  <a:gd name="T22" fmla="*/ 1 w 42"/>
                  <a:gd name="T23" fmla="*/ 1 h 31"/>
                  <a:gd name="T24" fmla="*/ 1 w 42"/>
                  <a:gd name="T25" fmla="*/ 1 h 31"/>
                  <a:gd name="T26" fmla="*/ 1 w 42"/>
                  <a:gd name="T27" fmla="*/ 1 h 31"/>
                  <a:gd name="T28" fmla="*/ 1 w 42"/>
                  <a:gd name="T29" fmla="*/ 1 h 31"/>
                  <a:gd name="T30" fmla="*/ 1 w 42"/>
                  <a:gd name="T31" fmla="*/ 1 h 31"/>
                  <a:gd name="T32" fmla="*/ 0 w 42"/>
                  <a:gd name="T33" fmla="*/ 0 h 3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2" h="31">
                    <a:moveTo>
                      <a:pt x="0" y="0"/>
                    </a:moveTo>
                    <a:lnTo>
                      <a:pt x="6" y="2"/>
                    </a:lnTo>
                    <a:lnTo>
                      <a:pt x="13" y="7"/>
                    </a:lnTo>
                    <a:lnTo>
                      <a:pt x="20" y="12"/>
                    </a:lnTo>
                    <a:lnTo>
                      <a:pt x="28" y="16"/>
                    </a:lnTo>
                    <a:lnTo>
                      <a:pt x="34" y="21"/>
                    </a:lnTo>
                    <a:lnTo>
                      <a:pt x="39" y="25"/>
                    </a:lnTo>
                    <a:lnTo>
                      <a:pt x="42" y="29"/>
                    </a:lnTo>
                    <a:lnTo>
                      <a:pt x="41" y="31"/>
                    </a:lnTo>
                    <a:lnTo>
                      <a:pt x="37" y="31"/>
                    </a:lnTo>
                    <a:lnTo>
                      <a:pt x="32" y="29"/>
                    </a:lnTo>
                    <a:lnTo>
                      <a:pt x="27" y="25"/>
                    </a:lnTo>
                    <a:lnTo>
                      <a:pt x="21" y="20"/>
                    </a:lnTo>
                    <a:lnTo>
                      <a:pt x="14" y="14"/>
                    </a:lnTo>
                    <a:lnTo>
                      <a:pt x="8" y="8"/>
                    </a:lnTo>
                    <a:lnTo>
                      <a:pt x="4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23" name="Freeform 77"/>
              <p:cNvSpPr>
                <a:spLocks/>
              </p:cNvSpPr>
              <p:nvPr/>
            </p:nvSpPr>
            <p:spPr bwMode="auto">
              <a:xfrm>
                <a:off x="474" y="141"/>
                <a:ext cx="5" cy="26"/>
              </a:xfrm>
              <a:custGeom>
                <a:avLst/>
                <a:gdLst>
                  <a:gd name="T0" fmla="*/ 1 w 10"/>
                  <a:gd name="T1" fmla="*/ 0 h 52"/>
                  <a:gd name="T2" fmla="*/ 1 w 10"/>
                  <a:gd name="T3" fmla="*/ 1 h 52"/>
                  <a:gd name="T4" fmla="*/ 1 w 10"/>
                  <a:gd name="T5" fmla="*/ 1 h 52"/>
                  <a:gd name="T6" fmla="*/ 1 w 10"/>
                  <a:gd name="T7" fmla="*/ 1 h 52"/>
                  <a:gd name="T8" fmla="*/ 1 w 10"/>
                  <a:gd name="T9" fmla="*/ 1 h 52"/>
                  <a:gd name="T10" fmla="*/ 0 w 10"/>
                  <a:gd name="T11" fmla="*/ 1 h 52"/>
                  <a:gd name="T12" fmla="*/ 1 w 10"/>
                  <a:gd name="T13" fmla="*/ 1 h 52"/>
                  <a:gd name="T14" fmla="*/ 1 w 10"/>
                  <a:gd name="T15" fmla="*/ 1 h 52"/>
                  <a:gd name="T16" fmla="*/ 1 w 10"/>
                  <a:gd name="T17" fmla="*/ 0 h 5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0" h="52">
                    <a:moveTo>
                      <a:pt x="6" y="0"/>
                    </a:moveTo>
                    <a:lnTo>
                      <a:pt x="8" y="14"/>
                    </a:lnTo>
                    <a:lnTo>
                      <a:pt x="10" y="30"/>
                    </a:lnTo>
                    <a:lnTo>
                      <a:pt x="10" y="45"/>
                    </a:lnTo>
                    <a:lnTo>
                      <a:pt x="4" y="52"/>
                    </a:lnTo>
                    <a:lnTo>
                      <a:pt x="0" y="46"/>
                    </a:lnTo>
                    <a:lnTo>
                      <a:pt x="1" y="31"/>
                    </a:lnTo>
                    <a:lnTo>
                      <a:pt x="3" y="14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24" name="Freeform 78"/>
              <p:cNvSpPr>
                <a:spLocks/>
              </p:cNvSpPr>
              <p:nvPr/>
            </p:nvSpPr>
            <p:spPr bwMode="auto">
              <a:xfrm>
                <a:off x="462" y="137"/>
                <a:ext cx="10" cy="25"/>
              </a:xfrm>
              <a:custGeom>
                <a:avLst/>
                <a:gdLst>
                  <a:gd name="T0" fmla="*/ 1 w 19"/>
                  <a:gd name="T1" fmla="*/ 0 h 51"/>
                  <a:gd name="T2" fmla="*/ 1 w 19"/>
                  <a:gd name="T3" fmla="*/ 0 h 51"/>
                  <a:gd name="T4" fmla="*/ 1 w 19"/>
                  <a:gd name="T5" fmla="*/ 0 h 51"/>
                  <a:gd name="T6" fmla="*/ 1 w 19"/>
                  <a:gd name="T7" fmla="*/ 0 h 51"/>
                  <a:gd name="T8" fmla="*/ 1 w 19"/>
                  <a:gd name="T9" fmla="*/ 0 h 51"/>
                  <a:gd name="T10" fmla="*/ 0 w 19"/>
                  <a:gd name="T11" fmla="*/ 0 h 51"/>
                  <a:gd name="T12" fmla="*/ 1 w 19"/>
                  <a:gd name="T13" fmla="*/ 0 h 51"/>
                  <a:gd name="T14" fmla="*/ 1 w 19"/>
                  <a:gd name="T15" fmla="*/ 0 h 51"/>
                  <a:gd name="T16" fmla="*/ 1 w 19"/>
                  <a:gd name="T17" fmla="*/ 0 h 5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9" h="51">
                    <a:moveTo>
                      <a:pt x="19" y="0"/>
                    </a:moveTo>
                    <a:lnTo>
                      <a:pt x="18" y="12"/>
                    </a:lnTo>
                    <a:lnTo>
                      <a:pt x="15" y="29"/>
                    </a:lnTo>
                    <a:lnTo>
                      <a:pt x="10" y="44"/>
                    </a:lnTo>
                    <a:lnTo>
                      <a:pt x="2" y="51"/>
                    </a:lnTo>
                    <a:lnTo>
                      <a:pt x="0" y="44"/>
                    </a:lnTo>
                    <a:lnTo>
                      <a:pt x="6" y="29"/>
                    </a:lnTo>
                    <a:lnTo>
                      <a:pt x="14" y="12"/>
                    </a:lnTo>
                    <a:lnTo>
                      <a:pt x="19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25" name="Freeform 79"/>
              <p:cNvSpPr>
                <a:spLocks/>
              </p:cNvSpPr>
              <p:nvPr/>
            </p:nvSpPr>
            <p:spPr bwMode="auto">
              <a:xfrm>
                <a:off x="484" y="142"/>
                <a:ext cx="5" cy="24"/>
              </a:xfrm>
              <a:custGeom>
                <a:avLst/>
                <a:gdLst>
                  <a:gd name="T0" fmla="*/ 1 w 10"/>
                  <a:gd name="T1" fmla="*/ 0 h 48"/>
                  <a:gd name="T2" fmla="*/ 1 w 10"/>
                  <a:gd name="T3" fmla="*/ 1 h 48"/>
                  <a:gd name="T4" fmla="*/ 1 w 10"/>
                  <a:gd name="T5" fmla="*/ 1 h 48"/>
                  <a:gd name="T6" fmla="*/ 1 w 10"/>
                  <a:gd name="T7" fmla="*/ 1 h 48"/>
                  <a:gd name="T8" fmla="*/ 1 w 10"/>
                  <a:gd name="T9" fmla="*/ 1 h 48"/>
                  <a:gd name="T10" fmla="*/ 0 w 10"/>
                  <a:gd name="T11" fmla="*/ 1 h 48"/>
                  <a:gd name="T12" fmla="*/ 0 w 10"/>
                  <a:gd name="T13" fmla="*/ 1 h 48"/>
                  <a:gd name="T14" fmla="*/ 1 w 10"/>
                  <a:gd name="T15" fmla="*/ 1 h 48"/>
                  <a:gd name="T16" fmla="*/ 1 w 10"/>
                  <a:gd name="T17" fmla="*/ 0 h 4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0" h="48">
                    <a:moveTo>
                      <a:pt x="2" y="0"/>
                    </a:moveTo>
                    <a:lnTo>
                      <a:pt x="6" y="7"/>
                    </a:lnTo>
                    <a:lnTo>
                      <a:pt x="10" y="22"/>
                    </a:lnTo>
                    <a:lnTo>
                      <a:pt x="10" y="38"/>
                    </a:lnTo>
                    <a:lnTo>
                      <a:pt x="4" y="48"/>
                    </a:lnTo>
                    <a:lnTo>
                      <a:pt x="0" y="45"/>
                    </a:lnTo>
                    <a:lnTo>
                      <a:pt x="0" y="31"/>
                    </a:lnTo>
                    <a:lnTo>
                      <a:pt x="2" y="13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26" name="Freeform 80"/>
              <p:cNvSpPr>
                <a:spLocks/>
              </p:cNvSpPr>
              <p:nvPr/>
            </p:nvSpPr>
            <p:spPr bwMode="auto">
              <a:xfrm>
                <a:off x="493" y="146"/>
                <a:ext cx="6" cy="26"/>
              </a:xfrm>
              <a:custGeom>
                <a:avLst/>
                <a:gdLst>
                  <a:gd name="T0" fmla="*/ 0 w 11"/>
                  <a:gd name="T1" fmla="*/ 0 h 52"/>
                  <a:gd name="T2" fmla="*/ 1 w 11"/>
                  <a:gd name="T3" fmla="*/ 1 h 52"/>
                  <a:gd name="T4" fmla="*/ 1 w 11"/>
                  <a:gd name="T5" fmla="*/ 1 h 52"/>
                  <a:gd name="T6" fmla="*/ 1 w 11"/>
                  <a:gd name="T7" fmla="*/ 1 h 52"/>
                  <a:gd name="T8" fmla="*/ 1 w 11"/>
                  <a:gd name="T9" fmla="*/ 1 h 52"/>
                  <a:gd name="T10" fmla="*/ 1 w 11"/>
                  <a:gd name="T11" fmla="*/ 1 h 52"/>
                  <a:gd name="T12" fmla="*/ 1 w 11"/>
                  <a:gd name="T13" fmla="*/ 1 h 52"/>
                  <a:gd name="T14" fmla="*/ 1 w 11"/>
                  <a:gd name="T15" fmla="*/ 1 h 52"/>
                  <a:gd name="T16" fmla="*/ 0 w 11"/>
                  <a:gd name="T17" fmla="*/ 0 h 5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1" h="52">
                    <a:moveTo>
                      <a:pt x="0" y="0"/>
                    </a:moveTo>
                    <a:lnTo>
                      <a:pt x="5" y="10"/>
                    </a:lnTo>
                    <a:lnTo>
                      <a:pt x="9" y="26"/>
                    </a:lnTo>
                    <a:lnTo>
                      <a:pt x="11" y="42"/>
                    </a:lnTo>
                    <a:lnTo>
                      <a:pt x="8" y="52"/>
                    </a:lnTo>
                    <a:lnTo>
                      <a:pt x="5" y="48"/>
                    </a:lnTo>
                    <a:lnTo>
                      <a:pt x="2" y="34"/>
                    </a:lnTo>
                    <a:lnTo>
                      <a:pt x="2" y="1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27" name="Freeform 81"/>
              <p:cNvSpPr>
                <a:spLocks/>
              </p:cNvSpPr>
              <p:nvPr/>
            </p:nvSpPr>
            <p:spPr bwMode="auto">
              <a:xfrm>
                <a:off x="503" y="150"/>
                <a:ext cx="7" cy="26"/>
              </a:xfrm>
              <a:custGeom>
                <a:avLst/>
                <a:gdLst>
                  <a:gd name="T0" fmla="*/ 0 w 14"/>
                  <a:gd name="T1" fmla="*/ 0 h 52"/>
                  <a:gd name="T2" fmla="*/ 1 w 14"/>
                  <a:gd name="T3" fmla="*/ 1 h 52"/>
                  <a:gd name="T4" fmla="*/ 1 w 14"/>
                  <a:gd name="T5" fmla="*/ 1 h 52"/>
                  <a:gd name="T6" fmla="*/ 1 w 14"/>
                  <a:gd name="T7" fmla="*/ 1 h 52"/>
                  <a:gd name="T8" fmla="*/ 1 w 14"/>
                  <a:gd name="T9" fmla="*/ 1 h 52"/>
                  <a:gd name="T10" fmla="*/ 1 w 14"/>
                  <a:gd name="T11" fmla="*/ 1 h 52"/>
                  <a:gd name="T12" fmla="*/ 1 w 14"/>
                  <a:gd name="T13" fmla="*/ 1 h 52"/>
                  <a:gd name="T14" fmla="*/ 1 w 14"/>
                  <a:gd name="T15" fmla="*/ 1 h 52"/>
                  <a:gd name="T16" fmla="*/ 0 w 14"/>
                  <a:gd name="T17" fmla="*/ 0 h 5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4" h="52">
                    <a:moveTo>
                      <a:pt x="0" y="0"/>
                    </a:moveTo>
                    <a:lnTo>
                      <a:pt x="5" y="11"/>
                    </a:lnTo>
                    <a:lnTo>
                      <a:pt x="12" y="29"/>
                    </a:lnTo>
                    <a:lnTo>
                      <a:pt x="14" y="45"/>
                    </a:lnTo>
                    <a:lnTo>
                      <a:pt x="12" y="52"/>
                    </a:lnTo>
                    <a:lnTo>
                      <a:pt x="6" y="46"/>
                    </a:lnTo>
                    <a:lnTo>
                      <a:pt x="4" y="31"/>
                    </a:lnTo>
                    <a:lnTo>
                      <a:pt x="3" y="1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28" name="Freeform 82"/>
              <p:cNvSpPr>
                <a:spLocks/>
              </p:cNvSpPr>
              <p:nvPr/>
            </p:nvSpPr>
            <p:spPr bwMode="auto">
              <a:xfrm>
                <a:off x="512" y="152"/>
                <a:ext cx="9" cy="28"/>
              </a:xfrm>
              <a:custGeom>
                <a:avLst/>
                <a:gdLst>
                  <a:gd name="T0" fmla="*/ 0 w 17"/>
                  <a:gd name="T1" fmla="*/ 0 h 58"/>
                  <a:gd name="T2" fmla="*/ 1 w 17"/>
                  <a:gd name="T3" fmla="*/ 0 h 58"/>
                  <a:gd name="T4" fmla="*/ 1 w 17"/>
                  <a:gd name="T5" fmla="*/ 0 h 58"/>
                  <a:gd name="T6" fmla="*/ 1 w 17"/>
                  <a:gd name="T7" fmla="*/ 0 h 58"/>
                  <a:gd name="T8" fmla="*/ 1 w 17"/>
                  <a:gd name="T9" fmla="*/ 0 h 58"/>
                  <a:gd name="T10" fmla="*/ 1 w 17"/>
                  <a:gd name="T11" fmla="*/ 0 h 58"/>
                  <a:gd name="T12" fmla="*/ 1 w 17"/>
                  <a:gd name="T13" fmla="*/ 0 h 58"/>
                  <a:gd name="T14" fmla="*/ 1 w 17"/>
                  <a:gd name="T15" fmla="*/ 0 h 58"/>
                  <a:gd name="T16" fmla="*/ 0 w 17"/>
                  <a:gd name="T17" fmla="*/ 0 h 5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7" h="58">
                    <a:moveTo>
                      <a:pt x="0" y="0"/>
                    </a:moveTo>
                    <a:lnTo>
                      <a:pt x="8" y="15"/>
                    </a:lnTo>
                    <a:lnTo>
                      <a:pt x="15" y="34"/>
                    </a:lnTo>
                    <a:lnTo>
                      <a:pt x="17" y="50"/>
                    </a:lnTo>
                    <a:lnTo>
                      <a:pt x="12" y="58"/>
                    </a:lnTo>
                    <a:lnTo>
                      <a:pt x="6" y="51"/>
                    </a:lnTo>
                    <a:lnTo>
                      <a:pt x="3" y="34"/>
                    </a:lnTo>
                    <a:lnTo>
                      <a:pt x="2" y="1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29" name="Freeform 83"/>
              <p:cNvSpPr>
                <a:spLocks/>
              </p:cNvSpPr>
              <p:nvPr/>
            </p:nvSpPr>
            <p:spPr bwMode="auto">
              <a:xfrm>
                <a:off x="523" y="153"/>
                <a:ext cx="11" cy="31"/>
              </a:xfrm>
              <a:custGeom>
                <a:avLst/>
                <a:gdLst>
                  <a:gd name="T0" fmla="*/ 0 w 23"/>
                  <a:gd name="T1" fmla="*/ 0 h 61"/>
                  <a:gd name="T2" fmla="*/ 0 w 23"/>
                  <a:gd name="T3" fmla="*/ 1 h 61"/>
                  <a:gd name="T4" fmla="*/ 0 w 23"/>
                  <a:gd name="T5" fmla="*/ 1 h 61"/>
                  <a:gd name="T6" fmla="*/ 0 w 23"/>
                  <a:gd name="T7" fmla="*/ 1 h 61"/>
                  <a:gd name="T8" fmla="*/ 0 w 23"/>
                  <a:gd name="T9" fmla="*/ 1 h 61"/>
                  <a:gd name="T10" fmla="*/ 0 w 23"/>
                  <a:gd name="T11" fmla="*/ 1 h 61"/>
                  <a:gd name="T12" fmla="*/ 0 w 23"/>
                  <a:gd name="T13" fmla="*/ 1 h 61"/>
                  <a:gd name="T14" fmla="*/ 0 w 23"/>
                  <a:gd name="T15" fmla="*/ 1 h 61"/>
                  <a:gd name="T16" fmla="*/ 0 w 23"/>
                  <a:gd name="T17" fmla="*/ 0 h 6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3" h="61">
                    <a:moveTo>
                      <a:pt x="0" y="0"/>
                    </a:moveTo>
                    <a:lnTo>
                      <a:pt x="7" y="14"/>
                    </a:lnTo>
                    <a:lnTo>
                      <a:pt x="17" y="35"/>
                    </a:lnTo>
                    <a:lnTo>
                      <a:pt x="23" y="54"/>
                    </a:lnTo>
                    <a:lnTo>
                      <a:pt x="19" y="61"/>
                    </a:lnTo>
                    <a:lnTo>
                      <a:pt x="11" y="52"/>
                    </a:lnTo>
                    <a:lnTo>
                      <a:pt x="7" y="32"/>
                    </a:lnTo>
                    <a:lnTo>
                      <a:pt x="2" y="1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30" name="Freeform 84"/>
              <p:cNvSpPr>
                <a:spLocks/>
              </p:cNvSpPr>
              <p:nvPr/>
            </p:nvSpPr>
            <p:spPr bwMode="auto">
              <a:xfrm>
                <a:off x="531" y="153"/>
                <a:ext cx="15" cy="33"/>
              </a:xfrm>
              <a:custGeom>
                <a:avLst/>
                <a:gdLst>
                  <a:gd name="T0" fmla="*/ 0 w 30"/>
                  <a:gd name="T1" fmla="*/ 0 h 66"/>
                  <a:gd name="T2" fmla="*/ 1 w 30"/>
                  <a:gd name="T3" fmla="*/ 1 h 66"/>
                  <a:gd name="T4" fmla="*/ 1 w 30"/>
                  <a:gd name="T5" fmla="*/ 1 h 66"/>
                  <a:gd name="T6" fmla="*/ 1 w 30"/>
                  <a:gd name="T7" fmla="*/ 1 h 66"/>
                  <a:gd name="T8" fmla="*/ 1 w 30"/>
                  <a:gd name="T9" fmla="*/ 1 h 66"/>
                  <a:gd name="T10" fmla="*/ 1 w 30"/>
                  <a:gd name="T11" fmla="*/ 1 h 66"/>
                  <a:gd name="T12" fmla="*/ 1 w 30"/>
                  <a:gd name="T13" fmla="*/ 1 h 66"/>
                  <a:gd name="T14" fmla="*/ 1 w 30"/>
                  <a:gd name="T15" fmla="*/ 1 h 66"/>
                  <a:gd name="T16" fmla="*/ 1 w 30"/>
                  <a:gd name="T17" fmla="*/ 1 h 66"/>
                  <a:gd name="T18" fmla="*/ 1 w 30"/>
                  <a:gd name="T19" fmla="*/ 1 h 66"/>
                  <a:gd name="T20" fmla="*/ 1 w 30"/>
                  <a:gd name="T21" fmla="*/ 1 h 66"/>
                  <a:gd name="T22" fmla="*/ 1 w 30"/>
                  <a:gd name="T23" fmla="*/ 1 h 66"/>
                  <a:gd name="T24" fmla="*/ 0 w 30"/>
                  <a:gd name="T25" fmla="*/ 0 h 6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30" h="66">
                    <a:moveTo>
                      <a:pt x="0" y="0"/>
                    </a:moveTo>
                    <a:lnTo>
                      <a:pt x="6" y="5"/>
                    </a:lnTo>
                    <a:lnTo>
                      <a:pt x="12" y="15"/>
                    </a:lnTo>
                    <a:lnTo>
                      <a:pt x="18" y="25"/>
                    </a:lnTo>
                    <a:lnTo>
                      <a:pt x="24" y="36"/>
                    </a:lnTo>
                    <a:lnTo>
                      <a:pt x="27" y="48"/>
                    </a:lnTo>
                    <a:lnTo>
                      <a:pt x="30" y="57"/>
                    </a:lnTo>
                    <a:lnTo>
                      <a:pt x="29" y="64"/>
                    </a:lnTo>
                    <a:lnTo>
                      <a:pt x="25" y="66"/>
                    </a:lnTo>
                    <a:lnTo>
                      <a:pt x="16" y="59"/>
                    </a:lnTo>
                    <a:lnTo>
                      <a:pt x="8" y="40"/>
                    </a:lnTo>
                    <a:lnTo>
                      <a:pt x="3" y="1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31" name="Freeform 85"/>
              <p:cNvSpPr>
                <a:spLocks/>
              </p:cNvSpPr>
              <p:nvPr/>
            </p:nvSpPr>
            <p:spPr bwMode="auto">
              <a:xfrm>
                <a:off x="544" y="152"/>
                <a:ext cx="23" cy="30"/>
              </a:xfrm>
              <a:custGeom>
                <a:avLst/>
                <a:gdLst>
                  <a:gd name="T0" fmla="*/ 0 w 46"/>
                  <a:gd name="T1" fmla="*/ 0 h 61"/>
                  <a:gd name="T2" fmla="*/ 1 w 46"/>
                  <a:gd name="T3" fmla="*/ 0 h 61"/>
                  <a:gd name="T4" fmla="*/ 1 w 46"/>
                  <a:gd name="T5" fmla="*/ 0 h 61"/>
                  <a:gd name="T6" fmla="*/ 1 w 46"/>
                  <a:gd name="T7" fmla="*/ 0 h 61"/>
                  <a:gd name="T8" fmla="*/ 1 w 46"/>
                  <a:gd name="T9" fmla="*/ 0 h 61"/>
                  <a:gd name="T10" fmla="*/ 1 w 46"/>
                  <a:gd name="T11" fmla="*/ 0 h 61"/>
                  <a:gd name="T12" fmla="*/ 1 w 46"/>
                  <a:gd name="T13" fmla="*/ 0 h 61"/>
                  <a:gd name="T14" fmla="*/ 1 w 46"/>
                  <a:gd name="T15" fmla="*/ 0 h 61"/>
                  <a:gd name="T16" fmla="*/ 1 w 46"/>
                  <a:gd name="T17" fmla="*/ 0 h 61"/>
                  <a:gd name="T18" fmla="*/ 1 w 46"/>
                  <a:gd name="T19" fmla="*/ 0 h 61"/>
                  <a:gd name="T20" fmla="*/ 1 w 46"/>
                  <a:gd name="T21" fmla="*/ 0 h 61"/>
                  <a:gd name="T22" fmla="*/ 1 w 46"/>
                  <a:gd name="T23" fmla="*/ 0 h 61"/>
                  <a:gd name="T24" fmla="*/ 1 w 46"/>
                  <a:gd name="T25" fmla="*/ 0 h 61"/>
                  <a:gd name="T26" fmla="*/ 1 w 46"/>
                  <a:gd name="T27" fmla="*/ 0 h 61"/>
                  <a:gd name="T28" fmla="*/ 1 w 46"/>
                  <a:gd name="T29" fmla="*/ 0 h 61"/>
                  <a:gd name="T30" fmla="*/ 1 w 46"/>
                  <a:gd name="T31" fmla="*/ 0 h 61"/>
                  <a:gd name="T32" fmla="*/ 0 w 46"/>
                  <a:gd name="T33" fmla="*/ 0 h 6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6" h="61">
                    <a:moveTo>
                      <a:pt x="0" y="0"/>
                    </a:moveTo>
                    <a:lnTo>
                      <a:pt x="7" y="5"/>
                    </a:lnTo>
                    <a:lnTo>
                      <a:pt x="15" y="13"/>
                    </a:lnTo>
                    <a:lnTo>
                      <a:pt x="24" y="22"/>
                    </a:lnTo>
                    <a:lnTo>
                      <a:pt x="32" y="32"/>
                    </a:lnTo>
                    <a:lnTo>
                      <a:pt x="39" y="43"/>
                    </a:lnTo>
                    <a:lnTo>
                      <a:pt x="44" y="51"/>
                    </a:lnTo>
                    <a:lnTo>
                      <a:pt x="46" y="58"/>
                    </a:lnTo>
                    <a:lnTo>
                      <a:pt x="45" y="61"/>
                    </a:lnTo>
                    <a:lnTo>
                      <a:pt x="40" y="61"/>
                    </a:lnTo>
                    <a:lnTo>
                      <a:pt x="35" y="57"/>
                    </a:lnTo>
                    <a:lnTo>
                      <a:pt x="28" y="50"/>
                    </a:lnTo>
                    <a:lnTo>
                      <a:pt x="21" y="41"/>
                    </a:lnTo>
                    <a:lnTo>
                      <a:pt x="14" y="30"/>
                    </a:lnTo>
                    <a:lnTo>
                      <a:pt x="8" y="20"/>
                    </a:lnTo>
                    <a:lnTo>
                      <a:pt x="2" y="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32" name="Freeform 86"/>
              <p:cNvSpPr>
                <a:spLocks/>
              </p:cNvSpPr>
              <p:nvPr/>
            </p:nvSpPr>
            <p:spPr bwMode="auto">
              <a:xfrm>
                <a:off x="556" y="150"/>
                <a:ext cx="28" cy="26"/>
              </a:xfrm>
              <a:custGeom>
                <a:avLst/>
                <a:gdLst>
                  <a:gd name="T0" fmla="*/ 0 w 58"/>
                  <a:gd name="T1" fmla="*/ 0 h 51"/>
                  <a:gd name="T2" fmla="*/ 0 w 58"/>
                  <a:gd name="T3" fmla="*/ 1 h 51"/>
                  <a:gd name="T4" fmla="*/ 0 w 58"/>
                  <a:gd name="T5" fmla="*/ 1 h 51"/>
                  <a:gd name="T6" fmla="*/ 0 w 58"/>
                  <a:gd name="T7" fmla="*/ 1 h 51"/>
                  <a:gd name="T8" fmla="*/ 0 w 58"/>
                  <a:gd name="T9" fmla="*/ 1 h 51"/>
                  <a:gd name="T10" fmla="*/ 0 w 58"/>
                  <a:gd name="T11" fmla="*/ 1 h 51"/>
                  <a:gd name="T12" fmla="*/ 0 w 58"/>
                  <a:gd name="T13" fmla="*/ 1 h 51"/>
                  <a:gd name="T14" fmla="*/ 0 w 58"/>
                  <a:gd name="T15" fmla="*/ 1 h 51"/>
                  <a:gd name="T16" fmla="*/ 0 w 58"/>
                  <a:gd name="T17" fmla="*/ 1 h 51"/>
                  <a:gd name="T18" fmla="*/ 0 w 58"/>
                  <a:gd name="T19" fmla="*/ 1 h 51"/>
                  <a:gd name="T20" fmla="*/ 0 w 58"/>
                  <a:gd name="T21" fmla="*/ 1 h 51"/>
                  <a:gd name="T22" fmla="*/ 0 w 58"/>
                  <a:gd name="T23" fmla="*/ 1 h 51"/>
                  <a:gd name="T24" fmla="*/ 0 w 58"/>
                  <a:gd name="T25" fmla="*/ 1 h 51"/>
                  <a:gd name="T26" fmla="*/ 0 w 58"/>
                  <a:gd name="T27" fmla="*/ 1 h 51"/>
                  <a:gd name="T28" fmla="*/ 0 w 58"/>
                  <a:gd name="T29" fmla="*/ 1 h 51"/>
                  <a:gd name="T30" fmla="*/ 0 w 58"/>
                  <a:gd name="T31" fmla="*/ 1 h 51"/>
                  <a:gd name="T32" fmla="*/ 0 w 58"/>
                  <a:gd name="T33" fmla="*/ 0 h 5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8" h="51">
                    <a:moveTo>
                      <a:pt x="0" y="0"/>
                    </a:moveTo>
                    <a:lnTo>
                      <a:pt x="7" y="3"/>
                    </a:lnTo>
                    <a:lnTo>
                      <a:pt x="16" y="10"/>
                    </a:lnTo>
                    <a:lnTo>
                      <a:pt x="27" y="17"/>
                    </a:lnTo>
                    <a:lnTo>
                      <a:pt x="37" y="25"/>
                    </a:lnTo>
                    <a:lnTo>
                      <a:pt x="48" y="33"/>
                    </a:lnTo>
                    <a:lnTo>
                      <a:pt x="54" y="40"/>
                    </a:lnTo>
                    <a:lnTo>
                      <a:pt x="58" y="47"/>
                    </a:lnTo>
                    <a:lnTo>
                      <a:pt x="57" y="51"/>
                    </a:lnTo>
                    <a:lnTo>
                      <a:pt x="51" y="51"/>
                    </a:lnTo>
                    <a:lnTo>
                      <a:pt x="44" y="47"/>
                    </a:lnTo>
                    <a:lnTo>
                      <a:pt x="35" y="40"/>
                    </a:lnTo>
                    <a:lnTo>
                      <a:pt x="25" y="32"/>
                    </a:lnTo>
                    <a:lnTo>
                      <a:pt x="15" y="22"/>
                    </a:lnTo>
                    <a:lnTo>
                      <a:pt x="7" y="14"/>
                    </a:lnTo>
                    <a:lnTo>
                      <a:pt x="3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33" name="Freeform 87"/>
              <p:cNvSpPr>
                <a:spLocks/>
              </p:cNvSpPr>
              <p:nvPr/>
            </p:nvSpPr>
            <p:spPr bwMode="auto">
              <a:xfrm>
                <a:off x="567" y="149"/>
                <a:ext cx="26" cy="23"/>
              </a:xfrm>
              <a:custGeom>
                <a:avLst/>
                <a:gdLst>
                  <a:gd name="T0" fmla="*/ 1 w 51"/>
                  <a:gd name="T1" fmla="*/ 0 h 47"/>
                  <a:gd name="T2" fmla="*/ 1 w 51"/>
                  <a:gd name="T3" fmla="*/ 0 h 47"/>
                  <a:gd name="T4" fmla="*/ 1 w 51"/>
                  <a:gd name="T5" fmla="*/ 0 h 47"/>
                  <a:gd name="T6" fmla="*/ 1 w 51"/>
                  <a:gd name="T7" fmla="*/ 0 h 47"/>
                  <a:gd name="T8" fmla="*/ 1 w 51"/>
                  <a:gd name="T9" fmla="*/ 0 h 47"/>
                  <a:gd name="T10" fmla="*/ 1 w 51"/>
                  <a:gd name="T11" fmla="*/ 0 h 47"/>
                  <a:gd name="T12" fmla="*/ 1 w 51"/>
                  <a:gd name="T13" fmla="*/ 0 h 47"/>
                  <a:gd name="T14" fmla="*/ 1 w 51"/>
                  <a:gd name="T15" fmla="*/ 0 h 47"/>
                  <a:gd name="T16" fmla="*/ 0 w 51"/>
                  <a:gd name="T17" fmla="*/ 0 h 47"/>
                  <a:gd name="T18" fmla="*/ 1 w 51"/>
                  <a:gd name="T19" fmla="*/ 0 h 47"/>
                  <a:gd name="T20" fmla="*/ 1 w 51"/>
                  <a:gd name="T21" fmla="*/ 0 h 47"/>
                  <a:gd name="T22" fmla="*/ 1 w 51"/>
                  <a:gd name="T23" fmla="*/ 0 h 47"/>
                  <a:gd name="T24" fmla="*/ 1 w 51"/>
                  <a:gd name="T25" fmla="*/ 0 h 47"/>
                  <a:gd name="T26" fmla="*/ 1 w 51"/>
                  <a:gd name="T27" fmla="*/ 0 h 47"/>
                  <a:gd name="T28" fmla="*/ 1 w 51"/>
                  <a:gd name="T29" fmla="*/ 0 h 47"/>
                  <a:gd name="T30" fmla="*/ 1 w 51"/>
                  <a:gd name="T31" fmla="*/ 0 h 47"/>
                  <a:gd name="T32" fmla="*/ 1 w 51"/>
                  <a:gd name="T33" fmla="*/ 0 h 4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1" h="47">
                    <a:moveTo>
                      <a:pt x="49" y="47"/>
                    </a:moveTo>
                    <a:lnTo>
                      <a:pt x="46" y="45"/>
                    </a:lnTo>
                    <a:lnTo>
                      <a:pt x="42" y="42"/>
                    </a:lnTo>
                    <a:lnTo>
                      <a:pt x="35" y="35"/>
                    </a:lnTo>
                    <a:lnTo>
                      <a:pt x="28" y="27"/>
                    </a:lnTo>
                    <a:lnTo>
                      <a:pt x="21" y="19"/>
                    </a:lnTo>
                    <a:lnTo>
                      <a:pt x="13" y="11"/>
                    </a:lnTo>
                    <a:lnTo>
                      <a:pt x="6" y="5"/>
                    </a:lnTo>
                    <a:lnTo>
                      <a:pt x="0" y="0"/>
                    </a:lnTo>
                    <a:lnTo>
                      <a:pt x="8" y="3"/>
                    </a:lnTo>
                    <a:lnTo>
                      <a:pt x="19" y="7"/>
                    </a:lnTo>
                    <a:lnTo>
                      <a:pt x="28" y="14"/>
                    </a:lnTo>
                    <a:lnTo>
                      <a:pt x="37" y="21"/>
                    </a:lnTo>
                    <a:lnTo>
                      <a:pt x="44" y="29"/>
                    </a:lnTo>
                    <a:lnTo>
                      <a:pt x="50" y="36"/>
                    </a:lnTo>
                    <a:lnTo>
                      <a:pt x="51" y="42"/>
                    </a:lnTo>
                    <a:lnTo>
                      <a:pt x="49" y="47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34" name="Freeform 88"/>
              <p:cNvSpPr>
                <a:spLocks/>
              </p:cNvSpPr>
              <p:nvPr/>
            </p:nvSpPr>
            <p:spPr bwMode="auto">
              <a:xfrm>
                <a:off x="590" y="95"/>
                <a:ext cx="118" cy="25"/>
              </a:xfrm>
              <a:custGeom>
                <a:avLst/>
                <a:gdLst>
                  <a:gd name="T0" fmla="*/ 0 w 236"/>
                  <a:gd name="T1" fmla="*/ 0 h 51"/>
                  <a:gd name="T2" fmla="*/ 0 w 236"/>
                  <a:gd name="T3" fmla="*/ 0 h 51"/>
                  <a:gd name="T4" fmla="*/ 1 w 236"/>
                  <a:gd name="T5" fmla="*/ 0 h 51"/>
                  <a:gd name="T6" fmla="*/ 1 w 236"/>
                  <a:gd name="T7" fmla="*/ 0 h 51"/>
                  <a:gd name="T8" fmla="*/ 1 w 236"/>
                  <a:gd name="T9" fmla="*/ 0 h 51"/>
                  <a:gd name="T10" fmla="*/ 1 w 236"/>
                  <a:gd name="T11" fmla="*/ 0 h 51"/>
                  <a:gd name="T12" fmla="*/ 1 w 236"/>
                  <a:gd name="T13" fmla="*/ 0 h 51"/>
                  <a:gd name="T14" fmla="*/ 1 w 236"/>
                  <a:gd name="T15" fmla="*/ 0 h 51"/>
                  <a:gd name="T16" fmla="*/ 1 w 236"/>
                  <a:gd name="T17" fmla="*/ 0 h 51"/>
                  <a:gd name="T18" fmla="*/ 1 w 236"/>
                  <a:gd name="T19" fmla="*/ 0 h 51"/>
                  <a:gd name="T20" fmla="*/ 1 w 236"/>
                  <a:gd name="T21" fmla="*/ 0 h 51"/>
                  <a:gd name="T22" fmla="*/ 1 w 236"/>
                  <a:gd name="T23" fmla="*/ 0 h 51"/>
                  <a:gd name="T24" fmla="*/ 2 w 236"/>
                  <a:gd name="T25" fmla="*/ 0 h 51"/>
                  <a:gd name="T26" fmla="*/ 2 w 236"/>
                  <a:gd name="T27" fmla="*/ 0 h 51"/>
                  <a:gd name="T28" fmla="*/ 2 w 236"/>
                  <a:gd name="T29" fmla="*/ 0 h 51"/>
                  <a:gd name="T30" fmla="*/ 2 w 236"/>
                  <a:gd name="T31" fmla="*/ 0 h 51"/>
                  <a:gd name="T32" fmla="*/ 2 w 236"/>
                  <a:gd name="T33" fmla="*/ 0 h 51"/>
                  <a:gd name="T34" fmla="*/ 2 w 236"/>
                  <a:gd name="T35" fmla="*/ 0 h 51"/>
                  <a:gd name="T36" fmla="*/ 2 w 236"/>
                  <a:gd name="T37" fmla="*/ 0 h 51"/>
                  <a:gd name="T38" fmla="*/ 2 w 236"/>
                  <a:gd name="T39" fmla="*/ 0 h 51"/>
                  <a:gd name="T40" fmla="*/ 2 w 236"/>
                  <a:gd name="T41" fmla="*/ 0 h 51"/>
                  <a:gd name="T42" fmla="*/ 2 w 236"/>
                  <a:gd name="T43" fmla="*/ 0 h 51"/>
                  <a:gd name="T44" fmla="*/ 2 w 236"/>
                  <a:gd name="T45" fmla="*/ 0 h 51"/>
                  <a:gd name="T46" fmla="*/ 2 w 236"/>
                  <a:gd name="T47" fmla="*/ 0 h 51"/>
                  <a:gd name="T48" fmla="*/ 2 w 236"/>
                  <a:gd name="T49" fmla="*/ 0 h 51"/>
                  <a:gd name="T50" fmla="*/ 2 w 236"/>
                  <a:gd name="T51" fmla="*/ 0 h 51"/>
                  <a:gd name="T52" fmla="*/ 2 w 236"/>
                  <a:gd name="T53" fmla="*/ 0 h 51"/>
                  <a:gd name="T54" fmla="*/ 2 w 236"/>
                  <a:gd name="T55" fmla="*/ 0 h 51"/>
                  <a:gd name="T56" fmla="*/ 2 w 236"/>
                  <a:gd name="T57" fmla="*/ 0 h 51"/>
                  <a:gd name="T58" fmla="*/ 1 w 236"/>
                  <a:gd name="T59" fmla="*/ 0 h 51"/>
                  <a:gd name="T60" fmla="*/ 1 w 236"/>
                  <a:gd name="T61" fmla="*/ 0 h 51"/>
                  <a:gd name="T62" fmla="*/ 1 w 236"/>
                  <a:gd name="T63" fmla="*/ 0 h 51"/>
                  <a:gd name="T64" fmla="*/ 1 w 236"/>
                  <a:gd name="T65" fmla="*/ 0 h 51"/>
                  <a:gd name="T66" fmla="*/ 1 w 236"/>
                  <a:gd name="T67" fmla="*/ 0 h 51"/>
                  <a:gd name="T68" fmla="*/ 1 w 236"/>
                  <a:gd name="T69" fmla="*/ 0 h 51"/>
                  <a:gd name="T70" fmla="*/ 1 w 236"/>
                  <a:gd name="T71" fmla="*/ 0 h 51"/>
                  <a:gd name="T72" fmla="*/ 0 w 236"/>
                  <a:gd name="T73" fmla="*/ 0 h 51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0" t="0" r="r" b="b"/>
                <a:pathLst>
                  <a:path w="236" h="51">
                    <a:moveTo>
                      <a:pt x="0" y="7"/>
                    </a:moveTo>
                    <a:lnTo>
                      <a:pt x="0" y="5"/>
                    </a:lnTo>
                    <a:lnTo>
                      <a:pt x="1" y="4"/>
                    </a:lnTo>
                    <a:lnTo>
                      <a:pt x="3" y="1"/>
                    </a:lnTo>
                    <a:lnTo>
                      <a:pt x="5" y="0"/>
                    </a:lnTo>
                    <a:lnTo>
                      <a:pt x="20" y="12"/>
                    </a:lnTo>
                    <a:lnTo>
                      <a:pt x="36" y="22"/>
                    </a:lnTo>
                    <a:lnTo>
                      <a:pt x="51" y="29"/>
                    </a:lnTo>
                    <a:lnTo>
                      <a:pt x="67" y="35"/>
                    </a:lnTo>
                    <a:lnTo>
                      <a:pt x="83" y="38"/>
                    </a:lnTo>
                    <a:lnTo>
                      <a:pt x="99" y="40"/>
                    </a:lnTo>
                    <a:lnTo>
                      <a:pt x="115" y="40"/>
                    </a:lnTo>
                    <a:lnTo>
                      <a:pt x="132" y="40"/>
                    </a:lnTo>
                    <a:lnTo>
                      <a:pt x="147" y="39"/>
                    </a:lnTo>
                    <a:lnTo>
                      <a:pt x="162" y="37"/>
                    </a:lnTo>
                    <a:lnTo>
                      <a:pt x="176" y="34"/>
                    </a:lnTo>
                    <a:lnTo>
                      <a:pt x="190" y="30"/>
                    </a:lnTo>
                    <a:lnTo>
                      <a:pt x="203" y="27"/>
                    </a:lnTo>
                    <a:lnTo>
                      <a:pt x="216" y="22"/>
                    </a:lnTo>
                    <a:lnTo>
                      <a:pt x="226" y="19"/>
                    </a:lnTo>
                    <a:lnTo>
                      <a:pt x="236" y="15"/>
                    </a:lnTo>
                    <a:lnTo>
                      <a:pt x="232" y="22"/>
                    </a:lnTo>
                    <a:lnTo>
                      <a:pt x="223" y="29"/>
                    </a:lnTo>
                    <a:lnTo>
                      <a:pt x="212" y="35"/>
                    </a:lnTo>
                    <a:lnTo>
                      <a:pt x="198" y="39"/>
                    </a:lnTo>
                    <a:lnTo>
                      <a:pt x="183" y="44"/>
                    </a:lnTo>
                    <a:lnTo>
                      <a:pt x="166" y="47"/>
                    </a:lnTo>
                    <a:lnTo>
                      <a:pt x="148" y="50"/>
                    </a:lnTo>
                    <a:lnTo>
                      <a:pt x="129" y="51"/>
                    </a:lnTo>
                    <a:lnTo>
                      <a:pt x="110" y="51"/>
                    </a:lnTo>
                    <a:lnTo>
                      <a:pt x="91" y="50"/>
                    </a:lnTo>
                    <a:lnTo>
                      <a:pt x="72" y="46"/>
                    </a:lnTo>
                    <a:lnTo>
                      <a:pt x="54" y="43"/>
                    </a:lnTo>
                    <a:lnTo>
                      <a:pt x="38" y="36"/>
                    </a:lnTo>
                    <a:lnTo>
                      <a:pt x="23" y="29"/>
                    </a:lnTo>
                    <a:lnTo>
                      <a:pt x="11" y="1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35" name="Freeform 89"/>
              <p:cNvSpPr>
                <a:spLocks/>
              </p:cNvSpPr>
              <p:nvPr/>
            </p:nvSpPr>
            <p:spPr bwMode="auto">
              <a:xfrm>
                <a:off x="692" y="84"/>
                <a:ext cx="13" cy="27"/>
              </a:xfrm>
              <a:custGeom>
                <a:avLst/>
                <a:gdLst>
                  <a:gd name="T0" fmla="*/ 0 w 27"/>
                  <a:gd name="T1" fmla="*/ 1 h 53"/>
                  <a:gd name="T2" fmla="*/ 0 w 27"/>
                  <a:gd name="T3" fmla="*/ 1 h 53"/>
                  <a:gd name="T4" fmla="*/ 0 w 27"/>
                  <a:gd name="T5" fmla="*/ 1 h 53"/>
                  <a:gd name="T6" fmla="*/ 0 w 27"/>
                  <a:gd name="T7" fmla="*/ 1 h 53"/>
                  <a:gd name="T8" fmla="*/ 0 w 27"/>
                  <a:gd name="T9" fmla="*/ 0 h 53"/>
                  <a:gd name="T10" fmla="*/ 0 w 27"/>
                  <a:gd name="T11" fmla="*/ 1 h 53"/>
                  <a:gd name="T12" fmla="*/ 0 w 27"/>
                  <a:gd name="T13" fmla="*/ 1 h 53"/>
                  <a:gd name="T14" fmla="*/ 0 w 27"/>
                  <a:gd name="T15" fmla="*/ 1 h 53"/>
                  <a:gd name="T16" fmla="*/ 0 w 27"/>
                  <a:gd name="T17" fmla="*/ 1 h 5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7" h="53">
                    <a:moveTo>
                      <a:pt x="0" y="53"/>
                    </a:moveTo>
                    <a:lnTo>
                      <a:pt x="12" y="41"/>
                    </a:lnTo>
                    <a:lnTo>
                      <a:pt x="21" y="23"/>
                    </a:lnTo>
                    <a:lnTo>
                      <a:pt x="27" y="8"/>
                    </a:lnTo>
                    <a:lnTo>
                      <a:pt x="26" y="0"/>
                    </a:lnTo>
                    <a:lnTo>
                      <a:pt x="21" y="5"/>
                    </a:lnTo>
                    <a:lnTo>
                      <a:pt x="15" y="20"/>
                    </a:lnTo>
                    <a:lnTo>
                      <a:pt x="8" y="37"/>
                    </a:lnTo>
                    <a:lnTo>
                      <a:pt x="0" y="5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36" name="Freeform 90"/>
              <p:cNvSpPr>
                <a:spLocks/>
              </p:cNvSpPr>
              <p:nvPr/>
            </p:nvSpPr>
            <p:spPr bwMode="auto">
              <a:xfrm>
                <a:off x="682" y="85"/>
                <a:ext cx="15" cy="29"/>
              </a:xfrm>
              <a:custGeom>
                <a:avLst/>
                <a:gdLst>
                  <a:gd name="T0" fmla="*/ 1 w 28"/>
                  <a:gd name="T1" fmla="*/ 0 h 59"/>
                  <a:gd name="T2" fmla="*/ 1 w 28"/>
                  <a:gd name="T3" fmla="*/ 0 h 59"/>
                  <a:gd name="T4" fmla="*/ 1 w 28"/>
                  <a:gd name="T5" fmla="*/ 0 h 59"/>
                  <a:gd name="T6" fmla="*/ 1 w 28"/>
                  <a:gd name="T7" fmla="*/ 0 h 59"/>
                  <a:gd name="T8" fmla="*/ 0 w 28"/>
                  <a:gd name="T9" fmla="*/ 0 h 59"/>
                  <a:gd name="T10" fmla="*/ 1 w 28"/>
                  <a:gd name="T11" fmla="*/ 0 h 59"/>
                  <a:gd name="T12" fmla="*/ 1 w 28"/>
                  <a:gd name="T13" fmla="*/ 0 h 59"/>
                  <a:gd name="T14" fmla="*/ 1 w 28"/>
                  <a:gd name="T15" fmla="*/ 0 h 59"/>
                  <a:gd name="T16" fmla="*/ 1 w 28"/>
                  <a:gd name="T17" fmla="*/ 0 h 59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8" h="59">
                    <a:moveTo>
                      <a:pt x="28" y="0"/>
                    </a:moveTo>
                    <a:lnTo>
                      <a:pt x="28" y="9"/>
                    </a:lnTo>
                    <a:lnTo>
                      <a:pt x="24" y="25"/>
                    </a:lnTo>
                    <a:lnTo>
                      <a:pt x="14" y="44"/>
                    </a:lnTo>
                    <a:lnTo>
                      <a:pt x="0" y="59"/>
                    </a:lnTo>
                    <a:lnTo>
                      <a:pt x="7" y="43"/>
                    </a:lnTo>
                    <a:lnTo>
                      <a:pt x="16" y="24"/>
                    </a:lnTo>
                    <a:lnTo>
                      <a:pt x="23" y="7"/>
                    </a:lnTo>
                    <a:lnTo>
                      <a:pt x="28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37" name="Freeform 91"/>
              <p:cNvSpPr>
                <a:spLocks/>
              </p:cNvSpPr>
              <p:nvPr/>
            </p:nvSpPr>
            <p:spPr bwMode="auto">
              <a:xfrm>
                <a:off x="659" y="80"/>
                <a:ext cx="20" cy="38"/>
              </a:xfrm>
              <a:custGeom>
                <a:avLst/>
                <a:gdLst>
                  <a:gd name="T0" fmla="*/ 0 w 42"/>
                  <a:gd name="T1" fmla="*/ 0 h 76"/>
                  <a:gd name="T2" fmla="*/ 0 w 42"/>
                  <a:gd name="T3" fmla="*/ 1 h 76"/>
                  <a:gd name="T4" fmla="*/ 0 w 42"/>
                  <a:gd name="T5" fmla="*/ 1 h 76"/>
                  <a:gd name="T6" fmla="*/ 0 w 42"/>
                  <a:gd name="T7" fmla="*/ 1 h 76"/>
                  <a:gd name="T8" fmla="*/ 0 w 42"/>
                  <a:gd name="T9" fmla="*/ 1 h 76"/>
                  <a:gd name="T10" fmla="*/ 0 w 42"/>
                  <a:gd name="T11" fmla="*/ 1 h 76"/>
                  <a:gd name="T12" fmla="*/ 0 w 42"/>
                  <a:gd name="T13" fmla="*/ 1 h 76"/>
                  <a:gd name="T14" fmla="*/ 0 w 42"/>
                  <a:gd name="T15" fmla="*/ 1 h 76"/>
                  <a:gd name="T16" fmla="*/ 0 w 42"/>
                  <a:gd name="T17" fmla="*/ 1 h 76"/>
                  <a:gd name="T18" fmla="*/ 0 w 42"/>
                  <a:gd name="T19" fmla="*/ 1 h 76"/>
                  <a:gd name="T20" fmla="*/ 0 w 42"/>
                  <a:gd name="T21" fmla="*/ 1 h 76"/>
                  <a:gd name="T22" fmla="*/ 0 w 42"/>
                  <a:gd name="T23" fmla="*/ 1 h 76"/>
                  <a:gd name="T24" fmla="*/ 0 w 42"/>
                  <a:gd name="T25" fmla="*/ 1 h 76"/>
                  <a:gd name="T26" fmla="*/ 0 w 42"/>
                  <a:gd name="T27" fmla="*/ 1 h 76"/>
                  <a:gd name="T28" fmla="*/ 0 w 42"/>
                  <a:gd name="T29" fmla="*/ 1 h 76"/>
                  <a:gd name="T30" fmla="*/ 0 w 42"/>
                  <a:gd name="T31" fmla="*/ 1 h 76"/>
                  <a:gd name="T32" fmla="*/ 0 w 42"/>
                  <a:gd name="T33" fmla="*/ 0 h 7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2" h="76">
                    <a:moveTo>
                      <a:pt x="41" y="0"/>
                    </a:moveTo>
                    <a:lnTo>
                      <a:pt x="42" y="4"/>
                    </a:lnTo>
                    <a:lnTo>
                      <a:pt x="41" y="12"/>
                    </a:lnTo>
                    <a:lnTo>
                      <a:pt x="37" y="22"/>
                    </a:lnTo>
                    <a:lnTo>
                      <a:pt x="32" y="35"/>
                    </a:lnTo>
                    <a:lnTo>
                      <a:pt x="25" y="48"/>
                    </a:lnTo>
                    <a:lnTo>
                      <a:pt x="18" y="59"/>
                    </a:lnTo>
                    <a:lnTo>
                      <a:pt x="9" y="69"/>
                    </a:lnTo>
                    <a:lnTo>
                      <a:pt x="0" y="76"/>
                    </a:lnTo>
                    <a:lnTo>
                      <a:pt x="4" y="71"/>
                    </a:lnTo>
                    <a:lnTo>
                      <a:pt x="9" y="60"/>
                    </a:lnTo>
                    <a:lnTo>
                      <a:pt x="14" y="48"/>
                    </a:lnTo>
                    <a:lnTo>
                      <a:pt x="21" y="34"/>
                    </a:lnTo>
                    <a:lnTo>
                      <a:pt x="27" y="20"/>
                    </a:lnTo>
                    <a:lnTo>
                      <a:pt x="33" y="9"/>
                    </a:lnTo>
                    <a:lnTo>
                      <a:pt x="37" y="3"/>
                    </a:lnTo>
                    <a:lnTo>
                      <a:pt x="41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38" name="Freeform 92"/>
              <p:cNvSpPr>
                <a:spLocks/>
              </p:cNvSpPr>
              <p:nvPr/>
            </p:nvSpPr>
            <p:spPr bwMode="auto">
              <a:xfrm>
                <a:off x="637" y="76"/>
                <a:ext cx="23" cy="42"/>
              </a:xfrm>
              <a:custGeom>
                <a:avLst/>
                <a:gdLst>
                  <a:gd name="T0" fmla="*/ 1 w 46"/>
                  <a:gd name="T1" fmla="*/ 0 h 83"/>
                  <a:gd name="T2" fmla="*/ 1 w 46"/>
                  <a:gd name="T3" fmla="*/ 1 h 83"/>
                  <a:gd name="T4" fmla="*/ 1 w 46"/>
                  <a:gd name="T5" fmla="*/ 1 h 83"/>
                  <a:gd name="T6" fmla="*/ 1 w 46"/>
                  <a:gd name="T7" fmla="*/ 1 h 83"/>
                  <a:gd name="T8" fmla="*/ 1 w 46"/>
                  <a:gd name="T9" fmla="*/ 1 h 83"/>
                  <a:gd name="T10" fmla="*/ 1 w 46"/>
                  <a:gd name="T11" fmla="*/ 1 h 83"/>
                  <a:gd name="T12" fmla="*/ 1 w 46"/>
                  <a:gd name="T13" fmla="*/ 1 h 83"/>
                  <a:gd name="T14" fmla="*/ 1 w 46"/>
                  <a:gd name="T15" fmla="*/ 1 h 83"/>
                  <a:gd name="T16" fmla="*/ 0 w 46"/>
                  <a:gd name="T17" fmla="*/ 1 h 83"/>
                  <a:gd name="T18" fmla="*/ 1 w 46"/>
                  <a:gd name="T19" fmla="*/ 1 h 83"/>
                  <a:gd name="T20" fmla="*/ 1 w 46"/>
                  <a:gd name="T21" fmla="*/ 1 h 83"/>
                  <a:gd name="T22" fmla="*/ 1 w 46"/>
                  <a:gd name="T23" fmla="*/ 1 h 83"/>
                  <a:gd name="T24" fmla="*/ 1 w 46"/>
                  <a:gd name="T25" fmla="*/ 1 h 83"/>
                  <a:gd name="T26" fmla="*/ 1 w 46"/>
                  <a:gd name="T27" fmla="*/ 1 h 83"/>
                  <a:gd name="T28" fmla="*/ 1 w 46"/>
                  <a:gd name="T29" fmla="*/ 1 h 83"/>
                  <a:gd name="T30" fmla="*/ 1 w 46"/>
                  <a:gd name="T31" fmla="*/ 1 h 83"/>
                  <a:gd name="T32" fmla="*/ 1 w 46"/>
                  <a:gd name="T33" fmla="*/ 0 h 8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6" h="83">
                    <a:moveTo>
                      <a:pt x="45" y="0"/>
                    </a:moveTo>
                    <a:lnTo>
                      <a:pt x="46" y="5"/>
                    </a:lnTo>
                    <a:lnTo>
                      <a:pt x="43" y="14"/>
                    </a:lnTo>
                    <a:lnTo>
                      <a:pt x="39" y="26"/>
                    </a:lnTo>
                    <a:lnTo>
                      <a:pt x="33" y="39"/>
                    </a:lnTo>
                    <a:lnTo>
                      <a:pt x="25" y="54"/>
                    </a:lnTo>
                    <a:lnTo>
                      <a:pt x="17" y="67"/>
                    </a:lnTo>
                    <a:lnTo>
                      <a:pt x="8" y="77"/>
                    </a:lnTo>
                    <a:lnTo>
                      <a:pt x="0" y="83"/>
                    </a:lnTo>
                    <a:lnTo>
                      <a:pt x="3" y="77"/>
                    </a:lnTo>
                    <a:lnTo>
                      <a:pt x="8" y="66"/>
                    </a:lnTo>
                    <a:lnTo>
                      <a:pt x="15" y="52"/>
                    </a:lnTo>
                    <a:lnTo>
                      <a:pt x="22" y="37"/>
                    </a:lnTo>
                    <a:lnTo>
                      <a:pt x="30" y="23"/>
                    </a:lnTo>
                    <a:lnTo>
                      <a:pt x="35" y="11"/>
                    </a:lnTo>
                    <a:lnTo>
                      <a:pt x="41" y="2"/>
                    </a:lnTo>
                    <a:lnTo>
                      <a:pt x="45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39" name="Freeform 93"/>
              <p:cNvSpPr>
                <a:spLocks/>
              </p:cNvSpPr>
              <p:nvPr/>
            </p:nvSpPr>
            <p:spPr bwMode="auto">
              <a:xfrm>
                <a:off x="622" y="81"/>
                <a:ext cx="25" cy="34"/>
              </a:xfrm>
              <a:custGeom>
                <a:avLst/>
                <a:gdLst>
                  <a:gd name="T0" fmla="*/ 1 w 49"/>
                  <a:gd name="T1" fmla="*/ 0 h 68"/>
                  <a:gd name="T2" fmla="*/ 1 w 49"/>
                  <a:gd name="T3" fmla="*/ 1 h 68"/>
                  <a:gd name="T4" fmla="*/ 1 w 49"/>
                  <a:gd name="T5" fmla="*/ 1 h 68"/>
                  <a:gd name="T6" fmla="*/ 1 w 49"/>
                  <a:gd name="T7" fmla="*/ 1 h 68"/>
                  <a:gd name="T8" fmla="*/ 1 w 49"/>
                  <a:gd name="T9" fmla="*/ 1 h 68"/>
                  <a:gd name="T10" fmla="*/ 1 w 49"/>
                  <a:gd name="T11" fmla="*/ 1 h 68"/>
                  <a:gd name="T12" fmla="*/ 1 w 49"/>
                  <a:gd name="T13" fmla="*/ 1 h 68"/>
                  <a:gd name="T14" fmla="*/ 1 w 49"/>
                  <a:gd name="T15" fmla="*/ 1 h 68"/>
                  <a:gd name="T16" fmla="*/ 0 w 49"/>
                  <a:gd name="T17" fmla="*/ 1 h 68"/>
                  <a:gd name="T18" fmla="*/ 1 w 49"/>
                  <a:gd name="T19" fmla="*/ 1 h 68"/>
                  <a:gd name="T20" fmla="*/ 1 w 49"/>
                  <a:gd name="T21" fmla="*/ 1 h 68"/>
                  <a:gd name="T22" fmla="*/ 1 w 49"/>
                  <a:gd name="T23" fmla="*/ 1 h 68"/>
                  <a:gd name="T24" fmla="*/ 1 w 49"/>
                  <a:gd name="T25" fmla="*/ 1 h 68"/>
                  <a:gd name="T26" fmla="*/ 1 w 49"/>
                  <a:gd name="T27" fmla="*/ 1 h 68"/>
                  <a:gd name="T28" fmla="*/ 1 w 49"/>
                  <a:gd name="T29" fmla="*/ 1 h 68"/>
                  <a:gd name="T30" fmla="*/ 1 w 49"/>
                  <a:gd name="T31" fmla="*/ 1 h 68"/>
                  <a:gd name="T32" fmla="*/ 1 w 49"/>
                  <a:gd name="T33" fmla="*/ 0 h 6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9" h="68">
                    <a:moveTo>
                      <a:pt x="49" y="0"/>
                    </a:moveTo>
                    <a:lnTo>
                      <a:pt x="49" y="4"/>
                    </a:lnTo>
                    <a:lnTo>
                      <a:pt x="46" y="12"/>
                    </a:lnTo>
                    <a:lnTo>
                      <a:pt x="40" y="22"/>
                    </a:lnTo>
                    <a:lnTo>
                      <a:pt x="33" y="34"/>
                    </a:lnTo>
                    <a:lnTo>
                      <a:pt x="24" y="47"/>
                    </a:lnTo>
                    <a:lnTo>
                      <a:pt x="15" y="57"/>
                    </a:lnTo>
                    <a:lnTo>
                      <a:pt x="7" y="65"/>
                    </a:lnTo>
                    <a:lnTo>
                      <a:pt x="0" y="68"/>
                    </a:lnTo>
                    <a:lnTo>
                      <a:pt x="5" y="62"/>
                    </a:lnTo>
                    <a:lnTo>
                      <a:pt x="10" y="52"/>
                    </a:lnTo>
                    <a:lnTo>
                      <a:pt x="17" y="41"/>
                    </a:lnTo>
                    <a:lnTo>
                      <a:pt x="24" y="28"/>
                    </a:lnTo>
                    <a:lnTo>
                      <a:pt x="32" y="17"/>
                    </a:lnTo>
                    <a:lnTo>
                      <a:pt x="39" y="7"/>
                    </a:lnTo>
                    <a:lnTo>
                      <a:pt x="45" y="2"/>
                    </a:lnTo>
                    <a:lnTo>
                      <a:pt x="49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40" name="Freeform 94"/>
              <p:cNvSpPr>
                <a:spLocks/>
              </p:cNvSpPr>
              <p:nvPr/>
            </p:nvSpPr>
            <p:spPr bwMode="auto">
              <a:xfrm>
                <a:off x="611" y="83"/>
                <a:ext cx="22" cy="28"/>
              </a:xfrm>
              <a:custGeom>
                <a:avLst/>
                <a:gdLst>
                  <a:gd name="T0" fmla="*/ 1 w 44"/>
                  <a:gd name="T1" fmla="*/ 0 h 57"/>
                  <a:gd name="T2" fmla="*/ 1 w 44"/>
                  <a:gd name="T3" fmla="*/ 0 h 57"/>
                  <a:gd name="T4" fmla="*/ 1 w 44"/>
                  <a:gd name="T5" fmla="*/ 0 h 57"/>
                  <a:gd name="T6" fmla="*/ 1 w 44"/>
                  <a:gd name="T7" fmla="*/ 0 h 57"/>
                  <a:gd name="T8" fmla="*/ 1 w 44"/>
                  <a:gd name="T9" fmla="*/ 0 h 57"/>
                  <a:gd name="T10" fmla="*/ 1 w 44"/>
                  <a:gd name="T11" fmla="*/ 0 h 57"/>
                  <a:gd name="T12" fmla="*/ 1 w 44"/>
                  <a:gd name="T13" fmla="*/ 0 h 57"/>
                  <a:gd name="T14" fmla="*/ 1 w 44"/>
                  <a:gd name="T15" fmla="*/ 0 h 57"/>
                  <a:gd name="T16" fmla="*/ 0 w 44"/>
                  <a:gd name="T17" fmla="*/ 0 h 57"/>
                  <a:gd name="T18" fmla="*/ 1 w 44"/>
                  <a:gd name="T19" fmla="*/ 0 h 57"/>
                  <a:gd name="T20" fmla="*/ 1 w 44"/>
                  <a:gd name="T21" fmla="*/ 0 h 57"/>
                  <a:gd name="T22" fmla="*/ 1 w 44"/>
                  <a:gd name="T23" fmla="*/ 0 h 57"/>
                  <a:gd name="T24" fmla="*/ 1 w 44"/>
                  <a:gd name="T25" fmla="*/ 0 h 57"/>
                  <a:gd name="T26" fmla="*/ 1 w 44"/>
                  <a:gd name="T27" fmla="*/ 0 h 57"/>
                  <a:gd name="T28" fmla="*/ 1 w 44"/>
                  <a:gd name="T29" fmla="*/ 0 h 57"/>
                  <a:gd name="T30" fmla="*/ 1 w 44"/>
                  <a:gd name="T31" fmla="*/ 0 h 57"/>
                  <a:gd name="T32" fmla="*/ 1 w 44"/>
                  <a:gd name="T33" fmla="*/ 0 h 5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4" h="57">
                    <a:moveTo>
                      <a:pt x="43" y="0"/>
                    </a:moveTo>
                    <a:lnTo>
                      <a:pt x="44" y="3"/>
                    </a:lnTo>
                    <a:lnTo>
                      <a:pt x="41" y="9"/>
                    </a:lnTo>
                    <a:lnTo>
                      <a:pt x="38" y="17"/>
                    </a:lnTo>
                    <a:lnTo>
                      <a:pt x="33" y="27"/>
                    </a:lnTo>
                    <a:lnTo>
                      <a:pt x="26" y="37"/>
                    </a:lnTo>
                    <a:lnTo>
                      <a:pt x="18" y="45"/>
                    </a:lnTo>
                    <a:lnTo>
                      <a:pt x="9" y="52"/>
                    </a:lnTo>
                    <a:lnTo>
                      <a:pt x="0" y="57"/>
                    </a:lnTo>
                    <a:lnTo>
                      <a:pt x="5" y="51"/>
                    </a:lnTo>
                    <a:lnTo>
                      <a:pt x="10" y="43"/>
                    </a:lnTo>
                    <a:lnTo>
                      <a:pt x="16" y="32"/>
                    </a:lnTo>
                    <a:lnTo>
                      <a:pt x="23" y="22"/>
                    </a:lnTo>
                    <a:lnTo>
                      <a:pt x="29" y="13"/>
                    </a:lnTo>
                    <a:lnTo>
                      <a:pt x="34" y="6"/>
                    </a:lnTo>
                    <a:lnTo>
                      <a:pt x="39" y="1"/>
                    </a:lnTo>
                    <a:lnTo>
                      <a:pt x="43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41" name="Freeform 95"/>
              <p:cNvSpPr>
                <a:spLocks/>
              </p:cNvSpPr>
              <p:nvPr/>
            </p:nvSpPr>
            <p:spPr bwMode="auto">
              <a:xfrm>
                <a:off x="600" y="84"/>
                <a:ext cx="18" cy="20"/>
              </a:xfrm>
              <a:custGeom>
                <a:avLst/>
                <a:gdLst>
                  <a:gd name="T0" fmla="*/ 0 w 37"/>
                  <a:gd name="T1" fmla="*/ 0 h 42"/>
                  <a:gd name="T2" fmla="*/ 0 w 37"/>
                  <a:gd name="T3" fmla="*/ 0 h 42"/>
                  <a:gd name="T4" fmla="*/ 0 w 37"/>
                  <a:gd name="T5" fmla="*/ 0 h 42"/>
                  <a:gd name="T6" fmla="*/ 0 w 37"/>
                  <a:gd name="T7" fmla="*/ 0 h 42"/>
                  <a:gd name="T8" fmla="*/ 0 w 37"/>
                  <a:gd name="T9" fmla="*/ 0 h 42"/>
                  <a:gd name="T10" fmla="*/ 0 w 37"/>
                  <a:gd name="T11" fmla="*/ 0 h 42"/>
                  <a:gd name="T12" fmla="*/ 0 w 37"/>
                  <a:gd name="T13" fmla="*/ 0 h 42"/>
                  <a:gd name="T14" fmla="*/ 0 w 37"/>
                  <a:gd name="T15" fmla="*/ 0 h 42"/>
                  <a:gd name="T16" fmla="*/ 0 w 37"/>
                  <a:gd name="T17" fmla="*/ 0 h 42"/>
                  <a:gd name="T18" fmla="*/ 0 w 37"/>
                  <a:gd name="T19" fmla="*/ 0 h 42"/>
                  <a:gd name="T20" fmla="*/ 0 w 37"/>
                  <a:gd name="T21" fmla="*/ 0 h 42"/>
                  <a:gd name="T22" fmla="*/ 0 w 37"/>
                  <a:gd name="T23" fmla="*/ 0 h 42"/>
                  <a:gd name="T24" fmla="*/ 0 w 37"/>
                  <a:gd name="T25" fmla="*/ 0 h 42"/>
                  <a:gd name="T26" fmla="*/ 0 w 37"/>
                  <a:gd name="T27" fmla="*/ 0 h 42"/>
                  <a:gd name="T28" fmla="*/ 0 w 37"/>
                  <a:gd name="T29" fmla="*/ 0 h 42"/>
                  <a:gd name="T30" fmla="*/ 0 w 37"/>
                  <a:gd name="T31" fmla="*/ 0 h 42"/>
                  <a:gd name="T32" fmla="*/ 0 w 37"/>
                  <a:gd name="T33" fmla="*/ 0 h 4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7" h="42">
                    <a:moveTo>
                      <a:pt x="37" y="0"/>
                    </a:moveTo>
                    <a:lnTo>
                      <a:pt x="37" y="4"/>
                    </a:lnTo>
                    <a:lnTo>
                      <a:pt x="35" y="8"/>
                    </a:lnTo>
                    <a:lnTo>
                      <a:pt x="30" y="15"/>
                    </a:lnTo>
                    <a:lnTo>
                      <a:pt x="24" y="23"/>
                    </a:lnTo>
                    <a:lnTo>
                      <a:pt x="17" y="30"/>
                    </a:lnTo>
                    <a:lnTo>
                      <a:pt x="10" y="36"/>
                    </a:lnTo>
                    <a:lnTo>
                      <a:pt x="5" y="41"/>
                    </a:lnTo>
                    <a:lnTo>
                      <a:pt x="0" y="42"/>
                    </a:lnTo>
                    <a:lnTo>
                      <a:pt x="3" y="37"/>
                    </a:lnTo>
                    <a:lnTo>
                      <a:pt x="8" y="31"/>
                    </a:lnTo>
                    <a:lnTo>
                      <a:pt x="13" y="24"/>
                    </a:lnTo>
                    <a:lnTo>
                      <a:pt x="18" y="17"/>
                    </a:lnTo>
                    <a:lnTo>
                      <a:pt x="24" y="12"/>
                    </a:lnTo>
                    <a:lnTo>
                      <a:pt x="29" y="6"/>
                    </a:lnTo>
                    <a:lnTo>
                      <a:pt x="33" y="2"/>
                    </a:lnTo>
                    <a:lnTo>
                      <a:pt x="37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42" name="Freeform 96"/>
              <p:cNvSpPr>
                <a:spLocks/>
              </p:cNvSpPr>
              <p:nvPr/>
            </p:nvSpPr>
            <p:spPr bwMode="auto">
              <a:xfrm>
                <a:off x="593" y="87"/>
                <a:ext cx="12" cy="13"/>
              </a:xfrm>
              <a:custGeom>
                <a:avLst/>
                <a:gdLst>
                  <a:gd name="T0" fmla="*/ 0 w 25"/>
                  <a:gd name="T1" fmla="*/ 0 h 27"/>
                  <a:gd name="T2" fmla="*/ 0 w 25"/>
                  <a:gd name="T3" fmla="*/ 0 h 27"/>
                  <a:gd name="T4" fmla="*/ 0 w 25"/>
                  <a:gd name="T5" fmla="*/ 0 h 27"/>
                  <a:gd name="T6" fmla="*/ 0 w 25"/>
                  <a:gd name="T7" fmla="*/ 0 h 27"/>
                  <a:gd name="T8" fmla="*/ 0 w 25"/>
                  <a:gd name="T9" fmla="*/ 0 h 27"/>
                  <a:gd name="T10" fmla="*/ 0 w 25"/>
                  <a:gd name="T11" fmla="*/ 0 h 27"/>
                  <a:gd name="T12" fmla="*/ 0 w 25"/>
                  <a:gd name="T13" fmla="*/ 0 h 27"/>
                  <a:gd name="T14" fmla="*/ 0 w 25"/>
                  <a:gd name="T15" fmla="*/ 0 h 27"/>
                  <a:gd name="T16" fmla="*/ 0 w 25"/>
                  <a:gd name="T17" fmla="*/ 0 h 2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5" h="27">
                    <a:moveTo>
                      <a:pt x="25" y="0"/>
                    </a:moveTo>
                    <a:lnTo>
                      <a:pt x="24" y="7"/>
                    </a:lnTo>
                    <a:lnTo>
                      <a:pt x="18" y="16"/>
                    </a:lnTo>
                    <a:lnTo>
                      <a:pt x="9" y="25"/>
                    </a:lnTo>
                    <a:lnTo>
                      <a:pt x="0" y="27"/>
                    </a:lnTo>
                    <a:lnTo>
                      <a:pt x="9" y="21"/>
                    </a:lnTo>
                    <a:lnTo>
                      <a:pt x="16" y="9"/>
                    </a:lnTo>
                    <a:lnTo>
                      <a:pt x="22" y="0"/>
                    </a:lnTo>
                    <a:lnTo>
                      <a:pt x="25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43" name="Freeform 97"/>
              <p:cNvSpPr>
                <a:spLocks/>
              </p:cNvSpPr>
              <p:nvPr/>
            </p:nvSpPr>
            <p:spPr bwMode="auto">
              <a:xfrm>
                <a:off x="701" y="89"/>
                <a:ext cx="14" cy="16"/>
              </a:xfrm>
              <a:custGeom>
                <a:avLst/>
                <a:gdLst>
                  <a:gd name="T0" fmla="*/ 0 w 27"/>
                  <a:gd name="T1" fmla="*/ 0 h 33"/>
                  <a:gd name="T2" fmla="*/ 1 w 27"/>
                  <a:gd name="T3" fmla="*/ 0 h 33"/>
                  <a:gd name="T4" fmla="*/ 1 w 27"/>
                  <a:gd name="T5" fmla="*/ 0 h 33"/>
                  <a:gd name="T6" fmla="*/ 1 w 27"/>
                  <a:gd name="T7" fmla="*/ 0 h 33"/>
                  <a:gd name="T8" fmla="*/ 1 w 27"/>
                  <a:gd name="T9" fmla="*/ 0 h 33"/>
                  <a:gd name="T10" fmla="*/ 1 w 27"/>
                  <a:gd name="T11" fmla="*/ 0 h 33"/>
                  <a:gd name="T12" fmla="*/ 1 w 27"/>
                  <a:gd name="T13" fmla="*/ 0 h 33"/>
                  <a:gd name="T14" fmla="*/ 1 w 27"/>
                  <a:gd name="T15" fmla="*/ 0 h 33"/>
                  <a:gd name="T16" fmla="*/ 1 w 27"/>
                  <a:gd name="T17" fmla="*/ 0 h 33"/>
                  <a:gd name="T18" fmla="*/ 1 w 27"/>
                  <a:gd name="T19" fmla="*/ 0 h 33"/>
                  <a:gd name="T20" fmla="*/ 1 w 27"/>
                  <a:gd name="T21" fmla="*/ 0 h 33"/>
                  <a:gd name="T22" fmla="*/ 1 w 27"/>
                  <a:gd name="T23" fmla="*/ 0 h 33"/>
                  <a:gd name="T24" fmla="*/ 0 w 27"/>
                  <a:gd name="T25" fmla="*/ 0 h 3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7" h="33">
                    <a:moveTo>
                      <a:pt x="0" y="33"/>
                    </a:moveTo>
                    <a:lnTo>
                      <a:pt x="3" y="25"/>
                    </a:lnTo>
                    <a:lnTo>
                      <a:pt x="11" y="12"/>
                    </a:lnTo>
                    <a:lnTo>
                      <a:pt x="19" y="2"/>
                    </a:lnTo>
                    <a:lnTo>
                      <a:pt x="26" y="0"/>
                    </a:lnTo>
                    <a:lnTo>
                      <a:pt x="27" y="3"/>
                    </a:lnTo>
                    <a:lnTo>
                      <a:pt x="26" y="6"/>
                    </a:lnTo>
                    <a:lnTo>
                      <a:pt x="23" y="11"/>
                    </a:lnTo>
                    <a:lnTo>
                      <a:pt x="18" y="17"/>
                    </a:lnTo>
                    <a:lnTo>
                      <a:pt x="12" y="21"/>
                    </a:lnTo>
                    <a:lnTo>
                      <a:pt x="8" y="26"/>
                    </a:lnTo>
                    <a:lnTo>
                      <a:pt x="3" y="31"/>
                    </a:lnTo>
                    <a:lnTo>
                      <a:pt x="0" y="3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44" name="Freeform 98"/>
              <p:cNvSpPr>
                <a:spLocks/>
              </p:cNvSpPr>
              <p:nvPr/>
            </p:nvSpPr>
            <p:spPr bwMode="auto">
              <a:xfrm>
                <a:off x="701" y="107"/>
                <a:ext cx="18" cy="7"/>
              </a:xfrm>
              <a:custGeom>
                <a:avLst/>
                <a:gdLst>
                  <a:gd name="T0" fmla="*/ 0 w 35"/>
                  <a:gd name="T1" fmla="*/ 0 h 14"/>
                  <a:gd name="T2" fmla="*/ 1 w 35"/>
                  <a:gd name="T3" fmla="*/ 1 h 14"/>
                  <a:gd name="T4" fmla="*/ 1 w 35"/>
                  <a:gd name="T5" fmla="*/ 1 h 14"/>
                  <a:gd name="T6" fmla="*/ 1 w 35"/>
                  <a:gd name="T7" fmla="*/ 1 h 14"/>
                  <a:gd name="T8" fmla="*/ 1 w 35"/>
                  <a:gd name="T9" fmla="*/ 1 h 14"/>
                  <a:gd name="T10" fmla="*/ 1 w 35"/>
                  <a:gd name="T11" fmla="*/ 1 h 14"/>
                  <a:gd name="T12" fmla="*/ 1 w 35"/>
                  <a:gd name="T13" fmla="*/ 1 h 14"/>
                  <a:gd name="T14" fmla="*/ 1 w 35"/>
                  <a:gd name="T15" fmla="*/ 1 h 14"/>
                  <a:gd name="T16" fmla="*/ 1 w 35"/>
                  <a:gd name="T17" fmla="*/ 1 h 14"/>
                  <a:gd name="T18" fmla="*/ 1 w 35"/>
                  <a:gd name="T19" fmla="*/ 1 h 14"/>
                  <a:gd name="T20" fmla="*/ 1 w 35"/>
                  <a:gd name="T21" fmla="*/ 1 h 14"/>
                  <a:gd name="T22" fmla="*/ 1 w 35"/>
                  <a:gd name="T23" fmla="*/ 1 h 14"/>
                  <a:gd name="T24" fmla="*/ 1 w 35"/>
                  <a:gd name="T25" fmla="*/ 1 h 14"/>
                  <a:gd name="T26" fmla="*/ 1 w 35"/>
                  <a:gd name="T27" fmla="*/ 1 h 14"/>
                  <a:gd name="T28" fmla="*/ 1 w 35"/>
                  <a:gd name="T29" fmla="*/ 1 h 14"/>
                  <a:gd name="T30" fmla="*/ 1 w 35"/>
                  <a:gd name="T31" fmla="*/ 0 h 14"/>
                  <a:gd name="T32" fmla="*/ 0 w 35"/>
                  <a:gd name="T33" fmla="*/ 0 h 1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5" h="14">
                    <a:moveTo>
                      <a:pt x="0" y="0"/>
                    </a:moveTo>
                    <a:lnTo>
                      <a:pt x="2" y="1"/>
                    </a:lnTo>
                    <a:lnTo>
                      <a:pt x="6" y="4"/>
                    </a:lnTo>
                    <a:lnTo>
                      <a:pt x="11" y="6"/>
                    </a:lnTo>
                    <a:lnTo>
                      <a:pt x="17" y="10"/>
                    </a:lnTo>
                    <a:lnTo>
                      <a:pt x="23" y="12"/>
                    </a:lnTo>
                    <a:lnTo>
                      <a:pt x="28" y="14"/>
                    </a:lnTo>
                    <a:lnTo>
                      <a:pt x="33" y="14"/>
                    </a:lnTo>
                    <a:lnTo>
                      <a:pt x="35" y="13"/>
                    </a:lnTo>
                    <a:lnTo>
                      <a:pt x="35" y="11"/>
                    </a:lnTo>
                    <a:lnTo>
                      <a:pt x="33" y="7"/>
                    </a:lnTo>
                    <a:lnTo>
                      <a:pt x="28" y="6"/>
                    </a:lnTo>
                    <a:lnTo>
                      <a:pt x="23" y="4"/>
                    </a:lnTo>
                    <a:lnTo>
                      <a:pt x="16" y="3"/>
                    </a:lnTo>
                    <a:lnTo>
                      <a:pt x="9" y="1"/>
                    </a:lnTo>
                    <a:lnTo>
                      <a:pt x="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45" name="Freeform 99"/>
              <p:cNvSpPr>
                <a:spLocks/>
              </p:cNvSpPr>
              <p:nvPr/>
            </p:nvSpPr>
            <p:spPr bwMode="auto">
              <a:xfrm>
                <a:off x="704" y="99"/>
                <a:ext cx="20" cy="5"/>
              </a:xfrm>
              <a:custGeom>
                <a:avLst/>
                <a:gdLst>
                  <a:gd name="T0" fmla="*/ 0 w 40"/>
                  <a:gd name="T1" fmla="*/ 0 h 12"/>
                  <a:gd name="T2" fmla="*/ 1 w 40"/>
                  <a:gd name="T3" fmla="*/ 0 h 12"/>
                  <a:gd name="T4" fmla="*/ 1 w 40"/>
                  <a:gd name="T5" fmla="*/ 0 h 12"/>
                  <a:gd name="T6" fmla="*/ 1 w 40"/>
                  <a:gd name="T7" fmla="*/ 0 h 12"/>
                  <a:gd name="T8" fmla="*/ 1 w 40"/>
                  <a:gd name="T9" fmla="*/ 0 h 12"/>
                  <a:gd name="T10" fmla="*/ 1 w 40"/>
                  <a:gd name="T11" fmla="*/ 0 h 12"/>
                  <a:gd name="T12" fmla="*/ 1 w 40"/>
                  <a:gd name="T13" fmla="*/ 0 h 12"/>
                  <a:gd name="T14" fmla="*/ 1 w 40"/>
                  <a:gd name="T15" fmla="*/ 0 h 12"/>
                  <a:gd name="T16" fmla="*/ 1 w 40"/>
                  <a:gd name="T17" fmla="*/ 0 h 12"/>
                  <a:gd name="T18" fmla="*/ 1 w 40"/>
                  <a:gd name="T19" fmla="*/ 0 h 12"/>
                  <a:gd name="T20" fmla="*/ 1 w 40"/>
                  <a:gd name="T21" fmla="*/ 0 h 12"/>
                  <a:gd name="T22" fmla="*/ 1 w 40"/>
                  <a:gd name="T23" fmla="*/ 0 h 12"/>
                  <a:gd name="T24" fmla="*/ 1 w 40"/>
                  <a:gd name="T25" fmla="*/ 0 h 12"/>
                  <a:gd name="T26" fmla="*/ 1 w 40"/>
                  <a:gd name="T27" fmla="*/ 0 h 12"/>
                  <a:gd name="T28" fmla="*/ 1 w 40"/>
                  <a:gd name="T29" fmla="*/ 0 h 12"/>
                  <a:gd name="T30" fmla="*/ 1 w 40"/>
                  <a:gd name="T31" fmla="*/ 0 h 12"/>
                  <a:gd name="T32" fmla="*/ 0 w 40"/>
                  <a:gd name="T33" fmla="*/ 0 h 1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0" h="12">
                    <a:moveTo>
                      <a:pt x="0" y="12"/>
                    </a:moveTo>
                    <a:lnTo>
                      <a:pt x="3" y="12"/>
                    </a:lnTo>
                    <a:lnTo>
                      <a:pt x="9" y="12"/>
                    </a:lnTo>
                    <a:lnTo>
                      <a:pt x="14" y="11"/>
                    </a:lnTo>
                    <a:lnTo>
                      <a:pt x="22" y="11"/>
                    </a:lnTo>
                    <a:lnTo>
                      <a:pt x="28" y="9"/>
                    </a:lnTo>
                    <a:lnTo>
                      <a:pt x="35" y="8"/>
                    </a:lnTo>
                    <a:lnTo>
                      <a:pt x="38" y="7"/>
                    </a:lnTo>
                    <a:lnTo>
                      <a:pt x="40" y="4"/>
                    </a:lnTo>
                    <a:lnTo>
                      <a:pt x="38" y="1"/>
                    </a:lnTo>
                    <a:lnTo>
                      <a:pt x="35" y="0"/>
                    </a:lnTo>
                    <a:lnTo>
                      <a:pt x="29" y="1"/>
                    </a:lnTo>
                    <a:lnTo>
                      <a:pt x="23" y="4"/>
                    </a:lnTo>
                    <a:lnTo>
                      <a:pt x="17" y="6"/>
                    </a:lnTo>
                    <a:lnTo>
                      <a:pt x="10" y="8"/>
                    </a:lnTo>
                    <a:lnTo>
                      <a:pt x="4" y="11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46" name="Freeform 100"/>
              <p:cNvSpPr>
                <a:spLocks/>
              </p:cNvSpPr>
              <p:nvPr/>
            </p:nvSpPr>
            <p:spPr bwMode="auto">
              <a:xfrm>
                <a:off x="695" y="110"/>
                <a:ext cx="18" cy="14"/>
              </a:xfrm>
              <a:custGeom>
                <a:avLst/>
                <a:gdLst>
                  <a:gd name="T0" fmla="*/ 0 w 37"/>
                  <a:gd name="T1" fmla="*/ 0 h 29"/>
                  <a:gd name="T2" fmla="*/ 0 w 37"/>
                  <a:gd name="T3" fmla="*/ 0 h 29"/>
                  <a:gd name="T4" fmla="*/ 0 w 37"/>
                  <a:gd name="T5" fmla="*/ 0 h 29"/>
                  <a:gd name="T6" fmla="*/ 0 w 37"/>
                  <a:gd name="T7" fmla="*/ 0 h 29"/>
                  <a:gd name="T8" fmla="*/ 0 w 37"/>
                  <a:gd name="T9" fmla="*/ 0 h 29"/>
                  <a:gd name="T10" fmla="*/ 0 w 37"/>
                  <a:gd name="T11" fmla="*/ 0 h 29"/>
                  <a:gd name="T12" fmla="*/ 0 w 37"/>
                  <a:gd name="T13" fmla="*/ 0 h 29"/>
                  <a:gd name="T14" fmla="*/ 0 w 37"/>
                  <a:gd name="T15" fmla="*/ 0 h 29"/>
                  <a:gd name="T16" fmla="*/ 0 w 37"/>
                  <a:gd name="T17" fmla="*/ 0 h 29"/>
                  <a:gd name="T18" fmla="*/ 0 w 37"/>
                  <a:gd name="T19" fmla="*/ 0 h 29"/>
                  <a:gd name="T20" fmla="*/ 0 w 37"/>
                  <a:gd name="T21" fmla="*/ 0 h 29"/>
                  <a:gd name="T22" fmla="*/ 0 w 37"/>
                  <a:gd name="T23" fmla="*/ 0 h 29"/>
                  <a:gd name="T24" fmla="*/ 0 w 37"/>
                  <a:gd name="T25" fmla="*/ 0 h 29"/>
                  <a:gd name="T26" fmla="*/ 0 w 37"/>
                  <a:gd name="T27" fmla="*/ 0 h 29"/>
                  <a:gd name="T28" fmla="*/ 0 w 37"/>
                  <a:gd name="T29" fmla="*/ 0 h 29"/>
                  <a:gd name="T30" fmla="*/ 0 w 37"/>
                  <a:gd name="T31" fmla="*/ 0 h 29"/>
                  <a:gd name="T32" fmla="*/ 0 w 37"/>
                  <a:gd name="T33" fmla="*/ 0 h 2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7" h="29">
                    <a:moveTo>
                      <a:pt x="0" y="0"/>
                    </a:moveTo>
                    <a:lnTo>
                      <a:pt x="5" y="2"/>
                    </a:lnTo>
                    <a:lnTo>
                      <a:pt x="12" y="6"/>
                    </a:lnTo>
                    <a:lnTo>
                      <a:pt x="17" y="9"/>
                    </a:lnTo>
                    <a:lnTo>
                      <a:pt x="24" y="14"/>
                    </a:lnTo>
                    <a:lnTo>
                      <a:pt x="30" y="18"/>
                    </a:lnTo>
                    <a:lnTo>
                      <a:pt x="35" y="22"/>
                    </a:lnTo>
                    <a:lnTo>
                      <a:pt x="37" y="25"/>
                    </a:lnTo>
                    <a:lnTo>
                      <a:pt x="37" y="28"/>
                    </a:lnTo>
                    <a:lnTo>
                      <a:pt x="33" y="29"/>
                    </a:lnTo>
                    <a:lnTo>
                      <a:pt x="29" y="27"/>
                    </a:lnTo>
                    <a:lnTo>
                      <a:pt x="24" y="23"/>
                    </a:lnTo>
                    <a:lnTo>
                      <a:pt x="18" y="17"/>
                    </a:lnTo>
                    <a:lnTo>
                      <a:pt x="13" y="13"/>
                    </a:lnTo>
                    <a:lnTo>
                      <a:pt x="7" y="7"/>
                    </a:lnTo>
                    <a:lnTo>
                      <a:pt x="2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47" name="Freeform 101"/>
              <p:cNvSpPr>
                <a:spLocks/>
              </p:cNvSpPr>
              <p:nvPr/>
            </p:nvSpPr>
            <p:spPr bwMode="auto">
              <a:xfrm>
                <a:off x="598" y="103"/>
                <a:ext cx="5" cy="26"/>
              </a:xfrm>
              <a:custGeom>
                <a:avLst/>
                <a:gdLst>
                  <a:gd name="T0" fmla="*/ 1 w 9"/>
                  <a:gd name="T1" fmla="*/ 0 h 51"/>
                  <a:gd name="T2" fmla="*/ 1 w 9"/>
                  <a:gd name="T3" fmla="*/ 1 h 51"/>
                  <a:gd name="T4" fmla="*/ 1 w 9"/>
                  <a:gd name="T5" fmla="*/ 1 h 51"/>
                  <a:gd name="T6" fmla="*/ 1 w 9"/>
                  <a:gd name="T7" fmla="*/ 1 h 51"/>
                  <a:gd name="T8" fmla="*/ 1 w 9"/>
                  <a:gd name="T9" fmla="*/ 1 h 51"/>
                  <a:gd name="T10" fmla="*/ 0 w 9"/>
                  <a:gd name="T11" fmla="*/ 1 h 51"/>
                  <a:gd name="T12" fmla="*/ 1 w 9"/>
                  <a:gd name="T13" fmla="*/ 1 h 51"/>
                  <a:gd name="T14" fmla="*/ 1 w 9"/>
                  <a:gd name="T15" fmla="*/ 1 h 51"/>
                  <a:gd name="T16" fmla="*/ 1 w 9"/>
                  <a:gd name="T17" fmla="*/ 0 h 5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9" h="51">
                    <a:moveTo>
                      <a:pt x="5" y="0"/>
                    </a:moveTo>
                    <a:lnTo>
                      <a:pt x="8" y="13"/>
                    </a:lnTo>
                    <a:lnTo>
                      <a:pt x="9" y="29"/>
                    </a:lnTo>
                    <a:lnTo>
                      <a:pt x="8" y="44"/>
                    </a:lnTo>
                    <a:lnTo>
                      <a:pt x="3" y="51"/>
                    </a:lnTo>
                    <a:lnTo>
                      <a:pt x="0" y="46"/>
                    </a:lnTo>
                    <a:lnTo>
                      <a:pt x="1" y="31"/>
                    </a:lnTo>
                    <a:lnTo>
                      <a:pt x="3" y="14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48" name="Freeform 102"/>
              <p:cNvSpPr>
                <a:spLocks/>
              </p:cNvSpPr>
              <p:nvPr/>
            </p:nvSpPr>
            <p:spPr bwMode="auto">
              <a:xfrm>
                <a:off x="587" y="100"/>
                <a:ext cx="8" cy="25"/>
              </a:xfrm>
              <a:custGeom>
                <a:avLst/>
                <a:gdLst>
                  <a:gd name="T0" fmla="*/ 1 w 15"/>
                  <a:gd name="T1" fmla="*/ 0 h 51"/>
                  <a:gd name="T2" fmla="*/ 1 w 15"/>
                  <a:gd name="T3" fmla="*/ 0 h 51"/>
                  <a:gd name="T4" fmla="*/ 1 w 15"/>
                  <a:gd name="T5" fmla="*/ 0 h 51"/>
                  <a:gd name="T6" fmla="*/ 1 w 15"/>
                  <a:gd name="T7" fmla="*/ 0 h 51"/>
                  <a:gd name="T8" fmla="*/ 1 w 15"/>
                  <a:gd name="T9" fmla="*/ 0 h 51"/>
                  <a:gd name="T10" fmla="*/ 0 w 15"/>
                  <a:gd name="T11" fmla="*/ 0 h 51"/>
                  <a:gd name="T12" fmla="*/ 1 w 15"/>
                  <a:gd name="T13" fmla="*/ 0 h 51"/>
                  <a:gd name="T14" fmla="*/ 1 w 15"/>
                  <a:gd name="T15" fmla="*/ 0 h 51"/>
                  <a:gd name="T16" fmla="*/ 1 w 15"/>
                  <a:gd name="T17" fmla="*/ 0 h 5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5" h="51">
                    <a:moveTo>
                      <a:pt x="15" y="0"/>
                    </a:moveTo>
                    <a:lnTo>
                      <a:pt x="15" y="12"/>
                    </a:lnTo>
                    <a:lnTo>
                      <a:pt x="13" y="29"/>
                    </a:lnTo>
                    <a:lnTo>
                      <a:pt x="10" y="44"/>
                    </a:lnTo>
                    <a:lnTo>
                      <a:pt x="3" y="51"/>
                    </a:lnTo>
                    <a:lnTo>
                      <a:pt x="0" y="44"/>
                    </a:lnTo>
                    <a:lnTo>
                      <a:pt x="4" y="29"/>
                    </a:lnTo>
                    <a:lnTo>
                      <a:pt x="10" y="12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49" name="Freeform 103"/>
              <p:cNvSpPr>
                <a:spLocks/>
              </p:cNvSpPr>
              <p:nvPr/>
            </p:nvSpPr>
            <p:spPr bwMode="auto">
              <a:xfrm>
                <a:off x="612" y="111"/>
                <a:ext cx="4" cy="24"/>
              </a:xfrm>
              <a:custGeom>
                <a:avLst/>
                <a:gdLst>
                  <a:gd name="T0" fmla="*/ 0 w 9"/>
                  <a:gd name="T1" fmla="*/ 0 h 49"/>
                  <a:gd name="T2" fmla="*/ 0 w 9"/>
                  <a:gd name="T3" fmla="*/ 0 h 49"/>
                  <a:gd name="T4" fmla="*/ 0 w 9"/>
                  <a:gd name="T5" fmla="*/ 0 h 49"/>
                  <a:gd name="T6" fmla="*/ 0 w 9"/>
                  <a:gd name="T7" fmla="*/ 0 h 49"/>
                  <a:gd name="T8" fmla="*/ 0 w 9"/>
                  <a:gd name="T9" fmla="*/ 0 h 49"/>
                  <a:gd name="T10" fmla="*/ 0 w 9"/>
                  <a:gd name="T11" fmla="*/ 0 h 49"/>
                  <a:gd name="T12" fmla="*/ 0 w 9"/>
                  <a:gd name="T13" fmla="*/ 0 h 49"/>
                  <a:gd name="T14" fmla="*/ 0 w 9"/>
                  <a:gd name="T15" fmla="*/ 0 h 49"/>
                  <a:gd name="T16" fmla="*/ 0 w 9"/>
                  <a:gd name="T17" fmla="*/ 0 h 49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9" h="49">
                    <a:moveTo>
                      <a:pt x="1" y="0"/>
                    </a:moveTo>
                    <a:lnTo>
                      <a:pt x="6" y="7"/>
                    </a:lnTo>
                    <a:lnTo>
                      <a:pt x="8" y="22"/>
                    </a:lnTo>
                    <a:lnTo>
                      <a:pt x="9" y="38"/>
                    </a:lnTo>
                    <a:lnTo>
                      <a:pt x="5" y="49"/>
                    </a:lnTo>
                    <a:lnTo>
                      <a:pt x="0" y="45"/>
                    </a:lnTo>
                    <a:lnTo>
                      <a:pt x="0" y="31"/>
                    </a:lnTo>
                    <a:lnTo>
                      <a:pt x="1" y="14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50" name="Freeform 104"/>
              <p:cNvSpPr>
                <a:spLocks/>
              </p:cNvSpPr>
              <p:nvPr/>
            </p:nvSpPr>
            <p:spPr bwMode="auto">
              <a:xfrm>
                <a:off x="622" y="113"/>
                <a:ext cx="10" cy="28"/>
              </a:xfrm>
              <a:custGeom>
                <a:avLst/>
                <a:gdLst>
                  <a:gd name="T0" fmla="*/ 0 w 19"/>
                  <a:gd name="T1" fmla="*/ 0 h 55"/>
                  <a:gd name="T2" fmla="*/ 1 w 19"/>
                  <a:gd name="T3" fmla="*/ 1 h 55"/>
                  <a:gd name="T4" fmla="*/ 1 w 19"/>
                  <a:gd name="T5" fmla="*/ 1 h 55"/>
                  <a:gd name="T6" fmla="*/ 1 w 19"/>
                  <a:gd name="T7" fmla="*/ 1 h 55"/>
                  <a:gd name="T8" fmla="*/ 1 w 19"/>
                  <a:gd name="T9" fmla="*/ 1 h 55"/>
                  <a:gd name="T10" fmla="*/ 1 w 19"/>
                  <a:gd name="T11" fmla="*/ 1 h 55"/>
                  <a:gd name="T12" fmla="*/ 1 w 19"/>
                  <a:gd name="T13" fmla="*/ 1 h 55"/>
                  <a:gd name="T14" fmla="*/ 1 w 19"/>
                  <a:gd name="T15" fmla="*/ 1 h 55"/>
                  <a:gd name="T16" fmla="*/ 0 w 19"/>
                  <a:gd name="T17" fmla="*/ 0 h 5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9" h="55">
                    <a:moveTo>
                      <a:pt x="0" y="0"/>
                    </a:moveTo>
                    <a:lnTo>
                      <a:pt x="8" y="14"/>
                    </a:lnTo>
                    <a:lnTo>
                      <a:pt x="16" y="31"/>
                    </a:lnTo>
                    <a:lnTo>
                      <a:pt x="19" y="47"/>
                    </a:lnTo>
                    <a:lnTo>
                      <a:pt x="16" y="55"/>
                    </a:lnTo>
                    <a:lnTo>
                      <a:pt x="9" y="50"/>
                    </a:lnTo>
                    <a:lnTo>
                      <a:pt x="6" y="32"/>
                    </a:lnTo>
                    <a:lnTo>
                      <a:pt x="3" y="1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51" name="Freeform 105"/>
              <p:cNvSpPr>
                <a:spLocks/>
              </p:cNvSpPr>
              <p:nvPr/>
            </p:nvSpPr>
            <p:spPr bwMode="auto">
              <a:xfrm>
                <a:off x="635" y="116"/>
                <a:ext cx="11" cy="31"/>
              </a:xfrm>
              <a:custGeom>
                <a:avLst/>
                <a:gdLst>
                  <a:gd name="T0" fmla="*/ 0 w 22"/>
                  <a:gd name="T1" fmla="*/ 0 h 61"/>
                  <a:gd name="T2" fmla="*/ 1 w 22"/>
                  <a:gd name="T3" fmla="*/ 1 h 61"/>
                  <a:gd name="T4" fmla="*/ 1 w 22"/>
                  <a:gd name="T5" fmla="*/ 1 h 61"/>
                  <a:gd name="T6" fmla="*/ 1 w 22"/>
                  <a:gd name="T7" fmla="*/ 1 h 61"/>
                  <a:gd name="T8" fmla="*/ 1 w 22"/>
                  <a:gd name="T9" fmla="*/ 1 h 61"/>
                  <a:gd name="T10" fmla="*/ 1 w 22"/>
                  <a:gd name="T11" fmla="*/ 1 h 61"/>
                  <a:gd name="T12" fmla="*/ 1 w 22"/>
                  <a:gd name="T13" fmla="*/ 1 h 61"/>
                  <a:gd name="T14" fmla="*/ 1 w 22"/>
                  <a:gd name="T15" fmla="*/ 1 h 61"/>
                  <a:gd name="T16" fmla="*/ 0 w 22"/>
                  <a:gd name="T17" fmla="*/ 0 h 6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2" h="61">
                    <a:moveTo>
                      <a:pt x="0" y="0"/>
                    </a:moveTo>
                    <a:lnTo>
                      <a:pt x="7" y="14"/>
                    </a:lnTo>
                    <a:lnTo>
                      <a:pt x="16" y="34"/>
                    </a:lnTo>
                    <a:lnTo>
                      <a:pt x="22" y="53"/>
                    </a:lnTo>
                    <a:lnTo>
                      <a:pt x="20" y="61"/>
                    </a:lnTo>
                    <a:lnTo>
                      <a:pt x="12" y="52"/>
                    </a:lnTo>
                    <a:lnTo>
                      <a:pt x="7" y="32"/>
                    </a:lnTo>
                    <a:lnTo>
                      <a:pt x="3" y="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52" name="Freeform 106"/>
              <p:cNvSpPr>
                <a:spLocks/>
              </p:cNvSpPr>
              <p:nvPr/>
            </p:nvSpPr>
            <p:spPr bwMode="auto">
              <a:xfrm>
                <a:off x="658" y="115"/>
                <a:ext cx="19" cy="32"/>
              </a:xfrm>
              <a:custGeom>
                <a:avLst/>
                <a:gdLst>
                  <a:gd name="T0" fmla="*/ 0 w 37"/>
                  <a:gd name="T1" fmla="*/ 0 h 63"/>
                  <a:gd name="T2" fmla="*/ 1 w 37"/>
                  <a:gd name="T3" fmla="*/ 1 h 63"/>
                  <a:gd name="T4" fmla="*/ 1 w 37"/>
                  <a:gd name="T5" fmla="*/ 1 h 63"/>
                  <a:gd name="T6" fmla="*/ 1 w 37"/>
                  <a:gd name="T7" fmla="*/ 1 h 63"/>
                  <a:gd name="T8" fmla="*/ 1 w 37"/>
                  <a:gd name="T9" fmla="*/ 1 h 63"/>
                  <a:gd name="T10" fmla="*/ 1 w 37"/>
                  <a:gd name="T11" fmla="*/ 1 h 63"/>
                  <a:gd name="T12" fmla="*/ 1 w 37"/>
                  <a:gd name="T13" fmla="*/ 1 h 63"/>
                  <a:gd name="T14" fmla="*/ 1 w 37"/>
                  <a:gd name="T15" fmla="*/ 1 h 63"/>
                  <a:gd name="T16" fmla="*/ 1 w 37"/>
                  <a:gd name="T17" fmla="*/ 1 h 63"/>
                  <a:gd name="T18" fmla="*/ 1 w 37"/>
                  <a:gd name="T19" fmla="*/ 1 h 63"/>
                  <a:gd name="T20" fmla="*/ 1 w 37"/>
                  <a:gd name="T21" fmla="*/ 1 h 63"/>
                  <a:gd name="T22" fmla="*/ 1 w 37"/>
                  <a:gd name="T23" fmla="*/ 1 h 63"/>
                  <a:gd name="T24" fmla="*/ 1 w 37"/>
                  <a:gd name="T25" fmla="*/ 1 h 63"/>
                  <a:gd name="T26" fmla="*/ 1 w 37"/>
                  <a:gd name="T27" fmla="*/ 1 h 63"/>
                  <a:gd name="T28" fmla="*/ 1 w 37"/>
                  <a:gd name="T29" fmla="*/ 1 h 63"/>
                  <a:gd name="T30" fmla="*/ 1 w 37"/>
                  <a:gd name="T31" fmla="*/ 1 h 63"/>
                  <a:gd name="T32" fmla="*/ 0 w 37"/>
                  <a:gd name="T33" fmla="*/ 0 h 6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7" h="63">
                    <a:moveTo>
                      <a:pt x="0" y="0"/>
                    </a:moveTo>
                    <a:lnTo>
                      <a:pt x="6" y="5"/>
                    </a:lnTo>
                    <a:lnTo>
                      <a:pt x="13" y="13"/>
                    </a:lnTo>
                    <a:lnTo>
                      <a:pt x="20" y="23"/>
                    </a:lnTo>
                    <a:lnTo>
                      <a:pt x="27" y="33"/>
                    </a:lnTo>
                    <a:lnTo>
                      <a:pt x="33" y="43"/>
                    </a:lnTo>
                    <a:lnTo>
                      <a:pt x="36" y="53"/>
                    </a:lnTo>
                    <a:lnTo>
                      <a:pt x="37" y="60"/>
                    </a:lnTo>
                    <a:lnTo>
                      <a:pt x="36" y="63"/>
                    </a:lnTo>
                    <a:lnTo>
                      <a:pt x="33" y="62"/>
                    </a:lnTo>
                    <a:lnTo>
                      <a:pt x="28" y="56"/>
                    </a:lnTo>
                    <a:lnTo>
                      <a:pt x="23" y="47"/>
                    </a:lnTo>
                    <a:lnTo>
                      <a:pt x="19" y="35"/>
                    </a:lnTo>
                    <a:lnTo>
                      <a:pt x="14" y="24"/>
                    </a:lnTo>
                    <a:lnTo>
                      <a:pt x="10" y="12"/>
                    </a:lnTo>
                    <a:lnTo>
                      <a:pt x="5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53" name="Freeform 107"/>
              <p:cNvSpPr>
                <a:spLocks/>
              </p:cNvSpPr>
              <p:nvPr/>
            </p:nvSpPr>
            <p:spPr bwMode="auto">
              <a:xfrm>
                <a:off x="684" y="111"/>
                <a:ext cx="21" cy="29"/>
              </a:xfrm>
              <a:custGeom>
                <a:avLst/>
                <a:gdLst>
                  <a:gd name="T0" fmla="*/ 0 w 42"/>
                  <a:gd name="T1" fmla="*/ 0 h 59"/>
                  <a:gd name="T2" fmla="*/ 1 w 42"/>
                  <a:gd name="T3" fmla="*/ 0 h 59"/>
                  <a:gd name="T4" fmla="*/ 1 w 42"/>
                  <a:gd name="T5" fmla="*/ 0 h 59"/>
                  <a:gd name="T6" fmla="*/ 1 w 42"/>
                  <a:gd name="T7" fmla="*/ 0 h 59"/>
                  <a:gd name="T8" fmla="*/ 1 w 42"/>
                  <a:gd name="T9" fmla="*/ 0 h 59"/>
                  <a:gd name="T10" fmla="*/ 1 w 42"/>
                  <a:gd name="T11" fmla="*/ 0 h 59"/>
                  <a:gd name="T12" fmla="*/ 1 w 42"/>
                  <a:gd name="T13" fmla="*/ 0 h 59"/>
                  <a:gd name="T14" fmla="*/ 1 w 42"/>
                  <a:gd name="T15" fmla="*/ 0 h 59"/>
                  <a:gd name="T16" fmla="*/ 1 w 42"/>
                  <a:gd name="T17" fmla="*/ 0 h 59"/>
                  <a:gd name="T18" fmla="*/ 1 w 42"/>
                  <a:gd name="T19" fmla="*/ 0 h 59"/>
                  <a:gd name="T20" fmla="*/ 1 w 42"/>
                  <a:gd name="T21" fmla="*/ 0 h 59"/>
                  <a:gd name="T22" fmla="*/ 1 w 42"/>
                  <a:gd name="T23" fmla="*/ 0 h 59"/>
                  <a:gd name="T24" fmla="*/ 1 w 42"/>
                  <a:gd name="T25" fmla="*/ 0 h 59"/>
                  <a:gd name="T26" fmla="*/ 1 w 42"/>
                  <a:gd name="T27" fmla="*/ 0 h 59"/>
                  <a:gd name="T28" fmla="*/ 1 w 42"/>
                  <a:gd name="T29" fmla="*/ 0 h 59"/>
                  <a:gd name="T30" fmla="*/ 1 w 42"/>
                  <a:gd name="T31" fmla="*/ 0 h 59"/>
                  <a:gd name="T32" fmla="*/ 0 w 42"/>
                  <a:gd name="T33" fmla="*/ 0 h 5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2" h="59">
                    <a:moveTo>
                      <a:pt x="0" y="0"/>
                    </a:moveTo>
                    <a:lnTo>
                      <a:pt x="5" y="5"/>
                    </a:lnTo>
                    <a:lnTo>
                      <a:pt x="13" y="12"/>
                    </a:lnTo>
                    <a:lnTo>
                      <a:pt x="20" y="21"/>
                    </a:lnTo>
                    <a:lnTo>
                      <a:pt x="28" y="30"/>
                    </a:lnTo>
                    <a:lnTo>
                      <a:pt x="35" y="41"/>
                    </a:lnTo>
                    <a:lnTo>
                      <a:pt x="40" y="49"/>
                    </a:lnTo>
                    <a:lnTo>
                      <a:pt x="42" y="56"/>
                    </a:lnTo>
                    <a:lnTo>
                      <a:pt x="40" y="59"/>
                    </a:lnTo>
                    <a:lnTo>
                      <a:pt x="36" y="58"/>
                    </a:lnTo>
                    <a:lnTo>
                      <a:pt x="31" y="52"/>
                    </a:lnTo>
                    <a:lnTo>
                      <a:pt x="25" y="44"/>
                    </a:lnTo>
                    <a:lnTo>
                      <a:pt x="20" y="33"/>
                    </a:lnTo>
                    <a:lnTo>
                      <a:pt x="14" y="22"/>
                    </a:lnTo>
                    <a:lnTo>
                      <a:pt x="8" y="12"/>
                    </a:lnTo>
                    <a:lnTo>
                      <a:pt x="4" y="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54" name="Freeform 108"/>
              <p:cNvSpPr>
                <a:spLocks/>
              </p:cNvSpPr>
              <p:nvPr/>
            </p:nvSpPr>
            <p:spPr bwMode="auto">
              <a:xfrm>
                <a:off x="647" y="117"/>
                <a:ext cx="18" cy="27"/>
              </a:xfrm>
              <a:custGeom>
                <a:avLst/>
                <a:gdLst>
                  <a:gd name="T0" fmla="*/ 0 w 37"/>
                  <a:gd name="T1" fmla="*/ 0 h 54"/>
                  <a:gd name="T2" fmla="*/ 0 w 37"/>
                  <a:gd name="T3" fmla="*/ 1 h 54"/>
                  <a:gd name="T4" fmla="*/ 0 w 37"/>
                  <a:gd name="T5" fmla="*/ 1 h 54"/>
                  <a:gd name="T6" fmla="*/ 0 w 37"/>
                  <a:gd name="T7" fmla="*/ 1 h 54"/>
                  <a:gd name="T8" fmla="*/ 0 w 37"/>
                  <a:gd name="T9" fmla="*/ 1 h 54"/>
                  <a:gd name="T10" fmla="*/ 0 w 37"/>
                  <a:gd name="T11" fmla="*/ 1 h 54"/>
                  <a:gd name="T12" fmla="*/ 0 w 37"/>
                  <a:gd name="T13" fmla="*/ 1 h 54"/>
                  <a:gd name="T14" fmla="*/ 0 w 37"/>
                  <a:gd name="T15" fmla="*/ 1 h 54"/>
                  <a:gd name="T16" fmla="*/ 0 w 37"/>
                  <a:gd name="T17" fmla="*/ 1 h 54"/>
                  <a:gd name="T18" fmla="*/ 0 w 37"/>
                  <a:gd name="T19" fmla="*/ 1 h 54"/>
                  <a:gd name="T20" fmla="*/ 0 w 37"/>
                  <a:gd name="T21" fmla="*/ 1 h 54"/>
                  <a:gd name="T22" fmla="*/ 0 w 37"/>
                  <a:gd name="T23" fmla="*/ 1 h 54"/>
                  <a:gd name="T24" fmla="*/ 0 w 37"/>
                  <a:gd name="T25" fmla="*/ 1 h 54"/>
                  <a:gd name="T26" fmla="*/ 0 w 37"/>
                  <a:gd name="T27" fmla="*/ 1 h 54"/>
                  <a:gd name="T28" fmla="*/ 0 w 37"/>
                  <a:gd name="T29" fmla="*/ 1 h 54"/>
                  <a:gd name="T30" fmla="*/ 0 w 37"/>
                  <a:gd name="T31" fmla="*/ 1 h 54"/>
                  <a:gd name="T32" fmla="*/ 0 w 37"/>
                  <a:gd name="T33" fmla="*/ 0 h 5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7" h="54">
                    <a:moveTo>
                      <a:pt x="0" y="0"/>
                    </a:moveTo>
                    <a:lnTo>
                      <a:pt x="5" y="5"/>
                    </a:lnTo>
                    <a:lnTo>
                      <a:pt x="11" y="12"/>
                    </a:lnTo>
                    <a:lnTo>
                      <a:pt x="18" y="21"/>
                    </a:lnTo>
                    <a:lnTo>
                      <a:pt x="24" y="30"/>
                    </a:lnTo>
                    <a:lnTo>
                      <a:pt x="31" y="38"/>
                    </a:lnTo>
                    <a:lnTo>
                      <a:pt x="36" y="46"/>
                    </a:lnTo>
                    <a:lnTo>
                      <a:pt x="37" y="52"/>
                    </a:lnTo>
                    <a:lnTo>
                      <a:pt x="35" y="54"/>
                    </a:lnTo>
                    <a:lnTo>
                      <a:pt x="30" y="53"/>
                    </a:lnTo>
                    <a:lnTo>
                      <a:pt x="24" y="47"/>
                    </a:lnTo>
                    <a:lnTo>
                      <a:pt x="20" y="40"/>
                    </a:lnTo>
                    <a:lnTo>
                      <a:pt x="14" y="30"/>
                    </a:lnTo>
                    <a:lnTo>
                      <a:pt x="10" y="21"/>
                    </a:lnTo>
                    <a:lnTo>
                      <a:pt x="6" y="12"/>
                    </a:lnTo>
                    <a:lnTo>
                      <a:pt x="3" y="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55" name="Freeform 109"/>
              <p:cNvSpPr>
                <a:spLocks/>
              </p:cNvSpPr>
              <p:nvPr/>
            </p:nvSpPr>
            <p:spPr bwMode="auto">
              <a:xfrm>
                <a:off x="648" y="78"/>
                <a:ext cx="23" cy="41"/>
              </a:xfrm>
              <a:custGeom>
                <a:avLst/>
                <a:gdLst>
                  <a:gd name="T0" fmla="*/ 1 w 45"/>
                  <a:gd name="T1" fmla="*/ 0 h 83"/>
                  <a:gd name="T2" fmla="*/ 1 w 45"/>
                  <a:gd name="T3" fmla="*/ 0 h 83"/>
                  <a:gd name="T4" fmla="*/ 1 w 45"/>
                  <a:gd name="T5" fmla="*/ 0 h 83"/>
                  <a:gd name="T6" fmla="*/ 1 w 45"/>
                  <a:gd name="T7" fmla="*/ 0 h 83"/>
                  <a:gd name="T8" fmla="*/ 1 w 45"/>
                  <a:gd name="T9" fmla="*/ 0 h 83"/>
                  <a:gd name="T10" fmla="*/ 1 w 45"/>
                  <a:gd name="T11" fmla="*/ 0 h 83"/>
                  <a:gd name="T12" fmla="*/ 1 w 45"/>
                  <a:gd name="T13" fmla="*/ 0 h 83"/>
                  <a:gd name="T14" fmla="*/ 1 w 45"/>
                  <a:gd name="T15" fmla="*/ 0 h 83"/>
                  <a:gd name="T16" fmla="*/ 0 w 45"/>
                  <a:gd name="T17" fmla="*/ 0 h 83"/>
                  <a:gd name="T18" fmla="*/ 1 w 45"/>
                  <a:gd name="T19" fmla="*/ 0 h 83"/>
                  <a:gd name="T20" fmla="*/ 1 w 45"/>
                  <a:gd name="T21" fmla="*/ 0 h 83"/>
                  <a:gd name="T22" fmla="*/ 1 w 45"/>
                  <a:gd name="T23" fmla="*/ 0 h 83"/>
                  <a:gd name="T24" fmla="*/ 1 w 45"/>
                  <a:gd name="T25" fmla="*/ 0 h 83"/>
                  <a:gd name="T26" fmla="*/ 1 w 45"/>
                  <a:gd name="T27" fmla="*/ 0 h 83"/>
                  <a:gd name="T28" fmla="*/ 1 w 45"/>
                  <a:gd name="T29" fmla="*/ 0 h 83"/>
                  <a:gd name="T30" fmla="*/ 1 w 45"/>
                  <a:gd name="T31" fmla="*/ 0 h 83"/>
                  <a:gd name="T32" fmla="*/ 1 w 45"/>
                  <a:gd name="T33" fmla="*/ 0 h 8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5" h="83">
                    <a:moveTo>
                      <a:pt x="44" y="0"/>
                    </a:moveTo>
                    <a:lnTo>
                      <a:pt x="45" y="4"/>
                    </a:lnTo>
                    <a:lnTo>
                      <a:pt x="44" y="13"/>
                    </a:lnTo>
                    <a:lnTo>
                      <a:pt x="39" y="25"/>
                    </a:lnTo>
                    <a:lnTo>
                      <a:pt x="32" y="39"/>
                    </a:lnTo>
                    <a:lnTo>
                      <a:pt x="25" y="54"/>
                    </a:lnTo>
                    <a:lnTo>
                      <a:pt x="17" y="67"/>
                    </a:lnTo>
                    <a:lnTo>
                      <a:pt x="8" y="77"/>
                    </a:lnTo>
                    <a:lnTo>
                      <a:pt x="0" y="83"/>
                    </a:lnTo>
                    <a:lnTo>
                      <a:pt x="2" y="77"/>
                    </a:lnTo>
                    <a:lnTo>
                      <a:pt x="8" y="65"/>
                    </a:lnTo>
                    <a:lnTo>
                      <a:pt x="14" y="52"/>
                    </a:lnTo>
                    <a:lnTo>
                      <a:pt x="20" y="37"/>
                    </a:lnTo>
                    <a:lnTo>
                      <a:pt x="29" y="23"/>
                    </a:lnTo>
                    <a:lnTo>
                      <a:pt x="34" y="10"/>
                    </a:lnTo>
                    <a:lnTo>
                      <a:pt x="40" y="2"/>
                    </a:lnTo>
                    <a:lnTo>
                      <a:pt x="44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56" name="Freeform 110"/>
              <p:cNvSpPr>
                <a:spLocks/>
              </p:cNvSpPr>
              <p:nvPr/>
            </p:nvSpPr>
            <p:spPr bwMode="auto">
              <a:xfrm>
                <a:off x="669" y="84"/>
                <a:ext cx="20" cy="32"/>
              </a:xfrm>
              <a:custGeom>
                <a:avLst/>
                <a:gdLst>
                  <a:gd name="T0" fmla="*/ 1 w 40"/>
                  <a:gd name="T1" fmla="*/ 0 h 66"/>
                  <a:gd name="T2" fmla="*/ 1 w 40"/>
                  <a:gd name="T3" fmla="*/ 0 h 66"/>
                  <a:gd name="T4" fmla="*/ 1 w 40"/>
                  <a:gd name="T5" fmla="*/ 0 h 66"/>
                  <a:gd name="T6" fmla="*/ 1 w 40"/>
                  <a:gd name="T7" fmla="*/ 0 h 66"/>
                  <a:gd name="T8" fmla="*/ 1 w 40"/>
                  <a:gd name="T9" fmla="*/ 0 h 66"/>
                  <a:gd name="T10" fmla="*/ 1 w 40"/>
                  <a:gd name="T11" fmla="*/ 0 h 66"/>
                  <a:gd name="T12" fmla="*/ 1 w 40"/>
                  <a:gd name="T13" fmla="*/ 0 h 66"/>
                  <a:gd name="T14" fmla="*/ 1 w 40"/>
                  <a:gd name="T15" fmla="*/ 0 h 66"/>
                  <a:gd name="T16" fmla="*/ 0 w 40"/>
                  <a:gd name="T17" fmla="*/ 0 h 66"/>
                  <a:gd name="T18" fmla="*/ 1 w 40"/>
                  <a:gd name="T19" fmla="*/ 0 h 66"/>
                  <a:gd name="T20" fmla="*/ 1 w 40"/>
                  <a:gd name="T21" fmla="*/ 0 h 66"/>
                  <a:gd name="T22" fmla="*/ 1 w 40"/>
                  <a:gd name="T23" fmla="*/ 0 h 66"/>
                  <a:gd name="T24" fmla="*/ 1 w 40"/>
                  <a:gd name="T25" fmla="*/ 0 h 66"/>
                  <a:gd name="T26" fmla="*/ 1 w 40"/>
                  <a:gd name="T27" fmla="*/ 0 h 66"/>
                  <a:gd name="T28" fmla="*/ 1 w 40"/>
                  <a:gd name="T29" fmla="*/ 0 h 66"/>
                  <a:gd name="T30" fmla="*/ 1 w 40"/>
                  <a:gd name="T31" fmla="*/ 0 h 66"/>
                  <a:gd name="T32" fmla="*/ 1 w 40"/>
                  <a:gd name="T33" fmla="*/ 0 h 6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0" h="66">
                    <a:moveTo>
                      <a:pt x="39" y="0"/>
                    </a:moveTo>
                    <a:lnTo>
                      <a:pt x="40" y="4"/>
                    </a:lnTo>
                    <a:lnTo>
                      <a:pt x="38" y="9"/>
                    </a:lnTo>
                    <a:lnTo>
                      <a:pt x="36" y="19"/>
                    </a:lnTo>
                    <a:lnTo>
                      <a:pt x="30" y="29"/>
                    </a:lnTo>
                    <a:lnTo>
                      <a:pt x="24" y="41"/>
                    </a:lnTo>
                    <a:lnTo>
                      <a:pt x="17" y="51"/>
                    </a:lnTo>
                    <a:lnTo>
                      <a:pt x="9" y="60"/>
                    </a:lnTo>
                    <a:lnTo>
                      <a:pt x="0" y="66"/>
                    </a:lnTo>
                    <a:lnTo>
                      <a:pt x="5" y="59"/>
                    </a:lnTo>
                    <a:lnTo>
                      <a:pt x="10" y="49"/>
                    </a:lnTo>
                    <a:lnTo>
                      <a:pt x="16" y="38"/>
                    </a:lnTo>
                    <a:lnTo>
                      <a:pt x="22" y="27"/>
                    </a:lnTo>
                    <a:lnTo>
                      <a:pt x="28" y="16"/>
                    </a:lnTo>
                    <a:lnTo>
                      <a:pt x="32" y="7"/>
                    </a:lnTo>
                    <a:lnTo>
                      <a:pt x="37" y="1"/>
                    </a:lnTo>
                    <a:lnTo>
                      <a:pt x="39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57" name="Freeform 111"/>
              <p:cNvSpPr>
                <a:spLocks/>
              </p:cNvSpPr>
              <p:nvPr/>
            </p:nvSpPr>
            <p:spPr bwMode="auto">
              <a:xfrm>
                <a:off x="671" y="114"/>
                <a:ext cx="21" cy="29"/>
              </a:xfrm>
              <a:custGeom>
                <a:avLst/>
                <a:gdLst>
                  <a:gd name="T0" fmla="*/ 0 w 41"/>
                  <a:gd name="T1" fmla="*/ 0 h 58"/>
                  <a:gd name="T2" fmla="*/ 1 w 41"/>
                  <a:gd name="T3" fmla="*/ 1 h 58"/>
                  <a:gd name="T4" fmla="*/ 1 w 41"/>
                  <a:gd name="T5" fmla="*/ 1 h 58"/>
                  <a:gd name="T6" fmla="*/ 1 w 41"/>
                  <a:gd name="T7" fmla="*/ 1 h 58"/>
                  <a:gd name="T8" fmla="*/ 1 w 41"/>
                  <a:gd name="T9" fmla="*/ 1 h 58"/>
                  <a:gd name="T10" fmla="*/ 1 w 41"/>
                  <a:gd name="T11" fmla="*/ 1 h 58"/>
                  <a:gd name="T12" fmla="*/ 1 w 41"/>
                  <a:gd name="T13" fmla="*/ 1 h 58"/>
                  <a:gd name="T14" fmla="*/ 1 w 41"/>
                  <a:gd name="T15" fmla="*/ 1 h 58"/>
                  <a:gd name="T16" fmla="*/ 1 w 41"/>
                  <a:gd name="T17" fmla="*/ 1 h 58"/>
                  <a:gd name="T18" fmla="*/ 1 w 41"/>
                  <a:gd name="T19" fmla="*/ 1 h 58"/>
                  <a:gd name="T20" fmla="*/ 1 w 41"/>
                  <a:gd name="T21" fmla="*/ 1 h 58"/>
                  <a:gd name="T22" fmla="*/ 1 w 41"/>
                  <a:gd name="T23" fmla="*/ 1 h 58"/>
                  <a:gd name="T24" fmla="*/ 1 w 41"/>
                  <a:gd name="T25" fmla="*/ 1 h 58"/>
                  <a:gd name="T26" fmla="*/ 1 w 41"/>
                  <a:gd name="T27" fmla="*/ 1 h 58"/>
                  <a:gd name="T28" fmla="*/ 1 w 41"/>
                  <a:gd name="T29" fmla="*/ 1 h 58"/>
                  <a:gd name="T30" fmla="*/ 1 w 41"/>
                  <a:gd name="T31" fmla="*/ 1 h 58"/>
                  <a:gd name="T32" fmla="*/ 0 w 41"/>
                  <a:gd name="T33" fmla="*/ 0 h 5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1" h="58">
                    <a:moveTo>
                      <a:pt x="0" y="0"/>
                    </a:moveTo>
                    <a:lnTo>
                      <a:pt x="4" y="5"/>
                    </a:lnTo>
                    <a:lnTo>
                      <a:pt x="12" y="12"/>
                    </a:lnTo>
                    <a:lnTo>
                      <a:pt x="19" y="21"/>
                    </a:lnTo>
                    <a:lnTo>
                      <a:pt x="27" y="30"/>
                    </a:lnTo>
                    <a:lnTo>
                      <a:pt x="34" y="39"/>
                    </a:lnTo>
                    <a:lnTo>
                      <a:pt x="40" y="48"/>
                    </a:lnTo>
                    <a:lnTo>
                      <a:pt x="41" y="54"/>
                    </a:lnTo>
                    <a:lnTo>
                      <a:pt x="40" y="58"/>
                    </a:lnTo>
                    <a:lnTo>
                      <a:pt x="36" y="57"/>
                    </a:lnTo>
                    <a:lnTo>
                      <a:pt x="31" y="52"/>
                    </a:lnTo>
                    <a:lnTo>
                      <a:pt x="25" y="43"/>
                    </a:lnTo>
                    <a:lnTo>
                      <a:pt x="18" y="33"/>
                    </a:lnTo>
                    <a:lnTo>
                      <a:pt x="12" y="21"/>
                    </a:lnTo>
                    <a:lnTo>
                      <a:pt x="8" y="12"/>
                    </a:lnTo>
                    <a:lnTo>
                      <a:pt x="3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58" name="Freeform 112"/>
              <p:cNvSpPr>
                <a:spLocks/>
              </p:cNvSpPr>
              <p:nvPr/>
            </p:nvSpPr>
            <p:spPr bwMode="auto">
              <a:xfrm>
                <a:off x="690" y="49"/>
                <a:ext cx="101" cy="21"/>
              </a:xfrm>
              <a:custGeom>
                <a:avLst/>
                <a:gdLst>
                  <a:gd name="T0" fmla="*/ 0 w 201"/>
                  <a:gd name="T1" fmla="*/ 0 h 43"/>
                  <a:gd name="T2" fmla="*/ 0 w 201"/>
                  <a:gd name="T3" fmla="*/ 0 h 43"/>
                  <a:gd name="T4" fmla="*/ 1 w 201"/>
                  <a:gd name="T5" fmla="*/ 0 h 43"/>
                  <a:gd name="T6" fmla="*/ 1 w 201"/>
                  <a:gd name="T7" fmla="*/ 0 h 43"/>
                  <a:gd name="T8" fmla="*/ 1 w 201"/>
                  <a:gd name="T9" fmla="*/ 0 h 43"/>
                  <a:gd name="T10" fmla="*/ 1 w 201"/>
                  <a:gd name="T11" fmla="*/ 0 h 43"/>
                  <a:gd name="T12" fmla="*/ 1 w 201"/>
                  <a:gd name="T13" fmla="*/ 0 h 43"/>
                  <a:gd name="T14" fmla="*/ 1 w 201"/>
                  <a:gd name="T15" fmla="*/ 0 h 43"/>
                  <a:gd name="T16" fmla="*/ 1 w 201"/>
                  <a:gd name="T17" fmla="*/ 0 h 43"/>
                  <a:gd name="T18" fmla="*/ 1 w 201"/>
                  <a:gd name="T19" fmla="*/ 0 h 43"/>
                  <a:gd name="T20" fmla="*/ 1 w 201"/>
                  <a:gd name="T21" fmla="*/ 0 h 43"/>
                  <a:gd name="T22" fmla="*/ 1 w 201"/>
                  <a:gd name="T23" fmla="*/ 0 h 43"/>
                  <a:gd name="T24" fmla="*/ 1 w 201"/>
                  <a:gd name="T25" fmla="*/ 0 h 43"/>
                  <a:gd name="T26" fmla="*/ 1 w 201"/>
                  <a:gd name="T27" fmla="*/ 0 h 43"/>
                  <a:gd name="T28" fmla="*/ 2 w 201"/>
                  <a:gd name="T29" fmla="*/ 0 h 43"/>
                  <a:gd name="T30" fmla="*/ 2 w 201"/>
                  <a:gd name="T31" fmla="*/ 0 h 43"/>
                  <a:gd name="T32" fmla="*/ 2 w 201"/>
                  <a:gd name="T33" fmla="*/ 0 h 43"/>
                  <a:gd name="T34" fmla="*/ 2 w 201"/>
                  <a:gd name="T35" fmla="*/ 0 h 43"/>
                  <a:gd name="T36" fmla="*/ 2 w 201"/>
                  <a:gd name="T37" fmla="*/ 0 h 43"/>
                  <a:gd name="T38" fmla="*/ 2 w 201"/>
                  <a:gd name="T39" fmla="*/ 0 h 43"/>
                  <a:gd name="T40" fmla="*/ 2 w 201"/>
                  <a:gd name="T41" fmla="*/ 0 h 43"/>
                  <a:gd name="T42" fmla="*/ 2 w 201"/>
                  <a:gd name="T43" fmla="*/ 0 h 43"/>
                  <a:gd name="T44" fmla="*/ 2 w 201"/>
                  <a:gd name="T45" fmla="*/ 0 h 43"/>
                  <a:gd name="T46" fmla="*/ 2 w 201"/>
                  <a:gd name="T47" fmla="*/ 0 h 43"/>
                  <a:gd name="T48" fmla="*/ 2 w 201"/>
                  <a:gd name="T49" fmla="*/ 0 h 43"/>
                  <a:gd name="T50" fmla="*/ 2 w 201"/>
                  <a:gd name="T51" fmla="*/ 0 h 43"/>
                  <a:gd name="T52" fmla="*/ 2 w 201"/>
                  <a:gd name="T53" fmla="*/ 0 h 43"/>
                  <a:gd name="T54" fmla="*/ 1 w 201"/>
                  <a:gd name="T55" fmla="*/ 0 h 43"/>
                  <a:gd name="T56" fmla="*/ 1 w 201"/>
                  <a:gd name="T57" fmla="*/ 0 h 43"/>
                  <a:gd name="T58" fmla="*/ 1 w 201"/>
                  <a:gd name="T59" fmla="*/ 0 h 43"/>
                  <a:gd name="T60" fmla="*/ 1 w 201"/>
                  <a:gd name="T61" fmla="*/ 0 h 43"/>
                  <a:gd name="T62" fmla="*/ 1 w 201"/>
                  <a:gd name="T63" fmla="*/ 0 h 43"/>
                  <a:gd name="T64" fmla="*/ 1 w 201"/>
                  <a:gd name="T65" fmla="*/ 0 h 43"/>
                  <a:gd name="T66" fmla="*/ 1 w 201"/>
                  <a:gd name="T67" fmla="*/ 0 h 43"/>
                  <a:gd name="T68" fmla="*/ 1 w 201"/>
                  <a:gd name="T69" fmla="*/ 0 h 43"/>
                  <a:gd name="T70" fmla="*/ 1 w 201"/>
                  <a:gd name="T71" fmla="*/ 0 h 43"/>
                  <a:gd name="T72" fmla="*/ 0 w 201"/>
                  <a:gd name="T73" fmla="*/ 0 h 43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0" t="0" r="r" b="b"/>
                <a:pathLst>
                  <a:path w="201" h="43">
                    <a:moveTo>
                      <a:pt x="0" y="5"/>
                    </a:moveTo>
                    <a:lnTo>
                      <a:pt x="0" y="3"/>
                    </a:lnTo>
                    <a:lnTo>
                      <a:pt x="1" y="1"/>
                    </a:lnTo>
                    <a:lnTo>
                      <a:pt x="2" y="0"/>
                    </a:lnTo>
                    <a:lnTo>
                      <a:pt x="4" y="0"/>
                    </a:lnTo>
                    <a:lnTo>
                      <a:pt x="17" y="10"/>
                    </a:lnTo>
                    <a:lnTo>
                      <a:pt x="30" y="18"/>
                    </a:lnTo>
                    <a:lnTo>
                      <a:pt x="44" y="24"/>
                    </a:lnTo>
                    <a:lnTo>
                      <a:pt x="57" y="29"/>
                    </a:lnTo>
                    <a:lnTo>
                      <a:pt x="71" y="32"/>
                    </a:lnTo>
                    <a:lnTo>
                      <a:pt x="85" y="33"/>
                    </a:lnTo>
                    <a:lnTo>
                      <a:pt x="98" y="33"/>
                    </a:lnTo>
                    <a:lnTo>
                      <a:pt x="112" y="33"/>
                    </a:lnTo>
                    <a:lnTo>
                      <a:pt x="124" y="32"/>
                    </a:lnTo>
                    <a:lnTo>
                      <a:pt x="137" y="30"/>
                    </a:lnTo>
                    <a:lnTo>
                      <a:pt x="150" y="28"/>
                    </a:lnTo>
                    <a:lnTo>
                      <a:pt x="161" y="24"/>
                    </a:lnTo>
                    <a:lnTo>
                      <a:pt x="173" y="21"/>
                    </a:lnTo>
                    <a:lnTo>
                      <a:pt x="183" y="17"/>
                    </a:lnTo>
                    <a:lnTo>
                      <a:pt x="192" y="15"/>
                    </a:lnTo>
                    <a:lnTo>
                      <a:pt x="201" y="12"/>
                    </a:lnTo>
                    <a:lnTo>
                      <a:pt x="197" y="17"/>
                    </a:lnTo>
                    <a:lnTo>
                      <a:pt x="190" y="23"/>
                    </a:lnTo>
                    <a:lnTo>
                      <a:pt x="181" y="28"/>
                    </a:lnTo>
                    <a:lnTo>
                      <a:pt x="169" y="32"/>
                    </a:lnTo>
                    <a:lnTo>
                      <a:pt x="155" y="37"/>
                    </a:lnTo>
                    <a:lnTo>
                      <a:pt x="141" y="39"/>
                    </a:lnTo>
                    <a:lnTo>
                      <a:pt x="125" y="42"/>
                    </a:lnTo>
                    <a:lnTo>
                      <a:pt x="109" y="43"/>
                    </a:lnTo>
                    <a:lnTo>
                      <a:pt x="93" y="43"/>
                    </a:lnTo>
                    <a:lnTo>
                      <a:pt x="77" y="42"/>
                    </a:lnTo>
                    <a:lnTo>
                      <a:pt x="61" y="38"/>
                    </a:lnTo>
                    <a:lnTo>
                      <a:pt x="46" y="35"/>
                    </a:lnTo>
                    <a:lnTo>
                      <a:pt x="32" y="30"/>
                    </a:lnTo>
                    <a:lnTo>
                      <a:pt x="19" y="23"/>
                    </a:lnTo>
                    <a:lnTo>
                      <a:pt x="9" y="15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59" name="Freeform 113"/>
              <p:cNvSpPr>
                <a:spLocks/>
              </p:cNvSpPr>
              <p:nvPr/>
            </p:nvSpPr>
            <p:spPr bwMode="auto">
              <a:xfrm>
                <a:off x="778" y="40"/>
                <a:ext cx="11" cy="22"/>
              </a:xfrm>
              <a:custGeom>
                <a:avLst/>
                <a:gdLst>
                  <a:gd name="T0" fmla="*/ 0 w 22"/>
                  <a:gd name="T1" fmla="*/ 0 h 45"/>
                  <a:gd name="T2" fmla="*/ 1 w 22"/>
                  <a:gd name="T3" fmla="*/ 0 h 45"/>
                  <a:gd name="T4" fmla="*/ 1 w 22"/>
                  <a:gd name="T5" fmla="*/ 0 h 45"/>
                  <a:gd name="T6" fmla="*/ 1 w 22"/>
                  <a:gd name="T7" fmla="*/ 0 h 45"/>
                  <a:gd name="T8" fmla="*/ 1 w 22"/>
                  <a:gd name="T9" fmla="*/ 0 h 45"/>
                  <a:gd name="T10" fmla="*/ 1 w 22"/>
                  <a:gd name="T11" fmla="*/ 0 h 45"/>
                  <a:gd name="T12" fmla="*/ 1 w 22"/>
                  <a:gd name="T13" fmla="*/ 0 h 45"/>
                  <a:gd name="T14" fmla="*/ 1 w 22"/>
                  <a:gd name="T15" fmla="*/ 0 h 45"/>
                  <a:gd name="T16" fmla="*/ 0 w 22"/>
                  <a:gd name="T17" fmla="*/ 0 h 4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2" h="45">
                    <a:moveTo>
                      <a:pt x="0" y="45"/>
                    </a:moveTo>
                    <a:lnTo>
                      <a:pt x="9" y="33"/>
                    </a:lnTo>
                    <a:lnTo>
                      <a:pt x="17" y="19"/>
                    </a:lnTo>
                    <a:lnTo>
                      <a:pt x="22" y="6"/>
                    </a:lnTo>
                    <a:lnTo>
                      <a:pt x="21" y="0"/>
                    </a:lnTo>
                    <a:lnTo>
                      <a:pt x="16" y="3"/>
                    </a:lnTo>
                    <a:lnTo>
                      <a:pt x="13" y="16"/>
                    </a:lnTo>
                    <a:lnTo>
                      <a:pt x="7" y="31"/>
                    </a:lnTo>
                    <a:lnTo>
                      <a:pt x="0" y="45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60" name="Freeform 114"/>
              <p:cNvSpPr>
                <a:spLocks/>
              </p:cNvSpPr>
              <p:nvPr/>
            </p:nvSpPr>
            <p:spPr bwMode="auto">
              <a:xfrm>
                <a:off x="769" y="40"/>
                <a:ext cx="13" cy="25"/>
              </a:xfrm>
              <a:custGeom>
                <a:avLst/>
                <a:gdLst>
                  <a:gd name="T0" fmla="*/ 1 w 25"/>
                  <a:gd name="T1" fmla="*/ 0 h 49"/>
                  <a:gd name="T2" fmla="*/ 1 w 25"/>
                  <a:gd name="T3" fmla="*/ 1 h 49"/>
                  <a:gd name="T4" fmla="*/ 1 w 25"/>
                  <a:gd name="T5" fmla="*/ 1 h 49"/>
                  <a:gd name="T6" fmla="*/ 1 w 25"/>
                  <a:gd name="T7" fmla="*/ 1 h 49"/>
                  <a:gd name="T8" fmla="*/ 0 w 25"/>
                  <a:gd name="T9" fmla="*/ 1 h 49"/>
                  <a:gd name="T10" fmla="*/ 1 w 25"/>
                  <a:gd name="T11" fmla="*/ 1 h 49"/>
                  <a:gd name="T12" fmla="*/ 1 w 25"/>
                  <a:gd name="T13" fmla="*/ 1 h 49"/>
                  <a:gd name="T14" fmla="*/ 1 w 25"/>
                  <a:gd name="T15" fmla="*/ 1 h 49"/>
                  <a:gd name="T16" fmla="*/ 1 w 25"/>
                  <a:gd name="T17" fmla="*/ 0 h 49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5" h="49">
                    <a:moveTo>
                      <a:pt x="24" y="0"/>
                    </a:moveTo>
                    <a:lnTo>
                      <a:pt x="25" y="7"/>
                    </a:lnTo>
                    <a:lnTo>
                      <a:pt x="20" y="20"/>
                    </a:lnTo>
                    <a:lnTo>
                      <a:pt x="12" y="37"/>
                    </a:lnTo>
                    <a:lnTo>
                      <a:pt x="0" y="49"/>
                    </a:lnTo>
                    <a:lnTo>
                      <a:pt x="5" y="35"/>
                    </a:lnTo>
                    <a:lnTo>
                      <a:pt x="13" y="19"/>
                    </a:lnTo>
                    <a:lnTo>
                      <a:pt x="19" y="5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61" name="Freeform 115"/>
              <p:cNvSpPr>
                <a:spLocks/>
              </p:cNvSpPr>
              <p:nvPr/>
            </p:nvSpPr>
            <p:spPr bwMode="auto">
              <a:xfrm>
                <a:off x="749" y="36"/>
                <a:ext cx="18" cy="33"/>
              </a:xfrm>
              <a:custGeom>
                <a:avLst/>
                <a:gdLst>
                  <a:gd name="T0" fmla="*/ 1 w 36"/>
                  <a:gd name="T1" fmla="*/ 0 h 64"/>
                  <a:gd name="T2" fmla="*/ 1 w 36"/>
                  <a:gd name="T3" fmla="*/ 1 h 64"/>
                  <a:gd name="T4" fmla="*/ 1 w 36"/>
                  <a:gd name="T5" fmla="*/ 1 h 64"/>
                  <a:gd name="T6" fmla="*/ 1 w 36"/>
                  <a:gd name="T7" fmla="*/ 1 h 64"/>
                  <a:gd name="T8" fmla="*/ 1 w 36"/>
                  <a:gd name="T9" fmla="*/ 1 h 64"/>
                  <a:gd name="T10" fmla="*/ 1 w 36"/>
                  <a:gd name="T11" fmla="*/ 1 h 64"/>
                  <a:gd name="T12" fmla="*/ 1 w 36"/>
                  <a:gd name="T13" fmla="*/ 1 h 64"/>
                  <a:gd name="T14" fmla="*/ 1 w 36"/>
                  <a:gd name="T15" fmla="*/ 1 h 64"/>
                  <a:gd name="T16" fmla="*/ 0 w 36"/>
                  <a:gd name="T17" fmla="*/ 1 h 64"/>
                  <a:gd name="T18" fmla="*/ 1 w 36"/>
                  <a:gd name="T19" fmla="*/ 1 h 64"/>
                  <a:gd name="T20" fmla="*/ 1 w 36"/>
                  <a:gd name="T21" fmla="*/ 1 h 64"/>
                  <a:gd name="T22" fmla="*/ 1 w 36"/>
                  <a:gd name="T23" fmla="*/ 1 h 64"/>
                  <a:gd name="T24" fmla="*/ 1 w 36"/>
                  <a:gd name="T25" fmla="*/ 1 h 64"/>
                  <a:gd name="T26" fmla="*/ 1 w 36"/>
                  <a:gd name="T27" fmla="*/ 1 h 64"/>
                  <a:gd name="T28" fmla="*/ 1 w 36"/>
                  <a:gd name="T29" fmla="*/ 1 h 64"/>
                  <a:gd name="T30" fmla="*/ 1 w 36"/>
                  <a:gd name="T31" fmla="*/ 1 h 64"/>
                  <a:gd name="T32" fmla="*/ 1 w 36"/>
                  <a:gd name="T33" fmla="*/ 0 h 6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6" h="64">
                    <a:moveTo>
                      <a:pt x="35" y="0"/>
                    </a:moveTo>
                    <a:lnTo>
                      <a:pt x="36" y="3"/>
                    </a:lnTo>
                    <a:lnTo>
                      <a:pt x="35" y="9"/>
                    </a:lnTo>
                    <a:lnTo>
                      <a:pt x="31" y="18"/>
                    </a:lnTo>
                    <a:lnTo>
                      <a:pt x="27" y="28"/>
                    </a:lnTo>
                    <a:lnTo>
                      <a:pt x="21" y="39"/>
                    </a:lnTo>
                    <a:lnTo>
                      <a:pt x="15" y="49"/>
                    </a:lnTo>
                    <a:lnTo>
                      <a:pt x="7" y="58"/>
                    </a:lnTo>
                    <a:lnTo>
                      <a:pt x="0" y="64"/>
                    </a:lnTo>
                    <a:lnTo>
                      <a:pt x="4" y="58"/>
                    </a:lnTo>
                    <a:lnTo>
                      <a:pt x="7" y="50"/>
                    </a:lnTo>
                    <a:lnTo>
                      <a:pt x="13" y="39"/>
                    </a:lnTo>
                    <a:lnTo>
                      <a:pt x="18" y="27"/>
                    </a:lnTo>
                    <a:lnTo>
                      <a:pt x="22" y="17"/>
                    </a:lnTo>
                    <a:lnTo>
                      <a:pt x="28" y="7"/>
                    </a:lnTo>
                    <a:lnTo>
                      <a:pt x="31" y="1"/>
                    </a:lnTo>
                    <a:lnTo>
                      <a:pt x="35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62" name="Freeform 116"/>
              <p:cNvSpPr>
                <a:spLocks/>
              </p:cNvSpPr>
              <p:nvPr/>
            </p:nvSpPr>
            <p:spPr bwMode="auto">
              <a:xfrm>
                <a:off x="731" y="33"/>
                <a:ext cx="19" cy="35"/>
              </a:xfrm>
              <a:custGeom>
                <a:avLst/>
                <a:gdLst>
                  <a:gd name="T0" fmla="*/ 0 w 40"/>
                  <a:gd name="T1" fmla="*/ 0 h 70"/>
                  <a:gd name="T2" fmla="*/ 0 w 40"/>
                  <a:gd name="T3" fmla="*/ 1 h 70"/>
                  <a:gd name="T4" fmla="*/ 0 w 40"/>
                  <a:gd name="T5" fmla="*/ 1 h 70"/>
                  <a:gd name="T6" fmla="*/ 0 w 40"/>
                  <a:gd name="T7" fmla="*/ 1 h 70"/>
                  <a:gd name="T8" fmla="*/ 0 w 40"/>
                  <a:gd name="T9" fmla="*/ 1 h 70"/>
                  <a:gd name="T10" fmla="*/ 0 w 40"/>
                  <a:gd name="T11" fmla="*/ 1 h 70"/>
                  <a:gd name="T12" fmla="*/ 0 w 40"/>
                  <a:gd name="T13" fmla="*/ 1 h 70"/>
                  <a:gd name="T14" fmla="*/ 0 w 40"/>
                  <a:gd name="T15" fmla="*/ 1 h 70"/>
                  <a:gd name="T16" fmla="*/ 0 w 40"/>
                  <a:gd name="T17" fmla="*/ 1 h 70"/>
                  <a:gd name="T18" fmla="*/ 0 w 40"/>
                  <a:gd name="T19" fmla="*/ 1 h 70"/>
                  <a:gd name="T20" fmla="*/ 0 w 40"/>
                  <a:gd name="T21" fmla="*/ 1 h 70"/>
                  <a:gd name="T22" fmla="*/ 0 w 40"/>
                  <a:gd name="T23" fmla="*/ 1 h 70"/>
                  <a:gd name="T24" fmla="*/ 0 w 40"/>
                  <a:gd name="T25" fmla="*/ 1 h 70"/>
                  <a:gd name="T26" fmla="*/ 0 w 40"/>
                  <a:gd name="T27" fmla="*/ 1 h 70"/>
                  <a:gd name="T28" fmla="*/ 0 w 40"/>
                  <a:gd name="T29" fmla="*/ 1 h 70"/>
                  <a:gd name="T30" fmla="*/ 0 w 40"/>
                  <a:gd name="T31" fmla="*/ 1 h 70"/>
                  <a:gd name="T32" fmla="*/ 0 w 40"/>
                  <a:gd name="T33" fmla="*/ 0 h 7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0" h="70">
                    <a:moveTo>
                      <a:pt x="38" y="0"/>
                    </a:moveTo>
                    <a:lnTo>
                      <a:pt x="40" y="3"/>
                    </a:lnTo>
                    <a:lnTo>
                      <a:pt x="37" y="11"/>
                    </a:lnTo>
                    <a:lnTo>
                      <a:pt x="34" y="22"/>
                    </a:lnTo>
                    <a:lnTo>
                      <a:pt x="28" y="33"/>
                    </a:lnTo>
                    <a:lnTo>
                      <a:pt x="22" y="45"/>
                    </a:lnTo>
                    <a:lnTo>
                      <a:pt x="14" y="56"/>
                    </a:lnTo>
                    <a:lnTo>
                      <a:pt x="7" y="64"/>
                    </a:lnTo>
                    <a:lnTo>
                      <a:pt x="0" y="70"/>
                    </a:lnTo>
                    <a:lnTo>
                      <a:pt x="3" y="64"/>
                    </a:lnTo>
                    <a:lnTo>
                      <a:pt x="7" y="55"/>
                    </a:lnTo>
                    <a:lnTo>
                      <a:pt x="13" y="44"/>
                    </a:lnTo>
                    <a:lnTo>
                      <a:pt x="19" y="31"/>
                    </a:lnTo>
                    <a:lnTo>
                      <a:pt x="26" y="19"/>
                    </a:lnTo>
                    <a:lnTo>
                      <a:pt x="32" y="9"/>
                    </a:lnTo>
                    <a:lnTo>
                      <a:pt x="36" y="2"/>
                    </a:lnTo>
                    <a:lnTo>
                      <a:pt x="38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63" name="Freeform 117"/>
              <p:cNvSpPr>
                <a:spLocks/>
              </p:cNvSpPr>
              <p:nvPr/>
            </p:nvSpPr>
            <p:spPr bwMode="auto">
              <a:xfrm>
                <a:off x="718" y="37"/>
                <a:ext cx="21" cy="29"/>
              </a:xfrm>
              <a:custGeom>
                <a:avLst/>
                <a:gdLst>
                  <a:gd name="T0" fmla="*/ 0 w 43"/>
                  <a:gd name="T1" fmla="*/ 0 h 57"/>
                  <a:gd name="T2" fmla="*/ 0 w 43"/>
                  <a:gd name="T3" fmla="*/ 1 h 57"/>
                  <a:gd name="T4" fmla="*/ 0 w 43"/>
                  <a:gd name="T5" fmla="*/ 1 h 57"/>
                  <a:gd name="T6" fmla="*/ 0 w 43"/>
                  <a:gd name="T7" fmla="*/ 1 h 57"/>
                  <a:gd name="T8" fmla="*/ 0 w 43"/>
                  <a:gd name="T9" fmla="*/ 1 h 57"/>
                  <a:gd name="T10" fmla="*/ 0 w 43"/>
                  <a:gd name="T11" fmla="*/ 1 h 57"/>
                  <a:gd name="T12" fmla="*/ 0 w 43"/>
                  <a:gd name="T13" fmla="*/ 1 h 57"/>
                  <a:gd name="T14" fmla="*/ 0 w 43"/>
                  <a:gd name="T15" fmla="*/ 1 h 57"/>
                  <a:gd name="T16" fmla="*/ 0 w 43"/>
                  <a:gd name="T17" fmla="*/ 1 h 57"/>
                  <a:gd name="T18" fmla="*/ 0 w 43"/>
                  <a:gd name="T19" fmla="*/ 1 h 57"/>
                  <a:gd name="T20" fmla="*/ 0 w 43"/>
                  <a:gd name="T21" fmla="*/ 1 h 57"/>
                  <a:gd name="T22" fmla="*/ 0 w 43"/>
                  <a:gd name="T23" fmla="*/ 1 h 57"/>
                  <a:gd name="T24" fmla="*/ 0 w 43"/>
                  <a:gd name="T25" fmla="*/ 1 h 57"/>
                  <a:gd name="T26" fmla="*/ 0 w 43"/>
                  <a:gd name="T27" fmla="*/ 1 h 57"/>
                  <a:gd name="T28" fmla="*/ 0 w 43"/>
                  <a:gd name="T29" fmla="*/ 1 h 57"/>
                  <a:gd name="T30" fmla="*/ 0 w 43"/>
                  <a:gd name="T31" fmla="*/ 1 h 57"/>
                  <a:gd name="T32" fmla="*/ 0 w 43"/>
                  <a:gd name="T33" fmla="*/ 0 h 5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3" h="57">
                    <a:moveTo>
                      <a:pt x="43" y="0"/>
                    </a:moveTo>
                    <a:lnTo>
                      <a:pt x="43" y="2"/>
                    </a:lnTo>
                    <a:lnTo>
                      <a:pt x="40" y="9"/>
                    </a:lnTo>
                    <a:lnTo>
                      <a:pt x="35" y="18"/>
                    </a:lnTo>
                    <a:lnTo>
                      <a:pt x="29" y="29"/>
                    </a:lnTo>
                    <a:lnTo>
                      <a:pt x="21" y="39"/>
                    </a:lnTo>
                    <a:lnTo>
                      <a:pt x="13" y="47"/>
                    </a:lnTo>
                    <a:lnTo>
                      <a:pt x="6" y="54"/>
                    </a:lnTo>
                    <a:lnTo>
                      <a:pt x="0" y="57"/>
                    </a:lnTo>
                    <a:lnTo>
                      <a:pt x="4" y="52"/>
                    </a:lnTo>
                    <a:lnTo>
                      <a:pt x="9" y="44"/>
                    </a:lnTo>
                    <a:lnTo>
                      <a:pt x="15" y="34"/>
                    </a:lnTo>
                    <a:lnTo>
                      <a:pt x="22" y="23"/>
                    </a:lnTo>
                    <a:lnTo>
                      <a:pt x="29" y="14"/>
                    </a:lnTo>
                    <a:lnTo>
                      <a:pt x="35" y="6"/>
                    </a:lnTo>
                    <a:lnTo>
                      <a:pt x="39" y="1"/>
                    </a:lnTo>
                    <a:lnTo>
                      <a:pt x="43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64" name="Freeform 118"/>
              <p:cNvSpPr>
                <a:spLocks/>
              </p:cNvSpPr>
              <p:nvPr/>
            </p:nvSpPr>
            <p:spPr bwMode="auto">
              <a:xfrm>
                <a:off x="709" y="39"/>
                <a:ext cx="18" cy="24"/>
              </a:xfrm>
              <a:custGeom>
                <a:avLst/>
                <a:gdLst>
                  <a:gd name="T0" fmla="*/ 0 w 37"/>
                  <a:gd name="T1" fmla="*/ 0 h 49"/>
                  <a:gd name="T2" fmla="*/ 0 w 37"/>
                  <a:gd name="T3" fmla="*/ 0 h 49"/>
                  <a:gd name="T4" fmla="*/ 0 w 37"/>
                  <a:gd name="T5" fmla="*/ 0 h 49"/>
                  <a:gd name="T6" fmla="*/ 0 w 37"/>
                  <a:gd name="T7" fmla="*/ 0 h 49"/>
                  <a:gd name="T8" fmla="*/ 0 w 37"/>
                  <a:gd name="T9" fmla="*/ 0 h 49"/>
                  <a:gd name="T10" fmla="*/ 0 w 37"/>
                  <a:gd name="T11" fmla="*/ 0 h 49"/>
                  <a:gd name="T12" fmla="*/ 0 w 37"/>
                  <a:gd name="T13" fmla="*/ 0 h 49"/>
                  <a:gd name="T14" fmla="*/ 0 w 37"/>
                  <a:gd name="T15" fmla="*/ 0 h 49"/>
                  <a:gd name="T16" fmla="*/ 0 w 37"/>
                  <a:gd name="T17" fmla="*/ 0 h 49"/>
                  <a:gd name="T18" fmla="*/ 0 w 37"/>
                  <a:gd name="T19" fmla="*/ 0 h 49"/>
                  <a:gd name="T20" fmla="*/ 0 w 37"/>
                  <a:gd name="T21" fmla="*/ 0 h 49"/>
                  <a:gd name="T22" fmla="*/ 0 w 37"/>
                  <a:gd name="T23" fmla="*/ 0 h 49"/>
                  <a:gd name="T24" fmla="*/ 0 w 37"/>
                  <a:gd name="T25" fmla="*/ 0 h 49"/>
                  <a:gd name="T26" fmla="*/ 0 w 37"/>
                  <a:gd name="T27" fmla="*/ 0 h 49"/>
                  <a:gd name="T28" fmla="*/ 0 w 37"/>
                  <a:gd name="T29" fmla="*/ 0 h 49"/>
                  <a:gd name="T30" fmla="*/ 0 w 37"/>
                  <a:gd name="T31" fmla="*/ 0 h 49"/>
                  <a:gd name="T32" fmla="*/ 0 w 37"/>
                  <a:gd name="T33" fmla="*/ 0 h 4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7" h="49">
                    <a:moveTo>
                      <a:pt x="35" y="0"/>
                    </a:moveTo>
                    <a:lnTo>
                      <a:pt x="37" y="3"/>
                    </a:lnTo>
                    <a:lnTo>
                      <a:pt x="34" y="8"/>
                    </a:lnTo>
                    <a:lnTo>
                      <a:pt x="32" y="15"/>
                    </a:lnTo>
                    <a:lnTo>
                      <a:pt x="27" y="23"/>
                    </a:lnTo>
                    <a:lnTo>
                      <a:pt x="22" y="31"/>
                    </a:lnTo>
                    <a:lnTo>
                      <a:pt x="15" y="39"/>
                    </a:lnTo>
                    <a:lnTo>
                      <a:pt x="8" y="45"/>
                    </a:lnTo>
                    <a:lnTo>
                      <a:pt x="0" y="49"/>
                    </a:lnTo>
                    <a:lnTo>
                      <a:pt x="3" y="43"/>
                    </a:lnTo>
                    <a:lnTo>
                      <a:pt x="8" y="36"/>
                    </a:lnTo>
                    <a:lnTo>
                      <a:pt x="13" y="28"/>
                    </a:lnTo>
                    <a:lnTo>
                      <a:pt x="19" y="19"/>
                    </a:lnTo>
                    <a:lnTo>
                      <a:pt x="24" y="12"/>
                    </a:lnTo>
                    <a:lnTo>
                      <a:pt x="28" y="5"/>
                    </a:lnTo>
                    <a:lnTo>
                      <a:pt x="33" y="1"/>
                    </a:lnTo>
                    <a:lnTo>
                      <a:pt x="35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65" name="Freeform 119"/>
              <p:cNvSpPr>
                <a:spLocks/>
              </p:cNvSpPr>
              <p:nvPr/>
            </p:nvSpPr>
            <p:spPr bwMode="auto">
              <a:xfrm>
                <a:off x="699" y="39"/>
                <a:ext cx="16" cy="17"/>
              </a:xfrm>
              <a:custGeom>
                <a:avLst/>
                <a:gdLst>
                  <a:gd name="T0" fmla="*/ 1 w 32"/>
                  <a:gd name="T1" fmla="*/ 0 h 35"/>
                  <a:gd name="T2" fmla="*/ 1 w 32"/>
                  <a:gd name="T3" fmla="*/ 0 h 35"/>
                  <a:gd name="T4" fmla="*/ 1 w 32"/>
                  <a:gd name="T5" fmla="*/ 0 h 35"/>
                  <a:gd name="T6" fmla="*/ 1 w 32"/>
                  <a:gd name="T7" fmla="*/ 0 h 35"/>
                  <a:gd name="T8" fmla="*/ 1 w 32"/>
                  <a:gd name="T9" fmla="*/ 0 h 35"/>
                  <a:gd name="T10" fmla="*/ 1 w 32"/>
                  <a:gd name="T11" fmla="*/ 0 h 35"/>
                  <a:gd name="T12" fmla="*/ 1 w 32"/>
                  <a:gd name="T13" fmla="*/ 0 h 35"/>
                  <a:gd name="T14" fmla="*/ 1 w 32"/>
                  <a:gd name="T15" fmla="*/ 0 h 35"/>
                  <a:gd name="T16" fmla="*/ 0 w 32"/>
                  <a:gd name="T17" fmla="*/ 0 h 35"/>
                  <a:gd name="T18" fmla="*/ 1 w 32"/>
                  <a:gd name="T19" fmla="*/ 0 h 35"/>
                  <a:gd name="T20" fmla="*/ 1 w 32"/>
                  <a:gd name="T21" fmla="*/ 0 h 35"/>
                  <a:gd name="T22" fmla="*/ 1 w 32"/>
                  <a:gd name="T23" fmla="*/ 0 h 35"/>
                  <a:gd name="T24" fmla="*/ 1 w 32"/>
                  <a:gd name="T25" fmla="*/ 0 h 35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32" h="35">
                    <a:moveTo>
                      <a:pt x="31" y="0"/>
                    </a:moveTo>
                    <a:lnTo>
                      <a:pt x="32" y="3"/>
                    </a:lnTo>
                    <a:lnTo>
                      <a:pt x="30" y="7"/>
                    </a:lnTo>
                    <a:lnTo>
                      <a:pt x="27" y="13"/>
                    </a:lnTo>
                    <a:lnTo>
                      <a:pt x="21" y="20"/>
                    </a:lnTo>
                    <a:lnTo>
                      <a:pt x="15" y="26"/>
                    </a:lnTo>
                    <a:lnTo>
                      <a:pt x="9" y="32"/>
                    </a:lnTo>
                    <a:lnTo>
                      <a:pt x="4" y="34"/>
                    </a:lnTo>
                    <a:lnTo>
                      <a:pt x="0" y="35"/>
                    </a:lnTo>
                    <a:lnTo>
                      <a:pt x="7" y="27"/>
                    </a:lnTo>
                    <a:lnTo>
                      <a:pt x="16" y="15"/>
                    </a:lnTo>
                    <a:lnTo>
                      <a:pt x="25" y="5"/>
                    </a:lnTo>
                    <a:lnTo>
                      <a:pt x="31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66" name="Freeform 120"/>
              <p:cNvSpPr>
                <a:spLocks/>
              </p:cNvSpPr>
              <p:nvPr/>
            </p:nvSpPr>
            <p:spPr bwMode="auto">
              <a:xfrm>
                <a:off x="693" y="42"/>
                <a:ext cx="11" cy="11"/>
              </a:xfrm>
              <a:custGeom>
                <a:avLst/>
                <a:gdLst>
                  <a:gd name="T0" fmla="*/ 1 w 20"/>
                  <a:gd name="T1" fmla="*/ 0 h 22"/>
                  <a:gd name="T2" fmla="*/ 1 w 20"/>
                  <a:gd name="T3" fmla="*/ 1 h 22"/>
                  <a:gd name="T4" fmla="*/ 1 w 20"/>
                  <a:gd name="T5" fmla="*/ 1 h 22"/>
                  <a:gd name="T6" fmla="*/ 1 w 20"/>
                  <a:gd name="T7" fmla="*/ 1 h 22"/>
                  <a:gd name="T8" fmla="*/ 0 w 20"/>
                  <a:gd name="T9" fmla="*/ 1 h 22"/>
                  <a:gd name="T10" fmla="*/ 1 w 20"/>
                  <a:gd name="T11" fmla="*/ 1 h 22"/>
                  <a:gd name="T12" fmla="*/ 1 w 20"/>
                  <a:gd name="T13" fmla="*/ 1 h 22"/>
                  <a:gd name="T14" fmla="*/ 1 w 20"/>
                  <a:gd name="T15" fmla="*/ 0 h 22"/>
                  <a:gd name="T16" fmla="*/ 1 w 20"/>
                  <a:gd name="T17" fmla="*/ 0 h 2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0" h="22">
                    <a:moveTo>
                      <a:pt x="20" y="0"/>
                    </a:moveTo>
                    <a:lnTo>
                      <a:pt x="20" y="6"/>
                    </a:lnTo>
                    <a:lnTo>
                      <a:pt x="15" y="14"/>
                    </a:lnTo>
                    <a:lnTo>
                      <a:pt x="8" y="21"/>
                    </a:lnTo>
                    <a:lnTo>
                      <a:pt x="0" y="22"/>
                    </a:lnTo>
                    <a:lnTo>
                      <a:pt x="6" y="17"/>
                    </a:lnTo>
                    <a:lnTo>
                      <a:pt x="12" y="8"/>
                    </a:lnTo>
                    <a:lnTo>
                      <a:pt x="17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67" name="Freeform 121"/>
              <p:cNvSpPr>
                <a:spLocks/>
              </p:cNvSpPr>
              <p:nvPr/>
            </p:nvSpPr>
            <p:spPr bwMode="auto">
              <a:xfrm>
                <a:off x="785" y="43"/>
                <a:ext cx="12" cy="15"/>
              </a:xfrm>
              <a:custGeom>
                <a:avLst/>
                <a:gdLst>
                  <a:gd name="T0" fmla="*/ 0 w 23"/>
                  <a:gd name="T1" fmla="*/ 1 h 30"/>
                  <a:gd name="T2" fmla="*/ 1 w 23"/>
                  <a:gd name="T3" fmla="*/ 1 h 30"/>
                  <a:gd name="T4" fmla="*/ 1 w 23"/>
                  <a:gd name="T5" fmla="*/ 1 h 30"/>
                  <a:gd name="T6" fmla="*/ 1 w 23"/>
                  <a:gd name="T7" fmla="*/ 1 h 30"/>
                  <a:gd name="T8" fmla="*/ 1 w 23"/>
                  <a:gd name="T9" fmla="*/ 0 h 30"/>
                  <a:gd name="T10" fmla="*/ 1 w 23"/>
                  <a:gd name="T11" fmla="*/ 1 h 30"/>
                  <a:gd name="T12" fmla="*/ 1 w 23"/>
                  <a:gd name="T13" fmla="*/ 1 h 30"/>
                  <a:gd name="T14" fmla="*/ 1 w 23"/>
                  <a:gd name="T15" fmla="*/ 1 h 30"/>
                  <a:gd name="T16" fmla="*/ 0 w 23"/>
                  <a:gd name="T17" fmla="*/ 1 h 3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3" h="30">
                    <a:moveTo>
                      <a:pt x="0" y="30"/>
                    </a:moveTo>
                    <a:lnTo>
                      <a:pt x="3" y="24"/>
                    </a:lnTo>
                    <a:lnTo>
                      <a:pt x="10" y="12"/>
                    </a:lnTo>
                    <a:lnTo>
                      <a:pt x="17" y="3"/>
                    </a:lnTo>
                    <a:lnTo>
                      <a:pt x="23" y="0"/>
                    </a:lnTo>
                    <a:lnTo>
                      <a:pt x="23" y="7"/>
                    </a:lnTo>
                    <a:lnTo>
                      <a:pt x="16" y="15"/>
                    </a:lnTo>
                    <a:lnTo>
                      <a:pt x="7" y="25"/>
                    </a:lnTo>
                    <a:lnTo>
                      <a:pt x="0" y="3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68" name="Freeform 122"/>
              <p:cNvSpPr>
                <a:spLocks/>
              </p:cNvSpPr>
              <p:nvPr/>
            </p:nvSpPr>
            <p:spPr bwMode="auto">
              <a:xfrm>
                <a:off x="785" y="59"/>
                <a:ext cx="15" cy="6"/>
              </a:xfrm>
              <a:custGeom>
                <a:avLst/>
                <a:gdLst>
                  <a:gd name="T0" fmla="*/ 0 w 31"/>
                  <a:gd name="T1" fmla="*/ 0 h 11"/>
                  <a:gd name="T2" fmla="*/ 0 w 31"/>
                  <a:gd name="T3" fmla="*/ 1 h 11"/>
                  <a:gd name="T4" fmla="*/ 0 w 31"/>
                  <a:gd name="T5" fmla="*/ 1 h 11"/>
                  <a:gd name="T6" fmla="*/ 0 w 31"/>
                  <a:gd name="T7" fmla="*/ 1 h 11"/>
                  <a:gd name="T8" fmla="*/ 0 w 31"/>
                  <a:gd name="T9" fmla="*/ 1 h 11"/>
                  <a:gd name="T10" fmla="*/ 0 w 31"/>
                  <a:gd name="T11" fmla="*/ 1 h 11"/>
                  <a:gd name="T12" fmla="*/ 0 w 31"/>
                  <a:gd name="T13" fmla="*/ 1 h 11"/>
                  <a:gd name="T14" fmla="*/ 0 w 31"/>
                  <a:gd name="T15" fmla="*/ 1 h 11"/>
                  <a:gd name="T16" fmla="*/ 0 w 31"/>
                  <a:gd name="T17" fmla="*/ 1 h 11"/>
                  <a:gd name="T18" fmla="*/ 0 w 31"/>
                  <a:gd name="T19" fmla="*/ 1 h 11"/>
                  <a:gd name="T20" fmla="*/ 0 w 31"/>
                  <a:gd name="T21" fmla="*/ 1 h 11"/>
                  <a:gd name="T22" fmla="*/ 0 w 31"/>
                  <a:gd name="T23" fmla="*/ 0 h 11"/>
                  <a:gd name="T24" fmla="*/ 0 w 31"/>
                  <a:gd name="T25" fmla="*/ 0 h 1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31" h="11">
                    <a:moveTo>
                      <a:pt x="0" y="0"/>
                    </a:moveTo>
                    <a:lnTo>
                      <a:pt x="5" y="2"/>
                    </a:lnTo>
                    <a:lnTo>
                      <a:pt x="15" y="8"/>
                    </a:lnTo>
                    <a:lnTo>
                      <a:pt x="25" y="11"/>
                    </a:lnTo>
                    <a:lnTo>
                      <a:pt x="31" y="10"/>
                    </a:lnTo>
                    <a:lnTo>
                      <a:pt x="31" y="8"/>
                    </a:lnTo>
                    <a:lnTo>
                      <a:pt x="28" y="5"/>
                    </a:lnTo>
                    <a:lnTo>
                      <a:pt x="24" y="4"/>
                    </a:lnTo>
                    <a:lnTo>
                      <a:pt x="19" y="3"/>
                    </a:lnTo>
                    <a:lnTo>
                      <a:pt x="14" y="2"/>
                    </a:lnTo>
                    <a:lnTo>
                      <a:pt x="8" y="1"/>
                    </a:ln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69" name="Freeform 123"/>
              <p:cNvSpPr>
                <a:spLocks/>
              </p:cNvSpPr>
              <p:nvPr/>
            </p:nvSpPr>
            <p:spPr bwMode="auto">
              <a:xfrm>
                <a:off x="788" y="52"/>
                <a:ext cx="16" cy="5"/>
              </a:xfrm>
              <a:custGeom>
                <a:avLst/>
                <a:gdLst>
                  <a:gd name="T0" fmla="*/ 0 w 34"/>
                  <a:gd name="T1" fmla="*/ 1 h 10"/>
                  <a:gd name="T2" fmla="*/ 0 w 34"/>
                  <a:gd name="T3" fmla="*/ 1 h 10"/>
                  <a:gd name="T4" fmla="*/ 0 w 34"/>
                  <a:gd name="T5" fmla="*/ 1 h 10"/>
                  <a:gd name="T6" fmla="*/ 0 w 34"/>
                  <a:gd name="T7" fmla="*/ 1 h 10"/>
                  <a:gd name="T8" fmla="*/ 0 w 34"/>
                  <a:gd name="T9" fmla="*/ 1 h 10"/>
                  <a:gd name="T10" fmla="*/ 0 w 34"/>
                  <a:gd name="T11" fmla="*/ 1 h 10"/>
                  <a:gd name="T12" fmla="*/ 0 w 34"/>
                  <a:gd name="T13" fmla="*/ 1 h 10"/>
                  <a:gd name="T14" fmla="*/ 0 w 34"/>
                  <a:gd name="T15" fmla="*/ 1 h 10"/>
                  <a:gd name="T16" fmla="*/ 0 w 34"/>
                  <a:gd name="T17" fmla="*/ 1 h 10"/>
                  <a:gd name="T18" fmla="*/ 0 w 34"/>
                  <a:gd name="T19" fmla="*/ 0 h 10"/>
                  <a:gd name="T20" fmla="*/ 0 w 34"/>
                  <a:gd name="T21" fmla="*/ 1 h 10"/>
                  <a:gd name="T22" fmla="*/ 0 w 34"/>
                  <a:gd name="T23" fmla="*/ 1 h 10"/>
                  <a:gd name="T24" fmla="*/ 0 w 34"/>
                  <a:gd name="T25" fmla="*/ 1 h 10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34" h="10">
                    <a:moveTo>
                      <a:pt x="0" y="10"/>
                    </a:moveTo>
                    <a:lnTo>
                      <a:pt x="3" y="10"/>
                    </a:lnTo>
                    <a:lnTo>
                      <a:pt x="7" y="9"/>
                    </a:lnTo>
                    <a:lnTo>
                      <a:pt x="13" y="9"/>
                    </a:lnTo>
                    <a:lnTo>
                      <a:pt x="19" y="9"/>
                    </a:lnTo>
                    <a:lnTo>
                      <a:pt x="25" y="8"/>
                    </a:lnTo>
                    <a:lnTo>
                      <a:pt x="29" y="7"/>
                    </a:lnTo>
                    <a:lnTo>
                      <a:pt x="33" y="4"/>
                    </a:lnTo>
                    <a:lnTo>
                      <a:pt x="34" y="2"/>
                    </a:lnTo>
                    <a:lnTo>
                      <a:pt x="29" y="0"/>
                    </a:lnTo>
                    <a:lnTo>
                      <a:pt x="20" y="2"/>
                    </a:lnTo>
                    <a:lnTo>
                      <a:pt x="9" y="7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70" name="Freeform 124"/>
              <p:cNvSpPr>
                <a:spLocks/>
              </p:cNvSpPr>
              <p:nvPr/>
            </p:nvSpPr>
            <p:spPr bwMode="auto">
              <a:xfrm>
                <a:off x="780" y="61"/>
                <a:ext cx="16" cy="12"/>
              </a:xfrm>
              <a:custGeom>
                <a:avLst/>
                <a:gdLst>
                  <a:gd name="T0" fmla="*/ 0 w 33"/>
                  <a:gd name="T1" fmla="*/ 0 h 24"/>
                  <a:gd name="T2" fmla="*/ 0 w 33"/>
                  <a:gd name="T3" fmla="*/ 1 h 24"/>
                  <a:gd name="T4" fmla="*/ 0 w 33"/>
                  <a:gd name="T5" fmla="*/ 1 h 24"/>
                  <a:gd name="T6" fmla="*/ 0 w 33"/>
                  <a:gd name="T7" fmla="*/ 1 h 24"/>
                  <a:gd name="T8" fmla="*/ 0 w 33"/>
                  <a:gd name="T9" fmla="*/ 1 h 24"/>
                  <a:gd name="T10" fmla="*/ 0 w 33"/>
                  <a:gd name="T11" fmla="*/ 1 h 24"/>
                  <a:gd name="T12" fmla="*/ 0 w 33"/>
                  <a:gd name="T13" fmla="*/ 1 h 24"/>
                  <a:gd name="T14" fmla="*/ 0 w 33"/>
                  <a:gd name="T15" fmla="*/ 1 h 24"/>
                  <a:gd name="T16" fmla="*/ 0 w 33"/>
                  <a:gd name="T17" fmla="*/ 1 h 24"/>
                  <a:gd name="T18" fmla="*/ 0 w 33"/>
                  <a:gd name="T19" fmla="*/ 1 h 24"/>
                  <a:gd name="T20" fmla="*/ 0 w 33"/>
                  <a:gd name="T21" fmla="*/ 1 h 24"/>
                  <a:gd name="T22" fmla="*/ 0 w 33"/>
                  <a:gd name="T23" fmla="*/ 1 h 24"/>
                  <a:gd name="T24" fmla="*/ 0 w 33"/>
                  <a:gd name="T25" fmla="*/ 0 h 2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33" h="24">
                    <a:moveTo>
                      <a:pt x="0" y="0"/>
                    </a:moveTo>
                    <a:lnTo>
                      <a:pt x="5" y="3"/>
                    </a:lnTo>
                    <a:lnTo>
                      <a:pt x="10" y="5"/>
                    </a:lnTo>
                    <a:lnTo>
                      <a:pt x="15" y="8"/>
                    </a:lnTo>
                    <a:lnTo>
                      <a:pt x="22" y="12"/>
                    </a:lnTo>
                    <a:lnTo>
                      <a:pt x="27" y="16"/>
                    </a:lnTo>
                    <a:lnTo>
                      <a:pt x="30" y="20"/>
                    </a:lnTo>
                    <a:lnTo>
                      <a:pt x="33" y="22"/>
                    </a:lnTo>
                    <a:lnTo>
                      <a:pt x="33" y="24"/>
                    </a:lnTo>
                    <a:lnTo>
                      <a:pt x="27" y="23"/>
                    </a:lnTo>
                    <a:lnTo>
                      <a:pt x="16" y="15"/>
                    </a:lnTo>
                    <a:lnTo>
                      <a:pt x="7" y="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71" name="Freeform 125"/>
              <p:cNvSpPr>
                <a:spLocks/>
              </p:cNvSpPr>
              <p:nvPr/>
            </p:nvSpPr>
            <p:spPr bwMode="auto">
              <a:xfrm>
                <a:off x="697" y="56"/>
                <a:ext cx="5" cy="22"/>
              </a:xfrm>
              <a:custGeom>
                <a:avLst/>
                <a:gdLst>
                  <a:gd name="T0" fmla="*/ 1 w 9"/>
                  <a:gd name="T1" fmla="*/ 0 h 44"/>
                  <a:gd name="T2" fmla="*/ 1 w 9"/>
                  <a:gd name="T3" fmla="*/ 1 h 44"/>
                  <a:gd name="T4" fmla="*/ 1 w 9"/>
                  <a:gd name="T5" fmla="*/ 1 h 44"/>
                  <a:gd name="T6" fmla="*/ 1 w 9"/>
                  <a:gd name="T7" fmla="*/ 1 h 44"/>
                  <a:gd name="T8" fmla="*/ 1 w 9"/>
                  <a:gd name="T9" fmla="*/ 1 h 44"/>
                  <a:gd name="T10" fmla="*/ 0 w 9"/>
                  <a:gd name="T11" fmla="*/ 1 h 44"/>
                  <a:gd name="T12" fmla="*/ 1 w 9"/>
                  <a:gd name="T13" fmla="*/ 1 h 44"/>
                  <a:gd name="T14" fmla="*/ 1 w 9"/>
                  <a:gd name="T15" fmla="*/ 1 h 44"/>
                  <a:gd name="T16" fmla="*/ 1 w 9"/>
                  <a:gd name="T17" fmla="*/ 0 h 4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9" h="44">
                    <a:moveTo>
                      <a:pt x="5" y="0"/>
                    </a:moveTo>
                    <a:lnTo>
                      <a:pt x="8" y="10"/>
                    </a:lnTo>
                    <a:lnTo>
                      <a:pt x="9" y="25"/>
                    </a:lnTo>
                    <a:lnTo>
                      <a:pt x="8" y="37"/>
                    </a:lnTo>
                    <a:lnTo>
                      <a:pt x="3" y="44"/>
                    </a:lnTo>
                    <a:lnTo>
                      <a:pt x="0" y="39"/>
                    </a:lnTo>
                    <a:lnTo>
                      <a:pt x="1" y="26"/>
                    </a:lnTo>
                    <a:lnTo>
                      <a:pt x="4" y="11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72" name="Freeform 126"/>
              <p:cNvSpPr>
                <a:spLocks/>
              </p:cNvSpPr>
              <p:nvPr/>
            </p:nvSpPr>
            <p:spPr bwMode="auto">
              <a:xfrm>
                <a:off x="689" y="53"/>
                <a:ext cx="6" cy="21"/>
              </a:xfrm>
              <a:custGeom>
                <a:avLst/>
                <a:gdLst>
                  <a:gd name="T0" fmla="*/ 0 w 13"/>
                  <a:gd name="T1" fmla="*/ 0 h 43"/>
                  <a:gd name="T2" fmla="*/ 0 w 13"/>
                  <a:gd name="T3" fmla="*/ 0 h 43"/>
                  <a:gd name="T4" fmla="*/ 0 w 13"/>
                  <a:gd name="T5" fmla="*/ 0 h 43"/>
                  <a:gd name="T6" fmla="*/ 0 w 13"/>
                  <a:gd name="T7" fmla="*/ 0 h 43"/>
                  <a:gd name="T8" fmla="*/ 0 w 13"/>
                  <a:gd name="T9" fmla="*/ 0 h 43"/>
                  <a:gd name="T10" fmla="*/ 0 w 13"/>
                  <a:gd name="T11" fmla="*/ 0 h 43"/>
                  <a:gd name="T12" fmla="*/ 0 w 13"/>
                  <a:gd name="T13" fmla="*/ 0 h 43"/>
                  <a:gd name="T14" fmla="*/ 0 w 13"/>
                  <a:gd name="T15" fmla="*/ 0 h 43"/>
                  <a:gd name="T16" fmla="*/ 0 w 13"/>
                  <a:gd name="T17" fmla="*/ 0 h 4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3" h="43">
                    <a:moveTo>
                      <a:pt x="13" y="0"/>
                    </a:moveTo>
                    <a:lnTo>
                      <a:pt x="13" y="10"/>
                    </a:lnTo>
                    <a:lnTo>
                      <a:pt x="12" y="24"/>
                    </a:lnTo>
                    <a:lnTo>
                      <a:pt x="8" y="37"/>
                    </a:lnTo>
                    <a:lnTo>
                      <a:pt x="3" y="43"/>
                    </a:lnTo>
                    <a:lnTo>
                      <a:pt x="0" y="37"/>
                    </a:lnTo>
                    <a:lnTo>
                      <a:pt x="4" y="24"/>
                    </a:lnTo>
                    <a:lnTo>
                      <a:pt x="10" y="9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73" name="Freeform 127"/>
              <p:cNvSpPr>
                <a:spLocks/>
              </p:cNvSpPr>
              <p:nvPr/>
            </p:nvSpPr>
            <p:spPr bwMode="auto">
              <a:xfrm>
                <a:off x="709" y="62"/>
                <a:ext cx="4" cy="20"/>
              </a:xfrm>
              <a:custGeom>
                <a:avLst/>
                <a:gdLst>
                  <a:gd name="T0" fmla="*/ 1 w 8"/>
                  <a:gd name="T1" fmla="*/ 0 h 40"/>
                  <a:gd name="T2" fmla="*/ 1 w 8"/>
                  <a:gd name="T3" fmla="*/ 1 h 40"/>
                  <a:gd name="T4" fmla="*/ 1 w 8"/>
                  <a:gd name="T5" fmla="*/ 1 h 40"/>
                  <a:gd name="T6" fmla="*/ 1 w 8"/>
                  <a:gd name="T7" fmla="*/ 1 h 40"/>
                  <a:gd name="T8" fmla="*/ 1 w 8"/>
                  <a:gd name="T9" fmla="*/ 1 h 40"/>
                  <a:gd name="T10" fmla="*/ 0 w 8"/>
                  <a:gd name="T11" fmla="*/ 1 h 40"/>
                  <a:gd name="T12" fmla="*/ 0 w 8"/>
                  <a:gd name="T13" fmla="*/ 1 h 40"/>
                  <a:gd name="T14" fmla="*/ 1 w 8"/>
                  <a:gd name="T15" fmla="*/ 1 h 40"/>
                  <a:gd name="T16" fmla="*/ 1 w 8"/>
                  <a:gd name="T17" fmla="*/ 0 h 4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8" h="40">
                    <a:moveTo>
                      <a:pt x="2" y="0"/>
                    </a:moveTo>
                    <a:lnTo>
                      <a:pt x="5" y="5"/>
                    </a:lnTo>
                    <a:lnTo>
                      <a:pt x="8" y="18"/>
                    </a:lnTo>
                    <a:lnTo>
                      <a:pt x="8" y="32"/>
                    </a:lnTo>
                    <a:lnTo>
                      <a:pt x="4" y="40"/>
                    </a:lnTo>
                    <a:lnTo>
                      <a:pt x="0" y="38"/>
                    </a:lnTo>
                    <a:lnTo>
                      <a:pt x="0" y="26"/>
                    </a:lnTo>
                    <a:lnTo>
                      <a:pt x="2" y="1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74" name="Freeform 128"/>
              <p:cNvSpPr>
                <a:spLocks/>
              </p:cNvSpPr>
              <p:nvPr/>
            </p:nvSpPr>
            <p:spPr bwMode="auto">
              <a:xfrm>
                <a:off x="718" y="64"/>
                <a:ext cx="8" cy="24"/>
              </a:xfrm>
              <a:custGeom>
                <a:avLst/>
                <a:gdLst>
                  <a:gd name="T0" fmla="*/ 0 w 16"/>
                  <a:gd name="T1" fmla="*/ 0 h 47"/>
                  <a:gd name="T2" fmla="*/ 1 w 16"/>
                  <a:gd name="T3" fmla="*/ 1 h 47"/>
                  <a:gd name="T4" fmla="*/ 1 w 16"/>
                  <a:gd name="T5" fmla="*/ 1 h 47"/>
                  <a:gd name="T6" fmla="*/ 1 w 16"/>
                  <a:gd name="T7" fmla="*/ 1 h 47"/>
                  <a:gd name="T8" fmla="*/ 1 w 16"/>
                  <a:gd name="T9" fmla="*/ 1 h 47"/>
                  <a:gd name="T10" fmla="*/ 1 w 16"/>
                  <a:gd name="T11" fmla="*/ 1 h 47"/>
                  <a:gd name="T12" fmla="*/ 1 w 16"/>
                  <a:gd name="T13" fmla="*/ 1 h 47"/>
                  <a:gd name="T14" fmla="*/ 1 w 16"/>
                  <a:gd name="T15" fmla="*/ 1 h 47"/>
                  <a:gd name="T16" fmla="*/ 0 w 16"/>
                  <a:gd name="T17" fmla="*/ 0 h 4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6" h="47">
                    <a:moveTo>
                      <a:pt x="0" y="0"/>
                    </a:moveTo>
                    <a:lnTo>
                      <a:pt x="7" y="12"/>
                    </a:lnTo>
                    <a:lnTo>
                      <a:pt x="14" y="26"/>
                    </a:lnTo>
                    <a:lnTo>
                      <a:pt x="16" y="40"/>
                    </a:lnTo>
                    <a:lnTo>
                      <a:pt x="14" y="47"/>
                    </a:lnTo>
                    <a:lnTo>
                      <a:pt x="8" y="43"/>
                    </a:lnTo>
                    <a:lnTo>
                      <a:pt x="5" y="28"/>
                    </a:lnTo>
                    <a:lnTo>
                      <a:pt x="2" y="1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75" name="Freeform 129"/>
              <p:cNvSpPr>
                <a:spLocks/>
              </p:cNvSpPr>
              <p:nvPr/>
            </p:nvSpPr>
            <p:spPr bwMode="auto">
              <a:xfrm>
                <a:off x="729" y="67"/>
                <a:ext cx="9" cy="26"/>
              </a:xfrm>
              <a:custGeom>
                <a:avLst/>
                <a:gdLst>
                  <a:gd name="T0" fmla="*/ 0 w 18"/>
                  <a:gd name="T1" fmla="*/ 0 h 51"/>
                  <a:gd name="T2" fmla="*/ 1 w 18"/>
                  <a:gd name="T3" fmla="*/ 1 h 51"/>
                  <a:gd name="T4" fmla="*/ 1 w 18"/>
                  <a:gd name="T5" fmla="*/ 1 h 51"/>
                  <a:gd name="T6" fmla="*/ 1 w 18"/>
                  <a:gd name="T7" fmla="*/ 1 h 51"/>
                  <a:gd name="T8" fmla="*/ 1 w 18"/>
                  <a:gd name="T9" fmla="*/ 1 h 51"/>
                  <a:gd name="T10" fmla="*/ 1 w 18"/>
                  <a:gd name="T11" fmla="*/ 1 h 51"/>
                  <a:gd name="T12" fmla="*/ 1 w 18"/>
                  <a:gd name="T13" fmla="*/ 1 h 51"/>
                  <a:gd name="T14" fmla="*/ 1 w 18"/>
                  <a:gd name="T15" fmla="*/ 1 h 51"/>
                  <a:gd name="T16" fmla="*/ 0 w 18"/>
                  <a:gd name="T17" fmla="*/ 0 h 5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8" h="51">
                    <a:moveTo>
                      <a:pt x="0" y="0"/>
                    </a:moveTo>
                    <a:lnTo>
                      <a:pt x="7" y="11"/>
                    </a:lnTo>
                    <a:lnTo>
                      <a:pt x="14" y="29"/>
                    </a:lnTo>
                    <a:lnTo>
                      <a:pt x="18" y="45"/>
                    </a:lnTo>
                    <a:lnTo>
                      <a:pt x="16" y="51"/>
                    </a:lnTo>
                    <a:lnTo>
                      <a:pt x="10" y="44"/>
                    </a:lnTo>
                    <a:lnTo>
                      <a:pt x="6" y="28"/>
                    </a:lnTo>
                    <a:lnTo>
                      <a:pt x="2" y="1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76" name="Freeform 130"/>
              <p:cNvSpPr>
                <a:spLocks/>
              </p:cNvSpPr>
              <p:nvPr/>
            </p:nvSpPr>
            <p:spPr bwMode="auto">
              <a:xfrm>
                <a:off x="749" y="66"/>
                <a:ext cx="16" cy="27"/>
              </a:xfrm>
              <a:custGeom>
                <a:avLst/>
                <a:gdLst>
                  <a:gd name="T0" fmla="*/ 0 w 32"/>
                  <a:gd name="T1" fmla="*/ 0 h 54"/>
                  <a:gd name="T2" fmla="*/ 1 w 32"/>
                  <a:gd name="T3" fmla="*/ 1 h 54"/>
                  <a:gd name="T4" fmla="*/ 1 w 32"/>
                  <a:gd name="T5" fmla="*/ 1 h 54"/>
                  <a:gd name="T6" fmla="*/ 1 w 32"/>
                  <a:gd name="T7" fmla="*/ 1 h 54"/>
                  <a:gd name="T8" fmla="*/ 1 w 32"/>
                  <a:gd name="T9" fmla="*/ 1 h 54"/>
                  <a:gd name="T10" fmla="*/ 1 w 32"/>
                  <a:gd name="T11" fmla="*/ 1 h 54"/>
                  <a:gd name="T12" fmla="*/ 1 w 32"/>
                  <a:gd name="T13" fmla="*/ 1 h 54"/>
                  <a:gd name="T14" fmla="*/ 1 w 32"/>
                  <a:gd name="T15" fmla="*/ 1 h 54"/>
                  <a:gd name="T16" fmla="*/ 1 w 32"/>
                  <a:gd name="T17" fmla="*/ 1 h 54"/>
                  <a:gd name="T18" fmla="*/ 1 w 32"/>
                  <a:gd name="T19" fmla="*/ 1 h 54"/>
                  <a:gd name="T20" fmla="*/ 1 w 32"/>
                  <a:gd name="T21" fmla="*/ 1 h 54"/>
                  <a:gd name="T22" fmla="*/ 1 w 32"/>
                  <a:gd name="T23" fmla="*/ 1 h 54"/>
                  <a:gd name="T24" fmla="*/ 0 w 32"/>
                  <a:gd name="T25" fmla="*/ 0 h 5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32" h="54">
                    <a:moveTo>
                      <a:pt x="0" y="0"/>
                    </a:moveTo>
                    <a:lnTo>
                      <a:pt x="6" y="4"/>
                    </a:lnTo>
                    <a:lnTo>
                      <a:pt x="12" y="11"/>
                    </a:lnTo>
                    <a:lnTo>
                      <a:pt x="17" y="19"/>
                    </a:lnTo>
                    <a:lnTo>
                      <a:pt x="23" y="28"/>
                    </a:lnTo>
                    <a:lnTo>
                      <a:pt x="28" y="36"/>
                    </a:lnTo>
                    <a:lnTo>
                      <a:pt x="31" y="45"/>
                    </a:lnTo>
                    <a:lnTo>
                      <a:pt x="32" y="50"/>
                    </a:lnTo>
                    <a:lnTo>
                      <a:pt x="31" y="54"/>
                    </a:lnTo>
                    <a:lnTo>
                      <a:pt x="24" y="47"/>
                    </a:lnTo>
                    <a:lnTo>
                      <a:pt x="16" y="30"/>
                    </a:lnTo>
                    <a:lnTo>
                      <a:pt x="8" y="1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77" name="Freeform 131"/>
              <p:cNvSpPr>
                <a:spLocks/>
              </p:cNvSpPr>
              <p:nvPr/>
            </p:nvSpPr>
            <p:spPr bwMode="auto">
              <a:xfrm>
                <a:off x="770" y="62"/>
                <a:ext cx="19" cy="25"/>
              </a:xfrm>
              <a:custGeom>
                <a:avLst/>
                <a:gdLst>
                  <a:gd name="T0" fmla="*/ 0 w 37"/>
                  <a:gd name="T1" fmla="*/ 0 h 49"/>
                  <a:gd name="T2" fmla="*/ 1 w 37"/>
                  <a:gd name="T3" fmla="*/ 1 h 49"/>
                  <a:gd name="T4" fmla="*/ 1 w 37"/>
                  <a:gd name="T5" fmla="*/ 1 h 49"/>
                  <a:gd name="T6" fmla="*/ 1 w 37"/>
                  <a:gd name="T7" fmla="*/ 1 h 49"/>
                  <a:gd name="T8" fmla="*/ 1 w 37"/>
                  <a:gd name="T9" fmla="*/ 1 h 49"/>
                  <a:gd name="T10" fmla="*/ 1 w 37"/>
                  <a:gd name="T11" fmla="*/ 1 h 49"/>
                  <a:gd name="T12" fmla="*/ 1 w 37"/>
                  <a:gd name="T13" fmla="*/ 1 h 49"/>
                  <a:gd name="T14" fmla="*/ 1 w 37"/>
                  <a:gd name="T15" fmla="*/ 1 h 49"/>
                  <a:gd name="T16" fmla="*/ 1 w 37"/>
                  <a:gd name="T17" fmla="*/ 1 h 49"/>
                  <a:gd name="T18" fmla="*/ 1 w 37"/>
                  <a:gd name="T19" fmla="*/ 1 h 49"/>
                  <a:gd name="T20" fmla="*/ 1 w 37"/>
                  <a:gd name="T21" fmla="*/ 1 h 49"/>
                  <a:gd name="T22" fmla="*/ 1 w 37"/>
                  <a:gd name="T23" fmla="*/ 1 h 49"/>
                  <a:gd name="T24" fmla="*/ 1 w 37"/>
                  <a:gd name="T25" fmla="*/ 1 h 49"/>
                  <a:gd name="T26" fmla="*/ 1 w 37"/>
                  <a:gd name="T27" fmla="*/ 1 h 49"/>
                  <a:gd name="T28" fmla="*/ 1 w 37"/>
                  <a:gd name="T29" fmla="*/ 1 h 49"/>
                  <a:gd name="T30" fmla="*/ 1 w 37"/>
                  <a:gd name="T31" fmla="*/ 1 h 49"/>
                  <a:gd name="T32" fmla="*/ 0 w 37"/>
                  <a:gd name="T33" fmla="*/ 0 h 4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7" h="49">
                    <a:moveTo>
                      <a:pt x="0" y="0"/>
                    </a:moveTo>
                    <a:lnTo>
                      <a:pt x="5" y="3"/>
                    </a:lnTo>
                    <a:lnTo>
                      <a:pt x="10" y="10"/>
                    </a:lnTo>
                    <a:lnTo>
                      <a:pt x="17" y="17"/>
                    </a:lnTo>
                    <a:lnTo>
                      <a:pt x="24" y="25"/>
                    </a:lnTo>
                    <a:lnTo>
                      <a:pt x="30" y="33"/>
                    </a:lnTo>
                    <a:lnTo>
                      <a:pt x="34" y="40"/>
                    </a:lnTo>
                    <a:lnTo>
                      <a:pt x="37" y="46"/>
                    </a:lnTo>
                    <a:lnTo>
                      <a:pt x="36" y="49"/>
                    </a:lnTo>
                    <a:lnTo>
                      <a:pt x="32" y="48"/>
                    </a:lnTo>
                    <a:lnTo>
                      <a:pt x="28" y="43"/>
                    </a:lnTo>
                    <a:lnTo>
                      <a:pt x="22" y="36"/>
                    </a:lnTo>
                    <a:lnTo>
                      <a:pt x="17" y="27"/>
                    </a:lnTo>
                    <a:lnTo>
                      <a:pt x="11" y="18"/>
                    </a:lnTo>
                    <a:lnTo>
                      <a:pt x="7" y="10"/>
                    </a:lnTo>
                    <a:lnTo>
                      <a:pt x="3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78" name="Freeform 132"/>
              <p:cNvSpPr>
                <a:spLocks/>
              </p:cNvSpPr>
              <p:nvPr/>
            </p:nvSpPr>
            <p:spPr bwMode="auto">
              <a:xfrm>
                <a:off x="739" y="68"/>
                <a:ext cx="15" cy="23"/>
              </a:xfrm>
              <a:custGeom>
                <a:avLst/>
                <a:gdLst>
                  <a:gd name="T0" fmla="*/ 0 w 31"/>
                  <a:gd name="T1" fmla="*/ 0 h 45"/>
                  <a:gd name="T2" fmla="*/ 0 w 31"/>
                  <a:gd name="T3" fmla="*/ 1 h 45"/>
                  <a:gd name="T4" fmla="*/ 0 w 31"/>
                  <a:gd name="T5" fmla="*/ 1 h 45"/>
                  <a:gd name="T6" fmla="*/ 0 w 31"/>
                  <a:gd name="T7" fmla="*/ 1 h 45"/>
                  <a:gd name="T8" fmla="*/ 0 w 31"/>
                  <a:gd name="T9" fmla="*/ 1 h 45"/>
                  <a:gd name="T10" fmla="*/ 0 w 31"/>
                  <a:gd name="T11" fmla="*/ 1 h 45"/>
                  <a:gd name="T12" fmla="*/ 0 w 31"/>
                  <a:gd name="T13" fmla="*/ 1 h 45"/>
                  <a:gd name="T14" fmla="*/ 0 w 31"/>
                  <a:gd name="T15" fmla="*/ 1 h 45"/>
                  <a:gd name="T16" fmla="*/ 0 w 31"/>
                  <a:gd name="T17" fmla="*/ 1 h 45"/>
                  <a:gd name="T18" fmla="*/ 0 w 31"/>
                  <a:gd name="T19" fmla="*/ 1 h 45"/>
                  <a:gd name="T20" fmla="*/ 0 w 31"/>
                  <a:gd name="T21" fmla="*/ 1 h 45"/>
                  <a:gd name="T22" fmla="*/ 0 w 31"/>
                  <a:gd name="T23" fmla="*/ 1 h 45"/>
                  <a:gd name="T24" fmla="*/ 0 w 31"/>
                  <a:gd name="T25" fmla="*/ 0 h 45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31" h="45">
                    <a:moveTo>
                      <a:pt x="0" y="0"/>
                    </a:moveTo>
                    <a:lnTo>
                      <a:pt x="3" y="4"/>
                    </a:lnTo>
                    <a:lnTo>
                      <a:pt x="9" y="9"/>
                    </a:lnTo>
                    <a:lnTo>
                      <a:pt x="15" y="16"/>
                    </a:lnTo>
                    <a:lnTo>
                      <a:pt x="21" y="24"/>
                    </a:lnTo>
                    <a:lnTo>
                      <a:pt x="26" y="31"/>
                    </a:lnTo>
                    <a:lnTo>
                      <a:pt x="30" y="38"/>
                    </a:lnTo>
                    <a:lnTo>
                      <a:pt x="31" y="43"/>
                    </a:lnTo>
                    <a:lnTo>
                      <a:pt x="28" y="45"/>
                    </a:lnTo>
                    <a:lnTo>
                      <a:pt x="20" y="39"/>
                    </a:lnTo>
                    <a:lnTo>
                      <a:pt x="12" y="25"/>
                    </a:lnTo>
                    <a:lnTo>
                      <a:pt x="4" y="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79" name="Freeform 133"/>
              <p:cNvSpPr>
                <a:spLocks/>
              </p:cNvSpPr>
              <p:nvPr/>
            </p:nvSpPr>
            <p:spPr bwMode="auto">
              <a:xfrm>
                <a:off x="740" y="34"/>
                <a:ext cx="20" cy="36"/>
              </a:xfrm>
              <a:custGeom>
                <a:avLst/>
                <a:gdLst>
                  <a:gd name="T0" fmla="*/ 1 w 39"/>
                  <a:gd name="T1" fmla="*/ 0 h 72"/>
                  <a:gd name="T2" fmla="*/ 1 w 39"/>
                  <a:gd name="T3" fmla="*/ 1 h 72"/>
                  <a:gd name="T4" fmla="*/ 1 w 39"/>
                  <a:gd name="T5" fmla="*/ 1 h 72"/>
                  <a:gd name="T6" fmla="*/ 1 w 39"/>
                  <a:gd name="T7" fmla="*/ 1 h 72"/>
                  <a:gd name="T8" fmla="*/ 1 w 39"/>
                  <a:gd name="T9" fmla="*/ 1 h 72"/>
                  <a:gd name="T10" fmla="*/ 1 w 39"/>
                  <a:gd name="T11" fmla="*/ 1 h 72"/>
                  <a:gd name="T12" fmla="*/ 1 w 39"/>
                  <a:gd name="T13" fmla="*/ 1 h 72"/>
                  <a:gd name="T14" fmla="*/ 1 w 39"/>
                  <a:gd name="T15" fmla="*/ 1 h 72"/>
                  <a:gd name="T16" fmla="*/ 0 w 39"/>
                  <a:gd name="T17" fmla="*/ 1 h 72"/>
                  <a:gd name="T18" fmla="*/ 1 w 39"/>
                  <a:gd name="T19" fmla="*/ 1 h 72"/>
                  <a:gd name="T20" fmla="*/ 1 w 39"/>
                  <a:gd name="T21" fmla="*/ 1 h 72"/>
                  <a:gd name="T22" fmla="*/ 1 w 39"/>
                  <a:gd name="T23" fmla="*/ 1 h 72"/>
                  <a:gd name="T24" fmla="*/ 1 w 39"/>
                  <a:gd name="T25" fmla="*/ 1 h 72"/>
                  <a:gd name="T26" fmla="*/ 1 w 39"/>
                  <a:gd name="T27" fmla="*/ 1 h 72"/>
                  <a:gd name="T28" fmla="*/ 1 w 39"/>
                  <a:gd name="T29" fmla="*/ 1 h 72"/>
                  <a:gd name="T30" fmla="*/ 1 w 39"/>
                  <a:gd name="T31" fmla="*/ 1 h 72"/>
                  <a:gd name="T32" fmla="*/ 1 w 39"/>
                  <a:gd name="T33" fmla="*/ 0 h 7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9" h="72">
                    <a:moveTo>
                      <a:pt x="38" y="0"/>
                    </a:moveTo>
                    <a:lnTo>
                      <a:pt x="39" y="5"/>
                    </a:lnTo>
                    <a:lnTo>
                      <a:pt x="38" y="12"/>
                    </a:lnTo>
                    <a:lnTo>
                      <a:pt x="33" y="23"/>
                    </a:lnTo>
                    <a:lnTo>
                      <a:pt x="29" y="35"/>
                    </a:lnTo>
                    <a:lnTo>
                      <a:pt x="22" y="46"/>
                    </a:lnTo>
                    <a:lnTo>
                      <a:pt x="15" y="58"/>
                    </a:lnTo>
                    <a:lnTo>
                      <a:pt x="7" y="66"/>
                    </a:lnTo>
                    <a:lnTo>
                      <a:pt x="0" y="72"/>
                    </a:lnTo>
                    <a:lnTo>
                      <a:pt x="2" y="66"/>
                    </a:lnTo>
                    <a:lnTo>
                      <a:pt x="7" y="57"/>
                    </a:lnTo>
                    <a:lnTo>
                      <a:pt x="13" y="45"/>
                    </a:lnTo>
                    <a:lnTo>
                      <a:pt x="18" y="32"/>
                    </a:lnTo>
                    <a:lnTo>
                      <a:pt x="25" y="20"/>
                    </a:lnTo>
                    <a:lnTo>
                      <a:pt x="31" y="9"/>
                    </a:lnTo>
                    <a:lnTo>
                      <a:pt x="36" y="2"/>
                    </a:lnTo>
                    <a:lnTo>
                      <a:pt x="38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80" name="Freeform 134"/>
              <p:cNvSpPr>
                <a:spLocks/>
              </p:cNvSpPr>
              <p:nvPr/>
            </p:nvSpPr>
            <p:spPr bwMode="auto">
              <a:xfrm>
                <a:off x="758" y="39"/>
                <a:ext cx="16" cy="28"/>
              </a:xfrm>
              <a:custGeom>
                <a:avLst/>
                <a:gdLst>
                  <a:gd name="T0" fmla="*/ 0 w 33"/>
                  <a:gd name="T1" fmla="*/ 0 h 56"/>
                  <a:gd name="T2" fmla="*/ 0 w 33"/>
                  <a:gd name="T3" fmla="*/ 1 h 56"/>
                  <a:gd name="T4" fmla="*/ 0 w 33"/>
                  <a:gd name="T5" fmla="*/ 1 h 56"/>
                  <a:gd name="T6" fmla="*/ 0 w 33"/>
                  <a:gd name="T7" fmla="*/ 1 h 56"/>
                  <a:gd name="T8" fmla="*/ 0 w 33"/>
                  <a:gd name="T9" fmla="*/ 1 h 56"/>
                  <a:gd name="T10" fmla="*/ 0 w 33"/>
                  <a:gd name="T11" fmla="*/ 1 h 56"/>
                  <a:gd name="T12" fmla="*/ 0 w 33"/>
                  <a:gd name="T13" fmla="*/ 1 h 56"/>
                  <a:gd name="T14" fmla="*/ 0 w 33"/>
                  <a:gd name="T15" fmla="*/ 1 h 56"/>
                  <a:gd name="T16" fmla="*/ 0 w 33"/>
                  <a:gd name="T17" fmla="*/ 1 h 56"/>
                  <a:gd name="T18" fmla="*/ 0 w 33"/>
                  <a:gd name="T19" fmla="*/ 1 h 56"/>
                  <a:gd name="T20" fmla="*/ 0 w 33"/>
                  <a:gd name="T21" fmla="*/ 1 h 56"/>
                  <a:gd name="T22" fmla="*/ 0 w 33"/>
                  <a:gd name="T23" fmla="*/ 1 h 56"/>
                  <a:gd name="T24" fmla="*/ 0 w 33"/>
                  <a:gd name="T25" fmla="*/ 0 h 5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33" h="56">
                    <a:moveTo>
                      <a:pt x="33" y="0"/>
                    </a:moveTo>
                    <a:lnTo>
                      <a:pt x="33" y="3"/>
                    </a:lnTo>
                    <a:lnTo>
                      <a:pt x="32" y="8"/>
                    </a:lnTo>
                    <a:lnTo>
                      <a:pt x="30" y="17"/>
                    </a:lnTo>
                    <a:lnTo>
                      <a:pt x="25" y="25"/>
                    </a:lnTo>
                    <a:lnTo>
                      <a:pt x="19" y="35"/>
                    </a:lnTo>
                    <a:lnTo>
                      <a:pt x="13" y="43"/>
                    </a:lnTo>
                    <a:lnTo>
                      <a:pt x="6" y="51"/>
                    </a:lnTo>
                    <a:lnTo>
                      <a:pt x="0" y="56"/>
                    </a:lnTo>
                    <a:lnTo>
                      <a:pt x="8" y="42"/>
                    </a:lnTo>
                    <a:lnTo>
                      <a:pt x="18" y="22"/>
                    </a:lnTo>
                    <a:lnTo>
                      <a:pt x="27" y="6"/>
                    </a:lnTo>
                    <a:lnTo>
                      <a:pt x="33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81" name="Freeform 135"/>
              <p:cNvSpPr>
                <a:spLocks/>
              </p:cNvSpPr>
              <p:nvPr/>
            </p:nvSpPr>
            <p:spPr bwMode="auto">
              <a:xfrm>
                <a:off x="760" y="65"/>
                <a:ext cx="18" cy="24"/>
              </a:xfrm>
              <a:custGeom>
                <a:avLst/>
                <a:gdLst>
                  <a:gd name="T0" fmla="*/ 0 w 36"/>
                  <a:gd name="T1" fmla="*/ 0 h 49"/>
                  <a:gd name="T2" fmla="*/ 1 w 36"/>
                  <a:gd name="T3" fmla="*/ 0 h 49"/>
                  <a:gd name="T4" fmla="*/ 1 w 36"/>
                  <a:gd name="T5" fmla="*/ 0 h 49"/>
                  <a:gd name="T6" fmla="*/ 1 w 36"/>
                  <a:gd name="T7" fmla="*/ 0 h 49"/>
                  <a:gd name="T8" fmla="*/ 1 w 36"/>
                  <a:gd name="T9" fmla="*/ 0 h 49"/>
                  <a:gd name="T10" fmla="*/ 1 w 36"/>
                  <a:gd name="T11" fmla="*/ 0 h 49"/>
                  <a:gd name="T12" fmla="*/ 1 w 36"/>
                  <a:gd name="T13" fmla="*/ 0 h 49"/>
                  <a:gd name="T14" fmla="*/ 1 w 36"/>
                  <a:gd name="T15" fmla="*/ 0 h 49"/>
                  <a:gd name="T16" fmla="*/ 1 w 36"/>
                  <a:gd name="T17" fmla="*/ 0 h 49"/>
                  <a:gd name="T18" fmla="*/ 1 w 36"/>
                  <a:gd name="T19" fmla="*/ 0 h 49"/>
                  <a:gd name="T20" fmla="*/ 1 w 36"/>
                  <a:gd name="T21" fmla="*/ 0 h 49"/>
                  <a:gd name="T22" fmla="*/ 1 w 36"/>
                  <a:gd name="T23" fmla="*/ 0 h 49"/>
                  <a:gd name="T24" fmla="*/ 1 w 36"/>
                  <a:gd name="T25" fmla="*/ 0 h 49"/>
                  <a:gd name="T26" fmla="*/ 1 w 36"/>
                  <a:gd name="T27" fmla="*/ 0 h 49"/>
                  <a:gd name="T28" fmla="*/ 1 w 36"/>
                  <a:gd name="T29" fmla="*/ 0 h 49"/>
                  <a:gd name="T30" fmla="*/ 1 w 36"/>
                  <a:gd name="T31" fmla="*/ 0 h 49"/>
                  <a:gd name="T32" fmla="*/ 0 w 36"/>
                  <a:gd name="T33" fmla="*/ 0 h 4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6" h="49">
                    <a:moveTo>
                      <a:pt x="0" y="0"/>
                    </a:moveTo>
                    <a:lnTo>
                      <a:pt x="5" y="4"/>
                    </a:lnTo>
                    <a:lnTo>
                      <a:pt x="11" y="11"/>
                    </a:lnTo>
                    <a:lnTo>
                      <a:pt x="16" y="18"/>
                    </a:lnTo>
                    <a:lnTo>
                      <a:pt x="23" y="26"/>
                    </a:lnTo>
                    <a:lnTo>
                      <a:pt x="29" y="34"/>
                    </a:lnTo>
                    <a:lnTo>
                      <a:pt x="34" y="41"/>
                    </a:lnTo>
                    <a:lnTo>
                      <a:pt x="36" y="45"/>
                    </a:lnTo>
                    <a:lnTo>
                      <a:pt x="35" y="49"/>
                    </a:lnTo>
                    <a:lnTo>
                      <a:pt x="31" y="49"/>
                    </a:lnTo>
                    <a:lnTo>
                      <a:pt x="27" y="44"/>
                    </a:lnTo>
                    <a:lnTo>
                      <a:pt x="21" y="37"/>
                    </a:lnTo>
                    <a:lnTo>
                      <a:pt x="16" y="28"/>
                    </a:lnTo>
                    <a:lnTo>
                      <a:pt x="12" y="19"/>
                    </a:lnTo>
                    <a:lnTo>
                      <a:pt x="7" y="11"/>
                    </a:lnTo>
                    <a:lnTo>
                      <a:pt x="2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82" name="Freeform 136"/>
              <p:cNvSpPr>
                <a:spLocks/>
              </p:cNvSpPr>
              <p:nvPr/>
            </p:nvSpPr>
            <p:spPr bwMode="auto">
              <a:xfrm>
                <a:off x="130" y="435"/>
                <a:ext cx="44" cy="114"/>
              </a:xfrm>
              <a:custGeom>
                <a:avLst/>
                <a:gdLst>
                  <a:gd name="T0" fmla="*/ 1 w 88"/>
                  <a:gd name="T1" fmla="*/ 0 h 229"/>
                  <a:gd name="T2" fmla="*/ 1 w 88"/>
                  <a:gd name="T3" fmla="*/ 0 h 229"/>
                  <a:gd name="T4" fmla="*/ 1 w 88"/>
                  <a:gd name="T5" fmla="*/ 0 h 229"/>
                  <a:gd name="T6" fmla="*/ 1 w 88"/>
                  <a:gd name="T7" fmla="*/ 0 h 229"/>
                  <a:gd name="T8" fmla="*/ 1 w 88"/>
                  <a:gd name="T9" fmla="*/ 0 h 229"/>
                  <a:gd name="T10" fmla="*/ 1 w 88"/>
                  <a:gd name="T11" fmla="*/ 0 h 229"/>
                  <a:gd name="T12" fmla="*/ 1 w 88"/>
                  <a:gd name="T13" fmla="*/ 0 h 229"/>
                  <a:gd name="T14" fmla="*/ 1 w 88"/>
                  <a:gd name="T15" fmla="*/ 0 h 229"/>
                  <a:gd name="T16" fmla="*/ 1 w 88"/>
                  <a:gd name="T17" fmla="*/ 1 h 229"/>
                  <a:gd name="T18" fmla="*/ 1 w 88"/>
                  <a:gd name="T19" fmla="*/ 1 h 229"/>
                  <a:gd name="T20" fmla="*/ 1 w 88"/>
                  <a:gd name="T21" fmla="*/ 1 h 229"/>
                  <a:gd name="T22" fmla="*/ 1 w 88"/>
                  <a:gd name="T23" fmla="*/ 1 h 229"/>
                  <a:gd name="T24" fmla="*/ 1 w 88"/>
                  <a:gd name="T25" fmla="*/ 1 h 229"/>
                  <a:gd name="T26" fmla="*/ 1 w 88"/>
                  <a:gd name="T27" fmla="*/ 1 h 229"/>
                  <a:gd name="T28" fmla="*/ 1 w 88"/>
                  <a:gd name="T29" fmla="*/ 1 h 229"/>
                  <a:gd name="T30" fmla="*/ 1 w 88"/>
                  <a:gd name="T31" fmla="*/ 1 h 229"/>
                  <a:gd name="T32" fmla="*/ 1 w 88"/>
                  <a:gd name="T33" fmla="*/ 1 h 229"/>
                  <a:gd name="T34" fmla="*/ 1 w 88"/>
                  <a:gd name="T35" fmla="*/ 0 h 229"/>
                  <a:gd name="T36" fmla="*/ 0 w 88"/>
                  <a:gd name="T37" fmla="*/ 0 h 229"/>
                  <a:gd name="T38" fmla="*/ 1 w 88"/>
                  <a:gd name="T39" fmla="*/ 0 h 229"/>
                  <a:gd name="T40" fmla="*/ 1 w 88"/>
                  <a:gd name="T41" fmla="*/ 0 h 229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88" h="229">
                    <a:moveTo>
                      <a:pt x="16" y="0"/>
                    </a:moveTo>
                    <a:lnTo>
                      <a:pt x="18" y="0"/>
                    </a:lnTo>
                    <a:lnTo>
                      <a:pt x="19" y="3"/>
                    </a:lnTo>
                    <a:lnTo>
                      <a:pt x="20" y="5"/>
                    </a:lnTo>
                    <a:lnTo>
                      <a:pt x="21" y="6"/>
                    </a:lnTo>
                    <a:lnTo>
                      <a:pt x="12" y="42"/>
                    </a:lnTo>
                    <a:lnTo>
                      <a:pt x="11" y="76"/>
                    </a:lnTo>
                    <a:lnTo>
                      <a:pt x="16" y="109"/>
                    </a:lnTo>
                    <a:lnTo>
                      <a:pt x="28" y="137"/>
                    </a:lnTo>
                    <a:lnTo>
                      <a:pt x="42" y="165"/>
                    </a:lnTo>
                    <a:lnTo>
                      <a:pt x="58" y="189"/>
                    </a:lnTo>
                    <a:lnTo>
                      <a:pt x="74" y="211"/>
                    </a:lnTo>
                    <a:lnTo>
                      <a:pt x="88" y="229"/>
                    </a:lnTo>
                    <a:lnTo>
                      <a:pt x="71" y="219"/>
                    </a:lnTo>
                    <a:lnTo>
                      <a:pt x="52" y="199"/>
                    </a:lnTo>
                    <a:lnTo>
                      <a:pt x="34" y="171"/>
                    </a:lnTo>
                    <a:lnTo>
                      <a:pt x="18" y="136"/>
                    </a:lnTo>
                    <a:lnTo>
                      <a:pt x="6" y="101"/>
                    </a:lnTo>
                    <a:lnTo>
                      <a:pt x="0" y="64"/>
                    </a:lnTo>
                    <a:lnTo>
                      <a:pt x="4" y="29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83" name="Freeform 137"/>
              <p:cNvSpPr>
                <a:spLocks/>
              </p:cNvSpPr>
              <p:nvPr/>
            </p:nvSpPr>
            <p:spPr bwMode="auto">
              <a:xfrm>
                <a:off x="151" y="523"/>
                <a:ext cx="38" cy="8"/>
              </a:xfrm>
              <a:custGeom>
                <a:avLst/>
                <a:gdLst>
                  <a:gd name="T0" fmla="*/ 1 w 76"/>
                  <a:gd name="T1" fmla="*/ 1 h 16"/>
                  <a:gd name="T2" fmla="*/ 1 w 76"/>
                  <a:gd name="T3" fmla="*/ 1 h 16"/>
                  <a:gd name="T4" fmla="*/ 1 w 76"/>
                  <a:gd name="T5" fmla="*/ 1 h 16"/>
                  <a:gd name="T6" fmla="*/ 1 w 76"/>
                  <a:gd name="T7" fmla="*/ 1 h 16"/>
                  <a:gd name="T8" fmla="*/ 1 w 76"/>
                  <a:gd name="T9" fmla="*/ 1 h 16"/>
                  <a:gd name="T10" fmla="*/ 1 w 76"/>
                  <a:gd name="T11" fmla="*/ 1 h 16"/>
                  <a:gd name="T12" fmla="*/ 1 w 76"/>
                  <a:gd name="T13" fmla="*/ 1 h 16"/>
                  <a:gd name="T14" fmla="*/ 1 w 76"/>
                  <a:gd name="T15" fmla="*/ 1 h 16"/>
                  <a:gd name="T16" fmla="*/ 0 w 76"/>
                  <a:gd name="T17" fmla="*/ 0 h 16"/>
                  <a:gd name="T18" fmla="*/ 1 w 76"/>
                  <a:gd name="T19" fmla="*/ 1 h 16"/>
                  <a:gd name="T20" fmla="*/ 1 w 76"/>
                  <a:gd name="T21" fmla="*/ 1 h 16"/>
                  <a:gd name="T22" fmla="*/ 1 w 76"/>
                  <a:gd name="T23" fmla="*/ 1 h 16"/>
                  <a:gd name="T24" fmla="*/ 1 w 76"/>
                  <a:gd name="T25" fmla="*/ 1 h 16"/>
                  <a:gd name="T26" fmla="*/ 1 w 76"/>
                  <a:gd name="T27" fmla="*/ 1 h 16"/>
                  <a:gd name="T28" fmla="*/ 1 w 76"/>
                  <a:gd name="T29" fmla="*/ 1 h 16"/>
                  <a:gd name="T30" fmla="*/ 1 w 76"/>
                  <a:gd name="T31" fmla="*/ 1 h 16"/>
                  <a:gd name="T32" fmla="*/ 1 w 76"/>
                  <a:gd name="T33" fmla="*/ 1 h 1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76" h="16">
                    <a:moveTo>
                      <a:pt x="76" y="14"/>
                    </a:moveTo>
                    <a:lnTo>
                      <a:pt x="74" y="15"/>
                    </a:lnTo>
                    <a:lnTo>
                      <a:pt x="67" y="16"/>
                    </a:lnTo>
                    <a:lnTo>
                      <a:pt x="57" y="16"/>
                    </a:lnTo>
                    <a:lnTo>
                      <a:pt x="45" y="15"/>
                    </a:lnTo>
                    <a:lnTo>
                      <a:pt x="32" y="14"/>
                    </a:lnTo>
                    <a:lnTo>
                      <a:pt x="19" y="10"/>
                    </a:lnTo>
                    <a:lnTo>
                      <a:pt x="9" y="6"/>
                    </a:lnTo>
                    <a:lnTo>
                      <a:pt x="0" y="0"/>
                    </a:lnTo>
                    <a:lnTo>
                      <a:pt x="8" y="1"/>
                    </a:lnTo>
                    <a:lnTo>
                      <a:pt x="19" y="3"/>
                    </a:lnTo>
                    <a:lnTo>
                      <a:pt x="32" y="4"/>
                    </a:lnTo>
                    <a:lnTo>
                      <a:pt x="45" y="7"/>
                    </a:lnTo>
                    <a:lnTo>
                      <a:pt x="56" y="8"/>
                    </a:lnTo>
                    <a:lnTo>
                      <a:pt x="67" y="10"/>
                    </a:lnTo>
                    <a:lnTo>
                      <a:pt x="74" y="11"/>
                    </a:lnTo>
                    <a:lnTo>
                      <a:pt x="76" y="1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84" name="Freeform 138"/>
              <p:cNvSpPr>
                <a:spLocks/>
              </p:cNvSpPr>
              <p:nvPr/>
            </p:nvSpPr>
            <p:spPr bwMode="auto">
              <a:xfrm>
                <a:off x="145" y="513"/>
                <a:ext cx="46" cy="12"/>
              </a:xfrm>
              <a:custGeom>
                <a:avLst/>
                <a:gdLst>
                  <a:gd name="T0" fmla="*/ 1 w 91"/>
                  <a:gd name="T1" fmla="*/ 1 h 23"/>
                  <a:gd name="T2" fmla="*/ 1 w 91"/>
                  <a:gd name="T3" fmla="*/ 1 h 23"/>
                  <a:gd name="T4" fmla="*/ 1 w 91"/>
                  <a:gd name="T5" fmla="*/ 1 h 23"/>
                  <a:gd name="T6" fmla="*/ 1 w 91"/>
                  <a:gd name="T7" fmla="*/ 1 h 23"/>
                  <a:gd name="T8" fmla="*/ 1 w 91"/>
                  <a:gd name="T9" fmla="*/ 1 h 23"/>
                  <a:gd name="T10" fmla="*/ 1 w 91"/>
                  <a:gd name="T11" fmla="*/ 1 h 23"/>
                  <a:gd name="T12" fmla="*/ 1 w 91"/>
                  <a:gd name="T13" fmla="*/ 1 h 23"/>
                  <a:gd name="T14" fmla="*/ 1 w 91"/>
                  <a:gd name="T15" fmla="*/ 1 h 23"/>
                  <a:gd name="T16" fmla="*/ 0 w 91"/>
                  <a:gd name="T17" fmla="*/ 0 h 23"/>
                  <a:gd name="T18" fmla="*/ 1 w 91"/>
                  <a:gd name="T19" fmla="*/ 1 h 23"/>
                  <a:gd name="T20" fmla="*/ 1 w 91"/>
                  <a:gd name="T21" fmla="*/ 1 h 23"/>
                  <a:gd name="T22" fmla="*/ 1 w 91"/>
                  <a:gd name="T23" fmla="*/ 1 h 23"/>
                  <a:gd name="T24" fmla="*/ 1 w 91"/>
                  <a:gd name="T25" fmla="*/ 1 h 23"/>
                  <a:gd name="T26" fmla="*/ 1 w 91"/>
                  <a:gd name="T27" fmla="*/ 1 h 23"/>
                  <a:gd name="T28" fmla="*/ 1 w 91"/>
                  <a:gd name="T29" fmla="*/ 1 h 23"/>
                  <a:gd name="T30" fmla="*/ 1 w 91"/>
                  <a:gd name="T31" fmla="*/ 1 h 23"/>
                  <a:gd name="T32" fmla="*/ 1 w 91"/>
                  <a:gd name="T33" fmla="*/ 1 h 2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91" h="23">
                    <a:moveTo>
                      <a:pt x="91" y="20"/>
                    </a:moveTo>
                    <a:lnTo>
                      <a:pt x="88" y="22"/>
                    </a:lnTo>
                    <a:lnTo>
                      <a:pt x="80" y="23"/>
                    </a:lnTo>
                    <a:lnTo>
                      <a:pt x="67" y="22"/>
                    </a:lnTo>
                    <a:lnTo>
                      <a:pt x="53" y="20"/>
                    </a:lnTo>
                    <a:lnTo>
                      <a:pt x="38" y="16"/>
                    </a:lnTo>
                    <a:lnTo>
                      <a:pt x="23" y="12"/>
                    </a:lnTo>
                    <a:lnTo>
                      <a:pt x="11" y="7"/>
                    </a:lnTo>
                    <a:lnTo>
                      <a:pt x="0" y="0"/>
                    </a:lnTo>
                    <a:lnTo>
                      <a:pt x="7" y="2"/>
                    </a:lnTo>
                    <a:lnTo>
                      <a:pt x="20" y="4"/>
                    </a:lnTo>
                    <a:lnTo>
                      <a:pt x="34" y="6"/>
                    </a:lnTo>
                    <a:lnTo>
                      <a:pt x="50" y="8"/>
                    </a:lnTo>
                    <a:lnTo>
                      <a:pt x="66" y="12"/>
                    </a:lnTo>
                    <a:lnTo>
                      <a:pt x="79" y="14"/>
                    </a:lnTo>
                    <a:lnTo>
                      <a:pt x="88" y="16"/>
                    </a:lnTo>
                    <a:lnTo>
                      <a:pt x="91" y="2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85" name="Freeform 139"/>
              <p:cNvSpPr>
                <a:spLocks/>
              </p:cNvSpPr>
              <p:nvPr/>
            </p:nvSpPr>
            <p:spPr bwMode="auto">
              <a:xfrm>
                <a:off x="137" y="497"/>
                <a:ext cx="48" cy="9"/>
              </a:xfrm>
              <a:custGeom>
                <a:avLst/>
                <a:gdLst>
                  <a:gd name="T0" fmla="*/ 1 w 96"/>
                  <a:gd name="T1" fmla="*/ 1 h 17"/>
                  <a:gd name="T2" fmla="*/ 1 w 96"/>
                  <a:gd name="T3" fmla="*/ 1 h 17"/>
                  <a:gd name="T4" fmla="*/ 1 w 96"/>
                  <a:gd name="T5" fmla="*/ 1 h 17"/>
                  <a:gd name="T6" fmla="*/ 1 w 96"/>
                  <a:gd name="T7" fmla="*/ 1 h 17"/>
                  <a:gd name="T8" fmla="*/ 1 w 96"/>
                  <a:gd name="T9" fmla="*/ 1 h 17"/>
                  <a:gd name="T10" fmla="*/ 1 w 96"/>
                  <a:gd name="T11" fmla="*/ 1 h 17"/>
                  <a:gd name="T12" fmla="*/ 1 w 96"/>
                  <a:gd name="T13" fmla="*/ 1 h 17"/>
                  <a:gd name="T14" fmla="*/ 1 w 96"/>
                  <a:gd name="T15" fmla="*/ 1 h 17"/>
                  <a:gd name="T16" fmla="*/ 0 w 96"/>
                  <a:gd name="T17" fmla="*/ 0 h 17"/>
                  <a:gd name="T18" fmla="*/ 1 w 96"/>
                  <a:gd name="T19" fmla="*/ 1 h 17"/>
                  <a:gd name="T20" fmla="*/ 1 w 96"/>
                  <a:gd name="T21" fmla="*/ 1 h 17"/>
                  <a:gd name="T22" fmla="*/ 1 w 96"/>
                  <a:gd name="T23" fmla="*/ 1 h 17"/>
                  <a:gd name="T24" fmla="*/ 1 w 96"/>
                  <a:gd name="T25" fmla="*/ 1 h 17"/>
                  <a:gd name="T26" fmla="*/ 1 w 96"/>
                  <a:gd name="T27" fmla="*/ 1 h 17"/>
                  <a:gd name="T28" fmla="*/ 1 w 96"/>
                  <a:gd name="T29" fmla="*/ 1 h 17"/>
                  <a:gd name="T30" fmla="*/ 1 w 96"/>
                  <a:gd name="T31" fmla="*/ 1 h 17"/>
                  <a:gd name="T32" fmla="*/ 1 w 96"/>
                  <a:gd name="T33" fmla="*/ 1 h 1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96" h="17">
                    <a:moveTo>
                      <a:pt x="96" y="12"/>
                    </a:moveTo>
                    <a:lnTo>
                      <a:pt x="91" y="15"/>
                    </a:lnTo>
                    <a:lnTo>
                      <a:pt x="82" y="17"/>
                    </a:lnTo>
                    <a:lnTo>
                      <a:pt x="69" y="17"/>
                    </a:lnTo>
                    <a:lnTo>
                      <a:pt x="53" y="16"/>
                    </a:lnTo>
                    <a:lnTo>
                      <a:pt x="37" y="14"/>
                    </a:lnTo>
                    <a:lnTo>
                      <a:pt x="22" y="10"/>
                    </a:lnTo>
                    <a:lnTo>
                      <a:pt x="9" y="6"/>
                    </a:lnTo>
                    <a:lnTo>
                      <a:pt x="0" y="0"/>
                    </a:lnTo>
                    <a:lnTo>
                      <a:pt x="7" y="1"/>
                    </a:lnTo>
                    <a:lnTo>
                      <a:pt x="20" y="1"/>
                    </a:lnTo>
                    <a:lnTo>
                      <a:pt x="35" y="3"/>
                    </a:lnTo>
                    <a:lnTo>
                      <a:pt x="52" y="4"/>
                    </a:lnTo>
                    <a:lnTo>
                      <a:pt x="68" y="7"/>
                    </a:lnTo>
                    <a:lnTo>
                      <a:pt x="82" y="8"/>
                    </a:lnTo>
                    <a:lnTo>
                      <a:pt x="92" y="10"/>
                    </a:lnTo>
                    <a:lnTo>
                      <a:pt x="96" y="1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86" name="Freeform 140"/>
              <p:cNvSpPr>
                <a:spLocks/>
              </p:cNvSpPr>
              <p:nvPr/>
            </p:nvSpPr>
            <p:spPr bwMode="auto">
              <a:xfrm>
                <a:off x="135" y="487"/>
                <a:ext cx="42" cy="6"/>
              </a:xfrm>
              <a:custGeom>
                <a:avLst/>
                <a:gdLst>
                  <a:gd name="T0" fmla="*/ 0 w 85"/>
                  <a:gd name="T1" fmla="*/ 0 h 13"/>
                  <a:gd name="T2" fmla="*/ 0 w 85"/>
                  <a:gd name="T3" fmla="*/ 0 h 13"/>
                  <a:gd name="T4" fmla="*/ 0 w 85"/>
                  <a:gd name="T5" fmla="*/ 0 h 13"/>
                  <a:gd name="T6" fmla="*/ 0 w 85"/>
                  <a:gd name="T7" fmla="*/ 0 h 13"/>
                  <a:gd name="T8" fmla="*/ 0 w 85"/>
                  <a:gd name="T9" fmla="*/ 0 h 13"/>
                  <a:gd name="T10" fmla="*/ 0 w 85"/>
                  <a:gd name="T11" fmla="*/ 0 h 13"/>
                  <a:gd name="T12" fmla="*/ 0 w 85"/>
                  <a:gd name="T13" fmla="*/ 0 h 13"/>
                  <a:gd name="T14" fmla="*/ 0 w 85"/>
                  <a:gd name="T15" fmla="*/ 0 h 13"/>
                  <a:gd name="T16" fmla="*/ 0 w 85"/>
                  <a:gd name="T17" fmla="*/ 0 h 13"/>
                  <a:gd name="T18" fmla="*/ 0 w 85"/>
                  <a:gd name="T19" fmla="*/ 0 h 13"/>
                  <a:gd name="T20" fmla="*/ 0 w 85"/>
                  <a:gd name="T21" fmla="*/ 0 h 13"/>
                  <a:gd name="T22" fmla="*/ 0 w 85"/>
                  <a:gd name="T23" fmla="*/ 0 h 13"/>
                  <a:gd name="T24" fmla="*/ 0 w 85"/>
                  <a:gd name="T25" fmla="*/ 0 h 13"/>
                  <a:gd name="T26" fmla="*/ 0 w 85"/>
                  <a:gd name="T27" fmla="*/ 0 h 13"/>
                  <a:gd name="T28" fmla="*/ 0 w 85"/>
                  <a:gd name="T29" fmla="*/ 0 h 13"/>
                  <a:gd name="T30" fmla="*/ 0 w 85"/>
                  <a:gd name="T31" fmla="*/ 0 h 13"/>
                  <a:gd name="T32" fmla="*/ 0 w 85"/>
                  <a:gd name="T33" fmla="*/ 0 h 1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85" h="13">
                    <a:moveTo>
                      <a:pt x="85" y="10"/>
                    </a:moveTo>
                    <a:lnTo>
                      <a:pt x="82" y="12"/>
                    </a:lnTo>
                    <a:lnTo>
                      <a:pt x="73" y="13"/>
                    </a:lnTo>
                    <a:lnTo>
                      <a:pt x="62" y="13"/>
                    </a:lnTo>
                    <a:lnTo>
                      <a:pt x="47" y="12"/>
                    </a:lnTo>
                    <a:lnTo>
                      <a:pt x="32" y="10"/>
                    </a:lnTo>
                    <a:lnTo>
                      <a:pt x="18" y="8"/>
                    </a:lnTo>
                    <a:lnTo>
                      <a:pt x="7" y="5"/>
                    </a:lnTo>
                    <a:lnTo>
                      <a:pt x="0" y="0"/>
                    </a:lnTo>
                    <a:lnTo>
                      <a:pt x="9" y="1"/>
                    </a:lnTo>
                    <a:lnTo>
                      <a:pt x="20" y="1"/>
                    </a:lnTo>
                    <a:lnTo>
                      <a:pt x="34" y="1"/>
                    </a:lnTo>
                    <a:lnTo>
                      <a:pt x="48" y="2"/>
                    </a:lnTo>
                    <a:lnTo>
                      <a:pt x="63" y="4"/>
                    </a:lnTo>
                    <a:lnTo>
                      <a:pt x="74" y="5"/>
                    </a:lnTo>
                    <a:lnTo>
                      <a:pt x="82" y="7"/>
                    </a:lnTo>
                    <a:lnTo>
                      <a:pt x="85" y="1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87" name="Freeform 141"/>
              <p:cNvSpPr>
                <a:spLocks/>
              </p:cNvSpPr>
              <p:nvPr/>
            </p:nvSpPr>
            <p:spPr bwMode="auto">
              <a:xfrm>
                <a:off x="131" y="468"/>
                <a:ext cx="37" cy="5"/>
              </a:xfrm>
              <a:custGeom>
                <a:avLst/>
                <a:gdLst>
                  <a:gd name="T0" fmla="*/ 1 w 72"/>
                  <a:gd name="T1" fmla="*/ 0 h 12"/>
                  <a:gd name="T2" fmla="*/ 1 w 72"/>
                  <a:gd name="T3" fmla="*/ 0 h 12"/>
                  <a:gd name="T4" fmla="*/ 1 w 72"/>
                  <a:gd name="T5" fmla="*/ 0 h 12"/>
                  <a:gd name="T6" fmla="*/ 1 w 72"/>
                  <a:gd name="T7" fmla="*/ 0 h 12"/>
                  <a:gd name="T8" fmla="*/ 1 w 72"/>
                  <a:gd name="T9" fmla="*/ 0 h 12"/>
                  <a:gd name="T10" fmla="*/ 1 w 72"/>
                  <a:gd name="T11" fmla="*/ 0 h 12"/>
                  <a:gd name="T12" fmla="*/ 1 w 72"/>
                  <a:gd name="T13" fmla="*/ 0 h 12"/>
                  <a:gd name="T14" fmla="*/ 1 w 72"/>
                  <a:gd name="T15" fmla="*/ 0 h 12"/>
                  <a:gd name="T16" fmla="*/ 0 w 72"/>
                  <a:gd name="T17" fmla="*/ 0 h 12"/>
                  <a:gd name="T18" fmla="*/ 1 w 72"/>
                  <a:gd name="T19" fmla="*/ 0 h 12"/>
                  <a:gd name="T20" fmla="*/ 1 w 72"/>
                  <a:gd name="T21" fmla="*/ 0 h 12"/>
                  <a:gd name="T22" fmla="*/ 1 w 72"/>
                  <a:gd name="T23" fmla="*/ 0 h 12"/>
                  <a:gd name="T24" fmla="*/ 1 w 72"/>
                  <a:gd name="T25" fmla="*/ 0 h 12"/>
                  <a:gd name="T26" fmla="*/ 1 w 72"/>
                  <a:gd name="T27" fmla="*/ 0 h 12"/>
                  <a:gd name="T28" fmla="*/ 1 w 72"/>
                  <a:gd name="T29" fmla="*/ 0 h 12"/>
                  <a:gd name="T30" fmla="*/ 1 w 72"/>
                  <a:gd name="T31" fmla="*/ 0 h 12"/>
                  <a:gd name="T32" fmla="*/ 1 w 72"/>
                  <a:gd name="T33" fmla="*/ 0 h 1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72" h="12">
                    <a:moveTo>
                      <a:pt x="72" y="3"/>
                    </a:moveTo>
                    <a:lnTo>
                      <a:pt x="70" y="6"/>
                    </a:lnTo>
                    <a:lnTo>
                      <a:pt x="63" y="9"/>
                    </a:lnTo>
                    <a:lnTo>
                      <a:pt x="54" y="10"/>
                    </a:lnTo>
                    <a:lnTo>
                      <a:pt x="43" y="12"/>
                    </a:lnTo>
                    <a:lnTo>
                      <a:pt x="31" y="12"/>
                    </a:lnTo>
                    <a:lnTo>
                      <a:pt x="19" y="9"/>
                    </a:lnTo>
                    <a:lnTo>
                      <a:pt x="9" y="6"/>
                    </a:lnTo>
                    <a:lnTo>
                      <a:pt x="0" y="1"/>
                    </a:lnTo>
                    <a:lnTo>
                      <a:pt x="6" y="1"/>
                    </a:lnTo>
                    <a:lnTo>
                      <a:pt x="17" y="1"/>
                    </a:lnTo>
                    <a:lnTo>
                      <a:pt x="30" y="1"/>
                    </a:lnTo>
                    <a:lnTo>
                      <a:pt x="41" y="0"/>
                    </a:lnTo>
                    <a:lnTo>
                      <a:pt x="53" y="0"/>
                    </a:lnTo>
                    <a:lnTo>
                      <a:pt x="63" y="0"/>
                    </a:lnTo>
                    <a:lnTo>
                      <a:pt x="70" y="1"/>
                    </a:lnTo>
                    <a:lnTo>
                      <a:pt x="72" y="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88" name="Freeform 142"/>
              <p:cNvSpPr>
                <a:spLocks/>
              </p:cNvSpPr>
              <p:nvPr/>
            </p:nvSpPr>
            <p:spPr bwMode="auto">
              <a:xfrm>
                <a:off x="136" y="438"/>
                <a:ext cx="17" cy="6"/>
              </a:xfrm>
              <a:custGeom>
                <a:avLst/>
                <a:gdLst>
                  <a:gd name="T0" fmla="*/ 1 w 34"/>
                  <a:gd name="T1" fmla="*/ 0 h 14"/>
                  <a:gd name="T2" fmla="*/ 1 w 34"/>
                  <a:gd name="T3" fmla="*/ 0 h 14"/>
                  <a:gd name="T4" fmla="*/ 1 w 34"/>
                  <a:gd name="T5" fmla="*/ 0 h 14"/>
                  <a:gd name="T6" fmla="*/ 1 w 34"/>
                  <a:gd name="T7" fmla="*/ 0 h 14"/>
                  <a:gd name="T8" fmla="*/ 1 w 34"/>
                  <a:gd name="T9" fmla="*/ 0 h 14"/>
                  <a:gd name="T10" fmla="*/ 1 w 34"/>
                  <a:gd name="T11" fmla="*/ 0 h 14"/>
                  <a:gd name="T12" fmla="*/ 1 w 34"/>
                  <a:gd name="T13" fmla="*/ 0 h 14"/>
                  <a:gd name="T14" fmla="*/ 1 w 34"/>
                  <a:gd name="T15" fmla="*/ 0 h 14"/>
                  <a:gd name="T16" fmla="*/ 0 w 34"/>
                  <a:gd name="T17" fmla="*/ 0 h 14"/>
                  <a:gd name="T18" fmla="*/ 1 w 34"/>
                  <a:gd name="T19" fmla="*/ 0 h 14"/>
                  <a:gd name="T20" fmla="*/ 1 w 34"/>
                  <a:gd name="T21" fmla="*/ 0 h 14"/>
                  <a:gd name="T22" fmla="*/ 1 w 34"/>
                  <a:gd name="T23" fmla="*/ 0 h 14"/>
                  <a:gd name="T24" fmla="*/ 1 w 34"/>
                  <a:gd name="T25" fmla="*/ 0 h 14"/>
                  <a:gd name="T26" fmla="*/ 1 w 34"/>
                  <a:gd name="T27" fmla="*/ 0 h 14"/>
                  <a:gd name="T28" fmla="*/ 1 w 34"/>
                  <a:gd name="T29" fmla="*/ 0 h 14"/>
                  <a:gd name="T30" fmla="*/ 1 w 34"/>
                  <a:gd name="T31" fmla="*/ 0 h 14"/>
                  <a:gd name="T32" fmla="*/ 1 w 34"/>
                  <a:gd name="T33" fmla="*/ 0 h 1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14">
                    <a:moveTo>
                      <a:pt x="34" y="2"/>
                    </a:moveTo>
                    <a:lnTo>
                      <a:pt x="33" y="5"/>
                    </a:lnTo>
                    <a:lnTo>
                      <a:pt x="30" y="7"/>
                    </a:lnTo>
                    <a:lnTo>
                      <a:pt x="25" y="9"/>
                    </a:lnTo>
                    <a:lnTo>
                      <a:pt x="19" y="12"/>
                    </a:lnTo>
                    <a:lnTo>
                      <a:pt x="14" y="14"/>
                    </a:lnTo>
                    <a:lnTo>
                      <a:pt x="8" y="14"/>
                    </a:lnTo>
                    <a:lnTo>
                      <a:pt x="3" y="13"/>
                    </a:lnTo>
                    <a:lnTo>
                      <a:pt x="0" y="10"/>
                    </a:lnTo>
                    <a:lnTo>
                      <a:pt x="4" y="12"/>
                    </a:lnTo>
                    <a:lnTo>
                      <a:pt x="10" y="10"/>
                    </a:lnTo>
                    <a:lnTo>
                      <a:pt x="16" y="8"/>
                    </a:lnTo>
                    <a:lnTo>
                      <a:pt x="22" y="5"/>
                    </a:lnTo>
                    <a:lnTo>
                      <a:pt x="26" y="2"/>
                    </a:lnTo>
                    <a:lnTo>
                      <a:pt x="31" y="0"/>
                    </a:lnTo>
                    <a:lnTo>
                      <a:pt x="33" y="0"/>
                    </a:lnTo>
                    <a:lnTo>
                      <a:pt x="34" y="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89" name="Freeform 143"/>
              <p:cNvSpPr>
                <a:spLocks/>
              </p:cNvSpPr>
              <p:nvPr/>
            </p:nvSpPr>
            <p:spPr bwMode="auto">
              <a:xfrm>
                <a:off x="160" y="534"/>
                <a:ext cx="32" cy="8"/>
              </a:xfrm>
              <a:custGeom>
                <a:avLst/>
                <a:gdLst>
                  <a:gd name="T0" fmla="*/ 0 w 65"/>
                  <a:gd name="T1" fmla="*/ 1 h 16"/>
                  <a:gd name="T2" fmla="*/ 0 w 65"/>
                  <a:gd name="T3" fmla="*/ 1 h 16"/>
                  <a:gd name="T4" fmla="*/ 0 w 65"/>
                  <a:gd name="T5" fmla="*/ 1 h 16"/>
                  <a:gd name="T6" fmla="*/ 0 w 65"/>
                  <a:gd name="T7" fmla="*/ 1 h 16"/>
                  <a:gd name="T8" fmla="*/ 0 w 65"/>
                  <a:gd name="T9" fmla="*/ 1 h 16"/>
                  <a:gd name="T10" fmla="*/ 0 w 65"/>
                  <a:gd name="T11" fmla="*/ 1 h 16"/>
                  <a:gd name="T12" fmla="*/ 0 w 65"/>
                  <a:gd name="T13" fmla="*/ 1 h 16"/>
                  <a:gd name="T14" fmla="*/ 0 w 65"/>
                  <a:gd name="T15" fmla="*/ 1 h 16"/>
                  <a:gd name="T16" fmla="*/ 0 w 65"/>
                  <a:gd name="T17" fmla="*/ 0 h 16"/>
                  <a:gd name="T18" fmla="*/ 0 w 65"/>
                  <a:gd name="T19" fmla="*/ 1 h 16"/>
                  <a:gd name="T20" fmla="*/ 0 w 65"/>
                  <a:gd name="T21" fmla="*/ 1 h 16"/>
                  <a:gd name="T22" fmla="*/ 0 w 65"/>
                  <a:gd name="T23" fmla="*/ 1 h 16"/>
                  <a:gd name="T24" fmla="*/ 0 w 65"/>
                  <a:gd name="T25" fmla="*/ 1 h 16"/>
                  <a:gd name="T26" fmla="*/ 0 w 65"/>
                  <a:gd name="T27" fmla="*/ 1 h 16"/>
                  <a:gd name="T28" fmla="*/ 0 w 65"/>
                  <a:gd name="T29" fmla="*/ 1 h 16"/>
                  <a:gd name="T30" fmla="*/ 0 w 65"/>
                  <a:gd name="T31" fmla="*/ 1 h 16"/>
                  <a:gd name="T32" fmla="*/ 0 w 65"/>
                  <a:gd name="T33" fmla="*/ 1 h 1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65" h="16">
                    <a:moveTo>
                      <a:pt x="65" y="14"/>
                    </a:moveTo>
                    <a:lnTo>
                      <a:pt x="62" y="15"/>
                    </a:lnTo>
                    <a:lnTo>
                      <a:pt x="58" y="16"/>
                    </a:lnTo>
                    <a:lnTo>
                      <a:pt x="50" y="16"/>
                    </a:lnTo>
                    <a:lnTo>
                      <a:pt x="39" y="15"/>
                    </a:lnTo>
                    <a:lnTo>
                      <a:pt x="29" y="14"/>
                    </a:lnTo>
                    <a:lnTo>
                      <a:pt x="19" y="10"/>
                    </a:lnTo>
                    <a:lnTo>
                      <a:pt x="8" y="6"/>
                    </a:lnTo>
                    <a:lnTo>
                      <a:pt x="0" y="0"/>
                    </a:lnTo>
                    <a:lnTo>
                      <a:pt x="8" y="2"/>
                    </a:lnTo>
                    <a:lnTo>
                      <a:pt x="17" y="3"/>
                    </a:lnTo>
                    <a:lnTo>
                      <a:pt x="28" y="6"/>
                    </a:lnTo>
                    <a:lnTo>
                      <a:pt x="39" y="7"/>
                    </a:lnTo>
                    <a:lnTo>
                      <a:pt x="49" y="8"/>
                    </a:lnTo>
                    <a:lnTo>
                      <a:pt x="57" y="10"/>
                    </a:lnTo>
                    <a:lnTo>
                      <a:pt x="62" y="11"/>
                    </a:lnTo>
                    <a:lnTo>
                      <a:pt x="65" y="1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90" name="Freeform 144"/>
              <p:cNvSpPr>
                <a:spLocks/>
              </p:cNvSpPr>
              <p:nvPr/>
            </p:nvSpPr>
            <p:spPr bwMode="auto">
              <a:xfrm>
                <a:off x="142" y="506"/>
                <a:ext cx="46" cy="9"/>
              </a:xfrm>
              <a:custGeom>
                <a:avLst/>
                <a:gdLst>
                  <a:gd name="T0" fmla="*/ 1 w 92"/>
                  <a:gd name="T1" fmla="*/ 1 h 18"/>
                  <a:gd name="T2" fmla="*/ 1 w 92"/>
                  <a:gd name="T3" fmla="*/ 1 h 18"/>
                  <a:gd name="T4" fmla="*/ 1 w 92"/>
                  <a:gd name="T5" fmla="*/ 1 h 18"/>
                  <a:gd name="T6" fmla="*/ 1 w 92"/>
                  <a:gd name="T7" fmla="*/ 1 h 18"/>
                  <a:gd name="T8" fmla="*/ 1 w 92"/>
                  <a:gd name="T9" fmla="*/ 1 h 18"/>
                  <a:gd name="T10" fmla="*/ 1 w 92"/>
                  <a:gd name="T11" fmla="*/ 1 h 18"/>
                  <a:gd name="T12" fmla="*/ 1 w 92"/>
                  <a:gd name="T13" fmla="*/ 1 h 18"/>
                  <a:gd name="T14" fmla="*/ 1 w 92"/>
                  <a:gd name="T15" fmla="*/ 1 h 18"/>
                  <a:gd name="T16" fmla="*/ 0 w 92"/>
                  <a:gd name="T17" fmla="*/ 0 h 18"/>
                  <a:gd name="T18" fmla="*/ 1 w 92"/>
                  <a:gd name="T19" fmla="*/ 0 h 18"/>
                  <a:gd name="T20" fmla="*/ 1 w 92"/>
                  <a:gd name="T21" fmla="*/ 1 h 18"/>
                  <a:gd name="T22" fmla="*/ 1 w 92"/>
                  <a:gd name="T23" fmla="*/ 1 h 18"/>
                  <a:gd name="T24" fmla="*/ 1 w 92"/>
                  <a:gd name="T25" fmla="*/ 1 h 18"/>
                  <a:gd name="T26" fmla="*/ 1 w 92"/>
                  <a:gd name="T27" fmla="*/ 1 h 18"/>
                  <a:gd name="T28" fmla="*/ 1 w 92"/>
                  <a:gd name="T29" fmla="*/ 1 h 18"/>
                  <a:gd name="T30" fmla="*/ 1 w 92"/>
                  <a:gd name="T31" fmla="*/ 1 h 18"/>
                  <a:gd name="T32" fmla="*/ 1 w 92"/>
                  <a:gd name="T33" fmla="*/ 1 h 1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92" h="18">
                    <a:moveTo>
                      <a:pt x="92" y="13"/>
                    </a:moveTo>
                    <a:lnTo>
                      <a:pt x="89" y="15"/>
                    </a:lnTo>
                    <a:lnTo>
                      <a:pt x="80" y="18"/>
                    </a:lnTo>
                    <a:lnTo>
                      <a:pt x="67" y="18"/>
                    </a:lnTo>
                    <a:lnTo>
                      <a:pt x="52" y="16"/>
                    </a:lnTo>
                    <a:lnTo>
                      <a:pt x="36" y="14"/>
                    </a:lnTo>
                    <a:lnTo>
                      <a:pt x="21" y="11"/>
                    </a:lnTo>
                    <a:lnTo>
                      <a:pt x="8" y="6"/>
                    </a:lnTo>
                    <a:lnTo>
                      <a:pt x="0" y="0"/>
                    </a:lnTo>
                    <a:lnTo>
                      <a:pt x="7" y="0"/>
                    </a:lnTo>
                    <a:lnTo>
                      <a:pt x="19" y="1"/>
                    </a:lnTo>
                    <a:lnTo>
                      <a:pt x="34" y="3"/>
                    </a:lnTo>
                    <a:lnTo>
                      <a:pt x="50" y="5"/>
                    </a:lnTo>
                    <a:lnTo>
                      <a:pt x="66" y="6"/>
                    </a:lnTo>
                    <a:lnTo>
                      <a:pt x="80" y="8"/>
                    </a:lnTo>
                    <a:lnTo>
                      <a:pt x="89" y="11"/>
                    </a:lnTo>
                    <a:lnTo>
                      <a:pt x="92" y="1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91" name="Freeform 145"/>
              <p:cNvSpPr>
                <a:spLocks/>
              </p:cNvSpPr>
              <p:nvPr/>
            </p:nvSpPr>
            <p:spPr bwMode="auto">
              <a:xfrm>
                <a:off x="132" y="476"/>
                <a:ext cx="42" cy="5"/>
              </a:xfrm>
              <a:custGeom>
                <a:avLst/>
                <a:gdLst>
                  <a:gd name="T0" fmla="*/ 1 w 83"/>
                  <a:gd name="T1" fmla="*/ 0 h 11"/>
                  <a:gd name="T2" fmla="*/ 1 w 83"/>
                  <a:gd name="T3" fmla="*/ 0 h 11"/>
                  <a:gd name="T4" fmla="*/ 1 w 83"/>
                  <a:gd name="T5" fmla="*/ 0 h 11"/>
                  <a:gd name="T6" fmla="*/ 1 w 83"/>
                  <a:gd name="T7" fmla="*/ 0 h 11"/>
                  <a:gd name="T8" fmla="*/ 1 w 83"/>
                  <a:gd name="T9" fmla="*/ 0 h 11"/>
                  <a:gd name="T10" fmla="*/ 1 w 83"/>
                  <a:gd name="T11" fmla="*/ 0 h 11"/>
                  <a:gd name="T12" fmla="*/ 1 w 83"/>
                  <a:gd name="T13" fmla="*/ 0 h 11"/>
                  <a:gd name="T14" fmla="*/ 1 w 83"/>
                  <a:gd name="T15" fmla="*/ 0 h 11"/>
                  <a:gd name="T16" fmla="*/ 0 w 83"/>
                  <a:gd name="T17" fmla="*/ 0 h 11"/>
                  <a:gd name="T18" fmla="*/ 1 w 83"/>
                  <a:gd name="T19" fmla="*/ 0 h 11"/>
                  <a:gd name="T20" fmla="*/ 1 w 83"/>
                  <a:gd name="T21" fmla="*/ 0 h 11"/>
                  <a:gd name="T22" fmla="*/ 1 w 83"/>
                  <a:gd name="T23" fmla="*/ 0 h 11"/>
                  <a:gd name="T24" fmla="*/ 1 w 83"/>
                  <a:gd name="T25" fmla="*/ 0 h 11"/>
                  <a:gd name="T26" fmla="*/ 1 w 83"/>
                  <a:gd name="T27" fmla="*/ 0 h 11"/>
                  <a:gd name="T28" fmla="*/ 1 w 83"/>
                  <a:gd name="T29" fmla="*/ 0 h 11"/>
                  <a:gd name="T30" fmla="*/ 1 w 83"/>
                  <a:gd name="T31" fmla="*/ 0 h 11"/>
                  <a:gd name="T32" fmla="*/ 1 w 83"/>
                  <a:gd name="T33" fmla="*/ 0 h 1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83" h="11">
                    <a:moveTo>
                      <a:pt x="83" y="4"/>
                    </a:moveTo>
                    <a:lnTo>
                      <a:pt x="79" y="6"/>
                    </a:lnTo>
                    <a:lnTo>
                      <a:pt x="72" y="8"/>
                    </a:lnTo>
                    <a:lnTo>
                      <a:pt x="61" y="11"/>
                    </a:lnTo>
                    <a:lnTo>
                      <a:pt x="48" y="11"/>
                    </a:lnTo>
                    <a:lnTo>
                      <a:pt x="34" y="11"/>
                    </a:lnTo>
                    <a:lnTo>
                      <a:pt x="21" y="10"/>
                    </a:lnTo>
                    <a:lnTo>
                      <a:pt x="9" y="6"/>
                    </a:lnTo>
                    <a:lnTo>
                      <a:pt x="0" y="1"/>
                    </a:lnTo>
                    <a:lnTo>
                      <a:pt x="8" y="1"/>
                    </a:lnTo>
                    <a:lnTo>
                      <a:pt x="19" y="1"/>
                    </a:lnTo>
                    <a:lnTo>
                      <a:pt x="32" y="1"/>
                    </a:lnTo>
                    <a:lnTo>
                      <a:pt x="47" y="0"/>
                    </a:lnTo>
                    <a:lnTo>
                      <a:pt x="61" y="0"/>
                    </a:lnTo>
                    <a:lnTo>
                      <a:pt x="72" y="0"/>
                    </a:lnTo>
                    <a:lnTo>
                      <a:pt x="79" y="1"/>
                    </a:lnTo>
                    <a:lnTo>
                      <a:pt x="83" y="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92" name="Freeform 146"/>
              <p:cNvSpPr>
                <a:spLocks/>
              </p:cNvSpPr>
              <p:nvPr/>
            </p:nvSpPr>
            <p:spPr bwMode="auto">
              <a:xfrm>
                <a:off x="132" y="459"/>
                <a:ext cx="34" cy="5"/>
              </a:xfrm>
              <a:custGeom>
                <a:avLst/>
                <a:gdLst>
                  <a:gd name="T0" fmla="*/ 1 w 68"/>
                  <a:gd name="T1" fmla="*/ 1 h 9"/>
                  <a:gd name="T2" fmla="*/ 1 w 68"/>
                  <a:gd name="T3" fmla="*/ 1 h 9"/>
                  <a:gd name="T4" fmla="*/ 1 w 68"/>
                  <a:gd name="T5" fmla="*/ 1 h 9"/>
                  <a:gd name="T6" fmla="*/ 1 w 68"/>
                  <a:gd name="T7" fmla="*/ 1 h 9"/>
                  <a:gd name="T8" fmla="*/ 1 w 68"/>
                  <a:gd name="T9" fmla="*/ 1 h 9"/>
                  <a:gd name="T10" fmla="*/ 1 w 68"/>
                  <a:gd name="T11" fmla="*/ 1 h 9"/>
                  <a:gd name="T12" fmla="*/ 1 w 68"/>
                  <a:gd name="T13" fmla="*/ 1 h 9"/>
                  <a:gd name="T14" fmla="*/ 1 w 68"/>
                  <a:gd name="T15" fmla="*/ 1 h 9"/>
                  <a:gd name="T16" fmla="*/ 0 w 68"/>
                  <a:gd name="T17" fmla="*/ 0 h 9"/>
                  <a:gd name="T18" fmla="*/ 1 w 68"/>
                  <a:gd name="T19" fmla="*/ 0 h 9"/>
                  <a:gd name="T20" fmla="*/ 1 w 68"/>
                  <a:gd name="T21" fmla="*/ 0 h 9"/>
                  <a:gd name="T22" fmla="*/ 1 w 68"/>
                  <a:gd name="T23" fmla="*/ 1 h 9"/>
                  <a:gd name="T24" fmla="*/ 1 w 68"/>
                  <a:gd name="T25" fmla="*/ 1 h 9"/>
                  <a:gd name="T26" fmla="*/ 1 w 68"/>
                  <a:gd name="T27" fmla="*/ 1 h 9"/>
                  <a:gd name="T28" fmla="*/ 1 w 68"/>
                  <a:gd name="T29" fmla="*/ 1 h 9"/>
                  <a:gd name="T30" fmla="*/ 1 w 68"/>
                  <a:gd name="T31" fmla="*/ 1 h 9"/>
                  <a:gd name="T32" fmla="*/ 1 w 68"/>
                  <a:gd name="T33" fmla="*/ 1 h 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68" h="9">
                    <a:moveTo>
                      <a:pt x="68" y="6"/>
                    </a:moveTo>
                    <a:lnTo>
                      <a:pt x="65" y="8"/>
                    </a:lnTo>
                    <a:lnTo>
                      <a:pt x="57" y="9"/>
                    </a:lnTo>
                    <a:lnTo>
                      <a:pt x="47" y="9"/>
                    </a:lnTo>
                    <a:lnTo>
                      <a:pt x="35" y="9"/>
                    </a:lnTo>
                    <a:lnTo>
                      <a:pt x="23" y="8"/>
                    </a:lnTo>
                    <a:lnTo>
                      <a:pt x="12" y="6"/>
                    </a:lnTo>
                    <a:lnTo>
                      <a:pt x="4" y="3"/>
                    </a:lnTo>
                    <a:lnTo>
                      <a:pt x="0" y="0"/>
                    </a:lnTo>
                    <a:lnTo>
                      <a:pt x="7" y="0"/>
                    </a:lnTo>
                    <a:lnTo>
                      <a:pt x="15" y="0"/>
                    </a:lnTo>
                    <a:lnTo>
                      <a:pt x="25" y="1"/>
                    </a:lnTo>
                    <a:lnTo>
                      <a:pt x="37" y="1"/>
                    </a:lnTo>
                    <a:lnTo>
                      <a:pt x="47" y="1"/>
                    </a:lnTo>
                    <a:lnTo>
                      <a:pt x="57" y="2"/>
                    </a:lnTo>
                    <a:lnTo>
                      <a:pt x="64" y="3"/>
                    </a:lnTo>
                    <a:lnTo>
                      <a:pt x="68" y="6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93" name="Freeform 147"/>
              <p:cNvSpPr>
                <a:spLocks/>
              </p:cNvSpPr>
              <p:nvPr/>
            </p:nvSpPr>
            <p:spPr bwMode="auto">
              <a:xfrm>
                <a:off x="133" y="448"/>
                <a:ext cx="21" cy="6"/>
              </a:xfrm>
              <a:custGeom>
                <a:avLst/>
                <a:gdLst>
                  <a:gd name="T0" fmla="*/ 0 w 43"/>
                  <a:gd name="T1" fmla="*/ 1 h 10"/>
                  <a:gd name="T2" fmla="*/ 0 w 43"/>
                  <a:gd name="T3" fmla="*/ 1 h 10"/>
                  <a:gd name="T4" fmla="*/ 0 w 43"/>
                  <a:gd name="T5" fmla="*/ 1 h 10"/>
                  <a:gd name="T6" fmla="*/ 0 w 43"/>
                  <a:gd name="T7" fmla="*/ 1 h 10"/>
                  <a:gd name="T8" fmla="*/ 0 w 43"/>
                  <a:gd name="T9" fmla="*/ 1 h 10"/>
                  <a:gd name="T10" fmla="*/ 0 w 43"/>
                  <a:gd name="T11" fmla="*/ 1 h 10"/>
                  <a:gd name="T12" fmla="*/ 0 w 43"/>
                  <a:gd name="T13" fmla="*/ 1 h 10"/>
                  <a:gd name="T14" fmla="*/ 0 w 43"/>
                  <a:gd name="T15" fmla="*/ 1 h 10"/>
                  <a:gd name="T16" fmla="*/ 0 w 43"/>
                  <a:gd name="T17" fmla="*/ 1 h 10"/>
                  <a:gd name="T18" fmla="*/ 0 w 43"/>
                  <a:gd name="T19" fmla="*/ 1 h 10"/>
                  <a:gd name="T20" fmla="*/ 0 w 43"/>
                  <a:gd name="T21" fmla="*/ 1 h 10"/>
                  <a:gd name="T22" fmla="*/ 0 w 43"/>
                  <a:gd name="T23" fmla="*/ 1 h 10"/>
                  <a:gd name="T24" fmla="*/ 0 w 43"/>
                  <a:gd name="T25" fmla="*/ 1 h 10"/>
                  <a:gd name="T26" fmla="*/ 0 w 43"/>
                  <a:gd name="T27" fmla="*/ 1 h 10"/>
                  <a:gd name="T28" fmla="*/ 0 w 43"/>
                  <a:gd name="T29" fmla="*/ 0 h 10"/>
                  <a:gd name="T30" fmla="*/ 0 w 43"/>
                  <a:gd name="T31" fmla="*/ 0 h 10"/>
                  <a:gd name="T32" fmla="*/ 0 w 43"/>
                  <a:gd name="T33" fmla="*/ 1 h 1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3" h="10">
                    <a:moveTo>
                      <a:pt x="43" y="2"/>
                    </a:moveTo>
                    <a:lnTo>
                      <a:pt x="41" y="5"/>
                    </a:lnTo>
                    <a:lnTo>
                      <a:pt x="37" y="7"/>
                    </a:lnTo>
                    <a:lnTo>
                      <a:pt x="31" y="8"/>
                    </a:lnTo>
                    <a:lnTo>
                      <a:pt x="24" y="10"/>
                    </a:lnTo>
                    <a:lnTo>
                      <a:pt x="16" y="10"/>
                    </a:lnTo>
                    <a:lnTo>
                      <a:pt x="9" y="10"/>
                    </a:lnTo>
                    <a:lnTo>
                      <a:pt x="3" y="9"/>
                    </a:lnTo>
                    <a:lnTo>
                      <a:pt x="0" y="6"/>
                    </a:lnTo>
                    <a:lnTo>
                      <a:pt x="6" y="7"/>
                    </a:lnTo>
                    <a:lnTo>
                      <a:pt x="12" y="7"/>
                    </a:lnTo>
                    <a:lnTo>
                      <a:pt x="20" y="5"/>
                    </a:lnTo>
                    <a:lnTo>
                      <a:pt x="27" y="2"/>
                    </a:lnTo>
                    <a:lnTo>
                      <a:pt x="32" y="1"/>
                    </a:lnTo>
                    <a:lnTo>
                      <a:pt x="38" y="0"/>
                    </a:lnTo>
                    <a:lnTo>
                      <a:pt x="41" y="0"/>
                    </a:lnTo>
                    <a:lnTo>
                      <a:pt x="43" y="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94" name="Freeform 148"/>
              <p:cNvSpPr>
                <a:spLocks/>
              </p:cNvSpPr>
              <p:nvPr/>
            </p:nvSpPr>
            <p:spPr bwMode="auto">
              <a:xfrm>
                <a:off x="167" y="544"/>
                <a:ext cx="21" cy="8"/>
              </a:xfrm>
              <a:custGeom>
                <a:avLst/>
                <a:gdLst>
                  <a:gd name="T0" fmla="*/ 0 w 41"/>
                  <a:gd name="T1" fmla="*/ 0 h 16"/>
                  <a:gd name="T2" fmla="*/ 1 w 41"/>
                  <a:gd name="T3" fmla="*/ 0 h 16"/>
                  <a:gd name="T4" fmla="*/ 1 w 41"/>
                  <a:gd name="T5" fmla="*/ 1 h 16"/>
                  <a:gd name="T6" fmla="*/ 1 w 41"/>
                  <a:gd name="T7" fmla="*/ 1 h 16"/>
                  <a:gd name="T8" fmla="*/ 1 w 41"/>
                  <a:gd name="T9" fmla="*/ 1 h 16"/>
                  <a:gd name="T10" fmla="*/ 1 w 41"/>
                  <a:gd name="T11" fmla="*/ 1 h 16"/>
                  <a:gd name="T12" fmla="*/ 1 w 41"/>
                  <a:gd name="T13" fmla="*/ 1 h 16"/>
                  <a:gd name="T14" fmla="*/ 1 w 41"/>
                  <a:gd name="T15" fmla="*/ 1 h 16"/>
                  <a:gd name="T16" fmla="*/ 1 w 41"/>
                  <a:gd name="T17" fmla="*/ 1 h 16"/>
                  <a:gd name="T18" fmla="*/ 1 w 41"/>
                  <a:gd name="T19" fmla="*/ 1 h 16"/>
                  <a:gd name="T20" fmla="*/ 1 w 41"/>
                  <a:gd name="T21" fmla="*/ 1 h 16"/>
                  <a:gd name="T22" fmla="*/ 1 w 41"/>
                  <a:gd name="T23" fmla="*/ 1 h 16"/>
                  <a:gd name="T24" fmla="*/ 1 w 41"/>
                  <a:gd name="T25" fmla="*/ 1 h 16"/>
                  <a:gd name="T26" fmla="*/ 1 w 41"/>
                  <a:gd name="T27" fmla="*/ 1 h 16"/>
                  <a:gd name="T28" fmla="*/ 1 w 41"/>
                  <a:gd name="T29" fmla="*/ 1 h 16"/>
                  <a:gd name="T30" fmla="*/ 1 w 41"/>
                  <a:gd name="T31" fmla="*/ 1 h 16"/>
                  <a:gd name="T32" fmla="*/ 0 w 41"/>
                  <a:gd name="T33" fmla="*/ 0 h 1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1" h="16">
                    <a:moveTo>
                      <a:pt x="0" y="0"/>
                    </a:moveTo>
                    <a:lnTo>
                      <a:pt x="3" y="0"/>
                    </a:lnTo>
                    <a:lnTo>
                      <a:pt x="9" y="1"/>
                    </a:lnTo>
                    <a:lnTo>
                      <a:pt x="16" y="2"/>
                    </a:lnTo>
                    <a:lnTo>
                      <a:pt x="24" y="4"/>
                    </a:lnTo>
                    <a:lnTo>
                      <a:pt x="31" y="6"/>
                    </a:lnTo>
                    <a:lnTo>
                      <a:pt x="37" y="7"/>
                    </a:lnTo>
                    <a:lnTo>
                      <a:pt x="40" y="11"/>
                    </a:lnTo>
                    <a:lnTo>
                      <a:pt x="41" y="14"/>
                    </a:lnTo>
                    <a:lnTo>
                      <a:pt x="39" y="16"/>
                    </a:lnTo>
                    <a:lnTo>
                      <a:pt x="35" y="16"/>
                    </a:lnTo>
                    <a:lnTo>
                      <a:pt x="28" y="15"/>
                    </a:lnTo>
                    <a:lnTo>
                      <a:pt x="22" y="12"/>
                    </a:lnTo>
                    <a:lnTo>
                      <a:pt x="15" y="8"/>
                    </a:lnTo>
                    <a:lnTo>
                      <a:pt x="9" y="5"/>
                    </a:lnTo>
                    <a:lnTo>
                      <a:pt x="3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95" name="Freeform 149"/>
              <p:cNvSpPr>
                <a:spLocks/>
              </p:cNvSpPr>
              <p:nvPr/>
            </p:nvSpPr>
            <p:spPr bwMode="auto">
              <a:xfrm>
                <a:off x="165" y="542"/>
                <a:ext cx="4" cy="20"/>
              </a:xfrm>
              <a:custGeom>
                <a:avLst/>
                <a:gdLst>
                  <a:gd name="T0" fmla="*/ 1 w 8"/>
                  <a:gd name="T1" fmla="*/ 0 h 39"/>
                  <a:gd name="T2" fmla="*/ 1 w 8"/>
                  <a:gd name="T3" fmla="*/ 1 h 39"/>
                  <a:gd name="T4" fmla="*/ 0 w 8"/>
                  <a:gd name="T5" fmla="*/ 1 h 39"/>
                  <a:gd name="T6" fmla="*/ 0 w 8"/>
                  <a:gd name="T7" fmla="*/ 1 h 39"/>
                  <a:gd name="T8" fmla="*/ 1 w 8"/>
                  <a:gd name="T9" fmla="*/ 1 h 39"/>
                  <a:gd name="T10" fmla="*/ 1 w 8"/>
                  <a:gd name="T11" fmla="*/ 1 h 39"/>
                  <a:gd name="T12" fmla="*/ 1 w 8"/>
                  <a:gd name="T13" fmla="*/ 1 h 39"/>
                  <a:gd name="T14" fmla="*/ 1 w 8"/>
                  <a:gd name="T15" fmla="*/ 1 h 39"/>
                  <a:gd name="T16" fmla="*/ 1 w 8"/>
                  <a:gd name="T17" fmla="*/ 0 h 39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8" h="39">
                    <a:moveTo>
                      <a:pt x="1" y="0"/>
                    </a:moveTo>
                    <a:lnTo>
                      <a:pt x="1" y="7"/>
                    </a:lnTo>
                    <a:lnTo>
                      <a:pt x="0" y="21"/>
                    </a:lnTo>
                    <a:lnTo>
                      <a:pt x="0" y="33"/>
                    </a:lnTo>
                    <a:lnTo>
                      <a:pt x="4" y="39"/>
                    </a:lnTo>
                    <a:lnTo>
                      <a:pt x="8" y="34"/>
                    </a:lnTo>
                    <a:lnTo>
                      <a:pt x="6" y="23"/>
                    </a:lnTo>
                    <a:lnTo>
                      <a:pt x="3" y="9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96" name="Freeform 150"/>
              <p:cNvSpPr>
                <a:spLocks/>
              </p:cNvSpPr>
              <p:nvPr/>
            </p:nvSpPr>
            <p:spPr bwMode="auto">
              <a:xfrm>
                <a:off x="173" y="548"/>
                <a:ext cx="12" cy="17"/>
              </a:xfrm>
              <a:custGeom>
                <a:avLst/>
                <a:gdLst>
                  <a:gd name="T0" fmla="*/ 0 w 25"/>
                  <a:gd name="T1" fmla="*/ 0 h 34"/>
                  <a:gd name="T2" fmla="*/ 0 w 25"/>
                  <a:gd name="T3" fmla="*/ 1 h 34"/>
                  <a:gd name="T4" fmla="*/ 0 w 25"/>
                  <a:gd name="T5" fmla="*/ 1 h 34"/>
                  <a:gd name="T6" fmla="*/ 0 w 25"/>
                  <a:gd name="T7" fmla="*/ 1 h 34"/>
                  <a:gd name="T8" fmla="*/ 0 w 25"/>
                  <a:gd name="T9" fmla="*/ 1 h 34"/>
                  <a:gd name="T10" fmla="*/ 0 w 25"/>
                  <a:gd name="T11" fmla="*/ 1 h 34"/>
                  <a:gd name="T12" fmla="*/ 0 w 25"/>
                  <a:gd name="T13" fmla="*/ 1 h 34"/>
                  <a:gd name="T14" fmla="*/ 0 w 25"/>
                  <a:gd name="T15" fmla="*/ 1 h 34"/>
                  <a:gd name="T16" fmla="*/ 0 w 25"/>
                  <a:gd name="T17" fmla="*/ 0 h 3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5" h="34">
                    <a:moveTo>
                      <a:pt x="0" y="0"/>
                    </a:moveTo>
                    <a:lnTo>
                      <a:pt x="4" y="7"/>
                    </a:lnTo>
                    <a:lnTo>
                      <a:pt x="11" y="20"/>
                    </a:lnTo>
                    <a:lnTo>
                      <a:pt x="17" y="30"/>
                    </a:lnTo>
                    <a:lnTo>
                      <a:pt x="24" y="34"/>
                    </a:lnTo>
                    <a:lnTo>
                      <a:pt x="25" y="28"/>
                    </a:lnTo>
                    <a:lnTo>
                      <a:pt x="18" y="18"/>
                    </a:lnTo>
                    <a:lnTo>
                      <a:pt x="7" y="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97" name="Freeform 151"/>
              <p:cNvSpPr>
                <a:spLocks/>
              </p:cNvSpPr>
              <p:nvPr/>
            </p:nvSpPr>
            <p:spPr bwMode="auto">
              <a:xfrm>
                <a:off x="109" y="450"/>
                <a:ext cx="26" cy="6"/>
              </a:xfrm>
              <a:custGeom>
                <a:avLst/>
                <a:gdLst>
                  <a:gd name="T0" fmla="*/ 1 w 52"/>
                  <a:gd name="T1" fmla="*/ 1 h 12"/>
                  <a:gd name="T2" fmla="*/ 1 w 52"/>
                  <a:gd name="T3" fmla="*/ 1 h 12"/>
                  <a:gd name="T4" fmla="*/ 1 w 52"/>
                  <a:gd name="T5" fmla="*/ 1 h 12"/>
                  <a:gd name="T6" fmla="*/ 1 w 52"/>
                  <a:gd name="T7" fmla="*/ 1 h 12"/>
                  <a:gd name="T8" fmla="*/ 1 w 52"/>
                  <a:gd name="T9" fmla="*/ 1 h 12"/>
                  <a:gd name="T10" fmla="*/ 1 w 52"/>
                  <a:gd name="T11" fmla="*/ 1 h 12"/>
                  <a:gd name="T12" fmla="*/ 1 w 52"/>
                  <a:gd name="T13" fmla="*/ 1 h 12"/>
                  <a:gd name="T14" fmla="*/ 1 w 52"/>
                  <a:gd name="T15" fmla="*/ 1 h 12"/>
                  <a:gd name="T16" fmla="*/ 0 w 52"/>
                  <a:gd name="T17" fmla="*/ 1 h 12"/>
                  <a:gd name="T18" fmla="*/ 1 w 52"/>
                  <a:gd name="T19" fmla="*/ 1 h 12"/>
                  <a:gd name="T20" fmla="*/ 1 w 52"/>
                  <a:gd name="T21" fmla="*/ 0 h 12"/>
                  <a:gd name="T22" fmla="*/ 1 w 52"/>
                  <a:gd name="T23" fmla="*/ 0 h 12"/>
                  <a:gd name="T24" fmla="*/ 1 w 52"/>
                  <a:gd name="T25" fmla="*/ 0 h 12"/>
                  <a:gd name="T26" fmla="*/ 1 w 52"/>
                  <a:gd name="T27" fmla="*/ 1 h 12"/>
                  <a:gd name="T28" fmla="*/ 1 w 52"/>
                  <a:gd name="T29" fmla="*/ 1 h 12"/>
                  <a:gd name="T30" fmla="*/ 1 w 52"/>
                  <a:gd name="T31" fmla="*/ 1 h 12"/>
                  <a:gd name="T32" fmla="*/ 1 w 52"/>
                  <a:gd name="T33" fmla="*/ 1 h 1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2" h="12">
                    <a:moveTo>
                      <a:pt x="52" y="3"/>
                    </a:moveTo>
                    <a:lnTo>
                      <a:pt x="46" y="6"/>
                    </a:lnTo>
                    <a:lnTo>
                      <a:pt x="39" y="8"/>
                    </a:lnTo>
                    <a:lnTo>
                      <a:pt x="31" y="11"/>
                    </a:lnTo>
                    <a:lnTo>
                      <a:pt x="23" y="12"/>
                    </a:lnTo>
                    <a:lnTo>
                      <a:pt x="14" y="12"/>
                    </a:lnTo>
                    <a:lnTo>
                      <a:pt x="7" y="11"/>
                    </a:lnTo>
                    <a:lnTo>
                      <a:pt x="2" y="8"/>
                    </a:lnTo>
                    <a:lnTo>
                      <a:pt x="0" y="5"/>
                    </a:lnTo>
                    <a:lnTo>
                      <a:pt x="1" y="2"/>
                    </a:lnTo>
                    <a:lnTo>
                      <a:pt x="6" y="0"/>
                    </a:lnTo>
                    <a:lnTo>
                      <a:pt x="11" y="0"/>
                    </a:lnTo>
                    <a:lnTo>
                      <a:pt x="21" y="0"/>
                    </a:lnTo>
                    <a:lnTo>
                      <a:pt x="29" y="2"/>
                    </a:lnTo>
                    <a:lnTo>
                      <a:pt x="38" y="2"/>
                    </a:lnTo>
                    <a:lnTo>
                      <a:pt x="46" y="3"/>
                    </a:lnTo>
                    <a:lnTo>
                      <a:pt x="52" y="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98" name="Freeform 152"/>
              <p:cNvSpPr>
                <a:spLocks/>
              </p:cNvSpPr>
              <p:nvPr/>
            </p:nvSpPr>
            <p:spPr bwMode="auto">
              <a:xfrm>
                <a:off x="115" y="431"/>
                <a:ext cx="25" cy="10"/>
              </a:xfrm>
              <a:custGeom>
                <a:avLst/>
                <a:gdLst>
                  <a:gd name="T0" fmla="*/ 1 w 50"/>
                  <a:gd name="T1" fmla="*/ 0 h 21"/>
                  <a:gd name="T2" fmla="*/ 1 w 50"/>
                  <a:gd name="T3" fmla="*/ 0 h 21"/>
                  <a:gd name="T4" fmla="*/ 1 w 50"/>
                  <a:gd name="T5" fmla="*/ 0 h 21"/>
                  <a:gd name="T6" fmla="*/ 1 w 50"/>
                  <a:gd name="T7" fmla="*/ 0 h 21"/>
                  <a:gd name="T8" fmla="*/ 1 w 50"/>
                  <a:gd name="T9" fmla="*/ 0 h 21"/>
                  <a:gd name="T10" fmla="*/ 1 w 50"/>
                  <a:gd name="T11" fmla="*/ 0 h 21"/>
                  <a:gd name="T12" fmla="*/ 1 w 50"/>
                  <a:gd name="T13" fmla="*/ 0 h 21"/>
                  <a:gd name="T14" fmla="*/ 1 w 50"/>
                  <a:gd name="T15" fmla="*/ 0 h 21"/>
                  <a:gd name="T16" fmla="*/ 0 w 50"/>
                  <a:gd name="T17" fmla="*/ 0 h 21"/>
                  <a:gd name="T18" fmla="*/ 1 w 50"/>
                  <a:gd name="T19" fmla="*/ 0 h 21"/>
                  <a:gd name="T20" fmla="*/ 1 w 50"/>
                  <a:gd name="T21" fmla="*/ 0 h 21"/>
                  <a:gd name="T22" fmla="*/ 1 w 50"/>
                  <a:gd name="T23" fmla="*/ 0 h 21"/>
                  <a:gd name="T24" fmla="*/ 1 w 50"/>
                  <a:gd name="T25" fmla="*/ 0 h 21"/>
                  <a:gd name="T26" fmla="*/ 1 w 50"/>
                  <a:gd name="T27" fmla="*/ 0 h 21"/>
                  <a:gd name="T28" fmla="*/ 1 w 50"/>
                  <a:gd name="T29" fmla="*/ 0 h 21"/>
                  <a:gd name="T30" fmla="*/ 1 w 50"/>
                  <a:gd name="T31" fmla="*/ 0 h 21"/>
                  <a:gd name="T32" fmla="*/ 1 w 50"/>
                  <a:gd name="T33" fmla="*/ 0 h 2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0" h="21">
                    <a:moveTo>
                      <a:pt x="50" y="21"/>
                    </a:moveTo>
                    <a:lnTo>
                      <a:pt x="45" y="21"/>
                    </a:lnTo>
                    <a:lnTo>
                      <a:pt x="37" y="20"/>
                    </a:lnTo>
                    <a:lnTo>
                      <a:pt x="29" y="18"/>
                    </a:lnTo>
                    <a:lnTo>
                      <a:pt x="21" y="15"/>
                    </a:lnTo>
                    <a:lnTo>
                      <a:pt x="13" y="13"/>
                    </a:lnTo>
                    <a:lnTo>
                      <a:pt x="6" y="9"/>
                    </a:lnTo>
                    <a:lnTo>
                      <a:pt x="1" y="6"/>
                    </a:lnTo>
                    <a:lnTo>
                      <a:pt x="0" y="3"/>
                    </a:lnTo>
                    <a:lnTo>
                      <a:pt x="3" y="0"/>
                    </a:lnTo>
                    <a:lnTo>
                      <a:pt x="7" y="0"/>
                    </a:lnTo>
                    <a:lnTo>
                      <a:pt x="14" y="3"/>
                    </a:lnTo>
                    <a:lnTo>
                      <a:pt x="23" y="6"/>
                    </a:lnTo>
                    <a:lnTo>
                      <a:pt x="31" y="11"/>
                    </a:lnTo>
                    <a:lnTo>
                      <a:pt x="39" y="15"/>
                    </a:lnTo>
                    <a:lnTo>
                      <a:pt x="46" y="19"/>
                    </a:lnTo>
                    <a:lnTo>
                      <a:pt x="50" y="2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99" name="Freeform 153"/>
              <p:cNvSpPr>
                <a:spLocks/>
              </p:cNvSpPr>
              <p:nvPr/>
            </p:nvSpPr>
            <p:spPr bwMode="auto">
              <a:xfrm>
                <a:off x="109" y="459"/>
                <a:ext cx="24" cy="6"/>
              </a:xfrm>
              <a:custGeom>
                <a:avLst/>
                <a:gdLst>
                  <a:gd name="T0" fmla="*/ 1 w 47"/>
                  <a:gd name="T1" fmla="*/ 0 h 11"/>
                  <a:gd name="T2" fmla="*/ 1 w 47"/>
                  <a:gd name="T3" fmla="*/ 1 h 11"/>
                  <a:gd name="T4" fmla="*/ 1 w 47"/>
                  <a:gd name="T5" fmla="*/ 1 h 11"/>
                  <a:gd name="T6" fmla="*/ 1 w 47"/>
                  <a:gd name="T7" fmla="*/ 1 h 11"/>
                  <a:gd name="T8" fmla="*/ 1 w 47"/>
                  <a:gd name="T9" fmla="*/ 1 h 11"/>
                  <a:gd name="T10" fmla="*/ 1 w 47"/>
                  <a:gd name="T11" fmla="*/ 1 h 11"/>
                  <a:gd name="T12" fmla="*/ 1 w 47"/>
                  <a:gd name="T13" fmla="*/ 1 h 11"/>
                  <a:gd name="T14" fmla="*/ 1 w 47"/>
                  <a:gd name="T15" fmla="*/ 1 h 11"/>
                  <a:gd name="T16" fmla="*/ 0 w 47"/>
                  <a:gd name="T17" fmla="*/ 1 h 11"/>
                  <a:gd name="T18" fmla="*/ 0 w 47"/>
                  <a:gd name="T19" fmla="*/ 1 h 11"/>
                  <a:gd name="T20" fmla="*/ 1 w 47"/>
                  <a:gd name="T21" fmla="*/ 1 h 11"/>
                  <a:gd name="T22" fmla="*/ 1 w 47"/>
                  <a:gd name="T23" fmla="*/ 1 h 11"/>
                  <a:gd name="T24" fmla="*/ 1 w 47"/>
                  <a:gd name="T25" fmla="*/ 1 h 11"/>
                  <a:gd name="T26" fmla="*/ 1 w 47"/>
                  <a:gd name="T27" fmla="*/ 1 h 11"/>
                  <a:gd name="T28" fmla="*/ 1 w 47"/>
                  <a:gd name="T29" fmla="*/ 1 h 11"/>
                  <a:gd name="T30" fmla="*/ 1 w 47"/>
                  <a:gd name="T31" fmla="*/ 1 h 11"/>
                  <a:gd name="T32" fmla="*/ 1 w 47"/>
                  <a:gd name="T33" fmla="*/ 0 h 1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7" h="11">
                    <a:moveTo>
                      <a:pt x="47" y="0"/>
                    </a:moveTo>
                    <a:lnTo>
                      <a:pt x="45" y="3"/>
                    </a:lnTo>
                    <a:lnTo>
                      <a:pt x="40" y="7"/>
                    </a:lnTo>
                    <a:lnTo>
                      <a:pt x="33" y="9"/>
                    </a:lnTo>
                    <a:lnTo>
                      <a:pt x="25" y="11"/>
                    </a:lnTo>
                    <a:lnTo>
                      <a:pt x="17" y="11"/>
                    </a:lnTo>
                    <a:lnTo>
                      <a:pt x="10" y="11"/>
                    </a:lnTo>
                    <a:lnTo>
                      <a:pt x="3" y="9"/>
                    </a:lnTo>
                    <a:lnTo>
                      <a:pt x="0" y="7"/>
                    </a:lnTo>
                    <a:lnTo>
                      <a:pt x="0" y="4"/>
                    </a:lnTo>
                    <a:lnTo>
                      <a:pt x="2" y="2"/>
                    </a:lnTo>
                    <a:lnTo>
                      <a:pt x="8" y="1"/>
                    </a:lnTo>
                    <a:lnTo>
                      <a:pt x="16" y="1"/>
                    </a:lnTo>
                    <a:lnTo>
                      <a:pt x="25" y="1"/>
                    </a:lnTo>
                    <a:lnTo>
                      <a:pt x="33" y="1"/>
                    </a:lnTo>
                    <a:lnTo>
                      <a:pt x="41" y="1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600" name="Freeform 154"/>
              <p:cNvSpPr>
                <a:spLocks/>
              </p:cNvSpPr>
              <p:nvPr/>
            </p:nvSpPr>
            <p:spPr bwMode="auto">
              <a:xfrm>
                <a:off x="108" y="468"/>
                <a:ext cx="25" cy="8"/>
              </a:xfrm>
              <a:custGeom>
                <a:avLst/>
                <a:gdLst>
                  <a:gd name="T0" fmla="*/ 0 w 51"/>
                  <a:gd name="T1" fmla="*/ 0 h 16"/>
                  <a:gd name="T2" fmla="*/ 0 w 51"/>
                  <a:gd name="T3" fmla="*/ 1 h 16"/>
                  <a:gd name="T4" fmla="*/ 0 w 51"/>
                  <a:gd name="T5" fmla="*/ 1 h 16"/>
                  <a:gd name="T6" fmla="*/ 0 w 51"/>
                  <a:gd name="T7" fmla="*/ 1 h 16"/>
                  <a:gd name="T8" fmla="*/ 0 w 51"/>
                  <a:gd name="T9" fmla="*/ 1 h 16"/>
                  <a:gd name="T10" fmla="*/ 0 w 51"/>
                  <a:gd name="T11" fmla="*/ 1 h 16"/>
                  <a:gd name="T12" fmla="*/ 0 w 51"/>
                  <a:gd name="T13" fmla="*/ 1 h 16"/>
                  <a:gd name="T14" fmla="*/ 0 w 51"/>
                  <a:gd name="T15" fmla="*/ 1 h 16"/>
                  <a:gd name="T16" fmla="*/ 0 w 51"/>
                  <a:gd name="T17" fmla="*/ 1 h 16"/>
                  <a:gd name="T18" fmla="*/ 0 w 51"/>
                  <a:gd name="T19" fmla="*/ 1 h 16"/>
                  <a:gd name="T20" fmla="*/ 0 w 51"/>
                  <a:gd name="T21" fmla="*/ 1 h 16"/>
                  <a:gd name="T22" fmla="*/ 0 w 51"/>
                  <a:gd name="T23" fmla="*/ 1 h 16"/>
                  <a:gd name="T24" fmla="*/ 0 w 51"/>
                  <a:gd name="T25" fmla="*/ 1 h 16"/>
                  <a:gd name="T26" fmla="*/ 0 w 51"/>
                  <a:gd name="T27" fmla="*/ 1 h 16"/>
                  <a:gd name="T28" fmla="*/ 0 w 51"/>
                  <a:gd name="T29" fmla="*/ 1 h 16"/>
                  <a:gd name="T30" fmla="*/ 0 w 51"/>
                  <a:gd name="T31" fmla="*/ 1 h 16"/>
                  <a:gd name="T32" fmla="*/ 0 w 51"/>
                  <a:gd name="T33" fmla="*/ 0 h 1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1" h="16">
                    <a:moveTo>
                      <a:pt x="51" y="0"/>
                    </a:moveTo>
                    <a:lnTo>
                      <a:pt x="48" y="5"/>
                    </a:lnTo>
                    <a:lnTo>
                      <a:pt x="42" y="8"/>
                    </a:lnTo>
                    <a:lnTo>
                      <a:pt x="35" y="12"/>
                    </a:lnTo>
                    <a:lnTo>
                      <a:pt x="26" y="14"/>
                    </a:lnTo>
                    <a:lnTo>
                      <a:pt x="18" y="15"/>
                    </a:lnTo>
                    <a:lnTo>
                      <a:pt x="10" y="16"/>
                    </a:lnTo>
                    <a:lnTo>
                      <a:pt x="4" y="15"/>
                    </a:lnTo>
                    <a:lnTo>
                      <a:pt x="0" y="13"/>
                    </a:lnTo>
                    <a:lnTo>
                      <a:pt x="0" y="11"/>
                    </a:lnTo>
                    <a:lnTo>
                      <a:pt x="4" y="9"/>
                    </a:lnTo>
                    <a:lnTo>
                      <a:pt x="10" y="7"/>
                    </a:lnTo>
                    <a:lnTo>
                      <a:pt x="16" y="6"/>
                    </a:lnTo>
                    <a:lnTo>
                      <a:pt x="26" y="6"/>
                    </a:lnTo>
                    <a:lnTo>
                      <a:pt x="35" y="4"/>
                    </a:lnTo>
                    <a:lnTo>
                      <a:pt x="43" y="2"/>
                    </a:lnTo>
                    <a:lnTo>
                      <a:pt x="51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601" name="Freeform 155"/>
              <p:cNvSpPr>
                <a:spLocks/>
              </p:cNvSpPr>
              <p:nvPr/>
            </p:nvSpPr>
            <p:spPr bwMode="auto">
              <a:xfrm>
                <a:off x="109" y="476"/>
                <a:ext cx="25" cy="10"/>
              </a:xfrm>
              <a:custGeom>
                <a:avLst/>
                <a:gdLst>
                  <a:gd name="T0" fmla="*/ 1 w 48"/>
                  <a:gd name="T1" fmla="*/ 0 h 21"/>
                  <a:gd name="T2" fmla="*/ 1 w 48"/>
                  <a:gd name="T3" fmla="*/ 0 h 21"/>
                  <a:gd name="T4" fmla="*/ 1 w 48"/>
                  <a:gd name="T5" fmla="*/ 0 h 21"/>
                  <a:gd name="T6" fmla="*/ 1 w 48"/>
                  <a:gd name="T7" fmla="*/ 0 h 21"/>
                  <a:gd name="T8" fmla="*/ 1 w 48"/>
                  <a:gd name="T9" fmla="*/ 0 h 21"/>
                  <a:gd name="T10" fmla="*/ 1 w 48"/>
                  <a:gd name="T11" fmla="*/ 0 h 21"/>
                  <a:gd name="T12" fmla="*/ 1 w 48"/>
                  <a:gd name="T13" fmla="*/ 0 h 21"/>
                  <a:gd name="T14" fmla="*/ 1 w 48"/>
                  <a:gd name="T15" fmla="*/ 0 h 21"/>
                  <a:gd name="T16" fmla="*/ 0 w 48"/>
                  <a:gd name="T17" fmla="*/ 0 h 21"/>
                  <a:gd name="T18" fmla="*/ 1 w 48"/>
                  <a:gd name="T19" fmla="*/ 0 h 21"/>
                  <a:gd name="T20" fmla="*/ 1 w 48"/>
                  <a:gd name="T21" fmla="*/ 0 h 21"/>
                  <a:gd name="T22" fmla="*/ 1 w 48"/>
                  <a:gd name="T23" fmla="*/ 0 h 21"/>
                  <a:gd name="T24" fmla="*/ 1 w 48"/>
                  <a:gd name="T25" fmla="*/ 0 h 21"/>
                  <a:gd name="T26" fmla="*/ 1 w 48"/>
                  <a:gd name="T27" fmla="*/ 0 h 21"/>
                  <a:gd name="T28" fmla="*/ 1 w 48"/>
                  <a:gd name="T29" fmla="*/ 0 h 21"/>
                  <a:gd name="T30" fmla="*/ 1 w 48"/>
                  <a:gd name="T31" fmla="*/ 0 h 21"/>
                  <a:gd name="T32" fmla="*/ 1 w 48"/>
                  <a:gd name="T33" fmla="*/ 0 h 2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8" h="21">
                    <a:moveTo>
                      <a:pt x="48" y="0"/>
                    </a:moveTo>
                    <a:lnTo>
                      <a:pt x="45" y="5"/>
                    </a:lnTo>
                    <a:lnTo>
                      <a:pt x="38" y="11"/>
                    </a:lnTo>
                    <a:lnTo>
                      <a:pt x="31" y="14"/>
                    </a:lnTo>
                    <a:lnTo>
                      <a:pt x="23" y="17"/>
                    </a:lnTo>
                    <a:lnTo>
                      <a:pt x="15" y="20"/>
                    </a:lnTo>
                    <a:lnTo>
                      <a:pt x="8" y="21"/>
                    </a:lnTo>
                    <a:lnTo>
                      <a:pt x="2" y="21"/>
                    </a:lnTo>
                    <a:lnTo>
                      <a:pt x="0" y="19"/>
                    </a:lnTo>
                    <a:lnTo>
                      <a:pt x="1" y="16"/>
                    </a:lnTo>
                    <a:lnTo>
                      <a:pt x="4" y="13"/>
                    </a:lnTo>
                    <a:lnTo>
                      <a:pt x="10" y="11"/>
                    </a:lnTo>
                    <a:lnTo>
                      <a:pt x="18" y="9"/>
                    </a:lnTo>
                    <a:lnTo>
                      <a:pt x="26" y="7"/>
                    </a:lnTo>
                    <a:lnTo>
                      <a:pt x="34" y="5"/>
                    </a:lnTo>
                    <a:lnTo>
                      <a:pt x="42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602" name="Freeform 156"/>
              <p:cNvSpPr>
                <a:spLocks/>
              </p:cNvSpPr>
              <p:nvPr/>
            </p:nvSpPr>
            <p:spPr bwMode="auto">
              <a:xfrm>
                <a:off x="111" y="485"/>
                <a:ext cx="25" cy="15"/>
              </a:xfrm>
              <a:custGeom>
                <a:avLst/>
                <a:gdLst>
                  <a:gd name="T0" fmla="*/ 0 w 51"/>
                  <a:gd name="T1" fmla="*/ 0 h 31"/>
                  <a:gd name="T2" fmla="*/ 0 w 51"/>
                  <a:gd name="T3" fmla="*/ 0 h 31"/>
                  <a:gd name="T4" fmla="*/ 0 w 51"/>
                  <a:gd name="T5" fmla="*/ 0 h 31"/>
                  <a:gd name="T6" fmla="*/ 0 w 51"/>
                  <a:gd name="T7" fmla="*/ 0 h 31"/>
                  <a:gd name="T8" fmla="*/ 0 w 51"/>
                  <a:gd name="T9" fmla="*/ 0 h 31"/>
                  <a:gd name="T10" fmla="*/ 0 w 51"/>
                  <a:gd name="T11" fmla="*/ 0 h 31"/>
                  <a:gd name="T12" fmla="*/ 0 w 51"/>
                  <a:gd name="T13" fmla="*/ 0 h 31"/>
                  <a:gd name="T14" fmla="*/ 0 w 51"/>
                  <a:gd name="T15" fmla="*/ 0 h 31"/>
                  <a:gd name="T16" fmla="*/ 0 w 51"/>
                  <a:gd name="T17" fmla="*/ 0 h 31"/>
                  <a:gd name="T18" fmla="*/ 0 w 51"/>
                  <a:gd name="T19" fmla="*/ 0 h 31"/>
                  <a:gd name="T20" fmla="*/ 0 w 51"/>
                  <a:gd name="T21" fmla="*/ 0 h 31"/>
                  <a:gd name="T22" fmla="*/ 0 w 51"/>
                  <a:gd name="T23" fmla="*/ 0 h 31"/>
                  <a:gd name="T24" fmla="*/ 0 w 51"/>
                  <a:gd name="T25" fmla="*/ 0 h 31"/>
                  <a:gd name="T26" fmla="*/ 0 w 51"/>
                  <a:gd name="T27" fmla="*/ 0 h 31"/>
                  <a:gd name="T28" fmla="*/ 0 w 51"/>
                  <a:gd name="T29" fmla="*/ 0 h 31"/>
                  <a:gd name="T30" fmla="*/ 0 w 51"/>
                  <a:gd name="T31" fmla="*/ 0 h 31"/>
                  <a:gd name="T32" fmla="*/ 0 w 51"/>
                  <a:gd name="T33" fmla="*/ 0 h 3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1" h="31">
                    <a:moveTo>
                      <a:pt x="51" y="0"/>
                    </a:moveTo>
                    <a:lnTo>
                      <a:pt x="45" y="4"/>
                    </a:lnTo>
                    <a:lnTo>
                      <a:pt x="39" y="10"/>
                    </a:lnTo>
                    <a:lnTo>
                      <a:pt x="31" y="17"/>
                    </a:lnTo>
                    <a:lnTo>
                      <a:pt x="23" y="23"/>
                    </a:lnTo>
                    <a:lnTo>
                      <a:pt x="15" y="27"/>
                    </a:lnTo>
                    <a:lnTo>
                      <a:pt x="9" y="30"/>
                    </a:lnTo>
                    <a:lnTo>
                      <a:pt x="4" y="31"/>
                    </a:lnTo>
                    <a:lnTo>
                      <a:pt x="0" y="28"/>
                    </a:lnTo>
                    <a:lnTo>
                      <a:pt x="0" y="25"/>
                    </a:lnTo>
                    <a:lnTo>
                      <a:pt x="5" y="20"/>
                    </a:lnTo>
                    <a:lnTo>
                      <a:pt x="10" y="17"/>
                    </a:lnTo>
                    <a:lnTo>
                      <a:pt x="20" y="12"/>
                    </a:lnTo>
                    <a:lnTo>
                      <a:pt x="29" y="9"/>
                    </a:lnTo>
                    <a:lnTo>
                      <a:pt x="38" y="5"/>
                    </a:lnTo>
                    <a:lnTo>
                      <a:pt x="45" y="2"/>
                    </a:lnTo>
                    <a:lnTo>
                      <a:pt x="51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603" name="Freeform 157"/>
              <p:cNvSpPr>
                <a:spLocks/>
              </p:cNvSpPr>
              <p:nvPr/>
            </p:nvSpPr>
            <p:spPr bwMode="auto">
              <a:xfrm>
                <a:off x="115" y="495"/>
                <a:ext cx="25" cy="22"/>
              </a:xfrm>
              <a:custGeom>
                <a:avLst/>
                <a:gdLst>
                  <a:gd name="T0" fmla="*/ 1 w 50"/>
                  <a:gd name="T1" fmla="*/ 0 h 43"/>
                  <a:gd name="T2" fmla="*/ 1 w 50"/>
                  <a:gd name="T3" fmla="*/ 1 h 43"/>
                  <a:gd name="T4" fmla="*/ 1 w 50"/>
                  <a:gd name="T5" fmla="*/ 1 h 43"/>
                  <a:gd name="T6" fmla="*/ 1 w 50"/>
                  <a:gd name="T7" fmla="*/ 1 h 43"/>
                  <a:gd name="T8" fmla="*/ 1 w 50"/>
                  <a:gd name="T9" fmla="*/ 1 h 43"/>
                  <a:gd name="T10" fmla="*/ 1 w 50"/>
                  <a:gd name="T11" fmla="*/ 1 h 43"/>
                  <a:gd name="T12" fmla="*/ 1 w 50"/>
                  <a:gd name="T13" fmla="*/ 1 h 43"/>
                  <a:gd name="T14" fmla="*/ 1 w 50"/>
                  <a:gd name="T15" fmla="*/ 1 h 43"/>
                  <a:gd name="T16" fmla="*/ 0 w 50"/>
                  <a:gd name="T17" fmla="*/ 1 h 43"/>
                  <a:gd name="T18" fmla="*/ 1 w 50"/>
                  <a:gd name="T19" fmla="*/ 1 h 43"/>
                  <a:gd name="T20" fmla="*/ 1 w 50"/>
                  <a:gd name="T21" fmla="*/ 1 h 43"/>
                  <a:gd name="T22" fmla="*/ 1 w 50"/>
                  <a:gd name="T23" fmla="*/ 1 h 43"/>
                  <a:gd name="T24" fmla="*/ 1 w 50"/>
                  <a:gd name="T25" fmla="*/ 1 h 43"/>
                  <a:gd name="T26" fmla="*/ 1 w 50"/>
                  <a:gd name="T27" fmla="*/ 1 h 43"/>
                  <a:gd name="T28" fmla="*/ 1 w 50"/>
                  <a:gd name="T29" fmla="*/ 1 h 43"/>
                  <a:gd name="T30" fmla="*/ 1 w 50"/>
                  <a:gd name="T31" fmla="*/ 1 h 43"/>
                  <a:gd name="T32" fmla="*/ 1 w 50"/>
                  <a:gd name="T33" fmla="*/ 0 h 4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0" h="43">
                    <a:moveTo>
                      <a:pt x="50" y="0"/>
                    </a:moveTo>
                    <a:lnTo>
                      <a:pt x="45" y="5"/>
                    </a:lnTo>
                    <a:lnTo>
                      <a:pt x="39" y="12"/>
                    </a:lnTo>
                    <a:lnTo>
                      <a:pt x="31" y="20"/>
                    </a:lnTo>
                    <a:lnTo>
                      <a:pt x="23" y="28"/>
                    </a:lnTo>
                    <a:lnTo>
                      <a:pt x="15" y="35"/>
                    </a:lnTo>
                    <a:lnTo>
                      <a:pt x="8" y="41"/>
                    </a:lnTo>
                    <a:lnTo>
                      <a:pt x="3" y="43"/>
                    </a:lnTo>
                    <a:lnTo>
                      <a:pt x="0" y="41"/>
                    </a:lnTo>
                    <a:lnTo>
                      <a:pt x="1" y="36"/>
                    </a:lnTo>
                    <a:lnTo>
                      <a:pt x="6" y="30"/>
                    </a:lnTo>
                    <a:lnTo>
                      <a:pt x="13" y="25"/>
                    </a:lnTo>
                    <a:lnTo>
                      <a:pt x="22" y="19"/>
                    </a:lnTo>
                    <a:lnTo>
                      <a:pt x="30" y="13"/>
                    </a:lnTo>
                    <a:lnTo>
                      <a:pt x="39" y="7"/>
                    </a:lnTo>
                    <a:lnTo>
                      <a:pt x="46" y="4"/>
                    </a:lnTo>
                    <a:lnTo>
                      <a:pt x="5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604" name="Freeform 158"/>
              <p:cNvSpPr>
                <a:spLocks/>
              </p:cNvSpPr>
              <p:nvPr/>
            </p:nvSpPr>
            <p:spPr bwMode="auto">
              <a:xfrm>
                <a:off x="119" y="507"/>
                <a:ext cx="25" cy="24"/>
              </a:xfrm>
              <a:custGeom>
                <a:avLst/>
                <a:gdLst>
                  <a:gd name="T0" fmla="*/ 0 w 51"/>
                  <a:gd name="T1" fmla="*/ 0 h 48"/>
                  <a:gd name="T2" fmla="*/ 0 w 51"/>
                  <a:gd name="T3" fmla="*/ 1 h 48"/>
                  <a:gd name="T4" fmla="*/ 0 w 51"/>
                  <a:gd name="T5" fmla="*/ 1 h 48"/>
                  <a:gd name="T6" fmla="*/ 0 w 51"/>
                  <a:gd name="T7" fmla="*/ 1 h 48"/>
                  <a:gd name="T8" fmla="*/ 0 w 51"/>
                  <a:gd name="T9" fmla="*/ 1 h 48"/>
                  <a:gd name="T10" fmla="*/ 0 w 51"/>
                  <a:gd name="T11" fmla="*/ 1 h 48"/>
                  <a:gd name="T12" fmla="*/ 0 w 51"/>
                  <a:gd name="T13" fmla="*/ 1 h 48"/>
                  <a:gd name="T14" fmla="*/ 0 w 51"/>
                  <a:gd name="T15" fmla="*/ 1 h 48"/>
                  <a:gd name="T16" fmla="*/ 0 w 51"/>
                  <a:gd name="T17" fmla="*/ 1 h 48"/>
                  <a:gd name="T18" fmla="*/ 0 w 51"/>
                  <a:gd name="T19" fmla="*/ 1 h 48"/>
                  <a:gd name="T20" fmla="*/ 0 w 51"/>
                  <a:gd name="T21" fmla="*/ 1 h 48"/>
                  <a:gd name="T22" fmla="*/ 0 w 51"/>
                  <a:gd name="T23" fmla="*/ 1 h 48"/>
                  <a:gd name="T24" fmla="*/ 0 w 51"/>
                  <a:gd name="T25" fmla="*/ 1 h 48"/>
                  <a:gd name="T26" fmla="*/ 0 w 51"/>
                  <a:gd name="T27" fmla="*/ 1 h 48"/>
                  <a:gd name="T28" fmla="*/ 0 w 51"/>
                  <a:gd name="T29" fmla="*/ 1 h 48"/>
                  <a:gd name="T30" fmla="*/ 0 w 51"/>
                  <a:gd name="T31" fmla="*/ 1 h 48"/>
                  <a:gd name="T32" fmla="*/ 0 w 51"/>
                  <a:gd name="T33" fmla="*/ 0 h 4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1" h="48">
                    <a:moveTo>
                      <a:pt x="51" y="0"/>
                    </a:moveTo>
                    <a:lnTo>
                      <a:pt x="47" y="5"/>
                    </a:lnTo>
                    <a:lnTo>
                      <a:pt x="42" y="13"/>
                    </a:lnTo>
                    <a:lnTo>
                      <a:pt x="34" y="23"/>
                    </a:lnTo>
                    <a:lnTo>
                      <a:pt x="26" y="32"/>
                    </a:lnTo>
                    <a:lnTo>
                      <a:pt x="18" y="40"/>
                    </a:lnTo>
                    <a:lnTo>
                      <a:pt x="11" y="46"/>
                    </a:lnTo>
                    <a:lnTo>
                      <a:pt x="4" y="48"/>
                    </a:lnTo>
                    <a:lnTo>
                      <a:pt x="0" y="46"/>
                    </a:lnTo>
                    <a:lnTo>
                      <a:pt x="0" y="41"/>
                    </a:lnTo>
                    <a:lnTo>
                      <a:pt x="4" y="35"/>
                    </a:lnTo>
                    <a:lnTo>
                      <a:pt x="12" y="30"/>
                    </a:lnTo>
                    <a:lnTo>
                      <a:pt x="21" y="23"/>
                    </a:lnTo>
                    <a:lnTo>
                      <a:pt x="30" y="17"/>
                    </a:lnTo>
                    <a:lnTo>
                      <a:pt x="39" y="10"/>
                    </a:lnTo>
                    <a:lnTo>
                      <a:pt x="46" y="4"/>
                    </a:lnTo>
                    <a:lnTo>
                      <a:pt x="51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605" name="Freeform 159"/>
              <p:cNvSpPr>
                <a:spLocks/>
              </p:cNvSpPr>
              <p:nvPr/>
            </p:nvSpPr>
            <p:spPr bwMode="auto">
              <a:xfrm>
                <a:off x="126" y="517"/>
                <a:ext cx="24" cy="27"/>
              </a:xfrm>
              <a:custGeom>
                <a:avLst/>
                <a:gdLst>
                  <a:gd name="T0" fmla="*/ 1 w 48"/>
                  <a:gd name="T1" fmla="*/ 0 h 55"/>
                  <a:gd name="T2" fmla="*/ 1 w 48"/>
                  <a:gd name="T3" fmla="*/ 0 h 55"/>
                  <a:gd name="T4" fmla="*/ 1 w 48"/>
                  <a:gd name="T5" fmla="*/ 0 h 55"/>
                  <a:gd name="T6" fmla="*/ 1 w 48"/>
                  <a:gd name="T7" fmla="*/ 0 h 55"/>
                  <a:gd name="T8" fmla="*/ 1 w 48"/>
                  <a:gd name="T9" fmla="*/ 0 h 55"/>
                  <a:gd name="T10" fmla="*/ 1 w 48"/>
                  <a:gd name="T11" fmla="*/ 0 h 55"/>
                  <a:gd name="T12" fmla="*/ 1 w 48"/>
                  <a:gd name="T13" fmla="*/ 0 h 55"/>
                  <a:gd name="T14" fmla="*/ 1 w 48"/>
                  <a:gd name="T15" fmla="*/ 0 h 55"/>
                  <a:gd name="T16" fmla="*/ 1 w 48"/>
                  <a:gd name="T17" fmla="*/ 0 h 55"/>
                  <a:gd name="T18" fmla="*/ 0 w 48"/>
                  <a:gd name="T19" fmla="*/ 0 h 55"/>
                  <a:gd name="T20" fmla="*/ 1 w 48"/>
                  <a:gd name="T21" fmla="*/ 0 h 55"/>
                  <a:gd name="T22" fmla="*/ 1 w 48"/>
                  <a:gd name="T23" fmla="*/ 0 h 55"/>
                  <a:gd name="T24" fmla="*/ 1 w 48"/>
                  <a:gd name="T25" fmla="*/ 0 h 55"/>
                  <a:gd name="T26" fmla="*/ 1 w 48"/>
                  <a:gd name="T27" fmla="*/ 0 h 55"/>
                  <a:gd name="T28" fmla="*/ 1 w 48"/>
                  <a:gd name="T29" fmla="*/ 0 h 55"/>
                  <a:gd name="T30" fmla="*/ 1 w 48"/>
                  <a:gd name="T31" fmla="*/ 0 h 55"/>
                  <a:gd name="T32" fmla="*/ 1 w 48"/>
                  <a:gd name="T33" fmla="*/ 0 h 5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8" h="55">
                    <a:moveTo>
                      <a:pt x="48" y="0"/>
                    </a:moveTo>
                    <a:lnTo>
                      <a:pt x="46" y="7"/>
                    </a:lnTo>
                    <a:lnTo>
                      <a:pt x="42" y="16"/>
                    </a:lnTo>
                    <a:lnTo>
                      <a:pt x="36" y="25"/>
                    </a:lnTo>
                    <a:lnTo>
                      <a:pt x="30" y="35"/>
                    </a:lnTo>
                    <a:lnTo>
                      <a:pt x="23" y="43"/>
                    </a:lnTo>
                    <a:lnTo>
                      <a:pt x="16" y="50"/>
                    </a:lnTo>
                    <a:lnTo>
                      <a:pt x="8" y="54"/>
                    </a:lnTo>
                    <a:lnTo>
                      <a:pt x="1" y="55"/>
                    </a:lnTo>
                    <a:lnTo>
                      <a:pt x="0" y="53"/>
                    </a:lnTo>
                    <a:lnTo>
                      <a:pt x="2" y="47"/>
                    </a:lnTo>
                    <a:lnTo>
                      <a:pt x="9" y="39"/>
                    </a:lnTo>
                    <a:lnTo>
                      <a:pt x="17" y="30"/>
                    </a:lnTo>
                    <a:lnTo>
                      <a:pt x="27" y="21"/>
                    </a:lnTo>
                    <a:lnTo>
                      <a:pt x="36" y="12"/>
                    </a:lnTo>
                    <a:lnTo>
                      <a:pt x="44" y="5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606" name="Freeform 160"/>
              <p:cNvSpPr>
                <a:spLocks/>
              </p:cNvSpPr>
              <p:nvPr/>
            </p:nvSpPr>
            <p:spPr bwMode="auto">
              <a:xfrm>
                <a:off x="141" y="523"/>
                <a:ext cx="11" cy="31"/>
              </a:xfrm>
              <a:custGeom>
                <a:avLst/>
                <a:gdLst>
                  <a:gd name="T0" fmla="*/ 0 w 22"/>
                  <a:gd name="T1" fmla="*/ 1 h 61"/>
                  <a:gd name="T2" fmla="*/ 1 w 22"/>
                  <a:gd name="T3" fmla="*/ 1 h 61"/>
                  <a:gd name="T4" fmla="*/ 1 w 22"/>
                  <a:gd name="T5" fmla="*/ 1 h 61"/>
                  <a:gd name="T6" fmla="*/ 1 w 22"/>
                  <a:gd name="T7" fmla="*/ 1 h 61"/>
                  <a:gd name="T8" fmla="*/ 1 w 22"/>
                  <a:gd name="T9" fmla="*/ 0 h 61"/>
                  <a:gd name="T10" fmla="*/ 1 w 22"/>
                  <a:gd name="T11" fmla="*/ 1 h 61"/>
                  <a:gd name="T12" fmla="*/ 1 w 22"/>
                  <a:gd name="T13" fmla="*/ 1 h 61"/>
                  <a:gd name="T14" fmla="*/ 1 w 22"/>
                  <a:gd name="T15" fmla="*/ 1 h 61"/>
                  <a:gd name="T16" fmla="*/ 0 w 22"/>
                  <a:gd name="T17" fmla="*/ 1 h 6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2" h="61">
                    <a:moveTo>
                      <a:pt x="0" y="61"/>
                    </a:moveTo>
                    <a:lnTo>
                      <a:pt x="1" y="52"/>
                    </a:lnTo>
                    <a:lnTo>
                      <a:pt x="7" y="33"/>
                    </a:lnTo>
                    <a:lnTo>
                      <a:pt x="15" y="14"/>
                    </a:lnTo>
                    <a:lnTo>
                      <a:pt x="21" y="0"/>
                    </a:lnTo>
                    <a:lnTo>
                      <a:pt x="22" y="18"/>
                    </a:lnTo>
                    <a:lnTo>
                      <a:pt x="17" y="40"/>
                    </a:lnTo>
                    <a:lnTo>
                      <a:pt x="11" y="56"/>
                    </a:lnTo>
                    <a:lnTo>
                      <a:pt x="0" y="6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607" name="Freeform 161"/>
              <p:cNvSpPr>
                <a:spLocks/>
              </p:cNvSpPr>
              <p:nvPr/>
            </p:nvSpPr>
            <p:spPr bwMode="auto">
              <a:xfrm>
                <a:off x="150" y="534"/>
                <a:ext cx="11" cy="29"/>
              </a:xfrm>
              <a:custGeom>
                <a:avLst/>
                <a:gdLst>
                  <a:gd name="T0" fmla="*/ 0 w 22"/>
                  <a:gd name="T1" fmla="*/ 1 h 58"/>
                  <a:gd name="T2" fmla="*/ 1 w 22"/>
                  <a:gd name="T3" fmla="*/ 1 h 58"/>
                  <a:gd name="T4" fmla="*/ 1 w 22"/>
                  <a:gd name="T5" fmla="*/ 1 h 58"/>
                  <a:gd name="T6" fmla="*/ 1 w 22"/>
                  <a:gd name="T7" fmla="*/ 1 h 58"/>
                  <a:gd name="T8" fmla="*/ 1 w 22"/>
                  <a:gd name="T9" fmla="*/ 0 h 58"/>
                  <a:gd name="T10" fmla="*/ 1 w 22"/>
                  <a:gd name="T11" fmla="*/ 1 h 58"/>
                  <a:gd name="T12" fmla="*/ 1 w 22"/>
                  <a:gd name="T13" fmla="*/ 1 h 58"/>
                  <a:gd name="T14" fmla="*/ 1 w 22"/>
                  <a:gd name="T15" fmla="*/ 1 h 58"/>
                  <a:gd name="T16" fmla="*/ 0 w 22"/>
                  <a:gd name="T17" fmla="*/ 1 h 5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2" h="58">
                    <a:moveTo>
                      <a:pt x="0" y="58"/>
                    </a:moveTo>
                    <a:lnTo>
                      <a:pt x="2" y="49"/>
                    </a:lnTo>
                    <a:lnTo>
                      <a:pt x="8" y="31"/>
                    </a:lnTo>
                    <a:lnTo>
                      <a:pt x="17" y="12"/>
                    </a:lnTo>
                    <a:lnTo>
                      <a:pt x="21" y="0"/>
                    </a:lnTo>
                    <a:lnTo>
                      <a:pt x="22" y="18"/>
                    </a:lnTo>
                    <a:lnTo>
                      <a:pt x="18" y="39"/>
                    </a:lnTo>
                    <a:lnTo>
                      <a:pt x="11" y="55"/>
                    </a:lnTo>
                    <a:lnTo>
                      <a:pt x="0" y="58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608" name="Freeform 162"/>
              <p:cNvSpPr>
                <a:spLocks/>
              </p:cNvSpPr>
              <p:nvPr/>
            </p:nvSpPr>
            <p:spPr bwMode="auto">
              <a:xfrm>
                <a:off x="104" y="504"/>
                <a:ext cx="32" cy="149"/>
              </a:xfrm>
              <a:custGeom>
                <a:avLst/>
                <a:gdLst>
                  <a:gd name="T0" fmla="*/ 0 w 65"/>
                  <a:gd name="T1" fmla="*/ 1 h 298"/>
                  <a:gd name="T2" fmla="*/ 0 w 65"/>
                  <a:gd name="T3" fmla="*/ 1 h 298"/>
                  <a:gd name="T4" fmla="*/ 0 w 65"/>
                  <a:gd name="T5" fmla="*/ 1 h 298"/>
                  <a:gd name="T6" fmla="*/ 0 w 65"/>
                  <a:gd name="T7" fmla="*/ 1 h 298"/>
                  <a:gd name="T8" fmla="*/ 0 w 65"/>
                  <a:gd name="T9" fmla="*/ 0 h 298"/>
                  <a:gd name="T10" fmla="*/ 0 w 65"/>
                  <a:gd name="T11" fmla="*/ 1 h 298"/>
                  <a:gd name="T12" fmla="*/ 0 w 65"/>
                  <a:gd name="T13" fmla="*/ 1 h 298"/>
                  <a:gd name="T14" fmla="*/ 0 w 65"/>
                  <a:gd name="T15" fmla="*/ 1 h 298"/>
                  <a:gd name="T16" fmla="*/ 0 w 65"/>
                  <a:gd name="T17" fmla="*/ 2 h 298"/>
                  <a:gd name="T18" fmla="*/ 0 w 65"/>
                  <a:gd name="T19" fmla="*/ 2 h 298"/>
                  <a:gd name="T20" fmla="*/ 0 w 65"/>
                  <a:gd name="T21" fmla="*/ 2 h 298"/>
                  <a:gd name="T22" fmla="*/ 0 w 65"/>
                  <a:gd name="T23" fmla="*/ 3 h 298"/>
                  <a:gd name="T24" fmla="*/ 0 w 65"/>
                  <a:gd name="T25" fmla="*/ 3 h 298"/>
                  <a:gd name="T26" fmla="*/ 0 w 65"/>
                  <a:gd name="T27" fmla="*/ 3 h 298"/>
                  <a:gd name="T28" fmla="*/ 0 w 65"/>
                  <a:gd name="T29" fmla="*/ 2 h 298"/>
                  <a:gd name="T30" fmla="*/ 0 w 65"/>
                  <a:gd name="T31" fmla="*/ 2 h 298"/>
                  <a:gd name="T32" fmla="*/ 0 w 65"/>
                  <a:gd name="T33" fmla="*/ 2 h 298"/>
                  <a:gd name="T34" fmla="*/ 0 w 65"/>
                  <a:gd name="T35" fmla="*/ 1 h 298"/>
                  <a:gd name="T36" fmla="*/ 0 w 65"/>
                  <a:gd name="T37" fmla="*/ 1 h 298"/>
                  <a:gd name="T38" fmla="*/ 0 w 65"/>
                  <a:gd name="T39" fmla="*/ 1 h 298"/>
                  <a:gd name="T40" fmla="*/ 0 w 65"/>
                  <a:gd name="T41" fmla="*/ 1 h 298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65" h="298">
                    <a:moveTo>
                      <a:pt x="10" y="3"/>
                    </a:moveTo>
                    <a:lnTo>
                      <a:pt x="7" y="2"/>
                    </a:lnTo>
                    <a:lnTo>
                      <a:pt x="5" y="1"/>
                    </a:lnTo>
                    <a:lnTo>
                      <a:pt x="3" y="1"/>
                    </a:lnTo>
                    <a:lnTo>
                      <a:pt x="0" y="0"/>
                    </a:lnTo>
                    <a:lnTo>
                      <a:pt x="22" y="43"/>
                    </a:lnTo>
                    <a:lnTo>
                      <a:pt x="38" y="86"/>
                    </a:lnTo>
                    <a:lnTo>
                      <a:pt x="49" y="128"/>
                    </a:lnTo>
                    <a:lnTo>
                      <a:pt x="55" y="167"/>
                    </a:lnTo>
                    <a:lnTo>
                      <a:pt x="57" y="204"/>
                    </a:lnTo>
                    <a:lnTo>
                      <a:pt x="58" y="238"/>
                    </a:lnTo>
                    <a:lnTo>
                      <a:pt x="58" y="269"/>
                    </a:lnTo>
                    <a:lnTo>
                      <a:pt x="57" y="298"/>
                    </a:lnTo>
                    <a:lnTo>
                      <a:pt x="61" y="276"/>
                    </a:lnTo>
                    <a:lnTo>
                      <a:pt x="65" y="245"/>
                    </a:lnTo>
                    <a:lnTo>
                      <a:pt x="65" y="205"/>
                    </a:lnTo>
                    <a:lnTo>
                      <a:pt x="63" y="161"/>
                    </a:lnTo>
                    <a:lnTo>
                      <a:pt x="56" y="116"/>
                    </a:lnTo>
                    <a:lnTo>
                      <a:pt x="45" y="72"/>
                    </a:lnTo>
                    <a:lnTo>
                      <a:pt x="30" y="34"/>
                    </a:lnTo>
                    <a:lnTo>
                      <a:pt x="10" y="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609" name="Freeform 163"/>
              <p:cNvSpPr>
                <a:spLocks/>
              </p:cNvSpPr>
              <p:nvPr/>
            </p:nvSpPr>
            <p:spPr bwMode="auto">
              <a:xfrm>
                <a:off x="112" y="622"/>
                <a:ext cx="23" cy="22"/>
              </a:xfrm>
              <a:custGeom>
                <a:avLst/>
                <a:gdLst>
                  <a:gd name="T0" fmla="*/ 0 w 44"/>
                  <a:gd name="T1" fmla="*/ 1 h 44"/>
                  <a:gd name="T2" fmla="*/ 1 w 44"/>
                  <a:gd name="T3" fmla="*/ 1 h 44"/>
                  <a:gd name="T4" fmla="*/ 1 w 44"/>
                  <a:gd name="T5" fmla="*/ 1 h 44"/>
                  <a:gd name="T6" fmla="*/ 1 w 44"/>
                  <a:gd name="T7" fmla="*/ 1 h 44"/>
                  <a:gd name="T8" fmla="*/ 1 w 44"/>
                  <a:gd name="T9" fmla="*/ 1 h 44"/>
                  <a:gd name="T10" fmla="*/ 1 w 44"/>
                  <a:gd name="T11" fmla="*/ 1 h 44"/>
                  <a:gd name="T12" fmla="*/ 1 w 44"/>
                  <a:gd name="T13" fmla="*/ 1 h 44"/>
                  <a:gd name="T14" fmla="*/ 1 w 44"/>
                  <a:gd name="T15" fmla="*/ 1 h 44"/>
                  <a:gd name="T16" fmla="*/ 1 w 44"/>
                  <a:gd name="T17" fmla="*/ 0 h 44"/>
                  <a:gd name="T18" fmla="*/ 1 w 44"/>
                  <a:gd name="T19" fmla="*/ 1 h 44"/>
                  <a:gd name="T20" fmla="*/ 1 w 44"/>
                  <a:gd name="T21" fmla="*/ 1 h 44"/>
                  <a:gd name="T22" fmla="*/ 1 w 44"/>
                  <a:gd name="T23" fmla="*/ 1 h 44"/>
                  <a:gd name="T24" fmla="*/ 1 w 44"/>
                  <a:gd name="T25" fmla="*/ 1 h 44"/>
                  <a:gd name="T26" fmla="*/ 1 w 44"/>
                  <a:gd name="T27" fmla="*/ 1 h 44"/>
                  <a:gd name="T28" fmla="*/ 1 w 44"/>
                  <a:gd name="T29" fmla="*/ 1 h 44"/>
                  <a:gd name="T30" fmla="*/ 1 w 44"/>
                  <a:gd name="T31" fmla="*/ 1 h 44"/>
                  <a:gd name="T32" fmla="*/ 0 w 44"/>
                  <a:gd name="T33" fmla="*/ 1 h 4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4" h="44">
                    <a:moveTo>
                      <a:pt x="0" y="43"/>
                    </a:moveTo>
                    <a:lnTo>
                      <a:pt x="2" y="44"/>
                    </a:lnTo>
                    <a:lnTo>
                      <a:pt x="6" y="43"/>
                    </a:lnTo>
                    <a:lnTo>
                      <a:pt x="13" y="39"/>
                    </a:lnTo>
                    <a:lnTo>
                      <a:pt x="21" y="35"/>
                    </a:lnTo>
                    <a:lnTo>
                      <a:pt x="28" y="28"/>
                    </a:lnTo>
                    <a:lnTo>
                      <a:pt x="36" y="20"/>
                    </a:lnTo>
                    <a:lnTo>
                      <a:pt x="41" y="10"/>
                    </a:lnTo>
                    <a:lnTo>
                      <a:pt x="44" y="0"/>
                    </a:lnTo>
                    <a:lnTo>
                      <a:pt x="40" y="6"/>
                    </a:lnTo>
                    <a:lnTo>
                      <a:pt x="33" y="12"/>
                    </a:lnTo>
                    <a:lnTo>
                      <a:pt x="26" y="17"/>
                    </a:lnTo>
                    <a:lnTo>
                      <a:pt x="18" y="23"/>
                    </a:lnTo>
                    <a:lnTo>
                      <a:pt x="10" y="30"/>
                    </a:lnTo>
                    <a:lnTo>
                      <a:pt x="4" y="35"/>
                    </a:lnTo>
                    <a:lnTo>
                      <a:pt x="1" y="39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610" name="Freeform 164"/>
              <p:cNvSpPr>
                <a:spLocks/>
              </p:cNvSpPr>
              <p:nvPr/>
            </p:nvSpPr>
            <p:spPr bwMode="auto">
              <a:xfrm>
                <a:off x="110" y="595"/>
                <a:ext cx="26" cy="28"/>
              </a:xfrm>
              <a:custGeom>
                <a:avLst/>
                <a:gdLst>
                  <a:gd name="T0" fmla="*/ 0 w 52"/>
                  <a:gd name="T1" fmla="*/ 1 h 55"/>
                  <a:gd name="T2" fmla="*/ 1 w 52"/>
                  <a:gd name="T3" fmla="*/ 1 h 55"/>
                  <a:gd name="T4" fmla="*/ 1 w 52"/>
                  <a:gd name="T5" fmla="*/ 1 h 55"/>
                  <a:gd name="T6" fmla="*/ 1 w 52"/>
                  <a:gd name="T7" fmla="*/ 1 h 55"/>
                  <a:gd name="T8" fmla="*/ 1 w 52"/>
                  <a:gd name="T9" fmla="*/ 1 h 55"/>
                  <a:gd name="T10" fmla="*/ 1 w 52"/>
                  <a:gd name="T11" fmla="*/ 1 h 55"/>
                  <a:gd name="T12" fmla="*/ 1 w 52"/>
                  <a:gd name="T13" fmla="*/ 1 h 55"/>
                  <a:gd name="T14" fmla="*/ 1 w 52"/>
                  <a:gd name="T15" fmla="*/ 1 h 55"/>
                  <a:gd name="T16" fmla="*/ 1 w 52"/>
                  <a:gd name="T17" fmla="*/ 0 h 55"/>
                  <a:gd name="T18" fmla="*/ 1 w 52"/>
                  <a:gd name="T19" fmla="*/ 1 h 55"/>
                  <a:gd name="T20" fmla="*/ 1 w 52"/>
                  <a:gd name="T21" fmla="*/ 1 h 55"/>
                  <a:gd name="T22" fmla="*/ 1 w 52"/>
                  <a:gd name="T23" fmla="*/ 1 h 55"/>
                  <a:gd name="T24" fmla="*/ 1 w 52"/>
                  <a:gd name="T25" fmla="*/ 1 h 55"/>
                  <a:gd name="T26" fmla="*/ 1 w 52"/>
                  <a:gd name="T27" fmla="*/ 1 h 55"/>
                  <a:gd name="T28" fmla="*/ 1 w 52"/>
                  <a:gd name="T29" fmla="*/ 1 h 55"/>
                  <a:gd name="T30" fmla="*/ 1 w 52"/>
                  <a:gd name="T31" fmla="*/ 1 h 55"/>
                  <a:gd name="T32" fmla="*/ 0 w 52"/>
                  <a:gd name="T33" fmla="*/ 1 h 5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2" h="55">
                    <a:moveTo>
                      <a:pt x="0" y="54"/>
                    </a:moveTo>
                    <a:lnTo>
                      <a:pt x="3" y="55"/>
                    </a:lnTo>
                    <a:lnTo>
                      <a:pt x="9" y="54"/>
                    </a:lnTo>
                    <a:lnTo>
                      <a:pt x="16" y="48"/>
                    </a:lnTo>
                    <a:lnTo>
                      <a:pt x="25" y="41"/>
                    </a:lnTo>
                    <a:lnTo>
                      <a:pt x="33" y="32"/>
                    </a:lnTo>
                    <a:lnTo>
                      <a:pt x="41" y="22"/>
                    </a:lnTo>
                    <a:lnTo>
                      <a:pt x="48" y="11"/>
                    </a:lnTo>
                    <a:lnTo>
                      <a:pt x="52" y="0"/>
                    </a:lnTo>
                    <a:lnTo>
                      <a:pt x="48" y="5"/>
                    </a:lnTo>
                    <a:lnTo>
                      <a:pt x="40" y="10"/>
                    </a:lnTo>
                    <a:lnTo>
                      <a:pt x="32" y="18"/>
                    </a:lnTo>
                    <a:lnTo>
                      <a:pt x="23" y="26"/>
                    </a:lnTo>
                    <a:lnTo>
                      <a:pt x="14" y="35"/>
                    </a:lnTo>
                    <a:lnTo>
                      <a:pt x="6" y="43"/>
                    </a:lnTo>
                    <a:lnTo>
                      <a:pt x="1" y="50"/>
                    </a:ln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611" name="Freeform 165"/>
              <p:cNvSpPr>
                <a:spLocks/>
              </p:cNvSpPr>
              <p:nvPr/>
            </p:nvSpPr>
            <p:spPr bwMode="auto">
              <a:xfrm>
                <a:off x="105" y="582"/>
                <a:ext cx="29" cy="24"/>
              </a:xfrm>
              <a:custGeom>
                <a:avLst/>
                <a:gdLst>
                  <a:gd name="T0" fmla="*/ 0 w 57"/>
                  <a:gd name="T1" fmla="*/ 0 h 49"/>
                  <a:gd name="T2" fmla="*/ 1 w 57"/>
                  <a:gd name="T3" fmla="*/ 0 h 49"/>
                  <a:gd name="T4" fmla="*/ 1 w 57"/>
                  <a:gd name="T5" fmla="*/ 0 h 49"/>
                  <a:gd name="T6" fmla="*/ 1 w 57"/>
                  <a:gd name="T7" fmla="*/ 0 h 49"/>
                  <a:gd name="T8" fmla="*/ 1 w 57"/>
                  <a:gd name="T9" fmla="*/ 0 h 49"/>
                  <a:gd name="T10" fmla="*/ 1 w 57"/>
                  <a:gd name="T11" fmla="*/ 0 h 49"/>
                  <a:gd name="T12" fmla="*/ 1 w 57"/>
                  <a:gd name="T13" fmla="*/ 0 h 49"/>
                  <a:gd name="T14" fmla="*/ 1 w 57"/>
                  <a:gd name="T15" fmla="*/ 0 h 49"/>
                  <a:gd name="T16" fmla="*/ 1 w 57"/>
                  <a:gd name="T17" fmla="*/ 0 h 49"/>
                  <a:gd name="T18" fmla="*/ 1 w 57"/>
                  <a:gd name="T19" fmla="*/ 0 h 49"/>
                  <a:gd name="T20" fmla="*/ 1 w 57"/>
                  <a:gd name="T21" fmla="*/ 0 h 49"/>
                  <a:gd name="T22" fmla="*/ 1 w 57"/>
                  <a:gd name="T23" fmla="*/ 0 h 49"/>
                  <a:gd name="T24" fmla="*/ 1 w 57"/>
                  <a:gd name="T25" fmla="*/ 0 h 49"/>
                  <a:gd name="T26" fmla="*/ 1 w 57"/>
                  <a:gd name="T27" fmla="*/ 0 h 49"/>
                  <a:gd name="T28" fmla="*/ 1 w 57"/>
                  <a:gd name="T29" fmla="*/ 0 h 49"/>
                  <a:gd name="T30" fmla="*/ 1 w 57"/>
                  <a:gd name="T31" fmla="*/ 0 h 49"/>
                  <a:gd name="T32" fmla="*/ 0 w 57"/>
                  <a:gd name="T33" fmla="*/ 0 h 4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7" h="49">
                    <a:moveTo>
                      <a:pt x="0" y="47"/>
                    </a:moveTo>
                    <a:lnTo>
                      <a:pt x="3" y="49"/>
                    </a:lnTo>
                    <a:lnTo>
                      <a:pt x="11" y="48"/>
                    </a:lnTo>
                    <a:lnTo>
                      <a:pt x="19" y="43"/>
                    </a:lnTo>
                    <a:lnTo>
                      <a:pt x="30" y="37"/>
                    </a:lnTo>
                    <a:lnTo>
                      <a:pt x="39" y="29"/>
                    </a:lnTo>
                    <a:lnTo>
                      <a:pt x="48" y="20"/>
                    </a:lnTo>
                    <a:lnTo>
                      <a:pt x="54" y="10"/>
                    </a:lnTo>
                    <a:lnTo>
                      <a:pt x="57" y="0"/>
                    </a:lnTo>
                    <a:lnTo>
                      <a:pt x="53" y="3"/>
                    </a:lnTo>
                    <a:lnTo>
                      <a:pt x="46" y="9"/>
                    </a:lnTo>
                    <a:lnTo>
                      <a:pt x="35" y="14"/>
                    </a:lnTo>
                    <a:lnTo>
                      <a:pt x="25" y="22"/>
                    </a:lnTo>
                    <a:lnTo>
                      <a:pt x="16" y="29"/>
                    </a:lnTo>
                    <a:lnTo>
                      <a:pt x="7" y="37"/>
                    </a:lnTo>
                    <a:lnTo>
                      <a:pt x="1" y="43"/>
                    </a:lnTo>
                    <a:lnTo>
                      <a:pt x="0" y="47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612" name="Freeform 166"/>
              <p:cNvSpPr>
                <a:spLocks/>
              </p:cNvSpPr>
              <p:nvPr/>
            </p:nvSpPr>
            <p:spPr bwMode="auto">
              <a:xfrm>
                <a:off x="104" y="557"/>
                <a:ext cx="27" cy="21"/>
              </a:xfrm>
              <a:custGeom>
                <a:avLst/>
                <a:gdLst>
                  <a:gd name="T0" fmla="*/ 0 w 53"/>
                  <a:gd name="T1" fmla="*/ 1 h 41"/>
                  <a:gd name="T2" fmla="*/ 1 w 53"/>
                  <a:gd name="T3" fmla="*/ 1 h 41"/>
                  <a:gd name="T4" fmla="*/ 1 w 53"/>
                  <a:gd name="T5" fmla="*/ 1 h 41"/>
                  <a:gd name="T6" fmla="*/ 1 w 53"/>
                  <a:gd name="T7" fmla="*/ 1 h 41"/>
                  <a:gd name="T8" fmla="*/ 1 w 53"/>
                  <a:gd name="T9" fmla="*/ 1 h 41"/>
                  <a:gd name="T10" fmla="*/ 1 w 53"/>
                  <a:gd name="T11" fmla="*/ 1 h 41"/>
                  <a:gd name="T12" fmla="*/ 1 w 53"/>
                  <a:gd name="T13" fmla="*/ 1 h 41"/>
                  <a:gd name="T14" fmla="*/ 1 w 53"/>
                  <a:gd name="T15" fmla="*/ 1 h 41"/>
                  <a:gd name="T16" fmla="*/ 1 w 53"/>
                  <a:gd name="T17" fmla="*/ 0 h 41"/>
                  <a:gd name="T18" fmla="*/ 1 w 53"/>
                  <a:gd name="T19" fmla="*/ 1 h 41"/>
                  <a:gd name="T20" fmla="*/ 1 w 53"/>
                  <a:gd name="T21" fmla="*/ 1 h 41"/>
                  <a:gd name="T22" fmla="*/ 1 w 53"/>
                  <a:gd name="T23" fmla="*/ 1 h 41"/>
                  <a:gd name="T24" fmla="*/ 1 w 53"/>
                  <a:gd name="T25" fmla="*/ 1 h 41"/>
                  <a:gd name="T26" fmla="*/ 1 w 53"/>
                  <a:gd name="T27" fmla="*/ 1 h 41"/>
                  <a:gd name="T28" fmla="*/ 1 w 53"/>
                  <a:gd name="T29" fmla="*/ 1 h 41"/>
                  <a:gd name="T30" fmla="*/ 1 w 53"/>
                  <a:gd name="T31" fmla="*/ 1 h 41"/>
                  <a:gd name="T32" fmla="*/ 0 w 53"/>
                  <a:gd name="T33" fmla="*/ 1 h 4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3" h="41">
                    <a:moveTo>
                      <a:pt x="0" y="40"/>
                    </a:moveTo>
                    <a:lnTo>
                      <a:pt x="3" y="41"/>
                    </a:lnTo>
                    <a:lnTo>
                      <a:pt x="10" y="40"/>
                    </a:lnTo>
                    <a:lnTo>
                      <a:pt x="18" y="35"/>
                    </a:lnTo>
                    <a:lnTo>
                      <a:pt x="27" y="30"/>
                    </a:lnTo>
                    <a:lnTo>
                      <a:pt x="36" y="23"/>
                    </a:lnTo>
                    <a:lnTo>
                      <a:pt x="44" y="16"/>
                    </a:lnTo>
                    <a:lnTo>
                      <a:pt x="51" y="8"/>
                    </a:lnTo>
                    <a:lnTo>
                      <a:pt x="53" y="0"/>
                    </a:lnTo>
                    <a:lnTo>
                      <a:pt x="49" y="3"/>
                    </a:lnTo>
                    <a:lnTo>
                      <a:pt x="41" y="8"/>
                    </a:lnTo>
                    <a:lnTo>
                      <a:pt x="32" y="12"/>
                    </a:lnTo>
                    <a:lnTo>
                      <a:pt x="22" y="18"/>
                    </a:lnTo>
                    <a:lnTo>
                      <a:pt x="13" y="24"/>
                    </a:lnTo>
                    <a:lnTo>
                      <a:pt x="5" y="30"/>
                    </a:lnTo>
                    <a:lnTo>
                      <a:pt x="2" y="35"/>
                    </a:lnTo>
                    <a:lnTo>
                      <a:pt x="0" y="4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613" name="Freeform 167"/>
              <p:cNvSpPr>
                <a:spLocks/>
              </p:cNvSpPr>
              <p:nvPr/>
            </p:nvSpPr>
            <p:spPr bwMode="auto">
              <a:xfrm>
                <a:off x="103" y="546"/>
                <a:ext cx="24" cy="15"/>
              </a:xfrm>
              <a:custGeom>
                <a:avLst/>
                <a:gdLst>
                  <a:gd name="T0" fmla="*/ 0 w 49"/>
                  <a:gd name="T1" fmla="*/ 1 h 30"/>
                  <a:gd name="T2" fmla="*/ 0 w 49"/>
                  <a:gd name="T3" fmla="*/ 1 h 30"/>
                  <a:gd name="T4" fmla="*/ 0 w 49"/>
                  <a:gd name="T5" fmla="*/ 1 h 30"/>
                  <a:gd name="T6" fmla="*/ 0 w 49"/>
                  <a:gd name="T7" fmla="*/ 1 h 30"/>
                  <a:gd name="T8" fmla="*/ 0 w 49"/>
                  <a:gd name="T9" fmla="*/ 1 h 30"/>
                  <a:gd name="T10" fmla="*/ 0 w 49"/>
                  <a:gd name="T11" fmla="*/ 1 h 30"/>
                  <a:gd name="T12" fmla="*/ 0 w 49"/>
                  <a:gd name="T13" fmla="*/ 1 h 30"/>
                  <a:gd name="T14" fmla="*/ 0 w 49"/>
                  <a:gd name="T15" fmla="*/ 1 h 30"/>
                  <a:gd name="T16" fmla="*/ 0 w 49"/>
                  <a:gd name="T17" fmla="*/ 0 h 30"/>
                  <a:gd name="T18" fmla="*/ 0 w 49"/>
                  <a:gd name="T19" fmla="*/ 1 h 30"/>
                  <a:gd name="T20" fmla="*/ 0 w 49"/>
                  <a:gd name="T21" fmla="*/ 1 h 30"/>
                  <a:gd name="T22" fmla="*/ 0 w 49"/>
                  <a:gd name="T23" fmla="*/ 1 h 30"/>
                  <a:gd name="T24" fmla="*/ 0 w 49"/>
                  <a:gd name="T25" fmla="*/ 1 h 30"/>
                  <a:gd name="T26" fmla="*/ 0 w 49"/>
                  <a:gd name="T27" fmla="*/ 1 h 30"/>
                  <a:gd name="T28" fmla="*/ 0 w 49"/>
                  <a:gd name="T29" fmla="*/ 1 h 30"/>
                  <a:gd name="T30" fmla="*/ 0 w 49"/>
                  <a:gd name="T31" fmla="*/ 1 h 30"/>
                  <a:gd name="T32" fmla="*/ 0 w 49"/>
                  <a:gd name="T33" fmla="*/ 1 h 3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9" h="30">
                    <a:moveTo>
                      <a:pt x="0" y="26"/>
                    </a:moveTo>
                    <a:lnTo>
                      <a:pt x="2" y="29"/>
                    </a:lnTo>
                    <a:lnTo>
                      <a:pt x="8" y="30"/>
                    </a:lnTo>
                    <a:lnTo>
                      <a:pt x="15" y="29"/>
                    </a:lnTo>
                    <a:lnTo>
                      <a:pt x="23" y="26"/>
                    </a:lnTo>
                    <a:lnTo>
                      <a:pt x="31" y="22"/>
                    </a:lnTo>
                    <a:lnTo>
                      <a:pt x="39" y="16"/>
                    </a:lnTo>
                    <a:lnTo>
                      <a:pt x="45" y="9"/>
                    </a:lnTo>
                    <a:lnTo>
                      <a:pt x="49" y="0"/>
                    </a:lnTo>
                    <a:lnTo>
                      <a:pt x="44" y="2"/>
                    </a:lnTo>
                    <a:lnTo>
                      <a:pt x="37" y="6"/>
                    </a:lnTo>
                    <a:lnTo>
                      <a:pt x="28" y="9"/>
                    </a:lnTo>
                    <a:lnTo>
                      <a:pt x="20" y="13"/>
                    </a:lnTo>
                    <a:lnTo>
                      <a:pt x="12" y="16"/>
                    </a:lnTo>
                    <a:lnTo>
                      <a:pt x="5" y="20"/>
                    </a:lnTo>
                    <a:lnTo>
                      <a:pt x="1" y="23"/>
                    </a:lnTo>
                    <a:lnTo>
                      <a:pt x="0" y="26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614" name="Freeform 168"/>
              <p:cNvSpPr>
                <a:spLocks/>
              </p:cNvSpPr>
              <p:nvPr/>
            </p:nvSpPr>
            <p:spPr bwMode="auto">
              <a:xfrm>
                <a:off x="100" y="523"/>
                <a:ext cx="18" cy="12"/>
              </a:xfrm>
              <a:custGeom>
                <a:avLst/>
                <a:gdLst>
                  <a:gd name="T0" fmla="*/ 0 w 37"/>
                  <a:gd name="T1" fmla="*/ 1 h 23"/>
                  <a:gd name="T2" fmla="*/ 0 w 37"/>
                  <a:gd name="T3" fmla="*/ 1 h 23"/>
                  <a:gd name="T4" fmla="*/ 0 w 37"/>
                  <a:gd name="T5" fmla="*/ 1 h 23"/>
                  <a:gd name="T6" fmla="*/ 0 w 37"/>
                  <a:gd name="T7" fmla="*/ 1 h 23"/>
                  <a:gd name="T8" fmla="*/ 0 w 37"/>
                  <a:gd name="T9" fmla="*/ 1 h 23"/>
                  <a:gd name="T10" fmla="*/ 0 w 37"/>
                  <a:gd name="T11" fmla="*/ 1 h 23"/>
                  <a:gd name="T12" fmla="*/ 0 w 37"/>
                  <a:gd name="T13" fmla="*/ 1 h 23"/>
                  <a:gd name="T14" fmla="*/ 0 w 37"/>
                  <a:gd name="T15" fmla="*/ 1 h 23"/>
                  <a:gd name="T16" fmla="*/ 0 w 37"/>
                  <a:gd name="T17" fmla="*/ 0 h 23"/>
                  <a:gd name="T18" fmla="*/ 0 w 37"/>
                  <a:gd name="T19" fmla="*/ 1 h 23"/>
                  <a:gd name="T20" fmla="*/ 0 w 37"/>
                  <a:gd name="T21" fmla="*/ 1 h 23"/>
                  <a:gd name="T22" fmla="*/ 0 w 37"/>
                  <a:gd name="T23" fmla="*/ 1 h 23"/>
                  <a:gd name="T24" fmla="*/ 0 w 37"/>
                  <a:gd name="T25" fmla="*/ 1 h 23"/>
                  <a:gd name="T26" fmla="*/ 0 w 37"/>
                  <a:gd name="T27" fmla="*/ 1 h 23"/>
                  <a:gd name="T28" fmla="*/ 0 w 37"/>
                  <a:gd name="T29" fmla="*/ 1 h 23"/>
                  <a:gd name="T30" fmla="*/ 0 w 37"/>
                  <a:gd name="T31" fmla="*/ 1 h 23"/>
                  <a:gd name="T32" fmla="*/ 0 w 37"/>
                  <a:gd name="T33" fmla="*/ 1 h 2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7" h="23">
                    <a:moveTo>
                      <a:pt x="0" y="21"/>
                    </a:moveTo>
                    <a:lnTo>
                      <a:pt x="3" y="23"/>
                    </a:lnTo>
                    <a:lnTo>
                      <a:pt x="7" y="23"/>
                    </a:lnTo>
                    <a:lnTo>
                      <a:pt x="13" y="21"/>
                    </a:lnTo>
                    <a:lnTo>
                      <a:pt x="20" y="18"/>
                    </a:lnTo>
                    <a:lnTo>
                      <a:pt x="27" y="14"/>
                    </a:lnTo>
                    <a:lnTo>
                      <a:pt x="31" y="9"/>
                    </a:lnTo>
                    <a:lnTo>
                      <a:pt x="36" y="4"/>
                    </a:lnTo>
                    <a:lnTo>
                      <a:pt x="37" y="0"/>
                    </a:lnTo>
                    <a:lnTo>
                      <a:pt x="34" y="2"/>
                    </a:lnTo>
                    <a:lnTo>
                      <a:pt x="28" y="4"/>
                    </a:lnTo>
                    <a:lnTo>
                      <a:pt x="22" y="7"/>
                    </a:lnTo>
                    <a:lnTo>
                      <a:pt x="16" y="9"/>
                    </a:lnTo>
                    <a:lnTo>
                      <a:pt x="11" y="11"/>
                    </a:lnTo>
                    <a:lnTo>
                      <a:pt x="5" y="15"/>
                    </a:lnTo>
                    <a:lnTo>
                      <a:pt x="1" y="17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615" name="Freeform 169"/>
              <p:cNvSpPr>
                <a:spLocks/>
              </p:cNvSpPr>
              <p:nvPr/>
            </p:nvSpPr>
            <p:spPr bwMode="auto">
              <a:xfrm>
                <a:off x="101" y="513"/>
                <a:ext cx="12" cy="9"/>
              </a:xfrm>
              <a:custGeom>
                <a:avLst/>
                <a:gdLst>
                  <a:gd name="T0" fmla="*/ 1 w 24"/>
                  <a:gd name="T1" fmla="*/ 1 h 17"/>
                  <a:gd name="T2" fmla="*/ 1 w 24"/>
                  <a:gd name="T3" fmla="*/ 1 h 17"/>
                  <a:gd name="T4" fmla="*/ 1 w 24"/>
                  <a:gd name="T5" fmla="*/ 1 h 17"/>
                  <a:gd name="T6" fmla="*/ 1 w 24"/>
                  <a:gd name="T7" fmla="*/ 1 h 17"/>
                  <a:gd name="T8" fmla="*/ 1 w 24"/>
                  <a:gd name="T9" fmla="*/ 0 h 17"/>
                  <a:gd name="T10" fmla="*/ 1 w 24"/>
                  <a:gd name="T11" fmla="*/ 1 h 17"/>
                  <a:gd name="T12" fmla="*/ 1 w 24"/>
                  <a:gd name="T13" fmla="*/ 1 h 17"/>
                  <a:gd name="T14" fmla="*/ 0 w 24"/>
                  <a:gd name="T15" fmla="*/ 1 h 17"/>
                  <a:gd name="T16" fmla="*/ 1 w 24"/>
                  <a:gd name="T17" fmla="*/ 1 h 1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4" h="17">
                    <a:moveTo>
                      <a:pt x="1" y="16"/>
                    </a:moveTo>
                    <a:lnTo>
                      <a:pt x="8" y="17"/>
                    </a:lnTo>
                    <a:lnTo>
                      <a:pt x="17" y="15"/>
                    </a:lnTo>
                    <a:lnTo>
                      <a:pt x="24" y="8"/>
                    </a:lnTo>
                    <a:lnTo>
                      <a:pt x="23" y="0"/>
                    </a:lnTo>
                    <a:lnTo>
                      <a:pt x="18" y="7"/>
                    </a:lnTo>
                    <a:lnTo>
                      <a:pt x="9" y="9"/>
                    </a:lnTo>
                    <a:lnTo>
                      <a:pt x="0" y="12"/>
                    </a:lnTo>
                    <a:lnTo>
                      <a:pt x="1" y="16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616" name="Freeform 170"/>
              <p:cNvSpPr>
                <a:spLocks/>
              </p:cNvSpPr>
              <p:nvPr/>
            </p:nvSpPr>
            <p:spPr bwMode="auto">
              <a:xfrm>
                <a:off x="111" y="608"/>
                <a:ext cx="24" cy="25"/>
              </a:xfrm>
              <a:custGeom>
                <a:avLst/>
                <a:gdLst>
                  <a:gd name="T0" fmla="*/ 0 w 49"/>
                  <a:gd name="T1" fmla="*/ 1 h 50"/>
                  <a:gd name="T2" fmla="*/ 0 w 49"/>
                  <a:gd name="T3" fmla="*/ 1 h 50"/>
                  <a:gd name="T4" fmla="*/ 0 w 49"/>
                  <a:gd name="T5" fmla="*/ 1 h 50"/>
                  <a:gd name="T6" fmla="*/ 0 w 49"/>
                  <a:gd name="T7" fmla="*/ 1 h 50"/>
                  <a:gd name="T8" fmla="*/ 0 w 49"/>
                  <a:gd name="T9" fmla="*/ 1 h 50"/>
                  <a:gd name="T10" fmla="*/ 0 w 49"/>
                  <a:gd name="T11" fmla="*/ 1 h 50"/>
                  <a:gd name="T12" fmla="*/ 0 w 49"/>
                  <a:gd name="T13" fmla="*/ 1 h 50"/>
                  <a:gd name="T14" fmla="*/ 0 w 49"/>
                  <a:gd name="T15" fmla="*/ 1 h 50"/>
                  <a:gd name="T16" fmla="*/ 0 w 49"/>
                  <a:gd name="T17" fmla="*/ 0 h 50"/>
                  <a:gd name="T18" fmla="*/ 0 w 49"/>
                  <a:gd name="T19" fmla="*/ 1 h 50"/>
                  <a:gd name="T20" fmla="*/ 0 w 49"/>
                  <a:gd name="T21" fmla="*/ 1 h 50"/>
                  <a:gd name="T22" fmla="*/ 0 w 49"/>
                  <a:gd name="T23" fmla="*/ 1 h 50"/>
                  <a:gd name="T24" fmla="*/ 0 w 49"/>
                  <a:gd name="T25" fmla="*/ 1 h 50"/>
                  <a:gd name="T26" fmla="*/ 0 w 49"/>
                  <a:gd name="T27" fmla="*/ 1 h 50"/>
                  <a:gd name="T28" fmla="*/ 0 w 49"/>
                  <a:gd name="T29" fmla="*/ 1 h 50"/>
                  <a:gd name="T30" fmla="*/ 0 w 49"/>
                  <a:gd name="T31" fmla="*/ 1 h 50"/>
                  <a:gd name="T32" fmla="*/ 0 w 49"/>
                  <a:gd name="T33" fmla="*/ 1 h 5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9" h="50">
                    <a:moveTo>
                      <a:pt x="0" y="48"/>
                    </a:moveTo>
                    <a:lnTo>
                      <a:pt x="4" y="50"/>
                    </a:lnTo>
                    <a:lnTo>
                      <a:pt x="9" y="48"/>
                    </a:lnTo>
                    <a:lnTo>
                      <a:pt x="16" y="44"/>
                    </a:lnTo>
                    <a:lnTo>
                      <a:pt x="24" y="38"/>
                    </a:lnTo>
                    <a:lnTo>
                      <a:pt x="33" y="30"/>
                    </a:lnTo>
                    <a:lnTo>
                      <a:pt x="39" y="21"/>
                    </a:lnTo>
                    <a:lnTo>
                      <a:pt x="45" y="11"/>
                    </a:lnTo>
                    <a:lnTo>
                      <a:pt x="49" y="0"/>
                    </a:lnTo>
                    <a:lnTo>
                      <a:pt x="45" y="4"/>
                    </a:lnTo>
                    <a:lnTo>
                      <a:pt x="38" y="10"/>
                    </a:lnTo>
                    <a:lnTo>
                      <a:pt x="30" y="16"/>
                    </a:lnTo>
                    <a:lnTo>
                      <a:pt x="21" y="23"/>
                    </a:lnTo>
                    <a:lnTo>
                      <a:pt x="13" y="30"/>
                    </a:lnTo>
                    <a:lnTo>
                      <a:pt x="6" y="37"/>
                    </a:lnTo>
                    <a:lnTo>
                      <a:pt x="1" y="43"/>
                    </a:lnTo>
                    <a:lnTo>
                      <a:pt x="0" y="48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617" name="Freeform 171"/>
              <p:cNvSpPr>
                <a:spLocks/>
              </p:cNvSpPr>
              <p:nvPr/>
            </p:nvSpPr>
            <p:spPr bwMode="auto">
              <a:xfrm>
                <a:off x="116" y="635"/>
                <a:ext cx="19" cy="19"/>
              </a:xfrm>
              <a:custGeom>
                <a:avLst/>
                <a:gdLst>
                  <a:gd name="T0" fmla="*/ 0 w 38"/>
                  <a:gd name="T1" fmla="*/ 1 h 38"/>
                  <a:gd name="T2" fmla="*/ 1 w 38"/>
                  <a:gd name="T3" fmla="*/ 1 h 38"/>
                  <a:gd name="T4" fmla="*/ 1 w 38"/>
                  <a:gd name="T5" fmla="*/ 1 h 38"/>
                  <a:gd name="T6" fmla="*/ 1 w 38"/>
                  <a:gd name="T7" fmla="*/ 1 h 38"/>
                  <a:gd name="T8" fmla="*/ 1 w 38"/>
                  <a:gd name="T9" fmla="*/ 1 h 38"/>
                  <a:gd name="T10" fmla="*/ 1 w 38"/>
                  <a:gd name="T11" fmla="*/ 1 h 38"/>
                  <a:gd name="T12" fmla="*/ 1 w 38"/>
                  <a:gd name="T13" fmla="*/ 1 h 38"/>
                  <a:gd name="T14" fmla="*/ 1 w 38"/>
                  <a:gd name="T15" fmla="*/ 1 h 38"/>
                  <a:gd name="T16" fmla="*/ 1 w 38"/>
                  <a:gd name="T17" fmla="*/ 0 h 38"/>
                  <a:gd name="T18" fmla="*/ 1 w 38"/>
                  <a:gd name="T19" fmla="*/ 1 h 38"/>
                  <a:gd name="T20" fmla="*/ 1 w 38"/>
                  <a:gd name="T21" fmla="*/ 1 h 38"/>
                  <a:gd name="T22" fmla="*/ 1 w 38"/>
                  <a:gd name="T23" fmla="*/ 1 h 38"/>
                  <a:gd name="T24" fmla="*/ 1 w 38"/>
                  <a:gd name="T25" fmla="*/ 1 h 38"/>
                  <a:gd name="T26" fmla="*/ 1 w 38"/>
                  <a:gd name="T27" fmla="*/ 1 h 38"/>
                  <a:gd name="T28" fmla="*/ 1 w 38"/>
                  <a:gd name="T29" fmla="*/ 1 h 38"/>
                  <a:gd name="T30" fmla="*/ 0 w 38"/>
                  <a:gd name="T31" fmla="*/ 1 h 38"/>
                  <a:gd name="T32" fmla="*/ 0 w 38"/>
                  <a:gd name="T33" fmla="*/ 1 h 3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8" h="38">
                    <a:moveTo>
                      <a:pt x="0" y="36"/>
                    </a:moveTo>
                    <a:lnTo>
                      <a:pt x="3" y="38"/>
                    </a:lnTo>
                    <a:lnTo>
                      <a:pt x="6" y="38"/>
                    </a:lnTo>
                    <a:lnTo>
                      <a:pt x="12" y="35"/>
                    </a:lnTo>
                    <a:lnTo>
                      <a:pt x="19" y="32"/>
                    </a:lnTo>
                    <a:lnTo>
                      <a:pt x="25" y="26"/>
                    </a:lnTo>
                    <a:lnTo>
                      <a:pt x="30" y="18"/>
                    </a:lnTo>
                    <a:lnTo>
                      <a:pt x="36" y="10"/>
                    </a:lnTo>
                    <a:lnTo>
                      <a:pt x="38" y="0"/>
                    </a:lnTo>
                    <a:lnTo>
                      <a:pt x="34" y="4"/>
                    </a:lnTo>
                    <a:lnTo>
                      <a:pt x="28" y="10"/>
                    </a:lnTo>
                    <a:lnTo>
                      <a:pt x="21" y="14"/>
                    </a:lnTo>
                    <a:lnTo>
                      <a:pt x="14" y="20"/>
                    </a:lnTo>
                    <a:lnTo>
                      <a:pt x="9" y="25"/>
                    </a:lnTo>
                    <a:lnTo>
                      <a:pt x="4" y="29"/>
                    </a:lnTo>
                    <a:lnTo>
                      <a:pt x="0" y="34"/>
                    </a:lnTo>
                    <a:lnTo>
                      <a:pt x="0" y="36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618" name="Freeform 172"/>
              <p:cNvSpPr>
                <a:spLocks/>
              </p:cNvSpPr>
              <p:nvPr/>
            </p:nvSpPr>
            <p:spPr bwMode="auto">
              <a:xfrm>
                <a:off x="107" y="568"/>
                <a:ext cx="27" cy="21"/>
              </a:xfrm>
              <a:custGeom>
                <a:avLst/>
                <a:gdLst>
                  <a:gd name="T0" fmla="*/ 0 w 53"/>
                  <a:gd name="T1" fmla="*/ 1 h 41"/>
                  <a:gd name="T2" fmla="*/ 1 w 53"/>
                  <a:gd name="T3" fmla="*/ 1 h 41"/>
                  <a:gd name="T4" fmla="*/ 1 w 53"/>
                  <a:gd name="T5" fmla="*/ 1 h 41"/>
                  <a:gd name="T6" fmla="*/ 1 w 53"/>
                  <a:gd name="T7" fmla="*/ 1 h 41"/>
                  <a:gd name="T8" fmla="*/ 1 w 53"/>
                  <a:gd name="T9" fmla="*/ 1 h 41"/>
                  <a:gd name="T10" fmla="*/ 1 w 53"/>
                  <a:gd name="T11" fmla="*/ 1 h 41"/>
                  <a:gd name="T12" fmla="*/ 1 w 53"/>
                  <a:gd name="T13" fmla="*/ 1 h 41"/>
                  <a:gd name="T14" fmla="*/ 1 w 53"/>
                  <a:gd name="T15" fmla="*/ 1 h 41"/>
                  <a:gd name="T16" fmla="*/ 1 w 53"/>
                  <a:gd name="T17" fmla="*/ 0 h 41"/>
                  <a:gd name="T18" fmla="*/ 1 w 53"/>
                  <a:gd name="T19" fmla="*/ 1 h 41"/>
                  <a:gd name="T20" fmla="*/ 1 w 53"/>
                  <a:gd name="T21" fmla="*/ 1 h 41"/>
                  <a:gd name="T22" fmla="*/ 1 w 53"/>
                  <a:gd name="T23" fmla="*/ 1 h 41"/>
                  <a:gd name="T24" fmla="*/ 1 w 53"/>
                  <a:gd name="T25" fmla="*/ 1 h 41"/>
                  <a:gd name="T26" fmla="*/ 1 w 53"/>
                  <a:gd name="T27" fmla="*/ 1 h 41"/>
                  <a:gd name="T28" fmla="*/ 1 w 53"/>
                  <a:gd name="T29" fmla="*/ 1 h 41"/>
                  <a:gd name="T30" fmla="*/ 1 w 53"/>
                  <a:gd name="T31" fmla="*/ 1 h 41"/>
                  <a:gd name="T32" fmla="*/ 0 w 53"/>
                  <a:gd name="T33" fmla="*/ 1 h 4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3" h="41">
                    <a:moveTo>
                      <a:pt x="0" y="40"/>
                    </a:moveTo>
                    <a:lnTo>
                      <a:pt x="3" y="41"/>
                    </a:lnTo>
                    <a:lnTo>
                      <a:pt x="9" y="39"/>
                    </a:lnTo>
                    <a:lnTo>
                      <a:pt x="17" y="35"/>
                    </a:lnTo>
                    <a:lnTo>
                      <a:pt x="27" y="30"/>
                    </a:lnTo>
                    <a:lnTo>
                      <a:pt x="36" y="23"/>
                    </a:lnTo>
                    <a:lnTo>
                      <a:pt x="44" y="15"/>
                    </a:lnTo>
                    <a:lnTo>
                      <a:pt x="51" y="7"/>
                    </a:lnTo>
                    <a:lnTo>
                      <a:pt x="53" y="0"/>
                    </a:lnTo>
                    <a:lnTo>
                      <a:pt x="49" y="3"/>
                    </a:lnTo>
                    <a:lnTo>
                      <a:pt x="41" y="7"/>
                    </a:lnTo>
                    <a:lnTo>
                      <a:pt x="31" y="12"/>
                    </a:lnTo>
                    <a:lnTo>
                      <a:pt x="22" y="18"/>
                    </a:lnTo>
                    <a:lnTo>
                      <a:pt x="13" y="24"/>
                    </a:lnTo>
                    <a:lnTo>
                      <a:pt x="5" y="30"/>
                    </a:lnTo>
                    <a:lnTo>
                      <a:pt x="1" y="35"/>
                    </a:lnTo>
                    <a:lnTo>
                      <a:pt x="0" y="4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619" name="Freeform 173"/>
              <p:cNvSpPr>
                <a:spLocks/>
              </p:cNvSpPr>
              <p:nvPr/>
            </p:nvSpPr>
            <p:spPr bwMode="auto">
              <a:xfrm>
                <a:off x="101" y="534"/>
                <a:ext cx="22" cy="16"/>
              </a:xfrm>
              <a:custGeom>
                <a:avLst/>
                <a:gdLst>
                  <a:gd name="T0" fmla="*/ 0 w 43"/>
                  <a:gd name="T1" fmla="*/ 1 h 31"/>
                  <a:gd name="T2" fmla="*/ 1 w 43"/>
                  <a:gd name="T3" fmla="*/ 1 h 31"/>
                  <a:gd name="T4" fmla="*/ 1 w 43"/>
                  <a:gd name="T5" fmla="*/ 1 h 31"/>
                  <a:gd name="T6" fmla="*/ 1 w 43"/>
                  <a:gd name="T7" fmla="*/ 1 h 31"/>
                  <a:gd name="T8" fmla="*/ 1 w 43"/>
                  <a:gd name="T9" fmla="*/ 1 h 31"/>
                  <a:gd name="T10" fmla="*/ 1 w 43"/>
                  <a:gd name="T11" fmla="*/ 1 h 31"/>
                  <a:gd name="T12" fmla="*/ 1 w 43"/>
                  <a:gd name="T13" fmla="*/ 1 h 31"/>
                  <a:gd name="T14" fmla="*/ 1 w 43"/>
                  <a:gd name="T15" fmla="*/ 1 h 31"/>
                  <a:gd name="T16" fmla="*/ 1 w 43"/>
                  <a:gd name="T17" fmla="*/ 0 h 31"/>
                  <a:gd name="T18" fmla="*/ 1 w 43"/>
                  <a:gd name="T19" fmla="*/ 1 h 31"/>
                  <a:gd name="T20" fmla="*/ 1 w 43"/>
                  <a:gd name="T21" fmla="*/ 1 h 31"/>
                  <a:gd name="T22" fmla="*/ 1 w 43"/>
                  <a:gd name="T23" fmla="*/ 1 h 31"/>
                  <a:gd name="T24" fmla="*/ 1 w 43"/>
                  <a:gd name="T25" fmla="*/ 1 h 31"/>
                  <a:gd name="T26" fmla="*/ 1 w 43"/>
                  <a:gd name="T27" fmla="*/ 1 h 31"/>
                  <a:gd name="T28" fmla="*/ 1 w 43"/>
                  <a:gd name="T29" fmla="*/ 1 h 31"/>
                  <a:gd name="T30" fmla="*/ 1 w 43"/>
                  <a:gd name="T31" fmla="*/ 1 h 31"/>
                  <a:gd name="T32" fmla="*/ 0 w 43"/>
                  <a:gd name="T33" fmla="*/ 1 h 3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3" h="31">
                    <a:moveTo>
                      <a:pt x="0" y="29"/>
                    </a:moveTo>
                    <a:lnTo>
                      <a:pt x="3" y="31"/>
                    </a:lnTo>
                    <a:lnTo>
                      <a:pt x="8" y="30"/>
                    </a:lnTo>
                    <a:lnTo>
                      <a:pt x="16" y="26"/>
                    </a:lnTo>
                    <a:lnTo>
                      <a:pt x="24" y="22"/>
                    </a:lnTo>
                    <a:lnTo>
                      <a:pt x="31" y="16"/>
                    </a:lnTo>
                    <a:lnTo>
                      <a:pt x="38" y="10"/>
                    </a:lnTo>
                    <a:lnTo>
                      <a:pt x="42" y="4"/>
                    </a:lnTo>
                    <a:lnTo>
                      <a:pt x="43" y="0"/>
                    </a:lnTo>
                    <a:lnTo>
                      <a:pt x="40" y="2"/>
                    </a:lnTo>
                    <a:lnTo>
                      <a:pt x="34" y="6"/>
                    </a:lnTo>
                    <a:lnTo>
                      <a:pt x="27" y="9"/>
                    </a:lnTo>
                    <a:lnTo>
                      <a:pt x="19" y="12"/>
                    </a:lnTo>
                    <a:lnTo>
                      <a:pt x="12" y="17"/>
                    </a:lnTo>
                    <a:lnTo>
                      <a:pt x="7" y="22"/>
                    </a:lnTo>
                    <a:lnTo>
                      <a:pt x="2" y="25"/>
                    </a:lnTo>
                    <a:lnTo>
                      <a:pt x="0" y="29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620" name="Freeform 174"/>
              <p:cNvSpPr>
                <a:spLocks/>
              </p:cNvSpPr>
              <p:nvPr/>
            </p:nvSpPr>
            <p:spPr bwMode="auto">
              <a:xfrm>
                <a:off x="131" y="645"/>
                <a:ext cx="4" cy="23"/>
              </a:xfrm>
              <a:custGeom>
                <a:avLst/>
                <a:gdLst>
                  <a:gd name="T0" fmla="*/ 1 w 6"/>
                  <a:gd name="T1" fmla="*/ 0 h 45"/>
                  <a:gd name="T2" fmla="*/ 1 w 6"/>
                  <a:gd name="T3" fmla="*/ 1 h 45"/>
                  <a:gd name="T4" fmla="*/ 1 w 6"/>
                  <a:gd name="T5" fmla="*/ 1 h 45"/>
                  <a:gd name="T6" fmla="*/ 1 w 6"/>
                  <a:gd name="T7" fmla="*/ 1 h 45"/>
                  <a:gd name="T8" fmla="*/ 1 w 6"/>
                  <a:gd name="T9" fmla="*/ 1 h 45"/>
                  <a:gd name="T10" fmla="*/ 0 w 6"/>
                  <a:gd name="T11" fmla="*/ 1 h 45"/>
                  <a:gd name="T12" fmla="*/ 0 w 6"/>
                  <a:gd name="T13" fmla="*/ 1 h 45"/>
                  <a:gd name="T14" fmla="*/ 1 w 6"/>
                  <a:gd name="T15" fmla="*/ 1 h 45"/>
                  <a:gd name="T16" fmla="*/ 1 w 6"/>
                  <a:gd name="T17" fmla="*/ 0 h 4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6" h="45">
                    <a:moveTo>
                      <a:pt x="3" y="0"/>
                    </a:moveTo>
                    <a:lnTo>
                      <a:pt x="4" y="9"/>
                    </a:lnTo>
                    <a:lnTo>
                      <a:pt x="5" y="25"/>
                    </a:lnTo>
                    <a:lnTo>
                      <a:pt x="6" y="39"/>
                    </a:lnTo>
                    <a:lnTo>
                      <a:pt x="3" y="45"/>
                    </a:lnTo>
                    <a:lnTo>
                      <a:pt x="0" y="39"/>
                    </a:lnTo>
                    <a:lnTo>
                      <a:pt x="0" y="25"/>
                    </a:lnTo>
                    <a:lnTo>
                      <a:pt x="2" y="1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621" name="Freeform 175"/>
              <p:cNvSpPr>
                <a:spLocks/>
              </p:cNvSpPr>
              <p:nvPr/>
            </p:nvSpPr>
            <p:spPr bwMode="auto">
              <a:xfrm>
                <a:off x="135" y="619"/>
                <a:ext cx="25" cy="32"/>
              </a:xfrm>
              <a:custGeom>
                <a:avLst/>
                <a:gdLst>
                  <a:gd name="T0" fmla="*/ 0 w 49"/>
                  <a:gd name="T1" fmla="*/ 0 h 64"/>
                  <a:gd name="T2" fmla="*/ 1 w 49"/>
                  <a:gd name="T3" fmla="*/ 1 h 64"/>
                  <a:gd name="T4" fmla="*/ 1 w 49"/>
                  <a:gd name="T5" fmla="*/ 1 h 64"/>
                  <a:gd name="T6" fmla="*/ 1 w 49"/>
                  <a:gd name="T7" fmla="*/ 1 h 64"/>
                  <a:gd name="T8" fmla="*/ 1 w 49"/>
                  <a:gd name="T9" fmla="*/ 1 h 64"/>
                  <a:gd name="T10" fmla="*/ 1 w 49"/>
                  <a:gd name="T11" fmla="*/ 1 h 64"/>
                  <a:gd name="T12" fmla="*/ 1 w 49"/>
                  <a:gd name="T13" fmla="*/ 1 h 64"/>
                  <a:gd name="T14" fmla="*/ 1 w 49"/>
                  <a:gd name="T15" fmla="*/ 1 h 64"/>
                  <a:gd name="T16" fmla="*/ 1 w 49"/>
                  <a:gd name="T17" fmla="*/ 1 h 64"/>
                  <a:gd name="T18" fmla="*/ 1 w 49"/>
                  <a:gd name="T19" fmla="*/ 1 h 64"/>
                  <a:gd name="T20" fmla="*/ 1 w 49"/>
                  <a:gd name="T21" fmla="*/ 1 h 64"/>
                  <a:gd name="T22" fmla="*/ 1 w 49"/>
                  <a:gd name="T23" fmla="*/ 1 h 64"/>
                  <a:gd name="T24" fmla="*/ 1 w 49"/>
                  <a:gd name="T25" fmla="*/ 1 h 64"/>
                  <a:gd name="T26" fmla="*/ 1 w 49"/>
                  <a:gd name="T27" fmla="*/ 1 h 64"/>
                  <a:gd name="T28" fmla="*/ 1 w 49"/>
                  <a:gd name="T29" fmla="*/ 1 h 64"/>
                  <a:gd name="T30" fmla="*/ 1 w 49"/>
                  <a:gd name="T31" fmla="*/ 1 h 64"/>
                  <a:gd name="T32" fmla="*/ 0 w 49"/>
                  <a:gd name="T33" fmla="*/ 0 h 6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9" h="64">
                    <a:moveTo>
                      <a:pt x="0" y="0"/>
                    </a:moveTo>
                    <a:lnTo>
                      <a:pt x="3" y="7"/>
                    </a:lnTo>
                    <a:lnTo>
                      <a:pt x="9" y="18"/>
                    </a:lnTo>
                    <a:lnTo>
                      <a:pt x="16" y="29"/>
                    </a:lnTo>
                    <a:lnTo>
                      <a:pt x="24" y="41"/>
                    </a:lnTo>
                    <a:lnTo>
                      <a:pt x="32" y="51"/>
                    </a:lnTo>
                    <a:lnTo>
                      <a:pt x="39" y="59"/>
                    </a:lnTo>
                    <a:lnTo>
                      <a:pt x="46" y="64"/>
                    </a:lnTo>
                    <a:lnTo>
                      <a:pt x="49" y="62"/>
                    </a:lnTo>
                    <a:lnTo>
                      <a:pt x="49" y="58"/>
                    </a:lnTo>
                    <a:lnTo>
                      <a:pt x="46" y="50"/>
                    </a:lnTo>
                    <a:lnTo>
                      <a:pt x="39" y="42"/>
                    </a:lnTo>
                    <a:lnTo>
                      <a:pt x="30" y="33"/>
                    </a:lnTo>
                    <a:lnTo>
                      <a:pt x="20" y="23"/>
                    </a:lnTo>
                    <a:lnTo>
                      <a:pt x="11" y="14"/>
                    </a:lnTo>
                    <a:lnTo>
                      <a:pt x="4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622" name="Freeform 176"/>
              <p:cNvSpPr>
                <a:spLocks/>
              </p:cNvSpPr>
              <p:nvPr/>
            </p:nvSpPr>
            <p:spPr bwMode="auto">
              <a:xfrm>
                <a:off x="135" y="608"/>
                <a:ext cx="26" cy="29"/>
              </a:xfrm>
              <a:custGeom>
                <a:avLst/>
                <a:gdLst>
                  <a:gd name="T0" fmla="*/ 0 w 53"/>
                  <a:gd name="T1" fmla="*/ 0 h 58"/>
                  <a:gd name="T2" fmla="*/ 0 w 53"/>
                  <a:gd name="T3" fmla="*/ 1 h 58"/>
                  <a:gd name="T4" fmla="*/ 0 w 53"/>
                  <a:gd name="T5" fmla="*/ 1 h 58"/>
                  <a:gd name="T6" fmla="*/ 0 w 53"/>
                  <a:gd name="T7" fmla="*/ 1 h 58"/>
                  <a:gd name="T8" fmla="*/ 0 w 53"/>
                  <a:gd name="T9" fmla="*/ 1 h 58"/>
                  <a:gd name="T10" fmla="*/ 0 w 53"/>
                  <a:gd name="T11" fmla="*/ 1 h 58"/>
                  <a:gd name="T12" fmla="*/ 0 w 53"/>
                  <a:gd name="T13" fmla="*/ 1 h 58"/>
                  <a:gd name="T14" fmla="*/ 0 w 53"/>
                  <a:gd name="T15" fmla="*/ 1 h 58"/>
                  <a:gd name="T16" fmla="*/ 0 w 53"/>
                  <a:gd name="T17" fmla="*/ 1 h 58"/>
                  <a:gd name="T18" fmla="*/ 0 w 53"/>
                  <a:gd name="T19" fmla="*/ 1 h 58"/>
                  <a:gd name="T20" fmla="*/ 0 w 53"/>
                  <a:gd name="T21" fmla="*/ 1 h 58"/>
                  <a:gd name="T22" fmla="*/ 0 w 53"/>
                  <a:gd name="T23" fmla="*/ 1 h 58"/>
                  <a:gd name="T24" fmla="*/ 0 w 53"/>
                  <a:gd name="T25" fmla="*/ 1 h 58"/>
                  <a:gd name="T26" fmla="*/ 0 w 53"/>
                  <a:gd name="T27" fmla="*/ 1 h 58"/>
                  <a:gd name="T28" fmla="*/ 0 w 53"/>
                  <a:gd name="T29" fmla="*/ 1 h 58"/>
                  <a:gd name="T30" fmla="*/ 0 w 53"/>
                  <a:gd name="T31" fmla="*/ 1 h 58"/>
                  <a:gd name="T32" fmla="*/ 0 w 53"/>
                  <a:gd name="T33" fmla="*/ 0 h 5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3" h="58">
                    <a:moveTo>
                      <a:pt x="0" y="0"/>
                    </a:moveTo>
                    <a:lnTo>
                      <a:pt x="5" y="7"/>
                    </a:lnTo>
                    <a:lnTo>
                      <a:pt x="12" y="18"/>
                    </a:lnTo>
                    <a:lnTo>
                      <a:pt x="20" y="28"/>
                    </a:lnTo>
                    <a:lnTo>
                      <a:pt x="29" y="38"/>
                    </a:lnTo>
                    <a:lnTo>
                      <a:pt x="37" y="48"/>
                    </a:lnTo>
                    <a:lnTo>
                      <a:pt x="45" y="55"/>
                    </a:lnTo>
                    <a:lnTo>
                      <a:pt x="51" y="58"/>
                    </a:lnTo>
                    <a:lnTo>
                      <a:pt x="53" y="57"/>
                    </a:lnTo>
                    <a:lnTo>
                      <a:pt x="52" y="51"/>
                    </a:lnTo>
                    <a:lnTo>
                      <a:pt x="47" y="44"/>
                    </a:lnTo>
                    <a:lnTo>
                      <a:pt x="38" y="36"/>
                    </a:lnTo>
                    <a:lnTo>
                      <a:pt x="29" y="27"/>
                    </a:lnTo>
                    <a:lnTo>
                      <a:pt x="20" y="19"/>
                    </a:lnTo>
                    <a:lnTo>
                      <a:pt x="11" y="11"/>
                    </a:lnTo>
                    <a:lnTo>
                      <a:pt x="4" y="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623" name="Freeform 177"/>
              <p:cNvSpPr>
                <a:spLocks/>
              </p:cNvSpPr>
              <p:nvPr/>
            </p:nvSpPr>
            <p:spPr bwMode="auto">
              <a:xfrm>
                <a:off x="135" y="595"/>
                <a:ext cx="27" cy="26"/>
              </a:xfrm>
              <a:custGeom>
                <a:avLst/>
                <a:gdLst>
                  <a:gd name="T0" fmla="*/ 0 w 56"/>
                  <a:gd name="T1" fmla="*/ 0 h 51"/>
                  <a:gd name="T2" fmla="*/ 0 w 56"/>
                  <a:gd name="T3" fmla="*/ 1 h 51"/>
                  <a:gd name="T4" fmla="*/ 0 w 56"/>
                  <a:gd name="T5" fmla="*/ 1 h 51"/>
                  <a:gd name="T6" fmla="*/ 0 w 56"/>
                  <a:gd name="T7" fmla="*/ 1 h 51"/>
                  <a:gd name="T8" fmla="*/ 0 w 56"/>
                  <a:gd name="T9" fmla="*/ 1 h 51"/>
                  <a:gd name="T10" fmla="*/ 0 w 56"/>
                  <a:gd name="T11" fmla="*/ 1 h 51"/>
                  <a:gd name="T12" fmla="*/ 0 w 56"/>
                  <a:gd name="T13" fmla="*/ 1 h 51"/>
                  <a:gd name="T14" fmla="*/ 0 w 56"/>
                  <a:gd name="T15" fmla="*/ 1 h 51"/>
                  <a:gd name="T16" fmla="*/ 0 w 56"/>
                  <a:gd name="T17" fmla="*/ 1 h 51"/>
                  <a:gd name="T18" fmla="*/ 0 w 56"/>
                  <a:gd name="T19" fmla="*/ 1 h 51"/>
                  <a:gd name="T20" fmla="*/ 0 w 56"/>
                  <a:gd name="T21" fmla="*/ 1 h 51"/>
                  <a:gd name="T22" fmla="*/ 0 w 56"/>
                  <a:gd name="T23" fmla="*/ 1 h 51"/>
                  <a:gd name="T24" fmla="*/ 0 w 56"/>
                  <a:gd name="T25" fmla="*/ 1 h 51"/>
                  <a:gd name="T26" fmla="*/ 0 w 56"/>
                  <a:gd name="T27" fmla="*/ 1 h 51"/>
                  <a:gd name="T28" fmla="*/ 0 w 56"/>
                  <a:gd name="T29" fmla="*/ 1 h 51"/>
                  <a:gd name="T30" fmla="*/ 0 w 56"/>
                  <a:gd name="T31" fmla="*/ 1 h 51"/>
                  <a:gd name="T32" fmla="*/ 0 w 56"/>
                  <a:gd name="T33" fmla="*/ 0 h 5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6" h="51">
                    <a:moveTo>
                      <a:pt x="0" y="0"/>
                    </a:moveTo>
                    <a:lnTo>
                      <a:pt x="6" y="8"/>
                    </a:lnTo>
                    <a:lnTo>
                      <a:pt x="13" y="17"/>
                    </a:lnTo>
                    <a:lnTo>
                      <a:pt x="22" y="26"/>
                    </a:lnTo>
                    <a:lnTo>
                      <a:pt x="32" y="36"/>
                    </a:lnTo>
                    <a:lnTo>
                      <a:pt x="40" y="44"/>
                    </a:lnTo>
                    <a:lnTo>
                      <a:pt x="48" y="48"/>
                    </a:lnTo>
                    <a:lnTo>
                      <a:pt x="53" y="51"/>
                    </a:lnTo>
                    <a:lnTo>
                      <a:pt x="56" y="50"/>
                    </a:lnTo>
                    <a:lnTo>
                      <a:pt x="55" y="45"/>
                    </a:lnTo>
                    <a:lnTo>
                      <a:pt x="49" y="39"/>
                    </a:lnTo>
                    <a:lnTo>
                      <a:pt x="41" y="32"/>
                    </a:lnTo>
                    <a:lnTo>
                      <a:pt x="32" y="25"/>
                    </a:lnTo>
                    <a:lnTo>
                      <a:pt x="21" y="18"/>
                    </a:lnTo>
                    <a:lnTo>
                      <a:pt x="12" y="11"/>
                    </a:lnTo>
                    <a:lnTo>
                      <a:pt x="5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624" name="Freeform 178"/>
              <p:cNvSpPr>
                <a:spLocks/>
              </p:cNvSpPr>
              <p:nvPr/>
            </p:nvSpPr>
            <p:spPr bwMode="auto">
              <a:xfrm>
                <a:off x="132" y="583"/>
                <a:ext cx="27" cy="19"/>
              </a:xfrm>
              <a:custGeom>
                <a:avLst/>
                <a:gdLst>
                  <a:gd name="T0" fmla="*/ 0 w 53"/>
                  <a:gd name="T1" fmla="*/ 0 h 39"/>
                  <a:gd name="T2" fmla="*/ 1 w 53"/>
                  <a:gd name="T3" fmla="*/ 0 h 39"/>
                  <a:gd name="T4" fmla="*/ 1 w 53"/>
                  <a:gd name="T5" fmla="*/ 0 h 39"/>
                  <a:gd name="T6" fmla="*/ 1 w 53"/>
                  <a:gd name="T7" fmla="*/ 0 h 39"/>
                  <a:gd name="T8" fmla="*/ 1 w 53"/>
                  <a:gd name="T9" fmla="*/ 0 h 39"/>
                  <a:gd name="T10" fmla="*/ 1 w 53"/>
                  <a:gd name="T11" fmla="*/ 0 h 39"/>
                  <a:gd name="T12" fmla="*/ 1 w 53"/>
                  <a:gd name="T13" fmla="*/ 0 h 39"/>
                  <a:gd name="T14" fmla="*/ 1 w 53"/>
                  <a:gd name="T15" fmla="*/ 0 h 39"/>
                  <a:gd name="T16" fmla="*/ 1 w 53"/>
                  <a:gd name="T17" fmla="*/ 0 h 39"/>
                  <a:gd name="T18" fmla="*/ 1 w 53"/>
                  <a:gd name="T19" fmla="*/ 0 h 39"/>
                  <a:gd name="T20" fmla="*/ 1 w 53"/>
                  <a:gd name="T21" fmla="*/ 0 h 39"/>
                  <a:gd name="T22" fmla="*/ 1 w 53"/>
                  <a:gd name="T23" fmla="*/ 0 h 39"/>
                  <a:gd name="T24" fmla="*/ 1 w 53"/>
                  <a:gd name="T25" fmla="*/ 0 h 39"/>
                  <a:gd name="T26" fmla="*/ 1 w 53"/>
                  <a:gd name="T27" fmla="*/ 0 h 39"/>
                  <a:gd name="T28" fmla="*/ 1 w 53"/>
                  <a:gd name="T29" fmla="*/ 0 h 39"/>
                  <a:gd name="T30" fmla="*/ 1 w 53"/>
                  <a:gd name="T31" fmla="*/ 0 h 39"/>
                  <a:gd name="T32" fmla="*/ 0 w 53"/>
                  <a:gd name="T33" fmla="*/ 0 h 3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3" h="39">
                    <a:moveTo>
                      <a:pt x="0" y="0"/>
                    </a:moveTo>
                    <a:lnTo>
                      <a:pt x="4" y="5"/>
                    </a:lnTo>
                    <a:lnTo>
                      <a:pt x="11" y="12"/>
                    </a:lnTo>
                    <a:lnTo>
                      <a:pt x="21" y="20"/>
                    </a:lnTo>
                    <a:lnTo>
                      <a:pt x="30" y="27"/>
                    </a:lnTo>
                    <a:lnTo>
                      <a:pt x="38" y="34"/>
                    </a:lnTo>
                    <a:lnTo>
                      <a:pt x="46" y="38"/>
                    </a:lnTo>
                    <a:lnTo>
                      <a:pt x="51" y="39"/>
                    </a:lnTo>
                    <a:lnTo>
                      <a:pt x="53" y="35"/>
                    </a:lnTo>
                    <a:lnTo>
                      <a:pt x="51" y="30"/>
                    </a:lnTo>
                    <a:lnTo>
                      <a:pt x="46" y="25"/>
                    </a:lnTo>
                    <a:lnTo>
                      <a:pt x="39" y="20"/>
                    </a:lnTo>
                    <a:lnTo>
                      <a:pt x="30" y="16"/>
                    </a:lnTo>
                    <a:lnTo>
                      <a:pt x="21" y="11"/>
                    </a:lnTo>
                    <a:lnTo>
                      <a:pt x="13" y="8"/>
                    </a:lnTo>
                    <a:lnTo>
                      <a:pt x="4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625" name="Freeform 179"/>
              <p:cNvSpPr>
                <a:spLocks/>
              </p:cNvSpPr>
              <p:nvPr/>
            </p:nvSpPr>
            <p:spPr bwMode="auto">
              <a:xfrm>
                <a:off x="131" y="568"/>
                <a:ext cx="26" cy="18"/>
              </a:xfrm>
              <a:custGeom>
                <a:avLst/>
                <a:gdLst>
                  <a:gd name="T0" fmla="*/ 0 w 52"/>
                  <a:gd name="T1" fmla="*/ 0 h 36"/>
                  <a:gd name="T2" fmla="*/ 1 w 52"/>
                  <a:gd name="T3" fmla="*/ 1 h 36"/>
                  <a:gd name="T4" fmla="*/ 1 w 52"/>
                  <a:gd name="T5" fmla="*/ 1 h 36"/>
                  <a:gd name="T6" fmla="*/ 1 w 52"/>
                  <a:gd name="T7" fmla="*/ 1 h 36"/>
                  <a:gd name="T8" fmla="*/ 1 w 52"/>
                  <a:gd name="T9" fmla="*/ 1 h 36"/>
                  <a:gd name="T10" fmla="*/ 1 w 52"/>
                  <a:gd name="T11" fmla="*/ 1 h 36"/>
                  <a:gd name="T12" fmla="*/ 1 w 52"/>
                  <a:gd name="T13" fmla="*/ 1 h 36"/>
                  <a:gd name="T14" fmla="*/ 1 w 52"/>
                  <a:gd name="T15" fmla="*/ 1 h 36"/>
                  <a:gd name="T16" fmla="*/ 1 w 52"/>
                  <a:gd name="T17" fmla="*/ 1 h 36"/>
                  <a:gd name="T18" fmla="*/ 1 w 52"/>
                  <a:gd name="T19" fmla="*/ 1 h 36"/>
                  <a:gd name="T20" fmla="*/ 1 w 52"/>
                  <a:gd name="T21" fmla="*/ 1 h 36"/>
                  <a:gd name="T22" fmla="*/ 1 w 52"/>
                  <a:gd name="T23" fmla="*/ 1 h 36"/>
                  <a:gd name="T24" fmla="*/ 1 w 52"/>
                  <a:gd name="T25" fmla="*/ 1 h 36"/>
                  <a:gd name="T26" fmla="*/ 1 w 52"/>
                  <a:gd name="T27" fmla="*/ 1 h 36"/>
                  <a:gd name="T28" fmla="*/ 1 w 52"/>
                  <a:gd name="T29" fmla="*/ 1 h 36"/>
                  <a:gd name="T30" fmla="*/ 1 w 52"/>
                  <a:gd name="T31" fmla="*/ 1 h 36"/>
                  <a:gd name="T32" fmla="*/ 0 w 52"/>
                  <a:gd name="T33" fmla="*/ 0 h 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2" h="36">
                    <a:moveTo>
                      <a:pt x="0" y="0"/>
                    </a:moveTo>
                    <a:lnTo>
                      <a:pt x="5" y="4"/>
                    </a:lnTo>
                    <a:lnTo>
                      <a:pt x="13" y="11"/>
                    </a:lnTo>
                    <a:lnTo>
                      <a:pt x="22" y="18"/>
                    </a:lnTo>
                    <a:lnTo>
                      <a:pt x="32" y="25"/>
                    </a:lnTo>
                    <a:lnTo>
                      <a:pt x="40" y="31"/>
                    </a:lnTo>
                    <a:lnTo>
                      <a:pt x="46" y="34"/>
                    </a:lnTo>
                    <a:lnTo>
                      <a:pt x="51" y="36"/>
                    </a:lnTo>
                    <a:lnTo>
                      <a:pt x="52" y="32"/>
                    </a:lnTo>
                    <a:lnTo>
                      <a:pt x="50" y="26"/>
                    </a:lnTo>
                    <a:lnTo>
                      <a:pt x="44" y="22"/>
                    </a:lnTo>
                    <a:lnTo>
                      <a:pt x="36" y="17"/>
                    </a:lnTo>
                    <a:lnTo>
                      <a:pt x="28" y="12"/>
                    </a:lnTo>
                    <a:lnTo>
                      <a:pt x="19" y="9"/>
                    </a:lnTo>
                    <a:lnTo>
                      <a:pt x="11" y="6"/>
                    </a:lnTo>
                    <a:lnTo>
                      <a:pt x="4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626" name="Freeform 180"/>
              <p:cNvSpPr>
                <a:spLocks/>
              </p:cNvSpPr>
              <p:nvPr/>
            </p:nvSpPr>
            <p:spPr bwMode="auto">
              <a:xfrm>
                <a:off x="128" y="555"/>
                <a:ext cx="23" cy="9"/>
              </a:xfrm>
              <a:custGeom>
                <a:avLst/>
                <a:gdLst>
                  <a:gd name="T0" fmla="*/ 0 w 45"/>
                  <a:gd name="T1" fmla="*/ 0 h 19"/>
                  <a:gd name="T2" fmla="*/ 1 w 45"/>
                  <a:gd name="T3" fmla="*/ 0 h 19"/>
                  <a:gd name="T4" fmla="*/ 1 w 45"/>
                  <a:gd name="T5" fmla="*/ 0 h 19"/>
                  <a:gd name="T6" fmla="*/ 1 w 45"/>
                  <a:gd name="T7" fmla="*/ 0 h 19"/>
                  <a:gd name="T8" fmla="*/ 1 w 45"/>
                  <a:gd name="T9" fmla="*/ 0 h 19"/>
                  <a:gd name="T10" fmla="*/ 1 w 45"/>
                  <a:gd name="T11" fmla="*/ 0 h 19"/>
                  <a:gd name="T12" fmla="*/ 1 w 45"/>
                  <a:gd name="T13" fmla="*/ 0 h 19"/>
                  <a:gd name="T14" fmla="*/ 1 w 45"/>
                  <a:gd name="T15" fmla="*/ 0 h 19"/>
                  <a:gd name="T16" fmla="*/ 1 w 45"/>
                  <a:gd name="T17" fmla="*/ 0 h 19"/>
                  <a:gd name="T18" fmla="*/ 1 w 45"/>
                  <a:gd name="T19" fmla="*/ 0 h 19"/>
                  <a:gd name="T20" fmla="*/ 1 w 45"/>
                  <a:gd name="T21" fmla="*/ 0 h 19"/>
                  <a:gd name="T22" fmla="*/ 1 w 45"/>
                  <a:gd name="T23" fmla="*/ 0 h 19"/>
                  <a:gd name="T24" fmla="*/ 1 w 45"/>
                  <a:gd name="T25" fmla="*/ 0 h 19"/>
                  <a:gd name="T26" fmla="*/ 1 w 45"/>
                  <a:gd name="T27" fmla="*/ 0 h 19"/>
                  <a:gd name="T28" fmla="*/ 1 w 45"/>
                  <a:gd name="T29" fmla="*/ 0 h 19"/>
                  <a:gd name="T30" fmla="*/ 1 w 45"/>
                  <a:gd name="T31" fmla="*/ 0 h 19"/>
                  <a:gd name="T32" fmla="*/ 0 w 45"/>
                  <a:gd name="T33" fmla="*/ 0 h 1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5" h="19">
                    <a:moveTo>
                      <a:pt x="0" y="0"/>
                    </a:moveTo>
                    <a:lnTo>
                      <a:pt x="6" y="5"/>
                    </a:lnTo>
                    <a:lnTo>
                      <a:pt x="12" y="8"/>
                    </a:lnTo>
                    <a:lnTo>
                      <a:pt x="19" y="13"/>
                    </a:lnTo>
                    <a:lnTo>
                      <a:pt x="27" y="16"/>
                    </a:lnTo>
                    <a:lnTo>
                      <a:pt x="34" y="19"/>
                    </a:lnTo>
                    <a:lnTo>
                      <a:pt x="40" y="19"/>
                    </a:lnTo>
                    <a:lnTo>
                      <a:pt x="44" y="18"/>
                    </a:lnTo>
                    <a:lnTo>
                      <a:pt x="45" y="14"/>
                    </a:lnTo>
                    <a:lnTo>
                      <a:pt x="42" y="9"/>
                    </a:lnTo>
                    <a:lnTo>
                      <a:pt x="39" y="6"/>
                    </a:lnTo>
                    <a:lnTo>
                      <a:pt x="33" y="5"/>
                    </a:lnTo>
                    <a:lnTo>
                      <a:pt x="26" y="4"/>
                    </a:lnTo>
                    <a:lnTo>
                      <a:pt x="18" y="4"/>
                    </a:lnTo>
                    <a:lnTo>
                      <a:pt x="11" y="3"/>
                    </a:lnTo>
                    <a:lnTo>
                      <a:pt x="4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627" name="Freeform 181"/>
              <p:cNvSpPr>
                <a:spLocks/>
              </p:cNvSpPr>
              <p:nvPr/>
            </p:nvSpPr>
            <p:spPr bwMode="auto">
              <a:xfrm>
                <a:off x="126" y="545"/>
                <a:ext cx="20" cy="4"/>
              </a:xfrm>
              <a:custGeom>
                <a:avLst/>
                <a:gdLst>
                  <a:gd name="T0" fmla="*/ 0 w 39"/>
                  <a:gd name="T1" fmla="*/ 0 h 10"/>
                  <a:gd name="T2" fmla="*/ 1 w 39"/>
                  <a:gd name="T3" fmla="*/ 0 h 10"/>
                  <a:gd name="T4" fmla="*/ 1 w 39"/>
                  <a:gd name="T5" fmla="*/ 0 h 10"/>
                  <a:gd name="T6" fmla="*/ 1 w 39"/>
                  <a:gd name="T7" fmla="*/ 0 h 10"/>
                  <a:gd name="T8" fmla="*/ 1 w 39"/>
                  <a:gd name="T9" fmla="*/ 0 h 10"/>
                  <a:gd name="T10" fmla="*/ 1 w 39"/>
                  <a:gd name="T11" fmla="*/ 0 h 10"/>
                  <a:gd name="T12" fmla="*/ 1 w 39"/>
                  <a:gd name="T13" fmla="*/ 0 h 10"/>
                  <a:gd name="T14" fmla="*/ 1 w 39"/>
                  <a:gd name="T15" fmla="*/ 0 h 10"/>
                  <a:gd name="T16" fmla="*/ 1 w 39"/>
                  <a:gd name="T17" fmla="*/ 0 h 10"/>
                  <a:gd name="T18" fmla="*/ 1 w 39"/>
                  <a:gd name="T19" fmla="*/ 0 h 10"/>
                  <a:gd name="T20" fmla="*/ 1 w 39"/>
                  <a:gd name="T21" fmla="*/ 0 h 10"/>
                  <a:gd name="T22" fmla="*/ 1 w 39"/>
                  <a:gd name="T23" fmla="*/ 0 h 10"/>
                  <a:gd name="T24" fmla="*/ 1 w 39"/>
                  <a:gd name="T25" fmla="*/ 0 h 10"/>
                  <a:gd name="T26" fmla="*/ 1 w 39"/>
                  <a:gd name="T27" fmla="*/ 0 h 10"/>
                  <a:gd name="T28" fmla="*/ 1 w 39"/>
                  <a:gd name="T29" fmla="*/ 0 h 10"/>
                  <a:gd name="T30" fmla="*/ 1 w 39"/>
                  <a:gd name="T31" fmla="*/ 0 h 10"/>
                  <a:gd name="T32" fmla="*/ 0 w 39"/>
                  <a:gd name="T33" fmla="*/ 0 h 1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9" h="10">
                    <a:moveTo>
                      <a:pt x="0" y="0"/>
                    </a:moveTo>
                    <a:lnTo>
                      <a:pt x="5" y="2"/>
                    </a:lnTo>
                    <a:lnTo>
                      <a:pt x="9" y="4"/>
                    </a:lnTo>
                    <a:lnTo>
                      <a:pt x="16" y="6"/>
                    </a:lnTo>
                    <a:lnTo>
                      <a:pt x="23" y="9"/>
                    </a:lnTo>
                    <a:lnTo>
                      <a:pt x="30" y="10"/>
                    </a:lnTo>
                    <a:lnTo>
                      <a:pt x="35" y="10"/>
                    </a:lnTo>
                    <a:lnTo>
                      <a:pt x="38" y="9"/>
                    </a:lnTo>
                    <a:lnTo>
                      <a:pt x="39" y="5"/>
                    </a:lnTo>
                    <a:lnTo>
                      <a:pt x="37" y="2"/>
                    </a:lnTo>
                    <a:lnTo>
                      <a:pt x="34" y="0"/>
                    </a:lnTo>
                    <a:lnTo>
                      <a:pt x="29" y="0"/>
                    </a:lnTo>
                    <a:lnTo>
                      <a:pt x="23" y="0"/>
                    </a:lnTo>
                    <a:lnTo>
                      <a:pt x="17" y="2"/>
                    </a:lnTo>
                    <a:lnTo>
                      <a:pt x="11" y="2"/>
                    </a:lnTo>
                    <a:lnTo>
                      <a:pt x="5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628" name="Freeform 182"/>
              <p:cNvSpPr>
                <a:spLocks/>
              </p:cNvSpPr>
              <p:nvPr/>
            </p:nvSpPr>
            <p:spPr bwMode="auto">
              <a:xfrm>
                <a:off x="123" y="532"/>
                <a:ext cx="19" cy="6"/>
              </a:xfrm>
              <a:custGeom>
                <a:avLst/>
                <a:gdLst>
                  <a:gd name="T0" fmla="*/ 0 w 39"/>
                  <a:gd name="T1" fmla="*/ 1 h 12"/>
                  <a:gd name="T2" fmla="*/ 0 w 39"/>
                  <a:gd name="T3" fmla="*/ 1 h 12"/>
                  <a:gd name="T4" fmla="*/ 0 w 39"/>
                  <a:gd name="T5" fmla="*/ 1 h 12"/>
                  <a:gd name="T6" fmla="*/ 0 w 39"/>
                  <a:gd name="T7" fmla="*/ 1 h 12"/>
                  <a:gd name="T8" fmla="*/ 0 w 39"/>
                  <a:gd name="T9" fmla="*/ 1 h 12"/>
                  <a:gd name="T10" fmla="*/ 0 w 39"/>
                  <a:gd name="T11" fmla="*/ 1 h 12"/>
                  <a:gd name="T12" fmla="*/ 0 w 39"/>
                  <a:gd name="T13" fmla="*/ 1 h 12"/>
                  <a:gd name="T14" fmla="*/ 0 w 39"/>
                  <a:gd name="T15" fmla="*/ 1 h 12"/>
                  <a:gd name="T16" fmla="*/ 0 w 39"/>
                  <a:gd name="T17" fmla="*/ 1 h 12"/>
                  <a:gd name="T18" fmla="*/ 0 w 39"/>
                  <a:gd name="T19" fmla="*/ 1 h 12"/>
                  <a:gd name="T20" fmla="*/ 0 w 39"/>
                  <a:gd name="T21" fmla="*/ 0 h 12"/>
                  <a:gd name="T22" fmla="*/ 0 w 39"/>
                  <a:gd name="T23" fmla="*/ 0 h 12"/>
                  <a:gd name="T24" fmla="*/ 0 w 39"/>
                  <a:gd name="T25" fmla="*/ 1 h 12"/>
                  <a:gd name="T26" fmla="*/ 0 w 39"/>
                  <a:gd name="T27" fmla="*/ 1 h 12"/>
                  <a:gd name="T28" fmla="*/ 0 w 39"/>
                  <a:gd name="T29" fmla="*/ 1 h 12"/>
                  <a:gd name="T30" fmla="*/ 0 w 39"/>
                  <a:gd name="T31" fmla="*/ 1 h 12"/>
                  <a:gd name="T32" fmla="*/ 0 w 39"/>
                  <a:gd name="T33" fmla="*/ 1 h 1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9" h="12">
                    <a:moveTo>
                      <a:pt x="0" y="6"/>
                    </a:moveTo>
                    <a:lnTo>
                      <a:pt x="4" y="8"/>
                    </a:lnTo>
                    <a:lnTo>
                      <a:pt x="10" y="9"/>
                    </a:lnTo>
                    <a:lnTo>
                      <a:pt x="15" y="11"/>
                    </a:lnTo>
                    <a:lnTo>
                      <a:pt x="22" y="12"/>
                    </a:lnTo>
                    <a:lnTo>
                      <a:pt x="28" y="11"/>
                    </a:lnTo>
                    <a:lnTo>
                      <a:pt x="34" y="9"/>
                    </a:lnTo>
                    <a:lnTo>
                      <a:pt x="37" y="7"/>
                    </a:lnTo>
                    <a:lnTo>
                      <a:pt x="39" y="4"/>
                    </a:lnTo>
                    <a:lnTo>
                      <a:pt x="38" y="1"/>
                    </a:lnTo>
                    <a:lnTo>
                      <a:pt x="36" y="0"/>
                    </a:lnTo>
                    <a:lnTo>
                      <a:pt x="31" y="0"/>
                    </a:lnTo>
                    <a:lnTo>
                      <a:pt x="26" y="1"/>
                    </a:lnTo>
                    <a:lnTo>
                      <a:pt x="19" y="2"/>
                    </a:lnTo>
                    <a:lnTo>
                      <a:pt x="13" y="5"/>
                    </a:lnTo>
                    <a:lnTo>
                      <a:pt x="6" y="6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629" name="Freeform 183"/>
              <p:cNvSpPr>
                <a:spLocks/>
              </p:cNvSpPr>
              <p:nvPr/>
            </p:nvSpPr>
            <p:spPr bwMode="auto">
              <a:xfrm>
                <a:off x="113" y="515"/>
                <a:ext cx="21" cy="6"/>
              </a:xfrm>
              <a:custGeom>
                <a:avLst/>
                <a:gdLst>
                  <a:gd name="T0" fmla="*/ 0 w 42"/>
                  <a:gd name="T1" fmla="*/ 1 h 11"/>
                  <a:gd name="T2" fmla="*/ 1 w 42"/>
                  <a:gd name="T3" fmla="*/ 1 h 11"/>
                  <a:gd name="T4" fmla="*/ 1 w 42"/>
                  <a:gd name="T5" fmla="*/ 1 h 11"/>
                  <a:gd name="T6" fmla="*/ 1 w 42"/>
                  <a:gd name="T7" fmla="*/ 1 h 11"/>
                  <a:gd name="T8" fmla="*/ 1 w 42"/>
                  <a:gd name="T9" fmla="*/ 1 h 11"/>
                  <a:gd name="T10" fmla="*/ 1 w 42"/>
                  <a:gd name="T11" fmla="*/ 1 h 11"/>
                  <a:gd name="T12" fmla="*/ 1 w 42"/>
                  <a:gd name="T13" fmla="*/ 1 h 11"/>
                  <a:gd name="T14" fmla="*/ 1 w 42"/>
                  <a:gd name="T15" fmla="*/ 1 h 11"/>
                  <a:gd name="T16" fmla="*/ 1 w 42"/>
                  <a:gd name="T17" fmla="*/ 1 h 11"/>
                  <a:gd name="T18" fmla="*/ 1 w 42"/>
                  <a:gd name="T19" fmla="*/ 1 h 11"/>
                  <a:gd name="T20" fmla="*/ 1 w 42"/>
                  <a:gd name="T21" fmla="*/ 1 h 11"/>
                  <a:gd name="T22" fmla="*/ 1 w 42"/>
                  <a:gd name="T23" fmla="*/ 1 h 11"/>
                  <a:gd name="T24" fmla="*/ 1 w 42"/>
                  <a:gd name="T25" fmla="*/ 0 h 11"/>
                  <a:gd name="T26" fmla="*/ 1 w 42"/>
                  <a:gd name="T27" fmla="*/ 1 h 11"/>
                  <a:gd name="T28" fmla="*/ 1 w 42"/>
                  <a:gd name="T29" fmla="*/ 1 h 11"/>
                  <a:gd name="T30" fmla="*/ 1 w 42"/>
                  <a:gd name="T31" fmla="*/ 1 h 11"/>
                  <a:gd name="T32" fmla="*/ 0 w 42"/>
                  <a:gd name="T33" fmla="*/ 1 h 1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2" h="11">
                    <a:moveTo>
                      <a:pt x="0" y="2"/>
                    </a:moveTo>
                    <a:lnTo>
                      <a:pt x="3" y="3"/>
                    </a:lnTo>
                    <a:lnTo>
                      <a:pt x="9" y="5"/>
                    </a:lnTo>
                    <a:lnTo>
                      <a:pt x="15" y="8"/>
                    </a:lnTo>
                    <a:lnTo>
                      <a:pt x="22" y="10"/>
                    </a:lnTo>
                    <a:lnTo>
                      <a:pt x="27" y="11"/>
                    </a:lnTo>
                    <a:lnTo>
                      <a:pt x="33" y="11"/>
                    </a:lnTo>
                    <a:lnTo>
                      <a:pt x="39" y="10"/>
                    </a:lnTo>
                    <a:lnTo>
                      <a:pt x="42" y="8"/>
                    </a:lnTo>
                    <a:lnTo>
                      <a:pt x="42" y="4"/>
                    </a:lnTo>
                    <a:lnTo>
                      <a:pt x="40" y="2"/>
                    </a:lnTo>
                    <a:lnTo>
                      <a:pt x="34" y="1"/>
                    </a:lnTo>
                    <a:lnTo>
                      <a:pt x="26" y="0"/>
                    </a:lnTo>
                    <a:lnTo>
                      <a:pt x="18" y="1"/>
                    </a:lnTo>
                    <a:lnTo>
                      <a:pt x="10" y="1"/>
                    </a:lnTo>
                    <a:lnTo>
                      <a:pt x="4" y="2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630" name="Freeform 184"/>
              <p:cNvSpPr>
                <a:spLocks/>
              </p:cNvSpPr>
              <p:nvPr/>
            </p:nvSpPr>
            <p:spPr bwMode="auto">
              <a:xfrm>
                <a:off x="135" y="631"/>
                <a:ext cx="20" cy="33"/>
              </a:xfrm>
              <a:custGeom>
                <a:avLst/>
                <a:gdLst>
                  <a:gd name="T0" fmla="*/ 0 w 41"/>
                  <a:gd name="T1" fmla="*/ 1 h 66"/>
                  <a:gd name="T2" fmla="*/ 0 w 41"/>
                  <a:gd name="T3" fmla="*/ 1 h 66"/>
                  <a:gd name="T4" fmla="*/ 0 w 41"/>
                  <a:gd name="T5" fmla="*/ 1 h 66"/>
                  <a:gd name="T6" fmla="*/ 0 w 41"/>
                  <a:gd name="T7" fmla="*/ 1 h 66"/>
                  <a:gd name="T8" fmla="*/ 0 w 41"/>
                  <a:gd name="T9" fmla="*/ 1 h 66"/>
                  <a:gd name="T10" fmla="*/ 0 w 41"/>
                  <a:gd name="T11" fmla="*/ 1 h 66"/>
                  <a:gd name="T12" fmla="*/ 0 w 41"/>
                  <a:gd name="T13" fmla="*/ 1 h 66"/>
                  <a:gd name="T14" fmla="*/ 0 w 41"/>
                  <a:gd name="T15" fmla="*/ 1 h 66"/>
                  <a:gd name="T16" fmla="*/ 0 w 41"/>
                  <a:gd name="T17" fmla="*/ 0 h 66"/>
                  <a:gd name="T18" fmla="*/ 0 w 41"/>
                  <a:gd name="T19" fmla="*/ 1 h 66"/>
                  <a:gd name="T20" fmla="*/ 0 w 41"/>
                  <a:gd name="T21" fmla="*/ 1 h 66"/>
                  <a:gd name="T22" fmla="*/ 0 w 41"/>
                  <a:gd name="T23" fmla="*/ 1 h 66"/>
                  <a:gd name="T24" fmla="*/ 0 w 41"/>
                  <a:gd name="T25" fmla="*/ 1 h 66"/>
                  <a:gd name="T26" fmla="*/ 0 w 41"/>
                  <a:gd name="T27" fmla="*/ 1 h 66"/>
                  <a:gd name="T28" fmla="*/ 0 w 41"/>
                  <a:gd name="T29" fmla="*/ 1 h 66"/>
                  <a:gd name="T30" fmla="*/ 0 w 41"/>
                  <a:gd name="T31" fmla="*/ 1 h 66"/>
                  <a:gd name="T32" fmla="*/ 0 w 41"/>
                  <a:gd name="T33" fmla="*/ 1 h 6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1" h="66">
                    <a:moveTo>
                      <a:pt x="41" y="64"/>
                    </a:moveTo>
                    <a:lnTo>
                      <a:pt x="40" y="60"/>
                    </a:lnTo>
                    <a:lnTo>
                      <a:pt x="35" y="55"/>
                    </a:lnTo>
                    <a:lnTo>
                      <a:pt x="29" y="47"/>
                    </a:lnTo>
                    <a:lnTo>
                      <a:pt x="22" y="37"/>
                    </a:lnTo>
                    <a:lnTo>
                      <a:pt x="14" y="28"/>
                    </a:lnTo>
                    <a:lnTo>
                      <a:pt x="7" y="18"/>
                    </a:lnTo>
                    <a:lnTo>
                      <a:pt x="3" y="9"/>
                    </a:lnTo>
                    <a:lnTo>
                      <a:pt x="0" y="0"/>
                    </a:lnTo>
                    <a:lnTo>
                      <a:pt x="3" y="11"/>
                    </a:lnTo>
                    <a:lnTo>
                      <a:pt x="7" y="22"/>
                    </a:lnTo>
                    <a:lnTo>
                      <a:pt x="14" y="35"/>
                    </a:lnTo>
                    <a:lnTo>
                      <a:pt x="20" y="47"/>
                    </a:lnTo>
                    <a:lnTo>
                      <a:pt x="27" y="56"/>
                    </a:lnTo>
                    <a:lnTo>
                      <a:pt x="33" y="63"/>
                    </a:lnTo>
                    <a:lnTo>
                      <a:pt x="37" y="66"/>
                    </a:lnTo>
                    <a:lnTo>
                      <a:pt x="41" y="6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631" name="Freeform 185"/>
              <p:cNvSpPr>
                <a:spLocks/>
              </p:cNvSpPr>
              <p:nvPr/>
            </p:nvSpPr>
            <p:spPr bwMode="auto">
              <a:xfrm>
                <a:off x="133" y="645"/>
                <a:ext cx="13" cy="24"/>
              </a:xfrm>
              <a:custGeom>
                <a:avLst/>
                <a:gdLst>
                  <a:gd name="T0" fmla="*/ 0 w 25"/>
                  <a:gd name="T1" fmla="*/ 0 h 47"/>
                  <a:gd name="T2" fmla="*/ 1 w 25"/>
                  <a:gd name="T3" fmla="*/ 1 h 47"/>
                  <a:gd name="T4" fmla="*/ 1 w 25"/>
                  <a:gd name="T5" fmla="*/ 1 h 47"/>
                  <a:gd name="T6" fmla="*/ 1 w 25"/>
                  <a:gd name="T7" fmla="*/ 1 h 47"/>
                  <a:gd name="T8" fmla="*/ 1 w 25"/>
                  <a:gd name="T9" fmla="*/ 1 h 47"/>
                  <a:gd name="T10" fmla="*/ 1 w 25"/>
                  <a:gd name="T11" fmla="*/ 1 h 47"/>
                  <a:gd name="T12" fmla="*/ 1 w 25"/>
                  <a:gd name="T13" fmla="*/ 1 h 47"/>
                  <a:gd name="T14" fmla="*/ 1 w 25"/>
                  <a:gd name="T15" fmla="*/ 1 h 47"/>
                  <a:gd name="T16" fmla="*/ 0 w 25"/>
                  <a:gd name="T17" fmla="*/ 0 h 4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5" h="47">
                    <a:moveTo>
                      <a:pt x="0" y="0"/>
                    </a:moveTo>
                    <a:lnTo>
                      <a:pt x="6" y="15"/>
                    </a:lnTo>
                    <a:lnTo>
                      <a:pt x="14" y="31"/>
                    </a:lnTo>
                    <a:lnTo>
                      <a:pt x="21" y="45"/>
                    </a:lnTo>
                    <a:lnTo>
                      <a:pt x="25" y="47"/>
                    </a:lnTo>
                    <a:lnTo>
                      <a:pt x="23" y="38"/>
                    </a:lnTo>
                    <a:lnTo>
                      <a:pt x="16" y="24"/>
                    </a:lnTo>
                    <a:lnTo>
                      <a:pt x="7" y="1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632" name="Freeform 186"/>
              <p:cNvSpPr>
                <a:spLocks/>
              </p:cNvSpPr>
              <p:nvPr/>
            </p:nvSpPr>
            <p:spPr bwMode="auto">
              <a:xfrm>
                <a:off x="40" y="456"/>
                <a:ext cx="34" cy="126"/>
              </a:xfrm>
              <a:custGeom>
                <a:avLst/>
                <a:gdLst>
                  <a:gd name="T0" fmla="*/ 0 w 70"/>
                  <a:gd name="T1" fmla="*/ 0 h 251"/>
                  <a:gd name="T2" fmla="*/ 0 w 70"/>
                  <a:gd name="T3" fmla="*/ 0 h 251"/>
                  <a:gd name="T4" fmla="*/ 0 w 70"/>
                  <a:gd name="T5" fmla="*/ 0 h 251"/>
                  <a:gd name="T6" fmla="*/ 0 w 70"/>
                  <a:gd name="T7" fmla="*/ 1 h 251"/>
                  <a:gd name="T8" fmla="*/ 0 w 70"/>
                  <a:gd name="T9" fmla="*/ 1 h 251"/>
                  <a:gd name="T10" fmla="*/ 0 w 70"/>
                  <a:gd name="T11" fmla="*/ 1 h 251"/>
                  <a:gd name="T12" fmla="*/ 0 w 70"/>
                  <a:gd name="T13" fmla="*/ 1 h 251"/>
                  <a:gd name="T14" fmla="*/ 0 w 70"/>
                  <a:gd name="T15" fmla="*/ 1 h 251"/>
                  <a:gd name="T16" fmla="*/ 0 w 70"/>
                  <a:gd name="T17" fmla="*/ 2 h 251"/>
                  <a:gd name="T18" fmla="*/ 0 w 70"/>
                  <a:gd name="T19" fmla="*/ 2 h 251"/>
                  <a:gd name="T20" fmla="*/ 0 w 70"/>
                  <a:gd name="T21" fmla="*/ 2 h 251"/>
                  <a:gd name="T22" fmla="*/ 0 w 70"/>
                  <a:gd name="T23" fmla="*/ 2 h 251"/>
                  <a:gd name="T24" fmla="*/ 0 w 70"/>
                  <a:gd name="T25" fmla="*/ 2 h 251"/>
                  <a:gd name="T26" fmla="*/ 0 w 70"/>
                  <a:gd name="T27" fmla="*/ 2 h 251"/>
                  <a:gd name="T28" fmla="*/ 0 w 70"/>
                  <a:gd name="T29" fmla="*/ 2 h 251"/>
                  <a:gd name="T30" fmla="*/ 0 w 70"/>
                  <a:gd name="T31" fmla="*/ 2 h 251"/>
                  <a:gd name="T32" fmla="*/ 0 w 70"/>
                  <a:gd name="T33" fmla="*/ 1 h 251"/>
                  <a:gd name="T34" fmla="*/ 0 w 70"/>
                  <a:gd name="T35" fmla="*/ 1 h 251"/>
                  <a:gd name="T36" fmla="*/ 0 w 70"/>
                  <a:gd name="T37" fmla="*/ 1 h 251"/>
                  <a:gd name="T38" fmla="*/ 0 w 70"/>
                  <a:gd name="T39" fmla="*/ 1 h 251"/>
                  <a:gd name="T40" fmla="*/ 0 w 70"/>
                  <a:gd name="T41" fmla="*/ 0 h 251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70" h="251">
                    <a:moveTo>
                      <a:pt x="60" y="0"/>
                    </a:moveTo>
                    <a:lnTo>
                      <a:pt x="63" y="0"/>
                    </a:lnTo>
                    <a:lnTo>
                      <a:pt x="65" y="0"/>
                    </a:lnTo>
                    <a:lnTo>
                      <a:pt x="67" y="1"/>
                    </a:lnTo>
                    <a:lnTo>
                      <a:pt x="70" y="1"/>
                    </a:lnTo>
                    <a:lnTo>
                      <a:pt x="43" y="32"/>
                    </a:lnTo>
                    <a:lnTo>
                      <a:pt x="26" y="66"/>
                    </a:lnTo>
                    <a:lnTo>
                      <a:pt x="14" y="100"/>
                    </a:lnTo>
                    <a:lnTo>
                      <a:pt x="10" y="135"/>
                    </a:lnTo>
                    <a:lnTo>
                      <a:pt x="9" y="168"/>
                    </a:lnTo>
                    <a:lnTo>
                      <a:pt x="11" y="199"/>
                    </a:lnTo>
                    <a:lnTo>
                      <a:pt x="15" y="227"/>
                    </a:lnTo>
                    <a:lnTo>
                      <a:pt x="19" y="251"/>
                    </a:lnTo>
                    <a:lnTo>
                      <a:pt x="10" y="232"/>
                    </a:lnTo>
                    <a:lnTo>
                      <a:pt x="3" y="203"/>
                    </a:lnTo>
                    <a:lnTo>
                      <a:pt x="0" y="167"/>
                    </a:lnTo>
                    <a:lnTo>
                      <a:pt x="3" y="128"/>
                    </a:lnTo>
                    <a:lnTo>
                      <a:pt x="10" y="89"/>
                    </a:lnTo>
                    <a:lnTo>
                      <a:pt x="21" y="52"/>
                    </a:lnTo>
                    <a:lnTo>
                      <a:pt x="37" y="22"/>
                    </a:lnTo>
                    <a:lnTo>
                      <a:pt x="6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633" name="Freeform 187"/>
              <p:cNvSpPr>
                <a:spLocks/>
              </p:cNvSpPr>
              <p:nvPr/>
            </p:nvSpPr>
            <p:spPr bwMode="auto">
              <a:xfrm>
                <a:off x="44" y="561"/>
                <a:ext cx="25" cy="17"/>
              </a:xfrm>
              <a:custGeom>
                <a:avLst/>
                <a:gdLst>
                  <a:gd name="T0" fmla="*/ 0 w 49"/>
                  <a:gd name="T1" fmla="*/ 0 h 33"/>
                  <a:gd name="T2" fmla="*/ 1 w 49"/>
                  <a:gd name="T3" fmla="*/ 1 h 33"/>
                  <a:gd name="T4" fmla="*/ 1 w 49"/>
                  <a:gd name="T5" fmla="*/ 1 h 33"/>
                  <a:gd name="T6" fmla="*/ 1 w 49"/>
                  <a:gd name="T7" fmla="*/ 1 h 33"/>
                  <a:gd name="T8" fmla="*/ 1 w 49"/>
                  <a:gd name="T9" fmla="*/ 1 h 33"/>
                  <a:gd name="T10" fmla="*/ 1 w 49"/>
                  <a:gd name="T11" fmla="*/ 1 h 33"/>
                  <a:gd name="T12" fmla="*/ 1 w 49"/>
                  <a:gd name="T13" fmla="*/ 1 h 33"/>
                  <a:gd name="T14" fmla="*/ 1 w 49"/>
                  <a:gd name="T15" fmla="*/ 1 h 33"/>
                  <a:gd name="T16" fmla="*/ 1 w 49"/>
                  <a:gd name="T17" fmla="*/ 1 h 33"/>
                  <a:gd name="T18" fmla="*/ 1 w 49"/>
                  <a:gd name="T19" fmla="*/ 1 h 33"/>
                  <a:gd name="T20" fmla="*/ 1 w 49"/>
                  <a:gd name="T21" fmla="*/ 1 h 33"/>
                  <a:gd name="T22" fmla="*/ 1 w 49"/>
                  <a:gd name="T23" fmla="*/ 1 h 33"/>
                  <a:gd name="T24" fmla="*/ 1 w 49"/>
                  <a:gd name="T25" fmla="*/ 1 h 33"/>
                  <a:gd name="T26" fmla="*/ 1 w 49"/>
                  <a:gd name="T27" fmla="*/ 1 h 33"/>
                  <a:gd name="T28" fmla="*/ 1 w 49"/>
                  <a:gd name="T29" fmla="*/ 1 h 33"/>
                  <a:gd name="T30" fmla="*/ 1 w 49"/>
                  <a:gd name="T31" fmla="*/ 1 h 33"/>
                  <a:gd name="T32" fmla="*/ 0 w 49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9" h="33">
                    <a:moveTo>
                      <a:pt x="0" y="0"/>
                    </a:moveTo>
                    <a:lnTo>
                      <a:pt x="4" y="7"/>
                    </a:lnTo>
                    <a:lnTo>
                      <a:pt x="11" y="14"/>
                    </a:lnTo>
                    <a:lnTo>
                      <a:pt x="18" y="20"/>
                    </a:lnTo>
                    <a:lnTo>
                      <a:pt x="26" y="25"/>
                    </a:lnTo>
                    <a:lnTo>
                      <a:pt x="34" y="30"/>
                    </a:lnTo>
                    <a:lnTo>
                      <a:pt x="41" y="32"/>
                    </a:lnTo>
                    <a:lnTo>
                      <a:pt x="47" y="33"/>
                    </a:lnTo>
                    <a:lnTo>
                      <a:pt x="49" y="32"/>
                    </a:lnTo>
                    <a:lnTo>
                      <a:pt x="49" y="30"/>
                    </a:lnTo>
                    <a:lnTo>
                      <a:pt x="44" y="26"/>
                    </a:lnTo>
                    <a:lnTo>
                      <a:pt x="39" y="23"/>
                    </a:lnTo>
                    <a:lnTo>
                      <a:pt x="32" y="20"/>
                    </a:lnTo>
                    <a:lnTo>
                      <a:pt x="23" y="15"/>
                    </a:lnTo>
                    <a:lnTo>
                      <a:pt x="14" y="10"/>
                    </a:lnTo>
                    <a:lnTo>
                      <a:pt x="6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634" name="Freeform 188"/>
              <p:cNvSpPr>
                <a:spLocks/>
              </p:cNvSpPr>
              <p:nvPr/>
            </p:nvSpPr>
            <p:spPr bwMode="auto">
              <a:xfrm>
                <a:off x="43" y="549"/>
                <a:ext cx="29" cy="25"/>
              </a:xfrm>
              <a:custGeom>
                <a:avLst/>
                <a:gdLst>
                  <a:gd name="T0" fmla="*/ 0 w 59"/>
                  <a:gd name="T1" fmla="*/ 1 h 49"/>
                  <a:gd name="T2" fmla="*/ 0 w 59"/>
                  <a:gd name="T3" fmla="*/ 1 h 49"/>
                  <a:gd name="T4" fmla="*/ 0 w 59"/>
                  <a:gd name="T5" fmla="*/ 1 h 49"/>
                  <a:gd name="T6" fmla="*/ 0 w 59"/>
                  <a:gd name="T7" fmla="*/ 1 h 49"/>
                  <a:gd name="T8" fmla="*/ 0 w 59"/>
                  <a:gd name="T9" fmla="*/ 1 h 49"/>
                  <a:gd name="T10" fmla="*/ 0 w 59"/>
                  <a:gd name="T11" fmla="*/ 1 h 49"/>
                  <a:gd name="T12" fmla="*/ 0 w 59"/>
                  <a:gd name="T13" fmla="*/ 1 h 49"/>
                  <a:gd name="T14" fmla="*/ 0 w 59"/>
                  <a:gd name="T15" fmla="*/ 1 h 49"/>
                  <a:gd name="T16" fmla="*/ 0 w 59"/>
                  <a:gd name="T17" fmla="*/ 0 h 49"/>
                  <a:gd name="T18" fmla="*/ 0 w 59"/>
                  <a:gd name="T19" fmla="*/ 1 h 49"/>
                  <a:gd name="T20" fmla="*/ 0 w 59"/>
                  <a:gd name="T21" fmla="*/ 1 h 49"/>
                  <a:gd name="T22" fmla="*/ 0 w 59"/>
                  <a:gd name="T23" fmla="*/ 1 h 49"/>
                  <a:gd name="T24" fmla="*/ 0 w 59"/>
                  <a:gd name="T25" fmla="*/ 1 h 49"/>
                  <a:gd name="T26" fmla="*/ 0 w 59"/>
                  <a:gd name="T27" fmla="*/ 1 h 49"/>
                  <a:gd name="T28" fmla="*/ 0 w 59"/>
                  <a:gd name="T29" fmla="*/ 1 h 49"/>
                  <a:gd name="T30" fmla="*/ 0 w 59"/>
                  <a:gd name="T31" fmla="*/ 1 h 49"/>
                  <a:gd name="T32" fmla="*/ 0 w 59"/>
                  <a:gd name="T33" fmla="*/ 1 h 4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9" h="49">
                    <a:moveTo>
                      <a:pt x="59" y="49"/>
                    </a:moveTo>
                    <a:lnTo>
                      <a:pt x="56" y="49"/>
                    </a:lnTo>
                    <a:lnTo>
                      <a:pt x="50" y="47"/>
                    </a:lnTo>
                    <a:lnTo>
                      <a:pt x="42" y="42"/>
                    </a:lnTo>
                    <a:lnTo>
                      <a:pt x="31" y="37"/>
                    </a:lnTo>
                    <a:lnTo>
                      <a:pt x="21" y="29"/>
                    </a:lnTo>
                    <a:lnTo>
                      <a:pt x="12" y="19"/>
                    </a:lnTo>
                    <a:lnTo>
                      <a:pt x="5" y="10"/>
                    </a:lnTo>
                    <a:lnTo>
                      <a:pt x="0" y="0"/>
                    </a:lnTo>
                    <a:lnTo>
                      <a:pt x="6" y="5"/>
                    </a:lnTo>
                    <a:lnTo>
                      <a:pt x="15" y="12"/>
                    </a:lnTo>
                    <a:lnTo>
                      <a:pt x="26" y="20"/>
                    </a:lnTo>
                    <a:lnTo>
                      <a:pt x="36" y="27"/>
                    </a:lnTo>
                    <a:lnTo>
                      <a:pt x="45" y="34"/>
                    </a:lnTo>
                    <a:lnTo>
                      <a:pt x="53" y="41"/>
                    </a:lnTo>
                    <a:lnTo>
                      <a:pt x="58" y="46"/>
                    </a:lnTo>
                    <a:lnTo>
                      <a:pt x="59" y="49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635" name="Freeform 189"/>
              <p:cNvSpPr>
                <a:spLocks/>
              </p:cNvSpPr>
              <p:nvPr/>
            </p:nvSpPr>
            <p:spPr bwMode="auto">
              <a:xfrm>
                <a:off x="41" y="526"/>
                <a:ext cx="36" cy="32"/>
              </a:xfrm>
              <a:custGeom>
                <a:avLst/>
                <a:gdLst>
                  <a:gd name="T0" fmla="*/ 1 w 70"/>
                  <a:gd name="T1" fmla="*/ 0 h 65"/>
                  <a:gd name="T2" fmla="*/ 1 w 70"/>
                  <a:gd name="T3" fmla="*/ 0 h 65"/>
                  <a:gd name="T4" fmla="*/ 1 w 70"/>
                  <a:gd name="T5" fmla="*/ 0 h 65"/>
                  <a:gd name="T6" fmla="*/ 1 w 70"/>
                  <a:gd name="T7" fmla="*/ 0 h 65"/>
                  <a:gd name="T8" fmla="*/ 1 w 70"/>
                  <a:gd name="T9" fmla="*/ 0 h 65"/>
                  <a:gd name="T10" fmla="*/ 1 w 70"/>
                  <a:gd name="T11" fmla="*/ 0 h 65"/>
                  <a:gd name="T12" fmla="*/ 1 w 70"/>
                  <a:gd name="T13" fmla="*/ 0 h 65"/>
                  <a:gd name="T14" fmla="*/ 1 w 70"/>
                  <a:gd name="T15" fmla="*/ 0 h 65"/>
                  <a:gd name="T16" fmla="*/ 0 w 70"/>
                  <a:gd name="T17" fmla="*/ 0 h 65"/>
                  <a:gd name="T18" fmla="*/ 1 w 70"/>
                  <a:gd name="T19" fmla="*/ 0 h 65"/>
                  <a:gd name="T20" fmla="*/ 1 w 70"/>
                  <a:gd name="T21" fmla="*/ 0 h 65"/>
                  <a:gd name="T22" fmla="*/ 1 w 70"/>
                  <a:gd name="T23" fmla="*/ 0 h 65"/>
                  <a:gd name="T24" fmla="*/ 1 w 70"/>
                  <a:gd name="T25" fmla="*/ 0 h 65"/>
                  <a:gd name="T26" fmla="*/ 1 w 70"/>
                  <a:gd name="T27" fmla="*/ 0 h 65"/>
                  <a:gd name="T28" fmla="*/ 1 w 70"/>
                  <a:gd name="T29" fmla="*/ 0 h 65"/>
                  <a:gd name="T30" fmla="*/ 1 w 70"/>
                  <a:gd name="T31" fmla="*/ 0 h 65"/>
                  <a:gd name="T32" fmla="*/ 1 w 70"/>
                  <a:gd name="T33" fmla="*/ 0 h 6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70" h="65">
                    <a:moveTo>
                      <a:pt x="70" y="64"/>
                    </a:moveTo>
                    <a:lnTo>
                      <a:pt x="67" y="65"/>
                    </a:lnTo>
                    <a:lnTo>
                      <a:pt x="59" y="62"/>
                    </a:lnTo>
                    <a:lnTo>
                      <a:pt x="48" y="55"/>
                    </a:lnTo>
                    <a:lnTo>
                      <a:pt x="37" y="45"/>
                    </a:lnTo>
                    <a:lnTo>
                      <a:pt x="25" y="34"/>
                    </a:lnTo>
                    <a:lnTo>
                      <a:pt x="14" y="22"/>
                    </a:lnTo>
                    <a:lnTo>
                      <a:pt x="6" y="11"/>
                    </a:lnTo>
                    <a:lnTo>
                      <a:pt x="0" y="0"/>
                    </a:lnTo>
                    <a:lnTo>
                      <a:pt x="6" y="5"/>
                    </a:lnTo>
                    <a:lnTo>
                      <a:pt x="15" y="13"/>
                    </a:lnTo>
                    <a:lnTo>
                      <a:pt x="26" y="22"/>
                    </a:lnTo>
                    <a:lnTo>
                      <a:pt x="40" y="33"/>
                    </a:lnTo>
                    <a:lnTo>
                      <a:pt x="52" y="43"/>
                    </a:lnTo>
                    <a:lnTo>
                      <a:pt x="62" y="52"/>
                    </a:lnTo>
                    <a:lnTo>
                      <a:pt x="69" y="59"/>
                    </a:lnTo>
                    <a:lnTo>
                      <a:pt x="70" y="6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636" name="Freeform 190"/>
              <p:cNvSpPr>
                <a:spLocks/>
              </p:cNvSpPr>
              <p:nvPr/>
            </p:nvSpPr>
            <p:spPr bwMode="auto">
              <a:xfrm>
                <a:off x="44" y="503"/>
                <a:ext cx="38" cy="30"/>
              </a:xfrm>
              <a:custGeom>
                <a:avLst/>
                <a:gdLst>
                  <a:gd name="T0" fmla="*/ 1 w 76"/>
                  <a:gd name="T1" fmla="*/ 1 h 59"/>
                  <a:gd name="T2" fmla="*/ 1 w 76"/>
                  <a:gd name="T3" fmla="*/ 1 h 59"/>
                  <a:gd name="T4" fmla="*/ 1 w 76"/>
                  <a:gd name="T5" fmla="*/ 1 h 59"/>
                  <a:gd name="T6" fmla="*/ 1 w 76"/>
                  <a:gd name="T7" fmla="*/ 1 h 59"/>
                  <a:gd name="T8" fmla="*/ 1 w 76"/>
                  <a:gd name="T9" fmla="*/ 1 h 59"/>
                  <a:gd name="T10" fmla="*/ 1 w 76"/>
                  <a:gd name="T11" fmla="*/ 1 h 59"/>
                  <a:gd name="T12" fmla="*/ 1 w 76"/>
                  <a:gd name="T13" fmla="*/ 1 h 59"/>
                  <a:gd name="T14" fmla="*/ 1 w 76"/>
                  <a:gd name="T15" fmla="*/ 1 h 59"/>
                  <a:gd name="T16" fmla="*/ 0 w 76"/>
                  <a:gd name="T17" fmla="*/ 0 h 59"/>
                  <a:gd name="T18" fmla="*/ 1 w 76"/>
                  <a:gd name="T19" fmla="*/ 1 h 59"/>
                  <a:gd name="T20" fmla="*/ 1 w 76"/>
                  <a:gd name="T21" fmla="*/ 1 h 59"/>
                  <a:gd name="T22" fmla="*/ 1 w 76"/>
                  <a:gd name="T23" fmla="*/ 1 h 59"/>
                  <a:gd name="T24" fmla="*/ 1 w 76"/>
                  <a:gd name="T25" fmla="*/ 1 h 59"/>
                  <a:gd name="T26" fmla="*/ 1 w 76"/>
                  <a:gd name="T27" fmla="*/ 1 h 59"/>
                  <a:gd name="T28" fmla="*/ 1 w 76"/>
                  <a:gd name="T29" fmla="*/ 1 h 59"/>
                  <a:gd name="T30" fmla="*/ 1 w 76"/>
                  <a:gd name="T31" fmla="*/ 1 h 59"/>
                  <a:gd name="T32" fmla="*/ 1 w 76"/>
                  <a:gd name="T33" fmla="*/ 1 h 5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76" h="59">
                    <a:moveTo>
                      <a:pt x="76" y="58"/>
                    </a:moveTo>
                    <a:lnTo>
                      <a:pt x="71" y="59"/>
                    </a:lnTo>
                    <a:lnTo>
                      <a:pt x="62" y="56"/>
                    </a:lnTo>
                    <a:lnTo>
                      <a:pt x="50" y="50"/>
                    </a:lnTo>
                    <a:lnTo>
                      <a:pt x="38" y="41"/>
                    </a:lnTo>
                    <a:lnTo>
                      <a:pt x="25" y="30"/>
                    </a:lnTo>
                    <a:lnTo>
                      <a:pt x="13" y="20"/>
                    </a:lnTo>
                    <a:lnTo>
                      <a:pt x="4" y="10"/>
                    </a:lnTo>
                    <a:lnTo>
                      <a:pt x="0" y="0"/>
                    </a:lnTo>
                    <a:lnTo>
                      <a:pt x="5" y="4"/>
                    </a:lnTo>
                    <a:lnTo>
                      <a:pt x="16" y="11"/>
                    </a:lnTo>
                    <a:lnTo>
                      <a:pt x="28" y="19"/>
                    </a:lnTo>
                    <a:lnTo>
                      <a:pt x="42" y="29"/>
                    </a:lnTo>
                    <a:lnTo>
                      <a:pt x="55" y="39"/>
                    </a:lnTo>
                    <a:lnTo>
                      <a:pt x="66" y="48"/>
                    </a:lnTo>
                    <a:lnTo>
                      <a:pt x="73" y="55"/>
                    </a:lnTo>
                    <a:lnTo>
                      <a:pt x="76" y="58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637" name="Freeform 191"/>
              <p:cNvSpPr>
                <a:spLocks/>
              </p:cNvSpPr>
              <p:nvPr/>
            </p:nvSpPr>
            <p:spPr bwMode="auto">
              <a:xfrm>
                <a:off x="49" y="494"/>
                <a:ext cx="34" cy="25"/>
              </a:xfrm>
              <a:custGeom>
                <a:avLst/>
                <a:gdLst>
                  <a:gd name="T0" fmla="*/ 0 w 69"/>
                  <a:gd name="T1" fmla="*/ 0 h 51"/>
                  <a:gd name="T2" fmla="*/ 0 w 69"/>
                  <a:gd name="T3" fmla="*/ 0 h 51"/>
                  <a:gd name="T4" fmla="*/ 0 w 69"/>
                  <a:gd name="T5" fmla="*/ 0 h 51"/>
                  <a:gd name="T6" fmla="*/ 0 w 69"/>
                  <a:gd name="T7" fmla="*/ 0 h 51"/>
                  <a:gd name="T8" fmla="*/ 0 w 69"/>
                  <a:gd name="T9" fmla="*/ 0 h 51"/>
                  <a:gd name="T10" fmla="*/ 0 w 69"/>
                  <a:gd name="T11" fmla="*/ 0 h 51"/>
                  <a:gd name="T12" fmla="*/ 0 w 69"/>
                  <a:gd name="T13" fmla="*/ 0 h 51"/>
                  <a:gd name="T14" fmla="*/ 0 w 69"/>
                  <a:gd name="T15" fmla="*/ 0 h 51"/>
                  <a:gd name="T16" fmla="*/ 0 w 69"/>
                  <a:gd name="T17" fmla="*/ 0 h 51"/>
                  <a:gd name="T18" fmla="*/ 0 w 69"/>
                  <a:gd name="T19" fmla="*/ 0 h 51"/>
                  <a:gd name="T20" fmla="*/ 0 w 69"/>
                  <a:gd name="T21" fmla="*/ 0 h 51"/>
                  <a:gd name="T22" fmla="*/ 0 w 69"/>
                  <a:gd name="T23" fmla="*/ 0 h 51"/>
                  <a:gd name="T24" fmla="*/ 0 w 69"/>
                  <a:gd name="T25" fmla="*/ 0 h 51"/>
                  <a:gd name="T26" fmla="*/ 0 w 69"/>
                  <a:gd name="T27" fmla="*/ 0 h 51"/>
                  <a:gd name="T28" fmla="*/ 0 w 69"/>
                  <a:gd name="T29" fmla="*/ 0 h 51"/>
                  <a:gd name="T30" fmla="*/ 0 w 69"/>
                  <a:gd name="T31" fmla="*/ 0 h 51"/>
                  <a:gd name="T32" fmla="*/ 0 w 69"/>
                  <a:gd name="T33" fmla="*/ 0 h 5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69" h="51">
                    <a:moveTo>
                      <a:pt x="69" y="51"/>
                    </a:moveTo>
                    <a:lnTo>
                      <a:pt x="66" y="51"/>
                    </a:lnTo>
                    <a:lnTo>
                      <a:pt x="57" y="47"/>
                    </a:lnTo>
                    <a:lnTo>
                      <a:pt x="47" y="42"/>
                    </a:lnTo>
                    <a:lnTo>
                      <a:pt x="34" y="33"/>
                    </a:lnTo>
                    <a:lnTo>
                      <a:pt x="22" y="25"/>
                    </a:lnTo>
                    <a:lnTo>
                      <a:pt x="11" y="16"/>
                    </a:lnTo>
                    <a:lnTo>
                      <a:pt x="3" y="7"/>
                    </a:lnTo>
                    <a:lnTo>
                      <a:pt x="0" y="0"/>
                    </a:lnTo>
                    <a:lnTo>
                      <a:pt x="7" y="5"/>
                    </a:lnTo>
                    <a:lnTo>
                      <a:pt x="16" y="10"/>
                    </a:lnTo>
                    <a:lnTo>
                      <a:pt x="29" y="17"/>
                    </a:lnTo>
                    <a:lnTo>
                      <a:pt x="41" y="24"/>
                    </a:lnTo>
                    <a:lnTo>
                      <a:pt x="53" y="32"/>
                    </a:lnTo>
                    <a:lnTo>
                      <a:pt x="62" y="39"/>
                    </a:lnTo>
                    <a:lnTo>
                      <a:pt x="68" y="46"/>
                    </a:lnTo>
                    <a:lnTo>
                      <a:pt x="69" y="5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638" name="Freeform 192"/>
              <p:cNvSpPr>
                <a:spLocks/>
              </p:cNvSpPr>
              <p:nvPr/>
            </p:nvSpPr>
            <p:spPr bwMode="auto">
              <a:xfrm>
                <a:off x="54" y="476"/>
                <a:ext cx="29" cy="21"/>
              </a:xfrm>
              <a:custGeom>
                <a:avLst/>
                <a:gdLst>
                  <a:gd name="T0" fmla="*/ 0 w 59"/>
                  <a:gd name="T1" fmla="*/ 0 h 43"/>
                  <a:gd name="T2" fmla="*/ 0 w 59"/>
                  <a:gd name="T3" fmla="*/ 0 h 43"/>
                  <a:gd name="T4" fmla="*/ 0 w 59"/>
                  <a:gd name="T5" fmla="*/ 0 h 43"/>
                  <a:gd name="T6" fmla="*/ 0 w 59"/>
                  <a:gd name="T7" fmla="*/ 0 h 43"/>
                  <a:gd name="T8" fmla="*/ 0 w 59"/>
                  <a:gd name="T9" fmla="*/ 0 h 43"/>
                  <a:gd name="T10" fmla="*/ 0 w 59"/>
                  <a:gd name="T11" fmla="*/ 0 h 43"/>
                  <a:gd name="T12" fmla="*/ 0 w 59"/>
                  <a:gd name="T13" fmla="*/ 0 h 43"/>
                  <a:gd name="T14" fmla="*/ 0 w 59"/>
                  <a:gd name="T15" fmla="*/ 0 h 43"/>
                  <a:gd name="T16" fmla="*/ 0 w 59"/>
                  <a:gd name="T17" fmla="*/ 0 h 43"/>
                  <a:gd name="T18" fmla="*/ 0 w 59"/>
                  <a:gd name="T19" fmla="*/ 0 h 43"/>
                  <a:gd name="T20" fmla="*/ 0 w 59"/>
                  <a:gd name="T21" fmla="*/ 0 h 43"/>
                  <a:gd name="T22" fmla="*/ 0 w 59"/>
                  <a:gd name="T23" fmla="*/ 0 h 43"/>
                  <a:gd name="T24" fmla="*/ 0 w 59"/>
                  <a:gd name="T25" fmla="*/ 0 h 43"/>
                  <a:gd name="T26" fmla="*/ 0 w 59"/>
                  <a:gd name="T27" fmla="*/ 0 h 43"/>
                  <a:gd name="T28" fmla="*/ 0 w 59"/>
                  <a:gd name="T29" fmla="*/ 0 h 43"/>
                  <a:gd name="T30" fmla="*/ 0 w 59"/>
                  <a:gd name="T31" fmla="*/ 0 h 43"/>
                  <a:gd name="T32" fmla="*/ 0 w 59"/>
                  <a:gd name="T33" fmla="*/ 0 h 4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9" h="43">
                    <a:moveTo>
                      <a:pt x="59" y="42"/>
                    </a:moveTo>
                    <a:lnTo>
                      <a:pt x="55" y="43"/>
                    </a:lnTo>
                    <a:lnTo>
                      <a:pt x="48" y="42"/>
                    </a:lnTo>
                    <a:lnTo>
                      <a:pt x="40" y="38"/>
                    </a:lnTo>
                    <a:lnTo>
                      <a:pt x="30" y="33"/>
                    </a:lnTo>
                    <a:lnTo>
                      <a:pt x="21" y="27"/>
                    </a:lnTo>
                    <a:lnTo>
                      <a:pt x="12" y="19"/>
                    </a:lnTo>
                    <a:lnTo>
                      <a:pt x="5" y="10"/>
                    </a:lnTo>
                    <a:lnTo>
                      <a:pt x="0" y="0"/>
                    </a:lnTo>
                    <a:lnTo>
                      <a:pt x="6" y="5"/>
                    </a:lnTo>
                    <a:lnTo>
                      <a:pt x="15" y="10"/>
                    </a:lnTo>
                    <a:lnTo>
                      <a:pt x="25" y="16"/>
                    </a:lnTo>
                    <a:lnTo>
                      <a:pt x="36" y="22"/>
                    </a:lnTo>
                    <a:lnTo>
                      <a:pt x="45" y="29"/>
                    </a:lnTo>
                    <a:lnTo>
                      <a:pt x="53" y="34"/>
                    </a:lnTo>
                    <a:lnTo>
                      <a:pt x="58" y="38"/>
                    </a:lnTo>
                    <a:lnTo>
                      <a:pt x="59" y="4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639" name="Freeform 193"/>
              <p:cNvSpPr>
                <a:spLocks/>
              </p:cNvSpPr>
              <p:nvPr/>
            </p:nvSpPr>
            <p:spPr bwMode="auto">
              <a:xfrm>
                <a:off x="71" y="461"/>
                <a:ext cx="18" cy="5"/>
              </a:xfrm>
              <a:custGeom>
                <a:avLst/>
                <a:gdLst>
                  <a:gd name="T0" fmla="*/ 1 w 34"/>
                  <a:gd name="T1" fmla="*/ 0 h 12"/>
                  <a:gd name="T2" fmla="*/ 1 w 34"/>
                  <a:gd name="T3" fmla="*/ 0 h 12"/>
                  <a:gd name="T4" fmla="*/ 1 w 34"/>
                  <a:gd name="T5" fmla="*/ 0 h 12"/>
                  <a:gd name="T6" fmla="*/ 1 w 34"/>
                  <a:gd name="T7" fmla="*/ 0 h 12"/>
                  <a:gd name="T8" fmla="*/ 1 w 34"/>
                  <a:gd name="T9" fmla="*/ 0 h 12"/>
                  <a:gd name="T10" fmla="*/ 1 w 34"/>
                  <a:gd name="T11" fmla="*/ 0 h 12"/>
                  <a:gd name="T12" fmla="*/ 1 w 34"/>
                  <a:gd name="T13" fmla="*/ 0 h 12"/>
                  <a:gd name="T14" fmla="*/ 1 w 34"/>
                  <a:gd name="T15" fmla="*/ 0 h 12"/>
                  <a:gd name="T16" fmla="*/ 0 w 34"/>
                  <a:gd name="T17" fmla="*/ 0 h 12"/>
                  <a:gd name="T18" fmla="*/ 1 w 34"/>
                  <a:gd name="T19" fmla="*/ 0 h 12"/>
                  <a:gd name="T20" fmla="*/ 1 w 34"/>
                  <a:gd name="T21" fmla="*/ 0 h 12"/>
                  <a:gd name="T22" fmla="*/ 1 w 34"/>
                  <a:gd name="T23" fmla="*/ 0 h 12"/>
                  <a:gd name="T24" fmla="*/ 1 w 34"/>
                  <a:gd name="T25" fmla="*/ 0 h 12"/>
                  <a:gd name="T26" fmla="*/ 1 w 34"/>
                  <a:gd name="T27" fmla="*/ 0 h 12"/>
                  <a:gd name="T28" fmla="*/ 1 w 34"/>
                  <a:gd name="T29" fmla="*/ 0 h 12"/>
                  <a:gd name="T30" fmla="*/ 1 w 34"/>
                  <a:gd name="T31" fmla="*/ 0 h 12"/>
                  <a:gd name="T32" fmla="*/ 1 w 34"/>
                  <a:gd name="T33" fmla="*/ 0 h 1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12">
                    <a:moveTo>
                      <a:pt x="34" y="8"/>
                    </a:moveTo>
                    <a:lnTo>
                      <a:pt x="32" y="11"/>
                    </a:lnTo>
                    <a:lnTo>
                      <a:pt x="27" y="12"/>
                    </a:lnTo>
                    <a:lnTo>
                      <a:pt x="23" y="12"/>
                    </a:lnTo>
                    <a:lnTo>
                      <a:pt x="16" y="12"/>
                    </a:lnTo>
                    <a:lnTo>
                      <a:pt x="10" y="11"/>
                    </a:lnTo>
                    <a:lnTo>
                      <a:pt x="4" y="8"/>
                    </a:lnTo>
                    <a:lnTo>
                      <a:pt x="1" y="5"/>
                    </a:lnTo>
                    <a:lnTo>
                      <a:pt x="0" y="0"/>
                    </a:lnTo>
                    <a:lnTo>
                      <a:pt x="4" y="4"/>
                    </a:lnTo>
                    <a:lnTo>
                      <a:pt x="9" y="5"/>
                    </a:lnTo>
                    <a:lnTo>
                      <a:pt x="16" y="5"/>
                    </a:lnTo>
                    <a:lnTo>
                      <a:pt x="23" y="5"/>
                    </a:lnTo>
                    <a:lnTo>
                      <a:pt x="29" y="5"/>
                    </a:lnTo>
                    <a:lnTo>
                      <a:pt x="32" y="5"/>
                    </a:lnTo>
                    <a:lnTo>
                      <a:pt x="34" y="6"/>
                    </a:lnTo>
                    <a:lnTo>
                      <a:pt x="34" y="8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640" name="Freeform 194"/>
              <p:cNvSpPr>
                <a:spLocks/>
              </p:cNvSpPr>
              <p:nvPr/>
            </p:nvSpPr>
            <p:spPr bwMode="auto">
              <a:xfrm>
                <a:off x="41" y="537"/>
                <a:ext cx="33" cy="28"/>
              </a:xfrm>
              <a:custGeom>
                <a:avLst/>
                <a:gdLst>
                  <a:gd name="T0" fmla="*/ 1 w 65"/>
                  <a:gd name="T1" fmla="*/ 0 h 57"/>
                  <a:gd name="T2" fmla="*/ 1 w 65"/>
                  <a:gd name="T3" fmla="*/ 0 h 57"/>
                  <a:gd name="T4" fmla="*/ 1 w 65"/>
                  <a:gd name="T5" fmla="*/ 0 h 57"/>
                  <a:gd name="T6" fmla="*/ 1 w 65"/>
                  <a:gd name="T7" fmla="*/ 0 h 57"/>
                  <a:gd name="T8" fmla="*/ 1 w 65"/>
                  <a:gd name="T9" fmla="*/ 0 h 57"/>
                  <a:gd name="T10" fmla="*/ 1 w 65"/>
                  <a:gd name="T11" fmla="*/ 0 h 57"/>
                  <a:gd name="T12" fmla="*/ 1 w 65"/>
                  <a:gd name="T13" fmla="*/ 0 h 57"/>
                  <a:gd name="T14" fmla="*/ 1 w 65"/>
                  <a:gd name="T15" fmla="*/ 0 h 57"/>
                  <a:gd name="T16" fmla="*/ 0 w 65"/>
                  <a:gd name="T17" fmla="*/ 0 h 57"/>
                  <a:gd name="T18" fmla="*/ 1 w 65"/>
                  <a:gd name="T19" fmla="*/ 0 h 57"/>
                  <a:gd name="T20" fmla="*/ 1 w 65"/>
                  <a:gd name="T21" fmla="*/ 0 h 57"/>
                  <a:gd name="T22" fmla="*/ 1 w 65"/>
                  <a:gd name="T23" fmla="*/ 0 h 57"/>
                  <a:gd name="T24" fmla="*/ 1 w 65"/>
                  <a:gd name="T25" fmla="*/ 0 h 57"/>
                  <a:gd name="T26" fmla="*/ 1 w 65"/>
                  <a:gd name="T27" fmla="*/ 0 h 57"/>
                  <a:gd name="T28" fmla="*/ 1 w 65"/>
                  <a:gd name="T29" fmla="*/ 0 h 57"/>
                  <a:gd name="T30" fmla="*/ 1 w 65"/>
                  <a:gd name="T31" fmla="*/ 0 h 57"/>
                  <a:gd name="T32" fmla="*/ 1 w 65"/>
                  <a:gd name="T33" fmla="*/ 0 h 5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65" h="57">
                    <a:moveTo>
                      <a:pt x="65" y="56"/>
                    </a:moveTo>
                    <a:lnTo>
                      <a:pt x="62" y="57"/>
                    </a:lnTo>
                    <a:lnTo>
                      <a:pt x="55" y="53"/>
                    </a:lnTo>
                    <a:lnTo>
                      <a:pt x="45" y="49"/>
                    </a:lnTo>
                    <a:lnTo>
                      <a:pt x="34" y="41"/>
                    </a:lnTo>
                    <a:lnTo>
                      <a:pt x="23" y="31"/>
                    </a:lnTo>
                    <a:lnTo>
                      <a:pt x="14" y="21"/>
                    </a:lnTo>
                    <a:lnTo>
                      <a:pt x="6" y="11"/>
                    </a:lnTo>
                    <a:lnTo>
                      <a:pt x="0" y="0"/>
                    </a:lnTo>
                    <a:lnTo>
                      <a:pt x="6" y="5"/>
                    </a:lnTo>
                    <a:lnTo>
                      <a:pt x="14" y="11"/>
                    </a:lnTo>
                    <a:lnTo>
                      <a:pt x="25" y="19"/>
                    </a:lnTo>
                    <a:lnTo>
                      <a:pt x="37" y="28"/>
                    </a:lnTo>
                    <a:lnTo>
                      <a:pt x="48" y="37"/>
                    </a:lnTo>
                    <a:lnTo>
                      <a:pt x="57" y="45"/>
                    </a:lnTo>
                    <a:lnTo>
                      <a:pt x="64" y="51"/>
                    </a:lnTo>
                    <a:lnTo>
                      <a:pt x="65" y="56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641" name="Freeform 195"/>
              <p:cNvSpPr>
                <a:spLocks/>
              </p:cNvSpPr>
              <p:nvPr/>
            </p:nvSpPr>
            <p:spPr bwMode="auto">
              <a:xfrm>
                <a:off x="42" y="515"/>
                <a:ext cx="37" cy="29"/>
              </a:xfrm>
              <a:custGeom>
                <a:avLst/>
                <a:gdLst>
                  <a:gd name="T0" fmla="*/ 0 w 75"/>
                  <a:gd name="T1" fmla="*/ 1 h 56"/>
                  <a:gd name="T2" fmla="*/ 0 w 75"/>
                  <a:gd name="T3" fmla="*/ 1 h 56"/>
                  <a:gd name="T4" fmla="*/ 0 w 75"/>
                  <a:gd name="T5" fmla="*/ 1 h 56"/>
                  <a:gd name="T6" fmla="*/ 0 w 75"/>
                  <a:gd name="T7" fmla="*/ 1 h 56"/>
                  <a:gd name="T8" fmla="*/ 0 w 75"/>
                  <a:gd name="T9" fmla="*/ 1 h 56"/>
                  <a:gd name="T10" fmla="*/ 0 w 75"/>
                  <a:gd name="T11" fmla="*/ 1 h 56"/>
                  <a:gd name="T12" fmla="*/ 0 w 75"/>
                  <a:gd name="T13" fmla="*/ 1 h 56"/>
                  <a:gd name="T14" fmla="*/ 0 w 75"/>
                  <a:gd name="T15" fmla="*/ 1 h 56"/>
                  <a:gd name="T16" fmla="*/ 0 w 75"/>
                  <a:gd name="T17" fmla="*/ 0 h 56"/>
                  <a:gd name="T18" fmla="*/ 0 w 75"/>
                  <a:gd name="T19" fmla="*/ 1 h 56"/>
                  <a:gd name="T20" fmla="*/ 0 w 75"/>
                  <a:gd name="T21" fmla="*/ 1 h 56"/>
                  <a:gd name="T22" fmla="*/ 0 w 75"/>
                  <a:gd name="T23" fmla="*/ 1 h 56"/>
                  <a:gd name="T24" fmla="*/ 0 w 75"/>
                  <a:gd name="T25" fmla="*/ 1 h 56"/>
                  <a:gd name="T26" fmla="*/ 0 w 75"/>
                  <a:gd name="T27" fmla="*/ 1 h 56"/>
                  <a:gd name="T28" fmla="*/ 0 w 75"/>
                  <a:gd name="T29" fmla="*/ 1 h 56"/>
                  <a:gd name="T30" fmla="*/ 0 w 75"/>
                  <a:gd name="T31" fmla="*/ 1 h 56"/>
                  <a:gd name="T32" fmla="*/ 0 w 75"/>
                  <a:gd name="T33" fmla="*/ 1 h 5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75" h="56">
                    <a:moveTo>
                      <a:pt x="75" y="55"/>
                    </a:moveTo>
                    <a:lnTo>
                      <a:pt x="70" y="56"/>
                    </a:lnTo>
                    <a:lnTo>
                      <a:pt x="61" y="53"/>
                    </a:lnTo>
                    <a:lnTo>
                      <a:pt x="51" y="47"/>
                    </a:lnTo>
                    <a:lnTo>
                      <a:pt x="38" y="39"/>
                    </a:lnTo>
                    <a:lnTo>
                      <a:pt x="24" y="30"/>
                    </a:lnTo>
                    <a:lnTo>
                      <a:pt x="14" y="19"/>
                    </a:lnTo>
                    <a:lnTo>
                      <a:pt x="5" y="9"/>
                    </a:lnTo>
                    <a:lnTo>
                      <a:pt x="0" y="0"/>
                    </a:lnTo>
                    <a:lnTo>
                      <a:pt x="6" y="3"/>
                    </a:lnTo>
                    <a:lnTo>
                      <a:pt x="16" y="9"/>
                    </a:lnTo>
                    <a:lnTo>
                      <a:pt x="28" y="18"/>
                    </a:lnTo>
                    <a:lnTo>
                      <a:pt x="42" y="27"/>
                    </a:lnTo>
                    <a:lnTo>
                      <a:pt x="55" y="37"/>
                    </a:lnTo>
                    <a:lnTo>
                      <a:pt x="66" y="45"/>
                    </a:lnTo>
                    <a:lnTo>
                      <a:pt x="73" y="52"/>
                    </a:lnTo>
                    <a:lnTo>
                      <a:pt x="75" y="55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642" name="Freeform 196"/>
              <p:cNvSpPr>
                <a:spLocks/>
              </p:cNvSpPr>
              <p:nvPr/>
            </p:nvSpPr>
            <p:spPr bwMode="auto">
              <a:xfrm>
                <a:off x="49" y="485"/>
                <a:ext cx="36" cy="21"/>
              </a:xfrm>
              <a:custGeom>
                <a:avLst/>
                <a:gdLst>
                  <a:gd name="T0" fmla="*/ 1 w 71"/>
                  <a:gd name="T1" fmla="*/ 1 h 42"/>
                  <a:gd name="T2" fmla="*/ 1 w 71"/>
                  <a:gd name="T3" fmla="*/ 1 h 42"/>
                  <a:gd name="T4" fmla="*/ 1 w 71"/>
                  <a:gd name="T5" fmla="*/ 1 h 42"/>
                  <a:gd name="T6" fmla="*/ 1 w 71"/>
                  <a:gd name="T7" fmla="*/ 1 h 42"/>
                  <a:gd name="T8" fmla="*/ 1 w 71"/>
                  <a:gd name="T9" fmla="*/ 1 h 42"/>
                  <a:gd name="T10" fmla="*/ 1 w 71"/>
                  <a:gd name="T11" fmla="*/ 1 h 42"/>
                  <a:gd name="T12" fmla="*/ 1 w 71"/>
                  <a:gd name="T13" fmla="*/ 1 h 42"/>
                  <a:gd name="T14" fmla="*/ 1 w 71"/>
                  <a:gd name="T15" fmla="*/ 1 h 42"/>
                  <a:gd name="T16" fmla="*/ 0 w 71"/>
                  <a:gd name="T17" fmla="*/ 0 h 42"/>
                  <a:gd name="T18" fmla="*/ 1 w 71"/>
                  <a:gd name="T19" fmla="*/ 1 h 42"/>
                  <a:gd name="T20" fmla="*/ 1 w 71"/>
                  <a:gd name="T21" fmla="*/ 1 h 42"/>
                  <a:gd name="T22" fmla="*/ 1 w 71"/>
                  <a:gd name="T23" fmla="*/ 1 h 42"/>
                  <a:gd name="T24" fmla="*/ 1 w 71"/>
                  <a:gd name="T25" fmla="*/ 1 h 42"/>
                  <a:gd name="T26" fmla="*/ 1 w 71"/>
                  <a:gd name="T27" fmla="*/ 1 h 42"/>
                  <a:gd name="T28" fmla="*/ 1 w 71"/>
                  <a:gd name="T29" fmla="*/ 1 h 42"/>
                  <a:gd name="T30" fmla="*/ 1 w 71"/>
                  <a:gd name="T31" fmla="*/ 1 h 42"/>
                  <a:gd name="T32" fmla="*/ 1 w 71"/>
                  <a:gd name="T33" fmla="*/ 1 h 4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71" h="42">
                    <a:moveTo>
                      <a:pt x="71" y="41"/>
                    </a:moveTo>
                    <a:lnTo>
                      <a:pt x="68" y="42"/>
                    </a:lnTo>
                    <a:lnTo>
                      <a:pt x="60" y="41"/>
                    </a:lnTo>
                    <a:lnTo>
                      <a:pt x="49" y="38"/>
                    </a:lnTo>
                    <a:lnTo>
                      <a:pt x="38" y="32"/>
                    </a:lnTo>
                    <a:lnTo>
                      <a:pt x="25" y="25"/>
                    </a:lnTo>
                    <a:lnTo>
                      <a:pt x="14" y="18"/>
                    </a:lnTo>
                    <a:lnTo>
                      <a:pt x="6" y="9"/>
                    </a:lnTo>
                    <a:lnTo>
                      <a:pt x="0" y="0"/>
                    </a:lnTo>
                    <a:lnTo>
                      <a:pt x="7" y="4"/>
                    </a:lnTo>
                    <a:lnTo>
                      <a:pt x="17" y="9"/>
                    </a:lnTo>
                    <a:lnTo>
                      <a:pt x="30" y="15"/>
                    </a:lnTo>
                    <a:lnTo>
                      <a:pt x="43" y="22"/>
                    </a:lnTo>
                    <a:lnTo>
                      <a:pt x="54" y="27"/>
                    </a:lnTo>
                    <a:lnTo>
                      <a:pt x="64" y="33"/>
                    </a:lnTo>
                    <a:lnTo>
                      <a:pt x="70" y="38"/>
                    </a:lnTo>
                    <a:lnTo>
                      <a:pt x="71" y="4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643" name="Freeform 197"/>
              <p:cNvSpPr>
                <a:spLocks/>
              </p:cNvSpPr>
              <p:nvPr/>
            </p:nvSpPr>
            <p:spPr bwMode="auto">
              <a:xfrm>
                <a:off x="58" y="469"/>
                <a:ext cx="27" cy="22"/>
              </a:xfrm>
              <a:custGeom>
                <a:avLst/>
                <a:gdLst>
                  <a:gd name="T0" fmla="*/ 1 w 53"/>
                  <a:gd name="T1" fmla="*/ 1 h 44"/>
                  <a:gd name="T2" fmla="*/ 1 w 53"/>
                  <a:gd name="T3" fmla="*/ 1 h 44"/>
                  <a:gd name="T4" fmla="*/ 1 w 53"/>
                  <a:gd name="T5" fmla="*/ 1 h 44"/>
                  <a:gd name="T6" fmla="*/ 1 w 53"/>
                  <a:gd name="T7" fmla="*/ 1 h 44"/>
                  <a:gd name="T8" fmla="*/ 1 w 53"/>
                  <a:gd name="T9" fmla="*/ 1 h 44"/>
                  <a:gd name="T10" fmla="*/ 1 w 53"/>
                  <a:gd name="T11" fmla="*/ 1 h 44"/>
                  <a:gd name="T12" fmla="*/ 1 w 53"/>
                  <a:gd name="T13" fmla="*/ 1 h 44"/>
                  <a:gd name="T14" fmla="*/ 1 w 53"/>
                  <a:gd name="T15" fmla="*/ 1 h 44"/>
                  <a:gd name="T16" fmla="*/ 0 w 53"/>
                  <a:gd name="T17" fmla="*/ 0 h 44"/>
                  <a:gd name="T18" fmla="*/ 1 w 53"/>
                  <a:gd name="T19" fmla="*/ 1 h 44"/>
                  <a:gd name="T20" fmla="*/ 1 w 53"/>
                  <a:gd name="T21" fmla="*/ 1 h 44"/>
                  <a:gd name="T22" fmla="*/ 1 w 53"/>
                  <a:gd name="T23" fmla="*/ 1 h 44"/>
                  <a:gd name="T24" fmla="*/ 1 w 53"/>
                  <a:gd name="T25" fmla="*/ 1 h 44"/>
                  <a:gd name="T26" fmla="*/ 1 w 53"/>
                  <a:gd name="T27" fmla="*/ 1 h 44"/>
                  <a:gd name="T28" fmla="*/ 1 w 53"/>
                  <a:gd name="T29" fmla="*/ 1 h 44"/>
                  <a:gd name="T30" fmla="*/ 1 w 53"/>
                  <a:gd name="T31" fmla="*/ 1 h 44"/>
                  <a:gd name="T32" fmla="*/ 1 w 53"/>
                  <a:gd name="T33" fmla="*/ 1 h 4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3" h="44">
                    <a:moveTo>
                      <a:pt x="53" y="43"/>
                    </a:moveTo>
                    <a:lnTo>
                      <a:pt x="50" y="44"/>
                    </a:lnTo>
                    <a:lnTo>
                      <a:pt x="43" y="41"/>
                    </a:lnTo>
                    <a:lnTo>
                      <a:pt x="35" y="35"/>
                    </a:lnTo>
                    <a:lnTo>
                      <a:pt x="26" y="28"/>
                    </a:lnTo>
                    <a:lnTo>
                      <a:pt x="15" y="20"/>
                    </a:lnTo>
                    <a:lnTo>
                      <a:pt x="7" y="12"/>
                    </a:lnTo>
                    <a:lnTo>
                      <a:pt x="3" y="5"/>
                    </a:lnTo>
                    <a:lnTo>
                      <a:pt x="0" y="0"/>
                    </a:lnTo>
                    <a:lnTo>
                      <a:pt x="6" y="4"/>
                    </a:lnTo>
                    <a:lnTo>
                      <a:pt x="13" y="9"/>
                    </a:lnTo>
                    <a:lnTo>
                      <a:pt x="22" y="14"/>
                    </a:lnTo>
                    <a:lnTo>
                      <a:pt x="30" y="21"/>
                    </a:lnTo>
                    <a:lnTo>
                      <a:pt x="39" y="28"/>
                    </a:lnTo>
                    <a:lnTo>
                      <a:pt x="46" y="34"/>
                    </a:lnTo>
                    <a:lnTo>
                      <a:pt x="51" y="40"/>
                    </a:lnTo>
                    <a:lnTo>
                      <a:pt x="53" y="4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644" name="Freeform 198"/>
              <p:cNvSpPr>
                <a:spLocks/>
              </p:cNvSpPr>
              <p:nvPr/>
            </p:nvSpPr>
            <p:spPr bwMode="auto">
              <a:xfrm>
                <a:off x="62" y="466"/>
                <a:ext cx="19" cy="8"/>
              </a:xfrm>
              <a:custGeom>
                <a:avLst/>
                <a:gdLst>
                  <a:gd name="T0" fmla="*/ 0 w 39"/>
                  <a:gd name="T1" fmla="*/ 0 h 17"/>
                  <a:gd name="T2" fmla="*/ 0 w 39"/>
                  <a:gd name="T3" fmla="*/ 0 h 17"/>
                  <a:gd name="T4" fmla="*/ 0 w 39"/>
                  <a:gd name="T5" fmla="*/ 0 h 17"/>
                  <a:gd name="T6" fmla="*/ 0 w 39"/>
                  <a:gd name="T7" fmla="*/ 0 h 17"/>
                  <a:gd name="T8" fmla="*/ 0 w 39"/>
                  <a:gd name="T9" fmla="*/ 0 h 17"/>
                  <a:gd name="T10" fmla="*/ 0 w 39"/>
                  <a:gd name="T11" fmla="*/ 0 h 17"/>
                  <a:gd name="T12" fmla="*/ 0 w 39"/>
                  <a:gd name="T13" fmla="*/ 0 h 17"/>
                  <a:gd name="T14" fmla="*/ 0 w 39"/>
                  <a:gd name="T15" fmla="*/ 0 h 17"/>
                  <a:gd name="T16" fmla="*/ 0 w 39"/>
                  <a:gd name="T17" fmla="*/ 0 h 17"/>
                  <a:gd name="T18" fmla="*/ 0 w 39"/>
                  <a:gd name="T19" fmla="*/ 0 h 17"/>
                  <a:gd name="T20" fmla="*/ 0 w 39"/>
                  <a:gd name="T21" fmla="*/ 0 h 17"/>
                  <a:gd name="T22" fmla="*/ 0 w 39"/>
                  <a:gd name="T23" fmla="*/ 0 h 17"/>
                  <a:gd name="T24" fmla="*/ 0 w 39"/>
                  <a:gd name="T25" fmla="*/ 0 h 17"/>
                  <a:gd name="T26" fmla="*/ 0 w 39"/>
                  <a:gd name="T27" fmla="*/ 0 h 17"/>
                  <a:gd name="T28" fmla="*/ 0 w 39"/>
                  <a:gd name="T29" fmla="*/ 0 h 17"/>
                  <a:gd name="T30" fmla="*/ 0 w 39"/>
                  <a:gd name="T31" fmla="*/ 0 h 17"/>
                  <a:gd name="T32" fmla="*/ 0 w 39"/>
                  <a:gd name="T33" fmla="*/ 0 h 1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9" h="17">
                    <a:moveTo>
                      <a:pt x="39" y="15"/>
                    </a:moveTo>
                    <a:lnTo>
                      <a:pt x="37" y="16"/>
                    </a:lnTo>
                    <a:lnTo>
                      <a:pt x="32" y="17"/>
                    </a:lnTo>
                    <a:lnTo>
                      <a:pt x="27" y="16"/>
                    </a:lnTo>
                    <a:lnTo>
                      <a:pt x="20" y="15"/>
                    </a:lnTo>
                    <a:lnTo>
                      <a:pt x="13" y="12"/>
                    </a:lnTo>
                    <a:lnTo>
                      <a:pt x="7" y="9"/>
                    </a:lnTo>
                    <a:lnTo>
                      <a:pt x="3" y="4"/>
                    </a:lnTo>
                    <a:lnTo>
                      <a:pt x="0" y="0"/>
                    </a:lnTo>
                    <a:lnTo>
                      <a:pt x="5" y="3"/>
                    </a:lnTo>
                    <a:lnTo>
                      <a:pt x="11" y="5"/>
                    </a:lnTo>
                    <a:lnTo>
                      <a:pt x="19" y="6"/>
                    </a:lnTo>
                    <a:lnTo>
                      <a:pt x="26" y="8"/>
                    </a:lnTo>
                    <a:lnTo>
                      <a:pt x="32" y="9"/>
                    </a:lnTo>
                    <a:lnTo>
                      <a:pt x="37" y="10"/>
                    </a:lnTo>
                    <a:lnTo>
                      <a:pt x="39" y="12"/>
                    </a:lnTo>
                    <a:lnTo>
                      <a:pt x="39" y="15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645" name="Freeform 199"/>
              <p:cNvSpPr>
                <a:spLocks/>
              </p:cNvSpPr>
              <p:nvPr/>
            </p:nvSpPr>
            <p:spPr bwMode="auto">
              <a:xfrm>
                <a:off x="46" y="571"/>
                <a:ext cx="16" cy="17"/>
              </a:xfrm>
              <a:custGeom>
                <a:avLst/>
                <a:gdLst>
                  <a:gd name="T0" fmla="*/ 0 w 31"/>
                  <a:gd name="T1" fmla="*/ 0 h 33"/>
                  <a:gd name="T2" fmla="*/ 1 w 31"/>
                  <a:gd name="T3" fmla="*/ 1 h 33"/>
                  <a:gd name="T4" fmla="*/ 1 w 31"/>
                  <a:gd name="T5" fmla="*/ 1 h 33"/>
                  <a:gd name="T6" fmla="*/ 1 w 31"/>
                  <a:gd name="T7" fmla="*/ 1 h 33"/>
                  <a:gd name="T8" fmla="*/ 1 w 31"/>
                  <a:gd name="T9" fmla="*/ 1 h 33"/>
                  <a:gd name="T10" fmla="*/ 1 w 31"/>
                  <a:gd name="T11" fmla="*/ 1 h 33"/>
                  <a:gd name="T12" fmla="*/ 1 w 31"/>
                  <a:gd name="T13" fmla="*/ 1 h 33"/>
                  <a:gd name="T14" fmla="*/ 1 w 31"/>
                  <a:gd name="T15" fmla="*/ 1 h 33"/>
                  <a:gd name="T16" fmla="*/ 1 w 31"/>
                  <a:gd name="T17" fmla="*/ 1 h 33"/>
                  <a:gd name="T18" fmla="*/ 1 w 31"/>
                  <a:gd name="T19" fmla="*/ 1 h 33"/>
                  <a:gd name="T20" fmla="*/ 1 w 31"/>
                  <a:gd name="T21" fmla="*/ 1 h 33"/>
                  <a:gd name="T22" fmla="*/ 1 w 31"/>
                  <a:gd name="T23" fmla="*/ 1 h 33"/>
                  <a:gd name="T24" fmla="*/ 0 w 31"/>
                  <a:gd name="T25" fmla="*/ 0 h 3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31" h="33">
                    <a:moveTo>
                      <a:pt x="0" y="0"/>
                    </a:moveTo>
                    <a:lnTo>
                      <a:pt x="4" y="2"/>
                    </a:lnTo>
                    <a:lnTo>
                      <a:pt x="8" y="5"/>
                    </a:lnTo>
                    <a:lnTo>
                      <a:pt x="14" y="10"/>
                    </a:lnTo>
                    <a:lnTo>
                      <a:pt x="20" y="15"/>
                    </a:lnTo>
                    <a:lnTo>
                      <a:pt x="25" y="20"/>
                    </a:lnTo>
                    <a:lnTo>
                      <a:pt x="29" y="25"/>
                    </a:lnTo>
                    <a:lnTo>
                      <a:pt x="31" y="30"/>
                    </a:lnTo>
                    <a:lnTo>
                      <a:pt x="30" y="33"/>
                    </a:lnTo>
                    <a:lnTo>
                      <a:pt x="23" y="32"/>
                    </a:lnTo>
                    <a:lnTo>
                      <a:pt x="14" y="21"/>
                    </a:lnTo>
                    <a:lnTo>
                      <a:pt x="6" y="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646" name="Freeform 200"/>
              <p:cNvSpPr>
                <a:spLocks/>
              </p:cNvSpPr>
              <p:nvPr/>
            </p:nvSpPr>
            <p:spPr bwMode="auto">
              <a:xfrm>
                <a:off x="45" y="575"/>
                <a:ext cx="5" cy="20"/>
              </a:xfrm>
              <a:custGeom>
                <a:avLst/>
                <a:gdLst>
                  <a:gd name="T0" fmla="*/ 1 w 8"/>
                  <a:gd name="T1" fmla="*/ 0 h 42"/>
                  <a:gd name="T2" fmla="*/ 1 w 8"/>
                  <a:gd name="T3" fmla="*/ 0 h 42"/>
                  <a:gd name="T4" fmla="*/ 0 w 8"/>
                  <a:gd name="T5" fmla="*/ 0 h 42"/>
                  <a:gd name="T6" fmla="*/ 0 w 8"/>
                  <a:gd name="T7" fmla="*/ 0 h 42"/>
                  <a:gd name="T8" fmla="*/ 1 w 8"/>
                  <a:gd name="T9" fmla="*/ 0 h 42"/>
                  <a:gd name="T10" fmla="*/ 1 w 8"/>
                  <a:gd name="T11" fmla="*/ 0 h 42"/>
                  <a:gd name="T12" fmla="*/ 1 w 8"/>
                  <a:gd name="T13" fmla="*/ 0 h 42"/>
                  <a:gd name="T14" fmla="*/ 1 w 8"/>
                  <a:gd name="T15" fmla="*/ 0 h 42"/>
                  <a:gd name="T16" fmla="*/ 1 w 8"/>
                  <a:gd name="T17" fmla="*/ 0 h 4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8" h="42">
                    <a:moveTo>
                      <a:pt x="2" y="0"/>
                    </a:moveTo>
                    <a:lnTo>
                      <a:pt x="2" y="9"/>
                    </a:lnTo>
                    <a:lnTo>
                      <a:pt x="0" y="22"/>
                    </a:lnTo>
                    <a:lnTo>
                      <a:pt x="0" y="36"/>
                    </a:lnTo>
                    <a:lnTo>
                      <a:pt x="5" y="42"/>
                    </a:lnTo>
                    <a:lnTo>
                      <a:pt x="8" y="36"/>
                    </a:lnTo>
                    <a:lnTo>
                      <a:pt x="8" y="25"/>
                    </a:lnTo>
                    <a:lnTo>
                      <a:pt x="5" y="1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647" name="Freeform 201"/>
              <p:cNvSpPr>
                <a:spLocks/>
              </p:cNvSpPr>
              <p:nvPr/>
            </p:nvSpPr>
            <p:spPr bwMode="auto">
              <a:xfrm>
                <a:off x="30" y="571"/>
                <a:ext cx="17" cy="19"/>
              </a:xfrm>
              <a:custGeom>
                <a:avLst/>
                <a:gdLst>
                  <a:gd name="T0" fmla="*/ 1 w 33"/>
                  <a:gd name="T1" fmla="*/ 0 h 38"/>
                  <a:gd name="T2" fmla="*/ 1 w 33"/>
                  <a:gd name="T3" fmla="*/ 1 h 38"/>
                  <a:gd name="T4" fmla="*/ 1 w 33"/>
                  <a:gd name="T5" fmla="*/ 1 h 38"/>
                  <a:gd name="T6" fmla="*/ 1 w 33"/>
                  <a:gd name="T7" fmla="*/ 1 h 38"/>
                  <a:gd name="T8" fmla="*/ 0 w 33"/>
                  <a:gd name="T9" fmla="*/ 1 h 38"/>
                  <a:gd name="T10" fmla="*/ 0 w 33"/>
                  <a:gd name="T11" fmla="*/ 1 h 38"/>
                  <a:gd name="T12" fmla="*/ 1 w 33"/>
                  <a:gd name="T13" fmla="*/ 1 h 38"/>
                  <a:gd name="T14" fmla="*/ 1 w 33"/>
                  <a:gd name="T15" fmla="*/ 1 h 38"/>
                  <a:gd name="T16" fmla="*/ 1 w 33"/>
                  <a:gd name="T17" fmla="*/ 1 h 38"/>
                  <a:gd name="T18" fmla="*/ 1 w 33"/>
                  <a:gd name="T19" fmla="*/ 1 h 38"/>
                  <a:gd name="T20" fmla="*/ 1 w 33"/>
                  <a:gd name="T21" fmla="*/ 1 h 38"/>
                  <a:gd name="T22" fmla="*/ 1 w 33"/>
                  <a:gd name="T23" fmla="*/ 1 h 38"/>
                  <a:gd name="T24" fmla="*/ 1 w 33"/>
                  <a:gd name="T25" fmla="*/ 0 h 3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33" h="38">
                    <a:moveTo>
                      <a:pt x="33" y="0"/>
                    </a:moveTo>
                    <a:lnTo>
                      <a:pt x="25" y="12"/>
                    </a:lnTo>
                    <a:lnTo>
                      <a:pt x="15" y="26"/>
                    </a:lnTo>
                    <a:lnTo>
                      <a:pt x="6" y="37"/>
                    </a:lnTo>
                    <a:lnTo>
                      <a:pt x="0" y="38"/>
                    </a:lnTo>
                    <a:lnTo>
                      <a:pt x="0" y="35"/>
                    </a:lnTo>
                    <a:lnTo>
                      <a:pt x="2" y="30"/>
                    </a:lnTo>
                    <a:lnTo>
                      <a:pt x="7" y="26"/>
                    </a:lnTo>
                    <a:lnTo>
                      <a:pt x="13" y="19"/>
                    </a:lnTo>
                    <a:lnTo>
                      <a:pt x="19" y="13"/>
                    </a:lnTo>
                    <a:lnTo>
                      <a:pt x="25" y="8"/>
                    </a:lnTo>
                    <a:lnTo>
                      <a:pt x="30" y="4"/>
                    </a:lnTo>
                    <a:lnTo>
                      <a:pt x="33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648" name="Freeform 202"/>
              <p:cNvSpPr>
                <a:spLocks/>
              </p:cNvSpPr>
              <p:nvPr/>
            </p:nvSpPr>
            <p:spPr bwMode="auto">
              <a:xfrm>
                <a:off x="33" y="465"/>
                <a:ext cx="26" cy="6"/>
              </a:xfrm>
              <a:custGeom>
                <a:avLst/>
                <a:gdLst>
                  <a:gd name="T0" fmla="*/ 1 w 52"/>
                  <a:gd name="T1" fmla="*/ 1 h 12"/>
                  <a:gd name="T2" fmla="*/ 1 w 52"/>
                  <a:gd name="T3" fmla="*/ 1 h 12"/>
                  <a:gd name="T4" fmla="*/ 1 w 52"/>
                  <a:gd name="T5" fmla="*/ 1 h 12"/>
                  <a:gd name="T6" fmla="*/ 1 w 52"/>
                  <a:gd name="T7" fmla="*/ 1 h 12"/>
                  <a:gd name="T8" fmla="*/ 1 w 52"/>
                  <a:gd name="T9" fmla="*/ 1 h 12"/>
                  <a:gd name="T10" fmla="*/ 1 w 52"/>
                  <a:gd name="T11" fmla="*/ 1 h 12"/>
                  <a:gd name="T12" fmla="*/ 1 w 52"/>
                  <a:gd name="T13" fmla="*/ 1 h 12"/>
                  <a:gd name="T14" fmla="*/ 1 w 52"/>
                  <a:gd name="T15" fmla="*/ 1 h 12"/>
                  <a:gd name="T16" fmla="*/ 0 w 52"/>
                  <a:gd name="T17" fmla="*/ 1 h 12"/>
                  <a:gd name="T18" fmla="*/ 1 w 52"/>
                  <a:gd name="T19" fmla="*/ 1 h 12"/>
                  <a:gd name="T20" fmla="*/ 1 w 52"/>
                  <a:gd name="T21" fmla="*/ 0 h 12"/>
                  <a:gd name="T22" fmla="*/ 1 w 52"/>
                  <a:gd name="T23" fmla="*/ 1 h 12"/>
                  <a:gd name="T24" fmla="*/ 1 w 52"/>
                  <a:gd name="T25" fmla="*/ 1 h 12"/>
                  <a:gd name="T26" fmla="*/ 1 w 52"/>
                  <a:gd name="T27" fmla="*/ 1 h 12"/>
                  <a:gd name="T28" fmla="*/ 1 w 52"/>
                  <a:gd name="T29" fmla="*/ 1 h 12"/>
                  <a:gd name="T30" fmla="*/ 1 w 52"/>
                  <a:gd name="T31" fmla="*/ 1 h 12"/>
                  <a:gd name="T32" fmla="*/ 1 w 52"/>
                  <a:gd name="T33" fmla="*/ 1 h 1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2" h="12">
                    <a:moveTo>
                      <a:pt x="52" y="10"/>
                    </a:moveTo>
                    <a:lnTo>
                      <a:pt x="46" y="11"/>
                    </a:lnTo>
                    <a:lnTo>
                      <a:pt x="38" y="12"/>
                    </a:lnTo>
                    <a:lnTo>
                      <a:pt x="30" y="12"/>
                    </a:lnTo>
                    <a:lnTo>
                      <a:pt x="22" y="12"/>
                    </a:lnTo>
                    <a:lnTo>
                      <a:pt x="14" y="12"/>
                    </a:lnTo>
                    <a:lnTo>
                      <a:pt x="7" y="11"/>
                    </a:lnTo>
                    <a:lnTo>
                      <a:pt x="2" y="8"/>
                    </a:lnTo>
                    <a:lnTo>
                      <a:pt x="0" y="5"/>
                    </a:lnTo>
                    <a:lnTo>
                      <a:pt x="1" y="2"/>
                    </a:lnTo>
                    <a:lnTo>
                      <a:pt x="6" y="0"/>
                    </a:lnTo>
                    <a:lnTo>
                      <a:pt x="12" y="2"/>
                    </a:lnTo>
                    <a:lnTo>
                      <a:pt x="21" y="3"/>
                    </a:lnTo>
                    <a:lnTo>
                      <a:pt x="29" y="5"/>
                    </a:lnTo>
                    <a:lnTo>
                      <a:pt x="38" y="7"/>
                    </a:lnTo>
                    <a:lnTo>
                      <a:pt x="46" y="8"/>
                    </a:lnTo>
                    <a:lnTo>
                      <a:pt x="52" y="1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649" name="Freeform 203"/>
              <p:cNvSpPr>
                <a:spLocks/>
              </p:cNvSpPr>
              <p:nvPr/>
            </p:nvSpPr>
            <p:spPr bwMode="auto">
              <a:xfrm>
                <a:off x="39" y="454"/>
                <a:ext cx="24" cy="11"/>
              </a:xfrm>
              <a:custGeom>
                <a:avLst/>
                <a:gdLst>
                  <a:gd name="T0" fmla="*/ 0 w 49"/>
                  <a:gd name="T1" fmla="*/ 1 h 22"/>
                  <a:gd name="T2" fmla="*/ 0 w 49"/>
                  <a:gd name="T3" fmla="*/ 1 h 22"/>
                  <a:gd name="T4" fmla="*/ 0 w 49"/>
                  <a:gd name="T5" fmla="*/ 1 h 22"/>
                  <a:gd name="T6" fmla="*/ 0 w 49"/>
                  <a:gd name="T7" fmla="*/ 1 h 22"/>
                  <a:gd name="T8" fmla="*/ 0 w 49"/>
                  <a:gd name="T9" fmla="*/ 1 h 22"/>
                  <a:gd name="T10" fmla="*/ 0 w 49"/>
                  <a:gd name="T11" fmla="*/ 1 h 22"/>
                  <a:gd name="T12" fmla="*/ 0 w 49"/>
                  <a:gd name="T13" fmla="*/ 1 h 22"/>
                  <a:gd name="T14" fmla="*/ 0 w 49"/>
                  <a:gd name="T15" fmla="*/ 1 h 22"/>
                  <a:gd name="T16" fmla="*/ 0 w 49"/>
                  <a:gd name="T17" fmla="*/ 1 h 22"/>
                  <a:gd name="T18" fmla="*/ 0 w 49"/>
                  <a:gd name="T19" fmla="*/ 0 h 22"/>
                  <a:gd name="T20" fmla="*/ 0 w 49"/>
                  <a:gd name="T21" fmla="*/ 0 h 22"/>
                  <a:gd name="T22" fmla="*/ 0 w 49"/>
                  <a:gd name="T23" fmla="*/ 1 h 22"/>
                  <a:gd name="T24" fmla="*/ 0 w 49"/>
                  <a:gd name="T25" fmla="*/ 1 h 22"/>
                  <a:gd name="T26" fmla="*/ 0 w 49"/>
                  <a:gd name="T27" fmla="*/ 1 h 22"/>
                  <a:gd name="T28" fmla="*/ 0 w 49"/>
                  <a:gd name="T29" fmla="*/ 1 h 22"/>
                  <a:gd name="T30" fmla="*/ 0 w 49"/>
                  <a:gd name="T31" fmla="*/ 1 h 22"/>
                  <a:gd name="T32" fmla="*/ 0 w 49"/>
                  <a:gd name="T33" fmla="*/ 1 h 2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9" h="22">
                    <a:moveTo>
                      <a:pt x="49" y="22"/>
                    </a:moveTo>
                    <a:lnTo>
                      <a:pt x="44" y="22"/>
                    </a:lnTo>
                    <a:lnTo>
                      <a:pt x="37" y="21"/>
                    </a:lnTo>
                    <a:lnTo>
                      <a:pt x="29" y="19"/>
                    </a:lnTo>
                    <a:lnTo>
                      <a:pt x="21" y="17"/>
                    </a:lnTo>
                    <a:lnTo>
                      <a:pt x="14" y="13"/>
                    </a:lnTo>
                    <a:lnTo>
                      <a:pt x="7" y="10"/>
                    </a:lnTo>
                    <a:lnTo>
                      <a:pt x="3" y="6"/>
                    </a:lnTo>
                    <a:lnTo>
                      <a:pt x="0" y="3"/>
                    </a:lnTo>
                    <a:lnTo>
                      <a:pt x="1" y="0"/>
                    </a:lnTo>
                    <a:lnTo>
                      <a:pt x="6" y="0"/>
                    </a:lnTo>
                    <a:lnTo>
                      <a:pt x="14" y="3"/>
                    </a:lnTo>
                    <a:lnTo>
                      <a:pt x="22" y="7"/>
                    </a:lnTo>
                    <a:lnTo>
                      <a:pt x="30" y="12"/>
                    </a:lnTo>
                    <a:lnTo>
                      <a:pt x="38" y="17"/>
                    </a:lnTo>
                    <a:lnTo>
                      <a:pt x="45" y="20"/>
                    </a:lnTo>
                    <a:lnTo>
                      <a:pt x="49" y="2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650" name="Freeform 204"/>
              <p:cNvSpPr>
                <a:spLocks/>
              </p:cNvSpPr>
              <p:nvPr/>
            </p:nvSpPr>
            <p:spPr bwMode="auto">
              <a:xfrm>
                <a:off x="33" y="476"/>
                <a:ext cx="25" cy="6"/>
              </a:xfrm>
              <a:custGeom>
                <a:avLst/>
                <a:gdLst>
                  <a:gd name="T0" fmla="*/ 1 w 48"/>
                  <a:gd name="T1" fmla="*/ 1 h 12"/>
                  <a:gd name="T2" fmla="*/ 1 w 48"/>
                  <a:gd name="T3" fmla="*/ 1 h 12"/>
                  <a:gd name="T4" fmla="*/ 1 w 48"/>
                  <a:gd name="T5" fmla="*/ 1 h 12"/>
                  <a:gd name="T6" fmla="*/ 1 w 48"/>
                  <a:gd name="T7" fmla="*/ 1 h 12"/>
                  <a:gd name="T8" fmla="*/ 1 w 48"/>
                  <a:gd name="T9" fmla="*/ 1 h 12"/>
                  <a:gd name="T10" fmla="*/ 1 w 48"/>
                  <a:gd name="T11" fmla="*/ 1 h 12"/>
                  <a:gd name="T12" fmla="*/ 1 w 48"/>
                  <a:gd name="T13" fmla="*/ 1 h 12"/>
                  <a:gd name="T14" fmla="*/ 1 w 48"/>
                  <a:gd name="T15" fmla="*/ 1 h 12"/>
                  <a:gd name="T16" fmla="*/ 0 w 48"/>
                  <a:gd name="T17" fmla="*/ 1 h 12"/>
                  <a:gd name="T18" fmla="*/ 0 w 48"/>
                  <a:gd name="T19" fmla="*/ 1 h 12"/>
                  <a:gd name="T20" fmla="*/ 1 w 48"/>
                  <a:gd name="T21" fmla="*/ 0 h 12"/>
                  <a:gd name="T22" fmla="*/ 1 w 48"/>
                  <a:gd name="T23" fmla="*/ 0 h 12"/>
                  <a:gd name="T24" fmla="*/ 1 w 48"/>
                  <a:gd name="T25" fmla="*/ 1 h 12"/>
                  <a:gd name="T26" fmla="*/ 1 w 48"/>
                  <a:gd name="T27" fmla="*/ 1 h 12"/>
                  <a:gd name="T28" fmla="*/ 1 w 48"/>
                  <a:gd name="T29" fmla="*/ 1 h 12"/>
                  <a:gd name="T30" fmla="*/ 1 w 48"/>
                  <a:gd name="T31" fmla="*/ 1 h 12"/>
                  <a:gd name="T32" fmla="*/ 1 w 48"/>
                  <a:gd name="T33" fmla="*/ 1 h 1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8" h="12">
                    <a:moveTo>
                      <a:pt x="48" y="5"/>
                    </a:moveTo>
                    <a:lnTo>
                      <a:pt x="46" y="7"/>
                    </a:lnTo>
                    <a:lnTo>
                      <a:pt x="41" y="10"/>
                    </a:lnTo>
                    <a:lnTo>
                      <a:pt x="33" y="11"/>
                    </a:lnTo>
                    <a:lnTo>
                      <a:pt x="25" y="12"/>
                    </a:lnTo>
                    <a:lnTo>
                      <a:pt x="17" y="12"/>
                    </a:lnTo>
                    <a:lnTo>
                      <a:pt x="9" y="11"/>
                    </a:lnTo>
                    <a:lnTo>
                      <a:pt x="3" y="8"/>
                    </a:lnTo>
                    <a:lnTo>
                      <a:pt x="0" y="5"/>
                    </a:lnTo>
                    <a:lnTo>
                      <a:pt x="0" y="1"/>
                    </a:lnTo>
                    <a:lnTo>
                      <a:pt x="3" y="0"/>
                    </a:lnTo>
                    <a:lnTo>
                      <a:pt x="10" y="0"/>
                    </a:lnTo>
                    <a:lnTo>
                      <a:pt x="17" y="1"/>
                    </a:lnTo>
                    <a:lnTo>
                      <a:pt x="26" y="3"/>
                    </a:lnTo>
                    <a:lnTo>
                      <a:pt x="34" y="4"/>
                    </a:lnTo>
                    <a:lnTo>
                      <a:pt x="42" y="5"/>
                    </a:lnTo>
                    <a:lnTo>
                      <a:pt x="48" y="5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651" name="Freeform 205"/>
              <p:cNvSpPr>
                <a:spLocks/>
              </p:cNvSpPr>
              <p:nvPr/>
            </p:nvSpPr>
            <p:spPr bwMode="auto">
              <a:xfrm>
                <a:off x="27" y="487"/>
                <a:ext cx="26" cy="4"/>
              </a:xfrm>
              <a:custGeom>
                <a:avLst/>
                <a:gdLst>
                  <a:gd name="T0" fmla="*/ 1 w 52"/>
                  <a:gd name="T1" fmla="*/ 0 h 8"/>
                  <a:gd name="T2" fmla="*/ 1 w 52"/>
                  <a:gd name="T3" fmla="*/ 1 h 8"/>
                  <a:gd name="T4" fmla="*/ 1 w 52"/>
                  <a:gd name="T5" fmla="*/ 1 h 8"/>
                  <a:gd name="T6" fmla="*/ 1 w 52"/>
                  <a:gd name="T7" fmla="*/ 1 h 8"/>
                  <a:gd name="T8" fmla="*/ 1 w 52"/>
                  <a:gd name="T9" fmla="*/ 1 h 8"/>
                  <a:gd name="T10" fmla="*/ 1 w 52"/>
                  <a:gd name="T11" fmla="*/ 1 h 8"/>
                  <a:gd name="T12" fmla="*/ 1 w 52"/>
                  <a:gd name="T13" fmla="*/ 1 h 8"/>
                  <a:gd name="T14" fmla="*/ 1 w 52"/>
                  <a:gd name="T15" fmla="*/ 1 h 8"/>
                  <a:gd name="T16" fmla="*/ 0 w 52"/>
                  <a:gd name="T17" fmla="*/ 1 h 8"/>
                  <a:gd name="T18" fmla="*/ 0 w 52"/>
                  <a:gd name="T19" fmla="*/ 1 h 8"/>
                  <a:gd name="T20" fmla="*/ 1 w 52"/>
                  <a:gd name="T21" fmla="*/ 0 h 8"/>
                  <a:gd name="T22" fmla="*/ 1 w 52"/>
                  <a:gd name="T23" fmla="*/ 0 h 8"/>
                  <a:gd name="T24" fmla="*/ 1 w 52"/>
                  <a:gd name="T25" fmla="*/ 0 h 8"/>
                  <a:gd name="T26" fmla="*/ 1 w 52"/>
                  <a:gd name="T27" fmla="*/ 0 h 8"/>
                  <a:gd name="T28" fmla="*/ 1 w 52"/>
                  <a:gd name="T29" fmla="*/ 1 h 8"/>
                  <a:gd name="T30" fmla="*/ 1 w 52"/>
                  <a:gd name="T31" fmla="*/ 1 h 8"/>
                  <a:gd name="T32" fmla="*/ 1 w 52"/>
                  <a:gd name="T33" fmla="*/ 0 h 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2" h="8">
                    <a:moveTo>
                      <a:pt x="52" y="0"/>
                    </a:moveTo>
                    <a:lnTo>
                      <a:pt x="47" y="2"/>
                    </a:lnTo>
                    <a:lnTo>
                      <a:pt x="42" y="4"/>
                    </a:lnTo>
                    <a:lnTo>
                      <a:pt x="34" y="6"/>
                    </a:lnTo>
                    <a:lnTo>
                      <a:pt x="24" y="7"/>
                    </a:lnTo>
                    <a:lnTo>
                      <a:pt x="16" y="8"/>
                    </a:lnTo>
                    <a:lnTo>
                      <a:pt x="8" y="8"/>
                    </a:lnTo>
                    <a:lnTo>
                      <a:pt x="4" y="7"/>
                    </a:lnTo>
                    <a:lnTo>
                      <a:pt x="0" y="5"/>
                    </a:lnTo>
                    <a:lnTo>
                      <a:pt x="0" y="2"/>
                    </a:lnTo>
                    <a:lnTo>
                      <a:pt x="4" y="0"/>
                    </a:lnTo>
                    <a:lnTo>
                      <a:pt x="9" y="0"/>
                    </a:lnTo>
                    <a:lnTo>
                      <a:pt x="17" y="0"/>
                    </a:lnTo>
                    <a:lnTo>
                      <a:pt x="27" y="0"/>
                    </a:lnTo>
                    <a:lnTo>
                      <a:pt x="36" y="1"/>
                    </a:lnTo>
                    <a:lnTo>
                      <a:pt x="44" y="1"/>
                    </a:lnTo>
                    <a:lnTo>
                      <a:pt x="52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652" name="Freeform 206"/>
              <p:cNvSpPr>
                <a:spLocks/>
              </p:cNvSpPr>
              <p:nvPr/>
            </p:nvSpPr>
            <p:spPr bwMode="auto">
              <a:xfrm>
                <a:off x="22" y="495"/>
                <a:ext cx="26" cy="6"/>
              </a:xfrm>
              <a:custGeom>
                <a:avLst/>
                <a:gdLst>
                  <a:gd name="T0" fmla="*/ 1 w 52"/>
                  <a:gd name="T1" fmla="*/ 0 h 12"/>
                  <a:gd name="T2" fmla="*/ 1 w 52"/>
                  <a:gd name="T3" fmla="*/ 1 h 12"/>
                  <a:gd name="T4" fmla="*/ 1 w 52"/>
                  <a:gd name="T5" fmla="*/ 1 h 12"/>
                  <a:gd name="T6" fmla="*/ 1 w 52"/>
                  <a:gd name="T7" fmla="*/ 1 h 12"/>
                  <a:gd name="T8" fmla="*/ 1 w 52"/>
                  <a:gd name="T9" fmla="*/ 1 h 12"/>
                  <a:gd name="T10" fmla="*/ 1 w 52"/>
                  <a:gd name="T11" fmla="*/ 1 h 12"/>
                  <a:gd name="T12" fmla="*/ 1 w 52"/>
                  <a:gd name="T13" fmla="*/ 1 h 12"/>
                  <a:gd name="T14" fmla="*/ 1 w 52"/>
                  <a:gd name="T15" fmla="*/ 1 h 12"/>
                  <a:gd name="T16" fmla="*/ 0 w 52"/>
                  <a:gd name="T17" fmla="*/ 1 h 12"/>
                  <a:gd name="T18" fmla="*/ 1 w 52"/>
                  <a:gd name="T19" fmla="*/ 1 h 12"/>
                  <a:gd name="T20" fmla="*/ 1 w 52"/>
                  <a:gd name="T21" fmla="*/ 1 h 12"/>
                  <a:gd name="T22" fmla="*/ 1 w 52"/>
                  <a:gd name="T23" fmla="*/ 1 h 12"/>
                  <a:gd name="T24" fmla="*/ 1 w 52"/>
                  <a:gd name="T25" fmla="*/ 1 h 12"/>
                  <a:gd name="T26" fmla="*/ 1 w 52"/>
                  <a:gd name="T27" fmla="*/ 1 h 12"/>
                  <a:gd name="T28" fmla="*/ 1 w 52"/>
                  <a:gd name="T29" fmla="*/ 1 h 12"/>
                  <a:gd name="T30" fmla="*/ 1 w 52"/>
                  <a:gd name="T31" fmla="*/ 1 h 12"/>
                  <a:gd name="T32" fmla="*/ 1 w 52"/>
                  <a:gd name="T33" fmla="*/ 0 h 1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2" h="12">
                    <a:moveTo>
                      <a:pt x="52" y="0"/>
                    </a:moveTo>
                    <a:lnTo>
                      <a:pt x="47" y="2"/>
                    </a:lnTo>
                    <a:lnTo>
                      <a:pt x="40" y="4"/>
                    </a:lnTo>
                    <a:lnTo>
                      <a:pt x="31" y="7"/>
                    </a:lnTo>
                    <a:lnTo>
                      <a:pt x="23" y="10"/>
                    </a:lnTo>
                    <a:lnTo>
                      <a:pt x="14" y="11"/>
                    </a:lnTo>
                    <a:lnTo>
                      <a:pt x="7" y="12"/>
                    </a:lnTo>
                    <a:lnTo>
                      <a:pt x="2" y="11"/>
                    </a:lnTo>
                    <a:lnTo>
                      <a:pt x="0" y="8"/>
                    </a:lnTo>
                    <a:lnTo>
                      <a:pt x="1" y="5"/>
                    </a:lnTo>
                    <a:lnTo>
                      <a:pt x="6" y="4"/>
                    </a:lnTo>
                    <a:lnTo>
                      <a:pt x="13" y="3"/>
                    </a:lnTo>
                    <a:lnTo>
                      <a:pt x="21" y="2"/>
                    </a:lnTo>
                    <a:lnTo>
                      <a:pt x="29" y="2"/>
                    </a:lnTo>
                    <a:lnTo>
                      <a:pt x="37" y="2"/>
                    </a:lnTo>
                    <a:lnTo>
                      <a:pt x="45" y="2"/>
                    </a:lnTo>
                    <a:lnTo>
                      <a:pt x="52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653" name="Freeform 207"/>
              <p:cNvSpPr>
                <a:spLocks/>
              </p:cNvSpPr>
              <p:nvPr/>
            </p:nvSpPr>
            <p:spPr bwMode="auto">
              <a:xfrm>
                <a:off x="17" y="504"/>
                <a:ext cx="29" cy="7"/>
              </a:xfrm>
              <a:custGeom>
                <a:avLst/>
                <a:gdLst>
                  <a:gd name="T0" fmla="*/ 1 w 57"/>
                  <a:gd name="T1" fmla="*/ 0 h 14"/>
                  <a:gd name="T2" fmla="*/ 1 w 57"/>
                  <a:gd name="T3" fmla="*/ 1 h 14"/>
                  <a:gd name="T4" fmla="*/ 1 w 57"/>
                  <a:gd name="T5" fmla="*/ 1 h 14"/>
                  <a:gd name="T6" fmla="*/ 1 w 57"/>
                  <a:gd name="T7" fmla="*/ 1 h 14"/>
                  <a:gd name="T8" fmla="*/ 1 w 57"/>
                  <a:gd name="T9" fmla="*/ 1 h 14"/>
                  <a:gd name="T10" fmla="*/ 1 w 57"/>
                  <a:gd name="T11" fmla="*/ 1 h 14"/>
                  <a:gd name="T12" fmla="*/ 1 w 57"/>
                  <a:gd name="T13" fmla="*/ 1 h 14"/>
                  <a:gd name="T14" fmla="*/ 1 w 57"/>
                  <a:gd name="T15" fmla="*/ 1 h 14"/>
                  <a:gd name="T16" fmla="*/ 0 w 57"/>
                  <a:gd name="T17" fmla="*/ 1 h 14"/>
                  <a:gd name="T18" fmla="*/ 1 w 57"/>
                  <a:gd name="T19" fmla="*/ 1 h 14"/>
                  <a:gd name="T20" fmla="*/ 1 w 57"/>
                  <a:gd name="T21" fmla="*/ 1 h 14"/>
                  <a:gd name="T22" fmla="*/ 1 w 57"/>
                  <a:gd name="T23" fmla="*/ 1 h 14"/>
                  <a:gd name="T24" fmla="*/ 1 w 57"/>
                  <a:gd name="T25" fmla="*/ 0 h 14"/>
                  <a:gd name="T26" fmla="*/ 1 w 57"/>
                  <a:gd name="T27" fmla="*/ 1 h 14"/>
                  <a:gd name="T28" fmla="*/ 1 w 57"/>
                  <a:gd name="T29" fmla="*/ 1 h 14"/>
                  <a:gd name="T30" fmla="*/ 1 w 57"/>
                  <a:gd name="T31" fmla="*/ 1 h 14"/>
                  <a:gd name="T32" fmla="*/ 1 w 57"/>
                  <a:gd name="T33" fmla="*/ 0 h 1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7" h="14">
                    <a:moveTo>
                      <a:pt x="57" y="0"/>
                    </a:moveTo>
                    <a:lnTo>
                      <a:pt x="50" y="3"/>
                    </a:lnTo>
                    <a:lnTo>
                      <a:pt x="42" y="7"/>
                    </a:lnTo>
                    <a:lnTo>
                      <a:pt x="33" y="9"/>
                    </a:lnTo>
                    <a:lnTo>
                      <a:pt x="24" y="12"/>
                    </a:lnTo>
                    <a:lnTo>
                      <a:pt x="15" y="14"/>
                    </a:lnTo>
                    <a:lnTo>
                      <a:pt x="6" y="14"/>
                    </a:lnTo>
                    <a:lnTo>
                      <a:pt x="2" y="11"/>
                    </a:lnTo>
                    <a:lnTo>
                      <a:pt x="0" y="8"/>
                    </a:lnTo>
                    <a:lnTo>
                      <a:pt x="1" y="4"/>
                    </a:lnTo>
                    <a:lnTo>
                      <a:pt x="6" y="2"/>
                    </a:lnTo>
                    <a:lnTo>
                      <a:pt x="15" y="1"/>
                    </a:lnTo>
                    <a:lnTo>
                      <a:pt x="24" y="0"/>
                    </a:lnTo>
                    <a:lnTo>
                      <a:pt x="34" y="1"/>
                    </a:lnTo>
                    <a:lnTo>
                      <a:pt x="43" y="1"/>
                    </a:lnTo>
                    <a:lnTo>
                      <a:pt x="51" y="1"/>
                    </a:lnTo>
                    <a:lnTo>
                      <a:pt x="57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654" name="Freeform 208"/>
              <p:cNvSpPr>
                <a:spLocks/>
              </p:cNvSpPr>
              <p:nvPr/>
            </p:nvSpPr>
            <p:spPr bwMode="auto">
              <a:xfrm>
                <a:off x="13" y="515"/>
                <a:ext cx="31" cy="10"/>
              </a:xfrm>
              <a:custGeom>
                <a:avLst/>
                <a:gdLst>
                  <a:gd name="T0" fmla="*/ 0 w 64"/>
                  <a:gd name="T1" fmla="*/ 0 h 19"/>
                  <a:gd name="T2" fmla="*/ 0 w 64"/>
                  <a:gd name="T3" fmla="*/ 1 h 19"/>
                  <a:gd name="T4" fmla="*/ 0 w 64"/>
                  <a:gd name="T5" fmla="*/ 1 h 19"/>
                  <a:gd name="T6" fmla="*/ 0 w 64"/>
                  <a:gd name="T7" fmla="*/ 1 h 19"/>
                  <a:gd name="T8" fmla="*/ 0 w 64"/>
                  <a:gd name="T9" fmla="*/ 1 h 19"/>
                  <a:gd name="T10" fmla="*/ 0 w 64"/>
                  <a:gd name="T11" fmla="*/ 1 h 19"/>
                  <a:gd name="T12" fmla="*/ 0 w 64"/>
                  <a:gd name="T13" fmla="*/ 1 h 19"/>
                  <a:gd name="T14" fmla="*/ 0 w 64"/>
                  <a:gd name="T15" fmla="*/ 1 h 19"/>
                  <a:gd name="T16" fmla="*/ 0 w 64"/>
                  <a:gd name="T17" fmla="*/ 1 h 19"/>
                  <a:gd name="T18" fmla="*/ 0 w 64"/>
                  <a:gd name="T19" fmla="*/ 1 h 19"/>
                  <a:gd name="T20" fmla="*/ 0 w 64"/>
                  <a:gd name="T21" fmla="*/ 1 h 19"/>
                  <a:gd name="T22" fmla="*/ 0 w 64"/>
                  <a:gd name="T23" fmla="*/ 1 h 19"/>
                  <a:gd name="T24" fmla="*/ 0 w 64"/>
                  <a:gd name="T25" fmla="*/ 1 h 19"/>
                  <a:gd name="T26" fmla="*/ 0 w 64"/>
                  <a:gd name="T27" fmla="*/ 1 h 19"/>
                  <a:gd name="T28" fmla="*/ 0 w 64"/>
                  <a:gd name="T29" fmla="*/ 1 h 19"/>
                  <a:gd name="T30" fmla="*/ 0 w 64"/>
                  <a:gd name="T31" fmla="*/ 1 h 19"/>
                  <a:gd name="T32" fmla="*/ 0 w 64"/>
                  <a:gd name="T33" fmla="*/ 0 h 1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64" h="19">
                    <a:moveTo>
                      <a:pt x="64" y="0"/>
                    </a:moveTo>
                    <a:lnTo>
                      <a:pt x="58" y="2"/>
                    </a:lnTo>
                    <a:lnTo>
                      <a:pt x="49" y="6"/>
                    </a:lnTo>
                    <a:lnTo>
                      <a:pt x="37" y="11"/>
                    </a:lnTo>
                    <a:lnTo>
                      <a:pt x="27" y="15"/>
                    </a:lnTo>
                    <a:lnTo>
                      <a:pt x="15" y="18"/>
                    </a:lnTo>
                    <a:lnTo>
                      <a:pt x="7" y="19"/>
                    </a:lnTo>
                    <a:lnTo>
                      <a:pt x="1" y="19"/>
                    </a:lnTo>
                    <a:lnTo>
                      <a:pt x="0" y="16"/>
                    </a:lnTo>
                    <a:lnTo>
                      <a:pt x="4" y="11"/>
                    </a:lnTo>
                    <a:lnTo>
                      <a:pt x="10" y="9"/>
                    </a:lnTo>
                    <a:lnTo>
                      <a:pt x="19" y="6"/>
                    </a:lnTo>
                    <a:lnTo>
                      <a:pt x="30" y="4"/>
                    </a:lnTo>
                    <a:lnTo>
                      <a:pt x="41" y="3"/>
                    </a:lnTo>
                    <a:lnTo>
                      <a:pt x="51" y="2"/>
                    </a:lnTo>
                    <a:lnTo>
                      <a:pt x="59" y="1"/>
                    </a:lnTo>
                    <a:lnTo>
                      <a:pt x="64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655" name="Freeform 209"/>
              <p:cNvSpPr>
                <a:spLocks/>
              </p:cNvSpPr>
              <p:nvPr/>
            </p:nvSpPr>
            <p:spPr bwMode="auto">
              <a:xfrm>
                <a:off x="10" y="523"/>
                <a:ext cx="34" cy="13"/>
              </a:xfrm>
              <a:custGeom>
                <a:avLst/>
                <a:gdLst>
                  <a:gd name="T0" fmla="*/ 1 w 68"/>
                  <a:gd name="T1" fmla="*/ 0 h 26"/>
                  <a:gd name="T2" fmla="*/ 1 w 68"/>
                  <a:gd name="T3" fmla="*/ 1 h 26"/>
                  <a:gd name="T4" fmla="*/ 1 w 68"/>
                  <a:gd name="T5" fmla="*/ 1 h 26"/>
                  <a:gd name="T6" fmla="*/ 1 w 68"/>
                  <a:gd name="T7" fmla="*/ 1 h 26"/>
                  <a:gd name="T8" fmla="*/ 1 w 68"/>
                  <a:gd name="T9" fmla="*/ 1 h 26"/>
                  <a:gd name="T10" fmla="*/ 1 w 68"/>
                  <a:gd name="T11" fmla="*/ 1 h 26"/>
                  <a:gd name="T12" fmla="*/ 1 w 68"/>
                  <a:gd name="T13" fmla="*/ 1 h 26"/>
                  <a:gd name="T14" fmla="*/ 1 w 68"/>
                  <a:gd name="T15" fmla="*/ 1 h 26"/>
                  <a:gd name="T16" fmla="*/ 0 w 68"/>
                  <a:gd name="T17" fmla="*/ 1 h 26"/>
                  <a:gd name="T18" fmla="*/ 1 w 68"/>
                  <a:gd name="T19" fmla="*/ 1 h 26"/>
                  <a:gd name="T20" fmla="*/ 1 w 68"/>
                  <a:gd name="T21" fmla="*/ 1 h 26"/>
                  <a:gd name="T22" fmla="*/ 1 w 68"/>
                  <a:gd name="T23" fmla="*/ 1 h 26"/>
                  <a:gd name="T24" fmla="*/ 1 w 68"/>
                  <a:gd name="T25" fmla="*/ 1 h 26"/>
                  <a:gd name="T26" fmla="*/ 1 w 68"/>
                  <a:gd name="T27" fmla="*/ 1 h 26"/>
                  <a:gd name="T28" fmla="*/ 1 w 68"/>
                  <a:gd name="T29" fmla="*/ 1 h 26"/>
                  <a:gd name="T30" fmla="*/ 1 w 68"/>
                  <a:gd name="T31" fmla="*/ 1 h 26"/>
                  <a:gd name="T32" fmla="*/ 1 w 68"/>
                  <a:gd name="T33" fmla="*/ 0 h 2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68" h="26">
                    <a:moveTo>
                      <a:pt x="68" y="0"/>
                    </a:moveTo>
                    <a:lnTo>
                      <a:pt x="62" y="5"/>
                    </a:lnTo>
                    <a:lnTo>
                      <a:pt x="53" y="12"/>
                    </a:lnTo>
                    <a:lnTo>
                      <a:pt x="41" y="17"/>
                    </a:lnTo>
                    <a:lnTo>
                      <a:pt x="30" y="22"/>
                    </a:lnTo>
                    <a:lnTo>
                      <a:pt x="18" y="25"/>
                    </a:lnTo>
                    <a:lnTo>
                      <a:pt x="9" y="26"/>
                    </a:lnTo>
                    <a:lnTo>
                      <a:pt x="2" y="25"/>
                    </a:lnTo>
                    <a:lnTo>
                      <a:pt x="0" y="22"/>
                    </a:lnTo>
                    <a:lnTo>
                      <a:pt x="1" y="17"/>
                    </a:lnTo>
                    <a:lnTo>
                      <a:pt x="8" y="12"/>
                    </a:lnTo>
                    <a:lnTo>
                      <a:pt x="16" y="9"/>
                    </a:lnTo>
                    <a:lnTo>
                      <a:pt x="27" y="7"/>
                    </a:lnTo>
                    <a:lnTo>
                      <a:pt x="39" y="4"/>
                    </a:lnTo>
                    <a:lnTo>
                      <a:pt x="50" y="2"/>
                    </a:lnTo>
                    <a:lnTo>
                      <a:pt x="61" y="1"/>
                    </a:lnTo>
                    <a:lnTo>
                      <a:pt x="68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</p:grpSp>
        <p:sp>
          <p:nvSpPr>
            <p:cNvPr id="336" name="Freeform 210"/>
            <p:cNvSpPr>
              <a:spLocks/>
            </p:cNvSpPr>
            <p:nvPr/>
          </p:nvSpPr>
          <p:spPr bwMode="auto">
            <a:xfrm>
              <a:off x="12" y="536"/>
              <a:ext cx="32" cy="21"/>
            </a:xfrm>
            <a:custGeom>
              <a:avLst/>
              <a:gdLst>
                <a:gd name="T0" fmla="*/ 0 w 65"/>
                <a:gd name="T1" fmla="*/ 0 h 43"/>
                <a:gd name="T2" fmla="*/ 0 w 65"/>
                <a:gd name="T3" fmla="*/ 0 h 43"/>
                <a:gd name="T4" fmla="*/ 0 w 65"/>
                <a:gd name="T5" fmla="*/ 0 h 43"/>
                <a:gd name="T6" fmla="*/ 0 w 65"/>
                <a:gd name="T7" fmla="*/ 0 h 43"/>
                <a:gd name="T8" fmla="*/ 0 w 65"/>
                <a:gd name="T9" fmla="*/ 0 h 43"/>
                <a:gd name="T10" fmla="*/ 0 w 65"/>
                <a:gd name="T11" fmla="*/ 0 h 43"/>
                <a:gd name="T12" fmla="*/ 0 w 65"/>
                <a:gd name="T13" fmla="*/ 0 h 43"/>
                <a:gd name="T14" fmla="*/ 0 w 65"/>
                <a:gd name="T15" fmla="*/ 0 h 43"/>
                <a:gd name="T16" fmla="*/ 0 w 65"/>
                <a:gd name="T17" fmla="*/ 0 h 43"/>
                <a:gd name="T18" fmla="*/ 0 w 65"/>
                <a:gd name="T19" fmla="*/ 0 h 43"/>
                <a:gd name="T20" fmla="*/ 0 w 65"/>
                <a:gd name="T21" fmla="*/ 0 h 43"/>
                <a:gd name="T22" fmla="*/ 0 w 65"/>
                <a:gd name="T23" fmla="*/ 0 h 43"/>
                <a:gd name="T24" fmla="*/ 0 w 65"/>
                <a:gd name="T25" fmla="*/ 0 h 43"/>
                <a:gd name="T26" fmla="*/ 0 w 65"/>
                <a:gd name="T27" fmla="*/ 0 h 43"/>
                <a:gd name="T28" fmla="*/ 0 w 65"/>
                <a:gd name="T29" fmla="*/ 0 h 43"/>
                <a:gd name="T30" fmla="*/ 0 w 65"/>
                <a:gd name="T31" fmla="*/ 0 h 43"/>
                <a:gd name="T32" fmla="*/ 0 w 65"/>
                <a:gd name="T33" fmla="*/ 0 h 4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65" h="43">
                  <a:moveTo>
                    <a:pt x="65" y="0"/>
                  </a:moveTo>
                  <a:lnTo>
                    <a:pt x="59" y="7"/>
                  </a:lnTo>
                  <a:lnTo>
                    <a:pt x="51" y="14"/>
                  </a:lnTo>
                  <a:lnTo>
                    <a:pt x="40" y="22"/>
                  </a:lnTo>
                  <a:lnTo>
                    <a:pt x="30" y="30"/>
                  </a:lnTo>
                  <a:lnTo>
                    <a:pt x="20" y="36"/>
                  </a:lnTo>
                  <a:lnTo>
                    <a:pt x="11" y="41"/>
                  </a:lnTo>
                  <a:lnTo>
                    <a:pt x="4" y="43"/>
                  </a:lnTo>
                  <a:lnTo>
                    <a:pt x="0" y="41"/>
                  </a:lnTo>
                  <a:lnTo>
                    <a:pt x="1" y="36"/>
                  </a:lnTo>
                  <a:lnTo>
                    <a:pt x="6" y="30"/>
                  </a:lnTo>
                  <a:lnTo>
                    <a:pt x="13" y="24"/>
                  </a:lnTo>
                  <a:lnTo>
                    <a:pt x="23" y="17"/>
                  </a:lnTo>
                  <a:lnTo>
                    <a:pt x="34" y="12"/>
                  </a:lnTo>
                  <a:lnTo>
                    <a:pt x="45" y="6"/>
                  </a:lnTo>
                  <a:lnTo>
                    <a:pt x="55" y="3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337" name="Freeform 211"/>
            <p:cNvSpPr>
              <a:spLocks/>
            </p:cNvSpPr>
            <p:nvPr/>
          </p:nvSpPr>
          <p:spPr bwMode="auto">
            <a:xfrm>
              <a:off x="17" y="548"/>
              <a:ext cx="27" cy="27"/>
            </a:xfrm>
            <a:custGeom>
              <a:avLst/>
              <a:gdLst>
                <a:gd name="T0" fmla="*/ 1 w 54"/>
                <a:gd name="T1" fmla="*/ 0 h 55"/>
                <a:gd name="T2" fmla="*/ 1 w 54"/>
                <a:gd name="T3" fmla="*/ 0 h 55"/>
                <a:gd name="T4" fmla="*/ 1 w 54"/>
                <a:gd name="T5" fmla="*/ 0 h 55"/>
                <a:gd name="T6" fmla="*/ 1 w 54"/>
                <a:gd name="T7" fmla="*/ 0 h 55"/>
                <a:gd name="T8" fmla="*/ 1 w 54"/>
                <a:gd name="T9" fmla="*/ 0 h 55"/>
                <a:gd name="T10" fmla="*/ 1 w 54"/>
                <a:gd name="T11" fmla="*/ 0 h 55"/>
                <a:gd name="T12" fmla="*/ 1 w 54"/>
                <a:gd name="T13" fmla="*/ 0 h 55"/>
                <a:gd name="T14" fmla="*/ 1 w 54"/>
                <a:gd name="T15" fmla="*/ 0 h 55"/>
                <a:gd name="T16" fmla="*/ 0 w 54"/>
                <a:gd name="T17" fmla="*/ 0 h 55"/>
                <a:gd name="T18" fmla="*/ 0 w 54"/>
                <a:gd name="T19" fmla="*/ 0 h 55"/>
                <a:gd name="T20" fmla="*/ 1 w 54"/>
                <a:gd name="T21" fmla="*/ 0 h 55"/>
                <a:gd name="T22" fmla="*/ 1 w 54"/>
                <a:gd name="T23" fmla="*/ 0 h 55"/>
                <a:gd name="T24" fmla="*/ 1 w 54"/>
                <a:gd name="T25" fmla="*/ 0 h 55"/>
                <a:gd name="T26" fmla="*/ 1 w 54"/>
                <a:gd name="T27" fmla="*/ 0 h 55"/>
                <a:gd name="T28" fmla="*/ 1 w 54"/>
                <a:gd name="T29" fmla="*/ 0 h 55"/>
                <a:gd name="T30" fmla="*/ 1 w 54"/>
                <a:gd name="T31" fmla="*/ 0 h 55"/>
                <a:gd name="T32" fmla="*/ 1 w 54"/>
                <a:gd name="T33" fmla="*/ 0 h 5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4" h="55">
                  <a:moveTo>
                    <a:pt x="54" y="0"/>
                  </a:moveTo>
                  <a:lnTo>
                    <a:pt x="50" y="7"/>
                  </a:lnTo>
                  <a:lnTo>
                    <a:pt x="43" y="15"/>
                  </a:lnTo>
                  <a:lnTo>
                    <a:pt x="35" y="26"/>
                  </a:lnTo>
                  <a:lnTo>
                    <a:pt x="27" y="35"/>
                  </a:lnTo>
                  <a:lnTo>
                    <a:pt x="18" y="44"/>
                  </a:lnTo>
                  <a:lnTo>
                    <a:pt x="10" y="51"/>
                  </a:lnTo>
                  <a:lnTo>
                    <a:pt x="3" y="55"/>
                  </a:lnTo>
                  <a:lnTo>
                    <a:pt x="0" y="53"/>
                  </a:lnTo>
                  <a:lnTo>
                    <a:pt x="0" y="48"/>
                  </a:lnTo>
                  <a:lnTo>
                    <a:pt x="4" y="41"/>
                  </a:lnTo>
                  <a:lnTo>
                    <a:pt x="11" y="32"/>
                  </a:lnTo>
                  <a:lnTo>
                    <a:pt x="20" y="23"/>
                  </a:lnTo>
                  <a:lnTo>
                    <a:pt x="31" y="14"/>
                  </a:lnTo>
                  <a:lnTo>
                    <a:pt x="40" y="7"/>
                  </a:lnTo>
                  <a:lnTo>
                    <a:pt x="48" y="3"/>
                  </a:lnTo>
                  <a:lnTo>
                    <a:pt x="54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338" name="Freeform 212"/>
            <p:cNvSpPr>
              <a:spLocks/>
            </p:cNvSpPr>
            <p:nvPr/>
          </p:nvSpPr>
          <p:spPr bwMode="auto">
            <a:xfrm>
              <a:off x="21" y="560"/>
              <a:ext cx="24" cy="24"/>
            </a:xfrm>
            <a:custGeom>
              <a:avLst/>
              <a:gdLst>
                <a:gd name="T0" fmla="*/ 0 w 50"/>
                <a:gd name="T1" fmla="*/ 0 h 49"/>
                <a:gd name="T2" fmla="*/ 0 w 50"/>
                <a:gd name="T3" fmla="*/ 0 h 49"/>
                <a:gd name="T4" fmla="*/ 0 w 50"/>
                <a:gd name="T5" fmla="*/ 0 h 49"/>
                <a:gd name="T6" fmla="*/ 0 w 50"/>
                <a:gd name="T7" fmla="*/ 0 h 49"/>
                <a:gd name="T8" fmla="*/ 0 w 50"/>
                <a:gd name="T9" fmla="*/ 0 h 49"/>
                <a:gd name="T10" fmla="*/ 0 w 50"/>
                <a:gd name="T11" fmla="*/ 0 h 49"/>
                <a:gd name="T12" fmla="*/ 0 w 50"/>
                <a:gd name="T13" fmla="*/ 0 h 49"/>
                <a:gd name="T14" fmla="*/ 0 w 50"/>
                <a:gd name="T15" fmla="*/ 0 h 49"/>
                <a:gd name="T16" fmla="*/ 0 w 50"/>
                <a:gd name="T17" fmla="*/ 0 h 49"/>
                <a:gd name="T18" fmla="*/ 0 w 50"/>
                <a:gd name="T19" fmla="*/ 0 h 49"/>
                <a:gd name="T20" fmla="*/ 0 w 50"/>
                <a:gd name="T21" fmla="*/ 0 h 49"/>
                <a:gd name="T22" fmla="*/ 0 w 50"/>
                <a:gd name="T23" fmla="*/ 0 h 49"/>
                <a:gd name="T24" fmla="*/ 0 w 50"/>
                <a:gd name="T25" fmla="*/ 0 h 49"/>
                <a:gd name="T26" fmla="*/ 0 w 50"/>
                <a:gd name="T27" fmla="*/ 0 h 49"/>
                <a:gd name="T28" fmla="*/ 0 w 50"/>
                <a:gd name="T29" fmla="*/ 0 h 49"/>
                <a:gd name="T30" fmla="*/ 0 w 50"/>
                <a:gd name="T31" fmla="*/ 0 h 49"/>
                <a:gd name="T32" fmla="*/ 0 w 50"/>
                <a:gd name="T33" fmla="*/ 0 h 4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0" h="49">
                  <a:moveTo>
                    <a:pt x="0" y="47"/>
                  </a:moveTo>
                  <a:lnTo>
                    <a:pt x="2" y="43"/>
                  </a:lnTo>
                  <a:lnTo>
                    <a:pt x="6" y="39"/>
                  </a:lnTo>
                  <a:lnTo>
                    <a:pt x="13" y="34"/>
                  </a:lnTo>
                  <a:lnTo>
                    <a:pt x="21" y="27"/>
                  </a:lnTo>
                  <a:lnTo>
                    <a:pt x="30" y="20"/>
                  </a:lnTo>
                  <a:lnTo>
                    <a:pt x="38" y="13"/>
                  </a:lnTo>
                  <a:lnTo>
                    <a:pt x="45" y="6"/>
                  </a:lnTo>
                  <a:lnTo>
                    <a:pt x="50" y="0"/>
                  </a:lnTo>
                  <a:lnTo>
                    <a:pt x="48" y="9"/>
                  </a:lnTo>
                  <a:lnTo>
                    <a:pt x="42" y="18"/>
                  </a:lnTo>
                  <a:lnTo>
                    <a:pt x="35" y="27"/>
                  </a:lnTo>
                  <a:lnTo>
                    <a:pt x="27" y="36"/>
                  </a:lnTo>
                  <a:lnTo>
                    <a:pt x="19" y="43"/>
                  </a:lnTo>
                  <a:lnTo>
                    <a:pt x="12" y="48"/>
                  </a:lnTo>
                  <a:lnTo>
                    <a:pt x="5" y="49"/>
                  </a:lnTo>
                  <a:lnTo>
                    <a:pt x="0" y="47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339" name="Freeform 213"/>
            <p:cNvSpPr>
              <a:spLocks/>
            </p:cNvSpPr>
            <p:nvPr/>
          </p:nvSpPr>
          <p:spPr bwMode="auto">
            <a:xfrm>
              <a:off x="69" y="585"/>
              <a:ext cx="29" cy="118"/>
            </a:xfrm>
            <a:custGeom>
              <a:avLst/>
              <a:gdLst>
                <a:gd name="T0" fmla="*/ 0 w 59"/>
                <a:gd name="T1" fmla="*/ 0 h 237"/>
                <a:gd name="T2" fmla="*/ 0 w 59"/>
                <a:gd name="T3" fmla="*/ 0 h 237"/>
                <a:gd name="T4" fmla="*/ 0 w 59"/>
                <a:gd name="T5" fmla="*/ 0 h 237"/>
                <a:gd name="T6" fmla="*/ 0 w 59"/>
                <a:gd name="T7" fmla="*/ 0 h 237"/>
                <a:gd name="T8" fmla="*/ 0 w 59"/>
                <a:gd name="T9" fmla="*/ 0 h 237"/>
                <a:gd name="T10" fmla="*/ 0 w 59"/>
                <a:gd name="T11" fmla="*/ 0 h 237"/>
                <a:gd name="T12" fmla="*/ 0 w 59"/>
                <a:gd name="T13" fmla="*/ 0 h 237"/>
                <a:gd name="T14" fmla="*/ 0 w 59"/>
                <a:gd name="T15" fmla="*/ 0 h 237"/>
                <a:gd name="T16" fmla="*/ 0 w 59"/>
                <a:gd name="T17" fmla="*/ 1 h 237"/>
                <a:gd name="T18" fmla="*/ 0 w 59"/>
                <a:gd name="T19" fmla="*/ 1 h 237"/>
                <a:gd name="T20" fmla="*/ 0 w 59"/>
                <a:gd name="T21" fmla="*/ 1 h 237"/>
                <a:gd name="T22" fmla="*/ 0 w 59"/>
                <a:gd name="T23" fmla="*/ 1 h 237"/>
                <a:gd name="T24" fmla="*/ 0 w 59"/>
                <a:gd name="T25" fmla="*/ 1 h 237"/>
                <a:gd name="T26" fmla="*/ 0 w 59"/>
                <a:gd name="T27" fmla="*/ 1 h 237"/>
                <a:gd name="T28" fmla="*/ 0 w 59"/>
                <a:gd name="T29" fmla="*/ 1 h 237"/>
                <a:gd name="T30" fmla="*/ 0 w 59"/>
                <a:gd name="T31" fmla="*/ 1 h 237"/>
                <a:gd name="T32" fmla="*/ 0 w 59"/>
                <a:gd name="T33" fmla="*/ 0 h 237"/>
                <a:gd name="T34" fmla="*/ 0 w 59"/>
                <a:gd name="T35" fmla="*/ 0 h 237"/>
                <a:gd name="T36" fmla="*/ 0 w 59"/>
                <a:gd name="T37" fmla="*/ 0 h 237"/>
                <a:gd name="T38" fmla="*/ 0 w 59"/>
                <a:gd name="T39" fmla="*/ 0 h 237"/>
                <a:gd name="T40" fmla="*/ 0 w 59"/>
                <a:gd name="T41" fmla="*/ 0 h 237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59" h="237">
                  <a:moveTo>
                    <a:pt x="53" y="0"/>
                  </a:moveTo>
                  <a:lnTo>
                    <a:pt x="54" y="0"/>
                  </a:lnTo>
                  <a:lnTo>
                    <a:pt x="56" y="1"/>
                  </a:lnTo>
                  <a:lnTo>
                    <a:pt x="58" y="4"/>
                  </a:lnTo>
                  <a:lnTo>
                    <a:pt x="59" y="6"/>
                  </a:lnTo>
                  <a:lnTo>
                    <a:pt x="36" y="35"/>
                  </a:lnTo>
                  <a:lnTo>
                    <a:pt x="21" y="66"/>
                  </a:lnTo>
                  <a:lnTo>
                    <a:pt x="13" y="98"/>
                  </a:lnTo>
                  <a:lnTo>
                    <a:pt x="12" y="129"/>
                  </a:lnTo>
                  <a:lnTo>
                    <a:pt x="13" y="160"/>
                  </a:lnTo>
                  <a:lnTo>
                    <a:pt x="17" y="188"/>
                  </a:lnTo>
                  <a:lnTo>
                    <a:pt x="23" y="215"/>
                  </a:lnTo>
                  <a:lnTo>
                    <a:pt x="29" y="237"/>
                  </a:lnTo>
                  <a:lnTo>
                    <a:pt x="16" y="222"/>
                  </a:lnTo>
                  <a:lnTo>
                    <a:pt x="7" y="196"/>
                  </a:lnTo>
                  <a:lnTo>
                    <a:pt x="1" y="164"/>
                  </a:lnTo>
                  <a:lnTo>
                    <a:pt x="0" y="127"/>
                  </a:lnTo>
                  <a:lnTo>
                    <a:pt x="5" y="89"/>
                  </a:lnTo>
                  <a:lnTo>
                    <a:pt x="14" y="52"/>
                  </a:lnTo>
                  <a:lnTo>
                    <a:pt x="30" y="22"/>
                  </a:lnTo>
                  <a:lnTo>
                    <a:pt x="53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340" name="Freeform 214"/>
            <p:cNvSpPr>
              <a:spLocks/>
            </p:cNvSpPr>
            <p:nvPr/>
          </p:nvSpPr>
          <p:spPr bwMode="auto">
            <a:xfrm>
              <a:off x="75" y="687"/>
              <a:ext cx="26" cy="15"/>
            </a:xfrm>
            <a:custGeom>
              <a:avLst/>
              <a:gdLst>
                <a:gd name="T0" fmla="*/ 0 w 51"/>
                <a:gd name="T1" fmla="*/ 0 h 29"/>
                <a:gd name="T2" fmla="*/ 1 w 51"/>
                <a:gd name="T3" fmla="*/ 1 h 29"/>
                <a:gd name="T4" fmla="*/ 1 w 51"/>
                <a:gd name="T5" fmla="*/ 1 h 29"/>
                <a:gd name="T6" fmla="*/ 1 w 51"/>
                <a:gd name="T7" fmla="*/ 1 h 29"/>
                <a:gd name="T8" fmla="*/ 1 w 51"/>
                <a:gd name="T9" fmla="*/ 1 h 29"/>
                <a:gd name="T10" fmla="*/ 1 w 51"/>
                <a:gd name="T11" fmla="*/ 1 h 29"/>
                <a:gd name="T12" fmla="*/ 1 w 51"/>
                <a:gd name="T13" fmla="*/ 1 h 29"/>
                <a:gd name="T14" fmla="*/ 1 w 51"/>
                <a:gd name="T15" fmla="*/ 1 h 29"/>
                <a:gd name="T16" fmla="*/ 1 w 51"/>
                <a:gd name="T17" fmla="*/ 1 h 29"/>
                <a:gd name="T18" fmla="*/ 1 w 51"/>
                <a:gd name="T19" fmla="*/ 1 h 29"/>
                <a:gd name="T20" fmla="*/ 1 w 51"/>
                <a:gd name="T21" fmla="*/ 1 h 29"/>
                <a:gd name="T22" fmla="*/ 1 w 51"/>
                <a:gd name="T23" fmla="*/ 1 h 29"/>
                <a:gd name="T24" fmla="*/ 1 w 51"/>
                <a:gd name="T25" fmla="*/ 1 h 29"/>
                <a:gd name="T26" fmla="*/ 1 w 51"/>
                <a:gd name="T27" fmla="*/ 1 h 29"/>
                <a:gd name="T28" fmla="*/ 1 w 51"/>
                <a:gd name="T29" fmla="*/ 1 h 29"/>
                <a:gd name="T30" fmla="*/ 1 w 51"/>
                <a:gd name="T31" fmla="*/ 1 h 29"/>
                <a:gd name="T32" fmla="*/ 0 w 51"/>
                <a:gd name="T33" fmla="*/ 0 h 2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1" h="29">
                  <a:moveTo>
                    <a:pt x="0" y="0"/>
                  </a:moveTo>
                  <a:lnTo>
                    <a:pt x="6" y="6"/>
                  </a:lnTo>
                  <a:lnTo>
                    <a:pt x="13" y="12"/>
                  </a:lnTo>
                  <a:lnTo>
                    <a:pt x="21" y="18"/>
                  </a:lnTo>
                  <a:lnTo>
                    <a:pt x="29" y="22"/>
                  </a:lnTo>
                  <a:lnTo>
                    <a:pt x="37" y="26"/>
                  </a:lnTo>
                  <a:lnTo>
                    <a:pt x="44" y="29"/>
                  </a:lnTo>
                  <a:lnTo>
                    <a:pt x="48" y="29"/>
                  </a:lnTo>
                  <a:lnTo>
                    <a:pt x="51" y="28"/>
                  </a:lnTo>
                  <a:lnTo>
                    <a:pt x="51" y="26"/>
                  </a:lnTo>
                  <a:lnTo>
                    <a:pt x="46" y="23"/>
                  </a:lnTo>
                  <a:lnTo>
                    <a:pt x="40" y="20"/>
                  </a:lnTo>
                  <a:lnTo>
                    <a:pt x="32" y="16"/>
                  </a:lnTo>
                  <a:lnTo>
                    <a:pt x="24" y="13"/>
                  </a:lnTo>
                  <a:lnTo>
                    <a:pt x="15" y="9"/>
                  </a:lnTo>
                  <a:lnTo>
                    <a:pt x="7" y="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341" name="Freeform 215"/>
            <p:cNvSpPr>
              <a:spLocks/>
            </p:cNvSpPr>
            <p:nvPr/>
          </p:nvSpPr>
          <p:spPr bwMode="auto">
            <a:xfrm>
              <a:off x="73" y="677"/>
              <a:ext cx="28" cy="17"/>
            </a:xfrm>
            <a:custGeom>
              <a:avLst/>
              <a:gdLst>
                <a:gd name="T0" fmla="*/ 0 w 58"/>
                <a:gd name="T1" fmla="*/ 1 h 34"/>
                <a:gd name="T2" fmla="*/ 0 w 58"/>
                <a:gd name="T3" fmla="*/ 1 h 34"/>
                <a:gd name="T4" fmla="*/ 0 w 58"/>
                <a:gd name="T5" fmla="*/ 1 h 34"/>
                <a:gd name="T6" fmla="*/ 0 w 58"/>
                <a:gd name="T7" fmla="*/ 1 h 34"/>
                <a:gd name="T8" fmla="*/ 0 w 58"/>
                <a:gd name="T9" fmla="*/ 1 h 34"/>
                <a:gd name="T10" fmla="*/ 0 w 58"/>
                <a:gd name="T11" fmla="*/ 1 h 34"/>
                <a:gd name="T12" fmla="*/ 0 w 58"/>
                <a:gd name="T13" fmla="*/ 1 h 34"/>
                <a:gd name="T14" fmla="*/ 0 w 58"/>
                <a:gd name="T15" fmla="*/ 1 h 34"/>
                <a:gd name="T16" fmla="*/ 0 w 58"/>
                <a:gd name="T17" fmla="*/ 0 h 34"/>
                <a:gd name="T18" fmla="*/ 0 w 58"/>
                <a:gd name="T19" fmla="*/ 1 h 34"/>
                <a:gd name="T20" fmla="*/ 0 w 58"/>
                <a:gd name="T21" fmla="*/ 1 h 34"/>
                <a:gd name="T22" fmla="*/ 0 w 58"/>
                <a:gd name="T23" fmla="*/ 1 h 34"/>
                <a:gd name="T24" fmla="*/ 0 w 58"/>
                <a:gd name="T25" fmla="*/ 1 h 34"/>
                <a:gd name="T26" fmla="*/ 0 w 58"/>
                <a:gd name="T27" fmla="*/ 1 h 34"/>
                <a:gd name="T28" fmla="*/ 0 w 58"/>
                <a:gd name="T29" fmla="*/ 1 h 34"/>
                <a:gd name="T30" fmla="*/ 0 w 58"/>
                <a:gd name="T31" fmla="*/ 1 h 34"/>
                <a:gd name="T32" fmla="*/ 0 w 58"/>
                <a:gd name="T33" fmla="*/ 1 h 3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8" h="34">
                  <a:moveTo>
                    <a:pt x="58" y="33"/>
                  </a:moveTo>
                  <a:lnTo>
                    <a:pt x="55" y="34"/>
                  </a:lnTo>
                  <a:lnTo>
                    <a:pt x="50" y="33"/>
                  </a:lnTo>
                  <a:lnTo>
                    <a:pt x="43" y="31"/>
                  </a:lnTo>
                  <a:lnTo>
                    <a:pt x="34" y="26"/>
                  </a:lnTo>
                  <a:lnTo>
                    <a:pt x="24" y="21"/>
                  </a:lnTo>
                  <a:lnTo>
                    <a:pt x="15" y="16"/>
                  </a:lnTo>
                  <a:lnTo>
                    <a:pt x="7" y="8"/>
                  </a:lnTo>
                  <a:lnTo>
                    <a:pt x="0" y="0"/>
                  </a:lnTo>
                  <a:lnTo>
                    <a:pt x="7" y="3"/>
                  </a:lnTo>
                  <a:lnTo>
                    <a:pt x="16" y="8"/>
                  </a:lnTo>
                  <a:lnTo>
                    <a:pt x="25" y="12"/>
                  </a:lnTo>
                  <a:lnTo>
                    <a:pt x="36" y="18"/>
                  </a:lnTo>
                  <a:lnTo>
                    <a:pt x="44" y="23"/>
                  </a:lnTo>
                  <a:lnTo>
                    <a:pt x="52" y="26"/>
                  </a:lnTo>
                  <a:lnTo>
                    <a:pt x="57" y="31"/>
                  </a:lnTo>
                  <a:lnTo>
                    <a:pt x="58" y="3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342" name="Freeform 216"/>
            <p:cNvSpPr>
              <a:spLocks/>
            </p:cNvSpPr>
            <p:nvPr/>
          </p:nvSpPr>
          <p:spPr bwMode="auto">
            <a:xfrm>
              <a:off x="70" y="653"/>
              <a:ext cx="37" cy="23"/>
            </a:xfrm>
            <a:custGeom>
              <a:avLst/>
              <a:gdLst>
                <a:gd name="T0" fmla="*/ 1 w 73"/>
                <a:gd name="T1" fmla="*/ 1 h 46"/>
                <a:gd name="T2" fmla="*/ 1 w 73"/>
                <a:gd name="T3" fmla="*/ 1 h 46"/>
                <a:gd name="T4" fmla="*/ 1 w 73"/>
                <a:gd name="T5" fmla="*/ 1 h 46"/>
                <a:gd name="T6" fmla="*/ 1 w 73"/>
                <a:gd name="T7" fmla="*/ 1 h 46"/>
                <a:gd name="T8" fmla="*/ 1 w 73"/>
                <a:gd name="T9" fmla="*/ 1 h 46"/>
                <a:gd name="T10" fmla="*/ 1 w 73"/>
                <a:gd name="T11" fmla="*/ 1 h 46"/>
                <a:gd name="T12" fmla="*/ 1 w 73"/>
                <a:gd name="T13" fmla="*/ 1 h 46"/>
                <a:gd name="T14" fmla="*/ 1 w 73"/>
                <a:gd name="T15" fmla="*/ 1 h 46"/>
                <a:gd name="T16" fmla="*/ 0 w 73"/>
                <a:gd name="T17" fmla="*/ 0 h 46"/>
                <a:gd name="T18" fmla="*/ 1 w 73"/>
                <a:gd name="T19" fmla="*/ 1 h 46"/>
                <a:gd name="T20" fmla="*/ 1 w 73"/>
                <a:gd name="T21" fmla="*/ 1 h 46"/>
                <a:gd name="T22" fmla="*/ 1 w 73"/>
                <a:gd name="T23" fmla="*/ 1 h 46"/>
                <a:gd name="T24" fmla="*/ 1 w 73"/>
                <a:gd name="T25" fmla="*/ 1 h 46"/>
                <a:gd name="T26" fmla="*/ 1 w 73"/>
                <a:gd name="T27" fmla="*/ 1 h 46"/>
                <a:gd name="T28" fmla="*/ 1 w 73"/>
                <a:gd name="T29" fmla="*/ 1 h 46"/>
                <a:gd name="T30" fmla="*/ 1 w 73"/>
                <a:gd name="T31" fmla="*/ 1 h 46"/>
                <a:gd name="T32" fmla="*/ 1 w 73"/>
                <a:gd name="T33" fmla="*/ 1 h 4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73" h="46">
                  <a:moveTo>
                    <a:pt x="73" y="45"/>
                  </a:moveTo>
                  <a:lnTo>
                    <a:pt x="70" y="46"/>
                  </a:lnTo>
                  <a:lnTo>
                    <a:pt x="62" y="44"/>
                  </a:lnTo>
                  <a:lnTo>
                    <a:pt x="51" y="41"/>
                  </a:lnTo>
                  <a:lnTo>
                    <a:pt x="40" y="35"/>
                  </a:lnTo>
                  <a:lnTo>
                    <a:pt x="27" y="27"/>
                  </a:lnTo>
                  <a:lnTo>
                    <a:pt x="16" y="19"/>
                  </a:lnTo>
                  <a:lnTo>
                    <a:pt x="5" y="9"/>
                  </a:lnTo>
                  <a:lnTo>
                    <a:pt x="0" y="0"/>
                  </a:lnTo>
                  <a:lnTo>
                    <a:pt x="5" y="4"/>
                  </a:lnTo>
                  <a:lnTo>
                    <a:pt x="14" y="9"/>
                  </a:lnTo>
                  <a:lnTo>
                    <a:pt x="27" y="16"/>
                  </a:lnTo>
                  <a:lnTo>
                    <a:pt x="41" y="23"/>
                  </a:lnTo>
                  <a:lnTo>
                    <a:pt x="54" y="30"/>
                  </a:lnTo>
                  <a:lnTo>
                    <a:pt x="64" y="36"/>
                  </a:lnTo>
                  <a:lnTo>
                    <a:pt x="71" y="42"/>
                  </a:lnTo>
                  <a:lnTo>
                    <a:pt x="73" y="4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343" name="Freeform 217"/>
            <p:cNvSpPr>
              <a:spLocks/>
            </p:cNvSpPr>
            <p:nvPr/>
          </p:nvSpPr>
          <p:spPr bwMode="auto">
            <a:xfrm>
              <a:off x="72" y="631"/>
              <a:ext cx="40" cy="26"/>
            </a:xfrm>
            <a:custGeom>
              <a:avLst/>
              <a:gdLst>
                <a:gd name="T0" fmla="*/ 0 w 81"/>
                <a:gd name="T1" fmla="*/ 1 h 51"/>
                <a:gd name="T2" fmla="*/ 0 w 81"/>
                <a:gd name="T3" fmla="*/ 1 h 51"/>
                <a:gd name="T4" fmla="*/ 0 w 81"/>
                <a:gd name="T5" fmla="*/ 1 h 51"/>
                <a:gd name="T6" fmla="*/ 0 w 81"/>
                <a:gd name="T7" fmla="*/ 1 h 51"/>
                <a:gd name="T8" fmla="*/ 0 w 81"/>
                <a:gd name="T9" fmla="*/ 1 h 51"/>
                <a:gd name="T10" fmla="*/ 0 w 81"/>
                <a:gd name="T11" fmla="*/ 1 h 51"/>
                <a:gd name="T12" fmla="*/ 0 w 81"/>
                <a:gd name="T13" fmla="*/ 1 h 51"/>
                <a:gd name="T14" fmla="*/ 0 w 81"/>
                <a:gd name="T15" fmla="*/ 1 h 51"/>
                <a:gd name="T16" fmla="*/ 0 w 81"/>
                <a:gd name="T17" fmla="*/ 0 h 51"/>
                <a:gd name="T18" fmla="*/ 0 w 81"/>
                <a:gd name="T19" fmla="*/ 1 h 51"/>
                <a:gd name="T20" fmla="*/ 0 w 81"/>
                <a:gd name="T21" fmla="*/ 1 h 51"/>
                <a:gd name="T22" fmla="*/ 0 w 81"/>
                <a:gd name="T23" fmla="*/ 1 h 51"/>
                <a:gd name="T24" fmla="*/ 0 w 81"/>
                <a:gd name="T25" fmla="*/ 1 h 51"/>
                <a:gd name="T26" fmla="*/ 0 w 81"/>
                <a:gd name="T27" fmla="*/ 1 h 51"/>
                <a:gd name="T28" fmla="*/ 0 w 81"/>
                <a:gd name="T29" fmla="*/ 1 h 51"/>
                <a:gd name="T30" fmla="*/ 0 w 81"/>
                <a:gd name="T31" fmla="*/ 1 h 51"/>
                <a:gd name="T32" fmla="*/ 0 w 81"/>
                <a:gd name="T33" fmla="*/ 1 h 5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81" h="51">
                  <a:moveTo>
                    <a:pt x="81" y="50"/>
                  </a:moveTo>
                  <a:lnTo>
                    <a:pt x="76" y="51"/>
                  </a:lnTo>
                  <a:lnTo>
                    <a:pt x="67" y="49"/>
                  </a:lnTo>
                  <a:lnTo>
                    <a:pt x="55" y="43"/>
                  </a:lnTo>
                  <a:lnTo>
                    <a:pt x="41" y="36"/>
                  </a:lnTo>
                  <a:lnTo>
                    <a:pt x="28" y="28"/>
                  </a:lnTo>
                  <a:lnTo>
                    <a:pt x="16" y="19"/>
                  </a:lnTo>
                  <a:lnTo>
                    <a:pt x="6" y="10"/>
                  </a:lnTo>
                  <a:lnTo>
                    <a:pt x="0" y="0"/>
                  </a:lnTo>
                  <a:lnTo>
                    <a:pt x="6" y="4"/>
                  </a:lnTo>
                  <a:lnTo>
                    <a:pt x="17" y="10"/>
                  </a:lnTo>
                  <a:lnTo>
                    <a:pt x="30" y="17"/>
                  </a:lnTo>
                  <a:lnTo>
                    <a:pt x="45" y="25"/>
                  </a:lnTo>
                  <a:lnTo>
                    <a:pt x="59" y="34"/>
                  </a:lnTo>
                  <a:lnTo>
                    <a:pt x="70" y="41"/>
                  </a:lnTo>
                  <a:lnTo>
                    <a:pt x="78" y="47"/>
                  </a:lnTo>
                  <a:lnTo>
                    <a:pt x="81" y="5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344" name="Freeform 218"/>
            <p:cNvSpPr>
              <a:spLocks/>
            </p:cNvSpPr>
            <p:nvPr/>
          </p:nvSpPr>
          <p:spPr bwMode="auto">
            <a:xfrm>
              <a:off x="76" y="617"/>
              <a:ext cx="32" cy="27"/>
            </a:xfrm>
            <a:custGeom>
              <a:avLst/>
              <a:gdLst>
                <a:gd name="T0" fmla="*/ 0 w 65"/>
                <a:gd name="T1" fmla="*/ 1 h 54"/>
                <a:gd name="T2" fmla="*/ 0 w 65"/>
                <a:gd name="T3" fmla="*/ 1 h 54"/>
                <a:gd name="T4" fmla="*/ 0 w 65"/>
                <a:gd name="T5" fmla="*/ 1 h 54"/>
                <a:gd name="T6" fmla="*/ 0 w 65"/>
                <a:gd name="T7" fmla="*/ 1 h 54"/>
                <a:gd name="T8" fmla="*/ 0 w 65"/>
                <a:gd name="T9" fmla="*/ 1 h 54"/>
                <a:gd name="T10" fmla="*/ 0 w 65"/>
                <a:gd name="T11" fmla="*/ 1 h 54"/>
                <a:gd name="T12" fmla="*/ 0 w 65"/>
                <a:gd name="T13" fmla="*/ 1 h 54"/>
                <a:gd name="T14" fmla="*/ 0 w 65"/>
                <a:gd name="T15" fmla="*/ 1 h 54"/>
                <a:gd name="T16" fmla="*/ 0 w 65"/>
                <a:gd name="T17" fmla="*/ 0 h 54"/>
                <a:gd name="T18" fmla="*/ 0 w 65"/>
                <a:gd name="T19" fmla="*/ 1 h 54"/>
                <a:gd name="T20" fmla="*/ 0 w 65"/>
                <a:gd name="T21" fmla="*/ 1 h 54"/>
                <a:gd name="T22" fmla="*/ 0 w 65"/>
                <a:gd name="T23" fmla="*/ 1 h 54"/>
                <a:gd name="T24" fmla="*/ 0 w 65"/>
                <a:gd name="T25" fmla="*/ 1 h 54"/>
                <a:gd name="T26" fmla="*/ 0 w 65"/>
                <a:gd name="T27" fmla="*/ 1 h 54"/>
                <a:gd name="T28" fmla="*/ 0 w 65"/>
                <a:gd name="T29" fmla="*/ 1 h 54"/>
                <a:gd name="T30" fmla="*/ 0 w 65"/>
                <a:gd name="T31" fmla="*/ 1 h 54"/>
                <a:gd name="T32" fmla="*/ 0 w 65"/>
                <a:gd name="T33" fmla="*/ 1 h 5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65" h="54">
                  <a:moveTo>
                    <a:pt x="65" y="54"/>
                  </a:moveTo>
                  <a:lnTo>
                    <a:pt x="61" y="54"/>
                  </a:lnTo>
                  <a:lnTo>
                    <a:pt x="54" y="50"/>
                  </a:lnTo>
                  <a:lnTo>
                    <a:pt x="44" y="43"/>
                  </a:lnTo>
                  <a:lnTo>
                    <a:pt x="32" y="35"/>
                  </a:lnTo>
                  <a:lnTo>
                    <a:pt x="21" y="25"/>
                  </a:lnTo>
                  <a:lnTo>
                    <a:pt x="10" y="16"/>
                  </a:lnTo>
                  <a:lnTo>
                    <a:pt x="3" y="7"/>
                  </a:lnTo>
                  <a:lnTo>
                    <a:pt x="0" y="0"/>
                  </a:lnTo>
                  <a:lnTo>
                    <a:pt x="6" y="4"/>
                  </a:lnTo>
                  <a:lnTo>
                    <a:pt x="15" y="11"/>
                  </a:lnTo>
                  <a:lnTo>
                    <a:pt x="27" y="19"/>
                  </a:lnTo>
                  <a:lnTo>
                    <a:pt x="39" y="27"/>
                  </a:lnTo>
                  <a:lnTo>
                    <a:pt x="50" y="35"/>
                  </a:lnTo>
                  <a:lnTo>
                    <a:pt x="59" y="43"/>
                  </a:lnTo>
                  <a:lnTo>
                    <a:pt x="65" y="49"/>
                  </a:lnTo>
                  <a:lnTo>
                    <a:pt x="65" y="5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345" name="Freeform 219"/>
            <p:cNvSpPr>
              <a:spLocks/>
            </p:cNvSpPr>
            <p:nvPr/>
          </p:nvSpPr>
          <p:spPr bwMode="auto">
            <a:xfrm>
              <a:off x="80" y="606"/>
              <a:ext cx="27" cy="23"/>
            </a:xfrm>
            <a:custGeom>
              <a:avLst/>
              <a:gdLst>
                <a:gd name="T0" fmla="*/ 1 w 54"/>
                <a:gd name="T1" fmla="*/ 1 h 46"/>
                <a:gd name="T2" fmla="*/ 1 w 54"/>
                <a:gd name="T3" fmla="*/ 1 h 46"/>
                <a:gd name="T4" fmla="*/ 1 w 54"/>
                <a:gd name="T5" fmla="*/ 1 h 46"/>
                <a:gd name="T6" fmla="*/ 1 w 54"/>
                <a:gd name="T7" fmla="*/ 1 h 46"/>
                <a:gd name="T8" fmla="*/ 1 w 54"/>
                <a:gd name="T9" fmla="*/ 1 h 46"/>
                <a:gd name="T10" fmla="*/ 1 w 54"/>
                <a:gd name="T11" fmla="*/ 1 h 46"/>
                <a:gd name="T12" fmla="*/ 1 w 54"/>
                <a:gd name="T13" fmla="*/ 1 h 46"/>
                <a:gd name="T14" fmla="*/ 1 w 54"/>
                <a:gd name="T15" fmla="*/ 1 h 46"/>
                <a:gd name="T16" fmla="*/ 0 w 54"/>
                <a:gd name="T17" fmla="*/ 0 h 46"/>
                <a:gd name="T18" fmla="*/ 1 w 54"/>
                <a:gd name="T19" fmla="*/ 1 h 46"/>
                <a:gd name="T20" fmla="*/ 1 w 54"/>
                <a:gd name="T21" fmla="*/ 1 h 46"/>
                <a:gd name="T22" fmla="*/ 1 w 54"/>
                <a:gd name="T23" fmla="*/ 1 h 46"/>
                <a:gd name="T24" fmla="*/ 1 w 54"/>
                <a:gd name="T25" fmla="*/ 1 h 46"/>
                <a:gd name="T26" fmla="*/ 1 w 54"/>
                <a:gd name="T27" fmla="*/ 1 h 46"/>
                <a:gd name="T28" fmla="*/ 1 w 54"/>
                <a:gd name="T29" fmla="*/ 1 h 46"/>
                <a:gd name="T30" fmla="*/ 1 w 54"/>
                <a:gd name="T31" fmla="*/ 1 h 46"/>
                <a:gd name="T32" fmla="*/ 1 w 54"/>
                <a:gd name="T33" fmla="*/ 1 h 4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4" h="46">
                  <a:moveTo>
                    <a:pt x="54" y="46"/>
                  </a:moveTo>
                  <a:lnTo>
                    <a:pt x="51" y="46"/>
                  </a:lnTo>
                  <a:lnTo>
                    <a:pt x="45" y="45"/>
                  </a:lnTo>
                  <a:lnTo>
                    <a:pt x="37" y="40"/>
                  </a:lnTo>
                  <a:lnTo>
                    <a:pt x="28" y="34"/>
                  </a:lnTo>
                  <a:lnTo>
                    <a:pt x="19" y="26"/>
                  </a:lnTo>
                  <a:lnTo>
                    <a:pt x="10" y="18"/>
                  </a:lnTo>
                  <a:lnTo>
                    <a:pt x="4" y="9"/>
                  </a:lnTo>
                  <a:lnTo>
                    <a:pt x="0" y="0"/>
                  </a:lnTo>
                  <a:lnTo>
                    <a:pt x="6" y="4"/>
                  </a:lnTo>
                  <a:lnTo>
                    <a:pt x="14" y="11"/>
                  </a:lnTo>
                  <a:lnTo>
                    <a:pt x="23" y="18"/>
                  </a:lnTo>
                  <a:lnTo>
                    <a:pt x="33" y="25"/>
                  </a:lnTo>
                  <a:lnTo>
                    <a:pt x="43" y="32"/>
                  </a:lnTo>
                  <a:lnTo>
                    <a:pt x="50" y="38"/>
                  </a:lnTo>
                  <a:lnTo>
                    <a:pt x="54" y="42"/>
                  </a:lnTo>
                  <a:lnTo>
                    <a:pt x="54" y="4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346" name="Freeform 220"/>
            <p:cNvSpPr>
              <a:spLocks/>
            </p:cNvSpPr>
            <p:nvPr/>
          </p:nvSpPr>
          <p:spPr bwMode="auto">
            <a:xfrm>
              <a:off x="88" y="595"/>
              <a:ext cx="19" cy="20"/>
            </a:xfrm>
            <a:custGeom>
              <a:avLst/>
              <a:gdLst>
                <a:gd name="T0" fmla="*/ 1 w 38"/>
                <a:gd name="T1" fmla="*/ 1 h 40"/>
                <a:gd name="T2" fmla="*/ 1 w 38"/>
                <a:gd name="T3" fmla="*/ 1 h 40"/>
                <a:gd name="T4" fmla="*/ 1 w 38"/>
                <a:gd name="T5" fmla="*/ 1 h 40"/>
                <a:gd name="T6" fmla="*/ 1 w 38"/>
                <a:gd name="T7" fmla="*/ 1 h 40"/>
                <a:gd name="T8" fmla="*/ 1 w 38"/>
                <a:gd name="T9" fmla="*/ 1 h 40"/>
                <a:gd name="T10" fmla="*/ 1 w 38"/>
                <a:gd name="T11" fmla="*/ 1 h 40"/>
                <a:gd name="T12" fmla="*/ 1 w 38"/>
                <a:gd name="T13" fmla="*/ 1 h 40"/>
                <a:gd name="T14" fmla="*/ 1 w 38"/>
                <a:gd name="T15" fmla="*/ 1 h 40"/>
                <a:gd name="T16" fmla="*/ 0 w 38"/>
                <a:gd name="T17" fmla="*/ 0 h 40"/>
                <a:gd name="T18" fmla="*/ 1 w 38"/>
                <a:gd name="T19" fmla="*/ 1 h 40"/>
                <a:gd name="T20" fmla="*/ 1 w 38"/>
                <a:gd name="T21" fmla="*/ 1 h 40"/>
                <a:gd name="T22" fmla="*/ 1 w 38"/>
                <a:gd name="T23" fmla="*/ 1 h 40"/>
                <a:gd name="T24" fmla="*/ 1 w 38"/>
                <a:gd name="T25" fmla="*/ 1 h 40"/>
                <a:gd name="T26" fmla="*/ 1 w 38"/>
                <a:gd name="T27" fmla="*/ 1 h 40"/>
                <a:gd name="T28" fmla="*/ 1 w 38"/>
                <a:gd name="T29" fmla="*/ 1 h 40"/>
                <a:gd name="T30" fmla="*/ 1 w 38"/>
                <a:gd name="T31" fmla="*/ 1 h 40"/>
                <a:gd name="T32" fmla="*/ 1 w 38"/>
                <a:gd name="T33" fmla="*/ 1 h 4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38" h="40">
                  <a:moveTo>
                    <a:pt x="38" y="40"/>
                  </a:moveTo>
                  <a:lnTo>
                    <a:pt x="35" y="40"/>
                  </a:lnTo>
                  <a:lnTo>
                    <a:pt x="30" y="37"/>
                  </a:lnTo>
                  <a:lnTo>
                    <a:pt x="23" y="32"/>
                  </a:lnTo>
                  <a:lnTo>
                    <a:pt x="16" y="25"/>
                  </a:lnTo>
                  <a:lnTo>
                    <a:pt x="11" y="18"/>
                  </a:lnTo>
                  <a:lnTo>
                    <a:pt x="5" y="10"/>
                  </a:lnTo>
                  <a:lnTo>
                    <a:pt x="1" y="4"/>
                  </a:lnTo>
                  <a:lnTo>
                    <a:pt x="0" y="0"/>
                  </a:lnTo>
                  <a:lnTo>
                    <a:pt x="4" y="4"/>
                  </a:lnTo>
                  <a:lnTo>
                    <a:pt x="9" y="9"/>
                  </a:lnTo>
                  <a:lnTo>
                    <a:pt x="16" y="15"/>
                  </a:lnTo>
                  <a:lnTo>
                    <a:pt x="22" y="21"/>
                  </a:lnTo>
                  <a:lnTo>
                    <a:pt x="28" y="26"/>
                  </a:lnTo>
                  <a:lnTo>
                    <a:pt x="34" y="32"/>
                  </a:lnTo>
                  <a:lnTo>
                    <a:pt x="37" y="37"/>
                  </a:lnTo>
                  <a:lnTo>
                    <a:pt x="38" y="4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347" name="Freeform 221"/>
            <p:cNvSpPr>
              <a:spLocks/>
            </p:cNvSpPr>
            <p:nvPr/>
          </p:nvSpPr>
          <p:spPr bwMode="auto">
            <a:xfrm>
              <a:off x="93" y="589"/>
              <a:ext cx="11" cy="13"/>
            </a:xfrm>
            <a:custGeom>
              <a:avLst/>
              <a:gdLst>
                <a:gd name="T0" fmla="*/ 0 w 23"/>
                <a:gd name="T1" fmla="*/ 0 h 27"/>
                <a:gd name="T2" fmla="*/ 0 w 23"/>
                <a:gd name="T3" fmla="*/ 0 h 27"/>
                <a:gd name="T4" fmla="*/ 0 w 23"/>
                <a:gd name="T5" fmla="*/ 0 h 27"/>
                <a:gd name="T6" fmla="*/ 0 w 23"/>
                <a:gd name="T7" fmla="*/ 0 h 27"/>
                <a:gd name="T8" fmla="*/ 0 w 23"/>
                <a:gd name="T9" fmla="*/ 0 h 27"/>
                <a:gd name="T10" fmla="*/ 0 w 23"/>
                <a:gd name="T11" fmla="*/ 0 h 27"/>
                <a:gd name="T12" fmla="*/ 0 w 23"/>
                <a:gd name="T13" fmla="*/ 0 h 27"/>
                <a:gd name="T14" fmla="*/ 0 w 23"/>
                <a:gd name="T15" fmla="*/ 0 h 27"/>
                <a:gd name="T16" fmla="*/ 0 w 23"/>
                <a:gd name="T17" fmla="*/ 0 h 2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3" h="27">
                  <a:moveTo>
                    <a:pt x="23" y="27"/>
                  </a:moveTo>
                  <a:lnTo>
                    <a:pt x="18" y="25"/>
                  </a:lnTo>
                  <a:lnTo>
                    <a:pt x="8" y="19"/>
                  </a:lnTo>
                  <a:lnTo>
                    <a:pt x="0" y="9"/>
                  </a:lnTo>
                  <a:lnTo>
                    <a:pt x="0" y="0"/>
                  </a:lnTo>
                  <a:lnTo>
                    <a:pt x="6" y="9"/>
                  </a:lnTo>
                  <a:lnTo>
                    <a:pt x="15" y="16"/>
                  </a:lnTo>
                  <a:lnTo>
                    <a:pt x="23" y="22"/>
                  </a:lnTo>
                  <a:lnTo>
                    <a:pt x="23" y="27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348" name="Freeform 222"/>
            <p:cNvSpPr>
              <a:spLocks/>
            </p:cNvSpPr>
            <p:nvPr/>
          </p:nvSpPr>
          <p:spPr bwMode="auto">
            <a:xfrm>
              <a:off x="80" y="696"/>
              <a:ext cx="17" cy="15"/>
            </a:xfrm>
            <a:custGeom>
              <a:avLst/>
              <a:gdLst>
                <a:gd name="T0" fmla="*/ 0 w 33"/>
                <a:gd name="T1" fmla="*/ 0 h 29"/>
                <a:gd name="T2" fmla="*/ 1 w 33"/>
                <a:gd name="T3" fmla="*/ 1 h 29"/>
                <a:gd name="T4" fmla="*/ 1 w 33"/>
                <a:gd name="T5" fmla="*/ 1 h 29"/>
                <a:gd name="T6" fmla="*/ 1 w 33"/>
                <a:gd name="T7" fmla="*/ 1 h 29"/>
                <a:gd name="T8" fmla="*/ 1 w 33"/>
                <a:gd name="T9" fmla="*/ 1 h 29"/>
                <a:gd name="T10" fmla="*/ 1 w 33"/>
                <a:gd name="T11" fmla="*/ 1 h 29"/>
                <a:gd name="T12" fmla="*/ 1 w 33"/>
                <a:gd name="T13" fmla="*/ 1 h 29"/>
                <a:gd name="T14" fmla="*/ 1 w 33"/>
                <a:gd name="T15" fmla="*/ 1 h 29"/>
                <a:gd name="T16" fmla="*/ 1 w 33"/>
                <a:gd name="T17" fmla="*/ 1 h 29"/>
                <a:gd name="T18" fmla="*/ 1 w 33"/>
                <a:gd name="T19" fmla="*/ 1 h 29"/>
                <a:gd name="T20" fmla="*/ 1 w 33"/>
                <a:gd name="T21" fmla="*/ 1 h 29"/>
                <a:gd name="T22" fmla="*/ 1 w 33"/>
                <a:gd name="T23" fmla="*/ 1 h 29"/>
                <a:gd name="T24" fmla="*/ 0 w 33"/>
                <a:gd name="T25" fmla="*/ 0 h 2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3" h="29">
                  <a:moveTo>
                    <a:pt x="0" y="0"/>
                  </a:moveTo>
                  <a:lnTo>
                    <a:pt x="2" y="2"/>
                  </a:lnTo>
                  <a:lnTo>
                    <a:pt x="7" y="4"/>
                  </a:lnTo>
                  <a:lnTo>
                    <a:pt x="14" y="9"/>
                  </a:lnTo>
                  <a:lnTo>
                    <a:pt x="20" y="12"/>
                  </a:lnTo>
                  <a:lnTo>
                    <a:pt x="27" y="17"/>
                  </a:lnTo>
                  <a:lnTo>
                    <a:pt x="31" y="22"/>
                  </a:lnTo>
                  <a:lnTo>
                    <a:pt x="33" y="25"/>
                  </a:lnTo>
                  <a:lnTo>
                    <a:pt x="32" y="29"/>
                  </a:lnTo>
                  <a:lnTo>
                    <a:pt x="25" y="29"/>
                  </a:lnTo>
                  <a:lnTo>
                    <a:pt x="16" y="19"/>
                  </a:lnTo>
                  <a:lnTo>
                    <a:pt x="7" y="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349" name="Freeform 223"/>
            <p:cNvSpPr>
              <a:spLocks/>
            </p:cNvSpPr>
            <p:nvPr/>
          </p:nvSpPr>
          <p:spPr bwMode="auto">
            <a:xfrm>
              <a:off x="71" y="696"/>
              <a:ext cx="8" cy="18"/>
            </a:xfrm>
            <a:custGeom>
              <a:avLst/>
              <a:gdLst>
                <a:gd name="T0" fmla="*/ 1 w 16"/>
                <a:gd name="T1" fmla="*/ 0 h 35"/>
                <a:gd name="T2" fmla="*/ 1 w 16"/>
                <a:gd name="T3" fmla="*/ 1 h 35"/>
                <a:gd name="T4" fmla="*/ 1 w 16"/>
                <a:gd name="T5" fmla="*/ 1 h 35"/>
                <a:gd name="T6" fmla="*/ 0 w 16"/>
                <a:gd name="T7" fmla="*/ 1 h 35"/>
                <a:gd name="T8" fmla="*/ 1 w 16"/>
                <a:gd name="T9" fmla="*/ 1 h 35"/>
                <a:gd name="T10" fmla="*/ 1 w 16"/>
                <a:gd name="T11" fmla="*/ 1 h 35"/>
                <a:gd name="T12" fmla="*/ 1 w 16"/>
                <a:gd name="T13" fmla="*/ 1 h 35"/>
                <a:gd name="T14" fmla="*/ 1 w 16"/>
                <a:gd name="T15" fmla="*/ 1 h 35"/>
                <a:gd name="T16" fmla="*/ 1 w 16"/>
                <a:gd name="T17" fmla="*/ 0 h 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6" h="35">
                  <a:moveTo>
                    <a:pt x="16" y="0"/>
                  </a:moveTo>
                  <a:lnTo>
                    <a:pt x="12" y="5"/>
                  </a:lnTo>
                  <a:lnTo>
                    <a:pt x="6" y="17"/>
                  </a:lnTo>
                  <a:lnTo>
                    <a:pt x="0" y="27"/>
                  </a:lnTo>
                  <a:lnTo>
                    <a:pt x="1" y="35"/>
                  </a:lnTo>
                  <a:lnTo>
                    <a:pt x="6" y="33"/>
                  </a:lnTo>
                  <a:lnTo>
                    <a:pt x="10" y="23"/>
                  </a:lnTo>
                  <a:lnTo>
                    <a:pt x="14" y="9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350" name="Freeform 224"/>
            <p:cNvSpPr>
              <a:spLocks/>
            </p:cNvSpPr>
            <p:nvPr/>
          </p:nvSpPr>
          <p:spPr bwMode="auto">
            <a:xfrm>
              <a:off x="81" y="699"/>
              <a:ext cx="5" cy="20"/>
            </a:xfrm>
            <a:custGeom>
              <a:avLst/>
              <a:gdLst>
                <a:gd name="T0" fmla="*/ 0 w 11"/>
                <a:gd name="T1" fmla="*/ 0 h 41"/>
                <a:gd name="T2" fmla="*/ 0 w 11"/>
                <a:gd name="T3" fmla="*/ 0 h 41"/>
                <a:gd name="T4" fmla="*/ 0 w 11"/>
                <a:gd name="T5" fmla="*/ 0 h 41"/>
                <a:gd name="T6" fmla="*/ 0 w 11"/>
                <a:gd name="T7" fmla="*/ 0 h 41"/>
                <a:gd name="T8" fmla="*/ 0 w 11"/>
                <a:gd name="T9" fmla="*/ 0 h 41"/>
                <a:gd name="T10" fmla="*/ 0 w 11"/>
                <a:gd name="T11" fmla="*/ 0 h 41"/>
                <a:gd name="T12" fmla="*/ 0 w 11"/>
                <a:gd name="T13" fmla="*/ 0 h 41"/>
                <a:gd name="T14" fmla="*/ 0 w 11"/>
                <a:gd name="T15" fmla="*/ 0 h 41"/>
                <a:gd name="T16" fmla="*/ 0 w 11"/>
                <a:gd name="T17" fmla="*/ 0 h 4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1" h="41">
                  <a:moveTo>
                    <a:pt x="0" y="0"/>
                  </a:moveTo>
                  <a:lnTo>
                    <a:pt x="1" y="9"/>
                  </a:lnTo>
                  <a:lnTo>
                    <a:pt x="1" y="22"/>
                  </a:lnTo>
                  <a:lnTo>
                    <a:pt x="3" y="35"/>
                  </a:lnTo>
                  <a:lnTo>
                    <a:pt x="7" y="41"/>
                  </a:lnTo>
                  <a:lnTo>
                    <a:pt x="11" y="36"/>
                  </a:lnTo>
                  <a:lnTo>
                    <a:pt x="8" y="24"/>
                  </a:lnTo>
                  <a:lnTo>
                    <a:pt x="4" y="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351" name="Freeform 225"/>
            <p:cNvSpPr>
              <a:spLocks/>
            </p:cNvSpPr>
            <p:nvPr/>
          </p:nvSpPr>
          <p:spPr bwMode="auto">
            <a:xfrm>
              <a:off x="62" y="689"/>
              <a:ext cx="15" cy="18"/>
            </a:xfrm>
            <a:custGeom>
              <a:avLst/>
              <a:gdLst>
                <a:gd name="T0" fmla="*/ 1 w 30"/>
                <a:gd name="T1" fmla="*/ 0 h 36"/>
                <a:gd name="T2" fmla="*/ 1 w 30"/>
                <a:gd name="T3" fmla="*/ 1 h 36"/>
                <a:gd name="T4" fmla="*/ 1 w 30"/>
                <a:gd name="T5" fmla="*/ 1 h 36"/>
                <a:gd name="T6" fmla="*/ 1 w 30"/>
                <a:gd name="T7" fmla="*/ 1 h 36"/>
                <a:gd name="T8" fmla="*/ 0 w 30"/>
                <a:gd name="T9" fmla="*/ 1 h 36"/>
                <a:gd name="T10" fmla="*/ 0 w 30"/>
                <a:gd name="T11" fmla="*/ 1 h 36"/>
                <a:gd name="T12" fmla="*/ 1 w 30"/>
                <a:gd name="T13" fmla="*/ 1 h 36"/>
                <a:gd name="T14" fmla="*/ 1 w 30"/>
                <a:gd name="T15" fmla="*/ 1 h 36"/>
                <a:gd name="T16" fmla="*/ 1 w 30"/>
                <a:gd name="T17" fmla="*/ 1 h 36"/>
                <a:gd name="T18" fmla="*/ 1 w 30"/>
                <a:gd name="T19" fmla="*/ 1 h 36"/>
                <a:gd name="T20" fmla="*/ 1 w 30"/>
                <a:gd name="T21" fmla="*/ 1 h 36"/>
                <a:gd name="T22" fmla="*/ 1 w 30"/>
                <a:gd name="T23" fmla="*/ 1 h 36"/>
                <a:gd name="T24" fmla="*/ 1 w 30"/>
                <a:gd name="T25" fmla="*/ 0 h 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0" h="36">
                  <a:moveTo>
                    <a:pt x="30" y="0"/>
                  </a:moveTo>
                  <a:lnTo>
                    <a:pt x="23" y="11"/>
                  </a:lnTo>
                  <a:lnTo>
                    <a:pt x="15" y="24"/>
                  </a:lnTo>
                  <a:lnTo>
                    <a:pt x="6" y="34"/>
                  </a:lnTo>
                  <a:lnTo>
                    <a:pt x="0" y="36"/>
                  </a:lnTo>
                  <a:lnTo>
                    <a:pt x="0" y="32"/>
                  </a:lnTo>
                  <a:lnTo>
                    <a:pt x="3" y="29"/>
                  </a:lnTo>
                  <a:lnTo>
                    <a:pt x="6" y="23"/>
                  </a:lnTo>
                  <a:lnTo>
                    <a:pt x="12" y="17"/>
                  </a:lnTo>
                  <a:lnTo>
                    <a:pt x="18" y="13"/>
                  </a:lnTo>
                  <a:lnTo>
                    <a:pt x="23" y="7"/>
                  </a:lnTo>
                  <a:lnTo>
                    <a:pt x="28" y="3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352" name="Freeform 226"/>
            <p:cNvSpPr>
              <a:spLocks/>
            </p:cNvSpPr>
            <p:nvPr/>
          </p:nvSpPr>
          <p:spPr bwMode="auto">
            <a:xfrm>
              <a:off x="63" y="592"/>
              <a:ext cx="26" cy="5"/>
            </a:xfrm>
            <a:custGeom>
              <a:avLst/>
              <a:gdLst>
                <a:gd name="T0" fmla="*/ 1 w 52"/>
                <a:gd name="T1" fmla="*/ 1 h 10"/>
                <a:gd name="T2" fmla="*/ 1 w 52"/>
                <a:gd name="T3" fmla="*/ 1 h 10"/>
                <a:gd name="T4" fmla="*/ 1 w 52"/>
                <a:gd name="T5" fmla="*/ 1 h 10"/>
                <a:gd name="T6" fmla="*/ 1 w 52"/>
                <a:gd name="T7" fmla="*/ 1 h 10"/>
                <a:gd name="T8" fmla="*/ 1 w 52"/>
                <a:gd name="T9" fmla="*/ 1 h 10"/>
                <a:gd name="T10" fmla="*/ 1 w 52"/>
                <a:gd name="T11" fmla="*/ 1 h 10"/>
                <a:gd name="T12" fmla="*/ 1 w 52"/>
                <a:gd name="T13" fmla="*/ 1 h 10"/>
                <a:gd name="T14" fmla="*/ 1 w 52"/>
                <a:gd name="T15" fmla="*/ 1 h 10"/>
                <a:gd name="T16" fmla="*/ 0 w 52"/>
                <a:gd name="T17" fmla="*/ 1 h 10"/>
                <a:gd name="T18" fmla="*/ 1 w 52"/>
                <a:gd name="T19" fmla="*/ 1 h 10"/>
                <a:gd name="T20" fmla="*/ 1 w 52"/>
                <a:gd name="T21" fmla="*/ 0 h 10"/>
                <a:gd name="T22" fmla="*/ 1 w 52"/>
                <a:gd name="T23" fmla="*/ 0 h 10"/>
                <a:gd name="T24" fmla="*/ 1 w 52"/>
                <a:gd name="T25" fmla="*/ 1 h 10"/>
                <a:gd name="T26" fmla="*/ 1 w 52"/>
                <a:gd name="T27" fmla="*/ 1 h 10"/>
                <a:gd name="T28" fmla="*/ 1 w 52"/>
                <a:gd name="T29" fmla="*/ 1 h 10"/>
                <a:gd name="T30" fmla="*/ 1 w 52"/>
                <a:gd name="T31" fmla="*/ 1 h 10"/>
                <a:gd name="T32" fmla="*/ 1 w 52"/>
                <a:gd name="T33" fmla="*/ 1 h 1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2" h="10">
                  <a:moveTo>
                    <a:pt x="52" y="9"/>
                  </a:moveTo>
                  <a:lnTo>
                    <a:pt x="46" y="9"/>
                  </a:lnTo>
                  <a:lnTo>
                    <a:pt x="38" y="10"/>
                  </a:lnTo>
                  <a:lnTo>
                    <a:pt x="30" y="10"/>
                  </a:lnTo>
                  <a:lnTo>
                    <a:pt x="22" y="10"/>
                  </a:lnTo>
                  <a:lnTo>
                    <a:pt x="14" y="10"/>
                  </a:lnTo>
                  <a:lnTo>
                    <a:pt x="7" y="9"/>
                  </a:lnTo>
                  <a:lnTo>
                    <a:pt x="2" y="7"/>
                  </a:lnTo>
                  <a:lnTo>
                    <a:pt x="0" y="3"/>
                  </a:lnTo>
                  <a:lnTo>
                    <a:pt x="1" y="1"/>
                  </a:lnTo>
                  <a:lnTo>
                    <a:pt x="5" y="0"/>
                  </a:lnTo>
                  <a:lnTo>
                    <a:pt x="12" y="0"/>
                  </a:lnTo>
                  <a:lnTo>
                    <a:pt x="20" y="2"/>
                  </a:lnTo>
                  <a:lnTo>
                    <a:pt x="28" y="5"/>
                  </a:lnTo>
                  <a:lnTo>
                    <a:pt x="38" y="7"/>
                  </a:lnTo>
                  <a:lnTo>
                    <a:pt x="46" y="8"/>
                  </a:lnTo>
                  <a:lnTo>
                    <a:pt x="52" y="9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353" name="Freeform 227"/>
            <p:cNvSpPr>
              <a:spLocks/>
            </p:cNvSpPr>
            <p:nvPr/>
          </p:nvSpPr>
          <p:spPr bwMode="auto">
            <a:xfrm>
              <a:off x="68" y="582"/>
              <a:ext cx="25" cy="8"/>
            </a:xfrm>
            <a:custGeom>
              <a:avLst/>
              <a:gdLst>
                <a:gd name="T0" fmla="*/ 1 w 49"/>
                <a:gd name="T1" fmla="*/ 0 h 18"/>
                <a:gd name="T2" fmla="*/ 1 w 49"/>
                <a:gd name="T3" fmla="*/ 0 h 18"/>
                <a:gd name="T4" fmla="*/ 1 w 49"/>
                <a:gd name="T5" fmla="*/ 0 h 18"/>
                <a:gd name="T6" fmla="*/ 1 w 49"/>
                <a:gd name="T7" fmla="*/ 0 h 18"/>
                <a:gd name="T8" fmla="*/ 1 w 49"/>
                <a:gd name="T9" fmla="*/ 0 h 18"/>
                <a:gd name="T10" fmla="*/ 1 w 49"/>
                <a:gd name="T11" fmla="*/ 0 h 18"/>
                <a:gd name="T12" fmla="*/ 1 w 49"/>
                <a:gd name="T13" fmla="*/ 0 h 18"/>
                <a:gd name="T14" fmla="*/ 1 w 49"/>
                <a:gd name="T15" fmla="*/ 0 h 18"/>
                <a:gd name="T16" fmla="*/ 0 w 49"/>
                <a:gd name="T17" fmla="*/ 0 h 18"/>
                <a:gd name="T18" fmla="*/ 1 w 49"/>
                <a:gd name="T19" fmla="*/ 0 h 18"/>
                <a:gd name="T20" fmla="*/ 1 w 49"/>
                <a:gd name="T21" fmla="*/ 0 h 18"/>
                <a:gd name="T22" fmla="*/ 1 w 49"/>
                <a:gd name="T23" fmla="*/ 0 h 18"/>
                <a:gd name="T24" fmla="*/ 1 w 49"/>
                <a:gd name="T25" fmla="*/ 0 h 18"/>
                <a:gd name="T26" fmla="*/ 1 w 49"/>
                <a:gd name="T27" fmla="*/ 0 h 18"/>
                <a:gd name="T28" fmla="*/ 1 w 49"/>
                <a:gd name="T29" fmla="*/ 0 h 18"/>
                <a:gd name="T30" fmla="*/ 1 w 49"/>
                <a:gd name="T31" fmla="*/ 0 h 18"/>
                <a:gd name="T32" fmla="*/ 1 w 49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9" h="18">
                  <a:moveTo>
                    <a:pt x="49" y="18"/>
                  </a:moveTo>
                  <a:lnTo>
                    <a:pt x="45" y="18"/>
                  </a:lnTo>
                  <a:lnTo>
                    <a:pt x="38" y="16"/>
                  </a:lnTo>
                  <a:lnTo>
                    <a:pt x="30" y="15"/>
                  </a:lnTo>
                  <a:lnTo>
                    <a:pt x="22" y="14"/>
                  </a:lnTo>
                  <a:lnTo>
                    <a:pt x="14" y="12"/>
                  </a:lnTo>
                  <a:lnTo>
                    <a:pt x="7" y="10"/>
                  </a:lnTo>
                  <a:lnTo>
                    <a:pt x="2" y="6"/>
                  </a:lnTo>
                  <a:lnTo>
                    <a:pt x="0" y="3"/>
                  </a:lnTo>
                  <a:lnTo>
                    <a:pt x="1" y="0"/>
                  </a:lnTo>
                  <a:lnTo>
                    <a:pt x="7" y="0"/>
                  </a:lnTo>
                  <a:lnTo>
                    <a:pt x="14" y="3"/>
                  </a:lnTo>
                  <a:lnTo>
                    <a:pt x="22" y="6"/>
                  </a:lnTo>
                  <a:lnTo>
                    <a:pt x="31" y="10"/>
                  </a:lnTo>
                  <a:lnTo>
                    <a:pt x="39" y="13"/>
                  </a:lnTo>
                  <a:lnTo>
                    <a:pt x="46" y="16"/>
                  </a:lnTo>
                  <a:lnTo>
                    <a:pt x="49" y="1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354" name="Freeform 228"/>
            <p:cNvSpPr>
              <a:spLocks/>
            </p:cNvSpPr>
            <p:nvPr/>
          </p:nvSpPr>
          <p:spPr bwMode="auto">
            <a:xfrm>
              <a:off x="56" y="605"/>
              <a:ext cx="25" cy="5"/>
            </a:xfrm>
            <a:custGeom>
              <a:avLst/>
              <a:gdLst>
                <a:gd name="T0" fmla="*/ 1 w 48"/>
                <a:gd name="T1" fmla="*/ 0 h 11"/>
                <a:gd name="T2" fmla="*/ 1 w 48"/>
                <a:gd name="T3" fmla="*/ 0 h 11"/>
                <a:gd name="T4" fmla="*/ 1 w 48"/>
                <a:gd name="T5" fmla="*/ 0 h 11"/>
                <a:gd name="T6" fmla="*/ 1 w 48"/>
                <a:gd name="T7" fmla="*/ 0 h 11"/>
                <a:gd name="T8" fmla="*/ 1 w 48"/>
                <a:gd name="T9" fmla="*/ 0 h 11"/>
                <a:gd name="T10" fmla="*/ 1 w 48"/>
                <a:gd name="T11" fmla="*/ 0 h 11"/>
                <a:gd name="T12" fmla="*/ 1 w 48"/>
                <a:gd name="T13" fmla="*/ 0 h 11"/>
                <a:gd name="T14" fmla="*/ 1 w 48"/>
                <a:gd name="T15" fmla="*/ 0 h 11"/>
                <a:gd name="T16" fmla="*/ 0 w 48"/>
                <a:gd name="T17" fmla="*/ 0 h 11"/>
                <a:gd name="T18" fmla="*/ 0 w 48"/>
                <a:gd name="T19" fmla="*/ 0 h 11"/>
                <a:gd name="T20" fmla="*/ 1 w 48"/>
                <a:gd name="T21" fmla="*/ 0 h 11"/>
                <a:gd name="T22" fmla="*/ 1 w 48"/>
                <a:gd name="T23" fmla="*/ 0 h 11"/>
                <a:gd name="T24" fmla="*/ 1 w 48"/>
                <a:gd name="T25" fmla="*/ 0 h 11"/>
                <a:gd name="T26" fmla="*/ 1 w 48"/>
                <a:gd name="T27" fmla="*/ 0 h 11"/>
                <a:gd name="T28" fmla="*/ 1 w 48"/>
                <a:gd name="T29" fmla="*/ 0 h 11"/>
                <a:gd name="T30" fmla="*/ 1 w 48"/>
                <a:gd name="T31" fmla="*/ 0 h 11"/>
                <a:gd name="T32" fmla="*/ 1 w 48"/>
                <a:gd name="T33" fmla="*/ 0 h 1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8" h="11">
                  <a:moveTo>
                    <a:pt x="48" y="5"/>
                  </a:moveTo>
                  <a:lnTo>
                    <a:pt x="46" y="7"/>
                  </a:lnTo>
                  <a:lnTo>
                    <a:pt x="41" y="8"/>
                  </a:lnTo>
                  <a:lnTo>
                    <a:pt x="34" y="11"/>
                  </a:lnTo>
                  <a:lnTo>
                    <a:pt x="26" y="11"/>
                  </a:lnTo>
                  <a:lnTo>
                    <a:pt x="17" y="11"/>
                  </a:lnTo>
                  <a:lnTo>
                    <a:pt x="10" y="10"/>
                  </a:lnTo>
                  <a:lnTo>
                    <a:pt x="3" y="8"/>
                  </a:lnTo>
                  <a:lnTo>
                    <a:pt x="0" y="5"/>
                  </a:lnTo>
                  <a:lnTo>
                    <a:pt x="0" y="2"/>
                  </a:lnTo>
                  <a:lnTo>
                    <a:pt x="3" y="0"/>
                  </a:lnTo>
                  <a:lnTo>
                    <a:pt x="10" y="0"/>
                  </a:lnTo>
                  <a:lnTo>
                    <a:pt x="17" y="2"/>
                  </a:lnTo>
                  <a:lnTo>
                    <a:pt x="26" y="3"/>
                  </a:lnTo>
                  <a:lnTo>
                    <a:pt x="34" y="4"/>
                  </a:lnTo>
                  <a:lnTo>
                    <a:pt x="42" y="5"/>
                  </a:lnTo>
                  <a:lnTo>
                    <a:pt x="48" y="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355" name="Freeform 229"/>
            <p:cNvSpPr>
              <a:spLocks/>
            </p:cNvSpPr>
            <p:nvPr/>
          </p:nvSpPr>
          <p:spPr bwMode="auto">
            <a:xfrm>
              <a:off x="50" y="617"/>
              <a:ext cx="28" cy="8"/>
            </a:xfrm>
            <a:custGeom>
              <a:avLst/>
              <a:gdLst>
                <a:gd name="T0" fmla="*/ 1 w 56"/>
                <a:gd name="T1" fmla="*/ 0 h 16"/>
                <a:gd name="T2" fmla="*/ 1 w 56"/>
                <a:gd name="T3" fmla="*/ 1 h 16"/>
                <a:gd name="T4" fmla="*/ 1 w 56"/>
                <a:gd name="T5" fmla="*/ 1 h 16"/>
                <a:gd name="T6" fmla="*/ 1 w 56"/>
                <a:gd name="T7" fmla="*/ 1 h 16"/>
                <a:gd name="T8" fmla="*/ 1 w 56"/>
                <a:gd name="T9" fmla="*/ 1 h 16"/>
                <a:gd name="T10" fmla="*/ 1 w 56"/>
                <a:gd name="T11" fmla="*/ 1 h 16"/>
                <a:gd name="T12" fmla="*/ 1 w 56"/>
                <a:gd name="T13" fmla="*/ 1 h 16"/>
                <a:gd name="T14" fmla="*/ 1 w 56"/>
                <a:gd name="T15" fmla="*/ 1 h 16"/>
                <a:gd name="T16" fmla="*/ 0 w 56"/>
                <a:gd name="T17" fmla="*/ 1 h 16"/>
                <a:gd name="T18" fmla="*/ 1 w 56"/>
                <a:gd name="T19" fmla="*/ 1 h 16"/>
                <a:gd name="T20" fmla="*/ 1 w 56"/>
                <a:gd name="T21" fmla="*/ 1 h 16"/>
                <a:gd name="T22" fmla="*/ 1 w 56"/>
                <a:gd name="T23" fmla="*/ 1 h 16"/>
                <a:gd name="T24" fmla="*/ 1 w 56"/>
                <a:gd name="T25" fmla="*/ 1 h 16"/>
                <a:gd name="T26" fmla="*/ 1 w 56"/>
                <a:gd name="T27" fmla="*/ 1 h 16"/>
                <a:gd name="T28" fmla="*/ 1 w 56"/>
                <a:gd name="T29" fmla="*/ 1 h 16"/>
                <a:gd name="T30" fmla="*/ 1 w 56"/>
                <a:gd name="T31" fmla="*/ 1 h 16"/>
                <a:gd name="T32" fmla="*/ 1 w 56"/>
                <a:gd name="T33" fmla="*/ 0 h 1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6" h="16">
                  <a:moveTo>
                    <a:pt x="56" y="0"/>
                  </a:moveTo>
                  <a:lnTo>
                    <a:pt x="51" y="3"/>
                  </a:lnTo>
                  <a:lnTo>
                    <a:pt x="43" y="7"/>
                  </a:lnTo>
                  <a:lnTo>
                    <a:pt x="33" y="10"/>
                  </a:lnTo>
                  <a:lnTo>
                    <a:pt x="25" y="13"/>
                  </a:lnTo>
                  <a:lnTo>
                    <a:pt x="16" y="16"/>
                  </a:lnTo>
                  <a:lnTo>
                    <a:pt x="8" y="16"/>
                  </a:lnTo>
                  <a:lnTo>
                    <a:pt x="3" y="16"/>
                  </a:lnTo>
                  <a:lnTo>
                    <a:pt x="0" y="12"/>
                  </a:lnTo>
                  <a:lnTo>
                    <a:pt x="1" y="9"/>
                  </a:lnTo>
                  <a:lnTo>
                    <a:pt x="7" y="7"/>
                  </a:lnTo>
                  <a:lnTo>
                    <a:pt x="14" y="4"/>
                  </a:lnTo>
                  <a:lnTo>
                    <a:pt x="23" y="3"/>
                  </a:lnTo>
                  <a:lnTo>
                    <a:pt x="33" y="3"/>
                  </a:lnTo>
                  <a:lnTo>
                    <a:pt x="43" y="2"/>
                  </a:lnTo>
                  <a:lnTo>
                    <a:pt x="51" y="1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356" name="Freeform 230"/>
            <p:cNvSpPr>
              <a:spLocks/>
            </p:cNvSpPr>
            <p:nvPr/>
          </p:nvSpPr>
          <p:spPr bwMode="auto">
            <a:xfrm>
              <a:off x="43" y="629"/>
              <a:ext cx="30" cy="10"/>
            </a:xfrm>
            <a:custGeom>
              <a:avLst/>
              <a:gdLst>
                <a:gd name="T0" fmla="*/ 0 w 61"/>
                <a:gd name="T1" fmla="*/ 0 h 20"/>
                <a:gd name="T2" fmla="*/ 0 w 61"/>
                <a:gd name="T3" fmla="*/ 1 h 20"/>
                <a:gd name="T4" fmla="*/ 0 w 61"/>
                <a:gd name="T5" fmla="*/ 1 h 20"/>
                <a:gd name="T6" fmla="*/ 0 w 61"/>
                <a:gd name="T7" fmla="*/ 1 h 20"/>
                <a:gd name="T8" fmla="*/ 0 w 61"/>
                <a:gd name="T9" fmla="*/ 1 h 20"/>
                <a:gd name="T10" fmla="*/ 0 w 61"/>
                <a:gd name="T11" fmla="*/ 1 h 20"/>
                <a:gd name="T12" fmla="*/ 0 w 61"/>
                <a:gd name="T13" fmla="*/ 1 h 20"/>
                <a:gd name="T14" fmla="*/ 0 w 61"/>
                <a:gd name="T15" fmla="*/ 1 h 20"/>
                <a:gd name="T16" fmla="*/ 0 w 61"/>
                <a:gd name="T17" fmla="*/ 1 h 20"/>
                <a:gd name="T18" fmla="*/ 0 w 61"/>
                <a:gd name="T19" fmla="*/ 1 h 20"/>
                <a:gd name="T20" fmla="*/ 0 w 61"/>
                <a:gd name="T21" fmla="*/ 1 h 20"/>
                <a:gd name="T22" fmla="*/ 0 w 61"/>
                <a:gd name="T23" fmla="*/ 1 h 20"/>
                <a:gd name="T24" fmla="*/ 0 w 61"/>
                <a:gd name="T25" fmla="*/ 1 h 20"/>
                <a:gd name="T26" fmla="*/ 0 w 61"/>
                <a:gd name="T27" fmla="*/ 1 h 20"/>
                <a:gd name="T28" fmla="*/ 0 w 61"/>
                <a:gd name="T29" fmla="*/ 1 h 20"/>
                <a:gd name="T30" fmla="*/ 0 w 61"/>
                <a:gd name="T31" fmla="*/ 1 h 20"/>
                <a:gd name="T32" fmla="*/ 0 w 61"/>
                <a:gd name="T33" fmla="*/ 0 h 2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61" h="20">
                  <a:moveTo>
                    <a:pt x="61" y="0"/>
                  </a:moveTo>
                  <a:lnTo>
                    <a:pt x="56" y="2"/>
                  </a:lnTo>
                  <a:lnTo>
                    <a:pt x="47" y="7"/>
                  </a:lnTo>
                  <a:lnTo>
                    <a:pt x="37" y="10"/>
                  </a:lnTo>
                  <a:lnTo>
                    <a:pt x="27" y="15"/>
                  </a:lnTo>
                  <a:lnTo>
                    <a:pt x="16" y="17"/>
                  </a:lnTo>
                  <a:lnTo>
                    <a:pt x="8" y="20"/>
                  </a:lnTo>
                  <a:lnTo>
                    <a:pt x="3" y="18"/>
                  </a:lnTo>
                  <a:lnTo>
                    <a:pt x="0" y="16"/>
                  </a:lnTo>
                  <a:lnTo>
                    <a:pt x="3" y="12"/>
                  </a:lnTo>
                  <a:lnTo>
                    <a:pt x="9" y="9"/>
                  </a:lnTo>
                  <a:lnTo>
                    <a:pt x="19" y="7"/>
                  </a:lnTo>
                  <a:lnTo>
                    <a:pt x="29" y="5"/>
                  </a:lnTo>
                  <a:lnTo>
                    <a:pt x="39" y="3"/>
                  </a:lnTo>
                  <a:lnTo>
                    <a:pt x="49" y="2"/>
                  </a:lnTo>
                  <a:lnTo>
                    <a:pt x="57" y="1"/>
                  </a:lnTo>
                  <a:lnTo>
                    <a:pt x="61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357" name="Freeform 231"/>
            <p:cNvSpPr>
              <a:spLocks/>
            </p:cNvSpPr>
            <p:nvPr/>
          </p:nvSpPr>
          <p:spPr bwMode="auto">
            <a:xfrm>
              <a:off x="40" y="653"/>
              <a:ext cx="33" cy="17"/>
            </a:xfrm>
            <a:custGeom>
              <a:avLst/>
              <a:gdLst>
                <a:gd name="T0" fmla="*/ 1 w 65"/>
                <a:gd name="T1" fmla="*/ 0 h 35"/>
                <a:gd name="T2" fmla="*/ 1 w 65"/>
                <a:gd name="T3" fmla="*/ 0 h 35"/>
                <a:gd name="T4" fmla="*/ 1 w 65"/>
                <a:gd name="T5" fmla="*/ 0 h 35"/>
                <a:gd name="T6" fmla="*/ 1 w 65"/>
                <a:gd name="T7" fmla="*/ 0 h 35"/>
                <a:gd name="T8" fmla="*/ 1 w 65"/>
                <a:gd name="T9" fmla="*/ 0 h 35"/>
                <a:gd name="T10" fmla="*/ 1 w 65"/>
                <a:gd name="T11" fmla="*/ 0 h 35"/>
                <a:gd name="T12" fmla="*/ 1 w 65"/>
                <a:gd name="T13" fmla="*/ 0 h 35"/>
                <a:gd name="T14" fmla="*/ 1 w 65"/>
                <a:gd name="T15" fmla="*/ 0 h 35"/>
                <a:gd name="T16" fmla="*/ 0 w 65"/>
                <a:gd name="T17" fmla="*/ 0 h 35"/>
                <a:gd name="T18" fmla="*/ 1 w 65"/>
                <a:gd name="T19" fmla="*/ 0 h 35"/>
                <a:gd name="T20" fmla="*/ 1 w 65"/>
                <a:gd name="T21" fmla="*/ 0 h 35"/>
                <a:gd name="T22" fmla="*/ 1 w 65"/>
                <a:gd name="T23" fmla="*/ 0 h 35"/>
                <a:gd name="T24" fmla="*/ 1 w 65"/>
                <a:gd name="T25" fmla="*/ 0 h 35"/>
                <a:gd name="T26" fmla="*/ 1 w 65"/>
                <a:gd name="T27" fmla="*/ 0 h 35"/>
                <a:gd name="T28" fmla="*/ 1 w 65"/>
                <a:gd name="T29" fmla="*/ 0 h 35"/>
                <a:gd name="T30" fmla="*/ 1 w 65"/>
                <a:gd name="T31" fmla="*/ 0 h 35"/>
                <a:gd name="T32" fmla="*/ 1 w 65"/>
                <a:gd name="T33" fmla="*/ 0 h 3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65" h="35">
                  <a:moveTo>
                    <a:pt x="65" y="0"/>
                  </a:moveTo>
                  <a:lnTo>
                    <a:pt x="60" y="6"/>
                  </a:lnTo>
                  <a:lnTo>
                    <a:pt x="50" y="13"/>
                  </a:lnTo>
                  <a:lnTo>
                    <a:pt x="41" y="19"/>
                  </a:lnTo>
                  <a:lnTo>
                    <a:pt x="30" y="24"/>
                  </a:lnTo>
                  <a:lnTo>
                    <a:pt x="19" y="30"/>
                  </a:lnTo>
                  <a:lnTo>
                    <a:pt x="10" y="34"/>
                  </a:lnTo>
                  <a:lnTo>
                    <a:pt x="3" y="35"/>
                  </a:lnTo>
                  <a:lnTo>
                    <a:pt x="0" y="32"/>
                  </a:lnTo>
                  <a:lnTo>
                    <a:pt x="1" y="29"/>
                  </a:lnTo>
                  <a:lnTo>
                    <a:pt x="8" y="25"/>
                  </a:lnTo>
                  <a:lnTo>
                    <a:pt x="17" y="21"/>
                  </a:lnTo>
                  <a:lnTo>
                    <a:pt x="28" y="16"/>
                  </a:lnTo>
                  <a:lnTo>
                    <a:pt x="41" y="13"/>
                  </a:lnTo>
                  <a:lnTo>
                    <a:pt x="51" y="8"/>
                  </a:lnTo>
                  <a:lnTo>
                    <a:pt x="61" y="4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358" name="Freeform 232"/>
            <p:cNvSpPr>
              <a:spLocks/>
            </p:cNvSpPr>
            <p:nvPr/>
          </p:nvSpPr>
          <p:spPr bwMode="auto">
            <a:xfrm>
              <a:off x="45" y="679"/>
              <a:ext cx="31" cy="20"/>
            </a:xfrm>
            <a:custGeom>
              <a:avLst/>
              <a:gdLst>
                <a:gd name="T0" fmla="*/ 1 w 61"/>
                <a:gd name="T1" fmla="*/ 0 h 39"/>
                <a:gd name="T2" fmla="*/ 1 w 61"/>
                <a:gd name="T3" fmla="*/ 1 h 39"/>
                <a:gd name="T4" fmla="*/ 1 w 61"/>
                <a:gd name="T5" fmla="*/ 1 h 39"/>
                <a:gd name="T6" fmla="*/ 1 w 61"/>
                <a:gd name="T7" fmla="*/ 1 h 39"/>
                <a:gd name="T8" fmla="*/ 1 w 61"/>
                <a:gd name="T9" fmla="*/ 1 h 39"/>
                <a:gd name="T10" fmla="*/ 1 w 61"/>
                <a:gd name="T11" fmla="*/ 1 h 39"/>
                <a:gd name="T12" fmla="*/ 1 w 61"/>
                <a:gd name="T13" fmla="*/ 1 h 39"/>
                <a:gd name="T14" fmla="*/ 1 w 61"/>
                <a:gd name="T15" fmla="*/ 1 h 39"/>
                <a:gd name="T16" fmla="*/ 0 w 61"/>
                <a:gd name="T17" fmla="*/ 1 h 39"/>
                <a:gd name="T18" fmla="*/ 1 w 61"/>
                <a:gd name="T19" fmla="*/ 1 h 39"/>
                <a:gd name="T20" fmla="*/ 1 w 61"/>
                <a:gd name="T21" fmla="*/ 1 h 39"/>
                <a:gd name="T22" fmla="*/ 1 w 61"/>
                <a:gd name="T23" fmla="*/ 1 h 39"/>
                <a:gd name="T24" fmla="*/ 1 w 61"/>
                <a:gd name="T25" fmla="*/ 1 h 39"/>
                <a:gd name="T26" fmla="*/ 1 w 61"/>
                <a:gd name="T27" fmla="*/ 1 h 39"/>
                <a:gd name="T28" fmla="*/ 1 w 61"/>
                <a:gd name="T29" fmla="*/ 1 h 39"/>
                <a:gd name="T30" fmla="*/ 1 w 61"/>
                <a:gd name="T31" fmla="*/ 1 h 39"/>
                <a:gd name="T32" fmla="*/ 1 w 61"/>
                <a:gd name="T33" fmla="*/ 0 h 3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61" h="39">
                  <a:moveTo>
                    <a:pt x="61" y="0"/>
                  </a:moveTo>
                  <a:lnTo>
                    <a:pt x="56" y="5"/>
                  </a:lnTo>
                  <a:lnTo>
                    <a:pt x="48" y="12"/>
                  </a:lnTo>
                  <a:lnTo>
                    <a:pt x="39" y="19"/>
                  </a:lnTo>
                  <a:lnTo>
                    <a:pt x="29" y="25"/>
                  </a:lnTo>
                  <a:lnTo>
                    <a:pt x="18" y="32"/>
                  </a:lnTo>
                  <a:lnTo>
                    <a:pt x="10" y="37"/>
                  </a:lnTo>
                  <a:lnTo>
                    <a:pt x="3" y="39"/>
                  </a:lnTo>
                  <a:lnTo>
                    <a:pt x="0" y="37"/>
                  </a:lnTo>
                  <a:lnTo>
                    <a:pt x="1" y="32"/>
                  </a:lnTo>
                  <a:lnTo>
                    <a:pt x="7" y="28"/>
                  </a:lnTo>
                  <a:lnTo>
                    <a:pt x="16" y="22"/>
                  </a:lnTo>
                  <a:lnTo>
                    <a:pt x="28" y="16"/>
                  </a:lnTo>
                  <a:lnTo>
                    <a:pt x="38" y="12"/>
                  </a:lnTo>
                  <a:lnTo>
                    <a:pt x="48" y="7"/>
                  </a:lnTo>
                  <a:lnTo>
                    <a:pt x="56" y="2"/>
                  </a:lnTo>
                  <a:lnTo>
                    <a:pt x="61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359" name="Freeform 233"/>
            <p:cNvSpPr>
              <a:spLocks/>
            </p:cNvSpPr>
            <p:nvPr/>
          </p:nvSpPr>
          <p:spPr bwMode="auto">
            <a:xfrm>
              <a:off x="44" y="641"/>
              <a:ext cx="28" cy="17"/>
            </a:xfrm>
            <a:custGeom>
              <a:avLst/>
              <a:gdLst>
                <a:gd name="T0" fmla="*/ 1 w 55"/>
                <a:gd name="T1" fmla="*/ 0 h 33"/>
                <a:gd name="T2" fmla="*/ 1 w 55"/>
                <a:gd name="T3" fmla="*/ 1 h 33"/>
                <a:gd name="T4" fmla="*/ 1 w 55"/>
                <a:gd name="T5" fmla="*/ 1 h 33"/>
                <a:gd name="T6" fmla="*/ 1 w 55"/>
                <a:gd name="T7" fmla="*/ 1 h 33"/>
                <a:gd name="T8" fmla="*/ 1 w 55"/>
                <a:gd name="T9" fmla="*/ 1 h 33"/>
                <a:gd name="T10" fmla="*/ 1 w 55"/>
                <a:gd name="T11" fmla="*/ 1 h 33"/>
                <a:gd name="T12" fmla="*/ 1 w 55"/>
                <a:gd name="T13" fmla="*/ 1 h 33"/>
                <a:gd name="T14" fmla="*/ 1 w 55"/>
                <a:gd name="T15" fmla="*/ 1 h 33"/>
                <a:gd name="T16" fmla="*/ 0 w 55"/>
                <a:gd name="T17" fmla="*/ 1 h 33"/>
                <a:gd name="T18" fmla="*/ 1 w 55"/>
                <a:gd name="T19" fmla="*/ 1 h 33"/>
                <a:gd name="T20" fmla="*/ 1 w 55"/>
                <a:gd name="T21" fmla="*/ 1 h 33"/>
                <a:gd name="T22" fmla="*/ 1 w 55"/>
                <a:gd name="T23" fmla="*/ 1 h 33"/>
                <a:gd name="T24" fmla="*/ 1 w 55"/>
                <a:gd name="T25" fmla="*/ 1 h 33"/>
                <a:gd name="T26" fmla="*/ 1 w 55"/>
                <a:gd name="T27" fmla="*/ 1 h 33"/>
                <a:gd name="T28" fmla="*/ 1 w 55"/>
                <a:gd name="T29" fmla="*/ 1 h 33"/>
                <a:gd name="T30" fmla="*/ 1 w 55"/>
                <a:gd name="T31" fmla="*/ 1 h 33"/>
                <a:gd name="T32" fmla="*/ 1 w 55"/>
                <a:gd name="T33" fmla="*/ 0 h 3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5" h="33">
                  <a:moveTo>
                    <a:pt x="55" y="0"/>
                  </a:moveTo>
                  <a:lnTo>
                    <a:pt x="50" y="5"/>
                  </a:lnTo>
                  <a:lnTo>
                    <a:pt x="42" y="10"/>
                  </a:lnTo>
                  <a:lnTo>
                    <a:pt x="34" y="16"/>
                  </a:lnTo>
                  <a:lnTo>
                    <a:pt x="24" y="23"/>
                  </a:lnTo>
                  <a:lnTo>
                    <a:pt x="16" y="29"/>
                  </a:lnTo>
                  <a:lnTo>
                    <a:pt x="8" y="32"/>
                  </a:lnTo>
                  <a:lnTo>
                    <a:pt x="2" y="33"/>
                  </a:lnTo>
                  <a:lnTo>
                    <a:pt x="0" y="31"/>
                  </a:lnTo>
                  <a:lnTo>
                    <a:pt x="2" y="27"/>
                  </a:lnTo>
                  <a:lnTo>
                    <a:pt x="7" y="22"/>
                  </a:lnTo>
                  <a:lnTo>
                    <a:pt x="15" y="17"/>
                  </a:lnTo>
                  <a:lnTo>
                    <a:pt x="25" y="13"/>
                  </a:lnTo>
                  <a:lnTo>
                    <a:pt x="34" y="8"/>
                  </a:lnTo>
                  <a:lnTo>
                    <a:pt x="43" y="5"/>
                  </a:lnTo>
                  <a:lnTo>
                    <a:pt x="50" y="2"/>
                  </a:lnTo>
                  <a:lnTo>
                    <a:pt x="55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360" name="Freeform 234"/>
            <p:cNvSpPr>
              <a:spLocks/>
            </p:cNvSpPr>
            <p:nvPr/>
          </p:nvSpPr>
          <p:spPr bwMode="auto">
            <a:xfrm>
              <a:off x="70" y="642"/>
              <a:ext cx="40" cy="26"/>
            </a:xfrm>
            <a:custGeom>
              <a:avLst/>
              <a:gdLst>
                <a:gd name="T0" fmla="*/ 0 w 81"/>
                <a:gd name="T1" fmla="*/ 1 h 51"/>
                <a:gd name="T2" fmla="*/ 0 w 81"/>
                <a:gd name="T3" fmla="*/ 1 h 51"/>
                <a:gd name="T4" fmla="*/ 0 w 81"/>
                <a:gd name="T5" fmla="*/ 1 h 51"/>
                <a:gd name="T6" fmla="*/ 0 w 81"/>
                <a:gd name="T7" fmla="*/ 1 h 51"/>
                <a:gd name="T8" fmla="*/ 0 w 81"/>
                <a:gd name="T9" fmla="*/ 1 h 51"/>
                <a:gd name="T10" fmla="*/ 0 w 81"/>
                <a:gd name="T11" fmla="*/ 1 h 51"/>
                <a:gd name="T12" fmla="*/ 0 w 81"/>
                <a:gd name="T13" fmla="*/ 1 h 51"/>
                <a:gd name="T14" fmla="*/ 0 w 81"/>
                <a:gd name="T15" fmla="*/ 1 h 51"/>
                <a:gd name="T16" fmla="*/ 0 w 81"/>
                <a:gd name="T17" fmla="*/ 0 h 51"/>
                <a:gd name="T18" fmla="*/ 0 w 81"/>
                <a:gd name="T19" fmla="*/ 1 h 51"/>
                <a:gd name="T20" fmla="*/ 0 w 81"/>
                <a:gd name="T21" fmla="*/ 1 h 51"/>
                <a:gd name="T22" fmla="*/ 0 w 81"/>
                <a:gd name="T23" fmla="*/ 1 h 51"/>
                <a:gd name="T24" fmla="*/ 0 w 81"/>
                <a:gd name="T25" fmla="*/ 1 h 51"/>
                <a:gd name="T26" fmla="*/ 0 w 81"/>
                <a:gd name="T27" fmla="*/ 1 h 51"/>
                <a:gd name="T28" fmla="*/ 0 w 81"/>
                <a:gd name="T29" fmla="*/ 1 h 51"/>
                <a:gd name="T30" fmla="*/ 0 w 81"/>
                <a:gd name="T31" fmla="*/ 1 h 51"/>
                <a:gd name="T32" fmla="*/ 0 w 81"/>
                <a:gd name="T33" fmla="*/ 1 h 5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81" h="51">
                  <a:moveTo>
                    <a:pt x="81" y="50"/>
                  </a:moveTo>
                  <a:lnTo>
                    <a:pt x="76" y="51"/>
                  </a:lnTo>
                  <a:lnTo>
                    <a:pt x="67" y="49"/>
                  </a:lnTo>
                  <a:lnTo>
                    <a:pt x="56" y="43"/>
                  </a:lnTo>
                  <a:lnTo>
                    <a:pt x="42" y="36"/>
                  </a:lnTo>
                  <a:lnTo>
                    <a:pt x="28" y="28"/>
                  </a:lnTo>
                  <a:lnTo>
                    <a:pt x="15" y="19"/>
                  </a:lnTo>
                  <a:lnTo>
                    <a:pt x="6" y="10"/>
                  </a:lnTo>
                  <a:lnTo>
                    <a:pt x="0" y="0"/>
                  </a:lnTo>
                  <a:lnTo>
                    <a:pt x="6" y="4"/>
                  </a:lnTo>
                  <a:lnTo>
                    <a:pt x="18" y="10"/>
                  </a:lnTo>
                  <a:lnTo>
                    <a:pt x="30" y="16"/>
                  </a:lnTo>
                  <a:lnTo>
                    <a:pt x="45" y="25"/>
                  </a:lnTo>
                  <a:lnTo>
                    <a:pt x="59" y="34"/>
                  </a:lnTo>
                  <a:lnTo>
                    <a:pt x="71" y="41"/>
                  </a:lnTo>
                  <a:lnTo>
                    <a:pt x="79" y="46"/>
                  </a:lnTo>
                  <a:lnTo>
                    <a:pt x="81" y="5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361" name="Freeform 235"/>
            <p:cNvSpPr>
              <a:spLocks/>
            </p:cNvSpPr>
            <p:nvPr/>
          </p:nvSpPr>
          <p:spPr bwMode="auto">
            <a:xfrm>
              <a:off x="71" y="663"/>
              <a:ext cx="32" cy="22"/>
            </a:xfrm>
            <a:custGeom>
              <a:avLst/>
              <a:gdLst>
                <a:gd name="T0" fmla="*/ 1 w 63"/>
                <a:gd name="T1" fmla="*/ 1 h 44"/>
                <a:gd name="T2" fmla="*/ 1 w 63"/>
                <a:gd name="T3" fmla="*/ 1 h 44"/>
                <a:gd name="T4" fmla="*/ 1 w 63"/>
                <a:gd name="T5" fmla="*/ 1 h 44"/>
                <a:gd name="T6" fmla="*/ 1 w 63"/>
                <a:gd name="T7" fmla="*/ 1 h 44"/>
                <a:gd name="T8" fmla="*/ 1 w 63"/>
                <a:gd name="T9" fmla="*/ 1 h 44"/>
                <a:gd name="T10" fmla="*/ 1 w 63"/>
                <a:gd name="T11" fmla="*/ 1 h 44"/>
                <a:gd name="T12" fmla="*/ 1 w 63"/>
                <a:gd name="T13" fmla="*/ 1 h 44"/>
                <a:gd name="T14" fmla="*/ 1 w 63"/>
                <a:gd name="T15" fmla="*/ 1 h 44"/>
                <a:gd name="T16" fmla="*/ 0 w 63"/>
                <a:gd name="T17" fmla="*/ 0 h 44"/>
                <a:gd name="T18" fmla="*/ 1 w 63"/>
                <a:gd name="T19" fmla="*/ 1 h 44"/>
                <a:gd name="T20" fmla="*/ 1 w 63"/>
                <a:gd name="T21" fmla="*/ 1 h 44"/>
                <a:gd name="T22" fmla="*/ 1 w 63"/>
                <a:gd name="T23" fmla="*/ 1 h 44"/>
                <a:gd name="T24" fmla="*/ 1 w 63"/>
                <a:gd name="T25" fmla="*/ 1 h 44"/>
                <a:gd name="T26" fmla="*/ 1 w 63"/>
                <a:gd name="T27" fmla="*/ 1 h 44"/>
                <a:gd name="T28" fmla="*/ 1 w 63"/>
                <a:gd name="T29" fmla="*/ 1 h 44"/>
                <a:gd name="T30" fmla="*/ 1 w 63"/>
                <a:gd name="T31" fmla="*/ 1 h 44"/>
                <a:gd name="T32" fmla="*/ 1 w 63"/>
                <a:gd name="T33" fmla="*/ 1 h 4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63" h="44">
                  <a:moveTo>
                    <a:pt x="63" y="44"/>
                  </a:moveTo>
                  <a:lnTo>
                    <a:pt x="60" y="44"/>
                  </a:lnTo>
                  <a:lnTo>
                    <a:pt x="54" y="43"/>
                  </a:lnTo>
                  <a:lnTo>
                    <a:pt x="45" y="39"/>
                  </a:lnTo>
                  <a:lnTo>
                    <a:pt x="34" y="33"/>
                  </a:lnTo>
                  <a:lnTo>
                    <a:pt x="24" y="26"/>
                  </a:lnTo>
                  <a:lnTo>
                    <a:pt x="14" y="18"/>
                  </a:lnTo>
                  <a:lnTo>
                    <a:pt x="6" y="9"/>
                  </a:lnTo>
                  <a:lnTo>
                    <a:pt x="0" y="0"/>
                  </a:lnTo>
                  <a:lnTo>
                    <a:pt x="7" y="6"/>
                  </a:lnTo>
                  <a:lnTo>
                    <a:pt x="16" y="11"/>
                  </a:lnTo>
                  <a:lnTo>
                    <a:pt x="27" y="18"/>
                  </a:lnTo>
                  <a:lnTo>
                    <a:pt x="38" y="25"/>
                  </a:lnTo>
                  <a:lnTo>
                    <a:pt x="48" y="31"/>
                  </a:lnTo>
                  <a:lnTo>
                    <a:pt x="56" y="37"/>
                  </a:lnTo>
                  <a:lnTo>
                    <a:pt x="62" y="41"/>
                  </a:lnTo>
                  <a:lnTo>
                    <a:pt x="63" y="4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362" name="Freeform 236"/>
            <p:cNvSpPr>
              <a:spLocks/>
            </p:cNvSpPr>
            <p:nvPr/>
          </p:nvSpPr>
          <p:spPr bwMode="auto">
            <a:xfrm>
              <a:off x="44" y="666"/>
              <a:ext cx="30" cy="19"/>
            </a:xfrm>
            <a:custGeom>
              <a:avLst/>
              <a:gdLst>
                <a:gd name="T0" fmla="*/ 1 w 59"/>
                <a:gd name="T1" fmla="*/ 0 h 39"/>
                <a:gd name="T2" fmla="*/ 1 w 59"/>
                <a:gd name="T3" fmla="*/ 0 h 39"/>
                <a:gd name="T4" fmla="*/ 1 w 59"/>
                <a:gd name="T5" fmla="*/ 0 h 39"/>
                <a:gd name="T6" fmla="*/ 1 w 59"/>
                <a:gd name="T7" fmla="*/ 0 h 39"/>
                <a:gd name="T8" fmla="*/ 1 w 59"/>
                <a:gd name="T9" fmla="*/ 0 h 39"/>
                <a:gd name="T10" fmla="*/ 1 w 59"/>
                <a:gd name="T11" fmla="*/ 0 h 39"/>
                <a:gd name="T12" fmla="*/ 1 w 59"/>
                <a:gd name="T13" fmla="*/ 0 h 39"/>
                <a:gd name="T14" fmla="*/ 1 w 59"/>
                <a:gd name="T15" fmla="*/ 0 h 39"/>
                <a:gd name="T16" fmla="*/ 0 w 59"/>
                <a:gd name="T17" fmla="*/ 0 h 39"/>
                <a:gd name="T18" fmla="*/ 1 w 59"/>
                <a:gd name="T19" fmla="*/ 0 h 39"/>
                <a:gd name="T20" fmla="*/ 1 w 59"/>
                <a:gd name="T21" fmla="*/ 0 h 39"/>
                <a:gd name="T22" fmla="*/ 1 w 59"/>
                <a:gd name="T23" fmla="*/ 0 h 39"/>
                <a:gd name="T24" fmla="*/ 1 w 59"/>
                <a:gd name="T25" fmla="*/ 0 h 39"/>
                <a:gd name="T26" fmla="*/ 1 w 59"/>
                <a:gd name="T27" fmla="*/ 0 h 39"/>
                <a:gd name="T28" fmla="*/ 1 w 59"/>
                <a:gd name="T29" fmla="*/ 0 h 39"/>
                <a:gd name="T30" fmla="*/ 1 w 59"/>
                <a:gd name="T31" fmla="*/ 0 h 39"/>
                <a:gd name="T32" fmla="*/ 1 w 59"/>
                <a:gd name="T33" fmla="*/ 0 h 3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9" h="39">
                  <a:moveTo>
                    <a:pt x="59" y="0"/>
                  </a:moveTo>
                  <a:lnTo>
                    <a:pt x="55" y="4"/>
                  </a:lnTo>
                  <a:lnTo>
                    <a:pt x="47" y="11"/>
                  </a:lnTo>
                  <a:lnTo>
                    <a:pt x="38" y="18"/>
                  </a:lnTo>
                  <a:lnTo>
                    <a:pt x="28" y="26"/>
                  </a:lnTo>
                  <a:lnTo>
                    <a:pt x="18" y="32"/>
                  </a:lnTo>
                  <a:lnTo>
                    <a:pt x="10" y="37"/>
                  </a:lnTo>
                  <a:lnTo>
                    <a:pt x="3" y="39"/>
                  </a:lnTo>
                  <a:lnTo>
                    <a:pt x="0" y="37"/>
                  </a:lnTo>
                  <a:lnTo>
                    <a:pt x="1" y="32"/>
                  </a:lnTo>
                  <a:lnTo>
                    <a:pt x="5" y="27"/>
                  </a:lnTo>
                  <a:lnTo>
                    <a:pt x="14" y="23"/>
                  </a:lnTo>
                  <a:lnTo>
                    <a:pt x="26" y="17"/>
                  </a:lnTo>
                  <a:lnTo>
                    <a:pt x="36" y="11"/>
                  </a:lnTo>
                  <a:lnTo>
                    <a:pt x="47" y="7"/>
                  </a:lnTo>
                  <a:lnTo>
                    <a:pt x="55" y="3"/>
                  </a:lnTo>
                  <a:lnTo>
                    <a:pt x="59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363" name="Freeform 237"/>
            <p:cNvSpPr>
              <a:spLocks/>
            </p:cNvSpPr>
            <p:nvPr/>
          </p:nvSpPr>
          <p:spPr bwMode="auto">
            <a:xfrm>
              <a:off x="113" y="689"/>
              <a:ext cx="24" cy="100"/>
            </a:xfrm>
            <a:custGeom>
              <a:avLst/>
              <a:gdLst>
                <a:gd name="T0" fmla="*/ 1 w 48"/>
                <a:gd name="T1" fmla="*/ 0 h 200"/>
                <a:gd name="T2" fmla="*/ 1 w 48"/>
                <a:gd name="T3" fmla="*/ 0 h 200"/>
                <a:gd name="T4" fmla="*/ 1 w 48"/>
                <a:gd name="T5" fmla="*/ 1 h 200"/>
                <a:gd name="T6" fmla="*/ 1 w 48"/>
                <a:gd name="T7" fmla="*/ 1 h 200"/>
                <a:gd name="T8" fmla="*/ 1 w 48"/>
                <a:gd name="T9" fmla="*/ 1 h 200"/>
                <a:gd name="T10" fmla="*/ 1 w 48"/>
                <a:gd name="T11" fmla="*/ 1 h 200"/>
                <a:gd name="T12" fmla="*/ 1 w 48"/>
                <a:gd name="T13" fmla="*/ 1 h 200"/>
                <a:gd name="T14" fmla="*/ 1 w 48"/>
                <a:gd name="T15" fmla="*/ 1 h 200"/>
                <a:gd name="T16" fmla="*/ 1 w 48"/>
                <a:gd name="T17" fmla="*/ 1 h 200"/>
                <a:gd name="T18" fmla="*/ 1 w 48"/>
                <a:gd name="T19" fmla="*/ 2 h 200"/>
                <a:gd name="T20" fmla="*/ 1 w 48"/>
                <a:gd name="T21" fmla="*/ 2 h 200"/>
                <a:gd name="T22" fmla="*/ 1 w 48"/>
                <a:gd name="T23" fmla="*/ 2 h 200"/>
                <a:gd name="T24" fmla="*/ 1 w 48"/>
                <a:gd name="T25" fmla="*/ 2 h 200"/>
                <a:gd name="T26" fmla="*/ 1 w 48"/>
                <a:gd name="T27" fmla="*/ 2 h 200"/>
                <a:gd name="T28" fmla="*/ 1 w 48"/>
                <a:gd name="T29" fmla="*/ 2 h 200"/>
                <a:gd name="T30" fmla="*/ 1 w 48"/>
                <a:gd name="T31" fmla="*/ 2 h 200"/>
                <a:gd name="T32" fmla="*/ 0 w 48"/>
                <a:gd name="T33" fmla="*/ 1 h 200"/>
                <a:gd name="T34" fmla="*/ 1 w 48"/>
                <a:gd name="T35" fmla="*/ 1 h 200"/>
                <a:gd name="T36" fmla="*/ 1 w 48"/>
                <a:gd name="T37" fmla="*/ 1 h 200"/>
                <a:gd name="T38" fmla="*/ 1 w 48"/>
                <a:gd name="T39" fmla="*/ 1 h 200"/>
                <a:gd name="T40" fmla="*/ 1 w 48"/>
                <a:gd name="T41" fmla="*/ 0 h 200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48" h="200">
                  <a:moveTo>
                    <a:pt x="43" y="0"/>
                  </a:moveTo>
                  <a:lnTo>
                    <a:pt x="45" y="0"/>
                  </a:lnTo>
                  <a:lnTo>
                    <a:pt x="47" y="1"/>
                  </a:lnTo>
                  <a:lnTo>
                    <a:pt x="48" y="3"/>
                  </a:lnTo>
                  <a:lnTo>
                    <a:pt x="48" y="4"/>
                  </a:lnTo>
                  <a:lnTo>
                    <a:pt x="29" y="29"/>
                  </a:lnTo>
                  <a:lnTo>
                    <a:pt x="16" y="55"/>
                  </a:lnTo>
                  <a:lnTo>
                    <a:pt x="10" y="83"/>
                  </a:lnTo>
                  <a:lnTo>
                    <a:pt x="8" y="109"/>
                  </a:lnTo>
                  <a:lnTo>
                    <a:pt x="10" y="136"/>
                  </a:lnTo>
                  <a:lnTo>
                    <a:pt x="14" y="160"/>
                  </a:lnTo>
                  <a:lnTo>
                    <a:pt x="19" y="182"/>
                  </a:lnTo>
                  <a:lnTo>
                    <a:pt x="24" y="200"/>
                  </a:lnTo>
                  <a:lnTo>
                    <a:pt x="14" y="188"/>
                  </a:lnTo>
                  <a:lnTo>
                    <a:pt x="5" y="167"/>
                  </a:lnTo>
                  <a:lnTo>
                    <a:pt x="1" y="138"/>
                  </a:lnTo>
                  <a:lnTo>
                    <a:pt x="0" y="107"/>
                  </a:lnTo>
                  <a:lnTo>
                    <a:pt x="3" y="75"/>
                  </a:lnTo>
                  <a:lnTo>
                    <a:pt x="11" y="44"/>
                  </a:lnTo>
                  <a:lnTo>
                    <a:pt x="24" y="18"/>
                  </a:lnTo>
                  <a:lnTo>
                    <a:pt x="43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364" name="Freeform 238"/>
            <p:cNvSpPr>
              <a:spLocks/>
            </p:cNvSpPr>
            <p:nvPr/>
          </p:nvSpPr>
          <p:spPr bwMode="auto">
            <a:xfrm>
              <a:off x="118" y="775"/>
              <a:ext cx="22" cy="13"/>
            </a:xfrm>
            <a:custGeom>
              <a:avLst/>
              <a:gdLst>
                <a:gd name="T0" fmla="*/ 0 w 44"/>
                <a:gd name="T1" fmla="*/ 0 h 25"/>
                <a:gd name="T2" fmla="*/ 1 w 44"/>
                <a:gd name="T3" fmla="*/ 1 h 25"/>
                <a:gd name="T4" fmla="*/ 1 w 44"/>
                <a:gd name="T5" fmla="*/ 1 h 25"/>
                <a:gd name="T6" fmla="*/ 1 w 44"/>
                <a:gd name="T7" fmla="*/ 1 h 25"/>
                <a:gd name="T8" fmla="*/ 1 w 44"/>
                <a:gd name="T9" fmla="*/ 1 h 25"/>
                <a:gd name="T10" fmla="*/ 1 w 44"/>
                <a:gd name="T11" fmla="*/ 1 h 25"/>
                <a:gd name="T12" fmla="*/ 1 w 44"/>
                <a:gd name="T13" fmla="*/ 1 h 25"/>
                <a:gd name="T14" fmla="*/ 1 w 44"/>
                <a:gd name="T15" fmla="*/ 1 h 25"/>
                <a:gd name="T16" fmla="*/ 1 w 44"/>
                <a:gd name="T17" fmla="*/ 1 h 25"/>
                <a:gd name="T18" fmla="*/ 1 w 44"/>
                <a:gd name="T19" fmla="*/ 1 h 25"/>
                <a:gd name="T20" fmla="*/ 1 w 44"/>
                <a:gd name="T21" fmla="*/ 1 h 25"/>
                <a:gd name="T22" fmla="*/ 1 w 44"/>
                <a:gd name="T23" fmla="*/ 1 h 25"/>
                <a:gd name="T24" fmla="*/ 1 w 44"/>
                <a:gd name="T25" fmla="*/ 1 h 25"/>
                <a:gd name="T26" fmla="*/ 1 w 44"/>
                <a:gd name="T27" fmla="*/ 1 h 25"/>
                <a:gd name="T28" fmla="*/ 1 w 44"/>
                <a:gd name="T29" fmla="*/ 1 h 25"/>
                <a:gd name="T30" fmla="*/ 1 w 44"/>
                <a:gd name="T31" fmla="*/ 1 h 25"/>
                <a:gd name="T32" fmla="*/ 0 w 44"/>
                <a:gd name="T33" fmla="*/ 0 h 2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4" h="25">
                  <a:moveTo>
                    <a:pt x="0" y="0"/>
                  </a:moveTo>
                  <a:lnTo>
                    <a:pt x="5" y="4"/>
                  </a:lnTo>
                  <a:lnTo>
                    <a:pt x="10" y="10"/>
                  </a:lnTo>
                  <a:lnTo>
                    <a:pt x="17" y="15"/>
                  </a:lnTo>
                  <a:lnTo>
                    <a:pt x="25" y="18"/>
                  </a:lnTo>
                  <a:lnTo>
                    <a:pt x="31" y="22"/>
                  </a:lnTo>
                  <a:lnTo>
                    <a:pt x="37" y="24"/>
                  </a:lnTo>
                  <a:lnTo>
                    <a:pt x="42" y="25"/>
                  </a:lnTo>
                  <a:lnTo>
                    <a:pt x="44" y="24"/>
                  </a:lnTo>
                  <a:lnTo>
                    <a:pt x="44" y="22"/>
                  </a:lnTo>
                  <a:lnTo>
                    <a:pt x="40" y="19"/>
                  </a:lnTo>
                  <a:lnTo>
                    <a:pt x="36" y="17"/>
                  </a:lnTo>
                  <a:lnTo>
                    <a:pt x="29" y="13"/>
                  </a:lnTo>
                  <a:lnTo>
                    <a:pt x="22" y="11"/>
                  </a:lnTo>
                  <a:lnTo>
                    <a:pt x="14" y="8"/>
                  </a:lnTo>
                  <a:lnTo>
                    <a:pt x="6" y="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365" name="Freeform 239"/>
            <p:cNvSpPr>
              <a:spLocks/>
            </p:cNvSpPr>
            <p:nvPr/>
          </p:nvSpPr>
          <p:spPr bwMode="auto">
            <a:xfrm>
              <a:off x="116" y="767"/>
              <a:ext cx="24" cy="14"/>
            </a:xfrm>
            <a:custGeom>
              <a:avLst/>
              <a:gdLst>
                <a:gd name="T0" fmla="*/ 1 w 47"/>
                <a:gd name="T1" fmla="*/ 0 h 29"/>
                <a:gd name="T2" fmla="*/ 1 w 47"/>
                <a:gd name="T3" fmla="*/ 0 h 29"/>
                <a:gd name="T4" fmla="*/ 1 w 47"/>
                <a:gd name="T5" fmla="*/ 0 h 29"/>
                <a:gd name="T6" fmla="*/ 1 w 47"/>
                <a:gd name="T7" fmla="*/ 0 h 29"/>
                <a:gd name="T8" fmla="*/ 1 w 47"/>
                <a:gd name="T9" fmla="*/ 0 h 29"/>
                <a:gd name="T10" fmla="*/ 1 w 47"/>
                <a:gd name="T11" fmla="*/ 0 h 29"/>
                <a:gd name="T12" fmla="*/ 1 w 47"/>
                <a:gd name="T13" fmla="*/ 0 h 29"/>
                <a:gd name="T14" fmla="*/ 1 w 47"/>
                <a:gd name="T15" fmla="*/ 0 h 29"/>
                <a:gd name="T16" fmla="*/ 0 w 47"/>
                <a:gd name="T17" fmla="*/ 0 h 29"/>
                <a:gd name="T18" fmla="*/ 1 w 47"/>
                <a:gd name="T19" fmla="*/ 0 h 29"/>
                <a:gd name="T20" fmla="*/ 1 w 47"/>
                <a:gd name="T21" fmla="*/ 0 h 29"/>
                <a:gd name="T22" fmla="*/ 1 w 47"/>
                <a:gd name="T23" fmla="*/ 0 h 29"/>
                <a:gd name="T24" fmla="*/ 1 w 47"/>
                <a:gd name="T25" fmla="*/ 0 h 29"/>
                <a:gd name="T26" fmla="*/ 1 w 47"/>
                <a:gd name="T27" fmla="*/ 0 h 29"/>
                <a:gd name="T28" fmla="*/ 1 w 47"/>
                <a:gd name="T29" fmla="*/ 0 h 29"/>
                <a:gd name="T30" fmla="*/ 1 w 47"/>
                <a:gd name="T31" fmla="*/ 0 h 29"/>
                <a:gd name="T32" fmla="*/ 1 w 47"/>
                <a:gd name="T33" fmla="*/ 0 h 2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7" h="29">
                  <a:moveTo>
                    <a:pt x="47" y="28"/>
                  </a:moveTo>
                  <a:lnTo>
                    <a:pt x="45" y="29"/>
                  </a:lnTo>
                  <a:lnTo>
                    <a:pt x="41" y="28"/>
                  </a:lnTo>
                  <a:lnTo>
                    <a:pt x="34" y="27"/>
                  </a:lnTo>
                  <a:lnTo>
                    <a:pt x="27" y="23"/>
                  </a:lnTo>
                  <a:lnTo>
                    <a:pt x="19" y="19"/>
                  </a:lnTo>
                  <a:lnTo>
                    <a:pt x="11" y="13"/>
                  </a:lnTo>
                  <a:lnTo>
                    <a:pt x="5" y="7"/>
                  </a:lnTo>
                  <a:lnTo>
                    <a:pt x="0" y="0"/>
                  </a:lnTo>
                  <a:lnTo>
                    <a:pt x="5" y="4"/>
                  </a:lnTo>
                  <a:lnTo>
                    <a:pt x="12" y="7"/>
                  </a:lnTo>
                  <a:lnTo>
                    <a:pt x="20" y="12"/>
                  </a:lnTo>
                  <a:lnTo>
                    <a:pt x="28" y="15"/>
                  </a:lnTo>
                  <a:lnTo>
                    <a:pt x="36" y="20"/>
                  </a:lnTo>
                  <a:lnTo>
                    <a:pt x="42" y="23"/>
                  </a:lnTo>
                  <a:lnTo>
                    <a:pt x="46" y="26"/>
                  </a:lnTo>
                  <a:lnTo>
                    <a:pt x="47" y="2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366" name="Freeform 240"/>
            <p:cNvSpPr>
              <a:spLocks/>
            </p:cNvSpPr>
            <p:nvPr/>
          </p:nvSpPr>
          <p:spPr bwMode="auto">
            <a:xfrm>
              <a:off x="114" y="747"/>
              <a:ext cx="31" cy="19"/>
            </a:xfrm>
            <a:custGeom>
              <a:avLst/>
              <a:gdLst>
                <a:gd name="T0" fmla="*/ 1 w 62"/>
                <a:gd name="T1" fmla="*/ 0 h 39"/>
                <a:gd name="T2" fmla="*/ 1 w 62"/>
                <a:gd name="T3" fmla="*/ 0 h 39"/>
                <a:gd name="T4" fmla="*/ 1 w 62"/>
                <a:gd name="T5" fmla="*/ 0 h 39"/>
                <a:gd name="T6" fmla="*/ 1 w 62"/>
                <a:gd name="T7" fmla="*/ 0 h 39"/>
                <a:gd name="T8" fmla="*/ 1 w 62"/>
                <a:gd name="T9" fmla="*/ 0 h 39"/>
                <a:gd name="T10" fmla="*/ 1 w 62"/>
                <a:gd name="T11" fmla="*/ 0 h 39"/>
                <a:gd name="T12" fmla="*/ 1 w 62"/>
                <a:gd name="T13" fmla="*/ 0 h 39"/>
                <a:gd name="T14" fmla="*/ 1 w 62"/>
                <a:gd name="T15" fmla="*/ 0 h 39"/>
                <a:gd name="T16" fmla="*/ 0 w 62"/>
                <a:gd name="T17" fmla="*/ 0 h 39"/>
                <a:gd name="T18" fmla="*/ 1 w 62"/>
                <a:gd name="T19" fmla="*/ 0 h 39"/>
                <a:gd name="T20" fmla="*/ 1 w 62"/>
                <a:gd name="T21" fmla="*/ 0 h 39"/>
                <a:gd name="T22" fmla="*/ 1 w 62"/>
                <a:gd name="T23" fmla="*/ 0 h 39"/>
                <a:gd name="T24" fmla="*/ 1 w 62"/>
                <a:gd name="T25" fmla="*/ 0 h 39"/>
                <a:gd name="T26" fmla="*/ 1 w 62"/>
                <a:gd name="T27" fmla="*/ 0 h 39"/>
                <a:gd name="T28" fmla="*/ 1 w 62"/>
                <a:gd name="T29" fmla="*/ 0 h 39"/>
                <a:gd name="T30" fmla="*/ 1 w 62"/>
                <a:gd name="T31" fmla="*/ 0 h 39"/>
                <a:gd name="T32" fmla="*/ 1 w 62"/>
                <a:gd name="T33" fmla="*/ 0 h 3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62" h="39">
                  <a:moveTo>
                    <a:pt x="62" y="38"/>
                  </a:moveTo>
                  <a:lnTo>
                    <a:pt x="59" y="39"/>
                  </a:lnTo>
                  <a:lnTo>
                    <a:pt x="52" y="38"/>
                  </a:lnTo>
                  <a:lnTo>
                    <a:pt x="44" y="35"/>
                  </a:lnTo>
                  <a:lnTo>
                    <a:pt x="33" y="29"/>
                  </a:lnTo>
                  <a:lnTo>
                    <a:pt x="23" y="23"/>
                  </a:lnTo>
                  <a:lnTo>
                    <a:pt x="13" y="16"/>
                  </a:lnTo>
                  <a:lnTo>
                    <a:pt x="5" y="8"/>
                  </a:lnTo>
                  <a:lnTo>
                    <a:pt x="0" y="0"/>
                  </a:lnTo>
                  <a:lnTo>
                    <a:pt x="5" y="3"/>
                  </a:lnTo>
                  <a:lnTo>
                    <a:pt x="13" y="8"/>
                  </a:lnTo>
                  <a:lnTo>
                    <a:pt x="24" y="14"/>
                  </a:lnTo>
                  <a:lnTo>
                    <a:pt x="35" y="20"/>
                  </a:lnTo>
                  <a:lnTo>
                    <a:pt x="46" y="25"/>
                  </a:lnTo>
                  <a:lnTo>
                    <a:pt x="55" y="31"/>
                  </a:lnTo>
                  <a:lnTo>
                    <a:pt x="61" y="35"/>
                  </a:lnTo>
                  <a:lnTo>
                    <a:pt x="62" y="3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367" name="Freeform 241"/>
            <p:cNvSpPr>
              <a:spLocks/>
            </p:cNvSpPr>
            <p:nvPr/>
          </p:nvSpPr>
          <p:spPr bwMode="auto">
            <a:xfrm>
              <a:off x="116" y="728"/>
              <a:ext cx="34" cy="22"/>
            </a:xfrm>
            <a:custGeom>
              <a:avLst/>
              <a:gdLst>
                <a:gd name="T0" fmla="*/ 1 w 68"/>
                <a:gd name="T1" fmla="*/ 1 h 44"/>
                <a:gd name="T2" fmla="*/ 1 w 68"/>
                <a:gd name="T3" fmla="*/ 1 h 44"/>
                <a:gd name="T4" fmla="*/ 1 w 68"/>
                <a:gd name="T5" fmla="*/ 1 h 44"/>
                <a:gd name="T6" fmla="*/ 1 w 68"/>
                <a:gd name="T7" fmla="*/ 1 h 44"/>
                <a:gd name="T8" fmla="*/ 1 w 68"/>
                <a:gd name="T9" fmla="*/ 1 h 44"/>
                <a:gd name="T10" fmla="*/ 1 w 68"/>
                <a:gd name="T11" fmla="*/ 1 h 44"/>
                <a:gd name="T12" fmla="*/ 1 w 68"/>
                <a:gd name="T13" fmla="*/ 1 h 44"/>
                <a:gd name="T14" fmla="*/ 1 w 68"/>
                <a:gd name="T15" fmla="*/ 1 h 44"/>
                <a:gd name="T16" fmla="*/ 0 w 68"/>
                <a:gd name="T17" fmla="*/ 0 h 44"/>
                <a:gd name="T18" fmla="*/ 1 w 68"/>
                <a:gd name="T19" fmla="*/ 1 h 44"/>
                <a:gd name="T20" fmla="*/ 1 w 68"/>
                <a:gd name="T21" fmla="*/ 1 h 44"/>
                <a:gd name="T22" fmla="*/ 1 w 68"/>
                <a:gd name="T23" fmla="*/ 1 h 44"/>
                <a:gd name="T24" fmla="*/ 1 w 68"/>
                <a:gd name="T25" fmla="*/ 1 h 44"/>
                <a:gd name="T26" fmla="*/ 1 w 68"/>
                <a:gd name="T27" fmla="*/ 1 h 44"/>
                <a:gd name="T28" fmla="*/ 1 w 68"/>
                <a:gd name="T29" fmla="*/ 1 h 44"/>
                <a:gd name="T30" fmla="*/ 1 w 68"/>
                <a:gd name="T31" fmla="*/ 1 h 44"/>
                <a:gd name="T32" fmla="*/ 1 w 68"/>
                <a:gd name="T33" fmla="*/ 1 h 4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68" h="44">
                  <a:moveTo>
                    <a:pt x="68" y="43"/>
                  </a:moveTo>
                  <a:lnTo>
                    <a:pt x="65" y="44"/>
                  </a:lnTo>
                  <a:lnTo>
                    <a:pt x="57" y="42"/>
                  </a:lnTo>
                  <a:lnTo>
                    <a:pt x="47" y="37"/>
                  </a:lnTo>
                  <a:lnTo>
                    <a:pt x="35" y="30"/>
                  </a:lnTo>
                  <a:lnTo>
                    <a:pt x="24" y="23"/>
                  </a:lnTo>
                  <a:lnTo>
                    <a:pt x="13" y="15"/>
                  </a:lnTo>
                  <a:lnTo>
                    <a:pt x="5" y="7"/>
                  </a:lnTo>
                  <a:lnTo>
                    <a:pt x="0" y="0"/>
                  </a:lnTo>
                  <a:lnTo>
                    <a:pt x="5" y="4"/>
                  </a:lnTo>
                  <a:lnTo>
                    <a:pt x="14" y="8"/>
                  </a:lnTo>
                  <a:lnTo>
                    <a:pt x="26" y="14"/>
                  </a:lnTo>
                  <a:lnTo>
                    <a:pt x="38" y="21"/>
                  </a:lnTo>
                  <a:lnTo>
                    <a:pt x="50" y="29"/>
                  </a:lnTo>
                  <a:lnTo>
                    <a:pt x="59" y="35"/>
                  </a:lnTo>
                  <a:lnTo>
                    <a:pt x="66" y="39"/>
                  </a:lnTo>
                  <a:lnTo>
                    <a:pt x="68" y="4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368" name="Freeform 242"/>
            <p:cNvSpPr>
              <a:spLocks/>
            </p:cNvSpPr>
            <p:nvPr/>
          </p:nvSpPr>
          <p:spPr bwMode="auto">
            <a:xfrm>
              <a:off x="119" y="716"/>
              <a:ext cx="27" cy="23"/>
            </a:xfrm>
            <a:custGeom>
              <a:avLst/>
              <a:gdLst>
                <a:gd name="T0" fmla="*/ 0 w 56"/>
                <a:gd name="T1" fmla="*/ 1 h 46"/>
                <a:gd name="T2" fmla="*/ 0 w 56"/>
                <a:gd name="T3" fmla="*/ 1 h 46"/>
                <a:gd name="T4" fmla="*/ 0 w 56"/>
                <a:gd name="T5" fmla="*/ 1 h 46"/>
                <a:gd name="T6" fmla="*/ 0 w 56"/>
                <a:gd name="T7" fmla="*/ 1 h 46"/>
                <a:gd name="T8" fmla="*/ 0 w 56"/>
                <a:gd name="T9" fmla="*/ 1 h 46"/>
                <a:gd name="T10" fmla="*/ 0 w 56"/>
                <a:gd name="T11" fmla="*/ 1 h 46"/>
                <a:gd name="T12" fmla="*/ 0 w 56"/>
                <a:gd name="T13" fmla="*/ 1 h 46"/>
                <a:gd name="T14" fmla="*/ 0 w 56"/>
                <a:gd name="T15" fmla="*/ 1 h 46"/>
                <a:gd name="T16" fmla="*/ 0 w 56"/>
                <a:gd name="T17" fmla="*/ 0 h 46"/>
                <a:gd name="T18" fmla="*/ 0 w 56"/>
                <a:gd name="T19" fmla="*/ 1 h 46"/>
                <a:gd name="T20" fmla="*/ 0 w 56"/>
                <a:gd name="T21" fmla="*/ 1 h 46"/>
                <a:gd name="T22" fmla="*/ 0 w 56"/>
                <a:gd name="T23" fmla="*/ 1 h 46"/>
                <a:gd name="T24" fmla="*/ 0 w 56"/>
                <a:gd name="T25" fmla="*/ 1 h 46"/>
                <a:gd name="T26" fmla="*/ 0 w 56"/>
                <a:gd name="T27" fmla="*/ 1 h 46"/>
                <a:gd name="T28" fmla="*/ 0 w 56"/>
                <a:gd name="T29" fmla="*/ 1 h 46"/>
                <a:gd name="T30" fmla="*/ 0 w 56"/>
                <a:gd name="T31" fmla="*/ 1 h 46"/>
                <a:gd name="T32" fmla="*/ 0 w 56"/>
                <a:gd name="T33" fmla="*/ 1 h 4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6" h="46">
                  <a:moveTo>
                    <a:pt x="56" y="46"/>
                  </a:moveTo>
                  <a:lnTo>
                    <a:pt x="52" y="46"/>
                  </a:lnTo>
                  <a:lnTo>
                    <a:pt x="46" y="43"/>
                  </a:lnTo>
                  <a:lnTo>
                    <a:pt x="37" y="37"/>
                  </a:lnTo>
                  <a:lnTo>
                    <a:pt x="28" y="30"/>
                  </a:lnTo>
                  <a:lnTo>
                    <a:pt x="18" y="22"/>
                  </a:lnTo>
                  <a:lnTo>
                    <a:pt x="9" y="14"/>
                  </a:lnTo>
                  <a:lnTo>
                    <a:pt x="3" y="6"/>
                  </a:lnTo>
                  <a:lnTo>
                    <a:pt x="0" y="0"/>
                  </a:lnTo>
                  <a:lnTo>
                    <a:pt x="6" y="3"/>
                  </a:lnTo>
                  <a:lnTo>
                    <a:pt x="14" y="9"/>
                  </a:lnTo>
                  <a:lnTo>
                    <a:pt x="23" y="16"/>
                  </a:lnTo>
                  <a:lnTo>
                    <a:pt x="34" y="23"/>
                  </a:lnTo>
                  <a:lnTo>
                    <a:pt x="43" y="31"/>
                  </a:lnTo>
                  <a:lnTo>
                    <a:pt x="51" y="37"/>
                  </a:lnTo>
                  <a:lnTo>
                    <a:pt x="56" y="43"/>
                  </a:lnTo>
                  <a:lnTo>
                    <a:pt x="56" y="4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369" name="Freeform 243"/>
            <p:cNvSpPr>
              <a:spLocks/>
            </p:cNvSpPr>
            <p:nvPr/>
          </p:nvSpPr>
          <p:spPr bwMode="auto">
            <a:xfrm>
              <a:off x="123" y="707"/>
              <a:ext cx="22" cy="19"/>
            </a:xfrm>
            <a:custGeom>
              <a:avLst/>
              <a:gdLst>
                <a:gd name="T0" fmla="*/ 0 w 45"/>
                <a:gd name="T1" fmla="*/ 0 h 39"/>
                <a:gd name="T2" fmla="*/ 0 w 45"/>
                <a:gd name="T3" fmla="*/ 0 h 39"/>
                <a:gd name="T4" fmla="*/ 0 w 45"/>
                <a:gd name="T5" fmla="*/ 0 h 39"/>
                <a:gd name="T6" fmla="*/ 0 w 45"/>
                <a:gd name="T7" fmla="*/ 0 h 39"/>
                <a:gd name="T8" fmla="*/ 0 w 45"/>
                <a:gd name="T9" fmla="*/ 0 h 39"/>
                <a:gd name="T10" fmla="*/ 0 w 45"/>
                <a:gd name="T11" fmla="*/ 0 h 39"/>
                <a:gd name="T12" fmla="*/ 0 w 45"/>
                <a:gd name="T13" fmla="*/ 0 h 39"/>
                <a:gd name="T14" fmla="*/ 0 w 45"/>
                <a:gd name="T15" fmla="*/ 0 h 39"/>
                <a:gd name="T16" fmla="*/ 0 w 45"/>
                <a:gd name="T17" fmla="*/ 0 h 39"/>
                <a:gd name="T18" fmla="*/ 0 w 45"/>
                <a:gd name="T19" fmla="*/ 0 h 39"/>
                <a:gd name="T20" fmla="*/ 0 w 45"/>
                <a:gd name="T21" fmla="*/ 0 h 39"/>
                <a:gd name="T22" fmla="*/ 0 w 45"/>
                <a:gd name="T23" fmla="*/ 0 h 39"/>
                <a:gd name="T24" fmla="*/ 0 w 45"/>
                <a:gd name="T25" fmla="*/ 0 h 39"/>
                <a:gd name="T26" fmla="*/ 0 w 45"/>
                <a:gd name="T27" fmla="*/ 0 h 39"/>
                <a:gd name="T28" fmla="*/ 0 w 45"/>
                <a:gd name="T29" fmla="*/ 0 h 39"/>
                <a:gd name="T30" fmla="*/ 0 w 45"/>
                <a:gd name="T31" fmla="*/ 0 h 39"/>
                <a:gd name="T32" fmla="*/ 0 w 45"/>
                <a:gd name="T33" fmla="*/ 0 h 3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5" h="39">
                  <a:moveTo>
                    <a:pt x="45" y="39"/>
                  </a:moveTo>
                  <a:lnTo>
                    <a:pt x="43" y="39"/>
                  </a:lnTo>
                  <a:lnTo>
                    <a:pt x="37" y="37"/>
                  </a:lnTo>
                  <a:lnTo>
                    <a:pt x="30" y="34"/>
                  </a:lnTo>
                  <a:lnTo>
                    <a:pt x="23" y="29"/>
                  </a:lnTo>
                  <a:lnTo>
                    <a:pt x="15" y="22"/>
                  </a:lnTo>
                  <a:lnTo>
                    <a:pt x="8" y="15"/>
                  </a:lnTo>
                  <a:lnTo>
                    <a:pt x="3" y="9"/>
                  </a:lnTo>
                  <a:lnTo>
                    <a:pt x="0" y="0"/>
                  </a:lnTo>
                  <a:lnTo>
                    <a:pt x="5" y="5"/>
                  </a:lnTo>
                  <a:lnTo>
                    <a:pt x="12" y="10"/>
                  </a:lnTo>
                  <a:lnTo>
                    <a:pt x="19" y="15"/>
                  </a:lnTo>
                  <a:lnTo>
                    <a:pt x="28" y="21"/>
                  </a:lnTo>
                  <a:lnTo>
                    <a:pt x="35" y="27"/>
                  </a:lnTo>
                  <a:lnTo>
                    <a:pt x="42" y="33"/>
                  </a:lnTo>
                  <a:lnTo>
                    <a:pt x="45" y="36"/>
                  </a:lnTo>
                  <a:lnTo>
                    <a:pt x="45" y="39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370" name="Freeform 244"/>
            <p:cNvSpPr>
              <a:spLocks/>
            </p:cNvSpPr>
            <p:nvPr/>
          </p:nvSpPr>
          <p:spPr bwMode="auto">
            <a:xfrm>
              <a:off x="129" y="698"/>
              <a:ext cx="16" cy="16"/>
            </a:xfrm>
            <a:custGeom>
              <a:avLst/>
              <a:gdLst>
                <a:gd name="T0" fmla="*/ 1 w 32"/>
                <a:gd name="T1" fmla="*/ 0 h 33"/>
                <a:gd name="T2" fmla="*/ 1 w 32"/>
                <a:gd name="T3" fmla="*/ 0 h 33"/>
                <a:gd name="T4" fmla="*/ 1 w 32"/>
                <a:gd name="T5" fmla="*/ 0 h 33"/>
                <a:gd name="T6" fmla="*/ 1 w 32"/>
                <a:gd name="T7" fmla="*/ 0 h 33"/>
                <a:gd name="T8" fmla="*/ 1 w 32"/>
                <a:gd name="T9" fmla="*/ 0 h 33"/>
                <a:gd name="T10" fmla="*/ 1 w 32"/>
                <a:gd name="T11" fmla="*/ 0 h 33"/>
                <a:gd name="T12" fmla="*/ 1 w 32"/>
                <a:gd name="T13" fmla="*/ 0 h 33"/>
                <a:gd name="T14" fmla="*/ 1 w 32"/>
                <a:gd name="T15" fmla="*/ 0 h 33"/>
                <a:gd name="T16" fmla="*/ 0 w 32"/>
                <a:gd name="T17" fmla="*/ 0 h 33"/>
                <a:gd name="T18" fmla="*/ 1 w 32"/>
                <a:gd name="T19" fmla="*/ 0 h 33"/>
                <a:gd name="T20" fmla="*/ 1 w 32"/>
                <a:gd name="T21" fmla="*/ 0 h 33"/>
                <a:gd name="T22" fmla="*/ 1 w 32"/>
                <a:gd name="T23" fmla="*/ 0 h 33"/>
                <a:gd name="T24" fmla="*/ 1 w 32"/>
                <a:gd name="T25" fmla="*/ 0 h 3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2" h="33">
                  <a:moveTo>
                    <a:pt x="32" y="33"/>
                  </a:moveTo>
                  <a:lnTo>
                    <a:pt x="30" y="33"/>
                  </a:lnTo>
                  <a:lnTo>
                    <a:pt x="25" y="31"/>
                  </a:lnTo>
                  <a:lnTo>
                    <a:pt x="20" y="27"/>
                  </a:lnTo>
                  <a:lnTo>
                    <a:pt x="14" y="21"/>
                  </a:lnTo>
                  <a:lnTo>
                    <a:pt x="8" y="15"/>
                  </a:lnTo>
                  <a:lnTo>
                    <a:pt x="3" y="9"/>
                  </a:lnTo>
                  <a:lnTo>
                    <a:pt x="1" y="3"/>
                  </a:lnTo>
                  <a:lnTo>
                    <a:pt x="0" y="0"/>
                  </a:lnTo>
                  <a:lnTo>
                    <a:pt x="8" y="7"/>
                  </a:lnTo>
                  <a:lnTo>
                    <a:pt x="18" y="17"/>
                  </a:lnTo>
                  <a:lnTo>
                    <a:pt x="28" y="27"/>
                  </a:lnTo>
                  <a:lnTo>
                    <a:pt x="32" y="3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371" name="Freeform 245"/>
            <p:cNvSpPr>
              <a:spLocks/>
            </p:cNvSpPr>
            <p:nvPr/>
          </p:nvSpPr>
          <p:spPr bwMode="auto">
            <a:xfrm>
              <a:off x="133" y="692"/>
              <a:ext cx="10" cy="11"/>
            </a:xfrm>
            <a:custGeom>
              <a:avLst/>
              <a:gdLst>
                <a:gd name="T0" fmla="*/ 1 w 20"/>
                <a:gd name="T1" fmla="*/ 1 h 22"/>
                <a:gd name="T2" fmla="*/ 1 w 20"/>
                <a:gd name="T3" fmla="*/ 1 h 22"/>
                <a:gd name="T4" fmla="*/ 1 w 20"/>
                <a:gd name="T5" fmla="*/ 1 h 22"/>
                <a:gd name="T6" fmla="*/ 0 w 20"/>
                <a:gd name="T7" fmla="*/ 1 h 22"/>
                <a:gd name="T8" fmla="*/ 0 w 20"/>
                <a:gd name="T9" fmla="*/ 0 h 22"/>
                <a:gd name="T10" fmla="*/ 1 w 20"/>
                <a:gd name="T11" fmla="*/ 1 h 22"/>
                <a:gd name="T12" fmla="*/ 1 w 20"/>
                <a:gd name="T13" fmla="*/ 1 h 22"/>
                <a:gd name="T14" fmla="*/ 1 w 20"/>
                <a:gd name="T15" fmla="*/ 1 h 22"/>
                <a:gd name="T16" fmla="*/ 1 w 20"/>
                <a:gd name="T17" fmla="*/ 1 h 2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0" h="22">
                  <a:moveTo>
                    <a:pt x="20" y="22"/>
                  </a:moveTo>
                  <a:lnTo>
                    <a:pt x="14" y="21"/>
                  </a:lnTo>
                  <a:lnTo>
                    <a:pt x="7" y="17"/>
                  </a:lnTo>
                  <a:lnTo>
                    <a:pt x="0" y="9"/>
                  </a:lnTo>
                  <a:lnTo>
                    <a:pt x="0" y="0"/>
                  </a:lnTo>
                  <a:lnTo>
                    <a:pt x="5" y="9"/>
                  </a:lnTo>
                  <a:lnTo>
                    <a:pt x="14" y="14"/>
                  </a:lnTo>
                  <a:lnTo>
                    <a:pt x="20" y="19"/>
                  </a:lnTo>
                  <a:lnTo>
                    <a:pt x="20" y="2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372" name="Freeform 246"/>
            <p:cNvSpPr>
              <a:spLocks/>
            </p:cNvSpPr>
            <p:nvPr/>
          </p:nvSpPr>
          <p:spPr bwMode="auto">
            <a:xfrm>
              <a:off x="122" y="783"/>
              <a:ext cx="14" cy="13"/>
            </a:xfrm>
            <a:custGeom>
              <a:avLst/>
              <a:gdLst>
                <a:gd name="T0" fmla="*/ 0 w 28"/>
                <a:gd name="T1" fmla="*/ 0 h 25"/>
                <a:gd name="T2" fmla="*/ 1 w 28"/>
                <a:gd name="T3" fmla="*/ 1 h 25"/>
                <a:gd name="T4" fmla="*/ 1 w 28"/>
                <a:gd name="T5" fmla="*/ 1 h 25"/>
                <a:gd name="T6" fmla="*/ 1 w 28"/>
                <a:gd name="T7" fmla="*/ 1 h 25"/>
                <a:gd name="T8" fmla="*/ 1 w 28"/>
                <a:gd name="T9" fmla="*/ 1 h 25"/>
                <a:gd name="T10" fmla="*/ 1 w 28"/>
                <a:gd name="T11" fmla="*/ 1 h 25"/>
                <a:gd name="T12" fmla="*/ 1 w 28"/>
                <a:gd name="T13" fmla="*/ 1 h 25"/>
                <a:gd name="T14" fmla="*/ 1 w 28"/>
                <a:gd name="T15" fmla="*/ 1 h 25"/>
                <a:gd name="T16" fmla="*/ 0 w 28"/>
                <a:gd name="T17" fmla="*/ 0 h 2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8" h="25">
                  <a:moveTo>
                    <a:pt x="0" y="0"/>
                  </a:moveTo>
                  <a:lnTo>
                    <a:pt x="7" y="3"/>
                  </a:lnTo>
                  <a:lnTo>
                    <a:pt x="17" y="10"/>
                  </a:lnTo>
                  <a:lnTo>
                    <a:pt x="27" y="18"/>
                  </a:lnTo>
                  <a:lnTo>
                    <a:pt x="28" y="25"/>
                  </a:lnTo>
                  <a:lnTo>
                    <a:pt x="22" y="24"/>
                  </a:lnTo>
                  <a:lnTo>
                    <a:pt x="14" y="17"/>
                  </a:lnTo>
                  <a:lnTo>
                    <a:pt x="6" y="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373" name="Freeform 247"/>
            <p:cNvSpPr>
              <a:spLocks/>
            </p:cNvSpPr>
            <p:nvPr/>
          </p:nvSpPr>
          <p:spPr bwMode="auto">
            <a:xfrm>
              <a:off x="115" y="783"/>
              <a:ext cx="6" cy="15"/>
            </a:xfrm>
            <a:custGeom>
              <a:avLst/>
              <a:gdLst>
                <a:gd name="T0" fmla="*/ 0 w 14"/>
                <a:gd name="T1" fmla="*/ 0 h 30"/>
                <a:gd name="T2" fmla="*/ 0 w 14"/>
                <a:gd name="T3" fmla="*/ 1 h 30"/>
                <a:gd name="T4" fmla="*/ 0 w 14"/>
                <a:gd name="T5" fmla="*/ 1 h 30"/>
                <a:gd name="T6" fmla="*/ 0 w 14"/>
                <a:gd name="T7" fmla="*/ 1 h 30"/>
                <a:gd name="T8" fmla="*/ 0 w 14"/>
                <a:gd name="T9" fmla="*/ 1 h 30"/>
                <a:gd name="T10" fmla="*/ 0 w 14"/>
                <a:gd name="T11" fmla="*/ 1 h 30"/>
                <a:gd name="T12" fmla="*/ 0 w 14"/>
                <a:gd name="T13" fmla="*/ 1 h 30"/>
                <a:gd name="T14" fmla="*/ 0 w 14"/>
                <a:gd name="T15" fmla="*/ 1 h 30"/>
                <a:gd name="T16" fmla="*/ 0 w 14"/>
                <a:gd name="T17" fmla="*/ 0 h 3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4" h="30">
                  <a:moveTo>
                    <a:pt x="14" y="0"/>
                  </a:moveTo>
                  <a:lnTo>
                    <a:pt x="11" y="5"/>
                  </a:lnTo>
                  <a:lnTo>
                    <a:pt x="5" y="15"/>
                  </a:lnTo>
                  <a:lnTo>
                    <a:pt x="0" y="24"/>
                  </a:lnTo>
                  <a:lnTo>
                    <a:pt x="1" y="30"/>
                  </a:lnTo>
                  <a:lnTo>
                    <a:pt x="6" y="27"/>
                  </a:lnTo>
                  <a:lnTo>
                    <a:pt x="9" y="19"/>
                  </a:lnTo>
                  <a:lnTo>
                    <a:pt x="13" y="8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374" name="Freeform 248"/>
            <p:cNvSpPr>
              <a:spLocks/>
            </p:cNvSpPr>
            <p:nvPr/>
          </p:nvSpPr>
          <p:spPr bwMode="auto">
            <a:xfrm>
              <a:off x="123" y="786"/>
              <a:ext cx="4" cy="17"/>
            </a:xfrm>
            <a:custGeom>
              <a:avLst/>
              <a:gdLst>
                <a:gd name="T0" fmla="*/ 0 w 9"/>
                <a:gd name="T1" fmla="*/ 0 h 33"/>
                <a:gd name="T2" fmla="*/ 0 w 9"/>
                <a:gd name="T3" fmla="*/ 1 h 33"/>
                <a:gd name="T4" fmla="*/ 0 w 9"/>
                <a:gd name="T5" fmla="*/ 1 h 33"/>
                <a:gd name="T6" fmla="*/ 0 w 9"/>
                <a:gd name="T7" fmla="*/ 1 h 33"/>
                <a:gd name="T8" fmla="*/ 0 w 9"/>
                <a:gd name="T9" fmla="*/ 1 h 33"/>
                <a:gd name="T10" fmla="*/ 0 w 9"/>
                <a:gd name="T11" fmla="*/ 1 h 33"/>
                <a:gd name="T12" fmla="*/ 0 w 9"/>
                <a:gd name="T13" fmla="*/ 1 h 33"/>
                <a:gd name="T14" fmla="*/ 0 w 9"/>
                <a:gd name="T15" fmla="*/ 1 h 33"/>
                <a:gd name="T16" fmla="*/ 0 w 9"/>
                <a:gd name="T17" fmla="*/ 0 h 3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9" h="33">
                  <a:moveTo>
                    <a:pt x="0" y="0"/>
                  </a:moveTo>
                  <a:lnTo>
                    <a:pt x="0" y="5"/>
                  </a:lnTo>
                  <a:lnTo>
                    <a:pt x="0" y="17"/>
                  </a:lnTo>
                  <a:lnTo>
                    <a:pt x="2" y="28"/>
                  </a:lnTo>
                  <a:lnTo>
                    <a:pt x="5" y="33"/>
                  </a:lnTo>
                  <a:lnTo>
                    <a:pt x="9" y="28"/>
                  </a:lnTo>
                  <a:lnTo>
                    <a:pt x="6" y="18"/>
                  </a:lnTo>
                  <a:lnTo>
                    <a:pt x="3" y="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375" name="Freeform 249"/>
            <p:cNvSpPr>
              <a:spLocks/>
            </p:cNvSpPr>
            <p:nvPr/>
          </p:nvSpPr>
          <p:spPr bwMode="auto">
            <a:xfrm>
              <a:off x="107" y="778"/>
              <a:ext cx="12" cy="15"/>
            </a:xfrm>
            <a:custGeom>
              <a:avLst/>
              <a:gdLst>
                <a:gd name="T0" fmla="*/ 0 w 25"/>
                <a:gd name="T1" fmla="*/ 0 h 30"/>
                <a:gd name="T2" fmla="*/ 0 w 25"/>
                <a:gd name="T3" fmla="*/ 1 h 30"/>
                <a:gd name="T4" fmla="*/ 0 w 25"/>
                <a:gd name="T5" fmla="*/ 1 h 30"/>
                <a:gd name="T6" fmla="*/ 0 w 25"/>
                <a:gd name="T7" fmla="*/ 1 h 30"/>
                <a:gd name="T8" fmla="*/ 0 w 25"/>
                <a:gd name="T9" fmla="*/ 1 h 30"/>
                <a:gd name="T10" fmla="*/ 0 w 25"/>
                <a:gd name="T11" fmla="*/ 1 h 30"/>
                <a:gd name="T12" fmla="*/ 0 w 25"/>
                <a:gd name="T13" fmla="*/ 1 h 30"/>
                <a:gd name="T14" fmla="*/ 0 w 25"/>
                <a:gd name="T15" fmla="*/ 1 h 30"/>
                <a:gd name="T16" fmla="*/ 0 w 25"/>
                <a:gd name="T17" fmla="*/ 0 h 3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5" h="30">
                  <a:moveTo>
                    <a:pt x="25" y="0"/>
                  </a:moveTo>
                  <a:lnTo>
                    <a:pt x="20" y="9"/>
                  </a:lnTo>
                  <a:lnTo>
                    <a:pt x="13" y="21"/>
                  </a:lnTo>
                  <a:lnTo>
                    <a:pt x="6" y="29"/>
                  </a:lnTo>
                  <a:lnTo>
                    <a:pt x="0" y="30"/>
                  </a:lnTo>
                  <a:lnTo>
                    <a:pt x="1" y="24"/>
                  </a:lnTo>
                  <a:lnTo>
                    <a:pt x="9" y="15"/>
                  </a:lnTo>
                  <a:lnTo>
                    <a:pt x="18" y="6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376" name="Freeform 250"/>
            <p:cNvSpPr>
              <a:spLocks/>
            </p:cNvSpPr>
            <p:nvPr/>
          </p:nvSpPr>
          <p:spPr bwMode="auto">
            <a:xfrm>
              <a:off x="108" y="695"/>
              <a:ext cx="22" cy="4"/>
            </a:xfrm>
            <a:custGeom>
              <a:avLst/>
              <a:gdLst>
                <a:gd name="T0" fmla="*/ 1 w 43"/>
                <a:gd name="T1" fmla="*/ 0 h 9"/>
                <a:gd name="T2" fmla="*/ 1 w 43"/>
                <a:gd name="T3" fmla="*/ 0 h 9"/>
                <a:gd name="T4" fmla="*/ 1 w 43"/>
                <a:gd name="T5" fmla="*/ 0 h 9"/>
                <a:gd name="T6" fmla="*/ 1 w 43"/>
                <a:gd name="T7" fmla="*/ 0 h 9"/>
                <a:gd name="T8" fmla="*/ 1 w 43"/>
                <a:gd name="T9" fmla="*/ 0 h 9"/>
                <a:gd name="T10" fmla="*/ 1 w 43"/>
                <a:gd name="T11" fmla="*/ 0 h 9"/>
                <a:gd name="T12" fmla="*/ 1 w 43"/>
                <a:gd name="T13" fmla="*/ 0 h 9"/>
                <a:gd name="T14" fmla="*/ 1 w 43"/>
                <a:gd name="T15" fmla="*/ 0 h 9"/>
                <a:gd name="T16" fmla="*/ 0 w 43"/>
                <a:gd name="T17" fmla="*/ 0 h 9"/>
                <a:gd name="T18" fmla="*/ 1 w 43"/>
                <a:gd name="T19" fmla="*/ 0 h 9"/>
                <a:gd name="T20" fmla="*/ 1 w 43"/>
                <a:gd name="T21" fmla="*/ 0 h 9"/>
                <a:gd name="T22" fmla="*/ 1 w 43"/>
                <a:gd name="T23" fmla="*/ 0 h 9"/>
                <a:gd name="T24" fmla="*/ 1 w 43"/>
                <a:gd name="T25" fmla="*/ 0 h 9"/>
                <a:gd name="T26" fmla="*/ 1 w 43"/>
                <a:gd name="T27" fmla="*/ 0 h 9"/>
                <a:gd name="T28" fmla="*/ 1 w 43"/>
                <a:gd name="T29" fmla="*/ 0 h 9"/>
                <a:gd name="T30" fmla="*/ 1 w 43"/>
                <a:gd name="T31" fmla="*/ 0 h 9"/>
                <a:gd name="T32" fmla="*/ 1 w 43"/>
                <a:gd name="T33" fmla="*/ 0 h 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3" h="9">
                  <a:moveTo>
                    <a:pt x="43" y="8"/>
                  </a:moveTo>
                  <a:lnTo>
                    <a:pt x="39" y="8"/>
                  </a:lnTo>
                  <a:lnTo>
                    <a:pt x="32" y="9"/>
                  </a:lnTo>
                  <a:lnTo>
                    <a:pt x="25" y="9"/>
                  </a:lnTo>
                  <a:lnTo>
                    <a:pt x="18" y="9"/>
                  </a:lnTo>
                  <a:lnTo>
                    <a:pt x="11" y="9"/>
                  </a:lnTo>
                  <a:lnTo>
                    <a:pt x="5" y="8"/>
                  </a:lnTo>
                  <a:lnTo>
                    <a:pt x="2" y="6"/>
                  </a:lnTo>
                  <a:lnTo>
                    <a:pt x="0" y="4"/>
                  </a:lnTo>
                  <a:lnTo>
                    <a:pt x="1" y="1"/>
                  </a:lnTo>
                  <a:lnTo>
                    <a:pt x="4" y="0"/>
                  </a:lnTo>
                  <a:lnTo>
                    <a:pt x="10" y="0"/>
                  </a:lnTo>
                  <a:lnTo>
                    <a:pt x="17" y="3"/>
                  </a:lnTo>
                  <a:lnTo>
                    <a:pt x="24" y="4"/>
                  </a:lnTo>
                  <a:lnTo>
                    <a:pt x="32" y="6"/>
                  </a:lnTo>
                  <a:lnTo>
                    <a:pt x="38" y="7"/>
                  </a:lnTo>
                  <a:lnTo>
                    <a:pt x="43" y="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377" name="Freeform 251"/>
            <p:cNvSpPr>
              <a:spLocks/>
            </p:cNvSpPr>
            <p:nvPr/>
          </p:nvSpPr>
          <p:spPr bwMode="auto">
            <a:xfrm>
              <a:off x="112" y="686"/>
              <a:ext cx="21" cy="7"/>
            </a:xfrm>
            <a:custGeom>
              <a:avLst/>
              <a:gdLst>
                <a:gd name="T0" fmla="*/ 0 w 43"/>
                <a:gd name="T1" fmla="*/ 0 h 15"/>
                <a:gd name="T2" fmla="*/ 0 w 43"/>
                <a:gd name="T3" fmla="*/ 0 h 15"/>
                <a:gd name="T4" fmla="*/ 0 w 43"/>
                <a:gd name="T5" fmla="*/ 0 h 15"/>
                <a:gd name="T6" fmla="*/ 0 w 43"/>
                <a:gd name="T7" fmla="*/ 0 h 15"/>
                <a:gd name="T8" fmla="*/ 0 w 43"/>
                <a:gd name="T9" fmla="*/ 0 h 15"/>
                <a:gd name="T10" fmla="*/ 0 w 43"/>
                <a:gd name="T11" fmla="*/ 0 h 15"/>
                <a:gd name="T12" fmla="*/ 0 w 43"/>
                <a:gd name="T13" fmla="*/ 0 h 15"/>
                <a:gd name="T14" fmla="*/ 0 w 43"/>
                <a:gd name="T15" fmla="*/ 0 h 15"/>
                <a:gd name="T16" fmla="*/ 0 w 43"/>
                <a:gd name="T17" fmla="*/ 0 h 15"/>
                <a:gd name="T18" fmla="*/ 0 w 43"/>
                <a:gd name="T19" fmla="*/ 0 h 15"/>
                <a:gd name="T20" fmla="*/ 0 w 43"/>
                <a:gd name="T21" fmla="*/ 0 h 15"/>
                <a:gd name="T22" fmla="*/ 0 w 43"/>
                <a:gd name="T23" fmla="*/ 0 h 15"/>
                <a:gd name="T24" fmla="*/ 0 w 43"/>
                <a:gd name="T25" fmla="*/ 0 h 15"/>
                <a:gd name="T26" fmla="*/ 0 w 43"/>
                <a:gd name="T27" fmla="*/ 0 h 15"/>
                <a:gd name="T28" fmla="*/ 0 w 43"/>
                <a:gd name="T29" fmla="*/ 0 h 15"/>
                <a:gd name="T30" fmla="*/ 0 w 43"/>
                <a:gd name="T31" fmla="*/ 0 h 15"/>
                <a:gd name="T32" fmla="*/ 0 w 43"/>
                <a:gd name="T33" fmla="*/ 0 h 1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3" h="15">
                  <a:moveTo>
                    <a:pt x="43" y="15"/>
                  </a:moveTo>
                  <a:lnTo>
                    <a:pt x="38" y="15"/>
                  </a:lnTo>
                  <a:lnTo>
                    <a:pt x="33" y="14"/>
                  </a:lnTo>
                  <a:lnTo>
                    <a:pt x="26" y="13"/>
                  </a:lnTo>
                  <a:lnTo>
                    <a:pt x="19" y="11"/>
                  </a:lnTo>
                  <a:lnTo>
                    <a:pt x="12" y="10"/>
                  </a:lnTo>
                  <a:lnTo>
                    <a:pt x="6" y="8"/>
                  </a:lnTo>
                  <a:lnTo>
                    <a:pt x="3" y="5"/>
                  </a:lnTo>
                  <a:lnTo>
                    <a:pt x="0" y="2"/>
                  </a:lnTo>
                  <a:lnTo>
                    <a:pt x="2" y="0"/>
                  </a:lnTo>
                  <a:lnTo>
                    <a:pt x="6" y="0"/>
                  </a:lnTo>
                  <a:lnTo>
                    <a:pt x="12" y="1"/>
                  </a:lnTo>
                  <a:lnTo>
                    <a:pt x="19" y="5"/>
                  </a:lnTo>
                  <a:lnTo>
                    <a:pt x="27" y="8"/>
                  </a:lnTo>
                  <a:lnTo>
                    <a:pt x="34" y="10"/>
                  </a:lnTo>
                  <a:lnTo>
                    <a:pt x="40" y="14"/>
                  </a:lnTo>
                  <a:lnTo>
                    <a:pt x="43" y="1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378" name="Freeform 252"/>
            <p:cNvSpPr>
              <a:spLocks/>
            </p:cNvSpPr>
            <p:nvPr/>
          </p:nvSpPr>
          <p:spPr bwMode="auto">
            <a:xfrm>
              <a:off x="102" y="706"/>
              <a:ext cx="21" cy="4"/>
            </a:xfrm>
            <a:custGeom>
              <a:avLst/>
              <a:gdLst>
                <a:gd name="T0" fmla="*/ 1 w 40"/>
                <a:gd name="T1" fmla="*/ 0 h 9"/>
                <a:gd name="T2" fmla="*/ 1 w 40"/>
                <a:gd name="T3" fmla="*/ 0 h 9"/>
                <a:gd name="T4" fmla="*/ 1 w 40"/>
                <a:gd name="T5" fmla="*/ 0 h 9"/>
                <a:gd name="T6" fmla="*/ 1 w 40"/>
                <a:gd name="T7" fmla="*/ 0 h 9"/>
                <a:gd name="T8" fmla="*/ 1 w 40"/>
                <a:gd name="T9" fmla="*/ 0 h 9"/>
                <a:gd name="T10" fmla="*/ 1 w 40"/>
                <a:gd name="T11" fmla="*/ 0 h 9"/>
                <a:gd name="T12" fmla="*/ 1 w 40"/>
                <a:gd name="T13" fmla="*/ 0 h 9"/>
                <a:gd name="T14" fmla="*/ 1 w 40"/>
                <a:gd name="T15" fmla="*/ 0 h 9"/>
                <a:gd name="T16" fmla="*/ 0 w 40"/>
                <a:gd name="T17" fmla="*/ 0 h 9"/>
                <a:gd name="T18" fmla="*/ 0 w 40"/>
                <a:gd name="T19" fmla="*/ 0 h 9"/>
                <a:gd name="T20" fmla="*/ 1 w 40"/>
                <a:gd name="T21" fmla="*/ 0 h 9"/>
                <a:gd name="T22" fmla="*/ 1 w 40"/>
                <a:gd name="T23" fmla="*/ 0 h 9"/>
                <a:gd name="T24" fmla="*/ 1 w 40"/>
                <a:gd name="T25" fmla="*/ 0 h 9"/>
                <a:gd name="T26" fmla="*/ 1 w 40"/>
                <a:gd name="T27" fmla="*/ 0 h 9"/>
                <a:gd name="T28" fmla="*/ 1 w 40"/>
                <a:gd name="T29" fmla="*/ 0 h 9"/>
                <a:gd name="T30" fmla="*/ 1 w 40"/>
                <a:gd name="T31" fmla="*/ 0 h 9"/>
                <a:gd name="T32" fmla="*/ 1 w 40"/>
                <a:gd name="T33" fmla="*/ 0 h 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0" h="9">
                  <a:moveTo>
                    <a:pt x="40" y="4"/>
                  </a:moveTo>
                  <a:lnTo>
                    <a:pt x="39" y="6"/>
                  </a:lnTo>
                  <a:lnTo>
                    <a:pt x="35" y="7"/>
                  </a:lnTo>
                  <a:lnTo>
                    <a:pt x="29" y="8"/>
                  </a:lnTo>
                  <a:lnTo>
                    <a:pt x="22" y="9"/>
                  </a:lnTo>
                  <a:lnTo>
                    <a:pt x="14" y="9"/>
                  </a:lnTo>
                  <a:lnTo>
                    <a:pt x="8" y="8"/>
                  </a:lnTo>
                  <a:lnTo>
                    <a:pt x="2" y="7"/>
                  </a:lnTo>
                  <a:lnTo>
                    <a:pt x="0" y="4"/>
                  </a:lnTo>
                  <a:lnTo>
                    <a:pt x="0" y="1"/>
                  </a:lnTo>
                  <a:lnTo>
                    <a:pt x="2" y="0"/>
                  </a:lnTo>
                  <a:lnTo>
                    <a:pt x="8" y="0"/>
                  </a:lnTo>
                  <a:lnTo>
                    <a:pt x="14" y="1"/>
                  </a:lnTo>
                  <a:lnTo>
                    <a:pt x="21" y="2"/>
                  </a:lnTo>
                  <a:lnTo>
                    <a:pt x="29" y="2"/>
                  </a:lnTo>
                  <a:lnTo>
                    <a:pt x="35" y="4"/>
                  </a:lnTo>
                  <a:lnTo>
                    <a:pt x="40" y="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379" name="Freeform 253"/>
            <p:cNvSpPr>
              <a:spLocks/>
            </p:cNvSpPr>
            <p:nvPr/>
          </p:nvSpPr>
          <p:spPr bwMode="auto">
            <a:xfrm>
              <a:off x="97" y="715"/>
              <a:ext cx="23" cy="8"/>
            </a:xfrm>
            <a:custGeom>
              <a:avLst/>
              <a:gdLst>
                <a:gd name="T0" fmla="*/ 0 w 48"/>
                <a:gd name="T1" fmla="*/ 0 h 15"/>
                <a:gd name="T2" fmla="*/ 0 w 48"/>
                <a:gd name="T3" fmla="*/ 1 h 15"/>
                <a:gd name="T4" fmla="*/ 0 w 48"/>
                <a:gd name="T5" fmla="*/ 1 h 15"/>
                <a:gd name="T6" fmla="*/ 0 w 48"/>
                <a:gd name="T7" fmla="*/ 1 h 15"/>
                <a:gd name="T8" fmla="*/ 0 w 48"/>
                <a:gd name="T9" fmla="*/ 1 h 15"/>
                <a:gd name="T10" fmla="*/ 0 w 48"/>
                <a:gd name="T11" fmla="*/ 1 h 15"/>
                <a:gd name="T12" fmla="*/ 0 w 48"/>
                <a:gd name="T13" fmla="*/ 1 h 15"/>
                <a:gd name="T14" fmla="*/ 0 w 48"/>
                <a:gd name="T15" fmla="*/ 1 h 15"/>
                <a:gd name="T16" fmla="*/ 0 w 48"/>
                <a:gd name="T17" fmla="*/ 1 h 15"/>
                <a:gd name="T18" fmla="*/ 0 w 48"/>
                <a:gd name="T19" fmla="*/ 1 h 15"/>
                <a:gd name="T20" fmla="*/ 0 w 48"/>
                <a:gd name="T21" fmla="*/ 1 h 15"/>
                <a:gd name="T22" fmla="*/ 0 w 48"/>
                <a:gd name="T23" fmla="*/ 1 h 15"/>
                <a:gd name="T24" fmla="*/ 0 w 48"/>
                <a:gd name="T25" fmla="*/ 1 h 15"/>
                <a:gd name="T26" fmla="*/ 0 w 48"/>
                <a:gd name="T27" fmla="*/ 1 h 15"/>
                <a:gd name="T28" fmla="*/ 0 w 48"/>
                <a:gd name="T29" fmla="*/ 1 h 15"/>
                <a:gd name="T30" fmla="*/ 0 w 48"/>
                <a:gd name="T31" fmla="*/ 1 h 15"/>
                <a:gd name="T32" fmla="*/ 0 w 48"/>
                <a:gd name="T33" fmla="*/ 0 h 1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8" h="15">
                  <a:moveTo>
                    <a:pt x="48" y="0"/>
                  </a:moveTo>
                  <a:lnTo>
                    <a:pt x="42" y="3"/>
                  </a:lnTo>
                  <a:lnTo>
                    <a:pt x="36" y="7"/>
                  </a:lnTo>
                  <a:lnTo>
                    <a:pt x="28" y="9"/>
                  </a:lnTo>
                  <a:lnTo>
                    <a:pt x="20" y="12"/>
                  </a:lnTo>
                  <a:lnTo>
                    <a:pt x="13" y="14"/>
                  </a:lnTo>
                  <a:lnTo>
                    <a:pt x="6" y="15"/>
                  </a:lnTo>
                  <a:lnTo>
                    <a:pt x="3" y="14"/>
                  </a:lnTo>
                  <a:lnTo>
                    <a:pt x="0" y="11"/>
                  </a:lnTo>
                  <a:lnTo>
                    <a:pt x="2" y="8"/>
                  </a:lnTo>
                  <a:lnTo>
                    <a:pt x="5" y="6"/>
                  </a:lnTo>
                  <a:lnTo>
                    <a:pt x="12" y="4"/>
                  </a:lnTo>
                  <a:lnTo>
                    <a:pt x="20" y="3"/>
                  </a:lnTo>
                  <a:lnTo>
                    <a:pt x="28" y="3"/>
                  </a:lnTo>
                  <a:lnTo>
                    <a:pt x="36" y="2"/>
                  </a:lnTo>
                  <a:lnTo>
                    <a:pt x="43" y="1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380" name="Freeform 254"/>
            <p:cNvSpPr>
              <a:spLocks/>
            </p:cNvSpPr>
            <p:nvPr/>
          </p:nvSpPr>
          <p:spPr bwMode="auto">
            <a:xfrm>
              <a:off x="90" y="726"/>
              <a:ext cx="26" cy="9"/>
            </a:xfrm>
            <a:custGeom>
              <a:avLst/>
              <a:gdLst>
                <a:gd name="T0" fmla="*/ 1 w 52"/>
                <a:gd name="T1" fmla="*/ 0 h 17"/>
                <a:gd name="T2" fmla="*/ 1 w 52"/>
                <a:gd name="T3" fmla="*/ 1 h 17"/>
                <a:gd name="T4" fmla="*/ 1 w 52"/>
                <a:gd name="T5" fmla="*/ 1 h 17"/>
                <a:gd name="T6" fmla="*/ 1 w 52"/>
                <a:gd name="T7" fmla="*/ 1 h 17"/>
                <a:gd name="T8" fmla="*/ 1 w 52"/>
                <a:gd name="T9" fmla="*/ 1 h 17"/>
                <a:gd name="T10" fmla="*/ 1 w 52"/>
                <a:gd name="T11" fmla="*/ 1 h 17"/>
                <a:gd name="T12" fmla="*/ 1 w 52"/>
                <a:gd name="T13" fmla="*/ 1 h 17"/>
                <a:gd name="T14" fmla="*/ 1 w 52"/>
                <a:gd name="T15" fmla="*/ 1 h 17"/>
                <a:gd name="T16" fmla="*/ 0 w 52"/>
                <a:gd name="T17" fmla="*/ 1 h 17"/>
                <a:gd name="T18" fmla="*/ 1 w 52"/>
                <a:gd name="T19" fmla="*/ 1 h 17"/>
                <a:gd name="T20" fmla="*/ 1 w 52"/>
                <a:gd name="T21" fmla="*/ 1 h 17"/>
                <a:gd name="T22" fmla="*/ 1 w 52"/>
                <a:gd name="T23" fmla="*/ 1 h 17"/>
                <a:gd name="T24" fmla="*/ 1 w 52"/>
                <a:gd name="T25" fmla="*/ 1 h 17"/>
                <a:gd name="T26" fmla="*/ 1 w 52"/>
                <a:gd name="T27" fmla="*/ 1 h 17"/>
                <a:gd name="T28" fmla="*/ 1 w 52"/>
                <a:gd name="T29" fmla="*/ 1 h 17"/>
                <a:gd name="T30" fmla="*/ 1 w 52"/>
                <a:gd name="T31" fmla="*/ 1 h 17"/>
                <a:gd name="T32" fmla="*/ 1 w 52"/>
                <a:gd name="T33" fmla="*/ 0 h 1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2" h="17">
                  <a:moveTo>
                    <a:pt x="52" y="0"/>
                  </a:moveTo>
                  <a:lnTo>
                    <a:pt x="47" y="2"/>
                  </a:lnTo>
                  <a:lnTo>
                    <a:pt x="39" y="5"/>
                  </a:lnTo>
                  <a:lnTo>
                    <a:pt x="31" y="9"/>
                  </a:lnTo>
                  <a:lnTo>
                    <a:pt x="22" y="12"/>
                  </a:lnTo>
                  <a:lnTo>
                    <a:pt x="14" y="15"/>
                  </a:lnTo>
                  <a:lnTo>
                    <a:pt x="6" y="17"/>
                  </a:lnTo>
                  <a:lnTo>
                    <a:pt x="1" y="16"/>
                  </a:lnTo>
                  <a:lnTo>
                    <a:pt x="0" y="13"/>
                  </a:lnTo>
                  <a:lnTo>
                    <a:pt x="2" y="10"/>
                  </a:lnTo>
                  <a:lnTo>
                    <a:pt x="8" y="8"/>
                  </a:lnTo>
                  <a:lnTo>
                    <a:pt x="15" y="5"/>
                  </a:lnTo>
                  <a:lnTo>
                    <a:pt x="24" y="4"/>
                  </a:lnTo>
                  <a:lnTo>
                    <a:pt x="33" y="3"/>
                  </a:lnTo>
                  <a:lnTo>
                    <a:pt x="41" y="2"/>
                  </a:lnTo>
                  <a:lnTo>
                    <a:pt x="48" y="1"/>
                  </a:lnTo>
                  <a:lnTo>
                    <a:pt x="52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381" name="Freeform 255"/>
            <p:cNvSpPr>
              <a:spLocks/>
            </p:cNvSpPr>
            <p:nvPr/>
          </p:nvSpPr>
          <p:spPr bwMode="auto">
            <a:xfrm>
              <a:off x="89" y="747"/>
              <a:ext cx="27" cy="13"/>
            </a:xfrm>
            <a:custGeom>
              <a:avLst/>
              <a:gdLst>
                <a:gd name="T0" fmla="*/ 0 w 56"/>
                <a:gd name="T1" fmla="*/ 0 h 28"/>
                <a:gd name="T2" fmla="*/ 0 w 56"/>
                <a:gd name="T3" fmla="*/ 0 h 28"/>
                <a:gd name="T4" fmla="*/ 0 w 56"/>
                <a:gd name="T5" fmla="*/ 0 h 28"/>
                <a:gd name="T6" fmla="*/ 0 w 56"/>
                <a:gd name="T7" fmla="*/ 0 h 28"/>
                <a:gd name="T8" fmla="*/ 0 w 56"/>
                <a:gd name="T9" fmla="*/ 0 h 28"/>
                <a:gd name="T10" fmla="*/ 0 w 56"/>
                <a:gd name="T11" fmla="*/ 0 h 28"/>
                <a:gd name="T12" fmla="*/ 0 w 56"/>
                <a:gd name="T13" fmla="*/ 0 h 28"/>
                <a:gd name="T14" fmla="*/ 0 w 56"/>
                <a:gd name="T15" fmla="*/ 0 h 28"/>
                <a:gd name="T16" fmla="*/ 0 w 56"/>
                <a:gd name="T17" fmla="*/ 0 h 28"/>
                <a:gd name="T18" fmla="*/ 0 w 56"/>
                <a:gd name="T19" fmla="*/ 0 h 28"/>
                <a:gd name="T20" fmla="*/ 0 w 56"/>
                <a:gd name="T21" fmla="*/ 0 h 28"/>
                <a:gd name="T22" fmla="*/ 0 w 56"/>
                <a:gd name="T23" fmla="*/ 0 h 28"/>
                <a:gd name="T24" fmla="*/ 0 w 56"/>
                <a:gd name="T25" fmla="*/ 0 h 28"/>
                <a:gd name="T26" fmla="*/ 0 w 56"/>
                <a:gd name="T27" fmla="*/ 0 h 28"/>
                <a:gd name="T28" fmla="*/ 0 w 56"/>
                <a:gd name="T29" fmla="*/ 0 h 28"/>
                <a:gd name="T30" fmla="*/ 0 w 56"/>
                <a:gd name="T31" fmla="*/ 0 h 28"/>
                <a:gd name="T32" fmla="*/ 0 w 56"/>
                <a:gd name="T33" fmla="*/ 0 h 2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6" h="28">
                  <a:moveTo>
                    <a:pt x="56" y="0"/>
                  </a:moveTo>
                  <a:lnTo>
                    <a:pt x="50" y="5"/>
                  </a:lnTo>
                  <a:lnTo>
                    <a:pt x="43" y="10"/>
                  </a:lnTo>
                  <a:lnTo>
                    <a:pt x="35" y="16"/>
                  </a:lnTo>
                  <a:lnTo>
                    <a:pt x="26" y="21"/>
                  </a:lnTo>
                  <a:lnTo>
                    <a:pt x="16" y="24"/>
                  </a:lnTo>
                  <a:lnTo>
                    <a:pt x="10" y="28"/>
                  </a:lnTo>
                  <a:lnTo>
                    <a:pt x="4" y="28"/>
                  </a:lnTo>
                  <a:lnTo>
                    <a:pt x="0" y="27"/>
                  </a:lnTo>
                  <a:lnTo>
                    <a:pt x="2" y="23"/>
                  </a:lnTo>
                  <a:lnTo>
                    <a:pt x="7" y="20"/>
                  </a:lnTo>
                  <a:lnTo>
                    <a:pt x="15" y="16"/>
                  </a:lnTo>
                  <a:lnTo>
                    <a:pt x="25" y="13"/>
                  </a:lnTo>
                  <a:lnTo>
                    <a:pt x="35" y="10"/>
                  </a:lnTo>
                  <a:lnTo>
                    <a:pt x="44" y="7"/>
                  </a:lnTo>
                  <a:lnTo>
                    <a:pt x="51" y="3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382" name="Freeform 256"/>
            <p:cNvSpPr>
              <a:spLocks/>
            </p:cNvSpPr>
            <p:nvPr/>
          </p:nvSpPr>
          <p:spPr bwMode="auto">
            <a:xfrm>
              <a:off x="93" y="768"/>
              <a:ext cx="26" cy="17"/>
            </a:xfrm>
            <a:custGeom>
              <a:avLst/>
              <a:gdLst>
                <a:gd name="T0" fmla="*/ 1 w 50"/>
                <a:gd name="T1" fmla="*/ 0 h 33"/>
                <a:gd name="T2" fmla="*/ 1 w 50"/>
                <a:gd name="T3" fmla="*/ 1 h 33"/>
                <a:gd name="T4" fmla="*/ 1 w 50"/>
                <a:gd name="T5" fmla="*/ 1 h 33"/>
                <a:gd name="T6" fmla="*/ 1 w 50"/>
                <a:gd name="T7" fmla="*/ 1 h 33"/>
                <a:gd name="T8" fmla="*/ 1 w 50"/>
                <a:gd name="T9" fmla="*/ 1 h 33"/>
                <a:gd name="T10" fmla="*/ 1 w 50"/>
                <a:gd name="T11" fmla="*/ 1 h 33"/>
                <a:gd name="T12" fmla="*/ 1 w 50"/>
                <a:gd name="T13" fmla="*/ 1 h 33"/>
                <a:gd name="T14" fmla="*/ 1 w 50"/>
                <a:gd name="T15" fmla="*/ 1 h 33"/>
                <a:gd name="T16" fmla="*/ 0 w 50"/>
                <a:gd name="T17" fmla="*/ 1 h 33"/>
                <a:gd name="T18" fmla="*/ 1 w 50"/>
                <a:gd name="T19" fmla="*/ 1 h 33"/>
                <a:gd name="T20" fmla="*/ 1 w 50"/>
                <a:gd name="T21" fmla="*/ 1 h 33"/>
                <a:gd name="T22" fmla="*/ 1 w 50"/>
                <a:gd name="T23" fmla="*/ 1 h 33"/>
                <a:gd name="T24" fmla="*/ 1 w 50"/>
                <a:gd name="T25" fmla="*/ 1 h 33"/>
                <a:gd name="T26" fmla="*/ 1 w 50"/>
                <a:gd name="T27" fmla="*/ 1 h 33"/>
                <a:gd name="T28" fmla="*/ 1 w 50"/>
                <a:gd name="T29" fmla="*/ 1 h 33"/>
                <a:gd name="T30" fmla="*/ 1 w 50"/>
                <a:gd name="T31" fmla="*/ 1 h 33"/>
                <a:gd name="T32" fmla="*/ 1 w 50"/>
                <a:gd name="T33" fmla="*/ 0 h 3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0" h="33">
                  <a:moveTo>
                    <a:pt x="50" y="0"/>
                  </a:moveTo>
                  <a:lnTo>
                    <a:pt x="47" y="4"/>
                  </a:lnTo>
                  <a:lnTo>
                    <a:pt x="40" y="10"/>
                  </a:lnTo>
                  <a:lnTo>
                    <a:pt x="32" y="16"/>
                  </a:lnTo>
                  <a:lnTo>
                    <a:pt x="24" y="23"/>
                  </a:lnTo>
                  <a:lnTo>
                    <a:pt x="16" y="27"/>
                  </a:lnTo>
                  <a:lnTo>
                    <a:pt x="8" y="32"/>
                  </a:lnTo>
                  <a:lnTo>
                    <a:pt x="3" y="33"/>
                  </a:lnTo>
                  <a:lnTo>
                    <a:pt x="0" y="32"/>
                  </a:lnTo>
                  <a:lnTo>
                    <a:pt x="1" y="29"/>
                  </a:lnTo>
                  <a:lnTo>
                    <a:pt x="5" y="24"/>
                  </a:lnTo>
                  <a:lnTo>
                    <a:pt x="12" y="19"/>
                  </a:lnTo>
                  <a:lnTo>
                    <a:pt x="21" y="15"/>
                  </a:lnTo>
                  <a:lnTo>
                    <a:pt x="32" y="10"/>
                  </a:lnTo>
                  <a:lnTo>
                    <a:pt x="40" y="6"/>
                  </a:lnTo>
                  <a:lnTo>
                    <a:pt x="47" y="2"/>
                  </a:lnTo>
                  <a:lnTo>
                    <a:pt x="5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383" name="Freeform 257"/>
            <p:cNvSpPr>
              <a:spLocks/>
            </p:cNvSpPr>
            <p:nvPr/>
          </p:nvSpPr>
          <p:spPr bwMode="auto">
            <a:xfrm>
              <a:off x="92" y="736"/>
              <a:ext cx="23" cy="15"/>
            </a:xfrm>
            <a:custGeom>
              <a:avLst/>
              <a:gdLst>
                <a:gd name="T0" fmla="*/ 1 w 46"/>
                <a:gd name="T1" fmla="*/ 0 h 29"/>
                <a:gd name="T2" fmla="*/ 1 w 46"/>
                <a:gd name="T3" fmla="*/ 1 h 29"/>
                <a:gd name="T4" fmla="*/ 1 w 46"/>
                <a:gd name="T5" fmla="*/ 1 h 29"/>
                <a:gd name="T6" fmla="*/ 1 w 46"/>
                <a:gd name="T7" fmla="*/ 1 h 29"/>
                <a:gd name="T8" fmla="*/ 1 w 46"/>
                <a:gd name="T9" fmla="*/ 1 h 29"/>
                <a:gd name="T10" fmla="*/ 1 w 46"/>
                <a:gd name="T11" fmla="*/ 1 h 29"/>
                <a:gd name="T12" fmla="*/ 1 w 46"/>
                <a:gd name="T13" fmla="*/ 1 h 29"/>
                <a:gd name="T14" fmla="*/ 1 w 46"/>
                <a:gd name="T15" fmla="*/ 1 h 29"/>
                <a:gd name="T16" fmla="*/ 0 w 46"/>
                <a:gd name="T17" fmla="*/ 1 h 29"/>
                <a:gd name="T18" fmla="*/ 1 w 46"/>
                <a:gd name="T19" fmla="*/ 1 h 29"/>
                <a:gd name="T20" fmla="*/ 1 w 46"/>
                <a:gd name="T21" fmla="*/ 1 h 29"/>
                <a:gd name="T22" fmla="*/ 1 w 46"/>
                <a:gd name="T23" fmla="*/ 1 h 29"/>
                <a:gd name="T24" fmla="*/ 1 w 46"/>
                <a:gd name="T25" fmla="*/ 1 h 29"/>
                <a:gd name="T26" fmla="*/ 1 w 46"/>
                <a:gd name="T27" fmla="*/ 1 h 29"/>
                <a:gd name="T28" fmla="*/ 1 w 46"/>
                <a:gd name="T29" fmla="*/ 1 h 29"/>
                <a:gd name="T30" fmla="*/ 1 w 46"/>
                <a:gd name="T31" fmla="*/ 1 h 29"/>
                <a:gd name="T32" fmla="*/ 1 w 46"/>
                <a:gd name="T33" fmla="*/ 0 h 2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6" h="29">
                  <a:moveTo>
                    <a:pt x="46" y="0"/>
                  </a:moveTo>
                  <a:lnTo>
                    <a:pt x="43" y="4"/>
                  </a:lnTo>
                  <a:lnTo>
                    <a:pt x="36" y="8"/>
                  </a:lnTo>
                  <a:lnTo>
                    <a:pt x="29" y="14"/>
                  </a:lnTo>
                  <a:lnTo>
                    <a:pt x="21" y="20"/>
                  </a:lnTo>
                  <a:lnTo>
                    <a:pt x="14" y="24"/>
                  </a:lnTo>
                  <a:lnTo>
                    <a:pt x="7" y="28"/>
                  </a:lnTo>
                  <a:lnTo>
                    <a:pt x="3" y="29"/>
                  </a:lnTo>
                  <a:lnTo>
                    <a:pt x="0" y="27"/>
                  </a:lnTo>
                  <a:lnTo>
                    <a:pt x="1" y="23"/>
                  </a:lnTo>
                  <a:lnTo>
                    <a:pt x="6" y="19"/>
                  </a:lnTo>
                  <a:lnTo>
                    <a:pt x="13" y="15"/>
                  </a:lnTo>
                  <a:lnTo>
                    <a:pt x="21" y="12"/>
                  </a:lnTo>
                  <a:lnTo>
                    <a:pt x="29" y="8"/>
                  </a:lnTo>
                  <a:lnTo>
                    <a:pt x="37" y="5"/>
                  </a:lnTo>
                  <a:lnTo>
                    <a:pt x="43" y="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384" name="Freeform 258"/>
            <p:cNvSpPr>
              <a:spLocks/>
            </p:cNvSpPr>
            <p:nvPr/>
          </p:nvSpPr>
          <p:spPr bwMode="auto">
            <a:xfrm>
              <a:off x="113" y="737"/>
              <a:ext cx="34" cy="22"/>
            </a:xfrm>
            <a:custGeom>
              <a:avLst/>
              <a:gdLst>
                <a:gd name="T0" fmla="*/ 1 w 68"/>
                <a:gd name="T1" fmla="*/ 1 h 43"/>
                <a:gd name="T2" fmla="*/ 1 w 68"/>
                <a:gd name="T3" fmla="*/ 1 h 43"/>
                <a:gd name="T4" fmla="*/ 1 w 68"/>
                <a:gd name="T5" fmla="*/ 1 h 43"/>
                <a:gd name="T6" fmla="*/ 1 w 68"/>
                <a:gd name="T7" fmla="*/ 1 h 43"/>
                <a:gd name="T8" fmla="*/ 1 w 68"/>
                <a:gd name="T9" fmla="*/ 1 h 43"/>
                <a:gd name="T10" fmla="*/ 1 w 68"/>
                <a:gd name="T11" fmla="*/ 1 h 43"/>
                <a:gd name="T12" fmla="*/ 1 w 68"/>
                <a:gd name="T13" fmla="*/ 1 h 43"/>
                <a:gd name="T14" fmla="*/ 1 w 68"/>
                <a:gd name="T15" fmla="*/ 1 h 43"/>
                <a:gd name="T16" fmla="*/ 0 w 68"/>
                <a:gd name="T17" fmla="*/ 0 h 43"/>
                <a:gd name="T18" fmla="*/ 1 w 68"/>
                <a:gd name="T19" fmla="*/ 1 h 43"/>
                <a:gd name="T20" fmla="*/ 1 w 68"/>
                <a:gd name="T21" fmla="*/ 1 h 43"/>
                <a:gd name="T22" fmla="*/ 1 w 68"/>
                <a:gd name="T23" fmla="*/ 1 h 43"/>
                <a:gd name="T24" fmla="*/ 1 w 68"/>
                <a:gd name="T25" fmla="*/ 1 h 43"/>
                <a:gd name="T26" fmla="*/ 1 w 68"/>
                <a:gd name="T27" fmla="*/ 1 h 43"/>
                <a:gd name="T28" fmla="*/ 1 w 68"/>
                <a:gd name="T29" fmla="*/ 1 h 43"/>
                <a:gd name="T30" fmla="*/ 1 w 68"/>
                <a:gd name="T31" fmla="*/ 1 h 43"/>
                <a:gd name="T32" fmla="*/ 1 w 68"/>
                <a:gd name="T33" fmla="*/ 1 h 4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68" h="43">
                  <a:moveTo>
                    <a:pt x="68" y="42"/>
                  </a:moveTo>
                  <a:lnTo>
                    <a:pt x="64" y="43"/>
                  </a:lnTo>
                  <a:lnTo>
                    <a:pt x="56" y="41"/>
                  </a:lnTo>
                  <a:lnTo>
                    <a:pt x="46" y="36"/>
                  </a:lnTo>
                  <a:lnTo>
                    <a:pt x="34" y="31"/>
                  </a:lnTo>
                  <a:lnTo>
                    <a:pt x="23" y="23"/>
                  </a:lnTo>
                  <a:lnTo>
                    <a:pt x="13" y="15"/>
                  </a:lnTo>
                  <a:lnTo>
                    <a:pt x="4" y="6"/>
                  </a:lnTo>
                  <a:lnTo>
                    <a:pt x="0" y="0"/>
                  </a:lnTo>
                  <a:lnTo>
                    <a:pt x="6" y="3"/>
                  </a:lnTo>
                  <a:lnTo>
                    <a:pt x="14" y="8"/>
                  </a:lnTo>
                  <a:lnTo>
                    <a:pt x="25" y="13"/>
                  </a:lnTo>
                  <a:lnTo>
                    <a:pt x="38" y="20"/>
                  </a:lnTo>
                  <a:lnTo>
                    <a:pt x="49" y="28"/>
                  </a:lnTo>
                  <a:lnTo>
                    <a:pt x="60" y="34"/>
                  </a:lnTo>
                  <a:lnTo>
                    <a:pt x="66" y="39"/>
                  </a:lnTo>
                  <a:lnTo>
                    <a:pt x="68" y="4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385" name="Freeform 259"/>
            <p:cNvSpPr>
              <a:spLocks/>
            </p:cNvSpPr>
            <p:nvPr/>
          </p:nvSpPr>
          <p:spPr bwMode="auto">
            <a:xfrm>
              <a:off x="115" y="755"/>
              <a:ext cx="27" cy="19"/>
            </a:xfrm>
            <a:custGeom>
              <a:avLst/>
              <a:gdLst>
                <a:gd name="T0" fmla="*/ 1 w 53"/>
                <a:gd name="T1" fmla="*/ 1 h 37"/>
                <a:gd name="T2" fmla="*/ 1 w 53"/>
                <a:gd name="T3" fmla="*/ 1 h 37"/>
                <a:gd name="T4" fmla="*/ 1 w 53"/>
                <a:gd name="T5" fmla="*/ 1 h 37"/>
                <a:gd name="T6" fmla="*/ 1 w 53"/>
                <a:gd name="T7" fmla="*/ 1 h 37"/>
                <a:gd name="T8" fmla="*/ 1 w 53"/>
                <a:gd name="T9" fmla="*/ 1 h 37"/>
                <a:gd name="T10" fmla="*/ 1 w 53"/>
                <a:gd name="T11" fmla="*/ 1 h 37"/>
                <a:gd name="T12" fmla="*/ 1 w 53"/>
                <a:gd name="T13" fmla="*/ 1 h 37"/>
                <a:gd name="T14" fmla="*/ 1 w 53"/>
                <a:gd name="T15" fmla="*/ 1 h 37"/>
                <a:gd name="T16" fmla="*/ 0 w 53"/>
                <a:gd name="T17" fmla="*/ 0 h 37"/>
                <a:gd name="T18" fmla="*/ 1 w 53"/>
                <a:gd name="T19" fmla="*/ 1 h 37"/>
                <a:gd name="T20" fmla="*/ 1 w 53"/>
                <a:gd name="T21" fmla="*/ 1 h 37"/>
                <a:gd name="T22" fmla="*/ 1 w 53"/>
                <a:gd name="T23" fmla="*/ 1 h 37"/>
                <a:gd name="T24" fmla="*/ 1 w 53"/>
                <a:gd name="T25" fmla="*/ 1 h 37"/>
                <a:gd name="T26" fmla="*/ 1 w 53"/>
                <a:gd name="T27" fmla="*/ 1 h 37"/>
                <a:gd name="T28" fmla="*/ 1 w 53"/>
                <a:gd name="T29" fmla="*/ 1 h 37"/>
                <a:gd name="T30" fmla="*/ 1 w 53"/>
                <a:gd name="T31" fmla="*/ 1 h 37"/>
                <a:gd name="T32" fmla="*/ 1 w 53"/>
                <a:gd name="T33" fmla="*/ 1 h 3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3" h="37">
                  <a:moveTo>
                    <a:pt x="53" y="37"/>
                  </a:moveTo>
                  <a:lnTo>
                    <a:pt x="51" y="37"/>
                  </a:lnTo>
                  <a:lnTo>
                    <a:pt x="45" y="36"/>
                  </a:lnTo>
                  <a:lnTo>
                    <a:pt x="37" y="33"/>
                  </a:lnTo>
                  <a:lnTo>
                    <a:pt x="29" y="28"/>
                  </a:lnTo>
                  <a:lnTo>
                    <a:pt x="20" y="22"/>
                  </a:lnTo>
                  <a:lnTo>
                    <a:pt x="12" y="15"/>
                  </a:lnTo>
                  <a:lnTo>
                    <a:pt x="5" y="8"/>
                  </a:lnTo>
                  <a:lnTo>
                    <a:pt x="0" y="0"/>
                  </a:lnTo>
                  <a:lnTo>
                    <a:pt x="6" y="5"/>
                  </a:lnTo>
                  <a:lnTo>
                    <a:pt x="14" y="10"/>
                  </a:lnTo>
                  <a:lnTo>
                    <a:pt x="22" y="15"/>
                  </a:lnTo>
                  <a:lnTo>
                    <a:pt x="33" y="21"/>
                  </a:lnTo>
                  <a:lnTo>
                    <a:pt x="41" y="27"/>
                  </a:lnTo>
                  <a:lnTo>
                    <a:pt x="48" y="31"/>
                  </a:lnTo>
                  <a:lnTo>
                    <a:pt x="52" y="35"/>
                  </a:lnTo>
                  <a:lnTo>
                    <a:pt x="53" y="37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386" name="Freeform 260"/>
            <p:cNvSpPr>
              <a:spLocks/>
            </p:cNvSpPr>
            <p:nvPr/>
          </p:nvSpPr>
          <p:spPr bwMode="auto">
            <a:xfrm>
              <a:off x="91" y="757"/>
              <a:ext cx="26" cy="17"/>
            </a:xfrm>
            <a:custGeom>
              <a:avLst/>
              <a:gdLst>
                <a:gd name="T0" fmla="*/ 1 w 52"/>
                <a:gd name="T1" fmla="*/ 0 h 32"/>
                <a:gd name="T2" fmla="*/ 1 w 52"/>
                <a:gd name="T3" fmla="*/ 1 h 32"/>
                <a:gd name="T4" fmla="*/ 1 w 52"/>
                <a:gd name="T5" fmla="*/ 1 h 32"/>
                <a:gd name="T6" fmla="*/ 1 w 52"/>
                <a:gd name="T7" fmla="*/ 1 h 32"/>
                <a:gd name="T8" fmla="*/ 1 w 52"/>
                <a:gd name="T9" fmla="*/ 1 h 32"/>
                <a:gd name="T10" fmla="*/ 1 w 52"/>
                <a:gd name="T11" fmla="*/ 1 h 32"/>
                <a:gd name="T12" fmla="*/ 1 w 52"/>
                <a:gd name="T13" fmla="*/ 1 h 32"/>
                <a:gd name="T14" fmla="*/ 1 w 52"/>
                <a:gd name="T15" fmla="*/ 1 h 32"/>
                <a:gd name="T16" fmla="*/ 0 w 52"/>
                <a:gd name="T17" fmla="*/ 1 h 32"/>
                <a:gd name="T18" fmla="*/ 1 w 52"/>
                <a:gd name="T19" fmla="*/ 1 h 32"/>
                <a:gd name="T20" fmla="*/ 1 w 52"/>
                <a:gd name="T21" fmla="*/ 1 h 32"/>
                <a:gd name="T22" fmla="*/ 1 w 52"/>
                <a:gd name="T23" fmla="*/ 1 h 32"/>
                <a:gd name="T24" fmla="*/ 1 w 52"/>
                <a:gd name="T25" fmla="*/ 1 h 32"/>
                <a:gd name="T26" fmla="*/ 1 w 52"/>
                <a:gd name="T27" fmla="*/ 1 h 32"/>
                <a:gd name="T28" fmla="*/ 1 w 52"/>
                <a:gd name="T29" fmla="*/ 1 h 32"/>
                <a:gd name="T30" fmla="*/ 1 w 52"/>
                <a:gd name="T31" fmla="*/ 1 h 32"/>
                <a:gd name="T32" fmla="*/ 1 w 52"/>
                <a:gd name="T33" fmla="*/ 0 h 3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2" h="32">
                  <a:moveTo>
                    <a:pt x="52" y="0"/>
                  </a:moveTo>
                  <a:lnTo>
                    <a:pt x="48" y="5"/>
                  </a:lnTo>
                  <a:lnTo>
                    <a:pt x="41" y="10"/>
                  </a:lnTo>
                  <a:lnTo>
                    <a:pt x="33" y="16"/>
                  </a:lnTo>
                  <a:lnTo>
                    <a:pt x="25" y="22"/>
                  </a:lnTo>
                  <a:lnTo>
                    <a:pt x="16" y="28"/>
                  </a:lnTo>
                  <a:lnTo>
                    <a:pt x="9" y="31"/>
                  </a:lnTo>
                  <a:lnTo>
                    <a:pt x="3" y="32"/>
                  </a:lnTo>
                  <a:lnTo>
                    <a:pt x="0" y="31"/>
                  </a:lnTo>
                  <a:lnTo>
                    <a:pt x="1" y="28"/>
                  </a:lnTo>
                  <a:lnTo>
                    <a:pt x="6" y="24"/>
                  </a:lnTo>
                  <a:lnTo>
                    <a:pt x="14" y="20"/>
                  </a:lnTo>
                  <a:lnTo>
                    <a:pt x="23" y="15"/>
                  </a:lnTo>
                  <a:lnTo>
                    <a:pt x="33" y="10"/>
                  </a:lnTo>
                  <a:lnTo>
                    <a:pt x="41" y="6"/>
                  </a:lnTo>
                  <a:lnTo>
                    <a:pt x="48" y="2"/>
                  </a:lnTo>
                  <a:lnTo>
                    <a:pt x="52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387" name="Freeform 261"/>
            <p:cNvSpPr>
              <a:spLocks/>
            </p:cNvSpPr>
            <p:nvPr/>
          </p:nvSpPr>
          <p:spPr bwMode="auto">
            <a:xfrm>
              <a:off x="2" y="17"/>
              <a:ext cx="254" cy="251"/>
            </a:xfrm>
            <a:custGeom>
              <a:avLst/>
              <a:gdLst>
                <a:gd name="T0" fmla="*/ 2 w 508"/>
                <a:gd name="T1" fmla="*/ 1 h 501"/>
                <a:gd name="T2" fmla="*/ 2 w 508"/>
                <a:gd name="T3" fmla="*/ 1 h 501"/>
                <a:gd name="T4" fmla="*/ 1 w 508"/>
                <a:gd name="T5" fmla="*/ 1 h 501"/>
                <a:gd name="T6" fmla="*/ 1 w 508"/>
                <a:gd name="T7" fmla="*/ 1 h 501"/>
                <a:gd name="T8" fmla="*/ 1 w 508"/>
                <a:gd name="T9" fmla="*/ 1 h 501"/>
                <a:gd name="T10" fmla="*/ 1 w 508"/>
                <a:gd name="T11" fmla="*/ 2 h 501"/>
                <a:gd name="T12" fmla="*/ 2 w 508"/>
                <a:gd name="T13" fmla="*/ 2 h 501"/>
                <a:gd name="T14" fmla="*/ 2 w 508"/>
                <a:gd name="T15" fmla="*/ 2 h 501"/>
                <a:gd name="T16" fmla="*/ 2 w 508"/>
                <a:gd name="T17" fmla="*/ 2 h 501"/>
                <a:gd name="T18" fmla="*/ 2 w 508"/>
                <a:gd name="T19" fmla="*/ 2 h 501"/>
                <a:gd name="T20" fmla="*/ 1 w 508"/>
                <a:gd name="T21" fmla="*/ 3 h 501"/>
                <a:gd name="T22" fmla="*/ 1 w 508"/>
                <a:gd name="T23" fmla="*/ 3 h 501"/>
                <a:gd name="T24" fmla="*/ 1 w 508"/>
                <a:gd name="T25" fmla="*/ 3 h 501"/>
                <a:gd name="T26" fmla="*/ 1 w 508"/>
                <a:gd name="T27" fmla="*/ 3 h 501"/>
                <a:gd name="T28" fmla="*/ 1 w 508"/>
                <a:gd name="T29" fmla="*/ 3 h 501"/>
                <a:gd name="T30" fmla="*/ 1 w 508"/>
                <a:gd name="T31" fmla="*/ 3 h 501"/>
                <a:gd name="T32" fmla="*/ 2 w 508"/>
                <a:gd name="T33" fmla="*/ 3 h 501"/>
                <a:gd name="T34" fmla="*/ 2 w 508"/>
                <a:gd name="T35" fmla="*/ 3 h 501"/>
                <a:gd name="T36" fmla="*/ 2 w 508"/>
                <a:gd name="T37" fmla="*/ 3 h 501"/>
                <a:gd name="T38" fmla="*/ 2 w 508"/>
                <a:gd name="T39" fmla="*/ 3 h 501"/>
                <a:gd name="T40" fmla="*/ 2 w 508"/>
                <a:gd name="T41" fmla="*/ 3 h 501"/>
                <a:gd name="T42" fmla="*/ 2 w 508"/>
                <a:gd name="T43" fmla="*/ 3 h 501"/>
                <a:gd name="T44" fmla="*/ 2 w 508"/>
                <a:gd name="T45" fmla="*/ 4 h 501"/>
                <a:gd name="T46" fmla="*/ 2 w 508"/>
                <a:gd name="T47" fmla="*/ 4 h 501"/>
                <a:gd name="T48" fmla="*/ 2 w 508"/>
                <a:gd name="T49" fmla="*/ 4 h 501"/>
                <a:gd name="T50" fmla="*/ 2 w 508"/>
                <a:gd name="T51" fmla="*/ 4 h 501"/>
                <a:gd name="T52" fmla="*/ 3 w 508"/>
                <a:gd name="T53" fmla="*/ 4 h 501"/>
                <a:gd name="T54" fmla="*/ 2 w 508"/>
                <a:gd name="T55" fmla="*/ 3 h 501"/>
                <a:gd name="T56" fmla="*/ 3 w 508"/>
                <a:gd name="T57" fmla="*/ 3 h 501"/>
                <a:gd name="T58" fmla="*/ 3 w 508"/>
                <a:gd name="T59" fmla="*/ 3 h 501"/>
                <a:gd name="T60" fmla="*/ 3 w 508"/>
                <a:gd name="T61" fmla="*/ 4 h 501"/>
                <a:gd name="T62" fmla="*/ 3 w 508"/>
                <a:gd name="T63" fmla="*/ 4 h 501"/>
                <a:gd name="T64" fmla="*/ 4 w 508"/>
                <a:gd name="T65" fmla="*/ 4 h 501"/>
                <a:gd name="T66" fmla="*/ 4 w 508"/>
                <a:gd name="T67" fmla="*/ 3 h 501"/>
                <a:gd name="T68" fmla="*/ 3 w 508"/>
                <a:gd name="T69" fmla="*/ 3 h 501"/>
                <a:gd name="T70" fmla="*/ 3 w 508"/>
                <a:gd name="T71" fmla="*/ 3 h 501"/>
                <a:gd name="T72" fmla="*/ 3 w 508"/>
                <a:gd name="T73" fmla="*/ 3 h 501"/>
                <a:gd name="T74" fmla="*/ 4 w 508"/>
                <a:gd name="T75" fmla="*/ 3 h 501"/>
                <a:gd name="T76" fmla="*/ 4 w 508"/>
                <a:gd name="T77" fmla="*/ 3 h 501"/>
                <a:gd name="T78" fmla="*/ 4 w 508"/>
                <a:gd name="T79" fmla="*/ 3 h 501"/>
                <a:gd name="T80" fmla="*/ 4 w 508"/>
                <a:gd name="T81" fmla="*/ 3 h 501"/>
                <a:gd name="T82" fmla="*/ 4 w 508"/>
                <a:gd name="T83" fmla="*/ 2 h 501"/>
                <a:gd name="T84" fmla="*/ 3 w 508"/>
                <a:gd name="T85" fmla="*/ 2 h 501"/>
                <a:gd name="T86" fmla="*/ 3 w 508"/>
                <a:gd name="T87" fmla="*/ 2 h 501"/>
                <a:gd name="T88" fmla="*/ 3 w 508"/>
                <a:gd name="T89" fmla="*/ 2 h 501"/>
                <a:gd name="T90" fmla="*/ 3 w 508"/>
                <a:gd name="T91" fmla="*/ 2 h 501"/>
                <a:gd name="T92" fmla="*/ 3 w 508"/>
                <a:gd name="T93" fmla="*/ 2 h 501"/>
                <a:gd name="T94" fmla="*/ 3 w 508"/>
                <a:gd name="T95" fmla="*/ 2 h 501"/>
                <a:gd name="T96" fmla="*/ 3 w 508"/>
                <a:gd name="T97" fmla="*/ 1 h 501"/>
                <a:gd name="T98" fmla="*/ 3 w 508"/>
                <a:gd name="T99" fmla="*/ 1 h 501"/>
                <a:gd name="T100" fmla="*/ 3 w 508"/>
                <a:gd name="T101" fmla="*/ 1 h 501"/>
                <a:gd name="T102" fmla="*/ 2 w 508"/>
                <a:gd name="T103" fmla="*/ 1 h 501"/>
                <a:gd name="T104" fmla="*/ 2 w 508"/>
                <a:gd name="T105" fmla="*/ 2 h 501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508" h="501">
                  <a:moveTo>
                    <a:pt x="222" y="183"/>
                  </a:moveTo>
                  <a:lnTo>
                    <a:pt x="220" y="166"/>
                  </a:lnTo>
                  <a:lnTo>
                    <a:pt x="216" y="148"/>
                  </a:lnTo>
                  <a:lnTo>
                    <a:pt x="210" y="132"/>
                  </a:lnTo>
                  <a:lnTo>
                    <a:pt x="201" y="116"/>
                  </a:lnTo>
                  <a:lnTo>
                    <a:pt x="190" y="102"/>
                  </a:lnTo>
                  <a:lnTo>
                    <a:pt x="179" y="91"/>
                  </a:lnTo>
                  <a:lnTo>
                    <a:pt x="166" y="81"/>
                  </a:lnTo>
                  <a:lnTo>
                    <a:pt x="154" y="77"/>
                  </a:lnTo>
                  <a:lnTo>
                    <a:pt x="140" y="73"/>
                  </a:lnTo>
                  <a:lnTo>
                    <a:pt x="124" y="70"/>
                  </a:lnTo>
                  <a:lnTo>
                    <a:pt x="106" y="66"/>
                  </a:lnTo>
                  <a:lnTo>
                    <a:pt x="89" y="63"/>
                  </a:lnTo>
                  <a:lnTo>
                    <a:pt x="73" y="60"/>
                  </a:lnTo>
                  <a:lnTo>
                    <a:pt x="59" y="56"/>
                  </a:lnTo>
                  <a:lnTo>
                    <a:pt x="48" y="53"/>
                  </a:lnTo>
                  <a:lnTo>
                    <a:pt x="41" y="49"/>
                  </a:lnTo>
                  <a:lnTo>
                    <a:pt x="34" y="45"/>
                  </a:lnTo>
                  <a:lnTo>
                    <a:pt x="29" y="43"/>
                  </a:lnTo>
                  <a:lnTo>
                    <a:pt x="29" y="47"/>
                  </a:lnTo>
                  <a:lnTo>
                    <a:pt x="34" y="53"/>
                  </a:lnTo>
                  <a:lnTo>
                    <a:pt x="41" y="63"/>
                  </a:lnTo>
                  <a:lnTo>
                    <a:pt x="44" y="78"/>
                  </a:lnTo>
                  <a:lnTo>
                    <a:pt x="48" y="96"/>
                  </a:lnTo>
                  <a:lnTo>
                    <a:pt x="50" y="115"/>
                  </a:lnTo>
                  <a:lnTo>
                    <a:pt x="52" y="125"/>
                  </a:lnTo>
                  <a:lnTo>
                    <a:pt x="57" y="137"/>
                  </a:lnTo>
                  <a:lnTo>
                    <a:pt x="64" y="149"/>
                  </a:lnTo>
                  <a:lnTo>
                    <a:pt x="72" y="162"/>
                  </a:lnTo>
                  <a:lnTo>
                    <a:pt x="81" y="175"/>
                  </a:lnTo>
                  <a:lnTo>
                    <a:pt x="93" y="186"/>
                  </a:lnTo>
                  <a:lnTo>
                    <a:pt x="104" y="196"/>
                  </a:lnTo>
                  <a:lnTo>
                    <a:pt x="118" y="202"/>
                  </a:lnTo>
                  <a:lnTo>
                    <a:pt x="131" y="207"/>
                  </a:lnTo>
                  <a:lnTo>
                    <a:pt x="142" y="212"/>
                  </a:lnTo>
                  <a:lnTo>
                    <a:pt x="154" y="215"/>
                  </a:lnTo>
                  <a:lnTo>
                    <a:pt x="164" y="220"/>
                  </a:lnTo>
                  <a:lnTo>
                    <a:pt x="173" y="224"/>
                  </a:lnTo>
                  <a:lnTo>
                    <a:pt x="181" y="230"/>
                  </a:lnTo>
                  <a:lnTo>
                    <a:pt x="189" y="238"/>
                  </a:lnTo>
                  <a:lnTo>
                    <a:pt x="196" y="249"/>
                  </a:lnTo>
                  <a:lnTo>
                    <a:pt x="189" y="251"/>
                  </a:lnTo>
                  <a:lnTo>
                    <a:pt x="181" y="251"/>
                  </a:lnTo>
                  <a:lnTo>
                    <a:pt x="176" y="250"/>
                  </a:lnTo>
                  <a:lnTo>
                    <a:pt x="169" y="247"/>
                  </a:lnTo>
                  <a:lnTo>
                    <a:pt x="162" y="246"/>
                  </a:lnTo>
                  <a:lnTo>
                    <a:pt x="156" y="244"/>
                  </a:lnTo>
                  <a:lnTo>
                    <a:pt x="148" y="242"/>
                  </a:lnTo>
                  <a:lnTo>
                    <a:pt x="141" y="241"/>
                  </a:lnTo>
                  <a:lnTo>
                    <a:pt x="129" y="239"/>
                  </a:lnTo>
                  <a:lnTo>
                    <a:pt x="119" y="242"/>
                  </a:lnTo>
                  <a:lnTo>
                    <a:pt x="108" y="245"/>
                  </a:lnTo>
                  <a:lnTo>
                    <a:pt x="97" y="250"/>
                  </a:lnTo>
                  <a:lnTo>
                    <a:pt x="87" y="256"/>
                  </a:lnTo>
                  <a:lnTo>
                    <a:pt x="78" y="264"/>
                  </a:lnTo>
                  <a:lnTo>
                    <a:pt x="71" y="273"/>
                  </a:lnTo>
                  <a:lnTo>
                    <a:pt x="64" y="282"/>
                  </a:lnTo>
                  <a:lnTo>
                    <a:pt x="58" y="291"/>
                  </a:lnTo>
                  <a:lnTo>
                    <a:pt x="51" y="300"/>
                  </a:lnTo>
                  <a:lnTo>
                    <a:pt x="43" y="309"/>
                  </a:lnTo>
                  <a:lnTo>
                    <a:pt x="35" y="315"/>
                  </a:lnTo>
                  <a:lnTo>
                    <a:pt x="28" y="321"/>
                  </a:lnTo>
                  <a:lnTo>
                    <a:pt x="20" y="326"/>
                  </a:lnTo>
                  <a:lnTo>
                    <a:pt x="14" y="330"/>
                  </a:lnTo>
                  <a:lnTo>
                    <a:pt x="9" y="333"/>
                  </a:lnTo>
                  <a:lnTo>
                    <a:pt x="3" y="336"/>
                  </a:lnTo>
                  <a:lnTo>
                    <a:pt x="0" y="340"/>
                  </a:lnTo>
                  <a:lnTo>
                    <a:pt x="4" y="342"/>
                  </a:lnTo>
                  <a:lnTo>
                    <a:pt x="11" y="348"/>
                  </a:lnTo>
                  <a:lnTo>
                    <a:pt x="13" y="349"/>
                  </a:lnTo>
                  <a:lnTo>
                    <a:pt x="18" y="351"/>
                  </a:lnTo>
                  <a:lnTo>
                    <a:pt x="22" y="354"/>
                  </a:lnTo>
                  <a:lnTo>
                    <a:pt x="29" y="357"/>
                  </a:lnTo>
                  <a:lnTo>
                    <a:pt x="35" y="359"/>
                  </a:lnTo>
                  <a:lnTo>
                    <a:pt x="43" y="363"/>
                  </a:lnTo>
                  <a:lnTo>
                    <a:pt x="51" y="365"/>
                  </a:lnTo>
                  <a:lnTo>
                    <a:pt x="60" y="367"/>
                  </a:lnTo>
                  <a:lnTo>
                    <a:pt x="74" y="370"/>
                  </a:lnTo>
                  <a:lnTo>
                    <a:pt x="89" y="371"/>
                  </a:lnTo>
                  <a:lnTo>
                    <a:pt x="105" y="371"/>
                  </a:lnTo>
                  <a:lnTo>
                    <a:pt x="120" y="369"/>
                  </a:lnTo>
                  <a:lnTo>
                    <a:pt x="135" y="363"/>
                  </a:lnTo>
                  <a:lnTo>
                    <a:pt x="150" y="355"/>
                  </a:lnTo>
                  <a:lnTo>
                    <a:pt x="164" y="343"/>
                  </a:lnTo>
                  <a:lnTo>
                    <a:pt x="176" y="328"/>
                  </a:lnTo>
                  <a:lnTo>
                    <a:pt x="179" y="322"/>
                  </a:lnTo>
                  <a:lnTo>
                    <a:pt x="182" y="315"/>
                  </a:lnTo>
                  <a:lnTo>
                    <a:pt x="185" y="310"/>
                  </a:lnTo>
                  <a:lnTo>
                    <a:pt x="188" y="303"/>
                  </a:lnTo>
                  <a:lnTo>
                    <a:pt x="192" y="294"/>
                  </a:lnTo>
                  <a:lnTo>
                    <a:pt x="195" y="284"/>
                  </a:lnTo>
                  <a:lnTo>
                    <a:pt x="199" y="277"/>
                  </a:lnTo>
                  <a:lnTo>
                    <a:pt x="203" y="272"/>
                  </a:lnTo>
                  <a:lnTo>
                    <a:pt x="208" y="266"/>
                  </a:lnTo>
                  <a:lnTo>
                    <a:pt x="212" y="262"/>
                  </a:lnTo>
                  <a:lnTo>
                    <a:pt x="218" y="260"/>
                  </a:lnTo>
                  <a:lnTo>
                    <a:pt x="224" y="259"/>
                  </a:lnTo>
                  <a:lnTo>
                    <a:pt x="224" y="266"/>
                  </a:lnTo>
                  <a:lnTo>
                    <a:pt x="224" y="272"/>
                  </a:lnTo>
                  <a:lnTo>
                    <a:pt x="226" y="276"/>
                  </a:lnTo>
                  <a:lnTo>
                    <a:pt x="228" y="281"/>
                  </a:lnTo>
                  <a:lnTo>
                    <a:pt x="227" y="294"/>
                  </a:lnTo>
                  <a:lnTo>
                    <a:pt x="224" y="304"/>
                  </a:lnTo>
                  <a:lnTo>
                    <a:pt x="216" y="313"/>
                  </a:lnTo>
                  <a:lnTo>
                    <a:pt x="204" y="320"/>
                  </a:lnTo>
                  <a:lnTo>
                    <a:pt x="196" y="324"/>
                  </a:lnTo>
                  <a:lnTo>
                    <a:pt x="189" y="327"/>
                  </a:lnTo>
                  <a:lnTo>
                    <a:pt x="182" y="333"/>
                  </a:lnTo>
                  <a:lnTo>
                    <a:pt x="176" y="339"/>
                  </a:lnTo>
                  <a:lnTo>
                    <a:pt x="167" y="347"/>
                  </a:lnTo>
                  <a:lnTo>
                    <a:pt x="161" y="356"/>
                  </a:lnTo>
                  <a:lnTo>
                    <a:pt x="155" y="366"/>
                  </a:lnTo>
                  <a:lnTo>
                    <a:pt x="150" y="378"/>
                  </a:lnTo>
                  <a:lnTo>
                    <a:pt x="147" y="388"/>
                  </a:lnTo>
                  <a:lnTo>
                    <a:pt x="144" y="401"/>
                  </a:lnTo>
                  <a:lnTo>
                    <a:pt x="143" y="412"/>
                  </a:lnTo>
                  <a:lnTo>
                    <a:pt x="144" y="424"/>
                  </a:lnTo>
                  <a:lnTo>
                    <a:pt x="146" y="432"/>
                  </a:lnTo>
                  <a:lnTo>
                    <a:pt x="147" y="439"/>
                  </a:lnTo>
                  <a:lnTo>
                    <a:pt x="148" y="446"/>
                  </a:lnTo>
                  <a:lnTo>
                    <a:pt x="148" y="452"/>
                  </a:lnTo>
                  <a:lnTo>
                    <a:pt x="149" y="467"/>
                  </a:lnTo>
                  <a:lnTo>
                    <a:pt x="148" y="478"/>
                  </a:lnTo>
                  <a:lnTo>
                    <a:pt x="146" y="487"/>
                  </a:lnTo>
                  <a:lnTo>
                    <a:pt x="142" y="493"/>
                  </a:lnTo>
                  <a:lnTo>
                    <a:pt x="139" y="499"/>
                  </a:lnTo>
                  <a:lnTo>
                    <a:pt x="141" y="501"/>
                  </a:lnTo>
                  <a:lnTo>
                    <a:pt x="147" y="501"/>
                  </a:lnTo>
                  <a:lnTo>
                    <a:pt x="154" y="500"/>
                  </a:lnTo>
                  <a:lnTo>
                    <a:pt x="187" y="494"/>
                  </a:lnTo>
                  <a:lnTo>
                    <a:pt x="217" y="482"/>
                  </a:lnTo>
                  <a:lnTo>
                    <a:pt x="240" y="463"/>
                  </a:lnTo>
                  <a:lnTo>
                    <a:pt x="258" y="440"/>
                  </a:lnTo>
                  <a:lnTo>
                    <a:pt x="270" y="413"/>
                  </a:lnTo>
                  <a:lnTo>
                    <a:pt x="275" y="386"/>
                  </a:lnTo>
                  <a:lnTo>
                    <a:pt x="273" y="358"/>
                  </a:lnTo>
                  <a:lnTo>
                    <a:pt x="265" y="330"/>
                  </a:lnTo>
                  <a:lnTo>
                    <a:pt x="260" y="318"/>
                  </a:lnTo>
                  <a:lnTo>
                    <a:pt x="254" y="307"/>
                  </a:lnTo>
                  <a:lnTo>
                    <a:pt x="250" y="300"/>
                  </a:lnTo>
                  <a:lnTo>
                    <a:pt x="248" y="292"/>
                  </a:lnTo>
                  <a:lnTo>
                    <a:pt x="253" y="291"/>
                  </a:lnTo>
                  <a:lnTo>
                    <a:pt x="258" y="289"/>
                  </a:lnTo>
                  <a:lnTo>
                    <a:pt x="263" y="287"/>
                  </a:lnTo>
                  <a:lnTo>
                    <a:pt x="265" y="284"/>
                  </a:lnTo>
                  <a:lnTo>
                    <a:pt x="273" y="292"/>
                  </a:lnTo>
                  <a:lnTo>
                    <a:pt x="278" y="306"/>
                  </a:lnTo>
                  <a:lnTo>
                    <a:pt x="281" y="321"/>
                  </a:lnTo>
                  <a:lnTo>
                    <a:pt x="284" y="337"/>
                  </a:lnTo>
                  <a:lnTo>
                    <a:pt x="285" y="349"/>
                  </a:lnTo>
                  <a:lnTo>
                    <a:pt x="287" y="360"/>
                  </a:lnTo>
                  <a:lnTo>
                    <a:pt x="291" y="371"/>
                  </a:lnTo>
                  <a:lnTo>
                    <a:pt x="295" y="381"/>
                  </a:lnTo>
                  <a:lnTo>
                    <a:pt x="302" y="392"/>
                  </a:lnTo>
                  <a:lnTo>
                    <a:pt x="311" y="401"/>
                  </a:lnTo>
                  <a:lnTo>
                    <a:pt x="323" y="409"/>
                  </a:lnTo>
                  <a:lnTo>
                    <a:pt x="337" y="416"/>
                  </a:lnTo>
                  <a:lnTo>
                    <a:pt x="353" y="422"/>
                  </a:lnTo>
                  <a:lnTo>
                    <a:pt x="368" y="427"/>
                  </a:lnTo>
                  <a:lnTo>
                    <a:pt x="383" y="433"/>
                  </a:lnTo>
                  <a:lnTo>
                    <a:pt x="395" y="439"/>
                  </a:lnTo>
                  <a:lnTo>
                    <a:pt x="407" y="446"/>
                  </a:lnTo>
                  <a:lnTo>
                    <a:pt x="417" y="453"/>
                  </a:lnTo>
                  <a:lnTo>
                    <a:pt x="425" y="462"/>
                  </a:lnTo>
                  <a:lnTo>
                    <a:pt x="432" y="472"/>
                  </a:lnTo>
                  <a:lnTo>
                    <a:pt x="436" y="456"/>
                  </a:lnTo>
                  <a:lnTo>
                    <a:pt x="438" y="435"/>
                  </a:lnTo>
                  <a:lnTo>
                    <a:pt x="439" y="411"/>
                  </a:lnTo>
                  <a:lnTo>
                    <a:pt x="437" y="385"/>
                  </a:lnTo>
                  <a:lnTo>
                    <a:pt x="431" y="359"/>
                  </a:lnTo>
                  <a:lnTo>
                    <a:pt x="420" y="337"/>
                  </a:lnTo>
                  <a:lnTo>
                    <a:pt x="402" y="320"/>
                  </a:lnTo>
                  <a:lnTo>
                    <a:pt x="378" y="309"/>
                  </a:lnTo>
                  <a:lnTo>
                    <a:pt x="370" y="306"/>
                  </a:lnTo>
                  <a:lnTo>
                    <a:pt x="362" y="305"/>
                  </a:lnTo>
                  <a:lnTo>
                    <a:pt x="354" y="303"/>
                  </a:lnTo>
                  <a:lnTo>
                    <a:pt x="347" y="302"/>
                  </a:lnTo>
                  <a:lnTo>
                    <a:pt x="340" y="299"/>
                  </a:lnTo>
                  <a:lnTo>
                    <a:pt x="334" y="298"/>
                  </a:lnTo>
                  <a:lnTo>
                    <a:pt x="330" y="297"/>
                  </a:lnTo>
                  <a:lnTo>
                    <a:pt x="326" y="296"/>
                  </a:lnTo>
                  <a:lnTo>
                    <a:pt x="329" y="292"/>
                  </a:lnTo>
                  <a:lnTo>
                    <a:pt x="332" y="288"/>
                  </a:lnTo>
                  <a:lnTo>
                    <a:pt x="334" y="283"/>
                  </a:lnTo>
                  <a:lnTo>
                    <a:pt x="336" y="280"/>
                  </a:lnTo>
                  <a:lnTo>
                    <a:pt x="353" y="288"/>
                  </a:lnTo>
                  <a:lnTo>
                    <a:pt x="370" y="295"/>
                  </a:lnTo>
                  <a:lnTo>
                    <a:pt x="386" y="299"/>
                  </a:lnTo>
                  <a:lnTo>
                    <a:pt x="402" y="302"/>
                  </a:lnTo>
                  <a:lnTo>
                    <a:pt x="417" y="303"/>
                  </a:lnTo>
                  <a:lnTo>
                    <a:pt x="431" y="303"/>
                  </a:lnTo>
                  <a:lnTo>
                    <a:pt x="444" y="300"/>
                  </a:lnTo>
                  <a:lnTo>
                    <a:pt x="455" y="297"/>
                  </a:lnTo>
                  <a:lnTo>
                    <a:pt x="466" y="292"/>
                  </a:lnTo>
                  <a:lnTo>
                    <a:pt x="474" y="289"/>
                  </a:lnTo>
                  <a:lnTo>
                    <a:pt x="482" y="286"/>
                  </a:lnTo>
                  <a:lnTo>
                    <a:pt x="489" y="283"/>
                  </a:lnTo>
                  <a:lnTo>
                    <a:pt x="495" y="281"/>
                  </a:lnTo>
                  <a:lnTo>
                    <a:pt x="499" y="280"/>
                  </a:lnTo>
                  <a:lnTo>
                    <a:pt x="504" y="280"/>
                  </a:lnTo>
                  <a:lnTo>
                    <a:pt x="508" y="280"/>
                  </a:lnTo>
                  <a:lnTo>
                    <a:pt x="498" y="275"/>
                  </a:lnTo>
                  <a:lnTo>
                    <a:pt x="489" y="271"/>
                  </a:lnTo>
                  <a:lnTo>
                    <a:pt x="480" y="264"/>
                  </a:lnTo>
                  <a:lnTo>
                    <a:pt x="471" y="257"/>
                  </a:lnTo>
                  <a:lnTo>
                    <a:pt x="465" y="250"/>
                  </a:lnTo>
                  <a:lnTo>
                    <a:pt x="458" y="242"/>
                  </a:lnTo>
                  <a:lnTo>
                    <a:pt x="451" y="232"/>
                  </a:lnTo>
                  <a:lnTo>
                    <a:pt x="445" y="223"/>
                  </a:lnTo>
                  <a:lnTo>
                    <a:pt x="437" y="214"/>
                  </a:lnTo>
                  <a:lnTo>
                    <a:pt x="427" y="205"/>
                  </a:lnTo>
                  <a:lnTo>
                    <a:pt x="413" y="197"/>
                  </a:lnTo>
                  <a:lnTo>
                    <a:pt x="399" y="191"/>
                  </a:lnTo>
                  <a:lnTo>
                    <a:pt x="383" y="188"/>
                  </a:lnTo>
                  <a:lnTo>
                    <a:pt x="368" y="186"/>
                  </a:lnTo>
                  <a:lnTo>
                    <a:pt x="354" y="189"/>
                  </a:lnTo>
                  <a:lnTo>
                    <a:pt x="342" y="193"/>
                  </a:lnTo>
                  <a:lnTo>
                    <a:pt x="336" y="198"/>
                  </a:lnTo>
                  <a:lnTo>
                    <a:pt x="329" y="202"/>
                  </a:lnTo>
                  <a:lnTo>
                    <a:pt x="323" y="205"/>
                  </a:lnTo>
                  <a:lnTo>
                    <a:pt x="318" y="208"/>
                  </a:lnTo>
                  <a:lnTo>
                    <a:pt x="314" y="209"/>
                  </a:lnTo>
                  <a:lnTo>
                    <a:pt x="310" y="212"/>
                  </a:lnTo>
                  <a:lnTo>
                    <a:pt x="307" y="212"/>
                  </a:lnTo>
                  <a:lnTo>
                    <a:pt x="304" y="213"/>
                  </a:lnTo>
                  <a:lnTo>
                    <a:pt x="306" y="209"/>
                  </a:lnTo>
                  <a:lnTo>
                    <a:pt x="306" y="204"/>
                  </a:lnTo>
                  <a:lnTo>
                    <a:pt x="304" y="198"/>
                  </a:lnTo>
                  <a:lnTo>
                    <a:pt x="302" y="194"/>
                  </a:lnTo>
                  <a:lnTo>
                    <a:pt x="307" y="192"/>
                  </a:lnTo>
                  <a:lnTo>
                    <a:pt x="310" y="190"/>
                  </a:lnTo>
                  <a:lnTo>
                    <a:pt x="315" y="189"/>
                  </a:lnTo>
                  <a:lnTo>
                    <a:pt x="319" y="188"/>
                  </a:lnTo>
                  <a:lnTo>
                    <a:pt x="323" y="188"/>
                  </a:lnTo>
                  <a:lnTo>
                    <a:pt x="328" y="186"/>
                  </a:lnTo>
                  <a:lnTo>
                    <a:pt x="332" y="185"/>
                  </a:lnTo>
                  <a:lnTo>
                    <a:pt x="337" y="183"/>
                  </a:lnTo>
                  <a:lnTo>
                    <a:pt x="348" y="174"/>
                  </a:lnTo>
                  <a:lnTo>
                    <a:pt x="357" y="161"/>
                  </a:lnTo>
                  <a:lnTo>
                    <a:pt x="366" y="146"/>
                  </a:lnTo>
                  <a:lnTo>
                    <a:pt x="371" y="129"/>
                  </a:lnTo>
                  <a:lnTo>
                    <a:pt x="376" y="111"/>
                  </a:lnTo>
                  <a:lnTo>
                    <a:pt x="377" y="94"/>
                  </a:lnTo>
                  <a:lnTo>
                    <a:pt x="376" y="80"/>
                  </a:lnTo>
                  <a:lnTo>
                    <a:pt x="371" y="69"/>
                  </a:lnTo>
                  <a:lnTo>
                    <a:pt x="364" y="51"/>
                  </a:lnTo>
                  <a:lnTo>
                    <a:pt x="361" y="32"/>
                  </a:lnTo>
                  <a:lnTo>
                    <a:pt x="360" y="13"/>
                  </a:lnTo>
                  <a:lnTo>
                    <a:pt x="361" y="0"/>
                  </a:lnTo>
                  <a:lnTo>
                    <a:pt x="353" y="10"/>
                  </a:lnTo>
                  <a:lnTo>
                    <a:pt x="345" y="20"/>
                  </a:lnTo>
                  <a:lnTo>
                    <a:pt x="337" y="30"/>
                  </a:lnTo>
                  <a:lnTo>
                    <a:pt x="329" y="36"/>
                  </a:lnTo>
                  <a:lnTo>
                    <a:pt x="319" y="43"/>
                  </a:lnTo>
                  <a:lnTo>
                    <a:pt x="311" y="48"/>
                  </a:lnTo>
                  <a:lnTo>
                    <a:pt x="303" y="53"/>
                  </a:lnTo>
                  <a:lnTo>
                    <a:pt x="296" y="55"/>
                  </a:lnTo>
                  <a:lnTo>
                    <a:pt x="281" y="61"/>
                  </a:lnTo>
                  <a:lnTo>
                    <a:pt x="268" y="71"/>
                  </a:lnTo>
                  <a:lnTo>
                    <a:pt x="256" y="85"/>
                  </a:lnTo>
                  <a:lnTo>
                    <a:pt x="246" y="101"/>
                  </a:lnTo>
                  <a:lnTo>
                    <a:pt x="238" y="119"/>
                  </a:lnTo>
                  <a:lnTo>
                    <a:pt x="234" y="139"/>
                  </a:lnTo>
                  <a:lnTo>
                    <a:pt x="234" y="160"/>
                  </a:lnTo>
                  <a:lnTo>
                    <a:pt x="240" y="182"/>
                  </a:lnTo>
                  <a:lnTo>
                    <a:pt x="237" y="181"/>
                  </a:lnTo>
                  <a:lnTo>
                    <a:pt x="231" y="181"/>
                  </a:lnTo>
                  <a:lnTo>
                    <a:pt x="225" y="181"/>
                  </a:lnTo>
                  <a:lnTo>
                    <a:pt x="222" y="183"/>
                  </a:lnTo>
                  <a:close/>
                </a:path>
              </a:pathLst>
            </a:custGeom>
            <a:solidFill>
              <a:srgbClr val="FF00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388" name="Freeform 262"/>
            <p:cNvSpPr>
              <a:spLocks/>
            </p:cNvSpPr>
            <p:nvPr/>
          </p:nvSpPr>
          <p:spPr bwMode="auto">
            <a:xfrm>
              <a:off x="73" y="0"/>
              <a:ext cx="77" cy="109"/>
            </a:xfrm>
            <a:custGeom>
              <a:avLst/>
              <a:gdLst>
                <a:gd name="T0" fmla="*/ 2 w 154"/>
                <a:gd name="T1" fmla="*/ 1 h 218"/>
                <a:gd name="T2" fmla="*/ 2 w 154"/>
                <a:gd name="T3" fmla="*/ 1 h 218"/>
                <a:gd name="T4" fmla="*/ 2 w 154"/>
                <a:gd name="T5" fmla="*/ 1 h 218"/>
                <a:gd name="T6" fmla="*/ 1 w 154"/>
                <a:gd name="T7" fmla="*/ 1 h 218"/>
                <a:gd name="T8" fmla="*/ 1 w 154"/>
                <a:gd name="T9" fmla="*/ 1 h 218"/>
                <a:gd name="T10" fmla="*/ 1 w 154"/>
                <a:gd name="T11" fmla="*/ 1 h 218"/>
                <a:gd name="T12" fmla="*/ 1 w 154"/>
                <a:gd name="T13" fmla="*/ 2 h 218"/>
                <a:gd name="T14" fmla="*/ 1 w 154"/>
                <a:gd name="T15" fmla="*/ 2 h 218"/>
                <a:gd name="T16" fmla="*/ 1 w 154"/>
                <a:gd name="T17" fmla="*/ 2 h 218"/>
                <a:gd name="T18" fmla="*/ 1 w 154"/>
                <a:gd name="T19" fmla="*/ 2 h 218"/>
                <a:gd name="T20" fmla="*/ 1 w 154"/>
                <a:gd name="T21" fmla="*/ 2 h 218"/>
                <a:gd name="T22" fmla="*/ 1 w 154"/>
                <a:gd name="T23" fmla="*/ 2 h 218"/>
                <a:gd name="T24" fmla="*/ 1 w 154"/>
                <a:gd name="T25" fmla="*/ 2 h 218"/>
                <a:gd name="T26" fmla="*/ 1 w 154"/>
                <a:gd name="T27" fmla="*/ 2 h 218"/>
                <a:gd name="T28" fmla="*/ 1 w 154"/>
                <a:gd name="T29" fmla="*/ 2 h 218"/>
                <a:gd name="T30" fmla="*/ 1 w 154"/>
                <a:gd name="T31" fmla="*/ 2 h 218"/>
                <a:gd name="T32" fmla="*/ 1 w 154"/>
                <a:gd name="T33" fmla="*/ 2 h 218"/>
                <a:gd name="T34" fmla="*/ 1 w 154"/>
                <a:gd name="T35" fmla="*/ 2 h 218"/>
                <a:gd name="T36" fmla="*/ 1 w 154"/>
                <a:gd name="T37" fmla="*/ 2 h 218"/>
                <a:gd name="T38" fmla="*/ 1 w 154"/>
                <a:gd name="T39" fmla="*/ 2 h 218"/>
                <a:gd name="T40" fmla="*/ 1 w 154"/>
                <a:gd name="T41" fmla="*/ 2 h 218"/>
                <a:gd name="T42" fmla="*/ 1 w 154"/>
                <a:gd name="T43" fmla="*/ 2 h 218"/>
                <a:gd name="T44" fmla="*/ 1 w 154"/>
                <a:gd name="T45" fmla="*/ 2 h 218"/>
                <a:gd name="T46" fmla="*/ 1 w 154"/>
                <a:gd name="T47" fmla="*/ 2 h 218"/>
                <a:gd name="T48" fmla="*/ 1 w 154"/>
                <a:gd name="T49" fmla="*/ 2 h 218"/>
                <a:gd name="T50" fmla="*/ 1 w 154"/>
                <a:gd name="T51" fmla="*/ 2 h 218"/>
                <a:gd name="T52" fmla="*/ 1 w 154"/>
                <a:gd name="T53" fmla="*/ 1 h 218"/>
                <a:gd name="T54" fmla="*/ 1 w 154"/>
                <a:gd name="T55" fmla="*/ 1 h 218"/>
                <a:gd name="T56" fmla="*/ 1 w 154"/>
                <a:gd name="T57" fmla="*/ 1 h 218"/>
                <a:gd name="T58" fmla="*/ 1 w 154"/>
                <a:gd name="T59" fmla="*/ 1 h 218"/>
                <a:gd name="T60" fmla="*/ 1 w 154"/>
                <a:gd name="T61" fmla="*/ 1 h 218"/>
                <a:gd name="T62" fmla="*/ 1 w 154"/>
                <a:gd name="T63" fmla="*/ 1 h 218"/>
                <a:gd name="T64" fmla="*/ 0 w 154"/>
                <a:gd name="T65" fmla="*/ 1 h 218"/>
                <a:gd name="T66" fmla="*/ 1 w 154"/>
                <a:gd name="T67" fmla="*/ 1 h 218"/>
                <a:gd name="T68" fmla="*/ 1 w 154"/>
                <a:gd name="T69" fmla="*/ 1 h 218"/>
                <a:gd name="T70" fmla="*/ 1 w 154"/>
                <a:gd name="T71" fmla="*/ 1 h 218"/>
                <a:gd name="T72" fmla="*/ 1 w 154"/>
                <a:gd name="T73" fmla="*/ 0 h 218"/>
                <a:gd name="T74" fmla="*/ 1 w 154"/>
                <a:gd name="T75" fmla="*/ 1 h 218"/>
                <a:gd name="T76" fmla="*/ 1 w 154"/>
                <a:gd name="T77" fmla="*/ 1 h 218"/>
                <a:gd name="T78" fmla="*/ 1 w 154"/>
                <a:gd name="T79" fmla="*/ 1 h 218"/>
                <a:gd name="T80" fmla="*/ 1 w 154"/>
                <a:gd name="T81" fmla="*/ 1 h 218"/>
                <a:gd name="T82" fmla="*/ 1 w 154"/>
                <a:gd name="T83" fmla="*/ 1 h 218"/>
                <a:gd name="T84" fmla="*/ 1 w 154"/>
                <a:gd name="T85" fmla="*/ 1 h 218"/>
                <a:gd name="T86" fmla="*/ 1 w 154"/>
                <a:gd name="T87" fmla="*/ 1 h 218"/>
                <a:gd name="T88" fmla="*/ 1 w 154"/>
                <a:gd name="T89" fmla="*/ 1 h 218"/>
                <a:gd name="T90" fmla="*/ 1 w 154"/>
                <a:gd name="T91" fmla="*/ 1 h 218"/>
                <a:gd name="T92" fmla="*/ 1 w 154"/>
                <a:gd name="T93" fmla="*/ 1 h 218"/>
                <a:gd name="T94" fmla="*/ 1 w 154"/>
                <a:gd name="T95" fmla="*/ 1 h 218"/>
                <a:gd name="T96" fmla="*/ 1 w 154"/>
                <a:gd name="T97" fmla="*/ 1 h 218"/>
                <a:gd name="T98" fmla="*/ 1 w 154"/>
                <a:gd name="T99" fmla="*/ 1 h 218"/>
                <a:gd name="T100" fmla="*/ 1 w 154"/>
                <a:gd name="T101" fmla="*/ 1 h 218"/>
                <a:gd name="T102" fmla="*/ 2 w 154"/>
                <a:gd name="T103" fmla="*/ 1 h 218"/>
                <a:gd name="T104" fmla="*/ 2 w 154"/>
                <a:gd name="T105" fmla="*/ 1 h 218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154" h="218">
                  <a:moveTo>
                    <a:pt x="154" y="90"/>
                  </a:moveTo>
                  <a:lnTo>
                    <a:pt x="145" y="93"/>
                  </a:lnTo>
                  <a:lnTo>
                    <a:pt x="136" y="99"/>
                  </a:lnTo>
                  <a:lnTo>
                    <a:pt x="127" y="106"/>
                  </a:lnTo>
                  <a:lnTo>
                    <a:pt x="118" y="114"/>
                  </a:lnTo>
                  <a:lnTo>
                    <a:pt x="111" y="123"/>
                  </a:lnTo>
                  <a:lnTo>
                    <a:pt x="104" y="135"/>
                  </a:lnTo>
                  <a:lnTo>
                    <a:pt x="98" y="146"/>
                  </a:lnTo>
                  <a:lnTo>
                    <a:pt x="95" y="159"/>
                  </a:lnTo>
                  <a:lnTo>
                    <a:pt x="93" y="164"/>
                  </a:lnTo>
                  <a:lnTo>
                    <a:pt x="93" y="167"/>
                  </a:lnTo>
                  <a:lnTo>
                    <a:pt x="92" y="172"/>
                  </a:lnTo>
                  <a:lnTo>
                    <a:pt x="92" y="176"/>
                  </a:lnTo>
                  <a:lnTo>
                    <a:pt x="92" y="186"/>
                  </a:lnTo>
                  <a:lnTo>
                    <a:pt x="93" y="196"/>
                  </a:lnTo>
                  <a:lnTo>
                    <a:pt x="95" y="206"/>
                  </a:lnTo>
                  <a:lnTo>
                    <a:pt x="98" y="217"/>
                  </a:lnTo>
                  <a:lnTo>
                    <a:pt x="95" y="216"/>
                  </a:lnTo>
                  <a:lnTo>
                    <a:pt x="89" y="216"/>
                  </a:lnTo>
                  <a:lnTo>
                    <a:pt x="83" y="216"/>
                  </a:lnTo>
                  <a:lnTo>
                    <a:pt x="80" y="218"/>
                  </a:lnTo>
                  <a:lnTo>
                    <a:pt x="78" y="201"/>
                  </a:lnTo>
                  <a:lnTo>
                    <a:pt x="74" y="183"/>
                  </a:lnTo>
                  <a:lnTo>
                    <a:pt x="68" y="167"/>
                  </a:lnTo>
                  <a:lnTo>
                    <a:pt x="59" y="151"/>
                  </a:lnTo>
                  <a:lnTo>
                    <a:pt x="48" y="137"/>
                  </a:lnTo>
                  <a:lnTo>
                    <a:pt x="37" y="126"/>
                  </a:lnTo>
                  <a:lnTo>
                    <a:pt x="24" y="116"/>
                  </a:lnTo>
                  <a:lnTo>
                    <a:pt x="12" y="112"/>
                  </a:lnTo>
                  <a:lnTo>
                    <a:pt x="13" y="101"/>
                  </a:lnTo>
                  <a:lnTo>
                    <a:pt x="13" y="91"/>
                  </a:lnTo>
                  <a:lnTo>
                    <a:pt x="8" y="83"/>
                  </a:lnTo>
                  <a:lnTo>
                    <a:pt x="0" y="77"/>
                  </a:lnTo>
                  <a:lnTo>
                    <a:pt x="9" y="62"/>
                  </a:lnTo>
                  <a:lnTo>
                    <a:pt x="17" y="42"/>
                  </a:lnTo>
                  <a:lnTo>
                    <a:pt x="21" y="18"/>
                  </a:lnTo>
                  <a:lnTo>
                    <a:pt x="14" y="0"/>
                  </a:lnTo>
                  <a:lnTo>
                    <a:pt x="21" y="6"/>
                  </a:lnTo>
                  <a:lnTo>
                    <a:pt x="29" y="13"/>
                  </a:lnTo>
                  <a:lnTo>
                    <a:pt x="37" y="20"/>
                  </a:lnTo>
                  <a:lnTo>
                    <a:pt x="46" y="25"/>
                  </a:lnTo>
                  <a:lnTo>
                    <a:pt x="57" y="30"/>
                  </a:lnTo>
                  <a:lnTo>
                    <a:pt x="68" y="33"/>
                  </a:lnTo>
                  <a:lnTo>
                    <a:pt x="81" y="35"/>
                  </a:lnTo>
                  <a:lnTo>
                    <a:pt x="95" y="33"/>
                  </a:lnTo>
                  <a:lnTo>
                    <a:pt x="95" y="44"/>
                  </a:lnTo>
                  <a:lnTo>
                    <a:pt x="96" y="55"/>
                  </a:lnTo>
                  <a:lnTo>
                    <a:pt x="98" y="67"/>
                  </a:lnTo>
                  <a:lnTo>
                    <a:pt x="103" y="77"/>
                  </a:lnTo>
                  <a:lnTo>
                    <a:pt x="111" y="86"/>
                  </a:lnTo>
                  <a:lnTo>
                    <a:pt x="121" y="91"/>
                  </a:lnTo>
                  <a:lnTo>
                    <a:pt x="136" y="93"/>
                  </a:lnTo>
                  <a:lnTo>
                    <a:pt x="154" y="90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389" name="Freeform 263"/>
            <p:cNvSpPr>
              <a:spLocks/>
            </p:cNvSpPr>
            <p:nvPr/>
          </p:nvSpPr>
          <p:spPr bwMode="auto">
            <a:xfrm>
              <a:off x="3" y="182"/>
              <a:ext cx="87" cy="101"/>
            </a:xfrm>
            <a:custGeom>
              <a:avLst/>
              <a:gdLst>
                <a:gd name="T0" fmla="*/ 1 w 174"/>
                <a:gd name="T1" fmla="*/ 0 h 203"/>
                <a:gd name="T2" fmla="*/ 1 w 174"/>
                <a:gd name="T3" fmla="*/ 0 h 203"/>
                <a:gd name="T4" fmla="*/ 1 w 174"/>
                <a:gd name="T5" fmla="*/ 0 h 203"/>
                <a:gd name="T6" fmla="*/ 1 w 174"/>
                <a:gd name="T7" fmla="*/ 0 h 203"/>
                <a:gd name="T8" fmla="*/ 1 w 174"/>
                <a:gd name="T9" fmla="*/ 0 h 203"/>
                <a:gd name="T10" fmla="*/ 1 w 174"/>
                <a:gd name="T11" fmla="*/ 0 h 203"/>
                <a:gd name="T12" fmla="*/ 2 w 174"/>
                <a:gd name="T13" fmla="*/ 0 h 203"/>
                <a:gd name="T14" fmla="*/ 2 w 174"/>
                <a:gd name="T15" fmla="*/ 0 h 203"/>
                <a:gd name="T16" fmla="*/ 2 w 174"/>
                <a:gd name="T17" fmla="*/ 0 h 203"/>
                <a:gd name="T18" fmla="*/ 2 w 174"/>
                <a:gd name="T19" fmla="*/ 0 h 203"/>
                <a:gd name="T20" fmla="*/ 2 w 174"/>
                <a:gd name="T21" fmla="*/ 0 h 203"/>
                <a:gd name="T22" fmla="*/ 2 w 174"/>
                <a:gd name="T23" fmla="*/ 0 h 203"/>
                <a:gd name="T24" fmla="*/ 2 w 174"/>
                <a:gd name="T25" fmla="*/ 0 h 203"/>
                <a:gd name="T26" fmla="*/ 2 w 174"/>
                <a:gd name="T27" fmla="*/ 0 h 203"/>
                <a:gd name="T28" fmla="*/ 2 w 174"/>
                <a:gd name="T29" fmla="*/ 0 h 203"/>
                <a:gd name="T30" fmla="*/ 2 w 174"/>
                <a:gd name="T31" fmla="*/ 0 h 203"/>
                <a:gd name="T32" fmla="*/ 2 w 174"/>
                <a:gd name="T33" fmla="*/ 0 h 203"/>
                <a:gd name="T34" fmla="*/ 2 w 174"/>
                <a:gd name="T35" fmla="*/ 0 h 203"/>
                <a:gd name="T36" fmla="*/ 2 w 174"/>
                <a:gd name="T37" fmla="*/ 0 h 203"/>
                <a:gd name="T38" fmla="*/ 1 w 174"/>
                <a:gd name="T39" fmla="*/ 1 h 203"/>
                <a:gd name="T40" fmla="*/ 1 w 174"/>
                <a:gd name="T41" fmla="*/ 1 h 203"/>
                <a:gd name="T42" fmla="*/ 1 w 174"/>
                <a:gd name="T43" fmla="*/ 1 h 203"/>
                <a:gd name="T44" fmla="*/ 1 w 174"/>
                <a:gd name="T45" fmla="*/ 1 h 203"/>
                <a:gd name="T46" fmla="*/ 1 w 174"/>
                <a:gd name="T47" fmla="*/ 1 h 203"/>
                <a:gd name="T48" fmla="*/ 1 w 174"/>
                <a:gd name="T49" fmla="*/ 1 h 203"/>
                <a:gd name="T50" fmla="*/ 1 w 174"/>
                <a:gd name="T51" fmla="*/ 1 h 203"/>
                <a:gd name="T52" fmla="*/ 1 w 174"/>
                <a:gd name="T53" fmla="*/ 1 h 203"/>
                <a:gd name="T54" fmla="*/ 1 w 174"/>
                <a:gd name="T55" fmla="*/ 1 h 203"/>
                <a:gd name="T56" fmla="*/ 1 w 174"/>
                <a:gd name="T57" fmla="*/ 0 h 203"/>
                <a:gd name="T58" fmla="*/ 1 w 174"/>
                <a:gd name="T59" fmla="*/ 0 h 203"/>
                <a:gd name="T60" fmla="*/ 1 w 174"/>
                <a:gd name="T61" fmla="*/ 0 h 203"/>
                <a:gd name="T62" fmla="*/ 1 w 174"/>
                <a:gd name="T63" fmla="*/ 0 h 203"/>
                <a:gd name="T64" fmla="*/ 1 w 174"/>
                <a:gd name="T65" fmla="*/ 0 h 203"/>
                <a:gd name="T66" fmla="*/ 1 w 174"/>
                <a:gd name="T67" fmla="*/ 0 h 203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174" h="203">
                  <a:moveTo>
                    <a:pt x="57" y="39"/>
                  </a:moveTo>
                  <a:lnTo>
                    <a:pt x="62" y="41"/>
                  </a:lnTo>
                  <a:lnTo>
                    <a:pt x="68" y="42"/>
                  </a:lnTo>
                  <a:lnTo>
                    <a:pt x="72" y="43"/>
                  </a:lnTo>
                  <a:lnTo>
                    <a:pt x="78" y="43"/>
                  </a:lnTo>
                  <a:lnTo>
                    <a:pt x="83" y="43"/>
                  </a:lnTo>
                  <a:lnTo>
                    <a:pt x="88" y="43"/>
                  </a:lnTo>
                  <a:lnTo>
                    <a:pt x="94" y="43"/>
                  </a:lnTo>
                  <a:lnTo>
                    <a:pt x="100" y="43"/>
                  </a:lnTo>
                  <a:lnTo>
                    <a:pt x="106" y="43"/>
                  </a:lnTo>
                  <a:lnTo>
                    <a:pt x="111" y="42"/>
                  </a:lnTo>
                  <a:lnTo>
                    <a:pt x="116" y="41"/>
                  </a:lnTo>
                  <a:lnTo>
                    <a:pt x="122" y="39"/>
                  </a:lnTo>
                  <a:lnTo>
                    <a:pt x="129" y="37"/>
                  </a:lnTo>
                  <a:lnTo>
                    <a:pt x="136" y="34"/>
                  </a:lnTo>
                  <a:lnTo>
                    <a:pt x="143" y="30"/>
                  </a:lnTo>
                  <a:lnTo>
                    <a:pt x="149" y="26"/>
                  </a:lnTo>
                  <a:lnTo>
                    <a:pt x="155" y="21"/>
                  </a:lnTo>
                  <a:lnTo>
                    <a:pt x="161" y="15"/>
                  </a:lnTo>
                  <a:lnTo>
                    <a:pt x="167" y="8"/>
                  </a:lnTo>
                  <a:lnTo>
                    <a:pt x="173" y="0"/>
                  </a:lnTo>
                  <a:lnTo>
                    <a:pt x="174" y="2"/>
                  </a:lnTo>
                  <a:lnTo>
                    <a:pt x="174" y="5"/>
                  </a:lnTo>
                  <a:lnTo>
                    <a:pt x="174" y="8"/>
                  </a:lnTo>
                  <a:lnTo>
                    <a:pt x="173" y="11"/>
                  </a:lnTo>
                  <a:lnTo>
                    <a:pt x="164" y="19"/>
                  </a:lnTo>
                  <a:lnTo>
                    <a:pt x="158" y="28"/>
                  </a:lnTo>
                  <a:lnTo>
                    <a:pt x="152" y="38"/>
                  </a:lnTo>
                  <a:lnTo>
                    <a:pt x="147" y="50"/>
                  </a:lnTo>
                  <a:lnTo>
                    <a:pt x="144" y="60"/>
                  </a:lnTo>
                  <a:lnTo>
                    <a:pt x="141" y="73"/>
                  </a:lnTo>
                  <a:lnTo>
                    <a:pt x="140" y="84"/>
                  </a:lnTo>
                  <a:lnTo>
                    <a:pt x="141" y="96"/>
                  </a:lnTo>
                  <a:lnTo>
                    <a:pt x="143" y="104"/>
                  </a:lnTo>
                  <a:lnTo>
                    <a:pt x="144" y="111"/>
                  </a:lnTo>
                  <a:lnTo>
                    <a:pt x="145" y="118"/>
                  </a:lnTo>
                  <a:lnTo>
                    <a:pt x="145" y="124"/>
                  </a:lnTo>
                  <a:lnTo>
                    <a:pt x="140" y="122"/>
                  </a:lnTo>
                  <a:lnTo>
                    <a:pt x="133" y="125"/>
                  </a:lnTo>
                  <a:lnTo>
                    <a:pt x="126" y="129"/>
                  </a:lnTo>
                  <a:lnTo>
                    <a:pt x="120" y="135"/>
                  </a:lnTo>
                  <a:lnTo>
                    <a:pt x="114" y="144"/>
                  </a:lnTo>
                  <a:lnTo>
                    <a:pt x="109" y="157"/>
                  </a:lnTo>
                  <a:lnTo>
                    <a:pt x="107" y="171"/>
                  </a:lnTo>
                  <a:lnTo>
                    <a:pt x="107" y="188"/>
                  </a:lnTo>
                  <a:lnTo>
                    <a:pt x="100" y="182"/>
                  </a:lnTo>
                  <a:lnTo>
                    <a:pt x="90" y="178"/>
                  </a:lnTo>
                  <a:lnTo>
                    <a:pt x="79" y="177"/>
                  </a:lnTo>
                  <a:lnTo>
                    <a:pt x="67" y="177"/>
                  </a:lnTo>
                  <a:lnTo>
                    <a:pt x="55" y="179"/>
                  </a:lnTo>
                  <a:lnTo>
                    <a:pt x="45" y="183"/>
                  </a:lnTo>
                  <a:lnTo>
                    <a:pt x="35" y="192"/>
                  </a:lnTo>
                  <a:lnTo>
                    <a:pt x="30" y="203"/>
                  </a:lnTo>
                  <a:lnTo>
                    <a:pt x="30" y="181"/>
                  </a:lnTo>
                  <a:lnTo>
                    <a:pt x="25" y="157"/>
                  </a:lnTo>
                  <a:lnTo>
                    <a:pt x="16" y="139"/>
                  </a:lnTo>
                  <a:lnTo>
                    <a:pt x="0" y="129"/>
                  </a:lnTo>
                  <a:lnTo>
                    <a:pt x="10" y="115"/>
                  </a:lnTo>
                  <a:lnTo>
                    <a:pt x="16" y="99"/>
                  </a:lnTo>
                  <a:lnTo>
                    <a:pt x="18" y="83"/>
                  </a:lnTo>
                  <a:lnTo>
                    <a:pt x="15" y="73"/>
                  </a:lnTo>
                  <a:lnTo>
                    <a:pt x="22" y="70"/>
                  </a:lnTo>
                  <a:lnTo>
                    <a:pt x="29" y="68"/>
                  </a:lnTo>
                  <a:lnTo>
                    <a:pt x="34" y="65"/>
                  </a:lnTo>
                  <a:lnTo>
                    <a:pt x="41" y="61"/>
                  </a:lnTo>
                  <a:lnTo>
                    <a:pt x="46" y="57"/>
                  </a:lnTo>
                  <a:lnTo>
                    <a:pt x="52" y="52"/>
                  </a:lnTo>
                  <a:lnTo>
                    <a:pt x="55" y="46"/>
                  </a:lnTo>
                  <a:lnTo>
                    <a:pt x="57" y="39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390" name="Freeform 264"/>
            <p:cNvSpPr>
              <a:spLocks/>
            </p:cNvSpPr>
            <p:nvPr/>
          </p:nvSpPr>
          <p:spPr bwMode="auto">
            <a:xfrm>
              <a:off x="77" y="12"/>
              <a:ext cx="53" cy="76"/>
            </a:xfrm>
            <a:custGeom>
              <a:avLst/>
              <a:gdLst>
                <a:gd name="T0" fmla="*/ 0 w 107"/>
                <a:gd name="T1" fmla="*/ 2 h 152"/>
                <a:gd name="T2" fmla="*/ 0 w 107"/>
                <a:gd name="T3" fmla="*/ 2 h 152"/>
                <a:gd name="T4" fmla="*/ 0 w 107"/>
                <a:gd name="T5" fmla="*/ 2 h 152"/>
                <a:gd name="T6" fmla="*/ 0 w 107"/>
                <a:gd name="T7" fmla="*/ 1 h 152"/>
                <a:gd name="T8" fmla="*/ 0 w 107"/>
                <a:gd name="T9" fmla="*/ 1 h 152"/>
                <a:gd name="T10" fmla="*/ 0 w 107"/>
                <a:gd name="T11" fmla="*/ 1 h 152"/>
                <a:gd name="T12" fmla="*/ 0 w 107"/>
                <a:gd name="T13" fmla="*/ 1 h 152"/>
                <a:gd name="T14" fmla="*/ 0 w 107"/>
                <a:gd name="T15" fmla="*/ 1 h 152"/>
                <a:gd name="T16" fmla="*/ 0 w 107"/>
                <a:gd name="T17" fmla="*/ 1 h 152"/>
                <a:gd name="T18" fmla="*/ 0 w 107"/>
                <a:gd name="T19" fmla="*/ 1 h 152"/>
                <a:gd name="T20" fmla="*/ 0 w 107"/>
                <a:gd name="T21" fmla="*/ 1 h 152"/>
                <a:gd name="T22" fmla="*/ 0 w 107"/>
                <a:gd name="T23" fmla="*/ 1 h 152"/>
                <a:gd name="T24" fmla="*/ 0 w 107"/>
                <a:gd name="T25" fmla="*/ 1 h 152"/>
                <a:gd name="T26" fmla="*/ 0 w 107"/>
                <a:gd name="T27" fmla="*/ 1 h 152"/>
                <a:gd name="T28" fmla="*/ 0 w 107"/>
                <a:gd name="T29" fmla="*/ 1 h 152"/>
                <a:gd name="T30" fmla="*/ 0 w 107"/>
                <a:gd name="T31" fmla="*/ 1 h 152"/>
                <a:gd name="T32" fmla="*/ 0 w 107"/>
                <a:gd name="T33" fmla="*/ 1 h 152"/>
                <a:gd name="T34" fmla="*/ 0 w 107"/>
                <a:gd name="T35" fmla="*/ 1 h 152"/>
                <a:gd name="T36" fmla="*/ 0 w 107"/>
                <a:gd name="T37" fmla="*/ 1 h 152"/>
                <a:gd name="T38" fmla="*/ 0 w 107"/>
                <a:gd name="T39" fmla="*/ 1 h 152"/>
                <a:gd name="T40" fmla="*/ 0 w 107"/>
                <a:gd name="T41" fmla="*/ 1 h 152"/>
                <a:gd name="T42" fmla="*/ 0 w 107"/>
                <a:gd name="T43" fmla="*/ 1 h 152"/>
                <a:gd name="T44" fmla="*/ 0 w 107"/>
                <a:gd name="T45" fmla="*/ 1 h 152"/>
                <a:gd name="T46" fmla="*/ 0 w 107"/>
                <a:gd name="T47" fmla="*/ 1 h 152"/>
                <a:gd name="T48" fmla="*/ 0 w 107"/>
                <a:gd name="T49" fmla="*/ 1 h 152"/>
                <a:gd name="T50" fmla="*/ 0 w 107"/>
                <a:gd name="T51" fmla="*/ 1 h 152"/>
                <a:gd name="T52" fmla="*/ 0 w 107"/>
                <a:gd name="T53" fmla="*/ 1 h 152"/>
                <a:gd name="T54" fmla="*/ 0 w 107"/>
                <a:gd name="T55" fmla="*/ 1 h 152"/>
                <a:gd name="T56" fmla="*/ 0 w 107"/>
                <a:gd name="T57" fmla="*/ 1 h 152"/>
                <a:gd name="T58" fmla="*/ 0 w 107"/>
                <a:gd name="T59" fmla="*/ 1 h 152"/>
                <a:gd name="T60" fmla="*/ 0 w 107"/>
                <a:gd name="T61" fmla="*/ 1 h 152"/>
                <a:gd name="T62" fmla="*/ 0 w 107"/>
                <a:gd name="T63" fmla="*/ 1 h 152"/>
                <a:gd name="T64" fmla="*/ 0 w 107"/>
                <a:gd name="T65" fmla="*/ 1 h 152"/>
                <a:gd name="T66" fmla="*/ 0 w 107"/>
                <a:gd name="T67" fmla="*/ 1 h 152"/>
                <a:gd name="T68" fmla="*/ 0 w 107"/>
                <a:gd name="T69" fmla="*/ 1 h 152"/>
                <a:gd name="T70" fmla="*/ 0 w 107"/>
                <a:gd name="T71" fmla="*/ 1 h 152"/>
                <a:gd name="T72" fmla="*/ 0 w 107"/>
                <a:gd name="T73" fmla="*/ 1 h 152"/>
                <a:gd name="T74" fmla="*/ 0 w 107"/>
                <a:gd name="T75" fmla="*/ 1 h 152"/>
                <a:gd name="T76" fmla="*/ 0 w 107"/>
                <a:gd name="T77" fmla="*/ 1 h 152"/>
                <a:gd name="T78" fmla="*/ 0 w 107"/>
                <a:gd name="T79" fmla="*/ 1 h 152"/>
                <a:gd name="T80" fmla="*/ 0 w 107"/>
                <a:gd name="T81" fmla="*/ 1 h 152"/>
                <a:gd name="T82" fmla="*/ 0 w 107"/>
                <a:gd name="T83" fmla="*/ 1 h 152"/>
                <a:gd name="T84" fmla="*/ 0 w 107"/>
                <a:gd name="T85" fmla="*/ 1 h 152"/>
                <a:gd name="T86" fmla="*/ 0 w 107"/>
                <a:gd name="T87" fmla="*/ 1 h 152"/>
                <a:gd name="T88" fmla="*/ 0 w 107"/>
                <a:gd name="T89" fmla="*/ 1 h 152"/>
                <a:gd name="T90" fmla="*/ 0 w 107"/>
                <a:gd name="T91" fmla="*/ 1 h 152"/>
                <a:gd name="T92" fmla="*/ 0 w 107"/>
                <a:gd name="T93" fmla="*/ 1 h 152"/>
                <a:gd name="T94" fmla="*/ 0 w 107"/>
                <a:gd name="T95" fmla="*/ 2 h 152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0" t="0" r="r" b="b"/>
              <a:pathLst>
                <a:path w="107" h="152">
                  <a:moveTo>
                    <a:pt x="87" y="135"/>
                  </a:moveTo>
                  <a:lnTo>
                    <a:pt x="85" y="140"/>
                  </a:lnTo>
                  <a:lnTo>
                    <a:pt x="85" y="143"/>
                  </a:lnTo>
                  <a:lnTo>
                    <a:pt x="84" y="148"/>
                  </a:lnTo>
                  <a:lnTo>
                    <a:pt x="84" y="152"/>
                  </a:lnTo>
                  <a:lnTo>
                    <a:pt x="80" y="144"/>
                  </a:lnTo>
                  <a:lnTo>
                    <a:pt x="75" y="134"/>
                  </a:lnTo>
                  <a:lnTo>
                    <a:pt x="70" y="124"/>
                  </a:lnTo>
                  <a:lnTo>
                    <a:pt x="69" y="117"/>
                  </a:lnTo>
                  <a:lnTo>
                    <a:pt x="66" y="116"/>
                  </a:lnTo>
                  <a:lnTo>
                    <a:pt x="61" y="113"/>
                  </a:lnTo>
                  <a:lnTo>
                    <a:pt x="57" y="111"/>
                  </a:lnTo>
                  <a:lnTo>
                    <a:pt x="51" y="109"/>
                  </a:lnTo>
                  <a:lnTo>
                    <a:pt x="45" y="107"/>
                  </a:lnTo>
                  <a:lnTo>
                    <a:pt x="40" y="105"/>
                  </a:lnTo>
                  <a:lnTo>
                    <a:pt x="35" y="104"/>
                  </a:lnTo>
                  <a:lnTo>
                    <a:pt x="31" y="104"/>
                  </a:lnTo>
                  <a:lnTo>
                    <a:pt x="30" y="103"/>
                  </a:lnTo>
                  <a:lnTo>
                    <a:pt x="29" y="102"/>
                  </a:lnTo>
                  <a:lnTo>
                    <a:pt x="28" y="101"/>
                  </a:lnTo>
                  <a:lnTo>
                    <a:pt x="27" y="99"/>
                  </a:lnTo>
                  <a:lnTo>
                    <a:pt x="30" y="99"/>
                  </a:lnTo>
                  <a:lnTo>
                    <a:pt x="36" y="101"/>
                  </a:lnTo>
                  <a:lnTo>
                    <a:pt x="42" y="101"/>
                  </a:lnTo>
                  <a:lnTo>
                    <a:pt x="49" y="102"/>
                  </a:lnTo>
                  <a:lnTo>
                    <a:pt x="54" y="103"/>
                  </a:lnTo>
                  <a:lnTo>
                    <a:pt x="60" y="104"/>
                  </a:lnTo>
                  <a:lnTo>
                    <a:pt x="65" y="104"/>
                  </a:lnTo>
                  <a:lnTo>
                    <a:pt x="67" y="105"/>
                  </a:lnTo>
                  <a:lnTo>
                    <a:pt x="65" y="96"/>
                  </a:lnTo>
                  <a:lnTo>
                    <a:pt x="62" y="89"/>
                  </a:lnTo>
                  <a:lnTo>
                    <a:pt x="59" y="84"/>
                  </a:lnTo>
                  <a:lnTo>
                    <a:pt x="57" y="80"/>
                  </a:lnTo>
                  <a:lnTo>
                    <a:pt x="49" y="76"/>
                  </a:lnTo>
                  <a:lnTo>
                    <a:pt x="40" y="73"/>
                  </a:lnTo>
                  <a:lnTo>
                    <a:pt x="32" y="68"/>
                  </a:lnTo>
                  <a:lnTo>
                    <a:pt x="26" y="65"/>
                  </a:lnTo>
                  <a:lnTo>
                    <a:pt x="19" y="60"/>
                  </a:lnTo>
                  <a:lnTo>
                    <a:pt x="13" y="57"/>
                  </a:lnTo>
                  <a:lnTo>
                    <a:pt x="7" y="54"/>
                  </a:lnTo>
                  <a:lnTo>
                    <a:pt x="4" y="53"/>
                  </a:lnTo>
                  <a:lnTo>
                    <a:pt x="1" y="52"/>
                  </a:lnTo>
                  <a:lnTo>
                    <a:pt x="0" y="50"/>
                  </a:lnTo>
                  <a:lnTo>
                    <a:pt x="1" y="49"/>
                  </a:lnTo>
                  <a:lnTo>
                    <a:pt x="6" y="50"/>
                  </a:lnTo>
                  <a:lnTo>
                    <a:pt x="9" y="52"/>
                  </a:lnTo>
                  <a:lnTo>
                    <a:pt x="15" y="54"/>
                  </a:lnTo>
                  <a:lnTo>
                    <a:pt x="21" y="57"/>
                  </a:lnTo>
                  <a:lnTo>
                    <a:pt x="28" y="60"/>
                  </a:lnTo>
                  <a:lnTo>
                    <a:pt x="35" y="64"/>
                  </a:lnTo>
                  <a:lnTo>
                    <a:pt x="42" y="67"/>
                  </a:lnTo>
                  <a:lnTo>
                    <a:pt x="49" y="69"/>
                  </a:lnTo>
                  <a:lnTo>
                    <a:pt x="54" y="71"/>
                  </a:lnTo>
                  <a:lnTo>
                    <a:pt x="51" y="54"/>
                  </a:lnTo>
                  <a:lnTo>
                    <a:pt x="42" y="35"/>
                  </a:lnTo>
                  <a:lnTo>
                    <a:pt x="32" y="16"/>
                  </a:lnTo>
                  <a:lnTo>
                    <a:pt x="24" y="6"/>
                  </a:lnTo>
                  <a:lnTo>
                    <a:pt x="22" y="1"/>
                  </a:lnTo>
                  <a:lnTo>
                    <a:pt x="23" y="0"/>
                  </a:lnTo>
                  <a:lnTo>
                    <a:pt x="27" y="1"/>
                  </a:lnTo>
                  <a:lnTo>
                    <a:pt x="32" y="7"/>
                  </a:lnTo>
                  <a:lnTo>
                    <a:pt x="40" y="19"/>
                  </a:lnTo>
                  <a:lnTo>
                    <a:pt x="50" y="35"/>
                  </a:lnTo>
                  <a:lnTo>
                    <a:pt x="58" y="51"/>
                  </a:lnTo>
                  <a:lnTo>
                    <a:pt x="62" y="64"/>
                  </a:lnTo>
                  <a:lnTo>
                    <a:pt x="69" y="56"/>
                  </a:lnTo>
                  <a:lnTo>
                    <a:pt x="75" y="43"/>
                  </a:lnTo>
                  <a:lnTo>
                    <a:pt x="80" y="30"/>
                  </a:lnTo>
                  <a:lnTo>
                    <a:pt x="81" y="20"/>
                  </a:lnTo>
                  <a:lnTo>
                    <a:pt x="81" y="16"/>
                  </a:lnTo>
                  <a:lnTo>
                    <a:pt x="82" y="15"/>
                  </a:lnTo>
                  <a:lnTo>
                    <a:pt x="83" y="19"/>
                  </a:lnTo>
                  <a:lnTo>
                    <a:pt x="83" y="23"/>
                  </a:lnTo>
                  <a:lnTo>
                    <a:pt x="83" y="34"/>
                  </a:lnTo>
                  <a:lnTo>
                    <a:pt x="82" y="47"/>
                  </a:lnTo>
                  <a:lnTo>
                    <a:pt x="77" y="64"/>
                  </a:lnTo>
                  <a:lnTo>
                    <a:pt x="67" y="76"/>
                  </a:lnTo>
                  <a:lnTo>
                    <a:pt x="70" y="84"/>
                  </a:lnTo>
                  <a:lnTo>
                    <a:pt x="74" y="92"/>
                  </a:lnTo>
                  <a:lnTo>
                    <a:pt x="75" y="101"/>
                  </a:lnTo>
                  <a:lnTo>
                    <a:pt x="76" y="105"/>
                  </a:lnTo>
                  <a:lnTo>
                    <a:pt x="84" y="101"/>
                  </a:lnTo>
                  <a:lnTo>
                    <a:pt x="91" y="96"/>
                  </a:lnTo>
                  <a:lnTo>
                    <a:pt x="97" y="90"/>
                  </a:lnTo>
                  <a:lnTo>
                    <a:pt x="102" y="82"/>
                  </a:lnTo>
                  <a:lnTo>
                    <a:pt x="104" y="77"/>
                  </a:lnTo>
                  <a:lnTo>
                    <a:pt x="106" y="76"/>
                  </a:lnTo>
                  <a:lnTo>
                    <a:pt x="107" y="79"/>
                  </a:lnTo>
                  <a:lnTo>
                    <a:pt x="107" y="83"/>
                  </a:lnTo>
                  <a:lnTo>
                    <a:pt x="104" y="91"/>
                  </a:lnTo>
                  <a:lnTo>
                    <a:pt x="97" y="102"/>
                  </a:lnTo>
                  <a:lnTo>
                    <a:pt x="88" y="111"/>
                  </a:lnTo>
                  <a:lnTo>
                    <a:pt x="80" y="117"/>
                  </a:lnTo>
                  <a:lnTo>
                    <a:pt x="82" y="121"/>
                  </a:lnTo>
                  <a:lnTo>
                    <a:pt x="83" y="127"/>
                  </a:lnTo>
                  <a:lnTo>
                    <a:pt x="85" y="132"/>
                  </a:lnTo>
                  <a:lnTo>
                    <a:pt x="87" y="135"/>
                  </a:lnTo>
                  <a:close/>
                </a:path>
              </a:pathLst>
            </a:custGeom>
            <a:solidFill>
              <a:srgbClr val="004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391" name="Freeform 265"/>
            <p:cNvSpPr>
              <a:spLocks/>
            </p:cNvSpPr>
            <p:nvPr/>
          </p:nvSpPr>
          <p:spPr bwMode="auto">
            <a:xfrm>
              <a:off x="11" y="201"/>
              <a:ext cx="53" cy="69"/>
            </a:xfrm>
            <a:custGeom>
              <a:avLst/>
              <a:gdLst>
                <a:gd name="T0" fmla="*/ 1 w 106"/>
                <a:gd name="T1" fmla="*/ 1 h 138"/>
                <a:gd name="T2" fmla="*/ 1 w 106"/>
                <a:gd name="T3" fmla="*/ 1 h 138"/>
                <a:gd name="T4" fmla="*/ 1 w 106"/>
                <a:gd name="T5" fmla="*/ 1 h 138"/>
                <a:gd name="T6" fmla="*/ 1 w 106"/>
                <a:gd name="T7" fmla="*/ 1 h 138"/>
                <a:gd name="T8" fmla="*/ 1 w 106"/>
                <a:gd name="T9" fmla="*/ 1 h 138"/>
                <a:gd name="T10" fmla="*/ 1 w 106"/>
                <a:gd name="T11" fmla="*/ 1 h 138"/>
                <a:gd name="T12" fmla="*/ 1 w 106"/>
                <a:gd name="T13" fmla="*/ 1 h 138"/>
                <a:gd name="T14" fmla="*/ 1 w 106"/>
                <a:gd name="T15" fmla="*/ 1 h 138"/>
                <a:gd name="T16" fmla="*/ 1 w 106"/>
                <a:gd name="T17" fmla="*/ 1 h 138"/>
                <a:gd name="T18" fmla="*/ 1 w 106"/>
                <a:gd name="T19" fmla="*/ 1 h 138"/>
                <a:gd name="T20" fmla="*/ 1 w 106"/>
                <a:gd name="T21" fmla="*/ 1 h 138"/>
                <a:gd name="T22" fmla="*/ 1 w 106"/>
                <a:gd name="T23" fmla="*/ 1 h 138"/>
                <a:gd name="T24" fmla="*/ 1 w 106"/>
                <a:gd name="T25" fmla="*/ 1 h 138"/>
                <a:gd name="T26" fmla="*/ 1 w 106"/>
                <a:gd name="T27" fmla="*/ 1 h 138"/>
                <a:gd name="T28" fmla="*/ 1 w 106"/>
                <a:gd name="T29" fmla="*/ 1 h 138"/>
                <a:gd name="T30" fmla="*/ 1 w 106"/>
                <a:gd name="T31" fmla="*/ 1 h 138"/>
                <a:gd name="T32" fmla="*/ 1 w 106"/>
                <a:gd name="T33" fmla="*/ 1 h 138"/>
                <a:gd name="T34" fmla="*/ 1 w 106"/>
                <a:gd name="T35" fmla="*/ 1 h 138"/>
                <a:gd name="T36" fmla="*/ 1 w 106"/>
                <a:gd name="T37" fmla="*/ 1 h 138"/>
                <a:gd name="T38" fmla="*/ 1 w 106"/>
                <a:gd name="T39" fmla="*/ 1 h 138"/>
                <a:gd name="T40" fmla="*/ 1 w 106"/>
                <a:gd name="T41" fmla="*/ 1 h 138"/>
                <a:gd name="T42" fmla="*/ 1 w 106"/>
                <a:gd name="T43" fmla="*/ 1 h 138"/>
                <a:gd name="T44" fmla="*/ 1 w 106"/>
                <a:gd name="T45" fmla="*/ 1 h 138"/>
                <a:gd name="T46" fmla="*/ 1 w 106"/>
                <a:gd name="T47" fmla="*/ 1 h 138"/>
                <a:gd name="T48" fmla="*/ 1 w 106"/>
                <a:gd name="T49" fmla="*/ 1 h 138"/>
                <a:gd name="T50" fmla="*/ 1 w 106"/>
                <a:gd name="T51" fmla="*/ 1 h 138"/>
                <a:gd name="T52" fmla="*/ 1 w 106"/>
                <a:gd name="T53" fmla="*/ 1 h 138"/>
                <a:gd name="T54" fmla="*/ 1 w 106"/>
                <a:gd name="T55" fmla="*/ 1 h 138"/>
                <a:gd name="T56" fmla="*/ 1 w 106"/>
                <a:gd name="T57" fmla="*/ 1 h 138"/>
                <a:gd name="T58" fmla="*/ 1 w 106"/>
                <a:gd name="T59" fmla="*/ 1 h 138"/>
                <a:gd name="T60" fmla="*/ 1 w 106"/>
                <a:gd name="T61" fmla="*/ 1 h 138"/>
                <a:gd name="T62" fmla="*/ 1 w 106"/>
                <a:gd name="T63" fmla="*/ 1 h 138"/>
                <a:gd name="T64" fmla="*/ 1 w 106"/>
                <a:gd name="T65" fmla="*/ 1 h 138"/>
                <a:gd name="T66" fmla="*/ 1 w 106"/>
                <a:gd name="T67" fmla="*/ 1 h 138"/>
                <a:gd name="T68" fmla="*/ 1 w 106"/>
                <a:gd name="T69" fmla="*/ 1 h 138"/>
                <a:gd name="T70" fmla="*/ 1 w 106"/>
                <a:gd name="T71" fmla="*/ 1 h 138"/>
                <a:gd name="T72" fmla="*/ 1 w 106"/>
                <a:gd name="T73" fmla="*/ 1 h 138"/>
                <a:gd name="T74" fmla="*/ 1 w 106"/>
                <a:gd name="T75" fmla="*/ 1 h 138"/>
                <a:gd name="T76" fmla="*/ 1 w 106"/>
                <a:gd name="T77" fmla="*/ 1 h 138"/>
                <a:gd name="T78" fmla="*/ 1 w 106"/>
                <a:gd name="T79" fmla="*/ 1 h 138"/>
                <a:gd name="T80" fmla="*/ 1 w 106"/>
                <a:gd name="T81" fmla="*/ 1 h 138"/>
                <a:gd name="T82" fmla="*/ 1 w 106"/>
                <a:gd name="T83" fmla="*/ 1 h 138"/>
                <a:gd name="T84" fmla="*/ 1 w 106"/>
                <a:gd name="T85" fmla="*/ 1 h 138"/>
                <a:gd name="T86" fmla="*/ 1 w 106"/>
                <a:gd name="T87" fmla="*/ 1 h 138"/>
                <a:gd name="T88" fmla="*/ 1 w 106"/>
                <a:gd name="T89" fmla="*/ 1 h 138"/>
                <a:gd name="T90" fmla="*/ 1 w 106"/>
                <a:gd name="T91" fmla="*/ 1 h 138"/>
                <a:gd name="T92" fmla="*/ 1 w 106"/>
                <a:gd name="T93" fmla="*/ 0 h 138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106" h="138">
                  <a:moveTo>
                    <a:pt x="106" y="0"/>
                  </a:moveTo>
                  <a:lnTo>
                    <a:pt x="100" y="2"/>
                  </a:lnTo>
                  <a:lnTo>
                    <a:pt x="95" y="3"/>
                  </a:lnTo>
                  <a:lnTo>
                    <a:pt x="90" y="4"/>
                  </a:lnTo>
                  <a:lnTo>
                    <a:pt x="84" y="4"/>
                  </a:lnTo>
                  <a:lnTo>
                    <a:pt x="83" y="10"/>
                  </a:lnTo>
                  <a:lnTo>
                    <a:pt x="79" y="17"/>
                  </a:lnTo>
                  <a:lnTo>
                    <a:pt x="75" y="22"/>
                  </a:lnTo>
                  <a:lnTo>
                    <a:pt x="69" y="25"/>
                  </a:lnTo>
                  <a:lnTo>
                    <a:pt x="63" y="26"/>
                  </a:lnTo>
                  <a:lnTo>
                    <a:pt x="56" y="26"/>
                  </a:lnTo>
                  <a:lnTo>
                    <a:pt x="49" y="28"/>
                  </a:lnTo>
                  <a:lnTo>
                    <a:pt x="41" y="29"/>
                  </a:lnTo>
                  <a:lnTo>
                    <a:pt x="33" y="31"/>
                  </a:lnTo>
                  <a:lnTo>
                    <a:pt x="26" y="35"/>
                  </a:lnTo>
                  <a:lnTo>
                    <a:pt x="21" y="37"/>
                  </a:lnTo>
                  <a:lnTo>
                    <a:pt x="17" y="41"/>
                  </a:lnTo>
                  <a:lnTo>
                    <a:pt x="16" y="43"/>
                  </a:lnTo>
                  <a:lnTo>
                    <a:pt x="15" y="43"/>
                  </a:lnTo>
                  <a:lnTo>
                    <a:pt x="16" y="43"/>
                  </a:lnTo>
                  <a:lnTo>
                    <a:pt x="19" y="42"/>
                  </a:lnTo>
                  <a:lnTo>
                    <a:pt x="23" y="41"/>
                  </a:lnTo>
                  <a:lnTo>
                    <a:pt x="28" y="38"/>
                  </a:lnTo>
                  <a:lnTo>
                    <a:pt x="33" y="37"/>
                  </a:lnTo>
                  <a:lnTo>
                    <a:pt x="39" y="35"/>
                  </a:lnTo>
                  <a:lnTo>
                    <a:pt x="46" y="34"/>
                  </a:lnTo>
                  <a:lnTo>
                    <a:pt x="53" y="34"/>
                  </a:lnTo>
                  <a:lnTo>
                    <a:pt x="60" y="34"/>
                  </a:lnTo>
                  <a:lnTo>
                    <a:pt x="66" y="35"/>
                  </a:lnTo>
                  <a:lnTo>
                    <a:pt x="61" y="44"/>
                  </a:lnTo>
                  <a:lnTo>
                    <a:pt x="56" y="55"/>
                  </a:lnTo>
                  <a:lnTo>
                    <a:pt x="52" y="64"/>
                  </a:lnTo>
                  <a:lnTo>
                    <a:pt x="47" y="68"/>
                  </a:lnTo>
                  <a:lnTo>
                    <a:pt x="44" y="70"/>
                  </a:lnTo>
                  <a:lnTo>
                    <a:pt x="38" y="72"/>
                  </a:lnTo>
                  <a:lnTo>
                    <a:pt x="32" y="73"/>
                  </a:lnTo>
                  <a:lnTo>
                    <a:pt x="25" y="75"/>
                  </a:lnTo>
                  <a:lnTo>
                    <a:pt x="18" y="76"/>
                  </a:lnTo>
                  <a:lnTo>
                    <a:pt x="13" y="78"/>
                  </a:lnTo>
                  <a:lnTo>
                    <a:pt x="7" y="79"/>
                  </a:lnTo>
                  <a:lnTo>
                    <a:pt x="3" y="80"/>
                  </a:lnTo>
                  <a:lnTo>
                    <a:pt x="1" y="81"/>
                  </a:lnTo>
                  <a:lnTo>
                    <a:pt x="0" y="81"/>
                  </a:lnTo>
                  <a:lnTo>
                    <a:pt x="1" y="82"/>
                  </a:lnTo>
                  <a:lnTo>
                    <a:pt x="6" y="82"/>
                  </a:lnTo>
                  <a:lnTo>
                    <a:pt x="9" y="82"/>
                  </a:lnTo>
                  <a:lnTo>
                    <a:pt x="14" y="81"/>
                  </a:lnTo>
                  <a:lnTo>
                    <a:pt x="18" y="81"/>
                  </a:lnTo>
                  <a:lnTo>
                    <a:pt x="24" y="80"/>
                  </a:lnTo>
                  <a:lnTo>
                    <a:pt x="29" y="79"/>
                  </a:lnTo>
                  <a:lnTo>
                    <a:pt x="34" y="79"/>
                  </a:lnTo>
                  <a:lnTo>
                    <a:pt x="40" y="78"/>
                  </a:lnTo>
                  <a:lnTo>
                    <a:pt x="45" y="76"/>
                  </a:lnTo>
                  <a:lnTo>
                    <a:pt x="38" y="86"/>
                  </a:lnTo>
                  <a:lnTo>
                    <a:pt x="31" y="95"/>
                  </a:lnTo>
                  <a:lnTo>
                    <a:pt x="25" y="111"/>
                  </a:lnTo>
                  <a:lnTo>
                    <a:pt x="23" y="138"/>
                  </a:lnTo>
                  <a:lnTo>
                    <a:pt x="29" y="125"/>
                  </a:lnTo>
                  <a:lnTo>
                    <a:pt x="37" y="108"/>
                  </a:lnTo>
                  <a:lnTo>
                    <a:pt x="45" y="91"/>
                  </a:lnTo>
                  <a:lnTo>
                    <a:pt x="53" y="81"/>
                  </a:lnTo>
                  <a:lnTo>
                    <a:pt x="55" y="93"/>
                  </a:lnTo>
                  <a:lnTo>
                    <a:pt x="60" y="105"/>
                  </a:lnTo>
                  <a:lnTo>
                    <a:pt x="66" y="116"/>
                  </a:lnTo>
                  <a:lnTo>
                    <a:pt x="71" y="124"/>
                  </a:lnTo>
                  <a:lnTo>
                    <a:pt x="75" y="127"/>
                  </a:lnTo>
                  <a:lnTo>
                    <a:pt x="75" y="126"/>
                  </a:lnTo>
                  <a:lnTo>
                    <a:pt x="74" y="124"/>
                  </a:lnTo>
                  <a:lnTo>
                    <a:pt x="71" y="120"/>
                  </a:lnTo>
                  <a:lnTo>
                    <a:pt x="67" y="108"/>
                  </a:lnTo>
                  <a:lnTo>
                    <a:pt x="63" y="95"/>
                  </a:lnTo>
                  <a:lnTo>
                    <a:pt x="61" y="83"/>
                  </a:lnTo>
                  <a:lnTo>
                    <a:pt x="61" y="74"/>
                  </a:lnTo>
                  <a:lnTo>
                    <a:pt x="63" y="65"/>
                  </a:lnTo>
                  <a:lnTo>
                    <a:pt x="69" y="53"/>
                  </a:lnTo>
                  <a:lnTo>
                    <a:pt x="75" y="43"/>
                  </a:lnTo>
                  <a:lnTo>
                    <a:pt x="78" y="37"/>
                  </a:lnTo>
                  <a:lnTo>
                    <a:pt x="85" y="44"/>
                  </a:lnTo>
                  <a:lnTo>
                    <a:pt x="93" y="55"/>
                  </a:lnTo>
                  <a:lnTo>
                    <a:pt x="99" y="66"/>
                  </a:lnTo>
                  <a:lnTo>
                    <a:pt x="102" y="82"/>
                  </a:lnTo>
                  <a:lnTo>
                    <a:pt x="102" y="88"/>
                  </a:lnTo>
                  <a:lnTo>
                    <a:pt x="105" y="88"/>
                  </a:lnTo>
                  <a:lnTo>
                    <a:pt x="106" y="85"/>
                  </a:lnTo>
                  <a:lnTo>
                    <a:pt x="106" y="80"/>
                  </a:lnTo>
                  <a:lnTo>
                    <a:pt x="104" y="65"/>
                  </a:lnTo>
                  <a:lnTo>
                    <a:pt x="100" y="49"/>
                  </a:lnTo>
                  <a:lnTo>
                    <a:pt x="94" y="37"/>
                  </a:lnTo>
                  <a:lnTo>
                    <a:pt x="90" y="30"/>
                  </a:lnTo>
                  <a:lnTo>
                    <a:pt x="94" y="23"/>
                  </a:lnTo>
                  <a:lnTo>
                    <a:pt x="99" y="15"/>
                  </a:lnTo>
                  <a:lnTo>
                    <a:pt x="104" y="7"/>
                  </a:lnTo>
                  <a:lnTo>
                    <a:pt x="106" y="0"/>
                  </a:lnTo>
                  <a:close/>
                </a:path>
              </a:pathLst>
            </a:custGeom>
            <a:solidFill>
              <a:srgbClr val="004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392" name="Freeform 266"/>
            <p:cNvSpPr>
              <a:spLocks/>
            </p:cNvSpPr>
            <p:nvPr/>
          </p:nvSpPr>
          <p:spPr bwMode="auto">
            <a:xfrm>
              <a:off x="94" y="108"/>
              <a:ext cx="75" cy="58"/>
            </a:xfrm>
            <a:custGeom>
              <a:avLst/>
              <a:gdLst>
                <a:gd name="T0" fmla="*/ 0 w 151"/>
                <a:gd name="T1" fmla="*/ 1 h 116"/>
                <a:gd name="T2" fmla="*/ 0 w 151"/>
                <a:gd name="T3" fmla="*/ 1 h 116"/>
                <a:gd name="T4" fmla="*/ 0 w 151"/>
                <a:gd name="T5" fmla="*/ 1 h 116"/>
                <a:gd name="T6" fmla="*/ 0 w 151"/>
                <a:gd name="T7" fmla="*/ 1 h 116"/>
                <a:gd name="T8" fmla="*/ 0 w 151"/>
                <a:gd name="T9" fmla="*/ 1 h 116"/>
                <a:gd name="T10" fmla="*/ 0 w 151"/>
                <a:gd name="T11" fmla="*/ 1 h 116"/>
                <a:gd name="T12" fmla="*/ 0 w 151"/>
                <a:gd name="T13" fmla="*/ 1 h 116"/>
                <a:gd name="T14" fmla="*/ 0 w 151"/>
                <a:gd name="T15" fmla="*/ 1 h 116"/>
                <a:gd name="T16" fmla="*/ 0 w 151"/>
                <a:gd name="T17" fmla="*/ 1 h 116"/>
                <a:gd name="T18" fmla="*/ 0 w 151"/>
                <a:gd name="T19" fmla="*/ 1 h 116"/>
                <a:gd name="T20" fmla="*/ 0 w 151"/>
                <a:gd name="T21" fmla="*/ 1 h 116"/>
                <a:gd name="T22" fmla="*/ 0 w 151"/>
                <a:gd name="T23" fmla="*/ 1 h 116"/>
                <a:gd name="T24" fmla="*/ 0 w 151"/>
                <a:gd name="T25" fmla="*/ 1 h 116"/>
                <a:gd name="T26" fmla="*/ 0 w 151"/>
                <a:gd name="T27" fmla="*/ 1 h 116"/>
                <a:gd name="T28" fmla="*/ 0 w 151"/>
                <a:gd name="T29" fmla="*/ 1 h 116"/>
                <a:gd name="T30" fmla="*/ 1 w 151"/>
                <a:gd name="T31" fmla="*/ 1 h 116"/>
                <a:gd name="T32" fmla="*/ 1 w 151"/>
                <a:gd name="T33" fmla="*/ 1 h 116"/>
                <a:gd name="T34" fmla="*/ 1 w 151"/>
                <a:gd name="T35" fmla="*/ 1 h 116"/>
                <a:gd name="T36" fmla="*/ 0 w 151"/>
                <a:gd name="T37" fmla="*/ 1 h 116"/>
                <a:gd name="T38" fmla="*/ 0 w 151"/>
                <a:gd name="T39" fmla="*/ 1 h 116"/>
                <a:gd name="T40" fmla="*/ 0 w 151"/>
                <a:gd name="T41" fmla="*/ 1 h 116"/>
                <a:gd name="T42" fmla="*/ 0 w 151"/>
                <a:gd name="T43" fmla="*/ 1 h 116"/>
                <a:gd name="T44" fmla="*/ 0 w 151"/>
                <a:gd name="T45" fmla="*/ 1 h 116"/>
                <a:gd name="T46" fmla="*/ 0 w 151"/>
                <a:gd name="T47" fmla="*/ 1 h 116"/>
                <a:gd name="T48" fmla="*/ 0 w 151"/>
                <a:gd name="T49" fmla="*/ 1 h 116"/>
                <a:gd name="T50" fmla="*/ 0 w 151"/>
                <a:gd name="T51" fmla="*/ 1 h 116"/>
                <a:gd name="T52" fmla="*/ 0 w 151"/>
                <a:gd name="T53" fmla="*/ 1 h 116"/>
                <a:gd name="T54" fmla="*/ 0 w 151"/>
                <a:gd name="T55" fmla="*/ 1 h 116"/>
                <a:gd name="T56" fmla="*/ 0 w 151"/>
                <a:gd name="T57" fmla="*/ 1 h 116"/>
                <a:gd name="T58" fmla="*/ 0 w 151"/>
                <a:gd name="T59" fmla="*/ 1 h 116"/>
                <a:gd name="T60" fmla="*/ 0 w 151"/>
                <a:gd name="T61" fmla="*/ 1 h 116"/>
                <a:gd name="T62" fmla="*/ 0 w 151"/>
                <a:gd name="T63" fmla="*/ 1 h 116"/>
                <a:gd name="T64" fmla="*/ 0 w 151"/>
                <a:gd name="T65" fmla="*/ 1 h 116"/>
                <a:gd name="T66" fmla="*/ 0 w 151"/>
                <a:gd name="T67" fmla="*/ 1 h 116"/>
                <a:gd name="T68" fmla="*/ 0 w 151"/>
                <a:gd name="T69" fmla="*/ 1 h 116"/>
                <a:gd name="T70" fmla="*/ 0 w 151"/>
                <a:gd name="T71" fmla="*/ 1 h 116"/>
                <a:gd name="T72" fmla="*/ 0 w 151"/>
                <a:gd name="T73" fmla="*/ 1 h 116"/>
                <a:gd name="T74" fmla="*/ 0 w 151"/>
                <a:gd name="T75" fmla="*/ 1 h 116"/>
                <a:gd name="T76" fmla="*/ 0 w 151"/>
                <a:gd name="T77" fmla="*/ 1 h 116"/>
                <a:gd name="T78" fmla="*/ 0 w 151"/>
                <a:gd name="T79" fmla="*/ 0 h 116"/>
                <a:gd name="T80" fmla="*/ 0 w 151"/>
                <a:gd name="T81" fmla="*/ 1 h 116"/>
                <a:gd name="T82" fmla="*/ 0 w 151"/>
                <a:gd name="T83" fmla="*/ 1 h 116"/>
                <a:gd name="T84" fmla="*/ 0 w 151"/>
                <a:gd name="T85" fmla="*/ 1 h 116"/>
                <a:gd name="T86" fmla="*/ 0 w 151"/>
                <a:gd name="T87" fmla="*/ 1 h 116"/>
                <a:gd name="T88" fmla="*/ 0 w 151"/>
                <a:gd name="T89" fmla="*/ 1 h 116"/>
                <a:gd name="T90" fmla="*/ 0 w 151"/>
                <a:gd name="T91" fmla="*/ 1 h 116"/>
                <a:gd name="T92" fmla="*/ 0 w 151"/>
                <a:gd name="T93" fmla="*/ 1 h 11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151" h="116">
                  <a:moveTo>
                    <a:pt x="83" y="11"/>
                  </a:moveTo>
                  <a:lnTo>
                    <a:pt x="85" y="9"/>
                  </a:lnTo>
                  <a:lnTo>
                    <a:pt x="90" y="7"/>
                  </a:lnTo>
                  <a:lnTo>
                    <a:pt x="94" y="5"/>
                  </a:lnTo>
                  <a:lnTo>
                    <a:pt x="100" y="7"/>
                  </a:lnTo>
                  <a:lnTo>
                    <a:pt x="105" y="7"/>
                  </a:lnTo>
                  <a:lnTo>
                    <a:pt x="109" y="8"/>
                  </a:lnTo>
                  <a:lnTo>
                    <a:pt x="114" y="10"/>
                  </a:lnTo>
                  <a:lnTo>
                    <a:pt x="118" y="15"/>
                  </a:lnTo>
                  <a:lnTo>
                    <a:pt x="117" y="13"/>
                  </a:lnTo>
                  <a:lnTo>
                    <a:pt x="119" y="17"/>
                  </a:lnTo>
                  <a:lnTo>
                    <a:pt x="121" y="23"/>
                  </a:lnTo>
                  <a:lnTo>
                    <a:pt x="121" y="28"/>
                  </a:lnTo>
                  <a:lnTo>
                    <a:pt x="119" y="32"/>
                  </a:lnTo>
                  <a:lnTo>
                    <a:pt x="117" y="35"/>
                  </a:lnTo>
                  <a:lnTo>
                    <a:pt x="115" y="40"/>
                  </a:lnTo>
                  <a:lnTo>
                    <a:pt x="108" y="42"/>
                  </a:lnTo>
                  <a:lnTo>
                    <a:pt x="96" y="41"/>
                  </a:lnTo>
                  <a:lnTo>
                    <a:pt x="93" y="43"/>
                  </a:lnTo>
                  <a:lnTo>
                    <a:pt x="91" y="47"/>
                  </a:lnTo>
                  <a:lnTo>
                    <a:pt x="87" y="49"/>
                  </a:lnTo>
                  <a:lnTo>
                    <a:pt x="85" y="50"/>
                  </a:lnTo>
                  <a:lnTo>
                    <a:pt x="86" y="51"/>
                  </a:lnTo>
                  <a:lnTo>
                    <a:pt x="86" y="53"/>
                  </a:lnTo>
                  <a:lnTo>
                    <a:pt x="87" y="54"/>
                  </a:lnTo>
                  <a:lnTo>
                    <a:pt x="87" y="55"/>
                  </a:lnTo>
                  <a:lnTo>
                    <a:pt x="91" y="50"/>
                  </a:lnTo>
                  <a:lnTo>
                    <a:pt x="95" y="47"/>
                  </a:lnTo>
                  <a:lnTo>
                    <a:pt x="100" y="46"/>
                  </a:lnTo>
                  <a:lnTo>
                    <a:pt x="106" y="47"/>
                  </a:lnTo>
                  <a:lnTo>
                    <a:pt x="109" y="49"/>
                  </a:lnTo>
                  <a:lnTo>
                    <a:pt x="111" y="50"/>
                  </a:lnTo>
                  <a:lnTo>
                    <a:pt x="113" y="53"/>
                  </a:lnTo>
                  <a:lnTo>
                    <a:pt x="115" y="55"/>
                  </a:lnTo>
                  <a:lnTo>
                    <a:pt x="116" y="56"/>
                  </a:lnTo>
                  <a:lnTo>
                    <a:pt x="116" y="57"/>
                  </a:lnTo>
                  <a:lnTo>
                    <a:pt x="116" y="60"/>
                  </a:lnTo>
                  <a:lnTo>
                    <a:pt x="116" y="61"/>
                  </a:lnTo>
                  <a:lnTo>
                    <a:pt x="116" y="64"/>
                  </a:lnTo>
                  <a:lnTo>
                    <a:pt x="115" y="66"/>
                  </a:lnTo>
                  <a:lnTo>
                    <a:pt x="114" y="70"/>
                  </a:lnTo>
                  <a:lnTo>
                    <a:pt x="111" y="72"/>
                  </a:lnTo>
                  <a:lnTo>
                    <a:pt x="113" y="73"/>
                  </a:lnTo>
                  <a:lnTo>
                    <a:pt x="114" y="75"/>
                  </a:lnTo>
                  <a:lnTo>
                    <a:pt x="116" y="76"/>
                  </a:lnTo>
                  <a:lnTo>
                    <a:pt x="117" y="77"/>
                  </a:lnTo>
                  <a:lnTo>
                    <a:pt x="124" y="73"/>
                  </a:lnTo>
                  <a:lnTo>
                    <a:pt x="132" y="73"/>
                  </a:lnTo>
                  <a:lnTo>
                    <a:pt x="139" y="76"/>
                  </a:lnTo>
                  <a:lnTo>
                    <a:pt x="145" y="80"/>
                  </a:lnTo>
                  <a:lnTo>
                    <a:pt x="148" y="87"/>
                  </a:lnTo>
                  <a:lnTo>
                    <a:pt x="151" y="95"/>
                  </a:lnTo>
                  <a:lnTo>
                    <a:pt x="148" y="103"/>
                  </a:lnTo>
                  <a:lnTo>
                    <a:pt x="145" y="109"/>
                  </a:lnTo>
                  <a:lnTo>
                    <a:pt x="138" y="114"/>
                  </a:lnTo>
                  <a:lnTo>
                    <a:pt x="131" y="116"/>
                  </a:lnTo>
                  <a:lnTo>
                    <a:pt x="123" y="116"/>
                  </a:lnTo>
                  <a:lnTo>
                    <a:pt x="116" y="113"/>
                  </a:lnTo>
                  <a:lnTo>
                    <a:pt x="111" y="107"/>
                  </a:lnTo>
                  <a:lnTo>
                    <a:pt x="109" y="101"/>
                  </a:lnTo>
                  <a:lnTo>
                    <a:pt x="109" y="95"/>
                  </a:lnTo>
                  <a:lnTo>
                    <a:pt x="110" y="90"/>
                  </a:lnTo>
                  <a:lnTo>
                    <a:pt x="106" y="86"/>
                  </a:lnTo>
                  <a:lnTo>
                    <a:pt x="99" y="81"/>
                  </a:lnTo>
                  <a:lnTo>
                    <a:pt x="91" y="76"/>
                  </a:lnTo>
                  <a:lnTo>
                    <a:pt x="86" y="72"/>
                  </a:lnTo>
                  <a:lnTo>
                    <a:pt x="85" y="71"/>
                  </a:lnTo>
                  <a:lnTo>
                    <a:pt x="84" y="71"/>
                  </a:lnTo>
                  <a:lnTo>
                    <a:pt x="84" y="72"/>
                  </a:lnTo>
                  <a:lnTo>
                    <a:pt x="84" y="73"/>
                  </a:lnTo>
                  <a:lnTo>
                    <a:pt x="87" y="81"/>
                  </a:lnTo>
                  <a:lnTo>
                    <a:pt x="87" y="90"/>
                  </a:lnTo>
                  <a:lnTo>
                    <a:pt x="84" y="98"/>
                  </a:lnTo>
                  <a:lnTo>
                    <a:pt x="80" y="103"/>
                  </a:lnTo>
                  <a:lnTo>
                    <a:pt x="78" y="106"/>
                  </a:lnTo>
                  <a:lnTo>
                    <a:pt x="73" y="108"/>
                  </a:lnTo>
                  <a:lnTo>
                    <a:pt x="68" y="110"/>
                  </a:lnTo>
                  <a:lnTo>
                    <a:pt x="63" y="111"/>
                  </a:lnTo>
                  <a:lnTo>
                    <a:pt x="57" y="110"/>
                  </a:lnTo>
                  <a:lnTo>
                    <a:pt x="52" y="108"/>
                  </a:lnTo>
                  <a:lnTo>
                    <a:pt x="47" y="105"/>
                  </a:lnTo>
                  <a:lnTo>
                    <a:pt x="43" y="100"/>
                  </a:lnTo>
                  <a:lnTo>
                    <a:pt x="41" y="95"/>
                  </a:lnTo>
                  <a:lnTo>
                    <a:pt x="39" y="91"/>
                  </a:lnTo>
                  <a:lnTo>
                    <a:pt x="39" y="85"/>
                  </a:lnTo>
                  <a:lnTo>
                    <a:pt x="39" y="78"/>
                  </a:lnTo>
                  <a:lnTo>
                    <a:pt x="41" y="76"/>
                  </a:lnTo>
                  <a:lnTo>
                    <a:pt x="43" y="72"/>
                  </a:lnTo>
                  <a:lnTo>
                    <a:pt x="46" y="70"/>
                  </a:lnTo>
                  <a:lnTo>
                    <a:pt x="49" y="68"/>
                  </a:lnTo>
                  <a:lnTo>
                    <a:pt x="43" y="66"/>
                  </a:lnTo>
                  <a:lnTo>
                    <a:pt x="39" y="63"/>
                  </a:lnTo>
                  <a:lnTo>
                    <a:pt x="34" y="60"/>
                  </a:lnTo>
                  <a:lnTo>
                    <a:pt x="32" y="55"/>
                  </a:lnTo>
                  <a:lnTo>
                    <a:pt x="31" y="61"/>
                  </a:lnTo>
                  <a:lnTo>
                    <a:pt x="29" y="65"/>
                  </a:lnTo>
                  <a:lnTo>
                    <a:pt x="23" y="68"/>
                  </a:lnTo>
                  <a:lnTo>
                    <a:pt x="14" y="66"/>
                  </a:lnTo>
                  <a:lnTo>
                    <a:pt x="8" y="64"/>
                  </a:lnTo>
                  <a:lnTo>
                    <a:pt x="3" y="60"/>
                  </a:lnTo>
                  <a:lnTo>
                    <a:pt x="1" y="55"/>
                  </a:lnTo>
                  <a:lnTo>
                    <a:pt x="0" y="51"/>
                  </a:lnTo>
                  <a:lnTo>
                    <a:pt x="1" y="46"/>
                  </a:lnTo>
                  <a:lnTo>
                    <a:pt x="3" y="40"/>
                  </a:lnTo>
                  <a:lnTo>
                    <a:pt x="7" y="34"/>
                  </a:lnTo>
                  <a:lnTo>
                    <a:pt x="9" y="31"/>
                  </a:lnTo>
                  <a:lnTo>
                    <a:pt x="10" y="30"/>
                  </a:lnTo>
                  <a:lnTo>
                    <a:pt x="12" y="28"/>
                  </a:lnTo>
                  <a:lnTo>
                    <a:pt x="15" y="27"/>
                  </a:lnTo>
                  <a:lnTo>
                    <a:pt x="17" y="26"/>
                  </a:lnTo>
                  <a:lnTo>
                    <a:pt x="20" y="26"/>
                  </a:lnTo>
                  <a:lnTo>
                    <a:pt x="23" y="25"/>
                  </a:lnTo>
                  <a:lnTo>
                    <a:pt x="24" y="25"/>
                  </a:lnTo>
                  <a:lnTo>
                    <a:pt x="26" y="25"/>
                  </a:lnTo>
                  <a:lnTo>
                    <a:pt x="26" y="19"/>
                  </a:lnTo>
                  <a:lnTo>
                    <a:pt x="26" y="12"/>
                  </a:lnTo>
                  <a:lnTo>
                    <a:pt x="30" y="7"/>
                  </a:lnTo>
                  <a:lnTo>
                    <a:pt x="37" y="2"/>
                  </a:lnTo>
                  <a:lnTo>
                    <a:pt x="40" y="0"/>
                  </a:lnTo>
                  <a:lnTo>
                    <a:pt x="46" y="0"/>
                  </a:lnTo>
                  <a:lnTo>
                    <a:pt x="52" y="0"/>
                  </a:lnTo>
                  <a:lnTo>
                    <a:pt x="55" y="1"/>
                  </a:lnTo>
                  <a:lnTo>
                    <a:pt x="62" y="4"/>
                  </a:lnTo>
                  <a:lnTo>
                    <a:pt x="65" y="12"/>
                  </a:lnTo>
                  <a:lnTo>
                    <a:pt x="65" y="20"/>
                  </a:lnTo>
                  <a:lnTo>
                    <a:pt x="60" y="27"/>
                  </a:lnTo>
                  <a:lnTo>
                    <a:pt x="64" y="28"/>
                  </a:lnTo>
                  <a:lnTo>
                    <a:pt x="70" y="31"/>
                  </a:lnTo>
                  <a:lnTo>
                    <a:pt x="73" y="36"/>
                  </a:lnTo>
                  <a:lnTo>
                    <a:pt x="75" y="42"/>
                  </a:lnTo>
                  <a:lnTo>
                    <a:pt x="73" y="45"/>
                  </a:lnTo>
                  <a:lnTo>
                    <a:pt x="73" y="46"/>
                  </a:lnTo>
                  <a:lnTo>
                    <a:pt x="73" y="47"/>
                  </a:lnTo>
                  <a:lnTo>
                    <a:pt x="76" y="46"/>
                  </a:lnTo>
                  <a:lnTo>
                    <a:pt x="78" y="43"/>
                  </a:lnTo>
                  <a:lnTo>
                    <a:pt x="80" y="40"/>
                  </a:lnTo>
                  <a:lnTo>
                    <a:pt x="83" y="38"/>
                  </a:lnTo>
                  <a:lnTo>
                    <a:pt x="84" y="34"/>
                  </a:lnTo>
                  <a:lnTo>
                    <a:pt x="81" y="28"/>
                  </a:lnTo>
                  <a:lnTo>
                    <a:pt x="80" y="24"/>
                  </a:lnTo>
                  <a:lnTo>
                    <a:pt x="80" y="18"/>
                  </a:lnTo>
                  <a:lnTo>
                    <a:pt x="83" y="11"/>
                  </a:lnTo>
                  <a:close/>
                </a:path>
              </a:pathLst>
            </a:custGeom>
            <a:solidFill>
              <a:srgbClr val="FFF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393" name="Freeform 267"/>
            <p:cNvSpPr>
              <a:spLocks/>
            </p:cNvSpPr>
            <p:nvPr/>
          </p:nvSpPr>
          <p:spPr bwMode="auto">
            <a:xfrm>
              <a:off x="32" y="55"/>
              <a:ext cx="70" cy="68"/>
            </a:xfrm>
            <a:custGeom>
              <a:avLst/>
              <a:gdLst>
                <a:gd name="T0" fmla="*/ 1 w 141"/>
                <a:gd name="T1" fmla="*/ 1 h 137"/>
                <a:gd name="T2" fmla="*/ 1 w 141"/>
                <a:gd name="T3" fmla="*/ 1 h 137"/>
                <a:gd name="T4" fmla="*/ 0 w 141"/>
                <a:gd name="T5" fmla="*/ 0 h 137"/>
                <a:gd name="T6" fmla="*/ 0 w 141"/>
                <a:gd name="T7" fmla="*/ 1 h 137"/>
                <a:gd name="T8" fmla="*/ 0 w 141"/>
                <a:gd name="T9" fmla="*/ 1 h 137"/>
                <a:gd name="T10" fmla="*/ 0 w 141"/>
                <a:gd name="T11" fmla="*/ 0 h 137"/>
                <a:gd name="T12" fmla="*/ 0 w 141"/>
                <a:gd name="T13" fmla="*/ 0 h 137"/>
                <a:gd name="T14" fmla="*/ 0 w 141"/>
                <a:gd name="T15" fmla="*/ 0 h 137"/>
                <a:gd name="T16" fmla="*/ 0 w 141"/>
                <a:gd name="T17" fmla="*/ 0 h 137"/>
                <a:gd name="T18" fmla="*/ 0 w 141"/>
                <a:gd name="T19" fmla="*/ 0 h 137"/>
                <a:gd name="T20" fmla="*/ 0 w 141"/>
                <a:gd name="T21" fmla="*/ 0 h 137"/>
                <a:gd name="T22" fmla="*/ 0 w 141"/>
                <a:gd name="T23" fmla="*/ 0 h 137"/>
                <a:gd name="T24" fmla="*/ 0 w 141"/>
                <a:gd name="T25" fmla="*/ 0 h 137"/>
                <a:gd name="T26" fmla="*/ 0 w 141"/>
                <a:gd name="T27" fmla="*/ 0 h 137"/>
                <a:gd name="T28" fmla="*/ 0 w 141"/>
                <a:gd name="T29" fmla="*/ 0 h 137"/>
                <a:gd name="T30" fmla="*/ 0 w 141"/>
                <a:gd name="T31" fmla="*/ 0 h 137"/>
                <a:gd name="T32" fmla="*/ 0 w 141"/>
                <a:gd name="T33" fmla="*/ 0 h 137"/>
                <a:gd name="T34" fmla="*/ 0 w 141"/>
                <a:gd name="T35" fmla="*/ 0 h 137"/>
                <a:gd name="T36" fmla="*/ 0 w 141"/>
                <a:gd name="T37" fmla="*/ 0 h 137"/>
                <a:gd name="T38" fmla="*/ 0 w 141"/>
                <a:gd name="T39" fmla="*/ 0 h 137"/>
                <a:gd name="T40" fmla="*/ 0 w 141"/>
                <a:gd name="T41" fmla="*/ 0 h 137"/>
                <a:gd name="T42" fmla="*/ 0 w 141"/>
                <a:gd name="T43" fmla="*/ 0 h 137"/>
                <a:gd name="T44" fmla="*/ 0 w 141"/>
                <a:gd name="T45" fmla="*/ 0 h 137"/>
                <a:gd name="T46" fmla="*/ 0 w 141"/>
                <a:gd name="T47" fmla="*/ 0 h 137"/>
                <a:gd name="T48" fmla="*/ 0 w 141"/>
                <a:gd name="T49" fmla="*/ 0 h 137"/>
                <a:gd name="T50" fmla="*/ 0 w 141"/>
                <a:gd name="T51" fmla="*/ 0 h 137"/>
                <a:gd name="T52" fmla="*/ 0 w 141"/>
                <a:gd name="T53" fmla="*/ 0 h 137"/>
                <a:gd name="T54" fmla="*/ 0 w 141"/>
                <a:gd name="T55" fmla="*/ 0 h 137"/>
                <a:gd name="T56" fmla="*/ 0 w 141"/>
                <a:gd name="T57" fmla="*/ 0 h 137"/>
                <a:gd name="T58" fmla="*/ 0 w 141"/>
                <a:gd name="T59" fmla="*/ 0 h 137"/>
                <a:gd name="T60" fmla="*/ 0 w 141"/>
                <a:gd name="T61" fmla="*/ 0 h 137"/>
                <a:gd name="T62" fmla="*/ 0 w 141"/>
                <a:gd name="T63" fmla="*/ 0 h 137"/>
                <a:gd name="T64" fmla="*/ 0 w 141"/>
                <a:gd name="T65" fmla="*/ 0 h 137"/>
                <a:gd name="T66" fmla="*/ 0 w 141"/>
                <a:gd name="T67" fmla="*/ 0 h 137"/>
                <a:gd name="T68" fmla="*/ 0 w 141"/>
                <a:gd name="T69" fmla="*/ 0 h 137"/>
                <a:gd name="T70" fmla="*/ 0 w 141"/>
                <a:gd name="T71" fmla="*/ 0 h 137"/>
                <a:gd name="T72" fmla="*/ 0 w 141"/>
                <a:gd name="T73" fmla="*/ 0 h 137"/>
                <a:gd name="T74" fmla="*/ 0 w 141"/>
                <a:gd name="T75" fmla="*/ 0 h 137"/>
                <a:gd name="T76" fmla="*/ 0 w 141"/>
                <a:gd name="T77" fmla="*/ 0 h 137"/>
                <a:gd name="T78" fmla="*/ 0 w 141"/>
                <a:gd name="T79" fmla="*/ 0 h 137"/>
                <a:gd name="T80" fmla="*/ 0 w 141"/>
                <a:gd name="T81" fmla="*/ 0 h 137"/>
                <a:gd name="T82" fmla="*/ 0 w 141"/>
                <a:gd name="T83" fmla="*/ 0 h 137"/>
                <a:gd name="T84" fmla="*/ 1 w 141"/>
                <a:gd name="T85" fmla="*/ 0 h 137"/>
                <a:gd name="T86" fmla="*/ 1 w 141"/>
                <a:gd name="T87" fmla="*/ 0 h 137"/>
                <a:gd name="T88" fmla="*/ 1 w 141"/>
                <a:gd name="T89" fmla="*/ 0 h 137"/>
                <a:gd name="T90" fmla="*/ 1 w 141"/>
                <a:gd name="T91" fmla="*/ 0 h 137"/>
                <a:gd name="T92" fmla="*/ 1 w 141"/>
                <a:gd name="T93" fmla="*/ 1 h 137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141" h="137">
                  <a:moveTo>
                    <a:pt x="141" y="132"/>
                  </a:moveTo>
                  <a:lnTo>
                    <a:pt x="139" y="133"/>
                  </a:lnTo>
                  <a:lnTo>
                    <a:pt x="136" y="134"/>
                  </a:lnTo>
                  <a:lnTo>
                    <a:pt x="134" y="136"/>
                  </a:lnTo>
                  <a:lnTo>
                    <a:pt x="133" y="137"/>
                  </a:lnTo>
                  <a:lnTo>
                    <a:pt x="129" y="131"/>
                  </a:lnTo>
                  <a:lnTo>
                    <a:pt x="126" y="127"/>
                  </a:lnTo>
                  <a:lnTo>
                    <a:pt x="121" y="126"/>
                  </a:lnTo>
                  <a:lnTo>
                    <a:pt x="115" y="127"/>
                  </a:lnTo>
                  <a:lnTo>
                    <a:pt x="110" y="129"/>
                  </a:lnTo>
                  <a:lnTo>
                    <a:pt x="105" y="129"/>
                  </a:lnTo>
                  <a:lnTo>
                    <a:pt x="101" y="129"/>
                  </a:lnTo>
                  <a:lnTo>
                    <a:pt x="95" y="129"/>
                  </a:lnTo>
                  <a:lnTo>
                    <a:pt x="89" y="129"/>
                  </a:lnTo>
                  <a:lnTo>
                    <a:pt x="85" y="129"/>
                  </a:lnTo>
                  <a:lnTo>
                    <a:pt x="81" y="127"/>
                  </a:lnTo>
                  <a:lnTo>
                    <a:pt x="78" y="126"/>
                  </a:lnTo>
                  <a:lnTo>
                    <a:pt x="74" y="124"/>
                  </a:lnTo>
                  <a:lnTo>
                    <a:pt x="73" y="122"/>
                  </a:lnTo>
                  <a:lnTo>
                    <a:pt x="74" y="121"/>
                  </a:lnTo>
                  <a:lnTo>
                    <a:pt x="80" y="122"/>
                  </a:lnTo>
                  <a:lnTo>
                    <a:pt x="88" y="122"/>
                  </a:lnTo>
                  <a:lnTo>
                    <a:pt x="97" y="121"/>
                  </a:lnTo>
                  <a:lnTo>
                    <a:pt x="105" y="118"/>
                  </a:lnTo>
                  <a:lnTo>
                    <a:pt x="111" y="116"/>
                  </a:lnTo>
                  <a:lnTo>
                    <a:pt x="105" y="109"/>
                  </a:lnTo>
                  <a:lnTo>
                    <a:pt x="98" y="102"/>
                  </a:lnTo>
                  <a:lnTo>
                    <a:pt x="93" y="96"/>
                  </a:lnTo>
                  <a:lnTo>
                    <a:pt x="89" y="93"/>
                  </a:lnTo>
                  <a:lnTo>
                    <a:pt x="83" y="94"/>
                  </a:lnTo>
                  <a:lnTo>
                    <a:pt x="75" y="95"/>
                  </a:lnTo>
                  <a:lnTo>
                    <a:pt x="67" y="96"/>
                  </a:lnTo>
                  <a:lnTo>
                    <a:pt x="59" y="98"/>
                  </a:lnTo>
                  <a:lnTo>
                    <a:pt x="50" y="98"/>
                  </a:lnTo>
                  <a:lnTo>
                    <a:pt x="43" y="96"/>
                  </a:lnTo>
                  <a:lnTo>
                    <a:pt x="36" y="95"/>
                  </a:lnTo>
                  <a:lnTo>
                    <a:pt x="32" y="93"/>
                  </a:lnTo>
                  <a:lnTo>
                    <a:pt x="28" y="89"/>
                  </a:lnTo>
                  <a:lnTo>
                    <a:pt x="28" y="87"/>
                  </a:lnTo>
                  <a:lnTo>
                    <a:pt x="30" y="87"/>
                  </a:lnTo>
                  <a:lnTo>
                    <a:pt x="35" y="88"/>
                  </a:lnTo>
                  <a:lnTo>
                    <a:pt x="40" y="89"/>
                  </a:lnTo>
                  <a:lnTo>
                    <a:pt x="44" y="89"/>
                  </a:lnTo>
                  <a:lnTo>
                    <a:pt x="50" y="89"/>
                  </a:lnTo>
                  <a:lnTo>
                    <a:pt x="56" y="88"/>
                  </a:lnTo>
                  <a:lnTo>
                    <a:pt x="62" y="87"/>
                  </a:lnTo>
                  <a:lnTo>
                    <a:pt x="67" y="86"/>
                  </a:lnTo>
                  <a:lnTo>
                    <a:pt x="72" y="85"/>
                  </a:lnTo>
                  <a:lnTo>
                    <a:pt x="77" y="83"/>
                  </a:lnTo>
                  <a:lnTo>
                    <a:pt x="73" y="77"/>
                  </a:lnTo>
                  <a:lnTo>
                    <a:pt x="68" y="71"/>
                  </a:lnTo>
                  <a:lnTo>
                    <a:pt x="63" y="66"/>
                  </a:lnTo>
                  <a:lnTo>
                    <a:pt x="57" y="63"/>
                  </a:lnTo>
                  <a:lnTo>
                    <a:pt x="50" y="65"/>
                  </a:lnTo>
                  <a:lnTo>
                    <a:pt x="42" y="66"/>
                  </a:lnTo>
                  <a:lnTo>
                    <a:pt x="33" y="66"/>
                  </a:lnTo>
                  <a:lnTo>
                    <a:pt x="25" y="66"/>
                  </a:lnTo>
                  <a:lnTo>
                    <a:pt x="18" y="64"/>
                  </a:lnTo>
                  <a:lnTo>
                    <a:pt x="11" y="62"/>
                  </a:lnTo>
                  <a:lnTo>
                    <a:pt x="5" y="58"/>
                  </a:lnTo>
                  <a:lnTo>
                    <a:pt x="2" y="54"/>
                  </a:lnTo>
                  <a:lnTo>
                    <a:pt x="0" y="51"/>
                  </a:lnTo>
                  <a:lnTo>
                    <a:pt x="0" y="50"/>
                  </a:lnTo>
                  <a:lnTo>
                    <a:pt x="3" y="51"/>
                  </a:lnTo>
                  <a:lnTo>
                    <a:pt x="6" y="54"/>
                  </a:lnTo>
                  <a:lnTo>
                    <a:pt x="10" y="55"/>
                  </a:lnTo>
                  <a:lnTo>
                    <a:pt x="13" y="56"/>
                  </a:lnTo>
                  <a:lnTo>
                    <a:pt x="19" y="57"/>
                  </a:lnTo>
                  <a:lnTo>
                    <a:pt x="25" y="57"/>
                  </a:lnTo>
                  <a:lnTo>
                    <a:pt x="30" y="57"/>
                  </a:lnTo>
                  <a:lnTo>
                    <a:pt x="36" y="57"/>
                  </a:lnTo>
                  <a:lnTo>
                    <a:pt x="42" y="56"/>
                  </a:lnTo>
                  <a:lnTo>
                    <a:pt x="47" y="55"/>
                  </a:lnTo>
                  <a:lnTo>
                    <a:pt x="41" y="49"/>
                  </a:lnTo>
                  <a:lnTo>
                    <a:pt x="35" y="43"/>
                  </a:lnTo>
                  <a:lnTo>
                    <a:pt x="29" y="38"/>
                  </a:lnTo>
                  <a:lnTo>
                    <a:pt x="22" y="31"/>
                  </a:lnTo>
                  <a:lnTo>
                    <a:pt x="17" y="24"/>
                  </a:lnTo>
                  <a:lnTo>
                    <a:pt x="11" y="18"/>
                  </a:lnTo>
                  <a:lnTo>
                    <a:pt x="7" y="12"/>
                  </a:lnTo>
                  <a:lnTo>
                    <a:pt x="4" y="8"/>
                  </a:lnTo>
                  <a:lnTo>
                    <a:pt x="2" y="2"/>
                  </a:lnTo>
                  <a:lnTo>
                    <a:pt x="2" y="0"/>
                  </a:lnTo>
                  <a:lnTo>
                    <a:pt x="5" y="1"/>
                  </a:lnTo>
                  <a:lnTo>
                    <a:pt x="9" y="4"/>
                  </a:lnTo>
                  <a:lnTo>
                    <a:pt x="11" y="8"/>
                  </a:lnTo>
                  <a:lnTo>
                    <a:pt x="15" y="12"/>
                  </a:lnTo>
                  <a:lnTo>
                    <a:pt x="21" y="19"/>
                  </a:lnTo>
                  <a:lnTo>
                    <a:pt x="27" y="25"/>
                  </a:lnTo>
                  <a:lnTo>
                    <a:pt x="34" y="32"/>
                  </a:lnTo>
                  <a:lnTo>
                    <a:pt x="40" y="38"/>
                  </a:lnTo>
                  <a:lnTo>
                    <a:pt x="45" y="43"/>
                  </a:lnTo>
                  <a:lnTo>
                    <a:pt x="49" y="46"/>
                  </a:lnTo>
                  <a:lnTo>
                    <a:pt x="52" y="39"/>
                  </a:lnTo>
                  <a:lnTo>
                    <a:pt x="55" y="31"/>
                  </a:lnTo>
                  <a:lnTo>
                    <a:pt x="56" y="23"/>
                  </a:lnTo>
                  <a:lnTo>
                    <a:pt x="55" y="16"/>
                  </a:lnTo>
                  <a:lnTo>
                    <a:pt x="53" y="11"/>
                  </a:lnTo>
                  <a:lnTo>
                    <a:pt x="55" y="8"/>
                  </a:lnTo>
                  <a:lnTo>
                    <a:pt x="56" y="9"/>
                  </a:lnTo>
                  <a:lnTo>
                    <a:pt x="58" y="11"/>
                  </a:lnTo>
                  <a:lnTo>
                    <a:pt x="62" y="24"/>
                  </a:lnTo>
                  <a:lnTo>
                    <a:pt x="64" y="36"/>
                  </a:lnTo>
                  <a:lnTo>
                    <a:pt x="64" y="47"/>
                  </a:lnTo>
                  <a:lnTo>
                    <a:pt x="64" y="53"/>
                  </a:lnTo>
                  <a:lnTo>
                    <a:pt x="70" y="57"/>
                  </a:lnTo>
                  <a:lnTo>
                    <a:pt x="75" y="64"/>
                  </a:lnTo>
                  <a:lnTo>
                    <a:pt x="80" y="70"/>
                  </a:lnTo>
                  <a:lnTo>
                    <a:pt x="85" y="73"/>
                  </a:lnTo>
                  <a:lnTo>
                    <a:pt x="91" y="71"/>
                  </a:lnTo>
                  <a:lnTo>
                    <a:pt x="97" y="64"/>
                  </a:lnTo>
                  <a:lnTo>
                    <a:pt x="101" y="55"/>
                  </a:lnTo>
                  <a:lnTo>
                    <a:pt x="101" y="44"/>
                  </a:lnTo>
                  <a:lnTo>
                    <a:pt x="100" y="36"/>
                  </a:lnTo>
                  <a:lnTo>
                    <a:pt x="101" y="33"/>
                  </a:lnTo>
                  <a:lnTo>
                    <a:pt x="102" y="34"/>
                  </a:lnTo>
                  <a:lnTo>
                    <a:pt x="104" y="39"/>
                  </a:lnTo>
                  <a:lnTo>
                    <a:pt x="106" y="50"/>
                  </a:lnTo>
                  <a:lnTo>
                    <a:pt x="108" y="63"/>
                  </a:lnTo>
                  <a:lnTo>
                    <a:pt x="108" y="76"/>
                  </a:lnTo>
                  <a:lnTo>
                    <a:pt x="103" y="85"/>
                  </a:lnTo>
                  <a:lnTo>
                    <a:pt x="110" y="92"/>
                  </a:lnTo>
                  <a:lnTo>
                    <a:pt x="116" y="98"/>
                  </a:lnTo>
                  <a:lnTo>
                    <a:pt x="119" y="103"/>
                  </a:lnTo>
                  <a:lnTo>
                    <a:pt x="123" y="108"/>
                  </a:lnTo>
                  <a:lnTo>
                    <a:pt x="127" y="104"/>
                  </a:lnTo>
                  <a:lnTo>
                    <a:pt x="129" y="100"/>
                  </a:lnTo>
                  <a:lnTo>
                    <a:pt x="132" y="95"/>
                  </a:lnTo>
                  <a:lnTo>
                    <a:pt x="133" y="92"/>
                  </a:lnTo>
                  <a:lnTo>
                    <a:pt x="134" y="89"/>
                  </a:lnTo>
                  <a:lnTo>
                    <a:pt x="136" y="88"/>
                  </a:lnTo>
                  <a:lnTo>
                    <a:pt x="139" y="89"/>
                  </a:lnTo>
                  <a:lnTo>
                    <a:pt x="140" y="94"/>
                  </a:lnTo>
                  <a:lnTo>
                    <a:pt x="139" y="101"/>
                  </a:lnTo>
                  <a:lnTo>
                    <a:pt x="136" y="107"/>
                  </a:lnTo>
                  <a:lnTo>
                    <a:pt x="134" y="114"/>
                  </a:lnTo>
                  <a:lnTo>
                    <a:pt x="132" y="117"/>
                  </a:lnTo>
                  <a:lnTo>
                    <a:pt x="134" y="121"/>
                  </a:lnTo>
                  <a:lnTo>
                    <a:pt x="136" y="124"/>
                  </a:lnTo>
                  <a:lnTo>
                    <a:pt x="139" y="129"/>
                  </a:lnTo>
                  <a:lnTo>
                    <a:pt x="141" y="132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394" name="Freeform 268"/>
            <p:cNvSpPr>
              <a:spLocks/>
            </p:cNvSpPr>
            <p:nvPr/>
          </p:nvSpPr>
          <p:spPr bwMode="auto">
            <a:xfrm>
              <a:off x="124" y="38"/>
              <a:ext cx="56" cy="76"/>
            </a:xfrm>
            <a:custGeom>
              <a:avLst/>
              <a:gdLst>
                <a:gd name="T0" fmla="*/ 1 w 112"/>
                <a:gd name="T1" fmla="*/ 2 h 151"/>
                <a:gd name="T2" fmla="*/ 0 w 112"/>
                <a:gd name="T3" fmla="*/ 1 h 151"/>
                <a:gd name="T4" fmla="*/ 1 w 112"/>
                <a:gd name="T5" fmla="*/ 1 h 151"/>
                <a:gd name="T6" fmla="*/ 1 w 112"/>
                <a:gd name="T7" fmla="*/ 1 h 151"/>
                <a:gd name="T8" fmla="*/ 1 w 112"/>
                <a:gd name="T9" fmla="*/ 1 h 151"/>
                <a:gd name="T10" fmla="*/ 1 w 112"/>
                <a:gd name="T11" fmla="*/ 2 h 151"/>
                <a:gd name="T12" fmla="*/ 1 w 112"/>
                <a:gd name="T13" fmla="*/ 2 h 151"/>
                <a:gd name="T14" fmla="*/ 1 w 112"/>
                <a:gd name="T15" fmla="*/ 2 h 151"/>
                <a:gd name="T16" fmla="*/ 1 w 112"/>
                <a:gd name="T17" fmla="*/ 1 h 151"/>
                <a:gd name="T18" fmla="*/ 1 w 112"/>
                <a:gd name="T19" fmla="*/ 1 h 151"/>
                <a:gd name="T20" fmla="*/ 1 w 112"/>
                <a:gd name="T21" fmla="*/ 1 h 151"/>
                <a:gd name="T22" fmla="*/ 1 w 112"/>
                <a:gd name="T23" fmla="*/ 1 h 151"/>
                <a:gd name="T24" fmla="*/ 1 w 112"/>
                <a:gd name="T25" fmla="*/ 1 h 151"/>
                <a:gd name="T26" fmla="*/ 1 w 112"/>
                <a:gd name="T27" fmla="*/ 1 h 151"/>
                <a:gd name="T28" fmla="*/ 1 w 112"/>
                <a:gd name="T29" fmla="*/ 1 h 151"/>
                <a:gd name="T30" fmla="*/ 1 w 112"/>
                <a:gd name="T31" fmla="*/ 1 h 151"/>
                <a:gd name="T32" fmla="*/ 1 w 112"/>
                <a:gd name="T33" fmla="*/ 1 h 151"/>
                <a:gd name="T34" fmla="*/ 1 w 112"/>
                <a:gd name="T35" fmla="*/ 1 h 151"/>
                <a:gd name="T36" fmla="*/ 1 w 112"/>
                <a:gd name="T37" fmla="*/ 1 h 151"/>
                <a:gd name="T38" fmla="*/ 1 w 112"/>
                <a:gd name="T39" fmla="*/ 1 h 151"/>
                <a:gd name="T40" fmla="*/ 1 w 112"/>
                <a:gd name="T41" fmla="*/ 1 h 151"/>
                <a:gd name="T42" fmla="*/ 1 w 112"/>
                <a:gd name="T43" fmla="*/ 1 h 151"/>
                <a:gd name="T44" fmla="*/ 1 w 112"/>
                <a:gd name="T45" fmla="*/ 1 h 151"/>
                <a:gd name="T46" fmla="*/ 1 w 112"/>
                <a:gd name="T47" fmla="*/ 1 h 151"/>
                <a:gd name="T48" fmla="*/ 1 w 112"/>
                <a:gd name="T49" fmla="*/ 1 h 151"/>
                <a:gd name="T50" fmla="*/ 1 w 112"/>
                <a:gd name="T51" fmla="*/ 1 h 151"/>
                <a:gd name="T52" fmla="*/ 1 w 112"/>
                <a:gd name="T53" fmla="*/ 1 h 151"/>
                <a:gd name="T54" fmla="*/ 1 w 112"/>
                <a:gd name="T55" fmla="*/ 1 h 151"/>
                <a:gd name="T56" fmla="*/ 1 w 112"/>
                <a:gd name="T57" fmla="*/ 1 h 151"/>
                <a:gd name="T58" fmla="*/ 1 w 112"/>
                <a:gd name="T59" fmla="*/ 1 h 151"/>
                <a:gd name="T60" fmla="*/ 1 w 112"/>
                <a:gd name="T61" fmla="*/ 1 h 151"/>
                <a:gd name="T62" fmla="*/ 1 w 112"/>
                <a:gd name="T63" fmla="*/ 1 h 151"/>
                <a:gd name="T64" fmla="*/ 1 w 112"/>
                <a:gd name="T65" fmla="*/ 1 h 151"/>
                <a:gd name="T66" fmla="*/ 1 w 112"/>
                <a:gd name="T67" fmla="*/ 1 h 151"/>
                <a:gd name="T68" fmla="*/ 1 w 112"/>
                <a:gd name="T69" fmla="*/ 1 h 151"/>
                <a:gd name="T70" fmla="*/ 1 w 112"/>
                <a:gd name="T71" fmla="*/ 1 h 151"/>
                <a:gd name="T72" fmla="*/ 1 w 112"/>
                <a:gd name="T73" fmla="*/ 1 h 151"/>
                <a:gd name="T74" fmla="*/ 1 w 112"/>
                <a:gd name="T75" fmla="*/ 1 h 151"/>
                <a:gd name="T76" fmla="*/ 1 w 112"/>
                <a:gd name="T77" fmla="*/ 1 h 151"/>
                <a:gd name="T78" fmla="*/ 1 w 112"/>
                <a:gd name="T79" fmla="*/ 1 h 151"/>
                <a:gd name="T80" fmla="*/ 1 w 112"/>
                <a:gd name="T81" fmla="*/ 1 h 151"/>
                <a:gd name="T82" fmla="*/ 1 w 112"/>
                <a:gd name="T83" fmla="*/ 1 h 151"/>
                <a:gd name="T84" fmla="*/ 1 w 112"/>
                <a:gd name="T85" fmla="*/ 1 h 151"/>
                <a:gd name="T86" fmla="*/ 1 w 112"/>
                <a:gd name="T87" fmla="*/ 1 h 151"/>
                <a:gd name="T88" fmla="*/ 1 w 112"/>
                <a:gd name="T89" fmla="*/ 1 h 151"/>
                <a:gd name="T90" fmla="*/ 1 w 112"/>
                <a:gd name="T91" fmla="*/ 1 h 151"/>
                <a:gd name="T92" fmla="*/ 1 w 112"/>
                <a:gd name="T93" fmla="*/ 1 h 151"/>
                <a:gd name="T94" fmla="*/ 1 w 112"/>
                <a:gd name="T95" fmla="*/ 1 h 151"/>
                <a:gd name="T96" fmla="*/ 1 w 112"/>
                <a:gd name="T97" fmla="*/ 1 h 151"/>
                <a:gd name="T98" fmla="*/ 1 w 112"/>
                <a:gd name="T99" fmla="*/ 1 h 151"/>
                <a:gd name="T100" fmla="*/ 1 w 112"/>
                <a:gd name="T101" fmla="*/ 1 h 151"/>
                <a:gd name="T102" fmla="*/ 1 w 112"/>
                <a:gd name="T103" fmla="*/ 1 h 151"/>
                <a:gd name="T104" fmla="*/ 1 w 112"/>
                <a:gd name="T105" fmla="*/ 2 h 151"/>
                <a:gd name="T106" fmla="*/ 1 w 112"/>
                <a:gd name="T107" fmla="*/ 2 h 151"/>
                <a:gd name="T108" fmla="*/ 1 w 112"/>
                <a:gd name="T109" fmla="*/ 2 h 151"/>
                <a:gd name="T110" fmla="*/ 1 w 112"/>
                <a:gd name="T111" fmla="*/ 2 h 151"/>
                <a:gd name="T112" fmla="*/ 1 w 112"/>
                <a:gd name="T113" fmla="*/ 2 h 151"/>
                <a:gd name="T114" fmla="*/ 1 w 112"/>
                <a:gd name="T115" fmla="*/ 2 h 151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112" h="151">
                  <a:moveTo>
                    <a:pt x="23" y="151"/>
                  </a:moveTo>
                  <a:lnTo>
                    <a:pt x="15" y="144"/>
                  </a:lnTo>
                  <a:lnTo>
                    <a:pt x="7" y="130"/>
                  </a:lnTo>
                  <a:lnTo>
                    <a:pt x="0" y="114"/>
                  </a:lnTo>
                  <a:lnTo>
                    <a:pt x="0" y="96"/>
                  </a:lnTo>
                  <a:lnTo>
                    <a:pt x="2" y="91"/>
                  </a:lnTo>
                  <a:lnTo>
                    <a:pt x="3" y="91"/>
                  </a:lnTo>
                  <a:lnTo>
                    <a:pt x="5" y="92"/>
                  </a:lnTo>
                  <a:lnTo>
                    <a:pt x="5" y="96"/>
                  </a:lnTo>
                  <a:lnTo>
                    <a:pt x="7" y="108"/>
                  </a:lnTo>
                  <a:lnTo>
                    <a:pt x="10" y="122"/>
                  </a:lnTo>
                  <a:lnTo>
                    <a:pt x="16" y="134"/>
                  </a:lnTo>
                  <a:lnTo>
                    <a:pt x="25" y="142"/>
                  </a:lnTo>
                  <a:lnTo>
                    <a:pt x="28" y="138"/>
                  </a:lnTo>
                  <a:lnTo>
                    <a:pt x="31" y="134"/>
                  </a:lnTo>
                  <a:lnTo>
                    <a:pt x="32" y="130"/>
                  </a:lnTo>
                  <a:lnTo>
                    <a:pt x="34" y="128"/>
                  </a:lnTo>
                  <a:lnTo>
                    <a:pt x="30" y="114"/>
                  </a:lnTo>
                  <a:lnTo>
                    <a:pt x="26" y="98"/>
                  </a:lnTo>
                  <a:lnTo>
                    <a:pt x="24" y="82"/>
                  </a:lnTo>
                  <a:lnTo>
                    <a:pt x="24" y="72"/>
                  </a:lnTo>
                  <a:lnTo>
                    <a:pt x="25" y="66"/>
                  </a:lnTo>
                  <a:lnTo>
                    <a:pt x="27" y="65"/>
                  </a:lnTo>
                  <a:lnTo>
                    <a:pt x="28" y="66"/>
                  </a:lnTo>
                  <a:lnTo>
                    <a:pt x="30" y="72"/>
                  </a:lnTo>
                  <a:lnTo>
                    <a:pt x="30" y="82"/>
                  </a:lnTo>
                  <a:lnTo>
                    <a:pt x="32" y="95"/>
                  </a:lnTo>
                  <a:lnTo>
                    <a:pt x="35" y="107"/>
                  </a:lnTo>
                  <a:lnTo>
                    <a:pt x="40" y="115"/>
                  </a:lnTo>
                  <a:lnTo>
                    <a:pt x="45" y="108"/>
                  </a:lnTo>
                  <a:lnTo>
                    <a:pt x="49" y="99"/>
                  </a:lnTo>
                  <a:lnTo>
                    <a:pt x="53" y="90"/>
                  </a:lnTo>
                  <a:lnTo>
                    <a:pt x="55" y="83"/>
                  </a:lnTo>
                  <a:lnTo>
                    <a:pt x="49" y="66"/>
                  </a:lnTo>
                  <a:lnTo>
                    <a:pt x="47" y="49"/>
                  </a:lnTo>
                  <a:lnTo>
                    <a:pt x="49" y="32"/>
                  </a:lnTo>
                  <a:lnTo>
                    <a:pt x="55" y="20"/>
                  </a:lnTo>
                  <a:lnTo>
                    <a:pt x="58" y="17"/>
                  </a:lnTo>
                  <a:lnTo>
                    <a:pt x="59" y="17"/>
                  </a:lnTo>
                  <a:lnTo>
                    <a:pt x="61" y="19"/>
                  </a:lnTo>
                  <a:lnTo>
                    <a:pt x="59" y="22"/>
                  </a:lnTo>
                  <a:lnTo>
                    <a:pt x="56" y="36"/>
                  </a:lnTo>
                  <a:lnTo>
                    <a:pt x="55" y="50"/>
                  </a:lnTo>
                  <a:lnTo>
                    <a:pt x="57" y="61"/>
                  </a:lnTo>
                  <a:lnTo>
                    <a:pt x="61" y="69"/>
                  </a:lnTo>
                  <a:lnTo>
                    <a:pt x="68" y="60"/>
                  </a:lnTo>
                  <a:lnTo>
                    <a:pt x="72" y="51"/>
                  </a:lnTo>
                  <a:lnTo>
                    <a:pt x="76" y="43"/>
                  </a:lnTo>
                  <a:lnTo>
                    <a:pt x="77" y="35"/>
                  </a:lnTo>
                  <a:lnTo>
                    <a:pt x="79" y="27"/>
                  </a:lnTo>
                  <a:lnTo>
                    <a:pt x="84" y="17"/>
                  </a:lnTo>
                  <a:lnTo>
                    <a:pt x="88" y="9"/>
                  </a:lnTo>
                  <a:lnTo>
                    <a:pt x="93" y="4"/>
                  </a:lnTo>
                  <a:lnTo>
                    <a:pt x="96" y="1"/>
                  </a:lnTo>
                  <a:lnTo>
                    <a:pt x="101" y="0"/>
                  </a:lnTo>
                  <a:lnTo>
                    <a:pt x="102" y="1"/>
                  </a:lnTo>
                  <a:lnTo>
                    <a:pt x="101" y="5"/>
                  </a:lnTo>
                  <a:lnTo>
                    <a:pt x="93" y="15"/>
                  </a:lnTo>
                  <a:lnTo>
                    <a:pt x="86" y="24"/>
                  </a:lnTo>
                  <a:lnTo>
                    <a:pt x="81" y="34"/>
                  </a:lnTo>
                  <a:lnTo>
                    <a:pt x="80" y="40"/>
                  </a:lnTo>
                  <a:lnTo>
                    <a:pt x="79" y="49"/>
                  </a:lnTo>
                  <a:lnTo>
                    <a:pt x="77" y="58"/>
                  </a:lnTo>
                  <a:lnTo>
                    <a:pt x="73" y="66"/>
                  </a:lnTo>
                  <a:lnTo>
                    <a:pt x="70" y="72"/>
                  </a:lnTo>
                  <a:lnTo>
                    <a:pt x="76" y="70"/>
                  </a:lnTo>
                  <a:lnTo>
                    <a:pt x="81" y="68"/>
                  </a:lnTo>
                  <a:lnTo>
                    <a:pt x="87" y="66"/>
                  </a:lnTo>
                  <a:lnTo>
                    <a:pt x="93" y="64"/>
                  </a:lnTo>
                  <a:lnTo>
                    <a:pt x="99" y="60"/>
                  </a:lnTo>
                  <a:lnTo>
                    <a:pt x="102" y="57"/>
                  </a:lnTo>
                  <a:lnTo>
                    <a:pt x="106" y="54"/>
                  </a:lnTo>
                  <a:lnTo>
                    <a:pt x="108" y="52"/>
                  </a:lnTo>
                  <a:lnTo>
                    <a:pt x="110" y="50"/>
                  </a:lnTo>
                  <a:lnTo>
                    <a:pt x="112" y="49"/>
                  </a:lnTo>
                  <a:lnTo>
                    <a:pt x="112" y="51"/>
                  </a:lnTo>
                  <a:lnTo>
                    <a:pt x="111" y="54"/>
                  </a:lnTo>
                  <a:lnTo>
                    <a:pt x="107" y="61"/>
                  </a:lnTo>
                  <a:lnTo>
                    <a:pt x="101" y="67"/>
                  </a:lnTo>
                  <a:lnTo>
                    <a:pt x="95" y="72"/>
                  </a:lnTo>
                  <a:lnTo>
                    <a:pt x="89" y="75"/>
                  </a:lnTo>
                  <a:lnTo>
                    <a:pt x="83" y="77"/>
                  </a:lnTo>
                  <a:lnTo>
                    <a:pt x="77" y="80"/>
                  </a:lnTo>
                  <a:lnTo>
                    <a:pt x="72" y="81"/>
                  </a:lnTo>
                  <a:lnTo>
                    <a:pt x="69" y="81"/>
                  </a:lnTo>
                  <a:lnTo>
                    <a:pt x="64" y="90"/>
                  </a:lnTo>
                  <a:lnTo>
                    <a:pt x="57" y="102"/>
                  </a:lnTo>
                  <a:lnTo>
                    <a:pt x="53" y="113"/>
                  </a:lnTo>
                  <a:lnTo>
                    <a:pt x="50" y="121"/>
                  </a:lnTo>
                  <a:lnTo>
                    <a:pt x="55" y="122"/>
                  </a:lnTo>
                  <a:lnTo>
                    <a:pt x="59" y="123"/>
                  </a:lnTo>
                  <a:lnTo>
                    <a:pt x="66" y="123"/>
                  </a:lnTo>
                  <a:lnTo>
                    <a:pt x="72" y="122"/>
                  </a:lnTo>
                  <a:lnTo>
                    <a:pt x="78" y="121"/>
                  </a:lnTo>
                  <a:lnTo>
                    <a:pt x="84" y="119"/>
                  </a:lnTo>
                  <a:lnTo>
                    <a:pt x="88" y="115"/>
                  </a:lnTo>
                  <a:lnTo>
                    <a:pt x="92" y="111"/>
                  </a:lnTo>
                  <a:lnTo>
                    <a:pt x="95" y="106"/>
                  </a:lnTo>
                  <a:lnTo>
                    <a:pt x="97" y="105"/>
                  </a:lnTo>
                  <a:lnTo>
                    <a:pt x="97" y="106"/>
                  </a:lnTo>
                  <a:lnTo>
                    <a:pt x="96" y="111"/>
                  </a:lnTo>
                  <a:lnTo>
                    <a:pt x="93" y="117"/>
                  </a:lnTo>
                  <a:lnTo>
                    <a:pt x="88" y="122"/>
                  </a:lnTo>
                  <a:lnTo>
                    <a:pt x="83" y="127"/>
                  </a:lnTo>
                  <a:lnTo>
                    <a:pt x="76" y="129"/>
                  </a:lnTo>
                  <a:lnTo>
                    <a:pt x="69" y="132"/>
                  </a:lnTo>
                  <a:lnTo>
                    <a:pt x="62" y="133"/>
                  </a:lnTo>
                  <a:lnTo>
                    <a:pt x="55" y="133"/>
                  </a:lnTo>
                  <a:lnTo>
                    <a:pt x="49" y="132"/>
                  </a:lnTo>
                  <a:lnTo>
                    <a:pt x="46" y="135"/>
                  </a:lnTo>
                  <a:lnTo>
                    <a:pt x="43" y="138"/>
                  </a:lnTo>
                  <a:lnTo>
                    <a:pt x="41" y="143"/>
                  </a:lnTo>
                  <a:lnTo>
                    <a:pt x="40" y="147"/>
                  </a:lnTo>
                  <a:lnTo>
                    <a:pt x="34" y="145"/>
                  </a:lnTo>
                  <a:lnTo>
                    <a:pt x="30" y="147"/>
                  </a:lnTo>
                  <a:lnTo>
                    <a:pt x="25" y="149"/>
                  </a:lnTo>
                  <a:lnTo>
                    <a:pt x="23" y="151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395" name="Freeform 269"/>
            <p:cNvSpPr>
              <a:spLocks/>
            </p:cNvSpPr>
            <p:nvPr/>
          </p:nvSpPr>
          <p:spPr bwMode="auto">
            <a:xfrm>
              <a:off x="151" y="123"/>
              <a:ext cx="91" cy="41"/>
            </a:xfrm>
            <a:custGeom>
              <a:avLst/>
              <a:gdLst>
                <a:gd name="T0" fmla="*/ 1 w 181"/>
                <a:gd name="T1" fmla="*/ 0 h 83"/>
                <a:gd name="T2" fmla="*/ 1 w 181"/>
                <a:gd name="T3" fmla="*/ 0 h 83"/>
                <a:gd name="T4" fmla="*/ 1 w 181"/>
                <a:gd name="T5" fmla="*/ 0 h 83"/>
                <a:gd name="T6" fmla="*/ 1 w 181"/>
                <a:gd name="T7" fmla="*/ 0 h 83"/>
                <a:gd name="T8" fmla="*/ 1 w 181"/>
                <a:gd name="T9" fmla="*/ 0 h 83"/>
                <a:gd name="T10" fmla="*/ 1 w 181"/>
                <a:gd name="T11" fmla="*/ 0 h 83"/>
                <a:gd name="T12" fmla="*/ 1 w 181"/>
                <a:gd name="T13" fmla="*/ 0 h 83"/>
                <a:gd name="T14" fmla="*/ 1 w 181"/>
                <a:gd name="T15" fmla="*/ 0 h 83"/>
                <a:gd name="T16" fmla="*/ 1 w 181"/>
                <a:gd name="T17" fmla="*/ 0 h 83"/>
                <a:gd name="T18" fmla="*/ 1 w 181"/>
                <a:gd name="T19" fmla="*/ 0 h 83"/>
                <a:gd name="T20" fmla="*/ 1 w 181"/>
                <a:gd name="T21" fmla="*/ 0 h 83"/>
                <a:gd name="T22" fmla="*/ 1 w 181"/>
                <a:gd name="T23" fmla="*/ 0 h 83"/>
                <a:gd name="T24" fmla="*/ 1 w 181"/>
                <a:gd name="T25" fmla="*/ 0 h 83"/>
                <a:gd name="T26" fmla="*/ 1 w 181"/>
                <a:gd name="T27" fmla="*/ 0 h 83"/>
                <a:gd name="T28" fmla="*/ 1 w 181"/>
                <a:gd name="T29" fmla="*/ 0 h 83"/>
                <a:gd name="T30" fmla="*/ 1 w 181"/>
                <a:gd name="T31" fmla="*/ 0 h 83"/>
                <a:gd name="T32" fmla="*/ 2 w 181"/>
                <a:gd name="T33" fmla="*/ 0 h 83"/>
                <a:gd name="T34" fmla="*/ 2 w 181"/>
                <a:gd name="T35" fmla="*/ 0 h 83"/>
                <a:gd name="T36" fmla="*/ 2 w 181"/>
                <a:gd name="T37" fmla="*/ 0 h 83"/>
                <a:gd name="T38" fmla="*/ 1 w 181"/>
                <a:gd name="T39" fmla="*/ 0 h 83"/>
                <a:gd name="T40" fmla="*/ 1 w 181"/>
                <a:gd name="T41" fmla="*/ 0 h 83"/>
                <a:gd name="T42" fmla="*/ 2 w 181"/>
                <a:gd name="T43" fmla="*/ 0 h 83"/>
                <a:gd name="T44" fmla="*/ 2 w 181"/>
                <a:gd name="T45" fmla="*/ 0 h 83"/>
                <a:gd name="T46" fmla="*/ 2 w 181"/>
                <a:gd name="T47" fmla="*/ 0 h 83"/>
                <a:gd name="T48" fmla="*/ 2 w 181"/>
                <a:gd name="T49" fmla="*/ 0 h 83"/>
                <a:gd name="T50" fmla="*/ 2 w 181"/>
                <a:gd name="T51" fmla="*/ 0 h 83"/>
                <a:gd name="T52" fmla="*/ 2 w 181"/>
                <a:gd name="T53" fmla="*/ 0 h 83"/>
                <a:gd name="T54" fmla="*/ 2 w 181"/>
                <a:gd name="T55" fmla="*/ 0 h 83"/>
                <a:gd name="T56" fmla="*/ 2 w 181"/>
                <a:gd name="T57" fmla="*/ 0 h 83"/>
                <a:gd name="T58" fmla="*/ 1 w 181"/>
                <a:gd name="T59" fmla="*/ 0 h 83"/>
                <a:gd name="T60" fmla="*/ 1 w 181"/>
                <a:gd name="T61" fmla="*/ 0 h 83"/>
                <a:gd name="T62" fmla="*/ 2 w 181"/>
                <a:gd name="T63" fmla="*/ 0 h 83"/>
                <a:gd name="T64" fmla="*/ 2 w 181"/>
                <a:gd name="T65" fmla="*/ 0 h 83"/>
                <a:gd name="T66" fmla="*/ 2 w 181"/>
                <a:gd name="T67" fmla="*/ 0 h 83"/>
                <a:gd name="T68" fmla="*/ 2 w 181"/>
                <a:gd name="T69" fmla="*/ 0 h 83"/>
                <a:gd name="T70" fmla="*/ 1 w 181"/>
                <a:gd name="T71" fmla="*/ 0 h 83"/>
                <a:gd name="T72" fmla="*/ 1 w 181"/>
                <a:gd name="T73" fmla="*/ 0 h 83"/>
                <a:gd name="T74" fmla="*/ 1 w 181"/>
                <a:gd name="T75" fmla="*/ 0 h 83"/>
                <a:gd name="T76" fmla="*/ 1 w 181"/>
                <a:gd name="T77" fmla="*/ 0 h 83"/>
                <a:gd name="T78" fmla="*/ 1 w 181"/>
                <a:gd name="T79" fmla="*/ 0 h 83"/>
                <a:gd name="T80" fmla="*/ 1 w 181"/>
                <a:gd name="T81" fmla="*/ 0 h 83"/>
                <a:gd name="T82" fmla="*/ 1 w 181"/>
                <a:gd name="T83" fmla="*/ 0 h 83"/>
                <a:gd name="T84" fmla="*/ 1 w 181"/>
                <a:gd name="T85" fmla="*/ 0 h 83"/>
                <a:gd name="T86" fmla="*/ 1 w 181"/>
                <a:gd name="T87" fmla="*/ 0 h 83"/>
                <a:gd name="T88" fmla="*/ 1 w 181"/>
                <a:gd name="T89" fmla="*/ 0 h 83"/>
                <a:gd name="T90" fmla="*/ 1 w 181"/>
                <a:gd name="T91" fmla="*/ 0 h 83"/>
                <a:gd name="T92" fmla="*/ 1 w 181"/>
                <a:gd name="T93" fmla="*/ 0 h 83"/>
                <a:gd name="T94" fmla="*/ 1 w 181"/>
                <a:gd name="T95" fmla="*/ 0 h 83"/>
                <a:gd name="T96" fmla="*/ 1 w 181"/>
                <a:gd name="T97" fmla="*/ 0 h 83"/>
                <a:gd name="T98" fmla="*/ 1 w 181"/>
                <a:gd name="T99" fmla="*/ 0 h 83"/>
                <a:gd name="T100" fmla="*/ 1 w 181"/>
                <a:gd name="T101" fmla="*/ 0 h 83"/>
                <a:gd name="T102" fmla="*/ 1 w 181"/>
                <a:gd name="T103" fmla="*/ 0 h 83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181" h="83">
                  <a:moveTo>
                    <a:pt x="0" y="25"/>
                  </a:moveTo>
                  <a:lnTo>
                    <a:pt x="1" y="26"/>
                  </a:lnTo>
                  <a:lnTo>
                    <a:pt x="1" y="27"/>
                  </a:lnTo>
                  <a:lnTo>
                    <a:pt x="1" y="30"/>
                  </a:lnTo>
                  <a:lnTo>
                    <a:pt x="1" y="31"/>
                  </a:lnTo>
                  <a:lnTo>
                    <a:pt x="8" y="31"/>
                  </a:lnTo>
                  <a:lnTo>
                    <a:pt x="15" y="31"/>
                  </a:lnTo>
                  <a:lnTo>
                    <a:pt x="23" y="31"/>
                  </a:lnTo>
                  <a:lnTo>
                    <a:pt x="31" y="32"/>
                  </a:lnTo>
                  <a:lnTo>
                    <a:pt x="39" y="33"/>
                  </a:lnTo>
                  <a:lnTo>
                    <a:pt x="45" y="35"/>
                  </a:lnTo>
                  <a:lnTo>
                    <a:pt x="49" y="36"/>
                  </a:lnTo>
                  <a:lnTo>
                    <a:pt x="53" y="39"/>
                  </a:lnTo>
                  <a:lnTo>
                    <a:pt x="56" y="46"/>
                  </a:lnTo>
                  <a:lnTo>
                    <a:pt x="61" y="56"/>
                  </a:lnTo>
                  <a:lnTo>
                    <a:pt x="69" y="66"/>
                  </a:lnTo>
                  <a:lnTo>
                    <a:pt x="79" y="75"/>
                  </a:lnTo>
                  <a:lnTo>
                    <a:pt x="85" y="76"/>
                  </a:lnTo>
                  <a:lnTo>
                    <a:pt x="86" y="75"/>
                  </a:lnTo>
                  <a:lnTo>
                    <a:pt x="85" y="72"/>
                  </a:lnTo>
                  <a:lnTo>
                    <a:pt x="80" y="68"/>
                  </a:lnTo>
                  <a:lnTo>
                    <a:pt x="75" y="61"/>
                  </a:lnTo>
                  <a:lnTo>
                    <a:pt x="71" y="54"/>
                  </a:lnTo>
                  <a:lnTo>
                    <a:pt x="69" y="46"/>
                  </a:lnTo>
                  <a:lnTo>
                    <a:pt x="68" y="40"/>
                  </a:lnTo>
                  <a:lnTo>
                    <a:pt x="76" y="40"/>
                  </a:lnTo>
                  <a:lnTo>
                    <a:pt x="86" y="41"/>
                  </a:lnTo>
                  <a:lnTo>
                    <a:pt x="94" y="43"/>
                  </a:lnTo>
                  <a:lnTo>
                    <a:pt x="101" y="46"/>
                  </a:lnTo>
                  <a:lnTo>
                    <a:pt x="104" y="55"/>
                  </a:lnTo>
                  <a:lnTo>
                    <a:pt x="110" y="64"/>
                  </a:lnTo>
                  <a:lnTo>
                    <a:pt x="120" y="73"/>
                  </a:lnTo>
                  <a:lnTo>
                    <a:pt x="130" y="80"/>
                  </a:lnTo>
                  <a:lnTo>
                    <a:pt x="138" y="83"/>
                  </a:lnTo>
                  <a:lnTo>
                    <a:pt x="144" y="83"/>
                  </a:lnTo>
                  <a:lnTo>
                    <a:pt x="145" y="81"/>
                  </a:lnTo>
                  <a:lnTo>
                    <a:pt x="142" y="78"/>
                  </a:lnTo>
                  <a:lnTo>
                    <a:pt x="130" y="71"/>
                  </a:lnTo>
                  <a:lnTo>
                    <a:pt x="121" y="63"/>
                  </a:lnTo>
                  <a:lnTo>
                    <a:pt x="114" y="56"/>
                  </a:lnTo>
                  <a:lnTo>
                    <a:pt x="112" y="49"/>
                  </a:lnTo>
                  <a:lnTo>
                    <a:pt x="119" y="53"/>
                  </a:lnTo>
                  <a:lnTo>
                    <a:pt x="128" y="56"/>
                  </a:lnTo>
                  <a:lnTo>
                    <a:pt x="137" y="57"/>
                  </a:lnTo>
                  <a:lnTo>
                    <a:pt x="147" y="60"/>
                  </a:lnTo>
                  <a:lnTo>
                    <a:pt x="157" y="61"/>
                  </a:lnTo>
                  <a:lnTo>
                    <a:pt x="165" y="62"/>
                  </a:lnTo>
                  <a:lnTo>
                    <a:pt x="171" y="63"/>
                  </a:lnTo>
                  <a:lnTo>
                    <a:pt x="176" y="63"/>
                  </a:lnTo>
                  <a:lnTo>
                    <a:pt x="180" y="63"/>
                  </a:lnTo>
                  <a:lnTo>
                    <a:pt x="181" y="61"/>
                  </a:lnTo>
                  <a:lnTo>
                    <a:pt x="177" y="58"/>
                  </a:lnTo>
                  <a:lnTo>
                    <a:pt x="173" y="57"/>
                  </a:lnTo>
                  <a:lnTo>
                    <a:pt x="166" y="56"/>
                  </a:lnTo>
                  <a:lnTo>
                    <a:pt x="159" y="55"/>
                  </a:lnTo>
                  <a:lnTo>
                    <a:pt x="150" y="53"/>
                  </a:lnTo>
                  <a:lnTo>
                    <a:pt x="142" y="50"/>
                  </a:lnTo>
                  <a:lnTo>
                    <a:pt x="133" y="47"/>
                  </a:lnTo>
                  <a:lnTo>
                    <a:pt x="125" y="45"/>
                  </a:lnTo>
                  <a:lnTo>
                    <a:pt x="121" y="42"/>
                  </a:lnTo>
                  <a:lnTo>
                    <a:pt x="117" y="41"/>
                  </a:lnTo>
                  <a:lnTo>
                    <a:pt x="123" y="35"/>
                  </a:lnTo>
                  <a:lnTo>
                    <a:pt x="129" y="32"/>
                  </a:lnTo>
                  <a:lnTo>
                    <a:pt x="135" y="30"/>
                  </a:lnTo>
                  <a:lnTo>
                    <a:pt x="140" y="28"/>
                  </a:lnTo>
                  <a:lnTo>
                    <a:pt x="145" y="27"/>
                  </a:lnTo>
                  <a:lnTo>
                    <a:pt x="146" y="26"/>
                  </a:lnTo>
                  <a:lnTo>
                    <a:pt x="144" y="24"/>
                  </a:lnTo>
                  <a:lnTo>
                    <a:pt x="138" y="21"/>
                  </a:lnTo>
                  <a:lnTo>
                    <a:pt x="131" y="21"/>
                  </a:lnTo>
                  <a:lnTo>
                    <a:pt x="122" y="25"/>
                  </a:lnTo>
                  <a:lnTo>
                    <a:pt x="114" y="30"/>
                  </a:lnTo>
                  <a:lnTo>
                    <a:pt x="109" y="35"/>
                  </a:lnTo>
                  <a:lnTo>
                    <a:pt x="105" y="35"/>
                  </a:lnTo>
                  <a:lnTo>
                    <a:pt x="99" y="34"/>
                  </a:lnTo>
                  <a:lnTo>
                    <a:pt x="93" y="33"/>
                  </a:lnTo>
                  <a:lnTo>
                    <a:pt x="87" y="33"/>
                  </a:lnTo>
                  <a:lnTo>
                    <a:pt x="83" y="32"/>
                  </a:lnTo>
                  <a:lnTo>
                    <a:pt x="78" y="32"/>
                  </a:lnTo>
                  <a:lnTo>
                    <a:pt x="75" y="32"/>
                  </a:lnTo>
                  <a:lnTo>
                    <a:pt x="72" y="32"/>
                  </a:lnTo>
                  <a:lnTo>
                    <a:pt x="71" y="25"/>
                  </a:lnTo>
                  <a:lnTo>
                    <a:pt x="74" y="17"/>
                  </a:lnTo>
                  <a:lnTo>
                    <a:pt x="79" y="10"/>
                  </a:lnTo>
                  <a:lnTo>
                    <a:pt x="87" y="5"/>
                  </a:lnTo>
                  <a:lnTo>
                    <a:pt x="93" y="2"/>
                  </a:lnTo>
                  <a:lnTo>
                    <a:pt x="94" y="1"/>
                  </a:lnTo>
                  <a:lnTo>
                    <a:pt x="92" y="0"/>
                  </a:lnTo>
                  <a:lnTo>
                    <a:pt x="87" y="0"/>
                  </a:lnTo>
                  <a:lnTo>
                    <a:pt x="84" y="1"/>
                  </a:lnTo>
                  <a:lnTo>
                    <a:pt x="79" y="3"/>
                  </a:lnTo>
                  <a:lnTo>
                    <a:pt x="74" y="6"/>
                  </a:lnTo>
                  <a:lnTo>
                    <a:pt x="69" y="10"/>
                  </a:lnTo>
                  <a:lnTo>
                    <a:pt x="63" y="15"/>
                  </a:lnTo>
                  <a:lnTo>
                    <a:pt x="59" y="18"/>
                  </a:lnTo>
                  <a:lnTo>
                    <a:pt x="55" y="21"/>
                  </a:lnTo>
                  <a:lnTo>
                    <a:pt x="53" y="24"/>
                  </a:lnTo>
                  <a:lnTo>
                    <a:pt x="48" y="24"/>
                  </a:lnTo>
                  <a:lnTo>
                    <a:pt x="41" y="24"/>
                  </a:lnTo>
                  <a:lnTo>
                    <a:pt x="34" y="24"/>
                  </a:lnTo>
                  <a:lnTo>
                    <a:pt x="26" y="24"/>
                  </a:lnTo>
                  <a:lnTo>
                    <a:pt x="18" y="24"/>
                  </a:lnTo>
                  <a:lnTo>
                    <a:pt x="10" y="24"/>
                  </a:lnTo>
                  <a:lnTo>
                    <a:pt x="4" y="24"/>
                  </a:lnTo>
                  <a:lnTo>
                    <a:pt x="0" y="25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396" name="Freeform 270"/>
            <p:cNvSpPr>
              <a:spLocks/>
            </p:cNvSpPr>
            <p:nvPr/>
          </p:nvSpPr>
          <p:spPr bwMode="auto">
            <a:xfrm>
              <a:off x="142" y="160"/>
              <a:ext cx="74" cy="84"/>
            </a:xfrm>
            <a:custGeom>
              <a:avLst/>
              <a:gdLst>
                <a:gd name="T0" fmla="*/ 1 w 148"/>
                <a:gd name="T1" fmla="*/ 0 h 169"/>
                <a:gd name="T2" fmla="*/ 1 w 148"/>
                <a:gd name="T3" fmla="*/ 0 h 169"/>
                <a:gd name="T4" fmla="*/ 1 w 148"/>
                <a:gd name="T5" fmla="*/ 0 h 169"/>
                <a:gd name="T6" fmla="*/ 1 w 148"/>
                <a:gd name="T7" fmla="*/ 0 h 169"/>
                <a:gd name="T8" fmla="*/ 1 w 148"/>
                <a:gd name="T9" fmla="*/ 0 h 169"/>
                <a:gd name="T10" fmla="*/ 1 w 148"/>
                <a:gd name="T11" fmla="*/ 0 h 169"/>
                <a:gd name="T12" fmla="*/ 1 w 148"/>
                <a:gd name="T13" fmla="*/ 0 h 169"/>
                <a:gd name="T14" fmla="*/ 1 w 148"/>
                <a:gd name="T15" fmla="*/ 0 h 169"/>
                <a:gd name="T16" fmla="*/ 1 w 148"/>
                <a:gd name="T17" fmla="*/ 0 h 169"/>
                <a:gd name="T18" fmla="*/ 1 w 148"/>
                <a:gd name="T19" fmla="*/ 0 h 169"/>
                <a:gd name="T20" fmla="*/ 1 w 148"/>
                <a:gd name="T21" fmla="*/ 0 h 169"/>
                <a:gd name="T22" fmla="*/ 1 w 148"/>
                <a:gd name="T23" fmla="*/ 0 h 169"/>
                <a:gd name="T24" fmla="*/ 1 w 148"/>
                <a:gd name="T25" fmla="*/ 0 h 169"/>
                <a:gd name="T26" fmla="*/ 1 w 148"/>
                <a:gd name="T27" fmla="*/ 0 h 169"/>
                <a:gd name="T28" fmla="*/ 1 w 148"/>
                <a:gd name="T29" fmla="*/ 0 h 169"/>
                <a:gd name="T30" fmla="*/ 1 w 148"/>
                <a:gd name="T31" fmla="*/ 0 h 169"/>
                <a:gd name="T32" fmla="*/ 1 w 148"/>
                <a:gd name="T33" fmla="*/ 1 h 169"/>
                <a:gd name="T34" fmla="*/ 2 w 148"/>
                <a:gd name="T35" fmla="*/ 1 h 169"/>
                <a:gd name="T36" fmla="*/ 2 w 148"/>
                <a:gd name="T37" fmla="*/ 1 h 169"/>
                <a:gd name="T38" fmla="*/ 2 w 148"/>
                <a:gd name="T39" fmla="*/ 1 h 169"/>
                <a:gd name="T40" fmla="*/ 2 w 148"/>
                <a:gd name="T41" fmla="*/ 1 h 169"/>
                <a:gd name="T42" fmla="*/ 2 w 148"/>
                <a:gd name="T43" fmla="*/ 1 h 169"/>
                <a:gd name="T44" fmla="*/ 1 w 148"/>
                <a:gd name="T45" fmla="*/ 0 h 169"/>
                <a:gd name="T46" fmla="*/ 1 w 148"/>
                <a:gd name="T47" fmla="*/ 0 h 169"/>
                <a:gd name="T48" fmla="*/ 1 w 148"/>
                <a:gd name="T49" fmla="*/ 0 h 169"/>
                <a:gd name="T50" fmla="*/ 1 w 148"/>
                <a:gd name="T51" fmla="*/ 0 h 169"/>
                <a:gd name="T52" fmla="*/ 1 w 148"/>
                <a:gd name="T53" fmla="*/ 0 h 169"/>
                <a:gd name="T54" fmla="*/ 1 w 148"/>
                <a:gd name="T55" fmla="*/ 0 h 169"/>
                <a:gd name="T56" fmla="*/ 2 w 148"/>
                <a:gd name="T57" fmla="*/ 0 h 169"/>
                <a:gd name="T58" fmla="*/ 2 w 148"/>
                <a:gd name="T59" fmla="*/ 0 h 169"/>
                <a:gd name="T60" fmla="*/ 1 w 148"/>
                <a:gd name="T61" fmla="*/ 0 h 169"/>
                <a:gd name="T62" fmla="*/ 1 w 148"/>
                <a:gd name="T63" fmla="*/ 0 h 169"/>
                <a:gd name="T64" fmla="*/ 1 w 148"/>
                <a:gd name="T65" fmla="*/ 0 h 169"/>
                <a:gd name="T66" fmla="*/ 1 w 148"/>
                <a:gd name="T67" fmla="*/ 0 h 169"/>
                <a:gd name="T68" fmla="*/ 1 w 148"/>
                <a:gd name="T69" fmla="*/ 0 h 169"/>
                <a:gd name="T70" fmla="*/ 1 w 148"/>
                <a:gd name="T71" fmla="*/ 0 h 169"/>
                <a:gd name="T72" fmla="*/ 1 w 148"/>
                <a:gd name="T73" fmla="*/ 0 h 169"/>
                <a:gd name="T74" fmla="*/ 1 w 148"/>
                <a:gd name="T75" fmla="*/ 0 h 169"/>
                <a:gd name="T76" fmla="*/ 1 w 148"/>
                <a:gd name="T77" fmla="*/ 0 h 169"/>
                <a:gd name="T78" fmla="*/ 1 w 148"/>
                <a:gd name="T79" fmla="*/ 0 h 169"/>
                <a:gd name="T80" fmla="*/ 1 w 148"/>
                <a:gd name="T81" fmla="*/ 0 h 169"/>
                <a:gd name="T82" fmla="*/ 1 w 148"/>
                <a:gd name="T83" fmla="*/ 0 h 169"/>
                <a:gd name="T84" fmla="*/ 1 w 148"/>
                <a:gd name="T85" fmla="*/ 0 h 169"/>
                <a:gd name="T86" fmla="*/ 1 w 148"/>
                <a:gd name="T87" fmla="*/ 0 h 169"/>
                <a:gd name="T88" fmla="*/ 1 w 148"/>
                <a:gd name="T89" fmla="*/ 0 h 169"/>
                <a:gd name="T90" fmla="*/ 1 w 148"/>
                <a:gd name="T91" fmla="*/ 0 h 169"/>
                <a:gd name="T92" fmla="*/ 1 w 148"/>
                <a:gd name="T93" fmla="*/ 0 h 169"/>
                <a:gd name="T94" fmla="*/ 1 w 148"/>
                <a:gd name="T95" fmla="*/ 0 h 169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0" t="0" r="r" b="b"/>
              <a:pathLst>
                <a:path w="148" h="169">
                  <a:moveTo>
                    <a:pt x="0" y="0"/>
                  </a:moveTo>
                  <a:lnTo>
                    <a:pt x="6" y="5"/>
                  </a:lnTo>
                  <a:lnTo>
                    <a:pt x="13" y="13"/>
                  </a:lnTo>
                  <a:lnTo>
                    <a:pt x="20" y="22"/>
                  </a:lnTo>
                  <a:lnTo>
                    <a:pt x="25" y="27"/>
                  </a:lnTo>
                  <a:lnTo>
                    <a:pt x="21" y="40"/>
                  </a:lnTo>
                  <a:lnTo>
                    <a:pt x="21" y="58"/>
                  </a:lnTo>
                  <a:lnTo>
                    <a:pt x="22" y="76"/>
                  </a:lnTo>
                  <a:lnTo>
                    <a:pt x="28" y="89"/>
                  </a:lnTo>
                  <a:lnTo>
                    <a:pt x="27" y="74"/>
                  </a:lnTo>
                  <a:lnTo>
                    <a:pt x="28" y="59"/>
                  </a:lnTo>
                  <a:lnTo>
                    <a:pt x="30" y="45"/>
                  </a:lnTo>
                  <a:lnTo>
                    <a:pt x="35" y="37"/>
                  </a:lnTo>
                  <a:lnTo>
                    <a:pt x="37" y="35"/>
                  </a:lnTo>
                  <a:lnTo>
                    <a:pt x="40" y="36"/>
                  </a:lnTo>
                  <a:lnTo>
                    <a:pt x="41" y="38"/>
                  </a:lnTo>
                  <a:lnTo>
                    <a:pt x="43" y="42"/>
                  </a:lnTo>
                  <a:lnTo>
                    <a:pt x="49" y="48"/>
                  </a:lnTo>
                  <a:lnTo>
                    <a:pt x="56" y="56"/>
                  </a:lnTo>
                  <a:lnTo>
                    <a:pt x="63" y="64"/>
                  </a:lnTo>
                  <a:lnTo>
                    <a:pt x="67" y="70"/>
                  </a:lnTo>
                  <a:lnTo>
                    <a:pt x="65" y="83"/>
                  </a:lnTo>
                  <a:lnTo>
                    <a:pt x="63" y="100"/>
                  </a:lnTo>
                  <a:lnTo>
                    <a:pt x="65" y="114"/>
                  </a:lnTo>
                  <a:lnTo>
                    <a:pt x="74" y="127"/>
                  </a:lnTo>
                  <a:lnTo>
                    <a:pt x="72" y="112"/>
                  </a:lnTo>
                  <a:lnTo>
                    <a:pt x="72" y="97"/>
                  </a:lnTo>
                  <a:lnTo>
                    <a:pt x="74" y="85"/>
                  </a:lnTo>
                  <a:lnTo>
                    <a:pt x="80" y="76"/>
                  </a:lnTo>
                  <a:lnTo>
                    <a:pt x="86" y="82"/>
                  </a:lnTo>
                  <a:lnTo>
                    <a:pt x="94" y="90"/>
                  </a:lnTo>
                  <a:lnTo>
                    <a:pt x="102" y="103"/>
                  </a:lnTo>
                  <a:lnTo>
                    <a:pt x="112" y="116"/>
                  </a:lnTo>
                  <a:lnTo>
                    <a:pt x="121" y="129"/>
                  </a:lnTo>
                  <a:lnTo>
                    <a:pt x="131" y="142"/>
                  </a:lnTo>
                  <a:lnTo>
                    <a:pt x="138" y="154"/>
                  </a:lnTo>
                  <a:lnTo>
                    <a:pt x="142" y="162"/>
                  </a:lnTo>
                  <a:lnTo>
                    <a:pt x="146" y="168"/>
                  </a:lnTo>
                  <a:lnTo>
                    <a:pt x="148" y="169"/>
                  </a:lnTo>
                  <a:lnTo>
                    <a:pt x="148" y="165"/>
                  </a:lnTo>
                  <a:lnTo>
                    <a:pt x="147" y="159"/>
                  </a:lnTo>
                  <a:lnTo>
                    <a:pt x="143" y="153"/>
                  </a:lnTo>
                  <a:lnTo>
                    <a:pt x="138" y="142"/>
                  </a:lnTo>
                  <a:lnTo>
                    <a:pt x="129" y="128"/>
                  </a:lnTo>
                  <a:lnTo>
                    <a:pt x="121" y="114"/>
                  </a:lnTo>
                  <a:lnTo>
                    <a:pt x="111" y="101"/>
                  </a:lnTo>
                  <a:lnTo>
                    <a:pt x="103" y="88"/>
                  </a:lnTo>
                  <a:lnTo>
                    <a:pt x="95" y="79"/>
                  </a:lnTo>
                  <a:lnTo>
                    <a:pt x="89" y="73"/>
                  </a:lnTo>
                  <a:lnTo>
                    <a:pt x="93" y="71"/>
                  </a:lnTo>
                  <a:lnTo>
                    <a:pt x="97" y="67"/>
                  </a:lnTo>
                  <a:lnTo>
                    <a:pt x="102" y="66"/>
                  </a:lnTo>
                  <a:lnTo>
                    <a:pt x="106" y="65"/>
                  </a:lnTo>
                  <a:lnTo>
                    <a:pt x="110" y="64"/>
                  </a:lnTo>
                  <a:lnTo>
                    <a:pt x="114" y="64"/>
                  </a:lnTo>
                  <a:lnTo>
                    <a:pt x="119" y="65"/>
                  </a:lnTo>
                  <a:lnTo>
                    <a:pt x="124" y="67"/>
                  </a:lnTo>
                  <a:lnTo>
                    <a:pt x="131" y="71"/>
                  </a:lnTo>
                  <a:lnTo>
                    <a:pt x="134" y="72"/>
                  </a:lnTo>
                  <a:lnTo>
                    <a:pt x="134" y="71"/>
                  </a:lnTo>
                  <a:lnTo>
                    <a:pt x="132" y="66"/>
                  </a:lnTo>
                  <a:lnTo>
                    <a:pt x="128" y="63"/>
                  </a:lnTo>
                  <a:lnTo>
                    <a:pt x="123" y="60"/>
                  </a:lnTo>
                  <a:lnTo>
                    <a:pt x="116" y="58"/>
                  </a:lnTo>
                  <a:lnTo>
                    <a:pt x="109" y="57"/>
                  </a:lnTo>
                  <a:lnTo>
                    <a:pt x="101" y="57"/>
                  </a:lnTo>
                  <a:lnTo>
                    <a:pt x="93" y="58"/>
                  </a:lnTo>
                  <a:lnTo>
                    <a:pt x="87" y="59"/>
                  </a:lnTo>
                  <a:lnTo>
                    <a:pt x="81" y="63"/>
                  </a:lnTo>
                  <a:lnTo>
                    <a:pt x="73" y="56"/>
                  </a:lnTo>
                  <a:lnTo>
                    <a:pt x="65" y="48"/>
                  </a:lnTo>
                  <a:lnTo>
                    <a:pt x="57" y="41"/>
                  </a:lnTo>
                  <a:lnTo>
                    <a:pt x="52" y="36"/>
                  </a:lnTo>
                  <a:lnTo>
                    <a:pt x="58" y="33"/>
                  </a:lnTo>
                  <a:lnTo>
                    <a:pt x="66" y="31"/>
                  </a:lnTo>
                  <a:lnTo>
                    <a:pt x="75" y="30"/>
                  </a:lnTo>
                  <a:lnTo>
                    <a:pt x="83" y="31"/>
                  </a:lnTo>
                  <a:lnTo>
                    <a:pt x="87" y="33"/>
                  </a:lnTo>
                  <a:lnTo>
                    <a:pt x="88" y="31"/>
                  </a:lnTo>
                  <a:lnTo>
                    <a:pt x="86" y="29"/>
                  </a:lnTo>
                  <a:lnTo>
                    <a:pt x="81" y="28"/>
                  </a:lnTo>
                  <a:lnTo>
                    <a:pt x="78" y="28"/>
                  </a:lnTo>
                  <a:lnTo>
                    <a:pt x="73" y="27"/>
                  </a:lnTo>
                  <a:lnTo>
                    <a:pt x="67" y="26"/>
                  </a:lnTo>
                  <a:lnTo>
                    <a:pt x="61" y="26"/>
                  </a:lnTo>
                  <a:lnTo>
                    <a:pt x="56" y="25"/>
                  </a:lnTo>
                  <a:lnTo>
                    <a:pt x="51" y="25"/>
                  </a:lnTo>
                  <a:lnTo>
                    <a:pt x="45" y="25"/>
                  </a:lnTo>
                  <a:lnTo>
                    <a:pt x="42" y="25"/>
                  </a:lnTo>
                  <a:lnTo>
                    <a:pt x="37" y="23"/>
                  </a:lnTo>
                  <a:lnTo>
                    <a:pt x="32" y="20"/>
                  </a:lnTo>
                  <a:lnTo>
                    <a:pt x="26" y="15"/>
                  </a:lnTo>
                  <a:lnTo>
                    <a:pt x="20" y="11"/>
                  </a:lnTo>
                  <a:lnTo>
                    <a:pt x="14" y="6"/>
                  </a:lnTo>
                  <a:lnTo>
                    <a:pt x="10" y="3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397" name="Freeform 271"/>
            <p:cNvSpPr>
              <a:spLocks/>
            </p:cNvSpPr>
            <p:nvPr/>
          </p:nvSpPr>
          <p:spPr bwMode="auto">
            <a:xfrm>
              <a:off x="79" y="167"/>
              <a:ext cx="55" cy="98"/>
            </a:xfrm>
            <a:custGeom>
              <a:avLst/>
              <a:gdLst>
                <a:gd name="T0" fmla="*/ 1 w 110"/>
                <a:gd name="T1" fmla="*/ 1 h 195"/>
                <a:gd name="T2" fmla="*/ 1 w 110"/>
                <a:gd name="T3" fmla="*/ 1 h 195"/>
                <a:gd name="T4" fmla="*/ 1 w 110"/>
                <a:gd name="T5" fmla="*/ 1 h 195"/>
                <a:gd name="T6" fmla="*/ 1 w 110"/>
                <a:gd name="T7" fmla="*/ 1 h 195"/>
                <a:gd name="T8" fmla="*/ 1 w 110"/>
                <a:gd name="T9" fmla="*/ 1 h 195"/>
                <a:gd name="T10" fmla="*/ 1 w 110"/>
                <a:gd name="T11" fmla="*/ 1 h 195"/>
                <a:gd name="T12" fmla="*/ 1 w 110"/>
                <a:gd name="T13" fmla="*/ 1 h 195"/>
                <a:gd name="T14" fmla="*/ 1 w 110"/>
                <a:gd name="T15" fmla="*/ 1 h 195"/>
                <a:gd name="T16" fmla="*/ 1 w 110"/>
                <a:gd name="T17" fmla="*/ 1 h 195"/>
                <a:gd name="T18" fmla="*/ 1 w 110"/>
                <a:gd name="T19" fmla="*/ 1 h 195"/>
                <a:gd name="T20" fmla="*/ 1 w 110"/>
                <a:gd name="T21" fmla="*/ 1 h 195"/>
                <a:gd name="T22" fmla="*/ 1 w 110"/>
                <a:gd name="T23" fmla="*/ 1 h 195"/>
                <a:gd name="T24" fmla="*/ 1 w 110"/>
                <a:gd name="T25" fmla="*/ 1 h 195"/>
                <a:gd name="T26" fmla="*/ 1 w 110"/>
                <a:gd name="T27" fmla="*/ 1 h 195"/>
                <a:gd name="T28" fmla="*/ 1 w 110"/>
                <a:gd name="T29" fmla="*/ 1 h 195"/>
                <a:gd name="T30" fmla="*/ 1 w 110"/>
                <a:gd name="T31" fmla="*/ 1 h 195"/>
                <a:gd name="T32" fmla="*/ 1 w 110"/>
                <a:gd name="T33" fmla="*/ 1 h 195"/>
                <a:gd name="T34" fmla="*/ 1 w 110"/>
                <a:gd name="T35" fmla="*/ 1 h 195"/>
                <a:gd name="T36" fmla="*/ 1 w 110"/>
                <a:gd name="T37" fmla="*/ 2 h 195"/>
                <a:gd name="T38" fmla="*/ 1 w 110"/>
                <a:gd name="T39" fmla="*/ 2 h 195"/>
                <a:gd name="T40" fmla="*/ 1 w 110"/>
                <a:gd name="T41" fmla="*/ 2 h 195"/>
                <a:gd name="T42" fmla="*/ 1 w 110"/>
                <a:gd name="T43" fmla="*/ 2 h 195"/>
                <a:gd name="T44" fmla="*/ 1 w 110"/>
                <a:gd name="T45" fmla="*/ 2 h 195"/>
                <a:gd name="T46" fmla="*/ 1 w 110"/>
                <a:gd name="T47" fmla="*/ 2 h 195"/>
                <a:gd name="T48" fmla="*/ 0 w 110"/>
                <a:gd name="T49" fmla="*/ 2 h 195"/>
                <a:gd name="T50" fmla="*/ 1 w 110"/>
                <a:gd name="T51" fmla="*/ 2 h 195"/>
                <a:gd name="T52" fmla="*/ 1 w 110"/>
                <a:gd name="T53" fmla="*/ 2 h 195"/>
                <a:gd name="T54" fmla="*/ 1 w 110"/>
                <a:gd name="T55" fmla="*/ 2 h 195"/>
                <a:gd name="T56" fmla="*/ 1 w 110"/>
                <a:gd name="T57" fmla="*/ 2 h 195"/>
                <a:gd name="T58" fmla="*/ 1 w 110"/>
                <a:gd name="T59" fmla="*/ 2 h 195"/>
                <a:gd name="T60" fmla="*/ 1 w 110"/>
                <a:gd name="T61" fmla="*/ 2 h 195"/>
                <a:gd name="T62" fmla="*/ 1 w 110"/>
                <a:gd name="T63" fmla="*/ 2 h 195"/>
                <a:gd name="T64" fmla="*/ 1 w 110"/>
                <a:gd name="T65" fmla="*/ 2 h 195"/>
                <a:gd name="T66" fmla="*/ 1 w 110"/>
                <a:gd name="T67" fmla="*/ 1 h 195"/>
                <a:gd name="T68" fmla="*/ 1 w 110"/>
                <a:gd name="T69" fmla="*/ 1 h 195"/>
                <a:gd name="T70" fmla="*/ 1 w 110"/>
                <a:gd name="T71" fmla="*/ 1 h 195"/>
                <a:gd name="T72" fmla="*/ 1 w 110"/>
                <a:gd name="T73" fmla="*/ 1 h 195"/>
                <a:gd name="T74" fmla="*/ 1 w 110"/>
                <a:gd name="T75" fmla="*/ 1 h 195"/>
                <a:gd name="T76" fmla="*/ 1 w 110"/>
                <a:gd name="T77" fmla="*/ 1 h 195"/>
                <a:gd name="T78" fmla="*/ 1 w 110"/>
                <a:gd name="T79" fmla="*/ 1 h 195"/>
                <a:gd name="T80" fmla="*/ 1 w 110"/>
                <a:gd name="T81" fmla="*/ 1 h 195"/>
                <a:gd name="T82" fmla="*/ 1 w 110"/>
                <a:gd name="T83" fmla="*/ 1 h 195"/>
                <a:gd name="T84" fmla="*/ 1 w 110"/>
                <a:gd name="T85" fmla="*/ 1 h 195"/>
                <a:gd name="T86" fmla="*/ 1 w 110"/>
                <a:gd name="T87" fmla="*/ 1 h 195"/>
                <a:gd name="T88" fmla="*/ 1 w 110"/>
                <a:gd name="T89" fmla="*/ 1 h 195"/>
                <a:gd name="T90" fmla="*/ 1 w 110"/>
                <a:gd name="T91" fmla="*/ 1 h 195"/>
                <a:gd name="T92" fmla="*/ 1 w 110"/>
                <a:gd name="T93" fmla="*/ 1 h 195"/>
                <a:gd name="T94" fmla="*/ 1 w 110"/>
                <a:gd name="T95" fmla="*/ 1 h 195"/>
                <a:gd name="T96" fmla="*/ 1 w 110"/>
                <a:gd name="T97" fmla="*/ 0 h 195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110" h="195">
                  <a:moveTo>
                    <a:pt x="73" y="10"/>
                  </a:moveTo>
                  <a:lnTo>
                    <a:pt x="73" y="18"/>
                  </a:lnTo>
                  <a:lnTo>
                    <a:pt x="72" y="25"/>
                  </a:lnTo>
                  <a:lnTo>
                    <a:pt x="70" y="29"/>
                  </a:lnTo>
                  <a:lnTo>
                    <a:pt x="67" y="33"/>
                  </a:lnTo>
                  <a:lnTo>
                    <a:pt x="61" y="36"/>
                  </a:lnTo>
                  <a:lnTo>
                    <a:pt x="53" y="40"/>
                  </a:lnTo>
                  <a:lnTo>
                    <a:pt x="45" y="44"/>
                  </a:lnTo>
                  <a:lnTo>
                    <a:pt x="35" y="49"/>
                  </a:lnTo>
                  <a:lnTo>
                    <a:pt x="26" y="53"/>
                  </a:lnTo>
                  <a:lnTo>
                    <a:pt x="19" y="58"/>
                  </a:lnTo>
                  <a:lnTo>
                    <a:pt x="14" y="64"/>
                  </a:lnTo>
                  <a:lnTo>
                    <a:pt x="11" y="68"/>
                  </a:lnTo>
                  <a:lnTo>
                    <a:pt x="11" y="72"/>
                  </a:lnTo>
                  <a:lnTo>
                    <a:pt x="12" y="73"/>
                  </a:lnTo>
                  <a:lnTo>
                    <a:pt x="14" y="72"/>
                  </a:lnTo>
                  <a:lnTo>
                    <a:pt x="17" y="70"/>
                  </a:lnTo>
                  <a:lnTo>
                    <a:pt x="21" y="66"/>
                  </a:lnTo>
                  <a:lnTo>
                    <a:pt x="25" y="61"/>
                  </a:lnTo>
                  <a:lnTo>
                    <a:pt x="31" y="58"/>
                  </a:lnTo>
                  <a:lnTo>
                    <a:pt x="37" y="56"/>
                  </a:lnTo>
                  <a:lnTo>
                    <a:pt x="42" y="52"/>
                  </a:lnTo>
                  <a:lnTo>
                    <a:pt x="49" y="51"/>
                  </a:lnTo>
                  <a:lnTo>
                    <a:pt x="56" y="49"/>
                  </a:lnTo>
                  <a:lnTo>
                    <a:pt x="62" y="49"/>
                  </a:lnTo>
                  <a:lnTo>
                    <a:pt x="61" y="59"/>
                  </a:lnTo>
                  <a:lnTo>
                    <a:pt x="59" y="68"/>
                  </a:lnTo>
                  <a:lnTo>
                    <a:pt x="55" y="75"/>
                  </a:lnTo>
                  <a:lnTo>
                    <a:pt x="53" y="81"/>
                  </a:lnTo>
                  <a:lnTo>
                    <a:pt x="45" y="82"/>
                  </a:lnTo>
                  <a:lnTo>
                    <a:pt x="35" y="86"/>
                  </a:lnTo>
                  <a:lnTo>
                    <a:pt x="29" y="88"/>
                  </a:lnTo>
                  <a:lnTo>
                    <a:pt x="22" y="93"/>
                  </a:lnTo>
                  <a:lnTo>
                    <a:pt x="15" y="97"/>
                  </a:lnTo>
                  <a:lnTo>
                    <a:pt x="10" y="102"/>
                  </a:lnTo>
                  <a:lnTo>
                    <a:pt x="8" y="108"/>
                  </a:lnTo>
                  <a:lnTo>
                    <a:pt x="7" y="113"/>
                  </a:lnTo>
                  <a:lnTo>
                    <a:pt x="7" y="117"/>
                  </a:lnTo>
                  <a:lnTo>
                    <a:pt x="8" y="118"/>
                  </a:lnTo>
                  <a:lnTo>
                    <a:pt x="10" y="116"/>
                  </a:lnTo>
                  <a:lnTo>
                    <a:pt x="11" y="112"/>
                  </a:lnTo>
                  <a:lnTo>
                    <a:pt x="14" y="109"/>
                  </a:lnTo>
                  <a:lnTo>
                    <a:pt x="17" y="105"/>
                  </a:lnTo>
                  <a:lnTo>
                    <a:pt x="23" y="102"/>
                  </a:lnTo>
                  <a:lnTo>
                    <a:pt x="29" y="98"/>
                  </a:lnTo>
                  <a:lnTo>
                    <a:pt x="35" y="95"/>
                  </a:lnTo>
                  <a:lnTo>
                    <a:pt x="42" y="93"/>
                  </a:lnTo>
                  <a:lnTo>
                    <a:pt x="48" y="91"/>
                  </a:lnTo>
                  <a:lnTo>
                    <a:pt x="54" y="90"/>
                  </a:lnTo>
                  <a:lnTo>
                    <a:pt x="54" y="102"/>
                  </a:lnTo>
                  <a:lnTo>
                    <a:pt x="52" y="111"/>
                  </a:lnTo>
                  <a:lnTo>
                    <a:pt x="49" y="119"/>
                  </a:lnTo>
                  <a:lnTo>
                    <a:pt x="46" y="125"/>
                  </a:lnTo>
                  <a:lnTo>
                    <a:pt x="39" y="127"/>
                  </a:lnTo>
                  <a:lnTo>
                    <a:pt x="32" y="129"/>
                  </a:lnTo>
                  <a:lnTo>
                    <a:pt x="26" y="133"/>
                  </a:lnTo>
                  <a:lnTo>
                    <a:pt x="21" y="136"/>
                  </a:lnTo>
                  <a:lnTo>
                    <a:pt x="16" y="141"/>
                  </a:lnTo>
                  <a:lnTo>
                    <a:pt x="12" y="146"/>
                  </a:lnTo>
                  <a:lnTo>
                    <a:pt x="10" y="151"/>
                  </a:lnTo>
                  <a:lnTo>
                    <a:pt x="9" y="157"/>
                  </a:lnTo>
                  <a:lnTo>
                    <a:pt x="17" y="149"/>
                  </a:lnTo>
                  <a:lnTo>
                    <a:pt x="26" y="141"/>
                  </a:lnTo>
                  <a:lnTo>
                    <a:pt x="35" y="135"/>
                  </a:lnTo>
                  <a:lnTo>
                    <a:pt x="42" y="133"/>
                  </a:lnTo>
                  <a:lnTo>
                    <a:pt x="41" y="139"/>
                  </a:lnTo>
                  <a:lnTo>
                    <a:pt x="39" y="146"/>
                  </a:lnTo>
                  <a:lnTo>
                    <a:pt x="35" y="154"/>
                  </a:lnTo>
                  <a:lnTo>
                    <a:pt x="31" y="163"/>
                  </a:lnTo>
                  <a:lnTo>
                    <a:pt x="24" y="171"/>
                  </a:lnTo>
                  <a:lnTo>
                    <a:pt x="18" y="179"/>
                  </a:lnTo>
                  <a:lnTo>
                    <a:pt x="11" y="185"/>
                  </a:lnTo>
                  <a:lnTo>
                    <a:pt x="4" y="189"/>
                  </a:lnTo>
                  <a:lnTo>
                    <a:pt x="1" y="192"/>
                  </a:lnTo>
                  <a:lnTo>
                    <a:pt x="0" y="194"/>
                  </a:lnTo>
                  <a:lnTo>
                    <a:pt x="1" y="195"/>
                  </a:lnTo>
                  <a:lnTo>
                    <a:pt x="6" y="194"/>
                  </a:lnTo>
                  <a:lnTo>
                    <a:pt x="10" y="192"/>
                  </a:lnTo>
                  <a:lnTo>
                    <a:pt x="16" y="188"/>
                  </a:lnTo>
                  <a:lnTo>
                    <a:pt x="23" y="183"/>
                  </a:lnTo>
                  <a:lnTo>
                    <a:pt x="30" y="174"/>
                  </a:lnTo>
                  <a:lnTo>
                    <a:pt x="37" y="166"/>
                  </a:lnTo>
                  <a:lnTo>
                    <a:pt x="44" y="156"/>
                  </a:lnTo>
                  <a:lnTo>
                    <a:pt x="48" y="144"/>
                  </a:lnTo>
                  <a:lnTo>
                    <a:pt x="52" y="133"/>
                  </a:lnTo>
                  <a:lnTo>
                    <a:pt x="60" y="135"/>
                  </a:lnTo>
                  <a:lnTo>
                    <a:pt x="67" y="141"/>
                  </a:lnTo>
                  <a:lnTo>
                    <a:pt x="71" y="149"/>
                  </a:lnTo>
                  <a:lnTo>
                    <a:pt x="71" y="156"/>
                  </a:lnTo>
                  <a:lnTo>
                    <a:pt x="69" y="163"/>
                  </a:lnTo>
                  <a:lnTo>
                    <a:pt x="69" y="168"/>
                  </a:lnTo>
                  <a:lnTo>
                    <a:pt x="70" y="169"/>
                  </a:lnTo>
                  <a:lnTo>
                    <a:pt x="73" y="165"/>
                  </a:lnTo>
                  <a:lnTo>
                    <a:pt x="76" y="162"/>
                  </a:lnTo>
                  <a:lnTo>
                    <a:pt x="78" y="158"/>
                  </a:lnTo>
                  <a:lnTo>
                    <a:pt x="78" y="155"/>
                  </a:lnTo>
                  <a:lnTo>
                    <a:pt x="77" y="150"/>
                  </a:lnTo>
                  <a:lnTo>
                    <a:pt x="73" y="142"/>
                  </a:lnTo>
                  <a:lnTo>
                    <a:pt x="69" y="134"/>
                  </a:lnTo>
                  <a:lnTo>
                    <a:pt x="64" y="128"/>
                  </a:lnTo>
                  <a:lnTo>
                    <a:pt x="61" y="125"/>
                  </a:lnTo>
                  <a:lnTo>
                    <a:pt x="63" y="116"/>
                  </a:lnTo>
                  <a:lnTo>
                    <a:pt x="64" y="105"/>
                  </a:lnTo>
                  <a:lnTo>
                    <a:pt x="67" y="95"/>
                  </a:lnTo>
                  <a:lnTo>
                    <a:pt x="67" y="88"/>
                  </a:lnTo>
                  <a:lnTo>
                    <a:pt x="68" y="85"/>
                  </a:lnTo>
                  <a:lnTo>
                    <a:pt x="69" y="85"/>
                  </a:lnTo>
                  <a:lnTo>
                    <a:pt x="72" y="86"/>
                  </a:lnTo>
                  <a:lnTo>
                    <a:pt x="78" y="88"/>
                  </a:lnTo>
                  <a:lnTo>
                    <a:pt x="85" y="93"/>
                  </a:lnTo>
                  <a:lnTo>
                    <a:pt x="91" y="98"/>
                  </a:lnTo>
                  <a:lnTo>
                    <a:pt x="97" y="108"/>
                  </a:lnTo>
                  <a:lnTo>
                    <a:pt x="99" y="120"/>
                  </a:lnTo>
                  <a:lnTo>
                    <a:pt x="100" y="125"/>
                  </a:lnTo>
                  <a:lnTo>
                    <a:pt x="101" y="126"/>
                  </a:lnTo>
                  <a:lnTo>
                    <a:pt x="103" y="125"/>
                  </a:lnTo>
                  <a:lnTo>
                    <a:pt x="103" y="119"/>
                  </a:lnTo>
                  <a:lnTo>
                    <a:pt x="103" y="114"/>
                  </a:lnTo>
                  <a:lnTo>
                    <a:pt x="102" y="109"/>
                  </a:lnTo>
                  <a:lnTo>
                    <a:pt x="100" y="101"/>
                  </a:lnTo>
                  <a:lnTo>
                    <a:pt x="97" y="94"/>
                  </a:lnTo>
                  <a:lnTo>
                    <a:pt x="92" y="87"/>
                  </a:lnTo>
                  <a:lnTo>
                    <a:pt x="85" y="81"/>
                  </a:lnTo>
                  <a:lnTo>
                    <a:pt x="78" y="75"/>
                  </a:lnTo>
                  <a:lnTo>
                    <a:pt x="69" y="73"/>
                  </a:lnTo>
                  <a:lnTo>
                    <a:pt x="71" y="67"/>
                  </a:lnTo>
                  <a:lnTo>
                    <a:pt x="73" y="59"/>
                  </a:lnTo>
                  <a:lnTo>
                    <a:pt x="76" y="52"/>
                  </a:lnTo>
                  <a:lnTo>
                    <a:pt x="76" y="48"/>
                  </a:lnTo>
                  <a:lnTo>
                    <a:pt x="85" y="50"/>
                  </a:lnTo>
                  <a:lnTo>
                    <a:pt x="95" y="53"/>
                  </a:lnTo>
                  <a:lnTo>
                    <a:pt x="102" y="60"/>
                  </a:lnTo>
                  <a:lnTo>
                    <a:pt x="107" y="71"/>
                  </a:lnTo>
                  <a:lnTo>
                    <a:pt x="108" y="75"/>
                  </a:lnTo>
                  <a:lnTo>
                    <a:pt x="109" y="76"/>
                  </a:lnTo>
                  <a:lnTo>
                    <a:pt x="110" y="74"/>
                  </a:lnTo>
                  <a:lnTo>
                    <a:pt x="110" y="68"/>
                  </a:lnTo>
                  <a:lnTo>
                    <a:pt x="107" y="59"/>
                  </a:lnTo>
                  <a:lnTo>
                    <a:pt x="100" y="49"/>
                  </a:lnTo>
                  <a:lnTo>
                    <a:pt x="91" y="40"/>
                  </a:lnTo>
                  <a:lnTo>
                    <a:pt x="82" y="36"/>
                  </a:lnTo>
                  <a:lnTo>
                    <a:pt x="82" y="27"/>
                  </a:lnTo>
                  <a:lnTo>
                    <a:pt x="82" y="19"/>
                  </a:lnTo>
                  <a:lnTo>
                    <a:pt x="82" y="12"/>
                  </a:lnTo>
                  <a:lnTo>
                    <a:pt x="82" y="5"/>
                  </a:lnTo>
                  <a:lnTo>
                    <a:pt x="79" y="0"/>
                  </a:lnTo>
                  <a:lnTo>
                    <a:pt x="77" y="0"/>
                  </a:lnTo>
                  <a:lnTo>
                    <a:pt x="75" y="5"/>
                  </a:lnTo>
                  <a:lnTo>
                    <a:pt x="73" y="10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398" name="Freeform 272"/>
            <p:cNvSpPr>
              <a:spLocks/>
            </p:cNvSpPr>
            <p:nvPr/>
          </p:nvSpPr>
          <p:spPr bwMode="auto">
            <a:xfrm>
              <a:off x="18" y="145"/>
              <a:ext cx="89" cy="50"/>
            </a:xfrm>
            <a:custGeom>
              <a:avLst/>
              <a:gdLst>
                <a:gd name="T0" fmla="*/ 2 w 177"/>
                <a:gd name="T1" fmla="*/ 0 h 101"/>
                <a:gd name="T2" fmla="*/ 2 w 177"/>
                <a:gd name="T3" fmla="*/ 0 h 101"/>
                <a:gd name="T4" fmla="*/ 1 w 177"/>
                <a:gd name="T5" fmla="*/ 0 h 101"/>
                <a:gd name="T6" fmla="*/ 1 w 177"/>
                <a:gd name="T7" fmla="*/ 0 h 101"/>
                <a:gd name="T8" fmla="*/ 1 w 177"/>
                <a:gd name="T9" fmla="*/ 0 h 101"/>
                <a:gd name="T10" fmla="*/ 1 w 177"/>
                <a:gd name="T11" fmla="*/ 0 h 101"/>
                <a:gd name="T12" fmla="*/ 1 w 177"/>
                <a:gd name="T13" fmla="*/ 0 h 101"/>
                <a:gd name="T14" fmla="*/ 1 w 177"/>
                <a:gd name="T15" fmla="*/ 0 h 101"/>
                <a:gd name="T16" fmla="*/ 1 w 177"/>
                <a:gd name="T17" fmla="*/ 0 h 101"/>
                <a:gd name="T18" fmla="*/ 1 w 177"/>
                <a:gd name="T19" fmla="*/ 0 h 101"/>
                <a:gd name="T20" fmla="*/ 1 w 177"/>
                <a:gd name="T21" fmla="*/ 0 h 101"/>
                <a:gd name="T22" fmla="*/ 1 w 177"/>
                <a:gd name="T23" fmla="*/ 0 h 101"/>
                <a:gd name="T24" fmla="*/ 1 w 177"/>
                <a:gd name="T25" fmla="*/ 0 h 101"/>
                <a:gd name="T26" fmla="*/ 1 w 177"/>
                <a:gd name="T27" fmla="*/ 0 h 101"/>
                <a:gd name="T28" fmla="*/ 1 w 177"/>
                <a:gd name="T29" fmla="*/ 0 h 101"/>
                <a:gd name="T30" fmla="*/ 1 w 177"/>
                <a:gd name="T31" fmla="*/ 0 h 101"/>
                <a:gd name="T32" fmla="*/ 1 w 177"/>
                <a:gd name="T33" fmla="*/ 0 h 101"/>
                <a:gd name="T34" fmla="*/ 1 w 177"/>
                <a:gd name="T35" fmla="*/ 0 h 101"/>
                <a:gd name="T36" fmla="*/ 1 w 177"/>
                <a:gd name="T37" fmla="*/ 0 h 101"/>
                <a:gd name="T38" fmla="*/ 1 w 177"/>
                <a:gd name="T39" fmla="*/ 0 h 101"/>
                <a:gd name="T40" fmla="*/ 1 w 177"/>
                <a:gd name="T41" fmla="*/ 0 h 101"/>
                <a:gd name="T42" fmla="*/ 1 w 177"/>
                <a:gd name="T43" fmla="*/ 0 h 101"/>
                <a:gd name="T44" fmla="*/ 1 w 177"/>
                <a:gd name="T45" fmla="*/ 0 h 101"/>
                <a:gd name="T46" fmla="*/ 1 w 177"/>
                <a:gd name="T47" fmla="*/ 0 h 101"/>
                <a:gd name="T48" fmla="*/ 1 w 177"/>
                <a:gd name="T49" fmla="*/ 0 h 101"/>
                <a:gd name="T50" fmla="*/ 1 w 177"/>
                <a:gd name="T51" fmla="*/ 0 h 101"/>
                <a:gd name="T52" fmla="*/ 1 w 177"/>
                <a:gd name="T53" fmla="*/ 0 h 101"/>
                <a:gd name="T54" fmla="*/ 1 w 177"/>
                <a:gd name="T55" fmla="*/ 0 h 101"/>
                <a:gd name="T56" fmla="*/ 1 w 177"/>
                <a:gd name="T57" fmla="*/ 0 h 101"/>
                <a:gd name="T58" fmla="*/ 1 w 177"/>
                <a:gd name="T59" fmla="*/ 0 h 101"/>
                <a:gd name="T60" fmla="*/ 1 w 177"/>
                <a:gd name="T61" fmla="*/ 0 h 101"/>
                <a:gd name="T62" fmla="*/ 1 w 177"/>
                <a:gd name="T63" fmla="*/ 0 h 101"/>
                <a:gd name="T64" fmla="*/ 1 w 177"/>
                <a:gd name="T65" fmla="*/ 0 h 101"/>
                <a:gd name="T66" fmla="*/ 1 w 177"/>
                <a:gd name="T67" fmla="*/ 0 h 101"/>
                <a:gd name="T68" fmla="*/ 1 w 177"/>
                <a:gd name="T69" fmla="*/ 0 h 101"/>
                <a:gd name="T70" fmla="*/ 1 w 177"/>
                <a:gd name="T71" fmla="*/ 0 h 101"/>
                <a:gd name="T72" fmla="*/ 1 w 177"/>
                <a:gd name="T73" fmla="*/ 0 h 101"/>
                <a:gd name="T74" fmla="*/ 1 w 177"/>
                <a:gd name="T75" fmla="*/ 0 h 101"/>
                <a:gd name="T76" fmla="*/ 1 w 177"/>
                <a:gd name="T77" fmla="*/ 0 h 101"/>
                <a:gd name="T78" fmla="*/ 1 w 177"/>
                <a:gd name="T79" fmla="*/ 0 h 101"/>
                <a:gd name="T80" fmla="*/ 1 w 177"/>
                <a:gd name="T81" fmla="*/ 0 h 101"/>
                <a:gd name="T82" fmla="*/ 1 w 177"/>
                <a:gd name="T83" fmla="*/ 0 h 101"/>
                <a:gd name="T84" fmla="*/ 1 w 177"/>
                <a:gd name="T85" fmla="*/ 0 h 101"/>
                <a:gd name="T86" fmla="*/ 1 w 177"/>
                <a:gd name="T87" fmla="*/ 0 h 101"/>
                <a:gd name="T88" fmla="*/ 2 w 177"/>
                <a:gd name="T89" fmla="*/ 0 h 101"/>
                <a:gd name="T90" fmla="*/ 2 w 177"/>
                <a:gd name="T91" fmla="*/ 0 h 101"/>
                <a:gd name="T92" fmla="*/ 2 w 177"/>
                <a:gd name="T93" fmla="*/ 0 h 101"/>
                <a:gd name="T94" fmla="*/ 2 w 177"/>
                <a:gd name="T95" fmla="*/ 0 h 101"/>
                <a:gd name="T96" fmla="*/ 2 w 177"/>
                <a:gd name="T97" fmla="*/ 0 h 101"/>
                <a:gd name="T98" fmla="*/ 2 w 177"/>
                <a:gd name="T99" fmla="*/ 0 h 101"/>
                <a:gd name="T100" fmla="*/ 2 w 177"/>
                <a:gd name="T101" fmla="*/ 0 h 101"/>
                <a:gd name="T102" fmla="*/ 2 w 177"/>
                <a:gd name="T103" fmla="*/ 0 h 101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177" h="101">
                  <a:moveTo>
                    <a:pt x="157" y="3"/>
                  </a:moveTo>
                  <a:lnTo>
                    <a:pt x="152" y="5"/>
                  </a:lnTo>
                  <a:lnTo>
                    <a:pt x="145" y="7"/>
                  </a:lnTo>
                  <a:lnTo>
                    <a:pt x="137" y="11"/>
                  </a:lnTo>
                  <a:lnTo>
                    <a:pt x="128" y="14"/>
                  </a:lnTo>
                  <a:lnTo>
                    <a:pt x="119" y="19"/>
                  </a:lnTo>
                  <a:lnTo>
                    <a:pt x="113" y="22"/>
                  </a:lnTo>
                  <a:lnTo>
                    <a:pt x="107" y="25"/>
                  </a:lnTo>
                  <a:lnTo>
                    <a:pt x="105" y="27"/>
                  </a:lnTo>
                  <a:lnTo>
                    <a:pt x="101" y="25"/>
                  </a:lnTo>
                  <a:lnTo>
                    <a:pt x="96" y="21"/>
                  </a:lnTo>
                  <a:lnTo>
                    <a:pt x="91" y="20"/>
                  </a:lnTo>
                  <a:lnTo>
                    <a:pt x="85" y="18"/>
                  </a:lnTo>
                  <a:lnTo>
                    <a:pt x="78" y="18"/>
                  </a:lnTo>
                  <a:lnTo>
                    <a:pt x="72" y="17"/>
                  </a:lnTo>
                  <a:lnTo>
                    <a:pt x="66" y="18"/>
                  </a:lnTo>
                  <a:lnTo>
                    <a:pt x="61" y="19"/>
                  </a:lnTo>
                  <a:lnTo>
                    <a:pt x="57" y="21"/>
                  </a:lnTo>
                  <a:lnTo>
                    <a:pt x="58" y="22"/>
                  </a:lnTo>
                  <a:lnTo>
                    <a:pt x="61" y="22"/>
                  </a:lnTo>
                  <a:lnTo>
                    <a:pt x="65" y="22"/>
                  </a:lnTo>
                  <a:lnTo>
                    <a:pt x="72" y="23"/>
                  </a:lnTo>
                  <a:lnTo>
                    <a:pt x="83" y="27"/>
                  </a:lnTo>
                  <a:lnTo>
                    <a:pt x="91" y="32"/>
                  </a:lnTo>
                  <a:lnTo>
                    <a:pt x="96" y="35"/>
                  </a:lnTo>
                  <a:lnTo>
                    <a:pt x="93" y="40"/>
                  </a:lnTo>
                  <a:lnTo>
                    <a:pt x="88" y="44"/>
                  </a:lnTo>
                  <a:lnTo>
                    <a:pt x="83" y="49"/>
                  </a:lnTo>
                  <a:lnTo>
                    <a:pt x="79" y="51"/>
                  </a:lnTo>
                  <a:lnTo>
                    <a:pt x="72" y="50"/>
                  </a:lnTo>
                  <a:lnTo>
                    <a:pt x="65" y="49"/>
                  </a:lnTo>
                  <a:lnTo>
                    <a:pt x="57" y="48"/>
                  </a:lnTo>
                  <a:lnTo>
                    <a:pt x="49" y="46"/>
                  </a:lnTo>
                  <a:lnTo>
                    <a:pt x="41" y="45"/>
                  </a:lnTo>
                  <a:lnTo>
                    <a:pt x="34" y="45"/>
                  </a:lnTo>
                  <a:lnTo>
                    <a:pt x="28" y="46"/>
                  </a:lnTo>
                  <a:lnTo>
                    <a:pt x="24" y="48"/>
                  </a:lnTo>
                  <a:lnTo>
                    <a:pt x="28" y="48"/>
                  </a:lnTo>
                  <a:lnTo>
                    <a:pt x="33" y="49"/>
                  </a:lnTo>
                  <a:lnTo>
                    <a:pt x="39" y="50"/>
                  </a:lnTo>
                  <a:lnTo>
                    <a:pt x="45" y="51"/>
                  </a:lnTo>
                  <a:lnTo>
                    <a:pt x="50" y="52"/>
                  </a:lnTo>
                  <a:lnTo>
                    <a:pt x="56" y="53"/>
                  </a:lnTo>
                  <a:lnTo>
                    <a:pt x="61" y="56"/>
                  </a:lnTo>
                  <a:lnTo>
                    <a:pt x="65" y="58"/>
                  </a:lnTo>
                  <a:lnTo>
                    <a:pt x="60" y="64"/>
                  </a:lnTo>
                  <a:lnTo>
                    <a:pt x="53" y="68"/>
                  </a:lnTo>
                  <a:lnTo>
                    <a:pt x="45" y="73"/>
                  </a:lnTo>
                  <a:lnTo>
                    <a:pt x="37" y="76"/>
                  </a:lnTo>
                  <a:lnTo>
                    <a:pt x="28" y="79"/>
                  </a:lnTo>
                  <a:lnTo>
                    <a:pt x="19" y="80"/>
                  </a:lnTo>
                  <a:lnTo>
                    <a:pt x="12" y="81"/>
                  </a:lnTo>
                  <a:lnTo>
                    <a:pt x="7" y="81"/>
                  </a:lnTo>
                  <a:lnTo>
                    <a:pt x="2" y="81"/>
                  </a:lnTo>
                  <a:lnTo>
                    <a:pt x="0" y="82"/>
                  </a:lnTo>
                  <a:lnTo>
                    <a:pt x="1" y="83"/>
                  </a:lnTo>
                  <a:lnTo>
                    <a:pt x="5" y="85"/>
                  </a:lnTo>
                  <a:lnTo>
                    <a:pt x="11" y="85"/>
                  </a:lnTo>
                  <a:lnTo>
                    <a:pt x="18" y="85"/>
                  </a:lnTo>
                  <a:lnTo>
                    <a:pt x="27" y="83"/>
                  </a:lnTo>
                  <a:lnTo>
                    <a:pt x="37" y="82"/>
                  </a:lnTo>
                  <a:lnTo>
                    <a:pt x="47" y="80"/>
                  </a:lnTo>
                  <a:lnTo>
                    <a:pt x="56" y="76"/>
                  </a:lnTo>
                  <a:lnTo>
                    <a:pt x="65" y="72"/>
                  </a:lnTo>
                  <a:lnTo>
                    <a:pt x="73" y="66"/>
                  </a:lnTo>
                  <a:lnTo>
                    <a:pt x="78" y="73"/>
                  </a:lnTo>
                  <a:lnTo>
                    <a:pt x="79" y="81"/>
                  </a:lnTo>
                  <a:lnTo>
                    <a:pt x="77" y="89"/>
                  </a:lnTo>
                  <a:lnTo>
                    <a:pt x="72" y="97"/>
                  </a:lnTo>
                  <a:lnTo>
                    <a:pt x="70" y="100"/>
                  </a:lnTo>
                  <a:lnTo>
                    <a:pt x="70" y="101"/>
                  </a:lnTo>
                  <a:lnTo>
                    <a:pt x="73" y="101"/>
                  </a:lnTo>
                  <a:lnTo>
                    <a:pt x="77" y="98"/>
                  </a:lnTo>
                  <a:lnTo>
                    <a:pt x="81" y="94"/>
                  </a:lnTo>
                  <a:lnTo>
                    <a:pt x="85" y="85"/>
                  </a:lnTo>
                  <a:lnTo>
                    <a:pt x="86" y="74"/>
                  </a:lnTo>
                  <a:lnTo>
                    <a:pt x="85" y="64"/>
                  </a:lnTo>
                  <a:lnTo>
                    <a:pt x="93" y="56"/>
                  </a:lnTo>
                  <a:lnTo>
                    <a:pt x="101" y="46"/>
                  </a:lnTo>
                  <a:lnTo>
                    <a:pt x="109" y="40"/>
                  </a:lnTo>
                  <a:lnTo>
                    <a:pt x="118" y="36"/>
                  </a:lnTo>
                  <a:lnTo>
                    <a:pt x="123" y="43"/>
                  </a:lnTo>
                  <a:lnTo>
                    <a:pt x="125" y="52"/>
                  </a:lnTo>
                  <a:lnTo>
                    <a:pt x="125" y="64"/>
                  </a:lnTo>
                  <a:lnTo>
                    <a:pt x="123" y="73"/>
                  </a:lnTo>
                  <a:lnTo>
                    <a:pt x="122" y="76"/>
                  </a:lnTo>
                  <a:lnTo>
                    <a:pt x="123" y="78"/>
                  </a:lnTo>
                  <a:lnTo>
                    <a:pt x="125" y="78"/>
                  </a:lnTo>
                  <a:lnTo>
                    <a:pt x="128" y="74"/>
                  </a:lnTo>
                  <a:lnTo>
                    <a:pt x="131" y="66"/>
                  </a:lnTo>
                  <a:lnTo>
                    <a:pt x="133" y="56"/>
                  </a:lnTo>
                  <a:lnTo>
                    <a:pt x="132" y="43"/>
                  </a:lnTo>
                  <a:lnTo>
                    <a:pt x="129" y="30"/>
                  </a:lnTo>
                  <a:lnTo>
                    <a:pt x="132" y="27"/>
                  </a:lnTo>
                  <a:lnTo>
                    <a:pt x="138" y="23"/>
                  </a:lnTo>
                  <a:lnTo>
                    <a:pt x="144" y="19"/>
                  </a:lnTo>
                  <a:lnTo>
                    <a:pt x="152" y="14"/>
                  </a:lnTo>
                  <a:lnTo>
                    <a:pt x="160" y="10"/>
                  </a:lnTo>
                  <a:lnTo>
                    <a:pt x="167" y="6"/>
                  </a:lnTo>
                  <a:lnTo>
                    <a:pt x="172" y="4"/>
                  </a:lnTo>
                  <a:lnTo>
                    <a:pt x="177" y="2"/>
                  </a:lnTo>
                  <a:lnTo>
                    <a:pt x="174" y="0"/>
                  </a:lnTo>
                  <a:lnTo>
                    <a:pt x="168" y="2"/>
                  </a:lnTo>
                  <a:lnTo>
                    <a:pt x="161" y="3"/>
                  </a:lnTo>
                  <a:lnTo>
                    <a:pt x="157" y="3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399" name="Freeform 273"/>
            <p:cNvSpPr>
              <a:spLocks/>
            </p:cNvSpPr>
            <p:nvPr/>
          </p:nvSpPr>
          <p:spPr bwMode="auto">
            <a:xfrm>
              <a:off x="141" y="117"/>
              <a:ext cx="8" cy="9"/>
            </a:xfrm>
            <a:custGeom>
              <a:avLst/>
              <a:gdLst>
                <a:gd name="T0" fmla="*/ 1 w 16"/>
                <a:gd name="T1" fmla="*/ 1 h 17"/>
                <a:gd name="T2" fmla="*/ 1 w 16"/>
                <a:gd name="T3" fmla="*/ 0 h 17"/>
                <a:gd name="T4" fmla="*/ 1 w 16"/>
                <a:gd name="T5" fmla="*/ 0 h 17"/>
                <a:gd name="T6" fmla="*/ 1 w 16"/>
                <a:gd name="T7" fmla="*/ 1 h 17"/>
                <a:gd name="T8" fmla="*/ 1 w 16"/>
                <a:gd name="T9" fmla="*/ 1 h 17"/>
                <a:gd name="T10" fmla="*/ 1 w 16"/>
                <a:gd name="T11" fmla="*/ 1 h 17"/>
                <a:gd name="T12" fmla="*/ 1 w 16"/>
                <a:gd name="T13" fmla="*/ 1 h 17"/>
                <a:gd name="T14" fmla="*/ 1 w 16"/>
                <a:gd name="T15" fmla="*/ 1 h 17"/>
                <a:gd name="T16" fmla="*/ 1 w 16"/>
                <a:gd name="T17" fmla="*/ 1 h 17"/>
                <a:gd name="T18" fmla="*/ 1 w 16"/>
                <a:gd name="T19" fmla="*/ 1 h 17"/>
                <a:gd name="T20" fmla="*/ 1 w 16"/>
                <a:gd name="T21" fmla="*/ 1 h 17"/>
                <a:gd name="T22" fmla="*/ 1 w 16"/>
                <a:gd name="T23" fmla="*/ 1 h 17"/>
                <a:gd name="T24" fmla="*/ 1 w 16"/>
                <a:gd name="T25" fmla="*/ 1 h 17"/>
                <a:gd name="T26" fmla="*/ 1 w 16"/>
                <a:gd name="T27" fmla="*/ 1 h 17"/>
                <a:gd name="T28" fmla="*/ 0 w 16"/>
                <a:gd name="T29" fmla="*/ 1 h 17"/>
                <a:gd name="T30" fmla="*/ 0 w 16"/>
                <a:gd name="T31" fmla="*/ 1 h 17"/>
                <a:gd name="T32" fmla="*/ 1 w 16"/>
                <a:gd name="T33" fmla="*/ 1 h 1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6" h="17">
                  <a:moveTo>
                    <a:pt x="2" y="1"/>
                  </a:moveTo>
                  <a:lnTo>
                    <a:pt x="7" y="0"/>
                  </a:lnTo>
                  <a:lnTo>
                    <a:pt x="11" y="0"/>
                  </a:lnTo>
                  <a:lnTo>
                    <a:pt x="14" y="1"/>
                  </a:lnTo>
                  <a:lnTo>
                    <a:pt x="15" y="5"/>
                  </a:lnTo>
                  <a:lnTo>
                    <a:pt x="16" y="8"/>
                  </a:lnTo>
                  <a:lnTo>
                    <a:pt x="16" y="12"/>
                  </a:lnTo>
                  <a:lnTo>
                    <a:pt x="15" y="14"/>
                  </a:lnTo>
                  <a:lnTo>
                    <a:pt x="14" y="16"/>
                  </a:lnTo>
                  <a:lnTo>
                    <a:pt x="12" y="17"/>
                  </a:lnTo>
                  <a:lnTo>
                    <a:pt x="9" y="17"/>
                  </a:lnTo>
                  <a:lnTo>
                    <a:pt x="6" y="16"/>
                  </a:lnTo>
                  <a:lnTo>
                    <a:pt x="2" y="14"/>
                  </a:lnTo>
                  <a:lnTo>
                    <a:pt x="1" y="10"/>
                  </a:lnTo>
                  <a:lnTo>
                    <a:pt x="0" y="6"/>
                  </a:lnTo>
                  <a:lnTo>
                    <a:pt x="0" y="2"/>
                  </a:lnTo>
                  <a:lnTo>
                    <a:pt x="2" y="1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400" name="Freeform 274"/>
            <p:cNvSpPr>
              <a:spLocks/>
            </p:cNvSpPr>
            <p:nvPr/>
          </p:nvSpPr>
          <p:spPr bwMode="auto">
            <a:xfrm>
              <a:off x="139" y="137"/>
              <a:ext cx="7" cy="6"/>
            </a:xfrm>
            <a:custGeom>
              <a:avLst/>
              <a:gdLst>
                <a:gd name="T0" fmla="*/ 1 w 14"/>
                <a:gd name="T1" fmla="*/ 1 h 12"/>
                <a:gd name="T2" fmla="*/ 1 w 14"/>
                <a:gd name="T3" fmla="*/ 0 h 12"/>
                <a:gd name="T4" fmla="*/ 1 w 14"/>
                <a:gd name="T5" fmla="*/ 0 h 12"/>
                <a:gd name="T6" fmla="*/ 1 w 14"/>
                <a:gd name="T7" fmla="*/ 1 h 12"/>
                <a:gd name="T8" fmla="*/ 1 w 14"/>
                <a:gd name="T9" fmla="*/ 1 h 12"/>
                <a:gd name="T10" fmla="*/ 1 w 14"/>
                <a:gd name="T11" fmla="*/ 1 h 12"/>
                <a:gd name="T12" fmla="*/ 1 w 14"/>
                <a:gd name="T13" fmla="*/ 1 h 12"/>
                <a:gd name="T14" fmla="*/ 1 w 14"/>
                <a:gd name="T15" fmla="*/ 1 h 12"/>
                <a:gd name="T16" fmla="*/ 1 w 14"/>
                <a:gd name="T17" fmla="*/ 1 h 12"/>
                <a:gd name="T18" fmla="*/ 1 w 14"/>
                <a:gd name="T19" fmla="*/ 1 h 12"/>
                <a:gd name="T20" fmla="*/ 1 w 14"/>
                <a:gd name="T21" fmla="*/ 1 h 12"/>
                <a:gd name="T22" fmla="*/ 1 w 14"/>
                <a:gd name="T23" fmla="*/ 1 h 12"/>
                <a:gd name="T24" fmla="*/ 1 w 14"/>
                <a:gd name="T25" fmla="*/ 1 h 12"/>
                <a:gd name="T26" fmla="*/ 1 w 14"/>
                <a:gd name="T27" fmla="*/ 1 h 12"/>
                <a:gd name="T28" fmla="*/ 0 w 14"/>
                <a:gd name="T29" fmla="*/ 1 h 12"/>
                <a:gd name="T30" fmla="*/ 0 w 14"/>
                <a:gd name="T31" fmla="*/ 1 h 12"/>
                <a:gd name="T32" fmla="*/ 1 w 14"/>
                <a:gd name="T33" fmla="*/ 1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4" h="12">
                  <a:moveTo>
                    <a:pt x="1" y="2"/>
                  </a:moveTo>
                  <a:lnTo>
                    <a:pt x="4" y="0"/>
                  </a:lnTo>
                  <a:lnTo>
                    <a:pt x="7" y="0"/>
                  </a:lnTo>
                  <a:lnTo>
                    <a:pt x="10" y="2"/>
                  </a:lnTo>
                  <a:lnTo>
                    <a:pt x="12" y="3"/>
                  </a:lnTo>
                  <a:lnTo>
                    <a:pt x="14" y="5"/>
                  </a:lnTo>
                  <a:lnTo>
                    <a:pt x="14" y="6"/>
                  </a:lnTo>
                  <a:lnTo>
                    <a:pt x="12" y="8"/>
                  </a:lnTo>
                  <a:lnTo>
                    <a:pt x="11" y="11"/>
                  </a:lnTo>
                  <a:lnTo>
                    <a:pt x="9" y="12"/>
                  </a:lnTo>
                  <a:lnTo>
                    <a:pt x="5" y="12"/>
                  </a:lnTo>
                  <a:lnTo>
                    <a:pt x="2" y="11"/>
                  </a:lnTo>
                  <a:lnTo>
                    <a:pt x="1" y="10"/>
                  </a:lnTo>
                  <a:lnTo>
                    <a:pt x="1" y="8"/>
                  </a:lnTo>
                  <a:lnTo>
                    <a:pt x="0" y="7"/>
                  </a:lnTo>
                  <a:lnTo>
                    <a:pt x="0" y="4"/>
                  </a:lnTo>
                  <a:lnTo>
                    <a:pt x="1" y="2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401" name="Freeform 275"/>
            <p:cNvSpPr>
              <a:spLocks/>
            </p:cNvSpPr>
            <p:nvPr/>
          </p:nvSpPr>
          <p:spPr bwMode="auto">
            <a:xfrm>
              <a:off x="154" y="151"/>
              <a:ext cx="10" cy="9"/>
            </a:xfrm>
            <a:custGeom>
              <a:avLst/>
              <a:gdLst>
                <a:gd name="T0" fmla="*/ 1 w 18"/>
                <a:gd name="T1" fmla="*/ 1 h 17"/>
                <a:gd name="T2" fmla="*/ 1 w 18"/>
                <a:gd name="T3" fmla="*/ 1 h 17"/>
                <a:gd name="T4" fmla="*/ 1 w 18"/>
                <a:gd name="T5" fmla="*/ 0 h 17"/>
                <a:gd name="T6" fmla="*/ 1 w 18"/>
                <a:gd name="T7" fmla="*/ 0 h 17"/>
                <a:gd name="T8" fmla="*/ 1 w 18"/>
                <a:gd name="T9" fmla="*/ 1 h 17"/>
                <a:gd name="T10" fmla="*/ 1 w 18"/>
                <a:gd name="T11" fmla="*/ 1 h 17"/>
                <a:gd name="T12" fmla="*/ 1 w 18"/>
                <a:gd name="T13" fmla="*/ 1 h 17"/>
                <a:gd name="T14" fmla="*/ 1 w 18"/>
                <a:gd name="T15" fmla="*/ 1 h 17"/>
                <a:gd name="T16" fmla="*/ 1 w 18"/>
                <a:gd name="T17" fmla="*/ 1 h 17"/>
                <a:gd name="T18" fmla="*/ 1 w 18"/>
                <a:gd name="T19" fmla="*/ 1 h 17"/>
                <a:gd name="T20" fmla="*/ 1 w 18"/>
                <a:gd name="T21" fmla="*/ 1 h 17"/>
                <a:gd name="T22" fmla="*/ 1 w 18"/>
                <a:gd name="T23" fmla="*/ 1 h 17"/>
                <a:gd name="T24" fmla="*/ 1 w 18"/>
                <a:gd name="T25" fmla="*/ 1 h 17"/>
                <a:gd name="T26" fmla="*/ 1 w 18"/>
                <a:gd name="T27" fmla="*/ 1 h 17"/>
                <a:gd name="T28" fmla="*/ 0 w 18"/>
                <a:gd name="T29" fmla="*/ 1 h 17"/>
                <a:gd name="T30" fmla="*/ 0 w 18"/>
                <a:gd name="T31" fmla="*/ 1 h 17"/>
                <a:gd name="T32" fmla="*/ 1 w 18"/>
                <a:gd name="T33" fmla="*/ 1 h 1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8" h="17">
                  <a:moveTo>
                    <a:pt x="2" y="5"/>
                  </a:moveTo>
                  <a:lnTo>
                    <a:pt x="5" y="1"/>
                  </a:lnTo>
                  <a:lnTo>
                    <a:pt x="9" y="0"/>
                  </a:lnTo>
                  <a:lnTo>
                    <a:pt x="11" y="0"/>
                  </a:lnTo>
                  <a:lnTo>
                    <a:pt x="15" y="2"/>
                  </a:lnTo>
                  <a:lnTo>
                    <a:pt x="17" y="5"/>
                  </a:lnTo>
                  <a:lnTo>
                    <a:pt x="18" y="8"/>
                  </a:lnTo>
                  <a:lnTo>
                    <a:pt x="18" y="12"/>
                  </a:lnTo>
                  <a:lnTo>
                    <a:pt x="16" y="14"/>
                  </a:lnTo>
                  <a:lnTo>
                    <a:pt x="13" y="16"/>
                  </a:lnTo>
                  <a:lnTo>
                    <a:pt x="10" y="17"/>
                  </a:lnTo>
                  <a:lnTo>
                    <a:pt x="5" y="17"/>
                  </a:lnTo>
                  <a:lnTo>
                    <a:pt x="3" y="16"/>
                  </a:lnTo>
                  <a:lnTo>
                    <a:pt x="1" y="13"/>
                  </a:lnTo>
                  <a:lnTo>
                    <a:pt x="0" y="10"/>
                  </a:lnTo>
                  <a:lnTo>
                    <a:pt x="0" y="7"/>
                  </a:lnTo>
                  <a:lnTo>
                    <a:pt x="2" y="5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402" name="Freeform 276"/>
            <p:cNvSpPr>
              <a:spLocks/>
            </p:cNvSpPr>
            <p:nvPr/>
          </p:nvSpPr>
          <p:spPr bwMode="auto">
            <a:xfrm>
              <a:off x="120" y="148"/>
              <a:ext cx="11" cy="9"/>
            </a:xfrm>
            <a:custGeom>
              <a:avLst/>
              <a:gdLst>
                <a:gd name="T0" fmla="*/ 1 w 20"/>
                <a:gd name="T1" fmla="*/ 0 h 20"/>
                <a:gd name="T2" fmla="*/ 1 w 20"/>
                <a:gd name="T3" fmla="*/ 0 h 20"/>
                <a:gd name="T4" fmla="*/ 1 w 20"/>
                <a:gd name="T5" fmla="*/ 0 h 20"/>
                <a:gd name="T6" fmla="*/ 1 w 20"/>
                <a:gd name="T7" fmla="*/ 0 h 20"/>
                <a:gd name="T8" fmla="*/ 1 w 20"/>
                <a:gd name="T9" fmla="*/ 0 h 20"/>
                <a:gd name="T10" fmla="*/ 1 w 20"/>
                <a:gd name="T11" fmla="*/ 0 h 20"/>
                <a:gd name="T12" fmla="*/ 1 w 20"/>
                <a:gd name="T13" fmla="*/ 0 h 20"/>
                <a:gd name="T14" fmla="*/ 1 w 20"/>
                <a:gd name="T15" fmla="*/ 0 h 20"/>
                <a:gd name="T16" fmla="*/ 1 w 20"/>
                <a:gd name="T17" fmla="*/ 0 h 20"/>
                <a:gd name="T18" fmla="*/ 1 w 20"/>
                <a:gd name="T19" fmla="*/ 0 h 20"/>
                <a:gd name="T20" fmla="*/ 1 w 20"/>
                <a:gd name="T21" fmla="*/ 0 h 20"/>
                <a:gd name="T22" fmla="*/ 1 w 20"/>
                <a:gd name="T23" fmla="*/ 0 h 20"/>
                <a:gd name="T24" fmla="*/ 0 w 20"/>
                <a:gd name="T25" fmla="*/ 0 h 20"/>
                <a:gd name="T26" fmla="*/ 1 w 20"/>
                <a:gd name="T27" fmla="*/ 0 h 20"/>
                <a:gd name="T28" fmla="*/ 1 w 20"/>
                <a:gd name="T29" fmla="*/ 0 h 20"/>
                <a:gd name="T30" fmla="*/ 1 w 20"/>
                <a:gd name="T31" fmla="*/ 0 h 20"/>
                <a:gd name="T32" fmla="*/ 1 w 20"/>
                <a:gd name="T33" fmla="*/ 0 h 2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0" h="20">
                  <a:moveTo>
                    <a:pt x="10" y="0"/>
                  </a:moveTo>
                  <a:lnTo>
                    <a:pt x="15" y="1"/>
                  </a:lnTo>
                  <a:lnTo>
                    <a:pt x="18" y="2"/>
                  </a:lnTo>
                  <a:lnTo>
                    <a:pt x="20" y="6"/>
                  </a:lnTo>
                  <a:lnTo>
                    <a:pt x="20" y="9"/>
                  </a:lnTo>
                  <a:lnTo>
                    <a:pt x="19" y="14"/>
                  </a:lnTo>
                  <a:lnTo>
                    <a:pt x="18" y="17"/>
                  </a:lnTo>
                  <a:lnTo>
                    <a:pt x="15" y="20"/>
                  </a:lnTo>
                  <a:lnTo>
                    <a:pt x="11" y="20"/>
                  </a:lnTo>
                  <a:lnTo>
                    <a:pt x="7" y="19"/>
                  </a:lnTo>
                  <a:lnTo>
                    <a:pt x="3" y="17"/>
                  </a:lnTo>
                  <a:lnTo>
                    <a:pt x="1" y="15"/>
                  </a:lnTo>
                  <a:lnTo>
                    <a:pt x="0" y="12"/>
                  </a:lnTo>
                  <a:lnTo>
                    <a:pt x="1" y="8"/>
                  </a:lnTo>
                  <a:lnTo>
                    <a:pt x="2" y="4"/>
                  </a:lnTo>
                  <a:lnTo>
                    <a:pt x="5" y="1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403" name="Freeform 277"/>
            <p:cNvSpPr>
              <a:spLocks/>
            </p:cNvSpPr>
            <p:nvPr/>
          </p:nvSpPr>
          <p:spPr bwMode="auto">
            <a:xfrm>
              <a:off x="115" y="126"/>
              <a:ext cx="11" cy="9"/>
            </a:xfrm>
            <a:custGeom>
              <a:avLst/>
              <a:gdLst>
                <a:gd name="T0" fmla="*/ 0 w 21"/>
                <a:gd name="T1" fmla="*/ 0 h 19"/>
                <a:gd name="T2" fmla="*/ 0 w 21"/>
                <a:gd name="T3" fmla="*/ 0 h 19"/>
                <a:gd name="T4" fmla="*/ 1 w 21"/>
                <a:gd name="T5" fmla="*/ 0 h 19"/>
                <a:gd name="T6" fmla="*/ 1 w 21"/>
                <a:gd name="T7" fmla="*/ 0 h 19"/>
                <a:gd name="T8" fmla="*/ 1 w 21"/>
                <a:gd name="T9" fmla="*/ 0 h 19"/>
                <a:gd name="T10" fmla="*/ 1 w 21"/>
                <a:gd name="T11" fmla="*/ 0 h 19"/>
                <a:gd name="T12" fmla="*/ 1 w 21"/>
                <a:gd name="T13" fmla="*/ 0 h 19"/>
                <a:gd name="T14" fmla="*/ 1 w 21"/>
                <a:gd name="T15" fmla="*/ 0 h 19"/>
                <a:gd name="T16" fmla="*/ 1 w 21"/>
                <a:gd name="T17" fmla="*/ 0 h 19"/>
                <a:gd name="T18" fmla="*/ 1 w 21"/>
                <a:gd name="T19" fmla="*/ 0 h 19"/>
                <a:gd name="T20" fmla="*/ 1 w 21"/>
                <a:gd name="T21" fmla="*/ 0 h 19"/>
                <a:gd name="T22" fmla="*/ 1 w 21"/>
                <a:gd name="T23" fmla="*/ 0 h 19"/>
                <a:gd name="T24" fmla="*/ 1 w 21"/>
                <a:gd name="T25" fmla="*/ 0 h 19"/>
                <a:gd name="T26" fmla="*/ 1 w 21"/>
                <a:gd name="T27" fmla="*/ 0 h 19"/>
                <a:gd name="T28" fmla="*/ 1 w 21"/>
                <a:gd name="T29" fmla="*/ 0 h 19"/>
                <a:gd name="T30" fmla="*/ 1 w 21"/>
                <a:gd name="T31" fmla="*/ 0 h 19"/>
                <a:gd name="T32" fmla="*/ 0 w 21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1" h="19">
                  <a:moveTo>
                    <a:pt x="0" y="11"/>
                  </a:moveTo>
                  <a:lnTo>
                    <a:pt x="0" y="6"/>
                  </a:lnTo>
                  <a:lnTo>
                    <a:pt x="3" y="3"/>
                  </a:lnTo>
                  <a:lnTo>
                    <a:pt x="6" y="2"/>
                  </a:lnTo>
                  <a:lnTo>
                    <a:pt x="11" y="0"/>
                  </a:lnTo>
                  <a:lnTo>
                    <a:pt x="14" y="0"/>
                  </a:lnTo>
                  <a:lnTo>
                    <a:pt x="18" y="2"/>
                  </a:lnTo>
                  <a:lnTo>
                    <a:pt x="20" y="4"/>
                  </a:lnTo>
                  <a:lnTo>
                    <a:pt x="21" y="6"/>
                  </a:lnTo>
                  <a:lnTo>
                    <a:pt x="21" y="10"/>
                  </a:lnTo>
                  <a:lnTo>
                    <a:pt x="20" y="13"/>
                  </a:lnTo>
                  <a:lnTo>
                    <a:pt x="18" y="17"/>
                  </a:lnTo>
                  <a:lnTo>
                    <a:pt x="14" y="19"/>
                  </a:lnTo>
                  <a:lnTo>
                    <a:pt x="11" y="19"/>
                  </a:lnTo>
                  <a:lnTo>
                    <a:pt x="6" y="18"/>
                  </a:lnTo>
                  <a:lnTo>
                    <a:pt x="3" y="14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404" name="Freeform 278"/>
            <p:cNvSpPr>
              <a:spLocks/>
            </p:cNvSpPr>
            <p:nvPr/>
          </p:nvSpPr>
          <p:spPr bwMode="auto">
            <a:xfrm>
              <a:off x="100" y="126"/>
              <a:ext cx="8" cy="8"/>
            </a:xfrm>
            <a:custGeom>
              <a:avLst/>
              <a:gdLst>
                <a:gd name="T0" fmla="*/ 0 w 18"/>
                <a:gd name="T1" fmla="*/ 1 h 16"/>
                <a:gd name="T2" fmla="*/ 0 w 18"/>
                <a:gd name="T3" fmla="*/ 1 h 16"/>
                <a:gd name="T4" fmla="*/ 0 w 18"/>
                <a:gd name="T5" fmla="*/ 1 h 16"/>
                <a:gd name="T6" fmla="*/ 0 w 18"/>
                <a:gd name="T7" fmla="*/ 1 h 16"/>
                <a:gd name="T8" fmla="*/ 0 w 18"/>
                <a:gd name="T9" fmla="*/ 0 h 16"/>
                <a:gd name="T10" fmla="*/ 0 w 18"/>
                <a:gd name="T11" fmla="*/ 0 h 16"/>
                <a:gd name="T12" fmla="*/ 0 w 18"/>
                <a:gd name="T13" fmla="*/ 1 h 16"/>
                <a:gd name="T14" fmla="*/ 0 w 18"/>
                <a:gd name="T15" fmla="*/ 1 h 16"/>
                <a:gd name="T16" fmla="*/ 0 w 18"/>
                <a:gd name="T17" fmla="*/ 1 h 16"/>
                <a:gd name="T18" fmla="*/ 0 w 18"/>
                <a:gd name="T19" fmla="*/ 1 h 16"/>
                <a:gd name="T20" fmla="*/ 0 w 18"/>
                <a:gd name="T21" fmla="*/ 1 h 16"/>
                <a:gd name="T22" fmla="*/ 0 w 18"/>
                <a:gd name="T23" fmla="*/ 1 h 16"/>
                <a:gd name="T24" fmla="*/ 0 w 18"/>
                <a:gd name="T25" fmla="*/ 1 h 16"/>
                <a:gd name="T26" fmla="*/ 0 w 18"/>
                <a:gd name="T27" fmla="*/ 1 h 16"/>
                <a:gd name="T28" fmla="*/ 0 w 18"/>
                <a:gd name="T29" fmla="*/ 1 h 16"/>
                <a:gd name="T30" fmla="*/ 0 w 18"/>
                <a:gd name="T31" fmla="*/ 1 h 16"/>
                <a:gd name="T32" fmla="*/ 0 w 18"/>
                <a:gd name="T33" fmla="*/ 1 h 1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8" h="16">
                  <a:moveTo>
                    <a:pt x="0" y="11"/>
                  </a:moveTo>
                  <a:lnTo>
                    <a:pt x="0" y="7"/>
                  </a:lnTo>
                  <a:lnTo>
                    <a:pt x="3" y="4"/>
                  </a:lnTo>
                  <a:lnTo>
                    <a:pt x="5" y="1"/>
                  </a:lnTo>
                  <a:lnTo>
                    <a:pt x="8" y="0"/>
                  </a:lnTo>
                  <a:lnTo>
                    <a:pt x="12" y="0"/>
                  </a:lnTo>
                  <a:lnTo>
                    <a:pt x="15" y="1"/>
                  </a:lnTo>
                  <a:lnTo>
                    <a:pt x="16" y="5"/>
                  </a:lnTo>
                  <a:lnTo>
                    <a:pt x="18" y="7"/>
                  </a:lnTo>
                  <a:lnTo>
                    <a:pt x="16" y="11"/>
                  </a:lnTo>
                  <a:lnTo>
                    <a:pt x="15" y="13"/>
                  </a:lnTo>
                  <a:lnTo>
                    <a:pt x="13" y="15"/>
                  </a:lnTo>
                  <a:lnTo>
                    <a:pt x="11" y="16"/>
                  </a:lnTo>
                  <a:lnTo>
                    <a:pt x="7" y="16"/>
                  </a:lnTo>
                  <a:lnTo>
                    <a:pt x="4" y="15"/>
                  </a:lnTo>
                  <a:lnTo>
                    <a:pt x="0" y="14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405" name="Freeform 279"/>
            <p:cNvSpPr>
              <a:spLocks/>
            </p:cNvSpPr>
            <p:nvPr/>
          </p:nvSpPr>
          <p:spPr bwMode="auto">
            <a:xfrm>
              <a:off x="112" y="111"/>
              <a:ext cx="9" cy="9"/>
            </a:xfrm>
            <a:custGeom>
              <a:avLst/>
              <a:gdLst>
                <a:gd name="T0" fmla="*/ 0 w 18"/>
                <a:gd name="T1" fmla="*/ 1 h 17"/>
                <a:gd name="T2" fmla="*/ 1 w 18"/>
                <a:gd name="T3" fmla="*/ 1 h 17"/>
                <a:gd name="T4" fmla="*/ 1 w 18"/>
                <a:gd name="T5" fmla="*/ 1 h 17"/>
                <a:gd name="T6" fmla="*/ 1 w 18"/>
                <a:gd name="T7" fmla="*/ 1 h 17"/>
                <a:gd name="T8" fmla="*/ 1 w 18"/>
                <a:gd name="T9" fmla="*/ 0 h 17"/>
                <a:gd name="T10" fmla="*/ 1 w 18"/>
                <a:gd name="T11" fmla="*/ 0 h 17"/>
                <a:gd name="T12" fmla="*/ 1 w 18"/>
                <a:gd name="T13" fmla="*/ 1 h 17"/>
                <a:gd name="T14" fmla="*/ 1 w 18"/>
                <a:gd name="T15" fmla="*/ 1 h 17"/>
                <a:gd name="T16" fmla="*/ 1 w 18"/>
                <a:gd name="T17" fmla="*/ 1 h 17"/>
                <a:gd name="T18" fmla="*/ 1 w 18"/>
                <a:gd name="T19" fmla="*/ 1 h 17"/>
                <a:gd name="T20" fmla="*/ 1 w 18"/>
                <a:gd name="T21" fmla="*/ 1 h 17"/>
                <a:gd name="T22" fmla="*/ 1 w 18"/>
                <a:gd name="T23" fmla="*/ 1 h 17"/>
                <a:gd name="T24" fmla="*/ 1 w 18"/>
                <a:gd name="T25" fmla="*/ 1 h 17"/>
                <a:gd name="T26" fmla="*/ 1 w 18"/>
                <a:gd name="T27" fmla="*/ 1 h 17"/>
                <a:gd name="T28" fmla="*/ 1 w 18"/>
                <a:gd name="T29" fmla="*/ 1 h 17"/>
                <a:gd name="T30" fmla="*/ 1 w 18"/>
                <a:gd name="T31" fmla="*/ 1 h 17"/>
                <a:gd name="T32" fmla="*/ 0 w 18"/>
                <a:gd name="T33" fmla="*/ 1 h 1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8" h="17">
                  <a:moveTo>
                    <a:pt x="0" y="9"/>
                  </a:moveTo>
                  <a:lnTo>
                    <a:pt x="1" y="6"/>
                  </a:lnTo>
                  <a:lnTo>
                    <a:pt x="2" y="3"/>
                  </a:lnTo>
                  <a:lnTo>
                    <a:pt x="4" y="1"/>
                  </a:lnTo>
                  <a:lnTo>
                    <a:pt x="8" y="0"/>
                  </a:lnTo>
                  <a:lnTo>
                    <a:pt x="11" y="0"/>
                  </a:lnTo>
                  <a:lnTo>
                    <a:pt x="15" y="1"/>
                  </a:lnTo>
                  <a:lnTo>
                    <a:pt x="17" y="3"/>
                  </a:lnTo>
                  <a:lnTo>
                    <a:pt x="18" y="5"/>
                  </a:lnTo>
                  <a:lnTo>
                    <a:pt x="18" y="9"/>
                  </a:lnTo>
                  <a:lnTo>
                    <a:pt x="17" y="12"/>
                  </a:lnTo>
                  <a:lnTo>
                    <a:pt x="15" y="16"/>
                  </a:lnTo>
                  <a:lnTo>
                    <a:pt x="11" y="17"/>
                  </a:lnTo>
                  <a:lnTo>
                    <a:pt x="8" y="17"/>
                  </a:lnTo>
                  <a:lnTo>
                    <a:pt x="4" y="16"/>
                  </a:lnTo>
                  <a:lnTo>
                    <a:pt x="1" y="12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406" name="Freeform 280"/>
            <p:cNvSpPr>
              <a:spLocks/>
            </p:cNvSpPr>
            <p:nvPr/>
          </p:nvSpPr>
          <p:spPr bwMode="auto">
            <a:xfrm>
              <a:off x="290" y="109"/>
              <a:ext cx="66" cy="67"/>
            </a:xfrm>
            <a:custGeom>
              <a:avLst/>
              <a:gdLst>
                <a:gd name="T0" fmla="*/ 1 w 132"/>
                <a:gd name="T1" fmla="*/ 1 h 134"/>
                <a:gd name="T2" fmla="*/ 1 w 132"/>
                <a:gd name="T3" fmla="*/ 1 h 134"/>
                <a:gd name="T4" fmla="*/ 1 w 132"/>
                <a:gd name="T5" fmla="*/ 1 h 134"/>
                <a:gd name="T6" fmla="*/ 1 w 132"/>
                <a:gd name="T7" fmla="*/ 1 h 134"/>
                <a:gd name="T8" fmla="*/ 1 w 132"/>
                <a:gd name="T9" fmla="*/ 1 h 134"/>
                <a:gd name="T10" fmla="*/ 1 w 132"/>
                <a:gd name="T11" fmla="*/ 1 h 134"/>
                <a:gd name="T12" fmla="*/ 1 w 132"/>
                <a:gd name="T13" fmla="*/ 1 h 134"/>
                <a:gd name="T14" fmla="*/ 1 w 132"/>
                <a:gd name="T15" fmla="*/ 1 h 134"/>
                <a:gd name="T16" fmla="*/ 1 w 132"/>
                <a:gd name="T17" fmla="*/ 1 h 134"/>
                <a:gd name="T18" fmla="*/ 1 w 132"/>
                <a:gd name="T19" fmla="*/ 1 h 134"/>
                <a:gd name="T20" fmla="*/ 1 w 132"/>
                <a:gd name="T21" fmla="*/ 1 h 134"/>
                <a:gd name="T22" fmla="*/ 1 w 132"/>
                <a:gd name="T23" fmla="*/ 1 h 134"/>
                <a:gd name="T24" fmla="*/ 1 w 132"/>
                <a:gd name="T25" fmla="*/ 1 h 134"/>
                <a:gd name="T26" fmla="*/ 1 w 132"/>
                <a:gd name="T27" fmla="*/ 1 h 134"/>
                <a:gd name="T28" fmla="*/ 1 w 132"/>
                <a:gd name="T29" fmla="*/ 2 h 134"/>
                <a:gd name="T30" fmla="*/ 1 w 132"/>
                <a:gd name="T31" fmla="*/ 2 h 134"/>
                <a:gd name="T32" fmla="*/ 1 w 132"/>
                <a:gd name="T33" fmla="*/ 1 h 134"/>
                <a:gd name="T34" fmla="*/ 1 w 132"/>
                <a:gd name="T35" fmla="*/ 1 h 134"/>
                <a:gd name="T36" fmla="*/ 1 w 132"/>
                <a:gd name="T37" fmla="*/ 1 h 134"/>
                <a:gd name="T38" fmla="*/ 1 w 132"/>
                <a:gd name="T39" fmla="*/ 1 h 134"/>
                <a:gd name="T40" fmla="*/ 1 w 132"/>
                <a:gd name="T41" fmla="*/ 1 h 134"/>
                <a:gd name="T42" fmla="*/ 1 w 132"/>
                <a:gd name="T43" fmla="*/ 1 h 134"/>
                <a:gd name="T44" fmla="*/ 1 w 132"/>
                <a:gd name="T45" fmla="*/ 1 h 134"/>
                <a:gd name="T46" fmla="*/ 1 w 132"/>
                <a:gd name="T47" fmla="*/ 1 h 134"/>
                <a:gd name="T48" fmla="*/ 1 w 132"/>
                <a:gd name="T49" fmla="*/ 1 h 134"/>
                <a:gd name="T50" fmla="*/ 1 w 132"/>
                <a:gd name="T51" fmla="*/ 1 h 134"/>
                <a:gd name="T52" fmla="*/ 1 w 132"/>
                <a:gd name="T53" fmla="*/ 1 h 134"/>
                <a:gd name="T54" fmla="*/ 1 w 132"/>
                <a:gd name="T55" fmla="*/ 1 h 134"/>
                <a:gd name="T56" fmla="*/ 1 w 132"/>
                <a:gd name="T57" fmla="*/ 1 h 134"/>
                <a:gd name="T58" fmla="*/ 1 w 132"/>
                <a:gd name="T59" fmla="*/ 1 h 134"/>
                <a:gd name="T60" fmla="*/ 2 w 132"/>
                <a:gd name="T61" fmla="*/ 1 h 134"/>
                <a:gd name="T62" fmla="*/ 2 w 132"/>
                <a:gd name="T63" fmla="*/ 1 h 134"/>
                <a:gd name="T64" fmla="*/ 1 w 132"/>
                <a:gd name="T65" fmla="*/ 1 h 134"/>
                <a:gd name="T66" fmla="*/ 1 w 132"/>
                <a:gd name="T67" fmla="*/ 1 h 134"/>
                <a:gd name="T68" fmla="*/ 1 w 132"/>
                <a:gd name="T69" fmla="*/ 1 h 134"/>
                <a:gd name="T70" fmla="*/ 1 w 132"/>
                <a:gd name="T71" fmla="*/ 1 h 134"/>
                <a:gd name="T72" fmla="*/ 1 w 132"/>
                <a:gd name="T73" fmla="*/ 1 h 134"/>
                <a:gd name="T74" fmla="*/ 1 w 132"/>
                <a:gd name="T75" fmla="*/ 1 h 134"/>
                <a:gd name="T76" fmla="*/ 1 w 132"/>
                <a:gd name="T77" fmla="*/ 1 h 134"/>
                <a:gd name="T78" fmla="*/ 1 w 132"/>
                <a:gd name="T79" fmla="*/ 1 h 134"/>
                <a:gd name="T80" fmla="*/ 1 w 132"/>
                <a:gd name="T81" fmla="*/ 1 h 134"/>
                <a:gd name="T82" fmla="*/ 1 w 132"/>
                <a:gd name="T83" fmla="*/ 1 h 134"/>
                <a:gd name="T84" fmla="*/ 1 w 132"/>
                <a:gd name="T85" fmla="*/ 1 h 134"/>
                <a:gd name="T86" fmla="*/ 1 w 132"/>
                <a:gd name="T87" fmla="*/ 1 h 134"/>
                <a:gd name="T88" fmla="*/ 1 w 132"/>
                <a:gd name="T89" fmla="*/ 1 h 134"/>
                <a:gd name="T90" fmla="*/ 1 w 132"/>
                <a:gd name="T91" fmla="*/ 1 h 134"/>
                <a:gd name="T92" fmla="*/ 1 w 132"/>
                <a:gd name="T93" fmla="*/ 1 h 134"/>
                <a:gd name="T94" fmla="*/ 1 w 132"/>
                <a:gd name="T95" fmla="*/ 1 h 134"/>
                <a:gd name="T96" fmla="*/ 1 w 132"/>
                <a:gd name="T97" fmla="*/ 1 h 134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132" h="134">
                  <a:moveTo>
                    <a:pt x="33" y="30"/>
                  </a:moveTo>
                  <a:lnTo>
                    <a:pt x="23" y="32"/>
                  </a:lnTo>
                  <a:lnTo>
                    <a:pt x="14" y="38"/>
                  </a:lnTo>
                  <a:lnTo>
                    <a:pt x="11" y="48"/>
                  </a:lnTo>
                  <a:lnTo>
                    <a:pt x="17" y="62"/>
                  </a:lnTo>
                  <a:lnTo>
                    <a:pt x="21" y="64"/>
                  </a:lnTo>
                  <a:lnTo>
                    <a:pt x="26" y="66"/>
                  </a:lnTo>
                  <a:lnTo>
                    <a:pt x="30" y="64"/>
                  </a:lnTo>
                  <a:lnTo>
                    <a:pt x="33" y="62"/>
                  </a:lnTo>
                  <a:lnTo>
                    <a:pt x="36" y="66"/>
                  </a:lnTo>
                  <a:lnTo>
                    <a:pt x="40" y="68"/>
                  </a:lnTo>
                  <a:lnTo>
                    <a:pt x="43" y="71"/>
                  </a:lnTo>
                  <a:lnTo>
                    <a:pt x="45" y="75"/>
                  </a:lnTo>
                  <a:lnTo>
                    <a:pt x="46" y="77"/>
                  </a:lnTo>
                  <a:lnTo>
                    <a:pt x="46" y="78"/>
                  </a:lnTo>
                  <a:lnTo>
                    <a:pt x="44" y="78"/>
                  </a:lnTo>
                  <a:lnTo>
                    <a:pt x="40" y="77"/>
                  </a:lnTo>
                  <a:lnTo>
                    <a:pt x="35" y="76"/>
                  </a:lnTo>
                  <a:lnTo>
                    <a:pt x="32" y="76"/>
                  </a:lnTo>
                  <a:lnTo>
                    <a:pt x="29" y="75"/>
                  </a:lnTo>
                  <a:lnTo>
                    <a:pt x="28" y="74"/>
                  </a:lnTo>
                  <a:lnTo>
                    <a:pt x="27" y="71"/>
                  </a:lnTo>
                  <a:lnTo>
                    <a:pt x="23" y="69"/>
                  </a:lnTo>
                  <a:lnTo>
                    <a:pt x="19" y="68"/>
                  </a:lnTo>
                  <a:lnTo>
                    <a:pt x="13" y="68"/>
                  </a:lnTo>
                  <a:lnTo>
                    <a:pt x="7" y="70"/>
                  </a:lnTo>
                  <a:lnTo>
                    <a:pt x="3" y="75"/>
                  </a:lnTo>
                  <a:lnTo>
                    <a:pt x="0" y="82"/>
                  </a:lnTo>
                  <a:lnTo>
                    <a:pt x="0" y="89"/>
                  </a:lnTo>
                  <a:lnTo>
                    <a:pt x="2" y="92"/>
                  </a:lnTo>
                  <a:lnTo>
                    <a:pt x="3" y="96"/>
                  </a:lnTo>
                  <a:lnTo>
                    <a:pt x="4" y="98"/>
                  </a:lnTo>
                  <a:lnTo>
                    <a:pt x="5" y="100"/>
                  </a:lnTo>
                  <a:lnTo>
                    <a:pt x="12" y="104"/>
                  </a:lnTo>
                  <a:lnTo>
                    <a:pt x="20" y="104"/>
                  </a:lnTo>
                  <a:lnTo>
                    <a:pt x="27" y="103"/>
                  </a:lnTo>
                  <a:lnTo>
                    <a:pt x="32" y="99"/>
                  </a:lnTo>
                  <a:lnTo>
                    <a:pt x="35" y="97"/>
                  </a:lnTo>
                  <a:lnTo>
                    <a:pt x="38" y="97"/>
                  </a:lnTo>
                  <a:lnTo>
                    <a:pt x="42" y="97"/>
                  </a:lnTo>
                  <a:lnTo>
                    <a:pt x="45" y="98"/>
                  </a:lnTo>
                  <a:lnTo>
                    <a:pt x="38" y="104"/>
                  </a:lnTo>
                  <a:lnTo>
                    <a:pt x="33" y="113"/>
                  </a:lnTo>
                  <a:lnTo>
                    <a:pt x="29" y="122"/>
                  </a:lnTo>
                  <a:lnTo>
                    <a:pt x="32" y="129"/>
                  </a:lnTo>
                  <a:lnTo>
                    <a:pt x="38" y="132"/>
                  </a:lnTo>
                  <a:lnTo>
                    <a:pt x="46" y="134"/>
                  </a:lnTo>
                  <a:lnTo>
                    <a:pt x="53" y="131"/>
                  </a:lnTo>
                  <a:lnTo>
                    <a:pt x="59" y="127"/>
                  </a:lnTo>
                  <a:lnTo>
                    <a:pt x="61" y="120"/>
                  </a:lnTo>
                  <a:lnTo>
                    <a:pt x="63" y="113"/>
                  </a:lnTo>
                  <a:lnTo>
                    <a:pt x="60" y="107"/>
                  </a:lnTo>
                  <a:lnTo>
                    <a:pt x="58" y="101"/>
                  </a:lnTo>
                  <a:lnTo>
                    <a:pt x="56" y="98"/>
                  </a:lnTo>
                  <a:lnTo>
                    <a:pt x="56" y="96"/>
                  </a:lnTo>
                  <a:lnTo>
                    <a:pt x="58" y="94"/>
                  </a:lnTo>
                  <a:lnTo>
                    <a:pt x="60" y="93"/>
                  </a:lnTo>
                  <a:lnTo>
                    <a:pt x="61" y="94"/>
                  </a:lnTo>
                  <a:lnTo>
                    <a:pt x="63" y="97"/>
                  </a:lnTo>
                  <a:lnTo>
                    <a:pt x="64" y="100"/>
                  </a:lnTo>
                  <a:lnTo>
                    <a:pt x="65" y="105"/>
                  </a:lnTo>
                  <a:lnTo>
                    <a:pt x="66" y="109"/>
                  </a:lnTo>
                  <a:lnTo>
                    <a:pt x="71" y="114"/>
                  </a:lnTo>
                  <a:lnTo>
                    <a:pt x="76" y="114"/>
                  </a:lnTo>
                  <a:lnTo>
                    <a:pt x="86" y="109"/>
                  </a:lnTo>
                  <a:lnTo>
                    <a:pt x="89" y="113"/>
                  </a:lnTo>
                  <a:lnTo>
                    <a:pt x="94" y="115"/>
                  </a:lnTo>
                  <a:lnTo>
                    <a:pt x="99" y="117"/>
                  </a:lnTo>
                  <a:lnTo>
                    <a:pt x="105" y="117"/>
                  </a:lnTo>
                  <a:lnTo>
                    <a:pt x="110" y="116"/>
                  </a:lnTo>
                  <a:lnTo>
                    <a:pt x="116" y="114"/>
                  </a:lnTo>
                  <a:lnTo>
                    <a:pt x="120" y="108"/>
                  </a:lnTo>
                  <a:lnTo>
                    <a:pt x="124" y="101"/>
                  </a:lnTo>
                  <a:lnTo>
                    <a:pt x="124" y="100"/>
                  </a:lnTo>
                  <a:lnTo>
                    <a:pt x="124" y="99"/>
                  </a:lnTo>
                  <a:lnTo>
                    <a:pt x="123" y="98"/>
                  </a:lnTo>
                  <a:lnTo>
                    <a:pt x="123" y="97"/>
                  </a:lnTo>
                  <a:lnTo>
                    <a:pt x="120" y="93"/>
                  </a:lnTo>
                  <a:lnTo>
                    <a:pt x="117" y="89"/>
                  </a:lnTo>
                  <a:lnTo>
                    <a:pt x="111" y="85"/>
                  </a:lnTo>
                  <a:lnTo>
                    <a:pt x="103" y="85"/>
                  </a:lnTo>
                  <a:lnTo>
                    <a:pt x="98" y="85"/>
                  </a:lnTo>
                  <a:lnTo>
                    <a:pt x="95" y="84"/>
                  </a:lnTo>
                  <a:lnTo>
                    <a:pt x="91" y="82"/>
                  </a:lnTo>
                  <a:lnTo>
                    <a:pt x="89" y="79"/>
                  </a:lnTo>
                  <a:lnTo>
                    <a:pt x="93" y="75"/>
                  </a:lnTo>
                  <a:lnTo>
                    <a:pt x="97" y="69"/>
                  </a:lnTo>
                  <a:lnTo>
                    <a:pt x="101" y="66"/>
                  </a:lnTo>
                  <a:lnTo>
                    <a:pt x="104" y="63"/>
                  </a:lnTo>
                  <a:lnTo>
                    <a:pt x="113" y="63"/>
                  </a:lnTo>
                  <a:lnTo>
                    <a:pt x="120" y="62"/>
                  </a:lnTo>
                  <a:lnTo>
                    <a:pt x="125" y="59"/>
                  </a:lnTo>
                  <a:lnTo>
                    <a:pt x="129" y="54"/>
                  </a:lnTo>
                  <a:lnTo>
                    <a:pt x="132" y="48"/>
                  </a:lnTo>
                  <a:lnTo>
                    <a:pt x="132" y="44"/>
                  </a:lnTo>
                  <a:lnTo>
                    <a:pt x="129" y="38"/>
                  </a:lnTo>
                  <a:lnTo>
                    <a:pt x="127" y="33"/>
                  </a:lnTo>
                  <a:lnTo>
                    <a:pt x="121" y="30"/>
                  </a:lnTo>
                  <a:lnTo>
                    <a:pt x="114" y="29"/>
                  </a:lnTo>
                  <a:lnTo>
                    <a:pt x="108" y="30"/>
                  </a:lnTo>
                  <a:lnTo>
                    <a:pt x="102" y="32"/>
                  </a:lnTo>
                  <a:lnTo>
                    <a:pt x="98" y="37"/>
                  </a:lnTo>
                  <a:lnTo>
                    <a:pt x="97" y="40"/>
                  </a:lnTo>
                  <a:lnTo>
                    <a:pt x="97" y="44"/>
                  </a:lnTo>
                  <a:lnTo>
                    <a:pt x="98" y="47"/>
                  </a:lnTo>
                  <a:lnTo>
                    <a:pt x="94" y="52"/>
                  </a:lnTo>
                  <a:lnTo>
                    <a:pt x="88" y="56"/>
                  </a:lnTo>
                  <a:lnTo>
                    <a:pt x="83" y="60"/>
                  </a:lnTo>
                  <a:lnTo>
                    <a:pt x="81" y="62"/>
                  </a:lnTo>
                  <a:lnTo>
                    <a:pt x="80" y="60"/>
                  </a:lnTo>
                  <a:lnTo>
                    <a:pt x="78" y="59"/>
                  </a:lnTo>
                  <a:lnTo>
                    <a:pt x="75" y="56"/>
                  </a:lnTo>
                  <a:lnTo>
                    <a:pt x="73" y="55"/>
                  </a:lnTo>
                  <a:lnTo>
                    <a:pt x="75" y="51"/>
                  </a:lnTo>
                  <a:lnTo>
                    <a:pt x="78" y="45"/>
                  </a:lnTo>
                  <a:lnTo>
                    <a:pt x="79" y="40"/>
                  </a:lnTo>
                  <a:lnTo>
                    <a:pt x="80" y="36"/>
                  </a:lnTo>
                  <a:lnTo>
                    <a:pt x="86" y="31"/>
                  </a:lnTo>
                  <a:lnTo>
                    <a:pt x="90" y="25"/>
                  </a:lnTo>
                  <a:lnTo>
                    <a:pt x="93" y="19"/>
                  </a:lnTo>
                  <a:lnTo>
                    <a:pt x="93" y="13"/>
                  </a:lnTo>
                  <a:lnTo>
                    <a:pt x="89" y="7"/>
                  </a:lnTo>
                  <a:lnTo>
                    <a:pt x="84" y="2"/>
                  </a:lnTo>
                  <a:lnTo>
                    <a:pt x="78" y="0"/>
                  </a:lnTo>
                  <a:lnTo>
                    <a:pt x="72" y="0"/>
                  </a:lnTo>
                  <a:lnTo>
                    <a:pt x="67" y="1"/>
                  </a:lnTo>
                  <a:lnTo>
                    <a:pt x="64" y="2"/>
                  </a:lnTo>
                  <a:lnTo>
                    <a:pt x="60" y="6"/>
                  </a:lnTo>
                  <a:lnTo>
                    <a:pt x="57" y="8"/>
                  </a:lnTo>
                  <a:lnTo>
                    <a:pt x="55" y="10"/>
                  </a:lnTo>
                  <a:lnTo>
                    <a:pt x="53" y="14"/>
                  </a:lnTo>
                  <a:lnTo>
                    <a:pt x="52" y="16"/>
                  </a:lnTo>
                  <a:lnTo>
                    <a:pt x="52" y="19"/>
                  </a:lnTo>
                  <a:lnTo>
                    <a:pt x="53" y="25"/>
                  </a:lnTo>
                  <a:lnTo>
                    <a:pt x="57" y="29"/>
                  </a:lnTo>
                  <a:lnTo>
                    <a:pt x="60" y="32"/>
                  </a:lnTo>
                  <a:lnTo>
                    <a:pt x="64" y="34"/>
                  </a:lnTo>
                  <a:lnTo>
                    <a:pt x="64" y="40"/>
                  </a:lnTo>
                  <a:lnTo>
                    <a:pt x="64" y="45"/>
                  </a:lnTo>
                  <a:lnTo>
                    <a:pt x="63" y="49"/>
                  </a:lnTo>
                  <a:lnTo>
                    <a:pt x="63" y="53"/>
                  </a:lnTo>
                  <a:lnTo>
                    <a:pt x="60" y="53"/>
                  </a:lnTo>
                  <a:lnTo>
                    <a:pt x="57" y="54"/>
                  </a:lnTo>
                  <a:lnTo>
                    <a:pt x="56" y="55"/>
                  </a:lnTo>
                  <a:lnTo>
                    <a:pt x="55" y="55"/>
                  </a:lnTo>
                  <a:lnTo>
                    <a:pt x="50" y="49"/>
                  </a:lnTo>
                  <a:lnTo>
                    <a:pt x="48" y="40"/>
                  </a:lnTo>
                  <a:lnTo>
                    <a:pt x="42" y="33"/>
                  </a:lnTo>
                  <a:lnTo>
                    <a:pt x="33" y="30"/>
                  </a:lnTo>
                  <a:close/>
                </a:path>
              </a:pathLst>
            </a:custGeom>
            <a:solidFill>
              <a:srgbClr val="FFF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407" name="Freeform 281"/>
            <p:cNvSpPr>
              <a:spLocks/>
            </p:cNvSpPr>
            <p:nvPr/>
          </p:nvSpPr>
          <p:spPr bwMode="auto">
            <a:xfrm>
              <a:off x="244" y="197"/>
              <a:ext cx="68" cy="118"/>
            </a:xfrm>
            <a:custGeom>
              <a:avLst/>
              <a:gdLst>
                <a:gd name="T0" fmla="*/ 2 w 135"/>
                <a:gd name="T1" fmla="*/ 0 h 235"/>
                <a:gd name="T2" fmla="*/ 1 w 135"/>
                <a:gd name="T3" fmla="*/ 1 h 235"/>
                <a:gd name="T4" fmla="*/ 1 w 135"/>
                <a:gd name="T5" fmla="*/ 1 h 235"/>
                <a:gd name="T6" fmla="*/ 1 w 135"/>
                <a:gd name="T7" fmla="*/ 1 h 235"/>
                <a:gd name="T8" fmla="*/ 1 w 135"/>
                <a:gd name="T9" fmla="*/ 1 h 235"/>
                <a:gd name="T10" fmla="*/ 1 w 135"/>
                <a:gd name="T11" fmla="*/ 1 h 235"/>
                <a:gd name="T12" fmla="*/ 1 w 135"/>
                <a:gd name="T13" fmla="*/ 1 h 235"/>
                <a:gd name="T14" fmla="*/ 1 w 135"/>
                <a:gd name="T15" fmla="*/ 1 h 235"/>
                <a:gd name="T16" fmla="*/ 1 w 135"/>
                <a:gd name="T17" fmla="*/ 1 h 235"/>
                <a:gd name="T18" fmla="*/ 1 w 135"/>
                <a:gd name="T19" fmla="*/ 1 h 235"/>
                <a:gd name="T20" fmla="*/ 1 w 135"/>
                <a:gd name="T21" fmla="*/ 1 h 235"/>
                <a:gd name="T22" fmla="*/ 1 w 135"/>
                <a:gd name="T23" fmla="*/ 1 h 235"/>
                <a:gd name="T24" fmla="*/ 0 w 135"/>
                <a:gd name="T25" fmla="*/ 1 h 235"/>
                <a:gd name="T26" fmla="*/ 1 w 135"/>
                <a:gd name="T27" fmla="*/ 1 h 235"/>
                <a:gd name="T28" fmla="*/ 1 w 135"/>
                <a:gd name="T29" fmla="*/ 2 h 235"/>
                <a:gd name="T30" fmla="*/ 1 w 135"/>
                <a:gd name="T31" fmla="*/ 2 h 235"/>
                <a:gd name="T32" fmla="*/ 1 w 135"/>
                <a:gd name="T33" fmla="*/ 2 h 235"/>
                <a:gd name="T34" fmla="*/ 1 w 135"/>
                <a:gd name="T35" fmla="*/ 2 h 235"/>
                <a:gd name="T36" fmla="*/ 1 w 135"/>
                <a:gd name="T37" fmla="*/ 2 h 235"/>
                <a:gd name="T38" fmla="*/ 1 w 135"/>
                <a:gd name="T39" fmla="*/ 2 h 235"/>
                <a:gd name="T40" fmla="*/ 1 w 135"/>
                <a:gd name="T41" fmla="*/ 2 h 235"/>
                <a:gd name="T42" fmla="*/ 1 w 135"/>
                <a:gd name="T43" fmla="*/ 2 h 235"/>
                <a:gd name="T44" fmla="*/ 1 w 135"/>
                <a:gd name="T45" fmla="*/ 2 h 235"/>
                <a:gd name="T46" fmla="*/ 1 w 135"/>
                <a:gd name="T47" fmla="*/ 2 h 235"/>
                <a:gd name="T48" fmla="*/ 1 w 135"/>
                <a:gd name="T49" fmla="*/ 2 h 235"/>
                <a:gd name="T50" fmla="*/ 1 w 135"/>
                <a:gd name="T51" fmla="*/ 2 h 235"/>
                <a:gd name="T52" fmla="*/ 1 w 135"/>
                <a:gd name="T53" fmla="*/ 2 h 235"/>
                <a:gd name="T54" fmla="*/ 1 w 135"/>
                <a:gd name="T55" fmla="*/ 2 h 235"/>
                <a:gd name="T56" fmla="*/ 1 w 135"/>
                <a:gd name="T57" fmla="*/ 2 h 235"/>
                <a:gd name="T58" fmla="*/ 1 w 135"/>
                <a:gd name="T59" fmla="*/ 2 h 235"/>
                <a:gd name="T60" fmla="*/ 1 w 135"/>
                <a:gd name="T61" fmla="*/ 2 h 235"/>
                <a:gd name="T62" fmla="*/ 1 w 135"/>
                <a:gd name="T63" fmla="*/ 2 h 235"/>
                <a:gd name="T64" fmla="*/ 1 w 135"/>
                <a:gd name="T65" fmla="*/ 2 h 235"/>
                <a:gd name="T66" fmla="*/ 1 w 135"/>
                <a:gd name="T67" fmla="*/ 2 h 235"/>
                <a:gd name="T68" fmla="*/ 1 w 135"/>
                <a:gd name="T69" fmla="*/ 2 h 235"/>
                <a:gd name="T70" fmla="*/ 1 w 135"/>
                <a:gd name="T71" fmla="*/ 2 h 235"/>
                <a:gd name="T72" fmla="*/ 1 w 135"/>
                <a:gd name="T73" fmla="*/ 1 h 235"/>
                <a:gd name="T74" fmla="*/ 1 w 135"/>
                <a:gd name="T75" fmla="*/ 1 h 235"/>
                <a:gd name="T76" fmla="*/ 1 w 135"/>
                <a:gd name="T77" fmla="*/ 1 h 235"/>
                <a:gd name="T78" fmla="*/ 1 w 135"/>
                <a:gd name="T79" fmla="*/ 1 h 235"/>
                <a:gd name="T80" fmla="*/ 1 w 135"/>
                <a:gd name="T81" fmla="*/ 1 h 235"/>
                <a:gd name="T82" fmla="*/ 1 w 135"/>
                <a:gd name="T83" fmla="*/ 1 h 235"/>
                <a:gd name="T84" fmla="*/ 1 w 135"/>
                <a:gd name="T85" fmla="*/ 1 h 235"/>
                <a:gd name="T86" fmla="*/ 2 w 135"/>
                <a:gd name="T87" fmla="*/ 1 h 235"/>
                <a:gd name="T88" fmla="*/ 2 w 135"/>
                <a:gd name="T89" fmla="*/ 1 h 235"/>
                <a:gd name="T90" fmla="*/ 2 w 135"/>
                <a:gd name="T91" fmla="*/ 1 h 235"/>
                <a:gd name="T92" fmla="*/ 2 w 135"/>
                <a:gd name="T93" fmla="*/ 1 h 235"/>
                <a:gd name="T94" fmla="*/ 2 w 135"/>
                <a:gd name="T95" fmla="*/ 1 h 235"/>
                <a:gd name="T96" fmla="*/ 2 w 135"/>
                <a:gd name="T97" fmla="*/ 1 h 235"/>
                <a:gd name="T98" fmla="*/ 2 w 135"/>
                <a:gd name="T99" fmla="*/ 0 h 235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135" h="235">
                  <a:moveTo>
                    <a:pt x="134" y="0"/>
                  </a:moveTo>
                  <a:lnTo>
                    <a:pt x="124" y="15"/>
                  </a:lnTo>
                  <a:lnTo>
                    <a:pt x="111" y="28"/>
                  </a:lnTo>
                  <a:lnTo>
                    <a:pt x="97" y="39"/>
                  </a:lnTo>
                  <a:lnTo>
                    <a:pt x="83" y="48"/>
                  </a:lnTo>
                  <a:lnTo>
                    <a:pt x="68" y="53"/>
                  </a:lnTo>
                  <a:lnTo>
                    <a:pt x="53" y="58"/>
                  </a:lnTo>
                  <a:lnTo>
                    <a:pt x="39" y="60"/>
                  </a:lnTo>
                  <a:lnTo>
                    <a:pt x="26" y="60"/>
                  </a:lnTo>
                  <a:lnTo>
                    <a:pt x="26" y="72"/>
                  </a:lnTo>
                  <a:lnTo>
                    <a:pt x="23" y="84"/>
                  </a:lnTo>
                  <a:lnTo>
                    <a:pt x="15" y="98"/>
                  </a:lnTo>
                  <a:lnTo>
                    <a:pt x="0" y="109"/>
                  </a:lnTo>
                  <a:lnTo>
                    <a:pt x="10" y="124"/>
                  </a:lnTo>
                  <a:lnTo>
                    <a:pt x="15" y="142"/>
                  </a:lnTo>
                  <a:lnTo>
                    <a:pt x="16" y="162"/>
                  </a:lnTo>
                  <a:lnTo>
                    <a:pt x="10" y="178"/>
                  </a:lnTo>
                  <a:lnTo>
                    <a:pt x="15" y="180"/>
                  </a:lnTo>
                  <a:lnTo>
                    <a:pt x="22" y="184"/>
                  </a:lnTo>
                  <a:lnTo>
                    <a:pt x="30" y="187"/>
                  </a:lnTo>
                  <a:lnTo>
                    <a:pt x="39" y="193"/>
                  </a:lnTo>
                  <a:lnTo>
                    <a:pt x="48" y="201"/>
                  </a:lnTo>
                  <a:lnTo>
                    <a:pt x="56" y="210"/>
                  </a:lnTo>
                  <a:lnTo>
                    <a:pt x="61" y="222"/>
                  </a:lnTo>
                  <a:lnTo>
                    <a:pt x="66" y="235"/>
                  </a:lnTo>
                  <a:lnTo>
                    <a:pt x="69" y="227"/>
                  </a:lnTo>
                  <a:lnTo>
                    <a:pt x="74" y="218"/>
                  </a:lnTo>
                  <a:lnTo>
                    <a:pt x="80" y="210"/>
                  </a:lnTo>
                  <a:lnTo>
                    <a:pt x="86" y="202"/>
                  </a:lnTo>
                  <a:lnTo>
                    <a:pt x="94" y="194"/>
                  </a:lnTo>
                  <a:lnTo>
                    <a:pt x="103" y="188"/>
                  </a:lnTo>
                  <a:lnTo>
                    <a:pt x="112" y="185"/>
                  </a:lnTo>
                  <a:lnTo>
                    <a:pt x="122" y="182"/>
                  </a:lnTo>
                  <a:lnTo>
                    <a:pt x="118" y="172"/>
                  </a:lnTo>
                  <a:lnTo>
                    <a:pt x="114" y="158"/>
                  </a:lnTo>
                  <a:lnTo>
                    <a:pt x="117" y="144"/>
                  </a:lnTo>
                  <a:lnTo>
                    <a:pt x="126" y="128"/>
                  </a:lnTo>
                  <a:lnTo>
                    <a:pt x="117" y="103"/>
                  </a:lnTo>
                  <a:lnTo>
                    <a:pt x="114" y="79"/>
                  </a:lnTo>
                  <a:lnTo>
                    <a:pt x="115" y="57"/>
                  </a:lnTo>
                  <a:lnTo>
                    <a:pt x="118" y="41"/>
                  </a:lnTo>
                  <a:lnTo>
                    <a:pt x="121" y="31"/>
                  </a:lnTo>
                  <a:lnTo>
                    <a:pt x="126" y="21"/>
                  </a:lnTo>
                  <a:lnTo>
                    <a:pt x="130" y="12"/>
                  </a:lnTo>
                  <a:lnTo>
                    <a:pt x="134" y="7"/>
                  </a:lnTo>
                  <a:lnTo>
                    <a:pt x="135" y="6"/>
                  </a:lnTo>
                  <a:lnTo>
                    <a:pt x="135" y="4"/>
                  </a:lnTo>
                  <a:lnTo>
                    <a:pt x="134" y="3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408" name="Freeform 282"/>
            <p:cNvSpPr>
              <a:spLocks/>
            </p:cNvSpPr>
            <p:nvPr/>
          </p:nvSpPr>
          <p:spPr bwMode="auto">
            <a:xfrm>
              <a:off x="416" y="168"/>
              <a:ext cx="127" cy="97"/>
            </a:xfrm>
            <a:custGeom>
              <a:avLst/>
              <a:gdLst>
                <a:gd name="T0" fmla="*/ 1 w 253"/>
                <a:gd name="T1" fmla="*/ 0 h 194"/>
                <a:gd name="T2" fmla="*/ 1 w 253"/>
                <a:gd name="T3" fmla="*/ 1 h 194"/>
                <a:gd name="T4" fmla="*/ 1 w 253"/>
                <a:gd name="T5" fmla="*/ 1 h 194"/>
                <a:gd name="T6" fmla="*/ 1 w 253"/>
                <a:gd name="T7" fmla="*/ 1 h 194"/>
                <a:gd name="T8" fmla="*/ 1 w 253"/>
                <a:gd name="T9" fmla="*/ 1 h 194"/>
                <a:gd name="T10" fmla="*/ 1 w 253"/>
                <a:gd name="T11" fmla="*/ 1 h 194"/>
                <a:gd name="T12" fmla="*/ 1 w 253"/>
                <a:gd name="T13" fmla="*/ 1 h 194"/>
                <a:gd name="T14" fmla="*/ 1 w 253"/>
                <a:gd name="T15" fmla="*/ 1 h 194"/>
                <a:gd name="T16" fmla="*/ 1 w 253"/>
                <a:gd name="T17" fmla="*/ 1 h 194"/>
                <a:gd name="T18" fmla="*/ 1 w 253"/>
                <a:gd name="T19" fmla="*/ 1 h 194"/>
                <a:gd name="T20" fmla="*/ 1 w 253"/>
                <a:gd name="T21" fmla="*/ 1 h 194"/>
                <a:gd name="T22" fmla="*/ 1 w 253"/>
                <a:gd name="T23" fmla="*/ 1 h 194"/>
                <a:gd name="T24" fmla="*/ 0 w 253"/>
                <a:gd name="T25" fmla="*/ 1 h 194"/>
                <a:gd name="T26" fmla="*/ 1 w 253"/>
                <a:gd name="T27" fmla="*/ 1 h 194"/>
                <a:gd name="T28" fmla="*/ 1 w 253"/>
                <a:gd name="T29" fmla="*/ 1 h 194"/>
                <a:gd name="T30" fmla="*/ 1 w 253"/>
                <a:gd name="T31" fmla="*/ 1 h 194"/>
                <a:gd name="T32" fmla="*/ 1 w 253"/>
                <a:gd name="T33" fmla="*/ 1 h 194"/>
                <a:gd name="T34" fmla="*/ 1 w 253"/>
                <a:gd name="T35" fmla="*/ 1 h 194"/>
                <a:gd name="T36" fmla="*/ 1 w 253"/>
                <a:gd name="T37" fmla="*/ 1 h 194"/>
                <a:gd name="T38" fmla="*/ 1 w 253"/>
                <a:gd name="T39" fmla="*/ 1 h 194"/>
                <a:gd name="T40" fmla="*/ 1 w 253"/>
                <a:gd name="T41" fmla="*/ 2 h 194"/>
                <a:gd name="T42" fmla="*/ 1 w 253"/>
                <a:gd name="T43" fmla="*/ 2 h 194"/>
                <a:gd name="T44" fmla="*/ 1 w 253"/>
                <a:gd name="T45" fmla="*/ 2 h 194"/>
                <a:gd name="T46" fmla="*/ 1 w 253"/>
                <a:gd name="T47" fmla="*/ 2 h 194"/>
                <a:gd name="T48" fmla="*/ 1 w 253"/>
                <a:gd name="T49" fmla="*/ 2 h 194"/>
                <a:gd name="T50" fmla="*/ 1 w 253"/>
                <a:gd name="T51" fmla="*/ 2 h 194"/>
                <a:gd name="T52" fmla="*/ 1 w 253"/>
                <a:gd name="T53" fmla="*/ 2 h 194"/>
                <a:gd name="T54" fmla="*/ 2 w 253"/>
                <a:gd name="T55" fmla="*/ 2 h 194"/>
                <a:gd name="T56" fmla="*/ 2 w 253"/>
                <a:gd name="T57" fmla="*/ 2 h 194"/>
                <a:gd name="T58" fmla="*/ 2 w 253"/>
                <a:gd name="T59" fmla="*/ 2 h 194"/>
                <a:gd name="T60" fmla="*/ 2 w 253"/>
                <a:gd name="T61" fmla="*/ 2 h 194"/>
                <a:gd name="T62" fmla="*/ 2 w 253"/>
                <a:gd name="T63" fmla="*/ 2 h 194"/>
                <a:gd name="T64" fmla="*/ 2 w 253"/>
                <a:gd name="T65" fmla="*/ 2 h 194"/>
                <a:gd name="T66" fmla="*/ 2 w 253"/>
                <a:gd name="T67" fmla="*/ 2 h 194"/>
                <a:gd name="T68" fmla="*/ 2 w 253"/>
                <a:gd name="T69" fmla="*/ 2 h 194"/>
                <a:gd name="T70" fmla="*/ 2 w 253"/>
                <a:gd name="T71" fmla="*/ 2 h 194"/>
                <a:gd name="T72" fmla="*/ 2 w 253"/>
                <a:gd name="T73" fmla="*/ 2 h 194"/>
                <a:gd name="T74" fmla="*/ 2 w 253"/>
                <a:gd name="T75" fmla="*/ 2 h 194"/>
                <a:gd name="T76" fmla="*/ 2 w 253"/>
                <a:gd name="T77" fmla="*/ 2 h 194"/>
                <a:gd name="T78" fmla="*/ 2 w 253"/>
                <a:gd name="T79" fmla="*/ 2 h 194"/>
                <a:gd name="T80" fmla="*/ 2 w 253"/>
                <a:gd name="T81" fmla="*/ 2 h 194"/>
                <a:gd name="T82" fmla="*/ 2 w 253"/>
                <a:gd name="T83" fmla="*/ 2 h 194"/>
                <a:gd name="T84" fmla="*/ 2 w 253"/>
                <a:gd name="T85" fmla="*/ 1 h 194"/>
                <a:gd name="T86" fmla="*/ 2 w 253"/>
                <a:gd name="T87" fmla="*/ 1 h 194"/>
                <a:gd name="T88" fmla="*/ 2 w 253"/>
                <a:gd name="T89" fmla="*/ 1 h 194"/>
                <a:gd name="T90" fmla="*/ 2 w 253"/>
                <a:gd name="T91" fmla="*/ 1 h 194"/>
                <a:gd name="T92" fmla="*/ 2 w 253"/>
                <a:gd name="T93" fmla="*/ 1 h 194"/>
                <a:gd name="T94" fmla="*/ 2 w 253"/>
                <a:gd name="T95" fmla="*/ 1 h 194"/>
                <a:gd name="T96" fmla="*/ 2 w 253"/>
                <a:gd name="T97" fmla="*/ 1 h 194"/>
                <a:gd name="T98" fmla="*/ 2 w 253"/>
                <a:gd name="T99" fmla="*/ 1 h 194"/>
                <a:gd name="T100" fmla="*/ 2 w 253"/>
                <a:gd name="T101" fmla="*/ 1 h 194"/>
                <a:gd name="T102" fmla="*/ 2 w 253"/>
                <a:gd name="T103" fmla="*/ 1 h 194"/>
                <a:gd name="T104" fmla="*/ 2 w 253"/>
                <a:gd name="T105" fmla="*/ 1 h 194"/>
                <a:gd name="T106" fmla="*/ 2 w 253"/>
                <a:gd name="T107" fmla="*/ 1 h 194"/>
                <a:gd name="T108" fmla="*/ 2 w 253"/>
                <a:gd name="T109" fmla="*/ 1 h 194"/>
                <a:gd name="T110" fmla="*/ 2 w 253"/>
                <a:gd name="T111" fmla="*/ 1 h 194"/>
                <a:gd name="T112" fmla="*/ 2 w 253"/>
                <a:gd name="T113" fmla="*/ 1 h 194"/>
                <a:gd name="T114" fmla="*/ 2 w 253"/>
                <a:gd name="T115" fmla="*/ 1 h 194"/>
                <a:gd name="T116" fmla="*/ 2 w 253"/>
                <a:gd name="T117" fmla="*/ 1 h 194"/>
                <a:gd name="T118" fmla="*/ 1 w 253"/>
                <a:gd name="T119" fmla="*/ 1 h 194"/>
                <a:gd name="T120" fmla="*/ 1 w 253"/>
                <a:gd name="T121" fmla="*/ 0 h 194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253" h="194">
                  <a:moveTo>
                    <a:pt x="115" y="0"/>
                  </a:moveTo>
                  <a:lnTo>
                    <a:pt x="106" y="3"/>
                  </a:lnTo>
                  <a:lnTo>
                    <a:pt x="95" y="7"/>
                  </a:lnTo>
                  <a:lnTo>
                    <a:pt x="83" y="11"/>
                  </a:lnTo>
                  <a:lnTo>
                    <a:pt x="69" y="15"/>
                  </a:lnTo>
                  <a:lnTo>
                    <a:pt x="54" y="20"/>
                  </a:lnTo>
                  <a:lnTo>
                    <a:pt x="40" y="24"/>
                  </a:lnTo>
                  <a:lnTo>
                    <a:pt x="27" y="26"/>
                  </a:lnTo>
                  <a:lnTo>
                    <a:pt x="16" y="27"/>
                  </a:lnTo>
                  <a:lnTo>
                    <a:pt x="11" y="26"/>
                  </a:lnTo>
                  <a:lnTo>
                    <a:pt x="7" y="26"/>
                  </a:lnTo>
                  <a:lnTo>
                    <a:pt x="2" y="25"/>
                  </a:lnTo>
                  <a:lnTo>
                    <a:pt x="0" y="25"/>
                  </a:lnTo>
                  <a:lnTo>
                    <a:pt x="13" y="33"/>
                  </a:lnTo>
                  <a:lnTo>
                    <a:pt x="26" y="44"/>
                  </a:lnTo>
                  <a:lnTo>
                    <a:pt x="36" y="58"/>
                  </a:lnTo>
                  <a:lnTo>
                    <a:pt x="47" y="73"/>
                  </a:lnTo>
                  <a:lnTo>
                    <a:pt x="55" y="90"/>
                  </a:lnTo>
                  <a:lnTo>
                    <a:pt x="62" y="109"/>
                  </a:lnTo>
                  <a:lnTo>
                    <a:pt x="66" y="127"/>
                  </a:lnTo>
                  <a:lnTo>
                    <a:pt x="70" y="146"/>
                  </a:lnTo>
                  <a:lnTo>
                    <a:pt x="77" y="146"/>
                  </a:lnTo>
                  <a:lnTo>
                    <a:pt x="85" y="148"/>
                  </a:lnTo>
                  <a:lnTo>
                    <a:pt x="94" y="153"/>
                  </a:lnTo>
                  <a:lnTo>
                    <a:pt x="104" y="157"/>
                  </a:lnTo>
                  <a:lnTo>
                    <a:pt x="114" y="165"/>
                  </a:lnTo>
                  <a:lnTo>
                    <a:pt x="123" y="173"/>
                  </a:lnTo>
                  <a:lnTo>
                    <a:pt x="131" y="184"/>
                  </a:lnTo>
                  <a:lnTo>
                    <a:pt x="137" y="194"/>
                  </a:lnTo>
                  <a:lnTo>
                    <a:pt x="144" y="188"/>
                  </a:lnTo>
                  <a:lnTo>
                    <a:pt x="154" y="183"/>
                  </a:lnTo>
                  <a:lnTo>
                    <a:pt x="165" y="178"/>
                  </a:lnTo>
                  <a:lnTo>
                    <a:pt x="179" y="175"/>
                  </a:lnTo>
                  <a:lnTo>
                    <a:pt x="195" y="173"/>
                  </a:lnTo>
                  <a:lnTo>
                    <a:pt x="214" y="175"/>
                  </a:lnTo>
                  <a:lnTo>
                    <a:pt x="232" y="180"/>
                  </a:lnTo>
                  <a:lnTo>
                    <a:pt x="253" y="188"/>
                  </a:lnTo>
                  <a:lnTo>
                    <a:pt x="247" y="180"/>
                  </a:lnTo>
                  <a:lnTo>
                    <a:pt x="240" y="172"/>
                  </a:lnTo>
                  <a:lnTo>
                    <a:pt x="236" y="162"/>
                  </a:lnTo>
                  <a:lnTo>
                    <a:pt x="231" y="149"/>
                  </a:lnTo>
                  <a:lnTo>
                    <a:pt x="230" y="135"/>
                  </a:lnTo>
                  <a:lnTo>
                    <a:pt x="230" y="120"/>
                  </a:lnTo>
                  <a:lnTo>
                    <a:pt x="235" y="103"/>
                  </a:lnTo>
                  <a:lnTo>
                    <a:pt x="243" y="84"/>
                  </a:lnTo>
                  <a:lnTo>
                    <a:pt x="231" y="81"/>
                  </a:lnTo>
                  <a:lnTo>
                    <a:pt x="218" y="78"/>
                  </a:lnTo>
                  <a:lnTo>
                    <a:pt x="207" y="72"/>
                  </a:lnTo>
                  <a:lnTo>
                    <a:pt x="197" y="65"/>
                  </a:lnTo>
                  <a:lnTo>
                    <a:pt x="187" y="57"/>
                  </a:lnTo>
                  <a:lnTo>
                    <a:pt x="180" y="44"/>
                  </a:lnTo>
                  <a:lnTo>
                    <a:pt x="177" y="30"/>
                  </a:lnTo>
                  <a:lnTo>
                    <a:pt x="176" y="12"/>
                  </a:lnTo>
                  <a:lnTo>
                    <a:pt x="169" y="13"/>
                  </a:lnTo>
                  <a:lnTo>
                    <a:pt x="162" y="15"/>
                  </a:lnTo>
                  <a:lnTo>
                    <a:pt x="155" y="15"/>
                  </a:lnTo>
                  <a:lnTo>
                    <a:pt x="148" y="15"/>
                  </a:lnTo>
                  <a:lnTo>
                    <a:pt x="140" y="14"/>
                  </a:lnTo>
                  <a:lnTo>
                    <a:pt x="132" y="11"/>
                  </a:lnTo>
                  <a:lnTo>
                    <a:pt x="124" y="6"/>
                  </a:lnTo>
                  <a:lnTo>
                    <a:pt x="115" y="0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409" name="Freeform 283"/>
            <p:cNvSpPr>
              <a:spLocks/>
            </p:cNvSpPr>
            <p:nvPr/>
          </p:nvSpPr>
          <p:spPr bwMode="auto">
            <a:xfrm>
              <a:off x="351" y="22"/>
              <a:ext cx="111" cy="138"/>
            </a:xfrm>
            <a:custGeom>
              <a:avLst/>
              <a:gdLst>
                <a:gd name="T0" fmla="*/ 2 w 222"/>
                <a:gd name="T1" fmla="*/ 2 h 274"/>
                <a:gd name="T2" fmla="*/ 2 w 222"/>
                <a:gd name="T3" fmla="*/ 2 h 274"/>
                <a:gd name="T4" fmla="*/ 1 w 222"/>
                <a:gd name="T5" fmla="*/ 2 h 274"/>
                <a:gd name="T6" fmla="*/ 1 w 222"/>
                <a:gd name="T7" fmla="*/ 2 h 274"/>
                <a:gd name="T8" fmla="*/ 1 w 222"/>
                <a:gd name="T9" fmla="*/ 2 h 274"/>
                <a:gd name="T10" fmla="*/ 1 w 222"/>
                <a:gd name="T11" fmla="*/ 3 h 274"/>
                <a:gd name="T12" fmla="*/ 1 w 222"/>
                <a:gd name="T13" fmla="*/ 3 h 274"/>
                <a:gd name="T14" fmla="*/ 1 w 222"/>
                <a:gd name="T15" fmla="*/ 3 h 274"/>
                <a:gd name="T16" fmla="*/ 1 w 222"/>
                <a:gd name="T17" fmla="*/ 3 h 274"/>
                <a:gd name="T18" fmla="*/ 1 w 222"/>
                <a:gd name="T19" fmla="*/ 3 h 274"/>
                <a:gd name="T20" fmla="*/ 1 w 222"/>
                <a:gd name="T21" fmla="*/ 3 h 274"/>
                <a:gd name="T22" fmla="*/ 0 w 222"/>
                <a:gd name="T23" fmla="*/ 3 h 274"/>
                <a:gd name="T24" fmla="*/ 1 w 222"/>
                <a:gd name="T25" fmla="*/ 3 h 274"/>
                <a:gd name="T26" fmla="*/ 1 w 222"/>
                <a:gd name="T27" fmla="*/ 2 h 274"/>
                <a:gd name="T28" fmla="*/ 1 w 222"/>
                <a:gd name="T29" fmla="*/ 2 h 274"/>
                <a:gd name="T30" fmla="*/ 1 w 222"/>
                <a:gd name="T31" fmla="*/ 2 h 274"/>
                <a:gd name="T32" fmla="*/ 1 w 222"/>
                <a:gd name="T33" fmla="*/ 2 h 274"/>
                <a:gd name="T34" fmla="*/ 1 w 222"/>
                <a:gd name="T35" fmla="*/ 2 h 274"/>
                <a:gd name="T36" fmla="*/ 1 w 222"/>
                <a:gd name="T37" fmla="*/ 1 h 274"/>
                <a:gd name="T38" fmla="*/ 1 w 222"/>
                <a:gd name="T39" fmla="*/ 1 h 274"/>
                <a:gd name="T40" fmla="*/ 1 w 222"/>
                <a:gd name="T41" fmla="*/ 1 h 274"/>
                <a:gd name="T42" fmla="*/ 1 w 222"/>
                <a:gd name="T43" fmla="*/ 1 h 274"/>
                <a:gd name="T44" fmla="*/ 1 w 222"/>
                <a:gd name="T45" fmla="*/ 1 h 274"/>
                <a:gd name="T46" fmla="*/ 1 w 222"/>
                <a:gd name="T47" fmla="*/ 1 h 274"/>
                <a:gd name="T48" fmla="*/ 2 w 222"/>
                <a:gd name="T49" fmla="*/ 1 h 274"/>
                <a:gd name="T50" fmla="*/ 2 w 222"/>
                <a:gd name="T51" fmla="*/ 1 h 274"/>
                <a:gd name="T52" fmla="*/ 2 w 222"/>
                <a:gd name="T53" fmla="*/ 1 h 274"/>
                <a:gd name="T54" fmla="*/ 2 w 222"/>
                <a:gd name="T55" fmla="*/ 1 h 274"/>
                <a:gd name="T56" fmla="*/ 2 w 222"/>
                <a:gd name="T57" fmla="*/ 1 h 274"/>
                <a:gd name="T58" fmla="*/ 2 w 222"/>
                <a:gd name="T59" fmla="*/ 1 h 274"/>
                <a:gd name="T60" fmla="*/ 2 w 222"/>
                <a:gd name="T61" fmla="*/ 1 h 274"/>
                <a:gd name="T62" fmla="*/ 2 w 222"/>
                <a:gd name="T63" fmla="*/ 1 h 274"/>
                <a:gd name="T64" fmla="*/ 2 w 222"/>
                <a:gd name="T65" fmla="*/ 1 h 274"/>
                <a:gd name="T66" fmla="*/ 2 w 222"/>
                <a:gd name="T67" fmla="*/ 1 h 274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222" h="274">
                  <a:moveTo>
                    <a:pt x="194" y="133"/>
                  </a:moveTo>
                  <a:lnTo>
                    <a:pt x="187" y="133"/>
                  </a:lnTo>
                  <a:lnTo>
                    <a:pt x="175" y="133"/>
                  </a:lnTo>
                  <a:lnTo>
                    <a:pt x="158" y="135"/>
                  </a:lnTo>
                  <a:lnTo>
                    <a:pt x="140" y="139"/>
                  </a:lnTo>
                  <a:lnTo>
                    <a:pt x="120" y="148"/>
                  </a:lnTo>
                  <a:lnTo>
                    <a:pt x="102" y="160"/>
                  </a:lnTo>
                  <a:lnTo>
                    <a:pt x="85" y="179"/>
                  </a:lnTo>
                  <a:lnTo>
                    <a:pt x="72" y="205"/>
                  </a:lnTo>
                  <a:lnTo>
                    <a:pt x="64" y="228"/>
                  </a:lnTo>
                  <a:lnTo>
                    <a:pt x="57" y="247"/>
                  </a:lnTo>
                  <a:lnTo>
                    <a:pt x="49" y="258"/>
                  </a:lnTo>
                  <a:lnTo>
                    <a:pt x="40" y="264"/>
                  </a:lnTo>
                  <a:lnTo>
                    <a:pt x="34" y="265"/>
                  </a:lnTo>
                  <a:lnTo>
                    <a:pt x="29" y="266"/>
                  </a:lnTo>
                  <a:lnTo>
                    <a:pt x="24" y="267"/>
                  </a:lnTo>
                  <a:lnTo>
                    <a:pt x="18" y="269"/>
                  </a:lnTo>
                  <a:lnTo>
                    <a:pt x="13" y="270"/>
                  </a:lnTo>
                  <a:lnTo>
                    <a:pt x="9" y="271"/>
                  </a:lnTo>
                  <a:lnTo>
                    <a:pt x="4" y="273"/>
                  </a:lnTo>
                  <a:lnTo>
                    <a:pt x="1" y="274"/>
                  </a:lnTo>
                  <a:lnTo>
                    <a:pt x="1" y="273"/>
                  </a:lnTo>
                  <a:lnTo>
                    <a:pt x="1" y="272"/>
                  </a:lnTo>
                  <a:lnTo>
                    <a:pt x="0" y="271"/>
                  </a:lnTo>
                  <a:lnTo>
                    <a:pt x="0" y="270"/>
                  </a:lnTo>
                  <a:lnTo>
                    <a:pt x="18" y="262"/>
                  </a:lnTo>
                  <a:lnTo>
                    <a:pt x="33" y="249"/>
                  </a:lnTo>
                  <a:lnTo>
                    <a:pt x="42" y="234"/>
                  </a:lnTo>
                  <a:lnTo>
                    <a:pt x="49" y="218"/>
                  </a:lnTo>
                  <a:lnTo>
                    <a:pt x="52" y="201"/>
                  </a:lnTo>
                  <a:lnTo>
                    <a:pt x="55" y="186"/>
                  </a:lnTo>
                  <a:lnTo>
                    <a:pt x="55" y="172"/>
                  </a:lnTo>
                  <a:lnTo>
                    <a:pt x="55" y="161"/>
                  </a:lnTo>
                  <a:lnTo>
                    <a:pt x="54" y="152"/>
                  </a:lnTo>
                  <a:lnTo>
                    <a:pt x="52" y="142"/>
                  </a:lnTo>
                  <a:lnTo>
                    <a:pt x="49" y="130"/>
                  </a:lnTo>
                  <a:lnTo>
                    <a:pt x="46" y="118"/>
                  </a:lnTo>
                  <a:lnTo>
                    <a:pt x="52" y="116"/>
                  </a:lnTo>
                  <a:lnTo>
                    <a:pt x="62" y="112"/>
                  </a:lnTo>
                  <a:lnTo>
                    <a:pt x="70" y="104"/>
                  </a:lnTo>
                  <a:lnTo>
                    <a:pt x="79" y="95"/>
                  </a:lnTo>
                  <a:lnTo>
                    <a:pt x="86" y="84"/>
                  </a:lnTo>
                  <a:lnTo>
                    <a:pt x="90" y="73"/>
                  </a:lnTo>
                  <a:lnTo>
                    <a:pt x="92" y="61"/>
                  </a:lnTo>
                  <a:lnTo>
                    <a:pt x="88" y="48"/>
                  </a:lnTo>
                  <a:lnTo>
                    <a:pt x="97" y="47"/>
                  </a:lnTo>
                  <a:lnTo>
                    <a:pt x="110" y="44"/>
                  </a:lnTo>
                  <a:lnTo>
                    <a:pt x="123" y="39"/>
                  </a:lnTo>
                  <a:lnTo>
                    <a:pt x="138" y="32"/>
                  </a:lnTo>
                  <a:lnTo>
                    <a:pt x="150" y="25"/>
                  </a:lnTo>
                  <a:lnTo>
                    <a:pt x="163" y="17"/>
                  </a:lnTo>
                  <a:lnTo>
                    <a:pt x="173" y="8"/>
                  </a:lnTo>
                  <a:lnTo>
                    <a:pt x="180" y="0"/>
                  </a:lnTo>
                  <a:lnTo>
                    <a:pt x="180" y="10"/>
                  </a:lnTo>
                  <a:lnTo>
                    <a:pt x="181" y="23"/>
                  </a:lnTo>
                  <a:lnTo>
                    <a:pt x="184" y="37"/>
                  </a:lnTo>
                  <a:lnTo>
                    <a:pt x="188" y="50"/>
                  </a:lnTo>
                  <a:lnTo>
                    <a:pt x="194" y="62"/>
                  </a:lnTo>
                  <a:lnTo>
                    <a:pt x="202" y="74"/>
                  </a:lnTo>
                  <a:lnTo>
                    <a:pt x="211" y="83"/>
                  </a:lnTo>
                  <a:lnTo>
                    <a:pt x="222" y="90"/>
                  </a:lnTo>
                  <a:lnTo>
                    <a:pt x="215" y="91"/>
                  </a:lnTo>
                  <a:lnTo>
                    <a:pt x="208" y="93"/>
                  </a:lnTo>
                  <a:lnTo>
                    <a:pt x="201" y="97"/>
                  </a:lnTo>
                  <a:lnTo>
                    <a:pt x="195" y="101"/>
                  </a:lnTo>
                  <a:lnTo>
                    <a:pt x="191" y="107"/>
                  </a:lnTo>
                  <a:lnTo>
                    <a:pt x="190" y="115"/>
                  </a:lnTo>
                  <a:lnTo>
                    <a:pt x="190" y="123"/>
                  </a:lnTo>
                  <a:lnTo>
                    <a:pt x="194" y="133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410" name="Freeform 284"/>
            <p:cNvSpPr>
              <a:spLocks/>
            </p:cNvSpPr>
            <p:nvPr/>
          </p:nvSpPr>
          <p:spPr bwMode="auto">
            <a:xfrm>
              <a:off x="315" y="25"/>
              <a:ext cx="66" cy="132"/>
            </a:xfrm>
            <a:custGeom>
              <a:avLst/>
              <a:gdLst>
                <a:gd name="T0" fmla="*/ 1 w 131"/>
                <a:gd name="T1" fmla="*/ 2 h 265"/>
                <a:gd name="T2" fmla="*/ 1 w 131"/>
                <a:gd name="T3" fmla="*/ 1 h 265"/>
                <a:gd name="T4" fmla="*/ 1 w 131"/>
                <a:gd name="T5" fmla="*/ 1 h 265"/>
                <a:gd name="T6" fmla="*/ 1 w 131"/>
                <a:gd name="T7" fmla="*/ 1 h 265"/>
                <a:gd name="T8" fmla="*/ 1 w 131"/>
                <a:gd name="T9" fmla="*/ 1 h 265"/>
                <a:gd name="T10" fmla="*/ 1 w 131"/>
                <a:gd name="T11" fmla="*/ 1 h 265"/>
                <a:gd name="T12" fmla="*/ 1 w 131"/>
                <a:gd name="T13" fmla="*/ 1 h 265"/>
                <a:gd name="T14" fmla="*/ 1 w 131"/>
                <a:gd name="T15" fmla="*/ 1 h 265"/>
                <a:gd name="T16" fmla="*/ 1 w 131"/>
                <a:gd name="T17" fmla="*/ 1 h 265"/>
                <a:gd name="T18" fmla="*/ 1 w 131"/>
                <a:gd name="T19" fmla="*/ 1 h 265"/>
                <a:gd name="T20" fmla="*/ 1 w 131"/>
                <a:gd name="T21" fmla="*/ 1 h 265"/>
                <a:gd name="T22" fmla="*/ 1 w 131"/>
                <a:gd name="T23" fmla="*/ 1 h 265"/>
                <a:gd name="T24" fmla="*/ 1 w 131"/>
                <a:gd name="T25" fmla="*/ 1 h 265"/>
                <a:gd name="T26" fmla="*/ 1 w 131"/>
                <a:gd name="T27" fmla="*/ 1 h 265"/>
                <a:gd name="T28" fmla="*/ 1 w 131"/>
                <a:gd name="T29" fmla="*/ 1 h 265"/>
                <a:gd name="T30" fmla="*/ 1 w 131"/>
                <a:gd name="T31" fmla="*/ 1 h 265"/>
                <a:gd name="T32" fmla="*/ 1 w 131"/>
                <a:gd name="T33" fmla="*/ 1 h 265"/>
                <a:gd name="T34" fmla="*/ 1 w 131"/>
                <a:gd name="T35" fmla="*/ 1 h 265"/>
                <a:gd name="T36" fmla="*/ 1 w 131"/>
                <a:gd name="T37" fmla="*/ 1 h 265"/>
                <a:gd name="T38" fmla="*/ 1 w 131"/>
                <a:gd name="T39" fmla="*/ 1 h 265"/>
                <a:gd name="T40" fmla="*/ 1 w 131"/>
                <a:gd name="T41" fmla="*/ 1 h 265"/>
                <a:gd name="T42" fmla="*/ 1 w 131"/>
                <a:gd name="T43" fmla="*/ 1 h 265"/>
                <a:gd name="T44" fmla="*/ 1 w 131"/>
                <a:gd name="T45" fmla="*/ 1 h 265"/>
                <a:gd name="T46" fmla="*/ 1 w 131"/>
                <a:gd name="T47" fmla="*/ 1 h 265"/>
                <a:gd name="T48" fmla="*/ 1 w 131"/>
                <a:gd name="T49" fmla="*/ 1 h 265"/>
                <a:gd name="T50" fmla="*/ 1 w 131"/>
                <a:gd name="T51" fmla="*/ 1 h 265"/>
                <a:gd name="T52" fmla="*/ 1 w 131"/>
                <a:gd name="T53" fmla="*/ 1 h 265"/>
                <a:gd name="T54" fmla="*/ 1 w 131"/>
                <a:gd name="T55" fmla="*/ 1 h 265"/>
                <a:gd name="T56" fmla="*/ 1 w 131"/>
                <a:gd name="T57" fmla="*/ 1 h 265"/>
                <a:gd name="T58" fmla="*/ 1 w 131"/>
                <a:gd name="T59" fmla="*/ 1 h 265"/>
                <a:gd name="T60" fmla="*/ 1 w 131"/>
                <a:gd name="T61" fmla="*/ 1 h 265"/>
                <a:gd name="T62" fmla="*/ 1 w 131"/>
                <a:gd name="T63" fmla="*/ 1 h 265"/>
                <a:gd name="T64" fmla="*/ 0 w 131"/>
                <a:gd name="T65" fmla="*/ 1 h 265"/>
                <a:gd name="T66" fmla="*/ 1 w 131"/>
                <a:gd name="T67" fmla="*/ 0 h 265"/>
                <a:gd name="T68" fmla="*/ 1 w 131"/>
                <a:gd name="T69" fmla="*/ 0 h 265"/>
                <a:gd name="T70" fmla="*/ 1 w 131"/>
                <a:gd name="T71" fmla="*/ 0 h 265"/>
                <a:gd name="T72" fmla="*/ 1 w 131"/>
                <a:gd name="T73" fmla="*/ 0 h 265"/>
                <a:gd name="T74" fmla="*/ 2 w 131"/>
                <a:gd name="T75" fmla="*/ 0 h 265"/>
                <a:gd name="T76" fmla="*/ 1 w 131"/>
                <a:gd name="T77" fmla="*/ 0 h 265"/>
                <a:gd name="T78" fmla="*/ 1 w 131"/>
                <a:gd name="T79" fmla="*/ 0 h 265"/>
                <a:gd name="T80" fmla="*/ 1 w 131"/>
                <a:gd name="T81" fmla="*/ 0 h 265"/>
                <a:gd name="T82" fmla="*/ 1 w 131"/>
                <a:gd name="T83" fmla="*/ 0 h 265"/>
                <a:gd name="T84" fmla="*/ 1 w 131"/>
                <a:gd name="T85" fmla="*/ 0 h 265"/>
                <a:gd name="T86" fmla="*/ 1 w 131"/>
                <a:gd name="T87" fmla="*/ 1 h 265"/>
                <a:gd name="T88" fmla="*/ 1 w 131"/>
                <a:gd name="T89" fmla="*/ 1 h 265"/>
                <a:gd name="T90" fmla="*/ 1 w 131"/>
                <a:gd name="T91" fmla="*/ 1 h 265"/>
                <a:gd name="T92" fmla="*/ 1 w 131"/>
                <a:gd name="T93" fmla="*/ 1 h 265"/>
                <a:gd name="T94" fmla="*/ 1 w 131"/>
                <a:gd name="T95" fmla="*/ 2 h 265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0" t="0" r="r" b="b"/>
              <a:pathLst>
                <a:path w="131" h="265">
                  <a:moveTo>
                    <a:pt x="73" y="265"/>
                  </a:moveTo>
                  <a:lnTo>
                    <a:pt x="70" y="261"/>
                  </a:lnTo>
                  <a:lnTo>
                    <a:pt x="67" y="257"/>
                  </a:lnTo>
                  <a:lnTo>
                    <a:pt x="61" y="253"/>
                  </a:lnTo>
                  <a:lnTo>
                    <a:pt x="53" y="253"/>
                  </a:lnTo>
                  <a:lnTo>
                    <a:pt x="48" y="253"/>
                  </a:lnTo>
                  <a:lnTo>
                    <a:pt x="45" y="252"/>
                  </a:lnTo>
                  <a:lnTo>
                    <a:pt x="41" y="250"/>
                  </a:lnTo>
                  <a:lnTo>
                    <a:pt x="39" y="247"/>
                  </a:lnTo>
                  <a:lnTo>
                    <a:pt x="43" y="243"/>
                  </a:lnTo>
                  <a:lnTo>
                    <a:pt x="47" y="237"/>
                  </a:lnTo>
                  <a:lnTo>
                    <a:pt x="51" y="234"/>
                  </a:lnTo>
                  <a:lnTo>
                    <a:pt x="54" y="231"/>
                  </a:lnTo>
                  <a:lnTo>
                    <a:pt x="63" y="231"/>
                  </a:lnTo>
                  <a:lnTo>
                    <a:pt x="70" y="230"/>
                  </a:lnTo>
                  <a:lnTo>
                    <a:pt x="75" y="227"/>
                  </a:lnTo>
                  <a:lnTo>
                    <a:pt x="79" y="222"/>
                  </a:lnTo>
                  <a:lnTo>
                    <a:pt x="81" y="220"/>
                  </a:lnTo>
                  <a:lnTo>
                    <a:pt x="81" y="216"/>
                  </a:lnTo>
                  <a:lnTo>
                    <a:pt x="82" y="214"/>
                  </a:lnTo>
                  <a:lnTo>
                    <a:pt x="82" y="212"/>
                  </a:lnTo>
                  <a:lnTo>
                    <a:pt x="81" y="209"/>
                  </a:lnTo>
                  <a:lnTo>
                    <a:pt x="79" y="206"/>
                  </a:lnTo>
                  <a:lnTo>
                    <a:pt x="78" y="204"/>
                  </a:lnTo>
                  <a:lnTo>
                    <a:pt x="77" y="201"/>
                  </a:lnTo>
                  <a:lnTo>
                    <a:pt x="71" y="198"/>
                  </a:lnTo>
                  <a:lnTo>
                    <a:pt x="64" y="197"/>
                  </a:lnTo>
                  <a:lnTo>
                    <a:pt x="58" y="198"/>
                  </a:lnTo>
                  <a:lnTo>
                    <a:pt x="52" y="200"/>
                  </a:lnTo>
                  <a:lnTo>
                    <a:pt x="48" y="205"/>
                  </a:lnTo>
                  <a:lnTo>
                    <a:pt x="47" y="208"/>
                  </a:lnTo>
                  <a:lnTo>
                    <a:pt x="47" y="212"/>
                  </a:lnTo>
                  <a:lnTo>
                    <a:pt x="48" y="215"/>
                  </a:lnTo>
                  <a:lnTo>
                    <a:pt x="44" y="220"/>
                  </a:lnTo>
                  <a:lnTo>
                    <a:pt x="38" y="224"/>
                  </a:lnTo>
                  <a:lnTo>
                    <a:pt x="33" y="228"/>
                  </a:lnTo>
                  <a:lnTo>
                    <a:pt x="31" y="230"/>
                  </a:lnTo>
                  <a:lnTo>
                    <a:pt x="30" y="228"/>
                  </a:lnTo>
                  <a:lnTo>
                    <a:pt x="28" y="227"/>
                  </a:lnTo>
                  <a:lnTo>
                    <a:pt x="25" y="224"/>
                  </a:lnTo>
                  <a:lnTo>
                    <a:pt x="23" y="223"/>
                  </a:lnTo>
                  <a:lnTo>
                    <a:pt x="25" y="219"/>
                  </a:lnTo>
                  <a:lnTo>
                    <a:pt x="28" y="213"/>
                  </a:lnTo>
                  <a:lnTo>
                    <a:pt x="29" y="208"/>
                  </a:lnTo>
                  <a:lnTo>
                    <a:pt x="30" y="204"/>
                  </a:lnTo>
                  <a:lnTo>
                    <a:pt x="34" y="200"/>
                  </a:lnTo>
                  <a:lnTo>
                    <a:pt x="38" y="197"/>
                  </a:lnTo>
                  <a:lnTo>
                    <a:pt x="41" y="192"/>
                  </a:lnTo>
                  <a:lnTo>
                    <a:pt x="43" y="187"/>
                  </a:lnTo>
                  <a:lnTo>
                    <a:pt x="43" y="185"/>
                  </a:lnTo>
                  <a:lnTo>
                    <a:pt x="43" y="184"/>
                  </a:lnTo>
                  <a:lnTo>
                    <a:pt x="43" y="182"/>
                  </a:lnTo>
                  <a:lnTo>
                    <a:pt x="43" y="181"/>
                  </a:lnTo>
                  <a:lnTo>
                    <a:pt x="40" y="176"/>
                  </a:lnTo>
                  <a:lnTo>
                    <a:pt x="38" y="173"/>
                  </a:lnTo>
                  <a:lnTo>
                    <a:pt x="33" y="170"/>
                  </a:lnTo>
                  <a:lnTo>
                    <a:pt x="26" y="168"/>
                  </a:lnTo>
                  <a:lnTo>
                    <a:pt x="24" y="168"/>
                  </a:lnTo>
                  <a:lnTo>
                    <a:pt x="21" y="168"/>
                  </a:lnTo>
                  <a:lnTo>
                    <a:pt x="17" y="169"/>
                  </a:lnTo>
                  <a:lnTo>
                    <a:pt x="15" y="170"/>
                  </a:lnTo>
                  <a:lnTo>
                    <a:pt x="13" y="171"/>
                  </a:lnTo>
                  <a:lnTo>
                    <a:pt x="10" y="173"/>
                  </a:lnTo>
                  <a:lnTo>
                    <a:pt x="8" y="175"/>
                  </a:lnTo>
                  <a:lnTo>
                    <a:pt x="7" y="176"/>
                  </a:lnTo>
                  <a:lnTo>
                    <a:pt x="0" y="152"/>
                  </a:lnTo>
                  <a:lnTo>
                    <a:pt x="2" y="125"/>
                  </a:lnTo>
                  <a:lnTo>
                    <a:pt x="11" y="100"/>
                  </a:lnTo>
                  <a:lnTo>
                    <a:pt x="28" y="75"/>
                  </a:lnTo>
                  <a:lnTo>
                    <a:pt x="47" y="53"/>
                  </a:lnTo>
                  <a:lnTo>
                    <a:pt x="69" y="33"/>
                  </a:lnTo>
                  <a:lnTo>
                    <a:pt x="92" y="18"/>
                  </a:lnTo>
                  <a:lnTo>
                    <a:pt x="112" y="8"/>
                  </a:lnTo>
                  <a:lnTo>
                    <a:pt x="117" y="4"/>
                  </a:lnTo>
                  <a:lnTo>
                    <a:pt x="125" y="1"/>
                  </a:lnTo>
                  <a:lnTo>
                    <a:pt x="131" y="0"/>
                  </a:lnTo>
                  <a:lnTo>
                    <a:pt x="128" y="4"/>
                  </a:lnTo>
                  <a:lnTo>
                    <a:pt x="120" y="16"/>
                  </a:lnTo>
                  <a:lnTo>
                    <a:pt x="113" y="31"/>
                  </a:lnTo>
                  <a:lnTo>
                    <a:pt x="107" y="46"/>
                  </a:lnTo>
                  <a:lnTo>
                    <a:pt x="106" y="62"/>
                  </a:lnTo>
                  <a:lnTo>
                    <a:pt x="107" y="72"/>
                  </a:lnTo>
                  <a:lnTo>
                    <a:pt x="111" y="84"/>
                  </a:lnTo>
                  <a:lnTo>
                    <a:pt x="114" y="98"/>
                  </a:lnTo>
                  <a:lnTo>
                    <a:pt x="119" y="113"/>
                  </a:lnTo>
                  <a:lnTo>
                    <a:pt x="122" y="125"/>
                  </a:lnTo>
                  <a:lnTo>
                    <a:pt x="125" y="137"/>
                  </a:lnTo>
                  <a:lnTo>
                    <a:pt x="127" y="147"/>
                  </a:lnTo>
                  <a:lnTo>
                    <a:pt x="128" y="156"/>
                  </a:lnTo>
                  <a:lnTo>
                    <a:pt x="128" y="167"/>
                  </a:lnTo>
                  <a:lnTo>
                    <a:pt x="128" y="181"/>
                  </a:lnTo>
                  <a:lnTo>
                    <a:pt x="125" y="196"/>
                  </a:lnTo>
                  <a:lnTo>
                    <a:pt x="122" y="213"/>
                  </a:lnTo>
                  <a:lnTo>
                    <a:pt x="115" y="229"/>
                  </a:lnTo>
                  <a:lnTo>
                    <a:pt x="106" y="244"/>
                  </a:lnTo>
                  <a:lnTo>
                    <a:pt x="91" y="257"/>
                  </a:lnTo>
                  <a:lnTo>
                    <a:pt x="73" y="265"/>
                  </a:lnTo>
                  <a:close/>
                </a:path>
              </a:pathLst>
            </a:custGeom>
            <a:solidFill>
              <a:srgbClr val="FF00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411" name="Freeform 285"/>
            <p:cNvSpPr>
              <a:spLocks/>
            </p:cNvSpPr>
            <p:nvPr/>
          </p:nvSpPr>
          <p:spPr bwMode="auto">
            <a:xfrm>
              <a:off x="212" y="89"/>
              <a:ext cx="320" cy="225"/>
            </a:xfrm>
            <a:custGeom>
              <a:avLst/>
              <a:gdLst>
                <a:gd name="T0" fmla="*/ 3 w 640"/>
                <a:gd name="T1" fmla="*/ 3 h 450"/>
                <a:gd name="T2" fmla="*/ 3 w 640"/>
                <a:gd name="T3" fmla="*/ 4 h 450"/>
                <a:gd name="T4" fmla="*/ 2 w 640"/>
                <a:gd name="T5" fmla="*/ 4 h 450"/>
                <a:gd name="T6" fmla="*/ 2 w 640"/>
                <a:gd name="T7" fmla="*/ 3 h 450"/>
                <a:gd name="T8" fmla="*/ 2 w 640"/>
                <a:gd name="T9" fmla="*/ 3 h 450"/>
                <a:gd name="T10" fmla="*/ 2 w 640"/>
                <a:gd name="T11" fmla="*/ 2 h 450"/>
                <a:gd name="T12" fmla="*/ 2 w 640"/>
                <a:gd name="T13" fmla="*/ 2 h 450"/>
                <a:gd name="T14" fmla="*/ 2 w 640"/>
                <a:gd name="T15" fmla="*/ 2 h 450"/>
                <a:gd name="T16" fmla="*/ 2 w 640"/>
                <a:gd name="T17" fmla="*/ 2 h 450"/>
                <a:gd name="T18" fmla="*/ 2 w 640"/>
                <a:gd name="T19" fmla="*/ 3 h 450"/>
                <a:gd name="T20" fmla="*/ 1 w 640"/>
                <a:gd name="T21" fmla="*/ 3 h 450"/>
                <a:gd name="T22" fmla="*/ 1 w 640"/>
                <a:gd name="T23" fmla="*/ 3 h 450"/>
                <a:gd name="T24" fmla="*/ 0 w 640"/>
                <a:gd name="T25" fmla="*/ 2 h 450"/>
                <a:gd name="T26" fmla="*/ 1 w 640"/>
                <a:gd name="T27" fmla="*/ 2 h 450"/>
                <a:gd name="T28" fmla="*/ 1 w 640"/>
                <a:gd name="T29" fmla="*/ 2 h 450"/>
                <a:gd name="T30" fmla="*/ 2 w 640"/>
                <a:gd name="T31" fmla="*/ 2 h 450"/>
                <a:gd name="T32" fmla="*/ 2 w 640"/>
                <a:gd name="T33" fmla="*/ 2 h 450"/>
                <a:gd name="T34" fmla="*/ 2 w 640"/>
                <a:gd name="T35" fmla="*/ 2 h 450"/>
                <a:gd name="T36" fmla="*/ 2 w 640"/>
                <a:gd name="T37" fmla="*/ 2 h 450"/>
                <a:gd name="T38" fmla="*/ 2 w 640"/>
                <a:gd name="T39" fmla="*/ 2 h 450"/>
                <a:gd name="T40" fmla="*/ 2 w 640"/>
                <a:gd name="T41" fmla="*/ 2 h 450"/>
                <a:gd name="T42" fmla="*/ 2 w 640"/>
                <a:gd name="T43" fmla="*/ 2 h 450"/>
                <a:gd name="T44" fmla="*/ 2 w 640"/>
                <a:gd name="T45" fmla="*/ 2 h 450"/>
                <a:gd name="T46" fmla="*/ 2 w 640"/>
                <a:gd name="T47" fmla="*/ 2 h 450"/>
                <a:gd name="T48" fmla="*/ 3 w 640"/>
                <a:gd name="T49" fmla="*/ 2 h 450"/>
                <a:gd name="T50" fmla="*/ 3 w 640"/>
                <a:gd name="T51" fmla="*/ 2 h 450"/>
                <a:gd name="T52" fmla="*/ 3 w 640"/>
                <a:gd name="T53" fmla="*/ 2 h 450"/>
                <a:gd name="T54" fmla="*/ 3 w 640"/>
                <a:gd name="T55" fmla="*/ 1 h 450"/>
                <a:gd name="T56" fmla="*/ 4 w 640"/>
                <a:gd name="T57" fmla="*/ 1 h 450"/>
                <a:gd name="T58" fmla="*/ 4 w 640"/>
                <a:gd name="T59" fmla="*/ 0 h 450"/>
                <a:gd name="T60" fmla="*/ 5 w 640"/>
                <a:gd name="T61" fmla="*/ 1 h 450"/>
                <a:gd name="T62" fmla="*/ 5 w 640"/>
                <a:gd name="T63" fmla="*/ 1 h 450"/>
                <a:gd name="T64" fmla="*/ 5 w 640"/>
                <a:gd name="T65" fmla="*/ 1 h 450"/>
                <a:gd name="T66" fmla="*/ 5 w 640"/>
                <a:gd name="T67" fmla="*/ 1 h 450"/>
                <a:gd name="T68" fmla="*/ 5 w 640"/>
                <a:gd name="T69" fmla="*/ 2 h 450"/>
                <a:gd name="T70" fmla="*/ 4 w 640"/>
                <a:gd name="T71" fmla="*/ 2 h 450"/>
                <a:gd name="T72" fmla="*/ 4 w 640"/>
                <a:gd name="T73" fmla="*/ 2 h 450"/>
                <a:gd name="T74" fmla="*/ 3 w 640"/>
                <a:gd name="T75" fmla="*/ 2 h 450"/>
                <a:gd name="T76" fmla="*/ 3 w 640"/>
                <a:gd name="T77" fmla="*/ 2 h 450"/>
                <a:gd name="T78" fmla="*/ 3 w 640"/>
                <a:gd name="T79" fmla="*/ 2 h 450"/>
                <a:gd name="T80" fmla="*/ 3 w 640"/>
                <a:gd name="T81" fmla="*/ 2 h 450"/>
                <a:gd name="T82" fmla="*/ 3 w 640"/>
                <a:gd name="T83" fmla="*/ 2 h 450"/>
                <a:gd name="T84" fmla="*/ 3 w 640"/>
                <a:gd name="T85" fmla="*/ 2 h 450"/>
                <a:gd name="T86" fmla="*/ 3 w 640"/>
                <a:gd name="T87" fmla="*/ 2 h 450"/>
                <a:gd name="T88" fmla="*/ 4 w 640"/>
                <a:gd name="T89" fmla="*/ 2 h 450"/>
                <a:gd name="T90" fmla="*/ 4 w 640"/>
                <a:gd name="T91" fmla="*/ 2 h 450"/>
                <a:gd name="T92" fmla="*/ 4 w 640"/>
                <a:gd name="T93" fmla="*/ 3 h 450"/>
                <a:gd name="T94" fmla="*/ 4 w 640"/>
                <a:gd name="T95" fmla="*/ 3 h 450"/>
                <a:gd name="T96" fmla="*/ 3 w 640"/>
                <a:gd name="T97" fmla="*/ 3 h 450"/>
                <a:gd name="T98" fmla="*/ 3 w 640"/>
                <a:gd name="T99" fmla="*/ 3 h 450"/>
                <a:gd name="T100" fmla="*/ 3 w 640"/>
                <a:gd name="T101" fmla="*/ 2 h 450"/>
                <a:gd name="T102" fmla="*/ 3 w 640"/>
                <a:gd name="T103" fmla="*/ 2 h 450"/>
                <a:gd name="T104" fmla="*/ 2 w 640"/>
                <a:gd name="T105" fmla="*/ 2 h 450"/>
                <a:gd name="T106" fmla="*/ 2 w 640"/>
                <a:gd name="T107" fmla="*/ 2 h 450"/>
                <a:gd name="T108" fmla="*/ 2 w 640"/>
                <a:gd name="T109" fmla="*/ 2 h 450"/>
                <a:gd name="T110" fmla="*/ 3 w 640"/>
                <a:gd name="T111" fmla="*/ 2 h 450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640" h="450">
                  <a:moveTo>
                    <a:pt x="305" y="266"/>
                  </a:moveTo>
                  <a:lnTo>
                    <a:pt x="312" y="298"/>
                  </a:lnTo>
                  <a:lnTo>
                    <a:pt x="312" y="330"/>
                  </a:lnTo>
                  <a:lnTo>
                    <a:pt x="306" y="360"/>
                  </a:lnTo>
                  <a:lnTo>
                    <a:pt x="296" y="383"/>
                  </a:lnTo>
                  <a:lnTo>
                    <a:pt x="284" y="401"/>
                  </a:lnTo>
                  <a:lnTo>
                    <a:pt x="275" y="417"/>
                  </a:lnTo>
                  <a:lnTo>
                    <a:pt x="268" y="432"/>
                  </a:lnTo>
                  <a:lnTo>
                    <a:pt x="262" y="450"/>
                  </a:lnTo>
                  <a:lnTo>
                    <a:pt x="261" y="445"/>
                  </a:lnTo>
                  <a:lnTo>
                    <a:pt x="258" y="435"/>
                  </a:lnTo>
                  <a:lnTo>
                    <a:pt x="253" y="425"/>
                  </a:lnTo>
                  <a:lnTo>
                    <a:pt x="247" y="415"/>
                  </a:lnTo>
                  <a:lnTo>
                    <a:pt x="240" y="403"/>
                  </a:lnTo>
                  <a:lnTo>
                    <a:pt x="232" y="393"/>
                  </a:lnTo>
                  <a:lnTo>
                    <a:pt x="224" y="382"/>
                  </a:lnTo>
                  <a:lnTo>
                    <a:pt x="216" y="375"/>
                  </a:lnTo>
                  <a:lnTo>
                    <a:pt x="207" y="368"/>
                  </a:lnTo>
                  <a:lnTo>
                    <a:pt x="200" y="360"/>
                  </a:lnTo>
                  <a:lnTo>
                    <a:pt x="194" y="352"/>
                  </a:lnTo>
                  <a:lnTo>
                    <a:pt x="190" y="344"/>
                  </a:lnTo>
                  <a:lnTo>
                    <a:pt x="181" y="319"/>
                  </a:lnTo>
                  <a:lnTo>
                    <a:pt x="178" y="295"/>
                  </a:lnTo>
                  <a:lnTo>
                    <a:pt x="179" y="273"/>
                  </a:lnTo>
                  <a:lnTo>
                    <a:pt x="182" y="257"/>
                  </a:lnTo>
                  <a:lnTo>
                    <a:pt x="185" y="249"/>
                  </a:lnTo>
                  <a:lnTo>
                    <a:pt x="190" y="239"/>
                  </a:lnTo>
                  <a:lnTo>
                    <a:pt x="194" y="230"/>
                  </a:lnTo>
                  <a:lnTo>
                    <a:pt x="201" y="222"/>
                  </a:lnTo>
                  <a:lnTo>
                    <a:pt x="208" y="213"/>
                  </a:lnTo>
                  <a:lnTo>
                    <a:pt x="215" y="202"/>
                  </a:lnTo>
                  <a:lnTo>
                    <a:pt x="221" y="192"/>
                  </a:lnTo>
                  <a:lnTo>
                    <a:pt x="227" y="182"/>
                  </a:lnTo>
                  <a:lnTo>
                    <a:pt x="229" y="175"/>
                  </a:lnTo>
                  <a:lnTo>
                    <a:pt x="230" y="167"/>
                  </a:lnTo>
                  <a:lnTo>
                    <a:pt x="229" y="161"/>
                  </a:lnTo>
                  <a:lnTo>
                    <a:pt x="227" y="160"/>
                  </a:lnTo>
                  <a:lnTo>
                    <a:pt x="221" y="163"/>
                  </a:lnTo>
                  <a:lnTo>
                    <a:pt x="217" y="169"/>
                  </a:lnTo>
                  <a:lnTo>
                    <a:pt x="215" y="176"/>
                  </a:lnTo>
                  <a:lnTo>
                    <a:pt x="213" y="182"/>
                  </a:lnTo>
                  <a:lnTo>
                    <a:pt x="211" y="191"/>
                  </a:lnTo>
                  <a:lnTo>
                    <a:pt x="207" y="200"/>
                  </a:lnTo>
                  <a:lnTo>
                    <a:pt x="202" y="208"/>
                  </a:lnTo>
                  <a:lnTo>
                    <a:pt x="198" y="216"/>
                  </a:lnTo>
                  <a:lnTo>
                    <a:pt x="188" y="231"/>
                  </a:lnTo>
                  <a:lnTo>
                    <a:pt x="175" y="244"/>
                  </a:lnTo>
                  <a:lnTo>
                    <a:pt x="161" y="255"/>
                  </a:lnTo>
                  <a:lnTo>
                    <a:pt x="147" y="264"/>
                  </a:lnTo>
                  <a:lnTo>
                    <a:pt x="132" y="269"/>
                  </a:lnTo>
                  <a:lnTo>
                    <a:pt x="117" y="274"/>
                  </a:lnTo>
                  <a:lnTo>
                    <a:pt x="103" y="276"/>
                  </a:lnTo>
                  <a:lnTo>
                    <a:pt x="90" y="276"/>
                  </a:lnTo>
                  <a:lnTo>
                    <a:pt x="85" y="275"/>
                  </a:lnTo>
                  <a:lnTo>
                    <a:pt x="80" y="274"/>
                  </a:lnTo>
                  <a:lnTo>
                    <a:pt x="76" y="274"/>
                  </a:lnTo>
                  <a:lnTo>
                    <a:pt x="72" y="273"/>
                  </a:lnTo>
                  <a:lnTo>
                    <a:pt x="64" y="269"/>
                  </a:lnTo>
                  <a:lnTo>
                    <a:pt x="56" y="266"/>
                  </a:lnTo>
                  <a:lnTo>
                    <a:pt x="48" y="262"/>
                  </a:lnTo>
                  <a:lnTo>
                    <a:pt x="40" y="258"/>
                  </a:lnTo>
                  <a:lnTo>
                    <a:pt x="32" y="254"/>
                  </a:lnTo>
                  <a:lnTo>
                    <a:pt x="22" y="250"/>
                  </a:lnTo>
                  <a:lnTo>
                    <a:pt x="11" y="245"/>
                  </a:lnTo>
                  <a:lnTo>
                    <a:pt x="0" y="241"/>
                  </a:lnTo>
                  <a:lnTo>
                    <a:pt x="7" y="238"/>
                  </a:lnTo>
                  <a:lnTo>
                    <a:pt x="14" y="236"/>
                  </a:lnTo>
                  <a:lnTo>
                    <a:pt x="23" y="234"/>
                  </a:lnTo>
                  <a:lnTo>
                    <a:pt x="32" y="230"/>
                  </a:lnTo>
                  <a:lnTo>
                    <a:pt x="40" y="226"/>
                  </a:lnTo>
                  <a:lnTo>
                    <a:pt x="48" y="221"/>
                  </a:lnTo>
                  <a:lnTo>
                    <a:pt x="55" y="214"/>
                  </a:lnTo>
                  <a:lnTo>
                    <a:pt x="60" y="207"/>
                  </a:lnTo>
                  <a:lnTo>
                    <a:pt x="67" y="196"/>
                  </a:lnTo>
                  <a:lnTo>
                    <a:pt x="75" y="183"/>
                  </a:lnTo>
                  <a:lnTo>
                    <a:pt x="86" y="170"/>
                  </a:lnTo>
                  <a:lnTo>
                    <a:pt x="99" y="157"/>
                  </a:lnTo>
                  <a:lnTo>
                    <a:pt x="113" y="148"/>
                  </a:lnTo>
                  <a:lnTo>
                    <a:pt x="128" y="141"/>
                  </a:lnTo>
                  <a:lnTo>
                    <a:pt x="145" y="138"/>
                  </a:lnTo>
                  <a:lnTo>
                    <a:pt x="161" y="140"/>
                  </a:lnTo>
                  <a:lnTo>
                    <a:pt x="168" y="144"/>
                  </a:lnTo>
                  <a:lnTo>
                    <a:pt x="176" y="144"/>
                  </a:lnTo>
                  <a:lnTo>
                    <a:pt x="183" y="143"/>
                  </a:lnTo>
                  <a:lnTo>
                    <a:pt x="188" y="139"/>
                  </a:lnTo>
                  <a:lnTo>
                    <a:pt x="191" y="137"/>
                  </a:lnTo>
                  <a:lnTo>
                    <a:pt x="194" y="137"/>
                  </a:lnTo>
                  <a:lnTo>
                    <a:pt x="198" y="137"/>
                  </a:lnTo>
                  <a:lnTo>
                    <a:pt x="201" y="138"/>
                  </a:lnTo>
                  <a:lnTo>
                    <a:pt x="196" y="143"/>
                  </a:lnTo>
                  <a:lnTo>
                    <a:pt x="191" y="149"/>
                  </a:lnTo>
                  <a:lnTo>
                    <a:pt x="186" y="156"/>
                  </a:lnTo>
                  <a:lnTo>
                    <a:pt x="185" y="163"/>
                  </a:lnTo>
                  <a:lnTo>
                    <a:pt x="185" y="164"/>
                  </a:lnTo>
                  <a:lnTo>
                    <a:pt x="186" y="167"/>
                  </a:lnTo>
                  <a:lnTo>
                    <a:pt x="186" y="168"/>
                  </a:lnTo>
                  <a:lnTo>
                    <a:pt x="188" y="169"/>
                  </a:lnTo>
                  <a:lnTo>
                    <a:pt x="189" y="170"/>
                  </a:lnTo>
                  <a:lnTo>
                    <a:pt x="191" y="171"/>
                  </a:lnTo>
                  <a:lnTo>
                    <a:pt x="192" y="171"/>
                  </a:lnTo>
                  <a:lnTo>
                    <a:pt x="193" y="172"/>
                  </a:lnTo>
                  <a:lnTo>
                    <a:pt x="199" y="174"/>
                  </a:lnTo>
                  <a:lnTo>
                    <a:pt x="206" y="172"/>
                  </a:lnTo>
                  <a:lnTo>
                    <a:pt x="211" y="170"/>
                  </a:lnTo>
                  <a:lnTo>
                    <a:pt x="215" y="167"/>
                  </a:lnTo>
                  <a:lnTo>
                    <a:pt x="217" y="160"/>
                  </a:lnTo>
                  <a:lnTo>
                    <a:pt x="219" y="153"/>
                  </a:lnTo>
                  <a:lnTo>
                    <a:pt x="216" y="147"/>
                  </a:lnTo>
                  <a:lnTo>
                    <a:pt x="214" y="141"/>
                  </a:lnTo>
                  <a:lnTo>
                    <a:pt x="212" y="138"/>
                  </a:lnTo>
                  <a:lnTo>
                    <a:pt x="212" y="136"/>
                  </a:lnTo>
                  <a:lnTo>
                    <a:pt x="214" y="134"/>
                  </a:lnTo>
                  <a:lnTo>
                    <a:pt x="216" y="133"/>
                  </a:lnTo>
                  <a:lnTo>
                    <a:pt x="217" y="134"/>
                  </a:lnTo>
                  <a:lnTo>
                    <a:pt x="219" y="137"/>
                  </a:lnTo>
                  <a:lnTo>
                    <a:pt x="220" y="140"/>
                  </a:lnTo>
                  <a:lnTo>
                    <a:pt x="221" y="145"/>
                  </a:lnTo>
                  <a:lnTo>
                    <a:pt x="222" y="149"/>
                  </a:lnTo>
                  <a:lnTo>
                    <a:pt x="227" y="154"/>
                  </a:lnTo>
                  <a:lnTo>
                    <a:pt x="232" y="154"/>
                  </a:lnTo>
                  <a:lnTo>
                    <a:pt x="242" y="149"/>
                  </a:lnTo>
                  <a:lnTo>
                    <a:pt x="245" y="153"/>
                  </a:lnTo>
                  <a:lnTo>
                    <a:pt x="250" y="155"/>
                  </a:lnTo>
                  <a:lnTo>
                    <a:pt x="255" y="157"/>
                  </a:lnTo>
                  <a:lnTo>
                    <a:pt x="261" y="157"/>
                  </a:lnTo>
                  <a:lnTo>
                    <a:pt x="266" y="156"/>
                  </a:lnTo>
                  <a:lnTo>
                    <a:pt x="272" y="154"/>
                  </a:lnTo>
                  <a:lnTo>
                    <a:pt x="276" y="148"/>
                  </a:lnTo>
                  <a:lnTo>
                    <a:pt x="280" y="141"/>
                  </a:lnTo>
                  <a:lnTo>
                    <a:pt x="283" y="140"/>
                  </a:lnTo>
                  <a:lnTo>
                    <a:pt x="288" y="138"/>
                  </a:lnTo>
                  <a:lnTo>
                    <a:pt x="292" y="137"/>
                  </a:lnTo>
                  <a:lnTo>
                    <a:pt x="297" y="136"/>
                  </a:lnTo>
                  <a:lnTo>
                    <a:pt x="303" y="134"/>
                  </a:lnTo>
                  <a:lnTo>
                    <a:pt x="308" y="133"/>
                  </a:lnTo>
                  <a:lnTo>
                    <a:pt x="313" y="132"/>
                  </a:lnTo>
                  <a:lnTo>
                    <a:pt x="319" y="131"/>
                  </a:lnTo>
                  <a:lnTo>
                    <a:pt x="328" y="125"/>
                  </a:lnTo>
                  <a:lnTo>
                    <a:pt x="336" y="114"/>
                  </a:lnTo>
                  <a:lnTo>
                    <a:pt x="343" y="95"/>
                  </a:lnTo>
                  <a:lnTo>
                    <a:pt x="351" y="72"/>
                  </a:lnTo>
                  <a:lnTo>
                    <a:pt x="364" y="46"/>
                  </a:lnTo>
                  <a:lnTo>
                    <a:pt x="381" y="27"/>
                  </a:lnTo>
                  <a:lnTo>
                    <a:pt x="399" y="15"/>
                  </a:lnTo>
                  <a:lnTo>
                    <a:pt x="419" y="6"/>
                  </a:lnTo>
                  <a:lnTo>
                    <a:pt x="437" y="2"/>
                  </a:lnTo>
                  <a:lnTo>
                    <a:pt x="454" y="0"/>
                  </a:lnTo>
                  <a:lnTo>
                    <a:pt x="466" y="0"/>
                  </a:lnTo>
                  <a:lnTo>
                    <a:pt x="473" y="0"/>
                  </a:lnTo>
                  <a:lnTo>
                    <a:pt x="479" y="0"/>
                  </a:lnTo>
                  <a:lnTo>
                    <a:pt x="486" y="1"/>
                  </a:lnTo>
                  <a:lnTo>
                    <a:pt x="495" y="2"/>
                  </a:lnTo>
                  <a:lnTo>
                    <a:pt x="505" y="3"/>
                  </a:lnTo>
                  <a:lnTo>
                    <a:pt x="517" y="6"/>
                  </a:lnTo>
                  <a:lnTo>
                    <a:pt x="527" y="9"/>
                  </a:lnTo>
                  <a:lnTo>
                    <a:pt x="539" y="13"/>
                  </a:lnTo>
                  <a:lnTo>
                    <a:pt x="548" y="18"/>
                  </a:lnTo>
                  <a:lnTo>
                    <a:pt x="557" y="23"/>
                  </a:lnTo>
                  <a:lnTo>
                    <a:pt x="568" y="26"/>
                  </a:lnTo>
                  <a:lnTo>
                    <a:pt x="579" y="28"/>
                  </a:lnTo>
                  <a:lnTo>
                    <a:pt x="589" y="31"/>
                  </a:lnTo>
                  <a:lnTo>
                    <a:pt x="601" y="32"/>
                  </a:lnTo>
                  <a:lnTo>
                    <a:pt x="611" y="32"/>
                  </a:lnTo>
                  <a:lnTo>
                    <a:pt x="621" y="32"/>
                  </a:lnTo>
                  <a:lnTo>
                    <a:pt x="630" y="31"/>
                  </a:lnTo>
                  <a:lnTo>
                    <a:pt x="640" y="31"/>
                  </a:lnTo>
                  <a:lnTo>
                    <a:pt x="640" y="34"/>
                  </a:lnTo>
                  <a:lnTo>
                    <a:pt x="636" y="39"/>
                  </a:lnTo>
                  <a:lnTo>
                    <a:pt x="631" y="43"/>
                  </a:lnTo>
                  <a:lnTo>
                    <a:pt x="622" y="56"/>
                  </a:lnTo>
                  <a:lnTo>
                    <a:pt x="610" y="72"/>
                  </a:lnTo>
                  <a:lnTo>
                    <a:pt x="596" y="91"/>
                  </a:lnTo>
                  <a:lnTo>
                    <a:pt x="583" y="108"/>
                  </a:lnTo>
                  <a:lnTo>
                    <a:pt x="568" y="125"/>
                  </a:lnTo>
                  <a:lnTo>
                    <a:pt x="553" y="140"/>
                  </a:lnTo>
                  <a:lnTo>
                    <a:pt x="538" y="152"/>
                  </a:lnTo>
                  <a:lnTo>
                    <a:pt x="524" y="157"/>
                  </a:lnTo>
                  <a:lnTo>
                    <a:pt x="515" y="160"/>
                  </a:lnTo>
                  <a:lnTo>
                    <a:pt x="504" y="164"/>
                  </a:lnTo>
                  <a:lnTo>
                    <a:pt x="492" y="168"/>
                  </a:lnTo>
                  <a:lnTo>
                    <a:pt x="478" y="172"/>
                  </a:lnTo>
                  <a:lnTo>
                    <a:pt x="463" y="177"/>
                  </a:lnTo>
                  <a:lnTo>
                    <a:pt x="449" y="181"/>
                  </a:lnTo>
                  <a:lnTo>
                    <a:pt x="436" y="183"/>
                  </a:lnTo>
                  <a:lnTo>
                    <a:pt x="425" y="184"/>
                  </a:lnTo>
                  <a:lnTo>
                    <a:pt x="414" y="183"/>
                  </a:lnTo>
                  <a:lnTo>
                    <a:pt x="402" y="181"/>
                  </a:lnTo>
                  <a:lnTo>
                    <a:pt x="388" y="177"/>
                  </a:lnTo>
                  <a:lnTo>
                    <a:pt x="375" y="172"/>
                  </a:lnTo>
                  <a:lnTo>
                    <a:pt x="364" y="169"/>
                  </a:lnTo>
                  <a:lnTo>
                    <a:pt x="353" y="164"/>
                  </a:lnTo>
                  <a:lnTo>
                    <a:pt x="345" y="161"/>
                  </a:lnTo>
                  <a:lnTo>
                    <a:pt x="341" y="159"/>
                  </a:lnTo>
                  <a:lnTo>
                    <a:pt x="336" y="155"/>
                  </a:lnTo>
                  <a:lnTo>
                    <a:pt x="331" y="152"/>
                  </a:lnTo>
                  <a:lnTo>
                    <a:pt x="326" y="148"/>
                  </a:lnTo>
                  <a:lnTo>
                    <a:pt x="321" y="145"/>
                  </a:lnTo>
                  <a:lnTo>
                    <a:pt x="318" y="144"/>
                  </a:lnTo>
                  <a:lnTo>
                    <a:pt x="313" y="144"/>
                  </a:lnTo>
                  <a:lnTo>
                    <a:pt x="308" y="145"/>
                  </a:lnTo>
                  <a:lnTo>
                    <a:pt x="303" y="145"/>
                  </a:lnTo>
                  <a:lnTo>
                    <a:pt x="296" y="147"/>
                  </a:lnTo>
                  <a:lnTo>
                    <a:pt x="291" y="148"/>
                  </a:lnTo>
                  <a:lnTo>
                    <a:pt x="287" y="149"/>
                  </a:lnTo>
                  <a:lnTo>
                    <a:pt x="283" y="152"/>
                  </a:lnTo>
                  <a:lnTo>
                    <a:pt x="280" y="155"/>
                  </a:lnTo>
                  <a:lnTo>
                    <a:pt x="279" y="157"/>
                  </a:lnTo>
                  <a:lnTo>
                    <a:pt x="280" y="160"/>
                  </a:lnTo>
                  <a:lnTo>
                    <a:pt x="283" y="162"/>
                  </a:lnTo>
                  <a:lnTo>
                    <a:pt x="285" y="163"/>
                  </a:lnTo>
                  <a:lnTo>
                    <a:pt x="290" y="163"/>
                  </a:lnTo>
                  <a:lnTo>
                    <a:pt x="295" y="163"/>
                  </a:lnTo>
                  <a:lnTo>
                    <a:pt x="300" y="163"/>
                  </a:lnTo>
                  <a:lnTo>
                    <a:pt x="307" y="162"/>
                  </a:lnTo>
                  <a:lnTo>
                    <a:pt x="313" y="162"/>
                  </a:lnTo>
                  <a:lnTo>
                    <a:pt x="320" y="161"/>
                  </a:lnTo>
                  <a:lnTo>
                    <a:pt x="327" y="160"/>
                  </a:lnTo>
                  <a:lnTo>
                    <a:pt x="333" y="159"/>
                  </a:lnTo>
                  <a:lnTo>
                    <a:pt x="340" y="159"/>
                  </a:lnTo>
                  <a:lnTo>
                    <a:pt x="346" y="160"/>
                  </a:lnTo>
                  <a:lnTo>
                    <a:pt x="355" y="161"/>
                  </a:lnTo>
                  <a:lnTo>
                    <a:pt x="365" y="163"/>
                  </a:lnTo>
                  <a:lnTo>
                    <a:pt x="376" y="168"/>
                  </a:lnTo>
                  <a:lnTo>
                    <a:pt x="391" y="174"/>
                  </a:lnTo>
                  <a:lnTo>
                    <a:pt x="409" y="182"/>
                  </a:lnTo>
                  <a:lnTo>
                    <a:pt x="422" y="190"/>
                  </a:lnTo>
                  <a:lnTo>
                    <a:pt x="435" y="201"/>
                  </a:lnTo>
                  <a:lnTo>
                    <a:pt x="445" y="215"/>
                  </a:lnTo>
                  <a:lnTo>
                    <a:pt x="456" y="230"/>
                  </a:lnTo>
                  <a:lnTo>
                    <a:pt x="464" y="247"/>
                  </a:lnTo>
                  <a:lnTo>
                    <a:pt x="471" y="266"/>
                  </a:lnTo>
                  <a:lnTo>
                    <a:pt x="475" y="284"/>
                  </a:lnTo>
                  <a:lnTo>
                    <a:pt x="479" y="303"/>
                  </a:lnTo>
                  <a:lnTo>
                    <a:pt x="480" y="315"/>
                  </a:lnTo>
                  <a:lnTo>
                    <a:pt x="481" y="328"/>
                  </a:lnTo>
                  <a:lnTo>
                    <a:pt x="481" y="340"/>
                  </a:lnTo>
                  <a:lnTo>
                    <a:pt x="480" y="351"/>
                  </a:lnTo>
                  <a:lnTo>
                    <a:pt x="472" y="342"/>
                  </a:lnTo>
                  <a:lnTo>
                    <a:pt x="462" y="335"/>
                  </a:lnTo>
                  <a:lnTo>
                    <a:pt x="448" y="327"/>
                  </a:lnTo>
                  <a:lnTo>
                    <a:pt x="433" y="321"/>
                  </a:lnTo>
                  <a:lnTo>
                    <a:pt x="417" y="317"/>
                  </a:lnTo>
                  <a:lnTo>
                    <a:pt x="401" y="312"/>
                  </a:lnTo>
                  <a:lnTo>
                    <a:pt x="386" y="309"/>
                  </a:lnTo>
                  <a:lnTo>
                    <a:pt x="373" y="306"/>
                  </a:lnTo>
                  <a:lnTo>
                    <a:pt x="365" y="305"/>
                  </a:lnTo>
                  <a:lnTo>
                    <a:pt x="355" y="303"/>
                  </a:lnTo>
                  <a:lnTo>
                    <a:pt x="345" y="300"/>
                  </a:lnTo>
                  <a:lnTo>
                    <a:pt x="335" y="297"/>
                  </a:lnTo>
                  <a:lnTo>
                    <a:pt x="326" y="291"/>
                  </a:lnTo>
                  <a:lnTo>
                    <a:pt x="317" y="284"/>
                  </a:lnTo>
                  <a:lnTo>
                    <a:pt x="310" y="275"/>
                  </a:lnTo>
                  <a:lnTo>
                    <a:pt x="304" y="264"/>
                  </a:lnTo>
                  <a:lnTo>
                    <a:pt x="297" y="246"/>
                  </a:lnTo>
                  <a:lnTo>
                    <a:pt x="289" y="234"/>
                  </a:lnTo>
                  <a:lnTo>
                    <a:pt x="284" y="219"/>
                  </a:lnTo>
                  <a:lnTo>
                    <a:pt x="284" y="198"/>
                  </a:lnTo>
                  <a:lnTo>
                    <a:pt x="284" y="192"/>
                  </a:lnTo>
                  <a:lnTo>
                    <a:pt x="281" y="186"/>
                  </a:lnTo>
                  <a:lnTo>
                    <a:pt x="277" y="181"/>
                  </a:lnTo>
                  <a:lnTo>
                    <a:pt x="272" y="176"/>
                  </a:lnTo>
                  <a:lnTo>
                    <a:pt x="266" y="171"/>
                  </a:lnTo>
                  <a:lnTo>
                    <a:pt x="260" y="168"/>
                  </a:lnTo>
                  <a:lnTo>
                    <a:pt x="255" y="164"/>
                  </a:lnTo>
                  <a:lnTo>
                    <a:pt x="251" y="162"/>
                  </a:lnTo>
                  <a:lnTo>
                    <a:pt x="245" y="160"/>
                  </a:lnTo>
                  <a:lnTo>
                    <a:pt x="240" y="159"/>
                  </a:lnTo>
                  <a:lnTo>
                    <a:pt x="237" y="159"/>
                  </a:lnTo>
                  <a:lnTo>
                    <a:pt x="236" y="162"/>
                  </a:lnTo>
                  <a:lnTo>
                    <a:pt x="237" y="167"/>
                  </a:lnTo>
                  <a:lnTo>
                    <a:pt x="237" y="171"/>
                  </a:lnTo>
                  <a:lnTo>
                    <a:pt x="238" y="177"/>
                  </a:lnTo>
                  <a:lnTo>
                    <a:pt x="240" y="182"/>
                  </a:lnTo>
                  <a:lnTo>
                    <a:pt x="244" y="185"/>
                  </a:lnTo>
                  <a:lnTo>
                    <a:pt x="251" y="191"/>
                  </a:lnTo>
                  <a:lnTo>
                    <a:pt x="259" y="199"/>
                  </a:lnTo>
                  <a:lnTo>
                    <a:pt x="269" y="208"/>
                  </a:lnTo>
                  <a:lnTo>
                    <a:pt x="280" y="220"/>
                  </a:lnTo>
                  <a:lnTo>
                    <a:pt x="290" y="234"/>
                  </a:lnTo>
                  <a:lnTo>
                    <a:pt x="298" y="249"/>
                  </a:lnTo>
                  <a:lnTo>
                    <a:pt x="305" y="266"/>
                  </a:lnTo>
                  <a:close/>
                </a:path>
              </a:pathLst>
            </a:custGeom>
            <a:solidFill>
              <a:srgbClr val="FF00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412" name="Freeform 286"/>
            <p:cNvSpPr>
              <a:spLocks/>
            </p:cNvSpPr>
            <p:nvPr/>
          </p:nvSpPr>
          <p:spPr bwMode="auto">
            <a:xfrm>
              <a:off x="217" y="55"/>
              <a:ext cx="96" cy="98"/>
            </a:xfrm>
            <a:custGeom>
              <a:avLst/>
              <a:gdLst>
                <a:gd name="T0" fmla="*/ 2 w 192"/>
                <a:gd name="T1" fmla="*/ 2 h 196"/>
                <a:gd name="T2" fmla="*/ 2 w 192"/>
                <a:gd name="T3" fmla="*/ 2 h 196"/>
                <a:gd name="T4" fmla="*/ 2 w 192"/>
                <a:gd name="T5" fmla="*/ 2 h 196"/>
                <a:gd name="T6" fmla="*/ 2 w 192"/>
                <a:gd name="T7" fmla="*/ 2 h 196"/>
                <a:gd name="T8" fmla="*/ 2 w 192"/>
                <a:gd name="T9" fmla="*/ 2 h 196"/>
                <a:gd name="T10" fmla="*/ 2 w 192"/>
                <a:gd name="T11" fmla="*/ 2 h 196"/>
                <a:gd name="T12" fmla="*/ 2 w 192"/>
                <a:gd name="T13" fmla="*/ 2 h 196"/>
                <a:gd name="T14" fmla="*/ 2 w 192"/>
                <a:gd name="T15" fmla="*/ 2 h 196"/>
                <a:gd name="T16" fmla="*/ 2 w 192"/>
                <a:gd name="T17" fmla="*/ 2 h 196"/>
                <a:gd name="T18" fmla="*/ 2 w 192"/>
                <a:gd name="T19" fmla="*/ 2 h 196"/>
                <a:gd name="T20" fmla="*/ 2 w 192"/>
                <a:gd name="T21" fmla="*/ 2 h 196"/>
                <a:gd name="T22" fmla="*/ 2 w 192"/>
                <a:gd name="T23" fmla="*/ 2 h 196"/>
                <a:gd name="T24" fmla="*/ 2 w 192"/>
                <a:gd name="T25" fmla="*/ 2 h 196"/>
                <a:gd name="T26" fmla="*/ 2 w 192"/>
                <a:gd name="T27" fmla="*/ 2 h 196"/>
                <a:gd name="T28" fmla="*/ 2 w 192"/>
                <a:gd name="T29" fmla="*/ 2 h 196"/>
                <a:gd name="T30" fmla="*/ 2 w 192"/>
                <a:gd name="T31" fmla="*/ 2 h 196"/>
                <a:gd name="T32" fmla="*/ 2 w 192"/>
                <a:gd name="T33" fmla="*/ 2 h 196"/>
                <a:gd name="T34" fmla="*/ 2 w 192"/>
                <a:gd name="T35" fmla="*/ 2 h 196"/>
                <a:gd name="T36" fmla="*/ 2 w 192"/>
                <a:gd name="T37" fmla="*/ 1 h 196"/>
                <a:gd name="T38" fmla="*/ 2 w 192"/>
                <a:gd name="T39" fmla="*/ 1 h 196"/>
                <a:gd name="T40" fmla="*/ 2 w 192"/>
                <a:gd name="T41" fmla="*/ 1 h 196"/>
                <a:gd name="T42" fmla="*/ 1 w 192"/>
                <a:gd name="T43" fmla="*/ 1 h 196"/>
                <a:gd name="T44" fmla="*/ 1 w 192"/>
                <a:gd name="T45" fmla="*/ 1 h 196"/>
                <a:gd name="T46" fmla="*/ 1 w 192"/>
                <a:gd name="T47" fmla="*/ 1 h 196"/>
                <a:gd name="T48" fmla="*/ 1 w 192"/>
                <a:gd name="T49" fmla="*/ 1 h 196"/>
                <a:gd name="T50" fmla="*/ 1 w 192"/>
                <a:gd name="T51" fmla="*/ 1 h 196"/>
                <a:gd name="T52" fmla="*/ 1 w 192"/>
                <a:gd name="T53" fmla="*/ 1 h 196"/>
                <a:gd name="T54" fmla="*/ 1 w 192"/>
                <a:gd name="T55" fmla="*/ 1 h 196"/>
                <a:gd name="T56" fmla="*/ 1 w 192"/>
                <a:gd name="T57" fmla="*/ 1 h 196"/>
                <a:gd name="T58" fmla="*/ 1 w 192"/>
                <a:gd name="T59" fmla="*/ 1 h 196"/>
                <a:gd name="T60" fmla="*/ 1 w 192"/>
                <a:gd name="T61" fmla="*/ 1 h 196"/>
                <a:gd name="T62" fmla="*/ 1 w 192"/>
                <a:gd name="T63" fmla="*/ 2 h 196"/>
                <a:gd name="T64" fmla="*/ 1 w 192"/>
                <a:gd name="T65" fmla="*/ 2 h 196"/>
                <a:gd name="T66" fmla="*/ 1 w 192"/>
                <a:gd name="T67" fmla="*/ 2 h 19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192" h="196">
                  <a:moveTo>
                    <a:pt x="146" y="196"/>
                  </a:moveTo>
                  <a:lnTo>
                    <a:pt x="146" y="189"/>
                  </a:lnTo>
                  <a:lnTo>
                    <a:pt x="149" y="182"/>
                  </a:lnTo>
                  <a:lnTo>
                    <a:pt x="153" y="177"/>
                  </a:lnTo>
                  <a:lnTo>
                    <a:pt x="159" y="175"/>
                  </a:lnTo>
                  <a:lnTo>
                    <a:pt x="165" y="175"/>
                  </a:lnTo>
                  <a:lnTo>
                    <a:pt x="169" y="176"/>
                  </a:lnTo>
                  <a:lnTo>
                    <a:pt x="173" y="178"/>
                  </a:lnTo>
                  <a:lnTo>
                    <a:pt x="174" y="181"/>
                  </a:lnTo>
                  <a:lnTo>
                    <a:pt x="175" y="182"/>
                  </a:lnTo>
                  <a:lnTo>
                    <a:pt x="178" y="183"/>
                  </a:lnTo>
                  <a:lnTo>
                    <a:pt x="181" y="183"/>
                  </a:lnTo>
                  <a:lnTo>
                    <a:pt x="186" y="184"/>
                  </a:lnTo>
                  <a:lnTo>
                    <a:pt x="190" y="185"/>
                  </a:lnTo>
                  <a:lnTo>
                    <a:pt x="192" y="185"/>
                  </a:lnTo>
                  <a:lnTo>
                    <a:pt x="192" y="184"/>
                  </a:lnTo>
                  <a:lnTo>
                    <a:pt x="191" y="182"/>
                  </a:lnTo>
                  <a:lnTo>
                    <a:pt x="189" y="178"/>
                  </a:lnTo>
                  <a:lnTo>
                    <a:pt x="186" y="175"/>
                  </a:lnTo>
                  <a:lnTo>
                    <a:pt x="182" y="173"/>
                  </a:lnTo>
                  <a:lnTo>
                    <a:pt x="179" y="169"/>
                  </a:lnTo>
                  <a:lnTo>
                    <a:pt x="176" y="171"/>
                  </a:lnTo>
                  <a:lnTo>
                    <a:pt x="172" y="173"/>
                  </a:lnTo>
                  <a:lnTo>
                    <a:pt x="167" y="171"/>
                  </a:lnTo>
                  <a:lnTo>
                    <a:pt x="163" y="169"/>
                  </a:lnTo>
                  <a:lnTo>
                    <a:pt x="160" y="165"/>
                  </a:lnTo>
                  <a:lnTo>
                    <a:pt x="158" y="160"/>
                  </a:lnTo>
                  <a:lnTo>
                    <a:pt x="158" y="155"/>
                  </a:lnTo>
                  <a:lnTo>
                    <a:pt x="158" y="152"/>
                  </a:lnTo>
                  <a:lnTo>
                    <a:pt x="158" y="150"/>
                  </a:lnTo>
                  <a:lnTo>
                    <a:pt x="159" y="147"/>
                  </a:lnTo>
                  <a:lnTo>
                    <a:pt x="161" y="146"/>
                  </a:lnTo>
                  <a:lnTo>
                    <a:pt x="163" y="144"/>
                  </a:lnTo>
                  <a:lnTo>
                    <a:pt x="166" y="140"/>
                  </a:lnTo>
                  <a:lnTo>
                    <a:pt x="171" y="138"/>
                  </a:lnTo>
                  <a:lnTo>
                    <a:pt x="175" y="137"/>
                  </a:lnTo>
                  <a:lnTo>
                    <a:pt x="179" y="137"/>
                  </a:lnTo>
                  <a:lnTo>
                    <a:pt x="183" y="117"/>
                  </a:lnTo>
                  <a:lnTo>
                    <a:pt x="182" y="98"/>
                  </a:lnTo>
                  <a:lnTo>
                    <a:pt x="176" y="80"/>
                  </a:lnTo>
                  <a:lnTo>
                    <a:pt x="167" y="63"/>
                  </a:lnTo>
                  <a:lnTo>
                    <a:pt x="152" y="49"/>
                  </a:lnTo>
                  <a:lnTo>
                    <a:pt x="133" y="37"/>
                  </a:lnTo>
                  <a:lnTo>
                    <a:pt x="107" y="27"/>
                  </a:lnTo>
                  <a:lnTo>
                    <a:pt x="78" y="20"/>
                  </a:lnTo>
                  <a:lnTo>
                    <a:pt x="67" y="19"/>
                  </a:lnTo>
                  <a:lnTo>
                    <a:pt x="55" y="16"/>
                  </a:lnTo>
                  <a:lnTo>
                    <a:pt x="44" y="14"/>
                  </a:lnTo>
                  <a:lnTo>
                    <a:pt x="32" y="10"/>
                  </a:lnTo>
                  <a:lnTo>
                    <a:pt x="22" y="8"/>
                  </a:lnTo>
                  <a:lnTo>
                    <a:pt x="13" y="4"/>
                  </a:lnTo>
                  <a:lnTo>
                    <a:pt x="6" y="2"/>
                  </a:lnTo>
                  <a:lnTo>
                    <a:pt x="0" y="0"/>
                  </a:lnTo>
                  <a:lnTo>
                    <a:pt x="7" y="9"/>
                  </a:lnTo>
                  <a:lnTo>
                    <a:pt x="13" y="20"/>
                  </a:lnTo>
                  <a:lnTo>
                    <a:pt x="19" y="33"/>
                  </a:lnTo>
                  <a:lnTo>
                    <a:pt x="24" y="46"/>
                  </a:lnTo>
                  <a:lnTo>
                    <a:pt x="28" y="60"/>
                  </a:lnTo>
                  <a:lnTo>
                    <a:pt x="31" y="72"/>
                  </a:lnTo>
                  <a:lnTo>
                    <a:pt x="35" y="85"/>
                  </a:lnTo>
                  <a:lnTo>
                    <a:pt x="37" y="97"/>
                  </a:lnTo>
                  <a:lnTo>
                    <a:pt x="40" y="109"/>
                  </a:lnTo>
                  <a:lnTo>
                    <a:pt x="45" y="123"/>
                  </a:lnTo>
                  <a:lnTo>
                    <a:pt x="53" y="139"/>
                  </a:lnTo>
                  <a:lnTo>
                    <a:pt x="65" y="156"/>
                  </a:lnTo>
                  <a:lnTo>
                    <a:pt x="78" y="171"/>
                  </a:lnTo>
                  <a:lnTo>
                    <a:pt x="97" y="184"/>
                  </a:lnTo>
                  <a:lnTo>
                    <a:pt x="119" y="192"/>
                  </a:lnTo>
                  <a:lnTo>
                    <a:pt x="146" y="196"/>
                  </a:lnTo>
                  <a:close/>
                </a:path>
              </a:pathLst>
            </a:custGeom>
            <a:solidFill>
              <a:srgbClr val="FF00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413" name="Freeform 287"/>
            <p:cNvSpPr>
              <a:spLocks/>
            </p:cNvSpPr>
            <p:nvPr/>
          </p:nvSpPr>
          <p:spPr bwMode="auto">
            <a:xfrm>
              <a:off x="321" y="114"/>
              <a:ext cx="10" cy="10"/>
            </a:xfrm>
            <a:custGeom>
              <a:avLst/>
              <a:gdLst>
                <a:gd name="T0" fmla="*/ 0 w 21"/>
                <a:gd name="T1" fmla="*/ 0 h 21"/>
                <a:gd name="T2" fmla="*/ 0 w 21"/>
                <a:gd name="T3" fmla="*/ 0 h 21"/>
                <a:gd name="T4" fmla="*/ 0 w 21"/>
                <a:gd name="T5" fmla="*/ 0 h 21"/>
                <a:gd name="T6" fmla="*/ 0 w 21"/>
                <a:gd name="T7" fmla="*/ 0 h 21"/>
                <a:gd name="T8" fmla="*/ 0 w 21"/>
                <a:gd name="T9" fmla="*/ 0 h 21"/>
                <a:gd name="T10" fmla="*/ 0 w 21"/>
                <a:gd name="T11" fmla="*/ 0 h 21"/>
                <a:gd name="T12" fmla="*/ 0 w 21"/>
                <a:gd name="T13" fmla="*/ 0 h 21"/>
                <a:gd name="T14" fmla="*/ 0 w 21"/>
                <a:gd name="T15" fmla="*/ 0 h 21"/>
                <a:gd name="T16" fmla="*/ 0 w 21"/>
                <a:gd name="T17" fmla="*/ 0 h 21"/>
                <a:gd name="T18" fmla="*/ 0 w 21"/>
                <a:gd name="T19" fmla="*/ 0 h 21"/>
                <a:gd name="T20" fmla="*/ 0 w 21"/>
                <a:gd name="T21" fmla="*/ 0 h 21"/>
                <a:gd name="T22" fmla="*/ 0 w 21"/>
                <a:gd name="T23" fmla="*/ 0 h 21"/>
                <a:gd name="T24" fmla="*/ 0 w 21"/>
                <a:gd name="T25" fmla="*/ 0 h 21"/>
                <a:gd name="T26" fmla="*/ 0 w 21"/>
                <a:gd name="T27" fmla="*/ 0 h 21"/>
                <a:gd name="T28" fmla="*/ 0 w 21"/>
                <a:gd name="T29" fmla="*/ 0 h 21"/>
                <a:gd name="T30" fmla="*/ 0 w 21"/>
                <a:gd name="T31" fmla="*/ 0 h 21"/>
                <a:gd name="T32" fmla="*/ 0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1" h="21">
                  <a:moveTo>
                    <a:pt x="0" y="9"/>
                  </a:moveTo>
                  <a:lnTo>
                    <a:pt x="2" y="5"/>
                  </a:lnTo>
                  <a:lnTo>
                    <a:pt x="4" y="1"/>
                  </a:lnTo>
                  <a:lnTo>
                    <a:pt x="7" y="0"/>
                  </a:lnTo>
                  <a:lnTo>
                    <a:pt x="11" y="0"/>
                  </a:lnTo>
                  <a:lnTo>
                    <a:pt x="15" y="1"/>
                  </a:lnTo>
                  <a:lnTo>
                    <a:pt x="18" y="4"/>
                  </a:lnTo>
                  <a:lnTo>
                    <a:pt x="20" y="7"/>
                  </a:lnTo>
                  <a:lnTo>
                    <a:pt x="21" y="10"/>
                  </a:lnTo>
                  <a:lnTo>
                    <a:pt x="20" y="15"/>
                  </a:lnTo>
                  <a:lnTo>
                    <a:pt x="18" y="17"/>
                  </a:lnTo>
                  <a:lnTo>
                    <a:pt x="15" y="20"/>
                  </a:lnTo>
                  <a:lnTo>
                    <a:pt x="12" y="21"/>
                  </a:lnTo>
                  <a:lnTo>
                    <a:pt x="9" y="20"/>
                  </a:lnTo>
                  <a:lnTo>
                    <a:pt x="5" y="16"/>
                  </a:lnTo>
                  <a:lnTo>
                    <a:pt x="2" y="13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414" name="Freeform 288"/>
            <p:cNvSpPr>
              <a:spLocks/>
            </p:cNvSpPr>
            <p:nvPr/>
          </p:nvSpPr>
          <p:spPr bwMode="auto">
            <a:xfrm>
              <a:off x="341" y="127"/>
              <a:ext cx="11" cy="11"/>
            </a:xfrm>
            <a:custGeom>
              <a:avLst/>
              <a:gdLst>
                <a:gd name="T0" fmla="*/ 1 w 21"/>
                <a:gd name="T1" fmla="*/ 1 h 22"/>
                <a:gd name="T2" fmla="*/ 1 w 21"/>
                <a:gd name="T3" fmla="*/ 1 h 22"/>
                <a:gd name="T4" fmla="*/ 1 w 21"/>
                <a:gd name="T5" fmla="*/ 0 h 22"/>
                <a:gd name="T6" fmla="*/ 1 w 21"/>
                <a:gd name="T7" fmla="*/ 1 h 22"/>
                <a:gd name="T8" fmla="*/ 1 w 21"/>
                <a:gd name="T9" fmla="*/ 1 h 22"/>
                <a:gd name="T10" fmla="*/ 1 w 21"/>
                <a:gd name="T11" fmla="*/ 1 h 22"/>
                <a:gd name="T12" fmla="*/ 1 w 21"/>
                <a:gd name="T13" fmla="*/ 1 h 22"/>
                <a:gd name="T14" fmla="*/ 1 w 21"/>
                <a:gd name="T15" fmla="*/ 1 h 22"/>
                <a:gd name="T16" fmla="*/ 1 w 21"/>
                <a:gd name="T17" fmla="*/ 1 h 22"/>
                <a:gd name="T18" fmla="*/ 1 w 21"/>
                <a:gd name="T19" fmla="*/ 1 h 22"/>
                <a:gd name="T20" fmla="*/ 1 w 21"/>
                <a:gd name="T21" fmla="*/ 1 h 22"/>
                <a:gd name="T22" fmla="*/ 1 w 21"/>
                <a:gd name="T23" fmla="*/ 1 h 22"/>
                <a:gd name="T24" fmla="*/ 1 w 21"/>
                <a:gd name="T25" fmla="*/ 1 h 22"/>
                <a:gd name="T26" fmla="*/ 1 w 21"/>
                <a:gd name="T27" fmla="*/ 1 h 22"/>
                <a:gd name="T28" fmla="*/ 0 w 21"/>
                <a:gd name="T29" fmla="*/ 1 h 22"/>
                <a:gd name="T30" fmla="*/ 0 w 21"/>
                <a:gd name="T31" fmla="*/ 1 h 22"/>
                <a:gd name="T32" fmla="*/ 1 w 21"/>
                <a:gd name="T33" fmla="*/ 1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1" h="22">
                  <a:moveTo>
                    <a:pt x="1" y="3"/>
                  </a:moveTo>
                  <a:lnTo>
                    <a:pt x="6" y="1"/>
                  </a:lnTo>
                  <a:lnTo>
                    <a:pt x="10" y="0"/>
                  </a:lnTo>
                  <a:lnTo>
                    <a:pt x="15" y="1"/>
                  </a:lnTo>
                  <a:lnTo>
                    <a:pt x="18" y="3"/>
                  </a:lnTo>
                  <a:lnTo>
                    <a:pt x="21" y="7"/>
                  </a:lnTo>
                  <a:lnTo>
                    <a:pt x="21" y="11"/>
                  </a:lnTo>
                  <a:lnTo>
                    <a:pt x="21" y="16"/>
                  </a:lnTo>
                  <a:lnTo>
                    <a:pt x="20" y="21"/>
                  </a:lnTo>
                  <a:lnTo>
                    <a:pt x="16" y="22"/>
                  </a:lnTo>
                  <a:lnTo>
                    <a:pt x="11" y="22"/>
                  </a:lnTo>
                  <a:lnTo>
                    <a:pt x="6" y="21"/>
                  </a:lnTo>
                  <a:lnTo>
                    <a:pt x="2" y="17"/>
                  </a:lnTo>
                  <a:lnTo>
                    <a:pt x="1" y="14"/>
                  </a:lnTo>
                  <a:lnTo>
                    <a:pt x="0" y="10"/>
                  </a:lnTo>
                  <a:lnTo>
                    <a:pt x="0" y="7"/>
                  </a:lnTo>
                  <a:lnTo>
                    <a:pt x="1" y="3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415" name="Freeform 289"/>
            <p:cNvSpPr>
              <a:spLocks/>
            </p:cNvSpPr>
            <p:nvPr/>
          </p:nvSpPr>
          <p:spPr bwMode="auto">
            <a:xfrm>
              <a:off x="317" y="141"/>
              <a:ext cx="10" cy="11"/>
            </a:xfrm>
            <a:custGeom>
              <a:avLst/>
              <a:gdLst>
                <a:gd name="T0" fmla="*/ 0 w 21"/>
                <a:gd name="T1" fmla="*/ 1 h 22"/>
                <a:gd name="T2" fmla="*/ 0 w 21"/>
                <a:gd name="T3" fmla="*/ 1 h 22"/>
                <a:gd name="T4" fmla="*/ 0 w 21"/>
                <a:gd name="T5" fmla="*/ 0 h 22"/>
                <a:gd name="T6" fmla="*/ 0 w 21"/>
                <a:gd name="T7" fmla="*/ 0 h 22"/>
                <a:gd name="T8" fmla="*/ 0 w 21"/>
                <a:gd name="T9" fmla="*/ 1 h 22"/>
                <a:gd name="T10" fmla="*/ 0 w 21"/>
                <a:gd name="T11" fmla="*/ 1 h 22"/>
                <a:gd name="T12" fmla="*/ 0 w 21"/>
                <a:gd name="T13" fmla="*/ 1 h 22"/>
                <a:gd name="T14" fmla="*/ 0 w 21"/>
                <a:gd name="T15" fmla="*/ 1 h 22"/>
                <a:gd name="T16" fmla="*/ 0 w 21"/>
                <a:gd name="T17" fmla="*/ 1 h 22"/>
                <a:gd name="T18" fmla="*/ 0 w 21"/>
                <a:gd name="T19" fmla="*/ 1 h 22"/>
                <a:gd name="T20" fmla="*/ 0 w 21"/>
                <a:gd name="T21" fmla="*/ 1 h 22"/>
                <a:gd name="T22" fmla="*/ 0 w 21"/>
                <a:gd name="T23" fmla="*/ 1 h 22"/>
                <a:gd name="T24" fmla="*/ 0 w 21"/>
                <a:gd name="T25" fmla="*/ 1 h 22"/>
                <a:gd name="T26" fmla="*/ 0 w 21"/>
                <a:gd name="T27" fmla="*/ 1 h 22"/>
                <a:gd name="T28" fmla="*/ 0 w 21"/>
                <a:gd name="T29" fmla="*/ 1 h 22"/>
                <a:gd name="T30" fmla="*/ 0 w 21"/>
                <a:gd name="T31" fmla="*/ 1 h 22"/>
                <a:gd name="T32" fmla="*/ 0 w 21"/>
                <a:gd name="T33" fmla="*/ 1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1" h="22">
                  <a:moveTo>
                    <a:pt x="3" y="5"/>
                  </a:moveTo>
                  <a:lnTo>
                    <a:pt x="5" y="3"/>
                  </a:lnTo>
                  <a:lnTo>
                    <a:pt x="10" y="0"/>
                  </a:lnTo>
                  <a:lnTo>
                    <a:pt x="14" y="0"/>
                  </a:lnTo>
                  <a:lnTo>
                    <a:pt x="19" y="3"/>
                  </a:lnTo>
                  <a:lnTo>
                    <a:pt x="21" y="7"/>
                  </a:lnTo>
                  <a:lnTo>
                    <a:pt x="21" y="12"/>
                  </a:lnTo>
                  <a:lnTo>
                    <a:pt x="20" y="16"/>
                  </a:lnTo>
                  <a:lnTo>
                    <a:pt x="18" y="19"/>
                  </a:lnTo>
                  <a:lnTo>
                    <a:pt x="15" y="21"/>
                  </a:lnTo>
                  <a:lnTo>
                    <a:pt x="11" y="22"/>
                  </a:lnTo>
                  <a:lnTo>
                    <a:pt x="6" y="22"/>
                  </a:lnTo>
                  <a:lnTo>
                    <a:pt x="3" y="20"/>
                  </a:lnTo>
                  <a:lnTo>
                    <a:pt x="0" y="16"/>
                  </a:lnTo>
                  <a:lnTo>
                    <a:pt x="0" y="12"/>
                  </a:lnTo>
                  <a:lnTo>
                    <a:pt x="2" y="7"/>
                  </a:lnTo>
                  <a:lnTo>
                    <a:pt x="3" y="5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416" name="Freeform 290"/>
            <p:cNvSpPr>
              <a:spLocks/>
            </p:cNvSpPr>
            <p:nvPr/>
          </p:nvSpPr>
          <p:spPr bwMode="auto">
            <a:xfrm>
              <a:off x="299" y="127"/>
              <a:ext cx="11" cy="11"/>
            </a:xfrm>
            <a:custGeom>
              <a:avLst/>
              <a:gdLst>
                <a:gd name="T0" fmla="*/ 1 w 22"/>
                <a:gd name="T1" fmla="*/ 1 h 21"/>
                <a:gd name="T2" fmla="*/ 1 w 22"/>
                <a:gd name="T3" fmla="*/ 1 h 21"/>
                <a:gd name="T4" fmla="*/ 0 w 22"/>
                <a:gd name="T5" fmla="*/ 1 h 21"/>
                <a:gd name="T6" fmla="*/ 0 w 22"/>
                <a:gd name="T7" fmla="*/ 1 h 21"/>
                <a:gd name="T8" fmla="*/ 1 w 22"/>
                <a:gd name="T9" fmla="*/ 1 h 21"/>
                <a:gd name="T10" fmla="*/ 1 w 22"/>
                <a:gd name="T11" fmla="*/ 1 h 21"/>
                <a:gd name="T12" fmla="*/ 1 w 22"/>
                <a:gd name="T13" fmla="*/ 1 h 21"/>
                <a:gd name="T14" fmla="*/ 1 w 22"/>
                <a:gd name="T15" fmla="*/ 1 h 21"/>
                <a:gd name="T16" fmla="*/ 1 w 22"/>
                <a:gd name="T17" fmla="*/ 1 h 21"/>
                <a:gd name="T18" fmla="*/ 1 w 22"/>
                <a:gd name="T19" fmla="*/ 1 h 21"/>
                <a:gd name="T20" fmla="*/ 1 w 22"/>
                <a:gd name="T21" fmla="*/ 1 h 21"/>
                <a:gd name="T22" fmla="*/ 1 w 22"/>
                <a:gd name="T23" fmla="*/ 1 h 21"/>
                <a:gd name="T24" fmla="*/ 1 w 22"/>
                <a:gd name="T25" fmla="*/ 1 h 21"/>
                <a:gd name="T26" fmla="*/ 1 w 22"/>
                <a:gd name="T27" fmla="*/ 1 h 21"/>
                <a:gd name="T28" fmla="*/ 1 w 22"/>
                <a:gd name="T29" fmla="*/ 0 h 21"/>
                <a:gd name="T30" fmla="*/ 1 w 22"/>
                <a:gd name="T31" fmla="*/ 0 h 21"/>
                <a:gd name="T32" fmla="*/ 1 w 22"/>
                <a:gd name="T33" fmla="*/ 1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2" h="21">
                  <a:moveTo>
                    <a:pt x="3" y="1"/>
                  </a:moveTo>
                  <a:lnTo>
                    <a:pt x="1" y="3"/>
                  </a:lnTo>
                  <a:lnTo>
                    <a:pt x="0" y="8"/>
                  </a:lnTo>
                  <a:lnTo>
                    <a:pt x="0" y="12"/>
                  </a:lnTo>
                  <a:lnTo>
                    <a:pt x="2" y="17"/>
                  </a:lnTo>
                  <a:lnTo>
                    <a:pt x="6" y="19"/>
                  </a:lnTo>
                  <a:lnTo>
                    <a:pt x="10" y="21"/>
                  </a:lnTo>
                  <a:lnTo>
                    <a:pt x="15" y="21"/>
                  </a:lnTo>
                  <a:lnTo>
                    <a:pt x="18" y="18"/>
                  </a:lnTo>
                  <a:lnTo>
                    <a:pt x="21" y="16"/>
                  </a:lnTo>
                  <a:lnTo>
                    <a:pt x="22" y="12"/>
                  </a:lnTo>
                  <a:lnTo>
                    <a:pt x="22" y="9"/>
                  </a:lnTo>
                  <a:lnTo>
                    <a:pt x="21" y="6"/>
                  </a:lnTo>
                  <a:lnTo>
                    <a:pt x="17" y="2"/>
                  </a:lnTo>
                  <a:lnTo>
                    <a:pt x="13" y="0"/>
                  </a:lnTo>
                  <a:lnTo>
                    <a:pt x="7" y="0"/>
                  </a:lnTo>
                  <a:lnTo>
                    <a:pt x="3" y="1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417" name="Freeform 291"/>
            <p:cNvSpPr>
              <a:spLocks/>
            </p:cNvSpPr>
            <p:nvPr/>
          </p:nvSpPr>
          <p:spPr bwMode="auto">
            <a:xfrm>
              <a:off x="293" y="148"/>
              <a:ext cx="9" cy="9"/>
            </a:xfrm>
            <a:custGeom>
              <a:avLst/>
              <a:gdLst>
                <a:gd name="T0" fmla="*/ 0 w 19"/>
                <a:gd name="T1" fmla="*/ 0 h 19"/>
                <a:gd name="T2" fmla="*/ 0 w 19"/>
                <a:gd name="T3" fmla="*/ 0 h 19"/>
                <a:gd name="T4" fmla="*/ 0 w 19"/>
                <a:gd name="T5" fmla="*/ 0 h 19"/>
                <a:gd name="T6" fmla="*/ 0 w 19"/>
                <a:gd name="T7" fmla="*/ 0 h 19"/>
                <a:gd name="T8" fmla="*/ 0 w 19"/>
                <a:gd name="T9" fmla="*/ 0 h 19"/>
                <a:gd name="T10" fmla="*/ 0 w 19"/>
                <a:gd name="T11" fmla="*/ 0 h 19"/>
                <a:gd name="T12" fmla="*/ 0 w 19"/>
                <a:gd name="T13" fmla="*/ 0 h 19"/>
                <a:gd name="T14" fmla="*/ 0 w 19"/>
                <a:gd name="T15" fmla="*/ 0 h 19"/>
                <a:gd name="T16" fmla="*/ 0 w 19"/>
                <a:gd name="T17" fmla="*/ 0 h 19"/>
                <a:gd name="T18" fmla="*/ 0 w 19"/>
                <a:gd name="T19" fmla="*/ 0 h 19"/>
                <a:gd name="T20" fmla="*/ 0 w 19"/>
                <a:gd name="T21" fmla="*/ 0 h 19"/>
                <a:gd name="T22" fmla="*/ 0 w 19"/>
                <a:gd name="T23" fmla="*/ 0 h 19"/>
                <a:gd name="T24" fmla="*/ 0 w 19"/>
                <a:gd name="T25" fmla="*/ 0 h 19"/>
                <a:gd name="T26" fmla="*/ 0 w 19"/>
                <a:gd name="T27" fmla="*/ 0 h 19"/>
                <a:gd name="T28" fmla="*/ 0 w 19"/>
                <a:gd name="T29" fmla="*/ 0 h 19"/>
                <a:gd name="T30" fmla="*/ 0 w 19"/>
                <a:gd name="T31" fmla="*/ 0 h 19"/>
                <a:gd name="T32" fmla="*/ 0 w 19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9" h="19">
                  <a:moveTo>
                    <a:pt x="0" y="13"/>
                  </a:moveTo>
                  <a:lnTo>
                    <a:pt x="0" y="8"/>
                  </a:lnTo>
                  <a:lnTo>
                    <a:pt x="0" y="5"/>
                  </a:lnTo>
                  <a:lnTo>
                    <a:pt x="2" y="2"/>
                  </a:lnTo>
                  <a:lnTo>
                    <a:pt x="7" y="1"/>
                  </a:lnTo>
                  <a:lnTo>
                    <a:pt x="12" y="0"/>
                  </a:lnTo>
                  <a:lnTo>
                    <a:pt x="15" y="1"/>
                  </a:lnTo>
                  <a:lnTo>
                    <a:pt x="17" y="4"/>
                  </a:lnTo>
                  <a:lnTo>
                    <a:pt x="19" y="6"/>
                  </a:lnTo>
                  <a:lnTo>
                    <a:pt x="19" y="9"/>
                  </a:lnTo>
                  <a:lnTo>
                    <a:pt x="17" y="14"/>
                  </a:lnTo>
                  <a:lnTo>
                    <a:pt x="14" y="16"/>
                  </a:lnTo>
                  <a:lnTo>
                    <a:pt x="12" y="19"/>
                  </a:lnTo>
                  <a:lnTo>
                    <a:pt x="8" y="19"/>
                  </a:lnTo>
                  <a:lnTo>
                    <a:pt x="5" y="17"/>
                  </a:lnTo>
                  <a:lnTo>
                    <a:pt x="1" y="15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418" name="Freeform 292"/>
            <p:cNvSpPr>
              <a:spLocks/>
            </p:cNvSpPr>
            <p:nvPr/>
          </p:nvSpPr>
          <p:spPr bwMode="auto">
            <a:xfrm>
              <a:off x="310" y="163"/>
              <a:ext cx="8" cy="11"/>
            </a:xfrm>
            <a:custGeom>
              <a:avLst/>
              <a:gdLst>
                <a:gd name="T0" fmla="*/ 1 w 16"/>
                <a:gd name="T1" fmla="*/ 1 h 22"/>
                <a:gd name="T2" fmla="*/ 1 w 16"/>
                <a:gd name="T3" fmla="*/ 1 h 22"/>
                <a:gd name="T4" fmla="*/ 1 w 16"/>
                <a:gd name="T5" fmla="*/ 1 h 22"/>
                <a:gd name="T6" fmla="*/ 0 w 16"/>
                <a:gd name="T7" fmla="*/ 1 h 22"/>
                <a:gd name="T8" fmla="*/ 0 w 16"/>
                <a:gd name="T9" fmla="*/ 1 h 22"/>
                <a:gd name="T10" fmla="*/ 1 w 16"/>
                <a:gd name="T11" fmla="*/ 1 h 22"/>
                <a:gd name="T12" fmla="*/ 1 w 16"/>
                <a:gd name="T13" fmla="*/ 1 h 22"/>
                <a:gd name="T14" fmla="*/ 1 w 16"/>
                <a:gd name="T15" fmla="*/ 1 h 22"/>
                <a:gd name="T16" fmla="*/ 1 w 16"/>
                <a:gd name="T17" fmla="*/ 0 h 22"/>
                <a:gd name="T18" fmla="*/ 1 w 16"/>
                <a:gd name="T19" fmla="*/ 1 h 22"/>
                <a:gd name="T20" fmla="*/ 1 w 16"/>
                <a:gd name="T21" fmla="*/ 1 h 22"/>
                <a:gd name="T22" fmla="*/ 1 w 16"/>
                <a:gd name="T23" fmla="*/ 1 h 22"/>
                <a:gd name="T24" fmla="*/ 1 w 16"/>
                <a:gd name="T25" fmla="*/ 1 h 22"/>
                <a:gd name="T26" fmla="*/ 1 w 16"/>
                <a:gd name="T27" fmla="*/ 1 h 22"/>
                <a:gd name="T28" fmla="*/ 1 w 16"/>
                <a:gd name="T29" fmla="*/ 1 h 22"/>
                <a:gd name="T30" fmla="*/ 1 w 16"/>
                <a:gd name="T31" fmla="*/ 1 h 22"/>
                <a:gd name="T32" fmla="*/ 1 w 16"/>
                <a:gd name="T33" fmla="*/ 1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6" h="22">
                  <a:moveTo>
                    <a:pt x="5" y="22"/>
                  </a:moveTo>
                  <a:lnTo>
                    <a:pt x="2" y="21"/>
                  </a:lnTo>
                  <a:lnTo>
                    <a:pt x="1" y="19"/>
                  </a:lnTo>
                  <a:lnTo>
                    <a:pt x="0" y="15"/>
                  </a:lnTo>
                  <a:lnTo>
                    <a:pt x="0" y="10"/>
                  </a:lnTo>
                  <a:lnTo>
                    <a:pt x="1" y="6"/>
                  </a:lnTo>
                  <a:lnTo>
                    <a:pt x="4" y="2"/>
                  </a:lnTo>
                  <a:lnTo>
                    <a:pt x="6" y="1"/>
                  </a:lnTo>
                  <a:lnTo>
                    <a:pt x="10" y="0"/>
                  </a:lnTo>
                  <a:lnTo>
                    <a:pt x="12" y="1"/>
                  </a:lnTo>
                  <a:lnTo>
                    <a:pt x="15" y="4"/>
                  </a:lnTo>
                  <a:lnTo>
                    <a:pt x="16" y="8"/>
                  </a:lnTo>
                  <a:lnTo>
                    <a:pt x="16" y="12"/>
                  </a:lnTo>
                  <a:lnTo>
                    <a:pt x="15" y="15"/>
                  </a:lnTo>
                  <a:lnTo>
                    <a:pt x="12" y="19"/>
                  </a:lnTo>
                  <a:lnTo>
                    <a:pt x="10" y="21"/>
                  </a:lnTo>
                  <a:lnTo>
                    <a:pt x="5" y="22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419" name="Freeform 293"/>
            <p:cNvSpPr>
              <a:spLocks/>
            </p:cNvSpPr>
            <p:nvPr/>
          </p:nvSpPr>
          <p:spPr bwMode="auto">
            <a:xfrm>
              <a:off x="325" y="152"/>
              <a:ext cx="10" cy="12"/>
            </a:xfrm>
            <a:custGeom>
              <a:avLst/>
              <a:gdLst>
                <a:gd name="T0" fmla="*/ 1 w 19"/>
                <a:gd name="T1" fmla="*/ 0 h 25"/>
                <a:gd name="T2" fmla="*/ 1 w 19"/>
                <a:gd name="T3" fmla="*/ 0 h 25"/>
                <a:gd name="T4" fmla="*/ 1 w 19"/>
                <a:gd name="T5" fmla="*/ 0 h 25"/>
                <a:gd name="T6" fmla="*/ 1 w 19"/>
                <a:gd name="T7" fmla="*/ 0 h 25"/>
                <a:gd name="T8" fmla="*/ 1 w 19"/>
                <a:gd name="T9" fmla="*/ 0 h 25"/>
                <a:gd name="T10" fmla="*/ 1 w 19"/>
                <a:gd name="T11" fmla="*/ 0 h 25"/>
                <a:gd name="T12" fmla="*/ 1 w 19"/>
                <a:gd name="T13" fmla="*/ 0 h 25"/>
                <a:gd name="T14" fmla="*/ 1 w 19"/>
                <a:gd name="T15" fmla="*/ 0 h 25"/>
                <a:gd name="T16" fmla="*/ 1 w 19"/>
                <a:gd name="T17" fmla="*/ 0 h 25"/>
                <a:gd name="T18" fmla="*/ 1 w 19"/>
                <a:gd name="T19" fmla="*/ 0 h 25"/>
                <a:gd name="T20" fmla="*/ 1 w 19"/>
                <a:gd name="T21" fmla="*/ 0 h 25"/>
                <a:gd name="T22" fmla="*/ 1 w 19"/>
                <a:gd name="T23" fmla="*/ 0 h 25"/>
                <a:gd name="T24" fmla="*/ 1 w 19"/>
                <a:gd name="T25" fmla="*/ 0 h 25"/>
                <a:gd name="T26" fmla="*/ 1 w 19"/>
                <a:gd name="T27" fmla="*/ 0 h 25"/>
                <a:gd name="T28" fmla="*/ 1 w 19"/>
                <a:gd name="T29" fmla="*/ 0 h 25"/>
                <a:gd name="T30" fmla="*/ 0 w 19"/>
                <a:gd name="T31" fmla="*/ 0 h 25"/>
                <a:gd name="T32" fmla="*/ 1 w 19"/>
                <a:gd name="T33" fmla="*/ 0 h 2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9" h="25">
                  <a:moveTo>
                    <a:pt x="1" y="13"/>
                  </a:moveTo>
                  <a:lnTo>
                    <a:pt x="2" y="8"/>
                  </a:lnTo>
                  <a:lnTo>
                    <a:pt x="4" y="5"/>
                  </a:lnTo>
                  <a:lnTo>
                    <a:pt x="6" y="2"/>
                  </a:lnTo>
                  <a:lnTo>
                    <a:pt x="11" y="0"/>
                  </a:lnTo>
                  <a:lnTo>
                    <a:pt x="16" y="2"/>
                  </a:lnTo>
                  <a:lnTo>
                    <a:pt x="19" y="5"/>
                  </a:lnTo>
                  <a:lnTo>
                    <a:pt x="19" y="8"/>
                  </a:lnTo>
                  <a:lnTo>
                    <a:pt x="19" y="13"/>
                  </a:lnTo>
                  <a:lnTo>
                    <a:pt x="17" y="18"/>
                  </a:lnTo>
                  <a:lnTo>
                    <a:pt x="13" y="21"/>
                  </a:lnTo>
                  <a:lnTo>
                    <a:pt x="9" y="23"/>
                  </a:lnTo>
                  <a:lnTo>
                    <a:pt x="5" y="25"/>
                  </a:lnTo>
                  <a:lnTo>
                    <a:pt x="3" y="23"/>
                  </a:lnTo>
                  <a:lnTo>
                    <a:pt x="1" y="20"/>
                  </a:lnTo>
                  <a:lnTo>
                    <a:pt x="0" y="17"/>
                  </a:lnTo>
                  <a:lnTo>
                    <a:pt x="1" y="13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420" name="Freeform 294"/>
            <p:cNvSpPr>
              <a:spLocks/>
            </p:cNvSpPr>
            <p:nvPr/>
          </p:nvSpPr>
          <p:spPr bwMode="auto">
            <a:xfrm>
              <a:off x="337" y="155"/>
              <a:ext cx="10" cy="9"/>
            </a:xfrm>
            <a:custGeom>
              <a:avLst/>
              <a:gdLst>
                <a:gd name="T0" fmla="*/ 1 w 19"/>
                <a:gd name="T1" fmla="*/ 0 h 19"/>
                <a:gd name="T2" fmla="*/ 1 w 19"/>
                <a:gd name="T3" fmla="*/ 0 h 19"/>
                <a:gd name="T4" fmla="*/ 1 w 19"/>
                <a:gd name="T5" fmla="*/ 0 h 19"/>
                <a:gd name="T6" fmla="*/ 1 w 19"/>
                <a:gd name="T7" fmla="*/ 0 h 19"/>
                <a:gd name="T8" fmla="*/ 1 w 19"/>
                <a:gd name="T9" fmla="*/ 0 h 19"/>
                <a:gd name="T10" fmla="*/ 1 w 19"/>
                <a:gd name="T11" fmla="*/ 0 h 19"/>
                <a:gd name="T12" fmla="*/ 1 w 19"/>
                <a:gd name="T13" fmla="*/ 0 h 19"/>
                <a:gd name="T14" fmla="*/ 1 w 19"/>
                <a:gd name="T15" fmla="*/ 0 h 19"/>
                <a:gd name="T16" fmla="*/ 1 w 19"/>
                <a:gd name="T17" fmla="*/ 0 h 19"/>
                <a:gd name="T18" fmla="*/ 1 w 19"/>
                <a:gd name="T19" fmla="*/ 0 h 19"/>
                <a:gd name="T20" fmla="*/ 1 w 19"/>
                <a:gd name="T21" fmla="*/ 0 h 19"/>
                <a:gd name="T22" fmla="*/ 0 w 19"/>
                <a:gd name="T23" fmla="*/ 0 h 19"/>
                <a:gd name="T24" fmla="*/ 0 w 19"/>
                <a:gd name="T25" fmla="*/ 0 h 19"/>
                <a:gd name="T26" fmla="*/ 1 w 19"/>
                <a:gd name="T27" fmla="*/ 0 h 19"/>
                <a:gd name="T28" fmla="*/ 1 w 19"/>
                <a:gd name="T29" fmla="*/ 0 h 19"/>
                <a:gd name="T30" fmla="*/ 1 w 19"/>
                <a:gd name="T31" fmla="*/ 0 h 19"/>
                <a:gd name="T32" fmla="*/ 1 w 19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9" h="19">
                  <a:moveTo>
                    <a:pt x="15" y="1"/>
                  </a:moveTo>
                  <a:lnTo>
                    <a:pt x="17" y="4"/>
                  </a:lnTo>
                  <a:lnTo>
                    <a:pt x="18" y="6"/>
                  </a:lnTo>
                  <a:lnTo>
                    <a:pt x="19" y="9"/>
                  </a:lnTo>
                  <a:lnTo>
                    <a:pt x="18" y="13"/>
                  </a:lnTo>
                  <a:lnTo>
                    <a:pt x="16" y="16"/>
                  </a:lnTo>
                  <a:lnTo>
                    <a:pt x="13" y="17"/>
                  </a:lnTo>
                  <a:lnTo>
                    <a:pt x="9" y="19"/>
                  </a:lnTo>
                  <a:lnTo>
                    <a:pt x="6" y="19"/>
                  </a:lnTo>
                  <a:lnTo>
                    <a:pt x="3" y="17"/>
                  </a:lnTo>
                  <a:lnTo>
                    <a:pt x="1" y="14"/>
                  </a:lnTo>
                  <a:lnTo>
                    <a:pt x="0" y="11"/>
                  </a:lnTo>
                  <a:lnTo>
                    <a:pt x="0" y="7"/>
                  </a:lnTo>
                  <a:lnTo>
                    <a:pt x="2" y="4"/>
                  </a:lnTo>
                  <a:lnTo>
                    <a:pt x="6" y="0"/>
                  </a:lnTo>
                  <a:lnTo>
                    <a:pt x="9" y="0"/>
                  </a:lnTo>
                  <a:lnTo>
                    <a:pt x="15" y="1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421" name="Freeform 295"/>
            <p:cNvSpPr>
              <a:spLocks/>
            </p:cNvSpPr>
            <p:nvPr/>
          </p:nvSpPr>
          <p:spPr bwMode="auto">
            <a:xfrm>
              <a:off x="227" y="169"/>
              <a:ext cx="82" cy="56"/>
            </a:xfrm>
            <a:custGeom>
              <a:avLst/>
              <a:gdLst>
                <a:gd name="T0" fmla="*/ 2 w 163"/>
                <a:gd name="T1" fmla="*/ 0 h 113"/>
                <a:gd name="T2" fmla="*/ 2 w 163"/>
                <a:gd name="T3" fmla="*/ 0 h 113"/>
                <a:gd name="T4" fmla="*/ 2 w 163"/>
                <a:gd name="T5" fmla="*/ 0 h 113"/>
                <a:gd name="T6" fmla="*/ 2 w 163"/>
                <a:gd name="T7" fmla="*/ 0 h 113"/>
                <a:gd name="T8" fmla="*/ 2 w 163"/>
                <a:gd name="T9" fmla="*/ 0 h 113"/>
                <a:gd name="T10" fmla="*/ 1 w 163"/>
                <a:gd name="T11" fmla="*/ 0 h 113"/>
                <a:gd name="T12" fmla="*/ 1 w 163"/>
                <a:gd name="T13" fmla="*/ 0 h 113"/>
                <a:gd name="T14" fmla="*/ 1 w 163"/>
                <a:gd name="T15" fmla="*/ 0 h 113"/>
                <a:gd name="T16" fmla="*/ 1 w 163"/>
                <a:gd name="T17" fmla="*/ 0 h 113"/>
                <a:gd name="T18" fmla="*/ 1 w 163"/>
                <a:gd name="T19" fmla="*/ 0 h 113"/>
                <a:gd name="T20" fmla="*/ 2 w 163"/>
                <a:gd name="T21" fmla="*/ 0 h 113"/>
                <a:gd name="T22" fmla="*/ 2 w 163"/>
                <a:gd name="T23" fmla="*/ 0 h 113"/>
                <a:gd name="T24" fmla="*/ 1 w 163"/>
                <a:gd name="T25" fmla="*/ 0 h 113"/>
                <a:gd name="T26" fmla="*/ 1 w 163"/>
                <a:gd name="T27" fmla="*/ 0 h 113"/>
                <a:gd name="T28" fmla="*/ 1 w 163"/>
                <a:gd name="T29" fmla="*/ 0 h 113"/>
                <a:gd name="T30" fmla="*/ 1 w 163"/>
                <a:gd name="T31" fmla="*/ 0 h 113"/>
                <a:gd name="T32" fmla="*/ 1 w 163"/>
                <a:gd name="T33" fmla="*/ 0 h 113"/>
                <a:gd name="T34" fmla="*/ 1 w 163"/>
                <a:gd name="T35" fmla="*/ 0 h 113"/>
                <a:gd name="T36" fmla="*/ 1 w 163"/>
                <a:gd name="T37" fmla="*/ 0 h 113"/>
                <a:gd name="T38" fmla="*/ 1 w 163"/>
                <a:gd name="T39" fmla="*/ 0 h 113"/>
                <a:gd name="T40" fmla="*/ 1 w 163"/>
                <a:gd name="T41" fmla="*/ 0 h 113"/>
                <a:gd name="T42" fmla="*/ 1 w 163"/>
                <a:gd name="T43" fmla="*/ 0 h 113"/>
                <a:gd name="T44" fmla="*/ 1 w 163"/>
                <a:gd name="T45" fmla="*/ 0 h 113"/>
                <a:gd name="T46" fmla="*/ 1 w 163"/>
                <a:gd name="T47" fmla="*/ 0 h 113"/>
                <a:gd name="T48" fmla="*/ 1 w 163"/>
                <a:gd name="T49" fmla="*/ 0 h 113"/>
                <a:gd name="T50" fmla="*/ 1 w 163"/>
                <a:gd name="T51" fmla="*/ 0 h 113"/>
                <a:gd name="T52" fmla="*/ 1 w 163"/>
                <a:gd name="T53" fmla="*/ 0 h 113"/>
                <a:gd name="T54" fmla="*/ 1 w 163"/>
                <a:gd name="T55" fmla="*/ 0 h 113"/>
                <a:gd name="T56" fmla="*/ 1 w 163"/>
                <a:gd name="T57" fmla="*/ 0 h 113"/>
                <a:gd name="T58" fmla="*/ 0 w 163"/>
                <a:gd name="T59" fmla="*/ 0 h 113"/>
                <a:gd name="T60" fmla="*/ 1 w 163"/>
                <a:gd name="T61" fmla="*/ 0 h 113"/>
                <a:gd name="T62" fmla="*/ 1 w 163"/>
                <a:gd name="T63" fmla="*/ 0 h 113"/>
                <a:gd name="T64" fmla="*/ 1 w 163"/>
                <a:gd name="T65" fmla="*/ 0 h 113"/>
                <a:gd name="T66" fmla="*/ 1 w 163"/>
                <a:gd name="T67" fmla="*/ 0 h 113"/>
                <a:gd name="T68" fmla="*/ 1 w 163"/>
                <a:gd name="T69" fmla="*/ 0 h 113"/>
                <a:gd name="T70" fmla="*/ 1 w 163"/>
                <a:gd name="T71" fmla="*/ 0 h 113"/>
                <a:gd name="T72" fmla="*/ 1 w 163"/>
                <a:gd name="T73" fmla="*/ 0 h 113"/>
                <a:gd name="T74" fmla="*/ 1 w 163"/>
                <a:gd name="T75" fmla="*/ 0 h 113"/>
                <a:gd name="T76" fmla="*/ 1 w 163"/>
                <a:gd name="T77" fmla="*/ 0 h 113"/>
                <a:gd name="T78" fmla="*/ 1 w 163"/>
                <a:gd name="T79" fmla="*/ 0 h 113"/>
                <a:gd name="T80" fmla="*/ 1 w 163"/>
                <a:gd name="T81" fmla="*/ 0 h 113"/>
                <a:gd name="T82" fmla="*/ 1 w 163"/>
                <a:gd name="T83" fmla="*/ 0 h 113"/>
                <a:gd name="T84" fmla="*/ 1 w 163"/>
                <a:gd name="T85" fmla="*/ 0 h 113"/>
                <a:gd name="T86" fmla="*/ 1 w 163"/>
                <a:gd name="T87" fmla="*/ 0 h 113"/>
                <a:gd name="T88" fmla="*/ 2 w 163"/>
                <a:gd name="T89" fmla="*/ 0 h 113"/>
                <a:gd name="T90" fmla="*/ 2 w 163"/>
                <a:gd name="T91" fmla="*/ 0 h 113"/>
                <a:gd name="T92" fmla="*/ 2 w 163"/>
                <a:gd name="T93" fmla="*/ 0 h 113"/>
                <a:gd name="T94" fmla="*/ 2 w 163"/>
                <a:gd name="T95" fmla="*/ 0 h 113"/>
                <a:gd name="T96" fmla="*/ 2 w 163"/>
                <a:gd name="T97" fmla="*/ 0 h 113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163" h="113">
                  <a:moveTo>
                    <a:pt x="163" y="12"/>
                  </a:moveTo>
                  <a:lnTo>
                    <a:pt x="162" y="11"/>
                  </a:lnTo>
                  <a:lnTo>
                    <a:pt x="161" y="11"/>
                  </a:lnTo>
                  <a:lnTo>
                    <a:pt x="159" y="10"/>
                  </a:lnTo>
                  <a:lnTo>
                    <a:pt x="158" y="9"/>
                  </a:lnTo>
                  <a:lnTo>
                    <a:pt x="156" y="8"/>
                  </a:lnTo>
                  <a:lnTo>
                    <a:pt x="156" y="7"/>
                  </a:lnTo>
                  <a:lnTo>
                    <a:pt x="155" y="4"/>
                  </a:lnTo>
                  <a:lnTo>
                    <a:pt x="155" y="3"/>
                  </a:lnTo>
                  <a:lnTo>
                    <a:pt x="153" y="7"/>
                  </a:lnTo>
                  <a:lnTo>
                    <a:pt x="151" y="10"/>
                  </a:lnTo>
                  <a:lnTo>
                    <a:pt x="147" y="11"/>
                  </a:lnTo>
                  <a:lnTo>
                    <a:pt x="146" y="14"/>
                  </a:lnTo>
                  <a:lnTo>
                    <a:pt x="139" y="11"/>
                  </a:lnTo>
                  <a:lnTo>
                    <a:pt x="131" y="8"/>
                  </a:lnTo>
                  <a:lnTo>
                    <a:pt x="120" y="6"/>
                  </a:lnTo>
                  <a:lnTo>
                    <a:pt x="108" y="3"/>
                  </a:lnTo>
                  <a:lnTo>
                    <a:pt x="96" y="1"/>
                  </a:lnTo>
                  <a:lnTo>
                    <a:pt x="85" y="0"/>
                  </a:lnTo>
                  <a:lnTo>
                    <a:pt x="77" y="0"/>
                  </a:lnTo>
                  <a:lnTo>
                    <a:pt x="70" y="1"/>
                  </a:lnTo>
                  <a:lnTo>
                    <a:pt x="63" y="3"/>
                  </a:lnTo>
                  <a:lnTo>
                    <a:pt x="62" y="3"/>
                  </a:lnTo>
                  <a:lnTo>
                    <a:pt x="65" y="4"/>
                  </a:lnTo>
                  <a:lnTo>
                    <a:pt x="70" y="3"/>
                  </a:lnTo>
                  <a:lnTo>
                    <a:pt x="79" y="3"/>
                  </a:lnTo>
                  <a:lnTo>
                    <a:pt x="88" y="3"/>
                  </a:lnTo>
                  <a:lnTo>
                    <a:pt x="99" y="6"/>
                  </a:lnTo>
                  <a:lnTo>
                    <a:pt x="108" y="8"/>
                  </a:lnTo>
                  <a:lnTo>
                    <a:pt x="117" y="10"/>
                  </a:lnTo>
                  <a:lnTo>
                    <a:pt x="126" y="14"/>
                  </a:lnTo>
                  <a:lnTo>
                    <a:pt x="133" y="16"/>
                  </a:lnTo>
                  <a:lnTo>
                    <a:pt x="138" y="19"/>
                  </a:lnTo>
                  <a:lnTo>
                    <a:pt x="139" y="22"/>
                  </a:lnTo>
                  <a:lnTo>
                    <a:pt x="138" y="23"/>
                  </a:lnTo>
                  <a:lnTo>
                    <a:pt x="136" y="24"/>
                  </a:lnTo>
                  <a:lnTo>
                    <a:pt x="131" y="26"/>
                  </a:lnTo>
                  <a:lnTo>
                    <a:pt x="126" y="29"/>
                  </a:lnTo>
                  <a:lnTo>
                    <a:pt x="122" y="32"/>
                  </a:lnTo>
                  <a:lnTo>
                    <a:pt x="117" y="34"/>
                  </a:lnTo>
                  <a:lnTo>
                    <a:pt x="114" y="37"/>
                  </a:lnTo>
                  <a:lnTo>
                    <a:pt x="108" y="34"/>
                  </a:lnTo>
                  <a:lnTo>
                    <a:pt x="101" y="32"/>
                  </a:lnTo>
                  <a:lnTo>
                    <a:pt x="92" y="29"/>
                  </a:lnTo>
                  <a:lnTo>
                    <a:pt x="83" y="26"/>
                  </a:lnTo>
                  <a:lnTo>
                    <a:pt x="72" y="25"/>
                  </a:lnTo>
                  <a:lnTo>
                    <a:pt x="63" y="24"/>
                  </a:lnTo>
                  <a:lnTo>
                    <a:pt x="55" y="24"/>
                  </a:lnTo>
                  <a:lnTo>
                    <a:pt x="48" y="26"/>
                  </a:lnTo>
                  <a:lnTo>
                    <a:pt x="44" y="29"/>
                  </a:lnTo>
                  <a:lnTo>
                    <a:pt x="41" y="30"/>
                  </a:lnTo>
                  <a:lnTo>
                    <a:pt x="42" y="31"/>
                  </a:lnTo>
                  <a:lnTo>
                    <a:pt x="47" y="31"/>
                  </a:lnTo>
                  <a:lnTo>
                    <a:pt x="52" y="30"/>
                  </a:lnTo>
                  <a:lnTo>
                    <a:pt x="55" y="30"/>
                  </a:lnTo>
                  <a:lnTo>
                    <a:pt x="60" y="30"/>
                  </a:lnTo>
                  <a:lnTo>
                    <a:pt x="65" y="30"/>
                  </a:lnTo>
                  <a:lnTo>
                    <a:pt x="70" y="31"/>
                  </a:lnTo>
                  <a:lnTo>
                    <a:pt x="75" y="32"/>
                  </a:lnTo>
                  <a:lnTo>
                    <a:pt x="80" y="33"/>
                  </a:lnTo>
                  <a:lnTo>
                    <a:pt x="85" y="34"/>
                  </a:lnTo>
                  <a:lnTo>
                    <a:pt x="93" y="37"/>
                  </a:lnTo>
                  <a:lnTo>
                    <a:pt x="100" y="39"/>
                  </a:lnTo>
                  <a:lnTo>
                    <a:pt x="106" y="40"/>
                  </a:lnTo>
                  <a:lnTo>
                    <a:pt x="108" y="41"/>
                  </a:lnTo>
                  <a:lnTo>
                    <a:pt x="102" y="46"/>
                  </a:lnTo>
                  <a:lnTo>
                    <a:pt x="93" y="49"/>
                  </a:lnTo>
                  <a:lnTo>
                    <a:pt x="84" y="52"/>
                  </a:lnTo>
                  <a:lnTo>
                    <a:pt x="78" y="54"/>
                  </a:lnTo>
                  <a:lnTo>
                    <a:pt x="72" y="54"/>
                  </a:lnTo>
                  <a:lnTo>
                    <a:pt x="64" y="53"/>
                  </a:lnTo>
                  <a:lnTo>
                    <a:pt x="56" y="49"/>
                  </a:lnTo>
                  <a:lnTo>
                    <a:pt x="48" y="47"/>
                  </a:lnTo>
                  <a:lnTo>
                    <a:pt x="41" y="46"/>
                  </a:lnTo>
                  <a:lnTo>
                    <a:pt x="35" y="46"/>
                  </a:lnTo>
                  <a:lnTo>
                    <a:pt x="33" y="47"/>
                  </a:lnTo>
                  <a:lnTo>
                    <a:pt x="35" y="48"/>
                  </a:lnTo>
                  <a:lnTo>
                    <a:pt x="42" y="52"/>
                  </a:lnTo>
                  <a:lnTo>
                    <a:pt x="50" y="54"/>
                  </a:lnTo>
                  <a:lnTo>
                    <a:pt x="56" y="57"/>
                  </a:lnTo>
                  <a:lnTo>
                    <a:pt x="61" y="60"/>
                  </a:lnTo>
                  <a:lnTo>
                    <a:pt x="56" y="61"/>
                  </a:lnTo>
                  <a:lnTo>
                    <a:pt x="49" y="63"/>
                  </a:lnTo>
                  <a:lnTo>
                    <a:pt x="40" y="67"/>
                  </a:lnTo>
                  <a:lnTo>
                    <a:pt x="31" y="69"/>
                  </a:lnTo>
                  <a:lnTo>
                    <a:pt x="22" y="71"/>
                  </a:lnTo>
                  <a:lnTo>
                    <a:pt x="14" y="74"/>
                  </a:lnTo>
                  <a:lnTo>
                    <a:pt x="8" y="76"/>
                  </a:lnTo>
                  <a:lnTo>
                    <a:pt x="3" y="77"/>
                  </a:lnTo>
                  <a:lnTo>
                    <a:pt x="0" y="78"/>
                  </a:lnTo>
                  <a:lnTo>
                    <a:pt x="0" y="79"/>
                  </a:lnTo>
                  <a:lnTo>
                    <a:pt x="2" y="81"/>
                  </a:lnTo>
                  <a:lnTo>
                    <a:pt x="8" y="81"/>
                  </a:lnTo>
                  <a:lnTo>
                    <a:pt x="14" y="81"/>
                  </a:lnTo>
                  <a:lnTo>
                    <a:pt x="22" y="79"/>
                  </a:lnTo>
                  <a:lnTo>
                    <a:pt x="31" y="77"/>
                  </a:lnTo>
                  <a:lnTo>
                    <a:pt x="40" y="75"/>
                  </a:lnTo>
                  <a:lnTo>
                    <a:pt x="49" y="72"/>
                  </a:lnTo>
                  <a:lnTo>
                    <a:pt x="57" y="70"/>
                  </a:lnTo>
                  <a:lnTo>
                    <a:pt x="64" y="68"/>
                  </a:lnTo>
                  <a:lnTo>
                    <a:pt x="69" y="66"/>
                  </a:lnTo>
                  <a:lnTo>
                    <a:pt x="68" y="75"/>
                  </a:lnTo>
                  <a:lnTo>
                    <a:pt x="64" y="89"/>
                  </a:lnTo>
                  <a:lnTo>
                    <a:pt x="61" y="100"/>
                  </a:lnTo>
                  <a:lnTo>
                    <a:pt x="56" y="108"/>
                  </a:lnTo>
                  <a:lnTo>
                    <a:pt x="54" y="112"/>
                  </a:lnTo>
                  <a:lnTo>
                    <a:pt x="55" y="113"/>
                  </a:lnTo>
                  <a:lnTo>
                    <a:pt x="57" y="113"/>
                  </a:lnTo>
                  <a:lnTo>
                    <a:pt x="61" y="109"/>
                  </a:lnTo>
                  <a:lnTo>
                    <a:pt x="65" y="101"/>
                  </a:lnTo>
                  <a:lnTo>
                    <a:pt x="72" y="87"/>
                  </a:lnTo>
                  <a:lnTo>
                    <a:pt x="78" y="75"/>
                  </a:lnTo>
                  <a:lnTo>
                    <a:pt x="80" y="66"/>
                  </a:lnTo>
                  <a:lnTo>
                    <a:pt x="84" y="64"/>
                  </a:lnTo>
                  <a:lnTo>
                    <a:pt x="88" y="62"/>
                  </a:lnTo>
                  <a:lnTo>
                    <a:pt x="94" y="60"/>
                  </a:lnTo>
                  <a:lnTo>
                    <a:pt x="99" y="57"/>
                  </a:lnTo>
                  <a:lnTo>
                    <a:pt x="105" y="55"/>
                  </a:lnTo>
                  <a:lnTo>
                    <a:pt x="109" y="53"/>
                  </a:lnTo>
                  <a:lnTo>
                    <a:pt x="114" y="52"/>
                  </a:lnTo>
                  <a:lnTo>
                    <a:pt x="117" y="51"/>
                  </a:lnTo>
                  <a:lnTo>
                    <a:pt x="117" y="60"/>
                  </a:lnTo>
                  <a:lnTo>
                    <a:pt x="116" y="74"/>
                  </a:lnTo>
                  <a:lnTo>
                    <a:pt x="113" y="87"/>
                  </a:lnTo>
                  <a:lnTo>
                    <a:pt x="110" y="98"/>
                  </a:lnTo>
                  <a:lnTo>
                    <a:pt x="109" y="102"/>
                  </a:lnTo>
                  <a:lnTo>
                    <a:pt x="109" y="105"/>
                  </a:lnTo>
                  <a:lnTo>
                    <a:pt x="110" y="102"/>
                  </a:lnTo>
                  <a:lnTo>
                    <a:pt x="114" y="98"/>
                  </a:lnTo>
                  <a:lnTo>
                    <a:pt x="118" y="87"/>
                  </a:lnTo>
                  <a:lnTo>
                    <a:pt x="123" y="74"/>
                  </a:lnTo>
                  <a:lnTo>
                    <a:pt x="126" y="60"/>
                  </a:lnTo>
                  <a:lnTo>
                    <a:pt x="126" y="47"/>
                  </a:lnTo>
                  <a:lnTo>
                    <a:pt x="133" y="41"/>
                  </a:lnTo>
                  <a:lnTo>
                    <a:pt x="138" y="36"/>
                  </a:lnTo>
                  <a:lnTo>
                    <a:pt x="143" y="31"/>
                  </a:lnTo>
                  <a:lnTo>
                    <a:pt x="146" y="27"/>
                  </a:lnTo>
                  <a:lnTo>
                    <a:pt x="148" y="25"/>
                  </a:lnTo>
                  <a:lnTo>
                    <a:pt x="151" y="24"/>
                  </a:lnTo>
                  <a:lnTo>
                    <a:pt x="152" y="26"/>
                  </a:lnTo>
                  <a:lnTo>
                    <a:pt x="152" y="31"/>
                  </a:lnTo>
                  <a:lnTo>
                    <a:pt x="151" y="40"/>
                  </a:lnTo>
                  <a:lnTo>
                    <a:pt x="149" y="54"/>
                  </a:lnTo>
                  <a:lnTo>
                    <a:pt x="148" y="69"/>
                  </a:lnTo>
                  <a:lnTo>
                    <a:pt x="147" y="78"/>
                  </a:lnTo>
                  <a:lnTo>
                    <a:pt x="153" y="67"/>
                  </a:lnTo>
                  <a:lnTo>
                    <a:pt x="159" y="48"/>
                  </a:lnTo>
                  <a:lnTo>
                    <a:pt x="162" y="29"/>
                  </a:lnTo>
                  <a:lnTo>
                    <a:pt x="163" y="12"/>
                  </a:lnTo>
                  <a:close/>
                </a:path>
              </a:pathLst>
            </a:custGeom>
            <a:solidFill>
              <a:srgbClr val="B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422" name="Freeform 296"/>
            <p:cNvSpPr>
              <a:spLocks/>
            </p:cNvSpPr>
            <p:nvPr/>
          </p:nvSpPr>
          <p:spPr bwMode="auto">
            <a:xfrm>
              <a:off x="233" y="69"/>
              <a:ext cx="65" cy="62"/>
            </a:xfrm>
            <a:custGeom>
              <a:avLst/>
              <a:gdLst>
                <a:gd name="T0" fmla="*/ 0 w 132"/>
                <a:gd name="T1" fmla="*/ 0 h 125"/>
                <a:gd name="T2" fmla="*/ 1 w 132"/>
                <a:gd name="T3" fmla="*/ 0 h 125"/>
                <a:gd name="T4" fmla="*/ 0 w 132"/>
                <a:gd name="T5" fmla="*/ 0 h 125"/>
                <a:gd name="T6" fmla="*/ 0 w 132"/>
                <a:gd name="T7" fmla="*/ 0 h 125"/>
                <a:gd name="T8" fmla="*/ 0 w 132"/>
                <a:gd name="T9" fmla="*/ 0 h 125"/>
                <a:gd name="T10" fmla="*/ 0 w 132"/>
                <a:gd name="T11" fmla="*/ 0 h 125"/>
                <a:gd name="T12" fmla="*/ 0 w 132"/>
                <a:gd name="T13" fmla="*/ 0 h 125"/>
                <a:gd name="T14" fmla="*/ 0 w 132"/>
                <a:gd name="T15" fmla="*/ 0 h 125"/>
                <a:gd name="T16" fmla="*/ 0 w 132"/>
                <a:gd name="T17" fmla="*/ 0 h 125"/>
                <a:gd name="T18" fmla="*/ 0 w 132"/>
                <a:gd name="T19" fmla="*/ 0 h 125"/>
                <a:gd name="T20" fmla="*/ 0 w 132"/>
                <a:gd name="T21" fmla="*/ 0 h 125"/>
                <a:gd name="T22" fmla="*/ 0 w 132"/>
                <a:gd name="T23" fmla="*/ 0 h 125"/>
                <a:gd name="T24" fmla="*/ 0 w 132"/>
                <a:gd name="T25" fmla="*/ 0 h 125"/>
                <a:gd name="T26" fmla="*/ 0 w 132"/>
                <a:gd name="T27" fmla="*/ 0 h 125"/>
                <a:gd name="T28" fmla="*/ 0 w 132"/>
                <a:gd name="T29" fmla="*/ 0 h 125"/>
                <a:gd name="T30" fmla="*/ 0 w 132"/>
                <a:gd name="T31" fmla="*/ 0 h 125"/>
                <a:gd name="T32" fmla="*/ 0 w 132"/>
                <a:gd name="T33" fmla="*/ 0 h 125"/>
                <a:gd name="T34" fmla="*/ 0 w 132"/>
                <a:gd name="T35" fmla="*/ 0 h 125"/>
                <a:gd name="T36" fmla="*/ 0 w 132"/>
                <a:gd name="T37" fmla="*/ 0 h 125"/>
                <a:gd name="T38" fmla="*/ 0 w 132"/>
                <a:gd name="T39" fmla="*/ 0 h 125"/>
                <a:gd name="T40" fmla="*/ 0 w 132"/>
                <a:gd name="T41" fmla="*/ 0 h 125"/>
                <a:gd name="T42" fmla="*/ 0 w 132"/>
                <a:gd name="T43" fmla="*/ 0 h 125"/>
                <a:gd name="T44" fmla="*/ 0 w 132"/>
                <a:gd name="T45" fmla="*/ 0 h 125"/>
                <a:gd name="T46" fmla="*/ 0 w 132"/>
                <a:gd name="T47" fmla="*/ 0 h 125"/>
                <a:gd name="T48" fmla="*/ 0 w 132"/>
                <a:gd name="T49" fmla="*/ 0 h 125"/>
                <a:gd name="T50" fmla="*/ 0 w 132"/>
                <a:gd name="T51" fmla="*/ 0 h 125"/>
                <a:gd name="T52" fmla="*/ 0 w 132"/>
                <a:gd name="T53" fmla="*/ 0 h 125"/>
                <a:gd name="T54" fmla="*/ 0 w 132"/>
                <a:gd name="T55" fmla="*/ 0 h 125"/>
                <a:gd name="T56" fmla="*/ 0 w 132"/>
                <a:gd name="T57" fmla="*/ 0 h 125"/>
                <a:gd name="T58" fmla="*/ 0 w 132"/>
                <a:gd name="T59" fmla="*/ 0 h 125"/>
                <a:gd name="T60" fmla="*/ 0 w 132"/>
                <a:gd name="T61" fmla="*/ 0 h 125"/>
                <a:gd name="T62" fmla="*/ 0 w 132"/>
                <a:gd name="T63" fmla="*/ 0 h 125"/>
                <a:gd name="T64" fmla="*/ 0 w 132"/>
                <a:gd name="T65" fmla="*/ 0 h 125"/>
                <a:gd name="T66" fmla="*/ 0 w 132"/>
                <a:gd name="T67" fmla="*/ 0 h 125"/>
                <a:gd name="T68" fmla="*/ 0 w 132"/>
                <a:gd name="T69" fmla="*/ 0 h 125"/>
                <a:gd name="T70" fmla="*/ 0 w 132"/>
                <a:gd name="T71" fmla="*/ 0 h 125"/>
                <a:gd name="T72" fmla="*/ 0 w 132"/>
                <a:gd name="T73" fmla="*/ 0 h 125"/>
                <a:gd name="T74" fmla="*/ 0 w 132"/>
                <a:gd name="T75" fmla="*/ 0 h 125"/>
                <a:gd name="T76" fmla="*/ 0 w 132"/>
                <a:gd name="T77" fmla="*/ 0 h 125"/>
                <a:gd name="T78" fmla="*/ 0 w 132"/>
                <a:gd name="T79" fmla="*/ 0 h 125"/>
                <a:gd name="T80" fmla="*/ 0 w 132"/>
                <a:gd name="T81" fmla="*/ 0 h 125"/>
                <a:gd name="T82" fmla="*/ 0 w 132"/>
                <a:gd name="T83" fmla="*/ 0 h 125"/>
                <a:gd name="T84" fmla="*/ 0 w 132"/>
                <a:gd name="T85" fmla="*/ 0 h 125"/>
                <a:gd name="T86" fmla="*/ 0 w 132"/>
                <a:gd name="T87" fmla="*/ 0 h 125"/>
                <a:gd name="T88" fmla="*/ 0 w 132"/>
                <a:gd name="T89" fmla="*/ 0 h 125"/>
                <a:gd name="T90" fmla="*/ 0 w 132"/>
                <a:gd name="T91" fmla="*/ 0 h 125"/>
                <a:gd name="T92" fmla="*/ 0 w 132"/>
                <a:gd name="T93" fmla="*/ 0 h 125"/>
                <a:gd name="T94" fmla="*/ 0 w 132"/>
                <a:gd name="T95" fmla="*/ 0 h 125"/>
                <a:gd name="T96" fmla="*/ 0 w 132"/>
                <a:gd name="T97" fmla="*/ 0 h 125"/>
                <a:gd name="T98" fmla="*/ 0 w 132"/>
                <a:gd name="T99" fmla="*/ 0 h 125"/>
                <a:gd name="T100" fmla="*/ 0 w 132"/>
                <a:gd name="T101" fmla="*/ 0 h 125"/>
                <a:gd name="T102" fmla="*/ 0 w 132"/>
                <a:gd name="T103" fmla="*/ 0 h 125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132" h="125">
                  <a:moveTo>
                    <a:pt x="127" y="125"/>
                  </a:moveTo>
                  <a:lnTo>
                    <a:pt x="127" y="123"/>
                  </a:lnTo>
                  <a:lnTo>
                    <a:pt x="128" y="120"/>
                  </a:lnTo>
                  <a:lnTo>
                    <a:pt x="130" y="119"/>
                  </a:lnTo>
                  <a:lnTo>
                    <a:pt x="132" y="117"/>
                  </a:lnTo>
                  <a:lnTo>
                    <a:pt x="126" y="112"/>
                  </a:lnTo>
                  <a:lnTo>
                    <a:pt x="121" y="106"/>
                  </a:lnTo>
                  <a:lnTo>
                    <a:pt x="118" y="102"/>
                  </a:lnTo>
                  <a:lnTo>
                    <a:pt x="117" y="97"/>
                  </a:lnTo>
                  <a:lnTo>
                    <a:pt x="117" y="88"/>
                  </a:lnTo>
                  <a:lnTo>
                    <a:pt x="115" y="73"/>
                  </a:lnTo>
                  <a:lnTo>
                    <a:pt x="112" y="58"/>
                  </a:lnTo>
                  <a:lnTo>
                    <a:pt x="110" y="48"/>
                  </a:lnTo>
                  <a:lnTo>
                    <a:pt x="107" y="43"/>
                  </a:lnTo>
                  <a:lnTo>
                    <a:pt x="105" y="42"/>
                  </a:lnTo>
                  <a:lnTo>
                    <a:pt x="104" y="42"/>
                  </a:lnTo>
                  <a:lnTo>
                    <a:pt x="104" y="46"/>
                  </a:lnTo>
                  <a:lnTo>
                    <a:pt x="105" y="56"/>
                  </a:lnTo>
                  <a:lnTo>
                    <a:pt x="106" y="68"/>
                  </a:lnTo>
                  <a:lnTo>
                    <a:pt x="106" y="81"/>
                  </a:lnTo>
                  <a:lnTo>
                    <a:pt x="106" y="90"/>
                  </a:lnTo>
                  <a:lnTo>
                    <a:pt x="99" y="86"/>
                  </a:lnTo>
                  <a:lnTo>
                    <a:pt x="91" y="81"/>
                  </a:lnTo>
                  <a:lnTo>
                    <a:pt x="84" y="75"/>
                  </a:lnTo>
                  <a:lnTo>
                    <a:pt x="80" y="71"/>
                  </a:lnTo>
                  <a:lnTo>
                    <a:pt x="76" y="63"/>
                  </a:lnTo>
                  <a:lnTo>
                    <a:pt x="73" y="51"/>
                  </a:lnTo>
                  <a:lnTo>
                    <a:pt x="71" y="40"/>
                  </a:lnTo>
                  <a:lnTo>
                    <a:pt x="69" y="30"/>
                  </a:lnTo>
                  <a:lnTo>
                    <a:pt x="69" y="23"/>
                  </a:lnTo>
                  <a:lnTo>
                    <a:pt x="69" y="15"/>
                  </a:lnTo>
                  <a:lnTo>
                    <a:pt x="68" y="10"/>
                  </a:lnTo>
                  <a:lnTo>
                    <a:pt x="66" y="5"/>
                  </a:lnTo>
                  <a:lnTo>
                    <a:pt x="64" y="3"/>
                  </a:lnTo>
                  <a:lnTo>
                    <a:pt x="64" y="4"/>
                  </a:lnTo>
                  <a:lnTo>
                    <a:pt x="64" y="7"/>
                  </a:lnTo>
                  <a:lnTo>
                    <a:pt x="65" y="12"/>
                  </a:lnTo>
                  <a:lnTo>
                    <a:pt x="66" y="18"/>
                  </a:lnTo>
                  <a:lnTo>
                    <a:pt x="65" y="23"/>
                  </a:lnTo>
                  <a:lnTo>
                    <a:pt x="64" y="28"/>
                  </a:lnTo>
                  <a:lnTo>
                    <a:pt x="62" y="33"/>
                  </a:lnTo>
                  <a:lnTo>
                    <a:pt x="62" y="38"/>
                  </a:lnTo>
                  <a:lnTo>
                    <a:pt x="64" y="48"/>
                  </a:lnTo>
                  <a:lnTo>
                    <a:pt x="66" y="56"/>
                  </a:lnTo>
                  <a:lnTo>
                    <a:pt x="67" y="63"/>
                  </a:lnTo>
                  <a:lnTo>
                    <a:pt x="58" y="55"/>
                  </a:lnTo>
                  <a:lnTo>
                    <a:pt x="49" y="45"/>
                  </a:lnTo>
                  <a:lnTo>
                    <a:pt x="38" y="35"/>
                  </a:lnTo>
                  <a:lnTo>
                    <a:pt x="29" y="25"/>
                  </a:lnTo>
                  <a:lnTo>
                    <a:pt x="20" y="15"/>
                  </a:lnTo>
                  <a:lnTo>
                    <a:pt x="12" y="8"/>
                  </a:lnTo>
                  <a:lnTo>
                    <a:pt x="5" y="3"/>
                  </a:lnTo>
                  <a:lnTo>
                    <a:pt x="0" y="0"/>
                  </a:lnTo>
                  <a:lnTo>
                    <a:pt x="8" y="12"/>
                  </a:lnTo>
                  <a:lnTo>
                    <a:pt x="18" y="23"/>
                  </a:lnTo>
                  <a:lnTo>
                    <a:pt x="27" y="35"/>
                  </a:lnTo>
                  <a:lnTo>
                    <a:pt x="31" y="43"/>
                  </a:lnTo>
                  <a:lnTo>
                    <a:pt x="36" y="50"/>
                  </a:lnTo>
                  <a:lnTo>
                    <a:pt x="45" y="58"/>
                  </a:lnTo>
                  <a:lnTo>
                    <a:pt x="53" y="65"/>
                  </a:lnTo>
                  <a:lnTo>
                    <a:pt x="60" y="70"/>
                  </a:lnTo>
                  <a:lnTo>
                    <a:pt x="53" y="70"/>
                  </a:lnTo>
                  <a:lnTo>
                    <a:pt x="44" y="68"/>
                  </a:lnTo>
                  <a:lnTo>
                    <a:pt x="36" y="66"/>
                  </a:lnTo>
                  <a:lnTo>
                    <a:pt x="30" y="64"/>
                  </a:lnTo>
                  <a:lnTo>
                    <a:pt x="27" y="61"/>
                  </a:lnTo>
                  <a:lnTo>
                    <a:pt x="24" y="61"/>
                  </a:lnTo>
                  <a:lnTo>
                    <a:pt x="22" y="63"/>
                  </a:lnTo>
                  <a:lnTo>
                    <a:pt x="24" y="66"/>
                  </a:lnTo>
                  <a:lnTo>
                    <a:pt x="28" y="68"/>
                  </a:lnTo>
                  <a:lnTo>
                    <a:pt x="34" y="72"/>
                  </a:lnTo>
                  <a:lnTo>
                    <a:pt x="39" y="74"/>
                  </a:lnTo>
                  <a:lnTo>
                    <a:pt x="46" y="78"/>
                  </a:lnTo>
                  <a:lnTo>
                    <a:pt x="54" y="80"/>
                  </a:lnTo>
                  <a:lnTo>
                    <a:pt x="61" y="82"/>
                  </a:lnTo>
                  <a:lnTo>
                    <a:pt x="69" y="83"/>
                  </a:lnTo>
                  <a:lnTo>
                    <a:pt x="75" y="83"/>
                  </a:lnTo>
                  <a:lnTo>
                    <a:pt x="82" y="86"/>
                  </a:lnTo>
                  <a:lnTo>
                    <a:pt x="90" y="90"/>
                  </a:lnTo>
                  <a:lnTo>
                    <a:pt x="97" y="96"/>
                  </a:lnTo>
                  <a:lnTo>
                    <a:pt x="102" y="102"/>
                  </a:lnTo>
                  <a:lnTo>
                    <a:pt x="98" y="103"/>
                  </a:lnTo>
                  <a:lnTo>
                    <a:pt x="94" y="105"/>
                  </a:lnTo>
                  <a:lnTo>
                    <a:pt x="88" y="106"/>
                  </a:lnTo>
                  <a:lnTo>
                    <a:pt x="82" y="108"/>
                  </a:lnTo>
                  <a:lnTo>
                    <a:pt x="76" y="108"/>
                  </a:lnTo>
                  <a:lnTo>
                    <a:pt x="71" y="109"/>
                  </a:lnTo>
                  <a:lnTo>
                    <a:pt x="66" y="109"/>
                  </a:lnTo>
                  <a:lnTo>
                    <a:pt x="61" y="108"/>
                  </a:lnTo>
                  <a:lnTo>
                    <a:pt x="56" y="106"/>
                  </a:lnTo>
                  <a:lnTo>
                    <a:pt x="53" y="108"/>
                  </a:lnTo>
                  <a:lnTo>
                    <a:pt x="54" y="110"/>
                  </a:lnTo>
                  <a:lnTo>
                    <a:pt x="62" y="112"/>
                  </a:lnTo>
                  <a:lnTo>
                    <a:pt x="68" y="113"/>
                  </a:lnTo>
                  <a:lnTo>
                    <a:pt x="75" y="113"/>
                  </a:lnTo>
                  <a:lnTo>
                    <a:pt x="83" y="113"/>
                  </a:lnTo>
                  <a:lnTo>
                    <a:pt x="90" y="113"/>
                  </a:lnTo>
                  <a:lnTo>
                    <a:pt x="97" y="113"/>
                  </a:lnTo>
                  <a:lnTo>
                    <a:pt x="104" y="112"/>
                  </a:lnTo>
                  <a:lnTo>
                    <a:pt x="109" y="112"/>
                  </a:lnTo>
                  <a:lnTo>
                    <a:pt x="112" y="112"/>
                  </a:lnTo>
                  <a:lnTo>
                    <a:pt x="118" y="113"/>
                  </a:lnTo>
                  <a:lnTo>
                    <a:pt x="121" y="117"/>
                  </a:lnTo>
                  <a:lnTo>
                    <a:pt x="125" y="120"/>
                  </a:lnTo>
                  <a:lnTo>
                    <a:pt x="127" y="125"/>
                  </a:lnTo>
                  <a:close/>
                </a:path>
              </a:pathLst>
            </a:custGeom>
            <a:solidFill>
              <a:srgbClr val="B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423" name="Freeform 297"/>
            <p:cNvSpPr>
              <a:spLocks/>
            </p:cNvSpPr>
            <p:nvPr/>
          </p:nvSpPr>
          <p:spPr bwMode="auto">
            <a:xfrm>
              <a:off x="330" y="45"/>
              <a:ext cx="40" cy="95"/>
            </a:xfrm>
            <a:custGeom>
              <a:avLst/>
              <a:gdLst>
                <a:gd name="T0" fmla="*/ 0 w 81"/>
                <a:gd name="T1" fmla="*/ 2 h 190"/>
                <a:gd name="T2" fmla="*/ 0 w 81"/>
                <a:gd name="T3" fmla="*/ 2 h 190"/>
                <a:gd name="T4" fmla="*/ 0 w 81"/>
                <a:gd name="T5" fmla="*/ 2 h 190"/>
                <a:gd name="T6" fmla="*/ 0 w 81"/>
                <a:gd name="T7" fmla="*/ 2 h 190"/>
                <a:gd name="T8" fmla="*/ 0 w 81"/>
                <a:gd name="T9" fmla="*/ 1 h 190"/>
                <a:gd name="T10" fmla="*/ 0 w 81"/>
                <a:gd name="T11" fmla="*/ 1 h 190"/>
                <a:gd name="T12" fmla="*/ 0 w 81"/>
                <a:gd name="T13" fmla="*/ 1 h 190"/>
                <a:gd name="T14" fmla="*/ 0 w 81"/>
                <a:gd name="T15" fmla="*/ 1 h 190"/>
                <a:gd name="T16" fmla="*/ 0 w 81"/>
                <a:gd name="T17" fmla="*/ 1 h 190"/>
                <a:gd name="T18" fmla="*/ 0 w 81"/>
                <a:gd name="T19" fmla="*/ 1 h 190"/>
                <a:gd name="T20" fmla="*/ 0 w 81"/>
                <a:gd name="T21" fmla="*/ 1 h 190"/>
                <a:gd name="T22" fmla="*/ 0 w 81"/>
                <a:gd name="T23" fmla="*/ 1 h 190"/>
                <a:gd name="T24" fmla="*/ 0 w 81"/>
                <a:gd name="T25" fmla="*/ 1 h 190"/>
                <a:gd name="T26" fmla="*/ 0 w 81"/>
                <a:gd name="T27" fmla="*/ 1 h 190"/>
                <a:gd name="T28" fmla="*/ 0 w 81"/>
                <a:gd name="T29" fmla="*/ 1 h 190"/>
                <a:gd name="T30" fmla="*/ 0 w 81"/>
                <a:gd name="T31" fmla="*/ 1 h 190"/>
                <a:gd name="T32" fmla="*/ 0 w 81"/>
                <a:gd name="T33" fmla="*/ 1 h 190"/>
                <a:gd name="T34" fmla="*/ 0 w 81"/>
                <a:gd name="T35" fmla="*/ 1 h 190"/>
                <a:gd name="T36" fmla="*/ 0 w 81"/>
                <a:gd name="T37" fmla="*/ 1 h 190"/>
                <a:gd name="T38" fmla="*/ 0 w 81"/>
                <a:gd name="T39" fmla="*/ 1 h 190"/>
                <a:gd name="T40" fmla="*/ 0 w 81"/>
                <a:gd name="T41" fmla="*/ 1 h 190"/>
                <a:gd name="T42" fmla="*/ 0 w 81"/>
                <a:gd name="T43" fmla="*/ 1 h 190"/>
                <a:gd name="T44" fmla="*/ 0 w 81"/>
                <a:gd name="T45" fmla="*/ 1 h 190"/>
                <a:gd name="T46" fmla="*/ 0 w 81"/>
                <a:gd name="T47" fmla="*/ 1 h 190"/>
                <a:gd name="T48" fmla="*/ 0 w 81"/>
                <a:gd name="T49" fmla="*/ 1 h 190"/>
                <a:gd name="T50" fmla="*/ 0 w 81"/>
                <a:gd name="T51" fmla="*/ 1 h 190"/>
                <a:gd name="T52" fmla="*/ 0 w 81"/>
                <a:gd name="T53" fmla="*/ 1 h 190"/>
                <a:gd name="T54" fmla="*/ 0 w 81"/>
                <a:gd name="T55" fmla="*/ 1 h 190"/>
                <a:gd name="T56" fmla="*/ 0 w 81"/>
                <a:gd name="T57" fmla="*/ 1 h 190"/>
                <a:gd name="T58" fmla="*/ 0 w 81"/>
                <a:gd name="T59" fmla="*/ 2 h 190"/>
                <a:gd name="T60" fmla="*/ 0 w 81"/>
                <a:gd name="T61" fmla="*/ 2 h 190"/>
                <a:gd name="T62" fmla="*/ 0 w 81"/>
                <a:gd name="T63" fmla="*/ 2 h 190"/>
                <a:gd name="T64" fmla="*/ 0 w 81"/>
                <a:gd name="T65" fmla="*/ 2 h 190"/>
                <a:gd name="T66" fmla="*/ 0 w 81"/>
                <a:gd name="T67" fmla="*/ 2 h 190"/>
                <a:gd name="T68" fmla="*/ 0 w 81"/>
                <a:gd name="T69" fmla="*/ 2 h 190"/>
                <a:gd name="T70" fmla="*/ 0 w 81"/>
                <a:gd name="T71" fmla="*/ 2 h 190"/>
                <a:gd name="T72" fmla="*/ 0 w 81"/>
                <a:gd name="T73" fmla="*/ 2 h 190"/>
                <a:gd name="T74" fmla="*/ 0 w 81"/>
                <a:gd name="T75" fmla="*/ 2 h 190"/>
                <a:gd name="T76" fmla="*/ 0 w 81"/>
                <a:gd name="T77" fmla="*/ 2 h 190"/>
                <a:gd name="T78" fmla="*/ 0 w 81"/>
                <a:gd name="T79" fmla="*/ 2 h 190"/>
                <a:gd name="T80" fmla="*/ 0 w 81"/>
                <a:gd name="T81" fmla="*/ 2 h 190"/>
                <a:gd name="T82" fmla="*/ 0 w 81"/>
                <a:gd name="T83" fmla="*/ 2 h 190"/>
                <a:gd name="T84" fmla="*/ 0 w 81"/>
                <a:gd name="T85" fmla="*/ 2 h 190"/>
                <a:gd name="T86" fmla="*/ 0 w 81"/>
                <a:gd name="T87" fmla="*/ 2 h 190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0" t="0" r="r" b="b"/>
              <a:pathLst>
                <a:path w="81" h="190">
                  <a:moveTo>
                    <a:pt x="0" y="164"/>
                  </a:moveTo>
                  <a:lnTo>
                    <a:pt x="4" y="160"/>
                  </a:lnTo>
                  <a:lnTo>
                    <a:pt x="8" y="157"/>
                  </a:lnTo>
                  <a:lnTo>
                    <a:pt x="11" y="152"/>
                  </a:lnTo>
                  <a:lnTo>
                    <a:pt x="13" y="147"/>
                  </a:lnTo>
                  <a:lnTo>
                    <a:pt x="14" y="150"/>
                  </a:lnTo>
                  <a:lnTo>
                    <a:pt x="16" y="151"/>
                  </a:lnTo>
                  <a:lnTo>
                    <a:pt x="17" y="151"/>
                  </a:lnTo>
                  <a:lnTo>
                    <a:pt x="18" y="152"/>
                  </a:lnTo>
                  <a:lnTo>
                    <a:pt x="19" y="149"/>
                  </a:lnTo>
                  <a:lnTo>
                    <a:pt x="22" y="143"/>
                  </a:lnTo>
                  <a:lnTo>
                    <a:pt x="22" y="135"/>
                  </a:lnTo>
                  <a:lnTo>
                    <a:pt x="21" y="130"/>
                  </a:lnTo>
                  <a:lnTo>
                    <a:pt x="15" y="121"/>
                  </a:lnTo>
                  <a:lnTo>
                    <a:pt x="8" y="107"/>
                  </a:lnTo>
                  <a:lnTo>
                    <a:pt x="2" y="92"/>
                  </a:lnTo>
                  <a:lnTo>
                    <a:pt x="0" y="83"/>
                  </a:lnTo>
                  <a:lnTo>
                    <a:pt x="0" y="78"/>
                  </a:lnTo>
                  <a:lnTo>
                    <a:pt x="2" y="75"/>
                  </a:lnTo>
                  <a:lnTo>
                    <a:pt x="3" y="76"/>
                  </a:lnTo>
                  <a:lnTo>
                    <a:pt x="3" y="79"/>
                  </a:lnTo>
                  <a:lnTo>
                    <a:pt x="6" y="88"/>
                  </a:lnTo>
                  <a:lnTo>
                    <a:pt x="11" y="99"/>
                  </a:lnTo>
                  <a:lnTo>
                    <a:pt x="18" y="109"/>
                  </a:lnTo>
                  <a:lnTo>
                    <a:pt x="24" y="115"/>
                  </a:lnTo>
                  <a:lnTo>
                    <a:pt x="28" y="105"/>
                  </a:lnTo>
                  <a:lnTo>
                    <a:pt x="31" y="89"/>
                  </a:lnTo>
                  <a:lnTo>
                    <a:pt x="32" y="74"/>
                  </a:lnTo>
                  <a:lnTo>
                    <a:pt x="32" y="63"/>
                  </a:lnTo>
                  <a:lnTo>
                    <a:pt x="30" y="53"/>
                  </a:lnTo>
                  <a:lnTo>
                    <a:pt x="29" y="41"/>
                  </a:lnTo>
                  <a:lnTo>
                    <a:pt x="29" y="30"/>
                  </a:lnTo>
                  <a:lnTo>
                    <a:pt x="30" y="22"/>
                  </a:lnTo>
                  <a:lnTo>
                    <a:pt x="32" y="20"/>
                  </a:lnTo>
                  <a:lnTo>
                    <a:pt x="33" y="20"/>
                  </a:lnTo>
                  <a:lnTo>
                    <a:pt x="33" y="23"/>
                  </a:lnTo>
                  <a:lnTo>
                    <a:pt x="32" y="28"/>
                  </a:lnTo>
                  <a:lnTo>
                    <a:pt x="32" y="35"/>
                  </a:lnTo>
                  <a:lnTo>
                    <a:pt x="33" y="41"/>
                  </a:lnTo>
                  <a:lnTo>
                    <a:pt x="36" y="50"/>
                  </a:lnTo>
                  <a:lnTo>
                    <a:pt x="38" y="54"/>
                  </a:lnTo>
                  <a:lnTo>
                    <a:pt x="41" y="41"/>
                  </a:lnTo>
                  <a:lnTo>
                    <a:pt x="47" y="26"/>
                  </a:lnTo>
                  <a:lnTo>
                    <a:pt x="53" y="11"/>
                  </a:lnTo>
                  <a:lnTo>
                    <a:pt x="61" y="2"/>
                  </a:lnTo>
                  <a:lnTo>
                    <a:pt x="64" y="0"/>
                  </a:lnTo>
                  <a:lnTo>
                    <a:pt x="66" y="0"/>
                  </a:lnTo>
                  <a:lnTo>
                    <a:pt x="64" y="2"/>
                  </a:lnTo>
                  <a:lnTo>
                    <a:pt x="62" y="6"/>
                  </a:lnTo>
                  <a:lnTo>
                    <a:pt x="57" y="14"/>
                  </a:lnTo>
                  <a:lnTo>
                    <a:pt x="53" y="29"/>
                  </a:lnTo>
                  <a:lnTo>
                    <a:pt x="48" y="44"/>
                  </a:lnTo>
                  <a:lnTo>
                    <a:pt x="46" y="53"/>
                  </a:lnTo>
                  <a:lnTo>
                    <a:pt x="52" y="52"/>
                  </a:lnTo>
                  <a:lnTo>
                    <a:pt x="57" y="51"/>
                  </a:lnTo>
                  <a:lnTo>
                    <a:pt x="63" y="47"/>
                  </a:lnTo>
                  <a:lnTo>
                    <a:pt x="68" y="45"/>
                  </a:lnTo>
                  <a:lnTo>
                    <a:pt x="70" y="43"/>
                  </a:lnTo>
                  <a:lnTo>
                    <a:pt x="72" y="43"/>
                  </a:lnTo>
                  <a:lnTo>
                    <a:pt x="71" y="45"/>
                  </a:lnTo>
                  <a:lnTo>
                    <a:pt x="69" y="47"/>
                  </a:lnTo>
                  <a:lnTo>
                    <a:pt x="64" y="52"/>
                  </a:lnTo>
                  <a:lnTo>
                    <a:pt x="56" y="58"/>
                  </a:lnTo>
                  <a:lnTo>
                    <a:pt x="48" y="62"/>
                  </a:lnTo>
                  <a:lnTo>
                    <a:pt x="44" y="66"/>
                  </a:lnTo>
                  <a:lnTo>
                    <a:pt x="41" y="78"/>
                  </a:lnTo>
                  <a:lnTo>
                    <a:pt x="39" y="94"/>
                  </a:lnTo>
                  <a:lnTo>
                    <a:pt x="36" y="108"/>
                  </a:lnTo>
                  <a:lnTo>
                    <a:pt x="33" y="116"/>
                  </a:lnTo>
                  <a:lnTo>
                    <a:pt x="39" y="116"/>
                  </a:lnTo>
                  <a:lnTo>
                    <a:pt x="45" y="115"/>
                  </a:lnTo>
                  <a:lnTo>
                    <a:pt x="51" y="115"/>
                  </a:lnTo>
                  <a:lnTo>
                    <a:pt x="57" y="114"/>
                  </a:lnTo>
                  <a:lnTo>
                    <a:pt x="62" y="113"/>
                  </a:lnTo>
                  <a:lnTo>
                    <a:pt x="68" y="112"/>
                  </a:lnTo>
                  <a:lnTo>
                    <a:pt x="71" y="109"/>
                  </a:lnTo>
                  <a:lnTo>
                    <a:pt x="74" y="108"/>
                  </a:lnTo>
                  <a:lnTo>
                    <a:pt x="76" y="106"/>
                  </a:lnTo>
                  <a:lnTo>
                    <a:pt x="78" y="106"/>
                  </a:lnTo>
                  <a:lnTo>
                    <a:pt x="77" y="108"/>
                  </a:lnTo>
                  <a:lnTo>
                    <a:pt x="75" y="111"/>
                  </a:lnTo>
                  <a:lnTo>
                    <a:pt x="72" y="113"/>
                  </a:lnTo>
                  <a:lnTo>
                    <a:pt x="68" y="115"/>
                  </a:lnTo>
                  <a:lnTo>
                    <a:pt x="62" y="119"/>
                  </a:lnTo>
                  <a:lnTo>
                    <a:pt x="55" y="121"/>
                  </a:lnTo>
                  <a:lnTo>
                    <a:pt x="48" y="124"/>
                  </a:lnTo>
                  <a:lnTo>
                    <a:pt x="43" y="127"/>
                  </a:lnTo>
                  <a:lnTo>
                    <a:pt x="38" y="128"/>
                  </a:lnTo>
                  <a:lnTo>
                    <a:pt x="34" y="129"/>
                  </a:lnTo>
                  <a:lnTo>
                    <a:pt x="31" y="134"/>
                  </a:lnTo>
                  <a:lnTo>
                    <a:pt x="29" y="141"/>
                  </a:lnTo>
                  <a:lnTo>
                    <a:pt x="28" y="147"/>
                  </a:lnTo>
                  <a:lnTo>
                    <a:pt x="28" y="153"/>
                  </a:lnTo>
                  <a:lnTo>
                    <a:pt x="30" y="156"/>
                  </a:lnTo>
                  <a:lnTo>
                    <a:pt x="34" y="156"/>
                  </a:lnTo>
                  <a:lnTo>
                    <a:pt x="39" y="156"/>
                  </a:lnTo>
                  <a:lnTo>
                    <a:pt x="44" y="154"/>
                  </a:lnTo>
                  <a:lnTo>
                    <a:pt x="53" y="151"/>
                  </a:lnTo>
                  <a:lnTo>
                    <a:pt x="62" y="146"/>
                  </a:lnTo>
                  <a:lnTo>
                    <a:pt x="70" y="142"/>
                  </a:lnTo>
                  <a:lnTo>
                    <a:pt x="76" y="138"/>
                  </a:lnTo>
                  <a:lnTo>
                    <a:pt x="78" y="135"/>
                  </a:lnTo>
                  <a:lnTo>
                    <a:pt x="81" y="134"/>
                  </a:lnTo>
                  <a:lnTo>
                    <a:pt x="81" y="135"/>
                  </a:lnTo>
                  <a:lnTo>
                    <a:pt x="78" y="139"/>
                  </a:lnTo>
                  <a:lnTo>
                    <a:pt x="72" y="147"/>
                  </a:lnTo>
                  <a:lnTo>
                    <a:pt x="66" y="158"/>
                  </a:lnTo>
                  <a:lnTo>
                    <a:pt x="57" y="166"/>
                  </a:lnTo>
                  <a:lnTo>
                    <a:pt x="52" y="172"/>
                  </a:lnTo>
                  <a:lnTo>
                    <a:pt x="51" y="169"/>
                  </a:lnTo>
                  <a:lnTo>
                    <a:pt x="49" y="166"/>
                  </a:lnTo>
                  <a:lnTo>
                    <a:pt x="48" y="164"/>
                  </a:lnTo>
                  <a:lnTo>
                    <a:pt x="47" y="161"/>
                  </a:lnTo>
                  <a:lnTo>
                    <a:pt x="41" y="158"/>
                  </a:lnTo>
                  <a:lnTo>
                    <a:pt x="34" y="157"/>
                  </a:lnTo>
                  <a:lnTo>
                    <a:pt x="28" y="158"/>
                  </a:lnTo>
                  <a:lnTo>
                    <a:pt x="22" y="160"/>
                  </a:lnTo>
                  <a:lnTo>
                    <a:pt x="18" y="165"/>
                  </a:lnTo>
                  <a:lnTo>
                    <a:pt x="17" y="168"/>
                  </a:lnTo>
                  <a:lnTo>
                    <a:pt x="17" y="172"/>
                  </a:lnTo>
                  <a:lnTo>
                    <a:pt x="18" y="175"/>
                  </a:lnTo>
                  <a:lnTo>
                    <a:pt x="14" y="180"/>
                  </a:lnTo>
                  <a:lnTo>
                    <a:pt x="8" y="184"/>
                  </a:lnTo>
                  <a:lnTo>
                    <a:pt x="3" y="188"/>
                  </a:lnTo>
                  <a:lnTo>
                    <a:pt x="1" y="190"/>
                  </a:lnTo>
                  <a:lnTo>
                    <a:pt x="6" y="184"/>
                  </a:lnTo>
                  <a:lnTo>
                    <a:pt x="10" y="177"/>
                  </a:lnTo>
                  <a:lnTo>
                    <a:pt x="13" y="173"/>
                  </a:lnTo>
                  <a:lnTo>
                    <a:pt x="13" y="168"/>
                  </a:lnTo>
                  <a:lnTo>
                    <a:pt x="10" y="166"/>
                  </a:lnTo>
                  <a:lnTo>
                    <a:pt x="7" y="164"/>
                  </a:lnTo>
                  <a:lnTo>
                    <a:pt x="3" y="162"/>
                  </a:lnTo>
                  <a:lnTo>
                    <a:pt x="0" y="164"/>
                  </a:lnTo>
                  <a:close/>
                </a:path>
              </a:pathLst>
            </a:custGeom>
            <a:solidFill>
              <a:srgbClr val="B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424" name="Freeform 298"/>
            <p:cNvSpPr>
              <a:spLocks/>
            </p:cNvSpPr>
            <p:nvPr/>
          </p:nvSpPr>
          <p:spPr bwMode="auto">
            <a:xfrm>
              <a:off x="321" y="98"/>
              <a:ext cx="7" cy="12"/>
            </a:xfrm>
            <a:custGeom>
              <a:avLst/>
              <a:gdLst>
                <a:gd name="T0" fmla="*/ 1 w 13"/>
                <a:gd name="T1" fmla="*/ 1 h 24"/>
                <a:gd name="T2" fmla="*/ 1 w 13"/>
                <a:gd name="T3" fmla="*/ 1 h 24"/>
                <a:gd name="T4" fmla="*/ 1 w 13"/>
                <a:gd name="T5" fmla="*/ 1 h 24"/>
                <a:gd name="T6" fmla="*/ 1 w 13"/>
                <a:gd name="T7" fmla="*/ 1 h 24"/>
                <a:gd name="T8" fmla="*/ 1 w 13"/>
                <a:gd name="T9" fmla="*/ 1 h 24"/>
                <a:gd name="T10" fmla="*/ 1 w 13"/>
                <a:gd name="T11" fmla="*/ 1 h 24"/>
                <a:gd name="T12" fmla="*/ 0 w 13"/>
                <a:gd name="T13" fmla="*/ 1 h 24"/>
                <a:gd name="T14" fmla="*/ 0 w 13"/>
                <a:gd name="T15" fmla="*/ 1 h 24"/>
                <a:gd name="T16" fmla="*/ 0 w 13"/>
                <a:gd name="T17" fmla="*/ 1 h 24"/>
                <a:gd name="T18" fmla="*/ 0 w 13"/>
                <a:gd name="T19" fmla="*/ 0 h 24"/>
                <a:gd name="T20" fmla="*/ 1 w 13"/>
                <a:gd name="T21" fmla="*/ 0 h 24"/>
                <a:gd name="T22" fmla="*/ 1 w 13"/>
                <a:gd name="T23" fmla="*/ 1 h 24"/>
                <a:gd name="T24" fmla="*/ 1 w 13"/>
                <a:gd name="T25" fmla="*/ 1 h 24"/>
                <a:gd name="T26" fmla="*/ 1 w 13"/>
                <a:gd name="T27" fmla="*/ 1 h 24"/>
                <a:gd name="T28" fmla="*/ 1 w 13"/>
                <a:gd name="T29" fmla="*/ 1 h 24"/>
                <a:gd name="T30" fmla="*/ 1 w 13"/>
                <a:gd name="T31" fmla="*/ 1 h 24"/>
                <a:gd name="T32" fmla="*/ 1 w 13"/>
                <a:gd name="T33" fmla="*/ 1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3" h="24">
                  <a:moveTo>
                    <a:pt x="13" y="22"/>
                  </a:moveTo>
                  <a:lnTo>
                    <a:pt x="11" y="22"/>
                  </a:lnTo>
                  <a:lnTo>
                    <a:pt x="8" y="22"/>
                  </a:lnTo>
                  <a:lnTo>
                    <a:pt x="4" y="23"/>
                  </a:lnTo>
                  <a:lnTo>
                    <a:pt x="2" y="24"/>
                  </a:lnTo>
                  <a:lnTo>
                    <a:pt x="1" y="17"/>
                  </a:lnTo>
                  <a:lnTo>
                    <a:pt x="0" y="13"/>
                  </a:lnTo>
                  <a:lnTo>
                    <a:pt x="0" y="7"/>
                  </a:lnTo>
                  <a:lnTo>
                    <a:pt x="0" y="2"/>
                  </a:lnTo>
                  <a:lnTo>
                    <a:pt x="0" y="0"/>
                  </a:lnTo>
                  <a:lnTo>
                    <a:pt x="1" y="0"/>
                  </a:lnTo>
                  <a:lnTo>
                    <a:pt x="2" y="1"/>
                  </a:lnTo>
                  <a:lnTo>
                    <a:pt x="2" y="3"/>
                  </a:lnTo>
                  <a:lnTo>
                    <a:pt x="3" y="7"/>
                  </a:lnTo>
                  <a:lnTo>
                    <a:pt x="7" y="13"/>
                  </a:lnTo>
                  <a:lnTo>
                    <a:pt x="10" y="18"/>
                  </a:lnTo>
                  <a:lnTo>
                    <a:pt x="13" y="22"/>
                  </a:lnTo>
                  <a:close/>
                </a:path>
              </a:pathLst>
            </a:custGeom>
            <a:solidFill>
              <a:srgbClr val="B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425" name="Freeform 299"/>
            <p:cNvSpPr>
              <a:spLocks/>
            </p:cNvSpPr>
            <p:nvPr/>
          </p:nvSpPr>
          <p:spPr bwMode="auto">
            <a:xfrm>
              <a:off x="376" y="95"/>
              <a:ext cx="129" cy="79"/>
            </a:xfrm>
            <a:custGeom>
              <a:avLst/>
              <a:gdLst>
                <a:gd name="T0" fmla="*/ 1 w 258"/>
                <a:gd name="T1" fmla="*/ 1 h 158"/>
                <a:gd name="T2" fmla="*/ 1 w 258"/>
                <a:gd name="T3" fmla="*/ 1 h 158"/>
                <a:gd name="T4" fmla="*/ 1 w 258"/>
                <a:gd name="T5" fmla="*/ 1 h 158"/>
                <a:gd name="T6" fmla="*/ 1 w 258"/>
                <a:gd name="T7" fmla="*/ 1 h 158"/>
                <a:gd name="T8" fmla="*/ 1 w 258"/>
                <a:gd name="T9" fmla="*/ 1 h 158"/>
                <a:gd name="T10" fmla="*/ 1 w 258"/>
                <a:gd name="T11" fmla="*/ 1 h 158"/>
                <a:gd name="T12" fmla="*/ 1 w 258"/>
                <a:gd name="T13" fmla="*/ 1 h 158"/>
                <a:gd name="T14" fmla="*/ 1 w 258"/>
                <a:gd name="T15" fmla="*/ 1 h 158"/>
                <a:gd name="T16" fmla="*/ 1 w 258"/>
                <a:gd name="T17" fmla="*/ 1 h 158"/>
                <a:gd name="T18" fmla="*/ 1 w 258"/>
                <a:gd name="T19" fmla="*/ 1 h 158"/>
                <a:gd name="T20" fmla="*/ 1 w 258"/>
                <a:gd name="T21" fmla="*/ 1 h 158"/>
                <a:gd name="T22" fmla="*/ 1 w 258"/>
                <a:gd name="T23" fmla="*/ 1 h 158"/>
                <a:gd name="T24" fmla="*/ 2 w 258"/>
                <a:gd name="T25" fmla="*/ 1 h 158"/>
                <a:gd name="T26" fmla="*/ 2 w 258"/>
                <a:gd name="T27" fmla="*/ 1 h 158"/>
                <a:gd name="T28" fmla="*/ 2 w 258"/>
                <a:gd name="T29" fmla="*/ 1 h 158"/>
                <a:gd name="T30" fmla="*/ 2 w 258"/>
                <a:gd name="T31" fmla="*/ 1 h 158"/>
                <a:gd name="T32" fmla="*/ 1 w 258"/>
                <a:gd name="T33" fmla="*/ 1 h 158"/>
                <a:gd name="T34" fmla="*/ 1 w 258"/>
                <a:gd name="T35" fmla="*/ 1 h 158"/>
                <a:gd name="T36" fmla="*/ 2 w 258"/>
                <a:gd name="T37" fmla="*/ 1 h 158"/>
                <a:gd name="T38" fmla="*/ 2 w 258"/>
                <a:gd name="T39" fmla="*/ 1 h 158"/>
                <a:gd name="T40" fmla="*/ 2 w 258"/>
                <a:gd name="T41" fmla="*/ 1 h 158"/>
                <a:gd name="T42" fmla="*/ 2 w 258"/>
                <a:gd name="T43" fmla="*/ 1 h 158"/>
                <a:gd name="T44" fmla="*/ 2 w 258"/>
                <a:gd name="T45" fmla="*/ 1 h 158"/>
                <a:gd name="T46" fmla="*/ 2 w 258"/>
                <a:gd name="T47" fmla="*/ 1 h 158"/>
                <a:gd name="T48" fmla="*/ 2 w 258"/>
                <a:gd name="T49" fmla="*/ 1 h 158"/>
                <a:gd name="T50" fmla="*/ 2 w 258"/>
                <a:gd name="T51" fmla="*/ 1 h 158"/>
                <a:gd name="T52" fmla="*/ 3 w 258"/>
                <a:gd name="T53" fmla="*/ 1 h 158"/>
                <a:gd name="T54" fmla="*/ 2 w 258"/>
                <a:gd name="T55" fmla="*/ 1 h 158"/>
                <a:gd name="T56" fmla="*/ 2 w 258"/>
                <a:gd name="T57" fmla="*/ 1 h 158"/>
                <a:gd name="T58" fmla="*/ 2 w 258"/>
                <a:gd name="T59" fmla="*/ 1 h 158"/>
                <a:gd name="T60" fmla="*/ 2 w 258"/>
                <a:gd name="T61" fmla="*/ 1 h 158"/>
                <a:gd name="T62" fmla="*/ 2 w 258"/>
                <a:gd name="T63" fmla="*/ 1 h 158"/>
                <a:gd name="T64" fmla="*/ 2 w 258"/>
                <a:gd name="T65" fmla="*/ 1 h 158"/>
                <a:gd name="T66" fmla="*/ 2 w 258"/>
                <a:gd name="T67" fmla="*/ 1 h 158"/>
                <a:gd name="T68" fmla="*/ 2 w 258"/>
                <a:gd name="T69" fmla="*/ 1 h 158"/>
                <a:gd name="T70" fmla="*/ 2 w 258"/>
                <a:gd name="T71" fmla="*/ 1 h 158"/>
                <a:gd name="T72" fmla="*/ 2 w 258"/>
                <a:gd name="T73" fmla="*/ 1 h 158"/>
                <a:gd name="T74" fmla="*/ 2 w 258"/>
                <a:gd name="T75" fmla="*/ 1 h 158"/>
                <a:gd name="T76" fmla="*/ 2 w 258"/>
                <a:gd name="T77" fmla="*/ 1 h 158"/>
                <a:gd name="T78" fmla="*/ 2 w 258"/>
                <a:gd name="T79" fmla="*/ 2 h 158"/>
                <a:gd name="T80" fmla="*/ 2 w 258"/>
                <a:gd name="T81" fmla="*/ 1 h 158"/>
                <a:gd name="T82" fmla="*/ 1 w 258"/>
                <a:gd name="T83" fmla="*/ 1 h 158"/>
                <a:gd name="T84" fmla="*/ 1 w 258"/>
                <a:gd name="T85" fmla="*/ 1 h 158"/>
                <a:gd name="T86" fmla="*/ 1 w 258"/>
                <a:gd name="T87" fmla="*/ 1 h 158"/>
                <a:gd name="T88" fmla="*/ 1 w 258"/>
                <a:gd name="T89" fmla="*/ 1 h 158"/>
                <a:gd name="T90" fmla="*/ 1 w 258"/>
                <a:gd name="T91" fmla="*/ 1 h 158"/>
                <a:gd name="T92" fmla="*/ 1 w 258"/>
                <a:gd name="T93" fmla="*/ 2 h 158"/>
                <a:gd name="T94" fmla="*/ 2 w 258"/>
                <a:gd name="T95" fmla="*/ 2 h 158"/>
                <a:gd name="T96" fmla="*/ 1 w 258"/>
                <a:gd name="T97" fmla="*/ 2 h 158"/>
                <a:gd name="T98" fmla="*/ 1 w 258"/>
                <a:gd name="T99" fmla="*/ 1 h 158"/>
                <a:gd name="T100" fmla="*/ 1 w 258"/>
                <a:gd name="T101" fmla="*/ 1 h 158"/>
                <a:gd name="T102" fmla="*/ 1 w 258"/>
                <a:gd name="T103" fmla="*/ 2 h 158"/>
                <a:gd name="T104" fmla="*/ 1 w 258"/>
                <a:gd name="T105" fmla="*/ 1 h 158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258" h="158">
                  <a:moveTo>
                    <a:pt x="10" y="121"/>
                  </a:moveTo>
                  <a:lnTo>
                    <a:pt x="14" y="118"/>
                  </a:lnTo>
                  <a:lnTo>
                    <a:pt x="20" y="114"/>
                  </a:lnTo>
                  <a:lnTo>
                    <a:pt x="25" y="111"/>
                  </a:lnTo>
                  <a:lnTo>
                    <a:pt x="33" y="107"/>
                  </a:lnTo>
                  <a:lnTo>
                    <a:pt x="39" y="103"/>
                  </a:lnTo>
                  <a:lnTo>
                    <a:pt x="46" y="99"/>
                  </a:lnTo>
                  <a:lnTo>
                    <a:pt x="50" y="96"/>
                  </a:lnTo>
                  <a:lnTo>
                    <a:pt x="52" y="93"/>
                  </a:lnTo>
                  <a:lnTo>
                    <a:pt x="54" y="85"/>
                  </a:lnTo>
                  <a:lnTo>
                    <a:pt x="60" y="73"/>
                  </a:lnTo>
                  <a:lnTo>
                    <a:pt x="66" y="59"/>
                  </a:lnTo>
                  <a:lnTo>
                    <a:pt x="70" y="48"/>
                  </a:lnTo>
                  <a:lnTo>
                    <a:pt x="74" y="44"/>
                  </a:lnTo>
                  <a:lnTo>
                    <a:pt x="78" y="37"/>
                  </a:lnTo>
                  <a:lnTo>
                    <a:pt x="84" y="30"/>
                  </a:lnTo>
                  <a:lnTo>
                    <a:pt x="91" y="22"/>
                  </a:lnTo>
                  <a:lnTo>
                    <a:pt x="98" y="15"/>
                  </a:lnTo>
                  <a:lnTo>
                    <a:pt x="104" y="8"/>
                  </a:lnTo>
                  <a:lnTo>
                    <a:pt x="109" y="4"/>
                  </a:lnTo>
                  <a:lnTo>
                    <a:pt x="113" y="1"/>
                  </a:lnTo>
                  <a:lnTo>
                    <a:pt x="116" y="0"/>
                  </a:lnTo>
                  <a:lnTo>
                    <a:pt x="117" y="1"/>
                  </a:lnTo>
                  <a:lnTo>
                    <a:pt x="116" y="2"/>
                  </a:lnTo>
                  <a:lnTo>
                    <a:pt x="114" y="5"/>
                  </a:lnTo>
                  <a:lnTo>
                    <a:pt x="112" y="8"/>
                  </a:lnTo>
                  <a:lnTo>
                    <a:pt x="107" y="13"/>
                  </a:lnTo>
                  <a:lnTo>
                    <a:pt x="101" y="20"/>
                  </a:lnTo>
                  <a:lnTo>
                    <a:pt x="94" y="27"/>
                  </a:lnTo>
                  <a:lnTo>
                    <a:pt x="88" y="35"/>
                  </a:lnTo>
                  <a:lnTo>
                    <a:pt x="82" y="43"/>
                  </a:lnTo>
                  <a:lnTo>
                    <a:pt x="77" y="48"/>
                  </a:lnTo>
                  <a:lnTo>
                    <a:pt x="75" y="53"/>
                  </a:lnTo>
                  <a:lnTo>
                    <a:pt x="71" y="61"/>
                  </a:lnTo>
                  <a:lnTo>
                    <a:pt x="69" y="69"/>
                  </a:lnTo>
                  <a:lnTo>
                    <a:pt x="67" y="77"/>
                  </a:lnTo>
                  <a:lnTo>
                    <a:pt x="67" y="83"/>
                  </a:lnTo>
                  <a:lnTo>
                    <a:pt x="67" y="85"/>
                  </a:lnTo>
                  <a:lnTo>
                    <a:pt x="67" y="87"/>
                  </a:lnTo>
                  <a:lnTo>
                    <a:pt x="69" y="85"/>
                  </a:lnTo>
                  <a:lnTo>
                    <a:pt x="74" y="83"/>
                  </a:lnTo>
                  <a:lnTo>
                    <a:pt x="77" y="81"/>
                  </a:lnTo>
                  <a:lnTo>
                    <a:pt x="81" y="77"/>
                  </a:lnTo>
                  <a:lnTo>
                    <a:pt x="86" y="74"/>
                  </a:lnTo>
                  <a:lnTo>
                    <a:pt x="91" y="70"/>
                  </a:lnTo>
                  <a:lnTo>
                    <a:pt x="96" y="67"/>
                  </a:lnTo>
                  <a:lnTo>
                    <a:pt x="101" y="65"/>
                  </a:lnTo>
                  <a:lnTo>
                    <a:pt x="105" y="62"/>
                  </a:lnTo>
                  <a:lnTo>
                    <a:pt x="108" y="61"/>
                  </a:lnTo>
                  <a:lnTo>
                    <a:pt x="114" y="51"/>
                  </a:lnTo>
                  <a:lnTo>
                    <a:pt x="121" y="42"/>
                  </a:lnTo>
                  <a:lnTo>
                    <a:pt x="130" y="32"/>
                  </a:lnTo>
                  <a:lnTo>
                    <a:pt x="141" y="23"/>
                  </a:lnTo>
                  <a:lnTo>
                    <a:pt x="151" y="16"/>
                  </a:lnTo>
                  <a:lnTo>
                    <a:pt x="160" y="9"/>
                  </a:lnTo>
                  <a:lnTo>
                    <a:pt x="167" y="6"/>
                  </a:lnTo>
                  <a:lnTo>
                    <a:pt x="173" y="4"/>
                  </a:lnTo>
                  <a:lnTo>
                    <a:pt x="179" y="2"/>
                  </a:lnTo>
                  <a:lnTo>
                    <a:pt x="182" y="2"/>
                  </a:lnTo>
                  <a:lnTo>
                    <a:pt x="182" y="4"/>
                  </a:lnTo>
                  <a:lnTo>
                    <a:pt x="177" y="6"/>
                  </a:lnTo>
                  <a:lnTo>
                    <a:pt x="169" y="10"/>
                  </a:lnTo>
                  <a:lnTo>
                    <a:pt x="160" y="17"/>
                  </a:lnTo>
                  <a:lnTo>
                    <a:pt x="151" y="25"/>
                  </a:lnTo>
                  <a:lnTo>
                    <a:pt x="142" y="34"/>
                  </a:lnTo>
                  <a:lnTo>
                    <a:pt x="134" y="43"/>
                  </a:lnTo>
                  <a:lnTo>
                    <a:pt x="127" y="51"/>
                  </a:lnTo>
                  <a:lnTo>
                    <a:pt x="121" y="58"/>
                  </a:lnTo>
                  <a:lnTo>
                    <a:pt x="120" y="62"/>
                  </a:lnTo>
                  <a:lnTo>
                    <a:pt x="120" y="65"/>
                  </a:lnTo>
                  <a:lnTo>
                    <a:pt x="122" y="65"/>
                  </a:lnTo>
                  <a:lnTo>
                    <a:pt x="124" y="63"/>
                  </a:lnTo>
                  <a:lnTo>
                    <a:pt x="130" y="63"/>
                  </a:lnTo>
                  <a:lnTo>
                    <a:pt x="138" y="62"/>
                  </a:lnTo>
                  <a:lnTo>
                    <a:pt x="147" y="60"/>
                  </a:lnTo>
                  <a:lnTo>
                    <a:pt x="154" y="58"/>
                  </a:lnTo>
                  <a:lnTo>
                    <a:pt x="160" y="58"/>
                  </a:lnTo>
                  <a:lnTo>
                    <a:pt x="167" y="52"/>
                  </a:lnTo>
                  <a:lnTo>
                    <a:pt x="176" y="45"/>
                  </a:lnTo>
                  <a:lnTo>
                    <a:pt x="187" y="39"/>
                  </a:lnTo>
                  <a:lnTo>
                    <a:pt x="197" y="35"/>
                  </a:lnTo>
                  <a:lnTo>
                    <a:pt x="207" y="30"/>
                  </a:lnTo>
                  <a:lnTo>
                    <a:pt x="217" y="25"/>
                  </a:lnTo>
                  <a:lnTo>
                    <a:pt x="223" y="22"/>
                  </a:lnTo>
                  <a:lnTo>
                    <a:pt x="228" y="20"/>
                  </a:lnTo>
                  <a:lnTo>
                    <a:pt x="233" y="19"/>
                  </a:lnTo>
                  <a:lnTo>
                    <a:pt x="235" y="20"/>
                  </a:lnTo>
                  <a:lnTo>
                    <a:pt x="234" y="22"/>
                  </a:lnTo>
                  <a:lnTo>
                    <a:pt x="228" y="25"/>
                  </a:lnTo>
                  <a:lnTo>
                    <a:pt x="221" y="28"/>
                  </a:lnTo>
                  <a:lnTo>
                    <a:pt x="213" y="31"/>
                  </a:lnTo>
                  <a:lnTo>
                    <a:pt x="205" y="36"/>
                  </a:lnTo>
                  <a:lnTo>
                    <a:pt x="197" y="40"/>
                  </a:lnTo>
                  <a:lnTo>
                    <a:pt x="190" y="45"/>
                  </a:lnTo>
                  <a:lnTo>
                    <a:pt x="184" y="51"/>
                  </a:lnTo>
                  <a:lnTo>
                    <a:pt x="180" y="55"/>
                  </a:lnTo>
                  <a:lnTo>
                    <a:pt x="177" y="59"/>
                  </a:lnTo>
                  <a:lnTo>
                    <a:pt x="185" y="60"/>
                  </a:lnTo>
                  <a:lnTo>
                    <a:pt x="196" y="59"/>
                  </a:lnTo>
                  <a:lnTo>
                    <a:pt x="206" y="58"/>
                  </a:lnTo>
                  <a:lnTo>
                    <a:pt x="217" y="57"/>
                  </a:lnTo>
                  <a:lnTo>
                    <a:pt x="227" y="54"/>
                  </a:lnTo>
                  <a:lnTo>
                    <a:pt x="236" y="52"/>
                  </a:lnTo>
                  <a:lnTo>
                    <a:pt x="243" y="50"/>
                  </a:lnTo>
                  <a:lnTo>
                    <a:pt x="248" y="47"/>
                  </a:lnTo>
                  <a:lnTo>
                    <a:pt x="253" y="45"/>
                  </a:lnTo>
                  <a:lnTo>
                    <a:pt x="258" y="44"/>
                  </a:lnTo>
                  <a:lnTo>
                    <a:pt x="258" y="45"/>
                  </a:lnTo>
                  <a:lnTo>
                    <a:pt x="255" y="48"/>
                  </a:lnTo>
                  <a:lnTo>
                    <a:pt x="250" y="51"/>
                  </a:lnTo>
                  <a:lnTo>
                    <a:pt x="244" y="54"/>
                  </a:lnTo>
                  <a:lnTo>
                    <a:pt x="236" y="59"/>
                  </a:lnTo>
                  <a:lnTo>
                    <a:pt x="226" y="62"/>
                  </a:lnTo>
                  <a:lnTo>
                    <a:pt x="215" y="66"/>
                  </a:lnTo>
                  <a:lnTo>
                    <a:pt x="204" y="69"/>
                  </a:lnTo>
                  <a:lnTo>
                    <a:pt x="192" y="70"/>
                  </a:lnTo>
                  <a:lnTo>
                    <a:pt x="181" y="70"/>
                  </a:lnTo>
                  <a:lnTo>
                    <a:pt x="184" y="74"/>
                  </a:lnTo>
                  <a:lnTo>
                    <a:pt x="190" y="78"/>
                  </a:lnTo>
                  <a:lnTo>
                    <a:pt x="197" y="83"/>
                  </a:lnTo>
                  <a:lnTo>
                    <a:pt x="205" y="87"/>
                  </a:lnTo>
                  <a:lnTo>
                    <a:pt x="212" y="91"/>
                  </a:lnTo>
                  <a:lnTo>
                    <a:pt x="219" y="95"/>
                  </a:lnTo>
                  <a:lnTo>
                    <a:pt x="225" y="97"/>
                  </a:lnTo>
                  <a:lnTo>
                    <a:pt x="229" y="99"/>
                  </a:lnTo>
                  <a:lnTo>
                    <a:pt x="235" y="102"/>
                  </a:lnTo>
                  <a:lnTo>
                    <a:pt x="237" y="105"/>
                  </a:lnTo>
                  <a:lnTo>
                    <a:pt x="236" y="106"/>
                  </a:lnTo>
                  <a:lnTo>
                    <a:pt x="230" y="105"/>
                  </a:lnTo>
                  <a:lnTo>
                    <a:pt x="225" y="103"/>
                  </a:lnTo>
                  <a:lnTo>
                    <a:pt x="217" y="100"/>
                  </a:lnTo>
                  <a:lnTo>
                    <a:pt x="206" y="97"/>
                  </a:lnTo>
                  <a:lnTo>
                    <a:pt x="196" y="92"/>
                  </a:lnTo>
                  <a:lnTo>
                    <a:pt x="185" y="88"/>
                  </a:lnTo>
                  <a:lnTo>
                    <a:pt x="176" y="83"/>
                  </a:lnTo>
                  <a:lnTo>
                    <a:pt x="169" y="78"/>
                  </a:lnTo>
                  <a:lnTo>
                    <a:pt x="165" y="75"/>
                  </a:lnTo>
                  <a:lnTo>
                    <a:pt x="160" y="75"/>
                  </a:lnTo>
                  <a:lnTo>
                    <a:pt x="155" y="76"/>
                  </a:lnTo>
                  <a:lnTo>
                    <a:pt x="150" y="76"/>
                  </a:lnTo>
                  <a:lnTo>
                    <a:pt x="144" y="77"/>
                  </a:lnTo>
                  <a:lnTo>
                    <a:pt x="139" y="77"/>
                  </a:lnTo>
                  <a:lnTo>
                    <a:pt x="134" y="78"/>
                  </a:lnTo>
                  <a:lnTo>
                    <a:pt x="130" y="78"/>
                  </a:lnTo>
                  <a:lnTo>
                    <a:pt x="127" y="80"/>
                  </a:lnTo>
                  <a:lnTo>
                    <a:pt x="129" y="84"/>
                  </a:lnTo>
                  <a:lnTo>
                    <a:pt x="132" y="89"/>
                  </a:lnTo>
                  <a:lnTo>
                    <a:pt x="137" y="93"/>
                  </a:lnTo>
                  <a:lnTo>
                    <a:pt x="143" y="98"/>
                  </a:lnTo>
                  <a:lnTo>
                    <a:pt x="149" y="103"/>
                  </a:lnTo>
                  <a:lnTo>
                    <a:pt x="153" y="107"/>
                  </a:lnTo>
                  <a:lnTo>
                    <a:pt x="159" y="111"/>
                  </a:lnTo>
                  <a:lnTo>
                    <a:pt x="162" y="113"/>
                  </a:lnTo>
                  <a:lnTo>
                    <a:pt x="169" y="118"/>
                  </a:lnTo>
                  <a:lnTo>
                    <a:pt x="176" y="121"/>
                  </a:lnTo>
                  <a:lnTo>
                    <a:pt x="183" y="125"/>
                  </a:lnTo>
                  <a:lnTo>
                    <a:pt x="188" y="127"/>
                  </a:lnTo>
                  <a:lnTo>
                    <a:pt x="191" y="130"/>
                  </a:lnTo>
                  <a:lnTo>
                    <a:pt x="194" y="134"/>
                  </a:lnTo>
                  <a:lnTo>
                    <a:pt x="191" y="135"/>
                  </a:lnTo>
                  <a:lnTo>
                    <a:pt x="183" y="130"/>
                  </a:lnTo>
                  <a:lnTo>
                    <a:pt x="176" y="126"/>
                  </a:lnTo>
                  <a:lnTo>
                    <a:pt x="167" y="121"/>
                  </a:lnTo>
                  <a:lnTo>
                    <a:pt x="157" y="115"/>
                  </a:lnTo>
                  <a:lnTo>
                    <a:pt x="147" y="108"/>
                  </a:lnTo>
                  <a:lnTo>
                    <a:pt x="137" y="103"/>
                  </a:lnTo>
                  <a:lnTo>
                    <a:pt x="129" y="98"/>
                  </a:lnTo>
                  <a:lnTo>
                    <a:pt x="123" y="93"/>
                  </a:lnTo>
                  <a:lnTo>
                    <a:pt x="119" y="90"/>
                  </a:lnTo>
                  <a:lnTo>
                    <a:pt x="114" y="87"/>
                  </a:lnTo>
                  <a:lnTo>
                    <a:pt x="109" y="85"/>
                  </a:lnTo>
                  <a:lnTo>
                    <a:pt x="106" y="87"/>
                  </a:lnTo>
                  <a:lnTo>
                    <a:pt x="101" y="89"/>
                  </a:lnTo>
                  <a:lnTo>
                    <a:pt x="94" y="91"/>
                  </a:lnTo>
                  <a:lnTo>
                    <a:pt x="84" y="95"/>
                  </a:lnTo>
                  <a:lnTo>
                    <a:pt x="75" y="97"/>
                  </a:lnTo>
                  <a:lnTo>
                    <a:pt x="69" y="100"/>
                  </a:lnTo>
                  <a:lnTo>
                    <a:pt x="68" y="103"/>
                  </a:lnTo>
                  <a:lnTo>
                    <a:pt x="68" y="104"/>
                  </a:lnTo>
                  <a:lnTo>
                    <a:pt x="70" y="107"/>
                  </a:lnTo>
                  <a:lnTo>
                    <a:pt x="75" y="111"/>
                  </a:lnTo>
                  <a:lnTo>
                    <a:pt x="79" y="114"/>
                  </a:lnTo>
                  <a:lnTo>
                    <a:pt x="85" y="120"/>
                  </a:lnTo>
                  <a:lnTo>
                    <a:pt x="93" y="126"/>
                  </a:lnTo>
                  <a:lnTo>
                    <a:pt x="103" y="133"/>
                  </a:lnTo>
                  <a:lnTo>
                    <a:pt x="112" y="140"/>
                  </a:lnTo>
                  <a:lnTo>
                    <a:pt x="121" y="145"/>
                  </a:lnTo>
                  <a:lnTo>
                    <a:pt x="128" y="150"/>
                  </a:lnTo>
                  <a:lnTo>
                    <a:pt x="134" y="152"/>
                  </a:lnTo>
                  <a:lnTo>
                    <a:pt x="139" y="156"/>
                  </a:lnTo>
                  <a:lnTo>
                    <a:pt x="138" y="158"/>
                  </a:lnTo>
                  <a:lnTo>
                    <a:pt x="132" y="158"/>
                  </a:lnTo>
                  <a:lnTo>
                    <a:pt x="124" y="153"/>
                  </a:lnTo>
                  <a:lnTo>
                    <a:pt x="117" y="149"/>
                  </a:lnTo>
                  <a:lnTo>
                    <a:pt x="109" y="143"/>
                  </a:lnTo>
                  <a:lnTo>
                    <a:pt x="99" y="137"/>
                  </a:lnTo>
                  <a:lnTo>
                    <a:pt x="89" y="130"/>
                  </a:lnTo>
                  <a:lnTo>
                    <a:pt x="78" y="125"/>
                  </a:lnTo>
                  <a:lnTo>
                    <a:pt x="69" y="120"/>
                  </a:lnTo>
                  <a:lnTo>
                    <a:pt x="62" y="115"/>
                  </a:lnTo>
                  <a:lnTo>
                    <a:pt x="59" y="114"/>
                  </a:lnTo>
                  <a:lnTo>
                    <a:pt x="55" y="114"/>
                  </a:lnTo>
                  <a:lnTo>
                    <a:pt x="50" y="117"/>
                  </a:lnTo>
                  <a:lnTo>
                    <a:pt x="41" y="119"/>
                  </a:lnTo>
                  <a:lnTo>
                    <a:pt x="32" y="122"/>
                  </a:lnTo>
                  <a:lnTo>
                    <a:pt x="23" y="125"/>
                  </a:lnTo>
                  <a:lnTo>
                    <a:pt x="14" y="128"/>
                  </a:lnTo>
                  <a:lnTo>
                    <a:pt x="7" y="129"/>
                  </a:lnTo>
                  <a:lnTo>
                    <a:pt x="2" y="130"/>
                  </a:lnTo>
                  <a:lnTo>
                    <a:pt x="0" y="130"/>
                  </a:lnTo>
                  <a:lnTo>
                    <a:pt x="1" y="128"/>
                  </a:lnTo>
                  <a:lnTo>
                    <a:pt x="6" y="126"/>
                  </a:lnTo>
                  <a:lnTo>
                    <a:pt x="10" y="121"/>
                  </a:lnTo>
                  <a:close/>
                </a:path>
              </a:pathLst>
            </a:custGeom>
            <a:solidFill>
              <a:srgbClr val="B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426" name="Freeform 300"/>
            <p:cNvSpPr>
              <a:spLocks/>
            </p:cNvSpPr>
            <p:nvPr/>
          </p:nvSpPr>
          <p:spPr bwMode="auto">
            <a:xfrm>
              <a:off x="350" y="174"/>
              <a:ext cx="93" cy="78"/>
            </a:xfrm>
            <a:custGeom>
              <a:avLst/>
              <a:gdLst>
                <a:gd name="T0" fmla="*/ 0 w 187"/>
                <a:gd name="T1" fmla="*/ 1 h 156"/>
                <a:gd name="T2" fmla="*/ 0 w 187"/>
                <a:gd name="T3" fmla="*/ 1 h 156"/>
                <a:gd name="T4" fmla="*/ 0 w 187"/>
                <a:gd name="T5" fmla="*/ 1 h 156"/>
                <a:gd name="T6" fmla="*/ 0 w 187"/>
                <a:gd name="T7" fmla="*/ 1 h 156"/>
                <a:gd name="T8" fmla="*/ 1 w 187"/>
                <a:gd name="T9" fmla="*/ 1 h 156"/>
                <a:gd name="T10" fmla="*/ 0 w 187"/>
                <a:gd name="T11" fmla="*/ 1 h 156"/>
                <a:gd name="T12" fmla="*/ 0 w 187"/>
                <a:gd name="T13" fmla="*/ 1 h 156"/>
                <a:gd name="T14" fmla="*/ 0 w 187"/>
                <a:gd name="T15" fmla="*/ 1 h 156"/>
                <a:gd name="T16" fmla="*/ 0 w 187"/>
                <a:gd name="T17" fmla="*/ 1 h 156"/>
                <a:gd name="T18" fmla="*/ 0 w 187"/>
                <a:gd name="T19" fmla="*/ 1 h 156"/>
                <a:gd name="T20" fmla="*/ 0 w 187"/>
                <a:gd name="T21" fmla="*/ 1 h 156"/>
                <a:gd name="T22" fmla="*/ 0 w 187"/>
                <a:gd name="T23" fmla="*/ 1 h 156"/>
                <a:gd name="T24" fmla="*/ 1 w 187"/>
                <a:gd name="T25" fmla="*/ 1 h 156"/>
                <a:gd name="T26" fmla="*/ 1 w 187"/>
                <a:gd name="T27" fmla="*/ 1 h 156"/>
                <a:gd name="T28" fmla="*/ 1 w 187"/>
                <a:gd name="T29" fmla="*/ 1 h 156"/>
                <a:gd name="T30" fmla="*/ 1 w 187"/>
                <a:gd name="T31" fmla="*/ 1 h 156"/>
                <a:gd name="T32" fmla="*/ 0 w 187"/>
                <a:gd name="T33" fmla="*/ 1 h 156"/>
                <a:gd name="T34" fmla="*/ 0 w 187"/>
                <a:gd name="T35" fmla="*/ 1 h 156"/>
                <a:gd name="T36" fmla="*/ 0 w 187"/>
                <a:gd name="T37" fmla="*/ 1 h 156"/>
                <a:gd name="T38" fmla="*/ 1 w 187"/>
                <a:gd name="T39" fmla="*/ 1 h 156"/>
                <a:gd name="T40" fmla="*/ 1 w 187"/>
                <a:gd name="T41" fmla="*/ 1 h 156"/>
                <a:gd name="T42" fmla="*/ 1 w 187"/>
                <a:gd name="T43" fmla="*/ 1 h 156"/>
                <a:gd name="T44" fmla="*/ 1 w 187"/>
                <a:gd name="T45" fmla="*/ 1 h 156"/>
                <a:gd name="T46" fmla="*/ 1 w 187"/>
                <a:gd name="T47" fmla="*/ 1 h 156"/>
                <a:gd name="T48" fmla="*/ 1 w 187"/>
                <a:gd name="T49" fmla="*/ 1 h 156"/>
                <a:gd name="T50" fmla="*/ 1 w 187"/>
                <a:gd name="T51" fmla="*/ 1 h 156"/>
                <a:gd name="T52" fmla="*/ 1 w 187"/>
                <a:gd name="T53" fmla="*/ 2 h 156"/>
                <a:gd name="T54" fmla="*/ 1 w 187"/>
                <a:gd name="T55" fmla="*/ 2 h 156"/>
                <a:gd name="T56" fmla="*/ 1 w 187"/>
                <a:gd name="T57" fmla="*/ 2 h 156"/>
                <a:gd name="T58" fmla="*/ 1 w 187"/>
                <a:gd name="T59" fmla="*/ 1 h 156"/>
                <a:gd name="T60" fmla="*/ 0 w 187"/>
                <a:gd name="T61" fmla="*/ 1 h 156"/>
                <a:gd name="T62" fmla="*/ 0 w 187"/>
                <a:gd name="T63" fmla="*/ 1 h 156"/>
                <a:gd name="T64" fmla="*/ 1 w 187"/>
                <a:gd name="T65" fmla="*/ 1 h 156"/>
                <a:gd name="T66" fmla="*/ 1 w 187"/>
                <a:gd name="T67" fmla="*/ 2 h 156"/>
                <a:gd name="T68" fmla="*/ 1 w 187"/>
                <a:gd name="T69" fmla="*/ 2 h 156"/>
                <a:gd name="T70" fmla="*/ 0 w 187"/>
                <a:gd name="T71" fmla="*/ 1 h 156"/>
                <a:gd name="T72" fmla="*/ 0 w 187"/>
                <a:gd name="T73" fmla="*/ 1 h 156"/>
                <a:gd name="T74" fmla="*/ 0 w 187"/>
                <a:gd name="T75" fmla="*/ 1 h 156"/>
                <a:gd name="T76" fmla="*/ 0 w 187"/>
                <a:gd name="T77" fmla="*/ 1 h 156"/>
                <a:gd name="T78" fmla="*/ 0 w 187"/>
                <a:gd name="T79" fmla="*/ 1 h 156"/>
                <a:gd name="T80" fmla="*/ 0 w 187"/>
                <a:gd name="T81" fmla="*/ 1 h 156"/>
                <a:gd name="T82" fmla="*/ 0 w 187"/>
                <a:gd name="T83" fmla="*/ 1 h 156"/>
                <a:gd name="T84" fmla="*/ 0 w 187"/>
                <a:gd name="T85" fmla="*/ 1 h 156"/>
                <a:gd name="T86" fmla="*/ 0 w 187"/>
                <a:gd name="T87" fmla="*/ 1 h 156"/>
                <a:gd name="T88" fmla="*/ 0 w 187"/>
                <a:gd name="T89" fmla="*/ 1 h 156"/>
                <a:gd name="T90" fmla="*/ 0 w 187"/>
                <a:gd name="T91" fmla="*/ 1 h 156"/>
                <a:gd name="T92" fmla="*/ 0 w 187"/>
                <a:gd name="T93" fmla="*/ 1 h 156"/>
                <a:gd name="T94" fmla="*/ 0 w 187"/>
                <a:gd name="T95" fmla="*/ 1 h 156"/>
                <a:gd name="T96" fmla="*/ 0 w 187"/>
                <a:gd name="T97" fmla="*/ 1 h 156"/>
                <a:gd name="T98" fmla="*/ 0 w 187"/>
                <a:gd name="T99" fmla="*/ 1 h 156"/>
                <a:gd name="T100" fmla="*/ 0 w 187"/>
                <a:gd name="T101" fmla="*/ 1 h 156"/>
                <a:gd name="T102" fmla="*/ 0 w 187"/>
                <a:gd name="T103" fmla="*/ 0 h 15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187" h="156">
                  <a:moveTo>
                    <a:pt x="7" y="1"/>
                  </a:moveTo>
                  <a:lnTo>
                    <a:pt x="14" y="7"/>
                  </a:lnTo>
                  <a:lnTo>
                    <a:pt x="22" y="13"/>
                  </a:lnTo>
                  <a:lnTo>
                    <a:pt x="30" y="16"/>
                  </a:lnTo>
                  <a:lnTo>
                    <a:pt x="37" y="17"/>
                  </a:lnTo>
                  <a:lnTo>
                    <a:pt x="46" y="15"/>
                  </a:lnTo>
                  <a:lnTo>
                    <a:pt x="58" y="13"/>
                  </a:lnTo>
                  <a:lnTo>
                    <a:pt x="70" y="12"/>
                  </a:lnTo>
                  <a:lnTo>
                    <a:pt x="84" y="9"/>
                  </a:lnTo>
                  <a:lnTo>
                    <a:pt x="97" y="9"/>
                  </a:lnTo>
                  <a:lnTo>
                    <a:pt x="108" y="9"/>
                  </a:lnTo>
                  <a:lnTo>
                    <a:pt x="119" y="9"/>
                  </a:lnTo>
                  <a:lnTo>
                    <a:pt x="125" y="12"/>
                  </a:lnTo>
                  <a:lnTo>
                    <a:pt x="130" y="15"/>
                  </a:lnTo>
                  <a:lnTo>
                    <a:pt x="130" y="16"/>
                  </a:lnTo>
                  <a:lnTo>
                    <a:pt x="126" y="16"/>
                  </a:lnTo>
                  <a:lnTo>
                    <a:pt x="118" y="16"/>
                  </a:lnTo>
                  <a:lnTo>
                    <a:pt x="111" y="16"/>
                  </a:lnTo>
                  <a:lnTo>
                    <a:pt x="102" y="16"/>
                  </a:lnTo>
                  <a:lnTo>
                    <a:pt x="91" y="16"/>
                  </a:lnTo>
                  <a:lnTo>
                    <a:pt x="80" y="17"/>
                  </a:lnTo>
                  <a:lnTo>
                    <a:pt x="68" y="20"/>
                  </a:lnTo>
                  <a:lnTo>
                    <a:pt x="59" y="21"/>
                  </a:lnTo>
                  <a:lnTo>
                    <a:pt x="51" y="23"/>
                  </a:lnTo>
                  <a:lnTo>
                    <a:pt x="46" y="26"/>
                  </a:lnTo>
                  <a:lnTo>
                    <a:pt x="50" y="28"/>
                  </a:lnTo>
                  <a:lnTo>
                    <a:pt x="55" y="30"/>
                  </a:lnTo>
                  <a:lnTo>
                    <a:pt x="60" y="32"/>
                  </a:lnTo>
                  <a:lnTo>
                    <a:pt x="66" y="35"/>
                  </a:lnTo>
                  <a:lnTo>
                    <a:pt x="72" y="37"/>
                  </a:lnTo>
                  <a:lnTo>
                    <a:pt x="76" y="39"/>
                  </a:lnTo>
                  <a:lnTo>
                    <a:pt x="80" y="41"/>
                  </a:lnTo>
                  <a:lnTo>
                    <a:pt x="82" y="43"/>
                  </a:lnTo>
                  <a:lnTo>
                    <a:pt x="91" y="42"/>
                  </a:lnTo>
                  <a:lnTo>
                    <a:pt x="104" y="41"/>
                  </a:lnTo>
                  <a:lnTo>
                    <a:pt x="117" y="42"/>
                  </a:lnTo>
                  <a:lnTo>
                    <a:pt x="130" y="43"/>
                  </a:lnTo>
                  <a:lnTo>
                    <a:pt x="143" y="45"/>
                  </a:lnTo>
                  <a:lnTo>
                    <a:pt x="155" y="47"/>
                  </a:lnTo>
                  <a:lnTo>
                    <a:pt x="164" y="51"/>
                  </a:lnTo>
                  <a:lnTo>
                    <a:pt x="169" y="54"/>
                  </a:lnTo>
                  <a:lnTo>
                    <a:pt x="175" y="59"/>
                  </a:lnTo>
                  <a:lnTo>
                    <a:pt x="175" y="61"/>
                  </a:lnTo>
                  <a:lnTo>
                    <a:pt x="172" y="60"/>
                  </a:lnTo>
                  <a:lnTo>
                    <a:pt x="165" y="58"/>
                  </a:lnTo>
                  <a:lnTo>
                    <a:pt x="159" y="56"/>
                  </a:lnTo>
                  <a:lnTo>
                    <a:pt x="151" y="54"/>
                  </a:lnTo>
                  <a:lnTo>
                    <a:pt x="141" y="52"/>
                  </a:lnTo>
                  <a:lnTo>
                    <a:pt x="130" y="51"/>
                  </a:lnTo>
                  <a:lnTo>
                    <a:pt x="119" y="50"/>
                  </a:lnTo>
                  <a:lnTo>
                    <a:pt x="110" y="50"/>
                  </a:lnTo>
                  <a:lnTo>
                    <a:pt x="100" y="50"/>
                  </a:lnTo>
                  <a:lnTo>
                    <a:pt x="95" y="51"/>
                  </a:lnTo>
                  <a:lnTo>
                    <a:pt x="104" y="58"/>
                  </a:lnTo>
                  <a:lnTo>
                    <a:pt x="111" y="62"/>
                  </a:lnTo>
                  <a:lnTo>
                    <a:pt x="117" y="66"/>
                  </a:lnTo>
                  <a:lnTo>
                    <a:pt x="119" y="69"/>
                  </a:lnTo>
                  <a:lnTo>
                    <a:pt x="126" y="71"/>
                  </a:lnTo>
                  <a:lnTo>
                    <a:pt x="134" y="72"/>
                  </a:lnTo>
                  <a:lnTo>
                    <a:pt x="144" y="73"/>
                  </a:lnTo>
                  <a:lnTo>
                    <a:pt x="155" y="75"/>
                  </a:lnTo>
                  <a:lnTo>
                    <a:pt x="165" y="79"/>
                  </a:lnTo>
                  <a:lnTo>
                    <a:pt x="174" y="84"/>
                  </a:lnTo>
                  <a:lnTo>
                    <a:pt x="182" y="92"/>
                  </a:lnTo>
                  <a:lnTo>
                    <a:pt x="187" y="103"/>
                  </a:lnTo>
                  <a:lnTo>
                    <a:pt x="181" y="98"/>
                  </a:lnTo>
                  <a:lnTo>
                    <a:pt x="175" y="95"/>
                  </a:lnTo>
                  <a:lnTo>
                    <a:pt x="167" y="90"/>
                  </a:lnTo>
                  <a:lnTo>
                    <a:pt x="160" y="87"/>
                  </a:lnTo>
                  <a:lnTo>
                    <a:pt x="153" y="83"/>
                  </a:lnTo>
                  <a:lnTo>
                    <a:pt x="145" y="82"/>
                  </a:lnTo>
                  <a:lnTo>
                    <a:pt x="138" y="81"/>
                  </a:lnTo>
                  <a:lnTo>
                    <a:pt x="131" y="81"/>
                  </a:lnTo>
                  <a:lnTo>
                    <a:pt x="140" y="89"/>
                  </a:lnTo>
                  <a:lnTo>
                    <a:pt x="148" y="98"/>
                  </a:lnTo>
                  <a:lnTo>
                    <a:pt x="156" y="106"/>
                  </a:lnTo>
                  <a:lnTo>
                    <a:pt x="163" y="113"/>
                  </a:lnTo>
                  <a:lnTo>
                    <a:pt x="169" y="120"/>
                  </a:lnTo>
                  <a:lnTo>
                    <a:pt x="175" y="126"/>
                  </a:lnTo>
                  <a:lnTo>
                    <a:pt x="179" y="130"/>
                  </a:lnTo>
                  <a:lnTo>
                    <a:pt x="180" y="133"/>
                  </a:lnTo>
                  <a:lnTo>
                    <a:pt x="181" y="137"/>
                  </a:lnTo>
                  <a:lnTo>
                    <a:pt x="183" y="143"/>
                  </a:lnTo>
                  <a:lnTo>
                    <a:pt x="184" y="150"/>
                  </a:lnTo>
                  <a:lnTo>
                    <a:pt x="187" y="156"/>
                  </a:lnTo>
                  <a:lnTo>
                    <a:pt x="182" y="149"/>
                  </a:lnTo>
                  <a:lnTo>
                    <a:pt x="174" y="139"/>
                  </a:lnTo>
                  <a:lnTo>
                    <a:pt x="165" y="128"/>
                  </a:lnTo>
                  <a:lnTo>
                    <a:pt x="156" y="115"/>
                  </a:lnTo>
                  <a:lnTo>
                    <a:pt x="145" y="105"/>
                  </a:lnTo>
                  <a:lnTo>
                    <a:pt x="137" y="96"/>
                  </a:lnTo>
                  <a:lnTo>
                    <a:pt x="130" y="89"/>
                  </a:lnTo>
                  <a:lnTo>
                    <a:pt x="126" y="85"/>
                  </a:lnTo>
                  <a:lnTo>
                    <a:pt x="122" y="84"/>
                  </a:lnTo>
                  <a:lnTo>
                    <a:pt x="120" y="87"/>
                  </a:lnTo>
                  <a:lnTo>
                    <a:pt x="120" y="90"/>
                  </a:lnTo>
                  <a:lnTo>
                    <a:pt x="121" y="95"/>
                  </a:lnTo>
                  <a:lnTo>
                    <a:pt x="123" y="103"/>
                  </a:lnTo>
                  <a:lnTo>
                    <a:pt x="129" y="117"/>
                  </a:lnTo>
                  <a:lnTo>
                    <a:pt x="135" y="129"/>
                  </a:lnTo>
                  <a:lnTo>
                    <a:pt x="138" y="139"/>
                  </a:lnTo>
                  <a:lnTo>
                    <a:pt x="138" y="142"/>
                  </a:lnTo>
                  <a:lnTo>
                    <a:pt x="137" y="142"/>
                  </a:lnTo>
                  <a:lnTo>
                    <a:pt x="135" y="141"/>
                  </a:lnTo>
                  <a:lnTo>
                    <a:pt x="131" y="136"/>
                  </a:lnTo>
                  <a:lnTo>
                    <a:pt x="126" y="126"/>
                  </a:lnTo>
                  <a:lnTo>
                    <a:pt x="119" y="109"/>
                  </a:lnTo>
                  <a:lnTo>
                    <a:pt x="112" y="91"/>
                  </a:lnTo>
                  <a:lnTo>
                    <a:pt x="112" y="77"/>
                  </a:lnTo>
                  <a:lnTo>
                    <a:pt x="102" y="69"/>
                  </a:lnTo>
                  <a:lnTo>
                    <a:pt x="92" y="64"/>
                  </a:lnTo>
                  <a:lnTo>
                    <a:pt x="84" y="59"/>
                  </a:lnTo>
                  <a:lnTo>
                    <a:pt x="81" y="57"/>
                  </a:lnTo>
                  <a:lnTo>
                    <a:pt x="79" y="54"/>
                  </a:lnTo>
                  <a:lnTo>
                    <a:pt x="76" y="54"/>
                  </a:lnTo>
                  <a:lnTo>
                    <a:pt x="75" y="56"/>
                  </a:lnTo>
                  <a:lnTo>
                    <a:pt x="74" y="60"/>
                  </a:lnTo>
                  <a:lnTo>
                    <a:pt x="75" y="71"/>
                  </a:lnTo>
                  <a:lnTo>
                    <a:pt x="79" y="88"/>
                  </a:lnTo>
                  <a:lnTo>
                    <a:pt x="84" y="105"/>
                  </a:lnTo>
                  <a:lnTo>
                    <a:pt x="93" y="119"/>
                  </a:lnTo>
                  <a:lnTo>
                    <a:pt x="98" y="125"/>
                  </a:lnTo>
                  <a:lnTo>
                    <a:pt x="98" y="128"/>
                  </a:lnTo>
                  <a:lnTo>
                    <a:pt x="95" y="127"/>
                  </a:lnTo>
                  <a:lnTo>
                    <a:pt x="90" y="124"/>
                  </a:lnTo>
                  <a:lnTo>
                    <a:pt x="83" y="113"/>
                  </a:lnTo>
                  <a:lnTo>
                    <a:pt x="74" y="96"/>
                  </a:lnTo>
                  <a:lnTo>
                    <a:pt x="67" y="74"/>
                  </a:lnTo>
                  <a:lnTo>
                    <a:pt x="67" y="49"/>
                  </a:lnTo>
                  <a:lnTo>
                    <a:pt x="60" y="43"/>
                  </a:lnTo>
                  <a:lnTo>
                    <a:pt x="52" y="38"/>
                  </a:lnTo>
                  <a:lnTo>
                    <a:pt x="44" y="35"/>
                  </a:lnTo>
                  <a:lnTo>
                    <a:pt x="39" y="32"/>
                  </a:lnTo>
                  <a:lnTo>
                    <a:pt x="37" y="39"/>
                  </a:lnTo>
                  <a:lnTo>
                    <a:pt x="37" y="50"/>
                  </a:lnTo>
                  <a:lnTo>
                    <a:pt x="39" y="61"/>
                  </a:lnTo>
                  <a:lnTo>
                    <a:pt x="42" y="71"/>
                  </a:lnTo>
                  <a:lnTo>
                    <a:pt x="43" y="80"/>
                  </a:lnTo>
                  <a:lnTo>
                    <a:pt x="45" y="94"/>
                  </a:lnTo>
                  <a:lnTo>
                    <a:pt x="49" y="105"/>
                  </a:lnTo>
                  <a:lnTo>
                    <a:pt x="51" y="113"/>
                  </a:lnTo>
                  <a:lnTo>
                    <a:pt x="51" y="115"/>
                  </a:lnTo>
                  <a:lnTo>
                    <a:pt x="47" y="114"/>
                  </a:lnTo>
                  <a:lnTo>
                    <a:pt x="44" y="110"/>
                  </a:lnTo>
                  <a:lnTo>
                    <a:pt x="41" y="102"/>
                  </a:lnTo>
                  <a:lnTo>
                    <a:pt x="38" y="87"/>
                  </a:lnTo>
                  <a:lnTo>
                    <a:pt x="35" y="65"/>
                  </a:lnTo>
                  <a:lnTo>
                    <a:pt x="30" y="44"/>
                  </a:lnTo>
                  <a:lnTo>
                    <a:pt x="28" y="30"/>
                  </a:lnTo>
                  <a:lnTo>
                    <a:pt x="17" y="20"/>
                  </a:lnTo>
                  <a:lnTo>
                    <a:pt x="9" y="12"/>
                  </a:lnTo>
                  <a:lnTo>
                    <a:pt x="4" y="6"/>
                  </a:lnTo>
                  <a:lnTo>
                    <a:pt x="0" y="2"/>
                  </a:lnTo>
                  <a:lnTo>
                    <a:pt x="0" y="0"/>
                  </a:lnTo>
                  <a:lnTo>
                    <a:pt x="1" y="0"/>
                  </a:lnTo>
                  <a:lnTo>
                    <a:pt x="4" y="0"/>
                  </a:lnTo>
                  <a:lnTo>
                    <a:pt x="7" y="1"/>
                  </a:lnTo>
                  <a:close/>
                </a:path>
              </a:pathLst>
            </a:custGeom>
            <a:solidFill>
              <a:srgbClr val="B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427" name="Freeform 301"/>
            <p:cNvSpPr>
              <a:spLocks/>
            </p:cNvSpPr>
            <p:nvPr/>
          </p:nvSpPr>
          <p:spPr bwMode="auto">
            <a:xfrm>
              <a:off x="302" y="183"/>
              <a:ext cx="64" cy="108"/>
            </a:xfrm>
            <a:custGeom>
              <a:avLst/>
              <a:gdLst>
                <a:gd name="T0" fmla="*/ 0 w 129"/>
                <a:gd name="T1" fmla="*/ 1 h 214"/>
                <a:gd name="T2" fmla="*/ 0 w 129"/>
                <a:gd name="T3" fmla="*/ 1 h 214"/>
                <a:gd name="T4" fmla="*/ 0 w 129"/>
                <a:gd name="T5" fmla="*/ 1 h 214"/>
                <a:gd name="T6" fmla="*/ 0 w 129"/>
                <a:gd name="T7" fmla="*/ 1 h 214"/>
                <a:gd name="T8" fmla="*/ 0 w 129"/>
                <a:gd name="T9" fmla="*/ 1 h 214"/>
                <a:gd name="T10" fmla="*/ 0 w 129"/>
                <a:gd name="T11" fmla="*/ 1 h 214"/>
                <a:gd name="T12" fmla="*/ 0 w 129"/>
                <a:gd name="T13" fmla="*/ 1 h 214"/>
                <a:gd name="T14" fmla="*/ 0 w 129"/>
                <a:gd name="T15" fmla="*/ 1 h 214"/>
                <a:gd name="T16" fmla="*/ 1 w 129"/>
                <a:gd name="T17" fmla="*/ 1 h 214"/>
                <a:gd name="T18" fmla="*/ 0 w 129"/>
                <a:gd name="T19" fmla="*/ 1 h 214"/>
                <a:gd name="T20" fmla="*/ 0 w 129"/>
                <a:gd name="T21" fmla="*/ 1 h 214"/>
                <a:gd name="T22" fmla="*/ 0 w 129"/>
                <a:gd name="T23" fmla="*/ 1 h 214"/>
                <a:gd name="T24" fmla="*/ 0 w 129"/>
                <a:gd name="T25" fmla="*/ 1 h 214"/>
                <a:gd name="T26" fmla="*/ 0 w 129"/>
                <a:gd name="T27" fmla="*/ 1 h 214"/>
                <a:gd name="T28" fmla="*/ 0 w 129"/>
                <a:gd name="T29" fmla="*/ 1 h 214"/>
                <a:gd name="T30" fmla="*/ 0 w 129"/>
                <a:gd name="T31" fmla="*/ 1 h 214"/>
                <a:gd name="T32" fmla="*/ 0 w 129"/>
                <a:gd name="T33" fmla="*/ 1 h 214"/>
                <a:gd name="T34" fmla="*/ 0 w 129"/>
                <a:gd name="T35" fmla="*/ 1 h 214"/>
                <a:gd name="T36" fmla="*/ 0 w 129"/>
                <a:gd name="T37" fmla="*/ 1 h 214"/>
                <a:gd name="T38" fmla="*/ 0 w 129"/>
                <a:gd name="T39" fmla="*/ 1 h 214"/>
                <a:gd name="T40" fmla="*/ 0 w 129"/>
                <a:gd name="T41" fmla="*/ 2 h 214"/>
                <a:gd name="T42" fmla="*/ 0 w 129"/>
                <a:gd name="T43" fmla="*/ 2 h 214"/>
                <a:gd name="T44" fmla="*/ 0 w 129"/>
                <a:gd name="T45" fmla="*/ 2 h 214"/>
                <a:gd name="T46" fmla="*/ 0 w 129"/>
                <a:gd name="T47" fmla="*/ 2 h 214"/>
                <a:gd name="T48" fmla="*/ 0 w 129"/>
                <a:gd name="T49" fmla="*/ 2 h 214"/>
                <a:gd name="T50" fmla="*/ 0 w 129"/>
                <a:gd name="T51" fmla="*/ 2 h 214"/>
                <a:gd name="T52" fmla="*/ 0 w 129"/>
                <a:gd name="T53" fmla="*/ 1 h 214"/>
                <a:gd name="T54" fmla="*/ 0 w 129"/>
                <a:gd name="T55" fmla="*/ 1 h 214"/>
                <a:gd name="T56" fmla="*/ 0 w 129"/>
                <a:gd name="T57" fmla="*/ 2 h 214"/>
                <a:gd name="T58" fmla="*/ 0 w 129"/>
                <a:gd name="T59" fmla="*/ 2 h 214"/>
                <a:gd name="T60" fmla="*/ 0 w 129"/>
                <a:gd name="T61" fmla="*/ 2 h 214"/>
                <a:gd name="T62" fmla="*/ 0 w 129"/>
                <a:gd name="T63" fmla="*/ 2 h 214"/>
                <a:gd name="T64" fmla="*/ 0 w 129"/>
                <a:gd name="T65" fmla="*/ 2 h 214"/>
                <a:gd name="T66" fmla="*/ 0 w 129"/>
                <a:gd name="T67" fmla="*/ 2 h 214"/>
                <a:gd name="T68" fmla="*/ 0 w 129"/>
                <a:gd name="T69" fmla="*/ 2 h 214"/>
                <a:gd name="T70" fmla="*/ 0 w 129"/>
                <a:gd name="T71" fmla="*/ 2 h 214"/>
                <a:gd name="T72" fmla="*/ 0 w 129"/>
                <a:gd name="T73" fmla="*/ 2 h 214"/>
                <a:gd name="T74" fmla="*/ 0 w 129"/>
                <a:gd name="T75" fmla="*/ 2 h 214"/>
                <a:gd name="T76" fmla="*/ 0 w 129"/>
                <a:gd name="T77" fmla="*/ 2 h 214"/>
                <a:gd name="T78" fmla="*/ 0 w 129"/>
                <a:gd name="T79" fmla="*/ 1 h 214"/>
                <a:gd name="T80" fmla="*/ 0 w 129"/>
                <a:gd name="T81" fmla="*/ 1 h 214"/>
                <a:gd name="T82" fmla="*/ 0 w 129"/>
                <a:gd name="T83" fmla="*/ 1 h 214"/>
                <a:gd name="T84" fmla="*/ 0 w 129"/>
                <a:gd name="T85" fmla="*/ 1 h 214"/>
                <a:gd name="T86" fmla="*/ 0 w 129"/>
                <a:gd name="T87" fmla="*/ 1 h 214"/>
                <a:gd name="T88" fmla="*/ 0 w 129"/>
                <a:gd name="T89" fmla="*/ 1 h 214"/>
                <a:gd name="T90" fmla="*/ 0 w 129"/>
                <a:gd name="T91" fmla="*/ 1 h 214"/>
                <a:gd name="T92" fmla="*/ 0 w 129"/>
                <a:gd name="T93" fmla="*/ 1 h 214"/>
                <a:gd name="T94" fmla="*/ 0 w 129"/>
                <a:gd name="T95" fmla="*/ 1 h 214"/>
                <a:gd name="T96" fmla="*/ 0 w 129"/>
                <a:gd name="T97" fmla="*/ 1 h 214"/>
                <a:gd name="T98" fmla="*/ 0 w 129"/>
                <a:gd name="T99" fmla="*/ 1 h 214"/>
                <a:gd name="T100" fmla="*/ 0 w 129"/>
                <a:gd name="T101" fmla="*/ 1 h 214"/>
                <a:gd name="T102" fmla="*/ 0 w 129"/>
                <a:gd name="T103" fmla="*/ 1 h 214"/>
                <a:gd name="T104" fmla="*/ 0 w 129"/>
                <a:gd name="T105" fmla="*/ 1 h 214"/>
                <a:gd name="T106" fmla="*/ 0 w 129"/>
                <a:gd name="T107" fmla="*/ 1 h 214"/>
                <a:gd name="T108" fmla="*/ 0 w 129"/>
                <a:gd name="T109" fmla="*/ 1 h 214"/>
                <a:gd name="T110" fmla="*/ 0 w 129"/>
                <a:gd name="T111" fmla="*/ 1 h 214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129" h="214">
                  <a:moveTo>
                    <a:pt x="56" y="0"/>
                  </a:moveTo>
                  <a:lnTo>
                    <a:pt x="58" y="1"/>
                  </a:lnTo>
                  <a:lnTo>
                    <a:pt x="60" y="11"/>
                  </a:lnTo>
                  <a:lnTo>
                    <a:pt x="61" y="24"/>
                  </a:lnTo>
                  <a:lnTo>
                    <a:pt x="63" y="31"/>
                  </a:lnTo>
                  <a:lnTo>
                    <a:pt x="65" y="33"/>
                  </a:lnTo>
                  <a:lnTo>
                    <a:pt x="68" y="35"/>
                  </a:lnTo>
                  <a:lnTo>
                    <a:pt x="74" y="40"/>
                  </a:lnTo>
                  <a:lnTo>
                    <a:pt x="80" y="46"/>
                  </a:lnTo>
                  <a:lnTo>
                    <a:pt x="87" y="52"/>
                  </a:lnTo>
                  <a:lnTo>
                    <a:pt x="94" y="60"/>
                  </a:lnTo>
                  <a:lnTo>
                    <a:pt x="101" y="68"/>
                  </a:lnTo>
                  <a:lnTo>
                    <a:pt x="106" y="78"/>
                  </a:lnTo>
                  <a:lnTo>
                    <a:pt x="116" y="94"/>
                  </a:lnTo>
                  <a:lnTo>
                    <a:pt x="123" y="106"/>
                  </a:lnTo>
                  <a:lnTo>
                    <a:pt x="127" y="114"/>
                  </a:lnTo>
                  <a:lnTo>
                    <a:pt x="129" y="120"/>
                  </a:lnTo>
                  <a:lnTo>
                    <a:pt x="129" y="123"/>
                  </a:lnTo>
                  <a:lnTo>
                    <a:pt x="128" y="124"/>
                  </a:lnTo>
                  <a:lnTo>
                    <a:pt x="126" y="123"/>
                  </a:lnTo>
                  <a:lnTo>
                    <a:pt x="123" y="117"/>
                  </a:lnTo>
                  <a:lnTo>
                    <a:pt x="120" y="113"/>
                  </a:lnTo>
                  <a:lnTo>
                    <a:pt x="117" y="106"/>
                  </a:lnTo>
                  <a:lnTo>
                    <a:pt x="112" y="98"/>
                  </a:lnTo>
                  <a:lnTo>
                    <a:pt x="106" y="88"/>
                  </a:lnTo>
                  <a:lnTo>
                    <a:pt x="101" y="80"/>
                  </a:lnTo>
                  <a:lnTo>
                    <a:pt x="95" y="72"/>
                  </a:lnTo>
                  <a:lnTo>
                    <a:pt x="90" y="65"/>
                  </a:lnTo>
                  <a:lnTo>
                    <a:pt x="87" y="62"/>
                  </a:lnTo>
                  <a:lnTo>
                    <a:pt x="81" y="57"/>
                  </a:lnTo>
                  <a:lnTo>
                    <a:pt x="76" y="54"/>
                  </a:lnTo>
                  <a:lnTo>
                    <a:pt x="73" y="52"/>
                  </a:lnTo>
                  <a:lnTo>
                    <a:pt x="70" y="50"/>
                  </a:lnTo>
                  <a:lnTo>
                    <a:pt x="68" y="62"/>
                  </a:lnTo>
                  <a:lnTo>
                    <a:pt x="68" y="75"/>
                  </a:lnTo>
                  <a:lnTo>
                    <a:pt x="70" y="86"/>
                  </a:lnTo>
                  <a:lnTo>
                    <a:pt x="71" y="94"/>
                  </a:lnTo>
                  <a:lnTo>
                    <a:pt x="76" y="99"/>
                  </a:lnTo>
                  <a:lnTo>
                    <a:pt x="83" y="106"/>
                  </a:lnTo>
                  <a:lnTo>
                    <a:pt x="91" y="113"/>
                  </a:lnTo>
                  <a:lnTo>
                    <a:pt x="100" y="122"/>
                  </a:lnTo>
                  <a:lnTo>
                    <a:pt x="108" y="132"/>
                  </a:lnTo>
                  <a:lnTo>
                    <a:pt x="114" y="144"/>
                  </a:lnTo>
                  <a:lnTo>
                    <a:pt x="119" y="156"/>
                  </a:lnTo>
                  <a:lnTo>
                    <a:pt x="121" y="171"/>
                  </a:lnTo>
                  <a:lnTo>
                    <a:pt x="121" y="176"/>
                  </a:lnTo>
                  <a:lnTo>
                    <a:pt x="119" y="174"/>
                  </a:lnTo>
                  <a:lnTo>
                    <a:pt x="116" y="166"/>
                  </a:lnTo>
                  <a:lnTo>
                    <a:pt x="110" y="153"/>
                  </a:lnTo>
                  <a:lnTo>
                    <a:pt x="106" y="146"/>
                  </a:lnTo>
                  <a:lnTo>
                    <a:pt x="103" y="138"/>
                  </a:lnTo>
                  <a:lnTo>
                    <a:pt x="97" y="132"/>
                  </a:lnTo>
                  <a:lnTo>
                    <a:pt x="93" y="125"/>
                  </a:lnTo>
                  <a:lnTo>
                    <a:pt x="87" y="121"/>
                  </a:lnTo>
                  <a:lnTo>
                    <a:pt x="81" y="116"/>
                  </a:lnTo>
                  <a:lnTo>
                    <a:pt x="76" y="113"/>
                  </a:lnTo>
                  <a:lnTo>
                    <a:pt x="72" y="111"/>
                  </a:lnTo>
                  <a:lnTo>
                    <a:pt x="79" y="130"/>
                  </a:lnTo>
                  <a:lnTo>
                    <a:pt x="83" y="156"/>
                  </a:lnTo>
                  <a:lnTo>
                    <a:pt x="87" y="184"/>
                  </a:lnTo>
                  <a:lnTo>
                    <a:pt x="86" y="207"/>
                  </a:lnTo>
                  <a:lnTo>
                    <a:pt x="83" y="213"/>
                  </a:lnTo>
                  <a:lnTo>
                    <a:pt x="82" y="214"/>
                  </a:lnTo>
                  <a:lnTo>
                    <a:pt x="81" y="211"/>
                  </a:lnTo>
                  <a:lnTo>
                    <a:pt x="81" y="204"/>
                  </a:lnTo>
                  <a:lnTo>
                    <a:pt x="79" y="188"/>
                  </a:lnTo>
                  <a:lnTo>
                    <a:pt x="74" y="162"/>
                  </a:lnTo>
                  <a:lnTo>
                    <a:pt x="67" y="136"/>
                  </a:lnTo>
                  <a:lnTo>
                    <a:pt x="63" y="121"/>
                  </a:lnTo>
                  <a:lnTo>
                    <a:pt x="53" y="128"/>
                  </a:lnTo>
                  <a:lnTo>
                    <a:pt x="43" y="139"/>
                  </a:lnTo>
                  <a:lnTo>
                    <a:pt x="35" y="154"/>
                  </a:lnTo>
                  <a:lnTo>
                    <a:pt x="30" y="168"/>
                  </a:lnTo>
                  <a:lnTo>
                    <a:pt x="28" y="174"/>
                  </a:lnTo>
                  <a:lnTo>
                    <a:pt x="26" y="174"/>
                  </a:lnTo>
                  <a:lnTo>
                    <a:pt x="25" y="169"/>
                  </a:lnTo>
                  <a:lnTo>
                    <a:pt x="27" y="161"/>
                  </a:lnTo>
                  <a:lnTo>
                    <a:pt x="33" y="147"/>
                  </a:lnTo>
                  <a:lnTo>
                    <a:pt x="42" y="130"/>
                  </a:lnTo>
                  <a:lnTo>
                    <a:pt x="51" y="114"/>
                  </a:lnTo>
                  <a:lnTo>
                    <a:pt x="58" y="105"/>
                  </a:lnTo>
                  <a:lnTo>
                    <a:pt x="59" y="91"/>
                  </a:lnTo>
                  <a:lnTo>
                    <a:pt x="59" y="75"/>
                  </a:lnTo>
                  <a:lnTo>
                    <a:pt x="59" y="62"/>
                  </a:lnTo>
                  <a:lnTo>
                    <a:pt x="59" y="53"/>
                  </a:lnTo>
                  <a:lnTo>
                    <a:pt x="52" y="57"/>
                  </a:lnTo>
                  <a:lnTo>
                    <a:pt x="44" y="64"/>
                  </a:lnTo>
                  <a:lnTo>
                    <a:pt x="36" y="72"/>
                  </a:lnTo>
                  <a:lnTo>
                    <a:pt x="27" y="81"/>
                  </a:lnTo>
                  <a:lnTo>
                    <a:pt x="20" y="92"/>
                  </a:lnTo>
                  <a:lnTo>
                    <a:pt x="13" y="102"/>
                  </a:lnTo>
                  <a:lnTo>
                    <a:pt x="9" y="111"/>
                  </a:lnTo>
                  <a:lnTo>
                    <a:pt x="5" y="121"/>
                  </a:lnTo>
                  <a:lnTo>
                    <a:pt x="3" y="124"/>
                  </a:lnTo>
                  <a:lnTo>
                    <a:pt x="2" y="124"/>
                  </a:lnTo>
                  <a:lnTo>
                    <a:pt x="0" y="122"/>
                  </a:lnTo>
                  <a:lnTo>
                    <a:pt x="2" y="115"/>
                  </a:lnTo>
                  <a:lnTo>
                    <a:pt x="4" y="109"/>
                  </a:lnTo>
                  <a:lnTo>
                    <a:pt x="9" y="100"/>
                  </a:lnTo>
                  <a:lnTo>
                    <a:pt x="15" y="90"/>
                  </a:lnTo>
                  <a:lnTo>
                    <a:pt x="22" y="78"/>
                  </a:lnTo>
                  <a:lnTo>
                    <a:pt x="30" y="65"/>
                  </a:lnTo>
                  <a:lnTo>
                    <a:pt x="38" y="55"/>
                  </a:lnTo>
                  <a:lnTo>
                    <a:pt x="47" y="46"/>
                  </a:lnTo>
                  <a:lnTo>
                    <a:pt x="53" y="39"/>
                  </a:lnTo>
                  <a:lnTo>
                    <a:pt x="57" y="32"/>
                  </a:lnTo>
                  <a:lnTo>
                    <a:pt x="57" y="23"/>
                  </a:lnTo>
                  <a:lnTo>
                    <a:pt x="55" y="13"/>
                  </a:lnTo>
                  <a:lnTo>
                    <a:pt x="53" y="8"/>
                  </a:lnTo>
                  <a:lnTo>
                    <a:pt x="53" y="5"/>
                  </a:lnTo>
                  <a:lnTo>
                    <a:pt x="53" y="3"/>
                  </a:lnTo>
                  <a:lnTo>
                    <a:pt x="55" y="2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B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428" name="Freeform 302"/>
            <p:cNvSpPr>
              <a:spLocks/>
            </p:cNvSpPr>
            <p:nvPr/>
          </p:nvSpPr>
          <p:spPr bwMode="auto">
            <a:xfrm>
              <a:off x="367" y="44"/>
              <a:ext cx="78" cy="111"/>
            </a:xfrm>
            <a:custGeom>
              <a:avLst/>
              <a:gdLst>
                <a:gd name="T0" fmla="*/ 1 w 155"/>
                <a:gd name="T1" fmla="*/ 2 h 222"/>
                <a:gd name="T2" fmla="*/ 1 w 155"/>
                <a:gd name="T3" fmla="*/ 2 h 222"/>
                <a:gd name="T4" fmla="*/ 1 w 155"/>
                <a:gd name="T5" fmla="*/ 2 h 222"/>
                <a:gd name="T6" fmla="*/ 1 w 155"/>
                <a:gd name="T7" fmla="*/ 2 h 222"/>
                <a:gd name="T8" fmla="*/ 1 w 155"/>
                <a:gd name="T9" fmla="*/ 1 h 222"/>
                <a:gd name="T10" fmla="*/ 1 w 155"/>
                <a:gd name="T11" fmla="*/ 1 h 222"/>
                <a:gd name="T12" fmla="*/ 1 w 155"/>
                <a:gd name="T13" fmla="*/ 1 h 222"/>
                <a:gd name="T14" fmla="*/ 1 w 155"/>
                <a:gd name="T15" fmla="*/ 1 h 222"/>
                <a:gd name="T16" fmla="*/ 1 w 155"/>
                <a:gd name="T17" fmla="*/ 1 h 222"/>
                <a:gd name="T18" fmla="*/ 1 w 155"/>
                <a:gd name="T19" fmla="*/ 1 h 222"/>
                <a:gd name="T20" fmla="*/ 1 w 155"/>
                <a:gd name="T21" fmla="*/ 1 h 222"/>
                <a:gd name="T22" fmla="*/ 1 w 155"/>
                <a:gd name="T23" fmla="*/ 1 h 222"/>
                <a:gd name="T24" fmla="*/ 1 w 155"/>
                <a:gd name="T25" fmla="*/ 1 h 222"/>
                <a:gd name="T26" fmla="*/ 1 w 155"/>
                <a:gd name="T27" fmla="*/ 1 h 222"/>
                <a:gd name="T28" fmla="*/ 1 w 155"/>
                <a:gd name="T29" fmla="*/ 1 h 222"/>
                <a:gd name="T30" fmla="*/ 1 w 155"/>
                <a:gd name="T31" fmla="*/ 1 h 222"/>
                <a:gd name="T32" fmla="*/ 1 w 155"/>
                <a:gd name="T33" fmla="*/ 1 h 222"/>
                <a:gd name="T34" fmla="*/ 1 w 155"/>
                <a:gd name="T35" fmla="*/ 1 h 222"/>
                <a:gd name="T36" fmla="*/ 1 w 155"/>
                <a:gd name="T37" fmla="*/ 1 h 222"/>
                <a:gd name="T38" fmla="*/ 1 w 155"/>
                <a:gd name="T39" fmla="*/ 1 h 222"/>
                <a:gd name="T40" fmla="*/ 1 w 155"/>
                <a:gd name="T41" fmla="*/ 1 h 222"/>
                <a:gd name="T42" fmla="*/ 1 w 155"/>
                <a:gd name="T43" fmla="*/ 1 h 222"/>
                <a:gd name="T44" fmla="*/ 2 w 155"/>
                <a:gd name="T45" fmla="*/ 0 h 222"/>
                <a:gd name="T46" fmla="*/ 2 w 155"/>
                <a:gd name="T47" fmla="*/ 1 h 222"/>
                <a:gd name="T48" fmla="*/ 1 w 155"/>
                <a:gd name="T49" fmla="*/ 1 h 222"/>
                <a:gd name="T50" fmla="*/ 1 w 155"/>
                <a:gd name="T51" fmla="*/ 1 h 222"/>
                <a:gd name="T52" fmla="*/ 1 w 155"/>
                <a:gd name="T53" fmla="*/ 1 h 222"/>
                <a:gd name="T54" fmla="*/ 1 w 155"/>
                <a:gd name="T55" fmla="*/ 1 h 222"/>
                <a:gd name="T56" fmla="*/ 2 w 155"/>
                <a:gd name="T57" fmla="*/ 1 h 222"/>
                <a:gd name="T58" fmla="*/ 2 w 155"/>
                <a:gd name="T59" fmla="*/ 1 h 222"/>
                <a:gd name="T60" fmla="*/ 2 w 155"/>
                <a:gd name="T61" fmla="*/ 1 h 222"/>
                <a:gd name="T62" fmla="*/ 2 w 155"/>
                <a:gd name="T63" fmla="*/ 1 h 222"/>
                <a:gd name="T64" fmla="*/ 2 w 155"/>
                <a:gd name="T65" fmla="*/ 1 h 222"/>
                <a:gd name="T66" fmla="*/ 2 w 155"/>
                <a:gd name="T67" fmla="*/ 1 h 222"/>
                <a:gd name="T68" fmla="*/ 1 w 155"/>
                <a:gd name="T69" fmla="*/ 1 h 222"/>
                <a:gd name="T70" fmla="*/ 1 w 155"/>
                <a:gd name="T71" fmla="*/ 1 h 222"/>
                <a:gd name="T72" fmla="*/ 1 w 155"/>
                <a:gd name="T73" fmla="*/ 1 h 222"/>
                <a:gd name="T74" fmla="*/ 1 w 155"/>
                <a:gd name="T75" fmla="*/ 1 h 222"/>
                <a:gd name="T76" fmla="*/ 1 w 155"/>
                <a:gd name="T77" fmla="*/ 1 h 222"/>
                <a:gd name="T78" fmla="*/ 1 w 155"/>
                <a:gd name="T79" fmla="*/ 1 h 222"/>
                <a:gd name="T80" fmla="*/ 1 w 155"/>
                <a:gd name="T81" fmla="*/ 1 h 222"/>
                <a:gd name="T82" fmla="*/ 1 w 155"/>
                <a:gd name="T83" fmla="*/ 1 h 222"/>
                <a:gd name="T84" fmla="*/ 1 w 155"/>
                <a:gd name="T85" fmla="*/ 1 h 222"/>
                <a:gd name="T86" fmla="*/ 1 w 155"/>
                <a:gd name="T87" fmla="*/ 1 h 222"/>
                <a:gd name="T88" fmla="*/ 1 w 155"/>
                <a:gd name="T89" fmla="*/ 1 h 222"/>
                <a:gd name="T90" fmla="*/ 1 w 155"/>
                <a:gd name="T91" fmla="*/ 2 h 222"/>
                <a:gd name="T92" fmla="*/ 1 w 155"/>
                <a:gd name="T93" fmla="*/ 2 h 222"/>
                <a:gd name="T94" fmla="*/ 1 w 155"/>
                <a:gd name="T95" fmla="*/ 2 h 222"/>
                <a:gd name="T96" fmla="*/ 1 w 155"/>
                <a:gd name="T97" fmla="*/ 2 h 222"/>
                <a:gd name="T98" fmla="*/ 1 w 155"/>
                <a:gd name="T99" fmla="*/ 2 h 222"/>
                <a:gd name="T100" fmla="*/ 1 w 155"/>
                <a:gd name="T101" fmla="*/ 2 h 222"/>
                <a:gd name="T102" fmla="*/ 1 w 155"/>
                <a:gd name="T103" fmla="*/ 2 h 222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155" h="222">
                  <a:moveTo>
                    <a:pt x="0" y="222"/>
                  </a:moveTo>
                  <a:lnTo>
                    <a:pt x="4" y="212"/>
                  </a:lnTo>
                  <a:lnTo>
                    <a:pt x="11" y="197"/>
                  </a:lnTo>
                  <a:lnTo>
                    <a:pt x="18" y="183"/>
                  </a:lnTo>
                  <a:lnTo>
                    <a:pt x="23" y="173"/>
                  </a:lnTo>
                  <a:lnTo>
                    <a:pt x="27" y="162"/>
                  </a:lnTo>
                  <a:lnTo>
                    <a:pt x="33" y="147"/>
                  </a:lnTo>
                  <a:lnTo>
                    <a:pt x="39" y="133"/>
                  </a:lnTo>
                  <a:lnTo>
                    <a:pt x="43" y="124"/>
                  </a:lnTo>
                  <a:lnTo>
                    <a:pt x="38" y="118"/>
                  </a:lnTo>
                  <a:lnTo>
                    <a:pt x="32" y="113"/>
                  </a:lnTo>
                  <a:lnTo>
                    <a:pt x="28" y="107"/>
                  </a:lnTo>
                  <a:lnTo>
                    <a:pt x="27" y="99"/>
                  </a:lnTo>
                  <a:lnTo>
                    <a:pt x="27" y="94"/>
                  </a:lnTo>
                  <a:lnTo>
                    <a:pt x="28" y="94"/>
                  </a:lnTo>
                  <a:lnTo>
                    <a:pt x="30" y="98"/>
                  </a:lnTo>
                  <a:lnTo>
                    <a:pt x="32" y="102"/>
                  </a:lnTo>
                  <a:lnTo>
                    <a:pt x="35" y="106"/>
                  </a:lnTo>
                  <a:lnTo>
                    <a:pt x="40" y="108"/>
                  </a:lnTo>
                  <a:lnTo>
                    <a:pt x="45" y="110"/>
                  </a:lnTo>
                  <a:lnTo>
                    <a:pt x="48" y="111"/>
                  </a:lnTo>
                  <a:lnTo>
                    <a:pt x="54" y="106"/>
                  </a:lnTo>
                  <a:lnTo>
                    <a:pt x="59" y="100"/>
                  </a:lnTo>
                  <a:lnTo>
                    <a:pt x="65" y="92"/>
                  </a:lnTo>
                  <a:lnTo>
                    <a:pt x="71" y="85"/>
                  </a:lnTo>
                  <a:lnTo>
                    <a:pt x="77" y="78"/>
                  </a:lnTo>
                  <a:lnTo>
                    <a:pt x="81" y="72"/>
                  </a:lnTo>
                  <a:lnTo>
                    <a:pt x="85" y="66"/>
                  </a:lnTo>
                  <a:lnTo>
                    <a:pt x="86" y="63"/>
                  </a:lnTo>
                  <a:lnTo>
                    <a:pt x="86" y="55"/>
                  </a:lnTo>
                  <a:lnTo>
                    <a:pt x="85" y="42"/>
                  </a:lnTo>
                  <a:lnTo>
                    <a:pt x="80" y="30"/>
                  </a:lnTo>
                  <a:lnTo>
                    <a:pt x="76" y="20"/>
                  </a:lnTo>
                  <a:lnTo>
                    <a:pt x="71" y="15"/>
                  </a:lnTo>
                  <a:lnTo>
                    <a:pt x="70" y="11"/>
                  </a:lnTo>
                  <a:lnTo>
                    <a:pt x="70" y="10"/>
                  </a:lnTo>
                  <a:lnTo>
                    <a:pt x="73" y="12"/>
                  </a:lnTo>
                  <a:lnTo>
                    <a:pt x="79" y="19"/>
                  </a:lnTo>
                  <a:lnTo>
                    <a:pt x="86" y="32"/>
                  </a:lnTo>
                  <a:lnTo>
                    <a:pt x="92" y="46"/>
                  </a:lnTo>
                  <a:lnTo>
                    <a:pt x="93" y="55"/>
                  </a:lnTo>
                  <a:lnTo>
                    <a:pt x="100" y="41"/>
                  </a:lnTo>
                  <a:lnTo>
                    <a:pt x="109" y="25"/>
                  </a:lnTo>
                  <a:lnTo>
                    <a:pt x="117" y="11"/>
                  </a:lnTo>
                  <a:lnTo>
                    <a:pt x="125" y="2"/>
                  </a:lnTo>
                  <a:lnTo>
                    <a:pt x="130" y="0"/>
                  </a:lnTo>
                  <a:lnTo>
                    <a:pt x="131" y="1"/>
                  </a:lnTo>
                  <a:lnTo>
                    <a:pt x="130" y="3"/>
                  </a:lnTo>
                  <a:lnTo>
                    <a:pt x="126" y="8"/>
                  </a:lnTo>
                  <a:lnTo>
                    <a:pt x="122" y="18"/>
                  </a:lnTo>
                  <a:lnTo>
                    <a:pt x="112" y="37"/>
                  </a:lnTo>
                  <a:lnTo>
                    <a:pt x="104" y="54"/>
                  </a:lnTo>
                  <a:lnTo>
                    <a:pt x="97" y="63"/>
                  </a:lnTo>
                  <a:lnTo>
                    <a:pt x="104" y="61"/>
                  </a:lnTo>
                  <a:lnTo>
                    <a:pt x="112" y="58"/>
                  </a:lnTo>
                  <a:lnTo>
                    <a:pt x="119" y="57"/>
                  </a:lnTo>
                  <a:lnTo>
                    <a:pt x="125" y="55"/>
                  </a:lnTo>
                  <a:lnTo>
                    <a:pt x="131" y="53"/>
                  </a:lnTo>
                  <a:lnTo>
                    <a:pt x="137" y="50"/>
                  </a:lnTo>
                  <a:lnTo>
                    <a:pt x="141" y="48"/>
                  </a:lnTo>
                  <a:lnTo>
                    <a:pt x="145" y="46"/>
                  </a:lnTo>
                  <a:lnTo>
                    <a:pt x="150" y="42"/>
                  </a:lnTo>
                  <a:lnTo>
                    <a:pt x="154" y="41"/>
                  </a:lnTo>
                  <a:lnTo>
                    <a:pt x="155" y="43"/>
                  </a:lnTo>
                  <a:lnTo>
                    <a:pt x="153" y="47"/>
                  </a:lnTo>
                  <a:lnTo>
                    <a:pt x="148" y="50"/>
                  </a:lnTo>
                  <a:lnTo>
                    <a:pt x="141" y="54"/>
                  </a:lnTo>
                  <a:lnTo>
                    <a:pt x="133" y="58"/>
                  </a:lnTo>
                  <a:lnTo>
                    <a:pt x="124" y="63"/>
                  </a:lnTo>
                  <a:lnTo>
                    <a:pt x="115" y="68"/>
                  </a:lnTo>
                  <a:lnTo>
                    <a:pt x="107" y="72"/>
                  </a:lnTo>
                  <a:lnTo>
                    <a:pt x="100" y="75"/>
                  </a:lnTo>
                  <a:lnTo>
                    <a:pt x="95" y="76"/>
                  </a:lnTo>
                  <a:lnTo>
                    <a:pt x="87" y="79"/>
                  </a:lnTo>
                  <a:lnTo>
                    <a:pt x="79" y="88"/>
                  </a:lnTo>
                  <a:lnTo>
                    <a:pt x="73" y="98"/>
                  </a:lnTo>
                  <a:lnTo>
                    <a:pt x="72" y="103"/>
                  </a:lnTo>
                  <a:lnTo>
                    <a:pt x="73" y="106"/>
                  </a:lnTo>
                  <a:lnTo>
                    <a:pt x="77" y="108"/>
                  </a:lnTo>
                  <a:lnTo>
                    <a:pt x="79" y="109"/>
                  </a:lnTo>
                  <a:lnTo>
                    <a:pt x="81" y="109"/>
                  </a:lnTo>
                  <a:lnTo>
                    <a:pt x="77" y="111"/>
                  </a:lnTo>
                  <a:lnTo>
                    <a:pt x="73" y="114"/>
                  </a:lnTo>
                  <a:lnTo>
                    <a:pt x="70" y="117"/>
                  </a:lnTo>
                  <a:lnTo>
                    <a:pt x="68" y="120"/>
                  </a:lnTo>
                  <a:lnTo>
                    <a:pt x="65" y="118"/>
                  </a:lnTo>
                  <a:lnTo>
                    <a:pt x="63" y="118"/>
                  </a:lnTo>
                  <a:lnTo>
                    <a:pt x="62" y="118"/>
                  </a:lnTo>
                  <a:lnTo>
                    <a:pt x="58" y="124"/>
                  </a:lnTo>
                  <a:lnTo>
                    <a:pt x="54" y="132"/>
                  </a:lnTo>
                  <a:lnTo>
                    <a:pt x="48" y="144"/>
                  </a:lnTo>
                  <a:lnTo>
                    <a:pt x="41" y="155"/>
                  </a:lnTo>
                  <a:lnTo>
                    <a:pt x="35" y="168"/>
                  </a:lnTo>
                  <a:lnTo>
                    <a:pt x="31" y="181"/>
                  </a:lnTo>
                  <a:lnTo>
                    <a:pt x="28" y="191"/>
                  </a:lnTo>
                  <a:lnTo>
                    <a:pt x="27" y="199"/>
                  </a:lnTo>
                  <a:lnTo>
                    <a:pt x="25" y="204"/>
                  </a:lnTo>
                  <a:lnTo>
                    <a:pt x="24" y="208"/>
                  </a:lnTo>
                  <a:lnTo>
                    <a:pt x="21" y="213"/>
                  </a:lnTo>
                  <a:lnTo>
                    <a:pt x="18" y="216"/>
                  </a:lnTo>
                  <a:lnTo>
                    <a:pt x="15" y="219"/>
                  </a:lnTo>
                  <a:lnTo>
                    <a:pt x="9" y="221"/>
                  </a:lnTo>
                  <a:lnTo>
                    <a:pt x="3" y="222"/>
                  </a:lnTo>
                  <a:lnTo>
                    <a:pt x="0" y="222"/>
                  </a:lnTo>
                  <a:close/>
                </a:path>
              </a:pathLst>
            </a:custGeom>
            <a:solidFill>
              <a:srgbClr val="004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429" name="Freeform 303"/>
            <p:cNvSpPr>
              <a:spLocks/>
            </p:cNvSpPr>
            <p:nvPr/>
          </p:nvSpPr>
          <p:spPr bwMode="auto">
            <a:xfrm>
              <a:off x="253" y="221"/>
              <a:ext cx="50" cy="86"/>
            </a:xfrm>
            <a:custGeom>
              <a:avLst/>
              <a:gdLst>
                <a:gd name="T0" fmla="*/ 1 w 100"/>
                <a:gd name="T1" fmla="*/ 1 h 172"/>
                <a:gd name="T2" fmla="*/ 1 w 100"/>
                <a:gd name="T3" fmla="*/ 1 h 172"/>
                <a:gd name="T4" fmla="*/ 1 w 100"/>
                <a:gd name="T5" fmla="*/ 1 h 172"/>
                <a:gd name="T6" fmla="*/ 1 w 100"/>
                <a:gd name="T7" fmla="*/ 1 h 172"/>
                <a:gd name="T8" fmla="*/ 1 w 100"/>
                <a:gd name="T9" fmla="*/ 1 h 172"/>
                <a:gd name="T10" fmla="*/ 1 w 100"/>
                <a:gd name="T11" fmla="*/ 1 h 172"/>
                <a:gd name="T12" fmla="*/ 0 w 100"/>
                <a:gd name="T13" fmla="*/ 1 h 172"/>
                <a:gd name="T14" fmla="*/ 1 w 100"/>
                <a:gd name="T15" fmla="*/ 1 h 172"/>
                <a:gd name="T16" fmla="*/ 1 w 100"/>
                <a:gd name="T17" fmla="*/ 1 h 172"/>
                <a:gd name="T18" fmla="*/ 1 w 100"/>
                <a:gd name="T19" fmla="*/ 1 h 172"/>
                <a:gd name="T20" fmla="*/ 1 w 100"/>
                <a:gd name="T21" fmla="*/ 1 h 172"/>
                <a:gd name="T22" fmla="*/ 1 w 100"/>
                <a:gd name="T23" fmla="*/ 1 h 172"/>
                <a:gd name="T24" fmla="*/ 1 w 100"/>
                <a:gd name="T25" fmla="*/ 1 h 172"/>
                <a:gd name="T26" fmla="*/ 1 w 100"/>
                <a:gd name="T27" fmla="*/ 1 h 172"/>
                <a:gd name="T28" fmla="*/ 1 w 100"/>
                <a:gd name="T29" fmla="*/ 1 h 172"/>
                <a:gd name="T30" fmla="*/ 1 w 100"/>
                <a:gd name="T31" fmla="*/ 1 h 172"/>
                <a:gd name="T32" fmla="*/ 1 w 100"/>
                <a:gd name="T33" fmla="*/ 1 h 172"/>
                <a:gd name="T34" fmla="*/ 1 w 100"/>
                <a:gd name="T35" fmla="*/ 1 h 172"/>
                <a:gd name="T36" fmla="*/ 1 w 100"/>
                <a:gd name="T37" fmla="*/ 1 h 172"/>
                <a:gd name="T38" fmla="*/ 1 w 100"/>
                <a:gd name="T39" fmla="*/ 1 h 172"/>
                <a:gd name="T40" fmla="*/ 1 w 100"/>
                <a:gd name="T41" fmla="*/ 1 h 172"/>
                <a:gd name="T42" fmla="*/ 1 w 100"/>
                <a:gd name="T43" fmla="*/ 1 h 172"/>
                <a:gd name="T44" fmla="*/ 1 w 100"/>
                <a:gd name="T45" fmla="*/ 1 h 172"/>
                <a:gd name="T46" fmla="*/ 1 w 100"/>
                <a:gd name="T47" fmla="*/ 2 h 172"/>
                <a:gd name="T48" fmla="*/ 1 w 100"/>
                <a:gd name="T49" fmla="*/ 2 h 172"/>
                <a:gd name="T50" fmla="*/ 1 w 100"/>
                <a:gd name="T51" fmla="*/ 2 h 172"/>
                <a:gd name="T52" fmla="*/ 1 w 100"/>
                <a:gd name="T53" fmla="*/ 2 h 172"/>
                <a:gd name="T54" fmla="*/ 1 w 100"/>
                <a:gd name="T55" fmla="*/ 1 h 172"/>
                <a:gd name="T56" fmla="*/ 1 w 100"/>
                <a:gd name="T57" fmla="*/ 1 h 172"/>
                <a:gd name="T58" fmla="*/ 1 w 100"/>
                <a:gd name="T59" fmla="*/ 1 h 172"/>
                <a:gd name="T60" fmla="*/ 1 w 100"/>
                <a:gd name="T61" fmla="*/ 1 h 172"/>
                <a:gd name="T62" fmla="*/ 1 w 100"/>
                <a:gd name="T63" fmla="*/ 1 h 172"/>
                <a:gd name="T64" fmla="*/ 1 w 100"/>
                <a:gd name="T65" fmla="*/ 2 h 172"/>
                <a:gd name="T66" fmla="*/ 1 w 100"/>
                <a:gd name="T67" fmla="*/ 1 h 172"/>
                <a:gd name="T68" fmla="*/ 1 w 100"/>
                <a:gd name="T69" fmla="*/ 1 h 172"/>
                <a:gd name="T70" fmla="*/ 1 w 100"/>
                <a:gd name="T71" fmla="*/ 1 h 172"/>
                <a:gd name="T72" fmla="*/ 1 w 100"/>
                <a:gd name="T73" fmla="*/ 1 h 172"/>
                <a:gd name="T74" fmla="*/ 1 w 100"/>
                <a:gd name="T75" fmla="*/ 1 h 172"/>
                <a:gd name="T76" fmla="*/ 1 w 100"/>
                <a:gd name="T77" fmla="*/ 1 h 172"/>
                <a:gd name="T78" fmla="*/ 1 w 100"/>
                <a:gd name="T79" fmla="*/ 1 h 172"/>
                <a:gd name="T80" fmla="*/ 1 w 100"/>
                <a:gd name="T81" fmla="*/ 1 h 172"/>
                <a:gd name="T82" fmla="*/ 1 w 100"/>
                <a:gd name="T83" fmla="*/ 1 h 172"/>
                <a:gd name="T84" fmla="*/ 1 w 100"/>
                <a:gd name="T85" fmla="*/ 1 h 172"/>
                <a:gd name="T86" fmla="*/ 1 w 100"/>
                <a:gd name="T87" fmla="*/ 1 h 172"/>
                <a:gd name="T88" fmla="*/ 1 w 100"/>
                <a:gd name="T89" fmla="*/ 1 h 172"/>
                <a:gd name="T90" fmla="*/ 1 w 100"/>
                <a:gd name="T91" fmla="*/ 1 h 172"/>
                <a:gd name="T92" fmla="*/ 1 w 100"/>
                <a:gd name="T93" fmla="*/ 1 h 172"/>
                <a:gd name="T94" fmla="*/ 1 w 100"/>
                <a:gd name="T95" fmla="*/ 1 h 172"/>
                <a:gd name="T96" fmla="*/ 1 w 100"/>
                <a:gd name="T97" fmla="*/ 1 h 172"/>
                <a:gd name="T98" fmla="*/ 1 w 100"/>
                <a:gd name="T99" fmla="*/ 0 h 172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100" h="172">
                  <a:moveTo>
                    <a:pt x="70" y="3"/>
                  </a:moveTo>
                  <a:lnTo>
                    <a:pt x="65" y="10"/>
                  </a:lnTo>
                  <a:lnTo>
                    <a:pt x="61" y="20"/>
                  </a:lnTo>
                  <a:lnTo>
                    <a:pt x="56" y="31"/>
                  </a:lnTo>
                  <a:lnTo>
                    <a:pt x="54" y="36"/>
                  </a:lnTo>
                  <a:lnTo>
                    <a:pt x="48" y="36"/>
                  </a:lnTo>
                  <a:lnTo>
                    <a:pt x="40" y="39"/>
                  </a:lnTo>
                  <a:lnTo>
                    <a:pt x="32" y="42"/>
                  </a:lnTo>
                  <a:lnTo>
                    <a:pt x="24" y="47"/>
                  </a:lnTo>
                  <a:lnTo>
                    <a:pt x="16" y="51"/>
                  </a:lnTo>
                  <a:lnTo>
                    <a:pt x="9" y="55"/>
                  </a:lnTo>
                  <a:lnTo>
                    <a:pt x="3" y="60"/>
                  </a:lnTo>
                  <a:lnTo>
                    <a:pt x="1" y="62"/>
                  </a:lnTo>
                  <a:lnTo>
                    <a:pt x="0" y="65"/>
                  </a:lnTo>
                  <a:lnTo>
                    <a:pt x="0" y="66"/>
                  </a:lnTo>
                  <a:lnTo>
                    <a:pt x="1" y="66"/>
                  </a:lnTo>
                  <a:lnTo>
                    <a:pt x="4" y="65"/>
                  </a:lnTo>
                  <a:lnTo>
                    <a:pt x="8" y="63"/>
                  </a:lnTo>
                  <a:lnTo>
                    <a:pt x="12" y="61"/>
                  </a:lnTo>
                  <a:lnTo>
                    <a:pt x="18" y="57"/>
                  </a:lnTo>
                  <a:lnTo>
                    <a:pt x="25" y="53"/>
                  </a:lnTo>
                  <a:lnTo>
                    <a:pt x="32" y="49"/>
                  </a:lnTo>
                  <a:lnTo>
                    <a:pt x="39" y="47"/>
                  </a:lnTo>
                  <a:lnTo>
                    <a:pt x="45" y="45"/>
                  </a:lnTo>
                  <a:lnTo>
                    <a:pt x="49" y="43"/>
                  </a:lnTo>
                  <a:lnTo>
                    <a:pt x="47" y="51"/>
                  </a:lnTo>
                  <a:lnTo>
                    <a:pt x="45" y="63"/>
                  </a:lnTo>
                  <a:lnTo>
                    <a:pt x="42" y="73"/>
                  </a:lnTo>
                  <a:lnTo>
                    <a:pt x="41" y="80"/>
                  </a:lnTo>
                  <a:lnTo>
                    <a:pt x="38" y="85"/>
                  </a:lnTo>
                  <a:lnTo>
                    <a:pt x="32" y="89"/>
                  </a:lnTo>
                  <a:lnTo>
                    <a:pt x="26" y="96"/>
                  </a:lnTo>
                  <a:lnTo>
                    <a:pt x="20" y="102"/>
                  </a:lnTo>
                  <a:lnTo>
                    <a:pt x="15" y="109"/>
                  </a:lnTo>
                  <a:lnTo>
                    <a:pt x="9" y="114"/>
                  </a:lnTo>
                  <a:lnTo>
                    <a:pt x="5" y="118"/>
                  </a:lnTo>
                  <a:lnTo>
                    <a:pt x="4" y="122"/>
                  </a:lnTo>
                  <a:lnTo>
                    <a:pt x="3" y="125"/>
                  </a:lnTo>
                  <a:lnTo>
                    <a:pt x="3" y="128"/>
                  </a:lnTo>
                  <a:lnTo>
                    <a:pt x="5" y="128"/>
                  </a:lnTo>
                  <a:lnTo>
                    <a:pt x="8" y="124"/>
                  </a:lnTo>
                  <a:lnTo>
                    <a:pt x="15" y="117"/>
                  </a:lnTo>
                  <a:lnTo>
                    <a:pt x="25" y="107"/>
                  </a:lnTo>
                  <a:lnTo>
                    <a:pt x="34" y="99"/>
                  </a:lnTo>
                  <a:lnTo>
                    <a:pt x="41" y="93"/>
                  </a:lnTo>
                  <a:lnTo>
                    <a:pt x="42" y="107"/>
                  </a:lnTo>
                  <a:lnTo>
                    <a:pt x="43" y="130"/>
                  </a:lnTo>
                  <a:lnTo>
                    <a:pt x="46" y="153"/>
                  </a:lnTo>
                  <a:lnTo>
                    <a:pt x="48" y="167"/>
                  </a:lnTo>
                  <a:lnTo>
                    <a:pt x="49" y="171"/>
                  </a:lnTo>
                  <a:lnTo>
                    <a:pt x="50" y="172"/>
                  </a:lnTo>
                  <a:lnTo>
                    <a:pt x="50" y="170"/>
                  </a:lnTo>
                  <a:lnTo>
                    <a:pt x="52" y="164"/>
                  </a:lnTo>
                  <a:lnTo>
                    <a:pt x="52" y="149"/>
                  </a:lnTo>
                  <a:lnTo>
                    <a:pt x="50" y="124"/>
                  </a:lnTo>
                  <a:lnTo>
                    <a:pt x="49" y="100"/>
                  </a:lnTo>
                  <a:lnTo>
                    <a:pt x="52" y="85"/>
                  </a:lnTo>
                  <a:lnTo>
                    <a:pt x="53" y="84"/>
                  </a:lnTo>
                  <a:lnTo>
                    <a:pt x="54" y="84"/>
                  </a:lnTo>
                  <a:lnTo>
                    <a:pt x="55" y="86"/>
                  </a:lnTo>
                  <a:lnTo>
                    <a:pt x="56" y="91"/>
                  </a:lnTo>
                  <a:lnTo>
                    <a:pt x="61" y="99"/>
                  </a:lnTo>
                  <a:lnTo>
                    <a:pt x="71" y="111"/>
                  </a:lnTo>
                  <a:lnTo>
                    <a:pt x="83" y="124"/>
                  </a:lnTo>
                  <a:lnTo>
                    <a:pt x="90" y="130"/>
                  </a:lnTo>
                  <a:lnTo>
                    <a:pt x="93" y="130"/>
                  </a:lnTo>
                  <a:lnTo>
                    <a:pt x="93" y="126"/>
                  </a:lnTo>
                  <a:lnTo>
                    <a:pt x="90" y="123"/>
                  </a:lnTo>
                  <a:lnTo>
                    <a:pt x="85" y="117"/>
                  </a:lnTo>
                  <a:lnTo>
                    <a:pt x="78" y="109"/>
                  </a:lnTo>
                  <a:lnTo>
                    <a:pt x="70" y="99"/>
                  </a:lnTo>
                  <a:lnTo>
                    <a:pt x="63" y="88"/>
                  </a:lnTo>
                  <a:lnTo>
                    <a:pt x="58" y="80"/>
                  </a:lnTo>
                  <a:lnTo>
                    <a:pt x="58" y="72"/>
                  </a:lnTo>
                  <a:lnTo>
                    <a:pt x="58" y="61"/>
                  </a:lnTo>
                  <a:lnTo>
                    <a:pt x="60" y="51"/>
                  </a:lnTo>
                  <a:lnTo>
                    <a:pt x="61" y="46"/>
                  </a:lnTo>
                  <a:lnTo>
                    <a:pt x="62" y="43"/>
                  </a:lnTo>
                  <a:lnTo>
                    <a:pt x="64" y="43"/>
                  </a:lnTo>
                  <a:lnTo>
                    <a:pt x="67" y="46"/>
                  </a:lnTo>
                  <a:lnTo>
                    <a:pt x="69" y="49"/>
                  </a:lnTo>
                  <a:lnTo>
                    <a:pt x="76" y="55"/>
                  </a:lnTo>
                  <a:lnTo>
                    <a:pt x="85" y="63"/>
                  </a:lnTo>
                  <a:lnTo>
                    <a:pt x="93" y="71"/>
                  </a:lnTo>
                  <a:lnTo>
                    <a:pt x="99" y="76"/>
                  </a:lnTo>
                  <a:lnTo>
                    <a:pt x="100" y="76"/>
                  </a:lnTo>
                  <a:lnTo>
                    <a:pt x="98" y="72"/>
                  </a:lnTo>
                  <a:lnTo>
                    <a:pt x="94" y="66"/>
                  </a:lnTo>
                  <a:lnTo>
                    <a:pt x="88" y="61"/>
                  </a:lnTo>
                  <a:lnTo>
                    <a:pt x="84" y="55"/>
                  </a:lnTo>
                  <a:lnTo>
                    <a:pt x="79" y="49"/>
                  </a:lnTo>
                  <a:lnTo>
                    <a:pt x="75" y="43"/>
                  </a:lnTo>
                  <a:lnTo>
                    <a:pt x="72" y="39"/>
                  </a:lnTo>
                  <a:lnTo>
                    <a:pt x="70" y="34"/>
                  </a:lnTo>
                  <a:lnTo>
                    <a:pt x="70" y="26"/>
                  </a:lnTo>
                  <a:lnTo>
                    <a:pt x="70" y="17"/>
                  </a:lnTo>
                  <a:lnTo>
                    <a:pt x="73" y="9"/>
                  </a:lnTo>
                  <a:lnTo>
                    <a:pt x="76" y="3"/>
                  </a:lnTo>
                  <a:lnTo>
                    <a:pt x="76" y="0"/>
                  </a:lnTo>
                  <a:lnTo>
                    <a:pt x="73" y="0"/>
                  </a:lnTo>
                  <a:lnTo>
                    <a:pt x="70" y="3"/>
                  </a:lnTo>
                  <a:close/>
                </a:path>
              </a:pathLst>
            </a:custGeom>
            <a:solidFill>
              <a:srgbClr val="004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430" name="Freeform 304"/>
            <p:cNvSpPr>
              <a:spLocks/>
            </p:cNvSpPr>
            <p:nvPr/>
          </p:nvSpPr>
          <p:spPr bwMode="auto">
            <a:xfrm>
              <a:off x="430" y="182"/>
              <a:ext cx="100" cy="79"/>
            </a:xfrm>
            <a:custGeom>
              <a:avLst/>
              <a:gdLst>
                <a:gd name="T0" fmla="*/ 1 w 200"/>
                <a:gd name="T1" fmla="*/ 1 h 158"/>
                <a:gd name="T2" fmla="*/ 1 w 200"/>
                <a:gd name="T3" fmla="*/ 1 h 158"/>
                <a:gd name="T4" fmla="*/ 1 w 200"/>
                <a:gd name="T5" fmla="*/ 1 h 158"/>
                <a:gd name="T6" fmla="*/ 1 w 200"/>
                <a:gd name="T7" fmla="*/ 1 h 158"/>
                <a:gd name="T8" fmla="*/ 1 w 200"/>
                <a:gd name="T9" fmla="*/ 1 h 158"/>
                <a:gd name="T10" fmla="*/ 1 w 200"/>
                <a:gd name="T11" fmla="*/ 1 h 158"/>
                <a:gd name="T12" fmla="*/ 1 w 200"/>
                <a:gd name="T13" fmla="*/ 1 h 158"/>
                <a:gd name="T14" fmla="*/ 1 w 200"/>
                <a:gd name="T15" fmla="*/ 1 h 158"/>
                <a:gd name="T16" fmla="*/ 1 w 200"/>
                <a:gd name="T17" fmla="*/ 1 h 158"/>
                <a:gd name="T18" fmla="*/ 1 w 200"/>
                <a:gd name="T19" fmla="*/ 1 h 158"/>
                <a:gd name="T20" fmla="*/ 1 w 200"/>
                <a:gd name="T21" fmla="*/ 1 h 158"/>
                <a:gd name="T22" fmla="*/ 1 w 200"/>
                <a:gd name="T23" fmla="*/ 1 h 158"/>
                <a:gd name="T24" fmla="*/ 1 w 200"/>
                <a:gd name="T25" fmla="*/ 1 h 158"/>
                <a:gd name="T26" fmla="*/ 1 w 200"/>
                <a:gd name="T27" fmla="*/ 1 h 158"/>
                <a:gd name="T28" fmla="*/ 1 w 200"/>
                <a:gd name="T29" fmla="*/ 1 h 158"/>
                <a:gd name="T30" fmla="*/ 1 w 200"/>
                <a:gd name="T31" fmla="*/ 2 h 158"/>
                <a:gd name="T32" fmla="*/ 1 w 200"/>
                <a:gd name="T33" fmla="*/ 2 h 158"/>
                <a:gd name="T34" fmla="*/ 1 w 200"/>
                <a:gd name="T35" fmla="*/ 2 h 158"/>
                <a:gd name="T36" fmla="*/ 1 w 200"/>
                <a:gd name="T37" fmla="*/ 2 h 158"/>
                <a:gd name="T38" fmla="*/ 1 w 200"/>
                <a:gd name="T39" fmla="*/ 1 h 158"/>
                <a:gd name="T40" fmla="*/ 1 w 200"/>
                <a:gd name="T41" fmla="*/ 1 h 158"/>
                <a:gd name="T42" fmla="*/ 2 w 200"/>
                <a:gd name="T43" fmla="*/ 1 h 158"/>
                <a:gd name="T44" fmla="*/ 2 w 200"/>
                <a:gd name="T45" fmla="*/ 1 h 158"/>
                <a:gd name="T46" fmla="*/ 2 w 200"/>
                <a:gd name="T47" fmla="*/ 2 h 158"/>
                <a:gd name="T48" fmla="*/ 2 w 200"/>
                <a:gd name="T49" fmla="*/ 2 h 158"/>
                <a:gd name="T50" fmla="*/ 2 w 200"/>
                <a:gd name="T51" fmla="*/ 2 h 158"/>
                <a:gd name="T52" fmla="*/ 2 w 200"/>
                <a:gd name="T53" fmla="*/ 1 h 158"/>
                <a:gd name="T54" fmla="*/ 2 w 200"/>
                <a:gd name="T55" fmla="*/ 1 h 158"/>
                <a:gd name="T56" fmla="*/ 2 w 200"/>
                <a:gd name="T57" fmla="*/ 1 h 158"/>
                <a:gd name="T58" fmla="*/ 1 w 200"/>
                <a:gd name="T59" fmla="*/ 1 h 158"/>
                <a:gd name="T60" fmla="*/ 1 w 200"/>
                <a:gd name="T61" fmla="*/ 1 h 158"/>
                <a:gd name="T62" fmla="*/ 1 w 200"/>
                <a:gd name="T63" fmla="*/ 1 h 158"/>
                <a:gd name="T64" fmla="*/ 1 w 200"/>
                <a:gd name="T65" fmla="*/ 1 h 158"/>
                <a:gd name="T66" fmla="*/ 2 w 200"/>
                <a:gd name="T67" fmla="*/ 1 h 158"/>
                <a:gd name="T68" fmla="*/ 2 w 200"/>
                <a:gd name="T69" fmla="*/ 1 h 158"/>
                <a:gd name="T70" fmla="*/ 2 w 200"/>
                <a:gd name="T71" fmla="*/ 1 h 158"/>
                <a:gd name="T72" fmla="*/ 2 w 200"/>
                <a:gd name="T73" fmla="*/ 1 h 158"/>
                <a:gd name="T74" fmla="*/ 2 w 200"/>
                <a:gd name="T75" fmla="*/ 1 h 158"/>
                <a:gd name="T76" fmla="*/ 2 w 200"/>
                <a:gd name="T77" fmla="*/ 1 h 158"/>
                <a:gd name="T78" fmla="*/ 2 w 200"/>
                <a:gd name="T79" fmla="*/ 1 h 158"/>
                <a:gd name="T80" fmla="*/ 2 w 200"/>
                <a:gd name="T81" fmla="*/ 1 h 158"/>
                <a:gd name="T82" fmla="*/ 1 w 200"/>
                <a:gd name="T83" fmla="*/ 1 h 158"/>
                <a:gd name="T84" fmla="*/ 1 w 200"/>
                <a:gd name="T85" fmla="*/ 1 h 158"/>
                <a:gd name="T86" fmla="*/ 1 w 200"/>
                <a:gd name="T87" fmla="*/ 1 h 158"/>
                <a:gd name="T88" fmla="*/ 1 w 200"/>
                <a:gd name="T89" fmla="*/ 1 h 158"/>
                <a:gd name="T90" fmla="*/ 1 w 200"/>
                <a:gd name="T91" fmla="*/ 1 h 158"/>
                <a:gd name="T92" fmla="*/ 1 w 200"/>
                <a:gd name="T93" fmla="*/ 1 h 158"/>
                <a:gd name="T94" fmla="*/ 1 w 200"/>
                <a:gd name="T95" fmla="*/ 1 h 158"/>
                <a:gd name="T96" fmla="*/ 1 w 200"/>
                <a:gd name="T97" fmla="*/ 1 h 158"/>
                <a:gd name="T98" fmla="*/ 1 w 200"/>
                <a:gd name="T99" fmla="*/ 1 h 158"/>
                <a:gd name="T100" fmla="*/ 1 w 200"/>
                <a:gd name="T101" fmla="*/ 1 h 158"/>
                <a:gd name="T102" fmla="*/ 1 w 200"/>
                <a:gd name="T103" fmla="*/ 0 h 158"/>
                <a:gd name="T104" fmla="*/ 1 w 200"/>
                <a:gd name="T105" fmla="*/ 1 h 158"/>
                <a:gd name="T106" fmla="*/ 1 w 200"/>
                <a:gd name="T107" fmla="*/ 1 h 158"/>
                <a:gd name="T108" fmla="*/ 1 w 200"/>
                <a:gd name="T109" fmla="*/ 1 h 158"/>
                <a:gd name="T110" fmla="*/ 1 w 200"/>
                <a:gd name="T111" fmla="*/ 1 h 158"/>
                <a:gd name="T112" fmla="*/ 1 w 200"/>
                <a:gd name="T113" fmla="*/ 1 h 158"/>
                <a:gd name="T114" fmla="*/ 1 w 200"/>
                <a:gd name="T115" fmla="*/ 1 h 158"/>
                <a:gd name="T116" fmla="*/ 1 w 200"/>
                <a:gd name="T117" fmla="*/ 1 h 158"/>
                <a:gd name="T118" fmla="*/ 1 w 200"/>
                <a:gd name="T119" fmla="*/ 1 h 158"/>
                <a:gd name="T120" fmla="*/ 1 w 200"/>
                <a:gd name="T121" fmla="*/ 1 h 158"/>
                <a:gd name="T122" fmla="*/ 1 w 200"/>
                <a:gd name="T123" fmla="*/ 1 h 158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200" h="158">
                  <a:moveTo>
                    <a:pt x="0" y="13"/>
                  </a:moveTo>
                  <a:lnTo>
                    <a:pt x="5" y="16"/>
                  </a:lnTo>
                  <a:lnTo>
                    <a:pt x="11" y="22"/>
                  </a:lnTo>
                  <a:lnTo>
                    <a:pt x="16" y="27"/>
                  </a:lnTo>
                  <a:lnTo>
                    <a:pt x="19" y="30"/>
                  </a:lnTo>
                  <a:lnTo>
                    <a:pt x="23" y="33"/>
                  </a:lnTo>
                  <a:lnTo>
                    <a:pt x="31" y="35"/>
                  </a:lnTo>
                  <a:lnTo>
                    <a:pt x="39" y="40"/>
                  </a:lnTo>
                  <a:lnTo>
                    <a:pt x="45" y="43"/>
                  </a:lnTo>
                  <a:lnTo>
                    <a:pt x="45" y="58"/>
                  </a:lnTo>
                  <a:lnTo>
                    <a:pt x="45" y="74"/>
                  </a:lnTo>
                  <a:lnTo>
                    <a:pt x="45" y="89"/>
                  </a:lnTo>
                  <a:lnTo>
                    <a:pt x="47" y="101"/>
                  </a:lnTo>
                  <a:lnTo>
                    <a:pt x="50" y="105"/>
                  </a:lnTo>
                  <a:lnTo>
                    <a:pt x="51" y="105"/>
                  </a:lnTo>
                  <a:lnTo>
                    <a:pt x="51" y="101"/>
                  </a:lnTo>
                  <a:lnTo>
                    <a:pt x="50" y="96"/>
                  </a:lnTo>
                  <a:lnTo>
                    <a:pt x="50" y="86"/>
                  </a:lnTo>
                  <a:lnTo>
                    <a:pt x="51" y="69"/>
                  </a:lnTo>
                  <a:lnTo>
                    <a:pt x="53" y="53"/>
                  </a:lnTo>
                  <a:lnTo>
                    <a:pt x="56" y="44"/>
                  </a:lnTo>
                  <a:lnTo>
                    <a:pt x="59" y="46"/>
                  </a:lnTo>
                  <a:lnTo>
                    <a:pt x="62" y="50"/>
                  </a:lnTo>
                  <a:lnTo>
                    <a:pt x="68" y="55"/>
                  </a:lnTo>
                  <a:lnTo>
                    <a:pt x="74" y="60"/>
                  </a:lnTo>
                  <a:lnTo>
                    <a:pt x="79" y="65"/>
                  </a:lnTo>
                  <a:lnTo>
                    <a:pt x="84" y="69"/>
                  </a:lnTo>
                  <a:lnTo>
                    <a:pt x="88" y="73"/>
                  </a:lnTo>
                  <a:lnTo>
                    <a:pt x="91" y="75"/>
                  </a:lnTo>
                  <a:lnTo>
                    <a:pt x="94" y="94"/>
                  </a:lnTo>
                  <a:lnTo>
                    <a:pt x="97" y="118"/>
                  </a:lnTo>
                  <a:lnTo>
                    <a:pt x="103" y="141"/>
                  </a:lnTo>
                  <a:lnTo>
                    <a:pt x="109" y="155"/>
                  </a:lnTo>
                  <a:lnTo>
                    <a:pt x="112" y="158"/>
                  </a:lnTo>
                  <a:lnTo>
                    <a:pt x="113" y="156"/>
                  </a:lnTo>
                  <a:lnTo>
                    <a:pt x="112" y="150"/>
                  </a:lnTo>
                  <a:lnTo>
                    <a:pt x="110" y="143"/>
                  </a:lnTo>
                  <a:lnTo>
                    <a:pt x="107" y="131"/>
                  </a:lnTo>
                  <a:lnTo>
                    <a:pt x="104" y="112"/>
                  </a:lnTo>
                  <a:lnTo>
                    <a:pt x="100" y="94"/>
                  </a:lnTo>
                  <a:lnTo>
                    <a:pt x="100" y="81"/>
                  </a:lnTo>
                  <a:lnTo>
                    <a:pt x="110" y="86"/>
                  </a:lnTo>
                  <a:lnTo>
                    <a:pt x="122" y="94"/>
                  </a:lnTo>
                  <a:lnTo>
                    <a:pt x="137" y="102"/>
                  </a:lnTo>
                  <a:lnTo>
                    <a:pt x="153" y="110"/>
                  </a:lnTo>
                  <a:lnTo>
                    <a:pt x="168" y="119"/>
                  </a:lnTo>
                  <a:lnTo>
                    <a:pt x="181" y="126"/>
                  </a:lnTo>
                  <a:lnTo>
                    <a:pt x="191" y="132"/>
                  </a:lnTo>
                  <a:lnTo>
                    <a:pt x="196" y="135"/>
                  </a:lnTo>
                  <a:lnTo>
                    <a:pt x="198" y="138"/>
                  </a:lnTo>
                  <a:lnTo>
                    <a:pt x="200" y="136"/>
                  </a:lnTo>
                  <a:lnTo>
                    <a:pt x="197" y="133"/>
                  </a:lnTo>
                  <a:lnTo>
                    <a:pt x="191" y="128"/>
                  </a:lnTo>
                  <a:lnTo>
                    <a:pt x="186" y="124"/>
                  </a:lnTo>
                  <a:lnTo>
                    <a:pt x="175" y="117"/>
                  </a:lnTo>
                  <a:lnTo>
                    <a:pt x="163" y="109"/>
                  </a:lnTo>
                  <a:lnTo>
                    <a:pt x="149" y="99"/>
                  </a:lnTo>
                  <a:lnTo>
                    <a:pt x="135" y="91"/>
                  </a:lnTo>
                  <a:lnTo>
                    <a:pt x="122" y="83"/>
                  </a:lnTo>
                  <a:lnTo>
                    <a:pt x="112" y="78"/>
                  </a:lnTo>
                  <a:lnTo>
                    <a:pt x="106" y="74"/>
                  </a:lnTo>
                  <a:lnTo>
                    <a:pt x="102" y="73"/>
                  </a:lnTo>
                  <a:lnTo>
                    <a:pt x="103" y="72"/>
                  </a:lnTo>
                  <a:lnTo>
                    <a:pt x="107" y="72"/>
                  </a:lnTo>
                  <a:lnTo>
                    <a:pt x="115" y="69"/>
                  </a:lnTo>
                  <a:lnTo>
                    <a:pt x="122" y="67"/>
                  </a:lnTo>
                  <a:lnTo>
                    <a:pt x="132" y="65"/>
                  </a:lnTo>
                  <a:lnTo>
                    <a:pt x="143" y="64"/>
                  </a:lnTo>
                  <a:lnTo>
                    <a:pt x="155" y="63"/>
                  </a:lnTo>
                  <a:lnTo>
                    <a:pt x="166" y="61"/>
                  </a:lnTo>
                  <a:lnTo>
                    <a:pt x="178" y="63"/>
                  </a:lnTo>
                  <a:lnTo>
                    <a:pt x="187" y="64"/>
                  </a:lnTo>
                  <a:lnTo>
                    <a:pt x="194" y="66"/>
                  </a:lnTo>
                  <a:lnTo>
                    <a:pt x="200" y="69"/>
                  </a:lnTo>
                  <a:lnTo>
                    <a:pt x="200" y="67"/>
                  </a:lnTo>
                  <a:lnTo>
                    <a:pt x="196" y="64"/>
                  </a:lnTo>
                  <a:lnTo>
                    <a:pt x="190" y="60"/>
                  </a:lnTo>
                  <a:lnTo>
                    <a:pt x="185" y="59"/>
                  </a:lnTo>
                  <a:lnTo>
                    <a:pt x="174" y="58"/>
                  </a:lnTo>
                  <a:lnTo>
                    <a:pt x="162" y="58"/>
                  </a:lnTo>
                  <a:lnTo>
                    <a:pt x="148" y="58"/>
                  </a:lnTo>
                  <a:lnTo>
                    <a:pt x="133" y="58"/>
                  </a:lnTo>
                  <a:lnTo>
                    <a:pt x="120" y="59"/>
                  </a:lnTo>
                  <a:lnTo>
                    <a:pt x="110" y="59"/>
                  </a:lnTo>
                  <a:lnTo>
                    <a:pt x="104" y="60"/>
                  </a:lnTo>
                  <a:lnTo>
                    <a:pt x="100" y="59"/>
                  </a:lnTo>
                  <a:lnTo>
                    <a:pt x="95" y="57"/>
                  </a:lnTo>
                  <a:lnTo>
                    <a:pt x="90" y="53"/>
                  </a:lnTo>
                  <a:lnTo>
                    <a:pt x="84" y="49"/>
                  </a:lnTo>
                  <a:lnTo>
                    <a:pt x="79" y="44"/>
                  </a:lnTo>
                  <a:lnTo>
                    <a:pt x="73" y="40"/>
                  </a:lnTo>
                  <a:lnTo>
                    <a:pt x="69" y="37"/>
                  </a:lnTo>
                  <a:lnTo>
                    <a:pt x="67" y="35"/>
                  </a:lnTo>
                  <a:lnTo>
                    <a:pt x="73" y="31"/>
                  </a:lnTo>
                  <a:lnTo>
                    <a:pt x="80" y="27"/>
                  </a:lnTo>
                  <a:lnTo>
                    <a:pt x="88" y="22"/>
                  </a:lnTo>
                  <a:lnTo>
                    <a:pt x="97" y="18"/>
                  </a:lnTo>
                  <a:lnTo>
                    <a:pt x="105" y="13"/>
                  </a:lnTo>
                  <a:lnTo>
                    <a:pt x="112" y="8"/>
                  </a:lnTo>
                  <a:lnTo>
                    <a:pt x="119" y="6"/>
                  </a:lnTo>
                  <a:lnTo>
                    <a:pt x="124" y="5"/>
                  </a:lnTo>
                  <a:lnTo>
                    <a:pt x="128" y="4"/>
                  </a:lnTo>
                  <a:lnTo>
                    <a:pt x="128" y="1"/>
                  </a:lnTo>
                  <a:lnTo>
                    <a:pt x="122" y="0"/>
                  </a:lnTo>
                  <a:lnTo>
                    <a:pt x="114" y="3"/>
                  </a:lnTo>
                  <a:lnTo>
                    <a:pt x="109" y="5"/>
                  </a:lnTo>
                  <a:lnTo>
                    <a:pt x="102" y="8"/>
                  </a:lnTo>
                  <a:lnTo>
                    <a:pt x="92" y="12"/>
                  </a:lnTo>
                  <a:lnTo>
                    <a:pt x="84" y="15"/>
                  </a:lnTo>
                  <a:lnTo>
                    <a:pt x="75" y="20"/>
                  </a:lnTo>
                  <a:lnTo>
                    <a:pt x="68" y="23"/>
                  </a:lnTo>
                  <a:lnTo>
                    <a:pt x="61" y="26"/>
                  </a:lnTo>
                  <a:lnTo>
                    <a:pt x="58" y="28"/>
                  </a:lnTo>
                  <a:lnTo>
                    <a:pt x="53" y="30"/>
                  </a:lnTo>
                  <a:lnTo>
                    <a:pt x="49" y="30"/>
                  </a:lnTo>
                  <a:lnTo>
                    <a:pt x="43" y="29"/>
                  </a:lnTo>
                  <a:lnTo>
                    <a:pt x="37" y="26"/>
                  </a:lnTo>
                  <a:lnTo>
                    <a:pt x="33" y="23"/>
                  </a:lnTo>
                  <a:lnTo>
                    <a:pt x="28" y="21"/>
                  </a:lnTo>
                  <a:lnTo>
                    <a:pt x="22" y="19"/>
                  </a:lnTo>
                  <a:lnTo>
                    <a:pt x="16" y="18"/>
                  </a:lnTo>
                  <a:lnTo>
                    <a:pt x="12" y="15"/>
                  </a:lnTo>
                  <a:lnTo>
                    <a:pt x="6" y="14"/>
                  </a:lnTo>
                  <a:lnTo>
                    <a:pt x="3" y="13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004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431" name="Freeform 305"/>
            <p:cNvSpPr>
              <a:spLocks/>
            </p:cNvSpPr>
            <p:nvPr/>
          </p:nvSpPr>
          <p:spPr bwMode="auto">
            <a:xfrm>
              <a:off x="85" y="303"/>
              <a:ext cx="65" cy="67"/>
            </a:xfrm>
            <a:custGeom>
              <a:avLst/>
              <a:gdLst>
                <a:gd name="T0" fmla="*/ 0 w 131"/>
                <a:gd name="T1" fmla="*/ 1 h 134"/>
                <a:gd name="T2" fmla="*/ 0 w 131"/>
                <a:gd name="T3" fmla="*/ 1 h 134"/>
                <a:gd name="T4" fmla="*/ 0 w 131"/>
                <a:gd name="T5" fmla="*/ 1 h 134"/>
                <a:gd name="T6" fmla="*/ 0 w 131"/>
                <a:gd name="T7" fmla="*/ 1 h 134"/>
                <a:gd name="T8" fmla="*/ 0 w 131"/>
                <a:gd name="T9" fmla="*/ 1 h 134"/>
                <a:gd name="T10" fmla="*/ 0 w 131"/>
                <a:gd name="T11" fmla="*/ 1 h 134"/>
                <a:gd name="T12" fmla="*/ 0 w 131"/>
                <a:gd name="T13" fmla="*/ 1 h 134"/>
                <a:gd name="T14" fmla="*/ 0 w 131"/>
                <a:gd name="T15" fmla="*/ 1 h 134"/>
                <a:gd name="T16" fmla="*/ 0 w 131"/>
                <a:gd name="T17" fmla="*/ 1 h 134"/>
                <a:gd name="T18" fmla="*/ 0 w 131"/>
                <a:gd name="T19" fmla="*/ 1 h 134"/>
                <a:gd name="T20" fmla="*/ 0 w 131"/>
                <a:gd name="T21" fmla="*/ 1 h 134"/>
                <a:gd name="T22" fmla="*/ 0 w 131"/>
                <a:gd name="T23" fmla="*/ 1 h 134"/>
                <a:gd name="T24" fmla="*/ 0 w 131"/>
                <a:gd name="T25" fmla="*/ 1 h 134"/>
                <a:gd name="T26" fmla="*/ 0 w 131"/>
                <a:gd name="T27" fmla="*/ 1 h 134"/>
                <a:gd name="T28" fmla="*/ 0 w 131"/>
                <a:gd name="T29" fmla="*/ 2 h 134"/>
                <a:gd name="T30" fmla="*/ 0 w 131"/>
                <a:gd name="T31" fmla="*/ 2 h 134"/>
                <a:gd name="T32" fmla="*/ 0 w 131"/>
                <a:gd name="T33" fmla="*/ 1 h 134"/>
                <a:gd name="T34" fmla="*/ 0 w 131"/>
                <a:gd name="T35" fmla="*/ 1 h 134"/>
                <a:gd name="T36" fmla="*/ 0 w 131"/>
                <a:gd name="T37" fmla="*/ 1 h 134"/>
                <a:gd name="T38" fmla="*/ 0 w 131"/>
                <a:gd name="T39" fmla="*/ 1 h 134"/>
                <a:gd name="T40" fmla="*/ 0 w 131"/>
                <a:gd name="T41" fmla="*/ 1 h 134"/>
                <a:gd name="T42" fmla="*/ 0 w 131"/>
                <a:gd name="T43" fmla="*/ 1 h 134"/>
                <a:gd name="T44" fmla="*/ 0 w 131"/>
                <a:gd name="T45" fmla="*/ 1 h 134"/>
                <a:gd name="T46" fmla="*/ 0 w 131"/>
                <a:gd name="T47" fmla="*/ 1 h 134"/>
                <a:gd name="T48" fmla="*/ 0 w 131"/>
                <a:gd name="T49" fmla="*/ 1 h 134"/>
                <a:gd name="T50" fmla="*/ 0 w 131"/>
                <a:gd name="T51" fmla="*/ 1 h 134"/>
                <a:gd name="T52" fmla="*/ 0 w 131"/>
                <a:gd name="T53" fmla="*/ 1 h 134"/>
                <a:gd name="T54" fmla="*/ 0 w 131"/>
                <a:gd name="T55" fmla="*/ 1 h 134"/>
                <a:gd name="T56" fmla="*/ 0 w 131"/>
                <a:gd name="T57" fmla="*/ 1 h 134"/>
                <a:gd name="T58" fmla="*/ 0 w 131"/>
                <a:gd name="T59" fmla="*/ 1 h 134"/>
                <a:gd name="T60" fmla="*/ 1 w 131"/>
                <a:gd name="T61" fmla="*/ 1 h 134"/>
                <a:gd name="T62" fmla="*/ 1 w 131"/>
                <a:gd name="T63" fmla="*/ 1 h 134"/>
                <a:gd name="T64" fmla="*/ 0 w 131"/>
                <a:gd name="T65" fmla="*/ 1 h 134"/>
                <a:gd name="T66" fmla="*/ 0 w 131"/>
                <a:gd name="T67" fmla="*/ 1 h 134"/>
                <a:gd name="T68" fmla="*/ 0 w 131"/>
                <a:gd name="T69" fmla="*/ 1 h 134"/>
                <a:gd name="T70" fmla="*/ 0 w 131"/>
                <a:gd name="T71" fmla="*/ 1 h 134"/>
                <a:gd name="T72" fmla="*/ 0 w 131"/>
                <a:gd name="T73" fmla="*/ 1 h 134"/>
                <a:gd name="T74" fmla="*/ 0 w 131"/>
                <a:gd name="T75" fmla="*/ 1 h 134"/>
                <a:gd name="T76" fmla="*/ 0 w 131"/>
                <a:gd name="T77" fmla="*/ 1 h 134"/>
                <a:gd name="T78" fmla="*/ 0 w 131"/>
                <a:gd name="T79" fmla="*/ 1 h 134"/>
                <a:gd name="T80" fmla="*/ 0 w 131"/>
                <a:gd name="T81" fmla="*/ 1 h 134"/>
                <a:gd name="T82" fmla="*/ 0 w 131"/>
                <a:gd name="T83" fmla="*/ 1 h 134"/>
                <a:gd name="T84" fmla="*/ 0 w 131"/>
                <a:gd name="T85" fmla="*/ 1 h 134"/>
                <a:gd name="T86" fmla="*/ 0 w 131"/>
                <a:gd name="T87" fmla="*/ 1 h 134"/>
                <a:gd name="T88" fmla="*/ 0 w 131"/>
                <a:gd name="T89" fmla="*/ 1 h 134"/>
                <a:gd name="T90" fmla="*/ 0 w 131"/>
                <a:gd name="T91" fmla="*/ 1 h 134"/>
                <a:gd name="T92" fmla="*/ 0 w 131"/>
                <a:gd name="T93" fmla="*/ 1 h 134"/>
                <a:gd name="T94" fmla="*/ 0 w 131"/>
                <a:gd name="T95" fmla="*/ 1 h 134"/>
                <a:gd name="T96" fmla="*/ 0 w 131"/>
                <a:gd name="T97" fmla="*/ 1 h 134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131" h="134">
                  <a:moveTo>
                    <a:pt x="32" y="30"/>
                  </a:moveTo>
                  <a:lnTo>
                    <a:pt x="22" y="33"/>
                  </a:lnTo>
                  <a:lnTo>
                    <a:pt x="14" y="40"/>
                  </a:lnTo>
                  <a:lnTo>
                    <a:pt x="11" y="50"/>
                  </a:lnTo>
                  <a:lnTo>
                    <a:pt x="17" y="64"/>
                  </a:lnTo>
                  <a:lnTo>
                    <a:pt x="20" y="66"/>
                  </a:lnTo>
                  <a:lnTo>
                    <a:pt x="25" y="66"/>
                  </a:lnTo>
                  <a:lnTo>
                    <a:pt x="29" y="65"/>
                  </a:lnTo>
                  <a:lnTo>
                    <a:pt x="32" y="64"/>
                  </a:lnTo>
                  <a:lnTo>
                    <a:pt x="36" y="66"/>
                  </a:lnTo>
                  <a:lnTo>
                    <a:pt x="40" y="70"/>
                  </a:lnTo>
                  <a:lnTo>
                    <a:pt x="43" y="72"/>
                  </a:lnTo>
                  <a:lnTo>
                    <a:pt x="45" y="75"/>
                  </a:lnTo>
                  <a:lnTo>
                    <a:pt x="47" y="79"/>
                  </a:lnTo>
                  <a:lnTo>
                    <a:pt x="47" y="80"/>
                  </a:lnTo>
                  <a:lnTo>
                    <a:pt x="44" y="80"/>
                  </a:lnTo>
                  <a:lnTo>
                    <a:pt x="40" y="79"/>
                  </a:lnTo>
                  <a:lnTo>
                    <a:pt x="35" y="78"/>
                  </a:lnTo>
                  <a:lnTo>
                    <a:pt x="32" y="77"/>
                  </a:lnTo>
                  <a:lnTo>
                    <a:pt x="29" y="77"/>
                  </a:lnTo>
                  <a:lnTo>
                    <a:pt x="28" y="74"/>
                  </a:lnTo>
                  <a:lnTo>
                    <a:pt x="27" y="72"/>
                  </a:lnTo>
                  <a:lnTo>
                    <a:pt x="23" y="70"/>
                  </a:lnTo>
                  <a:lnTo>
                    <a:pt x="18" y="68"/>
                  </a:lnTo>
                  <a:lnTo>
                    <a:pt x="12" y="70"/>
                  </a:lnTo>
                  <a:lnTo>
                    <a:pt x="6" y="72"/>
                  </a:lnTo>
                  <a:lnTo>
                    <a:pt x="3" y="77"/>
                  </a:lnTo>
                  <a:lnTo>
                    <a:pt x="0" y="82"/>
                  </a:lnTo>
                  <a:lnTo>
                    <a:pt x="0" y="89"/>
                  </a:lnTo>
                  <a:lnTo>
                    <a:pt x="0" y="93"/>
                  </a:lnTo>
                  <a:lnTo>
                    <a:pt x="2" y="96"/>
                  </a:lnTo>
                  <a:lnTo>
                    <a:pt x="4" y="98"/>
                  </a:lnTo>
                  <a:lnTo>
                    <a:pt x="5" y="101"/>
                  </a:lnTo>
                  <a:lnTo>
                    <a:pt x="12" y="104"/>
                  </a:lnTo>
                  <a:lnTo>
                    <a:pt x="20" y="105"/>
                  </a:lnTo>
                  <a:lnTo>
                    <a:pt x="27" y="104"/>
                  </a:lnTo>
                  <a:lnTo>
                    <a:pt x="32" y="101"/>
                  </a:lnTo>
                  <a:lnTo>
                    <a:pt x="35" y="97"/>
                  </a:lnTo>
                  <a:lnTo>
                    <a:pt x="38" y="97"/>
                  </a:lnTo>
                  <a:lnTo>
                    <a:pt x="42" y="98"/>
                  </a:lnTo>
                  <a:lnTo>
                    <a:pt x="45" y="100"/>
                  </a:lnTo>
                  <a:lnTo>
                    <a:pt x="38" y="105"/>
                  </a:lnTo>
                  <a:lnTo>
                    <a:pt x="33" y="115"/>
                  </a:lnTo>
                  <a:lnTo>
                    <a:pt x="29" y="124"/>
                  </a:lnTo>
                  <a:lnTo>
                    <a:pt x="32" y="131"/>
                  </a:lnTo>
                  <a:lnTo>
                    <a:pt x="38" y="134"/>
                  </a:lnTo>
                  <a:lnTo>
                    <a:pt x="45" y="134"/>
                  </a:lnTo>
                  <a:lnTo>
                    <a:pt x="53" y="132"/>
                  </a:lnTo>
                  <a:lnTo>
                    <a:pt x="58" y="127"/>
                  </a:lnTo>
                  <a:lnTo>
                    <a:pt x="61" y="121"/>
                  </a:lnTo>
                  <a:lnTo>
                    <a:pt x="61" y="115"/>
                  </a:lnTo>
                  <a:lnTo>
                    <a:pt x="60" y="108"/>
                  </a:lnTo>
                  <a:lnTo>
                    <a:pt x="58" y="103"/>
                  </a:lnTo>
                  <a:lnTo>
                    <a:pt x="56" y="100"/>
                  </a:lnTo>
                  <a:lnTo>
                    <a:pt x="56" y="97"/>
                  </a:lnTo>
                  <a:lnTo>
                    <a:pt x="57" y="96"/>
                  </a:lnTo>
                  <a:lnTo>
                    <a:pt x="59" y="95"/>
                  </a:lnTo>
                  <a:lnTo>
                    <a:pt x="61" y="95"/>
                  </a:lnTo>
                  <a:lnTo>
                    <a:pt x="63" y="98"/>
                  </a:lnTo>
                  <a:lnTo>
                    <a:pt x="64" y="102"/>
                  </a:lnTo>
                  <a:lnTo>
                    <a:pt x="65" y="105"/>
                  </a:lnTo>
                  <a:lnTo>
                    <a:pt x="66" y="110"/>
                  </a:lnTo>
                  <a:lnTo>
                    <a:pt x="71" y="115"/>
                  </a:lnTo>
                  <a:lnTo>
                    <a:pt x="76" y="116"/>
                  </a:lnTo>
                  <a:lnTo>
                    <a:pt x="86" y="111"/>
                  </a:lnTo>
                  <a:lnTo>
                    <a:pt x="89" y="115"/>
                  </a:lnTo>
                  <a:lnTo>
                    <a:pt x="94" y="117"/>
                  </a:lnTo>
                  <a:lnTo>
                    <a:pt x="99" y="119"/>
                  </a:lnTo>
                  <a:lnTo>
                    <a:pt x="105" y="119"/>
                  </a:lnTo>
                  <a:lnTo>
                    <a:pt x="110" y="118"/>
                  </a:lnTo>
                  <a:lnTo>
                    <a:pt x="116" y="115"/>
                  </a:lnTo>
                  <a:lnTo>
                    <a:pt x="120" y="110"/>
                  </a:lnTo>
                  <a:lnTo>
                    <a:pt x="124" y="102"/>
                  </a:lnTo>
                  <a:lnTo>
                    <a:pt x="124" y="101"/>
                  </a:lnTo>
                  <a:lnTo>
                    <a:pt x="124" y="100"/>
                  </a:lnTo>
                  <a:lnTo>
                    <a:pt x="123" y="100"/>
                  </a:lnTo>
                  <a:lnTo>
                    <a:pt x="123" y="98"/>
                  </a:lnTo>
                  <a:lnTo>
                    <a:pt x="120" y="95"/>
                  </a:lnTo>
                  <a:lnTo>
                    <a:pt x="117" y="89"/>
                  </a:lnTo>
                  <a:lnTo>
                    <a:pt x="111" y="86"/>
                  </a:lnTo>
                  <a:lnTo>
                    <a:pt x="103" y="86"/>
                  </a:lnTo>
                  <a:lnTo>
                    <a:pt x="98" y="87"/>
                  </a:lnTo>
                  <a:lnTo>
                    <a:pt x="94" y="86"/>
                  </a:lnTo>
                  <a:lnTo>
                    <a:pt x="90" y="82"/>
                  </a:lnTo>
                  <a:lnTo>
                    <a:pt x="88" y="80"/>
                  </a:lnTo>
                  <a:lnTo>
                    <a:pt x="93" y="75"/>
                  </a:lnTo>
                  <a:lnTo>
                    <a:pt x="96" y="71"/>
                  </a:lnTo>
                  <a:lnTo>
                    <a:pt x="101" y="67"/>
                  </a:lnTo>
                  <a:lnTo>
                    <a:pt x="104" y="64"/>
                  </a:lnTo>
                  <a:lnTo>
                    <a:pt x="113" y="65"/>
                  </a:lnTo>
                  <a:lnTo>
                    <a:pt x="120" y="63"/>
                  </a:lnTo>
                  <a:lnTo>
                    <a:pt x="125" y="60"/>
                  </a:lnTo>
                  <a:lnTo>
                    <a:pt x="128" y="56"/>
                  </a:lnTo>
                  <a:lnTo>
                    <a:pt x="131" y="50"/>
                  </a:lnTo>
                  <a:lnTo>
                    <a:pt x="131" y="45"/>
                  </a:lnTo>
                  <a:lnTo>
                    <a:pt x="129" y="40"/>
                  </a:lnTo>
                  <a:lnTo>
                    <a:pt x="126" y="35"/>
                  </a:lnTo>
                  <a:lnTo>
                    <a:pt x="121" y="32"/>
                  </a:lnTo>
                  <a:lnTo>
                    <a:pt x="114" y="30"/>
                  </a:lnTo>
                  <a:lnTo>
                    <a:pt x="106" y="32"/>
                  </a:lnTo>
                  <a:lnTo>
                    <a:pt x="101" y="34"/>
                  </a:lnTo>
                  <a:lnTo>
                    <a:pt x="97" y="37"/>
                  </a:lnTo>
                  <a:lnTo>
                    <a:pt x="97" y="41"/>
                  </a:lnTo>
                  <a:lnTo>
                    <a:pt x="97" y="45"/>
                  </a:lnTo>
                  <a:lnTo>
                    <a:pt x="97" y="49"/>
                  </a:lnTo>
                  <a:lnTo>
                    <a:pt x="93" y="53"/>
                  </a:lnTo>
                  <a:lnTo>
                    <a:pt x="88" y="57"/>
                  </a:lnTo>
                  <a:lnTo>
                    <a:pt x="83" y="60"/>
                  </a:lnTo>
                  <a:lnTo>
                    <a:pt x="81" y="63"/>
                  </a:lnTo>
                  <a:lnTo>
                    <a:pt x="79" y="62"/>
                  </a:lnTo>
                  <a:lnTo>
                    <a:pt x="78" y="59"/>
                  </a:lnTo>
                  <a:lnTo>
                    <a:pt x="75" y="58"/>
                  </a:lnTo>
                  <a:lnTo>
                    <a:pt x="73" y="57"/>
                  </a:lnTo>
                  <a:lnTo>
                    <a:pt x="75" y="52"/>
                  </a:lnTo>
                  <a:lnTo>
                    <a:pt x="78" y="47"/>
                  </a:lnTo>
                  <a:lnTo>
                    <a:pt x="79" y="41"/>
                  </a:lnTo>
                  <a:lnTo>
                    <a:pt x="80" y="37"/>
                  </a:lnTo>
                  <a:lnTo>
                    <a:pt x="86" y="33"/>
                  </a:lnTo>
                  <a:lnTo>
                    <a:pt x="90" y="27"/>
                  </a:lnTo>
                  <a:lnTo>
                    <a:pt x="93" y="21"/>
                  </a:lnTo>
                  <a:lnTo>
                    <a:pt x="93" y="14"/>
                  </a:lnTo>
                  <a:lnTo>
                    <a:pt x="89" y="8"/>
                  </a:lnTo>
                  <a:lnTo>
                    <a:pt x="83" y="4"/>
                  </a:lnTo>
                  <a:lnTo>
                    <a:pt x="78" y="0"/>
                  </a:lnTo>
                  <a:lnTo>
                    <a:pt x="71" y="0"/>
                  </a:lnTo>
                  <a:lnTo>
                    <a:pt x="67" y="2"/>
                  </a:lnTo>
                  <a:lnTo>
                    <a:pt x="64" y="4"/>
                  </a:lnTo>
                  <a:lnTo>
                    <a:pt x="59" y="6"/>
                  </a:lnTo>
                  <a:lnTo>
                    <a:pt x="56" y="10"/>
                  </a:lnTo>
                  <a:lnTo>
                    <a:pt x="53" y="12"/>
                  </a:lnTo>
                  <a:lnTo>
                    <a:pt x="52" y="14"/>
                  </a:lnTo>
                  <a:lnTo>
                    <a:pt x="51" y="18"/>
                  </a:lnTo>
                  <a:lnTo>
                    <a:pt x="51" y="20"/>
                  </a:lnTo>
                  <a:lnTo>
                    <a:pt x="53" y="26"/>
                  </a:lnTo>
                  <a:lnTo>
                    <a:pt x="57" y="30"/>
                  </a:lnTo>
                  <a:lnTo>
                    <a:pt x="60" y="34"/>
                  </a:lnTo>
                  <a:lnTo>
                    <a:pt x="64" y="35"/>
                  </a:lnTo>
                  <a:lnTo>
                    <a:pt x="64" y="41"/>
                  </a:lnTo>
                  <a:lnTo>
                    <a:pt x="64" y="47"/>
                  </a:lnTo>
                  <a:lnTo>
                    <a:pt x="63" y="51"/>
                  </a:lnTo>
                  <a:lnTo>
                    <a:pt x="63" y="53"/>
                  </a:lnTo>
                  <a:lnTo>
                    <a:pt x="60" y="53"/>
                  </a:lnTo>
                  <a:lnTo>
                    <a:pt x="57" y="55"/>
                  </a:lnTo>
                  <a:lnTo>
                    <a:pt x="56" y="56"/>
                  </a:lnTo>
                  <a:lnTo>
                    <a:pt x="55" y="56"/>
                  </a:lnTo>
                  <a:lnTo>
                    <a:pt x="50" y="50"/>
                  </a:lnTo>
                  <a:lnTo>
                    <a:pt x="47" y="42"/>
                  </a:lnTo>
                  <a:lnTo>
                    <a:pt x="42" y="34"/>
                  </a:lnTo>
                  <a:lnTo>
                    <a:pt x="32" y="30"/>
                  </a:lnTo>
                  <a:close/>
                </a:path>
              </a:pathLst>
            </a:custGeom>
            <a:solidFill>
              <a:srgbClr val="FFF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432" name="Freeform 306"/>
            <p:cNvSpPr>
              <a:spLocks/>
            </p:cNvSpPr>
            <p:nvPr/>
          </p:nvSpPr>
          <p:spPr bwMode="auto">
            <a:xfrm>
              <a:off x="39" y="392"/>
              <a:ext cx="68" cy="117"/>
            </a:xfrm>
            <a:custGeom>
              <a:avLst/>
              <a:gdLst>
                <a:gd name="T0" fmla="*/ 2 w 135"/>
                <a:gd name="T1" fmla="*/ 0 h 234"/>
                <a:gd name="T2" fmla="*/ 1 w 135"/>
                <a:gd name="T3" fmla="*/ 1 h 234"/>
                <a:gd name="T4" fmla="*/ 1 w 135"/>
                <a:gd name="T5" fmla="*/ 1 h 234"/>
                <a:gd name="T6" fmla="*/ 1 w 135"/>
                <a:gd name="T7" fmla="*/ 1 h 234"/>
                <a:gd name="T8" fmla="*/ 1 w 135"/>
                <a:gd name="T9" fmla="*/ 1 h 234"/>
                <a:gd name="T10" fmla="*/ 1 w 135"/>
                <a:gd name="T11" fmla="*/ 1 h 234"/>
                <a:gd name="T12" fmla="*/ 1 w 135"/>
                <a:gd name="T13" fmla="*/ 1 h 234"/>
                <a:gd name="T14" fmla="*/ 1 w 135"/>
                <a:gd name="T15" fmla="*/ 1 h 234"/>
                <a:gd name="T16" fmla="*/ 1 w 135"/>
                <a:gd name="T17" fmla="*/ 1 h 234"/>
                <a:gd name="T18" fmla="*/ 1 w 135"/>
                <a:gd name="T19" fmla="*/ 1 h 234"/>
                <a:gd name="T20" fmla="*/ 1 w 135"/>
                <a:gd name="T21" fmla="*/ 1 h 234"/>
                <a:gd name="T22" fmla="*/ 1 w 135"/>
                <a:gd name="T23" fmla="*/ 1 h 234"/>
                <a:gd name="T24" fmla="*/ 0 w 135"/>
                <a:gd name="T25" fmla="*/ 1 h 234"/>
                <a:gd name="T26" fmla="*/ 1 w 135"/>
                <a:gd name="T27" fmla="*/ 1 h 234"/>
                <a:gd name="T28" fmla="*/ 1 w 135"/>
                <a:gd name="T29" fmla="*/ 2 h 234"/>
                <a:gd name="T30" fmla="*/ 1 w 135"/>
                <a:gd name="T31" fmla="*/ 2 h 234"/>
                <a:gd name="T32" fmla="*/ 1 w 135"/>
                <a:gd name="T33" fmla="*/ 2 h 234"/>
                <a:gd name="T34" fmla="*/ 1 w 135"/>
                <a:gd name="T35" fmla="*/ 2 h 234"/>
                <a:gd name="T36" fmla="*/ 1 w 135"/>
                <a:gd name="T37" fmla="*/ 2 h 234"/>
                <a:gd name="T38" fmla="*/ 1 w 135"/>
                <a:gd name="T39" fmla="*/ 2 h 234"/>
                <a:gd name="T40" fmla="*/ 1 w 135"/>
                <a:gd name="T41" fmla="*/ 2 h 234"/>
                <a:gd name="T42" fmla="*/ 1 w 135"/>
                <a:gd name="T43" fmla="*/ 2 h 234"/>
                <a:gd name="T44" fmla="*/ 1 w 135"/>
                <a:gd name="T45" fmla="*/ 2 h 234"/>
                <a:gd name="T46" fmla="*/ 1 w 135"/>
                <a:gd name="T47" fmla="*/ 2 h 234"/>
                <a:gd name="T48" fmla="*/ 1 w 135"/>
                <a:gd name="T49" fmla="*/ 2 h 234"/>
                <a:gd name="T50" fmla="*/ 1 w 135"/>
                <a:gd name="T51" fmla="*/ 2 h 234"/>
                <a:gd name="T52" fmla="*/ 1 w 135"/>
                <a:gd name="T53" fmla="*/ 2 h 234"/>
                <a:gd name="T54" fmla="*/ 1 w 135"/>
                <a:gd name="T55" fmla="*/ 2 h 234"/>
                <a:gd name="T56" fmla="*/ 1 w 135"/>
                <a:gd name="T57" fmla="*/ 2 h 234"/>
                <a:gd name="T58" fmla="*/ 1 w 135"/>
                <a:gd name="T59" fmla="*/ 2 h 234"/>
                <a:gd name="T60" fmla="*/ 1 w 135"/>
                <a:gd name="T61" fmla="*/ 2 h 234"/>
                <a:gd name="T62" fmla="*/ 1 w 135"/>
                <a:gd name="T63" fmla="*/ 2 h 234"/>
                <a:gd name="T64" fmla="*/ 1 w 135"/>
                <a:gd name="T65" fmla="*/ 2 h 234"/>
                <a:gd name="T66" fmla="*/ 1 w 135"/>
                <a:gd name="T67" fmla="*/ 2 h 234"/>
                <a:gd name="T68" fmla="*/ 1 w 135"/>
                <a:gd name="T69" fmla="*/ 2 h 234"/>
                <a:gd name="T70" fmla="*/ 1 w 135"/>
                <a:gd name="T71" fmla="*/ 2 h 234"/>
                <a:gd name="T72" fmla="*/ 1 w 135"/>
                <a:gd name="T73" fmla="*/ 1 h 234"/>
                <a:gd name="T74" fmla="*/ 1 w 135"/>
                <a:gd name="T75" fmla="*/ 1 h 234"/>
                <a:gd name="T76" fmla="*/ 1 w 135"/>
                <a:gd name="T77" fmla="*/ 1 h 234"/>
                <a:gd name="T78" fmla="*/ 1 w 135"/>
                <a:gd name="T79" fmla="*/ 1 h 234"/>
                <a:gd name="T80" fmla="*/ 1 w 135"/>
                <a:gd name="T81" fmla="*/ 1 h 234"/>
                <a:gd name="T82" fmla="*/ 1 w 135"/>
                <a:gd name="T83" fmla="*/ 1 h 234"/>
                <a:gd name="T84" fmla="*/ 1 w 135"/>
                <a:gd name="T85" fmla="*/ 1 h 234"/>
                <a:gd name="T86" fmla="*/ 2 w 135"/>
                <a:gd name="T87" fmla="*/ 1 h 234"/>
                <a:gd name="T88" fmla="*/ 2 w 135"/>
                <a:gd name="T89" fmla="*/ 1 h 234"/>
                <a:gd name="T90" fmla="*/ 2 w 135"/>
                <a:gd name="T91" fmla="*/ 1 h 234"/>
                <a:gd name="T92" fmla="*/ 2 w 135"/>
                <a:gd name="T93" fmla="*/ 1 h 234"/>
                <a:gd name="T94" fmla="*/ 2 w 135"/>
                <a:gd name="T95" fmla="*/ 1 h 234"/>
                <a:gd name="T96" fmla="*/ 2 w 135"/>
                <a:gd name="T97" fmla="*/ 1 h 234"/>
                <a:gd name="T98" fmla="*/ 2 w 135"/>
                <a:gd name="T99" fmla="*/ 0 h 234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135" h="234">
                  <a:moveTo>
                    <a:pt x="134" y="0"/>
                  </a:moveTo>
                  <a:lnTo>
                    <a:pt x="124" y="15"/>
                  </a:lnTo>
                  <a:lnTo>
                    <a:pt x="111" y="28"/>
                  </a:lnTo>
                  <a:lnTo>
                    <a:pt x="97" y="39"/>
                  </a:lnTo>
                  <a:lnTo>
                    <a:pt x="82" y="47"/>
                  </a:lnTo>
                  <a:lnTo>
                    <a:pt x="67" y="53"/>
                  </a:lnTo>
                  <a:lnTo>
                    <a:pt x="52" y="58"/>
                  </a:lnTo>
                  <a:lnTo>
                    <a:pt x="38" y="59"/>
                  </a:lnTo>
                  <a:lnTo>
                    <a:pt x="24" y="59"/>
                  </a:lnTo>
                  <a:lnTo>
                    <a:pt x="26" y="70"/>
                  </a:lnTo>
                  <a:lnTo>
                    <a:pt x="23" y="84"/>
                  </a:lnTo>
                  <a:lnTo>
                    <a:pt x="15" y="98"/>
                  </a:lnTo>
                  <a:lnTo>
                    <a:pt x="0" y="108"/>
                  </a:lnTo>
                  <a:lnTo>
                    <a:pt x="10" y="123"/>
                  </a:lnTo>
                  <a:lnTo>
                    <a:pt x="15" y="142"/>
                  </a:lnTo>
                  <a:lnTo>
                    <a:pt x="15" y="160"/>
                  </a:lnTo>
                  <a:lnTo>
                    <a:pt x="10" y="176"/>
                  </a:lnTo>
                  <a:lnTo>
                    <a:pt x="15" y="179"/>
                  </a:lnTo>
                  <a:lnTo>
                    <a:pt x="22" y="182"/>
                  </a:lnTo>
                  <a:lnTo>
                    <a:pt x="30" y="186"/>
                  </a:lnTo>
                  <a:lnTo>
                    <a:pt x="39" y="191"/>
                  </a:lnTo>
                  <a:lnTo>
                    <a:pt x="48" y="199"/>
                  </a:lnTo>
                  <a:lnTo>
                    <a:pt x="54" y="209"/>
                  </a:lnTo>
                  <a:lnTo>
                    <a:pt x="60" y="220"/>
                  </a:lnTo>
                  <a:lnTo>
                    <a:pt x="65" y="234"/>
                  </a:lnTo>
                  <a:lnTo>
                    <a:pt x="68" y="226"/>
                  </a:lnTo>
                  <a:lnTo>
                    <a:pt x="73" y="217"/>
                  </a:lnTo>
                  <a:lnTo>
                    <a:pt x="79" y="209"/>
                  </a:lnTo>
                  <a:lnTo>
                    <a:pt x="86" y="201"/>
                  </a:lnTo>
                  <a:lnTo>
                    <a:pt x="92" y="193"/>
                  </a:lnTo>
                  <a:lnTo>
                    <a:pt x="102" y="187"/>
                  </a:lnTo>
                  <a:lnTo>
                    <a:pt x="111" y="183"/>
                  </a:lnTo>
                  <a:lnTo>
                    <a:pt x="121" y="181"/>
                  </a:lnTo>
                  <a:lnTo>
                    <a:pt x="117" y="172"/>
                  </a:lnTo>
                  <a:lnTo>
                    <a:pt x="114" y="158"/>
                  </a:lnTo>
                  <a:lnTo>
                    <a:pt x="117" y="144"/>
                  </a:lnTo>
                  <a:lnTo>
                    <a:pt x="126" y="128"/>
                  </a:lnTo>
                  <a:lnTo>
                    <a:pt x="117" y="103"/>
                  </a:lnTo>
                  <a:lnTo>
                    <a:pt x="114" y="78"/>
                  </a:lnTo>
                  <a:lnTo>
                    <a:pt x="115" y="56"/>
                  </a:lnTo>
                  <a:lnTo>
                    <a:pt x="118" y="40"/>
                  </a:lnTo>
                  <a:lnTo>
                    <a:pt x="121" y="31"/>
                  </a:lnTo>
                  <a:lnTo>
                    <a:pt x="126" y="20"/>
                  </a:lnTo>
                  <a:lnTo>
                    <a:pt x="130" y="12"/>
                  </a:lnTo>
                  <a:lnTo>
                    <a:pt x="134" y="7"/>
                  </a:lnTo>
                  <a:lnTo>
                    <a:pt x="135" y="5"/>
                  </a:lnTo>
                  <a:lnTo>
                    <a:pt x="135" y="3"/>
                  </a:lnTo>
                  <a:lnTo>
                    <a:pt x="134" y="1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433" name="Freeform 307"/>
            <p:cNvSpPr>
              <a:spLocks/>
            </p:cNvSpPr>
            <p:nvPr/>
          </p:nvSpPr>
          <p:spPr bwMode="auto">
            <a:xfrm>
              <a:off x="211" y="363"/>
              <a:ext cx="127" cy="96"/>
            </a:xfrm>
            <a:custGeom>
              <a:avLst/>
              <a:gdLst>
                <a:gd name="T0" fmla="*/ 1 w 253"/>
                <a:gd name="T1" fmla="*/ 0 h 194"/>
                <a:gd name="T2" fmla="*/ 1 w 253"/>
                <a:gd name="T3" fmla="*/ 0 h 194"/>
                <a:gd name="T4" fmla="*/ 1 w 253"/>
                <a:gd name="T5" fmla="*/ 0 h 194"/>
                <a:gd name="T6" fmla="*/ 1 w 253"/>
                <a:gd name="T7" fmla="*/ 0 h 194"/>
                <a:gd name="T8" fmla="*/ 1 w 253"/>
                <a:gd name="T9" fmla="*/ 0 h 194"/>
                <a:gd name="T10" fmla="*/ 1 w 253"/>
                <a:gd name="T11" fmla="*/ 0 h 194"/>
                <a:gd name="T12" fmla="*/ 1 w 253"/>
                <a:gd name="T13" fmla="*/ 0 h 194"/>
                <a:gd name="T14" fmla="*/ 1 w 253"/>
                <a:gd name="T15" fmla="*/ 0 h 194"/>
                <a:gd name="T16" fmla="*/ 1 w 253"/>
                <a:gd name="T17" fmla="*/ 0 h 194"/>
                <a:gd name="T18" fmla="*/ 1 w 253"/>
                <a:gd name="T19" fmla="*/ 0 h 194"/>
                <a:gd name="T20" fmla="*/ 1 w 253"/>
                <a:gd name="T21" fmla="*/ 0 h 194"/>
                <a:gd name="T22" fmla="*/ 1 w 253"/>
                <a:gd name="T23" fmla="*/ 0 h 194"/>
                <a:gd name="T24" fmla="*/ 0 w 253"/>
                <a:gd name="T25" fmla="*/ 0 h 194"/>
                <a:gd name="T26" fmla="*/ 1 w 253"/>
                <a:gd name="T27" fmla="*/ 0 h 194"/>
                <a:gd name="T28" fmla="*/ 1 w 253"/>
                <a:gd name="T29" fmla="*/ 0 h 194"/>
                <a:gd name="T30" fmla="*/ 1 w 253"/>
                <a:gd name="T31" fmla="*/ 0 h 194"/>
                <a:gd name="T32" fmla="*/ 1 w 253"/>
                <a:gd name="T33" fmla="*/ 0 h 194"/>
                <a:gd name="T34" fmla="*/ 1 w 253"/>
                <a:gd name="T35" fmla="*/ 0 h 194"/>
                <a:gd name="T36" fmla="*/ 1 w 253"/>
                <a:gd name="T37" fmla="*/ 0 h 194"/>
                <a:gd name="T38" fmla="*/ 1 w 253"/>
                <a:gd name="T39" fmla="*/ 0 h 194"/>
                <a:gd name="T40" fmla="*/ 1 w 253"/>
                <a:gd name="T41" fmla="*/ 1 h 194"/>
                <a:gd name="T42" fmla="*/ 1 w 253"/>
                <a:gd name="T43" fmla="*/ 1 h 194"/>
                <a:gd name="T44" fmla="*/ 1 w 253"/>
                <a:gd name="T45" fmla="*/ 1 h 194"/>
                <a:gd name="T46" fmla="*/ 1 w 253"/>
                <a:gd name="T47" fmla="*/ 1 h 194"/>
                <a:gd name="T48" fmla="*/ 1 w 253"/>
                <a:gd name="T49" fmla="*/ 1 h 194"/>
                <a:gd name="T50" fmla="*/ 1 w 253"/>
                <a:gd name="T51" fmla="*/ 1 h 194"/>
                <a:gd name="T52" fmla="*/ 1 w 253"/>
                <a:gd name="T53" fmla="*/ 1 h 194"/>
                <a:gd name="T54" fmla="*/ 2 w 253"/>
                <a:gd name="T55" fmla="*/ 1 h 194"/>
                <a:gd name="T56" fmla="*/ 2 w 253"/>
                <a:gd name="T57" fmla="*/ 1 h 194"/>
                <a:gd name="T58" fmla="*/ 2 w 253"/>
                <a:gd name="T59" fmla="*/ 1 h 194"/>
                <a:gd name="T60" fmla="*/ 2 w 253"/>
                <a:gd name="T61" fmla="*/ 1 h 194"/>
                <a:gd name="T62" fmla="*/ 2 w 253"/>
                <a:gd name="T63" fmla="*/ 1 h 194"/>
                <a:gd name="T64" fmla="*/ 2 w 253"/>
                <a:gd name="T65" fmla="*/ 1 h 194"/>
                <a:gd name="T66" fmla="*/ 2 w 253"/>
                <a:gd name="T67" fmla="*/ 1 h 194"/>
                <a:gd name="T68" fmla="*/ 2 w 253"/>
                <a:gd name="T69" fmla="*/ 1 h 194"/>
                <a:gd name="T70" fmla="*/ 2 w 253"/>
                <a:gd name="T71" fmla="*/ 1 h 194"/>
                <a:gd name="T72" fmla="*/ 2 w 253"/>
                <a:gd name="T73" fmla="*/ 1 h 194"/>
                <a:gd name="T74" fmla="*/ 2 w 253"/>
                <a:gd name="T75" fmla="*/ 1 h 194"/>
                <a:gd name="T76" fmla="*/ 2 w 253"/>
                <a:gd name="T77" fmla="*/ 1 h 194"/>
                <a:gd name="T78" fmla="*/ 2 w 253"/>
                <a:gd name="T79" fmla="*/ 1 h 194"/>
                <a:gd name="T80" fmla="*/ 2 w 253"/>
                <a:gd name="T81" fmla="*/ 1 h 194"/>
                <a:gd name="T82" fmla="*/ 2 w 253"/>
                <a:gd name="T83" fmla="*/ 1 h 194"/>
                <a:gd name="T84" fmla="*/ 2 w 253"/>
                <a:gd name="T85" fmla="*/ 0 h 194"/>
                <a:gd name="T86" fmla="*/ 2 w 253"/>
                <a:gd name="T87" fmla="*/ 0 h 194"/>
                <a:gd name="T88" fmla="*/ 2 w 253"/>
                <a:gd name="T89" fmla="*/ 0 h 194"/>
                <a:gd name="T90" fmla="*/ 2 w 253"/>
                <a:gd name="T91" fmla="*/ 0 h 194"/>
                <a:gd name="T92" fmla="*/ 2 w 253"/>
                <a:gd name="T93" fmla="*/ 0 h 194"/>
                <a:gd name="T94" fmla="*/ 2 w 253"/>
                <a:gd name="T95" fmla="*/ 0 h 194"/>
                <a:gd name="T96" fmla="*/ 2 w 253"/>
                <a:gd name="T97" fmla="*/ 0 h 194"/>
                <a:gd name="T98" fmla="*/ 2 w 253"/>
                <a:gd name="T99" fmla="*/ 0 h 194"/>
                <a:gd name="T100" fmla="*/ 2 w 253"/>
                <a:gd name="T101" fmla="*/ 0 h 194"/>
                <a:gd name="T102" fmla="*/ 2 w 253"/>
                <a:gd name="T103" fmla="*/ 0 h 194"/>
                <a:gd name="T104" fmla="*/ 2 w 253"/>
                <a:gd name="T105" fmla="*/ 0 h 194"/>
                <a:gd name="T106" fmla="*/ 2 w 253"/>
                <a:gd name="T107" fmla="*/ 0 h 194"/>
                <a:gd name="T108" fmla="*/ 2 w 253"/>
                <a:gd name="T109" fmla="*/ 0 h 194"/>
                <a:gd name="T110" fmla="*/ 2 w 253"/>
                <a:gd name="T111" fmla="*/ 0 h 194"/>
                <a:gd name="T112" fmla="*/ 2 w 253"/>
                <a:gd name="T113" fmla="*/ 0 h 194"/>
                <a:gd name="T114" fmla="*/ 2 w 253"/>
                <a:gd name="T115" fmla="*/ 0 h 194"/>
                <a:gd name="T116" fmla="*/ 2 w 253"/>
                <a:gd name="T117" fmla="*/ 0 h 194"/>
                <a:gd name="T118" fmla="*/ 1 w 253"/>
                <a:gd name="T119" fmla="*/ 0 h 194"/>
                <a:gd name="T120" fmla="*/ 1 w 253"/>
                <a:gd name="T121" fmla="*/ 0 h 194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253" h="194">
                  <a:moveTo>
                    <a:pt x="115" y="0"/>
                  </a:moveTo>
                  <a:lnTo>
                    <a:pt x="106" y="2"/>
                  </a:lnTo>
                  <a:lnTo>
                    <a:pt x="95" y="6"/>
                  </a:lnTo>
                  <a:lnTo>
                    <a:pt x="81" y="11"/>
                  </a:lnTo>
                  <a:lnTo>
                    <a:pt x="68" y="14"/>
                  </a:lnTo>
                  <a:lnTo>
                    <a:pt x="54" y="19"/>
                  </a:lnTo>
                  <a:lnTo>
                    <a:pt x="40" y="22"/>
                  </a:lnTo>
                  <a:lnTo>
                    <a:pt x="27" y="24"/>
                  </a:lnTo>
                  <a:lnTo>
                    <a:pt x="16" y="26"/>
                  </a:lnTo>
                  <a:lnTo>
                    <a:pt x="11" y="26"/>
                  </a:lnTo>
                  <a:lnTo>
                    <a:pt x="7" y="24"/>
                  </a:lnTo>
                  <a:lnTo>
                    <a:pt x="2" y="24"/>
                  </a:lnTo>
                  <a:lnTo>
                    <a:pt x="0" y="24"/>
                  </a:lnTo>
                  <a:lnTo>
                    <a:pt x="13" y="32"/>
                  </a:lnTo>
                  <a:lnTo>
                    <a:pt x="25" y="44"/>
                  </a:lnTo>
                  <a:lnTo>
                    <a:pt x="37" y="58"/>
                  </a:lnTo>
                  <a:lnTo>
                    <a:pt x="46" y="73"/>
                  </a:lnTo>
                  <a:lnTo>
                    <a:pt x="55" y="90"/>
                  </a:lnTo>
                  <a:lnTo>
                    <a:pt x="61" y="107"/>
                  </a:lnTo>
                  <a:lnTo>
                    <a:pt x="66" y="127"/>
                  </a:lnTo>
                  <a:lnTo>
                    <a:pt x="70" y="145"/>
                  </a:lnTo>
                  <a:lnTo>
                    <a:pt x="76" y="145"/>
                  </a:lnTo>
                  <a:lnTo>
                    <a:pt x="85" y="147"/>
                  </a:lnTo>
                  <a:lnTo>
                    <a:pt x="94" y="151"/>
                  </a:lnTo>
                  <a:lnTo>
                    <a:pt x="103" y="157"/>
                  </a:lnTo>
                  <a:lnTo>
                    <a:pt x="114" y="164"/>
                  </a:lnTo>
                  <a:lnTo>
                    <a:pt x="123" y="173"/>
                  </a:lnTo>
                  <a:lnTo>
                    <a:pt x="131" y="182"/>
                  </a:lnTo>
                  <a:lnTo>
                    <a:pt x="137" y="194"/>
                  </a:lnTo>
                  <a:lnTo>
                    <a:pt x="144" y="188"/>
                  </a:lnTo>
                  <a:lnTo>
                    <a:pt x="154" y="182"/>
                  </a:lnTo>
                  <a:lnTo>
                    <a:pt x="165" y="178"/>
                  </a:lnTo>
                  <a:lnTo>
                    <a:pt x="179" y="174"/>
                  </a:lnTo>
                  <a:lnTo>
                    <a:pt x="195" y="173"/>
                  </a:lnTo>
                  <a:lnTo>
                    <a:pt x="214" y="174"/>
                  </a:lnTo>
                  <a:lnTo>
                    <a:pt x="232" y="179"/>
                  </a:lnTo>
                  <a:lnTo>
                    <a:pt x="253" y="187"/>
                  </a:lnTo>
                  <a:lnTo>
                    <a:pt x="247" y="180"/>
                  </a:lnTo>
                  <a:lnTo>
                    <a:pt x="240" y="171"/>
                  </a:lnTo>
                  <a:lnTo>
                    <a:pt x="236" y="160"/>
                  </a:lnTo>
                  <a:lnTo>
                    <a:pt x="231" y="149"/>
                  </a:lnTo>
                  <a:lnTo>
                    <a:pt x="230" y="135"/>
                  </a:lnTo>
                  <a:lnTo>
                    <a:pt x="230" y="119"/>
                  </a:lnTo>
                  <a:lnTo>
                    <a:pt x="235" y="102"/>
                  </a:lnTo>
                  <a:lnTo>
                    <a:pt x="243" y="83"/>
                  </a:lnTo>
                  <a:lnTo>
                    <a:pt x="231" y="80"/>
                  </a:lnTo>
                  <a:lnTo>
                    <a:pt x="218" y="76"/>
                  </a:lnTo>
                  <a:lnTo>
                    <a:pt x="207" y="72"/>
                  </a:lnTo>
                  <a:lnTo>
                    <a:pt x="197" y="65"/>
                  </a:lnTo>
                  <a:lnTo>
                    <a:pt x="187" y="56"/>
                  </a:lnTo>
                  <a:lnTo>
                    <a:pt x="180" y="44"/>
                  </a:lnTo>
                  <a:lnTo>
                    <a:pt x="177" y="29"/>
                  </a:lnTo>
                  <a:lnTo>
                    <a:pt x="176" y="12"/>
                  </a:lnTo>
                  <a:lnTo>
                    <a:pt x="169" y="13"/>
                  </a:lnTo>
                  <a:lnTo>
                    <a:pt x="162" y="14"/>
                  </a:lnTo>
                  <a:lnTo>
                    <a:pt x="155" y="15"/>
                  </a:lnTo>
                  <a:lnTo>
                    <a:pt x="148" y="14"/>
                  </a:lnTo>
                  <a:lnTo>
                    <a:pt x="140" y="13"/>
                  </a:lnTo>
                  <a:lnTo>
                    <a:pt x="132" y="11"/>
                  </a:lnTo>
                  <a:lnTo>
                    <a:pt x="124" y="6"/>
                  </a:lnTo>
                  <a:lnTo>
                    <a:pt x="115" y="0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434" name="Freeform 308"/>
            <p:cNvSpPr>
              <a:spLocks/>
            </p:cNvSpPr>
            <p:nvPr/>
          </p:nvSpPr>
          <p:spPr bwMode="auto">
            <a:xfrm>
              <a:off x="146" y="217"/>
              <a:ext cx="111" cy="137"/>
            </a:xfrm>
            <a:custGeom>
              <a:avLst/>
              <a:gdLst>
                <a:gd name="T0" fmla="*/ 2 w 222"/>
                <a:gd name="T1" fmla="*/ 1 h 275"/>
                <a:gd name="T2" fmla="*/ 2 w 222"/>
                <a:gd name="T3" fmla="*/ 1 h 275"/>
                <a:gd name="T4" fmla="*/ 1 w 222"/>
                <a:gd name="T5" fmla="*/ 1 h 275"/>
                <a:gd name="T6" fmla="*/ 1 w 222"/>
                <a:gd name="T7" fmla="*/ 1 h 275"/>
                <a:gd name="T8" fmla="*/ 1 w 222"/>
                <a:gd name="T9" fmla="*/ 1 h 275"/>
                <a:gd name="T10" fmla="*/ 1 w 222"/>
                <a:gd name="T11" fmla="*/ 2 h 275"/>
                <a:gd name="T12" fmla="*/ 1 w 222"/>
                <a:gd name="T13" fmla="*/ 2 h 275"/>
                <a:gd name="T14" fmla="*/ 1 w 222"/>
                <a:gd name="T15" fmla="*/ 2 h 275"/>
                <a:gd name="T16" fmla="*/ 1 w 222"/>
                <a:gd name="T17" fmla="*/ 2 h 275"/>
                <a:gd name="T18" fmla="*/ 1 w 222"/>
                <a:gd name="T19" fmla="*/ 2 h 275"/>
                <a:gd name="T20" fmla="*/ 1 w 222"/>
                <a:gd name="T21" fmla="*/ 2 h 275"/>
                <a:gd name="T22" fmla="*/ 0 w 222"/>
                <a:gd name="T23" fmla="*/ 2 h 275"/>
                <a:gd name="T24" fmla="*/ 1 w 222"/>
                <a:gd name="T25" fmla="*/ 2 h 275"/>
                <a:gd name="T26" fmla="*/ 1 w 222"/>
                <a:gd name="T27" fmla="*/ 1 h 275"/>
                <a:gd name="T28" fmla="*/ 1 w 222"/>
                <a:gd name="T29" fmla="*/ 1 h 275"/>
                <a:gd name="T30" fmla="*/ 1 w 222"/>
                <a:gd name="T31" fmla="*/ 1 h 275"/>
                <a:gd name="T32" fmla="*/ 1 w 222"/>
                <a:gd name="T33" fmla="*/ 1 h 275"/>
                <a:gd name="T34" fmla="*/ 1 w 222"/>
                <a:gd name="T35" fmla="*/ 1 h 275"/>
                <a:gd name="T36" fmla="*/ 1 w 222"/>
                <a:gd name="T37" fmla="*/ 0 h 275"/>
                <a:gd name="T38" fmla="*/ 1 w 222"/>
                <a:gd name="T39" fmla="*/ 0 h 275"/>
                <a:gd name="T40" fmla="*/ 1 w 222"/>
                <a:gd name="T41" fmla="*/ 0 h 275"/>
                <a:gd name="T42" fmla="*/ 1 w 222"/>
                <a:gd name="T43" fmla="*/ 0 h 275"/>
                <a:gd name="T44" fmla="*/ 1 w 222"/>
                <a:gd name="T45" fmla="*/ 0 h 275"/>
                <a:gd name="T46" fmla="*/ 1 w 222"/>
                <a:gd name="T47" fmla="*/ 0 h 275"/>
                <a:gd name="T48" fmla="*/ 2 w 222"/>
                <a:gd name="T49" fmla="*/ 0 h 275"/>
                <a:gd name="T50" fmla="*/ 2 w 222"/>
                <a:gd name="T51" fmla="*/ 0 h 275"/>
                <a:gd name="T52" fmla="*/ 2 w 222"/>
                <a:gd name="T53" fmla="*/ 0 h 275"/>
                <a:gd name="T54" fmla="*/ 2 w 222"/>
                <a:gd name="T55" fmla="*/ 0 h 275"/>
                <a:gd name="T56" fmla="*/ 2 w 222"/>
                <a:gd name="T57" fmla="*/ 0 h 275"/>
                <a:gd name="T58" fmla="*/ 2 w 222"/>
                <a:gd name="T59" fmla="*/ 0 h 275"/>
                <a:gd name="T60" fmla="*/ 2 w 222"/>
                <a:gd name="T61" fmla="*/ 0 h 275"/>
                <a:gd name="T62" fmla="*/ 2 w 222"/>
                <a:gd name="T63" fmla="*/ 0 h 275"/>
                <a:gd name="T64" fmla="*/ 2 w 222"/>
                <a:gd name="T65" fmla="*/ 0 h 275"/>
                <a:gd name="T66" fmla="*/ 2 w 222"/>
                <a:gd name="T67" fmla="*/ 0 h 27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222" h="275">
                  <a:moveTo>
                    <a:pt x="194" y="134"/>
                  </a:moveTo>
                  <a:lnTo>
                    <a:pt x="187" y="134"/>
                  </a:lnTo>
                  <a:lnTo>
                    <a:pt x="175" y="134"/>
                  </a:lnTo>
                  <a:lnTo>
                    <a:pt x="158" y="135"/>
                  </a:lnTo>
                  <a:lnTo>
                    <a:pt x="140" y="140"/>
                  </a:lnTo>
                  <a:lnTo>
                    <a:pt x="120" y="148"/>
                  </a:lnTo>
                  <a:lnTo>
                    <a:pt x="102" y="161"/>
                  </a:lnTo>
                  <a:lnTo>
                    <a:pt x="85" y="180"/>
                  </a:lnTo>
                  <a:lnTo>
                    <a:pt x="72" y="206"/>
                  </a:lnTo>
                  <a:lnTo>
                    <a:pt x="64" y="229"/>
                  </a:lnTo>
                  <a:lnTo>
                    <a:pt x="57" y="247"/>
                  </a:lnTo>
                  <a:lnTo>
                    <a:pt x="49" y="259"/>
                  </a:lnTo>
                  <a:lnTo>
                    <a:pt x="40" y="265"/>
                  </a:lnTo>
                  <a:lnTo>
                    <a:pt x="34" y="266"/>
                  </a:lnTo>
                  <a:lnTo>
                    <a:pt x="28" y="267"/>
                  </a:lnTo>
                  <a:lnTo>
                    <a:pt x="23" y="268"/>
                  </a:lnTo>
                  <a:lnTo>
                    <a:pt x="18" y="269"/>
                  </a:lnTo>
                  <a:lnTo>
                    <a:pt x="12" y="270"/>
                  </a:lnTo>
                  <a:lnTo>
                    <a:pt x="8" y="273"/>
                  </a:lnTo>
                  <a:lnTo>
                    <a:pt x="4" y="274"/>
                  </a:lnTo>
                  <a:lnTo>
                    <a:pt x="1" y="275"/>
                  </a:lnTo>
                  <a:lnTo>
                    <a:pt x="1" y="274"/>
                  </a:lnTo>
                  <a:lnTo>
                    <a:pt x="1" y="273"/>
                  </a:lnTo>
                  <a:lnTo>
                    <a:pt x="0" y="273"/>
                  </a:lnTo>
                  <a:lnTo>
                    <a:pt x="0" y="271"/>
                  </a:lnTo>
                  <a:lnTo>
                    <a:pt x="18" y="262"/>
                  </a:lnTo>
                  <a:lnTo>
                    <a:pt x="32" y="251"/>
                  </a:lnTo>
                  <a:lnTo>
                    <a:pt x="41" y="235"/>
                  </a:lnTo>
                  <a:lnTo>
                    <a:pt x="48" y="218"/>
                  </a:lnTo>
                  <a:lnTo>
                    <a:pt x="51" y="202"/>
                  </a:lnTo>
                  <a:lnTo>
                    <a:pt x="54" y="186"/>
                  </a:lnTo>
                  <a:lnTo>
                    <a:pt x="55" y="173"/>
                  </a:lnTo>
                  <a:lnTo>
                    <a:pt x="55" y="163"/>
                  </a:lnTo>
                  <a:lnTo>
                    <a:pt x="54" y="154"/>
                  </a:lnTo>
                  <a:lnTo>
                    <a:pt x="52" y="143"/>
                  </a:lnTo>
                  <a:lnTo>
                    <a:pt x="49" y="131"/>
                  </a:lnTo>
                  <a:lnTo>
                    <a:pt x="46" y="118"/>
                  </a:lnTo>
                  <a:lnTo>
                    <a:pt x="52" y="117"/>
                  </a:lnTo>
                  <a:lnTo>
                    <a:pt x="61" y="112"/>
                  </a:lnTo>
                  <a:lnTo>
                    <a:pt x="70" y="105"/>
                  </a:lnTo>
                  <a:lnTo>
                    <a:pt x="78" y="96"/>
                  </a:lnTo>
                  <a:lnTo>
                    <a:pt x="85" y="86"/>
                  </a:lnTo>
                  <a:lnTo>
                    <a:pt x="89" y="74"/>
                  </a:lnTo>
                  <a:lnTo>
                    <a:pt x="90" y="62"/>
                  </a:lnTo>
                  <a:lnTo>
                    <a:pt x="88" y="49"/>
                  </a:lnTo>
                  <a:lnTo>
                    <a:pt x="97" y="48"/>
                  </a:lnTo>
                  <a:lnTo>
                    <a:pt x="110" y="45"/>
                  </a:lnTo>
                  <a:lnTo>
                    <a:pt x="123" y="40"/>
                  </a:lnTo>
                  <a:lnTo>
                    <a:pt x="138" y="34"/>
                  </a:lnTo>
                  <a:lnTo>
                    <a:pt x="150" y="26"/>
                  </a:lnTo>
                  <a:lnTo>
                    <a:pt x="163" y="18"/>
                  </a:lnTo>
                  <a:lnTo>
                    <a:pt x="173" y="10"/>
                  </a:lnTo>
                  <a:lnTo>
                    <a:pt x="180" y="0"/>
                  </a:lnTo>
                  <a:lnTo>
                    <a:pt x="180" y="11"/>
                  </a:lnTo>
                  <a:lnTo>
                    <a:pt x="181" y="24"/>
                  </a:lnTo>
                  <a:lnTo>
                    <a:pt x="184" y="37"/>
                  </a:lnTo>
                  <a:lnTo>
                    <a:pt x="188" y="50"/>
                  </a:lnTo>
                  <a:lnTo>
                    <a:pt x="194" y="63"/>
                  </a:lnTo>
                  <a:lnTo>
                    <a:pt x="202" y="74"/>
                  </a:lnTo>
                  <a:lnTo>
                    <a:pt x="211" y="85"/>
                  </a:lnTo>
                  <a:lnTo>
                    <a:pt x="222" y="92"/>
                  </a:lnTo>
                  <a:lnTo>
                    <a:pt x="215" y="93"/>
                  </a:lnTo>
                  <a:lnTo>
                    <a:pt x="208" y="95"/>
                  </a:lnTo>
                  <a:lnTo>
                    <a:pt x="201" y="98"/>
                  </a:lnTo>
                  <a:lnTo>
                    <a:pt x="195" y="103"/>
                  </a:lnTo>
                  <a:lnTo>
                    <a:pt x="191" y="109"/>
                  </a:lnTo>
                  <a:lnTo>
                    <a:pt x="190" y="116"/>
                  </a:lnTo>
                  <a:lnTo>
                    <a:pt x="190" y="125"/>
                  </a:lnTo>
                  <a:lnTo>
                    <a:pt x="194" y="134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435" name="Freeform 309"/>
            <p:cNvSpPr>
              <a:spLocks/>
            </p:cNvSpPr>
            <p:nvPr/>
          </p:nvSpPr>
          <p:spPr bwMode="auto">
            <a:xfrm>
              <a:off x="109" y="219"/>
              <a:ext cx="66" cy="133"/>
            </a:xfrm>
            <a:custGeom>
              <a:avLst/>
              <a:gdLst>
                <a:gd name="T0" fmla="*/ 1 w 131"/>
                <a:gd name="T1" fmla="*/ 3 h 266"/>
                <a:gd name="T2" fmla="*/ 1 w 131"/>
                <a:gd name="T3" fmla="*/ 2 h 266"/>
                <a:gd name="T4" fmla="*/ 1 w 131"/>
                <a:gd name="T5" fmla="*/ 2 h 266"/>
                <a:gd name="T6" fmla="*/ 1 w 131"/>
                <a:gd name="T7" fmla="*/ 2 h 266"/>
                <a:gd name="T8" fmla="*/ 1 w 131"/>
                <a:gd name="T9" fmla="*/ 2 h 266"/>
                <a:gd name="T10" fmla="*/ 1 w 131"/>
                <a:gd name="T11" fmla="*/ 2 h 266"/>
                <a:gd name="T12" fmla="*/ 1 w 131"/>
                <a:gd name="T13" fmla="*/ 2 h 266"/>
                <a:gd name="T14" fmla="*/ 1 w 131"/>
                <a:gd name="T15" fmla="*/ 2 h 266"/>
                <a:gd name="T16" fmla="*/ 1 w 131"/>
                <a:gd name="T17" fmla="*/ 2 h 266"/>
                <a:gd name="T18" fmla="*/ 1 w 131"/>
                <a:gd name="T19" fmla="*/ 2 h 266"/>
                <a:gd name="T20" fmla="*/ 1 w 131"/>
                <a:gd name="T21" fmla="*/ 2 h 266"/>
                <a:gd name="T22" fmla="*/ 1 w 131"/>
                <a:gd name="T23" fmla="*/ 2 h 266"/>
                <a:gd name="T24" fmla="*/ 1 w 131"/>
                <a:gd name="T25" fmla="*/ 2 h 266"/>
                <a:gd name="T26" fmla="*/ 1 w 131"/>
                <a:gd name="T27" fmla="*/ 2 h 266"/>
                <a:gd name="T28" fmla="*/ 1 w 131"/>
                <a:gd name="T29" fmla="*/ 2 h 266"/>
                <a:gd name="T30" fmla="*/ 1 w 131"/>
                <a:gd name="T31" fmla="*/ 2 h 266"/>
                <a:gd name="T32" fmla="*/ 1 w 131"/>
                <a:gd name="T33" fmla="*/ 2 h 266"/>
                <a:gd name="T34" fmla="*/ 1 w 131"/>
                <a:gd name="T35" fmla="*/ 2 h 266"/>
                <a:gd name="T36" fmla="*/ 1 w 131"/>
                <a:gd name="T37" fmla="*/ 2 h 266"/>
                <a:gd name="T38" fmla="*/ 1 w 131"/>
                <a:gd name="T39" fmla="*/ 2 h 266"/>
                <a:gd name="T40" fmla="*/ 1 w 131"/>
                <a:gd name="T41" fmla="*/ 2 h 266"/>
                <a:gd name="T42" fmla="*/ 1 w 131"/>
                <a:gd name="T43" fmla="*/ 2 h 266"/>
                <a:gd name="T44" fmla="*/ 1 w 131"/>
                <a:gd name="T45" fmla="*/ 2 h 266"/>
                <a:gd name="T46" fmla="*/ 1 w 131"/>
                <a:gd name="T47" fmla="*/ 2 h 266"/>
                <a:gd name="T48" fmla="*/ 1 w 131"/>
                <a:gd name="T49" fmla="*/ 2 h 266"/>
                <a:gd name="T50" fmla="*/ 1 w 131"/>
                <a:gd name="T51" fmla="*/ 2 h 266"/>
                <a:gd name="T52" fmla="*/ 1 w 131"/>
                <a:gd name="T53" fmla="*/ 2 h 266"/>
                <a:gd name="T54" fmla="*/ 1 w 131"/>
                <a:gd name="T55" fmla="*/ 2 h 266"/>
                <a:gd name="T56" fmla="*/ 1 w 131"/>
                <a:gd name="T57" fmla="*/ 2 h 266"/>
                <a:gd name="T58" fmla="*/ 1 w 131"/>
                <a:gd name="T59" fmla="*/ 2 h 266"/>
                <a:gd name="T60" fmla="*/ 1 w 131"/>
                <a:gd name="T61" fmla="*/ 2 h 266"/>
                <a:gd name="T62" fmla="*/ 1 w 131"/>
                <a:gd name="T63" fmla="*/ 2 h 266"/>
                <a:gd name="T64" fmla="*/ 0 w 131"/>
                <a:gd name="T65" fmla="*/ 2 h 266"/>
                <a:gd name="T66" fmla="*/ 1 w 131"/>
                <a:gd name="T67" fmla="*/ 1 h 266"/>
                <a:gd name="T68" fmla="*/ 1 w 131"/>
                <a:gd name="T69" fmla="*/ 1 h 266"/>
                <a:gd name="T70" fmla="*/ 1 w 131"/>
                <a:gd name="T71" fmla="*/ 1 h 266"/>
                <a:gd name="T72" fmla="*/ 1 w 131"/>
                <a:gd name="T73" fmla="*/ 1 h 266"/>
                <a:gd name="T74" fmla="*/ 2 w 131"/>
                <a:gd name="T75" fmla="*/ 0 h 266"/>
                <a:gd name="T76" fmla="*/ 1 w 131"/>
                <a:gd name="T77" fmla="*/ 1 h 266"/>
                <a:gd name="T78" fmla="*/ 1 w 131"/>
                <a:gd name="T79" fmla="*/ 1 h 266"/>
                <a:gd name="T80" fmla="*/ 1 w 131"/>
                <a:gd name="T81" fmla="*/ 1 h 266"/>
                <a:gd name="T82" fmla="*/ 1 w 131"/>
                <a:gd name="T83" fmla="*/ 1 h 266"/>
                <a:gd name="T84" fmla="*/ 1 w 131"/>
                <a:gd name="T85" fmla="*/ 1 h 266"/>
                <a:gd name="T86" fmla="*/ 1 w 131"/>
                <a:gd name="T87" fmla="*/ 2 h 266"/>
                <a:gd name="T88" fmla="*/ 2 w 131"/>
                <a:gd name="T89" fmla="*/ 2 h 266"/>
                <a:gd name="T90" fmla="*/ 1 w 131"/>
                <a:gd name="T91" fmla="*/ 2 h 266"/>
                <a:gd name="T92" fmla="*/ 1 w 131"/>
                <a:gd name="T93" fmla="*/ 2 h 266"/>
                <a:gd name="T94" fmla="*/ 1 w 131"/>
                <a:gd name="T95" fmla="*/ 3 h 26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0" t="0" r="r" b="b"/>
              <a:pathLst>
                <a:path w="131" h="266">
                  <a:moveTo>
                    <a:pt x="74" y="266"/>
                  </a:moveTo>
                  <a:lnTo>
                    <a:pt x="71" y="263"/>
                  </a:lnTo>
                  <a:lnTo>
                    <a:pt x="68" y="257"/>
                  </a:lnTo>
                  <a:lnTo>
                    <a:pt x="62" y="254"/>
                  </a:lnTo>
                  <a:lnTo>
                    <a:pt x="54" y="254"/>
                  </a:lnTo>
                  <a:lnTo>
                    <a:pt x="49" y="255"/>
                  </a:lnTo>
                  <a:lnTo>
                    <a:pt x="45" y="254"/>
                  </a:lnTo>
                  <a:lnTo>
                    <a:pt x="41" y="250"/>
                  </a:lnTo>
                  <a:lnTo>
                    <a:pt x="39" y="248"/>
                  </a:lnTo>
                  <a:lnTo>
                    <a:pt x="44" y="243"/>
                  </a:lnTo>
                  <a:lnTo>
                    <a:pt x="47" y="239"/>
                  </a:lnTo>
                  <a:lnTo>
                    <a:pt x="52" y="235"/>
                  </a:lnTo>
                  <a:lnTo>
                    <a:pt x="55" y="232"/>
                  </a:lnTo>
                  <a:lnTo>
                    <a:pt x="64" y="233"/>
                  </a:lnTo>
                  <a:lnTo>
                    <a:pt x="71" y="231"/>
                  </a:lnTo>
                  <a:lnTo>
                    <a:pt x="76" y="228"/>
                  </a:lnTo>
                  <a:lnTo>
                    <a:pt x="79" y="224"/>
                  </a:lnTo>
                  <a:lnTo>
                    <a:pt x="80" y="221"/>
                  </a:lnTo>
                  <a:lnTo>
                    <a:pt x="82" y="218"/>
                  </a:lnTo>
                  <a:lnTo>
                    <a:pt x="82" y="216"/>
                  </a:lnTo>
                  <a:lnTo>
                    <a:pt x="82" y="212"/>
                  </a:lnTo>
                  <a:lnTo>
                    <a:pt x="82" y="210"/>
                  </a:lnTo>
                  <a:lnTo>
                    <a:pt x="80" y="208"/>
                  </a:lnTo>
                  <a:lnTo>
                    <a:pt x="78" y="205"/>
                  </a:lnTo>
                  <a:lnTo>
                    <a:pt x="77" y="203"/>
                  </a:lnTo>
                  <a:lnTo>
                    <a:pt x="72" y="200"/>
                  </a:lnTo>
                  <a:lnTo>
                    <a:pt x="65" y="198"/>
                  </a:lnTo>
                  <a:lnTo>
                    <a:pt x="57" y="200"/>
                  </a:lnTo>
                  <a:lnTo>
                    <a:pt x="52" y="202"/>
                  </a:lnTo>
                  <a:lnTo>
                    <a:pt x="48" y="205"/>
                  </a:lnTo>
                  <a:lnTo>
                    <a:pt x="48" y="209"/>
                  </a:lnTo>
                  <a:lnTo>
                    <a:pt x="48" y="213"/>
                  </a:lnTo>
                  <a:lnTo>
                    <a:pt x="48" y="217"/>
                  </a:lnTo>
                  <a:lnTo>
                    <a:pt x="44" y="221"/>
                  </a:lnTo>
                  <a:lnTo>
                    <a:pt x="39" y="225"/>
                  </a:lnTo>
                  <a:lnTo>
                    <a:pt x="34" y="228"/>
                  </a:lnTo>
                  <a:lnTo>
                    <a:pt x="32" y="231"/>
                  </a:lnTo>
                  <a:lnTo>
                    <a:pt x="30" y="230"/>
                  </a:lnTo>
                  <a:lnTo>
                    <a:pt x="29" y="227"/>
                  </a:lnTo>
                  <a:lnTo>
                    <a:pt x="26" y="226"/>
                  </a:lnTo>
                  <a:lnTo>
                    <a:pt x="24" y="225"/>
                  </a:lnTo>
                  <a:lnTo>
                    <a:pt x="26" y="220"/>
                  </a:lnTo>
                  <a:lnTo>
                    <a:pt x="29" y="215"/>
                  </a:lnTo>
                  <a:lnTo>
                    <a:pt x="30" y="209"/>
                  </a:lnTo>
                  <a:lnTo>
                    <a:pt x="31" y="205"/>
                  </a:lnTo>
                  <a:lnTo>
                    <a:pt x="36" y="202"/>
                  </a:lnTo>
                  <a:lnTo>
                    <a:pt x="39" y="198"/>
                  </a:lnTo>
                  <a:lnTo>
                    <a:pt x="42" y="193"/>
                  </a:lnTo>
                  <a:lnTo>
                    <a:pt x="44" y="188"/>
                  </a:lnTo>
                  <a:lnTo>
                    <a:pt x="44" y="187"/>
                  </a:lnTo>
                  <a:lnTo>
                    <a:pt x="44" y="185"/>
                  </a:lnTo>
                  <a:lnTo>
                    <a:pt x="44" y="183"/>
                  </a:lnTo>
                  <a:lnTo>
                    <a:pt x="44" y="182"/>
                  </a:lnTo>
                  <a:lnTo>
                    <a:pt x="41" y="178"/>
                  </a:lnTo>
                  <a:lnTo>
                    <a:pt x="38" y="174"/>
                  </a:lnTo>
                  <a:lnTo>
                    <a:pt x="34" y="172"/>
                  </a:lnTo>
                  <a:lnTo>
                    <a:pt x="27" y="170"/>
                  </a:lnTo>
                  <a:lnTo>
                    <a:pt x="24" y="168"/>
                  </a:lnTo>
                  <a:lnTo>
                    <a:pt x="22" y="168"/>
                  </a:lnTo>
                  <a:lnTo>
                    <a:pt x="18" y="170"/>
                  </a:lnTo>
                  <a:lnTo>
                    <a:pt x="16" y="171"/>
                  </a:lnTo>
                  <a:lnTo>
                    <a:pt x="14" y="172"/>
                  </a:lnTo>
                  <a:lnTo>
                    <a:pt x="11" y="174"/>
                  </a:lnTo>
                  <a:lnTo>
                    <a:pt x="9" y="175"/>
                  </a:lnTo>
                  <a:lnTo>
                    <a:pt x="7" y="178"/>
                  </a:lnTo>
                  <a:lnTo>
                    <a:pt x="0" y="152"/>
                  </a:lnTo>
                  <a:lnTo>
                    <a:pt x="2" y="127"/>
                  </a:lnTo>
                  <a:lnTo>
                    <a:pt x="12" y="100"/>
                  </a:lnTo>
                  <a:lnTo>
                    <a:pt x="29" y="76"/>
                  </a:lnTo>
                  <a:lnTo>
                    <a:pt x="48" y="53"/>
                  </a:lnTo>
                  <a:lnTo>
                    <a:pt x="70" y="34"/>
                  </a:lnTo>
                  <a:lnTo>
                    <a:pt x="92" y="19"/>
                  </a:lnTo>
                  <a:lnTo>
                    <a:pt x="113" y="8"/>
                  </a:lnTo>
                  <a:lnTo>
                    <a:pt x="118" y="6"/>
                  </a:lnTo>
                  <a:lnTo>
                    <a:pt x="126" y="1"/>
                  </a:lnTo>
                  <a:lnTo>
                    <a:pt x="131" y="0"/>
                  </a:lnTo>
                  <a:lnTo>
                    <a:pt x="129" y="6"/>
                  </a:lnTo>
                  <a:lnTo>
                    <a:pt x="121" y="17"/>
                  </a:lnTo>
                  <a:lnTo>
                    <a:pt x="113" y="31"/>
                  </a:lnTo>
                  <a:lnTo>
                    <a:pt x="108" y="47"/>
                  </a:lnTo>
                  <a:lnTo>
                    <a:pt x="107" y="64"/>
                  </a:lnTo>
                  <a:lnTo>
                    <a:pt x="108" y="73"/>
                  </a:lnTo>
                  <a:lnTo>
                    <a:pt x="112" y="84"/>
                  </a:lnTo>
                  <a:lnTo>
                    <a:pt x="115" y="98"/>
                  </a:lnTo>
                  <a:lnTo>
                    <a:pt x="120" y="113"/>
                  </a:lnTo>
                  <a:lnTo>
                    <a:pt x="123" y="126"/>
                  </a:lnTo>
                  <a:lnTo>
                    <a:pt x="126" y="138"/>
                  </a:lnTo>
                  <a:lnTo>
                    <a:pt x="128" y="149"/>
                  </a:lnTo>
                  <a:lnTo>
                    <a:pt x="129" y="158"/>
                  </a:lnTo>
                  <a:lnTo>
                    <a:pt x="129" y="168"/>
                  </a:lnTo>
                  <a:lnTo>
                    <a:pt x="128" y="181"/>
                  </a:lnTo>
                  <a:lnTo>
                    <a:pt x="125" y="197"/>
                  </a:lnTo>
                  <a:lnTo>
                    <a:pt x="122" y="213"/>
                  </a:lnTo>
                  <a:lnTo>
                    <a:pt x="115" y="230"/>
                  </a:lnTo>
                  <a:lnTo>
                    <a:pt x="106" y="246"/>
                  </a:lnTo>
                  <a:lnTo>
                    <a:pt x="92" y="257"/>
                  </a:lnTo>
                  <a:lnTo>
                    <a:pt x="74" y="266"/>
                  </a:lnTo>
                  <a:close/>
                </a:path>
              </a:pathLst>
            </a:custGeom>
            <a:solidFill>
              <a:srgbClr val="FF00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436" name="Freeform 310"/>
            <p:cNvSpPr>
              <a:spLocks/>
            </p:cNvSpPr>
            <p:nvPr/>
          </p:nvSpPr>
          <p:spPr bwMode="auto">
            <a:xfrm>
              <a:off x="7" y="284"/>
              <a:ext cx="320" cy="224"/>
            </a:xfrm>
            <a:custGeom>
              <a:avLst/>
              <a:gdLst>
                <a:gd name="T0" fmla="*/ 3 w 640"/>
                <a:gd name="T1" fmla="*/ 2 h 450"/>
                <a:gd name="T2" fmla="*/ 3 w 640"/>
                <a:gd name="T3" fmla="*/ 3 h 450"/>
                <a:gd name="T4" fmla="*/ 2 w 640"/>
                <a:gd name="T5" fmla="*/ 3 h 450"/>
                <a:gd name="T6" fmla="*/ 2 w 640"/>
                <a:gd name="T7" fmla="*/ 2 h 450"/>
                <a:gd name="T8" fmla="*/ 2 w 640"/>
                <a:gd name="T9" fmla="*/ 2 h 450"/>
                <a:gd name="T10" fmla="*/ 2 w 640"/>
                <a:gd name="T11" fmla="*/ 1 h 450"/>
                <a:gd name="T12" fmla="*/ 2 w 640"/>
                <a:gd name="T13" fmla="*/ 1 h 450"/>
                <a:gd name="T14" fmla="*/ 2 w 640"/>
                <a:gd name="T15" fmla="*/ 1 h 450"/>
                <a:gd name="T16" fmla="*/ 2 w 640"/>
                <a:gd name="T17" fmla="*/ 1 h 450"/>
                <a:gd name="T18" fmla="*/ 2 w 640"/>
                <a:gd name="T19" fmla="*/ 2 h 450"/>
                <a:gd name="T20" fmla="*/ 1 w 640"/>
                <a:gd name="T21" fmla="*/ 2 h 450"/>
                <a:gd name="T22" fmla="*/ 1 w 640"/>
                <a:gd name="T23" fmla="*/ 2 h 450"/>
                <a:gd name="T24" fmla="*/ 0 w 640"/>
                <a:gd name="T25" fmla="*/ 1 h 450"/>
                <a:gd name="T26" fmla="*/ 1 w 640"/>
                <a:gd name="T27" fmla="*/ 1 h 450"/>
                <a:gd name="T28" fmla="*/ 1 w 640"/>
                <a:gd name="T29" fmla="*/ 1 h 450"/>
                <a:gd name="T30" fmla="*/ 2 w 640"/>
                <a:gd name="T31" fmla="*/ 1 h 450"/>
                <a:gd name="T32" fmla="*/ 2 w 640"/>
                <a:gd name="T33" fmla="*/ 1 h 450"/>
                <a:gd name="T34" fmla="*/ 2 w 640"/>
                <a:gd name="T35" fmla="*/ 1 h 450"/>
                <a:gd name="T36" fmla="*/ 2 w 640"/>
                <a:gd name="T37" fmla="*/ 1 h 450"/>
                <a:gd name="T38" fmla="*/ 2 w 640"/>
                <a:gd name="T39" fmla="*/ 1 h 450"/>
                <a:gd name="T40" fmla="*/ 2 w 640"/>
                <a:gd name="T41" fmla="*/ 1 h 450"/>
                <a:gd name="T42" fmla="*/ 2 w 640"/>
                <a:gd name="T43" fmla="*/ 1 h 450"/>
                <a:gd name="T44" fmla="*/ 2 w 640"/>
                <a:gd name="T45" fmla="*/ 1 h 450"/>
                <a:gd name="T46" fmla="*/ 2 w 640"/>
                <a:gd name="T47" fmla="*/ 1 h 450"/>
                <a:gd name="T48" fmla="*/ 3 w 640"/>
                <a:gd name="T49" fmla="*/ 1 h 450"/>
                <a:gd name="T50" fmla="*/ 3 w 640"/>
                <a:gd name="T51" fmla="*/ 1 h 450"/>
                <a:gd name="T52" fmla="*/ 3 w 640"/>
                <a:gd name="T53" fmla="*/ 1 h 450"/>
                <a:gd name="T54" fmla="*/ 3 w 640"/>
                <a:gd name="T55" fmla="*/ 0 h 450"/>
                <a:gd name="T56" fmla="*/ 4 w 640"/>
                <a:gd name="T57" fmla="*/ 0 h 450"/>
                <a:gd name="T58" fmla="*/ 4 w 640"/>
                <a:gd name="T59" fmla="*/ 0 h 450"/>
                <a:gd name="T60" fmla="*/ 5 w 640"/>
                <a:gd name="T61" fmla="*/ 0 h 450"/>
                <a:gd name="T62" fmla="*/ 5 w 640"/>
                <a:gd name="T63" fmla="*/ 0 h 450"/>
                <a:gd name="T64" fmla="*/ 5 w 640"/>
                <a:gd name="T65" fmla="*/ 0 h 450"/>
                <a:gd name="T66" fmla="*/ 5 w 640"/>
                <a:gd name="T67" fmla="*/ 0 h 450"/>
                <a:gd name="T68" fmla="*/ 5 w 640"/>
                <a:gd name="T69" fmla="*/ 1 h 450"/>
                <a:gd name="T70" fmla="*/ 4 w 640"/>
                <a:gd name="T71" fmla="*/ 1 h 450"/>
                <a:gd name="T72" fmla="*/ 4 w 640"/>
                <a:gd name="T73" fmla="*/ 1 h 450"/>
                <a:gd name="T74" fmla="*/ 3 w 640"/>
                <a:gd name="T75" fmla="*/ 1 h 450"/>
                <a:gd name="T76" fmla="*/ 3 w 640"/>
                <a:gd name="T77" fmla="*/ 1 h 450"/>
                <a:gd name="T78" fmla="*/ 3 w 640"/>
                <a:gd name="T79" fmla="*/ 1 h 450"/>
                <a:gd name="T80" fmla="*/ 3 w 640"/>
                <a:gd name="T81" fmla="*/ 1 h 450"/>
                <a:gd name="T82" fmla="*/ 3 w 640"/>
                <a:gd name="T83" fmla="*/ 1 h 450"/>
                <a:gd name="T84" fmla="*/ 3 w 640"/>
                <a:gd name="T85" fmla="*/ 1 h 450"/>
                <a:gd name="T86" fmla="*/ 3 w 640"/>
                <a:gd name="T87" fmla="*/ 1 h 450"/>
                <a:gd name="T88" fmla="*/ 4 w 640"/>
                <a:gd name="T89" fmla="*/ 1 h 450"/>
                <a:gd name="T90" fmla="*/ 4 w 640"/>
                <a:gd name="T91" fmla="*/ 1 h 450"/>
                <a:gd name="T92" fmla="*/ 4 w 640"/>
                <a:gd name="T93" fmla="*/ 2 h 450"/>
                <a:gd name="T94" fmla="*/ 4 w 640"/>
                <a:gd name="T95" fmla="*/ 2 h 450"/>
                <a:gd name="T96" fmla="*/ 3 w 640"/>
                <a:gd name="T97" fmla="*/ 2 h 450"/>
                <a:gd name="T98" fmla="*/ 3 w 640"/>
                <a:gd name="T99" fmla="*/ 2 h 450"/>
                <a:gd name="T100" fmla="*/ 3 w 640"/>
                <a:gd name="T101" fmla="*/ 1 h 450"/>
                <a:gd name="T102" fmla="*/ 3 w 640"/>
                <a:gd name="T103" fmla="*/ 1 h 450"/>
                <a:gd name="T104" fmla="*/ 2 w 640"/>
                <a:gd name="T105" fmla="*/ 1 h 450"/>
                <a:gd name="T106" fmla="*/ 2 w 640"/>
                <a:gd name="T107" fmla="*/ 1 h 450"/>
                <a:gd name="T108" fmla="*/ 2 w 640"/>
                <a:gd name="T109" fmla="*/ 1 h 450"/>
                <a:gd name="T110" fmla="*/ 3 w 640"/>
                <a:gd name="T111" fmla="*/ 1 h 450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640" h="450">
                  <a:moveTo>
                    <a:pt x="305" y="265"/>
                  </a:moveTo>
                  <a:lnTo>
                    <a:pt x="311" y="298"/>
                  </a:lnTo>
                  <a:lnTo>
                    <a:pt x="311" y="330"/>
                  </a:lnTo>
                  <a:lnTo>
                    <a:pt x="306" y="361"/>
                  </a:lnTo>
                  <a:lnTo>
                    <a:pt x="296" y="384"/>
                  </a:lnTo>
                  <a:lnTo>
                    <a:pt x="284" y="401"/>
                  </a:lnTo>
                  <a:lnTo>
                    <a:pt x="275" y="416"/>
                  </a:lnTo>
                  <a:lnTo>
                    <a:pt x="268" y="433"/>
                  </a:lnTo>
                  <a:lnTo>
                    <a:pt x="262" y="450"/>
                  </a:lnTo>
                  <a:lnTo>
                    <a:pt x="261" y="444"/>
                  </a:lnTo>
                  <a:lnTo>
                    <a:pt x="258" y="435"/>
                  </a:lnTo>
                  <a:lnTo>
                    <a:pt x="253" y="425"/>
                  </a:lnTo>
                  <a:lnTo>
                    <a:pt x="246" y="414"/>
                  </a:lnTo>
                  <a:lnTo>
                    <a:pt x="239" y="403"/>
                  </a:lnTo>
                  <a:lnTo>
                    <a:pt x="231" y="392"/>
                  </a:lnTo>
                  <a:lnTo>
                    <a:pt x="223" y="382"/>
                  </a:lnTo>
                  <a:lnTo>
                    <a:pt x="215" y="375"/>
                  </a:lnTo>
                  <a:lnTo>
                    <a:pt x="207" y="368"/>
                  </a:lnTo>
                  <a:lnTo>
                    <a:pt x="200" y="360"/>
                  </a:lnTo>
                  <a:lnTo>
                    <a:pt x="194" y="353"/>
                  </a:lnTo>
                  <a:lnTo>
                    <a:pt x="190" y="345"/>
                  </a:lnTo>
                  <a:lnTo>
                    <a:pt x="181" y="320"/>
                  </a:lnTo>
                  <a:lnTo>
                    <a:pt x="178" y="295"/>
                  </a:lnTo>
                  <a:lnTo>
                    <a:pt x="179" y="273"/>
                  </a:lnTo>
                  <a:lnTo>
                    <a:pt x="182" y="257"/>
                  </a:lnTo>
                  <a:lnTo>
                    <a:pt x="184" y="248"/>
                  </a:lnTo>
                  <a:lnTo>
                    <a:pt x="189" y="239"/>
                  </a:lnTo>
                  <a:lnTo>
                    <a:pt x="194" y="231"/>
                  </a:lnTo>
                  <a:lnTo>
                    <a:pt x="201" y="222"/>
                  </a:lnTo>
                  <a:lnTo>
                    <a:pt x="207" y="212"/>
                  </a:lnTo>
                  <a:lnTo>
                    <a:pt x="214" y="202"/>
                  </a:lnTo>
                  <a:lnTo>
                    <a:pt x="221" y="192"/>
                  </a:lnTo>
                  <a:lnTo>
                    <a:pt x="227" y="181"/>
                  </a:lnTo>
                  <a:lnTo>
                    <a:pt x="229" y="174"/>
                  </a:lnTo>
                  <a:lnTo>
                    <a:pt x="229" y="167"/>
                  </a:lnTo>
                  <a:lnTo>
                    <a:pt x="228" y="162"/>
                  </a:lnTo>
                  <a:lnTo>
                    <a:pt x="226" y="160"/>
                  </a:lnTo>
                  <a:lnTo>
                    <a:pt x="221" y="164"/>
                  </a:lnTo>
                  <a:lnTo>
                    <a:pt x="217" y="169"/>
                  </a:lnTo>
                  <a:lnTo>
                    <a:pt x="215" y="175"/>
                  </a:lnTo>
                  <a:lnTo>
                    <a:pt x="213" y="181"/>
                  </a:lnTo>
                  <a:lnTo>
                    <a:pt x="211" y="192"/>
                  </a:lnTo>
                  <a:lnTo>
                    <a:pt x="207" y="201"/>
                  </a:lnTo>
                  <a:lnTo>
                    <a:pt x="203" y="209"/>
                  </a:lnTo>
                  <a:lnTo>
                    <a:pt x="198" y="217"/>
                  </a:lnTo>
                  <a:lnTo>
                    <a:pt x="188" y="232"/>
                  </a:lnTo>
                  <a:lnTo>
                    <a:pt x="175" y="245"/>
                  </a:lnTo>
                  <a:lnTo>
                    <a:pt x="161" y="256"/>
                  </a:lnTo>
                  <a:lnTo>
                    <a:pt x="146" y="264"/>
                  </a:lnTo>
                  <a:lnTo>
                    <a:pt x="131" y="270"/>
                  </a:lnTo>
                  <a:lnTo>
                    <a:pt x="116" y="275"/>
                  </a:lnTo>
                  <a:lnTo>
                    <a:pt x="102" y="276"/>
                  </a:lnTo>
                  <a:lnTo>
                    <a:pt x="88" y="276"/>
                  </a:lnTo>
                  <a:lnTo>
                    <a:pt x="84" y="276"/>
                  </a:lnTo>
                  <a:lnTo>
                    <a:pt x="80" y="275"/>
                  </a:lnTo>
                  <a:lnTo>
                    <a:pt x="76" y="273"/>
                  </a:lnTo>
                  <a:lnTo>
                    <a:pt x="72" y="272"/>
                  </a:lnTo>
                  <a:lnTo>
                    <a:pt x="64" y="270"/>
                  </a:lnTo>
                  <a:lnTo>
                    <a:pt x="56" y="267"/>
                  </a:lnTo>
                  <a:lnTo>
                    <a:pt x="48" y="262"/>
                  </a:lnTo>
                  <a:lnTo>
                    <a:pt x="40" y="258"/>
                  </a:lnTo>
                  <a:lnTo>
                    <a:pt x="31" y="254"/>
                  </a:lnTo>
                  <a:lnTo>
                    <a:pt x="22" y="249"/>
                  </a:lnTo>
                  <a:lnTo>
                    <a:pt x="11" y="245"/>
                  </a:lnTo>
                  <a:lnTo>
                    <a:pt x="0" y="240"/>
                  </a:lnTo>
                  <a:lnTo>
                    <a:pt x="7" y="238"/>
                  </a:lnTo>
                  <a:lnTo>
                    <a:pt x="14" y="235"/>
                  </a:lnTo>
                  <a:lnTo>
                    <a:pt x="23" y="233"/>
                  </a:lnTo>
                  <a:lnTo>
                    <a:pt x="32" y="230"/>
                  </a:lnTo>
                  <a:lnTo>
                    <a:pt x="40" y="226"/>
                  </a:lnTo>
                  <a:lnTo>
                    <a:pt x="48" y="220"/>
                  </a:lnTo>
                  <a:lnTo>
                    <a:pt x="55" y="215"/>
                  </a:lnTo>
                  <a:lnTo>
                    <a:pt x="60" y="207"/>
                  </a:lnTo>
                  <a:lnTo>
                    <a:pt x="65" y="195"/>
                  </a:lnTo>
                  <a:lnTo>
                    <a:pt x="75" y="182"/>
                  </a:lnTo>
                  <a:lnTo>
                    <a:pt x="85" y="170"/>
                  </a:lnTo>
                  <a:lnTo>
                    <a:pt x="99" y="157"/>
                  </a:lnTo>
                  <a:lnTo>
                    <a:pt x="113" y="148"/>
                  </a:lnTo>
                  <a:lnTo>
                    <a:pt x="128" y="141"/>
                  </a:lnTo>
                  <a:lnTo>
                    <a:pt x="144" y="137"/>
                  </a:lnTo>
                  <a:lnTo>
                    <a:pt x="161" y="140"/>
                  </a:lnTo>
                  <a:lnTo>
                    <a:pt x="168" y="143"/>
                  </a:lnTo>
                  <a:lnTo>
                    <a:pt x="176" y="144"/>
                  </a:lnTo>
                  <a:lnTo>
                    <a:pt x="183" y="143"/>
                  </a:lnTo>
                  <a:lnTo>
                    <a:pt x="188" y="140"/>
                  </a:lnTo>
                  <a:lnTo>
                    <a:pt x="191" y="136"/>
                  </a:lnTo>
                  <a:lnTo>
                    <a:pt x="194" y="136"/>
                  </a:lnTo>
                  <a:lnTo>
                    <a:pt x="198" y="137"/>
                  </a:lnTo>
                  <a:lnTo>
                    <a:pt x="201" y="139"/>
                  </a:lnTo>
                  <a:lnTo>
                    <a:pt x="196" y="143"/>
                  </a:lnTo>
                  <a:lnTo>
                    <a:pt x="190" y="150"/>
                  </a:lnTo>
                  <a:lnTo>
                    <a:pt x="186" y="157"/>
                  </a:lnTo>
                  <a:lnTo>
                    <a:pt x="185" y="164"/>
                  </a:lnTo>
                  <a:lnTo>
                    <a:pt x="185" y="165"/>
                  </a:lnTo>
                  <a:lnTo>
                    <a:pt x="186" y="166"/>
                  </a:lnTo>
                  <a:lnTo>
                    <a:pt x="186" y="169"/>
                  </a:lnTo>
                  <a:lnTo>
                    <a:pt x="188" y="170"/>
                  </a:lnTo>
                  <a:lnTo>
                    <a:pt x="189" y="171"/>
                  </a:lnTo>
                  <a:lnTo>
                    <a:pt x="190" y="171"/>
                  </a:lnTo>
                  <a:lnTo>
                    <a:pt x="192" y="172"/>
                  </a:lnTo>
                  <a:lnTo>
                    <a:pt x="193" y="173"/>
                  </a:lnTo>
                  <a:lnTo>
                    <a:pt x="199" y="174"/>
                  </a:lnTo>
                  <a:lnTo>
                    <a:pt x="205" y="173"/>
                  </a:lnTo>
                  <a:lnTo>
                    <a:pt x="211" y="170"/>
                  </a:lnTo>
                  <a:lnTo>
                    <a:pt x="214" y="166"/>
                  </a:lnTo>
                  <a:lnTo>
                    <a:pt x="217" y="160"/>
                  </a:lnTo>
                  <a:lnTo>
                    <a:pt x="217" y="154"/>
                  </a:lnTo>
                  <a:lnTo>
                    <a:pt x="216" y="147"/>
                  </a:lnTo>
                  <a:lnTo>
                    <a:pt x="214" y="142"/>
                  </a:lnTo>
                  <a:lnTo>
                    <a:pt x="212" y="139"/>
                  </a:lnTo>
                  <a:lnTo>
                    <a:pt x="212" y="136"/>
                  </a:lnTo>
                  <a:lnTo>
                    <a:pt x="213" y="135"/>
                  </a:lnTo>
                  <a:lnTo>
                    <a:pt x="215" y="134"/>
                  </a:lnTo>
                  <a:lnTo>
                    <a:pt x="217" y="134"/>
                  </a:lnTo>
                  <a:lnTo>
                    <a:pt x="219" y="137"/>
                  </a:lnTo>
                  <a:lnTo>
                    <a:pt x="220" y="141"/>
                  </a:lnTo>
                  <a:lnTo>
                    <a:pt x="221" y="144"/>
                  </a:lnTo>
                  <a:lnTo>
                    <a:pt x="222" y="149"/>
                  </a:lnTo>
                  <a:lnTo>
                    <a:pt x="227" y="154"/>
                  </a:lnTo>
                  <a:lnTo>
                    <a:pt x="232" y="155"/>
                  </a:lnTo>
                  <a:lnTo>
                    <a:pt x="242" y="150"/>
                  </a:lnTo>
                  <a:lnTo>
                    <a:pt x="245" y="154"/>
                  </a:lnTo>
                  <a:lnTo>
                    <a:pt x="250" y="156"/>
                  </a:lnTo>
                  <a:lnTo>
                    <a:pt x="255" y="158"/>
                  </a:lnTo>
                  <a:lnTo>
                    <a:pt x="261" y="158"/>
                  </a:lnTo>
                  <a:lnTo>
                    <a:pt x="266" y="157"/>
                  </a:lnTo>
                  <a:lnTo>
                    <a:pt x="272" y="154"/>
                  </a:lnTo>
                  <a:lnTo>
                    <a:pt x="276" y="149"/>
                  </a:lnTo>
                  <a:lnTo>
                    <a:pt x="280" y="141"/>
                  </a:lnTo>
                  <a:lnTo>
                    <a:pt x="283" y="140"/>
                  </a:lnTo>
                  <a:lnTo>
                    <a:pt x="287" y="139"/>
                  </a:lnTo>
                  <a:lnTo>
                    <a:pt x="291" y="136"/>
                  </a:lnTo>
                  <a:lnTo>
                    <a:pt x="297" y="135"/>
                  </a:lnTo>
                  <a:lnTo>
                    <a:pt x="302" y="134"/>
                  </a:lnTo>
                  <a:lnTo>
                    <a:pt x="307" y="133"/>
                  </a:lnTo>
                  <a:lnTo>
                    <a:pt x="313" y="132"/>
                  </a:lnTo>
                  <a:lnTo>
                    <a:pt x="319" y="131"/>
                  </a:lnTo>
                  <a:lnTo>
                    <a:pt x="328" y="125"/>
                  </a:lnTo>
                  <a:lnTo>
                    <a:pt x="336" y="113"/>
                  </a:lnTo>
                  <a:lnTo>
                    <a:pt x="343" y="95"/>
                  </a:lnTo>
                  <a:lnTo>
                    <a:pt x="351" y="72"/>
                  </a:lnTo>
                  <a:lnTo>
                    <a:pt x="364" y="46"/>
                  </a:lnTo>
                  <a:lnTo>
                    <a:pt x="381" y="27"/>
                  </a:lnTo>
                  <a:lnTo>
                    <a:pt x="399" y="14"/>
                  </a:lnTo>
                  <a:lnTo>
                    <a:pt x="419" y="6"/>
                  </a:lnTo>
                  <a:lnTo>
                    <a:pt x="437" y="1"/>
                  </a:lnTo>
                  <a:lnTo>
                    <a:pt x="454" y="0"/>
                  </a:lnTo>
                  <a:lnTo>
                    <a:pt x="466" y="0"/>
                  </a:lnTo>
                  <a:lnTo>
                    <a:pt x="473" y="0"/>
                  </a:lnTo>
                  <a:lnTo>
                    <a:pt x="479" y="0"/>
                  </a:lnTo>
                  <a:lnTo>
                    <a:pt x="486" y="1"/>
                  </a:lnTo>
                  <a:lnTo>
                    <a:pt x="495" y="3"/>
                  </a:lnTo>
                  <a:lnTo>
                    <a:pt x="505" y="4"/>
                  </a:lnTo>
                  <a:lnTo>
                    <a:pt x="517" y="6"/>
                  </a:lnTo>
                  <a:lnTo>
                    <a:pt x="527" y="9"/>
                  </a:lnTo>
                  <a:lnTo>
                    <a:pt x="539" y="13"/>
                  </a:lnTo>
                  <a:lnTo>
                    <a:pt x="548" y="18"/>
                  </a:lnTo>
                  <a:lnTo>
                    <a:pt x="557" y="22"/>
                  </a:lnTo>
                  <a:lnTo>
                    <a:pt x="568" y="26"/>
                  </a:lnTo>
                  <a:lnTo>
                    <a:pt x="579" y="28"/>
                  </a:lnTo>
                  <a:lnTo>
                    <a:pt x="589" y="30"/>
                  </a:lnTo>
                  <a:lnTo>
                    <a:pt x="601" y="31"/>
                  </a:lnTo>
                  <a:lnTo>
                    <a:pt x="611" y="31"/>
                  </a:lnTo>
                  <a:lnTo>
                    <a:pt x="621" y="31"/>
                  </a:lnTo>
                  <a:lnTo>
                    <a:pt x="630" y="30"/>
                  </a:lnTo>
                  <a:lnTo>
                    <a:pt x="640" y="30"/>
                  </a:lnTo>
                  <a:lnTo>
                    <a:pt x="640" y="35"/>
                  </a:lnTo>
                  <a:lnTo>
                    <a:pt x="636" y="39"/>
                  </a:lnTo>
                  <a:lnTo>
                    <a:pt x="631" y="44"/>
                  </a:lnTo>
                  <a:lnTo>
                    <a:pt x="622" y="57"/>
                  </a:lnTo>
                  <a:lnTo>
                    <a:pt x="610" y="73"/>
                  </a:lnTo>
                  <a:lnTo>
                    <a:pt x="596" y="90"/>
                  </a:lnTo>
                  <a:lnTo>
                    <a:pt x="583" y="107"/>
                  </a:lnTo>
                  <a:lnTo>
                    <a:pt x="568" y="125"/>
                  </a:lnTo>
                  <a:lnTo>
                    <a:pt x="553" y="140"/>
                  </a:lnTo>
                  <a:lnTo>
                    <a:pt x="538" y="151"/>
                  </a:lnTo>
                  <a:lnTo>
                    <a:pt x="524" y="158"/>
                  </a:lnTo>
                  <a:lnTo>
                    <a:pt x="515" y="160"/>
                  </a:lnTo>
                  <a:lnTo>
                    <a:pt x="504" y="164"/>
                  </a:lnTo>
                  <a:lnTo>
                    <a:pt x="490" y="169"/>
                  </a:lnTo>
                  <a:lnTo>
                    <a:pt x="477" y="172"/>
                  </a:lnTo>
                  <a:lnTo>
                    <a:pt x="463" y="177"/>
                  </a:lnTo>
                  <a:lnTo>
                    <a:pt x="449" y="180"/>
                  </a:lnTo>
                  <a:lnTo>
                    <a:pt x="436" y="182"/>
                  </a:lnTo>
                  <a:lnTo>
                    <a:pt x="425" y="184"/>
                  </a:lnTo>
                  <a:lnTo>
                    <a:pt x="414" y="182"/>
                  </a:lnTo>
                  <a:lnTo>
                    <a:pt x="402" y="180"/>
                  </a:lnTo>
                  <a:lnTo>
                    <a:pt x="388" y="177"/>
                  </a:lnTo>
                  <a:lnTo>
                    <a:pt x="375" y="172"/>
                  </a:lnTo>
                  <a:lnTo>
                    <a:pt x="364" y="169"/>
                  </a:lnTo>
                  <a:lnTo>
                    <a:pt x="353" y="164"/>
                  </a:lnTo>
                  <a:lnTo>
                    <a:pt x="345" y="160"/>
                  </a:lnTo>
                  <a:lnTo>
                    <a:pt x="341" y="158"/>
                  </a:lnTo>
                  <a:lnTo>
                    <a:pt x="336" y="155"/>
                  </a:lnTo>
                  <a:lnTo>
                    <a:pt x="331" y="151"/>
                  </a:lnTo>
                  <a:lnTo>
                    <a:pt x="326" y="148"/>
                  </a:lnTo>
                  <a:lnTo>
                    <a:pt x="321" y="145"/>
                  </a:lnTo>
                  <a:lnTo>
                    <a:pt x="318" y="144"/>
                  </a:lnTo>
                  <a:lnTo>
                    <a:pt x="313" y="144"/>
                  </a:lnTo>
                  <a:lnTo>
                    <a:pt x="307" y="144"/>
                  </a:lnTo>
                  <a:lnTo>
                    <a:pt x="302" y="145"/>
                  </a:lnTo>
                  <a:lnTo>
                    <a:pt x="296" y="147"/>
                  </a:lnTo>
                  <a:lnTo>
                    <a:pt x="291" y="148"/>
                  </a:lnTo>
                  <a:lnTo>
                    <a:pt x="287" y="150"/>
                  </a:lnTo>
                  <a:lnTo>
                    <a:pt x="283" y="151"/>
                  </a:lnTo>
                  <a:lnTo>
                    <a:pt x="279" y="155"/>
                  </a:lnTo>
                  <a:lnTo>
                    <a:pt x="277" y="158"/>
                  </a:lnTo>
                  <a:lnTo>
                    <a:pt x="279" y="160"/>
                  </a:lnTo>
                  <a:lnTo>
                    <a:pt x="282" y="163"/>
                  </a:lnTo>
                  <a:lnTo>
                    <a:pt x="285" y="164"/>
                  </a:lnTo>
                  <a:lnTo>
                    <a:pt x="290" y="164"/>
                  </a:lnTo>
                  <a:lnTo>
                    <a:pt x="295" y="163"/>
                  </a:lnTo>
                  <a:lnTo>
                    <a:pt x="300" y="163"/>
                  </a:lnTo>
                  <a:lnTo>
                    <a:pt x="306" y="162"/>
                  </a:lnTo>
                  <a:lnTo>
                    <a:pt x="313" y="162"/>
                  </a:lnTo>
                  <a:lnTo>
                    <a:pt x="320" y="160"/>
                  </a:lnTo>
                  <a:lnTo>
                    <a:pt x="326" y="159"/>
                  </a:lnTo>
                  <a:lnTo>
                    <a:pt x="333" y="158"/>
                  </a:lnTo>
                  <a:lnTo>
                    <a:pt x="338" y="158"/>
                  </a:lnTo>
                  <a:lnTo>
                    <a:pt x="346" y="159"/>
                  </a:lnTo>
                  <a:lnTo>
                    <a:pt x="355" y="160"/>
                  </a:lnTo>
                  <a:lnTo>
                    <a:pt x="365" y="164"/>
                  </a:lnTo>
                  <a:lnTo>
                    <a:pt x="376" y="169"/>
                  </a:lnTo>
                  <a:lnTo>
                    <a:pt x="391" y="174"/>
                  </a:lnTo>
                  <a:lnTo>
                    <a:pt x="409" y="182"/>
                  </a:lnTo>
                  <a:lnTo>
                    <a:pt x="422" y="190"/>
                  </a:lnTo>
                  <a:lnTo>
                    <a:pt x="434" y="202"/>
                  </a:lnTo>
                  <a:lnTo>
                    <a:pt x="446" y="216"/>
                  </a:lnTo>
                  <a:lnTo>
                    <a:pt x="455" y="231"/>
                  </a:lnTo>
                  <a:lnTo>
                    <a:pt x="464" y="248"/>
                  </a:lnTo>
                  <a:lnTo>
                    <a:pt x="470" y="265"/>
                  </a:lnTo>
                  <a:lnTo>
                    <a:pt x="475" y="285"/>
                  </a:lnTo>
                  <a:lnTo>
                    <a:pt x="479" y="303"/>
                  </a:lnTo>
                  <a:lnTo>
                    <a:pt x="480" y="316"/>
                  </a:lnTo>
                  <a:lnTo>
                    <a:pt x="481" y="328"/>
                  </a:lnTo>
                  <a:lnTo>
                    <a:pt x="480" y="339"/>
                  </a:lnTo>
                  <a:lnTo>
                    <a:pt x="479" y="351"/>
                  </a:lnTo>
                  <a:lnTo>
                    <a:pt x="472" y="343"/>
                  </a:lnTo>
                  <a:lnTo>
                    <a:pt x="460" y="335"/>
                  </a:lnTo>
                  <a:lnTo>
                    <a:pt x="448" y="328"/>
                  </a:lnTo>
                  <a:lnTo>
                    <a:pt x="433" y="321"/>
                  </a:lnTo>
                  <a:lnTo>
                    <a:pt x="417" y="316"/>
                  </a:lnTo>
                  <a:lnTo>
                    <a:pt x="401" y="312"/>
                  </a:lnTo>
                  <a:lnTo>
                    <a:pt x="386" y="308"/>
                  </a:lnTo>
                  <a:lnTo>
                    <a:pt x="372" y="306"/>
                  </a:lnTo>
                  <a:lnTo>
                    <a:pt x="364" y="305"/>
                  </a:lnTo>
                  <a:lnTo>
                    <a:pt x="355" y="302"/>
                  </a:lnTo>
                  <a:lnTo>
                    <a:pt x="344" y="300"/>
                  </a:lnTo>
                  <a:lnTo>
                    <a:pt x="335" y="297"/>
                  </a:lnTo>
                  <a:lnTo>
                    <a:pt x="326" y="292"/>
                  </a:lnTo>
                  <a:lnTo>
                    <a:pt x="317" y="284"/>
                  </a:lnTo>
                  <a:lnTo>
                    <a:pt x="310" y="275"/>
                  </a:lnTo>
                  <a:lnTo>
                    <a:pt x="304" y="263"/>
                  </a:lnTo>
                  <a:lnTo>
                    <a:pt x="296" y="247"/>
                  </a:lnTo>
                  <a:lnTo>
                    <a:pt x="289" y="234"/>
                  </a:lnTo>
                  <a:lnTo>
                    <a:pt x="284" y="219"/>
                  </a:lnTo>
                  <a:lnTo>
                    <a:pt x="284" y="199"/>
                  </a:lnTo>
                  <a:lnTo>
                    <a:pt x="284" y="193"/>
                  </a:lnTo>
                  <a:lnTo>
                    <a:pt x="281" y="186"/>
                  </a:lnTo>
                  <a:lnTo>
                    <a:pt x="277" y="181"/>
                  </a:lnTo>
                  <a:lnTo>
                    <a:pt x="272" y="175"/>
                  </a:lnTo>
                  <a:lnTo>
                    <a:pt x="266" y="172"/>
                  </a:lnTo>
                  <a:lnTo>
                    <a:pt x="260" y="167"/>
                  </a:lnTo>
                  <a:lnTo>
                    <a:pt x="255" y="165"/>
                  </a:lnTo>
                  <a:lnTo>
                    <a:pt x="251" y="163"/>
                  </a:lnTo>
                  <a:lnTo>
                    <a:pt x="245" y="160"/>
                  </a:lnTo>
                  <a:lnTo>
                    <a:pt x="239" y="158"/>
                  </a:lnTo>
                  <a:lnTo>
                    <a:pt x="236" y="159"/>
                  </a:lnTo>
                  <a:lnTo>
                    <a:pt x="235" y="162"/>
                  </a:lnTo>
                  <a:lnTo>
                    <a:pt x="236" y="166"/>
                  </a:lnTo>
                  <a:lnTo>
                    <a:pt x="236" y="172"/>
                  </a:lnTo>
                  <a:lnTo>
                    <a:pt x="238" y="177"/>
                  </a:lnTo>
                  <a:lnTo>
                    <a:pt x="241" y="182"/>
                  </a:lnTo>
                  <a:lnTo>
                    <a:pt x="244" y="186"/>
                  </a:lnTo>
                  <a:lnTo>
                    <a:pt x="251" y="192"/>
                  </a:lnTo>
                  <a:lnTo>
                    <a:pt x="259" y="200"/>
                  </a:lnTo>
                  <a:lnTo>
                    <a:pt x="269" y="209"/>
                  </a:lnTo>
                  <a:lnTo>
                    <a:pt x="280" y="220"/>
                  </a:lnTo>
                  <a:lnTo>
                    <a:pt x="290" y="233"/>
                  </a:lnTo>
                  <a:lnTo>
                    <a:pt x="298" y="248"/>
                  </a:lnTo>
                  <a:lnTo>
                    <a:pt x="305" y="265"/>
                  </a:lnTo>
                  <a:close/>
                </a:path>
              </a:pathLst>
            </a:custGeom>
            <a:solidFill>
              <a:srgbClr val="FF00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437" name="Freeform 311"/>
            <p:cNvSpPr>
              <a:spLocks/>
            </p:cNvSpPr>
            <p:nvPr/>
          </p:nvSpPr>
          <p:spPr bwMode="auto">
            <a:xfrm>
              <a:off x="12" y="250"/>
              <a:ext cx="96" cy="98"/>
            </a:xfrm>
            <a:custGeom>
              <a:avLst/>
              <a:gdLst>
                <a:gd name="T0" fmla="*/ 1 w 193"/>
                <a:gd name="T1" fmla="*/ 2 h 196"/>
                <a:gd name="T2" fmla="*/ 1 w 193"/>
                <a:gd name="T3" fmla="*/ 2 h 196"/>
                <a:gd name="T4" fmla="*/ 1 w 193"/>
                <a:gd name="T5" fmla="*/ 2 h 196"/>
                <a:gd name="T6" fmla="*/ 1 w 193"/>
                <a:gd name="T7" fmla="*/ 2 h 196"/>
                <a:gd name="T8" fmla="*/ 1 w 193"/>
                <a:gd name="T9" fmla="*/ 2 h 196"/>
                <a:gd name="T10" fmla="*/ 1 w 193"/>
                <a:gd name="T11" fmla="*/ 2 h 196"/>
                <a:gd name="T12" fmla="*/ 1 w 193"/>
                <a:gd name="T13" fmla="*/ 2 h 196"/>
                <a:gd name="T14" fmla="*/ 1 w 193"/>
                <a:gd name="T15" fmla="*/ 2 h 196"/>
                <a:gd name="T16" fmla="*/ 1 w 193"/>
                <a:gd name="T17" fmla="*/ 2 h 196"/>
                <a:gd name="T18" fmla="*/ 1 w 193"/>
                <a:gd name="T19" fmla="*/ 2 h 196"/>
                <a:gd name="T20" fmla="*/ 1 w 193"/>
                <a:gd name="T21" fmla="*/ 2 h 196"/>
                <a:gd name="T22" fmla="*/ 1 w 193"/>
                <a:gd name="T23" fmla="*/ 2 h 196"/>
                <a:gd name="T24" fmla="*/ 1 w 193"/>
                <a:gd name="T25" fmla="*/ 2 h 196"/>
                <a:gd name="T26" fmla="*/ 1 w 193"/>
                <a:gd name="T27" fmla="*/ 2 h 196"/>
                <a:gd name="T28" fmla="*/ 1 w 193"/>
                <a:gd name="T29" fmla="*/ 2 h 196"/>
                <a:gd name="T30" fmla="*/ 1 w 193"/>
                <a:gd name="T31" fmla="*/ 2 h 196"/>
                <a:gd name="T32" fmla="*/ 1 w 193"/>
                <a:gd name="T33" fmla="*/ 2 h 196"/>
                <a:gd name="T34" fmla="*/ 1 w 193"/>
                <a:gd name="T35" fmla="*/ 2 h 196"/>
                <a:gd name="T36" fmla="*/ 1 w 193"/>
                <a:gd name="T37" fmla="*/ 1 h 196"/>
                <a:gd name="T38" fmla="*/ 1 w 193"/>
                <a:gd name="T39" fmla="*/ 1 h 196"/>
                <a:gd name="T40" fmla="*/ 1 w 193"/>
                <a:gd name="T41" fmla="*/ 1 h 196"/>
                <a:gd name="T42" fmla="*/ 0 w 193"/>
                <a:gd name="T43" fmla="*/ 1 h 196"/>
                <a:gd name="T44" fmla="*/ 0 w 193"/>
                <a:gd name="T45" fmla="*/ 1 h 196"/>
                <a:gd name="T46" fmla="*/ 0 w 193"/>
                <a:gd name="T47" fmla="*/ 1 h 196"/>
                <a:gd name="T48" fmla="*/ 0 w 193"/>
                <a:gd name="T49" fmla="*/ 1 h 196"/>
                <a:gd name="T50" fmla="*/ 0 w 193"/>
                <a:gd name="T51" fmla="*/ 1 h 196"/>
                <a:gd name="T52" fmla="*/ 0 w 193"/>
                <a:gd name="T53" fmla="*/ 1 h 196"/>
                <a:gd name="T54" fmla="*/ 0 w 193"/>
                <a:gd name="T55" fmla="*/ 1 h 196"/>
                <a:gd name="T56" fmla="*/ 0 w 193"/>
                <a:gd name="T57" fmla="*/ 1 h 196"/>
                <a:gd name="T58" fmla="*/ 0 w 193"/>
                <a:gd name="T59" fmla="*/ 1 h 196"/>
                <a:gd name="T60" fmla="*/ 0 w 193"/>
                <a:gd name="T61" fmla="*/ 1 h 196"/>
                <a:gd name="T62" fmla="*/ 0 w 193"/>
                <a:gd name="T63" fmla="*/ 2 h 196"/>
                <a:gd name="T64" fmla="*/ 0 w 193"/>
                <a:gd name="T65" fmla="*/ 2 h 196"/>
                <a:gd name="T66" fmla="*/ 0 w 193"/>
                <a:gd name="T67" fmla="*/ 2 h 19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193" h="196">
                  <a:moveTo>
                    <a:pt x="146" y="196"/>
                  </a:moveTo>
                  <a:lnTo>
                    <a:pt x="146" y="189"/>
                  </a:lnTo>
                  <a:lnTo>
                    <a:pt x="149" y="184"/>
                  </a:lnTo>
                  <a:lnTo>
                    <a:pt x="152" y="179"/>
                  </a:lnTo>
                  <a:lnTo>
                    <a:pt x="158" y="177"/>
                  </a:lnTo>
                  <a:lnTo>
                    <a:pt x="164" y="175"/>
                  </a:lnTo>
                  <a:lnTo>
                    <a:pt x="169" y="177"/>
                  </a:lnTo>
                  <a:lnTo>
                    <a:pt x="173" y="179"/>
                  </a:lnTo>
                  <a:lnTo>
                    <a:pt x="174" y="181"/>
                  </a:lnTo>
                  <a:lnTo>
                    <a:pt x="175" y="184"/>
                  </a:lnTo>
                  <a:lnTo>
                    <a:pt x="178" y="184"/>
                  </a:lnTo>
                  <a:lnTo>
                    <a:pt x="181" y="185"/>
                  </a:lnTo>
                  <a:lnTo>
                    <a:pt x="186" y="186"/>
                  </a:lnTo>
                  <a:lnTo>
                    <a:pt x="190" y="187"/>
                  </a:lnTo>
                  <a:lnTo>
                    <a:pt x="193" y="187"/>
                  </a:lnTo>
                  <a:lnTo>
                    <a:pt x="193" y="186"/>
                  </a:lnTo>
                  <a:lnTo>
                    <a:pt x="191" y="182"/>
                  </a:lnTo>
                  <a:lnTo>
                    <a:pt x="189" y="179"/>
                  </a:lnTo>
                  <a:lnTo>
                    <a:pt x="186" y="177"/>
                  </a:lnTo>
                  <a:lnTo>
                    <a:pt x="182" y="173"/>
                  </a:lnTo>
                  <a:lnTo>
                    <a:pt x="178" y="171"/>
                  </a:lnTo>
                  <a:lnTo>
                    <a:pt x="175" y="172"/>
                  </a:lnTo>
                  <a:lnTo>
                    <a:pt x="171" y="173"/>
                  </a:lnTo>
                  <a:lnTo>
                    <a:pt x="166" y="173"/>
                  </a:lnTo>
                  <a:lnTo>
                    <a:pt x="163" y="171"/>
                  </a:lnTo>
                  <a:lnTo>
                    <a:pt x="159" y="166"/>
                  </a:lnTo>
                  <a:lnTo>
                    <a:pt x="157" y="160"/>
                  </a:lnTo>
                  <a:lnTo>
                    <a:pt x="157" y="156"/>
                  </a:lnTo>
                  <a:lnTo>
                    <a:pt x="157" y="152"/>
                  </a:lnTo>
                  <a:lnTo>
                    <a:pt x="158" y="150"/>
                  </a:lnTo>
                  <a:lnTo>
                    <a:pt x="159" y="148"/>
                  </a:lnTo>
                  <a:lnTo>
                    <a:pt x="161" y="147"/>
                  </a:lnTo>
                  <a:lnTo>
                    <a:pt x="163" y="144"/>
                  </a:lnTo>
                  <a:lnTo>
                    <a:pt x="166" y="141"/>
                  </a:lnTo>
                  <a:lnTo>
                    <a:pt x="171" y="139"/>
                  </a:lnTo>
                  <a:lnTo>
                    <a:pt x="174" y="137"/>
                  </a:lnTo>
                  <a:lnTo>
                    <a:pt x="178" y="137"/>
                  </a:lnTo>
                  <a:lnTo>
                    <a:pt x="182" y="118"/>
                  </a:lnTo>
                  <a:lnTo>
                    <a:pt x="181" y="99"/>
                  </a:lnTo>
                  <a:lnTo>
                    <a:pt x="176" y="81"/>
                  </a:lnTo>
                  <a:lnTo>
                    <a:pt x="166" y="65"/>
                  </a:lnTo>
                  <a:lnTo>
                    <a:pt x="151" y="50"/>
                  </a:lnTo>
                  <a:lnTo>
                    <a:pt x="131" y="38"/>
                  </a:lnTo>
                  <a:lnTo>
                    <a:pt x="107" y="28"/>
                  </a:lnTo>
                  <a:lnTo>
                    <a:pt x="78" y="22"/>
                  </a:lnTo>
                  <a:lnTo>
                    <a:pt x="67" y="20"/>
                  </a:lnTo>
                  <a:lnTo>
                    <a:pt x="55" y="18"/>
                  </a:lnTo>
                  <a:lnTo>
                    <a:pt x="44" y="14"/>
                  </a:lnTo>
                  <a:lnTo>
                    <a:pt x="32" y="11"/>
                  </a:lnTo>
                  <a:lnTo>
                    <a:pt x="22" y="8"/>
                  </a:lnTo>
                  <a:lnTo>
                    <a:pt x="13" y="5"/>
                  </a:lnTo>
                  <a:lnTo>
                    <a:pt x="6" y="3"/>
                  </a:lnTo>
                  <a:lnTo>
                    <a:pt x="0" y="0"/>
                  </a:lnTo>
                  <a:lnTo>
                    <a:pt x="7" y="9"/>
                  </a:lnTo>
                  <a:lnTo>
                    <a:pt x="13" y="21"/>
                  </a:lnTo>
                  <a:lnTo>
                    <a:pt x="19" y="34"/>
                  </a:lnTo>
                  <a:lnTo>
                    <a:pt x="23" y="46"/>
                  </a:lnTo>
                  <a:lnTo>
                    <a:pt x="27" y="60"/>
                  </a:lnTo>
                  <a:lnTo>
                    <a:pt x="31" y="74"/>
                  </a:lnTo>
                  <a:lnTo>
                    <a:pt x="35" y="86"/>
                  </a:lnTo>
                  <a:lnTo>
                    <a:pt x="37" y="97"/>
                  </a:lnTo>
                  <a:lnTo>
                    <a:pt x="40" y="110"/>
                  </a:lnTo>
                  <a:lnTo>
                    <a:pt x="45" y="125"/>
                  </a:lnTo>
                  <a:lnTo>
                    <a:pt x="53" y="141"/>
                  </a:lnTo>
                  <a:lnTo>
                    <a:pt x="64" y="157"/>
                  </a:lnTo>
                  <a:lnTo>
                    <a:pt x="77" y="172"/>
                  </a:lnTo>
                  <a:lnTo>
                    <a:pt x="96" y="185"/>
                  </a:lnTo>
                  <a:lnTo>
                    <a:pt x="119" y="193"/>
                  </a:lnTo>
                  <a:lnTo>
                    <a:pt x="146" y="196"/>
                  </a:lnTo>
                  <a:close/>
                </a:path>
              </a:pathLst>
            </a:custGeom>
            <a:solidFill>
              <a:srgbClr val="FF00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438" name="Freeform 312"/>
            <p:cNvSpPr>
              <a:spLocks/>
            </p:cNvSpPr>
            <p:nvPr/>
          </p:nvSpPr>
          <p:spPr bwMode="auto">
            <a:xfrm>
              <a:off x="116" y="308"/>
              <a:ext cx="10" cy="11"/>
            </a:xfrm>
            <a:custGeom>
              <a:avLst/>
              <a:gdLst>
                <a:gd name="T0" fmla="*/ 0 w 20"/>
                <a:gd name="T1" fmla="*/ 1 h 21"/>
                <a:gd name="T2" fmla="*/ 1 w 20"/>
                <a:gd name="T3" fmla="*/ 1 h 21"/>
                <a:gd name="T4" fmla="*/ 1 w 20"/>
                <a:gd name="T5" fmla="*/ 1 h 21"/>
                <a:gd name="T6" fmla="*/ 1 w 20"/>
                <a:gd name="T7" fmla="*/ 0 h 21"/>
                <a:gd name="T8" fmla="*/ 1 w 20"/>
                <a:gd name="T9" fmla="*/ 0 h 21"/>
                <a:gd name="T10" fmla="*/ 1 w 20"/>
                <a:gd name="T11" fmla="*/ 1 h 21"/>
                <a:gd name="T12" fmla="*/ 1 w 20"/>
                <a:gd name="T13" fmla="*/ 1 h 21"/>
                <a:gd name="T14" fmla="*/ 1 w 20"/>
                <a:gd name="T15" fmla="*/ 1 h 21"/>
                <a:gd name="T16" fmla="*/ 1 w 20"/>
                <a:gd name="T17" fmla="*/ 1 h 21"/>
                <a:gd name="T18" fmla="*/ 1 w 20"/>
                <a:gd name="T19" fmla="*/ 1 h 21"/>
                <a:gd name="T20" fmla="*/ 1 w 20"/>
                <a:gd name="T21" fmla="*/ 1 h 21"/>
                <a:gd name="T22" fmla="*/ 1 w 20"/>
                <a:gd name="T23" fmla="*/ 1 h 21"/>
                <a:gd name="T24" fmla="*/ 1 w 20"/>
                <a:gd name="T25" fmla="*/ 1 h 21"/>
                <a:gd name="T26" fmla="*/ 1 w 20"/>
                <a:gd name="T27" fmla="*/ 1 h 21"/>
                <a:gd name="T28" fmla="*/ 1 w 20"/>
                <a:gd name="T29" fmla="*/ 1 h 21"/>
                <a:gd name="T30" fmla="*/ 1 w 20"/>
                <a:gd name="T31" fmla="*/ 1 h 21"/>
                <a:gd name="T32" fmla="*/ 0 w 20"/>
                <a:gd name="T33" fmla="*/ 1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0" h="21">
                  <a:moveTo>
                    <a:pt x="0" y="8"/>
                  </a:moveTo>
                  <a:lnTo>
                    <a:pt x="2" y="3"/>
                  </a:lnTo>
                  <a:lnTo>
                    <a:pt x="4" y="1"/>
                  </a:lnTo>
                  <a:lnTo>
                    <a:pt x="7" y="0"/>
                  </a:lnTo>
                  <a:lnTo>
                    <a:pt x="11" y="0"/>
                  </a:lnTo>
                  <a:lnTo>
                    <a:pt x="14" y="1"/>
                  </a:lnTo>
                  <a:lnTo>
                    <a:pt x="18" y="3"/>
                  </a:lnTo>
                  <a:lnTo>
                    <a:pt x="19" y="6"/>
                  </a:lnTo>
                  <a:lnTo>
                    <a:pt x="20" y="10"/>
                  </a:lnTo>
                  <a:lnTo>
                    <a:pt x="19" y="15"/>
                  </a:lnTo>
                  <a:lnTo>
                    <a:pt x="18" y="17"/>
                  </a:lnTo>
                  <a:lnTo>
                    <a:pt x="14" y="19"/>
                  </a:lnTo>
                  <a:lnTo>
                    <a:pt x="12" y="21"/>
                  </a:lnTo>
                  <a:lnTo>
                    <a:pt x="9" y="19"/>
                  </a:lnTo>
                  <a:lnTo>
                    <a:pt x="4" y="16"/>
                  </a:lnTo>
                  <a:lnTo>
                    <a:pt x="2" y="12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439" name="Freeform 313"/>
            <p:cNvSpPr>
              <a:spLocks/>
            </p:cNvSpPr>
            <p:nvPr/>
          </p:nvSpPr>
          <p:spPr bwMode="auto">
            <a:xfrm>
              <a:off x="136" y="322"/>
              <a:ext cx="11" cy="11"/>
            </a:xfrm>
            <a:custGeom>
              <a:avLst/>
              <a:gdLst>
                <a:gd name="T0" fmla="*/ 1 w 22"/>
                <a:gd name="T1" fmla="*/ 1 h 22"/>
                <a:gd name="T2" fmla="*/ 1 w 22"/>
                <a:gd name="T3" fmla="*/ 0 h 22"/>
                <a:gd name="T4" fmla="*/ 1 w 22"/>
                <a:gd name="T5" fmla="*/ 0 h 22"/>
                <a:gd name="T6" fmla="*/ 1 w 22"/>
                <a:gd name="T7" fmla="*/ 1 h 22"/>
                <a:gd name="T8" fmla="*/ 1 w 22"/>
                <a:gd name="T9" fmla="*/ 1 h 22"/>
                <a:gd name="T10" fmla="*/ 1 w 22"/>
                <a:gd name="T11" fmla="*/ 1 h 22"/>
                <a:gd name="T12" fmla="*/ 1 w 22"/>
                <a:gd name="T13" fmla="*/ 1 h 22"/>
                <a:gd name="T14" fmla="*/ 1 w 22"/>
                <a:gd name="T15" fmla="*/ 1 h 22"/>
                <a:gd name="T16" fmla="*/ 1 w 22"/>
                <a:gd name="T17" fmla="*/ 1 h 22"/>
                <a:gd name="T18" fmla="*/ 1 w 22"/>
                <a:gd name="T19" fmla="*/ 1 h 22"/>
                <a:gd name="T20" fmla="*/ 1 w 22"/>
                <a:gd name="T21" fmla="*/ 1 h 22"/>
                <a:gd name="T22" fmla="*/ 1 w 22"/>
                <a:gd name="T23" fmla="*/ 1 h 22"/>
                <a:gd name="T24" fmla="*/ 1 w 22"/>
                <a:gd name="T25" fmla="*/ 1 h 22"/>
                <a:gd name="T26" fmla="*/ 1 w 22"/>
                <a:gd name="T27" fmla="*/ 1 h 22"/>
                <a:gd name="T28" fmla="*/ 0 w 22"/>
                <a:gd name="T29" fmla="*/ 1 h 22"/>
                <a:gd name="T30" fmla="*/ 0 w 22"/>
                <a:gd name="T31" fmla="*/ 1 h 22"/>
                <a:gd name="T32" fmla="*/ 1 w 22"/>
                <a:gd name="T33" fmla="*/ 1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2" h="22">
                  <a:moveTo>
                    <a:pt x="2" y="3"/>
                  </a:moveTo>
                  <a:lnTo>
                    <a:pt x="6" y="0"/>
                  </a:lnTo>
                  <a:lnTo>
                    <a:pt x="11" y="0"/>
                  </a:lnTo>
                  <a:lnTo>
                    <a:pt x="16" y="2"/>
                  </a:lnTo>
                  <a:lnTo>
                    <a:pt x="19" y="4"/>
                  </a:lnTo>
                  <a:lnTo>
                    <a:pt x="22" y="7"/>
                  </a:lnTo>
                  <a:lnTo>
                    <a:pt x="22" y="12"/>
                  </a:lnTo>
                  <a:lnTo>
                    <a:pt x="22" y="17"/>
                  </a:lnTo>
                  <a:lnTo>
                    <a:pt x="21" y="20"/>
                  </a:lnTo>
                  <a:lnTo>
                    <a:pt x="17" y="22"/>
                  </a:lnTo>
                  <a:lnTo>
                    <a:pt x="11" y="22"/>
                  </a:lnTo>
                  <a:lnTo>
                    <a:pt x="7" y="20"/>
                  </a:lnTo>
                  <a:lnTo>
                    <a:pt x="3" y="18"/>
                  </a:lnTo>
                  <a:lnTo>
                    <a:pt x="1" y="14"/>
                  </a:lnTo>
                  <a:lnTo>
                    <a:pt x="0" y="10"/>
                  </a:lnTo>
                  <a:lnTo>
                    <a:pt x="0" y="6"/>
                  </a:lnTo>
                  <a:lnTo>
                    <a:pt x="2" y="3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440" name="Freeform 314"/>
            <p:cNvSpPr>
              <a:spLocks/>
            </p:cNvSpPr>
            <p:nvPr/>
          </p:nvSpPr>
          <p:spPr bwMode="auto">
            <a:xfrm>
              <a:off x="112" y="335"/>
              <a:ext cx="10" cy="11"/>
            </a:xfrm>
            <a:custGeom>
              <a:avLst/>
              <a:gdLst>
                <a:gd name="T0" fmla="*/ 0 w 21"/>
                <a:gd name="T1" fmla="*/ 1 h 22"/>
                <a:gd name="T2" fmla="*/ 0 w 21"/>
                <a:gd name="T3" fmla="*/ 1 h 22"/>
                <a:gd name="T4" fmla="*/ 0 w 21"/>
                <a:gd name="T5" fmla="*/ 0 h 22"/>
                <a:gd name="T6" fmla="*/ 0 w 21"/>
                <a:gd name="T7" fmla="*/ 0 h 22"/>
                <a:gd name="T8" fmla="*/ 0 w 21"/>
                <a:gd name="T9" fmla="*/ 1 h 22"/>
                <a:gd name="T10" fmla="*/ 0 w 21"/>
                <a:gd name="T11" fmla="*/ 1 h 22"/>
                <a:gd name="T12" fmla="*/ 0 w 21"/>
                <a:gd name="T13" fmla="*/ 1 h 22"/>
                <a:gd name="T14" fmla="*/ 0 w 21"/>
                <a:gd name="T15" fmla="*/ 1 h 22"/>
                <a:gd name="T16" fmla="*/ 0 w 21"/>
                <a:gd name="T17" fmla="*/ 1 h 22"/>
                <a:gd name="T18" fmla="*/ 0 w 21"/>
                <a:gd name="T19" fmla="*/ 1 h 22"/>
                <a:gd name="T20" fmla="*/ 0 w 21"/>
                <a:gd name="T21" fmla="*/ 1 h 22"/>
                <a:gd name="T22" fmla="*/ 0 w 21"/>
                <a:gd name="T23" fmla="*/ 1 h 22"/>
                <a:gd name="T24" fmla="*/ 0 w 21"/>
                <a:gd name="T25" fmla="*/ 1 h 22"/>
                <a:gd name="T26" fmla="*/ 0 w 21"/>
                <a:gd name="T27" fmla="*/ 1 h 22"/>
                <a:gd name="T28" fmla="*/ 0 w 21"/>
                <a:gd name="T29" fmla="*/ 1 h 22"/>
                <a:gd name="T30" fmla="*/ 0 w 21"/>
                <a:gd name="T31" fmla="*/ 1 h 22"/>
                <a:gd name="T32" fmla="*/ 0 w 21"/>
                <a:gd name="T33" fmla="*/ 1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1" h="22">
                  <a:moveTo>
                    <a:pt x="3" y="4"/>
                  </a:moveTo>
                  <a:lnTo>
                    <a:pt x="5" y="2"/>
                  </a:lnTo>
                  <a:lnTo>
                    <a:pt x="10" y="0"/>
                  </a:lnTo>
                  <a:lnTo>
                    <a:pt x="14" y="0"/>
                  </a:lnTo>
                  <a:lnTo>
                    <a:pt x="19" y="2"/>
                  </a:lnTo>
                  <a:lnTo>
                    <a:pt x="21" y="7"/>
                  </a:lnTo>
                  <a:lnTo>
                    <a:pt x="21" y="11"/>
                  </a:lnTo>
                  <a:lnTo>
                    <a:pt x="20" y="16"/>
                  </a:lnTo>
                  <a:lnTo>
                    <a:pt x="18" y="19"/>
                  </a:lnTo>
                  <a:lnTo>
                    <a:pt x="14" y="21"/>
                  </a:lnTo>
                  <a:lnTo>
                    <a:pt x="11" y="22"/>
                  </a:lnTo>
                  <a:lnTo>
                    <a:pt x="6" y="22"/>
                  </a:lnTo>
                  <a:lnTo>
                    <a:pt x="3" y="19"/>
                  </a:lnTo>
                  <a:lnTo>
                    <a:pt x="0" y="16"/>
                  </a:lnTo>
                  <a:lnTo>
                    <a:pt x="0" y="11"/>
                  </a:lnTo>
                  <a:lnTo>
                    <a:pt x="2" y="8"/>
                  </a:lnTo>
                  <a:lnTo>
                    <a:pt x="3" y="4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441" name="Freeform 315"/>
            <p:cNvSpPr>
              <a:spLocks/>
            </p:cNvSpPr>
            <p:nvPr/>
          </p:nvSpPr>
          <p:spPr bwMode="auto">
            <a:xfrm>
              <a:off x="94" y="322"/>
              <a:ext cx="11" cy="11"/>
            </a:xfrm>
            <a:custGeom>
              <a:avLst/>
              <a:gdLst>
                <a:gd name="T0" fmla="*/ 1 w 22"/>
                <a:gd name="T1" fmla="*/ 1 h 22"/>
                <a:gd name="T2" fmla="*/ 1 w 22"/>
                <a:gd name="T3" fmla="*/ 1 h 22"/>
                <a:gd name="T4" fmla="*/ 0 w 22"/>
                <a:gd name="T5" fmla="*/ 1 h 22"/>
                <a:gd name="T6" fmla="*/ 0 w 22"/>
                <a:gd name="T7" fmla="*/ 1 h 22"/>
                <a:gd name="T8" fmla="*/ 1 w 22"/>
                <a:gd name="T9" fmla="*/ 1 h 22"/>
                <a:gd name="T10" fmla="*/ 1 w 22"/>
                <a:gd name="T11" fmla="*/ 1 h 22"/>
                <a:gd name="T12" fmla="*/ 1 w 22"/>
                <a:gd name="T13" fmla="*/ 1 h 22"/>
                <a:gd name="T14" fmla="*/ 1 w 22"/>
                <a:gd name="T15" fmla="*/ 1 h 22"/>
                <a:gd name="T16" fmla="*/ 1 w 22"/>
                <a:gd name="T17" fmla="*/ 1 h 22"/>
                <a:gd name="T18" fmla="*/ 1 w 22"/>
                <a:gd name="T19" fmla="*/ 1 h 22"/>
                <a:gd name="T20" fmla="*/ 1 w 22"/>
                <a:gd name="T21" fmla="*/ 1 h 22"/>
                <a:gd name="T22" fmla="*/ 1 w 22"/>
                <a:gd name="T23" fmla="*/ 1 h 22"/>
                <a:gd name="T24" fmla="*/ 1 w 22"/>
                <a:gd name="T25" fmla="*/ 1 h 22"/>
                <a:gd name="T26" fmla="*/ 1 w 22"/>
                <a:gd name="T27" fmla="*/ 1 h 22"/>
                <a:gd name="T28" fmla="*/ 1 w 22"/>
                <a:gd name="T29" fmla="*/ 1 h 22"/>
                <a:gd name="T30" fmla="*/ 1 w 22"/>
                <a:gd name="T31" fmla="*/ 0 h 22"/>
                <a:gd name="T32" fmla="*/ 1 w 22"/>
                <a:gd name="T33" fmla="*/ 1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2" h="22">
                  <a:moveTo>
                    <a:pt x="3" y="1"/>
                  </a:moveTo>
                  <a:lnTo>
                    <a:pt x="1" y="5"/>
                  </a:lnTo>
                  <a:lnTo>
                    <a:pt x="0" y="10"/>
                  </a:lnTo>
                  <a:lnTo>
                    <a:pt x="0" y="14"/>
                  </a:lnTo>
                  <a:lnTo>
                    <a:pt x="1" y="18"/>
                  </a:lnTo>
                  <a:lnTo>
                    <a:pt x="4" y="20"/>
                  </a:lnTo>
                  <a:lnTo>
                    <a:pt x="10" y="22"/>
                  </a:lnTo>
                  <a:lnTo>
                    <a:pt x="15" y="22"/>
                  </a:lnTo>
                  <a:lnTo>
                    <a:pt x="18" y="20"/>
                  </a:lnTo>
                  <a:lnTo>
                    <a:pt x="21" y="16"/>
                  </a:lnTo>
                  <a:lnTo>
                    <a:pt x="22" y="13"/>
                  </a:lnTo>
                  <a:lnTo>
                    <a:pt x="22" y="10"/>
                  </a:lnTo>
                  <a:lnTo>
                    <a:pt x="21" y="6"/>
                  </a:lnTo>
                  <a:lnTo>
                    <a:pt x="17" y="4"/>
                  </a:lnTo>
                  <a:lnTo>
                    <a:pt x="13" y="1"/>
                  </a:lnTo>
                  <a:lnTo>
                    <a:pt x="7" y="0"/>
                  </a:lnTo>
                  <a:lnTo>
                    <a:pt x="3" y="1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442" name="Freeform 316"/>
            <p:cNvSpPr>
              <a:spLocks/>
            </p:cNvSpPr>
            <p:nvPr/>
          </p:nvSpPr>
          <p:spPr bwMode="auto">
            <a:xfrm>
              <a:off x="88" y="342"/>
              <a:ext cx="9" cy="10"/>
            </a:xfrm>
            <a:custGeom>
              <a:avLst/>
              <a:gdLst>
                <a:gd name="T0" fmla="*/ 0 w 19"/>
                <a:gd name="T1" fmla="*/ 1 h 19"/>
                <a:gd name="T2" fmla="*/ 0 w 19"/>
                <a:gd name="T3" fmla="*/ 1 h 19"/>
                <a:gd name="T4" fmla="*/ 0 w 19"/>
                <a:gd name="T5" fmla="*/ 1 h 19"/>
                <a:gd name="T6" fmla="*/ 0 w 19"/>
                <a:gd name="T7" fmla="*/ 1 h 19"/>
                <a:gd name="T8" fmla="*/ 0 w 19"/>
                <a:gd name="T9" fmla="*/ 1 h 19"/>
                <a:gd name="T10" fmla="*/ 0 w 19"/>
                <a:gd name="T11" fmla="*/ 0 h 19"/>
                <a:gd name="T12" fmla="*/ 0 w 19"/>
                <a:gd name="T13" fmla="*/ 1 h 19"/>
                <a:gd name="T14" fmla="*/ 0 w 19"/>
                <a:gd name="T15" fmla="*/ 1 h 19"/>
                <a:gd name="T16" fmla="*/ 0 w 19"/>
                <a:gd name="T17" fmla="*/ 1 h 19"/>
                <a:gd name="T18" fmla="*/ 0 w 19"/>
                <a:gd name="T19" fmla="*/ 1 h 19"/>
                <a:gd name="T20" fmla="*/ 0 w 19"/>
                <a:gd name="T21" fmla="*/ 1 h 19"/>
                <a:gd name="T22" fmla="*/ 0 w 19"/>
                <a:gd name="T23" fmla="*/ 1 h 19"/>
                <a:gd name="T24" fmla="*/ 0 w 19"/>
                <a:gd name="T25" fmla="*/ 1 h 19"/>
                <a:gd name="T26" fmla="*/ 0 w 19"/>
                <a:gd name="T27" fmla="*/ 1 h 19"/>
                <a:gd name="T28" fmla="*/ 0 w 19"/>
                <a:gd name="T29" fmla="*/ 1 h 19"/>
                <a:gd name="T30" fmla="*/ 0 w 19"/>
                <a:gd name="T31" fmla="*/ 1 h 19"/>
                <a:gd name="T32" fmla="*/ 0 w 19"/>
                <a:gd name="T33" fmla="*/ 1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9" h="19">
                  <a:moveTo>
                    <a:pt x="0" y="12"/>
                  </a:moveTo>
                  <a:lnTo>
                    <a:pt x="0" y="9"/>
                  </a:lnTo>
                  <a:lnTo>
                    <a:pt x="0" y="5"/>
                  </a:lnTo>
                  <a:lnTo>
                    <a:pt x="3" y="3"/>
                  </a:lnTo>
                  <a:lnTo>
                    <a:pt x="6" y="1"/>
                  </a:lnTo>
                  <a:lnTo>
                    <a:pt x="12" y="0"/>
                  </a:lnTo>
                  <a:lnTo>
                    <a:pt x="15" y="1"/>
                  </a:lnTo>
                  <a:lnTo>
                    <a:pt x="17" y="3"/>
                  </a:lnTo>
                  <a:lnTo>
                    <a:pt x="19" y="7"/>
                  </a:lnTo>
                  <a:lnTo>
                    <a:pt x="19" y="10"/>
                  </a:lnTo>
                  <a:lnTo>
                    <a:pt x="17" y="15"/>
                  </a:lnTo>
                  <a:lnTo>
                    <a:pt x="14" y="17"/>
                  </a:lnTo>
                  <a:lnTo>
                    <a:pt x="12" y="19"/>
                  </a:lnTo>
                  <a:lnTo>
                    <a:pt x="8" y="19"/>
                  </a:lnTo>
                  <a:lnTo>
                    <a:pt x="5" y="17"/>
                  </a:lnTo>
                  <a:lnTo>
                    <a:pt x="1" y="15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443" name="Freeform 317"/>
            <p:cNvSpPr>
              <a:spLocks/>
            </p:cNvSpPr>
            <p:nvPr/>
          </p:nvSpPr>
          <p:spPr bwMode="auto">
            <a:xfrm>
              <a:off x="105" y="357"/>
              <a:ext cx="8" cy="11"/>
            </a:xfrm>
            <a:custGeom>
              <a:avLst/>
              <a:gdLst>
                <a:gd name="T0" fmla="*/ 1 w 16"/>
                <a:gd name="T1" fmla="*/ 1 h 22"/>
                <a:gd name="T2" fmla="*/ 1 w 16"/>
                <a:gd name="T3" fmla="*/ 1 h 22"/>
                <a:gd name="T4" fmla="*/ 0 w 16"/>
                <a:gd name="T5" fmla="*/ 1 h 22"/>
                <a:gd name="T6" fmla="*/ 0 w 16"/>
                <a:gd name="T7" fmla="*/ 1 h 22"/>
                <a:gd name="T8" fmla="*/ 0 w 16"/>
                <a:gd name="T9" fmla="*/ 1 h 22"/>
                <a:gd name="T10" fmla="*/ 1 w 16"/>
                <a:gd name="T11" fmla="*/ 1 h 22"/>
                <a:gd name="T12" fmla="*/ 1 w 16"/>
                <a:gd name="T13" fmla="*/ 1 h 22"/>
                <a:gd name="T14" fmla="*/ 1 w 16"/>
                <a:gd name="T15" fmla="*/ 1 h 22"/>
                <a:gd name="T16" fmla="*/ 1 w 16"/>
                <a:gd name="T17" fmla="*/ 0 h 22"/>
                <a:gd name="T18" fmla="*/ 1 w 16"/>
                <a:gd name="T19" fmla="*/ 1 h 22"/>
                <a:gd name="T20" fmla="*/ 1 w 16"/>
                <a:gd name="T21" fmla="*/ 1 h 22"/>
                <a:gd name="T22" fmla="*/ 1 w 16"/>
                <a:gd name="T23" fmla="*/ 1 h 22"/>
                <a:gd name="T24" fmla="*/ 1 w 16"/>
                <a:gd name="T25" fmla="*/ 1 h 22"/>
                <a:gd name="T26" fmla="*/ 1 w 16"/>
                <a:gd name="T27" fmla="*/ 1 h 22"/>
                <a:gd name="T28" fmla="*/ 1 w 16"/>
                <a:gd name="T29" fmla="*/ 1 h 22"/>
                <a:gd name="T30" fmla="*/ 1 w 16"/>
                <a:gd name="T31" fmla="*/ 1 h 22"/>
                <a:gd name="T32" fmla="*/ 1 w 16"/>
                <a:gd name="T33" fmla="*/ 1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6" h="22">
                  <a:moveTo>
                    <a:pt x="5" y="22"/>
                  </a:moveTo>
                  <a:lnTo>
                    <a:pt x="2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0"/>
                  </a:lnTo>
                  <a:lnTo>
                    <a:pt x="1" y="7"/>
                  </a:lnTo>
                  <a:lnTo>
                    <a:pt x="3" y="3"/>
                  </a:lnTo>
                  <a:lnTo>
                    <a:pt x="7" y="1"/>
                  </a:lnTo>
                  <a:lnTo>
                    <a:pt x="10" y="0"/>
                  </a:lnTo>
                  <a:lnTo>
                    <a:pt x="12" y="1"/>
                  </a:lnTo>
                  <a:lnTo>
                    <a:pt x="15" y="3"/>
                  </a:lnTo>
                  <a:lnTo>
                    <a:pt x="16" y="8"/>
                  </a:lnTo>
                  <a:lnTo>
                    <a:pt x="16" y="11"/>
                  </a:lnTo>
                  <a:lnTo>
                    <a:pt x="15" y="15"/>
                  </a:lnTo>
                  <a:lnTo>
                    <a:pt x="12" y="18"/>
                  </a:lnTo>
                  <a:lnTo>
                    <a:pt x="10" y="20"/>
                  </a:lnTo>
                  <a:lnTo>
                    <a:pt x="5" y="22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444" name="Freeform 318"/>
            <p:cNvSpPr>
              <a:spLocks/>
            </p:cNvSpPr>
            <p:nvPr/>
          </p:nvSpPr>
          <p:spPr bwMode="auto">
            <a:xfrm>
              <a:off x="119" y="346"/>
              <a:ext cx="10" cy="13"/>
            </a:xfrm>
            <a:custGeom>
              <a:avLst/>
              <a:gdLst>
                <a:gd name="T0" fmla="*/ 1 w 20"/>
                <a:gd name="T1" fmla="*/ 1 h 25"/>
                <a:gd name="T2" fmla="*/ 1 w 20"/>
                <a:gd name="T3" fmla="*/ 1 h 25"/>
                <a:gd name="T4" fmla="*/ 1 w 20"/>
                <a:gd name="T5" fmla="*/ 1 h 25"/>
                <a:gd name="T6" fmla="*/ 1 w 20"/>
                <a:gd name="T7" fmla="*/ 1 h 25"/>
                <a:gd name="T8" fmla="*/ 1 w 20"/>
                <a:gd name="T9" fmla="*/ 0 h 25"/>
                <a:gd name="T10" fmla="*/ 1 w 20"/>
                <a:gd name="T11" fmla="*/ 1 h 25"/>
                <a:gd name="T12" fmla="*/ 1 w 20"/>
                <a:gd name="T13" fmla="*/ 1 h 25"/>
                <a:gd name="T14" fmla="*/ 1 w 20"/>
                <a:gd name="T15" fmla="*/ 1 h 25"/>
                <a:gd name="T16" fmla="*/ 1 w 20"/>
                <a:gd name="T17" fmla="*/ 1 h 25"/>
                <a:gd name="T18" fmla="*/ 1 w 20"/>
                <a:gd name="T19" fmla="*/ 1 h 25"/>
                <a:gd name="T20" fmla="*/ 1 w 20"/>
                <a:gd name="T21" fmla="*/ 1 h 25"/>
                <a:gd name="T22" fmla="*/ 1 w 20"/>
                <a:gd name="T23" fmla="*/ 1 h 25"/>
                <a:gd name="T24" fmla="*/ 1 w 20"/>
                <a:gd name="T25" fmla="*/ 1 h 25"/>
                <a:gd name="T26" fmla="*/ 1 w 20"/>
                <a:gd name="T27" fmla="*/ 1 h 25"/>
                <a:gd name="T28" fmla="*/ 1 w 20"/>
                <a:gd name="T29" fmla="*/ 1 h 25"/>
                <a:gd name="T30" fmla="*/ 0 w 20"/>
                <a:gd name="T31" fmla="*/ 1 h 25"/>
                <a:gd name="T32" fmla="*/ 1 w 20"/>
                <a:gd name="T33" fmla="*/ 1 h 2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0" h="25">
                  <a:moveTo>
                    <a:pt x="2" y="14"/>
                  </a:moveTo>
                  <a:lnTo>
                    <a:pt x="4" y="9"/>
                  </a:lnTo>
                  <a:lnTo>
                    <a:pt x="6" y="5"/>
                  </a:lnTo>
                  <a:lnTo>
                    <a:pt x="8" y="1"/>
                  </a:lnTo>
                  <a:lnTo>
                    <a:pt x="13" y="0"/>
                  </a:lnTo>
                  <a:lnTo>
                    <a:pt x="18" y="1"/>
                  </a:lnTo>
                  <a:lnTo>
                    <a:pt x="20" y="5"/>
                  </a:lnTo>
                  <a:lnTo>
                    <a:pt x="20" y="8"/>
                  </a:lnTo>
                  <a:lnTo>
                    <a:pt x="20" y="13"/>
                  </a:lnTo>
                  <a:lnTo>
                    <a:pt x="18" y="17"/>
                  </a:lnTo>
                  <a:lnTo>
                    <a:pt x="15" y="21"/>
                  </a:lnTo>
                  <a:lnTo>
                    <a:pt x="11" y="24"/>
                  </a:lnTo>
                  <a:lnTo>
                    <a:pt x="7" y="25"/>
                  </a:lnTo>
                  <a:lnTo>
                    <a:pt x="4" y="24"/>
                  </a:lnTo>
                  <a:lnTo>
                    <a:pt x="2" y="21"/>
                  </a:lnTo>
                  <a:lnTo>
                    <a:pt x="0" y="17"/>
                  </a:lnTo>
                  <a:lnTo>
                    <a:pt x="2" y="14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445" name="Freeform 319"/>
            <p:cNvSpPr>
              <a:spLocks/>
            </p:cNvSpPr>
            <p:nvPr/>
          </p:nvSpPr>
          <p:spPr bwMode="auto">
            <a:xfrm>
              <a:off x="132" y="349"/>
              <a:ext cx="10" cy="10"/>
            </a:xfrm>
            <a:custGeom>
              <a:avLst/>
              <a:gdLst>
                <a:gd name="T0" fmla="*/ 1 w 19"/>
                <a:gd name="T1" fmla="*/ 1 h 19"/>
                <a:gd name="T2" fmla="*/ 1 w 19"/>
                <a:gd name="T3" fmla="*/ 1 h 19"/>
                <a:gd name="T4" fmla="*/ 1 w 19"/>
                <a:gd name="T5" fmla="*/ 1 h 19"/>
                <a:gd name="T6" fmla="*/ 1 w 19"/>
                <a:gd name="T7" fmla="*/ 1 h 19"/>
                <a:gd name="T8" fmla="*/ 1 w 19"/>
                <a:gd name="T9" fmla="*/ 1 h 19"/>
                <a:gd name="T10" fmla="*/ 1 w 19"/>
                <a:gd name="T11" fmla="*/ 1 h 19"/>
                <a:gd name="T12" fmla="*/ 1 w 19"/>
                <a:gd name="T13" fmla="*/ 1 h 19"/>
                <a:gd name="T14" fmla="*/ 1 w 19"/>
                <a:gd name="T15" fmla="*/ 1 h 19"/>
                <a:gd name="T16" fmla="*/ 1 w 19"/>
                <a:gd name="T17" fmla="*/ 1 h 19"/>
                <a:gd name="T18" fmla="*/ 1 w 19"/>
                <a:gd name="T19" fmla="*/ 1 h 19"/>
                <a:gd name="T20" fmla="*/ 1 w 19"/>
                <a:gd name="T21" fmla="*/ 1 h 19"/>
                <a:gd name="T22" fmla="*/ 0 w 19"/>
                <a:gd name="T23" fmla="*/ 1 h 19"/>
                <a:gd name="T24" fmla="*/ 0 w 19"/>
                <a:gd name="T25" fmla="*/ 1 h 19"/>
                <a:gd name="T26" fmla="*/ 1 w 19"/>
                <a:gd name="T27" fmla="*/ 1 h 19"/>
                <a:gd name="T28" fmla="*/ 1 w 19"/>
                <a:gd name="T29" fmla="*/ 1 h 19"/>
                <a:gd name="T30" fmla="*/ 1 w 19"/>
                <a:gd name="T31" fmla="*/ 0 h 19"/>
                <a:gd name="T32" fmla="*/ 1 w 19"/>
                <a:gd name="T33" fmla="*/ 1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9" h="19">
                  <a:moveTo>
                    <a:pt x="15" y="1"/>
                  </a:moveTo>
                  <a:lnTo>
                    <a:pt x="17" y="3"/>
                  </a:lnTo>
                  <a:lnTo>
                    <a:pt x="18" y="7"/>
                  </a:lnTo>
                  <a:lnTo>
                    <a:pt x="19" y="9"/>
                  </a:lnTo>
                  <a:lnTo>
                    <a:pt x="18" y="12"/>
                  </a:lnTo>
                  <a:lnTo>
                    <a:pt x="15" y="16"/>
                  </a:lnTo>
                  <a:lnTo>
                    <a:pt x="13" y="18"/>
                  </a:lnTo>
                  <a:lnTo>
                    <a:pt x="9" y="19"/>
                  </a:lnTo>
                  <a:lnTo>
                    <a:pt x="6" y="19"/>
                  </a:lnTo>
                  <a:lnTo>
                    <a:pt x="3" y="18"/>
                  </a:lnTo>
                  <a:lnTo>
                    <a:pt x="1" y="15"/>
                  </a:lnTo>
                  <a:lnTo>
                    <a:pt x="0" y="11"/>
                  </a:lnTo>
                  <a:lnTo>
                    <a:pt x="0" y="8"/>
                  </a:lnTo>
                  <a:lnTo>
                    <a:pt x="2" y="3"/>
                  </a:lnTo>
                  <a:lnTo>
                    <a:pt x="6" y="1"/>
                  </a:lnTo>
                  <a:lnTo>
                    <a:pt x="9" y="0"/>
                  </a:lnTo>
                  <a:lnTo>
                    <a:pt x="15" y="1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446" name="Freeform 320"/>
            <p:cNvSpPr>
              <a:spLocks/>
            </p:cNvSpPr>
            <p:nvPr/>
          </p:nvSpPr>
          <p:spPr bwMode="auto">
            <a:xfrm>
              <a:off x="22" y="363"/>
              <a:ext cx="82" cy="57"/>
            </a:xfrm>
            <a:custGeom>
              <a:avLst/>
              <a:gdLst>
                <a:gd name="T0" fmla="*/ 2 w 163"/>
                <a:gd name="T1" fmla="*/ 1 h 113"/>
                <a:gd name="T2" fmla="*/ 2 w 163"/>
                <a:gd name="T3" fmla="*/ 1 h 113"/>
                <a:gd name="T4" fmla="*/ 2 w 163"/>
                <a:gd name="T5" fmla="*/ 1 h 113"/>
                <a:gd name="T6" fmla="*/ 2 w 163"/>
                <a:gd name="T7" fmla="*/ 1 h 113"/>
                <a:gd name="T8" fmla="*/ 2 w 163"/>
                <a:gd name="T9" fmla="*/ 1 h 113"/>
                <a:gd name="T10" fmla="*/ 1 w 163"/>
                <a:gd name="T11" fmla="*/ 1 h 113"/>
                <a:gd name="T12" fmla="*/ 1 w 163"/>
                <a:gd name="T13" fmla="*/ 1 h 113"/>
                <a:gd name="T14" fmla="*/ 1 w 163"/>
                <a:gd name="T15" fmla="*/ 1 h 113"/>
                <a:gd name="T16" fmla="*/ 1 w 163"/>
                <a:gd name="T17" fmla="*/ 1 h 113"/>
                <a:gd name="T18" fmla="*/ 1 w 163"/>
                <a:gd name="T19" fmla="*/ 1 h 113"/>
                <a:gd name="T20" fmla="*/ 2 w 163"/>
                <a:gd name="T21" fmla="*/ 1 h 113"/>
                <a:gd name="T22" fmla="*/ 2 w 163"/>
                <a:gd name="T23" fmla="*/ 1 h 113"/>
                <a:gd name="T24" fmla="*/ 1 w 163"/>
                <a:gd name="T25" fmla="*/ 1 h 113"/>
                <a:gd name="T26" fmla="*/ 1 w 163"/>
                <a:gd name="T27" fmla="*/ 1 h 113"/>
                <a:gd name="T28" fmla="*/ 1 w 163"/>
                <a:gd name="T29" fmla="*/ 1 h 113"/>
                <a:gd name="T30" fmla="*/ 1 w 163"/>
                <a:gd name="T31" fmla="*/ 1 h 113"/>
                <a:gd name="T32" fmla="*/ 1 w 163"/>
                <a:gd name="T33" fmla="*/ 1 h 113"/>
                <a:gd name="T34" fmla="*/ 1 w 163"/>
                <a:gd name="T35" fmla="*/ 1 h 113"/>
                <a:gd name="T36" fmla="*/ 1 w 163"/>
                <a:gd name="T37" fmla="*/ 1 h 113"/>
                <a:gd name="T38" fmla="*/ 1 w 163"/>
                <a:gd name="T39" fmla="*/ 1 h 113"/>
                <a:gd name="T40" fmla="*/ 1 w 163"/>
                <a:gd name="T41" fmla="*/ 1 h 113"/>
                <a:gd name="T42" fmla="*/ 1 w 163"/>
                <a:gd name="T43" fmla="*/ 1 h 113"/>
                <a:gd name="T44" fmla="*/ 1 w 163"/>
                <a:gd name="T45" fmla="*/ 1 h 113"/>
                <a:gd name="T46" fmla="*/ 1 w 163"/>
                <a:gd name="T47" fmla="*/ 1 h 113"/>
                <a:gd name="T48" fmla="*/ 1 w 163"/>
                <a:gd name="T49" fmla="*/ 1 h 113"/>
                <a:gd name="T50" fmla="*/ 1 w 163"/>
                <a:gd name="T51" fmla="*/ 1 h 113"/>
                <a:gd name="T52" fmla="*/ 1 w 163"/>
                <a:gd name="T53" fmla="*/ 1 h 113"/>
                <a:gd name="T54" fmla="*/ 1 w 163"/>
                <a:gd name="T55" fmla="*/ 1 h 113"/>
                <a:gd name="T56" fmla="*/ 1 w 163"/>
                <a:gd name="T57" fmla="*/ 1 h 113"/>
                <a:gd name="T58" fmla="*/ 0 w 163"/>
                <a:gd name="T59" fmla="*/ 1 h 113"/>
                <a:gd name="T60" fmla="*/ 1 w 163"/>
                <a:gd name="T61" fmla="*/ 1 h 113"/>
                <a:gd name="T62" fmla="*/ 1 w 163"/>
                <a:gd name="T63" fmla="*/ 1 h 113"/>
                <a:gd name="T64" fmla="*/ 1 w 163"/>
                <a:gd name="T65" fmla="*/ 1 h 113"/>
                <a:gd name="T66" fmla="*/ 1 w 163"/>
                <a:gd name="T67" fmla="*/ 1 h 113"/>
                <a:gd name="T68" fmla="*/ 1 w 163"/>
                <a:gd name="T69" fmla="*/ 1 h 113"/>
                <a:gd name="T70" fmla="*/ 1 w 163"/>
                <a:gd name="T71" fmla="*/ 1 h 113"/>
                <a:gd name="T72" fmla="*/ 1 w 163"/>
                <a:gd name="T73" fmla="*/ 1 h 113"/>
                <a:gd name="T74" fmla="*/ 1 w 163"/>
                <a:gd name="T75" fmla="*/ 1 h 113"/>
                <a:gd name="T76" fmla="*/ 1 w 163"/>
                <a:gd name="T77" fmla="*/ 1 h 113"/>
                <a:gd name="T78" fmla="*/ 1 w 163"/>
                <a:gd name="T79" fmla="*/ 1 h 113"/>
                <a:gd name="T80" fmla="*/ 1 w 163"/>
                <a:gd name="T81" fmla="*/ 1 h 113"/>
                <a:gd name="T82" fmla="*/ 1 w 163"/>
                <a:gd name="T83" fmla="*/ 1 h 113"/>
                <a:gd name="T84" fmla="*/ 1 w 163"/>
                <a:gd name="T85" fmla="*/ 1 h 113"/>
                <a:gd name="T86" fmla="*/ 1 w 163"/>
                <a:gd name="T87" fmla="*/ 1 h 113"/>
                <a:gd name="T88" fmla="*/ 2 w 163"/>
                <a:gd name="T89" fmla="*/ 1 h 113"/>
                <a:gd name="T90" fmla="*/ 2 w 163"/>
                <a:gd name="T91" fmla="*/ 1 h 113"/>
                <a:gd name="T92" fmla="*/ 2 w 163"/>
                <a:gd name="T93" fmla="*/ 1 h 113"/>
                <a:gd name="T94" fmla="*/ 2 w 163"/>
                <a:gd name="T95" fmla="*/ 1 h 113"/>
                <a:gd name="T96" fmla="*/ 2 w 163"/>
                <a:gd name="T97" fmla="*/ 1 h 113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163" h="113">
                  <a:moveTo>
                    <a:pt x="163" y="14"/>
                  </a:moveTo>
                  <a:lnTo>
                    <a:pt x="162" y="13"/>
                  </a:lnTo>
                  <a:lnTo>
                    <a:pt x="160" y="12"/>
                  </a:lnTo>
                  <a:lnTo>
                    <a:pt x="159" y="12"/>
                  </a:lnTo>
                  <a:lnTo>
                    <a:pt x="158" y="11"/>
                  </a:lnTo>
                  <a:lnTo>
                    <a:pt x="156" y="10"/>
                  </a:lnTo>
                  <a:lnTo>
                    <a:pt x="156" y="7"/>
                  </a:lnTo>
                  <a:lnTo>
                    <a:pt x="155" y="6"/>
                  </a:lnTo>
                  <a:lnTo>
                    <a:pt x="155" y="5"/>
                  </a:lnTo>
                  <a:lnTo>
                    <a:pt x="153" y="8"/>
                  </a:lnTo>
                  <a:lnTo>
                    <a:pt x="151" y="11"/>
                  </a:lnTo>
                  <a:lnTo>
                    <a:pt x="147" y="13"/>
                  </a:lnTo>
                  <a:lnTo>
                    <a:pt x="146" y="14"/>
                  </a:lnTo>
                  <a:lnTo>
                    <a:pt x="139" y="12"/>
                  </a:lnTo>
                  <a:lnTo>
                    <a:pt x="131" y="10"/>
                  </a:lnTo>
                  <a:lnTo>
                    <a:pt x="120" y="7"/>
                  </a:lnTo>
                  <a:lnTo>
                    <a:pt x="108" y="4"/>
                  </a:lnTo>
                  <a:lnTo>
                    <a:pt x="97" y="3"/>
                  </a:lnTo>
                  <a:lnTo>
                    <a:pt x="85" y="1"/>
                  </a:lnTo>
                  <a:lnTo>
                    <a:pt x="77" y="0"/>
                  </a:lnTo>
                  <a:lnTo>
                    <a:pt x="70" y="1"/>
                  </a:lnTo>
                  <a:lnTo>
                    <a:pt x="63" y="4"/>
                  </a:lnTo>
                  <a:lnTo>
                    <a:pt x="62" y="5"/>
                  </a:lnTo>
                  <a:lnTo>
                    <a:pt x="65" y="6"/>
                  </a:lnTo>
                  <a:lnTo>
                    <a:pt x="70" y="5"/>
                  </a:lnTo>
                  <a:lnTo>
                    <a:pt x="79" y="4"/>
                  </a:lnTo>
                  <a:lnTo>
                    <a:pt x="88" y="5"/>
                  </a:lnTo>
                  <a:lnTo>
                    <a:pt x="98" y="6"/>
                  </a:lnTo>
                  <a:lnTo>
                    <a:pt x="108" y="8"/>
                  </a:lnTo>
                  <a:lnTo>
                    <a:pt x="117" y="12"/>
                  </a:lnTo>
                  <a:lnTo>
                    <a:pt x="125" y="14"/>
                  </a:lnTo>
                  <a:lnTo>
                    <a:pt x="132" y="18"/>
                  </a:lnTo>
                  <a:lnTo>
                    <a:pt x="137" y="21"/>
                  </a:lnTo>
                  <a:lnTo>
                    <a:pt x="139" y="23"/>
                  </a:lnTo>
                  <a:lnTo>
                    <a:pt x="138" y="25"/>
                  </a:lnTo>
                  <a:lnTo>
                    <a:pt x="135" y="26"/>
                  </a:lnTo>
                  <a:lnTo>
                    <a:pt x="131" y="28"/>
                  </a:lnTo>
                  <a:lnTo>
                    <a:pt x="126" y="30"/>
                  </a:lnTo>
                  <a:lnTo>
                    <a:pt x="122" y="33"/>
                  </a:lnTo>
                  <a:lnTo>
                    <a:pt x="117" y="35"/>
                  </a:lnTo>
                  <a:lnTo>
                    <a:pt x="114" y="37"/>
                  </a:lnTo>
                  <a:lnTo>
                    <a:pt x="108" y="35"/>
                  </a:lnTo>
                  <a:lnTo>
                    <a:pt x="101" y="33"/>
                  </a:lnTo>
                  <a:lnTo>
                    <a:pt x="92" y="30"/>
                  </a:lnTo>
                  <a:lnTo>
                    <a:pt x="83" y="28"/>
                  </a:lnTo>
                  <a:lnTo>
                    <a:pt x="72" y="27"/>
                  </a:lnTo>
                  <a:lnTo>
                    <a:pt x="63" y="26"/>
                  </a:lnTo>
                  <a:lnTo>
                    <a:pt x="55" y="26"/>
                  </a:lnTo>
                  <a:lnTo>
                    <a:pt x="48" y="28"/>
                  </a:lnTo>
                  <a:lnTo>
                    <a:pt x="44" y="30"/>
                  </a:lnTo>
                  <a:lnTo>
                    <a:pt x="41" y="31"/>
                  </a:lnTo>
                  <a:lnTo>
                    <a:pt x="41" y="33"/>
                  </a:lnTo>
                  <a:lnTo>
                    <a:pt x="47" y="31"/>
                  </a:lnTo>
                  <a:lnTo>
                    <a:pt x="50" y="31"/>
                  </a:lnTo>
                  <a:lnTo>
                    <a:pt x="55" y="31"/>
                  </a:lnTo>
                  <a:lnTo>
                    <a:pt x="60" y="31"/>
                  </a:lnTo>
                  <a:lnTo>
                    <a:pt x="64" y="31"/>
                  </a:lnTo>
                  <a:lnTo>
                    <a:pt x="70" y="31"/>
                  </a:lnTo>
                  <a:lnTo>
                    <a:pt x="75" y="33"/>
                  </a:lnTo>
                  <a:lnTo>
                    <a:pt x="80" y="34"/>
                  </a:lnTo>
                  <a:lnTo>
                    <a:pt x="85" y="35"/>
                  </a:lnTo>
                  <a:lnTo>
                    <a:pt x="93" y="37"/>
                  </a:lnTo>
                  <a:lnTo>
                    <a:pt x="100" y="40"/>
                  </a:lnTo>
                  <a:lnTo>
                    <a:pt x="105" y="41"/>
                  </a:lnTo>
                  <a:lnTo>
                    <a:pt x="108" y="43"/>
                  </a:lnTo>
                  <a:lnTo>
                    <a:pt x="102" y="46"/>
                  </a:lnTo>
                  <a:lnTo>
                    <a:pt x="93" y="50"/>
                  </a:lnTo>
                  <a:lnTo>
                    <a:pt x="84" y="52"/>
                  </a:lnTo>
                  <a:lnTo>
                    <a:pt x="78" y="55"/>
                  </a:lnTo>
                  <a:lnTo>
                    <a:pt x="72" y="56"/>
                  </a:lnTo>
                  <a:lnTo>
                    <a:pt x="64" y="53"/>
                  </a:lnTo>
                  <a:lnTo>
                    <a:pt x="55" y="51"/>
                  </a:lnTo>
                  <a:lnTo>
                    <a:pt x="48" y="49"/>
                  </a:lnTo>
                  <a:lnTo>
                    <a:pt x="41" y="46"/>
                  </a:lnTo>
                  <a:lnTo>
                    <a:pt x="35" y="46"/>
                  </a:lnTo>
                  <a:lnTo>
                    <a:pt x="32" y="48"/>
                  </a:lnTo>
                  <a:lnTo>
                    <a:pt x="35" y="50"/>
                  </a:lnTo>
                  <a:lnTo>
                    <a:pt x="42" y="52"/>
                  </a:lnTo>
                  <a:lnTo>
                    <a:pt x="50" y="55"/>
                  </a:lnTo>
                  <a:lnTo>
                    <a:pt x="56" y="58"/>
                  </a:lnTo>
                  <a:lnTo>
                    <a:pt x="61" y="60"/>
                  </a:lnTo>
                  <a:lnTo>
                    <a:pt x="56" y="61"/>
                  </a:lnTo>
                  <a:lnTo>
                    <a:pt x="49" y="64"/>
                  </a:lnTo>
                  <a:lnTo>
                    <a:pt x="40" y="67"/>
                  </a:lnTo>
                  <a:lnTo>
                    <a:pt x="31" y="70"/>
                  </a:lnTo>
                  <a:lnTo>
                    <a:pt x="22" y="72"/>
                  </a:lnTo>
                  <a:lnTo>
                    <a:pt x="14" y="75"/>
                  </a:lnTo>
                  <a:lnTo>
                    <a:pt x="7" y="78"/>
                  </a:lnTo>
                  <a:lnTo>
                    <a:pt x="3" y="79"/>
                  </a:lnTo>
                  <a:lnTo>
                    <a:pt x="0" y="80"/>
                  </a:lnTo>
                  <a:lnTo>
                    <a:pt x="0" y="81"/>
                  </a:lnTo>
                  <a:lnTo>
                    <a:pt x="2" y="81"/>
                  </a:lnTo>
                  <a:lnTo>
                    <a:pt x="8" y="81"/>
                  </a:lnTo>
                  <a:lnTo>
                    <a:pt x="14" y="81"/>
                  </a:lnTo>
                  <a:lnTo>
                    <a:pt x="22" y="80"/>
                  </a:lnTo>
                  <a:lnTo>
                    <a:pt x="30" y="79"/>
                  </a:lnTo>
                  <a:lnTo>
                    <a:pt x="40" y="76"/>
                  </a:lnTo>
                  <a:lnTo>
                    <a:pt x="48" y="74"/>
                  </a:lnTo>
                  <a:lnTo>
                    <a:pt x="56" y="72"/>
                  </a:lnTo>
                  <a:lnTo>
                    <a:pt x="63" y="70"/>
                  </a:lnTo>
                  <a:lnTo>
                    <a:pt x="68" y="67"/>
                  </a:lnTo>
                  <a:lnTo>
                    <a:pt x="67" y="76"/>
                  </a:lnTo>
                  <a:lnTo>
                    <a:pt x="64" y="89"/>
                  </a:lnTo>
                  <a:lnTo>
                    <a:pt x="61" y="101"/>
                  </a:lnTo>
                  <a:lnTo>
                    <a:pt x="56" y="109"/>
                  </a:lnTo>
                  <a:lnTo>
                    <a:pt x="54" y="112"/>
                  </a:lnTo>
                  <a:lnTo>
                    <a:pt x="55" y="113"/>
                  </a:lnTo>
                  <a:lnTo>
                    <a:pt x="57" y="113"/>
                  </a:lnTo>
                  <a:lnTo>
                    <a:pt x="60" y="110"/>
                  </a:lnTo>
                  <a:lnTo>
                    <a:pt x="64" y="102"/>
                  </a:lnTo>
                  <a:lnTo>
                    <a:pt x="71" y="89"/>
                  </a:lnTo>
                  <a:lnTo>
                    <a:pt x="77" y="76"/>
                  </a:lnTo>
                  <a:lnTo>
                    <a:pt x="79" y="67"/>
                  </a:lnTo>
                  <a:lnTo>
                    <a:pt x="83" y="66"/>
                  </a:lnTo>
                  <a:lnTo>
                    <a:pt x="88" y="64"/>
                  </a:lnTo>
                  <a:lnTo>
                    <a:pt x="93" y="61"/>
                  </a:lnTo>
                  <a:lnTo>
                    <a:pt x="99" y="59"/>
                  </a:lnTo>
                  <a:lnTo>
                    <a:pt x="105" y="57"/>
                  </a:lnTo>
                  <a:lnTo>
                    <a:pt x="109" y="55"/>
                  </a:lnTo>
                  <a:lnTo>
                    <a:pt x="114" y="52"/>
                  </a:lnTo>
                  <a:lnTo>
                    <a:pt x="116" y="51"/>
                  </a:lnTo>
                  <a:lnTo>
                    <a:pt x="116" y="61"/>
                  </a:lnTo>
                  <a:lnTo>
                    <a:pt x="115" y="75"/>
                  </a:lnTo>
                  <a:lnTo>
                    <a:pt x="113" y="89"/>
                  </a:lnTo>
                  <a:lnTo>
                    <a:pt x="110" y="98"/>
                  </a:lnTo>
                  <a:lnTo>
                    <a:pt x="108" y="104"/>
                  </a:lnTo>
                  <a:lnTo>
                    <a:pt x="108" y="105"/>
                  </a:lnTo>
                  <a:lnTo>
                    <a:pt x="110" y="104"/>
                  </a:lnTo>
                  <a:lnTo>
                    <a:pt x="114" y="98"/>
                  </a:lnTo>
                  <a:lnTo>
                    <a:pt x="118" y="89"/>
                  </a:lnTo>
                  <a:lnTo>
                    <a:pt x="123" y="75"/>
                  </a:lnTo>
                  <a:lnTo>
                    <a:pt x="126" y="61"/>
                  </a:lnTo>
                  <a:lnTo>
                    <a:pt x="126" y="48"/>
                  </a:lnTo>
                  <a:lnTo>
                    <a:pt x="133" y="42"/>
                  </a:lnTo>
                  <a:lnTo>
                    <a:pt x="138" y="36"/>
                  </a:lnTo>
                  <a:lnTo>
                    <a:pt x="143" y="31"/>
                  </a:lnTo>
                  <a:lnTo>
                    <a:pt x="146" y="28"/>
                  </a:lnTo>
                  <a:lnTo>
                    <a:pt x="148" y="26"/>
                  </a:lnTo>
                  <a:lnTo>
                    <a:pt x="151" y="26"/>
                  </a:lnTo>
                  <a:lnTo>
                    <a:pt x="152" y="28"/>
                  </a:lnTo>
                  <a:lnTo>
                    <a:pt x="152" y="31"/>
                  </a:lnTo>
                  <a:lnTo>
                    <a:pt x="151" y="42"/>
                  </a:lnTo>
                  <a:lnTo>
                    <a:pt x="149" y="56"/>
                  </a:lnTo>
                  <a:lnTo>
                    <a:pt x="148" y="70"/>
                  </a:lnTo>
                  <a:lnTo>
                    <a:pt x="147" y="80"/>
                  </a:lnTo>
                  <a:lnTo>
                    <a:pt x="153" y="68"/>
                  </a:lnTo>
                  <a:lnTo>
                    <a:pt x="158" y="49"/>
                  </a:lnTo>
                  <a:lnTo>
                    <a:pt x="161" y="29"/>
                  </a:lnTo>
                  <a:lnTo>
                    <a:pt x="163" y="14"/>
                  </a:lnTo>
                  <a:close/>
                </a:path>
              </a:pathLst>
            </a:custGeom>
            <a:solidFill>
              <a:srgbClr val="B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447" name="Freeform 321"/>
            <p:cNvSpPr>
              <a:spLocks/>
            </p:cNvSpPr>
            <p:nvPr/>
          </p:nvSpPr>
          <p:spPr bwMode="auto">
            <a:xfrm>
              <a:off x="27" y="263"/>
              <a:ext cx="66" cy="63"/>
            </a:xfrm>
            <a:custGeom>
              <a:avLst/>
              <a:gdLst>
                <a:gd name="T0" fmla="*/ 1 w 133"/>
                <a:gd name="T1" fmla="*/ 1 h 124"/>
                <a:gd name="T2" fmla="*/ 1 w 133"/>
                <a:gd name="T3" fmla="*/ 1 h 124"/>
                <a:gd name="T4" fmla="*/ 0 w 133"/>
                <a:gd name="T5" fmla="*/ 1 h 124"/>
                <a:gd name="T6" fmla="*/ 0 w 133"/>
                <a:gd name="T7" fmla="*/ 1 h 124"/>
                <a:gd name="T8" fmla="*/ 0 w 133"/>
                <a:gd name="T9" fmla="*/ 1 h 124"/>
                <a:gd name="T10" fmla="*/ 0 w 133"/>
                <a:gd name="T11" fmla="*/ 1 h 124"/>
                <a:gd name="T12" fmla="*/ 0 w 133"/>
                <a:gd name="T13" fmla="*/ 1 h 124"/>
                <a:gd name="T14" fmla="*/ 0 w 133"/>
                <a:gd name="T15" fmla="*/ 1 h 124"/>
                <a:gd name="T16" fmla="*/ 0 w 133"/>
                <a:gd name="T17" fmla="*/ 1 h 124"/>
                <a:gd name="T18" fmla="*/ 0 w 133"/>
                <a:gd name="T19" fmla="*/ 1 h 124"/>
                <a:gd name="T20" fmla="*/ 0 w 133"/>
                <a:gd name="T21" fmla="*/ 1 h 124"/>
                <a:gd name="T22" fmla="*/ 0 w 133"/>
                <a:gd name="T23" fmla="*/ 1 h 124"/>
                <a:gd name="T24" fmla="*/ 0 w 133"/>
                <a:gd name="T25" fmla="*/ 1 h 124"/>
                <a:gd name="T26" fmla="*/ 0 w 133"/>
                <a:gd name="T27" fmla="*/ 1 h 124"/>
                <a:gd name="T28" fmla="*/ 0 w 133"/>
                <a:gd name="T29" fmla="*/ 1 h 124"/>
                <a:gd name="T30" fmla="*/ 0 w 133"/>
                <a:gd name="T31" fmla="*/ 1 h 124"/>
                <a:gd name="T32" fmla="*/ 0 w 133"/>
                <a:gd name="T33" fmla="*/ 1 h 124"/>
                <a:gd name="T34" fmla="*/ 0 w 133"/>
                <a:gd name="T35" fmla="*/ 1 h 124"/>
                <a:gd name="T36" fmla="*/ 0 w 133"/>
                <a:gd name="T37" fmla="*/ 1 h 124"/>
                <a:gd name="T38" fmla="*/ 0 w 133"/>
                <a:gd name="T39" fmla="*/ 1 h 124"/>
                <a:gd name="T40" fmla="*/ 0 w 133"/>
                <a:gd name="T41" fmla="*/ 1 h 124"/>
                <a:gd name="T42" fmla="*/ 0 w 133"/>
                <a:gd name="T43" fmla="*/ 1 h 124"/>
                <a:gd name="T44" fmla="*/ 0 w 133"/>
                <a:gd name="T45" fmla="*/ 1 h 124"/>
                <a:gd name="T46" fmla="*/ 0 w 133"/>
                <a:gd name="T47" fmla="*/ 1 h 124"/>
                <a:gd name="T48" fmla="*/ 0 w 133"/>
                <a:gd name="T49" fmla="*/ 1 h 124"/>
                <a:gd name="T50" fmla="*/ 0 w 133"/>
                <a:gd name="T51" fmla="*/ 1 h 124"/>
                <a:gd name="T52" fmla="*/ 0 w 133"/>
                <a:gd name="T53" fmla="*/ 1 h 124"/>
                <a:gd name="T54" fmla="*/ 0 w 133"/>
                <a:gd name="T55" fmla="*/ 1 h 124"/>
                <a:gd name="T56" fmla="*/ 0 w 133"/>
                <a:gd name="T57" fmla="*/ 1 h 124"/>
                <a:gd name="T58" fmla="*/ 0 w 133"/>
                <a:gd name="T59" fmla="*/ 1 h 124"/>
                <a:gd name="T60" fmla="*/ 0 w 133"/>
                <a:gd name="T61" fmla="*/ 1 h 124"/>
                <a:gd name="T62" fmla="*/ 0 w 133"/>
                <a:gd name="T63" fmla="*/ 1 h 124"/>
                <a:gd name="T64" fmla="*/ 0 w 133"/>
                <a:gd name="T65" fmla="*/ 1 h 124"/>
                <a:gd name="T66" fmla="*/ 0 w 133"/>
                <a:gd name="T67" fmla="*/ 1 h 124"/>
                <a:gd name="T68" fmla="*/ 0 w 133"/>
                <a:gd name="T69" fmla="*/ 1 h 124"/>
                <a:gd name="T70" fmla="*/ 0 w 133"/>
                <a:gd name="T71" fmla="*/ 1 h 124"/>
                <a:gd name="T72" fmla="*/ 0 w 133"/>
                <a:gd name="T73" fmla="*/ 1 h 124"/>
                <a:gd name="T74" fmla="*/ 0 w 133"/>
                <a:gd name="T75" fmla="*/ 1 h 124"/>
                <a:gd name="T76" fmla="*/ 0 w 133"/>
                <a:gd name="T77" fmla="*/ 1 h 124"/>
                <a:gd name="T78" fmla="*/ 0 w 133"/>
                <a:gd name="T79" fmla="*/ 1 h 124"/>
                <a:gd name="T80" fmla="*/ 0 w 133"/>
                <a:gd name="T81" fmla="*/ 1 h 124"/>
                <a:gd name="T82" fmla="*/ 0 w 133"/>
                <a:gd name="T83" fmla="*/ 1 h 124"/>
                <a:gd name="T84" fmla="*/ 0 w 133"/>
                <a:gd name="T85" fmla="*/ 1 h 124"/>
                <a:gd name="T86" fmla="*/ 0 w 133"/>
                <a:gd name="T87" fmla="*/ 1 h 124"/>
                <a:gd name="T88" fmla="*/ 0 w 133"/>
                <a:gd name="T89" fmla="*/ 1 h 124"/>
                <a:gd name="T90" fmla="*/ 0 w 133"/>
                <a:gd name="T91" fmla="*/ 1 h 124"/>
                <a:gd name="T92" fmla="*/ 0 w 133"/>
                <a:gd name="T93" fmla="*/ 1 h 124"/>
                <a:gd name="T94" fmla="*/ 0 w 133"/>
                <a:gd name="T95" fmla="*/ 1 h 124"/>
                <a:gd name="T96" fmla="*/ 0 w 133"/>
                <a:gd name="T97" fmla="*/ 1 h 124"/>
                <a:gd name="T98" fmla="*/ 0 w 133"/>
                <a:gd name="T99" fmla="*/ 1 h 124"/>
                <a:gd name="T100" fmla="*/ 0 w 133"/>
                <a:gd name="T101" fmla="*/ 1 h 124"/>
                <a:gd name="T102" fmla="*/ 0 w 133"/>
                <a:gd name="T103" fmla="*/ 1 h 124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133" h="124">
                  <a:moveTo>
                    <a:pt x="127" y="124"/>
                  </a:moveTo>
                  <a:lnTo>
                    <a:pt x="128" y="122"/>
                  </a:lnTo>
                  <a:lnTo>
                    <a:pt x="129" y="120"/>
                  </a:lnTo>
                  <a:lnTo>
                    <a:pt x="131" y="119"/>
                  </a:lnTo>
                  <a:lnTo>
                    <a:pt x="133" y="116"/>
                  </a:lnTo>
                  <a:lnTo>
                    <a:pt x="127" y="112"/>
                  </a:lnTo>
                  <a:lnTo>
                    <a:pt x="122" y="107"/>
                  </a:lnTo>
                  <a:lnTo>
                    <a:pt x="119" y="101"/>
                  </a:lnTo>
                  <a:lnTo>
                    <a:pt x="118" y="97"/>
                  </a:lnTo>
                  <a:lnTo>
                    <a:pt x="116" y="87"/>
                  </a:lnTo>
                  <a:lnTo>
                    <a:pt x="115" y="73"/>
                  </a:lnTo>
                  <a:lnTo>
                    <a:pt x="113" y="58"/>
                  </a:lnTo>
                  <a:lnTo>
                    <a:pt x="111" y="47"/>
                  </a:lnTo>
                  <a:lnTo>
                    <a:pt x="107" y="43"/>
                  </a:lnTo>
                  <a:lnTo>
                    <a:pt x="105" y="41"/>
                  </a:lnTo>
                  <a:lnTo>
                    <a:pt x="104" y="43"/>
                  </a:lnTo>
                  <a:lnTo>
                    <a:pt x="105" y="47"/>
                  </a:lnTo>
                  <a:lnTo>
                    <a:pt x="106" y="56"/>
                  </a:lnTo>
                  <a:lnTo>
                    <a:pt x="107" y="69"/>
                  </a:lnTo>
                  <a:lnTo>
                    <a:pt x="107" y="82"/>
                  </a:lnTo>
                  <a:lnTo>
                    <a:pt x="106" y="90"/>
                  </a:lnTo>
                  <a:lnTo>
                    <a:pt x="99" y="85"/>
                  </a:lnTo>
                  <a:lnTo>
                    <a:pt x="92" y="81"/>
                  </a:lnTo>
                  <a:lnTo>
                    <a:pt x="85" y="75"/>
                  </a:lnTo>
                  <a:lnTo>
                    <a:pt x="81" y="70"/>
                  </a:lnTo>
                  <a:lnTo>
                    <a:pt x="77" y="63"/>
                  </a:lnTo>
                  <a:lnTo>
                    <a:pt x="74" y="52"/>
                  </a:lnTo>
                  <a:lnTo>
                    <a:pt x="72" y="39"/>
                  </a:lnTo>
                  <a:lnTo>
                    <a:pt x="70" y="30"/>
                  </a:lnTo>
                  <a:lnTo>
                    <a:pt x="70" y="23"/>
                  </a:lnTo>
                  <a:lnTo>
                    <a:pt x="70" y="16"/>
                  </a:lnTo>
                  <a:lnTo>
                    <a:pt x="69" y="9"/>
                  </a:lnTo>
                  <a:lnTo>
                    <a:pt x="67" y="4"/>
                  </a:lnTo>
                  <a:lnTo>
                    <a:pt x="65" y="2"/>
                  </a:lnTo>
                  <a:lnTo>
                    <a:pt x="65" y="3"/>
                  </a:lnTo>
                  <a:lnTo>
                    <a:pt x="65" y="7"/>
                  </a:lnTo>
                  <a:lnTo>
                    <a:pt x="66" y="13"/>
                  </a:lnTo>
                  <a:lnTo>
                    <a:pt x="66" y="18"/>
                  </a:lnTo>
                  <a:lnTo>
                    <a:pt x="65" y="24"/>
                  </a:lnTo>
                  <a:lnTo>
                    <a:pt x="63" y="29"/>
                  </a:lnTo>
                  <a:lnTo>
                    <a:pt x="63" y="33"/>
                  </a:lnTo>
                  <a:lnTo>
                    <a:pt x="63" y="39"/>
                  </a:lnTo>
                  <a:lnTo>
                    <a:pt x="65" y="48"/>
                  </a:lnTo>
                  <a:lnTo>
                    <a:pt x="66" y="56"/>
                  </a:lnTo>
                  <a:lnTo>
                    <a:pt x="67" y="63"/>
                  </a:lnTo>
                  <a:lnTo>
                    <a:pt x="58" y="55"/>
                  </a:lnTo>
                  <a:lnTo>
                    <a:pt x="48" y="46"/>
                  </a:lnTo>
                  <a:lnTo>
                    <a:pt x="39" y="36"/>
                  </a:lnTo>
                  <a:lnTo>
                    <a:pt x="30" y="25"/>
                  </a:lnTo>
                  <a:lnTo>
                    <a:pt x="21" y="16"/>
                  </a:lnTo>
                  <a:lnTo>
                    <a:pt x="13" y="8"/>
                  </a:lnTo>
                  <a:lnTo>
                    <a:pt x="6" y="2"/>
                  </a:lnTo>
                  <a:lnTo>
                    <a:pt x="0" y="0"/>
                  </a:lnTo>
                  <a:lnTo>
                    <a:pt x="8" y="11"/>
                  </a:lnTo>
                  <a:lnTo>
                    <a:pt x="19" y="24"/>
                  </a:lnTo>
                  <a:lnTo>
                    <a:pt x="27" y="36"/>
                  </a:lnTo>
                  <a:lnTo>
                    <a:pt x="32" y="44"/>
                  </a:lnTo>
                  <a:lnTo>
                    <a:pt x="37" y="51"/>
                  </a:lnTo>
                  <a:lnTo>
                    <a:pt x="46" y="59"/>
                  </a:lnTo>
                  <a:lnTo>
                    <a:pt x="54" y="66"/>
                  </a:lnTo>
                  <a:lnTo>
                    <a:pt x="61" y="70"/>
                  </a:lnTo>
                  <a:lnTo>
                    <a:pt x="54" y="70"/>
                  </a:lnTo>
                  <a:lnTo>
                    <a:pt x="45" y="69"/>
                  </a:lnTo>
                  <a:lnTo>
                    <a:pt x="37" y="67"/>
                  </a:lnTo>
                  <a:lnTo>
                    <a:pt x="31" y="63"/>
                  </a:lnTo>
                  <a:lnTo>
                    <a:pt x="28" y="61"/>
                  </a:lnTo>
                  <a:lnTo>
                    <a:pt x="24" y="61"/>
                  </a:lnTo>
                  <a:lnTo>
                    <a:pt x="23" y="62"/>
                  </a:lnTo>
                  <a:lnTo>
                    <a:pt x="25" y="66"/>
                  </a:lnTo>
                  <a:lnTo>
                    <a:pt x="29" y="68"/>
                  </a:lnTo>
                  <a:lnTo>
                    <a:pt x="35" y="71"/>
                  </a:lnTo>
                  <a:lnTo>
                    <a:pt x="40" y="75"/>
                  </a:lnTo>
                  <a:lnTo>
                    <a:pt x="47" y="77"/>
                  </a:lnTo>
                  <a:lnTo>
                    <a:pt x="55" y="81"/>
                  </a:lnTo>
                  <a:lnTo>
                    <a:pt x="62" y="82"/>
                  </a:lnTo>
                  <a:lnTo>
                    <a:pt x="70" y="84"/>
                  </a:lnTo>
                  <a:lnTo>
                    <a:pt x="76" y="84"/>
                  </a:lnTo>
                  <a:lnTo>
                    <a:pt x="83" y="86"/>
                  </a:lnTo>
                  <a:lnTo>
                    <a:pt x="91" y="91"/>
                  </a:lnTo>
                  <a:lnTo>
                    <a:pt x="98" y="97"/>
                  </a:lnTo>
                  <a:lnTo>
                    <a:pt x="103" y="102"/>
                  </a:lnTo>
                  <a:lnTo>
                    <a:pt x="99" y="104"/>
                  </a:lnTo>
                  <a:lnTo>
                    <a:pt x="95" y="106"/>
                  </a:lnTo>
                  <a:lnTo>
                    <a:pt x="89" y="107"/>
                  </a:lnTo>
                  <a:lnTo>
                    <a:pt x="83" y="107"/>
                  </a:lnTo>
                  <a:lnTo>
                    <a:pt x="77" y="108"/>
                  </a:lnTo>
                  <a:lnTo>
                    <a:pt x="72" y="108"/>
                  </a:lnTo>
                  <a:lnTo>
                    <a:pt x="67" y="108"/>
                  </a:lnTo>
                  <a:lnTo>
                    <a:pt x="62" y="108"/>
                  </a:lnTo>
                  <a:lnTo>
                    <a:pt x="57" y="107"/>
                  </a:lnTo>
                  <a:lnTo>
                    <a:pt x="53" y="108"/>
                  </a:lnTo>
                  <a:lnTo>
                    <a:pt x="55" y="111"/>
                  </a:lnTo>
                  <a:lnTo>
                    <a:pt x="63" y="113"/>
                  </a:lnTo>
                  <a:lnTo>
                    <a:pt x="69" y="114"/>
                  </a:lnTo>
                  <a:lnTo>
                    <a:pt x="76" y="114"/>
                  </a:lnTo>
                  <a:lnTo>
                    <a:pt x="84" y="114"/>
                  </a:lnTo>
                  <a:lnTo>
                    <a:pt x="91" y="114"/>
                  </a:lnTo>
                  <a:lnTo>
                    <a:pt x="98" y="114"/>
                  </a:lnTo>
                  <a:lnTo>
                    <a:pt x="105" y="113"/>
                  </a:lnTo>
                  <a:lnTo>
                    <a:pt x="110" y="113"/>
                  </a:lnTo>
                  <a:lnTo>
                    <a:pt x="113" y="113"/>
                  </a:lnTo>
                  <a:lnTo>
                    <a:pt x="119" y="114"/>
                  </a:lnTo>
                  <a:lnTo>
                    <a:pt x="122" y="116"/>
                  </a:lnTo>
                  <a:lnTo>
                    <a:pt x="125" y="121"/>
                  </a:lnTo>
                  <a:lnTo>
                    <a:pt x="127" y="124"/>
                  </a:lnTo>
                  <a:close/>
                </a:path>
              </a:pathLst>
            </a:custGeom>
            <a:solidFill>
              <a:srgbClr val="B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448" name="Freeform 322"/>
            <p:cNvSpPr>
              <a:spLocks/>
            </p:cNvSpPr>
            <p:nvPr/>
          </p:nvSpPr>
          <p:spPr bwMode="auto">
            <a:xfrm>
              <a:off x="125" y="240"/>
              <a:ext cx="40" cy="94"/>
            </a:xfrm>
            <a:custGeom>
              <a:avLst/>
              <a:gdLst>
                <a:gd name="T0" fmla="*/ 0 w 81"/>
                <a:gd name="T1" fmla="*/ 1 h 189"/>
                <a:gd name="T2" fmla="*/ 0 w 81"/>
                <a:gd name="T3" fmla="*/ 1 h 189"/>
                <a:gd name="T4" fmla="*/ 0 w 81"/>
                <a:gd name="T5" fmla="*/ 1 h 189"/>
                <a:gd name="T6" fmla="*/ 0 w 81"/>
                <a:gd name="T7" fmla="*/ 1 h 189"/>
                <a:gd name="T8" fmla="*/ 0 w 81"/>
                <a:gd name="T9" fmla="*/ 0 h 189"/>
                <a:gd name="T10" fmla="*/ 0 w 81"/>
                <a:gd name="T11" fmla="*/ 0 h 189"/>
                <a:gd name="T12" fmla="*/ 0 w 81"/>
                <a:gd name="T13" fmla="*/ 0 h 189"/>
                <a:gd name="T14" fmla="*/ 0 w 81"/>
                <a:gd name="T15" fmla="*/ 0 h 189"/>
                <a:gd name="T16" fmla="*/ 0 w 81"/>
                <a:gd name="T17" fmla="*/ 0 h 189"/>
                <a:gd name="T18" fmla="*/ 0 w 81"/>
                <a:gd name="T19" fmla="*/ 0 h 189"/>
                <a:gd name="T20" fmla="*/ 0 w 81"/>
                <a:gd name="T21" fmla="*/ 0 h 189"/>
                <a:gd name="T22" fmla="*/ 0 w 81"/>
                <a:gd name="T23" fmla="*/ 0 h 189"/>
                <a:gd name="T24" fmla="*/ 0 w 81"/>
                <a:gd name="T25" fmla="*/ 0 h 189"/>
                <a:gd name="T26" fmla="*/ 0 w 81"/>
                <a:gd name="T27" fmla="*/ 0 h 189"/>
                <a:gd name="T28" fmla="*/ 0 w 81"/>
                <a:gd name="T29" fmla="*/ 0 h 189"/>
                <a:gd name="T30" fmla="*/ 0 w 81"/>
                <a:gd name="T31" fmla="*/ 0 h 189"/>
                <a:gd name="T32" fmla="*/ 0 w 81"/>
                <a:gd name="T33" fmla="*/ 0 h 189"/>
                <a:gd name="T34" fmla="*/ 0 w 81"/>
                <a:gd name="T35" fmla="*/ 0 h 189"/>
                <a:gd name="T36" fmla="*/ 0 w 81"/>
                <a:gd name="T37" fmla="*/ 0 h 189"/>
                <a:gd name="T38" fmla="*/ 0 w 81"/>
                <a:gd name="T39" fmla="*/ 0 h 189"/>
                <a:gd name="T40" fmla="*/ 0 w 81"/>
                <a:gd name="T41" fmla="*/ 0 h 189"/>
                <a:gd name="T42" fmla="*/ 0 w 81"/>
                <a:gd name="T43" fmla="*/ 0 h 189"/>
                <a:gd name="T44" fmla="*/ 0 w 81"/>
                <a:gd name="T45" fmla="*/ 0 h 189"/>
                <a:gd name="T46" fmla="*/ 0 w 81"/>
                <a:gd name="T47" fmla="*/ 0 h 189"/>
                <a:gd name="T48" fmla="*/ 0 w 81"/>
                <a:gd name="T49" fmla="*/ 0 h 189"/>
                <a:gd name="T50" fmla="*/ 0 w 81"/>
                <a:gd name="T51" fmla="*/ 0 h 189"/>
                <a:gd name="T52" fmla="*/ 0 w 81"/>
                <a:gd name="T53" fmla="*/ 0 h 189"/>
                <a:gd name="T54" fmla="*/ 0 w 81"/>
                <a:gd name="T55" fmla="*/ 0 h 189"/>
                <a:gd name="T56" fmla="*/ 0 w 81"/>
                <a:gd name="T57" fmla="*/ 0 h 189"/>
                <a:gd name="T58" fmla="*/ 0 w 81"/>
                <a:gd name="T59" fmla="*/ 1 h 189"/>
                <a:gd name="T60" fmla="*/ 0 w 81"/>
                <a:gd name="T61" fmla="*/ 1 h 189"/>
                <a:gd name="T62" fmla="*/ 0 w 81"/>
                <a:gd name="T63" fmla="*/ 1 h 189"/>
                <a:gd name="T64" fmla="*/ 0 w 81"/>
                <a:gd name="T65" fmla="*/ 1 h 189"/>
                <a:gd name="T66" fmla="*/ 0 w 81"/>
                <a:gd name="T67" fmla="*/ 1 h 189"/>
                <a:gd name="T68" fmla="*/ 0 w 81"/>
                <a:gd name="T69" fmla="*/ 1 h 189"/>
                <a:gd name="T70" fmla="*/ 0 w 81"/>
                <a:gd name="T71" fmla="*/ 1 h 189"/>
                <a:gd name="T72" fmla="*/ 0 w 81"/>
                <a:gd name="T73" fmla="*/ 1 h 189"/>
                <a:gd name="T74" fmla="*/ 0 w 81"/>
                <a:gd name="T75" fmla="*/ 1 h 189"/>
                <a:gd name="T76" fmla="*/ 0 w 81"/>
                <a:gd name="T77" fmla="*/ 1 h 189"/>
                <a:gd name="T78" fmla="*/ 0 w 81"/>
                <a:gd name="T79" fmla="*/ 1 h 189"/>
                <a:gd name="T80" fmla="*/ 0 w 81"/>
                <a:gd name="T81" fmla="*/ 1 h 189"/>
                <a:gd name="T82" fmla="*/ 0 w 81"/>
                <a:gd name="T83" fmla="*/ 1 h 189"/>
                <a:gd name="T84" fmla="*/ 0 w 81"/>
                <a:gd name="T85" fmla="*/ 1 h 189"/>
                <a:gd name="T86" fmla="*/ 0 w 81"/>
                <a:gd name="T87" fmla="*/ 1 h 189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0" t="0" r="r" b="b"/>
              <a:pathLst>
                <a:path w="81" h="189">
                  <a:moveTo>
                    <a:pt x="0" y="163"/>
                  </a:moveTo>
                  <a:lnTo>
                    <a:pt x="5" y="160"/>
                  </a:lnTo>
                  <a:lnTo>
                    <a:pt x="8" y="156"/>
                  </a:lnTo>
                  <a:lnTo>
                    <a:pt x="11" y="151"/>
                  </a:lnTo>
                  <a:lnTo>
                    <a:pt x="13" y="146"/>
                  </a:lnTo>
                  <a:lnTo>
                    <a:pt x="14" y="148"/>
                  </a:lnTo>
                  <a:lnTo>
                    <a:pt x="16" y="149"/>
                  </a:lnTo>
                  <a:lnTo>
                    <a:pt x="17" y="151"/>
                  </a:lnTo>
                  <a:lnTo>
                    <a:pt x="18" y="151"/>
                  </a:lnTo>
                  <a:lnTo>
                    <a:pt x="19" y="147"/>
                  </a:lnTo>
                  <a:lnTo>
                    <a:pt x="21" y="141"/>
                  </a:lnTo>
                  <a:lnTo>
                    <a:pt x="22" y="134"/>
                  </a:lnTo>
                  <a:lnTo>
                    <a:pt x="21" y="130"/>
                  </a:lnTo>
                  <a:lnTo>
                    <a:pt x="15" y="121"/>
                  </a:lnTo>
                  <a:lnTo>
                    <a:pt x="8" y="107"/>
                  </a:lnTo>
                  <a:lnTo>
                    <a:pt x="2" y="92"/>
                  </a:lnTo>
                  <a:lnTo>
                    <a:pt x="0" y="83"/>
                  </a:lnTo>
                  <a:lnTo>
                    <a:pt x="0" y="77"/>
                  </a:lnTo>
                  <a:lnTo>
                    <a:pt x="2" y="75"/>
                  </a:lnTo>
                  <a:lnTo>
                    <a:pt x="3" y="75"/>
                  </a:lnTo>
                  <a:lnTo>
                    <a:pt x="3" y="78"/>
                  </a:lnTo>
                  <a:lnTo>
                    <a:pt x="6" y="86"/>
                  </a:lnTo>
                  <a:lnTo>
                    <a:pt x="10" y="98"/>
                  </a:lnTo>
                  <a:lnTo>
                    <a:pt x="17" y="109"/>
                  </a:lnTo>
                  <a:lnTo>
                    <a:pt x="24" y="115"/>
                  </a:lnTo>
                  <a:lnTo>
                    <a:pt x="28" y="103"/>
                  </a:lnTo>
                  <a:lnTo>
                    <a:pt x="31" y="88"/>
                  </a:lnTo>
                  <a:lnTo>
                    <a:pt x="32" y="73"/>
                  </a:lnTo>
                  <a:lnTo>
                    <a:pt x="32" y="62"/>
                  </a:lnTo>
                  <a:lnTo>
                    <a:pt x="30" y="53"/>
                  </a:lnTo>
                  <a:lnTo>
                    <a:pt x="29" y="40"/>
                  </a:lnTo>
                  <a:lnTo>
                    <a:pt x="28" y="28"/>
                  </a:lnTo>
                  <a:lnTo>
                    <a:pt x="29" y="22"/>
                  </a:lnTo>
                  <a:lnTo>
                    <a:pt x="31" y="19"/>
                  </a:lnTo>
                  <a:lnTo>
                    <a:pt x="32" y="19"/>
                  </a:lnTo>
                  <a:lnTo>
                    <a:pt x="32" y="23"/>
                  </a:lnTo>
                  <a:lnTo>
                    <a:pt x="32" y="27"/>
                  </a:lnTo>
                  <a:lnTo>
                    <a:pt x="32" y="34"/>
                  </a:lnTo>
                  <a:lnTo>
                    <a:pt x="33" y="41"/>
                  </a:lnTo>
                  <a:lnTo>
                    <a:pt x="34" y="48"/>
                  </a:lnTo>
                  <a:lnTo>
                    <a:pt x="37" y="53"/>
                  </a:lnTo>
                  <a:lnTo>
                    <a:pt x="41" y="41"/>
                  </a:lnTo>
                  <a:lnTo>
                    <a:pt x="46" y="25"/>
                  </a:lnTo>
                  <a:lnTo>
                    <a:pt x="52" y="11"/>
                  </a:lnTo>
                  <a:lnTo>
                    <a:pt x="60" y="2"/>
                  </a:lnTo>
                  <a:lnTo>
                    <a:pt x="64" y="0"/>
                  </a:lnTo>
                  <a:lnTo>
                    <a:pt x="66" y="0"/>
                  </a:lnTo>
                  <a:lnTo>
                    <a:pt x="64" y="2"/>
                  </a:lnTo>
                  <a:lnTo>
                    <a:pt x="62" y="5"/>
                  </a:lnTo>
                  <a:lnTo>
                    <a:pt x="57" y="13"/>
                  </a:lnTo>
                  <a:lnTo>
                    <a:pt x="52" y="28"/>
                  </a:lnTo>
                  <a:lnTo>
                    <a:pt x="47" y="43"/>
                  </a:lnTo>
                  <a:lnTo>
                    <a:pt x="45" y="53"/>
                  </a:lnTo>
                  <a:lnTo>
                    <a:pt x="51" y="51"/>
                  </a:lnTo>
                  <a:lnTo>
                    <a:pt x="57" y="49"/>
                  </a:lnTo>
                  <a:lnTo>
                    <a:pt x="63" y="47"/>
                  </a:lnTo>
                  <a:lnTo>
                    <a:pt x="68" y="43"/>
                  </a:lnTo>
                  <a:lnTo>
                    <a:pt x="70" y="42"/>
                  </a:lnTo>
                  <a:lnTo>
                    <a:pt x="72" y="42"/>
                  </a:lnTo>
                  <a:lnTo>
                    <a:pt x="71" y="43"/>
                  </a:lnTo>
                  <a:lnTo>
                    <a:pt x="69" y="47"/>
                  </a:lnTo>
                  <a:lnTo>
                    <a:pt x="63" y="50"/>
                  </a:lnTo>
                  <a:lnTo>
                    <a:pt x="56" y="56"/>
                  </a:lnTo>
                  <a:lnTo>
                    <a:pt x="48" y="61"/>
                  </a:lnTo>
                  <a:lnTo>
                    <a:pt x="44" y="64"/>
                  </a:lnTo>
                  <a:lnTo>
                    <a:pt x="41" y="78"/>
                  </a:lnTo>
                  <a:lnTo>
                    <a:pt x="38" y="93"/>
                  </a:lnTo>
                  <a:lnTo>
                    <a:pt x="36" y="108"/>
                  </a:lnTo>
                  <a:lnTo>
                    <a:pt x="33" y="116"/>
                  </a:lnTo>
                  <a:lnTo>
                    <a:pt x="39" y="116"/>
                  </a:lnTo>
                  <a:lnTo>
                    <a:pt x="45" y="115"/>
                  </a:lnTo>
                  <a:lnTo>
                    <a:pt x="51" y="115"/>
                  </a:lnTo>
                  <a:lnTo>
                    <a:pt x="57" y="114"/>
                  </a:lnTo>
                  <a:lnTo>
                    <a:pt x="62" y="113"/>
                  </a:lnTo>
                  <a:lnTo>
                    <a:pt x="68" y="110"/>
                  </a:lnTo>
                  <a:lnTo>
                    <a:pt x="71" y="109"/>
                  </a:lnTo>
                  <a:lnTo>
                    <a:pt x="74" y="108"/>
                  </a:lnTo>
                  <a:lnTo>
                    <a:pt x="76" y="106"/>
                  </a:lnTo>
                  <a:lnTo>
                    <a:pt x="77" y="106"/>
                  </a:lnTo>
                  <a:lnTo>
                    <a:pt x="77" y="108"/>
                  </a:lnTo>
                  <a:lnTo>
                    <a:pt x="75" y="110"/>
                  </a:lnTo>
                  <a:lnTo>
                    <a:pt x="72" y="113"/>
                  </a:lnTo>
                  <a:lnTo>
                    <a:pt x="68" y="115"/>
                  </a:lnTo>
                  <a:lnTo>
                    <a:pt x="62" y="118"/>
                  </a:lnTo>
                  <a:lnTo>
                    <a:pt x="55" y="121"/>
                  </a:lnTo>
                  <a:lnTo>
                    <a:pt x="48" y="124"/>
                  </a:lnTo>
                  <a:lnTo>
                    <a:pt x="43" y="126"/>
                  </a:lnTo>
                  <a:lnTo>
                    <a:pt x="38" y="128"/>
                  </a:lnTo>
                  <a:lnTo>
                    <a:pt x="34" y="129"/>
                  </a:lnTo>
                  <a:lnTo>
                    <a:pt x="31" y="132"/>
                  </a:lnTo>
                  <a:lnTo>
                    <a:pt x="29" y="139"/>
                  </a:lnTo>
                  <a:lnTo>
                    <a:pt x="28" y="147"/>
                  </a:lnTo>
                  <a:lnTo>
                    <a:pt x="28" y="152"/>
                  </a:lnTo>
                  <a:lnTo>
                    <a:pt x="30" y="154"/>
                  </a:lnTo>
                  <a:lnTo>
                    <a:pt x="33" y="155"/>
                  </a:lnTo>
                  <a:lnTo>
                    <a:pt x="39" y="155"/>
                  </a:lnTo>
                  <a:lnTo>
                    <a:pt x="43" y="154"/>
                  </a:lnTo>
                  <a:lnTo>
                    <a:pt x="53" y="149"/>
                  </a:lnTo>
                  <a:lnTo>
                    <a:pt x="62" y="145"/>
                  </a:lnTo>
                  <a:lnTo>
                    <a:pt x="70" y="140"/>
                  </a:lnTo>
                  <a:lnTo>
                    <a:pt x="75" y="137"/>
                  </a:lnTo>
                  <a:lnTo>
                    <a:pt x="78" y="134"/>
                  </a:lnTo>
                  <a:lnTo>
                    <a:pt x="81" y="133"/>
                  </a:lnTo>
                  <a:lnTo>
                    <a:pt x="81" y="134"/>
                  </a:lnTo>
                  <a:lnTo>
                    <a:pt x="78" y="139"/>
                  </a:lnTo>
                  <a:lnTo>
                    <a:pt x="72" y="147"/>
                  </a:lnTo>
                  <a:lnTo>
                    <a:pt x="64" y="156"/>
                  </a:lnTo>
                  <a:lnTo>
                    <a:pt x="57" y="164"/>
                  </a:lnTo>
                  <a:lnTo>
                    <a:pt x="51" y="170"/>
                  </a:lnTo>
                  <a:lnTo>
                    <a:pt x="51" y="168"/>
                  </a:lnTo>
                  <a:lnTo>
                    <a:pt x="49" y="166"/>
                  </a:lnTo>
                  <a:lnTo>
                    <a:pt x="47" y="163"/>
                  </a:lnTo>
                  <a:lnTo>
                    <a:pt x="46" y="161"/>
                  </a:lnTo>
                  <a:lnTo>
                    <a:pt x="41" y="158"/>
                  </a:lnTo>
                  <a:lnTo>
                    <a:pt x="34" y="156"/>
                  </a:lnTo>
                  <a:lnTo>
                    <a:pt x="26" y="158"/>
                  </a:lnTo>
                  <a:lnTo>
                    <a:pt x="21" y="160"/>
                  </a:lnTo>
                  <a:lnTo>
                    <a:pt x="17" y="163"/>
                  </a:lnTo>
                  <a:lnTo>
                    <a:pt x="17" y="167"/>
                  </a:lnTo>
                  <a:lnTo>
                    <a:pt x="17" y="171"/>
                  </a:lnTo>
                  <a:lnTo>
                    <a:pt x="17" y="175"/>
                  </a:lnTo>
                  <a:lnTo>
                    <a:pt x="13" y="179"/>
                  </a:lnTo>
                  <a:lnTo>
                    <a:pt x="8" y="183"/>
                  </a:lnTo>
                  <a:lnTo>
                    <a:pt x="3" y="186"/>
                  </a:lnTo>
                  <a:lnTo>
                    <a:pt x="1" y="189"/>
                  </a:lnTo>
                  <a:lnTo>
                    <a:pt x="6" y="183"/>
                  </a:lnTo>
                  <a:lnTo>
                    <a:pt x="10" y="177"/>
                  </a:lnTo>
                  <a:lnTo>
                    <a:pt x="13" y="171"/>
                  </a:lnTo>
                  <a:lnTo>
                    <a:pt x="13" y="168"/>
                  </a:lnTo>
                  <a:lnTo>
                    <a:pt x="10" y="164"/>
                  </a:lnTo>
                  <a:lnTo>
                    <a:pt x="7" y="162"/>
                  </a:lnTo>
                  <a:lnTo>
                    <a:pt x="3" y="161"/>
                  </a:lnTo>
                  <a:lnTo>
                    <a:pt x="0" y="163"/>
                  </a:lnTo>
                  <a:close/>
                </a:path>
              </a:pathLst>
            </a:custGeom>
            <a:solidFill>
              <a:srgbClr val="B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449" name="Freeform 323"/>
            <p:cNvSpPr>
              <a:spLocks/>
            </p:cNvSpPr>
            <p:nvPr/>
          </p:nvSpPr>
          <p:spPr bwMode="auto">
            <a:xfrm>
              <a:off x="116" y="292"/>
              <a:ext cx="7" cy="12"/>
            </a:xfrm>
            <a:custGeom>
              <a:avLst/>
              <a:gdLst>
                <a:gd name="T0" fmla="*/ 1 w 13"/>
                <a:gd name="T1" fmla="*/ 1 h 24"/>
                <a:gd name="T2" fmla="*/ 1 w 13"/>
                <a:gd name="T3" fmla="*/ 1 h 24"/>
                <a:gd name="T4" fmla="*/ 1 w 13"/>
                <a:gd name="T5" fmla="*/ 1 h 24"/>
                <a:gd name="T6" fmla="*/ 1 w 13"/>
                <a:gd name="T7" fmla="*/ 1 h 24"/>
                <a:gd name="T8" fmla="*/ 1 w 13"/>
                <a:gd name="T9" fmla="*/ 1 h 24"/>
                <a:gd name="T10" fmla="*/ 1 w 13"/>
                <a:gd name="T11" fmla="*/ 1 h 24"/>
                <a:gd name="T12" fmla="*/ 0 w 13"/>
                <a:gd name="T13" fmla="*/ 1 h 24"/>
                <a:gd name="T14" fmla="*/ 0 w 13"/>
                <a:gd name="T15" fmla="*/ 1 h 24"/>
                <a:gd name="T16" fmla="*/ 0 w 13"/>
                <a:gd name="T17" fmla="*/ 1 h 24"/>
                <a:gd name="T18" fmla="*/ 0 w 13"/>
                <a:gd name="T19" fmla="*/ 0 h 24"/>
                <a:gd name="T20" fmla="*/ 1 w 13"/>
                <a:gd name="T21" fmla="*/ 0 h 24"/>
                <a:gd name="T22" fmla="*/ 1 w 13"/>
                <a:gd name="T23" fmla="*/ 1 h 24"/>
                <a:gd name="T24" fmla="*/ 1 w 13"/>
                <a:gd name="T25" fmla="*/ 1 h 24"/>
                <a:gd name="T26" fmla="*/ 1 w 13"/>
                <a:gd name="T27" fmla="*/ 1 h 24"/>
                <a:gd name="T28" fmla="*/ 1 w 13"/>
                <a:gd name="T29" fmla="*/ 1 h 24"/>
                <a:gd name="T30" fmla="*/ 1 w 13"/>
                <a:gd name="T31" fmla="*/ 1 h 24"/>
                <a:gd name="T32" fmla="*/ 1 w 13"/>
                <a:gd name="T33" fmla="*/ 1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3" h="24">
                  <a:moveTo>
                    <a:pt x="13" y="23"/>
                  </a:moveTo>
                  <a:lnTo>
                    <a:pt x="10" y="21"/>
                  </a:lnTo>
                  <a:lnTo>
                    <a:pt x="8" y="21"/>
                  </a:lnTo>
                  <a:lnTo>
                    <a:pt x="4" y="23"/>
                  </a:lnTo>
                  <a:lnTo>
                    <a:pt x="2" y="24"/>
                  </a:lnTo>
                  <a:lnTo>
                    <a:pt x="1" y="18"/>
                  </a:lnTo>
                  <a:lnTo>
                    <a:pt x="0" y="12"/>
                  </a:lnTo>
                  <a:lnTo>
                    <a:pt x="0" y="8"/>
                  </a:lnTo>
                  <a:lnTo>
                    <a:pt x="0" y="2"/>
                  </a:lnTo>
                  <a:lnTo>
                    <a:pt x="0" y="0"/>
                  </a:lnTo>
                  <a:lnTo>
                    <a:pt x="1" y="0"/>
                  </a:lnTo>
                  <a:lnTo>
                    <a:pt x="2" y="1"/>
                  </a:lnTo>
                  <a:lnTo>
                    <a:pt x="2" y="3"/>
                  </a:lnTo>
                  <a:lnTo>
                    <a:pt x="3" y="8"/>
                  </a:lnTo>
                  <a:lnTo>
                    <a:pt x="7" y="12"/>
                  </a:lnTo>
                  <a:lnTo>
                    <a:pt x="10" y="18"/>
                  </a:lnTo>
                  <a:lnTo>
                    <a:pt x="13" y="23"/>
                  </a:lnTo>
                  <a:close/>
                </a:path>
              </a:pathLst>
            </a:custGeom>
            <a:solidFill>
              <a:srgbClr val="B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450" name="Freeform 324"/>
            <p:cNvSpPr>
              <a:spLocks/>
            </p:cNvSpPr>
            <p:nvPr/>
          </p:nvSpPr>
          <p:spPr bwMode="auto">
            <a:xfrm>
              <a:off x="171" y="289"/>
              <a:ext cx="129" cy="79"/>
            </a:xfrm>
            <a:custGeom>
              <a:avLst/>
              <a:gdLst>
                <a:gd name="T0" fmla="*/ 1 w 258"/>
                <a:gd name="T1" fmla="*/ 1 h 157"/>
                <a:gd name="T2" fmla="*/ 1 w 258"/>
                <a:gd name="T3" fmla="*/ 1 h 157"/>
                <a:gd name="T4" fmla="*/ 1 w 258"/>
                <a:gd name="T5" fmla="*/ 1 h 157"/>
                <a:gd name="T6" fmla="*/ 1 w 258"/>
                <a:gd name="T7" fmla="*/ 1 h 157"/>
                <a:gd name="T8" fmla="*/ 1 w 258"/>
                <a:gd name="T9" fmla="*/ 1 h 157"/>
                <a:gd name="T10" fmla="*/ 1 w 258"/>
                <a:gd name="T11" fmla="*/ 1 h 157"/>
                <a:gd name="T12" fmla="*/ 1 w 258"/>
                <a:gd name="T13" fmla="*/ 1 h 157"/>
                <a:gd name="T14" fmla="*/ 1 w 258"/>
                <a:gd name="T15" fmla="*/ 1 h 157"/>
                <a:gd name="T16" fmla="*/ 1 w 258"/>
                <a:gd name="T17" fmla="*/ 1 h 157"/>
                <a:gd name="T18" fmla="*/ 1 w 258"/>
                <a:gd name="T19" fmla="*/ 1 h 157"/>
                <a:gd name="T20" fmla="*/ 1 w 258"/>
                <a:gd name="T21" fmla="*/ 1 h 157"/>
                <a:gd name="T22" fmla="*/ 1 w 258"/>
                <a:gd name="T23" fmla="*/ 1 h 157"/>
                <a:gd name="T24" fmla="*/ 2 w 258"/>
                <a:gd name="T25" fmla="*/ 1 h 157"/>
                <a:gd name="T26" fmla="*/ 2 w 258"/>
                <a:gd name="T27" fmla="*/ 1 h 157"/>
                <a:gd name="T28" fmla="*/ 2 w 258"/>
                <a:gd name="T29" fmla="*/ 1 h 157"/>
                <a:gd name="T30" fmla="*/ 2 w 258"/>
                <a:gd name="T31" fmla="*/ 1 h 157"/>
                <a:gd name="T32" fmla="*/ 1 w 258"/>
                <a:gd name="T33" fmla="*/ 1 h 157"/>
                <a:gd name="T34" fmla="*/ 1 w 258"/>
                <a:gd name="T35" fmla="*/ 1 h 157"/>
                <a:gd name="T36" fmla="*/ 2 w 258"/>
                <a:gd name="T37" fmla="*/ 1 h 157"/>
                <a:gd name="T38" fmla="*/ 2 w 258"/>
                <a:gd name="T39" fmla="*/ 1 h 157"/>
                <a:gd name="T40" fmla="*/ 2 w 258"/>
                <a:gd name="T41" fmla="*/ 1 h 157"/>
                <a:gd name="T42" fmla="*/ 2 w 258"/>
                <a:gd name="T43" fmla="*/ 1 h 157"/>
                <a:gd name="T44" fmla="*/ 2 w 258"/>
                <a:gd name="T45" fmla="*/ 1 h 157"/>
                <a:gd name="T46" fmla="*/ 2 w 258"/>
                <a:gd name="T47" fmla="*/ 1 h 157"/>
                <a:gd name="T48" fmla="*/ 2 w 258"/>
                <a:gd name="T49" fmla="*/ 1 h 157"/>
                <a:gd name="T50" fmla="*/ 2 w 258"/>
                <a:gd name="T51" fmla="*/ 1 h 157"/>
                <a:gd name="T52" fmla="*/ 3 w 258"/>
                <a:gd name="T53" fmla="*/ 1 h 157"/>
                <a:gd name="T54" fmla="*/ 2 w 258"/>
                <a:gd name="T55" fmla="*/ 1 h 157"/>
                <a:gd name="T56" fmla="*/ 2 w 258"/>
                <a:gd name="T57" fmla="*/ 1 h 157"/>
                <a:gd name="T58" fmla="*/ 2 w 258"/>
                <a:gd name="T59" fmla="*/ 1 h 157"/>
                <a:gd name="T60" fmla="*/ 2 w 258"/>
                <a:gd name="T61" fmla="*/ 1 h 157"/>
                <a:gd name="T62" fmla="*/ 2 w 258"/>
                <a:gd name="T63" fmla="*/ 1 h 157"/>
                <a:gd name="T64" fmla="*/ 2 w 258"/>
                <a:gd name="T65" fmla="*/ 1 h 157"/>
                <a:gd name="T66" fmla="*/ 2 w 258"/>
                <a:gd name="T67" fmla="*/ 1 h 157"/>
                <a:gd name="T68" fmla="*/ 2 w 258"/>
                <a:gd name="T69" fmla="*/ 1 h 157"/>
                <a:gd name="T70" fmla="*/ 2 w 258"/>
                <a:gd name="T71" fmla="*/ 1 h 157"/>
                <a:gd name="T72" fmla="*/ 2 w 258"/>
                <a:gd name="T73" fmla="*/ 1 h 157"/>
                <a:gd name="T74" fmla="*/ 2 w 258"/>
                <a:gd name="T75" fmla="*/ 1 h 157"/>
                <a:gd name="T76" fmla="*/ 2 w 258"/>
                <a:gd name="T77" fmla="*/ 1 h 157"/>
                <a:gd name="T78" fmla="*/ 2 w 258"/>
                <a:gd name="T79" fmla="*/ 2 h 157"/>
                <a:gd name="T80" fmla="*/ 2 w 258"/>
                <a:gd name="T81" fmla="*/ 1 h 157"/>
                <a:gd name="T82" fmla="*/ 1 w 258"/>
                <a:gd name="T83" fmla="*/ 1 h 157"/>
                <a:gd name="T84" fmla="*/ 1 w 258"/>
                <a:gd name="T85" fmla="*/ 1 h 157"/>
                <a:gd name="T86" fmla="*/ 1 w 258"/>
                <a:gd name="T87" fmla="*/ 1 h 157"/>
                <a:gd name="T88" fmla="*/ 1 w 258"/>
                <a:gd name="T89" fmla="*/ 1 h 157"/>
                <a:gd name="T90" fmla="*/ 1 w 258"/>
                <a:gd name="T91" fmla="*/ 1 h 157"/>
                <a:gd name="T92" fmla="*/ 1 w 258"/>
                <a:gd name="T93" fmla="*/ 2 h 157"/>
                <a:gd name="T94" fmla="*/ 2 w 258"/>
                <a:gd name="T95" fmla="*/ 2 h 157"/>
                <a:gd name="T96" fmla="*/ 1 w 258"/>
                <a:gd name="T97" fmla="*/ 2 h 157"/>
                <a:gd name="T98" fmla="*/ 1 w 258"/>
                <a:gd name="T99" fmla="*/ 1 h 157"/>
                <a:gd name="T100" fmla="*/ 1 w 258"/>
                <a:gd name="T101" fmla="*/ 1 h 157"/>
                <a:gd name="T102" fmla="*/ 1 w 258"/>
                <a:gd name="T103" fmla="*/ 1 h 157"/>
                <a:gd name="T104" fmla="*/ 1 w 258"/>
                <a:gd name="T105" fmla="*/ 1 h 157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258" h="157">
                  <a:moveTo>
                    <a:pt x="10" y="121"/>
                  </a:moveTo>
                  <a:lnTo>
                    <a:pt x="14" y="117"/>
                  </a:lnTo>
                  <a:lnTo>
                    <a:pt x="20" y="114"/>
                  </a:lnTo>
                  <a:lnTo>
                    <a:pt x="25" y="110"/>
                  </a:lnTo>
                  <a:lnTo>
                    <a:pt x="33" y="106"/>
                  </a:lnTo>
                  <a:lnTo>
                    <a:pt x="39" y="102"/>
                  </a:lnTo>
                  <a:lnTo>
                    <a:pt x="46" y="99"/>
                  </a:lnTo>
                  <a:lnTo>
                    <a:pt x="50" y="95"/>
                  </a:lnTo>
                  <a:lnTo>
                    <a:pt x="52" y="93"/>
                  </a:lnTo>
                  <a:lnTo>
                    <a:pt x="54" y="85"/>
                  </a:lnTo>
                  <a:lnTo>
                    <a:pt x="59" y="72"/>
                  </a:lnTo>
                  <a:lnTo>
                    <a:pt x="65" y="57"/>
                  </a:lnTo>
                  <a:lnTo>
                    <a:pt x="70" y="47"/>
                  </a:lnTo>
                  <a:lnTo>
                    <a:pt x="74" y="42"/>
                  </a:lnTo>
                  <a:lnTo>
                    <a:pt x="78" y="35"/>
                  </a:lnTo>
                  <a:lnTo>
                    <a:pt x="84" y="29"/>
                  </a:lnTo>
                  <a:lnTo>
                    <a:pt x="90" y="21"/>
                  </a:lnTo>
                  <a:lnTo>
                    <a:pt x="97" y="14"/>
                  </a:lnTo>
                  <a:lnTo>
                    <a:pt x="103" y="8"/>
                  </a:lnTo>
                  <a:lnTo>
                    <a:pt x="108" y="3"/>
                  </a:lnTo>
                  <a:lnTo>
                    <a:pt x="112" y="1"/>
                  </a:lnTo>
                  <a:lnTo>
                    <a:pt x="116" y="0"/>
                  </a:lnTo>
                  <a:lnTo>
                    <a:pt x="118" y="0"/>
                  </a:lnTo>
                  <a:lnTo>
                    <a:pt x="116" y="1"/>
                  </a:lnTo>
                  <a:lnTo>
                    <a:pt x="114" y="4"/>
                  </a:lnTo>
                  <a:lnTo>
                    <a:pt x="112" y="8"/>
                  </a:lnTo>
                  <a:lnTo>
                    <a:pt x="107" y="12"/>
                  </a:lnTo>
                  <a:lnTo>
                    <a:pt x="100" y="19"/>
                  </a:lnTo>
                  <a:lnTo>
                    <a:pt x="94" y="26"/>
                  </a:lnTo>
                  <a:lnTo>
                    <a:pt x="88" y="34"/>
                  </a:lnTo>
                  <a:lnTo>
                    <a:pt x="82" y="42"/>
                  </a:lnTo>
                  <a:lnTo>
                    <a:pt x="77" y="48"/>
                  </a:lnTo>
                  <a:lnTo>
                    <a:pt x="74" y="53"/>
                  </a:lnTo>
                  <a:lnTo>
                    <a:pt x="70" y="61"/>
                  </a:lnTo>
                  <a:lnTo>
                    <a:pt x="68" y="69"/>
                  </a:lnTo>
                  <a:lnTo>
                    <a:pt x="67" y="77"/>
                  </a:lnTo>
                  <a:lnTo>
                    <a:pt x="66" y="82"/>
                  </a:lnTo>
                  <a:lnTo>
                    <a:pt x="66" y="85"/>
                  </a:lnTo>
                  <a:lnTo>
                    <a:pt x="67" y="85"/>
                  </a:lnTo>
                  <a:lnTo>
                    <a:pt x="69" y="84"/>
                  </a:lnTo>
                  <a:lnTo>
                    <a:pt x="74" y="82"/>
                  </a:lnTo>
                  <a:lnTo>
                    <a:pt x="77" y="79"/>
                  </a:lnTo>
                  <a:lnTo>
                    <a:pt x="81" y="77"/>
                  </a:lnTo>
                  <a:lnTo>
                    <a:pt x="86" y="74"/>
                  </a:lnTo>
                  <a:lnTo>
                    <a:pt x="91" y="70"/>
                  </a:lnTo>
                  <a:lnTo>
                    <a:pt x="96" y="67"/>
                  </a:lnTo>
                  <a:lnTo>
                    <a:pt x="101" y="63"/>
                  </a:lnTo>
                  <a:lnTo>
                    <a:pt x="105" y="61"/>
                  </a:lnTo>
                  <a:lnTo>
                    <a:pt x="108" y="60"/>
                  </a:lnTo>
                  <a:lnTo>
                    <a:pt x="114" y="50"/>
                  </a:lnTo>
                  <a:lnTo>
                    <a:pt x="121" y="40"/>
                  </a:lnTo>
                  <a:lnTo>
                    <a:pt x="130" y="31"/>
                  </a:lnTo>
                  <a:lnTo>
                    <a:pt x="141" y="22"/>
                  </a:lnTo>
                  <a:lnTo>
                    <a:pt x="151" y="15"/>
                  </a:lnTo>
                  <a:lnTo>
                    <a:pt x="160" y="9"/>
                  </a:lnTo>
                  <a:lnTo>
                    <a:pt x="167" y="4"/>
                  </a:lnTo>
                  <a:lnTo>
                    <a:pt x="173" y="2"/>
                  </a:lnTo>
                  <a:lnTo>
                    <a:pt x="179" y="1"/>
                  </a:lnTo>
                  <a:lnTo>
                    <a:pt x="182" y="1"/>
                  </a:lnTo>
                  <a:lnTo>
                    <a:pt x="182" y="2"/>
                  </a:lnTo>
                  <a:lnTo>
                    <a:pt x="177" y="4"/>
                  </a:lnTo>
                  <a:lnTo>
                    <a:pt x="169" y="9"/>
                  </a:lnTo>
                  <a:lnTo>
                    <a:pt x="160" y="16"/>
                  </a:lnTo>
                  <a:lnTo>
                    <a:pt x="151" y="24"/>
                  </a:lnTo>
                  <a:lnTo>
                    <a:pt x="142" y="32"/>
                  </a:lnTo>
                  <a:lnTo>
                    <a:pt x="134" y="41"/>
                  </a:lnTo>
                  <a:lnTo>
                    <a:pt x="127" y="49"/>
                  </a:lnTo>
                  <a:lnTo>
                    <a:pt x="121" y="56"/>
                  </a:lnTo>
                  <a:lnTo>
                    <a:pt x="120" y="61"/>
                  </a:lnTo>
                  <a:lnTo>
                    <a:pt x="120" y="63"/>
                  </a:lnTo>
                  <a:lnTo>
                    <a:pt x="122" y="63"/>
                  </a:lnTo>
                  <a:lnTo>
                    <a:pt x="124" y="63"/>
                  </a:lnTo>
                  <a:lnTo>
                    <a:pt x="130" y="62"/>
                  </a:lnTo>
                  <a:lnTo>
                    <a:pt x="138" y="61"/>
                  </a:lnTo>
                  <a:lnTo>
                    <a:pt x="146" y="59"/>
                  </a:lnTo>
                  <a:lnTo>
                    <a:pt x="154" y="57"/>
                  </a:lnTo>
                  <a:lnTo>
                    <a:pt x="160" y="56"/>
                  </a:lnTo>
                  <a:lnTo>
                    <a:pt x="167" y="50"/>
                  </a:lnTo>
                  <a:lnTo>
                    <a:pt x="175" y="45"/>
                  </a:lnTo>
                  <a:lnTo>
                    <a:pt x="185" y="39"/>
                  </a:lnTo>
                  <a:lnTo>
                    <a:pt x="197" y="33"/>
                  </a:lnTo>
                  <a:lnTo>
                    <a:pt x="207" y="29"/>
                  </a:lnTo>
                  <a:lnTo>
                    <a:pt x="217" y="24"/>
                  </a:lnTo>
                  <a:lnTo>
                    <a:pt x="223" y="22"/>
                  </a:lnTo>
                  <a:lnTo>
                    <a:pt x="228" y="19"/>
                  </a:lnTo>
                  <a:lnTo>
                    <a:pt x="233" y="18"/>
                  </a:lnTo>
                  <a:lnTo>
                    <a:pt x="235" y="19"/>
                  </a:lnTo>
                  <a:lnTo>
                    <a:pt x="234" y="22"/>
                  </a:lnTo>
                  <a:lnTo>
                    <a:pt x="228" y="24"/>
                  </a:lnTo>
                  <a:lnTo>
                    <a:pt x="221" y="26"/>
                  </a:lnTo>
                  <a:lnTo>
                    <a:pt x="213" y="31"/>
                  </a:lnTo>
                  <a:lnTo>
                    <a:pt x="205" y="34"/>
                  </a:lnTo>
                  <a:lnTo>
                    <a:pt x="197" y="39"/>
                  </a:lnTo>
                  <a:lnTo>
                    <a:pt x="190" y="45"/>
                  </a:lnTo>
                  <a:lnTo>
                    <a:pt x="184" y="49"/>
                  </a:lnTo>
                  <a:lnTo>
                    <a:pt x="180" y="54"/>
                  </a:lnTo>
                  <a:lnTo>
                    <a:pt x="177" y="59"/>
                  </a:lnTo>
                  <a:lnTo>
                    <a:pt x="185" y="60"/>
                  </a:lnTo>
                  <a:lnTo>
                    <a:pt x="196" y="59"/>
                  </a:lnTo>
                  <a:lnTo>
                    <a:pt x="206" y="57"/>
                  </a:lnTo>
                  <a:lnTo>
                    <a:pt x="217" y="55"/>
                  </a:lnTo>
                  <a:lnTo>
                    <a:pt x="227" y="53"/>
                  </a:lnTo>
                  <a:lnTo>
                    <a:pt x="236" y="50"/>
                  </a:lnTo>
                  <a:lnTo>
                    <a:pt x="243" y="48"/>
                  </a:lnTo>
                  <a:lnTo>
                    <a:pt x="248" y="47"/>
                  </a:lnTo>
                  <a:lnTo>
                    <a:pt x="253" y="44"/>
                  </a:lnTo>
                  <a:lnTo>
                    <a:pt x="258" y="42"/>
                  </a:lnTo>
                  <a:lnTo>
                    <a:pt x="258" y="44"/>
                  </a:lnTo>
                  <a:lnTo>
                    <a:pt x="255" y="47"/>
                  </a:lnTo>
                  <a:lnTo>
                    <a:pt x="250" y="50"/>
                  </a:lnTo>
                  <a:lnTo>
                    <a:pt x="244" y="54"/>
                  </a:lnTo>
                  <a:lnTo>
                    <a:pt x="236" y="57"/>
                  </a:lnTo>
                  <a:lnTo>
                    <a:pt x="226" y="62"/>
                  </a:lnTo>
                  <a:lnTo>
                    <a:pt x="215" y="65"/>
                  </a:lnTo>
                  <a:lnTo>
                    <a:pt x="204" y="68"/>
                  </a:lnTo>
                  <a:lnTo>
                    <a:pt x="192" y="69"/>
                  </a:lnTo>
                  <a:lnTo>
                    <a:pt x="181" y="69"/>
                  </a:lnTo>
                  <a:lnTo>
                    <a:pt x="184" y="74"/>
                  </a:lnTo>
                  <a:lnTo>
                    <a:pt x="190" y="77"/>
                  </a:lnTo>
                  <a:lnTo>
                    <a:pt x="197" y="82"/>
                  </a:lnTo>
                  <a:lnTo>
                    <a:pt x="205" y="86"/>
                  </a:lnTo>
                  <a:lnTo>
                    <a:pt x="212" y="90"/>
                  </a:lnTo>
                  <a:lnTo>
                    <a:pt x="219" y="94"/>
                  </a:lnTo>
                  <a:lnTo>
                    <a:pt x="225" y="97"/>
                  </a:lnTo>
                  <a:lnTo>
                    <a:pt x="229" y="99"/>
                  </a:lnTo>
                  <a:lnTo>
                    <a:pt x="235" y="101"/>
                  </a:lnTo>
                  <a:lnTo>
                    <a:pt x="237" y="104"/>
                  </a:lnTo>
                  <a:lnTo>
                    <a:pt x="236" y="105"/>
                  </a:lnTo>
                  <a:lnTo>
                    <a:pt x="230" y="104"/>
                  </a:lnTo>
                  <a:lnTo>
                    <a:pt x="225" y="102"/>
                  </a:lnTo>
                  <a:lnTo>
                    <a:pt x="217" y="99"/>
                  </a:lnTo>
                  <a:lnTo>
                    <a:pt x="206" y="95"/>
                  </a:lnTo>
                  <a:lnTo>
                    <a:pt x="196" y="91"/>
                  </a:lnTo>
                  <a:lnTo>
                    <a:pt x="185" y="86"/>
                  </a:lnTo>
                  <a:lnTo>
                    <a:pt x="176" y="83"/>
                  </a:lnTo>
                  <a:lnTo>
                    <a:pt x="169" y="78"/>
                  </a:lnTo>
                  <a:lnTo>
                    <a:pt x="165" y="75"/>
                  </a:lnTo>
                  <a:lnTo>
                    <a:pt x="160" y="75"/>
                  </a:lnTo>
                  <a:lnTo>
                    <a:pt x="156" y="76"/>
                  </a:lnTo>
                  <a:lnTo>
                    <a:pt x="150" y="76"/>
                  </a:lnTo>
                  <a:lnTo>
                    <a:pt x="144" y="76"/>
                  </a:lnTo>
                  <a:lnTo>
                    <a:pt x="138" y="77"/>
                  </a:lnTo>
                  <a:lnTo>
                    <a:pt x="134" y="77"/>
                  </a:lnTo>
                  <a:lnTo>
                    <a:pt x="129" y="78"/>
                  </a:lnTo>
                  <a:lnTo>
                    <a:pt x="126" y="78"/>
                  </a:lnTo>
                  <a:lnTo>
                    <a:pt x="128" y="83"/>
                  </a:lnTo>
                  <a:lnTo>
                    <a:pt x="132" y="87"/>
                  </a:lnTo>
                  <a:lnTo>
                    <a:pt x="137" y="92"/>
                  </a:lnTo>
                  <a:lnTo>
                    <a:pt x="143" y="97"/>
                  </a:lnTo>
                  <a:lnTo>
                    <a:pt x="147" y="101"/>
                  </a:lnTo>
                  <a:lnTo>
                    <a:pt x="153" y="106"/>
                  </a:lnTo>
                  <a:lnTo>
                    <a:pt x="158" y="109"/>
                  </a:lnTo>
                  <a:lnTo>
                    <a:pt x="161" y="112"/>
                  </a:lnTo>
                  <a:lnTo>
                    <a:pt x="168" y="116"/>
                  </a:lnTo>
                  <a:lnTo>
                    <a:pt x="176" y="120"/>
                  </a:lnTo>
                  <a:lnTo>
                    <a:pt x="182" y="123"/>
                  </a:lnTo>
                  <a:lnTo>
                    <a:pt x="188" y="127"/>
                  </a:lnTo>
                  <a:lnTo>
                    <a:pt x="191" y="130"/>
                  </a:lnTo>
                  <a:lnTo>
                    <a:pt x="194" y="133"/>
                  </a:lnTo>
                  <a:lnTo>
                    <a:pt x="191" y="135"/>
                  </a:lnTo>
                  <a:lnTo>
                    <a:pt x="182" y="130"/>
                  </a:lnTo>
                  <a:lnTo>
                    <a:pt x="175" y="125"/>
                  </a:lnTo>
                  <a:lnTo>
                    <a:pt x="166" y="120"/>
                  </a:lnTo>
                  <a:lnTo>
                    <a:pt x="157" y="114"/>
                  </a:lnTo>
                  <a:lnTo>
                    <a:pt x="147" y="108"/>
                  </a:lnTo>
                  <a:lnTo>
                    <a:pt x="137" y="102"/>
                  </a:lnTo>
                  <a:lnTo>
                    <a:pt x="129" y="97"/>
                  </a:lnTo>
                  <a:lnTo>
                    <a:pt x="123" y="92"/>
                  </a:lnTo>
                  <a:lnTo>
                    <a:pt x="119" y="89"/>
                  </a:lnTo>
                  <a:lnTo>
                    <a:pt x="114" y="85"/>
                  </a:lnTo>
                  <a:lnTo>
                    <a:pt x="109" y="84"/>
                  </a:lnTo>
                  <a:lnTo>
                    <a:pt x="106" y="85"/>
                  </a:lnTo>
                  <a:lnTo>
                    <a:pt x="101" y="87"/>
                  </a:lnTo>
                  <a:lnTo>
                    <a:pt x="94" y="90"/>
                  </a:lnTo>
                  <a:lnTo>
                    <a:pt x="84" y="93"/>
                  </a:lnTo>
                  <a:lnTo>
                    <a:pt x="75" y="97"/>
                  </a:lnTo>
                  <a:lnTo>
                    <a:pt x="69" y="99"/>
                  </a:lnTo>
                  <a:lnTo>
                    <a:pt x="68" y="101"/>
                  </a:lnTo>
                  <a:lnTo>
                    <a:pt x="68" y="104"/>
                  </a:lnTo>
                  <a:lnTo>
                    <a:pt x="69" y="106"/>
                  </a:lnTo>
                  <a:lnTo>
                    <a:pt x="74" y="110"/>
                  </a:lnTo>
                  <a:lnTo>
                    <a:pt x="78" y="114"/>
                  </a:lnTo>
                  <a:lnTo>
                    <a:pt x="85" y="119"/>
                  </a:lnTo>
                  <a:lnTo>
                    <a:pt x="93" y="125"/>
                  </a:lnTo>
                  <a:lnTo>
                    <a:pt x="103" y="131"/>
                  </a:lnTo>
                  <a:lnTo>
                    <a:pt x="112" y="138"/>
                  </a:lnTo>
                  <a:lnTo>
                    <a:pt x="121" y="144"/>
                  </a:lnTo>
                  <a:lnTo>
                    <a:pt x="128" y="150"/>
                  </a:lnTo>
                  <a:lnTo>
                    <a:pt x="134" y="152"/>
                  </a:lnTo>
                  <a:lnTo>
                    <a:pt x="138" y="155"/>
                  </a:lnTo>
                  <a:lnTo>
                    <a:pt x="137" y="157"/>
                  </a:lnTo>
                  <a:lnTo>
                    <a:pt x="132" y="157"/>
                  </a:lnTo>
                  <a:lnTo>
                    <a:pt x="123" y="152"/>
                  </a:lnTo>
                  <a:lnTo>
                    <a:pt x="118" y="147"/>
                  </a:lnTo>
                  <a:lnTo>
                    <a:pt x="108" y="142"/>
                  </a:lnTo>
                  <a:lnTo>
                    <a:pt x="99" y="136"/>
                  </a:lnTo>
                  <a:lnTo>
                    <a:pt x="89" y="129"/>
                  </a:lnTo>
                  <a:lnTo>
                    <a:pt x="78" y="123"/>
                  </a:lnTo>
                  <a:lnTo>
                    <a:pt x="69" y="119"/>
                  </a:lnTo>
                  <a:lnTo>
                    <a:pt x="62" y="114"/>
                  </a:lnTo>
                  <a:lnTo>
                    <a:pt x="59" y="113"/>
                  </a:lnTo>
                  <a:lnTo>
                    <a:pt x="55" y="113"/>
                  </a:lnTo>
                  <a:lnTo>
                    <a:pt x="48" y="115"/>
                  </a:lnTo>
                  <a:lnTo>
                    <a:pt x="40" y="117"/>
                  </a:lnTo>
                  <a:lnTo>
                    <a:pt x="31" y="121"/>
                  </a:lnTo>
                  <a:lnTo>
                    <a:pt x="22" y="123"/>
                  </a:lnTo>
                  <a:lnTo>
                    <a:pt x="14" y="127"/>
                  </a:lnTo>
                  <a:lnTo>
                    <a:pt x="7" y="128"/>
                  </a:lnTo>
                  <a:lnTo>
                    <a:pt x="2" y="129"/>
                  </a:lnTo>
                  <a:lnTo>
                    <a:pt x="0" y="129"/>
                  </a:lnTo>
                  <a:lnTo>
                    <a:pt x="1" y="128"/>
                  </a:lnTo>
                  <a:lnTo>
                    <a:pt x="6" y="125"/>
                  </a:lnTo>
                  <a:lnTo>
                    <a:pt x="10" y="121"/>
                  </a:lnTo>
                  <a:close/>
                </a:path>
              </a:pathLst>
            </a:custGeom>
            <a:solidFill>
              <a:srgbClr val="B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451" name="Freeform 325"/>
            <p:cNvSpPr>
              <a:spLocks/>
            </p:cNvSpPr>
            <p:nvPr/>
          </p:nvSpPr>
          <p:spPr bwMode="auto">
            <a:xfrm>
              <a:off x="145" y="368"/>
              <a:ext cx="93" cy="79"/>
            </a:xfrm>
            <a:custGeom>
              <a:avLst/>
              <a:gdLst>
                <a:gd name="T0" fmla="*/ 0 w 187"/>
                <a:gd name="T1" fmla="*/ 1 h 157"/>
                <a:gd name="T2" fmla="*/ 0 w 187"/>
                <a:gd name="T3" fmla="*/ 1 h 157"/>
                <a:gd name="T4" fmla="*/ 0 w 187"/>
                <a:gd name="T5" fmla="*/ 1 h 157"/>
                <a:gd name="T6" fmla="*/ 0 w 187"/>
                <a:gd name="T7" fmla="*/ 1 h 157"/>
                <a:gd name="T8" fmla="*/ 1 w 187"/>
                <a:gd name="T9" fmla="*/ 1 h 157"/>
                <a:gd name="T10" fmla="*/ 0 w 187"/>
                <a:gd name="T11" fmla="*/ 1 h 157"/>
                <a:gd name="T12" fmla="*/ 0 w 187"/>
                <a:gd name="T13" fmla="*/ 1 h 157"/>
                <a:gd name="T14" fmla="*/ 0 w 187"/>
                <a:gd name="T15" fmla="*/ 1 h 157"/>
                <a:gd name="T16" fmla="*/ 0 w 187"/>
                <a:gd name="T17" fmla="*/ 1 h 157"/>
                <a:gd name="T18" fmla="*/ 0 w 187"/>
                <a:gd name="T19" fmla="*/ 1 h 157"/>
                <a:gd name="T20" fmla="*/ 0 w 187"/>
                <a:gd name="T21" fmla="*/ 1 h 157"/>
                <a:gd name="T22" fmla="*/ 0 w 187"/>
                <a:gd name="T23" fmla="*/ 1 h 157"/>
                <a:gd name="T24" fmla="*/ 1 w 187"/>
                <a:gd name="T25" fmla="*/ 1 h 157"/>
                <a:gd name="T26" fmla="*/ 1 w 187"/>
                <a:gd name="T27" fmla="*/ 1 h 157"/>
                <a:gd name="T28" fmla="*/ 1 w 187"/>
                <a:gd name="T29" fmla="*/ 1 h 157"/>
                <a:gd name="T30" fmla="*/ 1 w 187"/>
                <a:gd name="T31" fmla="*/ 1 h 157"/>
                <a:gd name="T32" fmla="*/ 0 w 187"/>
                <a:gd name="T33" fmla="*/ 1 h 157"/>
                <a:gd name="T34" fmla="*/ 0 w 187"/>
                <a:gd name="T35" fmla="*/ 1 h 157"/>
                <a:gd name="T36" fmla="*/ 0 w 187"/>
                <a:gd name="T37" fmla="*/ 1 h 157"/>
                <a:gd name="T38" fmla="*/ 1 w 187"/>
                <a:gd name="T39" fmla="*/ 1 h 157"/>
                <a:gd name="T40" fmla="*/ 1 w 187"/>
                <a:gd name="T41" fmla="*/ 1 h 157"/>
                <a:gd name="T42" fmla="*/ 1 w 187"/>
                <a:gd name="T43" fmla="*/ 1 h 157"/>
                <a:gd name="T44" fmla="*/ 1 w 187"/>
                <a:gd name="T45" fmla="*/ 1 h 157"/>
                <a:gd name="T46" fmla="*/ 1 w 187"/>
                <a:gd name="T47" fmla="*/ 1 h 157"/>
                <a:gd name="T48" fmla="*/ 1 w 187"/>
                <a:gd name="T49" fmla="*/ 1 h 157"/>
                <a:gd name="T50" fmla="*/ 1 w 187"/>
                <a:gd name="T51" fmla="*/ 1 h 157"/>
                <a:gd name="T52" fmla="*/ 1 w 187"/>
                <a:gd name="T53" fmla="*/ 2 h 157"/>
                <a:gd name="T54" fmla="*/ 1 w 187"/>
                <a:gd name="T55" fmla="*/ 2 h 157"/>
                <a:gd name="T56" fmla="*/ 1 w 187"/>
                <a:gd name="T57" fmla="*/ 2 h 157"/>
                <a:gd name="T58" fmla="*/ 1 w 187"/>
                <a:gd name="T59" fmla="*/ 1 h 157"/>
                <a:gd name="T60" fmla="*/ 0 w 187"/>
                <a:gd name="T61" fmla="*/ 1 h 157"/>
                <a:gd name="T62" fmla="*/ 0 w 187"/>
                <a:gd name="T63" fmla="*/ 1 h 157"/>
                <a:gd name="T64" fmla="*/ 1 w 187"/>
                <a:gd name="T65" fmla="*/ 1 h 157"/>
                <a:gd name="T66" fmla="*/ 1 w 187"/>
                <a:gd name="T67" fmla="*/ 2 h 157"/>
                <a:gd name="T68" fmla="*/ 1 w 187"/>
                <a:gd name="T69" fmla="*/ 2 h 157"/>
                <a:gd name="T70" fmla="*/ 0 w 187"/>
                <a:gd name="T71" fmla="*/ 1 h 157"/>
                <a:gd name="T72" fmla="*/ 0 w 187"/>
                <a:gd name="T73" fmla="*/ 1 h 157"/>
                <a:gd name="T74" fmla="*/ 0 w 187"/>
                <a:gd name="T75" fmla="*/ 1 h 157"/>
                <a:gd name="T76" fmla="*/ 0 w 187"/>
                <a:gd name="T77" fmla="*/ 1 h 157"/>
                <a:gd name="T78" fmla="*/ 0 w 187"/>
                <a:gd name="T79" fmla="*/ 1 h 157"/>
                <a:gd name="T80" fmla="*/ 0 w 187"/>
                <a:gd name="T81" fmla="*/ 1 h 157"/>
                <a:gd name="T82" fmla="*/ 0 w 187"/>
                <a:gd name="T83" fmla="*/ 1 h 157"/>
                <a:gd name="T84" fmla="*/ 0 w 187"/>
                <a:gd name="T85" fmla="*/ 1 h 157"/>
                <a:gd name="T86" fmla="*/ 0 w 187"/>
                <a:gd name="T87" fmla="*/ 1 h 157"/>
                <a:gd name="T88" fmla="*/ 0 w 187"/>
                <a:gd name="T89" fmla="*/ 1 h 157"/>
                <a:gd name="T90" fmla="*/ 0 w 187"/>
                <a:gd name="T91" fmla="*/ 1 h 157"/>
                <a:gd name="T92" fmla="*/ 0 w 187"/>
                <a:gd name="T93" fmla="*/ 1 h 157"/>
                <a:gd name="T94" fmla="*/ 0 w 187"/>
                <a:gd name="T95" fmla="*/ 1 h 157"/>
                <a:gd name="T96" fmla="*/ 0 w 187"/>
                <a:gd name="T97" fmla="*/ 1 h 157"/>
                <a:gd name="T98" fmla="*/ 0 w 187"/>
                <a:gd name="T99" fmla="*/ 1 h 157"/>
                <a:gd name="T100" fmla="*/ 0 w 187"/>
                <a:gd name="T101" fmla="*/ 1 h 157"/>
                <a:gd name="T102" fmla="*/ 0 w 187"/>
                <a:gd name="T103" fmla="*/ 0 h 157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187" h="157">
                  <a:moveTo>
                    <a:pt x="6" y="2"/>
                  </a:moveTo>
                  <a:lnTo>
                    <a:pt x="13" y="8"/>
                  </a:lnTo>
                  <a:lnTo>
                    <a:pt x="21" y="14"/>
                  </a:lnTo>
                  <a:lnTo>
                    <a:pt x="29" y="17"/>
                  </a:lnTo>
                  <a:lnTo>
                    <a:pt x="36" y="18"/>
                  </a:lnTo>
                  <a:lnTo>
                    <a:pt x="45" y="16"/>
                  </a:lnTo>
                  <a:lnTo>
                    <a:pt x="57" y="14"/>
                  </a:lnTo>
                  <a:lnTo>
                    <a:pt x="70" y="11"/>
                  </a:lnTo>
                  <a:lnTo>
                    <a:pt x="84" y="10"/>
                  </a:lnTo>
                  <a:lnTo>
                    <a:pt x="97" y="9"/>
                  </a:lnTo>
                  <a:lnTo>
                    <a:pt x="108" y="9"/>
                  </a:lnTo>
                  <a:lnTo>
                    <a:pt x="119" y="10"/>
                  </a:lnTo>
                  <a:lnTo>
                    <a:pt x="125" y="11"/>
                  </a:lnTo>
                  <a:lnTo>
                    <a:pt x="130" y="15"/>
                  </a:lnTo>
                  <a:lnTo>
                    <a:pt x="130" y="17"/>
                  </a:lnTo>
                  <a:lnTo>
                    <a:pt x="126" y="17"/>
                  </a:lnTo>
                  <a:lnTo>
                    <a:pt x="117" y="16"/>
                  </a:lnTo>
                  <a:lnTo>
                    <a:pt x="110" y="16"/>
                  </a:lnTo>
                  <a:lnTo>
                    <a:pt x="102" y="16"/>
                  </a:lnTo>
                  <a:lnTo>
                    <a:pt x="90" y="17"/>
                  </a:lnTo>
                  <a:lnTo>
                    <a:pt x="80" y="18"/>
                  </a:lnTo>
                  <a:lnTo>
                    <a:pt x="68" y="19"/>
                  </a:lnTo>
                  <a:lnTo>
                    <a:pt x="59" y="22"/>
                  </a:lnTo>
                  <a:lnTo>
                    <a:pt x="51" y="24"/>
                  </a:lnTo>
                  <a:lnTo>
                    <a:pt x="46" y="26"/>
                  </a:lnTo>
                  <a:lnTo>
                    <a:pt x="50" y="29"/>
                  </a:lnTo>
                  <a:lnTo>
                    <a:pt x="55" y="31"/>
                  </a:lnTo>
                  <a:lnTo>
                    <a:pt x="60" y="33"/>
                  </a:lnTo>
                  <a:lnTo>
                    <a:pt x="66" y="35"/>
                  </a:lnTo>
                  <a:lnTo>
                    <a:pt x="72" y="38"/>
                  </a:lnTo>
                  <a:lnTo>
                    <a:pt x="76" y="39"/>
                  </a:lnTo>
                  <a:lnTo>
                    <a:pt x="80" y="41"/>
                  </a:lnTo>
                  <a:lnTo>
                    <a:pt x="82" y="42"/>
                  </a:lnTo>
                  <a:lnTo>
                    <a:pt x="91" y="41"/>
                  </a:lnTo>
                  <a:lnTo>
                    <a:pt x="104" y="40"/>
                  </a:lnTo>
                  <a:lnTo>
                    <a:pt x="117" y="41"/>
                  </a:lnTo>
                  <a:lnTo>
                    <a:pt x="130" y="42"/>
                  </a:lnTo>
                  <a:lnTo>
                    <a:pt x="143" y="45"/>
                  </a:lnTo>
                  <a:lnTo>
                    <a:pt x="155" y="47"/>
                  </a:lnTo>
                  <a:lnTo>
                    <a:pt x="164" y="50"/>
                  </a:lnTo>
                  <a:lnTo>
                    <a:pt x="170" y="54"/>
                  </a:lnTo>
                  <a:lnTo>
                    <a:pt x="174" y="60"/>
                  </a:lnTo>
                  <a:lnTo>
                    <a:pt x="175" y="62"/>
                  </a:lnTo>
                  <a:lnTo>
                    <a:pt x="172" y="61"/>
                  </a:lnTo>
                  <a:lnTo>
                    <a:pt x="165" y="59"/>
                  </a:lnTo>
                  <a:lnTo>
                    <a:pt x="159" y="56"/>
                  </a:lnTo>
                  <a:lnTo>
                    <a:pt x="151" y="54"/>
                  </a:lnTo>
                  <a:lnTo>
                    <a:pt x="141" y="53"/>
                  </a:lnTo>
                  <a:lnTo>
                    <a:pt x="130" y="50"/>
                  </a:lnTo>
                  <a:lnTo>
                    <a:pt x="119" y="49"/>
                  </a:lnTo>
                  <a:lnTo>
                    <a:pt x="108" y="49"/>
                  </a:lnTo>
                  <a:lnTo>
                    <a:pt x="100" y="49"/>
                  </a:lnTo>
                  <a:lnTo>
                    <a:pt x="95" y="50"/>
                  </a:lnTo>
                  <a:lnTo>
                    <a:pt x="103" y="57"/>
                  </a:lnTo>
                  <a:lnTo>
                    <a:pt x="111" y="62"/>
                  </a:lnTo>
                  <a:lnTo>
                    <a:pt x="117" y="67"/>
                  </a:lnTo>
                  <a:lnTo>
                    <a:pt x="119" y="70"/>
                  </a:lnTo>
                  <a:lnTo>
                    <a:pt x="126" y="70"/>
                  </a:lnTo>
                  <a:lnTo>
                    <a:pt x="134" y="71"/>
                  </a:lnTo>
                  <a:lnTo>
                    <a:pt x="144" y="72"/>
                  </a:lnTo>
                  <a:lnTo>
                    <a:pt x="155" y="75"/>
                  </a:lnTo>
                  <a:lnTo>
                    <a:pt x="165" y="79"/>
                  </a:lnTo>
                  <a:lnTo>
                    <a:pt x="174" y="85"/>
                  </a:lnTo>
                  <a:lnTo>
                    <a:pt x="181" y="93"/>
                  </a:lnTo>
                  <a:lnTo>
                    <a:pt x="187" y="103"/>
                  </a:lnTo>
                  <a:lnTo>
                    <a:pt x="181" y="99"/>
                  </a:lnTo>
                  <a:lnTo>
                    <a:pt x="175" y="94"/>
                  </a:lnTo>
                  <a:lnTo>
                    <a:pt x="167" y="91"/>
                  </a:lnTo>
                  <a:lnTo>
                    <a:pt x="160" y="86"/>
                  </a:lnTo>
                  <a:lnTo>
                    <a:pt x="153" y="84"/>
                  </a:lnTo>
                  <a:lnTo>
                    <a:pt x="145" y="82"/>
                  </a:lnTo>
                  <a:lnTo>
                    <a:pt x="138" y="80"/>
                  </a:lnTo>
                  <a:lnTo>
                    <a:pt x="132" y="80"/>
                  </a:lnTo>
                  <a:lnTo>
                    <a:pt x="140" y="90"/>
                  </a:lnTo>
                  <a:lnTo>
                    <a:pt x="148" y="98"/>
                  </a:lnTo>
                  <a:lnTo>
                    <a:pt x="156" y="107"/>
                  </a:lnTo>
                  <a:lnTo>
                    <a:pt x="163" y="114"/>
                  </a:lnTo>
                  <a:lnTo>
                    <a:pt x="170" y="121"/>
                  </a:lnTo>
                  <a:lnTo>
                    <a:pt x="175" y="127"/>
                  </a:lnTo>
                  <a:lnTo>
                    <a:pt x="179" y="131"/>
                  </a:lnTo>
                  <a:lnTo>
                    <a:pt x="180" y="133"/>
                  </a:lnTo>
                  <a:lnTo>
                    <a:pt x="181" y="138"/>
                  </a:lnTo>
                  <a:lnTo>
                    <a:pt x="182" y="144"/>
                  </a:lnTo>
                  <a:lnTo>
                    <a:pt x="184" y="151"/>
                  </a:lnTo>
                  <a:lnTo>
                    <a:pt x="187" y="157"/>
                  </a:lnTo>
                  <a:lnTo>
                    <a:pt x="181" y="148"/>
                  </a:lnTo>
                  <a:lnTo>
                    <a:pt x="174" y="139"/>
                  </a:lnTo>
                  <a:lnTo>
                    <a:pt x="165" y="128"/>
                  </a:lnTo>
                  <a:lnTo>
                    <a:pt x="155" y="116"/>
                  </a:lnTo>
                  <a:lnTo>
                    <a:pt x="145" y="105"/>
                  </a:lnTo>
                  <a:lnTo>
                    <a:pt x="137" y="95"/>
                  </a:lnTo>
                  <a:lnTo>
                    <a:pt x="130" y="88"/>
                  </a:lnTo>
                  <a:lnTo>
                    <a:pt x="126" y="85"/>
                  </a:lnTo>
                  <a:lnTo>
                    <a:pt x="121" y="84"/>
                  </a:lnTo>
                  <a:lnTo>
                    <a:pt x="120" y="86"/>
                  </a:lnTo>
                  <a:lnTo>
                    <a:pt x="120" y="91"/>
                  </a:lnTo>
                  <a:lnTo>
                    <a:pt x="121" y="95"/>
                  </a:lnTo>
                  <a:lnTo>
                    <a:pt x="123" y="103"/>
                  </a:lnTo>
                  <a:lnTo>
                    <a:pt x="128" y="116"/>
                  </a:lnTo>
                  <a:lnTo>
                    <a:pt x="134" y="130"/>
                  </a:lnTo>
                  <a:lnTo>
                    <a:pt x="137" y="138"/>
                  </a:lnTo>
                  <a:lnTo>
                    <a:pt x="138" y="142"/>
                  </a:lnTo>
                  <a:lnTo>
                    <a:pt x="137" y="142"/>
                  </a:lnTo>
                  <a:lnTo>
                    <a:pt x="134" y="140"/>
                  </a:lnTo>
                  <a:lnTo>
                    <a:pt x="132" y="136"/>
                  </a:lnTo>
                  <a:lnTo>
                    <a:pt x="126" y="125"/>
                  </a:lnTo>
                  <a:lnTo>
                    <a:pt x="118" y="108"/>
                  </a:lnTo>
                  <a:lnTo>
                    <a:pt x="112" y="91"/>
                  </a:lnTo>
                  <a:lnTo>
                    <a:pt x="112" y="78"/>
                  </a:lnTo>
                  <a:lnTo>
                    <a:pt x="102" y="70"/>
                  </a:lnTo>
                  <a:lnTo>
                    <a:pt x="92" y="63"/>
                  </a:lnTo>
                  <a:lnTo>
                    <a:pt x="84" y="59"/>
                  </a:lnTo>
                  <a:lnTo>
                    <a:pt x="81" y="56"/>
                  </a:lnTo>
                  <a:lnTo>
                    <a:pt x="79" y="55"/>
                  </a:lnTo>
                  <a:lnTo>
                    <a:pt x="76" y="54"/>
                  </a:lnTo>
                  <a:lnTo>
                    <a:pt x="75" y="55"/>
                  </a:lnTo>
                  <a:lnTo>
                    <a:pt x="74" y="60"/>
                  </a:lnTo>
                  <a:lnTo>
                    <a:pt x="75" y="70"/>
                  </a:lnTo>
                  <a:lnTo>
                    <a:pt x="79" y="87"/>
                  </a:lnTo>
                  <a:lnTo>
                    <a:pt x="84" y="105"/>
                  </a:lnTo>
                  <a:lnTo>
                    <a:pt x="93" y="120"/>
                  </a:lnTo>
                  <a:lnTo>
                    <a:pt x="98" y="125"/>
                  </a:lnTo>
                  <a:lnTo>
                    <a:pt x="97" y="128"/>
                  </a:lnTo>
                  <a:lnTo>
                    <a:pt x="95" y="127"/>
                  </a:lnTo>
                  <a:lnTo>
                    <a:pt x="90" y="123"/>
                  </a:lnTo>
                  <a:lnTo>
                    <a:pt x="83" y="114"/>
                  </a:lnTo>
                  <a:lnTo>
                    <a:pt x="74" y="97"/>
                  </a:lnTo>
                  <a:lnTo>
                    <a:pt x="67" y="73"/>
                  </a:lnTo>
                  <a:lnTo>
                    <a:pt x="67" y="49"/>
                  </a:lnTo>
                  <a:lnTo>
                    <a:pt x="60" y="44"/>
                  </a:lnTo>
                  <a:lnTo>
                    <a:pt x="52" y="39"/>
                  </a:lnTo>
                  <a:lnTo>
                    <a:pt x="44" y="35"/>
                  </a:lnTo>
                  <a:lnTo>
                    <a:pt x="38" y="33"/>
                  </a:lnTo>
                  <a:lnTo>
                    <a:pt x="37" y="40"/>
                  </a:lnTo>
                  <a:lnTo>
                    <a:pt x="37" y="50"/>
                  </a:lnTo>
                  <a:lnTo>
                    <a:pt x="39" y="62"/>
                  </a:lnTo>
                  <a:lnTo>
                    <a:pt x="42" y="71"/>
                  </a:lnTo>
                  <a:lnTo>
                    <a:pt x="43" y="80"/>
                  </a:lnTo>
                  <a:lnTo>
                    <a:pt x="45" y="93"/>
                  </a:lnTo>
                  <a:lnTo>
                    <a:pt x="47" y="106"/>
                  </a:lnTo>
                  <a:lnTo>
                    <a:pt x="50" y="113"/>
                  </a:lnTo>
                  <a:lnTo>
                    <a:pt x="51" y="115"/>
                  </a:lnTo>
                  <a:lnTo>
                    <a:pt x="47" y="114"/>
                  </a:lnTo>
                  <a:lnTo>
                    <a:pt x="44" y="109"/>
                  </a:lnTo>
                  <a:lnTo>
                    <a:pt x="41" y="101"/>
                  </a:lnTo>
                  <a:lnTo>
                    <a:pt x="38" y="86"/>
                  </a:lnTo>
                  <a:lnTo>
                    <a:pt x="34" y="64"/>
                  </a:lnTo>
                  <a:lnTo>
                    <a:pt x="30" y="44"/>
                  </a:lnTo>
                  <a:lnTo>
                    <a:pt x="28" y="31"/>
                  </a:lnTo>
                  <a:lnTo>
                    <a:pt x="17" y="20"/>
                  </a:lnTo>
                  <a:lnTo>
                    <a:pt x="9" y="12"/>
                  </a:lnTo>
                  <a:lnTo>
                    <a:pt x="4" y="7"/>
                  </a:lnTo>
                  <a:lnTo>
                    <a:pt x="0" y="2"/>
                  </a:lnTo>
                  <a:lnTo>
                    <a:pt x="0" y="0"/>
                  </a:lnTo>
                  <a:lnTo>
                    <a:pt x="1" y="0"/>
                  </a:lnTo>
                  <a:lnTo>
                    <a:pt x="4" y="0"/>
                  </a:lnTo>
                  <a:lnTo>
                    <a:pt x="6" y="2"/>
                  </a:lnTo>
                  <a:close/>
                </a:path>
              </a:pathLst>
            </a:custGeom>
            <a:solidFill>
              <a:srgbClr val="B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452" name="Freeform 326"/>
            <p:cNvSpPr>
              <a:spLocks/>
            </p:cNvSpPr>
            <p:nvPr/>
          </p:nvSpPr>
          <p:spPr bwMode="auto">
            <a:xfrm>
              <a:off x="97" y="378"/>
              <a:ext cx="64" cy="107"/>
            </a:xfrm>
            <a:custGeom>
              <a:avLst/>
              <a:gdLst>
                <a:gd name="T0" fmla="*/ 0 w 129"/>
                <a:gd name="T1" fmla="*/ 0 h 215"/>
                <a:gd name="T2" fmla="*/ 0 w 129"/>
                <a:gd name="T3" fmla="*/ 0 h 215"/>
                <a:gd name="T4" fmla="*/ 0 w 129"/>
                <a:gd name="T5" fmla="*/ 0 h 215"/>
                <a:gd name="T6" fmla="*/ 0 w 129"/>
                <a:gd name="T7" fmla="*/ 0 h 215"/>
                <a:gd name="T8" fmla="*/ 0 w 129"/>
                <a:gd name="T9" fmla="*/ 0 h 215"/>
                <a:gd name="T10" fmla="*/ 0 w 129"/>
                <a:gd name="T11" fmla="*/ 0 h 215"/>
                <a:gd name="T12" fmla="*/ 0 w 129"/>
                <a:gd name="T13" fmla="*/ 0 h 215"/>
                <a:gd name="T14" fmla="*/ 0 w 129"/>
                <a:gd name="T15" fmla="*/ 0 h 215"/>
                <a:gd name="T16" fmla="*/ 1 w 129"/>
                <a:gd name="T17" fmla="*/ 0 h 215"/>
                <a:gd name="T18" fmla="*/ 0 w 129"/>
                <a:gd name="T19" fmla="*/ 0 h 215"/>
                <a:gd name="T20" fmla="*/ 0 w 129"/>
                <a:gd name="T21" fmla="*/ 0 h 215"/>
                <a:gd name="T22" fmla="*/ 0 w 129"/>
                <a:gd name="T23" fmla="*/ 0 h 215"/>
                <a:gd name="T24" fmla="*/ 0 w 129"/>
                <a:gd name="T25" fmla="*/ 0 h 215"/>
                <a:gd name="T26" fmla="*/ 0 w 129"/>
                <a:gd name="T27" fmla="*/ 0 h 215"/>
                <a:gd name="T28" fmla="*/ 0 w 129"/>
                <a:gd name="T29" fmla="*/ 0 h 215"/>
                <a:gd name="T30" fmla="*/ 0 w 129"/>
                <a:gd name="T31" fmla="*/ 0 h 215"/>
                <a:gd name="T32" fmla="*/ 0 w 129"/>
                <a:gd name="T33" fmla="*/ 0 h 215"/>
                <a:gd name="T34" fmla="*/ 0 w 129"/>
                <a:gd name="T35" fmla="*/ 0 h 215"/>
                <a:gd name="T36" fmla="*/ 0 w 129"/>
                <a:gd name="T37" fmla="*/ 0 h 215"/>
                <a:gd name="T38" fmla="*/ 0 w 129"/>
                <a:gd name="T39" fmla="*/ 0 h 215"/>
                <a:gd name="T40" fmla="*/ 0 w 129"/>
                <a:gd name="T41" fmla="*/ 1 h 215"/>
                <a:gd name="T42" fmla="*/ 0 w 129"/>
                <a:gd name="T43" fmla="*/ 1 h 215"/>
                <a:gd name="T44" fmla="*/ 0 w 129"/>
                <a:gd name="T45" fmla="*/ 1 h 215"/>
                <a:gd name="T46" fmla="*/ 0 w 129"/>
                <a:gd name="T47" fmla="*/ 1 h 215"/>
                <a:gd name="T48" fmla="*/ 0 w 129"/>
                <a:gd name="T49" fmla="*/ 1 h 215"/>
                <a:gd name="T50" fmla="*/ 0 w 129"/>
                <a:gd name="T51" fmla="*/ 1 h 215"/>
                <a:gd name="T52" fmla="*/ 0 w 129"/>
                <a:gd name="T53" fmla="*/ 0 h 215"/>
                <a:gd name="T54" fmla="*/ 0 w 129"/>
                <a:gd name="T55" fmla="*/ 0 h 215"/>
                <a:gd name="T56" fmla="*/ 0 w 129"/>
                <a:gd name="T57" fmla="*/ 1 h 215"/>
                <a:gd name="T58" fmla="*/ 0 w 129"/>
                <a:gd name="T59" fmla="*/ 1 h 215"/>
                <a:gd name="T60" fmla="*/ 0 w 129"/>
                <a:gd name="T61" fmla="*/ 1 h 215"/>
                <a:gd name="T62" fmla="*/ 0 w 129"/>
                <a:gd name="T63" fmla="*/ 1 h 215"/>
                <a:gd name="T64" fmla="*/ 0 w 129"/>
                <a:gd name="T65" fmla="*/ 1 h 215"/>
                <a:gd name="T66" fmla="*/ 0 w 129"/>
                <a:gd name="T67" fmla="*/ 1 h 215"/>
                <a:gd name="T68" fmla="*/ 0 w 129"/>
                <a:gd name="T69" fmla="*/ 1 h 215"/>
                <a:gd name="T70" fmla="*/ 0 w 129"/>
                <a:gd name="T71" fmla="*/ 1 h 215"/>
                <a:gd name="T72" fmla="*/ 0 w 129"/>
                <a:gd name="T73" fmla="*/ 1 h 215"/>
                <a:gd name="T74" fmla="*/ 0 w 129"/>
                <a:gd name="T75" fmla="*/ 1 h 215"/>
                <a:gd name="T76" fmla="*/ 0 w 129"/>
                <a:gd name="T77" fmla="*/ 1 h 215"/>
                <a:gd name="T78" fmla="*/ 0 w 129"/>
                <a:gd name="T79" fmla="*/ 0 h 215"/>
                <a:gd name="T80" fmla="*/ 0 w 129"/>
                <a:gd name="T81" fmla="*/ 0 h 215"/>
                <a:gd name="T82" fmla="*/ 0 w 129"/>
                <a:gd name="T83" fmla="*/ 0 h 215"/>
                <a:gd name="T84" fmla="*/ 0 w 129"/>
                <a:gd name="T85" fmla="*/ 0 h 215"/>
                <a:gd name="T86" fmla="*/ 0 w 129"/>
                <a:gd name="T87" fmla="*/ 0 h 215"/>
                <a:gd name="T88" fmla="*/ 0 w 129"/>
                <a:gd name="T89" fmla="*/ 0 h 215"/>
                <a:gd name="T90" fmla="*/ 0 w 129"/>
                <a:gd name="T91" fmla="*/ 0 h 215"/>
                <a:gd name="T92" fmla="*/ 0 w 129"/>
                <a:gd name="T93" fmla="*/ 0 h 215"/>
                <a:gd name="T94" fmla="*/ 0 w 129"/>
                <a:gd name="T95" fmla="*/ 0 h 215"/>
                <a:gd name="T96" fmla="*/ 0 w 129"/>
                <a:gd name="T97" fmla="*/ 0 h 215"/>
                <a:gd name="T98" fmla="*/ 0 w 129"/>
                <a:gd name="T99" fmla="*/ 0 h 215"/>
                <a:gd name="T100" fmla="*/ 0 w 129"/>
                <a:gd name="T101" fmla="*/ 0 h 215"/>
                <a:gd name="T102" fmla="*/ 0 w 129"/>
                <a:gd name="T103" fmla="*/ 0 h 215"/>
                <a:gd name="T104" fmla="*/ 0 w 129"/>
                <a:gd name="T105" fmla="*/ 0 h 215"/>
                <a:gd name="T106" fmla="*/ 0 w 129"/>
                <a:gd name="T107" fmla="*/ 0 h 215"/>
                <a:gd name="T108" fmla="*/ 0 w 129"/>
                <a:gd name="T109" fmla="*/ 0 h 215"/>
                <a:gd name="T110" fmla="*/ 0 w 129"/>
                <a:gd name="T111" fmla="*/ 0 h 215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129" h="215">
                  <a:moveTo>
                    <a:pt x="56" y="0"/>
                  </a:moveTo>
                  <a:lnTo>
                    <a:pt x="58" y="2"/>
                  </a:lnTo>
                  <a:lnTo>
                    <a:pt x="59" y="13"/>
                  </a:lnTo>
                  <a:lnTo>
                    <a:pt x="62" y="26"/>
                  </a:lnTo>
                  <a:lnTo>
                    <a:pt x="63" y="32"/>
                  </a:lnTo>
                  <a:lnTo>
                    <a:pt x="65" y="35"/>
                  </a:lnTo>
                  <a:lnTo>
                    <a:pt x="68" y="37"/>
                  </a:lnTo>
                  <a:lnTo>
                    <a:pt x="74" y="42"/>
                  </a:lnTo>
                  <a:lnTo>
                    <a:pt x="80" y="46"/>
                  </a:lnTo>
                  <a:lnTo>
                    <a:pt x="87" y="53"/>
                  </a:lnTo>
                  <a:lnTo>
                    <a:pt x="94" y="60"/>
                  </a:lnTo>
                  <a:lnTo>
                    <a:pt x="100" y="69"/>
                  </a:lnTo>
                  <a:lnTo>
                    <a:pt x="105" y="79"/>
                  </a:lnTo>
                  <a:lnTo>
                    <a:pt x="114" y="96"/>
                  </a:lnTo>
                  <a:lnTo>
                    <a:pt x="123" y="107"/>
                  </a:lnTo>
                  <a:lnTo>
                    <a:pt x="127" y="115"/>
                  </a:lnTo>
                  <a:lnTo>
                    <a:pt x="129" y="121"/>
                  </a:lnTo>
                  <a:lnTo>
                    <a:pt x="129" y="125"/>
                  </a:lnTo>
                  <a:lnTo>
                    <a:pt x="128" y="126"/>
                  </a:lnTo>
                  <a:lnTo>
                    <a:pt x="126" y="125"/>
                  </a:lnTo>
                  <a:lnTo>
                    <a:pt x="123" y="119"/>
                  </a:lnTo>
                  <a:lnTo>
                    <a:pt x="120" y="114"/>
                  </a:lnTo>
                  <a:lnTo>
                    <a:pt x="117" y="107"/>
                  </a:lnTo>
                  <a:lnTo>
                    <a:pt x="112" y="99"/>
                  </a:lnTo>
                  <a:lnTo>
                    <a:pt x="106" y="90"/>
                  </a:lnTo>
                  <a:lnTo>
                    <a:pt x="101" y="82"/>
                  </a:lnTo>
                  <a:lnTo>
                    <a:pt x="95" y="74"/>
                  </a:lnTo>
                  <a:lnTo>
                    <a:pt x="90" y="67"/>
                  </a:lnTo>
                  <a:lnTo>
                    <a:pt x="87" y="64"/>
                  </a:lnTo>
                  <a:lnTo>
                    <a:pt x="81" y="59"/>
                  </a:lnTo>
                  <a:lnTo>
                    <a:pt x="76" y="55"/>
                  </a:lnTo>
                  <a:lnTo>
                    <a:pt x="73" y="53"/>
                  </a:lnTo>
                  <a:lnTo>
                    <a:pt x="70" y="52"/>
                  </a:lnTo>
                  <a:lnTo>
                    <a:pt x="68" y="64"/>
                  </a:lnTo>
                  <a:lnTo>
                    <a:pt x="68" y="75"/>
                  </a:lnTo>
                  <a:lnTo>
                    <a:pt x="70" y="88"/>
                  </a:lnTo>
                  <a:lnTo>
                    <a:pt x="71" y="96"/>
                  </a:lnTo>
                  <a:lnTo>
                    <a:pt x="76" y="100"/>
                  </a:lnTo>
                  <a:lnTo>
                    <a:pt x="83" y="106"/>
                  </a:lnTo>
                  <a:lnTo>
                    <a:pt x="91" y="114"/>
                  </a:lnTo>
                  <a:lnTo>
                    <a:pt x="100" y="124"/>
                  </a:lnTo>
                  <a:lnTo>
                    <a:pt x="108" y="134"/>
                  </a:lnTo>
                  <a:lnTo>
                    <a:pt x="114" y="145"/>
                  </a:lnTo>
                  <a:lnTo>
                    <a:pt x="119" y="158"/>
                  </a:lnTo>
                  <a:lnTo>
                    <a:pt x="121" y="172"/>
                  </a:lnTo>
                  <a:lnTo>
                    <a:pt x="121" y="177"/>
                  </a:lnTo>
                  <a:lnTo>
                    <a:pt x="119" y="175"/>
                  </a:lnTo>
                  <a:lnTo>
                    <a:pt x="114" y="167"/>
                  </a:lnTo>
                  <a:lnTo>
                    <a:pt x="110" y="155"/>
                  </a:lnTo>
                  <a:lnTo>
                    <a:pt x="106" y="147"/>
                  </a:lnTo>
                  <a:lnTo>
                    <a:pt x="103" y="140"/>
                  </a:lnTo>
                  <a:lnTo>
                    <a:pt x="97" y="133"/>
                  </a:lnTo>
                  <a:lnTo>
                    <a:pt x="93" y="127"/>
                  </a:lnTo>
                  <a:lnTo>
                    <a:pt x="87" y="122"/>
                  </a:lnTo>
                  <a:lnTo>
                    <a:pt x="81" y="118"/>
                  </a:lnTo>
                  <a:lnTo>
                    <a:pt x="76" y="114"/>
                  </a:lnTo>
                  <a:lnTo>
                    <a:pt x="72" y="113"/>
                  </a:lnTo>
                  <a:lnTo>
                    <a:pt x="79" y="132"/>
                  </a:lnTo>
                  <a:lnTo>
                    <a:pt x="83" y="157"/>
                  </a:lnTo>
                  <a:lnTo>
                    <a:pt x="86" y="186"/>
                  </a:lnTo>
                  <a:lnTo>
                    <a:pt x="85" y="209"/>
                  </a:lnTo>
                  <a:lnTo>
                    <a:pt x="83" y="215"/>
                  </a:lnTo>
                  <a:lnTo>
                    <a:pt x="82" y="215"/>
                  </a:lnTo>
                  <a:lnTo>
                    <a:pt x="81" y="211"/>
                  </a:lnTo>
                  <a:lnTo>
                    <a:pt x="81" y="205"/>
                  </a:lnTo>
                  <a:lnTo>
                    <a:pt x="79" y="189"/>
                  </a:lnTo>
                  <a:lnTo>
                    <a:pt x="74" y="163"/>
                  </a:lnTo>
                  <a:lnTo>
                    <a:pt x="67" y="137"/>
                  </a:lnTo>
                  <a:lnTo>
                    <a:pt x="63" y="122"/>
                  </a:lnTo>
                  <a:lnTo>
                    <a:pt x="53" y="129"/>
                  </a:lnTo>
                  <a:lnTo>
                    <a:pt x="43" y="141"/>
                  </a:lnTo>
                  <a:lnTo>
                    <a:pt x="35" y="155"/>
                  </a:lnTo>
                  <a:lnTo>
                    <a:pt x="30" y="170"/>
                  </a:lnTo>
                  <a:lnTo>
                    <a:pt x="28" y="174"/>
                  </a:lnTo>
                  <a:lnTo>
                    <a:pt x="26" y="174"/>
                  </a:lnTo>
                  <a:lnTo>
                    <a:pt x="25" y="170"/>
                  </a:lnTo>
                  <a:lnTo>
                    <a:pt x="26" y="162"/>
                  </a:lnTo>
                  <a:lnTo>
                    <a:pt x="33" y="149"/>
                  </a:lnTo>
                  <a:lnTo>
                    <a:pt x="42" y="132"/>
                  </a:lnTo>
                  <a:lnTo>
                    <a:pt x="50" y="115"/>
                  </a:lnTo>
                  <a:lnTo>
                    <a:pt x="57" y="105"/>
                  </a:lnTo>
                  <a:lnTo>
                    <a:pt x="58" y="91"/>
                  </a:lnTo>
                  <a:lnTo>
                    <a:pt x="59" y="76"/>
                  </a:lnTo>
                  <a:lnTo>
                    <a:pt x="58" y="62"/>
                  </a:lnTo>
                  <a:lnTo>
                    <a:pt x="58" y="54"/>
                  </a:lnTo>
                  <a:lnTo>
                    <a:pt x="51" y="59"/>
                  </a:lnTo>
                  <a:lnTo>
                    <a:pt x="43" y="66"/>
                  </a:lnTo>
                  <a:lnTo>
                    <a:pt x="35" y="74"/>
                  </a:lnTo>
                  <a:lnTo>
                    <a:pt x="27" y="83"/>
                  </a:lnTo>
                  <a:lnTo>
                    <a:pt x="20" y="92"/>
                  </a:lnTo>
                  <a:lnTo>
                    <a:pt x="13" y="103"/>
                  </a:lnTo>
                  <a:lnTo>
                    <a:pt x="9" y="112"/>
                  </a:lnTo>
                  <a:lnTo>
                    <a:pt x="5" y="121"/>
                  </a:lnTo>
                  <a:lnTo>
                    <a:pt x="3" y="126"/>
                  </a:lnTo>
                  <a:lnTo>
                    <a:pt x="2" y="126"/>
                  </a:lnTo>
                  <a:lnTo>
                    <a:pt x="0" y="124"/>
                  </a:lnTo>
                  <a:lnTo>
                    <a:pt x="2" y="117"/>
                  </a:lnTo>
                  <a:lnTo>
                    <a:pt x="4" y="111"/>
                  </a:lnTo>
                  <a:lnTo>
                    <a:pt x="9" y="102"/>
                  </a:lnTo>
                  <a:lnTo>
                    <a:pt x="15" y="90"/>
                  </a:lnTo>
                  <a:lnTo>
                    <a:pt x="22" y="79"/>
                  </a:lnTo>
                  <a:lnTo>
                    <a:pt x="30" y="67"/>
                  </a:lnTo>
                  <a:lnTo>
                    <a:pt x="38" y="55"/>
                  </a:lnTo>
                  <a:lnTo>
                    <a:pt x="47" y="46"/>
                  </a:lnTo>
                  <a:lnTo>
                    <a:pt x="53" y="41"/>
                  </a:lnTo>
                  <a:lnTo>
                    <a:pt x="57" y="34"/>
                  </a:lnTo>
                  <a:lnTo>
                    <a:pt x="57" y="23"/>
                  </a:lnTo>
                  <a:lnTo>
                    <a:pt x="55" y="15"/>
                  </a:lnTo>
                  <a:lnTo>
                    <a:pt x="53" y="9"/>
                  </a:lnTo>
                  <a:lnTo>
                    <a:pt x="53" y="6"/>
                  </a:lnTo>
                  <a:lnTo>
                    <a:pt x="53" y="5"/>
                  </a:lnTo>
                  <a:lnTo>
                    <a:pt x="55" y="2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B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453" name="Freeform 327"/>
            <p:cNvSpPr>
              <a:spLocks/>
            </p:cNvSpPr>
            <p:nvPr/>
          </p:nvSpPr>
          <p:spPr bwMode="auto">
            <a:xfrm>
              <a:off x="162" y="239"/>
              <a:ext cx="78" cy="111"/>
            </a:xfrm>
            <a:custGeom>
              <a:avLst/>
              <a:gdLst>
                <a:gd name="T0" fmla="*/ 1 w 155"/>
                <a:gd name="T1" fmla="*/ 1 h 223"/>
                <a:gd name="T2" fmla="*/ 1 w 155"/>
                <a:gd name="T3" fmla="*/ 1 h 223"/>
                <a:gd name="T4" fmla="*/ 1 w 155"/>
                <a:gd name="T5" fmla="*/ 1 h 223"/>
                <a:gd name="T6" fmla="*/ 1 w 155"/>
                <a:gd name="T7" fmla="*/ 1 h 223"/>
                <a:gd name="T8" fmla="*/ 1 w 155"/>
                <a:gd name="T9" fmla="*/ 0 h 223"/>
                <a:gd name="T10" fmla="*/ 1 w 155"/>
                <a:gd name="T11" fmla="*/ 0 h 223"/>
                <a:gd name="T12" fmla="*/ 1 w 155"/>
                <a:gd name="T13" fmla="*/ 0 h 223"/>
                <a:gd name="T14" fmla="*/ 1 w 155"/>
                <a:gd name="T15" fmla="*/ 0 h 223"/>
                <a:gd name="T16" fmla="*/ 1 w 155"/>
                <a:gd name="T17" fmla="*/ 0 h 223"/>
                <a:gd name="T18" fmla="*/ 1 w 155"/>
                <a:gd name="T19" fmla="*/ 0 h 223"/>
                <a:gd name="T20" fmla="*/ 1 w 155"/>
                <a:gd name="T21" fmla="*/ 0 h 223"/>
                <a:gd name="T22" fmla="*/ 1 w 155"/>
                <a:gd name="T23" fmla="*/ 0 h 223"/>
                <a:gd name="T24" fmla="*/ 1 w 155"/>
                <a:gd name="T25" fmla="*/ 0 h 223"/>
                <a:gd name="T26" fmla="*/ 1 w 155"/>
                <a:gd name="T27" fmla="*/ 0 h 223"/>
                <a:gd name="T28" fmla="*/ 1 w 155"/>
                <a:gd name="T29" fmla="*/ 0 h 223"/>
                <a:gd name="T30" fmla="*/ 1 w 155"/>
                <a:gd name="T31" fmla="*/ 0 h 223"/>
                <a:gd name="T32" fmla="*/ 1 w 155"/>
                <a:gd name="T33" fmla="*/ 0 h 223"/>
                <a:gd name="T34" fmla="*/ 1 w 155"/>
                <a:gd name="T35" fmla="*/ 0 h 223"/>
                <a:gd name="T36" fmla="*/ 1 w 155"/>
                <a:gd name="T37" fmla="*/ 0 h 223"/>
                <a:gd name="T38" fmla="*/ 1 w 155"/>
                <a:gd name="T39" fmla="*/ 0 h 223"/>
                <a:gd name="T40" fmla="*/ 1 w 155"/>
                <a:gd name="T41" fmla="*/ 0 h 223"/>
                <a:gd name="T42" fmla="*/ 1 w 155"/>
                <a:gd name="T43" fmla="*/ 0 h 223"/>
                <a:gd name="T44" fmla="*/ 2 w 155"/>
                <a:gd name="T45" fmla="*/ 0 h 223"/>
                <a:gd name="T46" fmla="*/ 2 w 155"/>
                <a:gd name="T47" fmla="*/ 0 h 223"/>
                <a:gd name="T48" fmla="*/ 1 w 155"/>
                <a:gd name="T49" fmla="*/ 0 h 223"/>
                <a:gd name="T50" fmla="*/ 1 w 155"/>
                <a:gd name="T51" fmla="*/ 0 h 223"/>
                <a:gd name="T52" fmla="*/ 1 w 155"/>
                <a:gd name="T53" fmla="*/ 0 h 223"/>
                <a:gd name="T54" fmla="*/ 1 w 155"/>
                <a:gd name="T55" fmla="*/ 0 h 223"/>
                <a:gd name="T56" fmla="*/ 2 w 155"/>
                <a:gd name="T57" fmla="*/ 0 h 223"/>
                <a:gd name="T58" fmla="*/ 2 w 155"/>
                <a:gd name="T59" fmla="*/ 0 h 223"/>
                <a:gd name="T60" fmla="*/ 2 w 155"/>
                <a:gd name="T61" fmla="*/ 0 h 223"/>
                <a:gd name="T62" fmla="*/ 2 w 155"/>
                <a:gd name="T63" fmla="*/ 0 h 223"/>
                <a:gd name="T64" fmla="*/ 2 w 155"/>
                <a:gd name="T65" fmla="*/ 0 h 223"/>
                <a:gd name="T66" fmla="*/ 2 w 155"/>
                <a:gd name="T67" fmla="*/ 0 h 223"/>
                <a:gd name="T68" fmla="*/ 1 w 155"/>
                <a:gd name="T69" fmla="*/ 0 h 223"/>
                <a:gd name="T70" fmla="*/ 1 w 155"/>
                <a:gd name="T71" fmla="*/ 0 h 223"/>
                <a:gd name="T72" fmla="*/ 1 w 155"/>
                <a:gd name="T73" fmla="*/ 0 h 223"/>
                <a:gd name="T74" fmla="*/ 1 w 155"/>
                <a:gd name="T75" fmla="*/ 0 h 223"/>
                <a:gd name="T76" fmla="*/ 1 w 155"/>
                <a:gd name="T77" fmla="*/ 0 h 223"/>
                <a:gd name="T78" fmla="*/ 1 w 155"/>
                <a:gd name="T79" fmla="*/ 0 h 223"/>
                <a:gd name="T80" fmla="*/ 1 w 155"/>
                <a:gd name="T81" fmla="*/ 0 h 223"/>
                <a:gd name="T82" fmla="*/ 1 w 155"/>
                <a:gd name="T83" fmla="*/ 0 h 223"/>
                <a:gd name="T84" fmla="*/ 1 w 155"/>
                <a:gd name="T85" fmla="*/ 0 h 223"/>
                <a:gd name="T86" fmla="*/ 1 w 155"/>
                <a:gd name="T87" fmla="*/ 0 h 223"/>
                <a:gd name="T88" fmla="*/ 1 w 155"/>
                <a:gd name="T89" fmla="*/ 0 h 223"/>
                <a:gd name="T90" fmla="*/ 1 w 155"/>
                <a:gd name="T91" fmla="*/ 1 h 223"/>
                <a:gd name="T92" fmla="*/ 1 w 155"/>
                <a:gd name="T93" fmla="*/ 1 h 223"/>
                <a:gd name="T94" fmla="*/ 1 w 155"/>
                <a:gd name="T95" fmla="*/ 1 h 223"/>
                <a:gd name="T96" fmla="*/ 1 w 155"/>
                <a:gd name="T97" fmla="*/ 1 h 223"/>
                <a:gd name="T98" fmla="*/ 1 w 155"/>
                <a:gd name="T99" fmla="*/ 1 h 223"/>
                <a:gd name="T100" fmla="*/ 1 w 155"/>
                <a:gd name="T101" fmla="*/ 1 h 223"/>
                <a:gd name="T102" fmla="*/ 1 w 155"/>
                <a:gd name="T103" fmla="*/ 1 h 223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155" h="223">
                  <a:moveTo>
                    <a:pt x="0" y="223"/>
                  </a:moveTo>
                  <a:lnTo>
                    <a:pt x="4" y="212"/>
                  </a:lnTo>
                  <a:lnTo>
                    <a:pt x="11" y="197"/>
                  </a:lnTo>
                  <a:lnTo>
                    <a:pt x="17" y="182"/>
                  </a:lnTo>
                  <a:lnTo>
                    <a:pt x="21" y="172"/>
                  </a:lnTo>
                  <a:lnTo>
                    <a:pt x="26" y="162"/>
                  </a:lnTo>
                  <a:lnTo>
                    <a:pt x="32" y="147"/>
                  </a:lnTo>
                  <a:lnTo>
                    <a:pt x="39" y="133"/>
                  </a:lnTo>
                  <a:lnTo>
                    <a:pt x="42" y="125"/>
                  </a:lnTo>
                  <a:lnTo>
                    <a:pt x="36" y="119"/>
                  </a:lnTo>
                  <a:lnTo>
                    <a:pt x="32" y="113"/>
                  </a:lnTo>
                  <a:lnTo>
                    <a:pt x="28" y="108"/>
                  </a:lnTo>
                  <a:lnTo>
                    <a:pt x="27" y="99"/>
                  </a:lnTo>
                  <a:lnTo>
                    <a:pt x="27" y="94"/>
                  </a:lnTo>
                  <a:lnTo>
                    <a:pt x="28" y="94"/>
                  </a:lnTo>
                  <a:lnTo>
                    <a:pt x="30" y="97"/>
                  </a:lnTo>
                  <a:lnTo>
                    <a:pt x="32" y="102"/>
                  </a:lnTo>
                  <a:lnTo>
                    <a:pt x="35" y="105"/>
                  </a:lnTo>
                  <a:lnTo>
                    <a:pt x="40" y="109"/>
                  </a:lnTo>
                  <a:lnTo>
                    <a:pt x="45" y="111"/>
                  </a:lnTo>
                  <a:lnTo>
                    <a:pt x="48" y="112"/>
                  </a:lnTo>
                  <a:lnTo>
                    <a:pt x="53" y="106"/>
                  </a:lnTo>
                  <a:lnTo>
                    <a:pt x="59" y="101"/>
                  </a:lnTo>
                  <a:lnTo>
                    <a:pt x="65" y="93"/>
                  </a:lnTo>
                  <a:lnTo>
                    <a:pt x="71" y="86"/>
                  </a:lnTo>
                  <a:lnTo>
                    <a:pt x="77" y="79"/>
                  </a:lnTo>
                  <a:lnTo>
                    <a:pt x="81" y="73"/>
                  </a:lnTo>
                  <a:lnTo>
                    <a:pt x="84" y="67"/>
                  </a:lnTo>
                  <a:lnTo>
                    <a:pt x="86" y="64"/>
                  </a:lnTo>
                  <a:lnTo>
                    <a:pt x="86" y="56"/>
                  </a:lnTo>
                  <a:lnTo>
                    <a:pt x="84" y="42"/>
                  </a:lnTo>
                  <a:lnTo>
                    <a:pt x="79" y="29"/>
                  </a:lnTo>
                  <a:lnTo>
                    <a:pt x="74" y="20"/>
                  </a:lnTo>
                  <a:lnTo>
                    <a:pt x="71" y="14"/>
                  </a:lnTo>
                  <a:lnTo>
                    <a:pt x="69" y="11"/>
                  </a:lnTo>
                  <a:lnTo>
                    <a:pt x="70" y="11"/>
                  </a:lnTo>
                  <a:lnTo>
                    <a:pt x="73" y="13"/>
                  </a:lnTo>
                  <a:lnTo>
                    <a:pt x="79" y="20"/>
                  </a:lnTo>
                  <a:lnTo>
                    <a:pt x="86" y="33"/>
                  </a:lnTo>
                  <a:lnTo>
                    <a:pt x="91" y="45"/>
                  </a:lnTo>
                  <a:lnTo>
                    <a:pt x="93" y="56"/>
                  </a:lnTo>
                  <a:lnTo>
                    <a:pt x="100" y="42"/>
                  </a:lnTo>
                  <a:lnTo>
                    <a:pt x="109" y="26"/>
                  </a:lnTo>
                  <a:lnTo>
                    <a:pt x="117" y="11"/>
                  </a:lnTo>
                  <a:lnTo>
                    <a:pt x="125" y="3"/>
                  </a:lnTo>
                  <a:lnTo>
                    <a:pt x="130" y="0"/>
                  </a:lnTo>
                  <a:lnTo>
                    <a:pt x="131" y="0"/>
                  </a:lnTo>
                  <a:lnTo>
                    <a:pt x="130" y="4"/>
                  </a:lnTo>
                  <a:lnTo>
                    <a:pt x="126" y="7"/>
                  </a:lnTo>
                  <a:lnTo>
                    <a:pt x="121" y="19"/>
                  </a:lnTo>
                  <a:lnTo>
                    <a:pt x="112" y="37"/>
                  </a:lnTo>
                  <a:lnTo>
                    <a:pt x="103" y="54"/>
                  </a:lnTo>
                  <a:lnTo>
                    <a:pt x="98" y="64"/>
                  </a:lnTo>
                  <a:lnTo>
                    <a:pt x="104" y="61"/>
                  </a:lnTo>
                  <a:lnTo>
                    <a:pt x="112" y="59"/>
                  </a:lnTo>
                  <a:lnTo>
                    <a:pt x="119" y="57"/>
                  </a:lnTo>
                  <a:lnTo>
                    <a:pt x="125" y="54"/>
                  </a:lnTo>
                  <a:lnTo>
                    <a:pt x="131" y="53"/>
                  </a:lnTo>
                  <a:lnTo>
                    <a:pt x="137" y="51"/>
                  </a:lnTo>
                  <a:lnTo>
                    <a:pt x="140" y="49"/>
                  </a:lnTo>
                  <a:lnTo>
                    <a:pt x="144" y="46"/>
                  </a:lnTo>
                  <a:lnTo>
                    <a:pt x="149" y="43"/>
                  </a:lnTo>
                  <a:lnTo>
                    <a:pt x="154" y="42"/>
                  </a:lnTo>
                  <a:lnTo>
                    <a:pt x="155" y="43"/>
                  </a:lnTo>
                  <a:lnTo>
                    <a:pt x="152" y="46"/>
                  </a:lnTo>
                  <a:lnTo>
                    <a:pt x="147" y="50"/>
                  </a:lnTo>
                  <a:lnTo>
                    <a:pt x="141" y="53"/>
                  </a:lnTo>
                  <a:lnTo>
                    <a:pt x="133" y="59"/>
                  </a:lnTo>
                  <a:lnTo>
                    <a:pt x="124" y="64"/>
                  </a:lnTo>
                  <a:lnTo>
                    <a:pt x="115" y="68"/>
                  </a:lnTo>
                  <a:lnTo>
                    <a:pt x="106" y="72"/>
                  </a:lnTo>
                  <a:lnTo>
                    <a:pt x="99" y="74"/>
                  </a:lnTo>
                  <a:lnTo>
                    <a:pt x="94" y="75"/>
                  </a:lnTo>
                  <a:lnTo>
                    <a:pt x="87" y="80"/>
                  </a:lnTo>
                  <a:lnTo>
                    <a:pt x="79" y="88"/>
                  </a:lnTo>
                  <a:lnTo>
                    <a:pt x="73" y="97"/>
                  </a:lnTo>
                  <a:lnTo>
                    <a:pt x="71" y="103"/>
                  </a:lnTo>
                  <a:lnTo>
                    <a:pt x="73" y="105"/>
                  </a:lnTo>
                  <a:lnTo>
                    <a:pt x="76" y="108"/>
                  </a:lnTo>
                  <a:lnTo>
                    <a:pt x="79" y="109"/>
                  </a:lnTo>
                  <a:lnTo>
                    <a:pt x="81" y="109"/>
                  </a:lnTo>
                  <a:lnTo>
                    <a:pt x="77" y="112"/>
                  </a:lnTo>
                  <a:lnTo>
                    <a:pt x="73" y="114"/>
                  </a:lnTo>
                  <a:lnTo>
                    <a:pt x="70" y="118"/>
                  </a:lnTo>
                  <a:lnTo>
                    <a:pt x="68" y="120"/>
                  </a:lnTo>
                  <a:lnTo>
                    <a:pt x="65" y="119"/>
                  </a:lnTo>
                  <a:lnTo>
                    <a:pt x="63" y="119"/>
                  </a:lnTo>
                  <a:lnTo>
                    <a:pt x="62" y="119"/>
                  </a:lnTo>
                  <a:lnTo>
                    <a:pt x="58" y="124"/>
                  </a:lnTo>
                  <a:lnTo>
                    <a:pt x="54" y="133"/>
                  </a:lnTo>
                  <a:lnTo>
                    <a:pt x="48" y="143"/>
                  </a:lnTo>
                  <a:lnTo>
                    <a:pt x="41" y="156"/>
                  </a:lnTo>
                  <a:lnTo>
                    <a:pt x="35" y="169"/>
                  </a:lnTo>
                  <a:lnTo>
                    <a:pt x="31" y="180"/>
                  </a:lnTo>
                  <a:lnTo>
                    <a:pt x="28" y="192"/>
                  </a:lnTo>
                  <a:lnTo>
                    <a:pt x="27" y="200"/>
                  </a:lnTo>
                  <a:lnTo>
                    <a:pt x="25" y="204"/>
                  </a:lnTo>
                  <a:lnTo>
                    <a:pt x="23" y="209"/>
                  </a:lnTo>
                  <a:lnTo>
                    <a:pt x="20" y="214"/>
                  </a:lnTo>
                  <a:lnTo>
                    <a:pt x="18" y="216"/>
                  </a:lnTo>
                  <a:lnTo>
                    <a:pt x="15" y="218"/>
                  </a:lnTo>
                  <a:lnTo>
                    <a:pt x="9" y="221"/>
                  </a:lnTo>
                  <a:lnTo>
                    <a:pt x="3" y="222"/>
                  </a:lnTo>
                  <a:lnTo>
                    <a:pt x="0" y="223"/>
                  </a:lnTo>
                  <a:close/>
                </a:path>
              </a:pathLst>
            </a:custGeom>
            <a:solidFill>
              <a:srgbClr val="004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454" name="Freeform 328"/>
            <p:cNvSpPr>
              <a:spLocks/>
            </p:cNvSpPr>
            <p:nvPr/>
          </p:nvSpPr>
          <p:spPr bwMode="auto">
            <a:xfrm>
              <a:off x="48" y="416"/>
              <a:ext cx="50" cy="86"/>
            </a:xfrm>
            <a:custGeom>
              <a:avLst/>
              <a:gdLst>
                <a:gd name="T0" fmla="*/ 1 w 100"/>
                <a:gd name="T1" fmla="*/ 1 h 172"/>
                <a:gd name="T2" fmla="*/ 1 w 100"/>
                <a:gd name="T3" fmla="*/ 1 h 172"/>
                <a:gd name="T4" fmla="*/ 1 w 100"/>
                <a:gd name="T5" fmla="*/ 1 h 172"/>
                <a:gd name="T6" fmla="*/ 1 w 100"/>
                <a:gd name="T7" fmla="*/ 1 h 172"/>
                <a:gd name="T8" fmla="*/ 1 w 100"/>
                <a:gd name="T9" fmla="*/ 1 h 172"/>
                <a:gd name="T10" fmla="*/ 1 w 100"/>
                <a:gd name="T11" fmla="*/ 1 h 172"/>
                <a:gd name="T12" fmla="*/ 0 w 100"/>
                <a:gd name="T13" fmla="*/ 1 h 172"/>
                <a:gd name="T14" fmla="*/ 1 w 100"/>
                <a:gd name="T15" fmla="*/ 1 h 172"/>
                <a:gd name="T16" fmla="*/ 1 w 100"/>
                <a:gd name="T17" fmla="*/ 1 h 172"/>
                <a:gd name="T18" fmla="*/ 1 w 100"/>
                <a:gd name="T19" fmla="*/ 1 h 172"/>
                <a:gd name="T20" fmla="*/ 1 w 100"/>
                <a:gd name="T21" fmla="*/ 1 h 172"/>
                <a:gd name="T22" fmla="*/ 1 w 100"/>
                <a:gd name="T23" fmla="*/ 1 h 172"/>
                <a:gd name="T24" fmla="*/ 1 w 100"/>
                <a:gd name="T25" fmla="*/ 1 h 172"/>
                <a:gd name="T26" fmla="*/ 1 w 100"/>
                <a:gd name="T27" fmla="*/ 1 h 172"/>
                <a:gd name="T28" fmla="*/ 1 w 100"/>
                <a:gd name="T29" fmla="*/ 1 h 172"/>
                <a:gd name="T30" fmla="*/ 1 w 100"/>
                <a:gd name="T31" fmla="*/ 1 h 172"/>
                <a:gd name="T32" fmla="*/ 1 w 100"/>
                <a:gd name="T33" fmla="*/ 1 h 172"/>
                <a:gd name="T34" fmla="*/ 1 w 100"/>
                <a:gd name="T35" fmla="*/ 1 h 172"/>
                <a:gd name="T36" fmla="*/ 1 w 100"/>
                <a:gd name="T37" fmla="*/ 1 h 172"/>
                <a:gd name="T38" fmla="*/ 1 w 100"/>
                <a:gd name="T39" fmla="*/ 1 h 172"/>
                <a:gd name="T40" fmla="*/ 1 w 100"/>
                <a:gd name="T41" fmla="*/ 1 h 172"/>
                <a:gd name="T42" fmla="*/ 1 w 100"/>
                <a:gd name="T43" fmla="*/ 1 h 172"/>
                <a:gd name="T44" fmla="*/ 1 w 100"/>
                <a:gd name="T45" fmla="*/ 1 h 172"/>
                <a:gd name="T46" fmla="*/ 1 w 100"/>
                <a:gd name="T47" fmla="*/ 2 h 172"/>
                <a:gd name="T48" fmla="*/ 1 w 100"/>
                <a:gd name="T49" fmla="*/ 2 h 172"/>
                <a:gd name="T50" fmla="*/ 1 w 100"/>
                <a:gd name="T51" fmla="*/ 2 h 172"/>
                <a:gd name="T52" fmla="*/ 1 w 100"/>
                <a:gd name="T53" fmla="*/ 2 h 172"/>
                <a:gd name="T54" fmla="*/ 1 w 100"/>
                <a:gd name="T55" fmla="*/ 1 h 172"/>
                <a:gd name="T56" fmla="*/ 1 w 100"/>
                <a:gd name="T57" fmla="*/ 1 h 172"/>
                <a:gd name="T58" fmla="*/ 1 w 100"/>
                <a:gd name="T59" fmla="*/ 1 h 172"/>
                <a:gd name="T60" fmla="*/ 1 w 100"/>
                <a:gd name="T61" fmla="*/ 1 h 172"/>
                <a:gd name="T62" fmla="*/ 1 w 100"/>
                <a:gd name="T63" fmla="*/ 1 h 172"/>
                <a:gd name="T64" fmla="*/ 1 w 100"/>
                <a:gd name="T65" fmla="*/ 2 h 172"/>
                <a:gd name="T66" fmla="*/ 1 w 100"/>
                <a:gd name="T67" fmla="*/ 1 h 172"/>
                <a:gd name="T68" fmla="*/ 1 w 100"/>
                <a:gd name="T69" fmla="*/ 1 h 172"/>
                <a:gd name="T70" fmla="*/ 1 w 100"/>
                <a:gd name="T71" fmla="*/ 1 h 172"/>
                <a:gd name="T72" fmla="*/ 1 w 100"/>
                <a:gd name="T73" fmla="*/ 1 h 172"/>
                <a:gd name="T74" fmla="*/ 1 w 100"/>
                <a:gd name="T75" fmla="*/ 1 h 172"/>
                <a:gd name="T76" fmla="*/ 1 w 100"/>
                <a:gd name="T77" fmla="*/ 1 h 172"/>
                <a:gd name="T78" fmla="*/ 1 w 100"/>
                <a:gd name="T79" fmla="*/ 1 h 172"/>
                <a:gd name="T80" fmla="*/ 1 w 100"/>
                <a:gd name="T81" fmla="*/ 1 h 172"/>
                <a:gd name="T82" fmla="*/ 1 w 100"/>
                <a:gd name="T83" fmla="*/ 1 h 172"/>
                <a:gd name="T84" fmla="*/ 1 w 100"/>
                <a:gd name="T85" fmla="*/ 1 h 172"/>
                <a:gd name="T86" fmla="*/ 1 w 100"/>
                <a:gd name="T87" fmla="*/ 1 h 172"/>
                <a:gd name="T88" fmla="*/ 1 w 100"/>
                <a:gd name="T89" fmla="*/ 1 h 172"/>
                <a:gd name="T90" fmla="*/ 1 w 100"/>
                <a:gd name="T91" fmla="*/ 1 h 172"/>
                <a:gd name="T92" fmla="*/ 1 w 100"/>
                <a:gd name="T93" fmla="*/ 1 h 172"/>
                <a:gd name="T94" fmla="*/ 1 w 100"/>
                <a:gd name="T95" fmla="*/ 1 h 172"/>
                <a:gd name="T96" fmla="*/ 1 w 100"/>
                <a:gd name="T97" fmla="*/ 1 h 172"/>
                <a:gd name="T98" fmla="*/ 1 w 100"/>
                <a:gd name="T99" fmla="*/ 0 h 172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100" h="172">
                  <a:moveTo>
                    <a:pt x="70" y="4"/>
                  </a:moveTo>
                  <a:lnTo>
                    <a:pt x="65" y="11"/>
                  </a:lnTo>
                  <a:lnTo>
                    <a:pt x="60" y="21"/>
                  </a:lnTo>
                  <a:lnTo>
                    <a:pt x="55" y="30"/>
                  </a:lnTo>
                  <a:lnTo>
                    <a:pt x="53" y="36"/>
                  </a:lnTo>
                  <a:lnTo>
                    <a:pt x="47" y="36"/>
                  </a:lnTo>
                  <a:lnTo>
                    <a:pt x="40" y="38"/>
                  </a:lnTo>
                  <a:lnTo>
                    <a:pt x="31" y="42"/>
                  </a:lnTo>
                  <a:lnTo>
                    <a:pt x="23" y="46"/>
                  </a:lnTo>
                  <a:lnTo>
                    <a:pt x="15" y="51"/>
                  </a:lnTo>
                  <a:lnTo>
                    <a:pt x="8" y="56"/>
                  </a:lnTo>
                  <a:lnTo>
                    <a:pt x="3" y="59"/>
                  </a:lnTo>
                  <a:lnTo>
                    <a:pt x="1" y="63"/>
                  </a:lnTo>
                  <a:lnTo>
                    <a:pt x="0" y="66"/>
                  </a:lnTo>
                  <a:lnTo>
                    <a:pt x="0" y="67"/>
                  </a:lnTo>
                  <a:lnTo>
                    <a:pt x="1" y="67"/>
                  </a:lnTo>
                  <a:lnTo>
                    <a:pt x="4" y="65"/>
                  </a:lnTo>
                  <a:lnTo>
                    <a:pt x="8" y="64"/>
                  </a:lnTo>
                  <a:lnTo>
                    <a:pt x="12" y="60"/>
                  </a:lnTo>
                  <a:lnTo>
                    <a:pt x="18" y="57"/>
                  </a:lnTo>
                  <a:lnTo>
                    <a:pt x="25" y="53"/>
                  </a:lnTo>
                  <a:lnTo>
                    <a:pt x="32" y="50"/>
                  </a:lnTo>
                  <a:lnTo>
                    <a:pt x="39" y="46"/>
                  </a:lnTo>
                  <a:lnTo>
                    <a:pt x="45" y="44"/>
                  </a:lnTo>
                  <a:lnTo>
                    <a:pt x="49" y="43"/>
                  </a:lnTo>
                  <a:lnTo>
                    <a:pt x="47" y="51"/>
                  </a:lnTo>
                  <a:lnTo>
                    <a:pt x="45" y="63"/>
                  </a:lnTo>
                  <a:lnTo>
                    <a:pt x="42" y="74"/>
                  </a:lnTo>
                  <a:lnTo>
                    <a:pt x="41" y="81"/>
                  </a:lnTo>
                  <a:lnTo>
                    <a:pt x="37" y="86"/>
                  </a:lnTo>
                  <a:lnTo>
                    <a:pt x="32" y="90"/>
                  </a:lnTo>
                  <a:lnTo>
                    <a:pt x="26" y="97"/>
                  </a:lnTo>
                  <a:lnTo>
                    <a:pt x="19" y="103"/>
                  </a:lnTo>
                  <a:lnTo>
                    <a:pt x="14" y="110"/>
                  </a:lnTo>
                  <a:lnTo>
                    <a:pt x="9" y="114"/>
                  </a:lnTo>
                  <a:lnTo>
                    <a:pt x="5" y="119"/>
                  </a:lnTo>
                  <a:lnTo>
                    <a:pt x="3" y="122"/>
                  </a:lnTo>
                  <a:lnTo>
                    <a:pt x="3" y="126"/>
                  </a:lnTo>
                  <a:lnTo>
                    <a:pt x="3" y="128"/>
                  </a:lnTo>
                  <a:lnTo>
                    <a:pt x="5" y="128"/>
                  </a:lnTo>
                  <a:lnTo>
                    <a:pt x="8" y="125"/>
                  </a:lnTo>
                  <a:lnTo>
                    <a:pt x="14" y="118"/>
                  </a:lnTo>
                  <a:lnTo>
                    <a:pt x="24" y="107"/>
                  </a:lnTo>
                  <a:lnTo>
                    <a:pt x="34" y="99"/>
                  </a:lnTo>
                  <a:lnTo>
                    <a:pt x="41" y="94"/>
                  </a:lnTo>
                  <a:lnTo>
                    <a:pt x="42" y="107"/>
                  </a:lnTo>
                  <a:lnTo>
                    <a:pt x="44" y="131"/>
                  </a:lnTo>
                  <a:lnTo>
                    <a:pt x="46" y="154"/>
                  </a:lnTo>
                  <a:lnTo>
                    <a:pt x="48" y="166"/>
                  </a:lnTo>
                  <a:lnTo>
                    <a:pt x="49" y="171"/>
                  </a:lnTo>
                  <a:lnTo>
                    <a:pt x="50" y="172"/>
                  </a:lnTo>
                  <a:lnTo>
                    <a:pt x="50" y="171"/>
                  </a:lnTo>
                  <a:lnTo>
                    <a:pt x="52" y="165"/>
                  </a:lnTo>
                  <a:lnTo>
                    <a:pt x="50" y="150"/>
                  </a:lnTo>
                  <a:lnTo>
                    <a:pt x="50" y="125"/>
                  </a:lnTo>
                  <a:lnTo>
                    <a:pt x="49" y="101"/>
                  </a:lnTo>
                  <a:lnTo>
                    <a:pt x="52" y="86"/>
                  </a:lnTo>
                  <a:lnTo>
                    <a:pt x="53" y="84"/>
                  </a:lnTo>
                  <a:lnTo>
                    <a:pt x="54" y="84"/>
                  </a:lnTo>
                  <a:lnTo>
                    <a:pt x="55" y="86"/>
                  </a:lnTo>
                  <a:lnTo>
                    <a:pt x="56" y="90"/>
                  </a:lnTo>
                  <a:lnTo>
                    <a:pt x="61" y="99"/>
                  </a:lnTo>
                  <a:lnTo>
                    <a:pt x="71" y="111"/>
                  </a:lnTo>
                  <a:lnTo>
                    <a:pt x="82" y="124"/>
                  </a:lnTo>
                  <a:lnTo>
                    <a:pt x="90" y="129"/>
                  </a:lnTo>
                  <a:lnTo>
                    <a:pt x="93" y="129"/>
                  </a:lnTo>
                  <a:lnTo>
                    <a:pt x="92" y="127"/>
                  </a:lnTo>
                  <a:lnTo>
                    <a:pt x="88" y="122"/>
                  </a:lnTo>
                  <a:lnTo>
                    <a:pt x="84" y="117"/>
                  </a:lnTo>
                  <a:lnTo>
                    <a:pt x="78" y="109"/>
                  </a:lnTo>
                  <a:lnTo>
                    <a:pt x="70" y="98"/>
                  </a:lnTo>
                  <a:lnTo>
                    <a:pt x="63" y="88"/>
                  </a:lnTo>
                  <a:lnTo>
                    <a:pt x="58" y="80"/>
                  </a:lnTo>
                  <a:lnTo>
                    <a:pt x="58" y="72"/>
                  </a:lnTo>
                  <a:lnTo>
                    <a:pt x="58" y="61"/>
                  </a:lnTo>
                  <a:lnTo>
                    <a:pt x="60" y="51"/>
                  </a:lnTo>
                  <a:lnTo>
                    <a:pt x="61" y="45"/>
                  </a:lnTo>
                  <a:lnTo>
                    <a:pt x="62" y="43"/>
                  </a:lnTo>
                  <a:lnTo>
                    <a:pt x="63" y="43"/>
                  </a:lnTo>
                  <a:lnTo>
                    <a:pt x="65" y="45"/>
                  </a:lnTo>
                  <a:lnTo>
                    <a:pt x="69" y="49"/>
                  </a:lnTo>
                  <a:lnTo>
                    <a:pt x="76" y="56"/>
                  </a:lnTo>
                  <a:lnTo>
                    <a:pt x="84" y="64"/>
                  </a:lnTo>
                  <a:lnTo>
                    <a:pt x="93" y="72"/>
                  </a:lnTo>
                  <a:lnTo>
                    <a:pt x="99" y="76"/>
                  </a:lnTo>
                  <a:lnTo>
                    <a:pt x="100" y="76"/>
                  </a:lnTo>
                  <a:lnTo>
                    <a:pt x="98" y="72"/>
                  </a:lnTo>
                  <a:lnTo>
                    <a:pt x="93" y="67"/>
                  </a:lnTo>
                  <a:lnTo>
                    <a:pt x="88" y="61"/>
                  </a:lnTo>
                  <a:lnTo>
                    <a:pt x="84" y="56"/>
                  </a:lnTo>
                  <a:lnTo>
                    <a:pt x="78" y="49"/>
                  </a:lnTo>
                  <a:lnTo>
                    <a:pt x="73" y="43"/>
                  </a:lnTo>
                  <a:lnTo>
                    <a:pt x="71" y="39"/>
                  </a:lnTo>
                  <a:lnTo>
                    <a:pt x="70" y="35"/>
                  </a:lnTo>
                  <a:lnTo>
                    <a:pt x="69" y="27"/>
                  </a:lnTo>
                  <a:lnTo>
                    <a:pt x="70" y="18"/>
                  </a:lnTo>
                  <a:lnTo>
                    <a:pt x="73" y="8"/>
                  </a:lnTo>
                  <a:lnTo>
                    <a:pt x="76" y="3"/>
                  </a:lnTo>
                  <a:lnTo>
                    <a:pt x="76" y="0"/>
                  </a:lnTo>
                  <a:lnTo>
                    <a:pt x="73" y="0"/>
                  </a:lnTo>
                  <a:lnTo>
                    <a:pt x="70" y="4"/>
                  </a:lnTo>
                  <a:close/>
                </a:path>
              </a:pathLst>
            </a:custGeom>
            <a:solidFill>
              <a:srgbClr val="004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455" name="Freeform 329"/>
            <p:cNvSpPr>
              <a:spLocks/>
            </p:cNvSpPr>
            <p:nvPr/>
          </p:nvSpPr>
          <p:spPr bwMode="auto">
            <a:xfrm>
              <a:off x="225" y="377"/>
              <a:ext cx="100" cy="79"/>
            </a:xfrm>
            <a:custGeom>
              <a:avLst/>
              <a:gdLst>
                <a:gd name="T0" fmla="*/ 1 w 200"/>
                <a:gd name="T1" fmla="*/ 1 h 158"/>
                <a:gd name="T2" fmla="*/ 1 w 200"/>
                <a:gd name="T3" fmla="*/ 1 h 158"/>
                <a:gd name="T4" fmla="*/ 1 w 200"/>
                <a:gd name="T5" fmla="*/ 1 h 158"/>
                <a:gd name="T6" fmla="*/ 1 w 200"/>
                <a:gd name="T7" fmla="*/ 1 h 158"/>
                <a:gd name="T8" fmla="*/ 1 w 200"/>
                <a:gd name="T9" fmla="*/ 1 h 158"/>
                <a:gd name="T10" fmla="*/ 1 w 200"/>
                <a:gd name="T11" fmla="*/ 1 h 158"/>
                <a:gd name="T12" fmla="*/ 1 w 200"/>
                <a:gd name="T13" fmla="*/ 1 h 158"/>
                <a:gd name="T14" fmla="*/ 1 w 200"/>
                <a:gd name="T15" fmla="*/ 1 h 158"/>
                <a:gd name="T16" fmla="*/ 1 w 200"/>
                <a:gd name="T17" fmla="*/ 1 h 158"/>
                <a:gd name="T18" fmla="*/ 1 w 200"/>
                <a:gd name="T19" fmla="*/ 1 h 158"/>
                <a:gd name="T20" fmla="*/ 1 w 200"/>
                <a:gd name="T21" fmla="*/ 1 h 158"/>
                <a:gd name="T22" fmla="*/ 1 w 200"/>
                <a:gd name="T23" fmla="*/ 1 h 158"/>
                <a:gd name="T24" fmla="*/ 1 w 200"/>
                <a:gd name="T25" fmla="*/ 1 h 158"/>
                <a:gd name="T26" fmla="*/ 1 w 200"/>
                <a:gd name="T27" fmla="*/ 1 h 158"/>
                <a:gd name="T28" fmla="*/ 1 w 200"/>
                <a:gd name="T29" fmla="*/ 1 h 158"/>
                <a:gd name="T30" fmla="*/ 1 w 200"/>
                <a:gd name="T31" fmla="*/ 2 h 158"/>
                <a:gd name="T32" fmla="*/ 1 w 200"/>
                <a:gd name="T33" fmla="*/ 2 h 158"/>
                <a:gd name="T34" fmla="*/ 1 w 200"/>
                <a:gd name="T35" fmla="*/ 2 h 158"/>
                <a:gd name="T36" fmla="*/ 1 w 200"/>
                <a:gd name="T37" fmla="*/ 2 h 158"/>
                <a:gd name="T38" fmla="*/ 1 w 200"/>
                <a:gd name="T39" fmla="*/ 1 h 158"/>
                <a:gd name="T40" fmla="*/ 1 w 200"/>
                <a:gd name="T41" fmla="*/ 1 h 158"/>
                <a:gd name="T42" fmla="*/ 2 w 200"/>
                <a:gd name="T43" fmla="*/ 1 h 158"/>
                <a:gd name="T44" fmla="*/ 2 w 200"/>
                <a:gd name="T45" fmla="*/ 1 h 158"/>
                <a:gd name="T46" fmla="*/ 2 w 200"/>
                <a:gd name="T47" fmla="*/ 2 h 158"/>
                <a:gd name="T48" fmla="*/ 2 w 200"/>
                <a:gd name="T49" fmla="*/ 2 h 158"/>
                <a:gd name="T50" fmla="*/ 2 w 200"/>
                <a:gd name="T51" fmla="*/ 2 h 158"/>
                <a:gd name="T52" fmla="*/ 2 w 200"/>
                <a:gd name="T53" fmla="*/ 1 h 158"/>
                <a:gd name="T54" fmla="*/ 2 w 200"/>
                <a:gd name="T55" fmla="*/ 1 h 158"/>
                <a:gd name="T56" fmla="*/ 2 w 200"/>
                <a:gd name="T57" fmla="*/ 1 h 158"/>
                <a:gd name="T58" fmla="*/ 1 w 200"/>
                <a:gd name="T59" fmla="*/ 1 h 158"/>
                <a:gd name="T60" fmla="*/ 1 w 200"/>
                <a:gd name="T61" fmla="*/ 1 h 158"/>
                <a:gd name="T62" fmla="*/ 1 w 200"/>
                <a:gd name="T63" fmla="*/ 1 h 158"/>
                <a:gd name="T64" fmla="*/ 1 w 200"/>
                <a:gd name="T65" fmla="*/ 1 h 158"/>
                <a:gd name="T66" fmla="*/ 2 w 200"/>
                <a:gd name="T67" fmla="*/ 1 h 158"/>
                <a:gd name="T68" fmla="*/ 2 w 200"/>
                <a:gd name="T69" fmla="*/ 1 h 158"/>
                <a:gd name="T70" fmla="*/ 2 w 200"/>
                <a:gd name="T71" fmla="*/ 1 h 158"/>
                <a:gd name="T72" fmla="*/ 2 w 200"/>
                <a:gd name="T73" fmla="*/ 1 h 158"/>
                <a:gd name="T74" fmla="*/ 2 w 200"/>
                <a:gd name="T75" fmla="*/ 1 h 158"/>
                <a:gd name="T76" fmla="*/ 2 w 200"/>
                <a:gd name="T77" fmla="*/ 1 h 158"/>
                <a:gd name="T78" fmla="*/ 2 w 200"/>
                <a:gd name="T79" fmla="*/ 1 h 158"/>
                <a:gd name="T80" fmla="*/ 2 w 200"/>
                <a:gd name="T81" fmla="*/ 1 h 158"/>
                <a:gd name="T82" fmla="*/ 1 w 200"/>
                <a:gd name="T83" fmla="*/ 1 h 158"/>
                <a:gd name="T84" fmla="*/ 1 w 200"/>
                <a:gd name="T85" fmla="*/ 1 h 158"/>
                <a:gd name="T86" fmla="*/ 1 w 200"/>
                <a:gd name="T87" fmla="*/ 1 h 158"/>
                <a:gd name="T88" fmla="*/ 1 w 200"/>
                <a:gd name="T89" fmla="*/ 1 h 158"/>
                <a:gd name="T90" fmla="*/ 1 w 200"/>
                <a:gd name="T91" fmla="*/ 1 h 158"/>
                <a:gd name="T92" fmla="*/ 1 w 200"/>
                <a:gd name="T93" fmla="*/ 1 h 158"/>
                <a:gd name="T94" fmla="*/ 1 w 200"/>
                <a:gd name="T95" fmla="*/ 1 h 158"/>
                <a:gd name="T96" fmla="*/ 1 w 200"/>
                <a:gd name="T97" fmla="*/ 1 h 158"/>
                <a:gd name="T98" fmla="*/ 1 w 200"/>
                <a:gd name="T99" fmla="*/ 1 h 158"/>
                <a:gd name="T100" fmla="*/ 1 w 200"/>
                <a:gd name="T101" fmla="*/ 1 h 158"/>
                <a:gd name="T102" fmla="*/ 1 w 200"/>
                <a:gd name="T103" fmla="*/ 0 h 158"/>
                <a:gd name="T104" fmla="*/ 1 w 200"/>
                <a:gd name="T105" fmla="*/ 1 h 158"/>
                <a:gd name="T106" fmla="*/ 1 w 200"/>
                <a:gd name="T107" fmla="*/ 1 h 158"/>
                <a:gd name="T108" fmla="*/ 1 w 200"/>
                <a:gd name="T109" fmla="*/ 1 h 158"/>
                <a:gd name="T110" fmla="*/ 1 w 200"/>
                <a:gd name="T111" fmla="*/ 1 h 158"/>
                <a:gd name="T112" fmla="*/ 1 w 200"/>
                <a:gd name="T113" fmla="*/ 1 h 158"/>
                <a:gd name="T114" fmla="*/ 1 w 200"/>
                <a:gd name="T115" fmla="*/ 1 h 158"/>
                <a:gd name="T116" fmla="*/ 1 w 200"/>
                <a:gd name="T117" fmla="*/ 1 h 158"/>
                <a:gd name="T118" fmla="*/ 1 w 200"/>
                <a:gd name="T119" fmla="*/ 1 h 158"/>
                <a:gd name="T120" fmla="*/ 1 w 200"/>
                <a:gd name="T121" fmla="*/ 1 h 158"/>
                <a:gd name="T122" fmla="*/ 1 w 200"/>
                <a:gd name="T123" fmla="*/ 1 h 158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200" h="158">
                  <a:moveTo>
                    <a:pt x="0" y="13"/>
                  </a:moveTo>
                  <a:lnTo>
                    <a:pt x="4" y="16"/>
                  </a:lnTo>
                  <a:lnTo>
                    <a:pt x="10" y="21"/>
                  </a:lnTo>
                  <a:lnTo>
                    <a:pt x="15" y="25"/>
                  </a:lnTo>
                  <a:lnTo>
                    <a:pt x="19" y="29"/>
                  </a:lnTo>
                  <a:lnTo>
                    <a:pt x="23" y="31"/>
                  </a:lnTo>
                  <a:lnTo>
                    <a:pt x="31" y="35"/>
                  </a:lnTo>
                  <a:lnTo>
                    <a:pt x="39" y="38"/>
                  </a:lnTo>
                  <a:lnTo>
                    <a:pt x="44" y="43"/>
                  </a:lnTo>
                  <a:lnTo>
                    <a:pt x="44" y="58"/>
                  </a:lnTo>
                  <a:lnTo>
                    <a:pt x="44" y="74"/>
                  </a:lnTo>
                  <a:lnTo>
                    <a:pt x="45" y="89"/>
                  </a:lnTo>
                  <a:lnTo>
                    <a:pt x="46" y="100"/>
                  </a:lnTo>
                  <a:lnTo>
                    <a:pt x="49" y="105"/>
                  </a:lnTo>
                  <a:lnTo>
                    <a:pt x="50" y="104"/>
                  </a:lnTo>
                  <a:lnTo>
                    <a:pt x="51" y="100"/>
                  </a:lnTo>
                  <a:lnTo>
                    <a:pt x="50" y="95"/>
                  </a:lnTo>
                  <a:lnTo>
                    <a:pt x="50" y="84"/>
                  </a:lnTo>
                  <a:lnTo>
                    <a:pt x="51" y="68"/>
                  </a:lnTo>
                  <a:lnTo>
                    <a:pt x="53" y="52"/>
                  </a:lnTo>
                  <a:lnTo>
                    <a:pt x="54" y="43"/>
                  </a:lnTo>
                  <a:lnTo>
                    <a:pt x="58" y="45"/>
                  </a:lnTo>
                  <a:lnTo>
                    <a:pt x="62" y="50"/>
                  </a:lnTo>
                  <a:lnTo>
                    <a:pt x="67" y="54"/>
                  </a:lnTo>
                  <a:lnTo>
                    <a:pt x="73" y="60"/>
                  </a:lnTo>
                  <a:lnTo>
                    <a:pt x="79" y="65"/>
                  </a:lnTo>
                  <a:lnTo>
                    <a:pt x="84" y="69"/>
                  </a:lnTo>
                  <a:lnTo>
                    <a:pt x="88" y="73"/>
                  </a:lnTo>
                  <a:lnTo>
                    <a:pt x="91" y="74"/>
                  </a:lnTo>
                  <a:lnTo>
                    <a:pt x="94" y="92"/>
                  </a:lnTo>
                  <a:lnTo>
                    <a:pt x="97" y="116"/>
                  </a:lnTo>
                  <a:lnTo>
                    <a:pt x="103" y="141"/>
                  </a:lnTo>
                  <a:lnTo>
                    <a:pt x="109" y="154"/>
                  </a:lnTo>
                  <a:lnTo>
                    <a:pt x="112" y="158"/>
                  </a:lnTo>
                  <a:lnTo>
                    <a:pt x="113" y="156"/>
                  </a:lnTo>
                  <a:lnTo>
                    <a:pt x="112" y="150"/>
                  </a:lnTo>
                  <a:lnTo>
                    <a:pt x="110" y="143"/>
                  </a:lnTo>
                  <a:lnTo>
                    <a:pt x="106" y="130"/>
                  </a:lnTo>
                  <a:lnTo>
                    <a:pt x="103" y="112"/>
                  </a:lnTo>
                  <a:lnTo>
                    <a:pt x="100" y="93"/>
                  </a:lnTo>
                  <a:lnTo>
                    <a:pt x="100" y="81"/>
                  </a:lnTo>
                  <a:lnTo>
                    <a:pt x="110" y="85"/>
                  </a:lnTo>
                  <a:lnTo>
                    <a:pt x="122" y="92"/>
                  </a:lnTo>
                  <a:lnTo>
                    <a:pt x="137" y="100"/>
                  </a:lnTo>
                  <a:lnTo>
                    <a:pt x="152" y="110"/>
                  </a:lnTo>
                  <a:lnTo>
                    <a:pt x="167" y="118"/>
                  </a:lnTo>
                  <a:lnTo>
                    <a:pt x="181" y="126"/>
                  </a:lnTo>
                  <a:lnTo>
                    <a:pt x="191" y="131"/>
                  </a:lnTo>
                  <a:lnTo>
                    <a:pt x="196" y="135"/>
                  </a:lnTo>
                  <a:lnTo>
                    <a:pt x="198" y="137"/>
                  </a:lnTo>
                  <a:lnTo>
                    <a:pt x="200" y="136"/>
                  </a:lnTo>
                  <a:lnTo>
                    <a:pt x="197" y="133"/>
                  </a:lnTo>
                  <a:lnTo>
                    <a:pt x="191" y="127"/>
                  </a:lnTo>
                  <a:lnTo>
                    <a:pt x="186" y="122"/>
                  </a:lnTo>
                  <a:lnTo>
                    <a:pt x="175" y="115"/>
                  </a:lnTo>
                  <a:lnTo>
                    <a:pt x="163" y="107"/>
                  </a:lnTo>
                  <a:lnTo>
                    <a:pt x="149" y="99"/>
                  </a:lnTo>
                  <a:lnTo>
                    <a:pt x="135" y="90"/>
                  </a:lnTo>
                  <a:lnTo>
                    <a:pt x="122" y="83"/>
                  </a:lnTo>
                  <a:lnTo>
                    <a:pt x="112" y="77"/>
                  </a:lnTo>
                  <a:lnTo>
                    <a:pt x="105" y="74"/>
                  </a:lnTo>
                  <a:lnTo>
                    <a:pt x="100" y="71"/>
                  </a:lnTo>
                  <a:lnTo>
                    <a:pt x="102" y="70"/>
                  </a:lnTo>
                  <a:lnTo>
                    <a:pt x="107" y="70"/>
                  </a:lnTo>
                  <a:lnTo>
                    <a:pt x="114" y="68"/>
                  </a:lnTo>
                  <a:lnTo>
                    <a:pt x="121" y="66"/>
                  </a:lnTo>
                  <a:lnTo>
                    <a:pt x="132" y="63"/>
                  </a:lnTo>
                  <a:lnTo>
                    <a:pt x="142" y="62"/>
                  </a:lnTo>
                  <a:lnTo>
                    <a:pt x="155" y="61"/>
                  </a:lnTo>
                  <a:lnTo>
                    <a:pt x="166" y="61"/>
                  </a:lnTo>
                  <a:lnTo>
                    <a:pt x="178" y="62"/>
                  </a:lnTo>
                  <a:lnTo>
                    <a:pt x="186" y="63"/>
                  </a:lnTo>
                  <a:lnTo>
                    <a:pt x="193" y="66"/>
                  </a:lnTo>
                  <a:lnTo>
                    <a:pt x="200" y="68"/>
                  </a:lnTo>
                  <a:lnTo>
                    <a:pt x="200" y="67"/>
                  </a:lnTo>
                  <a:lnTo>
                    <a:pt x="196" y="62"/>
                  </a:lnTo>
                  <a:lnTo>
                    <a:pt x="190" y="59"/>
                  </a:lnTo>
                  <a:lnTo>
                    <a:pt x="185" y="58"/>
                  </a:lnTo>
                  <a:lnTo>
                    <a:pt x="174" y="58"/>
                  </a:lnTo>
                  <a:lnTo>
                    <a:pt x="162" y="56"/>
                  </a:lnTo>
                  <a:lnTo>
                    <a:pt x="148" y="56"/>
                  </a:lnTo>
                  <a:lnTo>
                    <a:pt x="133" y="58"/>
                  </a:lnTo>
                  <a:lnTo>
                    <a:pt x="120" y="58"/>
                  </a:lnTo>
                  <a:lnTo>
                    <a:pt x="110" y="59"/>
                  </a:lnTo>
                  <a:lnTo>
                    <a:pt x="104" y="59"/>
                  </a:lnTo>
                  <a:lnTo>
                    <a:pt x="100" y="58"/>
                  </a:lnTo>
                  <a:lnTo>
                    <a:pt x="95" y="55"/>
                  </a:lnTo>
                  <a:lnTo>
                    <a:pt x="90" y="52"/>
                  </a:lnTo>
                  <a:lnTo>
                    <a:pt x="83" y="47"/>
                  </a:lnTo>
                  <a:lnTo>
                    <a:pt x="77" y="44"/>
                  </a:lnTo>
                  <a:lnTo>
                    <a:pt x="73" y="39"/>
                  </a:lnTo>
                  <a:lnTo>
                    <a:pt x="68" y="36"/>
                  </a:lnTo>
                  <a:lnTo>
                    <a:pt x="66" y="33"/>
                  </a:lnTo>
                  <a:lnTo>
                    <a:pt x="72" y="30"/>
                  </a:lnTo>
                  <a:lnTo>
                    <a:pt x="80" y="27"/>
                  </a:lnTo>
                  <a:lnTo>
                    <a:pt x="88" y="22"/>
                  </a:lnTo>
                  <a:lnTo>
                    <a:pt x="96" y="17"/>
                  </a:lnTo>
                  <a:lnTo>
                    <a:pt x="104" y="13"/>
                  </a:lnTo>
                  <a:lnTo>
                    <a:pt x="112" y="8"/>
                  </a:lnTo>
                  <a:lnTo>
                    <a:pt x="119" y="6"/>
                  </a:lnTo>
                  <a:lnTo>
                    <a:pt x="124" y="5"/>
                  </a:lnTo>
                  <a:lnTo>
                    <a:pt x="128" y="3"/>
                  </a:lnTo>
                  <a:lnTo>
                    <a:pt x="127" y="1"/>
                  </a:lnTo>
                  <a:lnTo>
                    <a:pt x="121" y="0"/>
                  </a:lnTo>
                  <a:lnTo>
                    <a:pt x="113" y="2"/>
                  </a:lnTo>
                  <a:lnTo>
                    <a:pt x="107" y="5"/>
                  </a:lnTo>
                  <a:lnTo>
                    <a:pt x="100" y="7"/>
                  </a:lnTo>
                  <a:lnTo>
                    <a:pt x="92" y="10"/>
                  </a:lnTo>
                  <a:lnTo>
                    <a:pt x="83" y="15"/>
                  </a:lnTo>
                  <a:lnTo>
                    <a:pt x="75" y="20"/>
                  </a:lnTo>
                  <a:lnTo>
                    <a:pt x="67" y="23"/>
                  </a:lnTo>
                  <a:lnTo>
                    <a:pt x="61" y="25"/>
                  </a:lnTo>
                  <a:lnTo>
                    <a:pt x="58" y="28"/>
                  </a:lnTo>
                  <a:lnTo>
                    <a:pt x="53" y="30"/>
                  </a:lnTo>
                  <a:lnTo>
                    <a:pt x="49" y="30"/>
                  </a:lnTo>
                  <a:lnTo>
                    <a:pt x="43" y="29"/>
                  </a:lnTo>
                  <a:lnTo>
                    <a:pt x="36" y="25"/>
                  </a:lnTo>
                  <a:lnTo>
                    <a:pt x="31" y="23"/>
                  </a:lnTo>
                  <a:lnTo>
                    <a:pt x="27" y="21"/>
                  </a:lnTo>
                  <a:lnTo>
                    <a:pt x="21" y="18"/>
                  </a:lnTo>
                  <a:lnTo>
                    <a:pt x="16" y="16"/>
                  </a:lnTo>
                  <a:lnTo>
                    <a:pt x="11" y="15"/>
                  </a:lnTo>
                  <a:lnTo>
                    <a:pt x="6" y="14"/>
                  </a:lnTo>
                  <a:lnTo>
                    <a:pt x="3" y="13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004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</p:grpSp>
      <p:sp>
        <p:nvSpPr>
          <p:cNvPr id="3" name="TextBox 2"/>
          <p:cNvSpPr txBox="1"/>
          <p:nvPr/>
        </p:nvSpPr>
        <p:spPr>
          <a:xfrm flipH="1">
            <a:off x="437608" y="3218779"/>
            <a:ext cx="8268784" cy="120032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accent1"/>
            </a:solidFill>
            <a:prstDash val="sysDot"/>
          </a:ln>
        </p:spPr>
        <p:txBody>
          <a:bodyPr wrap="square" rtlCol="0">
            <a:spAutoFit/>
          </a:bodyPr>
          <a:lstStyle/>
          <a:p>
            <a:r>
              <a:rPr lang="vi-VN" b="1" dirty="0" smtClean="0">
                <a:latin typeface="Arial" panose="020B0604020202020204" pitchFamily="34" charset="0"/>
              </a:rPr>
              <a:t>Mục tiêu: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vi-VN" dirty="0" smtClean="0">
                <a:latin typeface="Arial" panose="020B0604020202020204" pitchFamily="34" charset="0"/>
              </a:rPr>
              <a:t>Nhận ra được vẻ đẹp và đặc điểm của trang phục nam, nữ lứa tuổi tiểu học.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vi-VN" dirty="0" smtClean="0">
                <a:latin typeface="Arial" panose="020B0604020202020204" pitchFamily="34" charset="0"/>
              </a:rPr>
              <a:t>Vẽ và trang trí được trang phục theo ý thích.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vi-VN" dirty="0" smtClean="0">
                <a:latin typeface="Arial" panose="020B0604020202020204" pitchFamily="34" charset="0"/>
              </a:rPr>
              <a:t>Giới thiệu, nhận xét và nêu được cảm nhận của mình của bạn.</a:t>
            </a:r>
            <a:endParaRPr lang="vi-VN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664203" y="2133944"/>
            <a:ext cx="8229600" cy="1143000"/>
          </a:xfrm>
        </p:spPr>
        <p:txBody>
          <a:bodyPr/>
          <a:lstStyle/>
          <a:p>
            <a:pPr eaLnBrk="1" hangingPunct="1"/>
            <a:r>
              <a:rPr lang="vi-VN" altLang="vi-VN" sz="6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vi-VN" altLang="vi-VN" sz="60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TÌM HIỂU</a:t>
            </a:r>
          </a:p>
        </p:txBody>
      </p:sp>
      <p:sp>
        <p:nvSpPr>
          <p:cNvPr id="5" name="Sun 4"/>
          <p:cNvSpPr/>
          <p:nvPr/>
        </p:nvSpPr>
        <p:spPr>
          <a:xfrm>
            <a:off x="488912" y="1811675"/>
            <a:ext cx="1925757" cy="1728936"/>
          </a:xfrm>
          <a:prstGeom prst="sun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1600" b="1" dirty="0" smtClean="0">
                <a:latin typeface="Times New Roman" pitchFamily="18" charset="0"/>
                <a:cs typeface="Times New Roman" pitchFamily="18" charset="0"/>
              </a:rPr>
              <a:t>TIẾT 1</a:t>
            </a:r>
            <a:endParaRPr lang="vi-VN" sz="1600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30" name="Object 32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2507735543"/>
              </p:ext>
            </p:extLst>
          </p:nvPr>
        </p:nvGraphicFramePr>
        <p:xfrm>
          <a:off x="6400800" y="3352800"/>
          <a:ext cx="2743200" cy="3505200"/>
        </p:xfrm>
        <a:graphic>
          <a:graphicData uri="http://schemas.openxmlformats.org/presentationml/2006/ole">
            <p:oleObj spid="_x0000_s6294" name="Clip" r:id="rId3" imgW="1999793" imgH="1831543" progId="">
              <p:embed/>
            </p:oleObj>
          </a:graphicData>
        </a:graphic>
      </p:graphicFrame>
      <p:grpSp>
        <p:nvGrpSpPr>
          <p:cNvPr id="331" name="Group 7"/>
          <p:cNvGrpSpPr>
            <a:grpSpLocks/>
          </p:cNvGrpSpPr>
          <p:nvPr/>
        </p:nvGrpSpPr>
        <p:grpSpPr bwMode="auto">
          <a:xfrm>
            <a:off x="0" y="0"/>
            <a:ext cx="4495800" cy="5257800"/>
            <a:chOff x="2" y="0"/>
            <a:chExt cx="995" cy="2099"/>
          </a:xfrm>
        </p:grpSpPr>
        <p:sp>
          <p:nvSpPr>
            <p:cNvPr id="332" name="AutoShape 8"/>
            <p:cNvSpPr>
              <a:spLocks noChangeAspect="1" noChangeArrowheads="1" noTextEdit="1"/>
            </p:cNvSpPr>
            <p:nvPr/>
          </p:nvSpPr>
          <p:spPr bwMode="auto">
            <a:xfrm>
              <a:off x="192" y="1296"/>
              <a:ext cx="805" cy="8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grpSp>
          <p:nvGrpSpPr>
            <p:cNvPr id="333" name="Group 9"/>
            <p:cNvGrpSpPr>
              <a:grpSpLocks/>
            </p:cNvGrpSpPr>
            <p:nvPr/>
          </p:nvGrpSpPr>
          <p:grpSpPr bwMode="auto">
            <a:xfrm>
              <a:off x="10" y="3"/>
              <a:ext cx="794" cy="666"/>
              <a:chOff x="10" y="3"/>
              <a:chExt cx="794" cy="666"/>
            </a:xfrm>
          </p:grpSpPr>
          <p:sp>
            <p:nvSpPr>
              <p:cNvPr id="454" name="Freeform 10"/>
              <p:cNvSpPr>
                <a:spLocks/>
              </p:cNvSpPr>
              <p:nvPr/>
            </p:nvSpPr>
            <p:spPr bwMode="auto">
              <a:xfrm>
                <a:off x="436" y="21"/>
                <a:ext cx="112" cy="49"/>
              </a:xfrm>
              <a:custGeom>
                <a:avLst/>
                <a:gdLst>
                  <a:gd name="T0" fmla="*/ 0 w 223"/>
                  <a:gd name="T1" fmla="*/ 1 h 98"/>
                  <a:gd name="T2" fmla="*/ 0 w 223"/>
                  <a:gd name="T3" fmla="*/ 1 h 98"/>
                  <a:gd name="T4" fmla="*/ 1 w 223"/>
                  <a:gd name="T5" fmla="*/ 1 h 98"/>
                  <a:gd name="T6" fmla="*/ 1 w 223"/>
                  <a:gd name="T7" fmla="*/ 1 h 98"/>
                  <a:gd name="T8" fmla="*/ 1 w 223"/>
                  <a:gd name="T9" fmla="*/ 1 h 98"/>
                  <a:gd name="T10" fmla="*/ 1 w 223"/>
                  <a:gd name="T11" fmla="*/ 1 h 98"/>
                  <a:gd name="T12" fmla="*/ 1 w 223"/>
                  <a:gd name="T13" fmla="*/ 1 h 98"/>
                  <a:gd name="T14" fmla="*/ 1 w 223"/>
                  <a:gd name="T15" fmla="*/ 1 h 98"/>
                  <a:gd name="T16" fmla="*/ 1 w 223"/>
                  <a:gd name="T17" fmla="*/ 1 h 98"/>
                  <a:gd name="T18" fmla="*/ 1 w 223"/>
                  <a:gd name="T19" fmla="*/ 1 h 98"/>
                  <a:gd name="T20" fmla="*/ 1 w 223"/>
                  <a:gd name="T21" fmla="*/ 1 h 98"/>
                  <a:gd name="T22" fmla="*/ 1 w 223"/>
                  <a:gd name="T23" fmla="*/ 1 h 98"/>
                  <a:gd name="T24" fmla="*/ 2 w 223"/>
                  <a:gd name="T25" fmla="*/ 1 h 98"/>
                  <a:gd name="T26" fmla="*/ 2 w 223"/>
                  <a:gd name="T27" fmla="*/ 1 h 98"/>
                  <a:gd name="T28" fmla="*/ 2 w 223"/>
                  <a:gd name="T29" fmla="*/ 1 h 98"/>
                  <a:gd name="T30" fmla="*/ 2 w 223"/>
                  <a:gd name="T31" fmla="*/ 1 h 98"/>
                  <a:gd name="T32" fmla="*/ 2 w 223"/>
                  <a:gd name="T33" fmla="*/ 1 h 98"/>
                  <a:gd name="T34" fmla="*/ 2 w 223"/>
                  <a:gd name="T35" fmla="*/ 1 h 98"/>
                  <a:gd name="T36" fmla="*/ 2 w 223"/>
                  <a:gd name="T37" fmla="*/ 1 h 98"/>
                  <a:gd name="T38" fmla="*/ 2 w 223"/>
                  <a:gd name="T39" fmla="*/ 1 h 98"/>
                  <a:gd name="T40" fmla="*/ 2 w 223"/>
                  <a:gd name="T41" fmla="*/ 0 h 98"/>
                  <a:gd name="T42" fmla="*/ 2 w 223"/>
                  <a:gd name="T43" fmla="*/ 1 h 98"/>
                  <a:gd name="T44" fmla="*/ 2 w 223"/>
                  <a:gd name="T45" fmla="*/ 1 h 98"/>
                  <a:gd name="T46" fmla="*/ 2 w 223"/>
                  <a:gd name="T47" fmla="*/ 1 h 98"/>
                  <a:gd name="T48" fmla="*/ 2 w 223"/>
                  <a:gd name="T49" fmla="*/ 1 h 98"/>
                  <a:gd name="T50" fmla="*/ 2 w 223"/>
                  <a:gd name="T51" fmla="*/ 1 h 98"/>
                  <a:gd name="T52" fmla="*/ 2 w 223"/>
                  <a:gd name="T53" fmla="*/ 1 h 98"/>
                  <a:gd name="T54" fmla="*/ 2 w 223"/>
                  <a:gd name="T55" fmla="*/ 1 h 98"/>
                  <a:gd name="T56" fmla="*/ 2 w 223"/>
                  <a:gd name="T57" fmla="*/ 1 h 98"/>
                  <a:gd name="T58" fmla="*/ 1 w 223"/>
                  <a:gd name="T59" fmla="*/ 1 h 98"/>
                  <a:gd name="T60" fmla="*/ 1 w 223"/>
                  <a:gd name="T61" fmla="*/ 1 h 98"/>
                  <a:gd name="T62" fmla="*/ 1 w 223"/>
                  <a:gd name="T63" fmla="*/ 1 h 98"/>
                  <a:gd name="T64" fmla="*/ 1 w 223"/>
                  <a:gd name="T65" fmla="*/ 1 h 98"/>
                  <a:gd name="T66" fmla="*/ 1 w 223"/>
                  <a:gd name="T67" fmla="*/ 1 h 98"/>
                  <a:gd name="T68" fmla="*/ 1 w 223"/>
                  <a:gd name="T69" fmla="*/ 1 h 98"/>
                  <a:gd name="T70" fmla="*/ 1 w 223"/>
                  <a:gd name="T71" fmla="*/ 1 h 98"/>
                  <a:gd name="T72" fmla="*/ 0 w 223"/>
                  <a:gd name="T73" fmla="*/ 1 h 98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0" t="0" r="r" b="b"/>
                <a:pathLst>
                  <a:path w="223" h="98">
                    <a:moveTo>
                      <a:pt x="0" y="85"/>
                    </a:moveTo>
                    <a:lnTo>
                      <a:pt x="0" y="84"/>
                    </a:lnTo>
                    <a:lnTo>
                      <a:pt x="3" y="83"/>
                    </a:lnTo>
                    <a:lnTo>
                      <a:pt x="6" y="82"/>
                    </a:lnTo>
                    <a:lnTo>
                      <a:pt x="6" y="80"/>
                    </a:lnTo>
                    <a:lnTo>
                      <a:pt x="24" y="85"/>
                    </a:lnTo>
                    <a:lnTo>
                      <a:pt x="43" y="87"/>
                    </a:lnTo>
                    <a:lnTo>
                      <a:pt x="60" y="88"/>
                    </a:lnTo>
                    <a:lnTo>
                      <a:pt x="76" y="86"/>
                    </a:lnTo>
                    <a:lnTo>
                      <a:pt x="92" y="83"/>
                    </a:lnTo>
                    <a:lnTo>
                      <a:pt x="108" y="78"/>
                    </a:lnTo>
                    <a:lnTo>
                      <a:pt x="123" y="72"/>
                    </a:lnTo>
                    <a:lnTo>
                      <a:pt x="137" y="65"/>
                    </a:lnTo>
                    <a:lnTo>
                      <a:pt x="151" y="57"/>
                    </a:lnTo>
                    <a:lnTo>
                      <a:pt x="163" y="49"/>
                    </a:lnTo>
                    <a:lnTo>
                      <a:pt x="175" y="41"/>
                    </a:lnTo>
                    <a:lnTo>
                      <a:pt x="187" y="32"/>
                    </a:lnTo>
                    <a:lnTo>
                      <a:pt x="197" y="23"/>
                    </a:lnTo>
                    <a:lnTo>
                      <a:pt x="206" y="15"/>
                    </a:lnTo>
                    <a:lnTo>
                      <a:pt x="215" y="7"/>
                    </a:lnTo>
                    <a:lnTo>
                      <a:pt x="223" y="0"/>
                    </a:lnTo>
                    <a:lnTo>
                      <a:pt x="221" y="9"/>
                    </a:lnTo>
                    <a:lnTo>
                      <a:pt x="215" y="18"/>
                    </a:lnTo>
                    <a:lnTo>
                      <a:pt x="207" y="27"/>
                    </a:lnTo>
                    <a:lnTo>
                      <a:pt x="196" y="38"/>
                    </a:lnTo>
                    <a:lnTo>
                      <a:pt x="183" y="48"/>
                    </a:lnTo>
                    <a:lnTo>
                      <a:pt x="169" y="58"/>
                    </a:lnTo>
                    <a:lnTo>
                      <a:pt x="153" y="68"/>
                    </a:lnTo>
                    <a:lnTo>
                      <a:pt x="136" y="76"/>
                    </a:lnTo>
                    <a:lnTo>
                      <a:pt x="119" y="84"/>
                    </a:lnTo>
                    <a:lnTo>
                      <a:pt x="100" y="90"/>
                    </a:lnTo>
                    <a:lnTo>
                      <a:pt x="82" y="94"/>
                    </a:lnTo>
                    <a:lnTo>
                      <a:pt x="64" y="98"/>
                    </a:lnTo>
                    <a:lnTo>
                      <a:pt x="46" y="98"/>
                    </a:lnTo>
                    <a:lnTo>
                      <a:pt x="30" y="97"/>
                    </a:lnTo>
                    <a:lnTo>
                      <a:pt x="14" y="92"/>
                    </a:lnTo>
                    <a:lnTo>
                      <a:pt x="0" y="85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455" name="Freeform 11"/>
              <p:cNvSpPr>
                <a:spLocks/>
              </p:cNvSpPr>
              <p:nvPr/>
            </p:nvSpPr>
            <p:spPr bwMode="auto">
              <a:xfrm>
                <a:off x="524" y="7"/>
                <a:ext cx="6" cy="38"/>
              </a:xfrm>
              <a:custGeom>
                <a:avLst/>
                <a:gdLst>
                  <a:gd name="T0" fmla="*/ 0 w 13"/>
                  <a:gd name="T1" fmla="*/ 0 h 76"/>
                  <a:gd name="T2" fmla="*/ 0 w 13"/>
                  <a:gd name="T3" fmla="*/ 1 h 76"/>
                  <a:gd name="T4" fmla="*/ 0 w 13"/>
                  <a:gd name="T5" fmla="*/ 1 h 76"/>
                  <a:gd name="T6" fmla="*/ 0 w 13"/>
                  <a:gd name="T7" fmla="*/ 1 h 76"/>
                  <a:gd name="T8" fmla="*/ 0 w 13"/>
                  <a:gd name="T9" fmla="*/ 1 h 76"/>
                  <a:gd name="T10" fmla="*/ 0 w 13"/>
                  <a:gd name="T11" fmla="*/ 1 h 76"/>
                  <a:gd name="T12" fmla="*/ 0 w 13"/>
                  <a:gd name="T13" fmla="*/ 1 h 76"/>
                  <a:gd name="T14" fmla="*/ 0 w 13"/>
                  <a:gd name="T15" fmla="*/ 1 h 76"/>
                  <a:gd name="T16" fmla="*/ 0 w 13"/>
                  <a:gd name="T17" fmla="*/ 0 h 7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3" h="76">
                    <a:moveTo>
                      <a:pt x="9" y="0"/>
                    </a:moveTo>
                    <a:lnTo>
                      <a:pt x="13" y="9"/>
                    </a:lnTo>
                    <a:lnTo>
                      <a:pt x="13" y="31"/>
                    </a:lnTo>
                    <a:lnTo>
                      <a:pt x="9" y="56"/>
                    </a:lnTo>
                    <a:lnTo>
                      <a:pt x="0" y="76"/>
                    </a:lnTo>
                    <a:lnTo>
                      <a:pt x="2" y="56"/>
                    </a:lnTo>
                    <a:lnTo>
                      <a:pt x="5" y="31"/>
                    </a:lnTo>
                    <a:lnTo>
                      <a:pt x="7" y="9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456" name="Freeform 12"/>
              <p:cNvSpPr>
                <a:spLocks/>
              </p:cNvSpPr>
              <p:nvPr/>
            </p:nvSpPr>
            <p:spPr bwMode="auto">
              <a:xfrm>
                <a:off x="515" y="6"/>
                <a:ext cx="8" cy="46"/>
              </a:xfrm>
              <a:custGeom>
                <a:avLst/>
                <a:gdLst>
                  <a:gd name="T0" fmla="*/ 1 w 16"/>
                  <a:gd name="T1" fmla="*/ 0 h 91"/>
                  <a:gd name="T2" fmla="*/ 1 w 16"/>
                  <a:gd name="T3" fmla="*/ 1 h 91"/>
                  <a:gd name="T4" fmla="*/ 1 w 16"/>
                  <a:gd name="T5" fmla="*/ 1 h 91"/>
                  <a:gd name="T6" fmla="*/ 1 w 16"/>
                  <a:gd name="T7" fmla="*/ 1 h 91"/>
                  <a:gd name="T8" fmla="*/ 0 w 16"/>
                  <a:gd name="T9" fmla="*/ 1 h 91"/>
                  <a:gd name="T10" fmla="*/ 1 w 16"/>
                  <a:gd name="T11" fmla="*/ 1 h 91"/>
                  <a:gd name="T12" fmla="*/ 1 w 16"/>
                  <a:gd name="T13" fmla="*/ 1 h 91"/>
                  <a:gd name="T14" fmla="*/ 1 w 16"/>
                  <a:gd name="T15" fmla="*/ 1 h 91"/>
                  <a:gd name="T16" fmla="*/ 1 w 16"/>
                  <a:gd name="T17" fmla="*/ 0 h 9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6" h="91">
                    <a:moveTo>
                      <a:pt x="12" y="0"/>
                    </a:moveTo>
                    <a:lnTo>
                      <a:pt x="16" y="11"/>
                    </a:lnTo>
                    <a:lnTo>
                      <a:pt x="15" y="38"/>
                    </a:lnTo>
                    <a:lnTo>
                      <a:pt x="10" y="68"/>
                    </a:lnTo>
                    <a:lnTo>
                      <a:pt x="0" y="91"/>
                    </a:lnTo>
                    <a:lnTo>
                      <a:pt x="2" y="72"/>
                    </a:lnTo>
                    <a:lnTo>
                      <a:pt x="4" y="41"/>
                    </a:lnTo>
                    <a:lnTo>
                      <a:pt x="8" y="12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457" name="Freeform 13"/>
              <p:cNvSpPr>
                <a:spLocks/>
              </p:cNvSpPr>
              <p:nvPr/>
            </p:nvSpPr>
            <p:spPr bwMode="auto">
              <a:xfrm>
                <a:off x="499" y="13"/>
                <a:ext cx="6" cy="48"/>
              </a:xfrm>
              <a:custGeom>
                <a:avLst/>
                <a:gdLst>
                  <a:gd name="T0" fmla="*/ 0 w 13"/>
                  <a:gd name="T1" fmla="*/ 0 h 95"/>
                  <a:gd name="T2" fmla="*/ 0 w 13"/>
                  <a:gd name="T3" fmla="*/ 1 h 95"/>
                  <a:gd name="T4" fmla="*/ 0 w 13"/>
                  <a:gd name="T5" fmla="*/ 1 h 95"/>
                  <a:gd name="T6" fmla="*/ 0 w 13"/>
                  <a:gd name="T7" fmla="*/ 1 h 95"/>
                  <a:gd name="T8" fmla="*/ 0 w 13"/>
                  <a:gd name="T9" fmla="*/ 1 h 95"/>
                  <a:gd name="T10" fmla="*/ 0 w 13"/>
                  <a:gd name="T11" fmla="*/ 1 h 95"/>
                  <a:gd name="T12" fmla="*/ 0 w 13"/>
                  <a:gd name="T13" fmla="*/ 1 h 95"/>
                  <a:gd name="T14" fmla="*/ 0 w 13"/>
                  <a:gd name="T15" fmla="*/ 1 h 95"/>
                  <a:gd name="T16" fmla="*/ 0 w 13"/>
                  <a:gd name="T17" fmla="*/ 0 h 9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3" h="95">
                    <a:moveTo>
                      <a:pt x="7" y="0"/>
                    </a:moveTo>
                    <a:lnTo>
                      <a:pt x="12" y="12"/>
                    </a:lnTo>
                    <a:lnTo>
                      <a:pt x="13" y="41"/>
                    </a:lnTo>
                    <a:lnTo>
                      <a:pt x="10" y="73"/>
                    </a:lnTo>
                    <a:lnTo>
                      <a:pt x="0" y="95"/>
                    </a:lnTo>
                    <a:lnTo>
                      <a:pt x="0" y="76"/>
                    </a:lnTo>
                    <a:lnTo>
                      <a:pt x="1" y="43"/>
                    </a:lnTo>
                    <a:lnTo>
                      <a:pt x="4" y="13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458" name="Freeform 14"/>
              <p:cNvSpPr>
                <a:spLocks/>
              </p:cNvSpPr>
              <p:nvPr/>
            </p:nvSpPr>
            <p:spPr bwMode="auto">
              <a:xfrm>
                <a:off x="488" y="22"/>
                <a:ext cx="5" cy="43"/>
              </a:xfrm>
              <a:custGeom>
                <a:avLst/>
                <a:gdLst>
                  <a:gd name="T0" fmla="*/ 1 w 10"/>
                  <a:gd name="T1" fmla="*/ 0 h 85"/>
                  <a:gd name="T2" fmla="*/ 1 w 10"/>
                  <a:gd name="T3" fmla="*/ 1 h 85"/>
                  <a:gd name="T4" fmla="*/ 1 w 10"/>
                  <a:gd name="T5" fmla="*/ 1 h 85"/>
                  <a:gd name="T6" fmla="*/ 1 w 10"/>
                  <a:gd name="T7" fmla="*/ 1 h 85"/>
                  <a:gd name="T8" fmla="*/ 1 w 10"/>
                  <a:gd name="T9" fmla="*/ 1 h 85"/>
                  <a:gd name="T10" fmla="*/ 1 w 10"/>
                  <a:gd name="T11" fmla="*/ 1 h 85"/>
                  <a:gd name="T12" fmla="*/ 0 w 10"/>
                  <a:gd name="T13" fmla="*/ 1 h 85"/>
                  <a:gd name="T14" fmla="*/ 1 w 10"/>
                  <a:gd name="T15" fmla="*/ 1 h 85"/>
                  <a:gd name="T16" fmla="*/ 1 w 10"/>
                  <a:gd name="T17" fmla="*/ 0 h 8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0" h="85">
                    <a:moveTo>
                      <a:pt x="5" y="0"/>
                    </a:moveTo>
                    <a:lnTo>
                      <a:pt x="9" y="11"/>
                    </a:lnTo>
                    <a:lnTo>
                      <a:pt x="10" y="38"/>
                    </a:lnTo>
                    <a:lnTo>
                      <a:pt x="8" y="67"/>
                    </a:lnTo>
                    <a:lnTo>
                      <a:pt x="1" y="85"/>
                    </a:lnTo>
                    <a:lnTo>
                      <a:pt x="1" y="66"/>
                    </a:lnTo>
                    <a:lnTo>
                      <a:pt x="0" y="37"/>
                    </a:lnTo>
                    <a:lnTo>
                      <a:pt x="1" y="11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459" name="Freeform 15"/>
              <p:cNvSpPr>
                <a:spLocks/>
              </p:cNvSpPr>
              <p:nvPr/>
            </p:nvSpPr>
            <p:spPr bwMode="auto">
              <a:xfrm>
                <a:off x="468" y="33"/>
                <a:ext cx="6" cy="36"/>
              </a:xfrm>
              <a:custGeom>
                <a:avLst/>
                <a:gdLst>
                  <a:gd name="T0" fmla="*/ 0 w 13"/>
                  <a:gd name="T1" fmla="*/ 0 h 71"/>
                  <a:gd name="T2" fmla="*/ 0 w 13"/>
                  <a:gd name="T3" fmla="*/ 1 h 71"/>
                  <a:gd name="T4" fmla="*/ 0 w 13"/>
                  <a:gd name="T5" fmla="*/ 1 h 71"/>
                  <a:gd name="T6" fmla="*/ 0 w 13"/>
                  <a:gd name="T7" fmla="*/ 1 h 71"/>
                  <a:gd name="T8" fmla="*/ 0 w 13"/>
                  <a:gd name="T9" fmla="*/ 1 h 71"/>
                  <a:gd name="T10" fmla="*/ 0 w 13"/>
                  <a:gd name="T11" fmla="*/ 1 h 71"/>
                  <a:gd name="T12" fmla="*/ 0 w 13"/>
                  <a:gd name="T13" fmla="*/ 1 h 71"/>
                  <a:gd name="T14" fmla="*/ 0 w 13"/>
                  <a:gd name="T15" fmla="*/ 1 h 71"/>
                  <a:gd name="T16" fmla="*/ 0 w 13"/>
                  <a:gd name="T17" fmla="*/ 0 h 7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3" h="71">
                    <a:moveTo>
                      <a:pt x="3" y="0"/>
                    </a:moveTo>
                    <a:lnTo>
                      <a:pt x="8" y="8"/>
                    </a:lnTo>
                    <a:lnTo>
                      <a:pt x="13" y="29"/>
                    </a:lnTo>
                    <a:lnTo>
                      <a:pt x="12" y="52"/>
                    </a:lnTo>
                    <a:lnTo>
                      <a:pt x="5" y="71"/>
                    </a:lnTo>
                    <a:lnTo>
                      <a:pt x="4" y="54"/>
                    </a:lnTo>
                    <a:lnTo>
                      <a:pt x="1" y="30"/>
                    </a:lnTo>
                    <a:lnTo>
                      <a:pt x="0" y="9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460" name="Freeform 16"/>
              <p:cNvSpPr>
                <a:spLocks/>
              </p:cNvSpPr>
              <p:nvPr/>
            </p:nvSpPr>
            <p:spPr bwMode="auto">
              <a:xfrm>
                <a:off x="439" y="49"/>
                <a:ext cx="7" cy="17"/>
              </a:xfrm>
              <a:custGeom>
                <a:avLst/>
                <a:gdLst>
                  <a:gd name="T0" fmla="*/ 0 w 15"/>
                  <a:gd name="T1" fmla="*/ 0 h 35"/>
                  <a:gd name="T2" fmla="*/ 0 w 15"/>
                  <a:gd name="T3" fmla="*/ 0 h 35"/>
                  <a:gd name="T4" fmla="*/ 0 w 15"/>
                  <a:gd name="T5" fmla="*/ 0 h 35"/>
                  <a:gd name="T6" fmla="*/ 0 w 15"/>
                  <a:gd name="T7" fmla="*/ 0 h 35"/>
                  <a:gd name="T8" fmla="*/ 0 w 15"/>
                  <a:gd name="T9" fmla="*/ 0 h 35"/>
                  <a:gd name="T10" fmla="*/ 0 w 15"/>
                  <a:gd name="T11" fmla="*/ 0 h 35"/>
                  <a:gd name="T12" fmla="*/ 0 w 15"/>
                  <a:gd name="T13" fmla="*/ 0 h 35"/>
                  <a:gd name="T14" fmla="*/ 0 w 15"/>
                  <a:gd name="T15" fmla="*/ 0 h 35"/>
                  <a:gd name="T16" fmla="*/ 0 w 15"/>
                  <a:gd name="T17" fmla="*/ 0 h 3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5" h="35">
                    <a:moveTo>
                      <a:pt x="2" y="0"/>
                    </a:moveTo>
                    <a:lnTo>
                      <a:pt x="6" y="3"/>
                    </a:lnTo>
                    <a:lnTo>
                      <a:pt x="12" y="14"/>
                    </a:lnTo>
                    <a:lnTo>
                      <a:pt x="15" y="27"/>
                    </a:lnTo>
                    <a:lnTo>
                      <a:pt x="11" y="35"/>
                    </a:lnTo>
                    <a:lnTo>
                      <a:pt x="11" y="23"/>
                    </a:lnTo>
                    <a:lnTo>
                      <a:pt x="5" y="12"/>
                    </a:lnTo>
                    <a:lnTo>
                      <a:pt x="0" y="3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461" name="Freeform 17"/>
              <p:cNvSpPr>
                <a:spLocks/>
              </p:cNvSpPr>
              <p:nvPr/>
            </p:nvSpPr>
            <p:spPr bwMode="auto">
              <a:xfrm>
                <a:off x="535" y="3"/>
                <a:ext cx="6" cy="33"/>
              </a:xfrm>
              <a:custGeom>
                <a:avLst/>
                <a:gdLst>
                  <a:gd name="T0" fmla="*/ 0 w 13"/>
                  <a:gd name="T1" fmla="*/ 0 h 66"/>
                  <a:gd name="T2" fmla="*/ 0 w 13"/>
                  <a:gd name="T3" fmla="*/ 1 h 66"/>
                  <a:gd name="T4" fmla="*/ 0 w 13"/>
                  <a:gd name="T5" fmla="*/ 1 h 66"/>
                  <a:gd name="T6" fmla="*/ 0 w 13"/>
                  <a:gd name="T7" fmla="*/ 1 h 66"/>
                  <a:gd name="T8" fmla="*/ 0 w 13"/>
                  <a:gd name="T9" fmla="*/ 1 h 66"/>
                  <a:gd name="T10" fmla="*/ 0 w 13"/>
                  <a:gd name="T11" fmla="*/ 1 h 66"/>
                  <a:gd name="T12" fmla="*/ 0 w 13"/>
                  <a:gd name="T13" fmla="*/ 1 h 66"/>
                  <a:gd name="T14" fmla="*/ 0 w 13"/>
                  <a:gd name="T15" fmla="*/ 1 h 66"/>
                  <a:gd name="T16" fmla="*/ 0 w 13"/>
                  <a:gd name="T17" fmla="*/ 0 h 6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3" h="66">
                    <a:moveTo>
                      <a:pt x="9" y="0"/>
                    </a:moveTo>
                    <a:lnTo>
                      <a:pt x="13" y="7"/>
                    </a:lnTo>
                    <a:lnTo>
                      <a:pt x="13" y="25"/>
                    </a:lnTo>
                    <a:lnTo>
                      <a:pt x="9" y="46"/>
                    </a:lnTo>
                    <a:lnTo>
                      <a:pt x="0" y="66"/>
                    </a:lnTo>
                    <a:lnTo>
                      <a:pt x="2" y="47"/>
                    </a:lnTo>
                    <a:lnTo>
                      <a:pt x="3" y="25"/>
                    </a:lnTo>
                    <a:lnTo>
                      <a:pt x="6" y="8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462" name="Freeform 18"/>
              <p:cNvSpPr>
                <a:spLocks/>
              </p:cNvSpPr>
              <p:nvPr/>
            </p:nvSpPr>
            <p:spPr bwMode="auto">
              <a:xfrm>
                <a:off x="508" y="10"/>
                <a:ext cx="6" cy="46"/>
              </a:xfrm>
              <a:custGeom>
                <a:avLst/>
                <a:gdLst>
                  <a:gd name="T0" fmla="*/ 1 w 12"/>
                  <a:gd name="T1" fmla="*/ 0 h 93"/>
                  <a:gd name="T2" fmla="*/ 1 w 12"/>
                  <a:gd name="T3" fmla="*/ 0 h 93"/>
                  <a:gd name="T4" fmla="*/ 1 w 12"/>
                  <a:gd name="T5" fmla="*/ 0 h 93"/>
                  <a:gd name="T6" fmla="*/ 1 w 12"/>
                  <a:gd name="T7" fmla="*/ 0 h 93"/>
                  <a:gd name="T8" fmla="*/ 0 w 12"/>
                  <a:gd name="T9" fmla="*/ 0 h 93"/>
                  <a:gd name="T10" fmla="*/ 0 w 12"/>
                  <a:gd name="T11" fmla="*/ 0 h 93"/>
                  <a:gd name="T12" fmla="*/ 1 w 12"/>
                  <a:gd name="T13" fmla="*/ 0 h 93"/>
                  <a:gd name="T14" fmla="*/ 1 w 12"/>
                  <a:gd name="T15" fmla="*/ 0 h 93"/>
                  <a:gd name="T16" fmla="*/ 1 w 12"/>
                  <a:gd name="T17" fmla="*/ 0 h 9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2" h="93">
                    <a:moveTo>
                      <a:pt x="7" y="0"/>
                    </a:moveTo>
                    <a:lnTo>
                      <a:pt x="11" y="12"/>
                    </a:lnTo>
                    <a:lnTo>
                      <a:pt x="12" y="40"/>
                    </a:lnTo>
                    <a:lnTo>
                      <a:pt x="9" y="71"/>
                    </a:lnTo>
                    <a:lnTo>
                      <a:pt x="0" y="93"/>
                    </a:lnTo>
                    <a:lnTo>
                      <a:pt x="0" y="75"/>
                    </a:lnTo>
                    <a:lnTo>
                      <a:pt x="1" y="42"/>
                    </a:lnTo>
                    <a:lnTo>
                      <a:pt x="3" y="12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463" name="Freeform 19"/>
              <p:cNvSpPr>
                <a:spLocks/>
              </p:cNvSpPr>
              <p:nvPr/>
            </p:nvSpPr>
            <p:spPr bwMode="auto">
              <a:xfrm>
                <a:off x="476" y="26"/>
                <a:ext cx="7" cy="41"/>
              </a:xfrm>
              <a:custGeom>
                <a:avLst/>
                <a:gdLst>
                  <a:gd name="T0" fmla="*/ 1 w 13"/>
                  <a:gd name="T1" fmla="*/ 0 h 82"/>
                  <a:gd name="T2" fmla="*/ 1 w 13"/>
                  <a:gd name="T3" fmla="*/ 1 h 82"/>
                  <a:gd name="T4" fmla="*/ 1 w 13"/>
                  <a:gd name="T5" fmla="*/ 1 h 82"/>
                  <a:gd name="T6" fmla="*/ 1 w 13"/>
                  <a:gd name="T7" fmla="*/ 1 h 82"/>
                  <a:gd name="T8" fmla="*/ 1 w 13"/>
                  <a:gd name="T9" fmla="*/ 1 h 82"/>
                  <a:gd name="T10" fmla="*/ 1 w 13"/>
                  <a:gd name="T11" fmla="*/ 1 h 82"/>
                  <a:gd name="T12" fmla="*/ 1 w 13"/>
                  <a:gd name="T13" fmla="*/ 1 h 82"/>
                  <a:gd name="T14" fmla="*/ 0 w 13"/>
                  <a:gd name="T15" fmla="*/ 1 h 82"/>
                  <a:gd name="T16" fmla="*/ 1 w 13"/>
                  <a:gd name="T17" fmla="*/ 0 h 8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3" h="82">
                    <a:moveTo>
                      <a:pt x="3" y="0"/>
                    </a:moveTo>
                    <a:lnTo>
                      <a:pt x="8" y="10"/>
                    </a:lnTo>
                    <a:lnTo>
                      <a:pt x="13" y="33"/>
                    </a:lnTo>
                    <a:lnTo>
                      <a:pt x="13" y="61"/>
                    </a:lnTo>
                    <a:lnTo>
                      <a:pt x="6" y="82"/>
                    </a:lnTo>
                    <a:lnTo>
                      <a:pt x="5" y="62"/>
                    </a:lnTo>
                    <a:lnTo>
                      <a:pt x="3" y="36"/>
                    </a:lnTo>
                    <a:lnTo>
                      <a:pt x="0" y="1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464" name="Freeform 20"/>
              <p:cNvSpPr>
                <a:spLocks/>
              </p:cNvSpPr>
              <p:nvPr/>
            </p:nvSpPr>
            <p:spPr bwMode="auto">
              <a:xfrm>
                <a:off x="461" y="35"/>
                <a:ext cx="4" cy="34"/>
              </a:xfrm>
              <a:custGeom>
                <a:avLst/>
                <a:gdLst>
                  <a:gd name="T0" fmla="*/ 1 w 7"/>
                  <a:gd name="T1" fmla="*/ 0 h 68"/>
                  <a:gd name="T2" fmla="*/ 1 w 7"/>
                  <a:gd name="T3" fmla="*/ 1 h 68"/>
                  <a:gd name="T4" fmla="*/ 1 w 7"/>
                  <a:gd name="T5" fmla="*/ 1 h 68"/>
                  <a:gd name="T6" fmla="*/ 1 w 7"/>
                  <a:gd name="T7" fmla="*/ 1 h 68"/>
                  <a:gd name="T8" fmla="*/ 1 w 7"/>
                  <a:gd name="T9" fmla="*/ 1 h 68"/>
                  <a:gd name="T10" fmla="*/ 1 w 7"/>
                  <a:gd name="T11" fmla="*/ 1 h 68"/>
                  <a:gd name="T12" fmla="*/ 0 w 7"/>
                  <a:gd name="T13" fmla="*/ 1 h 68"/>
                  <a:gd name="T14" fmla="*/ 0 w 7"/>
                  <a:gd name="T15" fmla="*/ 1 h 68"/>
                  <a:gd name="T16" fmla="*/ 1 w 7"/>
                  <a:gd name="T17" fmla="*/ 0 h 6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7" h="68">
                    <a:moveTo>
                      <a:pt x="3" y="0"/>
                    </a:moveTo>
                    <a:lnTo>
                      <a:pt x="6" y="11"/>
                    </a:lnTo>
                    <a:lnTo>
                      <a:pt x="7" y="32"/>
                    </a:lnTo>
                    <a:lnTo>
                      <a:pt x="6" y="56"/>
                    </a:lnTo>
                    <a:lnTo>
                      <a:pt x="2" y="68"/>
                    </a:lnTo>
                    <a:lnTo>
                      <a:pt x="2" y="53"/>
                    </a:lnTo>
                    <a:lnTo>
                      <a:pt x="0" y="32"/>
                    </a:lnTo>
                    <a:lnTo>
                      <a:pt x="0" y="12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465" name="Freeform 21"/>
              <p:cNvSpPr>
                <a:spLocks/>
              </p:cNvSpPr>
              <p:nvPr/>
            </p:nvSpPr>
            <p:spPr bwMode="auto">
              <a:xfrm>
                <a:off x="449" y="47"/>
                <a:ext cx="7" cy="21"/>
              </a:xfrm>
              <a:custGeom>
                <a:avLst/>
                <a:gdLst>
                  <a:gd name="T0" fmla="*/ 1 w 14"/>
                  <a:gd name="T1" fmla="*/ 0 h 41"/>
                  <a:gd name="T2" fmla="*/ 1 w 14"/>
                  <a:gd name="T3" fmla="*/ 1 h 41"/>
                  <a:gd name="T4" fmla="*/ 1 w 14"/>
                  <a:gd name="T5" fmla="*/ 1 h 41"/>
                  <a:gd name="T6" fmla="*/ 1 w 14"/>
                  <a:gd name="T7" fmla="*/ 1 h 41"/>
                  <a:gd name="T8" fmla="*/ 1 w 14"/>
                  <a:gd name="T9" fmla="*/ 1 h 41"/>
                  <a:gd name="T10" fmla="*/ 1 w 14"/>
                  <a:gd name="T11" fmla="*/ 1 h 41"/>
                  <a:gd name="T12" fmla="*/ 1 w 14"/>
                  <a:gd name="T13" fmla="*/ 1 h 41"/>
                  <a:gd name="T14" fmla="*/ 0 w 14"/>
                  <a:gd name="T15" fmla="*/ 1 h 41"/>
                  <a:gd name="T16" fmla="*/ 1 w 14"/>
                  <a:gd name="T17" fmla="*/ 0 h 4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3" y="0"/>
                    </a:moveTo>
                    <a:lnTo>
                      <a:pt x="7" y="4"/>
                    </a:lnTo>
                    <a:lnTo>
                      <a:pt x="12" y="17"/>
                    </a:lnTo>
                    <a:lnTo>
                      <a:pt x="14" y="32"/>
                    </a:lnTo>
                    <a:lnTo>
                      <a:pt x="9" y="41"/>
                    </a:lnTo>
                    <a:lnTo>
                      <a:pt x="9" y="30"/>
                    </a:lnTo>
                    <a:lnTo>
                      <a:pt x="5" y="16"/>
                    </a:lnTo>
                    <a:lnTo>
                      <a:pt x="0" y="4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466" name="Freeform 22"/>
              <p:cNvSpPr>
                <a:spLocks/>
              </p:cNvSpPr>
              <p:nvPr/>
            </p:nvSpPr>
            <p:spPr bwMode="auto">
              <a:xfrm>
                <a:off x="544" y="7"/>
                <a:ext cx="6" cy="22"/>
              </a:xfrm>
              <a:custGeom>
                <a:avLst/>
                <a:gdLst>
                  <a:gd name="T0" fmla="*/ 0 w 14"/>
                  <a:gd name="T1" fmla="*/ 1 h 43"/>
                  <a:gd name="T2" fmla="*/ 0 w 14"/>
                  <a:gd name="T3" fmla="*/ 1 h 43"/>
                  <a:gd name="T4" fmla="*/ 0 w 14"/>
                  <a:gd name="T5" fmla="*/ 1 h 43"/>
                  <a:gd name="T6" fmla="*/ 0 w 14"/>
                  <a:gd name="T7" fmla="*/ 1 h 43"/>
                  <a:gd name="T8" fmla="*/ 0 w 14"/>
                  <a:gd name="T9" fmla="*/ 0 h 43"/>
                  <a:gd name="T10" fmla="*/ 0 w 14"/>
                  <a:gd name="T11" fmla="*/ 1 h 43"/>
                  <a:gd name="T12" fmla="*/ 0 w 14"/>
                  <a:gd name="T13" fmla="*/ 1 h 43"/>
                  <a:gd name="T14" fmla="*/ 0 w 14"/>
                  <a:gd name="T15" fmla="*/ 1 h 43"/>
                  <a:gd name="T16" fmla="*/ 0 w 14"/>
                  <a:gd name="T17" fmla="*/ 1 h 4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lnTo>
                      <a:pt x="0" y="33"/>
                    </a:lnTo>
                    <a:lnTo>
                      <a:pt x="1" y="17"/>
                    </a:lnTo>
                    <a:lnTo>
                      <a:pt x="5" y="5"/>
                    </a:lnTo>
                    <a:lnTo>
                      <a:pt x="11" y="0"/>
                    </a:lnTo>
                    <a:lnTo>
                      <a:pt x="14" y="7"/>
                    </a:lnTo>
                    <a:lnTo>
                      <a:pt x="11" y="20"/>
                    </a:lnTo>
                    <a:lnTo>
                      <a:pt x="5" y="33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467" name="Freeform 23"/>
              <p:cNvSpPr>
                <a:spLocks/>
              </p:cNvSpPr>
              <p:nvPr/>
            </p:nvSpPr>
            <p:spPr bwMode="auto">
              <a:xfrm>
                <a:off x="542" y="25"/>
                <a:ext cx="20" cy="5"/>
              </a:xfrm>
              <a:custGeom>
                <a:avLst/>
                <a:gdLst>
                  <a:gd name="T0" fmla="*/ 0 w 39"/>
                  <a:gd name="T1" fmla="*/ 1 h 9"/>
                  <a:gd name="T2" fmla="*/ 1 w 39"/>
                  <a:gd name="T3" fmla="*/ 1 h 9"/>
                  <a:gd name="T4" fmla="*/ 1 w 39"/>
                  <a:gd name="T5" fmla="*/ 1 h 9"/>
                  <a:gd name="T6" fmla="*/ 1 w 39"/>
                  <a:gd name="T7" fmla="*/ 1 h 9"/>
                  <a:gd name="T8" fmla="*/ 1 w 39"/>
                  <a:gd name="T9" fmla="*/ 1 h 9"/>
                  <a:gd name="T10" fmla="*/ 1 w 39"/>
                  <a:gd name="T11" fmla="*/ 1 h 9"/>
                  <a:gd name="T12" fmla="*/ 1 w 39"/>
                  <a:gd name="T13" fmla="*/ 1 h 9"/>
                  <a:gd name="T14" fmla="*/ 1 w 39"/>
                  <a:gd name="T15" fmla="*/ 1 h 9"/>
                  <a:gd name="T16" fmla="*/ 1 w 39"/>
                  <a:gd name="T17" fmla="*/ 1 h 9"/>
                  <a:gd name="T18" fmla="*/ 1 w 39"/>
                  <a:gd name="T19" fmla="*/ 1 h 9"/>
                  <a:gd name="T20" fmla="*/ 1 w 39"/>
                  <a:gd name="T21" fmla="*/ 0 h 9"/>
                  <a:gd name="T22" fmla="*/ 1 w 39"/>
                  <a:gd name="T23" fmla="*/ 0 h 9"/>
                  <a:gd name="T24" fmla="*/ 1 w 39"/>
                  <a:gd name="T25" fmla="*/ 1 h 9"/>
                  <a:gd name="T26" fmla="*/ 1 w 39"/>
                  <a:gd name="T27" fmla="*/ 1 h 9"/>
                  <a:gd name="T28" fmla="*/ 1 w 39"/>
                  <a:gd name="T29" fmla="*/ 1 h 9"/>
                  <a:gd name="T30" fmla="*/ 1 w 39"/>
                  <a:gd name="T31" fmla="*/ 1 h 9"/>
                  <a:gd name="T32" fmla="*/ 0 w 39"/>
                  <a:gd name="T33" fmla="*/ 1 h 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9" h="9">
                    <a:moveTo>
                      <a:pt x="0" y="8"/>
                    </a:moveTo>
                    <a:lnTo>
                      <a:pt x="2" y="8"/>
                    </a:lnTo>
                    <a:lnTo>
                      <a:pt x="7" y="8"/>
                    </a:lnTo>
                    <a:lnTo>
                      <a:pt x="14" y="8"/>
                    </a:lnTo>
                    <a:lnTo>
                      <a:pt x="21" y="9"/>
                    </a:lnTo>
                    <a:lnTo>
                      <a:pt x="27" y="9"/>
                    </a:lnTo>
                    <a:lnTo>
                      <a:pt x="33" y="8"/>
                    </a:lnTo>
                    <a:lnTo>
                      <a:pt x="37" y="5"/>
                    </a:lnTo>
                    <a:lnTo>
                      <a:pt x="39" y="3"/>
                    </a:lnTo>
                    <a:lnTo>
                      <a:pt x="38" y="1"/>
                    </a:lnTo>
                    <a:lnTo>
                      <a:pt x="34" y="0"/>
                    </a:lnTo>
                    <a:lnTo>
                      <a:pt x="30" y="0"/>
                    </a:lnTo>
                    <a:lnTo>
                      <a:pt x="23" y="1"/>
                    </a:lnTo>
                    <a:lnTo>
                      <a:pt x="16" y="3"/>
                    </a:lnTo>
                    <a:lnTo>
                      <a:pt x="9" y="4"/>
                    </a:lnTo>
                    <a:lnTo>
                      <a:pt x="4" y="7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468" name="Freeform 24"/>
              <p:cNvSpPr>
                <a:spLocks/>
              </p:cNvSpPr>
              <p:nvPr/>
            </p:nvSpPr>
            <p:spPr bwMode="auto">
              <a:xfrm>
                <a:off x="548" y="10"/>
                <a:ext cx="16" cy="12"/>
              </a:xfrm>
              <a:custGeom>
                <a:avLst/>
                <a:gdLst>
                  <a:gd name="T0" fmla="*/ 0 w 32"/>
                  <a:gd name="T1" fmla="*/ 1 h 24"/>
                  <a:gd name="T2" fmla="*/ 1 w 32"/>
                  <a:gd name="T3" fmla="*/ 1 h 24"/>
                  <a:gd name="T4" fmla="*/ 1 w 32"/>
                  <a:gd name="T5" fmla="*/ 1 h 24"/>
                  <a:gd name="T6" fmla="*/ 1 w 32"/>
                  <a:gd name="T7" fmla="*/ 1 h 24"/>
                  <a:gd name="T8" fmla="*/ 1 w 32"/>
                  <a:gd name="T9" fmla="*/ 1 h 24"/>
                  <a:gd name="T10" fmla="*/ 1 w 32"/>
                  <a:gd name="T11" fmla="*/ 1 h 24"/>
                  <a:gd name="T12" fmla="*/ 1 w 32"/>
                  <a:gd name="T13" fmla="*/ 1 h 24"/>
                  <a:gd name="T14" fmla="*/ 1 w 32"/>
                  <a:gd name="T15" fmla="*/ 1 h 24"/>
                  <a:gd name="T16" fmla="*/ 1 w 32"/>
                  <a:gd name="T17" fmla="*/ 0 h 24"/>
                  <a:gd name="T18" fmla="*/ 1 w 32"/>
                  <a:gd name="T19" fmla="*/ 0 h 24"/>
                  <a:gd name="T20" fmla="*/ 1 w 32"/>
                  <a:gd name="T21" fmla="*/ 1 h 24"/>
                  <a:gd name="T22" fmla="*/ 1 w 32"/>
                  <a:gd name="T23" fmla="*/ 1 h 24"/>
                  <a:gd name="T24" fmla="*/ 0 w 32"/>
                  <a:gd name="T25" fmla="*/ 1 h 2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32" h="24">
                    <a:moveTo>
                      <a:pt x="0" y="24"/>
                    </a:moveTo>
                    <a:lnTo>
                      <a:pt x="3" y="23"/>
                    </a:lnTo>
                    <a:lnTo>
                      <a:pt x="7" y="20"/>
                    </a:lnTo>
                    <a:lnTo>
                      <a:pt x="13" y="17"/>
                    </a:lnTo>
                    <a:lnTo>
                      <a:pt x="19" y="13"/>
                    </a:lnTo>
                    <a:lnTo>
                      <a:pt x="24" y="10"/>
                    </a:lnTo>
                    <a:lnTo>
                      <a:pt x="30" y="7"/>
                    </a:lnTo>
                    <a:lnTo>
                      <a:pt x="32" y="3"/>
                    </a:lnTo>
                    <a:lnTo>
                      <a:pt x="32" y="0"/>
                    </a:lnTo>
                    <a:lnTo>
                      <a:pt x="27" y="0"/>
                    </a:lnTo>
                    <a:lnTo>
                      <a:pt x="17" y="7"/>
                    </a:lnTo>
                    <a:lnTo>
                      <a:pt x="7" y="17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469" name="Freeform 25"/>
              <p:cNvSpPr>
                <a:spLocks/>
              </p:cNvSpPr>
              <p:nvPr/>
            </p:nvSpPr>
            <p:spPr bwMode="auto">
              <a:xfrm>
                <a:off x="453" y="66"/>
                <a:ext cx="6" cy="26"/>
              </a:xfrm>
              <a:custGeom>
                <a:avLst/>
                <a:gdLst>
                  <a:gd name="T0" fmla="*/ 1 w 12"/>
                  <a:gd name="T1" fmla="*/ 0 h 52"/>
                  <a:gd name="T2" fmla="*/ 1 w 12"/>
                  <a:gd name="T3" fmla="*/ 1 h 52"/>
                  <a:gd name="T4" fmla="*/ 1 w 12"/>
                  <a:gd name="T5" fmla="*/ 1 h 52"/>
                  <a:gd name="T6" fmla="*/ 1 w 12"/>
                  <a:gd name="T7" fmla="*/ 1 h 52"/>
                  <a:gd name="T8" fmla="*/ 1 w 12"/>
                  <a:gd name="T9" fmla="*/ 1 h 52"/>
                  <a:gd name="T10" fmla="*/ 1 w 12"/>
                  <a:gd name="T11" fmla="*/ 1 h 52"/>
                  <a:gd name="T12" fmla="*/ 0 w 12"/>
                  <a:gd name="T13" fmla="*/ 1 h 52"/>
                  <a:gd name="T14" fmla="*/ 1 w 12"/>
                  <a:gd name="T15" fmla="*/ 1 h 52"/>
                  <a:gd name="T16" fmla="*/ 1 w 12"/>
                  <a:gd name="T17" fmla="*/ 0 h 5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2" h="52">
                    <a:moveTo>
                      <a:pt x="1" y="0"/>
                    </a:moveTo>
                    <a:lnTo>
                      <a:pt x="8" y="13"/>
                    </a:lnTo>
                    <a:lnTo>
                      <a:pt x="12" y="29"/>
                    </a:lnTo>
                    <a:lnTo>
                      <a:pt x="11" y="44"/>
                    </a:lnTo>
                    <a:lnTo>
                      <a:pt x="6" y="52"/>
                    </a:lnTo>
                    <a:lnTo>
                      <a:pt x="1" y="48"/>
                    </a:lnTo>
                    <a:lnTo>
                      <a:pt x="0" y="33"/>
                    </a:lnTo>
                    <a:lnTo>
                      <a:pt x="1" y="15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470" name="Freeform 26"/>
              <p:cNvSpPr>
                <a:spLocks/>
              </p:cNvSpPr>
              <p:nvPr/>
            </p:nvSpPr>
            <p:spPr bwMode="auto">
              <a:xfrm>
                <a:off x="434" y="62"/>
                <a:ext cx="9" cy="25"/>
              </a:xfrm>
              <a:custGeom>
                <a:avLst/>
                <a:gdLst>
                  <a:gd name="T0" fmla="*/ 1 w 18"/>
                  <a:gd name="T1" fmla="*/ 0 h 49"/>
                  <a:gd name="T2" fmla="*/ 1 w 18"/>
                  <a:gd name="T3" fmla="*/ 1 h 49"/>
                  <a:gd name="T4" fmla="*/ 1 w 18"/>
                  <a:gd name="T5" fmla="*/ 1 h 49"/>
                  <a:gd name="T6" fmla="*/ 1 w 18"/>
                  <a:gd name="T7" fmla="*/ 1 h 49"/>
                  <a:gd name="T8" fmla="*/ 1 w 18"/>
                  <a:gd name="T9" fmla="*/ 1 h 49"/>
                  <a:gd name="T10" fmla="*/ 0 w 18"/>
                  <a:gd name="T11" fmla="*/ 1 h 49"/>
                  <a:gd name="T12" fmla="*/ 1 w 18"/>
                  <a:gd name="T13" fmla="*/ 1 h 49"/>
                  <a:gd name="T14" fmla="*/ 1 w 18"/>
                  <a:gd name="T15" fmla="*/ 1 h 49"/>
                  <a:gd name="T16" fmla="*/ 1 w 18"/>
                  <a:gd name="T17" fmla="*/ 0 h 49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8" h="49">
                    <a:moveTo>
                      <a:pt x="18" y="0"/>
                    </a:moveTo>
                    <a:lnTo>
                      <a:pt x="16" y="11"/>
                    </a:lnTo>
                    <a:lnTo>
                      <a:pt x="14" y="27"/>
                    </a:lnTo>
                    <a:lnTo>
                      <a:pt x="10" y="42"/>
                    </a:lnTo>
                    <a:lnTo>
                      <a:pt x="3" y="49"/>
                    </a:lnTo>
                    <a:lnTo>
                      <a:pt x="0" y="42"/>
                    </a:lnTo>
                    <a:lnTo>
                      <a:pt x="5" y="27"/>
                    </a:lnTo>
                    <a:lnTo>
                      <a:pt x="13" y="10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471" name="Freeform 27"/>
              <p:cNvSpPr>
                <a:spLocks/>
              </p:cNvSpPr>
              <p:nvPr/>
            </p:nvSpPr>
            <p:spPr bwMode="auto">
              <a:xfrm>
                <a:off x="462" y="67"/>
                <a:ext cx="6" cy="24"/>
              </a:xfrm>
              <a:custGeom>
                <a:avLst/>
                <a:gdLst>
                  <a:gd name="T0" fmla="*/ 0 w 12"/>
                  <a:gd name="T1" fmla="*/ 0 h 47"/>
                  <a:gd name="T2" fmla="*/ 1 w 12"/>
                  <a:gd name="T3" fmla="*/ 1 h 47"/>
                  <a:gd name="T4" fmla="*/ 1 w 12"/>
                  <a:gd name="T5" fmla="*/ 1 h 47"/>
                  <a:gd name="T6" fmla="*/ 1 w 12"/>
                  <a:gd name="T7" fmla="*/ 1 h 47"/>
                  <a:gd name="T8" fmla="*/ 1 w 12"/>
                  <a:gd name="T9" fmla="*/ 1 h 47"/>
                  <a:gd name="T10" fmla="*/ 1 w 12"/>
                  <a:gd name="T11" fmla="*/ 1 h 47"/>
                  <a:gd name="T12" fmla="*/ 1 w 12"/>
                  <a:gd name="T13" fmla="*/ 1 h 47"/>
                  <a:gd name="T14" fmla="*/ 1 w 12"/>
                  <a:gd name="T15" fmla="*/ 1 h 47"/>
                  <a:gd name="T16" fmla="*/ 0 w 12"/>
                  <a:gd name="T17" fmla="*/ 0 h 4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2" h="47">
                    <a:moveTo>
                      <a:pt x="0" y="0"/>
                    </a:moveTo>
                    <a:lnTo>
                      <a:pt x="7" y="7"/>
                    </a:lnTo>
                    <a:lnTo>
                      <a:pt x="11" y="21"/>
                    </a:lnTo>
                    <a:lnTo>
                      <a:pt x="12" y="37"/>
                    </a:lnTo>
                    <a:lnTo>
                      <a:pt x="9" y="47"/>
                    </a:lnTo>
                    <a:lnTo>
                      <a:pt x="4" y="45"/>
                    </a:lnTo>
                    <a:lnTo>
                      <a:pt x="3" y="31"/>
                    </a:lnTo>
                    <a:lnTo>
                      <a:pt x="2" y="1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472" name="Freeform 28"/>
              <p:cNvSpPr>
                <a:spLocks/>
              </p:cNvSpPr>
              <p:nvPr/>
            </p:nvSpPr>
            <p:spPr bwMode="auto">
              <a:xfrm>
                <a:off x="470" y="67"/>
                <a:ext cx="10" cy="25"/>
              </a:xfrm>
              <a:custGeom>
                <a:avLst/>
                <a:gdLst>
                  <a:gd name="T0" fmla="*/ 0 w 18"/>
                  <a:gd name="T1" fmla="*/ 0 h 49"/>
                  <a:gd name="T2" fmla="*/ 1 w 18"/>
                  <a:gd name="T3" fmla="*/ 1 h 49"/>
                  <a:gd name="T4" fmla="*/ 1 w 18"/>
                  <a:gd name="T5" fmla="*/ 1 h 49"/>
                  <a:gd name="T6" fmla="*/ 1 w 18"/>
                  <a:gd name="T7" fmla="*/ 1 h 49"/>
                  <a:gd name="T8" fmla="*/ 1 w 18"/>
                  <a:gd name="T9" fmla="*/ 1 h 49"/>
                  <a:gd name="T10" fmla="*/ 1 w 18"/>
                  <a:gd name="T11" fmla="*/ 1 h 49"/>
                  <a:gd name="T12" fmla="*/ 1 w 18"/>
                  <a:gd name="T13" fmla="*/ 1 h 49"/>
                  <a:gd name="T14" fmla="*/ 1 w 18"/>
                  <a:gd name="T15" fmla="*/ 1 h 49"/>
                  <a:gd name="T16" fmla="*/ 0 w 18"/>
                  <a:gd name="T17" fmla="*/ 0 h 49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8" h="49">
                    <a:moveTo>
                      <a:pt x="0" y="0"/>
                    </a:moveTo>
                    <a:lnTo>
                      <a:pt x="9" y="8"/>
                    </a:lnTo>
                    <a:lnTo>
                      <a:pt x="15" y="24"/>
                    </a:lnTo>
                    <a:lnTo>
                      <a:pt x="18" y="40"/>
                    </a:lnTo>
                    <a:lnTo>
                      <a:pt x="16" y="49"/>
                    </a:lnTo>
                    <a:lnTo>
                      <a:pt x="11" y="46"/>
                    </a:lnTo>
                    <a:lnTo>
                      <a:pt x="8" y="33"/>
                    </a:lnTo>
                    <a:lnTo>
                      <a:pt x="5" y="1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473" name="Freeform 29"/>
              <p:cNvSpPr>
                <a:spLocks/>
              </p:cNvSpPr>
              <p:nvPr/>
            </p:nvSpPr>
            <p:spPr bwMode="auto">
              <a:xfrm>
                <a:off x="478" y="66"/>
                <a:ext cx="11" cy="23"/>
              </a:xfrm>
              <a:custGeom>
                <a:avLst/>
                <a:gdLst>
                  <a:gd name="T0" fmla="*/ 0 w 23"/>
                  <a:gd name="T1" fmla="*/ 0 h 46"/>
                  <a:gd name="T2" fmla="*/ 0 w 23"/>
                  <a:gd name="T3" fmla="*/ 1 h 46"/>
                  <a:gd name="T4" fmla="*/ 0 w 23"/>
                  <a:gd name="T5" fmla="*/ 1 h 46"/>
                  <a:gd name="T6" fmla="*/ 0 w 23"/>
                  <a:gd name="T7" fmla="*/ 1 h 46"/>
                  <a:gd name="T8" fmla="*/ 0 w 23"/>
                  <a:gd name="T9" fmla="*/ 1 h 46"/>
                  <a:gd name="T10" fmla="*/ 0 w 23"/>
                  <a:gd name="T11" fmla="*/ 1 h 46"/>
                  <a:gd name="T12" fmla="*/ 0 w 23"/>
                  <a:gd name="T13" fmla="*/ 1 h 46"/>
                  <a:gd name="T14" fmla="*/ 0 w 23"/>
                  <a:gd name="T15" fmla="*/ 1 h 46"/>
                  <a:gd name="T16" fmla="*/ 0 w 23"/>
                  <a:gd name="T17" fmla="*/ 0 h 4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3" h="46">
                    <a:moveTo>
                      <a:pt x="0" y="0"/>
                    </a:moveTo>
                    <a:lnTo>
                      <a:pt x="10" y="9"/>
                    </a:lnTo>
                    <a:lnTo>
                      <a:pt x="18" y="24"/>
                    </a:lnTo>
                    <a:lnTo>
                      <a:pt x="23" y="39"/>
                    </a:lnTo>
                    <a:lnTo>
                      <a:pt x="21" y="46"/>
                    </a:lnTo>
                    <a:lnTo>
                      <a:pt x="15" y="42"/>
                    </a:lnTo>
                    <a:lnTo>
                      <a:pt x="10" y="28"/>
                    </a:lnTo>
                    <a:lnTo>
                      <a:pt x="6" y="1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474" name="Freeform 30"/>
              <p:cNvSpPr>
                <a:spLocks/>
              </p:cNvSpPr>
              <p:nvPr/>
            </p:nvSpPr>
            <p:spPr bwMode="auto">
              <a:xfrm>
                <a:off x="487" y="63"/>
                <a:ext cx="17" cy="25"/>
              </a:xfrm>
              <a:custGeom>
                <a:avLst/>
                <a:gdLst>
                  <a:gd name="T0" fmla="*/ 0 w 35"/>
                  <a:gd name="T1" fmla="*/ 0 h 48"/>
                  <a:gd name="T2" fmla="*/ 0 w 35"/>
                  <a:gd name="T3" fmla="*/ 1 h 48"/>
                  <a:gd name="T4" fmla="*/ 0 w 35"/>
                  <a:gd name="T5" fmla="*/ 1 h 48"/>
                  <a:gd name="T6" fmla="*/ 0 w 35"/>
                  <a:gd name="T7" fmla="*/ 1 h 48"/>
                  <a:gd name="T8" fmla="*/ 0 w 35"/>
                  <a:gd name="T9" fmla="*/ 1 h 48"/>
                  <a:gd name="T10" fmla="*/ 0 w 35"/>
                  <a:gd name="T11" fmla="*/ 1 h 48"/>
                  <a:gd name="T12" fmla="*/ 0 w 35"/>
                  <a:gd name="T13" fmla="*/ 1 h 48"/>
                  <a:gd name="T14" fmla="*/ 0 w 35"/>
                  <a:gd name="T15" fmla="*/ 1 h 48"/>
                  <a:gd name="T16" fmla="*/ 0 w 35"/>
                  <a:gd name="T17" fmla="*/ 1 h 48"/>
                  <a:gd name="T18" fmla="*/ 0 w 35"/>
                  <a:gd name="T19" fmla="*/ 1 h 48"/>
                  <a:gd name="T20" fmla="*/ 0 w 35"/>
                  <a:gd name="T21" fmla="*/ 1 h 48"/>
                  <a:gd name="T22" fmla="*/ 0 w 35"/>
                  <a:gd name="T23" fmla="*/ 1 h 48"/>
                  <a:gd name="T24" fmla="*/ 0 w 35"/>
                  <a:gd name="T25" fmla="*/ 0 h 4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35" h="48">
                    <a:moveTo>
                      <a:pt x="0" y="0"/>
                    </a:moveTo>
                    <a:lnTo>
                      <a:pt x="6" y="4"/>
                    </a:lnTo>
                    <a:lnTo>
                      <a:pt x="12" y="11"/>
                    </a:lnTo>
                    <a:lnTo>
                      <a:pt x="19" y="18"/>
                    </a:lnTo>
                    <a:lnTo>
                      <a:pt x="25" y="25"/>
                    </a:lnTo>
                    <a:lnTo>
                      <a:pt x="30" y="33"/>
                    </a:lnTo>
                    <a:lnTo>
                      <a:pt x="34" y="40"/>
                    </a:lnTo>
                    <a:lnTo>
                      <a:pt x="35" y="45"/>
                    </a:lnTo>
                    <a:lnTo>
                      <a:pt x="32" y="48"/>
                    </a:lnTo>
                    <a:lnTo>
                      <a:pt x="24" y="45"/>
                    </a:lnTo>
                    <a:lnTo>
                      <a:pt x="15" y="30"/>
                    </a:lnTo>
                    <a:lnTo>
                      <a:pt x="7" y="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475" name="Freeform 31"/>
              <p:cNvSpPr>
                <a:spLocks/>
              </p:cNvSpPr>
              <p:nvPr/>
            </p:nvSpPr>
            <p:spPr bwMode="auto">
              <a:xfrm>
                <a:off x="497" y="59"/>
                <a:ext cx="22" cy="23"/>
              </a:xfrm>
              <a:custGeom>
                <a:avLst/>
                <a:gdLst>
                  <a:gd name="T0" fmla="*/ 0 w 45"/>
                  <a:gd name="T1" fmla="*/ 0 h 46"/>
                  <a:gd name="T2" fmla="*/ 0 w 45"/>
                  <a:gd name="T3" fmla="*/ 1 h 46"/>
                  <a:gd name="T4" fmla="*/ 0 w 45"/>
                  <a:gd name="T5" fmla="*/ 1 h 46"/>
                  <a:gd name="T6" fmla="*/ 0 w 45"/>
                  <a:gd name="T7" fmla="*/ 1 h 46"/>
                  <a:gd name="T8" fmla="*/ 0 w 45"/>
                  <a:gd name="T9" fmla="*/ 1 h 46"/>
                  <a:gd name="T10" fmla="*/ 0 w 45"/>
                  <a:gd name="T11" fmla="*/ 1 h 46"/>
                  <a:gd name="T12" fmla="*/ 0 w 45"/>
                  <a:gd name="T13" fmla="*/ 1 h 46"/>
                  <a:gd name="T14" fmla="*/ 0 w 45"/>
                  <a:gd name="T15" fmla="*/ 1 h 46"/>
                  <a:gd name="T16" fmla="*/ 0 w 45"/>
                  <a:gd name="T17" fmla="*/ 1 h 46"/>
                  <a:gd name="T18" fmla="*/ 0 w 45"/>
                  <a:gd name="T19" fmla="*/ 1 h 46"/>
                  <a:gd name="T20" fmla="*/ 0 w 45"/>
                  <a:gd name="T21" fmla="*/ 1 h 46"/>
                  <a:gd name="T22" fmla="*/ 0 w 45"/>
                  <a:gd name="T23" fmla="*/ 1 h 46"/>
                  <a:gd name="T24" fmla="*/ 0 w 45"/>
                  <a:gd name="T25" fmla="*/ 1 h 46"/>
                  <a:gd name="T26" fmla="*/ 0 w 45"/>
                  <a:gd name="T27" fmla="*/ 1 h 46"/>
                  <a:gd name="T28" fmla="*/ 0 w 45"/>
                  <a:gd name="T29" fmla="*/ 1 h 46"/>
                  <a:gd name="T30" fmla="*/ 0 w 45"/>
                  <a:gd name="T31" fmla="*/ 1 h 46"/>
                  <a:gd name="T32" fmla="*/ 0 w 45"/>
                  <a:gd name="T33" fmla="*/ 0 h 4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5" h="46">
                    <a:moveTo>
                      <a:pt x="0" y="0"/>
                    </a:moveTo>
                    <a:lnTo>
                      <a:pt x="6" y="3"/>
                    </a:lnTo>
                    <a:lnTo>
                      <a:pt x="13" y="9"/>
                    </a:lnTo>
                    <a:lnTo>
                      <a:pt x="21" y="17"/>
                    </a:lnTo>
                    <a:lnTo>
                      <a:pt x="30" y="24"/>
                    </a:lnTo>
                    <a:lnTo>
                      <a:pt x="37" y="32"/>
                    </a:lnTo>
                    <a:lnTo>
                      <a:pt x="42" y="38"/>
                    </a:lnTo>
                    <a:lnTo>
                      <a:pt x="45" y="43"/>
                    </a:lnTo>
                    <a:lnTo>
                      <a:pt x="44" y="46"/>
                    </a:lnTo>
                    <a:lnTo>
                      <a:pt x="39" y="46"/>
                    </a:lnTo>
                    <a:lnTo>
                      <a:pt x="33" y="41"/>
                    </a:lnTo>
                    <a:lnTo>
                      <a:pt x="26" y="34"/>
                    </a:lnTo>
                    <a:lnTo>
                      <a:pt x="19" y="26"/>
                    </a:lnTo>
                    <a:lnTo>
                      <a:pt x="14" y="17"/>
                    </a:lnTo>
                    <a:lnTo>
                      <a:pt x="8" y="9"/>
                    </a:lnTo>
                    <a:lnTo>
                      <a:pt x="3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476" name="Freeform 32"/>
              <p:cNvSpPr>
                <a:spLocks/>
              </p:cNvSpPr>
              <p:nvPr/>
            </p:nvSpPr>
            <p:spPr bwMode="auto">
              <a:xfrm>
                <a:off x="509" y="54"/>
                <a:ext cx="25" cy="24"/>
              </a:xfrm>
              <a:custGeom>
                <a:avLst/>
                <a:gdLst>
                  <a:gd name="T0" fmla="*/ 0 w 51"/>
                  <a:gd name="T1" fmla="*/ 0 h 49"/>
                  <a:gd name="T2" fmla="*/ 0 w 51"/>
                  <a:gd name="T3" fmla="*/ 0 h 49"/>
                  <a:gd name="T4" fmla="*/ 0 w 51"/>
                  <a:gd name="T5" fmla="*/ 0 h 49"/>
                  <a:gd name="T6" fmla="*/ 0 w 51"/>
                  <a:gd name="T7" fmla="*/ 0 h 49"/>
                  <a:gd name="T8" fmla="*/ 0 w 51"/>
                  <a:gd name="T9" fmla="*/ 0 h 49"/>
                  <a:gd name="T10" fmla="*/ 0 w 51"/>
                  <a:gd name="T11" fmla="*/ 0 h 49"/>
                  <a:gd name="T12" fmla="*/ 0 w 51"/>
                  <a:gd name="T13" fmla="*/ 0 h 49"/>
                  <a:gd name="T14" fmla="*/ 0 w 51"/>
                  <a:gd name="T15" fmla="*/ 0 h 49"/>
                  <a:gd name="T16" fmla="*/ 0 w 51"/>
                  <a:gd name="T17" fmla="*/ 0 h 49"/>
                  <a:gd name="T18" fmla="*/ 0 w 51"/>
                  <a:gd name="T19" fmla="*/ 0 h 49"/>
                  <a:gd name="T20" fmla="*/ 0 w 51"/>
                  <a:gd name="T21" fmla="*/ 0 h 49"/>
                  <a:gd name="T22" fmla="*/ 0 w 51"/>
                  <a:gd name="T23" fmla="*/ 0 h 49"/>
                  <a:gd name="T24" fmla="*/ 0 w 51"/>
                  <a:gd name="T25" fmla="*/ 0 h 49"/>
                  <a:gd name="T26" fmla="*/ 0 w 51"/>
                  <a:gd name="T27" fmla="*/ 0 h 49"/>
                  <a:gd name="T28" fmla="*/ 0 w 51"/>
                  <a:gd name="T29" fmla="*/ 0 h 49"/>
                  <a:gd name="T30" fmla="*/ 0 w 51"/>
                  <a:gd name="T31" fmla="*/ 0 h 49"/>
                  <a:gd name="T32" fmla="*/ 0 w 51"/>
                  <a:gd name="T33" fmla="*/ 0 h 4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1" h="49">
                    <a:moveTo>
                      <a:pt x="0" y="0"/>
                    </a:moveTo>
                    <a:lnTo>
                      <a:pt x="6" y="4"/>
                    </a:lnTo>
                    <a:lnTo>
                      <a:pt x="14" y="8"/>
                    </a:lnTo>
                    <a:lnTo>
                      <a:pt x="23" y="15"/>
                    </a:lnTo>
                    <a:lnTo>
                      <a:pt x="32" y="23"/>
                    </a:lnTo>
                    <a:lnTo>
                      <a:pt x="42" y="31"/>
                    </a:lnTo>
                    <a:lnTo>
                      <a:pt x="47" y="38"/>
                    </a:lnTo>
                    <a:lnTo>
                      <a:pt x="51" y="44"/>
                    </a:lnTo>
                    <a:lnTo>
                      <a:pt x="50" y="49"/>
                    </a:lnTo>
                    <a:lnTo>
                      <a:pt x="45" y="49"/>
                    </a:lnTo>
                    <a:lnTo>
                      <a:pt x="39" y="45"/>
                    </a:lnTo>
                    <a:lnTo>
                      <a:pt x="32" y="38"/>
                    </a:lnTo>
                    <a:lnTo>
                      <a:pt x="25" y="29"/>
                    </a:lnTo>
                    <a:lnTo>
                      <a:pt x="17" y="20"/>
                    </a:lnTo>
                    <a:lnTo>
                      <a:pt x="10" y="12"/>
                    </a:lnTo>
                    <a:lnTo>
                      <a:pt x="5" y="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477" name="Freeform 33"/>
              <p:cNvSpPr>
                <a:spLocks/>
              </p:cNvSpPr>
              <p:nvPr/>
            </p:nvSpPr>
            <p:spPr bwMode="auto">
              <a:xfrm>
                <a:off x="518" y="48"/>
                <a:ext cx="28" cy="22"/>
              </a:xfrm>
              <a:custGeom>
                <a:avLst/>
                <a:gdLst>
                  <a:gd name="T0" fmla="*/ 0 w 58"/>
                  <a:gd name="T1" fmla="*/ 0 h 44"/>
                  <a:gd name="T2" fmla="*/ 0 w 58"/>
                  <a:gd name="T3" fmla="*/ 1 h 44"/>
                  <a:gd name="T4" fmla="*/ 0 w 58"/>
                  <a:gd name="T5" fmla="*/ 1 h 44"/>
                  <a:gd name="T6" fmla="*/ 0 w 58"/>
                  <a:gd name="T7" fmla="*/ 1 h 44"/>
                  <a:gd name="T8" fmla="*/ 0 w 58"/>
                  <a:gd name="T9" fmla="*/ 1 h 44"/>
                  <a:gd name="T10" fmla="*/ 0 w 58"/>
                  <a:gd name="T11" fmla="*/ 1 h 44"/>
                  <a:gd name="T12" fmla="*/ 0 w 58"/>
                  <a:gd name="T13" fmla="*/ 1 h 44"/>
                  <a:gd name="T14" fmla="*/ 0 w 58"/>
                  <a:gd name="T15" fmla="*/ 1 h 44"/>
                  <a:gd name="T16" fmla="*/ 0 w 58"/>
                  <a:gd name="T17" fmla="*/ 1 h 44"/>
                  <a:gd name="T18" fmla="*/ 0 w 58"/>
                  <a:gd name="T19" fmla="*/ 1 h 44"/>
                  <a:gd name="T20" fmla="*/ 0 w 58"/>
                  <a:gd name="T21" fmla="*/ 1 h 44"/>
                  <a:gd name="T22" fmla="*/ 0 w 58"/>
                  <a:gd name="T23" fmla="*/ 1 h 44"/>
                  <a:gd name="T24" fmla="*/ 0 w 58"/>
                  <a:gd name="T25" fmla="*/ 1 h 44"/>
                  <a:gd name="T26" fmla="*/ 0 w 58"/>
                  <a:gd name="T27" fmla="*/ 1 h 44"/>
                  <a:gd name="T28" fmla="*/ 0 w 58"/>
                  <a:gd name="T29" fmla="*/ 1 h 44"/>
                  <a:gd name="T30" fmla="*/ 0 w 58"/>
                  <a:gd name="T31" fmla="*/ 1 h 44"/>
                  <a:gd name="T32" fmla="*/ 0 w 58"/>
                  <a:gd name="T33" fmla="*/ 0 h 4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8" h="44">
                    <a:moveTo>
                      <a:pt x="0" y="0"/>
                    </a:moveTo>
                    <a:lnTo>
                      <a:pt x="7" y="2"/>
                    </a:lnTo>
                    <a:lnTo>
                      <a:pt x="16" y="5"/>
                    </a:lnTo>
                    <a:lnTo>
                      <a:pt x="26" y="10"/>
                    </a:lnTo>
                    <a:lnTo>
                      <a:pt x="35" y="15"/>
                    </a:lnTo>
                    <a:lnTo>
                      <a:pt x="44" y="22"/>
                    </a:lnTo>
                    <a:lnTo>
                      <a:pt x="51" y="27"/>
                    </a:lnTo>
                    <a:lnTo>
                      <a:pt x="56" y="35"/>
                    </a:lnTo>
                    <a:lnTo>
                      <a:pt x="58" y="42"/>
                    </a:lnTo>
                    <a:lnTo>
                      <a:pt x="56" y="44"/>
                    </a:lnTo>
                    <a:lnTo>
                      <a:pt x="51" y="41"/>
                    </a:lnTo>
                    <a:lnTo>
                      <a:pt x="42" y="35"/>
                    </a:lnTo>
                    <a:lnTo>
                      <a:pt x="33" y="27"/>
                    </a:lnTo>
                    <a:lnTo>
                      <a:pt x="22" y="19"/>
                    </a:lnTo>
                    <a:lnTo>
                      <a:pt x="13" y="11"/>
                    </a:lnTo>
                    <a:lnTo>
                      <a:pt x="5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478" name="Freeform 34"/>
              <p:cNvSpPr>
                <a:spLocks/>
              </p:cNvSpPr>
              <p:nvPr/>
            </p:nvSpPr>
            <p:spPr bwMode="auto">
              <a:xfrm>
                <a:off x="525" y="44"/>
                <a:ext cx="30" cy="10"/>
              </a:xfrm>
              <a:custGeom>
                <a:avLst/>
                <a:gdLst>
                  <a:gd name="T0" fmla="*/ 0 w 61"/>
                  <a:gd name="T1" fmla="*/ 1 h 20"/>
                  <a:gd name="T2" fmla="*/ 0 w 61"/>
                  <a:gd name="T3" fmla="*/ 1 h 20"/>
                  <a:gd name="T4" fmla="*/ 0 w 61"/>
                  <a:gd name="T5" fmla="*/ 1 h 20"/>
                  <a:gd name="T6" fmla="*/ 0 w 61"/>
                  <a:gd name="T7" fmla="*/ 1 h 20"/>
                  <a:gd name="T8" fmla="*/ 0 w 61"/>
                  <a:gd name="T9" fmla="*/ 1 h 20"/>
                  <a:gd name="T10" fmla="*/ 0 w 61"/>
                  <a:gd name="T11" fmla="*/ 1 h 20"/>
                  <a:gd name="T12" fmla="*/ 0 w 61"/>
                  <a:gd name="T13" fmla="*/ 1 h 20"/>
                  <a:gd name="T14" fmla="*/ 0 w 61"/>
                  <a:gd name="T15" fmla="*/ 1 h 20"/>
                  <a:gd name="T16" fmla="*/ 0 w 61"/>
                  <a:gd name="T17" fmla="*/ 1 h 20"/>
                  <a:gd name="T18" fmla="*/ 0 w 61"/>
                  <a:gd name="T19" fmla="*/ 0 h 20"/>
                  <a:gd name="T20" fmla="*/ 0 w 61"/>
                  <a:gd name="T21" fmla="*/ 0 h 20"/>
                  <a:gd name="T22" fmla="*/ 0 w 61"/>
                  <a:gd name="T23" fmla="*/ 1 h 20"/>
                  <a:gd name="T24" fmla="*/ 0 w 61"/>
                  <a:gd name="T25" fmla="*/ 1 h 20"/>
                  <a:gd name="T26" fmla="*/ 0 w 61"/>
                  <a:gd name="T27" fmla="*/ 1 h 20"/>
                  <a:gd name="T28" fmla="*/ 0 w 61"/>
                  <a:gd name="T29" fmla="*/ 1 h 20"/>
                  <a:gd name="T30" fmla="*/ 0 w 61"/>
                  <a:gd name="T31" fmla="*/ 1 h 20"/>
                  <a:gd name="T32" fmla="*/ 0 w 61"/>
                  <a:gd name="T33" fmla="*/ 1 h 2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61" h="20">
                    <a:moveTo>
                      <a:pt x="61" y="19"/>
                    </a:moveTo>
                    <a:lnTo>
                      <a:pt x="59" y="20"/>
                    </a:lnTo>
                    <a:lnTo>
                      <a:pt x="52" y="19"/>
                    </a:lnTo>
                    <a:lnTo>
                      <a:pt x="44" y="17"/>
                    </a:lnTo>
                    <a:lnTo>
                      <a:pt x="35" y="13"/>
                    </a:lnTo>
                    <a:lnTo>
                      <a:pt x="24" y="10"/>
                    </a:lnTo>
                    <a:lnTo>
                      <a:pt x="15" y="7"/>
                    </a:lnTo>
                    <a:lnTo>
                      <a:pt x="6" y="3"/>
                    </a:lnTo>
                    <a:lnTo>
                      <a:pt x="0" y="2"/>
                    </a:lnTo>
                    <a:lnTo>
                      <a:pt x="8" y="0"/>
                    </a:lnTo>
                    <a:lnTo>
                      <a:pt x="17" y="0"/>
                    </a:lnTo>
                    <a:lnTo>
                      <a:pt x="29" y="1"/>
                    </a:lnTo>
                    <a:lnTo>
                      <a:pt x="39" y="3"/>
                    </a:lnTo>
                    <a:lnTo>
                      <a:pt x="50" y="5"/>
                    </a:lnTo>
                    <a:lnTo>
                      <a:pt x="57" y="10"/>
                    </a:lnTo>
                    <a:lnTo>
                      <a:pt x="61" y="15"/>
                    </a:lnTo>
                    <a:lnTo>
                      <a:pt x="61" y="19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479" name="Freeform 35"/>
              <p:cNvSpPr>
                <a:spLocks/>
              </p:cNvSpPr>
              <p:nvPr/>
            </p:nvSpPr>
            <p:spPr bwMode="auto">
              <a:xfrm>
                <a:off x="534" y="35"/>
                <a:ext cx="30" cy="9"/>
              </a:xfrm>
              <a:custGeom>
                <a:avLst/>
                <a:gdLst>
                  <a:gd name="T0" fmla="*/ 0 w 61"/>
                  <a:gd name="T1" fmla="*/ 0 h 20"/>
                  <a:gd name="T2" fmla="*/ 0 w 61"/>
                  <a:gd name="T3" fmla="*/ 0 h 20"/>
                  <a:gd name="T4" fmla="*/ 0 w 61"/>
                  <a:gd name="T5" fmla="*/ 0 h 20"/>
                  <a:gd name="T6" fmla="*/ 0 w 61"/>
                  <a:gd name="T7" fmla="*/ 0 h 20"/>
                  <a:gd name="T8" fmla="*/ 0 w 61"/>
                  <a:gd name="T9" fmla="*/ 0 h 20"/>
                  <a:gd name="T10" fmla="*/ 0 w 61"/>
                  <a:gd name="T11" fmla="*/ 0 h 20"/>
                  <a:gd name="T12" fmla="*/ 0 w 61"/>
                  <a:gd name="T13" fmla="*/ 0 h 20"/>
                  <a:gd name="T14" fmla="*/ 0 w 61"/>
                  <a:gd name="T15" fmla="*/ 0 h 20"/>
                  <a:gd name="T16" fmla="*/ 0 w 61"/>
                  <a:gd name="T17" fmla="*/ 0 h 20"/>
                  <a:gd name="T18" fmla="*/ 0 w 61"/>
                  <a:gd name="T19" fmla="*/ 0 h 20"/>
                  <a:gd name="T20" fmla="*/ 0 w 61"/>
                  <a:gd name="T21" fmla="*/ 0 h 20"/>
                  <a:gd name="T22" fmla="*/ 0 w 61"/>
                  <a:gd name="T23" fmla="*/ 0 h 20"/>
                  <a:gd name="T24" fmla="*/ 0 w 61"/>
                  <a:gd name="T25" fmla="*/ 0 h 20"/>
                  <a:gd name="T26" fmla="*/ 0 w 61"/>
                  <a:gd name="T27" fmla="*/ 0 h 20"/>
                  <a:gd name="T28" fmla="*/ 0 w 61"/>
                  <a:gd name="T29" fmla="*/ 0 h 20"/>
                  <a:gd name="T30" fmla="*/ 0 w 61"/>
                  <a:gd name="T31" fmla="*/ 0 h 20"/>
                  <a:gd name="T32" fmla="*/ 0 w 61"/>
                  <a:gd name="T33" fmla="*/ 0 h 2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61" h="20">
                    <a:moveTo>
                      <a:pt x="61" y="20"/>
                    </a:moveTo>
                    <a:lnTo>
                      <a:pt x="57" y="20"/>
                    </a:lnTo>
                    <a:lnTo>
                      <a:pt x="51" y="19"/>
                    </a:lnTo>
                    <a:lnTo>
                      <a:pt x="42" y="16"/>
                    </a:lnTo>
                    <a:lnTo>
                      <a:pt x="33" y="14"/>
                    </a:lnTo>
                    <a:lnTo>
                      <a:pt x="23" y="11"/>
                    </a:lnTo>
                    <a:lnTo>
                      <a:pt x="13" y="7"/>
                    </a:lnTo>
                    <a:lnTo>
                      <a:pt x="5" y="5"/>
                    </a:lnTo>
                    <a:lnTo>
                      <a:pt x="0" y="2"/>
                    </a:lnTo>
                    <a:lnTo>
                      <a:pt x="8" y="0"/>
                    </a:lnTo>
                    <a:lnTo>
                      <a:pt x="18" y="0"/>
                    </a:lnTo>
                    <a:lnTo>
                      <a:pt x="28" y="1"/>
                    </a:lnTo>
                    <a:lnTo>
                      <a:pt x="39" y="4"/>
                    </a:lnTo>
                    <a:lnTo>
                      <a:pt x="49" y="6"/>
                    </a:lnTo>
                    <a:lnTo>
                      <a:pt x="56" y="11"/>
                    </a:lnTo>
                    <a:lnTo>
                      <a:pt x="61" y="15"/>
                    </a:lnTo>
                    <a:lnTo>
                      <a:pt x="61" y="2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480" name="Freeform 36"/>
              <p:cNvSpPr>
                <a:spLocks/>
              </p:cNvSpPr>
              <p:nvPr/>
            </p:nvSpPr>
            <p:spPr bwMode="auto">
              <a:xfrm>
                <a:off x="508" y="54"/>
                <a:ext cx="147" cy="40"/>
              </a:xfrm>
              <a:custGeom>
                <a:avLst/>
                <a:gdLst>
                  <a:gd name="T0" fmla="*/ 1 w 293"/>
                  <a:gd name="T1" fmla="*/ 0 h 81"/>
                  <a:gd name="T2" fmla="*/ 1 w 293"/>
                  <a:gd name="T3" fmla="*/ 0 h 81"/>
                  <a:gd name="T4" fmla="*/ 1 w 293"/>
                  <a:gd name="T5" fmla="*/ 0 h 81"/>
                  <a:gd name="T6" fmla="*/ 1 w 293"/>
                  <a:gd name="T7" fmla="*/ 0 h 81"/>
                  <a:gd name="T8" fmla="*/ 0 w 293"/>
                  <a:gd name="T9" fmla="*/ 0 h 81"/>
                  <a:gd name="T10" fmla="*/ 1 w 293"/>
                  <a:gd name="T11" fmla="*/ 0 h 81"/>
                  <a:gd name="T12" fmla="*/ 1 w 293"/>
                  <a:gd name="T13" fmla="*/ 0 h 81"/>
                  <a:gd name="T14" fmla="*/ 1 w 293"/>
                  <a:gd name="T15" fmla="*/ 0 h 81"/>
                  <a:gd name="T16" fmla="*/ 1 w 293"/>
                  <a:gd name="T17" fmla="*/ 0 h 81"/>
                  <a:gd name="T18" fmla="*/ 1 w 293"/>
                  <a:gd name="T19" fmla="*/ 0 h 81"/>
                  <a:gd name="T20" fmla="*/ 1 w 293"/>
                  <a:gd name="T21" fmla="*/ 0 h 81"/>
                  <a:gd name="T22" fmla="*/ 2 w 293"/>
                  <a:gd name="T23" fmla="*/ 0 h 81"/>
                  <a:gd name="T24" fmla="*/ 2 w 293"/>
                  <a:gd name="T25" fmla="*/ 0 h 81"/>
                  <a:gd name="T26" fmla="*/ 2 w 293"/>
                  <a:gd name="T27" fmla="*/ 0 h 81"/>
                  <a:gd name="T28" fmla="*/ 2 w 293"/>
                  <a:gd name="T29" fmla="*/ 0 h 81"/>
                  <a:gd name="T30" fmla="*/ 2 w 293"/>
                  <a:gd name="T31" fmla="*/ 0 h 81"/>
                  <a:gd name="T32" fmla="*/ 2 w 293"/>
                  <a:gd name="T33" fmla="*/ 0 h 81"/>
                  <a:gd name="T34" fmla="*/ 2 w 293"/>
                  <a:gd name="T35" fmla="*/ 0 h 81"/>
                  <a:gd name="T36" fmla="*/ 3 w 293"/>
                  <a:gd name="T37" fmla="*/ 0 h 81"/>
                  <a:gd name="T38" fmla="*/ 3 w 293"/>
                  <a:gd name="T39" fmla="*/ 0 h 81"/>
                  <a:gd name="T40" fmla="*/ 3 w 293"/>
                  <a:gd name="T41" fmla="*/ 0 h 81"/>
                  <a:gd name="T42" fmla="*/ 3 w 293"/>
                  <a:gd name="T43" fmla="*/ 0 h 81"/>
                  <a:gd name="T44" fmla="*/ 3 w 293"/>
                  <a:gd name="T45" fmla="*/ 0 h 81"/>
                  <a:gd name="T46" fmla="*/ 3 w 293"/>
                  <a:gd name="T47" fmla="*/ 0 h 81"/>
                  <a:gd name="T48" fmla="*/ 2 w 293"/>
                  <a:gd name="T49" fmla="*/ 0 h 81"/>
                  <a:gd name="T50" fmla="*/ 2 w 293"/>
                  <a:gd name="T51" fmla="*/ 0 h 81"/>
                  <a:gd name="T52" fmla="*/ 2 w 293"/>
                  <a:gd name="T53" fmla="*/ 0 h 81"/>
                  <a:gd name="T54" fmla="*/ 2 w 293"/>
                  <a:gd name="T55" fmla="*/ 0 h 81"/>
                  <a:gd name="T56" fmla="*/ 2 w 293"/>
                  <a:gd name="T57" fmla="*/ 0 h 81"/>
                  <a:gd name="T58" fmla="*/ 2 w 293"/>
                  <a:gd name="T59" fmla="*/ 0 h 81"/>
                  <a:gd name="T60" fmla="*/ 1 w 293"/>
                  <a:gd name="T61" fmla="*/ 0 h 81"/>
                  <a:gd name="T62" fmla="*/ 1 w 293"/>
                  <a:gd name="T63" fmla="*/ 0 h 81"/>
                  <a:gd name="T64" fmla="*/ 1 w 293"/>
                  <a:gd name="T65" fmla="*/ 0 h 81"/>
                  <a:gd name="T66" fmla="*/ 1 w 293"/>
                  <a:gd name="T67" fmla="*/ 0 h 81"/>
                  <a:gd name="T68" fmla="*/ 1 w 293"/>
                  <a:gd name="T69" fmla="*/ 0 h 81"/>
                  <a:gd name="T70" fmla="*/ 1 w 293"/>
                  <a:gd name="T71" fmla="*/ 0 h 81"/>
                  <a:gd name="T72" fmla="*/ 1 w 293"/>
                  <a:gd name="T73" fmla="*/ 0 h 81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0" t="0" r="r" b="b"/>
                <a:pathLst>
                  <a:path w="293" h="81">
                    <a:moveTo>
                      <a:pt x="3" y="71"/>
                    </a:moveTo>
                    <a:lnTo>
                      <a:pt x="2" y="73"/>
                    </a:lnTo>
                    <a:lnTo>
                      <a:pt x="1" y="75"/>
                    </a:lnTo>
                    <a:lnTo>
                      <a:pt x="1" y="79"/>
                    </a:lnTo>
                    <a:lnTo>
                      <a:pt x="0" y="81"/>
                    </a:lnTo>
                    <a:lnTo>
                      <a:pt x="20" y="67"/>
                    </a:lnTo>
                    <a:lnTo>
                      <a:pt x="42" y="56"/>
                    </a:lnTo>
                    <a:lnTo>
                      <a:pt x="63" y="46"/>
                    </a:lnTo>
                    <a:lnTo>
                      <a:pt x="84" y="37"/>
                    </a:lnTo>
                    <a:lnTo>
                      <a:pt x="105" y="30"/>
                    </a:lnTo>
                    <a:lnTo>
                      <a:pt x="124" y="24"/>
                    </a:lnTo>
                    <a:lnTo>
                      <a:pt x="144" y="20"/>
                    </a:lnTo>
                    <a:lnTo>
                      <a:pt x="162" y="15"/>
                    </a:lnTo>
                    <a:lnTo>
                      <a:pt x="182" y="13"/>
                    </a:lnTo>
                    <a:lnTo>
                      <a:pt x="199" y="11"/>
                    </a:lnTo>
                    <a:lnTo>
                      <a:pt x="216" y="8"/>
                    </a:lnTo>
                    <a:lnTo>
                      <a:pt x="234" y="7"/>
                    </a:lnTo>
                    <a:lnTo>
                      <a:pt x="250" y="7"/>
                    </a:lnTo>
                    <a:lnTo>
                      <a:pt x="265" y="6"/>
                    </a:lnTo>
                    <a:lnTo>
                      <a:pt x="280" y="6"/>
                    </a:lnTo>
                    <a:lnTo>
                      <a:pt x="293" y="5"/>
                    </a:lnTo>
                    <a:lnTo>
                      <a:pt x="284" y="3"/>
                    </a:lnTo>
                    <a:lnTo>
                      <a:pt x="272" y="1"/>
                    </a:lnTo>
                    <a:lnTo>
                      <a:pt x="258" y="0"/>
                    </a:lnTo>
                    <a:lnTo>
                      <a:pt x="240" y="0"/>
                    </a:lnTo>
                    <a:lnTo>
                      <a:pt x="221" y="0"/>
                    </a:lnTo>
                    <a:lnTo>
                      <a:pt x="201" y="3"/>
                    </a:lnTo>
                    <a:lnTo>
                      <a:pt x="179" y="5"/>
                    </a:lnTo>
                    <a:lnTo>
                      <a:pt x="158" y="8"/>
                    </a:lnTo>
                    <a:lnTo>
                      <a:pt x="134" y="12"/>
                    </a:lnTo>
                    <a:lnTo>
                      <a:pt x="113" y="18"/>
                    </a:lnTo>
                    <a:lnTo>
                      <a:pt x="91" y="23"/>
                    </a:lnTo>
                    <a:lnTo>
                      <a:pt x="70" y="30"/>
                    </a:lnTo>
                    <a:lnTo>
                      <a:pt x="50" y="39"/>
                    </a:lnTo>
                    <a:lnTo>
                      <a:pt x="32" y="49"/>
                    </a:lnTo>
                    <a:lnTo>
                      <a:pt x="17" y="59"/>
                    </a:lnTo>
                    <a:lnTo>
                      <a:pt x="3" y="7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481" name="Freeform 37"/>
              <p:cNvSpPr>
                <a:spLocks/>
              </p:cNvSpPr>
              <p:nvPr/>
            </p:nvSpPr>
            <p:spPr bwMode="auto">
              <a:xfrm>
                <a:off x="624" y="56"/>
                <a:ext cx="23" cy="21"/>
              </a:xfrm>
              <a:custGeom>
                <a:avLst/>
                <a:gdLst>
                  <a:gd name="T0" fmla="*/ 1 w 45"/>
                  <a:gd name="T1" fmla="*/ 1 h 41"/>
                  <a:gd name="T2" fmla="*/ 1 w 45"/>
                  <a:gd name="T3" fmla="*/ 1 h 41"/>
                  <a:gd name="T4" fmla="*/ 1 w 45"/>
                  <a:gd name="T5" fmla="*/ 1 h 41"/>
                  <a:gd name="T6" fmla="*/ 1 w 45"/>
                  <a:gd name="T7" fmla="*/ 1 h 41"/>
                  <a:gd name="T8" fmla="*/ 1 w 45"/>
                  <a:gd name="T9" fmla="*/ 1 h 41"/>
                  <a:gd name="T10" fmla="*/ 1 w 45"/>
                  <a:gd name="T11" fmla="*/ 1 h 41"/>
                  <a:gd name="T12" fmla="*/ 1 w 45"/>
                  <a:gd name="T13" fmla="*/ 1 h 41"/>
                  <a:gd name="T14" fmla="*/ 1 w 45"/>
                  <a:gd name="T15" fmla="*/ 1 h 41"/>
                  <a:gd name="T16" fmla="*/ 0 w 45"/>
                  <a:gd name="T17" fmla="*/ 0 h 41"/>
                  <a:gd name="T18" fmla="*/ 1 w 45"/>
                  <a:gd name="T19" fmla="*/ 1 h 41"/>
                  <a:gd name="T20" fmla="*/ 1 w 45"/>
                  <a:gd name="T21" fmla="*/ 1 h 41"/>
                  <a:gd name="T22" fmla="*/ 1 w 45"/>
                  <a:gd name="T23" fmla="*/ 1 h 41"/>
                  <a:gd name="T24" fmla="*/ 1 w 45"/>
                  <a:gd name="T25" fmla="*/ 1 h 41"/>
                  <a:gd name="T26" fmla="*/ 1 w 45"/>
                  <a:gd name="T27" fmla="*/ 1 h 41"/>
                  <a:gd name="T28" fmla="*/ 1 w 45"/>
                  <a:gd name="T29" fmla="*/ 1 h 41"/>
                  <a:gd name="T30" fmla="*/ 1 w 45"/>
                  <a:gd name="T31" fmla="*/ 1 h 41"/>
                  <a:gd name="T32" fmla="*/ 1 w 45"/>
                  <a:gd name="T33" fmla="*/ 1 h 4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5" h="41">
                    <a:moveTo>
                      <a:pt x="44" y="41"/>
                    </a:moveTo>
                    <a:lnTo>
                      <a:pt x="45" y="39"/>
                    </a:lnTo>
                    <a:lnTo>
                      <a:pt x="44" y="34"/>
                    </a:lnTo>
                    <a:lnTo>
                      <a:pt x="41" y="28"/>
                    </a:lnTo>
                    <a:lnTo>
                      <a:pt x="35" y="21"/>
                    </a:lnTo>
                    <a:lnTo>
                      <a:pt x="28" y="14"/>
                    </a:lnTo>
                    <a:lnTo>
                      <a:pt x="20" y="7"/>
                    </a:lnTo>
                    <a:lnTo>
                      <a:pt x="11" y="2"/>
                    </a:lnTo>
                    <a:lnTo>
                      <a:pt x="0" y="0"/>
                    </a:lnTo>
                    <a:lnTo>
                      <a:pt x="6" y="4"/>
                    </a:lnTo>
                    <a:lnTo>
                      <a:pt x="12" y="10"/>
                    </a:lnTo>
                    <a:lnTo>
                      <a:pt x="19" y="17"/>
                    </a:lnTo>
                    <a:lnTo>
                      <a:pt x="25" y="25"/>
                    </a:lnTo>
                    <a:lnTo>
                      <a:pt x="31" y="32"/>
                    </a:lnTo>
                    <a:lnTo>
                      <a:pt x="37" y="38"/>
                    </a:lnTo>
                    <a:lnTo>
                      <a:pt x="41" y="41"/>
                    </a:lnTo>
                    <a:lnTo>
                      <a:pt x="44" y="4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482" name="Freeform 38"/>
              <p:cNvSpPr>
                <a:spLocks/>
              </p:cNvSpPr>
              <p:nvPr/>
            </p:nvSpPr>
            <p:spPr bwMode="auto">
              <a:xfrm>
                <a:off x="597" y="56"/>
                <a:ext cx="29" cy="24"/>
              </a:xfrm>
              <a:custGeom>
                <a:avLst/>
                <a:gdLst>
                  <a:gd name="T0" fmla="*/ 0 w 59"/>
                  <a:gd name="T1" fmla="*/ 1 h 47"/>
                  <a:gd name="T2" fmla="*/ 0 w 59"/>
                  <a:gd name="T3" fmla="*/ 1 h 47"/>
                  <a:gd name="T4" fmla="*/ 0 w 59"/>
                  <a:gd name="T5" fmla="*/ 1 h 47"/>
                  <a:gd name="T6" fmla="*/ 0 w 59"/>
                  <a:gd name="T7" fmla="*/ 1 h 47"/>
                  <a:gd name="T8" fmla="*/ 0 w 59"/>
                  <a:gd name="T9" fmla="*/ 1 h 47"/>
                  <a:gd name="T10" fmla="*/ 0 w 59"/>
                  <a:gd name="T11" fmla="*/ 1 h 47"/>
                  <a:gd name="T12" fmla="*/ 0 w 59"/>
                  <a:gd name="T13" fmla="*/ 1 h 47"/>
                  <a:gd name="T14" fmla="*/ 0 w 59"/>
                  <a:gd name="T15" fmla="*/ 1 h 47"/>
                  <a:gd name="T16" fmla="*/ 0 w 59"/>
                  <a:gd name="T17" fmla="*/ 0 h 47"/>
                  <a:gd name="T18" fmla="*/ 0 w 59"/>
                  <a:gd name="T19" fmla="*/ 1 h 47"/>
                  <a:gd name="T20" fmla="*/ 0 w 59"/>
                  <a:gd name="T21" fmla="*/ 1 h 47"/>
                  <a:gd name="T22" fmla="*/ 0 w 59"/>
                  <a:gd name="T23" fmla="*/ 1 h 47"/>
                  <a:gd name="T24" fmla="*/ 0 w 59"/>
                  <a:gd name="T25" fmla="*/ 1 h 47"/>
                  <a:gd name="T26" fmla="*/ 0 w 59"/>
                  <a:gd name="T27" fmla="*/ 1 h 47"/>
                  <a:gd name="T28" fmla="*/ 0 w 59"/>
                  <a:gd name="T29" fmla="*/ 1 h 47"/>
                  <a:gd name="T30" fmla="*/ 0 w 59"/>
                  <a:gd name="T31" fmla="*/ 1 h 47"/>
                  <a:gd name="T32" fmla="*/ 0 w 59"/>
                  <a:gd name="T33" fmla="*/ 1 h 4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9" h="47">
                    <a:moveTo>
                      <a:pt x="58" y="47"/>
                    </a:moveTo>
                    <a:lnTo>
                      <a:pt x="59" y="44"/>
                    </a:lnTo>
                    <a:lnTo>
                      <a:pt x="57" y="39"/>
                    </a:lnTo>
                    <a:lnTo>
                      <a:pt x="51" y="31"/>
                    </a:lnTo>
                    <a:lnTo>
                      <a:pt x="43" y="23"/>
                    </a:lnTo>
                    <a:lnTo>
                      <a:pt x="34" y="15"/>
                    </a:lnTo>
                    <a:lnTo>
                      <a:pt x="22" y="8"/>
                    </a:lnTo>
                    <a:lnTo>
                      <a:pt x="12" y="2"/>
                    </a:lnTo>
                    <a:lnTo>
                      <a:pt x="0" y="0"/>
                    </a:lnTo>
                    <a:lnTo>
                      <a:pt x="5" y="3"/>
                    </a:lnTo>
                    <a:lnTo>
                      <a:pt x="12" y="10"/>
                    </a:lnTo>
                    <a:lnTo>
                      <a:pt x="20" y="18"/>
                    </a:lnTo>
                    <a:lnTo>
                      <a:pt x="29" y="27"/>
                    </a:lnTo>
                    <a:lnTo>
                      <a:pt x="37" y="36"/>
                    </a:lnTo>
                    <a:lnTo>
                      <a:pt x="46" y="43"/>
                    </a:lnTo>
                    <a:lnTo>
                      <a:pt x="53" y="47"/>
                    </a:lnTo>
                    <a:lnTo>
                      <a:pt x="58" y="47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483" name="Freeform 39"/>
              <p:cNvSpPr>
                <a:spLocks/>
              </p:cNvSpPr>
              <p:nvPr/>
            </p:nvSpPr>
            <p:spPr bwMode="auto">
              <a:xfrm>
                <a:off x="584" y="59"/>
                <a:ext cx="26" cy="27"/>
              </a:xfrm>
              <a:custGeom>
                <a:avLst/>
                <a:gdLst>
                  <a:gd name="T0" fmla="*/ 1 w 52"/>
                  <a:gd name="T1" fmla="*/ 1 h 54"/>
                  <a:gd name="T2" fmla="*/ 1 w 52"/>
                  <a:gd name="T3" fmla="*/ 1 h 54"/>
                  <a:gd name="T4" fmla="*/ 1 w 52"/>
                  <a:gd name="T5" fmla="*/ 1 h 54"/>
                  <a:gd name="T6" fmla="*/ 1 w 52"/>
                  <a:gd name="T7" fmla="*/ 1 h 54"/>
                  <a:gd name="T8" fmla="*/ 1 w 52"/>
                  <a:gd name="T9" fmla="*/ 1 h 54"/>
                  <a:gd name="T10" fmla="*/ 1 w 52"/>
                  <a:gd name="T11" fmla="*/ 1 h 54"/>
                  <a:gd name="T12" fmla="*/ 1 w 52"/>
                  <a:gd name="T13" fmla="*/ 1 h 54"/>
                  <a:gd name="T14" fmla="*/ 1 w 52"/>
                  <a:gd name="T15" fmla="*/ 1 h 54"/>
                  <a:gd name="T16" fmla="*/ 0 w 52"/>
                  <a:gd name="T17" fmla="*/ 0 h 54"/>
                  <a:gd name="T18" fmla="*/ 1 w 52"/>
                  <a:gd name="T19" fmla="*/ 1 h 54"/>
                  <a:gd name="T20" fmla="*/ 1 w 52"/>
                  <a:gd name="T21" fmla="*/ 1 h 54"/>
                  <a:gd name="T22" fmla="*/ 1 w 52"/>
                  <a:gd name="T23" fmla="*/ 1 h 54"/>
                  <a:gd name="T24" fmla="*/ 1 w 52"/>
                  <a:gd name="T25" fmla="*/ 1 h 54"/>
                  <a:gd name="T26" fmla="*/ 1 w 52"/>
                  <a:gd name="T27" fmla="*/ 1 h 54"/>
                  <a:gd name="T28" fmla="*/ 1 w 52"/>
                  <a:gd name="T29" fmla="*/ 1 h 54"/>
                  <a:gd name="T30" fmla="*/ 1 w 52"/>
                  <a:gd name="T31" fmla="*/ 1 h 54"/>
                  <a:gd name="T32" fmla="*/ 1 w 52"/>
                  <a:gd name="T33" fmla="*/ 1 h 5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2" h="54">
                    <a:moveTo>
                      <a:pt x="50" y="54"/>
                    </a:moveTo>
                    <a:lnTo>
                      <a:pt x="52" y="50"/>
                    </a:lnTo>
                    <a:lnTo>
                      <a:pt x="50" y="44"/>
                    </a:lnTo>
                    <a:lnTo>
                      <a:pt x="45" y="34"/>
                    </a:lnTo>
                    <a:lnTo>
                      <a:pt x="38" y="25"/>
                    </a:lnTo>
                    <a:lnTo>
                      <a:pt x="30" y="16"/>
                    </a:lnTo>
                    <a:lnTo>
                      <a:pt x="19" y="8"/>
                    </a:lnTo>
                    <a:lnTo>
                      <a:pt x="10" y="2"/>
                    </a:lnTo>
                    <a:lnTo>
                      <a:pt x="0" y="0"/>
                    </a:lnTo>
                    <a:lnTo>
                      <a:pt x="3" y="4"/>
                    </a:lnTo>
                    <a:lnTo>
                      <a:pt x="9" y="11"/>
                    </a:lnTo>
                    <a:lnTo>
                      <a:pt x="16" y="21"/>
                    </a:lnTo>
                    <a:lnTo>
                      <a:pt x="24" y="30"/>
                    </a:lnTo>
                    <a:lnTo>
                      <a:pt x="32" y="40"/>
                    </a:lnTo>
                    <a:lnTo>
                      <a:pt x="40" y="48"/>
                    </a:lnTo>
                    <a:lnTo>
                      <a:pt x="47" y="53"/>
                    </a:lnTo>
                    <a:lnTo>
                      <a:pt x="50" y="5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484" name="Freeform 40"/>
              <p:cNvSpPr>
                <a:spLocks/>
              </p:cNvSpPr>
              <p:nvPr/>
            </p:nvSpPr>
            <p:spPr bwMode="auto">
              <a:xfrm>
                <a:off x="559" y="64"/>
                <a:ext cx="23" cy="25"/>
              </a:xfrm>
              <a:custGeom>
                <a:avLst/>
                <a:gdLst>
                  <a:gd name="T0" fmla="*/ 1 w 45"/>
                  <a:gd name="T1" fmla="*/ 0 h 51"/>
                  <a:gd name="T2" fmla="*/ 1 w 45"/>
                  <a:gd name="T3" fmla="*/ 0 h 51"/>
                  <a:gd name="T4" fmla="*/ 1 w 45"/>
                  <a:gd name="T5" fmla="*/ 0 h 51"/>
                  <a:gd name="T6" fmla="*/ 1 w 45"/>
                  <a:gd name="T7" fmla="*/ 0 h 51"/>
                  <a:gd name="T8" fmla="*/ 1 w 45"/>
                  <a:gd name="T9" fmla="*/ 0 h 51"/>
                  <a:gd name="T10" fmla="*/ 1 w 45"/>
                  <a:gd name="T11" fmla="*/ 0 h 51"/>
                  <a:gd name="T12" fmla="*/ 1 w 45"/>
                  <a:gd name="T13" fmla="*/ 0 h 51"/>
                  <a:gd name="T14" fmla="*/ 1 w 45"/>
                  <a:gd name="T15" fmla="*/ 0 h 51"/>
                  <a:gd name="T16" fmla="*/ 0 w 45"/>
                  <a:gd name="T17" fmla="*/ 0 h 51"/>
                  <a:gd name="T18" fmla="*/ 1 w 45"/>
                  <a:gd name="T19" fmla="*/ 0 h 51"/>
                  <a:gd name="T20" fmla="*/ 1 w 45"/>
                  <a:gd name="T21" fmla="*/ 0 h 51"/>
                  <a:gd name="T22" fmla="*/ 1 w 45"/>
                  <a:gd name="T23" fmla="*/ 0 h 51"/>
                  <a:gd name="T24" fmla="*/ 1 w 45"/>
                  <a:gd name="T25" fmla="*/ 0 h 51"/>
                  <a:gd name="T26" fmla="*/ 1 w 45"/>
                  <a:gd name="T27" fmla="*/ 0 h 51"/>
                  <a:gd name="T28" fmla="*/ 1 w 45"/>
                  <a:gd name="T29" fmla="*/ 0 h 51"/>
                  <a:gd name="T30" fmla="*/ 1 w 45"/>
                  <a:gd name="T31" fmla="*/ 0 h 51"/>
                  <a:gd name="T32" fmla="*/ 1 w 45"/>
                  <a:gd name="T33" fmla="*/ 0 h 5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5" h="51">
                    <a:moveTo>
                      <a:pt x="44" y="51"/>
                    </a:moveTo>
                    <a:lnTo>
                      <a:pt x="45" y="47"/>
                    </a:lnTo>
                    <a:lnTo>
                      <a:pt x="43" y="41"/>
                    </a:lnTo>
                    <a:lnTo>
                      <a:pt x="38" y="33"/>
                    </a:lnTo>
                    <a:lnTo>
                      <a:pt x="31" y="24"/>
                    </a:lnTo>
                    <a:lnTo>
                      <a:pt x="24" y="15"/>
                    </a:lnTo>
                    <a:lnTo>
                      <a:pt x="16" y="7"/>
                    </a:lnTo>
                    <a:lnTo>
                      <a:pt x="7" y="2"/>
                    </a:lnTo>
                    <a:lnTo>
                      <a:pt x="0" y="0"/>
                    </a:lnTo>
                    <a:lnTo>
                      <a:pt x="4" y="5"/>
                    </a:lnTo>
                    <a:lnTo>
                      <a:pt x="8" y="12"/>
                    </a:lnTo>
                    <a:lnTo>
                      <a:pt x="14" y="21"/>
                    </a:lnTo>
                    <a:lnTo>
                      <a:pt x="21" y="30"/>
                    </a:lnTo>
                    <a:lnTo>
                      <a:pt x="27" y="39"/>
                    </a:lnTo>
                    <a:lnTo>
                      <a:pt x="34" y="46"/>
                    </a:lnTo>
                    <a:lnTo>
                      <a:pt x="39" y="51"/>
                    </a:lnTo>
                    <a:lnTo>
                      <a:pt x="44" y="5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485" name="Freeform 41"/>
              <p:cNvSpPr>
                <a:spLocks/>
              </p:cNvSpPr>
              <p:nvPr/>
            </p:nvSpPr>
            <p:spPr bwMode="auto">
              <a:xfrm>
                <a:off x="549" y="68"/>
                <a:ext cx="16" cy="23"/>
              </a:xfrm>
              <a:custGeom>
                <a:avLst/>
                <a:gdLst>
                  <a:gd name="T0" fmla="*/ 1 w 32"/>
                  <a:gd name="T1" fmla="*/ 1 h 46"/>
                  <a:gd name="T2" fmla="*/ 1 w 32"/>
                  <a:gd name="T3" fmla="*/ 1 h 46"/>
                  <a:gd name="T4" fmla="*/ 1 w 32"/>
                  <a:gd name="T5" fmla="*/ 1 h 46"/>
                  <a:gd name="T6" fmla="*/ 1 w 32"/>
                  <a:gd name="T7" fmla="*/ 1 h 46"/>
                  <a:gd name="T8" fmla="*/ 1 w 32"/>
                  <a:gd name="T9" fmla="*/ 1 h 46"/>
                  <a:gd name="T10" fmla="*/ 1 w 32"/>
                  <a:gd name="T11" fmla="*/ 1 h 46"/>
                  <a:gd name="T12" fmla="*/ 1 w 32"/>
                  <a:gd name="T13" fmla="*/ 1 h 46"/>
                  <a:gd name="T14" fmla="*/ 1 w 32"/>
                  <a:gd name="T15" fmla="*/ 1 h 46"/>
                  <a:gd name="T16" fmla="*/ 0 w 32"/>
                  <a:gd name="T17" fmla="*/ 0 h 46"/>
                  <a:gd name="T18" fmla="*/ 1 w 32"/>
                  <a:gd name="T19" fmla="*/ 1 h 46"/>
                  <a:gd name="T20" fmla="*/ 1 w 32"/>
                  <a:gd name="T21" fmla="*/ 1 h 46"/>
                  <a:gd name="T22" fmla="*/ 1 w 32"/>
                  <a:gd name="T23" fmla="*/ 1 h 46"/>
                  <a:gd name="T24" fmla="*/ 1 w 32"/>
                  <a:gd name="T25" fmla="*/ 1 h 4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32" h="46">
                    <a:moveTo>
                      <a:pt x="29" y="46"/>
                    </a:moveTo>
                    <a:lnTo>
                      <a:pt x="32" y="44"/>
                    </a:lnTo>
                    <a:lnTo>
                      <a:pt x="32" y="38"/>
                    </a:lnTo>
                    <a:lnTo>
                      <a:pt x="31" y="31"/>
                    </a:lnTo>
                    <a:lnTo>
                      <a:pt x="27" y="23"/>
                    </a:lnTo>
                    <a:lnTo>
                      <a:pt x="23" y="16"/>
                    </a:lnTo>
                    <a:lnTo>
                      <a:pt x="17" y="9"/>
                    </a:lnTo>
                    <a:lnTo>
                      <a:pt x="9" y="4"/>
                    </a:lnTo>
                    <a:lnTo>
                      <a:pt x="0" y="0"/>
                    </a:lnTo>
                    <a:lnTo>
                      <a:pt x="6" y="12"/>
                    </a:lnTo>
                    <a:lnTo>
                      <a:pt x="14" y="28"/>
                    </a:lnTo>
                    <a:lnTo>
                      <a:pt x="23" y="42"/>
                    </a:lnTo>
                    <a:lnTo>
                      <a:pt x="29" y="46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486" name="Freeform 42"/>
              <p:cNvSpPr>
                <a:spLocks/>
              </p:cNvSpPr>
              <p:nvPr/>
            </p:nvSpPr>
            <p:spPr bwMode="auto">
              <a:xfrm>
                <a:off x="526" y="79"/>
                <a:ext cx="13" cy="17"/>
              </a:xfrm>
              <a:custGeom>
                <a:avLst/>
                <a:gdLst>
                  <a:gd name="T0" fmla="*/ 1 w 25"/>
                  <a:gd name="T1" fmla="*/ 0 h 35"/>
                  <a:gd name="T2" fmla="*/ 1 w 25"/>
                  <a:gd name="T3" fmla="*/ 0 h 35"/>
                  <a:gd name="T4" fmla="*/ 1 w 25"/>
                  <a:gd name="T5" fmla="*/ 0 h 35"/>
                  <a:gd name="T6" fmla="*/ 1 w 25"/>
                  <a:gd name="T7" fmla="*/ 0 h 35"/>
                  <a:gd name="T8" fmla="*/ 0 w 25"/>
                  <a:gd name="T9" fmla="*/ 0 h 35"/>
                  <a:gd name="T10" fmla="*/ 1 w 25"/>
                  <a:gd name="T11" fmla="*/ 0 h 35"/>
                  <a:gd name="T12" fmla="*/ 1 w 25"/>
                  <a:gd name="T13" fmla="*/ 0 h 35"/>
                  <a:gd name="T14" fmla="*/ 1 w 25"/>
                  <a:gd name="T15" fmla="*/ 0 h 35"/>
                  <a:gd name="T16" fmla="*/ 1 w 25"/>
                  <a:gd name="T17" fmla="*/ 0 h 3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5" h="35">
                    <a:moveTo>
                      <a:pt x="23" y="35"/>
                    </a:moveTo>
                    <a:lnTo>
                      <a:pt x="25" y="28"/>
                    </a:lnTo>
                    <a:lnTo>
                      <a:pt x="19" y="15"/>
                    </a:lnTo>
                    <a:lnTo>
                      <a:pt x="9" y="5"/>
                    </a:lnTo>
                    <a:lnTo>
                      <a:pt x="0" y="0"/>
                    </a:lnTo>
                    <a:lnTo>
                      <a:pt x="4" y="8"/>
                    </a:lnTo>
                    <a:lnTo>
                      <a:pt x="10" y="20"/>
                    </a:lnTo>
                    <a:lnTo>
                      <a:pt x="17" y="30"/>
                    </a:lnTo>
                    <a:lnTo>
                      <a:pt x="23" y="35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487" name="Freeform 43"/>
              <p:cNvSpPr>
                <a:spLocks/>
              </p:cNvSpPr>
              <p:nvPr/>
            </p:nvSpPr>
            <p:spPr bwMode="auto">
              <a:xfrm>
                <a:off x="517" y="84"/>
                <a:ext cx="9" cy="12"/>
              </a:xfrm>
              <a:custGeom>
                <a:avLst/>
                <a:gdLst>
                  <a:gd name="T0" fmla="*/ 1 w 18"/>
                  <a:gd name="T1" fmla="*/ 1 h 24"/>
                  <a:gd name="T2" fmla="*/ 1 w 18"/>
                  <a:gd name="T3" fmla="*/ 1 h 24"/>
                  <a:gd name="T4" fmla="*/ 1 w 18"/>
                  <a:gd name="T5" fmla="*/ 1 h 24"/>
                  <a:gd name="T6" fmla="*/ 1 w 18"/>
                  <a:gd name="T7" fmla="*/ 0 h 24"/>
                  <a:gd name="T8" fmla="*/ 0 w 18"/>
                  <a:gd name="T9" fmla="*/ 1 h 24"/>
                  <a:gd name="T10" fmla="*/ 1 w 18"/>
                  <a:gd name="T11" fmla="*/ 1 h 24"/>
                  <a:gd name="T12" fmla="*/ 1 w 18"/>
                  <a:gd name="T13" fmla="*/ 1 h 24"/>
                  <a:gd name="T14" fmla="*/ 1 w 18"/>
                  <a:gd name="T15" fmla="*/ 1 h 24"/>
                  <a:gd name="T16" fmla="*/ 1 w 18"/>
                  <a:gd name="T17" fmla="*/ 1 h 2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8" h="24">
                    <a:moveTo>
                      <a:pt x="17" y="23"/>
                    </a:moveTo>
                    <a:lnTo>
                      <a:pt x="18" y="16"/>
                    </a:lnTo>
                    <a:lnTo>
                      <a:pt x="15" y="7"/>
                    </a:lnTo>
                    <a:lnTo>
                      <a:pt x="9" y="0"/>
                    </a:lnTo>
                    <a:lnTo>
                      <a:pt x="0" y="1"/>
                    </a:lnTo>
                    <a:lnTo>
                      <a:pt x="7" y="6"/>
                    </a:lnTo>
                    <a:lnTo>
                      <a:pt x="10" y="15"/>
                    </a:lnTo>
                    <a:lnTo>
                      <a:pt x="14" y="24"/>
                    </a:lnTo>
                    <a:lnTo>
                      <a:pt x="17" y="2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488" name="Freeform 44"/>
              <p:cNvSpPr>
                <a:spLocks/>
              </p:cNvSpPr>
              <p:nvPr/>
            </p:nvSpPr>
            <p:spPr bwMode="auto">
              <a:xfrm>
                <a:off x="610" y="56"/>
                <a:ext cx="26" cy="22"/>
              </a:xfrm>
              <a:custGeom>
                <a:avLst/>
                <a:gdLst>
                  <a:gd name="T0" fmla="*/ 1 w 51"/>
                  <a:gd name="T1" fmla="*/ 0 h 45"/>
                  <a:gd name="T2" fmla="*/ 1 w 51"/>
                  <a:gd name="T3" fmla="*/ 0 h 45"/>
                  <a:gd name="T4" fmla="*/ 1 w 51"/>
                  <a:gd name="T5" fmla="*/ 0 h 45"/>
                  <a:gd name="T6" fmla="*/ 1 w 51"/>
                  <a:gd name="T7" fmla="*/ 0 h 45"/>
                  <a:gd name="T8" fmla="*/ 1 w 51"/>
                  <a:gd name="T9" fmla="*/ 0 h 45"/>
                  <a:gd name="T10" fmla="*/ 1 w 51"/>
                  <a:gd name="T11" fmla="*/ 0 h 45"/>
                  <a:gd name="T12" fmla="*/ 1 w 51"/>
                  <a:gd name="T13" fmla="*/ 0 h 45"/>
                  <a:gd name="T14" fmla="*/ 1 w 51"/>
                  <a:gd name="T15" fmla="*/ 0 h 45"/>
                  <a:gd name="T16" fmla="*/ 0 w 51"/>
                  <a:gd name="T17" fmla="*/ 0 h 45"/>
                  <a:gd name="T18" fmla="*/ 1 w 51"/>
                  <a:gd name="T19" fmla="*/ 0 h 45"/>
                  <a:gd name="T20" fmla="*/ 1 w 51"/>
                  <a:gd name="T21" fmla="*/ 0 h 45"/>
                  <a:gd name="T22" fmla="*/ 1 w 51"/>
                  <a:gd name="T23" fmla="*/ 0 h 45"/>
                  <a:gd name="T24" fmla="*/ 1 w 51"/>
                  <a:gd name="T25" fmla="*/ 0 h 45"/>
                  <a:gd name="T26" fmla="*/ 1 w 51"/>
                  <a:gd name="T27" fmla="*/ 0 h 45"/>
                  <a:gd name="T28" fmla="*/ 1 w 51"/>
                  <a:gd name="T29" fmla="*/ 0 h 45"/>
                  <a:gd name="T30" fmla="*/ 1 w 51"/>
                  <a:gd name="T31" fmla="*/ 0 h 45"/>
                  <a:gd name="T32" fmla="*/ 1 w 51"/>
                  <a:gd name="T33" fmla="*/ 0 h 4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1" h="45">
                    <a:moveTo>
                      <a:pt x="50" y="45"/>
                    </a:moveTo>
                    <a:lnTo>
                      <a:pt x="51" y="41"/>
                    </a:lnTo>
                    <a:lnTo>
                      <a:pt x="50" y="37"/>
                    </a:lnTo>
                    <a:lnTo>
                      <a:pt x="46" y="30"/>
                    </a:lnTo>
                    <a:lnTo>
                      <a:pt x="39" y="22"/>
                    </a:lnTo>
                    <a:lnTo>
                      <a:pt x="31" y="15"/>
                    </a:lnTo>
                    <a:lnTo>
                      <a:pt x="21" y="8"/>
                    </a:lnTo>
                    <a:lnTo>
                      <a:pt x="10" y="2"/>
                    </a:lnTo>
                    <a:lnTo>
                      <a:pt x="0" y="0"/>
                    </a:lnTo>
                    <a:lnTo>
                      <a:pt x="4" y="3"/>
                    </a:lnTo>
                    <a:lnTo>
                      <a:pt x="10" y="9"/>
                    </a:lnTo>
                    <a:lnTo>
                      <a:pt x="17" y="17"/>
                    </a:lnTo>
                    <a:lnTo>
                      <a:pt x="25" y="25"/>
                    </a:lnTo>
                    <a:lnTo>
                      <a:pt x="33" y="33"/>
                    </a:lnTo>
                    <a:lnTo>
                      <a:pt x="40" y="40"/>
                    </a:lnTo>
                    <a:lnTo>
                      <a:pt x="46" y="45"/>
                    </a:lnTo>
                    <a:lnTo>
                      <a:pt x="50" y="45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489" name="Freeform 45"/>
              <p:cNvSpPr>
                <a:spLocks/>
              </p:cNvSpPr>
              <p:nvPr/>
            </p:nvSpPr>
            <p:spPr bwMode="auto">
              <a:xfrm>
                <a:off x="637" y="55"/>
                <a:ext cx="20" cy="18"/>
              </a:xfrm>
              <a:custGeom>
                <a:avLst/>
                <a:gdLst>
                  <a:gd name="T0" fmla="*/ 1 w 40"/>
                  <a:gd name="T1" fmla="*/ 1 h 35"/>
                  <a:gd name="T2" fmla="*/ 1 w 40"/>
                  <a:gd name="T3" fmla="*/ 1 h 35"/>
                  <a:gd name="T4" fmla="*/ 1 w 40"/>
                  <a:gd name="T5" fmla="*/ 1 h 35"/>
                  <a:gd name="T6" fmla="*/ 1 w 40"/>
                  <a:gd name="T7" fmla="*/ 1 h 35"/>
                  <a:gd name="T8" fmla="*/ 1 w 40"/>
                  <a:gd name="T9" fmla="*/ 1 h 35"/>
                  <a:gd name="T10" fmla="*/ 1 w 40"/>
                  <a:gd name="T11" fmla="*/ 1 h 35"/>
                  <a:gd name="T12" fmla="*/ 1 w 40"/>
                  <a:gd name="T13" fmla="*/ 1 h 35"/>
                  <a:gd name="T14" fmla="*/ 1 w 40"/>
                  <a:gd name="T15" fmla="*/ 1 h 35"/>
                  <a:gd name="T16" fmla="*/ 0 w 40"/>
                  <a:gd name="T17" fmla="*/ 0 h 35"/>
                  <a:gd name="T18" fmla="*/ 1 w 40"/>
                  <a:gd name="T19" fmla="*/ 1 h 35"/>
                  <a:gd name="T20" fmla="*/ 1 w 40"/>
                  <a:gd name="T21" fmla="*/ 1 h 35"/>
                  <a:gd name="T22" fmla="*/ 1 w 40"/>
                  <a:gd name="T23" fmla="*/ 1 h 35"/>
                  <a:gd name="T24" fmla="*/ 1 w 40"/>
                  <a:gd name="T25" fmla="*/ 1 h 35"/>
                  <a:gd name="T26" fmla="*/ 1 w 40"/>
                  <a:gd name="T27" fmla="*/ 1 h 35"/>
                  <a:gd name="T28" fmla="*/ 1 w 40"/>
                  <a:gd name="T29" fmla="*/ 1 h 35"/>
                  <a:gd name="T30" fmla="*/ 1 w 40"/>
                  <a:gd name="T31" fmla="*/ 1 h 35"/>
                  <a:gd name="T32" fmla="*/ 1 w 40"/>
                  <a:gd name="T33" fmla="*/ 1 h 3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0" h="35">
                    <a:moveTo>
                      <a:pt x="39" y="35"/>
                    </a:moveTo>
                    <a:lnTo>
                      <a:pt x="40" y="33"/>
                    </a:lnTo>
                    <a:lnTo>
                      <a:pt x="40" y="30"/>
                    </a:lnTo>
                    <a:lnTo>
                      <a:pt x="37" y="24"/>
                    </a:lnTo>
                    <a:lnTo>
                      <a:pt x="33" y="18"/>
                    </a:lnTo>
                    <a:lnTo>
                      <a:pt x="26" y="12"/>
                    </a:lnTo>
                    <a:lnTo>
                      <a:pt x="19" y="6"/>
                    </a:lnTo>
                    <a:lnTo>
                      <a:pt x="10" y="2"/>
                    </a:lnTo>
                    <a:lnTo>
                      <a:pt x="0" y="0"/>
                    </a:lnTo>
                    <a:lnTo>
                      <a:pt x="4" y="4"/>
                    </a:lnTo>
                    <a:lnTo>
                      <a:pt x="10" y="10"/>
                    </a:lnTo>
                    <a:lnTo>
                      <a:pt x="16" y="16"/>
                    </a:lnTo>
                    <a:lnTo>
                      <a:pt x="22" y="23"/>
                    </a:lnTo>
                    <a:lnTo>
                      <a:pt x="27" y="28"/>
                    </a:lnTo>
                    <a:lnTo>
                      <a:pt x="32" y="33"/>
                    </a:lnTo>
                    <a:lnTo>
                      <a:pt x="37" y="35"/>
                    </a:lnTo>
                    <a:lnTo>
                      <a:pt x="39" y="35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490" name="Freeform 46"/>
              <p:cNvSpPr>
                <a:spLocks/>
              </p:cNvSpPr>
              <p:nvPr/>
            </p:nvSpPr>
            <p:spPr bwMode="auto">
              <a:xfrm>
                <a:off x="569" y="61"/>
                <a:ext cx="23" cy="24"/>
              </a:xfrm>
              <a:custGeom>
                <a:avLst/>
                <a:gdLst>
                  <a:gd name="T0" fmla="*/ 1 w 45"/>
                  <a:gd name="T1" fmla="*/ 0 h 50"/>
                  <a:gd name="T2" fmla="*/ 1 w 45"/>
                  <a:gd name="T3" fmla="*/ 0 h 50"/>
                  <a:gd name="T4" fmla="*/ 1 w 45"/>
                  <a:gd name="T5" fmla="*/ 0 h 50"/>
                  <a:gd name="T6" fmla="*/ 1 w 45"/>
                  <a:gd name="T7" fmla="*/ 0 h 50"/>
                  <a:gd name="T8" fmla="*/ 1 w 45"/>
                  <a:gd name="T9" fmla="*/ 0 h 50"/>
                  <a:gd name="T10" fmla="*/ 1 w 45"/>
                  <a:gd name="T11" fmla="*/ 0 h 50"/>
                  <a:gd name="T12" fmla="*/ 1 w 45"/>
                  <a:gd name="T13" fmla="*/ 0 h 50"/>
                  <a:gd name="T14" fmla="*/ 1 w 45"/>
                  <a:gd name="T15" fmla="*/ 0 h 50"/>
                  <a:gd name="T16" fmla="*/ 0 w 45"/>
                  <a:gd name="T17" fmla="*/ 0 h 50"/>
                  <a:gd name="T18" fmla="*/ 1 w 45"/>
                  <a:gd name="T19" fmla="*/ 0 h 50"/>
                  <a:gd name="T20" fmla="*/ 1 w 45"/>
                  <a:gd name="T21" fmla="*/ 0 h 50"/>
                  <a:gd name="T22" fmla="*/ 1 w 45"/>
                  <a:gd name="T23" fmla="*/ 0 h 50"/>
                  <a:gd name="T24" fmla="*/ 1 w 45"/>
                  <a:gd name="T25" fmla="*/ 0 h 50"/>
                  <a:gd name="T26" fmla="*/ 1 w 45"/>
                  <a:gd name="T27" fmla="*/ 0 h 50"/>
                  <a:gd name="T28" fmla="*/ 1 w 45"/>
                  <a:gd name="T29" fmla="*/ 0 h 50"/>
                  <a:gd name="T30" fmla="*/ 1 w 45"/>
                  <a:gd name="T31" fmla="*/ 0 h 50"/>
                  <a:gd name="T32" fmla="*/ 1 w 45"/>
                  <a:gd name="T33" fmla="*/ 0 h 5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5" h="50">
                    <a:moveTo>
                      <a:pt x="44" y="50"/>
                    </a:moveTo>
                    <a:lnTo>
                      <a:pt x="45" y="47"/>
                    </a:lnTo>
                    <a:lnTo>
                      <a:pt x="43" y="40"/>
                    </a:lnTo>
                    <a:lnTo>
                      <a:pt x="38" y="33"/>
                    </a:lnTo>
                    <a:lnTo>
                      <a:pt x="31" y="24"/>
                    </a:lnTo>
                    <a:lnTo>
                      <a:pt x="24" y="15"/>
                    </a:lnTo>
                    <a:lnTo>
                      <a:pt x="16" y="7"/>
                    </a:lnTo>
                    <a:lnTo>
                      <a:pt x="7" y="2"/>
                    </a:lnTo>
                    <a:lnTo>
                      <a:pt x="0" y="0"/>
                    </a:lnTo>
                    <a:lnTo>
                      <a:pt x="3" y="5"/>
                    </a:lnTo>
                    <a:lnTo>
                      <a:pt x="8" y="12"/>
                    </a:lnTo>
                    <a:lnTo>
                      <a:pt x="14" y="21"/>
                    </a:lnTo>
                    <a:lnTo>
                      <a:pt x="21" y="30"/>
                    </a:lnTo>
                    <a:lnTo>
                      <a:pt x="26" y="38"/>
                    </a:lnTo>
                    <a:lnTo>
                      <a:pt x="33" y="45"/>
                    </a:lnTo>
                    <a:lnTo>
                      <a:pt x="39" y="50"/>
                    </a:lnTo>
                    <a:lnTo>
                      <a:pt x="44" y="5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491" name="Freeform 47"/>
              <p:cNvSpPr>
                <a:spLocks/>
              </p:cNvSpPr>
              <p:nvPr/>
            </p:nvSpPr>
            <p:spPr bwMode="auto">
              <a:xfrm>
                <a:off x="537" y="73"/>
                <a:ext cx="17" cy="20"/>
              </a:xfrm>
              <a:custGeom>
                <a:avLst/>
                <a:gdLst>
                  <a:gd name="T0" fmla="*/ 1 w 34"/>
                  <a:gd name="T1" fmla="*/ 0 h 42"/>
                  <a:gd name="T2" fmla="*/ 1 w 34"/>
                  <a:gd name="T3" fmla="*/ 0 h 42"/>
                  <a:gd name="T4" fmla="*/ 1 w 34"/>
                  <a:gd name="T5" fmla="*/ 0 h 42"/>
                  <a:gd name="T6" fmla="*/ 1 w 34"/>
                  <a:gd name="T7" fmla="*/ 0 h 42"/>
                  <a:gd name="T8" fmla="*/ 1 w 34"/>
                  <a:gd name="T9" fmla="*/ 0 h 42"/>
                  <a:gd name="T10" fmla="*/ 1 w 34"/>
                  <a:gd name="T11" fmla="*/ 0 h 42"/>
                  <a:gd name="T12" fmla="*/ 1 w 34"/>
                  <a:gd name="T13" fmla="*/ 0 h 42"/>
                  <a:gd name="T14" fmla="*/ 1 w 34"/>
                  <a:gd name="T15" fmla="*/ 0 h 42"/>
                  <a:gd name="T16" fmla="*/ 0 w 34"/>
                  <a:gd name="T17" fmla="*/ 0 h 42"/>
                  <a:gd name="T18" fmla="*/ 1 w 34"/>
                  <a:gd name="T19" fmla="*/ 0 h 42"/>
                  <a:gd name="T20" fmla="*/ 1 w 34"/>
                  <a:gd name="T21" fmla="*/ 0 h 42"/>
                  <a:gd name="T22" fmla="*/ 1 w 34"/>
                  <a:gd name="T23" fmla="*/ 0 h 42"/>
                  <a:gd name="T24" fmla="*/ 1 w 34"/>
                  <a:gd name="T25" fmla="*/ 0 h 4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34" h="42">
                    <a:moveTo>
                      <a:pt x="32" y="42"/>
                    </a:moveTo>
                    <a:lnTo>
                      <a:pt x="34" y="39"/>
                    </a:lnTo>
                    <a:lnTo>
                      <a:pt x="33" y="34"/>
                    </a:lnTo>
                    <a:lnTo>
                      <a:pt x="29" y="27"/>
                    </a:lnTo>
                    <a:lnTo>
                      <a:pt x="24" y="19"/>
                    </a:lnTo>
                    <a:lnTo>
                      <a:pt x="18" y="12"/>
                    </a:lnTo>
                    <a:lnTo>
                      <a:pt x="12" y="6"/>
                    </a:lnTo>
                    <a:lnTo>
                      <a:pt x="5" y="1"/>
                    </a:lnTo>
                    <a:lnTo>
                      <a:pt x="0" y="0"/>
                    </a:lnTo>
                    <a:lnTo>
                      <a:pt x="6" y="9"/>
                    </a:lnTo>
                    <a:lnTo>
                      <a:pt x="14" y="23"/>
                    </a:lnTo>
                    <a:lnTo>
                      <a:pt x="24" y="36"/>
                    </a:lnTo>
                    <a:lnTo>
                      <a:pt x="32" y="4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492" name="Freeform 48"/>
              <p:cNvSpPr>
                <a:spLocks/>
              </p:cNvSpPr>
              <p:nvPr/>
            </p:nvSpPr>
            <p:spPr bwMode="auto">
              <a:xfrm>
                <a:off x="647" y="53"/>
                <a:ext cx="22" cy="3"/>
              </a:xfrm>
              <a:custGeom>
                <a:avLst/>
                <a:gdLst>
                  <a:gd name="T0" fmla="*/ 0 w 45"/>
                  <a:gd name="T1" fmla="*/ 0 h 7"/>
                  <a:gd name="T2" fmla="*/ 0 w 45"/>
                  <a:gd name="T3" fmla="*/ 0 h 7"/>
                  <a:gd name="T4" fmla="*/ 0 w 45"/>
                  <a:gd name="T5" fmla="*/ 0 h 7"/>
                  <a:gd name="T6" fmla="*/ 0 w 45"/>
                  <a:gd name="T7" fmla="*/ 0 h 7"/>
                  <a:gd name="T8" fmla="*/ 0 w 45"/>
                  <a:gd name="T9" fmla="*/ 0 h 7"/>
                  <a:gd name="T10" fmla="*/ 0 w 45"/>
                  <a:gd name="T11" fmla="*/ 0 h 7"/>
                  <a:gd name="T12" fmla="*/ 0 w 45"/>
                  <a:gd name="T13" fmla="*/ 0 h 7"/>
                  <a:gd name="T14" fmla="*/ 0 w 45"/>
                  <a:gd name="T15" fmla="*/ 0 h 7"/>
                  <a:gd name="T16" fmla="*/ 0 w 45"/>
                  <a:gd name="T17" fmla="*/ 0 h 7"/>
                  <a:gd name="T18" fmla="*/ 0 w 45"/>
                  <a:gd name="T19" fmla="*/ 0 h 7"/>
                  <a:gd name="T20" fmla="*/ 0 w 45"/>
                  <a:gd name="T21" fmla="*/ 0 h 7"/>
                  <a:gd name="T22" fmla="*/ 0 w 45"/>
                  <a:gd name="T23" fmla="*/ 0 h 7"/>
                  <a:gd name="T24" fmla="*/ 0 w 45"/>
                  <a:gd name="T25" fmla="*/ 0 h 7"/>
                  <a:gd name="T26" fmla="*/ 0 w 45"/>
                  <a:gd name="T27" fmla="*/ 0 h 7"/>
                  <a:gd name="T28" fmla="*/ 0 w 45"/>
                  <a:gd name="T29" fmla="*/ 0 h 7"/>
                  <a:gd name="T30" fmla="*/ 0 w 45"/>
                  <a:gd name="T31" fmla="*/ 0 h 7"/>
                  <a:gd name="T32" fmla="*/ 0 w 45"/>
                  <a:gd name="T33" fmla="*/ 0 h 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5" h="7">
                    <a:moveTo>
                      <a:pt x="0" y="6"/>
                    </a:moveTo>
                    <a:lnTo>
                      <a:pt x="4" y="6"/>
                    </a:lnTo>
                    <a:lnTo>
                      <a:pt x="10" y="5"/>
                    </a:lnTo>
                    <a:lnTo>
                      <a:pt x="16" y="4"/>
                    </a:lnTo>
                    <a:lnTo>
                      <a:pt x="24" y="2"/>
                    </a:lnTo>
                    <a:lnTo>
                      <a:pt x="33" y="1"/>
                    </a:lnTo>
                    <a:lnTo>
                      <a:pt x="39" y="0"/>
                    </a:lnTo>
                    <a:lnTo>
                      <a:pt x="44" y="0"/>
                    </a:lnTo>
                    <a:lnTo>
                      <a:pt x="45" y="2"/>
                    </a:lnTo>
                    <a:lnTo>
                      <a:pt x="44" y="5"/>
                    </a:lnTo>
                    <a:lnTo>
                      <a:pt x="39" y="7"/>
                    </a:lnTo>
                    <a:lnTo>
                      <a:pt x="34" y="7"/>
                    </a:lnTo>
                    <a:lnTo>
                      <a:pt x="27" y="7"/>
                    </a:lnTo>
                    <a:lnTo>
                      <a:pt x="19" y="7"/>
                    </a:lnTo>
                    <a:lnTo>
                      <a:pt x="11" y="7"/>
                    </a:lnTo>
                    <a:lnTo>
                      <a:pt x="5" y="6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493" name="Freeform 49"/>
              <p:cNvSpPr>
                <a:spLocks/>
              </p:cNvSpPr>
              <p:nvPr/>
            </p:nvSpPr>
            <p:spPr bwMode="auto">
              <a:xfrm>
                <a:off x="621" y="28"/>
                <a:ext cx="30" cy="27"/>
              </a:xfrm>
              <a:custGeom>
                <a:avLst/>
                <a:gdLst>
                  <a:gd name="T0" fmla="*/ 0 w 60"/>
                  <a:gd name="T1" fmla="*/ 0 h 55"/>
                  <a:gd name="T2" fmla="*/ 1 w 60"/>
                  <a:gd name="T3" fmla="*/ 0 h 55"/>
                  <a:gd name="T4" fmla="*/ 1 w 60"/>
                  <a:gd name="T5" fmla="*/ 0 h 55"/>
                  <a:gd name="T6" fmla="*/ 1 w 60"/>
                  <a:gd name="T7" fmla="*/ 0 h 55"/>
                  <a:gd name="T8" fmla="*/ 1 w 60"/>
                  <a:gd name="T9" fmla="*/ 0 h 55"/>
                  <a:gd name="T10" fmla="*/ 1 w 60"/>
                  <a:gd name="T11" fmla="*/ 0 h 55"/>
                  <a:gd name="T12" fmla="*/ 1 w 60"/>
                  <a:gd name="T13" fmla="*/ 0 h 55"/>
                  <a:gd name="T14" fmla="*/ 1 w 60"/>
                  <a:gd name="T15" fmla="*/ 0 h 55"/>
                  <a:gd name="T16" fmla="*/ 1 w 60"/>
                  <a:gd name="T17" fmla="*/ 0 h 55"/>
                  <a:gd name="T18" fmla="*/ 1 w 60"/>
                  <a:gd name="T19" fmla="*/ 0 h 55"/>
                  <a:gd name="T20" fmla="*/ 1 w 60"/>
                  <a:gd name="T21" fmla="*/ 0 h 55"/>
                  <a:gd name="T22" fmla="*/ 1 w 60"/>
                  <a:gd name="T23" fmla="*/ 0 h 55"/>
                  <a:gd name="T24" fmla="*/ 1 w 60"/>
                  <a:gd name="T25" fmla="*/ 0 h 55"/>
                  <a:gd name="T26" fmla="*/ 1 w 60"/>
                  <a:gd name="T27" fmla="*/ 0 h 55"/>
                  <a:gd name="T28" fmla="*/ 1 w 60"/>
                  <a:gd name="T29" fmla="*/ 0 h 55"/>
                  <a:gd name="T30" fmla="*/ 1 w 60"/>
                  <a:gd name="T31" fmla="*/ 0 h 55"/>
                  <a:gd name="T32" fmla="*/ 0 w 60"/>
                  <a:gd name="T33" fmla="*/ 0 h 5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60" h="55">
                    <a:moveTo>
                      <a:pt x="0" y="55"/>
                    </a:moveTo>
                    <a:lnTo>
                      <a:pt x="7" y="51"/>
                    </a:lnTo>
                    <a:lnTo>
                      <a:pt x="17" y="44"/>
                    </a:lnTo>
                    <a:lnTo>
                      <a:pt x="28" y="36"/>
                    </a:lnTo>
                    <a:lnTo>
                      <a:pt x="40" y="27"/>
                    </a:lnTo>
                    <a:lnTo>
                      <a:pt x="49" y="19"/>
                    </a:lnTo>
                    <a:lnTo>
                      <a:pt x="57" y="11"/>
                    </a:lnTo>
                    <a:lnTo>
                      <a:pt x="60" y="4"/>
                    </a:lnTo>
                    <a:lnTo>
                      <a:pt x="59" y="0"/>
                    </a:lnTo>
                    <a:lnTo>
                      <a:pt x="55" y="0"/>
                    </a:lnTo>
                    <a:lnTo>
                      <a:pt x="48" y="5"/>
                    </a:lnTo>
                    <a:lnTo>
                      <a:pt x="40" y="12"/>
                    </a:lnTo>
                    <a:lnTo>
                      <a:pt x="32" y="22"/>
                    </a:lnTo>
                    <a:lnTo>
                      <a:pt x="22" y="32"/>
                    </a:lnTo>
                    <a:lnTo>
                      <a:pt x="14" y="42"/>
                    </a:lnTo>
                    <a:lnTo>
                      <a:pt x="6" y="50"/>
                    </a:lnTo>
                    <a:lnTo>
                      <a:pt x="0" y="55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494" name="Freeform 50"/>
              <p:cNvSpPr>
                <a:spLocks/>
              </p:cNvSpPr>
              <p:nvPr/>
            </p:nvSpPr>
            <p:spPr bwMode="auto">
              <a:xfrm>
                <a:off x="610" y="28"/>
                <a:ext cx="27" cy="28"/>
              </a:xfrm>
              <a:custGeom>
                <a:avLst/>
                <a:gdLst>
                  <a:gd name="T0" fmla="*/ 0 w 54"/>
                  <a:gd name="T1" fmla="*/ 0 h 57"/>
                  <a:gd name="T2" fmla="*/ 1 w 54"/>
                  <a:gd name="T3" fmla="*/ 0 h 57"/>
                  <a:gd name="T4" fmla="*/ 1 w 54"/>
                  <a:gd name="T5" fmla="*/ 0 h 57"/>
                  <a:gd name="T6" fmla="*/ 1 w 54"/>
                  <a:gd name="T7" fmla="*/ 0 h 57"/>
                  <a:gd name="T8" fmla="*/ 1 w 54"/>
                  <a:gd name="T9" fmla="*/ 0 h 57"/>
                  <a:gd name="T10" fmla="*/ 1 w 54"/>
                  <a:gd name="T11" fmla="*/ 0 h 57"/>
                  <a:gd name="T12" fmla="*/ 1 w 54"/>
                  <a:gd name="T13" fmla="*/ 0 h 57"/>
                  <a:gd name="T14" fmla="*/ 1 w 54"/>
                  <a:gd name="T15" fmla="*/ 0 h 57"/>
                  <a:gd name="T16" fmla="*/ 1 w 54"/>
                  <a:gd name="T17" fmla="*/ 0 h 57"/>
                  <a:gd name="T18" fmla="*/ 1 w 54"/>
                  <a:gd name="T19" fmla="*/ 0 h 57"/>
                  <a:gd name="T20" fmla="*/ 1 w 54"/>
                  <a:gd name="T21" fmla="*/ 0 h 57"/>
                  <a:gd name="T22" fmla="*/ 1 w 54"/>
                  <a:gd name="T23" fmla="*/ 0 h 57"/>
                  <a:gd name="T24" fmla="*/ 1 w 54"/>
                  <a:gd name="T25" fmla="*/ 0 h 57"/>
                  <a:gd name="T26" fmla="*/ 1 w 54"/>
                  <a:gd name="T27" fmla="*/ 0 h 57"/>
                  <a:gd name="T28" fmla="*/ 1 w 54"/>
                  <a:gd name="T29" fmla="*/ 0 h 57"/>
                  <a:gd name="T30" fmla="*/ 1 w 54"/>
                  <a:gd name="T31" fmla="*/ 0 h 57"/>
                  <a:gd name="T32" fmla="*/ 0 w 54"/>
                  <a:gd name="T33" fmla="*/ 0 h 5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4" h="57">
                    <a:moveTo>
                      <a:pt x="0" y="57"/>
                    </a:moveTo>
                    <a:lnTo>
                      <a:pt x="7" y="52"/>
                    </a:lnTo>
                    <a:lnTo>
                      <a:pt x="16" y="44"/>
                    </a:lnTo>
                    <a:lnTo>
                      <a:pt x="25" y="36"/>
                    </a:lnTo>
                    <a:lnTo>
                      <a:pt x="35" y="26"/>
                    </a:lnTo>
                    <a:lnTo>
                      <a:pt x="45" y="17"/>
                    </a:lnTo>
                    <a:lnTo>
                      <a:pt x="51" y="9"/>
                    </a:lnTo>
                    <a:lnTo>
                      <a:pt x="54" y="3"/>
                    </a:lnTo>
                    <a:lnTo>
                      <a:pt x="53" y="0"/>
                    </a:lnTo>
                    <a:lnTo>
                      <a:pt x="47" y="3"/>
                    </a:lnTo>
                    <a:lnTo>
                      <a:pt x="40" y="9"/>
                    </a:lnTo>
                    <a:lnTo>
                      <a:pt x="33" y="17"/>
                    </a:lnTo>
                    <a:lnTo>
                      <a:pt x="25" y="27"/>
                    </a:lnTo>
                    <a:lnTo>
                      <a:pt x="17" y="36"/>
                    </a:lnTo>
                    <a:lnTo>
                      <a:pt x="10" y="47"/>
                    </a:lnTo>
                    <a:lnTo>
                      <a:pt x="4" y="54"/>
                    </a:lnTo>
                    <a:lnTo>
                      <a:pt x="0" y="57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495" name="Freeform 51"/>
              <p:cNvSpPr>
                <a:spLocks/>
              </p:cNvSpPr>
              <p:nvPr/>
            </p:nvSpPr>
            <p:spPr bwMode="auto">
              <a:xfrm>
                <a:off x="597" y="28"/>
                <a:ext cx="24" cy="30"/>
              </a:xfrm>
              <a:custGeom>
                <a:avLst/>
                <a:gdLst>
                  <a:gd name="T0" fmla="*/ 0 w 47"/>
                  <a:gd name="T1" fmla="*/ 1 h 60"/>
                  <a:gd name="T2" fmla="*/ 1 w 47"/>
                  <a:gd name="T3" fmla="*/ 1 h 60"/>
                  <a:gd name="T4" fmla="*/ 1 w 47"/>
                  <a:gd name="T5" fmla="*/ 1 h 60"/>
                  <a:gd name="T6" fmla="*/ 1 w 47"/>
                  <a:gd name="T7" fmla="*/ 1 h 60"/>
                  <a:gd name="T8" fmla="*/ 1 w 47"/>
                  <a:gd name="T9" fmla="*/ 1 h 60"/>
                  <a:gd name="T10" fmla="*/ 1 w 47"/>
                  <a:gd name="T11" fmla="*/ 1 h 60"/>
                  <a:gd name="T12" fmla="*/ 1 w 47"/>
                  <a:gd name="T13" fmla="*/ 1 h 60"/>
                  <a:gd name="T14" fmla="*/ 1 w 47"/>
                  <a:gd name="T15" fmla="*/ 1 h 60"/>
                  <a:gd name="T16" fmla="*/ 1 w 47"/>
                  <a:gd name="T17" fmla="*/ 0 h 60"/>
                  <a:gd name="T18" fmla="*/ 1 w 47"/>
                  <a:gd name="T19" fmla="*/ 1 h 60"/>
                  <a:gd name="T20" fmla="*/ 1 w 47"/>
                  <a:gd name="T21" fmla="*/ 1 h 60"/>
                  <a:gd name="T22" fmla="*/ 1 w 47"/>
                  <a:gd name="T23" fmla="*/ 1 h 60"/>
                  <a:gd name="T24" fmla="*/ 1 w 47"/>
                  <a:gd name="T25" fmla="*/ 1 h 60"/>
                  <a:gd name="T26" fmla="*/ 1 w 47"/>
                  <a:gd name="T27" fmla="*/ 1 h 60"/>
                  <a:gd name="T28" fmla="*/ 1 w 47"/>
                  <a:gd name="T29" fmla="*/ 1 h 60"/>
                  <a:gd name="T30" fmla="*/ 1 w 47"/>
                  <a:gd name="T31" fmla="*/ 1 h 60"/>
                  <a:gd name="T32" fmla="*/ 0 w 47"/>
                  <a:gd name="T33" fmla="*/ 1 h 6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7" h="60">
                    <a:moveTo>
                      <a:pt x="0" y="60"/>
                    </a:moveTo>
                    <a:lnTo>
                      <a:pt x="7" y="55"/>
                    </a:lnTo>
                    <a:lnTo>
                      <a:pt x="16" y="46"/>
                    </a:lnTo>
                    <a:lnTo>
                      <a:pt x="26" y="36"/>
                    </a:lnTo>
                    <a:lnTo>
                      <a:pt x="34" y="27"/>
                    </a:lnTo>
                    <a:lnTo>
                      <a:pt x="41" y="16"/>
                    </a:lnTo>
                    <a:lnTo>
                      <a:pt x="46" y="8"/>
                    </a:lnTo>
                    <a:lnTo>
                      <a:pt x="47" y="3"/>
                    </a:lnTo>
                    <a:lnTo>
                      <a:pt x="46" y="0"/>
                    </a:lnTo>
                    <a:lnTo>
                      <a:pt x="42" y="3"/>
                    </a:lnTo>
                    <a:lnTo>
                      <a:pt x="36" y="8"/>
                    </a:lnTo>
                    <a:lnTo>
                      <a:pt x="30" y="16"/>
                    </a:lnTo>
                    <a:lnTo>
                      <a:pt x="23" y="27"/>
                    </a:lnTo>
                    <a:lnTo>
                      <a:pt x="18" y="38"/>
                    </a:lnTo>
                    <a:lnTo>
                      <a:pt x="11" y="48"/>
                    </a:lnTo>
                    <a:lnTo>
                      <a:pt x="5" y="56"/>
                    </a:lnTo>
                    <a:lnTo>
                      <a:pt x="0" y="6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496" name="Freeform 52"/>
              <p:cNvSpPr>
                <a:spLocks/>
              </p:cNvSpPr>
              <p:nvPr/>
            </p:nvSpPr>
            <p:spPr bwMode="auto">
              <a:xfrm>
                <a:off x="584" y="33"/>
                <a:ext cx="18" cy="28"/>
              </a:xfrm>
              <a:custGeom>
                <a:avLst/>
                <a:gdLst>
                  <a:gd name="T0" fmla="*/ 0 w 36"/>
                  <a:gd name="T1" fmla="*/ 1 h 55"/>
                  <a:gd name="T2" fmla="*/ 1 w 36"/>
                  <a:gd name="T3" fmla="*/ 1 h 55"/>
                  <a:gd name="T4" fmla="*/ 1 w 36"/>
                  <a:gd name="T5" fmla="*/ 1 h 55"/>
                  <a:gd name="T6" fmla="*/ 1 w 36"/>
                  <a:gd name="T7" fmla="*/ 1 h 55"/>
                  <a:gd name="T8" fmla="*/ 1 w 36"/>
                  <a:gd name="T9" fmla="*/ 1 h 55"/>
                  <a:gd name="T10" fmla="*/ 1 w 36"/>
                  <a:gd name="T11" fmla="*/ 1 h 55"/>
                  <a:gd name="T12" fmla="*/ 1 w 36"/>
                  <a:gd name="T13" fmla="*/ 1 h 55"/>
                  <a:gd name="T14" fmla="*/ 1 w 36"/>
                  <a:gd name="T15" fmla="*/ 1 h 55"/>
                  <a:gd name="T16" fmla="*/ 1 w 36"/>
                  <a:gd name="T17" fmla="*/ 0 h 55"/>
                  <a:gd name="T18" fmla="*/ 1 w 36"/>
                  <a:gd name="T19" fmla="*/ 1 h 55"/>
                  <a:gd name="T20" fmla="*/ 1 w 36"/>
                  <a:gd name="T21" fmla="*/ 1 h 55"/>
                  <a:gd name="T22" fmla="*/ 1 w 36"/>
                  <a:gd name="T23" fmla="*/ 1 h 55"/>
                  <a:gd name="T24" fmla="*/ 0 w 36"/>
                  <a:gd name="T25" fmla="*/ 1 h 55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36" h="55">
                    <a:moveTo>
                      <a:pt x="0" y="55"/>
                    </a:moveTo>
                    <a:lnTo>
                      <a:pt x="6" y="50"/>
                    </a:lnTo>
                    <a:lnTo>
                      <a:pt x="13" y="42"/>
                    </a:lnTo>
                    <a:lnTo>
                      <a:pt x="19" y="33"/>
                    </a:lnTo>
                    <a:lnTo>
                      <a:pt x="26" y="24"/>
                    </a:lnTo>
                    <a:lnTo>
                      <a:pt x="32" y="15"/>
                    </a:lnTo>
                    <a:lnTo>
                      <a:pt x="36" y="7"/>
                    </a:lnTo>
                    <a:lnTo>
                      <a:pt x="36" y="2"/>
                    </a:lnTo>
                    <a:lnTo>
                      <a:pt x="32" y="0"/>
                    </a:lnTo>
                    <a:lnTo>
                      <a:pt x="22" y="8"/>
                    </a:lnTo>
                    <a:lnTo>
                      <a:pt x="15" y="24"/>
                    </a:lnTo>
                    <a:lnTo>
                      <a:pt x="7" y="42"/>
                    </a:lnTo>
                    <a:lnTo>
                      <a:pt x="0" y="55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497" name="Freeform 53"/>
              <p:cNvSpPr>
                <a:spLocks/>
              </p:cNvSpPr>
              <p:nvPr/>
            </p:nvSpPr>
            <p:spPr bwMode="auto">
              <a:xfrm>
                <a:off x="571" y="36"/>
                <a:ext cx="16" cy="27"/>
              </a:xfrm>
              <a:custGeom>
                <a:avLst/>
                <a:gdLst>
                  <a:gd name="T0" fmla="*/ 0 w 33"/>
                  <a:gd name="T1" fmla="*/ 1 h 53"/>
                  <a:gd name="T2" fmla="*/ 0 w 33"/>
                  <a:gd name="T3" fmla="*/ 1 h 53"/>
                  <a:gd name="T4" fmla="*/ 0 w 33"/>
                  <a:gd name="T5" fmla="*/ 1 h 53"/>
                  <a:gd name="T6" fmla="*/ 0 w 33"/>
                  <a:gd name="T7" fmla="*/ 1 h 53"/>
                  <a:gd name="T8" fmla="*/ 0 w 33"/>
                  <a:gd name="T9" fmla="*/ 1 h 53"/>
                  <a:gd name="T10" fmla="*/ 0 w 33"/>
                  <a:gd name="T11" fmla="*/ 1 h 53"/>
                  <a:gd name="T12" fmla="*/ 0 w 33"/>
                  <a:gd name="T13" fmla="*/ 1 h 53"/>
                  <a:gd name="T14" fmla="*/ 0 w 33"/>
                  <a:gd name="T15" fmla="*/ 0 h 53"/>
                  <a:gd name="T16" fmla="*/ 0 w 33"/>
                  <a:gd name="T17" fmla="*/ 0 h 53"/>
                  <a:gd name="T18" fmla="*/ 0 w 33"/>
                  <a:gd name="T19" fmla="*/ 1 h 53"/>
                  <a:gd name="T20" fmla="*/ 0 w 33"/>
                  <a:gd name="T21" fmla="*/ 1 h 53"/>
                  <a:gd name="T22" fmla="*/ 0 w 33"/>
                  <a:gd name="T23" fmla="*/ 1 h 53"/>
                  <a:gd name="T24" fmla="*/ 0 w 33"/>
                  <a:gd name="T25" fmla="*/ 1 h 5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33" h="53">
                    <a:moveTo>
                      <a:pt x="0" y="53"/>
                    </a:moveTo>
                    <a:lnTo>
                      <a:pt x="5" y="48"/>
                    </a:lnTo>
                    <a:lnTo>
                      <a:pt x="11" y="40"/>
                    </a:lnTo>
                    <a:lnTo>
                      <a:pt x="16" y="31"/>
                    </a:lnTo>
                    <a:lnTo>
                      <a:pt x="23" y="20"/>
                    </a:lnTo>
                    <a:lnTo>
                      <a:pt x="28" y="12"/>
                    </a:lnTo>
                    <a:lnTo>
                      <a:pt x="31" y="4"/>
                    </a:lnTo>
                    <a:lnTo>
                      <a:pt x="33" y="0"/>
                    </a:lnTo>
                    <a:lnTo>
                      <a:pt x="29" y="0"/>
                    </a:lnTo>
                    <a:lnTo>
                      <a:pt x="19" y="9"/>
                    </a:lnTo>
                    <a:lnTo>
                      <a:pt x="11" y="25"/>
                    </a:lnTo>
                    <a:lnTo>
                      <a:pt x="5" y="42"/>
                    </a:lnTo>
                    <a:lnTo>
                      <a:pt x="0" y="5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498" name="Freeform 54"/>
              <p:cNvSpPr>
                <a:spLocks/>
              </p:cNvSpPr>
              <p:nvPr/>
            </p:nvSpPr>
            <p:spPr bwMode="auto">
              <a:xfrm>
                <a:off x="557" y="43"/>
                <a:ext cx="8" cy="23"/>
              </a:xfrm>
              <a:custGeom>
                <a:avLst/>
                <a:gdLst>
                  <a:gd name="T0" fmla="*/ 0 w 16"/>
                  <a:gd name="T1" fmla="*/ 0 h 47"/>
                  <a:gd name="T2" fmla="*/ 1 w 16"/>
                  <a:gd name="T3" fmla="*/ 0 h 47"/>
                  <a:gd name="T4" fmla="*/ 1 w 16"/>
                  <a:gd name="T5" fmla="*/ 0 h 47"/>
                  <a:gd name="T6" fmla="*/ 1 w 16"/>
                  <a:gd name="T7" fmla="*/ 0 h 47"/>
                  <a:gd name="T8" fmla="*/ 1 w 16"/>
                  <a:gd name="T9" fmla="*/ 0 h 47"/>
                  <a:gd name="T10" fmla="*/ 1 w 16"/>
                  <a:gd name="T11" fmla="*/ 0 h 47"/>
                  <a:gd name="T12" fmla="*/ 1 w 16"/>
                  <a:gd name="T13" fmla="*/ 0 h 47"/>
                  <a:gd name="T14" fmla="*/ 1 w 16"/>
                  <a:gd name="T15" fmla="*/ 0 h 47"/>
                  <a:gd name="T16" fmla="*/ 0 w 16"/>
                  <a:gd name="T17" fmla="*/ 0 h 4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6" h="47">
                    <a:moveTo>
                      <a:pt x="0" y="47"/>
                    </a:moveTo>
                    <a:lnTo>
                      <a:pt x="8" y="34"/>
                    </a:lnTo>
                    <a:lnTo>
                      <a:pt x="14" y="18"/>
                    </a:lnTo>
                    <a:lnTo>
                      <a:pt x="16" y="5"/>
                    </a:lnTo>
                    <a:lnTo>
                      <a:pt x="10" y="0"/>
                    </a:lnTo>
                    <a:lnTo>
                      <a:pt x="3" y="7"/>
                    </a:lnTo>
                    <a:lnTo>
                      <a:pt x="2" y="20"/>
                    </a:lnTo>
                    <a:lnTo>
                      <a:pt x="2" y="35"/>
                    </a:lnTo>
                    <a:lnTo>
                      <a:pt x="0" y="47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499" name="Freeform 55"/>
              <p:cNvSpPr>
                <a:spLocks/>
              </p:cNvSpPr>
              <p:nvPr/>
            </p:nvSpPr>
            <p:spPr bwMode="auto">
              <a:xfrm>
                <a:off x="546" y="50"/>
                <a:ext cx="4" cy="20"/>
              </a:xfrm>
              <a:custGeom>
                <a:avLst/>
                <a:gdLst>
                  <a:gd name="T0" fmla="*/ 0 w 9"/>
                  <a:gd name="T1" fmla="*/ 0 h 41"/>
                  <a:gd name="T2" fmla="*/ 0 w 9"/>
                  <a:gd name="T3" fmla="*/ 0 h 41"/>
                  <a:gd name="T4" fmla="*/ 0 w 9"/>
                  <a:gd name="T5" fmla="*/ 0 h 41"/>
                  <a:gd name="T6" fmla="*/ 0 w 9"/>
                  <a:gd name="T7" fmla="*/ 0 h 41"/>
                  <a:gd name="T8" fmla="*/ 0 w 9"/>
                  <a:gd name="T9" fmla="*/ 0 h 41"/>
                  <a:gd name="T10" fmla="*/ 0 w 9"/>
                  <a:gd name="T11" fmla="*/ 0 h 41"/>
                  <a:gd name="T12" fmla="*/ 0 w 9"/>
                  <a:gd name="T13" fmla="*/ 0 h 41"/>
                  <a:gd name="T14" fmla="*/ 0 w 9"/>
                  <a:gd name="T15" fmla="*/ 0 h 41"/>
                  <a:gd name="T16" fmla="*/ 0 w 9"/>
                  <a:gd name="T17" fmla="*/ 0 h 4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9" h="41">
                    <a:moveTo>
                      <a:pt x="2" y="41"/>
                    </a:moveTo>
                    <a:lnTo>
                      <a:pt x="6" y="30"/>
                    </a:lnTo>
                    <a:lnTo>
                      <a:pt x="9" y="16"/>
                    </a:lnTo>
                    <a:lnTo>
                      <a:pt x="9" y="4"/>
                    </a:lnTo>
                    <a:lnTo>
                      <a:pt x="4" y="0"/>
                    </a:lnTo>
                    <a:lnTo>
                      <a:pt x="0" y="6"/>
                    </a:lnTo>
                    <a:lnTo>
                      <a:pt x="1" y="16"/>
                    </a:lnTo>
                    <a:lnTo>
                      <a:pt x="2" y="29"/>
                    </a:lnTo>
                    <a:lnTo>
                      <a:pt x="2" y="4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00" name="Freeform 56"/>
              <p:cNvSpPr>
                <a:spLocks/>
              </p:cNvSpPr>
              <p:nvPr/>
            </p:nvSpPr>
            <p:spPr bwMode="auto">
              <a:xfrm>
                <a:off x="534" y="54"/>
                <a:ext cx="6" cy="19"/>
              </a:xfrm>
              <a:custGeom>
                <a:avLst/>
                <a:gdLst>
                  <a:gd name="T0" fmla="*/ 1 w 11"/>
                  <a:gd name="T1" fmla="*/ 0 h 39"/>
                  <a:gd name="T2" fmla="*/ 1 w 11"/>
                  <a:gd name="T3" fmla="*/ 0 h 39"/>
                  <a:gd name="T4" fmla="*/ 1 w 11"/>
                  <a:gd name="T5" fmla="*/ 0 h 39"/>
                  <a:gd name="T6" fmla="*/ 1 w 11"/>
                  <a:gd name="T7" fmla="*/ 0 h 39"/>
                  <a:gd name="T8" fmla="*/ 1 w 11"/>
                  <a:gd name="T9" fmla="*/ 0 h 39"/>
                  <a:gd name="T10" fmla="*/ 0 w 11"/>
                  <a:gd name="T11" fmla="*/ 0 h 39"/>
                  <a:gd name="T12" fmla="*/ 1 w 11"/>
                  <a:gd name="T13" fmla="*/ 0 h 39"/>
                  <a:gd name="T14" fmla="*/ 1 w 11"/>
                  <a:gd name="T15" fmla="*/ 0 h 39"/>
                  <a:gd name="T16" fmla="*/ 1 w 11"/>
                  <a:gd name="T17" fmla="*/ 0 h 39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1" h="39">
                    <a:moveTo>
                      <a:pt x="8" y="39"/>
                    </a:moveTo>
                    <a:lnTo>
                      <a:pt x="10" y="30"/>
                    </a:lnTo>
                    <a:lnTo>
                      <a:pt x="11" y="18"/>
                    </a:lnTo>
                    <a:lnTo>
                      <a:pt x="9" y="5"/>
                    </a:lnTo>
                    <a:lnTo>
                      <a:pt x="3" y="0"/>
                    </a:lnTo>
                    <a:lnTo>
                      <a:pt x="0" y="5"/>
                    </a:lnTo>
                    <a:lnTo>
                      <a:pt x="2" y="14"/>
                    </a:lnTo>
                    <a:lnTo>
                      <a:pt x="5" y="27"/>
                    </a:lnTo>
                    <a:lnTo>
                      <a:pt x="8" y="39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01" name="Freeform 57"/>
              <p:cNvSpPr>
                <a:spLocks/>
              </p:cNvSpPr>
              <p:nvPr/>
            </p:nvSpPr>
            <p:spPr bwMode="auto">
              <a:xfrm>
                <a:off x="525" y="61"/>
                <a:ext cx="5" cy="19"/>
              </a:xfrm>
              <a:custGeom>
                <a:avLst/>
                <a:gdLst>
                  <a:gd name="T0" fmla="*/ 0 w 12"/>
                  <a:gd name="T1" fmla="*/ 1 h 38"/>
                  <a:gd name="T2" fmla="*/ 0 w 12"/>
                  <a:gd name="T3" fmla="*/ 1 h 38"/>
                  <a:gd name="T4" fmla="*/ 0 w 12"/>
                  <a:gd name="T5" fmla="*/ 1 h 38"/>
                  <a:gd name="T6" fmla="*/ 0 w 12"/>
                  <a:gd name="T7" fmla="*/ 1 h 38"/>
                  <a:gd name="T8" fmla="*/ 0 w 12"/>
                  <a:gd name="T9" fmla="*/ 0 h 38"/>
                  <a:gd name="T10" fmla="*/ 0 w 12"/>
                  <a:gd name="T11" fmla="*/ 1 h 38"/>
                  <a:gd name="T12" fmla="*/ 0 w 12"/>
                  <a:gd name="T13" fmla="*/ 1 h 38"/>
                  <a:gd name="T14" fmla="*/ 0 w 12"/>
                  <a:gd name="T15" fmla="*/ 1 h 38"/>
                  <a:gd name="T16" fmla="*/ 0 w 12"/>
                  <a:gd name="T17" fmla="*/ 1 h 3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2" h="38">
                    <a:moveTo>
                      <a:pt x="1" y="38"/>
                    </a:moveTo>
                    <a:lnTo>
                      <a:pt x="7" y="32"/>
                    </a:lnTo>
                    <a:lnTo>
                      <a:pt x="12" y="21"/>
                    </a:lnTo>
                    <a:lnTo>
                      <a:pt x="12" y="8"/>
                    </a:lnTo>
                    <a:lnTo>
                      <a:pt x="6" y="0"/>
                    </a:lnTo>
                    <a:lnTo>
                      <a:pt x="0" y="4"/>
                    </a:lnTo>
                    <a:lnTo>
                      <a:pt x="0" y="14"/>
                    </a:lnTo>
                    <a:lnTo>
                      <a:pt x="1" y="28"/>
                    </a:lnTo>
                    <a:lnTo>
                      <a:pt x="1" y="38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02" name="Freeform 58"/>
              <p:cNvSpPr>
                <a:spLocks/>
              </p:cNvSpPr>
              <p:nvPr/>
            </p:nvSpPr>
            <p:spPr bwMode="auto">
              <a:xfrm>
                <a:off x="518" y="63"/>
                <a:ext cx="5" cy="21"/>
              </a:xfrm>
              <a:custGeom>
                <a:avLst/>
                <a:gdLst>
                  <a:gd name="T0" fmla="*/ 0 w 11"/>
                  <a:gd name="T1" fmla="*/ 1 h 42"/>
                  <a:gd name="T2" fmla="*/ 0 w 11"/>
                  <a:gd name="T3" fmla="*/ 1 h 42"/>
                  <a:gd name="T4" fmla="*/ 0 w 11"/>
                  <a:gd name="T5" fmla="*/ 1 h 42"/>
                  <a:gd name="T6" fmla="*/ 0 w 11"/>
                  <a:gd name="T7" fmla="*/ 1 h 42"/>
                  <a:gd name="T8" fmla="*/ 0 w 11"/>
                  <a:gd name="T9" fmla="*/ 0 h 42"/>
                  <a:gd name="T10" fmla="*/ 0 w 11"/>
                  <a:gd name="T11" fmla="*/ 1 h 42"/>
                  <a:gd name="T12" fmla="*/ 0 w 11"/>
                  <a:gd name="T13" fmla="*/ 1 h 42"/>
                  <a:gd name="T14" fmla="*/ 0 w 11"/>
                  <a:gd name="T15" fmla="*/ 1 h 42"/>
                  <a:gd name="T16" fmla="*/ 0 w 11"/>
                  <a:gd name="T17" fmla="*/ 1 h 4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1" h="42">
                    <a:moveTo>
                      <a:pt x="4" y="42"/>
                    </a:moveTo>
                    <a:lnTo>
                      <a:pt x="7" y="33"/>
                    </a:lnTo>
                    <a:lnTo>
                      <a:pt x="11" y="20"/>
                    </a:lnTo>
                    <a:lnTo>
                      <a:pt x="11" y="8"/>
                    </a:lnTo>
                    <a:lnTo>
                      <a:pt x="6" y="0"/>
                    </a:lnTo>
                    <a:lnTo>
                      <a:pt x="0" y="3"/>
                    </a:lnTo>
                    <a:lnTo>
                      <a:pt x="0" y="16"/>
                    </a:lnTo>
                    <a:lnTo>
                      <a:pt x="1" y="32"/>
                    </a:lnTo>
                    <a:lnTo>
                      <a:pt x="4" y="4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03" name="Freeform 59"/>
              <p:cNvSpPr>
                <a:spLocks/>
              </p:cNvSpPr>
              <p:nvPr/>
            </p:nvSpPr>
            <p:spPr bwMode="auto">
              <a:xfrm>
                <a:off x="633" y="33"/>
                <a:ext cx="31" cy="22"/>
              </a:xfrm>
              <a:custGeom>
                <a:avLst/>
                <a:gdLst>
                  <a:gd name="T0" fmla="*/ 1 w 62"/>
                  <a:gd name="T1" fmla="*/ 0 h 45"/>
                  <a:gd name="T2" fmla="*/ 1 w 62"/>
                  <a:gd name="T3" fmla="*/ 0 h 45"/>
                  <a:gd name="T4" fmla="*/ 1 w 62"/>
                  <a:gd name="T5" fmla="*/ 0 h 45"/>
                  <a:gd name="T6" fmla="*/ 1 w 62"/>
                  <a:gd name="T7" fmla="*/ 0 h 45"/>
                  <a:gd name="T8" fmla="*/ 1 w 62"/>
                  <a:gd name="T9" fmla="*/ 0 h 45"/>
                  <a:gd name="T10" fmla="*/ 1 w 62"/>
                  <a:gd name="T11" fmla="*/ 0 h 45"/>
                  <a:gd name="T12" fmla="*/ 1 w 62"/>
                  <a:gd name="T13" fmla="*/ 0 h 45"/>
                  <a:gd name="T14" fmla="*/ 1 w 62"/>
                  <a:gd name="T15" fmla="*/ 0 h 45"/>
                  <a:gd name="T16" fmla="*/ 0 w 62"/>
                  <a:gd name="T17" fmla="*/ 0 h 45"/>
                  <a:gd name="T18" fmla="*/ 1 w 62"/>
                  <a:gd name="T19" fmla="*/ 0 h 45"/>
                  <a:gd name="T20" fmla="*/ 1 w 62"/>
                  <a:gd name="T21" fmla="*/ 0 h 45"/>
                  <a:gd name="T22" fmla="*/ 1 w 62"/>
                  <a:gd name="T23" fmla="*/ 0 h 45"/>
                  <a:gd name="T24" fmla="*/ 1 w 62"/>
                  <a:gd name="T25" fmla="*/ 0 h 45"/>
                  <a:gd name="T26" fmla="*/ 1 w 62"/>
                  <a:gd name="T27" fmla="*/ 0 h 45"/>
                  <a:gd name="T28" fmla="*/ 1 w 62"/>
                  <a:gd name="T29" fmla="*/ 0 h 45"/>
                  <a:gd name="T30" fmla="*/ 1 w 62"/>
                  <a:gd name="T31" fmla="*/ 0 h 45"/>
                  <a:gd name="T32" fmla="*/ 1 w 62"/>
                  <a:gd name="T33" fmla="*/ 0 h 4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62" h="45">
                    <a:moveTo>
                      <a:pt x="60" y="0"/>
                    </a:moveTo>
                    <a:lnTo>
                      <a:pt x="56" y="1"/>
                    </a:lnTo>
                    <a:lnTo>
                      <a:pt x="51" y="5"/>
                    </a:lnTo>
                    <a:lnTo>
                      <a:pt x="43" y="12"/>
                    </a:lnTo>
                    <a:lnTo>
                      <a:pt x="35" y="20"/>
                    </a:lnTo>
                    <a:lnTo>
                      <a:pt x="26" y="29"/>
                    </a:lnTo>
                    <a:lnTo>
                      <a:pt x="17" y="35"/>
                    </a:lnTo>
                    <a:lnTo>
                      <a:pt x="8" y="41"/>
                    </a:lnTo>
                    <a:lnTo>
                      <a:pt x="0" y="45"/>
                    </a:lnTo>
                    <a:lnTo>
                      <a:pt x="10" y="41"/>
                    </a:lnTo>
                    <a:lnTo>
                      <a:pt x="22" y="35"/>
                    </a:lnTo>
                    <a:lnTo>
                      <a:pt x="33" y="30"/>
                    </a:lnTo>
                    <a:lnTo>
                      <a:pt x="43" y="22"/>
                    </a:lnTo>
                    <a:lnTo>
                      <a:pt x="53" y="15"/>
                    </a:lnTo>
                    <a:lnTo>
                      <a:pt x="60" y="8"/>
                    </a:lnTo>
                    <a:lnTo>
                      <a:pt x="62" y="3"/>
                    </a:lnTo>
                    <a:lnTo>
                      <a:pt x="6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04" name="Freeform 60"/>
              <p:cNvSpPr>
                <a:spLocks/>
              </p:cNvSpPr>
              <p:nvPr/>
            </p:nvSpPr>
            <p:spPr bwMode="auto">
              <a:xfrm>
                <a:off x="647" y="42"/>
                <a:ext cx="23" cy="14"/>
              </a:xfrm>
              <a:custGeom>
                <a:avLst/>
                <a:gdLst>
                  <a:gd name="T0" fmla="*/ 0 w 46"/>
                  <a:gd name="T1" fmla="*/ 0 h 29"/>
                  <a:gd name="T2" fmla="*/ 1 w 46"/>
                  <a:gd name="T3" fmla="*/ 0 h 29"/>
                  <a:gd name="T4" fmla="*/ 1 w 46"/>
                  <a:gd name="T5" fmla="*/ 0 h 29"/>
                  <a:gd name="T6" fmla="*/ 1 w 46"/>
                  <a:gd name="T7" fmla="*/ 0 h 29"/>
                  <a:gd name="T8" fmla="*/ 1 w 46"/>
                  <a:gd name="T9" fmla="*/ 0 h 29"/>
                  <a:gd name="T10" fmla="*/ 1 w 46"/>
                  <a:gd name="T11" fmla="*/ 0 h 29"/>
                  <a:gd name="T12" fmla="*/ 1 w 46"/>
                  <a:gd name="T13" fmla="*/ 0 h 29"/>
                  <a:gd name="T14" fmla="*/ 1 w 46"/>
                  <a:gd name="T15" fmla="*/ 0 h 29"/>
                  <a:gd name="T16" fmla="*/ 1 w 46"/>
                  <a:gd name="T17" fmla="*/ 0 h 29"/>
                  <a:gd name="T18" fmla="*/ 1 w 46"/>
                  <a:gd name="T19" fmla="*/ 0 h 29"/>
                  <a:gd name="T20" fmla="*/ 1 w 46"/>
                  <a:gd name="T21" fmla="*/ 0 h 29"/>
                  <a:gd name="T22" fmla="*/ 1 w 46"/>
                  <a:gd name="T23" fmla="*/ 0 h 29"/>
                  <a:gd name="T24" fmla="*/ 1 w 46"/>
                  <a:gd name="T25" fmla="*/ 0 h 29"/>
                  <a:gd name="T26" fmla="*/ 1 w 46"/>
                  <a:gd name="T27" fmla="*/ 0 h 29"/>
                  <a:gd name="T28" fmla="*/ 1 w 46"/>
                  <a:gd name="T29" fmla="*/ 0 h 29"/>
                  <a:gd name="T30" fmla="*/ 1 w 46"/>
                  <a:gd name="T31" fmla="*/ 0 h 29"/>
                  <a:gd name="T32" fmla="*/ 0 w 46"/>
                  <a:gd name="T33" fmla="*/ 0 h 2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6" h="29">
                    <a:moveTo>
                      <a:pt x="0" y="29"/>
                    </a:moveTo>
                    <a:lnTo>
                      <a:pt x="6" y="25"/>
                    </a:lnTo>
                    <a:lnTo>
                      <a:pt x="14" y="22"/>
                    </a:lnTo>
                    <a:lnTo>
                      <a:pt x="22" y="17"/>
                    </a:lnTo>
                    <a:lnTo>
                      <a:pt x="30" y="13"/>
                    </a:lnTo>
                    <a:lnTo>
                      <a:pt x="38" y="9"/>
                    </a:lnTo>
                    <a:lnTo>
                      <a:pt x="44" y="5"/>
                    </a:lnTo>
                    <a:lnTo>
                      <a:pt x="46" y="2"/>
                    </a:lnTo>
                    <a:lnTo>
                      <a:pt x="46" y="0"/>
                    </a:lnTo>
                    <a:lnTo>
                      <a:pt x="43" y="0"/>
                    </a:lnTo>
                    <a:lnTo>
                      <a:pt x="37" y="2"/>
                    </a:lnTo>
                    <a:lnTo>
                      <a:pt x="31" y="7"/>
                    </a:lnTo>
                    <a:lnTo>
                      <a:pt x="23" y="12"/>
                    </a:lnTo>
                    <a:lnTo>
                      <a:pt x="16" y="17"/>
                    </a:lnTo>
                    <a:lnTo>
                      <a:pt x="10" y="22"/>
                    </a:lnTo>
                    <a:lnTo>
                      <a:pt x="4" y="27"/>
                    </a:lnTo>
                    <a:lnTo>
                      <a:pt x="0" y="29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05" name="Freeform 61"/>
              <p:cNvSpPr>
                <a:spLocks/>
              </p:cNvSpPr>
              <p:nvPr/>
            </p:nvSpPr>
            <p:spPr bwMode="auto">
              <a:xfrm>
                <a:off x="462" y="126"/>
                <a:ext cx="127" cy="30"/>
              </a:xfrm>
              <a:custGeom>
                <a:avLst/>
                <a:gdLst>
                  <a:gd name="T0" fmla="*/ 1 w 254"/>
                  <a:gd name="T1" fmla="*/ 1 h 60"/>
                  <a:gd name="T2" fmla="*/ 0 w 254"/>
                  <a:gd name="T3" fmla="*/ 1 h 60"/>
                  <a:gd name="T4" fmla="*/ 1 w 254"/>
                  <a:gd name="T5" fmla="*/ 1 h 60"/>
                  <a:gd name="T6" fmla="*/ 1 w 254"/>
                  <a:gd name="T7" fmla="*/ 1 h 60"/>
                  <a:gd name="T8" fmla="*/ 1 w 254"/>
                  <a:gd name="T9" fmla="*/ 0 h 60"/>
                  <a:gd name="T10" fmla="*/ 1 w 254"/>
                  <a:gd name="T11" fmla="*/ 1 h 60"/>
                  <a:gd name="T12" fmla="*/ 1 w 254"/>
                  <a:gd name="T13" fmla="*/ 1 h 60"/>
                  <a:gd name="T14" fmla="*/ 1 w 254"/>
                  <a:gd name="T15" fmla="*/ 1 h 60"/>
                  <a:gd name="T16" fmla="*/ 1 w 254"/>
                  <a:gd name="T17" fmla="*/ 1 h 60"/>
                  <a:gd name="T18" fmla="*/ 1 w 254"/>
                  <a:gd name="T19" fmla="*/ 1 h 60"/>
                  <a:gd name="T20" fmla="*/ 1 w 254"/>
                  <a:gd name="T21" fmla="*/ 1 h 60"/>
                  <a:gd name="T22" fmla="*/ 1 w 254"/>
                  <a:gd name="T23" fmla="*/ 1 h 60"/>
                  <a:gd name="T24" fmla="*/ 2 w 254"/>
                  <a:gd name="T25" fmla="*/ 1 h 60"/>
                  <a:gd name="T26" fmla="*/ 2 w 254"/>
                  <a:gd name="T27" fmla="*/ 1 h 60"/>
                  <a:gd name="T28" fmla="*/ 2 w 254"/>
                  <a:gd name="T29" fmla="*/ 1 h 60"/>
                  <a:gd name="T30" fmla="*/ 2 w 254"/>
                  <a:gd name="T31" fmla="*/ 1 h 60"/>
                  <a:gd name="T32" fmla="*/ 2 w 254"/>
                  <a:gd name="T33" fmla="*/ 1 h 60"/>
                  <a:gd name="T34" fmla="*/ 2 w 254"/>
                  <a:gd name="T35" fmla="*/ 1 h 60"/>
                  <a:gd name="T36" fmla="*/ 2 w 254"/>
                  <a:gd name="T37" fmla="*/ 1 h 60"/>
                  <a:gd name="T38" fmla="*/ 2 w 254"/>
                  <a:gd name="T39" fmla="*/ 1 h 60"/>
                  <a:gd name="T40" fmla="*/ 2 w 254"/>
                  <a:gd name="T41" fmla="*/ 1 h 60"/>
                  <a:gd name="T42" fmla="*/ 2 w 254"/>
                  <a:gd name="T43" fmla="*/ 1 h 60"/>
                  <a:gd name="T44" fmla="*/ 2 w 254"/>
                  <a:gd name="T45" fmla="*/ 1 h 60"/>
                  <a:gd name="T46" fmla="*/ 2 w 254"/>
                  <a:gd name="T47" fmla="*/ 1 h 60"/>
                  <a:gd name="T48" fmla="*/ 2 w 254"/>
                  <a:gd name="T49" fmla="*/ 1 h 60"/>
                  <a:gd name="T50" fmla="*/ 2 w 254"/>
                  <a:gd name="T51" fmla="*/ 1 h 60"/>
                  <a:gd name="T52" fmla="*/ 2 w 254"/>
                  <a:gd name="T53" fmla="*/ 1 h 60"/>
                  <a:gd name="T54" fmla="*/ 2 w 254"/>
                  <a:gd name="T55" fmla="*/ 1 h 60"/>
                  <a:gd name="T56" fmla="*/ 2 w 254"/>
                  <a:gd name="T57" fmla="*/ 1 h 60"/>
                  <a:gd name="T58" fmla="*/ 1 w 254"/>
                  <a:gd name="T59" fmla="*/ 1 h 60"/>
                  <a:gd name="T60" fmla="*/ 1 w 254"/>
                  <a:gd name="T61" fmla="*/ 1 h 60"/>
                  <a:gd name="T62" fmla="*/ 1 w 254"/>
                  <a:gd name="T63" fmla="*/ 1 h 60"/>
                  <a:gd name="T64" fmla="*/ 1 w 254"/>
                  <a:gd name="T65" fmla="*/ 1 h 60"/>
                  <a:gd name="T66" fmla="*/ 1 w 254"/>
                  <a:gd name="T67" fmla="*/ 1 h 60"/>
                  <a:gd name="T68" fmla="*/ 1 w 254"/>
                  <a:gd name="T69" fmla="*/ 1 h 60"/>
                  <a:gd name="T70" fmla="*/ 1 w 254"/>
                  <a:gd name="T71" fmla="*/ 1 h 60"/>
                  <a:gd name="T72" fmla="*/ 1 w 254"/>
                  <a:gd name="T73" fmla="*/ 1 h 60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0" t="0" r="r" b="b"/>
                <a:pathLst>
                  <a:path w="254" h="60">
                    <a:moveTo>
                      <a:pt x="1" y="11"/>
                    </a:moveTo>
                    <a:lnTo>
                      <a:pt x="0" y="9"/>
                    </a:lnTo>
                    <a:lnTo>
                      <a:pt x="1" y="6"/>
                    </a:lnTo>
                    <a:lnTo>
                      <a:pt x="2" y="4"/>
                    </a:lnTo>
                    <a:lnTo>
                      <a:pt x="2" y="0"/>
                    </a:lnTo>
                    <a:lnTo>
                      <a:pt x="18" y="14"/>
                    </a:lnTo>
                    <a:lnTo>
                      <a:pt x="34" y="25"/>
                    </a:lnTo>
                    <a:lnTo>
                      <a:pt x="51" y="34"/>
                    </a:lnTo>
                    <a:lnTo>
                      <a:pt x="69" y="41"/>
                    </a:lnTo>
                    <a:lnTo>
                      <a:pt x="86" y="47"/>
                    </a:lnTo>
                    <a:lnTo>
                      <a:pt x="103" y="50"/>
                    </a:lnTo>
                    <a:lnTo>
                      <a:pt x="121" y="51"/>
                    </a:lnTo>
                    <a:lnTo>
                      <a:pt x="138" y="52"/>
                    </a:lnTo>
                    <a:lnTo>
                      <a:pt x="154" y="52"/>
                    </a:lnTo>
                    <a:lnTo>
                      <a:pt x="171" y="51"/>
                    </a:lnTo>
                    <a:lnTo>
                      <a:pt x="187" y="49"/>
                    </a:lnTo>
                    <a:lnTo>
                      <a:pt x="202" y="47"/>
                    </a:lnTo>
                    <a:lnTo>
                      <a:pt x="216" y="44"/>
                    </a:lnTo>
                    <a:lnTo>
                      <a:pt x="230" y="42"/>
                    </a:lnTo>
                    <a:lnTo>
                      <a:pt x="243" y="39"/>
                    </a:lnTo>
                    <a:lnTo>
                      <a:pt x="254" y="36"/>
                    </a:lnTo>
                    <a:lnTo>
                      <a:pt x="246" y="42"/>
                    </a:lnTo>
                    <a:lnTo>
                      <a:pt x="236" y="47"/>
                    </a:lnTo>
                    <a:lnTo>
                      <a:pt x="222" y="51"/>
                    </a:lnTo>
                    <a:lnTo>
                      <a:pt x="207" y="55"/>
                    </a:lnTo>
                    <a:lnTo>
                      <a:pt x="190" y="58"/>
                    </a:lnTo>
                    <a:lnTo>
                      <a:pt x="171" y="59"/>
                    </a:lnTo>
                    <a:lnTo>
                      <a:pt x="152" y="60"/>
                    </a:lnTo>
                    <a:lnTo>
                      <a:pt x="132" y="59"/>
                    </a:lnTo>
                    <a:lnTo>
                      <a:pt x="112" y="58"/>
                    </a:lnTo>
                    <a:lnTo>
                      <a:pt x="93" y="56"/>
                    </a:lnTo>
                    <a:lnTo>
                      <a:pt x="73" y="52"/>
                    </a:lnTo>
                    <a:lnTo>
                      <a:pt x="55" y="47"/>
                    </a:lnTo>
                    <a:lnTo>
                      <a:pt x="39" y="40"/>
                    </a:lnTo>
                    <a:lnTo>
                      <a:pt x="24" y="32"/>
                    </a:lnTo>
                    <a:lnTo>
                      <a:pt x="11" y="22"/>
                    </a:lnTo>
                    <a:lnTo>
                      <a:pt x="1" y="1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06" name="Freeform 62"/>
              <p:cNvSpPr>
                <a:spLocks/>
              </p:cNvSpPr>
              <p:nvPr/>
            </p:nvSpPr>
            <p:spPr bwMode="auto">
              <a:xfrm>
                <a:off x="569" y="125"/>
                <a:ext cx="15" cy="25"/>
              </a:xfrm>
              <a:custGeom>
                <a:avLst/>
                <a:gdLst>
                  <a:gd name="T0" fmla="*/ 0 w 31"/>
                  <a:gd name="T1" fmla="*/ 0 h 52"/>
                  <a:gd name="T2" fmla="*/ 0 w 31"/>
                  <a:gd name="T3" fmla="*/ 0 h 52"/>
                  <a:gd name="T4" fmla="*/ 0 w 31"/>
                  <a:gd name="T5" fmla="*/ 0 h 52"/>
                  <a:gd name="T6" fmla="*/ 0 w 31"/>
                  <a:gd name="T7" fmla="*/ 0 h 52"/>
                  <a:gd name="T8" fmla="*/ 0 w 31"/>
                  <a:gd name="T9" fmla="*/ 0 h 52"/>
                  <a:gd name="T10" fmla="*/ 0 w 31"/>
                  <a:gd name="T11" fmla="*/ 0 h 52"/>
                  <a:gd name="T12" fmla="*/ 0 w 31"/>
                  <a:gd name="T13" fmla="*/ 0 h 52"/>
                  <a:gd name="T14" fmla="*/ 0 w 31"/>
                  <a:gd name="T15" fmla="*/ 0 h 52"/>
                  <a:gd name="T16" fmla="*/ 0 w 31"/>
                  <a:gd name="T17" fmla="*/ 0 h 52"/>
                  <a:gd name="T18" fmla="*/ 0 w 31"/>
                  <a:gd name="T19" fmla="*/ 0 h 52"/>
                  <a:gd name="T20" fmla="*/ 0 w 31"/>
                  <a:gd name="T21" fmla="*/ 0 h 52"/>
                  <a:gd name="T22" fmla="*/ 0 w 31"/>
                  <a:gd name="T23" fmla="*/ 0 h 52"/>
                  <a:gd name="T24" fmla="*/ 0 w 31"/>
                  <a:gd name="T25" fmla="*/ 0 h 5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31" h="52">
                    <a:moveTo>
                      <a:pt x="0" y="52"/>
                    </a:moveTo>
                    <a:lnTo>
                      <a:pt x="6" y="47"/>
                    </a:lnTo>
                    <a:lnTo>
                      <a:pt x="12" y="40"/>
                    </a:lnTo>
                    <a:lnTo>
                      <a:pt x="18" y="32"/>
                    </a:lnTo>
                    <a:lnTo>
                      <a:pt x="24" y="23"/>
                    </a:lnTo>
                    <a:lnTo>
                      <a:pt x="27" y="15"/>
                    </a:lnTo>
                    <a:lnTo>
                      <a:pt x="30" y="8"/>
                    </a:lnTo>
                    <a:lnTo>
                      <a:pt x="31" y="2"/>
                    </a:lnTo>
                    <a:lnTo>
                      <a:pt x="30" y="0"/>
                    </a:lnTo>
                    <a:lnTo>
                      <a:pt x="24" y="5"/>
                    </a:lnTo>
                    <a:lnTo>
                      <a:pt x="18" y="18"/>
                    </a:lnTo>
                    <a:lnTo>
                      <a:pt x="10" y="37"/>
                    </a:lnTo>
                    <a:lnTo>
                      <a:pt x="0" y="5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07" name="Freeform 63"/>
              <p:cNvSpPr>
                <a:spLocks/>
              </p:cNvSpPr>
              <p:nvPr/>
            </p:nvSpPr>
            <p:spPr bwMode="auto">
              <a:xfrm>
                <a:off x="557" y="121"/>
                <a:ext cx="23" cy="32"/>
              </a:xfrm>
              <a:custGeom>
                <a:avLst/>
                <a:gdLst>
                  <a:gd name="T0" fmla="*/ 1 w 46"/>
                  <a:gd name="T1" fmla="*/ 0 h 64"/>
                  <a:gd name="T2" fmla="*/ 1 w 46"/>
                  <a:gd name="T3" fmla="*/ 1 h 64"/>
                  <a:gd name="T4" fmla="*/ 1 w 46"/>
                  <a:gd name="T5" fmla="*/ 1 h 64"/>
                  <a:gd name="T6" fmla="*/ 1 w 46"/>
                  <a:gd name="T7" fmla="*/ 1 h 64"/>
                  <a:gd name="T8" fmla="*/ 1 w 46"/>
                  <a:gd name="T9" fmla="*/ 1 h 64"/>
                  <a:gd name="T10" fmla="*/ 1 w 46"/>
                  <a:gd name="T11" fmla="*/ 1 h 64"/>
                  <a:gd name="T12" fmla="*/ 1 w 46"/>
                  <a:gd name="T13" fmla="*/ 1 h 64"/>
                  <a:gd name="T14" fmla="*/ 1 w 46"/>
                  <a:gd name="T15" fmla="*/ 1 h 64"/>
                  <a:gd name="T16" fmla="*/ 0 w 46"/>
                  <a:gd name="T17" fmla="*/ 1 h 64"/>
                  <a:gd name="T18" fmla="*/ 1 w 46"/>
                  <a:gd name="T19" fmla="*/ 1 h 64"/>
                  <a:gd name="T20" fmla="*/ 1 w 46"/>
                  <a:gd name="T21" fmla="*/ 1 h 64"/>
                  <a:gd name="T22" fmla="*/ 1 w 46"/>
                  <a:gd name="T23" fmla="*/ 1 h 64"/>
                  <a:gd name="T24" fmla="*/ 1 w 46"/>
                  <a:gd name="T25" fmla="*/ 1 h 64"/>
                  <a:gd name="T26" fmla="*/ 1 w 46"/>
                  <a:gd name="T27" fmla="*/ 1 h 64"/>
                  <a:gd name="T28" fmla="*/ 1 w 46"/>
                  <a:gd name="T29" fmla="*/ 1 h 64"/>
                  <a:gd name="T30" fmla="*/ 1 w 46"/>
                  <a:gd name="T31" fmla="*/ 1 h 64"/>
                  <a:gd name="T32" fmla="*/ 1 w 46"/>
                  <a:gd name="T33" fmla="*/ 0 h 6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6" h="64">
                    <a:moveTo>
                      <a:pt x="46" y="0"/>
                    </a:moveTo>
                    <a:lnTo>
                      <a:pt x="46" y="4"/>
                    </a:lnTo>
                    <a:lnTo>
                      <a:pt x="45" y="9"/>
                    </a:lnTo>
                    <a:lnTo>
                      <a:pt x="40" y="19"/>
                    </a:lnTo>
                    <a:lnTo>
                      <a:pt x="34" y="29"/>
                    </a:lnTo>
                    <a:lnTo>
                      <a:pt x="27" y="40"/>
                    </a:lnTo>
                    <a:lnTo>
                      <a:pt x="19" y="50"/>
                    </a:lnTo>
                    <a:lnTo>
                      <a:pt x="9" y="58"/>
                    </a:lnTo>
                    <a:lnTo>
                      <a:pt x="0" y="64"/>
                    </a:lnTo>
                    <a:lnTo>
                      <a:pt x="5" y="57"/>
                    </a:lnTo>
                    <a:lnTo>
                      <a:pt x="11" y="47"/>
                    </a:lnTo>
                    <a:lnTo>
                      <a:pt x="18" y="37"/>
                    </a:lnTo>
                    <a:lnTo>
                      <a:pt x="25" y="25"/>
                    </a:lnTo>
                    <a:lnTo>
                      <a:pt x="32" y="15"/>
                    </a:lnTo>
                    <a:lnTo>
                      <a:pt x="38" y="7"/>
                    </a:lnTo>
                    <a:lnTo>
                      <a:pt x="42" y="1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08" name="Freeform 64"/>
              <p:cNvSpPr>
                <a:spLocks/>
              </p:cNvSpPr>
              <p:nvPr/>
            </p:nvSpPr>
            <p:spPr bwMode="auto">
              <a:xfrm>
                <a:off x="534" y="118"/>
                <a:ext cx="30" cy="37"/>
              </a:xfrm>
              <a:custGeom>
                <a:avLst/>
                <a:gdLst>
                  <a:gd name="T0" fmla="*/ 1 w 59"/>
                  <a:gd name="T1" fmla="*/ 0 h 74"/>
                  <a:gd name="T2" fmla="*/ 1 w 59"/>
                  <a:gd name="T3" fmla="*/ 1 h 74"/>
                  <a:gd name="T4" fmla="*/ 1 w 59"/>
                  <a:gd name="T5" fmla="*/ 1 h 74"/>
                  <a:gd name="T6" fmla="*/ 1 w 59"/>
                  <a:gd name="T7" fmla="*/ 1 h 74"/>
                  <a:gd name="T8" fmla="*/ 1 w 59"/>
                  <a:gd name="T9" fmla="*/ 1 h 74"/>
                  <a:gd name="T10" fmla="*/ 1 w 59"/>
                  <a:gd name="T11" fmla="*/ 1 h 74"/>
                  <a:gd name="T12" fmla="*/ 1 w 59"/>
                  <a:gd name="T13" fmla="*/ 1 h 74"/>
                  <a:gd name="T14" fmla="*/ 1 w 59"/>
                  <a:gd name="T15" fmla="*/ 1 h 74"/>
                  <a:gd name="T16" fmla="*/ 0 w 59"/>
                  <a:gd name="T17" fmla="*/ 1 h 74"/>
                  <a:gd name="T18" fmla="*/ 1 w 59"/>
                  <a:gd name="T19" fmla="*/ 1 h 74"/>
                  <a:gd name="T20" fmla="*/ 1 w 59"/>
                  <a:gd name="T21" fmla="*/ 1 h 74"/>
                  <a:gd name="T22" fmla="*/ 1 w 59"/>
                  <a:gd name="T23" fmla="*/ 1 h 74"/>
                  <a:gd name="T24" fmla="*/ 1 w 59"/>
                  <a:gd name="T25" fmla="*/ 1 h 74"/>
                  <a:gd name="T26" fmla="*/ 1 w 59"/>
                  <a:gd name="T27" fmla="*/ 1 h 74"/>
                  <a:gd name="T28" fmla="*/ 1 w 59"/>
                  <a:gd name="T29" fmla="*/ 1 h 74"/>
                  <a:gd name="T30" fmla="*/ 1 w 59"/>
                  <a:gd name="T31" fmla="*/ 1 h 74"/>
                  <a:gd name="T32" fmla="*/ 1 w 59"/>
                  <a:gd name="T33" fmla="*/ 0 h 7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9" h="74">
                    <a:moveTo>
                      <a:pt x="58" y="0"/>
                    </a:moveTo>
                    <a:lnTo>
                      <a:pt x="59" y="4"/>
                    </a:lnTo>
                    <a:lnTo>
                      <a:pt x="56" y="12"/>
                    </a:lnTo>
                    <a:lnTo>
                      <a:pt x="50" y="22"/>
                    </a:lnTo>
                    <a:lnTo>
                      <a:pt x="41" y="35"/>
                    </a:lnTo>
                    <a:lnTo>
                      <a:pt x="32" y="48"/>
                    </a:lnTo>
                    <a:lnTo>
                      <a:pt x="20" y="59"/>
                    </a:lnTo>
                    <a:lnTo>
                      <a:pt x="10" y="68"/>
                    </a:lnTo>
                    <a:lnTo>
                      <a:pt x="0" y="74"/>
                    </a:lnTo>
                    <a:lnTo>
                      <a:pt x="4" y="68"/>
                    </a:lnTo>
                    <a:lnTo>
                      <a:pt x="11" y="58"/>
                    </a:lnTo>
                    <a:lnTo>
                      <a:pt x="19" y="46"/>
                    </a:lnTo>
                    <a:lnTo>
                      <a:pt x="30" y="33"/>
                    </a:lnTo>
                    <a:lnTo>
                      <a:pt x="39" y="20"/>
                    </a:lnTo>
                    <a:lnTo>
                      <a:pt x="47" y="8"/>
                    </a:lnTo>
                    <a:lnTo>
                      <a:pt x="54" y="1"/>
                    </a:lnTo>
                    <a:lnTo>
                      <a:pt x="58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09" name="Freeform 65"/>
              <p:cNvSpPr>
                <a:spLocks/>
              </p:cNvSpPr>
              <p:nvPr/>
            </p:nvSpPr>
            <p:spPr bwMode="auto">
              <a:xfrm>
                <a:off x="511" y="114"/>
                <a:ext cx="27" cy="40"/>
              </a:xfrm>
              <a:custGeom>
                <a:avLst/>
                <a:gdLst>
                  <a:gd name="T0" fmla="*/ 1 w 54"/>
                  <a:gd name="T1" fmla="*/ 0 h 81"/>
                  <a:gd name="T2" fmla="*/ 1 w 54"/>
                  <a:gd name="T3" fmla="*/ 0 h 81"/>
                  <a:gd name="T4" fmla="*/ 1 w 54"/>
                  <a:gd name="T5" fmla="*/ 0 h 81"/>
                  <a:gd name="T6" fmla="*/ 1 w 54"/>
                  <a:gd name="T7" fmla="*/ 0 h 81"/>
                  <a:gd name="T8" fmla="*/ 1 w 54"/>
                  <a:gd name="T9" fmla="*/ 0 h 81"/>
                  <a:gd name="T10" fmla="*/ 1 w 54"/>
                  <a:gd name="T11" fmla="*/ 0 h 81"/>
                  <a:gd name="T12" fmla="*/ 1 w 54"/>
                  <a:gd name="T13" fmla="*/ 0 h 81"/>
                  <a:gd name="T14" fmla="*/ 1 w 54"/>
                  <a:gd name="T15" fmla="*/ 0 h 81"/>
                  <a:gd name="T16" fmla="*/ 0 w 54"/>
                  <a:gd name="T17" fmla="*/ 0 h 81"/>
                  <a:gd name="T18" fmla="*/ 1 w 54"/>
                  <a:gd name="T19" fmla="*/ 0 h 81"/>
                  <a:gd name="T20" fmla="*/ 1 w 54"/>
                  <a:gd name="T21" fmla="*/ 0 h 81"/>
                  <a:gd name="T22" fmla="*/ 1 w 54"/>
                  <a:gd name="T23" fmla="*/ 0 h 81"/>
                  <a:gd name="T24" fmla="*/ 1 w 54"/>
                  <a:gd name="T25" fmla="*/ 0 h 81"/>
                  <a:gd name="T26" fmla="*/ 1 w 54"/>
                  <a:gd name="T27" fmla="*/ 0 h 81"/>
                  <a:gd name="T28" fmla="*/ 1 w 54"/>
                  <a:gd name="T29" fmla="*/ 0 h 81"/>
                  <a:gd name="T30" fmla="*/ 1 w 54"/>
                  <a:gd name="T31" fmla="*/ 0 h 81"/>
                  <a:gd name="T32" fmla="*/ 1 w 54"/>
                  <a:gd name="T33" fmla="*/ 0 h 8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4" h="81">
                    <a:moveTo>
                      <a:pt x="52" y="0"/>
                    </a:moveTo>
                    <a:lnTo>
                      <a:pt x="54" y="5"/>
                    </a:lnTo>
                    <a:lnTo>
                      <a:pt x="51" y="14"/>
                    </a:lnTo>
                    <a:lnTo>
                      <a:pt x="46" y="25"/>
                    </a:lnTo>
                    <a:lnTo>
                      <a:pt x="38" y="39"/>
                    </a:lnTo>
                    <a:lnTo>
                      <a:pt x="28" y="53"/>
                    </a:lnTo>
                    <a:lnTo>
                      <a:pt x="19" y="66"/>
                    </a:lnTo>
                    <a:lnTo>
                      <a:pt x="9" y="75"/>
                    </a:lnTo>
                    <a:lnTo>
                      <a:pt x="0" y="81"/>
                    </a:lnTo>
                    <a:lnTo>
                      <a:pt x="3" y="75"/>
                    </a:lnTo>
                    <a:lnTo>
                      <a:pt x="9" y="64"/>
                    </a:lnTo>
                    <a:lnTo>
                      <a:pt x="17" y="51"/>
                    </a:lnTo>
                    <a:lnTo>
                      <a:pt x="25" y="36"/>
                    </a:lnTo>
                    <a:lnTo>
                      <a:pt x="34" y="22"/>
                    </a:lnTo>
                    <a:lnTo>
                      <a:pt x="42" y="10"/>
                    </a:lnTo>
                    <a:lnTo>
                      <a:pt x="48" y="2"/>
                    </a:lnTo>
                    <a:lnTo>
                      <a:pt x="52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10" name="Freeform 66"/>
              <p:cNvSpPr>
                <a:spLocks/>
              </p:cNvSpPr>
              <p:nvPr/>
            </p:nvSpPr>
            <p:spPr bwMode="auto">
              <a:xfrm>
                <a:off x="502" y="114"/>
                <a:ext cx="23" cy="36"/>
              </a:xfrm>
              <a:custGeom>
                <a:avLst/>
                <a:gdLst>
                  <a:gd name="T0" fmla="*/ 1 w 46"/>
                  <a:gd name="T1" fmla="*/ 0 h 73"/>
                  <a:gd name="T2" fmla="*/ 1 w 46"/>
                  <a:gd name="T3" fmla="*/ 0 h 73"/>
                  <a:gd name="T4" fmla="*/ 1 w 46"/>
                  <a:gd name="T5" fmla="*/ 0 h 73"/>
                  <a:gd name="T6" fmla="*/ 1 w 46"/>
                  <a:gd name="T7" fmla="*/ 0 h 73"/>
                  <a:gd name="T8" fmla="*/ 1 w 46"/>
                  <a:gd name="T9" fmla="*/ 0 h 73"/>
                  <a:gd name="T10" fmla="*/ 1 w 46"/>
                  <a:gd name="T11" fmla="*/ 0 h 73"/>
                  <a:gd name="T12" fmla="*/ 1 w 46"/>
                  <a:gd name="T13" fmla="*/ 0 h 73"/>
                  <a:gd name="T14" fmla="*/ 1 w 46"/>
                  <a:gd name="T15" fmla="*/ 0 h 73"/>
                  <a:gd name="T16" fmla="*/ 0 w 46"/>
                  <a:gd name="T17" fmla="*/ 0 h 73"/>
                  <a:gd name="T18" fmla="*/ 1 w 46"/>
                  <a:gd name="T19" fmla="*/ 0 h 73"/>
                  <a:gd name="T20" fmla="*/ 1 w 46"/>
                  <a:gd name="T21" fmla="*/ 0 h 73"/>
                  <a:gd name="T22" fmla="*/ 1 w 46"/>
                  <a:gd name="T23" fmla="*/ 0 h 73"/>
                  <a:gd name="T24" fmla="*/ 1 w 46"/>
                  <a:gd name="T25" fmla="*/ 0 h 73"/>
                  <a:gd name="T26" fmla="*/ 1 w 46"/>
                  <a:gd name="T27" fmla="*/ 0 h 73"/>
                  <a:gd name="T28" fmla="*/ 1 w 46"/>
                  <a:gd name="T29" fmla="*/ 0 h 73"/>
                  <a:gd name="T30" fmla="*/ 1 w 46"/>
                  <a:gd name="T31" fmla="*/ 0 h 73"/>
                  <a:gd name="T32" fmla="*/ 1 w 46"/>
                  <a:gd name="T33" fmla="*/ 0 h 7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6" h="73">
                    <a:moveTo>
                      <a:pt x="46" y="0"/>
                    </a:moveTo>
                    <a:lnTo>
                      <a:pt x="46" y="4"/>
                    </a:lnTo>
                    <a:lnTo>
                      <a:pt x="44" y="12"/>
                    </a:lnTo>
                    <a:lnTo>
                      <a:pt x="38" y="22"/>
                    </a:lnTo>
                    <a:lnTo>
                      <a:pt x="32" y="35"/>
                    </a:lnTo>
                    <a:lnTo>
                      <a:pt x="24" y="49"/>
                    </a:lnTo>
                    <a:lnTo>
                      <a:pt x="15" y="60"/>
                    </a:lnTo>
                    <a:lnTo>
                      <a:pt x="7" y="68"/>
                    </a:lnTo>
                    <a:lnTo>
                      <a:pt x="0" y="73"/>
                    </a:lnTo>
                    <a:lnTo>
                      <a:pt x="4" y="66"/>
                    </a:lnTo>
                    <a:lnTo>
                      <a:pt x="9" y="55"/>
                    </a:lnTo>
                    <a:lnTo>
                      <a:pt x="15" y="43"/>
                    </a:lnTo>
                    <a:lnTo>
                      <a:pt x="22" y="29"/>
                    </a:lnTo>
                    <a:lnTo>
                      <a:pt x="29" y="17"/>
                    </a:lnTo>
                    <a:lnTo>
                      <a:pt x="36" y="7"/>
                    </a:lnTo>
                    <a:lnTo>
                      <a:pt x="42" y="1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11" name="Freeform 67"/>
              <p:cNvSpPr>
                <a:spLocks/>
              </p:cNvSpPr>
              <p:nvPr/>
            </p:nvSpPr>
            <p:spPr bwMode="auto">
              <a:xfrm>
                <a:off x="483" y="115"/>
                <a:ext cx="20" cy="31"/>
              </a:xfrm>
              <a:custGeom>
                <a:avLst/>
                <a:gdLst>
                  <a:gd name="T0" fmla="*/ 1 w 39"/>
                  <a:gd name="T1" fmla="*/ 0 h 61"/>
                  <a:gd name="T2" fmla="*/ 1 w 39"/>
                  <a:gd name="T3" fmla="*/ 1 h 61"/>
                  <a:gd name="T4" fmla="*/ 1 w 39"/>
                  <a:gd name="T5" fmla="*/ 1 h 61"/>
                  <a:gd name="T6" fmla="*/ 1 w 39"/>
                  <a:gd name="T7" fmla="*/ 1 h 61"/>
                  <a:gd name="T8" fmla="*/ 1 w 39"/>
                  <a:gd name="T9" fmla="*/ 1 h 61"/>
                  <a:gd name="T10" fmla="*/ 1 w 39"/>
                  <a:gd name="T11" fmla="*/ 1 h 61"/>
                  <a:gd name="T12" fmla="*/ 1 w 39"/>
                  <a:gd name="T13" fmla="*/ 1 h 61"/>
                  <a:gd name="T14" fmla="*/ 1 w 39"/>
                  <a:gd name="T15" fmla="*/ 1 h 61"/>
                  <a:gd name="T16" fmla="*/ 0 w 39"/>
                  <a:gd name="T17" fmla="*/ 1 h 61"/>
                  <a:gd name="T18" fmla="*/ 1 w 39"/>
                  <a:gd name="T19" fmla="*/ 1 h 61"/>
                  <a:gd name="T20" fmla="*/ 1 w 39"/>
                  <a:gd name="T21" fmla="*/ 1 h 61"/>
                  <a:gd name="T22" fmla="*/ 1 w 39"/>
                  <a:gd name="T23" fmla="*/ 1 h 61"/>
                  <a:gd name="T24" fmla="*/ 1 w 39"/>
                  <a:gd name="T25" fmla="*/ 1 h 61"/>
                  <a:gd name="T26" fmla="*/ 1 w 39"/>
                  <a:gd name="T27" fmla="*/ 1 h 61"/>
                  <a:gd name="T28" fmla="*/ 1 w 39"/>
                  <a:gd name="T29" fmla="*/ 1 h 61"/>
                  <a:gd name="T30" fmla="*/ 1 w 39"/>
                  <a:gd name="T31" fmla="*/ 1 h 61"/>
                  <a:gd name="T32" fmla="*/ 1 w 39"/>
                  <a:gd name="T33" fmla="*/ 0 h 6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9" h="61">
                    <a:moveTo>
                      <a:pt x="38" y="0"/>
                    </a:moveTo>
                    <a:lnTo>
                      <a:pt x="39" y="3"/>
                    </a:lnTo>
                    <a:lnTo>
                      <a:pt x="38" y="10"/>
                    </a:lnTo>
                    <a:lnTo>
                      <a:pt x="36" y="19"/>
                    </a:lnTo>
                    <a:lnTo>
                      <a:pt x="31" y="28"/>
                    </a:lnTo>
                    <a:lnTo>
                      <a:pt x="26" y="39"/>
                    </a:lnTo>
                    <a:lnTo>
                      <a:pt x="18" y="48"/>
                    </a:lnTo>
                    <a:lnTo>
                      <a:pt x="9" y="56"/>
                    </a:lnTo>
                    <a:lnTo>
                      <a:pt x="0" y="61"/>
                    </a:lnTo>
                    <a:lnTo>
                      <a:pt x="5" y="55"/>
                    </a:lnTo>
                    <a:lnTo>
                      <a:pt x="9" y="46"/>
                    </a:lnTo>
                    <a:lnTo>
                      <a:pt x="15" y="35"/>
                    </a:lnTo>
                    <a:lnTo>
                      <a:pt x="21" y="25"/>
                    </a:lnTo>
                    <a:lnTo>
                      <a:pt x="26" y="15"/>
                    </a:lnTo>
                    <a:lnTo>
                      <a:pt x="31" y="6"/>
                    </a:lnTo>
                    <a:lnTo>
                      <a:pt x="35" y="1"/>
                    </a:lnTo>
                    <a:lnTo>
                      <a:pt x="38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12" name="Freeform 68"/>
              <p:cNvSpPr>
                <a:spLocks/>
              </p:cNvSpPr>
              <p:nvPr/>
            </p:nvSpPr>
            <p:spPr bwMode="auto">
              <a:xfrm>
                <a:off x="467" y="112"/>
                <a:ext cx="5" cy="18"/>
              </a:xfrm>
              <a:custGeom>
                <a:avLst/>
                <a:gdLst>
                  <a:gd name="T0" fmla="*/ 1 w 10"/>
                  <a:gd name="T1" fmla="*/ 0 h 35"/>
                  <a:gd name="T2" fmla="*/ 1 w 10"/>
                  <a:gd name="T3" fmla="*/ 1 h 35"/>
                  <a:gd name="T4" fmla="*/ 1 w 10"/>
                  <a:gd name="T5" fmla="*/ 1 h 35"/>
                  <a:gd name="T6" fmla="*/ 1 w 10"/>
                  <a:gd name="T7" fmla="*/ 1 h 35"/>
                  <a:gd name="T8" fmla="*/ 0 w 10"/>
                  <a:gd name="T9" fmla="*/ 1 h 35"/>
                  <a:gd name="T10" fmla="*/ 1 w 10"/>
                  <a:gd name="T11" fmla="*/ 1 h 35"/>
                  <a:gd name="T12" fmla="*/ 1 w 10"/>
                  <a:gd name="T13" fmla="*/ 1 h 35"/>
                  <a:gd name="T14" fmla="*/ 1 w 10"/>
                  <a:gd name="T15" fmla="*/ 1 h 35"/>
                  <a:gd name="T16" fmla="*/ 1 w 10"/>
                  <a:gd name="T17" fmla="*/ 0 h 3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0" h="35">
                    <a:moveTo>
                      <a:pt x="6" y="0"/>
                    </a:moveTo>
                    <a:lnTo>
                      <a:pt x="9" y="5"/>
                    </a:lnTo>
                    <a:lnTo>
                      <a:pt x="10" y="17"/>
                    </a:lnTo>
                    <a:lnTo>
                      <a:pt x="7" y="28"/>
                    </a:lnTo>
                    <a:lnTo>
                      <a:pt x="0" y="35"/>
                    </a:lnTo>
                    <a:lnTo>
                      <a:pt x="3" y="25"/>
                    </a:lnTo>
                    <a:lnTo>
                      <a:pt x="3" y="12"/>
                    </a:lnTo>
                    <a:lnTo>
                      <a:pt x="2" y="2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13" name="Freeform 69"/>
              <p:cNvSpPr>
                <a:spLocks/>
              </p:cNvSpPr>
              <p:nvPr/>
            </p:nvSpPr>
            <p:spPr bwMode="auto">
              <a:xfrm>
                <a:off x="544" y="120"/>
                <a:ext cx="27" cy="34"/>
              </a:xfrm>
              <a:custGeom>
                <a:avLst/>
                <a:gdLst>
                  <a:gd name="T0" fmla="*/ 1 w 53"/>
                  <a:gd name="T1" fmla="*/ 0 h 68"/>
                  <a:gd name="T2" fmla="*/ 1 w 53"/>
                  <a:gd name="T3" fmla="*/ 1 h 68"/>
                  <a:gd name="T4" fmla="*/ 1 w 53"/>
                  <a:gd name="T5" fmla="*/ 1 h 68"/>
                  <a:gd name="T6" fmla="*/ 1 w 53"/>
                  <a:gd name="T7" fmla="*/ 1 h 68"/>
                  <a:gd name="T8" fmla="*/ 1 w 53"/>
                  <a:gd name="T9" fmla="*/ 1 h 68"/>
                  <a:gd name="T10" fmla="*/ 1 w 53"/>
                  <a:gd name="T11" fmla="*/ 1 h 68"/>
                  <a:gd name="T12" fmla="*/ 1 w 53"/>
                  <a:gd name="T13" fmla="*/ 1 h 68"/>
                  <a:gd name="T14" fmla="*/ 1 w 53"/>
                  <a:gd name="T15" fmla="*/ 1 h 68"/>
                  <a:gd name="T16" fmla="*/ 0 w 53"/>
                  <a:gd name="T17" fmla="*/ 1 h 68"/>
                  <a:gd name="T18" fmla="*/ 1 w 53"/>
                  <a:gd name="T19" fmla="*/ 1 h 68"/>
                  <a:gd name="T20" fmla="*/ 1 w 53"/>
                  <a:gd name="T21" fmla="*/ 1 h 68"/>
                  <a:gd name="T22" fmla="*/ 1 w 53"/>
                  <a:gd name="T23" fmla="*/ 1 h 68"/>
                  <a:gd name="T24" fmla="*/ 1 w 53"/>
                  <a:gd name="T25" fmla="*/ 1 h 68"/>
                  <a:gd name="T26" fmla="*/ 1 w 53"/>
                  <a:gd name="T27" fmla="*/ 1 h 68"/>
                  <a:gd name="T28" fmla="*/ 1 w 53"/>
                  <a:gd name="T29" fmla="*/ 1 h 68"/>
                  <a:gd name="T30" fmla="*/ 1 w 53"/>
                  <a:gd name="T31" fmla="*/ 1 h 68"/>
                  <a:gd name="T32" fmla="*/ 1 w 53"/>
                  <a:gd name="T33" fmla="*/ 0 h 6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3" h="68">
                    <a:moveTo>
                      <a:pt x="52" y="0"/>
                    </a:moveTo>
                    <a:lnTo>
                      <a:pt x="53" y="3"/>
                    </a:lnTo>
                    <a:lnTo>
                      <a:pt x="51" y="11"/>
                    </a:lnTo>
                    <a:lnTo>
                      <a:pt x="46" y="21"/>
                    </a:lnTo>
                    <a:lnTo>
                      <a:pt x="39" y="32"/>
                    </a:lnTo>
                    <a:lnTo>
                      <a:pt x="30" y="43"/>
                    </a:lnTo>
                    <a:lnTo>
                      <a:pt x="21" y="54"/>
                    </a:lnTo>
                    <a:lnTo>
                      <a:pt x="11" y="62"/>
                    </a:lnTo>
                    <a:lnTo>
                      <a:pt x="0" y="68"/>
                    </a:lnTo>
                    <a:lnTo>
                      <a:pt x="5" y="62"/>
                    </a:lnTo>
                    <a:lnTo>
                      <a:pt x="11" y="53"/>
                    </a:lnTo>
                    <a:lnTo>
                      <a:pt x="18" y="41"/>
                    </a:lnTo>
                    <a:lnTo>
                      <a:pt x="27" y="30"/>
                    </a:lnTo>
                    <a:lnTo>
                      <a:pt x="35" y="18"/>
                    </a:lnTo>
                    <a:lnTo>
                      <a:pt x="42" y="8"/>
                    </a:lnTo>
                    <a:lnTo>
                      <a:pt x="48" y="1"/>
                    </a:lnTo>
                    <a:lnTo>
                      <a:pt x="52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14" name="Freeform 70"/>
              <p:cNvSpPr>
                <a:spLocks/>
              </p:cNvSpPr>
              <p:nvPr/>
            </p:nvSpPr>
            <p:spPr bwMode="auto">
              <a:xfrm>
                <a:off x="523" y="116"/>
                <a:ext cx="26" cy="39"/>
              </a:xfrm>
              <a:custGeom>
                <a:avLst/>
                <a:gdLst>
                  <a:gd name="T0" fmla="*/ 1 w 52"/>
                  <a:gd name="T1" fmla="*/ 0 h 78"/>
                  <a:gd name="T2" fmla="*/ 1 w 52"/>
                  <a:gd name="T3" fmla="*/ 1 h 78"/>
                  <a:gd name="T4" fmla="*/ 1 w 52"/>
                  <a:gd name="T5" fmla="*/ 1 h 78"/>
                  <a:gd name="T6" fmla="*/ 1 w 52"/>
                  <a:gd name="T7" fmla="*/ 1 h 78"/>
                  <a:gd name="T8" fmla="*/ 1 w 52"/>
                  <a:gd name="T9" fmla="*/ 1 h 78"/>
                  <a:gd name="T10" fmla="*/ 1 w 52"/>
                  <a:gd name="T11" fmla="*/ 1 h 78"/>
                  <a:gd name="T12" fmla="*/ 1 w 52"/>
                  <a:gd name="T13" fmla="*/ 1 h 78"/>
                  <a:gd name="T14" fmla="*/ 1 w 52"/>
                  <a:gd name="T15" fmla="*/ 1 h 78"/>
                  <a:gd name="T16" fmla="*/ 0 w 52"/>
                  <a:gd name="T17" fmla="*/ 1 h 78"/>
                  <a:gd name="T18" fmla="*/ 1 w 52"/>
                  <a:gd name="T19" fmla="*/ 1 h 78"/>
                  <a:gd name="T20" fmla="*/ 1 w 52"/>
                  <a:gd name="T21" fmla="*/ 1 h 78"/>
                  <a:gd name="T22" fmla="*/ 1 w 52"/>
                  <a:gd name="T23" fmla="*/ 1 h 78"/>
                  <a:gd name="T24" fmla="*/ 1 w 52"/>
                  <a:gd name="T25" fmla="*/ 1 h 78"/>
                  <a:gd name="T26" fmla="*/ 1 w 52"/>
                  <a:gd name="T27" fmla="*/ 1 h 78"/>
                  <a:gd name="T28" fmla="*/ 1 w 52"/>
                  <a:gd name="T29" fmla="*/ 1 h 78"/>
                  <a:gd name="T30" fmla="*/ 1 w 52"/>
                  <a:gd name="T31" fmla="*/ 1 h 78"/>
                  <a:gd name="T32" fmla="*/ 1 w 52"/>
                  <a:gd name="T33" fmla="*/ 0 h 7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2" h="78">
                    <a:moveTo>
                      <a:pt x="50" y="0"/>
                    </a:moveTo>
                    <a:lnTo>
                      <a:pt x="52" y="4"/>
                    </a:lnTo>
                    <a:lnTo>
                      <a:pt x="49" y="14"/>
                    </a:lnTo>
                    <a:lnTo>
                      <a:pt x="45" y="25"/>
                    </a:lnTo>
                    <a:lnTo>
                      <a:pt x="38" y="39"/>
                    </a:lnTo>
                    <a:lnTo>
                      <a:pt x="28" y="52"/>
                    </a:lnTo>
                    <a:lnTo>
                      <a:pt x="18" y="64"/>
                    </a:lnTo>
                    <a:lnTo>
                      <a:pt x="9" y="74"/>
                    </a:lnTo>
                    <a:lnTo>
                      <a:pt x="0" y="78"/>
                    </a:lnTo>
                    <a:lnTo>
                      <a:pt x="3" y="72"/>
                    </a:lnTo>
                    <a:lnTo>
                      <a:pt x="9" y="62"/>
                    </a:lnTo>
                    <a:lnTo>
                      <a:pt x="16" y="48"/>
                    </a:lnTo>
                    <a:lnTo>
                      <a:pt x="25" y="34"/>
                    </a:lnTo>
                    <a:lnTo>
                      <a:pt x="33" y="20"/>
                    </a:lnTo>
                    <a:lnTo>
                      <a:pt x="41" y="9"/>
                    </a:lnTo>
                    <a:lnTo>
                      <a:pt x="47" y="2"/>
                    </a:lnTo>
                    <a:lnTo>
                      <a:pt x="5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15" name="Freeform 71"/>
              <p:cNvSpPr>
                <a:spLocks/>
              </p:cNvSpPr>
              <p:nvPr/>
            </p:nvSpPr>
            <p:spPr bwMode="auto">
              <a:xfrm>
                <a:off x="492" y="113"/>
                <a:ext cx="19" cy="37"/>
              </a:xfrm>
              <a:custGeom>
                <a:avLst/>
                <a:gdLst>
                  <a:gd name="T0" fmla="*/ 1 w 38"/>
                  <a:gd name="T1" fmla="*/ 0 h 75"/>
                  <a:gd name="T2" fmla="*/ 1 w 38"/>
                  <a:gd name="T3" fmla="*/ 0 h 75"/>
                  <a:gd name="T4" fmla="*/ 1 w 38"/>
                  <a:gd name="T5" fmla="*/ 0 h 75"/>
                  <a:gd name="T6" fmla="*/ 1 w 38"/>
                  <a:gd name="T7" fmla="*/ 0 h 75"/>
                  <a:gd name="T8" fmla="*/ 1 w 38"/>
                  <a:gd name="T9" fmla="*/ 0 h 75"/>
                  <a:gd name="T10" fmla="*/ 1 w 38"/>
                  <a:gd name="T11" fmla="*/ 0 h 75"/>
                  <a:gd name="T12" fmla="*/ 1 w 38"/>
                  <a:gd name="T13" fmla="*/ 0 h 75"/>
                  <a:gd name="T14" fmla="*/ 1 w 38"/>
                  <a:gd name="T15" fmla="*/ 0 h 75"/>
                  <a:gd name="T16" fmla="*/ 0 w 38"/>
                  <a:gd name="T17" fmla="*/ 0 h 75"/>
                  <a:gd name="T18" fmla="*/ 1 w 38"/>
                  <a:gd name="T19" fmla="*/ 0 h 75"/>
                  <a:gd name="T20" fmla="*/ 1 w 38"/>
                  <a:gd name="T21" fmla="*/ 0 h 75"/>
                  <a:gd name="T22" fmla="*/ 1 w 38"/>
                  <a:gd name="T23" fmla="*/ 0 h 75"/>
                  <a:gd name="T24" fmla="*/ 1 w 38"/>
                  <a:gd name="T25" fmla="*/ 0 h 75"/>
                  <a:gd name="T26" fmla="*/ 1 w 38"/>
                  <a:gd name="T27" fmla="*/ 0 h 75"/>
                  <a:gd name="T28" fmla="*/ 1 w 38"/>
                  <a:gd name="T29" fmla="*/ 0 h 75"/>
                  <a:gd name="T30" fmla="*/ 1 w 38"/>
                  <a:gd name="T31" fmla="*/ 0 h 75"/>
                  <a:gd name="T32" fmla="*/ 1 w 38"/>
                  <a:gd name="T33" fmla="*/ 0 h 7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8" h="75">
                    <a:moveTo>
                      <a:pt x="37" y="0"/>
                    </a:moveTo>
                    <a:lnTo>
                      <a:pt x="38" y="3"/>
                    </a:lnTo>
                    <a:lnTo>
                      <a:pt x="37" y="11"/>
                    </a:lnTo>
                    <a:lnTo>
                      <a:pt x="34" y="23"/>
                    </a:lnTo>
                    <a:lnTo>
                      <a:pt x="30" y="35"/>
                    </a:lnTo>
                    <a:lnTo>
                      <a:pt x="24" y="47"/>
                    </a:lnTo>
                    <a:lnTo>
                      <a:pt x="17" y="59"/>
                    </a:lnTo>
                    <a:lnTo>
                      <a:pt x="9" y="69"/>
                    </a:lnTo>
                    <a:lnTo>
                      <a:pt x="0" y="75"/>
                    </a:lnTo>
                    <a:lnTo>
                      <a:pt x="3" y="68"/>
                    </a:lnTo>
                    <a:lnTo>
                      <a:pt x="8" y="56"/>
                    </a:lnTo>
                    <a:lnTo>
                      <a:pt x="12" y="44"/>
                    </a:lnTo>
                    <a:lnTo>
                      <a:pt x="18" y="31"/>
                    </a:lnTo>
                    <a:lnTo>
                      <a:pt x="24" y="18"/>
                    </a:lnTo>
                    <a:lnTo>
                      <a:pt x="28" y="8"/>
                    </a:lnTo>
                    <a:lnTo>
                      <a:pt x="33" y="1"/>
                    </a:lnTo>
                    <a:lnTo>
                      <a:pt x="37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16" name="Freeform 72"/>
              <p:cNvSpPr>
                <a:spLocks/>
              </p:cNvSpPr>
              <p:nvPr/>
            </p:nvSpPr>
            <p:spPr bwMode="auto">
              <a:xfrm>
                <a:off x="476" y="114"/>
                <a:ext cx="20" cy="28"/>
              </a:xfrm>
              <a:custGeom>
                <a:avLst/>
                <a:gdLst>
                  <a:gd name="T0" fmla="*/ 0 w 41"/>
                  <a:gd name="T1" fmla="*/ 0 h 56"/>
                  <a:gd name="T2" fmla="*/ 0 w 41"/>
                  <a:gd name="T3" fmla="*/ 1 h 56"/>
                  <a:gd name="T4" fmla="*/ 0 w 41"/>
                  <a:gd name="T5" fmla="*/ 1 h 56"/>
                  <a:gd name="T6" fmla="*/ 0 w 41"/>
                  <a:gd name="T7" fmla="*/ 1 h 56"/>
                  <a:gd name="T8" fmla="*/ 0 w 41"/>
                  <a:gd name="T9" fmla="*/ 1 h 56"/>
                  <a:gd name="T10" fmla="*/ 0 w 41"/>
                  <a:gd name="T11" fmla="*/ 1 h 56"/>
                  <a:gd name="T12" fmla="*/ 0 w 41"/>
                  <a:gd name="T13" fmla="*/ 1 h 56"/>
                  <a:gd name="T14" fmla="*/ 0 w 41"/>
                  <a:gd name="T15" fmla="*/ 1 h 56"/>
                  <a:gd name="T16" fmla="*/ 0 w 41"/>
                  <a:gd name="T17" fmla="*/ 1 h 56"/>
                  <a:gd name="T18" fmla="*/ 0 w 41"/>
                  <a:gd name="T19" fmla="*/ 1 h 56"/>
                  <a:gd name="T20" fmla="*/ 0 w 41"/>
                  <a:gd name="T21" fmla="*/ 1 h 56"/>
                  <a:gd name="T22" fmla="*/ 0 w 41"/>
                  <a:gd name="T23" fmla="*/ 1 h 56"/>
                  <a:gd name="T24" fmla="*/ 0 w 41"/>
                  <a:gd name="T25" fmla="*/ 1 h 56"/>
                  <a:gd name="T26" fmla="*/ 0 w 41"/>
                  <a:gd name="T27" fmla="*/ 1 h 56"/>
                  <a:gd name="T28" fmla="*/ 0 w 41"/>
                  <a:gd name="T29" fmla="*/ 1 h 56"/>
                  <a:gd name="T30" fmla="*/ 0 w 41"/>
                  <a:gd name="T31" fmla="*/ 1 h 56"/>
                  <a:gd name="T32" fmla="*/ 0 w 41"/>
                  <a:gd name="T33" fmla="*/ 0 h 5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1" h="56">
                    <a:moveTo>
                      <a:pt x="40" y="0"/>
                    </a:moveTo>
                    <a:lnTo>
                      <a:pt x="41" y="4"/>
                    </a:lnTo>
                    <a:lnTo>
                      <a:pt x="37" y="11"/>
                    </a:lnTo>
                    <a:lnTo>
                      <a:pt x="33" y="20"/>
                    </a:lnTo>
                    <a:lnTo>
                      <a:pt x="27" y="29"/>
                    </a:lnTo>
                    <a:lnTo>
                      <a:pt x="19" y="39"/>
                    </a:lnTo>
                    <a:lnTo>
                      <a:pt x="12" y="48"/>
                    </a:lnTo>
                    <a:lnTo>
                      <a:pt x="5" y="53"/>
                    </a:lnTo>
                    <a:lnTo>
                      <a:pt x="0" y="56"/>
                    </a:lnTo>
                    <a:lnTo>
                      <a:pt x="4" y="50"/>
                    </a:lnTo>
                    <a:lnTo>
                      <a:pt x="8" y="43"/>
                    </a:lnTo>
                    <a:lnTo>
                      <a:pt x="14" y="34"/>
                    </a:lnTo>
                    <a:lnTo>
                      <a:pt x="20" y="24"/>
                    </a:lnTo>
                    <a:lnTo>
                      <a:pt x="26" y="15"/>
                    </a:lnTo>
                    <a:lnTo>
                      <a:pt x="32" y="8"/>
                    </a:lnTo>
                    <a:lnTo>
                      <a:pt x="36" y="3"/>
                    </a:lnTo>
                    <a:lnTo>
                      <a:pt x="4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17" name="Freeform 73"/>
              <p:cNvSpPr>
                <a:spLocks/>
              </p:cNvSpPr>
              <p:nvPr/>
            </p:nvSpPr>
            <p:spPr bwMode="auto">
              <a:xfrm>
                <a:off x="473" y="118"/>
                <a:ext cx="7" cy="20"/>
              </a:xfrm>
              <a:custGeom>
                <a:avLst/>
                <a:gdLst>
                  <a:gd name="T0" fmla="*/ 1 w 14"/>
                  <a:gd name="T1" fmla="*/ 0 h 41"/>
                  <a:gd name="T2" fmla="*/ 1 w 14"/>
                  <a:gd name="T3" fmla="*/ 0 h 41"/>
                  <a:gd name="T4" fmla="*/ 1 w 14"/>
                  <a:gd name="T5" fmla="*/ 0 h 41"/>
                  <a:gd name="T6" fmla="*/ 1 w 14"/>
                  <a:gd name="T7" fmla="*/ 0 h 41"/>
                  <a:gd name="T8" fmla="*/ 0 w 14"/>
                  <a:gd name="T9" fmla="*/ 0 h 41"/>
                  <a:gd name="T10" fmla="*/ 1 w 14"/>
                  <a:gd name="T11" fmla="*/ 0 h 41"/>
                  <a:gd name="T12" fmla="*/ 1 w 14"/>
                  <a:gd name="T13" fmla="*/ 0 h 41"/>
                  <a:gd name="T14" fmla="*/ 1 w 14"/>
                  <a:gd name="T15" fmla="*/ 0 h 41"/>
                  <a:gd name="T16" fmla="*/ 1 w 14"/>
                  <a:gd name="T17" fmla="*/ 0 h 4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12" y="0"/>
                    </a:moveTo>
                    <a:lnTo>
                      <a:pt x="14" y="7"/>
                    </a:lnTo>
                    <a:lnTo>
                      <a:pt x="12" y="21"/>
                    </a:lnTo>
                    <a:lnTo>
                      <a:pt x="8" y="34"/>
                    </a:lnTo>
                    <a:lnTo>
                      <a:pt x="0" y="41"/>
                    </a:lnTo>
                    <a:lnTo>
                      <a:pt x="4" y="30"/>
                    </a:lnTo>
                    <a:lnTo>
                      <a:pt x="6" y="15"/>
                    </a:lnTo>
                    <a:lnTo>
                      <a:pt x="8" y="4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18" name="Freeform 74"/>
              <p:cNvSpPr>
                <a:spLocks/>
              </p:cNvSpPr>
              <p:nvPr/>
            </p:nvSpPr>
            <p:spPr bwMode="auto">
              <a:xfrm>
                <a:off x="579" y="131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1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33" h="32">
                    <a:moveTo>
                      <a:pt x="0" y="32"/>
                    </a:moveTo>
                    <a:lnTo>
                      <a:pt x="6" y="24"/>
                    </a:lnTo>
                    <a:lnTo>
                      <a:pt x="14" y="11"/>
                    </a:lnTo>
                    <a:lnTo>
                      <a:pt x="23" y="1"/>
                    </a:lnTo>
                    <a:lnTo>
                      <a:pt x="31" y="0"/>
                    </a:lnTo>
                    <a:lnTo>
                      <a:pt x="33" y="3"/>
                    </a:lnTo>
                    <a:lnTo>
                      <a:pt x="31" y="8"/>
                    </a:lnTo>
                    <a:lnTo>
                      <a:pt x="27" y="13"/>
                    </a:lnTo>
                    <a:lnTo>
                      <a:pt x="21" y="17"/>
                    </a:lnTo>
                    <a:lnTo>
                      <a:pt x="15" y="22"/>
                    </a:lnTo>
                    <a:lnTo>
                      <a:pt x="10" y="25"/>
                    </a:lnTo>
                    <a:lnTo>
                      <a:pt x="4" y="30"/>
                    </a:lnTo>
                    <a:lnTo>
                      <a:pt x="0" y="3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19" name="Freeform 75"/>
              <p:cNvSpPr>
                <a:spLocks/>
              </p:cNvSpPr>
              <p:nvPr/>
            </p:nvSpPr>
            <p:spPr bwMode="auto">
              <a:xfrm>
                <a:off x="582" y="142"/>
                <a:ext cx="21" cy="5"/>
              </a:xfrm>
              <a:custGeom>
                <a:avLst/>
                <a:gdLst>
                  <a:gd name="T0" fmla="*/ 0 w 42"/>
                  <a:gd name="T1" fmla="*/ 1 h 9"/>
                  <a:gd name="T2" fmla="*/ 1 w 42"/>
                  <a:gd name="T3" fmla="*/ 1 h 9"/>
                  <a:gd name="T4" fmla="*/ 1 w 42"/>
                  <a:gd name="T5" fmla="*/ 1 h 9"/>
                  <a:gd name="T6" fmla="*/ 1 w 42"/>
                  <a:gd name="T7" fmla="*/ 1 h 9"/>
                  <a:gd name="T8" fmla="*/ 1 w 42"/>
                  <a:gd name="T9" fmla="*/ 1 h 9"/>
                  <a:gd name="T10" fmla="*/ 1 w 42"/>
                  <a:gd name="T11" fmla="*/ 1 h 9"/>
                  <a:gd name="T12" fmla="*/ 1 w 42"/>
                  <a:gd name="T13" fmla="*/ 1 h 9"/>
                  <a:gd name="T14" fmla="*/ 1 w 42"/>
                  <a:gd name="T15" fmla="*/ 1 h 9"/>
                  <a:gd name="T16" fmla="*/ 1 w 42"/>
                  <a:gd name="T17" fmla="*/ 1 h 9"/>
                  <a:gd name="T18" fmla="*/ 1 w 42"/>
                  <a:gd name="T19" fmla="*/ 1 h 9"/>
                  <a:gd name="T20" fmla="*/ 1 w 42"/>
                  <a:gd name="T21" fmla="*/ 0 h 9"/>
                  <a:gd name="T22" fmla="*/ 1 w 42"/>
                  <a:gd name="T23" fmla="*/ 0 h 9"/>
                  <a:gd name="T24" fmla="*/ 1 w 42"/>
                  <a:gd name="T25" fmla="*/ 1 h 9"/>
                  <a:gd name="T26" fmla="*/ 1 w 42"/>
                  <a:gd name="T27" fmla="*/ 1 h 9"/>
                  <a:gd name="T28" fmla="*/ 1 w 42"/>
                  <a:gd name="T29" fmla="*/ 1 h 9"/>
                  <a:gd name="T30" fmla="*/ 1 w 42"/>
                  <a:gd name="T31" fmla="*/ 1 h 9"/>
                  <a:gd name="T32" fmla="*/ 0 w 42"/>
                  <a:gd name="T33" fmla="*/ 1 h 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2" h="9">
                    <a:moveTo>
                      <a:pt x="0" y="8"/>
                    </a:moveTo>
                    <a:lnTo>
                      <a:pt x="3" y="8"/>
                    </a:lnTo>
                    <a:lnTo>
                      <a:pt x="8" y="8"/>
                    </a:lnTo>
                    <a:lnTo>
                      <a:pt x="15" y="8"/>
                    </a:lnTo>
                    <a:lnTo>
                      <a:pt x="22" y="9"/>
                    </a:lnTo>
                    <a:lnTo>
                      <a:pt x="29" y="9"/>
                    </a:lnTo>
                    <a:lnTo>
                      <a:pt x="36" y="8"/>
                    </a:lnTo>
                    <a:lnTo>
                      <a:pt x="41" y="6"/>
                    </a:lnTo>
                    <a:lnTo>
                      <a:pt x="42" y="3"/>
                    </a:lnTo>
                    <a:lnTo>
                      <a:pt x="41" y="1"/>
                    </a:lnTo>
                    <a:lnTo>
                      <a:pt x="36" y="0"/>
                    </a:lnTo>
                    <a:lnTo>
                      <a:pt x="30" y="0"/>
                    </a:lnTo>
                    <a:lnTo>
                      <a:pt x="24" y="1"/>
                    </a:lnTo>
                    <a:lnTo>
                      <a:pt x="16" y="3"/>
                    </a:lnTo>
                    <a:lnTo>
                      <a:pt x="11" y="4"/>
                    </a:lnTo>
                    <a:lnTo>
                      <a:pt x="5" y="7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20" name="Freeform 76"/>
              <p:cNvSpPr>
                <a:spLocks/>
              </p:cNvSpPr>
              <p:nvPr/>
            </p:nvSpPr>
            <p:spPr bwMode="auto">
              <a:xfrm>
                <a:off x="578" y="147"/>
                <a:ext cx="21" cy="16"/>
              </a:xfrm>
              <a:custGeom>
                <a:avLst/>
                <a:gdLst>
                  <a:gd name="T0" fmla="*/ 0 w 42"/>
                  <a:gd name="T1" fmla="*/ 0 h 31"/>
                  <a:gd name="T2" fmla="*/ 1 w 42"/>
                  <a:gd name="T3" fmla="*/ 1 h 31"/>
                  <a:gd name="T4" fmla="*/ 1 w 42"/>
                  <a:gd name="T5" fmla="*/ 1 h 31"/>
                  <a:gd name="T6" fmla="*/ 1 w 42"/>
                  <a:gd name="T7" fmla="*/ 1 h 31"/>
                  <a:gd name="T8" fmla="*/ 1 w 42"/>
                  <a:gd name="T9" fmla="*/ 1 h 31"/>
                  <a:gd name="T10" fmla="*/ 1 w 42"/>
                  <a:gd name="T11" fmla="*/ 1 h 31"/>
                  <a:gd name="T12" fmla="*/ 1 w 42"/>
                  <a:gd name="T13" fmla="*/ 1 h 31"/>
                  <a:gd name="T14" fmla="*/ 1 w 42"/>
                  <a:gd name="T15" fmla="*/ 1 h 31"/>
                  <a:gd name="T16" fmla="*/ 1 w 42"/>
                  <a:gd name="T17" fmla="*/ 1 h 31"/>
                  <a:gd name="T18" fmla="*/ 1 w 42"/>
                  <a:gd name="T19" fmla="*/ 1 h 31"/>
                  <a:gd name="T20" fmla="*/ 1 w 42"/>
                  <a:gd name="T21" fmla="*/ 1 h 31"/>
                  <a:gd name="T22" fmla="*/ 1 w 42"/>
                  <a:gd name="T23" fmla="*/ 1 h 31"/>
                  <a:gd name="T24" fmla="*/ 1 w 42"/>
                  <a:gd name="T25" fmla="*/ 1 h 31"/>
                  <a:gd name="T26" fmla="*/ 1 w 42"/>
                  <a:gd name="T27" fmla="*/ 1 h 31"/>
                  <a:gd name="T28" fmla="*/ 1 w 42"/>
                  <a:gd name="T29" fmla="*/ 1 h 31"/>
                  <a:gd name="T30" fmla="*/ 1 w 42"/>
                  <a:gd name="T31" fmla="*/ 1 h 31"/>
                  <a:gd name="T32" fmla="*/ 0 w 42"/>
                  <a:gd name="T33" fmla="*/ 0 h 3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2" h="31">
                    <a:moveTo>
                      <a:pt x="0" y="0"/>
                    </a:moveTo>
                    <a:lnTo>
                      <a:pt x="6" y="2"/>
                    </a:lnTo>
                    <a:lnTo>
                      <a:pt x="13" y="7"/>
                    </a:lnTo>
                    <a:lnTo>
                      <a:pt x="20" y="12"/>
                    </a:lnTo>
                    <a:lnTo>
                      <a:pt x="28" y="16"/>
                    </a:lnTo>
                    <a:lnTo>
                      <a:pt x="34" y="21"/>
                    </a:lnTo>
                    <a:lnTo>
                      <a:pt x="39" y="25"/>
                    </a:lnTo>
                    <a:lnTo>
                      <a:pt x="42" y="29"/>
                    </a:lnTo>
                    <a:lnTo>
                      <a:pt x="41" y="31"/>
                    </a:lnTo>
                    <a:lnTo>
                      <a:pt x="37" y="31"/>
                    </a:lnTo>
                    <a:lnTo>
                      <a:pt x="32" y="29"/>
                    </a:lnTo>
                    <a:lnTo>
                      <a:pt x="27" y="25"/>
                    </a:lnTo>
                    <a:lnTo>
                      <a:pt x="21" y="20"/>
                    </a:lnTo>
                    <a:lnTo>
                      <a:pt x="14" y="14"/>
                    </a:lnTo>
                    <a:lnTo>
                      <a:pt x="8" y="8"/>
                    </a:lnTo>
                    <a:lnTo>
                      <a:pt x="4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21" name="Freeform 77"/>
              <p:cNvSpPr>
                <a:spLocks/>
              </p:cNvSpPr>
              <p:nvPr/>
            </p:nvSpPr>
            <p:spPr bwMode="auto">
              <a:xfrm>
                <a:off x="474" y="141"/>
                <a:ext cx="5" cy="26"/>
              </a:xfrm>
              <a:custGeom>
                <a:avLst/>
                <a:gdLst>
                  <a:gd name="T0" fmla="*/ 1 w 10"/>
                  <a:gd name="T1" fmla="*/ 0 h 52"/>
                  <a:gd name="T2" fmla="*/ 1 w 10"/>
                  <a:gd name="T3" fmla="*/ 1 h 52"/>
                  <a:gd name="T4" fmla="*/ 1 w 10"/>
                  <a:gd name="T5" fmla="*/ 1 h 52"/>
                  <a:gd name="T6" fmla="*/ 1 w 10"/>
                  <a:gd name="T7" fmla="*/ 1 h 52"/>
                  <a:gd name="T8" fmla="*/ 1 w 10"/>
                  <a:gd name="T9" fmla="*/ 1 h 52"/>
                  <a:gd name="T10" fmla="*/ 0 w 10"/>
                  <a:gd name="T11" fmla="*/ 1 h 52"/>
                  <a:gd name="T12" fmla="*/ 1 w 10"/>
                  <a:gd name="T13" fmla="*/ 1 h 52"/>
                  <a:gd name="T14" fmla="*/ 1 w 10"/>
                  <a:gd name="T15" fmla="*/ 1 h 52"/>
                  <a:gd name="T16" fmla="*/ 1 w 10"/>
                  <a:gd name="T17" fmla="*/ 0 h 5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0" h="52">
                    <a:moveTo>
                      <a:pt x="6" y="0"/>
                    </a:moveTo>
                    <a:lnTo>
                      <a:pt x="8" y="14"/>
                    </a:lnTo>
                    <a:lnTo>
                      <a:pt x="10" y="30"/>
                    </a:lnTo>
                    <a:lnTo>
                      <a:pt x="10" y="45"/>
                    </a:lnTo>
                    <a:lnTo>
                      <a:pt x="4" y="52"/>
                    </a:lnTo>
                    <a:lnTo>
                      <a:pt x="0" y="46"/>
                    </a:lnTo>
                    <a:lnTo>
                      <a:pt x="1" y="31"/>
                    </a:lnTo>
                    <a:lnTo>
                      <a:pt x="3" y="14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22" name="Freeform 78"/>
              <p:cNvSpPr>
                <a:spLocks/>
              </p:cNvSpPr>
              <p:nvPr/>
            </p:nvSpPr>
            <p:spPr bwMode="auto">
              <a:xfrm>
                <a:off x="462" y="137"/>
                <a:ext cx="10" cy="25"/>
              </a:xfrm>
              <a:custGeom>
                <a:avLst/>
                <a:gdLst>
                  <a:gd name="T0" fmla="*/ 1 w 19"/>
                  <a:gd name="T1" fmla="*/ 0 h 51"/>
                  <a:gd name="T2" fmla="*/ 1 w 19"/>
                  <a:gd name="T3" fmla="*/ 0 h 51"/>
                  <a:gd name="T4" fmla="*/ 1 w 19"/>
                  <a:gd name="T5" fmla="*/ 0 h 51"/>
                  <a:gd name="T6" fmla="*/ 1 w 19"/>
                  <a:gd name="T7" fmla="*/ 0 h 51"/>
                  <a:gd name="T8" fmla="*/ 1 w 19"/>
                  <a:gd name="T9" fmla="*/ 0 h 51"/>
                  <a:gd name="T10" fmla="*/ 0 w 19"/>
                  <a:gd name="T11" fmla="*/ 0 h 51"/>
                  <a:gd name="T12" fmla="*/ 1 w 19"/>
                  <a:gd name="T13" fmla="*/ 0 h 51"/>
                  <a:gd name="T14" fmla="*/ 1 w 19"/>
                  <a:gd name="T15" fmla="*/ 0 h 51"/>
                  <a:gd name="T16" fmla="*/ 1 w 19"/>
                  <a:gd name="T17" fmla="*/ 0 h 5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9" h="51">
                    <a:moveTo>
                      <a:pt x="19" y="0"/>
                    </a:moveTo>
                    <a:lnTo>
                      <a:pt x="18" y="12"/>
                    </a:lnTo>
                    <a:lnTo>
                      <a:pt x="15" y="29"/>
                    </a:lnTo>
                    <a:lnTo>
                      <a:pt x="10" y="44"/>
                    </a:lnTo>
                    <a:lnTo>
                      <a:pt x="2" y="51"/>
                    </a:lnTo>
                    <a:lnTo>
                      <a:pt x="0" y="44"/>
                    </a:lnTo>
                    <a:lnTo>
                      <a:pt x="6" y="29"/>
                    </a:lnTo>
                    <a:lnTo>
                      <a:pt x="14" y="12"/>
                    </a:lnTo>
                    <a:lnTo>
                      <a:pt x="19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23" name="Freeform 79"/>
              <p:cNvSpPr>
                <a:spLocks/>
              </p:cNvSpPr>
              <p:nvPr/>
            </p:nvSpPr>
            <p:spPr bwMode="auto">
              <a:xfrm>
                <a:off x="484" y="142"/>
                <a:ext cx="5" cy="24"/>
              </a:xfrm>
              <a:custGeom>
                <a:avLst/>
                <a:gdLst>
                  <a:gd name="T0" fmla="*/ 1 w 10"/>
                  <a:gd name="T1" fmla="*/ 0 h 48"/>
                  <a:gd name="T2" fmla="*/ 1 w 10"/>
                  <a:gd name="T3" fmla="*/ 1 h 48"/>
                  <a:gd name="T4" fmla="*/ 1 w 10"/>
                  <a:gd name="T5" fmla="*/ 1 h 48"/>
                  <a:gd name="T6" fmla="*/ 1 w 10"/>
                  <a:gd name="T7" fmla="*/ 1 h 48"/>
                  <a:gd name="T8" fmla="*/ 1 w 10"/>
                  <a:gd name="T9" fmla="*/ 1 h 48"/>
                  <a:gd name="T10" fmla="*/ 0 w 10"/>
                  <a:gd name="T11" fmla="*/ 1 h 48"/>
                  <a:gd name="T12" fmla="*/ 0 w 10"/>
                  <a:gd name="T13" fmla="*/ 1 h 48"/>
                  <a:gd name="T14" fmla="*/ 1 w 10"/>
                  <a:gd name="T15" fmla="*/ 1 h 48"/>
                  <a:gd name="T16" fmla="*/ 1 w 10"/>
                  <a:gd name="T17" fmla="*/ 0 h 4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0" h="48">
                    <a:moveTo>
                      <a:pt x="2" y="0"/>
                    </a:moveTo>
                    <a:lnTo>
                      <a:pt x="6" y="7"/>
                    </a:lnTo>
                    <a:lnTo>
                      <a:pt x="10" y="22"/>
                    </a:lnTo>
                    <a:lnTo>
                      <a:pt x="10" y="38"/>
                    </a:lnTo>
                    <a:lnTo>
                      <a:pt x="4" y="48"/>
                    </a:lnTo>
                    <a:lnTo>
                      <a:pt x="0" y="45"/>
                    </a:lnTo>
                    <a:lnTo>
                      <a:pt x="0" y="31"/>
                    </a:lnTo>
                    <a:lnTo>
                      <a:pt x="2" y="13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24" name="Freeform 80"/>
              <p:cNvSpPr>
                <a:spLocks/>
              </p:cNvSpPr>
              <p:nvPr/>
            </p:nvSpPr>
            <p:spPr bwMode="auto">
              <a:xfrm>
                <a:off x="493" y="146"/>
                <a:ext cx="6" cy="26"/>
              </a:xfrm>
              <a:custGeom>
                <a:avLst/>
                <a:gdLst>
                  <a:gd name="T0" fmla="*/ 0 w 11"/>
                  <a:gd name="T1" fmla="*/ 0 h 52"/>
                  <a:gd name="T2" fmla="*/ 1 w 11"/>
                  <a:gd name="T3" fmla="*/ 1 h 52"/>
                  <a:gd name="T4" fmla="*/ 1 w 11"/>
                  <a:gd name="T5" fmla="*/ 1 h 52"/>
                  <a:gd name="T6" fmla="*/ 1 w 11"/>
                  <a:gd name="T7" fmla="*/ 1 h 52"/>
                  <a:gd name="T8" fmla="*/ 1 w 11"/>
                  <a:gd name="T9" fmla="*/ 1 h 52"/>
                  <a:gd name="T10" fmla="*/ 1 w 11"/>
                  <a:gd name="T11" fmla="*/ 1 h 52"/>
                  <a:gd name="T12" fmla="*/ 1 w 11"/>
                  <a:gd name="T13" fmla="*/ 1 h 52"/>
                  <a:gd name="T14" fmla="*/ 1 w 11"/>
                  <a:gd name="T15" fmla="*/ 1 h 52"/>
                  <a:gd name="T16" fmla="*/ 0 w 11"/>
                  <a:gd name="T17" fmla="*/ 0 h 5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1" h="52">
                    <a:moveTo>
                      <a:pt x="0" y="0"/>
                    </a:moveTo>
                    <a:lnTo>
                      <a:pt x="5" y="10"/>
                    </a:lnTo>
                    <a:lnTo>
                      <a:pt x="9" y="26"/>
                    </a:lnTo>
                    <a:lnTo>
                      <a:pt x="11" y="42"/>
                    </a:lnTo>
                    <a:lnTo>
                      <a:pt x="8" y="52"/>
                    </a:lnTo>
                    <a:lnTo>
                      <a:pt x="5" y="48"/>
                    </a:lnTo>
                    <a:lnTo>
                      <a:pt x="2" y="34"/>
                    </a:lnTo>
                    <a:lnTo>
                      <a:pt x="2" y="1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25" name="Freeform 81"/>
              <p:cNvSpPr>
                <a:spLocks/>
              </p:cNvSpPr>
              <p:nvPr/>
            </p:nvSpPr>
            <p:spPr bwMode="auto">
              <a:xfrm>
                <a:off x="503" y="150"/>
                <a:ext cx="7" cy="26"/>
              </a:xfrm>
              <a:custGeom>
                <a:avLst/>
                <a:gdLst>
                  <a:gd name="T0" fmla="*/ 0 w 14"/>
                  <a:gd name="T1" fmla="*/ 0 h 52"/>
                  <a:gd name="T2" fmla="*/ 1 w 14"/>
                  <a:gd name="T3" fmla="*/ 1 h 52"/>
                  <a:gd name="T4" fmla="*/ 1 w 14"/>
                  <a:gd name="T5" fmla="*/ 1 h 52"/>
                  <a:gd name="T6" fmla="*/ 1 w 14"/>
                  <a:gd name="T7" fmla="*/ 1 h 52"/>
                  <a:gd name="T8" fmla="*/ 1 w 14"/>
                  <a:gd name="T9" fmla="*/ 1 h 52"/>
                  <a:gd name="T10" fmla="*/ 1 w 14"/>
                  <a:gd name="T11" fmla="*/ 1 h 52"/>
                  <a:gd name="T12" fmla="*/ 1 w 14"/>
                  <a:gd name="T13" fmla="*/ 1 h 52"/>
                  <a:gd name="T14" fmla="*/ 1 w 14"/>
                  <a:gd name="T15" fmla="*/ 1 h 52"/>
                  <a:gd name="T16" fmla="*/ 0 w 14"/>
                  <a:gd name="T17" fmla="*/ 0 h 5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4" h="52">
                    <a:moveTo>
                      <a:pt x="0" y="0"/>
                    </a:moveTo>
                    <a:lnTo>
                      <a:pt x="5" y="11"/>
                    </a:lnTo>
                    <a:lnTo>
                      <a:pt x="12" y="29"/>
                    </a:lnTo>
                    <a:lnTo>
                      <a:pt x="14" y="45"/>
                    </a:lnTo>
                    <a:lnTo>
                      <a:pt x="12" y="52"/>
                    </a:lnTo>
                    <a:lnTo>
                      <a:pt x="6" y="46"/>
                    </a:lnTo>
                    <a:lnTo>
                      <a:pt x="4" y="31"/>
                    </a:lnTo>
                    <a:lnTo>
                      <a:pt x="3" y="1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26" name="Freeform 82"/>
              <p:cNvSpPr>
                <a:spLocks/>
              </p:cNvSpPr>
              <p:nvPr/>
            </p:nvSpPr>
            <p:spPr bwMode="auto">
              <a:xfrm>
                <a:off x="512" y="152"/>
                <a:ext cx="9" cy="28"/>
              </a:xfrm>
              <a:custGeom>
                <a:avLst/>
                <a:gdLst>
                  <a:gd name="T0" fmla="*/ 0 w 17"/>
                  <a:gd name="T1" fmla="*/ 0 h 58"/>
                  <a:gd name="T2" fmla="*/ 1 w 17"/>
                  <a:gd name="T3" fmla="*/ 0 h 58"/>
                  <a:gd name="T4" fmla="*/ 1 w 17"/>
                  <a:gd name="T5" fmla="*/ 0 h 58"/>
                  <a:gd name="T6" fmla="*/ 1 w 17"/>
                  <a:gd name="T7" fmla="*/ 0 h 58"/>
                  <a:gd name="T8" fmla="*/ 1 w 17"/>
                  <a:gd name="T9" fmla="*/ 0 h 58"/>
                  <a:gd name="T10" fmla="*/ 1 w 17"/>
                  <a:gd name="T11" fmla="*/ 0 h 58"/>
                  <a:gd name="T12" fmla="*/ 1 w 17"/>
                  <a:gd name="T13" fmla="*/ 0 h 58"/>
                  <a:gd name="T14" fmla="*/ 1 w 17"/>
                  <a:gd name="T15" fmla="*/ 0 h 58"/>
                  <a:gd name="T16" fmla="*/ 0 w 17"/>
                  <a:gd name="T17" fmla="*/ 0 h 5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7" h="58">
                    <a:moveTo>
                      <a:pt x="0" y="0"/>
                    </a:moveTo>
                    <a:lnTo>
                      <a:pt x="8" y="15"/>
                    </a:lnTo>
                    <a:lnTo>
                      <a:pt x="15" y="34"/>
                    </a:lnTo>
                    <a:lnTo>
                      <a:pt x="17" y="50"/>
                    </a:lnTo>
                    <a:lnTo>
                      <a:pt x="12" y="58"/>
                    </a:lnTo>
                    <a:lnTo>
                      <a:pt x="6" y="51"/>
                    </a:lnTo>
                    <a:lnTo>
                      <a:pt x="3" y="34"/>
                    </a:lnTo>
                    <a:lnTo>
                      <a:pt x="2" y="1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27" name="Freeform 83"/>
              <p:cNvSpPr>
                <a:spLocks/>
              </p:cNvSpPr>
              <p:nvPr/>
            </p:nvSpPr>
            <p:spPr bwMode="auto">
              <a:xfrm>
                <a:off x="523" y="153"/>
                <a:ext cx="11" cy="31"/>
              </a:xfrm>
              <a:custGeom>
                <a:avLst/>
                <a:gdLst>
                  <a:gd name="T0" fmla="*/ 0 w 23"/>
                  <a:gd name="T1" fmla="*/ 0 h 61"/>
                  <a:gd name="T2" fmla="*/ 0 w 23"/>
                  <a:gd name="T3" fmla="*/ 1 h 61"/>
                  <a:gd name="T4" fmla="*/ 0 w 23"/>
                  <a:gd name="T5" fmla="*/ 1 h 61"/>
                  <a:gd name="T6" fmla="*/ 0 w 23"/>
                  <a:gd name="T7" fmla="*/ 1 h 61"/>
                  <a:gd name="T8" fmla="*/ 0 w 23"/>
                  <a:gd name="T9" fmla="*/ 1 h 61"/>
                  <a:gd name="T10" fmla="*/ 0 w 23"/>
                  <a:gd name="T11" fmla="*/ 1 h 61"/>
                  <a:gd name="T12" fmla="*/ 0 w 23"/>
                  <a:gd name="T13" fmla="*/ 1 h 61"/>
                  <a:gd name="T14" fmla="*/ 0 w 23"/>
                  <a:gd name="T15" fmla="*/ 1 h 61"/>
                  <a:gd name="T16" fmla="*/ 0 w 23"/>
                  <a:gd name="T17" fmla="*/ 0 h 6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3" h="61">
                    <a:moveTo>
                      <a:pt x="0" y="0"/>
                    </a:moveTo>
                    <a:lnTo>
                      <a:pt x="7" y="14"/>
                    </a:lnTo>
                    <a:lnTo>
                      <a:pt x="17" y="35"/>
                    </a:lnTo>
                    <a:lnTo>
                      <a:pt x="23" y="54"/>
                    </a:lnTo>
                    <a:lnTo>
                      <a:pt x="19" y="61"/>
                    </a:lnTo>
                    <a:lnTo>
                      <a:pt x="11" y="52"/>
                    </a:lnTo>
                    <a:lnTo>
                      <a:pt x="7" y="32"/>
                    </a:lnTo>
                    <a:lnTo>
                      <a:pt x="2" y="1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28" name="Freeform 84"/>
              <p:cNvSpPr>
                <a:spLocks/>
              </p:cNvSpPr>
              <p:nvPr/>
            </p:nvSpPr>
            <p:spPr bwMode="auto">
              <a:xfrm>
                <a:off x="531" y="153"/>
                <a:ext cx="15" cy="33"/>
              </a:xfrm>
              <a:custGeom>
                <a:avLst/>
                <a:gdLst>
                  <a:gd name="T0" fmla="*/ 0 w 30"/>
                  <a:gd name="T1" fmla="*/ 0 h 66"/>
                  <a:gd name="T2" fmla="*/ 1 w 30"/>
                  <a:gd name="T3" fmla="*/ 1 h 66"/>
                  <a:gd name="T4" fmla="*/ 1 w 30"/>
                  <a:gd name="T5" fmla="*/ 1 h 66"/>
                  <a:gd name="T6" fmla="*/ 1 w 30"/>
                  <a:gd name="T7" fmla="*/ 1 h 66"/>
                  <a:gd name="T8" fmla="*/ 1 w 30"/>
                  <a:gd name="T9" fmla="*/ 1 h 66"/>
                  <a:gd name="T10" fmla="*/ 1 w 30"/>
                  <a:gd name="T11" fmla="*/ 1 h 66"/>
                  <a:gd name="T12" fmla="*/ 1 w 30"/>
                  <a:gd name="T13" fmla="*/ 1 h 66"/>
                  <a:gd name="T14" fmla="*/ 1 w 30"/>
                  <a:gd name="T15" fmla="*/ 1 h 66"/>
                  <a:gd name="T16" fmla="*/ 1 w 30"/>
                  <a:gd name="T17" fmla="*/ 1 h 66"/>
                  <a:gd name="T18" fmla="*/ 1 w 30"/>
                  <a:gd name="T19" fmla="*/ 1 h 66"/>
                  <a:gd name="T20" fmla="*/ 1 w 30"/>
                  <a:gd name="T21" fmla="*/ 1 h 66"/>
                  <a:gd name="T22" fmla="*/ 1 w 30"/>
                  <a:gd name="T23" fmla="*/ 1 h 66"/>
                  <a:gd name="T24" fmla="*/ 0 w 30"/>
                  <a:gd name="T25" fmla="*/ 0 h 6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30" h="66">
                    <a:moveTo>
                      <a:pt x="0" y="0"/>
                    </a:moveTo>
                    <a:lnTo>
                      <a:pt x="6" y="5"/>
                    </a:lnTo>
                    <a:lnTo>
                      <a:pt x="12" y="15"/>
                    </a:lnTo>
                    <a:lnTo>
                      <a:pt x="18" y="25"/>
                    </a:lnTo>
                    <a:lnTo>
                      <a:pt x="24" y="36"/>
                    </a:lnTo>
                    <a:lnTo>
                      <a:pt x="27" y="48"/>
                    </a:lnTo>
                    <a:lnTo>
                      <a:pt x="30" y="57"/>
                    </a:lnTo>
                    <a:lnTo>
                      <a:pt x="29" y="64"/>
                    </a:lnTo>
                    <a:lnTo>
                      <a:pt x="25" y="66"/>
                    </a:lnTo>
                    <a:lnTo>
                      <a:pt x="16" y="59"/>
                    </a:lnTo>
                    <a:lnTo>
                      <a:pt x="8" y="40"/>
                    </a:lnTo>
                    <a:lnTo>
                      <a:pt x="3" y="1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29" name="Freeform 85"/>
              <p:cNvSpPr>
                <a:spLocks/>
              </p:cNvSpPr>
              <p:nvPr/>
            </p:nvSpPr>
            <p:spPr bwMode="auto">
              <a:xfrm>
                <a:off x="544" y="152"/>
                <a:ext cx="23" cy="30"/>
              </a:xfrm>
              <a:custGeom>
                <a:avLst/>
                <a:gdLst>
                  <a:gd name="T0" fmla="*/ 0 w 46"/>
                  <a:gd name="T1" fmla="*/ 0 h 61"/>
                  <a:gd name="T2" fmla="*/ 1 w 46"/>
                  <a:gd name="T3" fmla="*/ 0 h 61"/>
                  <a:gd name="T4" fmla="*/ 1 w 46"/>
                  <a:gd name="T5" fmla="*/ 0 h 61"/>
                  <a:gd name="T6" fmla="*/ 1 w 46"/>
                  <a:gd name="T7" fmla="*/ 0 h 61"/>
                  <a:gd name="T8" fmla="*/ 1 w 46"/>
                  <a:gd name="T9" fmla="*/ 0 h 61"/>
                  <a:gd name="T10" fmla="*/ 1 w 46"/>
                  <a:gd name="T11" fmla="*/ 0 h 61"/>
                  <a:gd name="T12" fmla="*/ 1 w 46"/>
                  <a:gd name="T13" fmla="*/ 0 h 61"/>
                  <a:gd name="T14" fmla="*/ 1 w 46"/>
                  <a:gd name="T15" fmla="*/ 0 h 61"/>
                  <a:gd name="T16" fmla="*/ 1 w 46"/>
                  <a:gd name="T17" fmla="*/ 0 h 61"/>
                  <a:gd name="T18" fmla="*/ 1 w 46"/>
                  <a:gd name="T19" fmla="*/ 0 h 61"/>
                  <a:gd name="T20" fmla="*/ 1 w 46"/>
                  <a:gd name="T21" fmla="*/ 0 h 61"/>
                  <a:gd name="T22" fmla="*/ 1 w 46"/>
                  <a:gd name="T23" fmla="*/ 0 h 61"/>
                  <a:gd name="T24" fmla="*/ 1 w 46"/>
                  <a:gd name="T25" fmla="*/ 0 h 61"/>
                  <a:gd name="T26" fmla="*/ 1 w 46"/>
                  <a:gd name="T27" fmla="*/ 0 h 61"/>
                  <a:gd name="T28" fmla="*/ 1 w 46"/>
                  <a:gd name="T29" fmla="*/ 0 h 61"/>
                  <a:gd name="T30" fmla="*/ 1 w 46"/>
                  <a:gd name="T31" fmla="*/ 0 h 61"/>
                  <a:gd name="T32" fmla="*/ 0 w 46"/>
                  <a:gd name="T33" fmla="*/ 0 h 6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6" h="61">
                    <a:moveTo>
                      <a:pt x="0" y="0"/>
                    </a:moveTo>
                    <a:lnTo>
                      <a:pt x="7" y="5"/>
                    </a:lnTo>
                    <a:lnTo>
                      <a:pt x="15" y="13"/>
                    </a:lnTo>
                    <a:lnTo>
                      <a:pt x="24" y="22"/>
                    </a:lnTo>
                    <a:lnTo>
                      <a:pt x="32" y="32"/>
                    </a:lnTo>
                    <a:lnTo>
                      <a:pt x="39" y="43"/>
                    </a:lnTo>
                    <a:lnTo>
                      <a:pt x="44" y="51"/>
                    </a:lnTo>
                    <a:lnTo>
                      <a:pt x="46" y="58"/>
                    </a:lnTo>
                    <a:lnTo>
                      <a:pt x="45" y="61"/>
                    </a:lnTo>
                    <a:lnTo>
                      <a:pt x="40" y="61"/>
                    </a:lnTo>
                    <a:lnTo>
                      <a:pt x="35" y="57"/>
                    </a:lnTo>
                    <a:lnTo>
                      <a:pt x="28" y="50"/>
                    </a:lnTo>
                    <a:lnTo>
                      <a:pt x="21" y="41"/>
                    </a:lnTo>
                    <a:lnTo>
                      <a:pt x="14" y="30"/>
                    </a:lnTo>
                    <a:lnTo>
                      <a:pt x="8" y="20"/>
                    </a:lnTo>
                    <a:lnTo>
                      <a:pt x="2" y="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30" name="Freeform 86"/>
              <p:cNvSpPr>
                <a:spLocks/>
              </p:cNvSpPr>
              <p:nvPr/>
            </p:nvSpPr>
            <p:spPr bwMode="auto">
              <a:xfrm>
                <a:off x="556" y="150"/>
                <a:ext cx="28" cy="26"/>
              </a:xfrm>
              <a:custGeom>
                <a:avLst/>
                <a:gdLst>
                  <a:gd name="T0" fmla="*/ 0 w 58"/>
                  <a:gd name="T1" fmla="*/ 0 h 51"/>
                  <a:gd name="T2" fmla="*/ 0 w 58"/>
                  <a:gd name="T3" fmla="*/ 1 h 51"/>
                  <a:gd name="T4" fmla="*/ 0 w 58"/>
                  <a:gd name="T5" fmla="*/ 1 h 51"/>
                  <a:gd name="T6" fmla="*/ 0 w 58"/>
                  <a:gd name="T7" fmla="*/ 1 h 51"/>
                  <a:gd name="T8" fmla="*/ 0 w 58"/>
                  <a:gd name="T9" fmla="*/ 1 h 51"/>
                  <a:gd name="T10" fmla="*/ 0 w 58"/>
                  <a:gd name="T11" fmla="*/ 1 h 51"/>
                  <a:gd name="T12" fmla="*/ 0 w 58"/>
                  <a:gd name="T13" fmla="*/ 1 h 51"/>
                  <a:gd name="T14" fmla="*/ 0 w 58"/>
                  <a:gd name="T15" fmla="*/ 1 h 51"/>
                  <a:gd name="T16" fmla="*/ 0 w 58"/>
                  <a:gd name="T17" fmla="*/ 1 h 51"/>
                  <a:gd name="T18" fmla="*/ 0 w 58"/>
                  <a:gd name="T19" fmla="*/ 1 h 51"/>
                  <a:gd name="T20" fmla="*/ 0 w 58"/>
                  <a:gd name="T21" fmla="*/ 1 h 51"/>
                  <a:gd name="T22" fmla="*/ 0 w 58"/>
                  <a:gd name="T23" fmla="*/ 1 h 51"/>
                  <a:gd name="T24" fmla="*/ 0 w 58"/>
                  <a:gd name="T25" fmla="*/ 1 h 51"/>
                  <a:gd name="T26" fmla="*/ 0 w 58"/>
                  <a:gd name="T27" fmla="*/ 1 h 51"/>
                  <a:gd name="T28" fmla="*/ 0 w 58"/>
                  <a:gd name="T29" fmla="*/ 1 h 51"/>
                  <a:gd name="T30" fmla="*/ 0 w 58"/>
                  <a:gd name="T31" fmla="*/ 1 h 51"/>
                  <a:gd name="T32" fmla="*/ 0 w 58"/>
                  <a:gd name="T33" fmla="*/ 0 h 5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8" h="51">
                    <a:moveTo>
                      <a:pt x="0" y="0"/>
                    </a:moveTo>
                    <a:lnTo>
                      <a:pt x="7" y="3"/>
                    </a:lnTo>
                    <a:lnTo>
                      <a:pt x="16" y="10"/>
                    </a:lnTo>
                    <a:lnTo>
                      <a:pt x="27" y="17"/>
                    </a:lnTo>
                    <a:lnTo>
                      <a:pt x="37" y="25"/>
                    </a:lnTo>
                    <a:lnTo>
                      <a:pt x="48" y="33"/>
                    </a:lnTo>
                    <a:lnTo>
                      <a:pt x="54" y="40"/>
                    </a:lnTo>
                    <a:lnTo>
                      <a:pt x="58" y="47"/>
                    </a:lnTo>
                    <a:lnTo>
                      <a:pt x="57" y="51"/>
                    </a:lnTo>
                    <a:lnTo>
                      <a:pt x="51" y="51"/>
                    </a:lnTo>
                    <a:lnTo>
                      <a:pt x="44" y="47"/>
                    </a:lnTo>
                    <a:lnTo>
                      <a:pt x="35" y="40"/>
                    </a:lnTo>
                    <a:lnTo>
                      <a:pt x="25" y="32"/>
                    </a:lnTo>
                    <a:lnTo>
                      <a:pt x="15" y="22"/>
                    </a:lnTo>
                    <a:lnTo>
                      <a:pt x="7" y="14"/>
                    </a:lnTo>
                    <a:lnTo>
                      <a:pt x="3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31" name="Freeform 87"/>
              <p:cNvSpPr>
                <a:spLocks/>
              </p:cNvSpPr>
              <p:nvPr/>
            </p:nvSpPr>
            <p:spPr bwMode="auto">
              <a:xfrm>
                <a:off x="567" y="149"/>
                <a:ext cx="26" cy="23"/>
              </a:xfrm>
              <a:custGeom>
                <a:avLst/>
                <a:gdLst>
                  <a:gd name="T0" fmla="*/ 1 w 51"/>
                  <a:gd name="T1" fmla="*/ 0 h 47"/>
                  <a:gd name="T2" fmla="*/ 1 w 51"/>
                  <a:gd name="T3" fmla="*/ 0 h 47"/>
                  <a:gd name="T4" fmla="*/ 1 w 51"/>
                  <a:gd name="T5" fmla="*/ 0 h 47"/>
                  <a:gd name="T6" fmla="*/ 1 w 51"/>
                  <a:gd name="T7" fmla="*/ 0 h 47"/>
                  <a:gd name="T8" fmla="*/ 1 w 51"/>
                  <a:gd name="T9" fmla="*/ 0 h 47"/>
                  <a:gd name="T10" fmla="*/ 1 w 51"/>
                  <a:gd name="T11" fmla="*/ 0 h 47"/>
                  <a:gd name="T12" fmla="*/ 1 w 51"/>
                  <a:gd name="T13" fmla="*/ 0 h 47"/>
                  <a:gd name="T14" fmla="*/ 1 w 51"/>
                  <a:gd name="T15" fmla="*/ 0 h 47"/>
                  <a:gd name="T16" fmla="*/ 0 w 51"/>
                  <a:gd name="T17" fmla="*/ 0 h 47"/>
                  <a:gd name="T18" fmla="*/ 1 w 51"/>
                  <a:gd name="T19" fmla="*/ 0 h 47"/>
                  <a:gd name="T20" fmla="*/ 1 w 51"/>
                  <a:gd name="T21" fmla="*/ 0 h 47"/>
                  <a:gd name="T22" fmla="*/ 1 w 51"/>
                  <a:gd name="T23" fmla="*/ 0 h 47"/>
                  <a:gd name="T24" fmla="*/ 1 w 51"/>
                  <a:gd name="T25" fmla="*/ 0 h 47"/>
                  <a:gd name="T26" fmla="*/ 1 w 51"/>
                  <a:gd name="T27" fmla="*/ 0 h 47"/>
                  <a:gd name="T28" fmla="*/ 1 w 51"/>
                  <a:gd name="T29" fmla="*/ 0 h 47"/>
                  <a:gd name="T30" fmla="*/ 1 w 51"/>
                  <a:gd name="T31" fmla="*/ 0 h 47"/>
                  <a:gd name="T32" fmla="*/ 1 w 51"/>
                  <a:gd name="T33" fmla="*/ 0 h 4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1" h="47">
                    <a:moveTo>
                      <a:pt x="49" y="47"/>
                    </a:moveTo>
                    <a:lnTo>
                      <a:pt x="46" y="45"/>
                    </a:lnTo>
                    <a:lnTo>
                      <a:pt x="42" y="42"/>
                    </a:lnTo>
                    <a:lnTo>
                      <a:pt x="35" y="35"/>
                    </a:lnTo>
                    <a:lnTo>
                      <a:pt x="28" y="27"/>
                    </a:lnTo>
                    <a:lnTo>
                      <a:pt x="21" y="19"/>
                    </a:lnTo>
                    <a:lnTo>
                      <a:pt x="13" y="11"/>
                    </a:lnTo>
                    <a:lnTo>
                      <a:pt x="6" y="5"/>
                    </a:lnTo>
                    <a:lnTo>
                      <a:pt x="0" y="0"/>
                    </a:lnTo>
                    <a:lnTo>
                      <a:pt x="8" y="3"/>
                    </a:lnTo>
                    <a:lnTo>
                      <a:pt x="19" y="7"/>
                    </a:lnTo>
                    <a:lnTo>
                      <a:pt x="28" y="14"/>
                    </a:lnTo>
                    <a:lnTo>
                      <a:pt x="37" y="21"/>
                    </a:lnTo>
                    <a:lnTo>
                      <a:pt x="44" y="29"/>
                    </a:lnTo>
                    <a:lnTo>
                      <a:pt x="50" y="36"/>
                    </a:lnTo>
                    <a:lnTo>
                      <a:pt x="51" y="42"/>
                    </a:lnTo>
                    <a:lnTo>
                      <a:pt x="49" y="47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32" name="Freeform 88"/>
              <p:cNvSpPr>
                <a:spLocks/>
              </p:cNvSpPr>
              <p:nvPr/>
            </p:nvSpPr>
            <p:spPr bwMode="auto">
              <a:xfrm>
                <a:off x="590" y="95"/>
                <a:ext cx="118" cy="25"/>
              </a:xfrm>
              <a:custGeom>
                <a:avLst/>
                <a:gdLst>
                  <a:gd name="T0" fmla="*/ 0 w 236"/>
                  <a:gd name="T1" fmla="*/ 0 h 51"/>
                  <a:gd name="T2" fmla="*/ 0 w 236"/>
                  <a:gd name="T3" fmla="*/ 0 h 51"/>
                  <a:gd name="T4" fmla="*/ 1 w 236"/>
                  <a:gd name="T5" fmla="*/ 0 h 51"/>
                  <a:gd name="T6" fmla="*/ 1 w 236"/>
                  <a:gd name="T7" fmla="*/ 0 h 51"/>
                  <a:gd name="T8" fmla="*/ 1 w 236"/>
                  <a:gd name="T9" fmla="*/ 0 h 51"/>
                  <a:gd name="T10" fmla="*/ 1 w 236"/>
                  <a:gd name="T11" fmla="*/ 0 h 51"/>
                  <a:gd name="T12" fmla="*/ 1 w 236"/>
                  <a:gd name="T13" fmla="*/ 0 h 51"/>
                  <a:gd name="T14" fmla="*/ 1 w 236"/>
                  <a:gd name="T15" fmla="*/ 0 h 51"/>
                  <a:gd name="T16" fmla="*/ 1 w 236"/>
                  <a:gd name="T17" fmla="*/ 0 h 51"/>
                  <a:gd name="T18" fmla="*/ 1 w 236"/>
                  <a:gd name="T19" fmla="*/ 0 h 51"/>
                  <a:gd name="T20" fmla="*/ 1 w 236"/>
                  <a:gd name="T21" fmla="*/ 0 h 51"/>
                  <a:gd name="T22" fmla="*/ 1 w 236"/>
                  <a:gd name="T23" fmla="*/ 0 h 51"/>
                  <a:gd name="T24" fmla="*/ 2 w 236"/>
                  <a:gd name="T25" fmla="*/ 0 h 51"/>
                  <a:gd name="T26" fmla="*/ 2 w 236"/>
                  <a:gd name="T27" fmla="*/ 0 h 51"/>
                  <a:gd name="T28" fmla="*/ 2 w 236"/>
                  <a:gd name="T29" fmla="*/ 0 h 51"/>
                  <a:gd name="T30" fmla="*/ 2 w 236"/>
                  <a:gd name="T31" fmla="*/ 0 h 51"/>
                  <a:gd name="T32" fmla="*/ 2 w 236"/>
                  <a:gd name="T33" fmla="*/ 0 h 51"/>
                  <a:gd name="T34" fmla="*/ 2 w 236"/>
                  <a:gd name="T35" fmla="*/ 0 h 51"/>
                  <a:gd name="T36" fmla="*/ 2 w 236"/>
                  <a:gd name="T37" fmla="*/ 0 h 51"/>
                  <a:gd name="T38" fmla="*/ 2 w 236"/>
                  <a:gd name="T39" fmla="*/ 0 h 51"/>
                  <a:gd name="T40" fmla="*/ 2 w 236"/>
                  <a:gd name="T41" fmla="*/ 0 h 51"/>
                  <a:gd name="T42" fmla="*/ 2 w 236"/>
                  <a:gd name="T43" fmla="*/ 0 h 51"/>
                  <a:gd name="T44" fmla="*/ 2 w 236"/>
                  <a:gd name="T45" fmla="*/ 0 h 51"/>
                  <a:gd name="T46" fmla="*/ 2 w 236"/>
                  <a:gd name="T47" fmla="*/ 0 h 51"/>
                  <a:gd name="T48" fmla="*/ 2 w 236"/>
                  <a:gd name="T49" fmla="*/ 0 h 51"/>
                  <a:gd name="T50" fmla="*/ 2 w 236"/>
                  <a:gd name="T51" fmla="*/ 0 h 51"/>
                  <a:gd name="T52" fmla="*/ 2 w 236"/>
                  <a:gd name="T53" fmla="*/ 0 h 51"/>
                  <a:gd name="T54" fmla="*/ 2 w 236"/>
                  <a:gd name="T55" fmla="*/ 0 h 51"/>
                  <a:gd name="T56" fmla="*/ 2 w 236"/>
                  <a:gd name="T57" fmla="*/ 0 h 51"/>
                  <a:gd name="T58" fmla="*/ 1 w 236"/>
                  <a:gd name="T59" fmla="*/ 0 h 51"/>
                  <a:gd name="T60" fmla="*/ 1 w 236"/>
                  <a:gd name="T61" fmla="*/ 0 h 51"/>
                  <a:gd name="T62" fmla="*/ 1 w 236"/>
                  <a:gd name="T63" fmla="*/ 0 h 51"/>
                  <a:gd name="T64" fmla="*/ 1 w 236"/>
                  <a:gd name="T65" fmla="*/ 0 h 51"/>
                  <a:gd name="T66" fmla="*/ 1 w 236"/>
                  <a:gd name="T67" fmla="*/ 0 h 51"/>
                  <a:gd name="T68" fmla="*/ 1 w 236"/>
                  <a:gd name="T69" fmla="*/ 0 h 51"/>
                  <a:gd name="T70" fmla="*/ 1 w 236"/>
                  <a:gd name="T71" fmla="*/ 0 h 51"/>
                  <a:gd name="T72" fmla="*/ 0 w 236"/>
                  <a:gd name="T73" fmla="*/ 0 h 51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0" t="0" r="r" b="b"/>
                <a:pathLst>
                  <a:path w="236" h="51">
                    <a:moveTo>
                      <a:pt x="0" y="7"/>
                    </a:moveTo>
                    <a:lnTo>
                      <a:pt x="0" y="5"/>
                    </a:lnTo>
                    <a:lnTo>
                      <a:pt x="1" y="4"/>
                    </a:lnTo>
                    <a:lnTo>
                      <a:pt x="3" y="1"/>
                    </a:lnTo>
                    <a:lnTo>
                      <a:pt x="5" y="0"/>
                    </a:lnTo>
                    <a:lnTo>
                      <a:pt x="20" y="12"/>
                    </a:lnTo>
                    <a:lnTo>
                      <a:pt x="36" y="22"/>
                    </a:lnTo>
                    <a:lnTo>
                      <a:pt x="51" y="29"/>
                    </a:lnTo>
                    <a:lnTo>
                      <a:pt x="67" y="35"/>
                    </a:lnTo>
                    <a:lnTo>
                      <a:pt x="83" y="38"/>
                    </a:lnTo>
                    <a:lnTo>
                      <a:pt x="99" y="40"/>
                    </a:lnTo>
                    <a:lnTo>
                      <a:pt x="115" y="40"/>
                    </a:lnTo>
                    <a:lnTo>
                      <a:pt x="132" y="40"/>
                    </a:lnTo>
                    <a:lnTo>
                      <a:pt x="147" y="39"/>
                    </a:lnTo>
                    <a:lnTo>
                      <a:pt x="162" y="37"/>
                    </a:lnTo>
                    <a:lnTo>
                      <a:pt x="176" y="34"/>
                    </a:lnTo>
                    <a:lnTo>
                      <a:pt x="190" y="30"/>
                    </a:lnTo>
                    <a:lnTo>
                      <a:pt x="203" y="27"/>
                    </a:lnTo>
                    <a:lnTo>
                      <a:pt x="216" y="22"/>
                    </a:lnTo>
                    <a:lnTo>
                      <a:pt x="226" y="19"/>
                    </a:lnTo>
                    <a:lnTo>
                      <a:pt x="236" y="15"/>
                    </a:lnTo>
                    <a:lnTo>
                      <a:pt x="232" y="22"/>
                    </a:lnTo>
                    <a:lnTo>
                      <a:pt x="223" y="29"/>
                    </a:lnTo>
                    <a:lnTo>
                      <a:pt x="212" y="35"/>
                    </a:lnTo>
                    <a:lnTo>
                      <a:pt x="198" y="39"/>
                    </a:lnTo>
                    <a:lnTo>
                      <a:pt x="183" y="44"/>
                    </a:lnTo>
                    <a:lnTo>
                      <a:pt x="166" y="47"/>
                    </a:lnTo>
                    <a:lnTo>
                      <a:pt x="148" y="50"/>
                    </a:lnTo>
                    <a:lnTo>
                      <a:pt x="129" y="51"/>
                    </a:lnTo>
                    <a:lnTo>
                      <a:pt x="110" y="51"/>
                    </a:lnTo>
                    <a:lnTo>
                      <a:pt x="91" y="50"/>
                    </a:lnTo>
                    <a:lnTo>
                      <a:pt x="72" y="46"/>
                    </a:lnTo>
                    <a:lnTo>
                      <a:pt x="54" y="43"/>
                    </a:lnTo>
                    <a:lnTo>
                      <a:pt x="38" y="36"/>
                    </a:lnTo>
                    <a:lnTo>
                      <a:pt x="23" y="29"/>
                    </a:lnTo>
                    <a:lnTo>
                      <a:pt x="11" y="1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33" name="Freeform 89"/>
              <p:cNvSpPr>
                <a:spLocks/>
              </p:cNvSpPr>
              <p:nvPr/>
            </p:nvSpPr>
            <p:spPr bwMode="auto">
              <a:xfrm>
                <a:off x="692" y="84"/>
                <a:ext cx="13" cy="27"/>
              </a:xfrm>
              <a:custGeom>
                <a:avLst/>
                <a:gdLst>
                  <a:gd name="T0" fmla="*/ 0 w 27"/>
                  <a:gd name="T1" fmla="*/ 1 h 53"/>
                  <a:gd name="T2" fmla="*/ 0 w 27"/>
                  <a:gd name="T3" fmla="*/ 1 h 53"/>
                  <a:gd name="T4" fmla="*/ 0 w 27"/>
                  <a:gd name="T5" fmla="*/ 1 h 53"/>
                  <a:gd name="T6" fmla="*/ 0 w 27"/>
                  <a:gd name="T7" fmla="*/ 1 h 53"/>
                  <a:gd name="T8" fmla="*/ 0 w 27"/>
                  <a:gd name="T9" fmla="*/ 0 h 53"/>
                  <a:gd name="T10" fmla="*/ 0 w 27"/>
                  <a:gd name="T11" fmla="*/ 1 h 53"/>
                  <a:gd name="T12" fmla="*/ 0 w 27"/>
                  <a:gd name="T13" fmla="*/ 1 h 53"/>
                  <a:gd name="T14" fmla="*/ 0 w 27"/>
                  <a:gd name="T15" fmla="*/ 1 h 53"/>
                  <a:gd name="T16" fmla="*/ 0 w 27"/>
                  <a:gd name="T17" fmla="*/ 1 h 5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7" h="53">
                    <a:moveTo>
                      <a:pt x="0" y="53"/>
                    </a:moveTo>
                    <a:lnTo>
                      <a:pt x="12" y="41"/>
                    </a:lnTo>
                    <a:lnTo>
                      <a:pt x="21" y="23"/>
                    </a:lnTo>
                    <a:lnTo>
                      <a:pt x="27" y="8"/>
                    </a:lnTo>
                    <a:lnTo>
                      <a:pt x="26" y="0"/>
                    </a:lnTo>
                    <a:lnTo>
                      <a:pt x="21" y="5"/>
                    </a:lnTo>
                    <a:lnTo>
                      <a:pt x="15" y="20"/>
                    </a:lnTo>
                    <a:lnTo>
                      <a:pt x="8" y="37"/>
                    </a:lnTo>
                    <a:lnTo>
                      <a:pt x="0" y="5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34" name="Freeform 90"/>
              <p:cNvSpPr>
                <a:spLocks/>
              </p:cNvSpPr>
              <p:nvPr/>
            </p:nvSpPr>
            <p:spPr bwMode="auto">
              <a:xfrm>
                <a:off x="682" y="85"/>
                <a:ext cx="15" cy="29"/>
              </a:xfrm>
              <a:custGeom>
                <a:avLst/>
                <a:gdLst>
                  <a:gd name="T0" fmla="*/ 1 w 28"/>
                  <a:gd name="T1" fmla="*/ 0 h 59"/>
                  <a:gd name="T2" fmla="*/ 1 w 28"/>
                  <a:gd name="T3" fmla="*/ 0 h 59"/>
                  <a:gd name="T4" fmla="*/ 1 w 28"/>
                  <a:gd name="T5" fmla="*/ 0 h 59"/>
                  <a:gd name="T6" fmla="*/ 1 w 28"/>
                  <a:gd name="T7" fmla="*/ 0 h 59"/>
                  <a:gd name="T8" fmla="*/ 0 w 28"/>
                  <a:gd name="T9" fmla="*/ 0 h 59"/>
                  <a:gd name="T10" fmla="*/ 1 w 28"/>
                  <a:gd name="T11" fmla="*/ 0 h 59"/>
                  <a:gd name="T12" fmla="*/ 1 w 28"/>
                  <a:gd name="T13" fmla="*/ 0 h 59"/>
                  <a:gd name="T14" fmla="*/ 1 w 28"/>
                  <a:gd name="T15" fmla="*/ 0 h 59"/>
                  <a:gd name="T16" fmla="*/ 1 w 28"/>
                  <a:gd name="T17" fmla="*/ 0 h 59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8" h="59">
                    <a:moveTo>
                      <a:pt x="28" y="0"/>
                    </a:moveTo>
                    <a:lnTo>
                      <a:pt x="28" y="9"/>
                    </a:lnTo>
                    <a:lnTo>
                      <a:pt x="24" y="25"/>
                    </a:lnTo>
                    <a:lnTo>
                      <a:pt x="14" y="44"/>
                    </a:lnTo>
                    <a:lnTo>
                      <a:pt x="0" y="59"/>
                    </a:lnTo>
                    <a:lnTo>
                      <a:pt x="7" y="43"/>
                    </a:lnTo>
                    <a:lnTo>
                      <a:pt x="16" y="24"/>
                    </a:lnTo>
                    <a:lnTo>
                      <a:pt x="23" y="7"/>
                    </a:lnTo>
                    <a:lnTo>
                      <a:pt x="28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35" name="Freeform 91"/>
              <p:cNvSpPr>
                <a:spLocks/>
              </p:cNvSpPr>
              <p:nvPr/>
            </p:nvSpPr>
            <p:spPr bwMode="auto">
              <a:xfrm>
                <a:off x="659" y="80"/>
                <a:ext cx="20" cy="38"/>
              </a:xfrm>
              <a:custGeom>
                <a:avLst/>
                <a:gdLst>
                  <a:gd name="T0" fmla="*/ 0 w 42"/>
                  <a:gd name="T1" fmla="*/ 0 h 76"/>
                  <a:gd name="T2" fmla="*/ 0 w 42"/>
                  <a:gd name="T3" fmla="*/ 1 h 76"/>
                  <a:gd name="T4" fmla="*/ 0 w 42"/>
                  <a:gd name="T5" fmla="*/ 1 h 76"/>
                  <a:gd name="T6" fmla="*/ 0 w 42"/>
                  <a:gd name="T7" fmla="*/ 1 h 76"/>
                  <a:gd name="T8" fmla="*/ 0 w 42"/>
                  <a:gd name="T9" fmla="*/ 1 h 76"/>
                  <a:gd name="T10" fmla="*/ 0 w 42"/>
                  <a:gd name="T11" fmla="*/ 1 h 76"/>
                  <a:gd name="T12" fmla="*/ 0 w 42"/>
                  <a:gd name="T13" fmla="*/ 1 h 76"/>
                  <a:gd name="T14" fmla="*/ 0 w 42"/>
                  <a:gd name="T15" fmla="*/ 1 h 76"/>
                  <a:gd name="T16" fmla="*/ 0 w 42"/>
                  <a:gd name="T17" fmla="*/ 1 h 76"/>
                  <a:gd name="T18" fmla="*/ 0 w 42"/>
                  <a:gd name="T19" fmla="*/ 1 h 76"/>
                  <a:gd name="T20" fmla="*/ 0 w 42"/>
                  <a:gd name="T21" fmla="*/ 1 h 76"/>
                  <a:gd name="T22" fmla="*/ 0 w 42"/>
                  <a:gd name="T23" fmla="*/ 1 h 76"/>
                  <a:gd name="T24" fmla="*/ 0 w 42"/>
                  <a:gd name="T25" fmla="*/ 1 h 76"/>
                  <a:gd name="T26" fmla="*/ 0 w 42"/>
                  <a:gd name="T27" fmla="*/ 1 h 76"/>
                  <a:gd name="T28" fmla="*/ 0 w 42"/>
                  <a:gd name="T29" fmla="*/ 1 h 76"/>
                  <a:gd name="T30" fmla="*/ 0 w 42"/>
                  <a:gd name="T31" fmla="*/ 1 h 76"/>
                  <a:gd name="T32" fmla="*/ 0 w 42"/>
                  <a:gd name="T33" fmla="*/ 0 h 7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2" h="76">
                    <a:moveTo>
                      <a:pt x="41" y="0"/>
                    </a:moveTo>
                    <a:lnTo>
                      <a:pt x="42" y="4"/>
                    </a:lnTo>
                    <a:lnTo>
                      <a:pt x="41" y="12"/>
                    </a:lnTo>
                    <a:lnTo>
                      <a:pt x="37" y="22"/>
                    </a:lnTo>
                    <a:lnTo>
                      <a:pt x="32" y="35"/>
                    </a:lnTo>
                    <a:lnTo>
                      <a:pt x="25" y="48"/>
                    </a:lnTo>
                    <a:lnTo>
                      <a:pt x="18" y="59"/>
                    </a:lnTo>
                    <a:lnTo>
                      <a:pt x="9" y="69"/>
                    </a:lnTo>
                    <a:lnTo>
                      <a:pt x="0" y="76"/>
                    </a:lnTo>
                    <a:lnTo>
                      <a:pt x="4" y="71"/>
                    </a:lnTo>
                    <a:lnTo>
                      <a:pt x="9" y="60"/>
                    </a:lnTo>
                    <a:lnTo>
                      <a:pt x="14" y="48"/>
                    </a:lnTo>
                    <a:lnTo>
                      <a:pt x="21" y="34"/>
                    </a:lnTo>
                    <a:lnTo>
                      <a:pt x="27" y="20"/>
                    </a:lnTo>
                    <a:lnTo>
                      <a:pt x="33" y="9"/>
                    </a:lnTo>
                    <a:lnTo>
                      <a:pt x="37" y="3"/>
                    </a:lnTo>
                    <a:lnTo>
                      <a:pt x="41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36" name="Freeform 92"/>
              <p:cNvSpPr>
                <a:spLocks/>
              </p:cNvSpPr>
              <p:nvPr/>
            </p:nvSpPr>
            <p:spPr bwMode="auto">
              <a:xfrm>
                <a:off x="637" y="76"/>
                <a:ext cx="23" cy="42"/>
              </a:xfrm>
              <a:custGeom>
                <a:avLst/>
                <a:gdLst>
                  <a:gd name="T0" fmla="*/ 1 w 46"/>
                  <a:gd name="T1" fmla="*/ 0 h 83"/>
                  <a:gd name="T2" fmla="*/ 1 w 46"/>
                  <a:gd name="T3" fmla="*/ 1 h 83"/>
                  <a:gd name="T4" fmla="*/ 1 w 46"/>
                  <a:gd name="T5" fmla="*/ 1 h 83"/>
                  <a:gd name="T6" fmla="*/ 1 w 46"/>
                  <a:gd name="T7" fmla="*/ 1 h 83"/>
                  <a:gd name="T8" fmla="*/ 1 w 46"/>
                  <a:gd name="T9" fmla="*/ 1 h 83"/>
                  <a:gd name="T10" fmla="*/ 1 w 46"/>
                  <a:gd name="T11" fmla="*/ 1 h 83"/>
                  <a:gd name="T12" fmla="*/ 1 w 46"/>
                  <a:gd name="T13" fmla="*/ 1 h 83"/>
                  <a:gd name="T14" fmla="*/ 1 w 46"/>
                  <a:gd name="T15" fmla="*/ 1 h 83"/>
                  <a:gd name="T16" fmla="*/ 0 w 46"/>
                  <a:gd name="T17" fmla="*/ 1 h 83"/>
                  <a:gd name="T18" fmla="*/ 1 w 46"/>
                  <a:gd name="T19" fmla="*/ 1 h 83"/>
                  <a:gd name="T20" fmla="*/ 1 w 46"/>
                  <a:gd name="T21" fmla="*/ 1 h 83"/>
                  <a:gd name="T22" fmla="*/ 1 w 46"/>
                  <a:gd name="T23" fmla="*/ 1 h 83"/>
                  <a:gd name="T24" fmla="*/ 1 w 46"/>
                  <a:gd name="T25" fmla="*/ 1 h 83"/>
                  <a:gd name="T26" fmla="*/ 1 w 46"/>
                  <a:gd name="T27" fmla="*/ 1 h 83"/>
                  <a:gd name="T28" fmla="*/ 1 w 46"/>
                  <a:gd name="T29" fmla="*/ 1 h 83"/>
                  <a:gd name="T30" fmla="*/ 1 w 46"/>
                  <a:gd name="T31" fmla="*/ 1 h 83"/>
                  <a:gd name="T32" fmla="*/ 1 w 46"/>
                  <a:gd name="T33" fmla="*/ 0 h 8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6" h="83">
                    <a:moveTo>
                      <a:pt x="45" y="0"/>
                    </a:moveTo>
                    <a:lnTo>
                      <a:pt x="46" y="5"/>
                    </a:lnTo>
                    <a:lnTo>
                      <a:pt x="43" y="14"/>
                    </a:lnTo>
                    <a:lnTo>
                      <a:pt x="39" y="26"/>
                    </a:lnTo>
                    <a:lnTo>
                      <a:pt x="33" y="39"/>
                    </a:lnTo>
                    <a:lnTo>
                      <a:pt x="25" y="54"/>
                    </a:lnTo>
                    <a:lnTo>
                      <a:pt x="17" y="67"/>
                    </a:lnTo>
                    <a:lnTo>
                      <a:pt x="8" y="77"/>
                    </a:lnTo>
                    <a:lnTo>
                      <a:pt x="0" y="83"/>
                    </a:lnTo>
                    <a:lnTo>
                      <a:pt x="3" y="77"/>
                    </a:lnTo>
                    <a:lnTo>
                      <a:pt x="8" y="66"/>
                    </a:lnTo>
                    <a:lnTo>
                      <a:pt x="15" y="52"/>
                    </a:lnTo>
                    <a:lnTo>
                      <a:pt x="22" y="37"/>
                    </a:lnTo>
                    <a:lnTo>
                      <a:pt x="30" y="23"/>
                    </a:lnTo>
                    <a:lnTo>
                      <a:pt x="35" y="11"/>
                    </a:lnTo>
                    <a:lnTo>
                      <a:pt x="41" y="2"/>
                    </a:lnTo>
                    <a:lnTo>
                      <a:pt x="45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37" name="Freeform 93"/>
              <p:cNvSpPr>
                <a:spLocks/>
              </p:cNvSpPr>
              <p:nvPr/>
            </p:nvSpPr>
            <p:spPr bwMode="auto">
              <a:xfrm>
                <a:off x="622" y="81"/>
                <a:ext cx="25" cy="34"/>
              </a:xfrm>
              <a:custGeom>
                <a:avLst/>
                <a:gdLst>
                  <a:gd name="T0" fmla="*/ 1 w 49"/>
                  <a:gd name="T1" fmla="*/ 0 h 68"/>
                  <a:gd name="T2" fmla="*/ 1 w 49"/>
                  <a:gd name="T3" fmla="*/ 1 h 68"/>
                  <a:gd name="T4" fmla="*/ 1 w 49"/>
                  <a:gd name="T5" fmla="*/ 1 h 68"/>
                  <a:gd name="T6" fmla="*/ 1 w 49"/>
                  <a:gd name="T7" fmla="*/ 1 h 68"/>
                  <a:gd name="T8" fmla="*/ 1 w 49"/>
                  <a:gd name="T9" fmla="*/ 1 h 68"/>
                  <a:gd name="T10" fmla="*/ 1 w 49"/>
                  <a:gd name="T11" fmla="*/ 1 h 68"/>
                  <a:gd name="T12" fmla="*/ 1 w 49"/>
                  <a:gd name="T13" fmla="*/ 1 h 68"/>
                  <a:gd name="T14" fmla="*/ 1 w 49"/>
                  <a:gd name="T15" fmla="*/ 1 h 68"/>
                  <a:gd name="T16" fmla="*/ 0 w 49"/>
                  <a:gd name="T17" fmla="*/ 1 h 68"/>
                  <a:gd name="T18" fmla="*/ 1 w 49"/>
                  <a:gd name="T19" fmla="*/ 1 h 68"/>
                  <a:gd name="T20" fmla="*/ 1 w 49"/>
                  <a:gd name="T21" fmla="*/ 1 h 68"/>
                  <a:gd name="T22" fmla="*/ 1 w 49"/>
                  <a:gd name="T23" fmla="*/ 1 h 68"/>
                  <a:gd name="T24" fmla="*/ 1 w 49"/>
                  <a:gd name="T25" fmla="*/ 1 h 68"/>
                  <a:gd name="T26" fmla="*/ 1 w 49"/>
                  <a:gd name="T27" fmla="*/ 1 h 68"/>
                  <a:gd name="T28" fmla="*/ 1 w 49"/>
                  <a:gd name="T29" fmla="*/ 1 h 68"/>
                  <a:gd name="T30" fmla="*/ 1 w 49"/>
                  <a:gd name="T31" fmla="*/ 1 h 68"/>
                  <a:gd name="T32" fmla="*/ 1 w 49"/>
                  <a:gd name="T33" fmla="*/ 0 h 6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9" h="68">
                    <a:moveTo>
                      <a:pt x="49" y="0"/>
                    </a:moveTo>
                    <a:lnTo>
                      <a:pt x="49" y="4"/>
                    </a:lnTo>
                    <a:lnTo>
                      <a:pt x="46" y="12"/>
                    </a:lnTo>
                    <a:lnTo>
                      <a:pt x="40" y="22"/>
                    </a:lnTo>
                    <a:lnTo>
                      <a:pt x="33" y="34"/>
                    </a:lnTo>
                    <a:lnTo>
                      <a:pt x="24" y="47"/>
                    </a:lnTo>
                    <a:lnTo>
                      <a:pt x="15" y="57"/>
                    </a:lnTo>
                    <a:lnTo>
                      <a:pt x="7" y="65"/>
                    </a:lnTo>
                    <a:lnTo>
                      <a:pt x="0" y="68"/>
                    </a:lnTo>
                    <a:lnTo>
                      <a:pt x="5" y="62"/>
                    </a:lnTo>
                    <a:lnTo>
                      <a:pt x="10" y="52"/>
                    </a:lnTo>
                    <a:lnTo>
                      <a:pt x="17" y="41"/>
                    </a:lnTo>
                    <a:lnTo>
                      <a:pt x="24" y="28"/>
                    </a:lnTo>
                    <a:lnTo>
                      <a:pt x="32" y="17"/>
                    </a:lnTo>
                    <a:lnTo>
                      <a:pt x="39" y="7"/>
                    </a:lnTo>
                    <a:lnTo>
                      <a:pt x="45" y="2"/>
                    </a:lnTo>
                    <a:lnTo>
                      <a:pt x="49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38" name="Freeform 94"/>
              <p:cNvSpPr>
                <a:spLocks/>
              </p:cNvSpPr>
              <p:nvPr/>
            </p:nvSpPr>
            <p:spPr bwMode="auto">
              <a:xfrm>
                <a:off x="611" y="83"/>
                <a:ext cx="22" cy="28"/>
              </a:xfrm>
              <a:custGeom>
                <a:avLst/>
                <a:gdLst>
                  <a:gd name="T0" fmla="*/ 1 w 44"/>
                  <a:gd name="T1" fmla="*/ 0 h 57"/>
                  <a:gd name="T2" fmla="*/ 1 w 44"/>
                  <a:gd name="T3" fmla="*/ 0 h 57"/>
                  <a:gd name="T4" fmla="*/ 1 w 44"/>
                  <a:gd name="T5" fmla="*/ 0 h 57"/>
                  <a:gd name="T6" fmla="*/ 1 w 44"/>
                  <a:gd name="T7" fmla="*/ 0 h 57"/>
                  <a:gd name="T8" fmla="*/ 1 w 44"/>
                  <a:gd name="T9" fmla="*/ 0 h 57"/>
                  <a:gd name="T10" fmla="*/ 1 w 44"/>
                  <a:gd name="T11" fmla="*/ 0 h 57"/>
                  <a:gd name="T12" fmla="*/ 1 w 44"/>
                  <a:gd name="T13" fmla="*/ 0 h 57"/>
                  <a:gd name="T14" fmla="*/ 1 w 44"/>
                  <a:gd name="T15" fmla="*/ 0 h 57"/>
                  <a:gd name="T16" fmla="*/ 0 w 44"/>
                  <a:gd name="T17" fmla="*/ 0 h 57"/>
                  <a:gd name="T18" fmla="*/ 1 w 44"/>
                  <a:gd name="T19" fmla="*/ 0 h 57"/>
                  <a:gd name="T20" fmla="*/ 1 w 44"/>
                  <a:gd name="T21" fmla="*/ 0 h 57"/>
                  <a:gd name="T22" fmla="*/ 1 w 44"/>
                  <a:gd name="T23" fmla="*/ 0 h 57"/>
                  <a:gd name="T24" fmla="*/ 1 w 44"/>
                  <a:gd name="T25" fmla="*/ 0 h 57"/>
                  <a:gd name="T26" fmla="*/ 1 w 44"/>
                  <a:gd name="T27" fmla="*/ 0 h 57"/>
                  <a:gd name="T28" fmla="*/ 1 w 44"/>
                  <a:gd name="T29" fmla="*/ 0 h 57"/>
                  <a:gd name="T30" fmla="*/ 1 w 44"/>
                  <a:gd name="T31" fmla="*/ 0 h 57"/>
                  <a:gd name="T32" fmla="*/ 1 w 44"/>
                  <a:gd name="T33" fmla="*/ 0 h 5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4" h="57">
                    <a:moveTo>
                      <a:pt x="43" y="0"/>
                    </a:moveTo>
                    <a:lnTo>
                      <a:pt x="44" y="3"/>
                    </a:lnTo>
                    <a:lnTo>
                      <a:pt x="41" y="9"/>
                    </a:lnTo>
                    <a:lnTo>
                      <a:pt x="38" y="17"/>
                    </a:lnTo>
                    <a:lnTo>
                      <a:pt x="33" y="27"/>
                    </a:lnTo>
                    <a:lnTo>
                      <a:pt x="26" y="37"/>
                    </a:lnTo>
                    <a:lnTo>
                      <a:pt x="18" y="45"/>
                    </a:lnTo>
                    <a:lnTo>
                      <a:pt x="9" y="52"/>
                    </a:lnTo>
                    <a:lnTo>
                      <a:pt x="0" y="57"/>
                    </a:lnTo>
                    <a:lnTo>
                      <a:pt x="5" y="51"/>
                    </a:lnTo>
                    <a:lnTo>
                      <a:pt x="10" y="43"/>
                    </a:lnTo>
                    <a:lnTo>
                      <a:pt x="16" y="32"/>
                    </a:lnTo>
                    <a:lnTo>
                      <a:pt x="23" y="22"/>
                    </a:lnTo>
                    <a:lnTo>
                      <a:pt x="29" y="13"/>
                    </a:lnTo>
                    <a:lnTo>
                      <a:pt x="34" y="6"/>
                    </a:lnTo>
                    <a:lnTo>
                      <a:pt x="39" y="1"/>
                    </a:lnTo>
                    <a:lnTo>
                      <a:pt x="43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39" name="Freeform 95"/>
              <p:cNvSpPr>
                <a:spLocks/>
              </p:cNvSpPr>
              <p:nvPr/>
            </p:nvSpPr>
            <p:spPr bwMode="auto">
              <a:xfrm>
                <a:off x="600" y="84"/>
                <a:ext cx="18" cy="20"/>
              </a:xfrm>
              <a:custGeom>
                <a:avLst/>
                <a:gdLst>
                  <a:gd name="T0" fmla="*/ 0 w 37"/>
                  <a:gd name="T1" fmla="*/ 0 h 42"/>
                  <a:gd name="T2" fmla="*/ 0 w 37"/>
                  <a:gd name="T3" fmla="*/ 0 h 42"/>
                  <a:gd name="T4" fmla="*/ 0 w 37"/>
                  <a:gd name="T5" fmla="*/ 0 h 42"/>
                  <a:gd name="T6" fmla="*/ 0 w 37"/>
                  <a:gd name="T7" fmla="*/ 0 h 42"/>
                  <a:gd name="T8" fmla="*/ 0 w 37"/>
                  <a:gd name="T9" fmla="*/ 0 h 42"/>
                  <a:gd name="T10" fmla="*/ 0 w 37"/>
                  <a:gd name="T11" fmla="*/ 0 h 42"/>
                  <a:gd name="T12" fmla="*/ 0 w 37"/>
                  <a:gd name="T13" fmla="*/ 0 h 42"/>
                  <a:gd name="T14" fmla="*/ 0 w 37"/>
                  <a:gd name="T15" fmla="*/ 0 h 42"/>
                  <a:gd name="T16" fmla="*/ 0 w 37"/>
                  <a:gd name="T17" fmla="*/ 0 h 42"/>
                  <a:gd name="T18" fmla="*/ 0 w 37"/>
                  <a:gd name="T19" fmla="*/ 0 h 42"/>
                  <a:gd name="T20" fmla="*/ 0 w 37"/>
                  <a:gd name="T21" fmla="*/ 0 h 42"/>
                  <a:gd name="T22" fmla="*/ 0 w 37"/>
                  <a:gd name="T23" fmla="*/ 0 h 42"/>
                  <a:gd name="T24" fmla="*/ 0 w 37"/>
                  <a:gd name="T25" fmla="*/ 0 h 42"/>
                  <a:gd name="T26" fmla="*/ 0 w 37"/>
                  <a:gd name="T27" fmla="*/ 0 h 42"/>
                  <a:gd name="T28" fmla="*/ 0 w 37"/>
                  <a:gd name="T29" fmla="*/ 0 h 42"/>
                  <a:gd name="T30" fmla="*/ 0 w 37"/>
                  <a:gd name="T31" fmla="*/ 0 h 42"/>
                  <a:gd name="T32" fmla="*/ 0 w 37"/>
                  <a:gd name="T33" fmla="*/ 0 h 4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7" h="42">
                    <a:moveTo>
                      <a:pt x="37" y="0"/>
                    </a:moveTo>
                    <a:lnTo>
                      <a:pt x="37" y="4"/>
                    </a:lnTo>
                    <a:lnTo>
                      <a:pt x="35" y="8"/>
                    </a:lnTo>
                    <a:lnTo>
                      <a:pt x="30" y="15"/>
                    </a:lnTo>
                    <a:lnTo>
                      <a:pt x="24" y="23"/>
                    </a:lnTo>
                    <a:lnTo>
                      <a:pt x="17" y="30"/>
                    </a:lnTo>
                    <a:lnTo>
                      <a:pt x="10" y="36"/>
                    </a:lnTo>
                    <a:lnTo>
                      <a:pt x="5" y="41"/>
                    </a:lnTo>
                    <a:lnTo>
                      <a:pt x="0" y="42"/>
                    </a:lnTo>
                    <a:lnTo>
                      <a:pt x="3" y="37"/>
                    </a:lnTo>
                    <a:lnTo>
                      <a:pt x="8" y="31"/>
                    </a:lnTo>
                    <a:lnTo>
                      <a:pt x="13" y="24"/>
                    </a:lnTo>
                    <a:lnTo>
                      <a:pt x="18" y="17"/>
                    </a:lnTo>
                    <a:lnTo>
                      <a:pt x="24" y="12"/>
                    </a:lnTo>
                    <a:lnTo>
                      <a:pt x="29" y="6"/>
                    </a:lnTo>
                    <a:lnTo>
                      <a:pt x="33" y="2"/>
                    </a:lnTo>
                    <a:lnTo>
                      <a:pt x="37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40" name="Freeform 96"/>
              <p:cNvSpPr>
                <a:spLocks/>
              </p:cNvSpPr>
              <p:nvPr/>
            </p:nvSpPr>
            <p:spPr bwMode="auto">
              <a:xfrm>
                <a:off x="593" y="87"/>
                <a:ext cx="12" cy="13"/>
              </a:xfrm>
              <a:custGeom>
                <a:avLst/>
                <a:gdLst>
                  <a:gd name="T0" fmla="*/ 0 w 25"/>
                  <a:gd name="T1" fmla="*/ 0 h 27"/>
                  <a:gd name="T2" fmla="*/ 0 w 25"/>
                  <a:gd name="T3" fmla="*/ 0 h 27"/>
                  <a:gd name="T4" fmla="*/ 0 w 25"/>
                  <a:gd name="T5" fmla="*/ 0 h 27"/>
                  <a:gd name="T6" fmla="*/ 0 w 25"/>
                  <a:gd name="T7" fmla="*/ 0 h 27"/>
                  <a:gd name="T8" fmla="*/ 0 w 25"/>
                  <a:gd name="T9" fmla="*/ 0 h 27"/>
                  <a:gd name="T10" fmla="*/ 0 w 25"/>
                  <a:gd name="T11" fmla="*/ 0 h 27"/>
                  <a:gd name="T12" fmla="*/ 0 w 25"/>
                  <a:gd name="T13" fmla="*/ 0 h 27"/>
                  <a:gd name="T14" fmla="*/ 0 w 25"/>
                  <a:gd name="T15" fmla="*/ 0 h 27"/>
                  <a:gd name="T16" fmla="*/ 0 w 25"/>
                  <a:gd name="T17" fmla="*/ 0 h 2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5" h="27">
                    <a:moveTo>
                      <a:pt x="25" y="0"/>
                    </a:moveTo>
                    <a:lnTo>
                      <a:pt x="24" y="7"/>
                    </a:lnTo>
                    <a:lnTo>
                      <a:pt x="18" y="16"/>
                    </a:lnTo>
                    <a:lnTo>
                      <a:pt x="9" y="25"/>
                    </a:lnTo>
                    <a:lnTo>
                      <a:pt x="0" y="27"/>
                    </a:lnTo>
                    <a:lnTo>
                      <a:pt x="9" y="21"/>
                    </a:lnTo>
                    <a:lnTo>
                      <a:pt x="16" y="9"/>
                    </a:lnTo>
                    <a:lnTo>
                      <a:pt x="22" y="0"/>
                    </a:lnTo>
                    <a:lnTo>
                      <a:pt x="25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41" name="Freeform 97"/>
              <p:cNvSpPr>
                <a:spLocks/>
              </p:cNvSpPr>
              <p:nvPr/>
            </p:nvSpPr>
            <p:spPr bwMode="auto">
              <a:xfrm>
                <a:off x="701" y="89"/>
                <a:ext cx="14" cy="16"/>
              </a:xfrm>
              <a:custGeom>
                <a:avLst/>
                <a:gdLst>
                  <a:gd name="T0" fmla="*/ 0 w 27"/>
                  <a:gd name="T1" fmla="*/ 0 h 33"/>
                  <a:gd name="T2" fmla="*/ 1 w 27"/>
                  <a:gd name="T3" fmla="*/ 0 h 33"/>
                  <a:gd name="T4" fmla="*/ 1 w 27"/>
                  <a:gd name="T5" fmla="*/ 0 h 33"/>
                  <a:gd name="T6" fmla="*/ 1 w 27"/>
                  <a:gd name="T7" fmla="*/ 0 h 33"/>
                  <a:gd name="T8" fmla="*/ 1 w 27"/>
                  <a:gd name="T9" fmla="*/ 0 h 33"/>
                  <a:gd name="T10" fmla="*/ 1 w 27"/>
                  <a:gd name="T11" fmla="*/ 0 h 33"/>
                  <a:gd name="T12" fmla="*/ 1 w 27"/>
                  <a:gd name="T13" fmla="*/ 0 h 33"/>
                  <a:gd name="T14" fmla="*/ 1 w 27"/>
                  <a:gd name="T15" fmla="*/ 0 h 33"/>
                  <a:gd name="T16" fmla="*/ 1 w 27"/>
                  <a:gd name="T17" fmla="*/ 0 h 33"/>
                  <a:gd name="T18" fmla="*/ 1 w 27"/>
                  <a:gd name="T19" fmla="*/ 0 h 33"/>
                  <a:gd name="T20" fmla="*/ 1 w 27"/>
                  <a:gd name="T21" fmla="*/ 0 h 33"/>
                  <a:gd name="T22" fmla="*/ 1 w 27"/>
                  <a:gd name="T23" fmla="*/ 0 h 33"/>
                  <a:gd name="T24" fmla="*/ 0 w 27"/>
                  <a:gd name="T25" fmla="*/ 0 h 3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7" h="33">
                    <a:moveTo>
                      <a:pt x="0" y="33"/>
                    </a:moveTo>
                    <a:lnTo>
                      <a:pt x="3" y="25"/>
                    </a:lnTo>
                    <a:lnTo>
                      <a:pt x="11" y="12"/>
                    </a:lnTo>
                    <a:lnTo>
                      <a:pt x="19" y="2"/>
                    </a:lnTo>
                    <a:lnTo>
                      <a:pt x="26" y="0"/>
                    </a:lnTo>
                    <a:lnTo>
                      <a:pt x="27" y="3"/>
                    </a:lnTo>
                    <a:lnTo>
                      <a:pt x="26" y="6"/>
                    </a:lnTo>
                    <a:lnTo>
                      <a:pt x="23" y="11"/>
                    </a:lnTo>
                    <a:lnTo>
                      <a:pt x="18" y="17"/>
                    </a:lnTo>
                    <a:lnTo>
                      <a:pt x="12" y="21"/>
                    </a:lnTo>
                    <a:lnTo>
                      <a:pt x="8" y="26"/>
                    </a:lnTo>
                    <a:lnTo>
                      <a:pt x="3" y="31"/>
                    </a:lnTo>
                    <a:lnTo>
                      <a:pt x="0" y="3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42" name="Freeform 98"/>
              <p:cNvSpPr>
                <a:spLocks/>
              </p:cNvSpPr>
              <p:nvPr/>
            </p:nvSpPr>
            <p:spPr bwMode="auto">
              <a:xfrm>
                <a:off x="701" y="107"/>
                <a:ext cx="18" cy="7"/>
              </a:xfrm>
              <a:custGeom>
                <a:avLst/>
                <a:gdLst>
                  <a:gd name="T0" fmla="*/ 0 w 35"/>
                  <a:gd name="T1" fmla="*/ 0 h 14"/>
                  <a:gd name="T2" fmla="*/ 1 w 35"/>
                  <a:gd name="T3" fmla="*/ 1 h 14"/>
                  <a:gd name="T4" fmla="*/ 1 w 35"/>
                  <a:gd name="T5" fmla="*/ 1 h 14"/>
                  <a:gd name="T6" fmla="*/ 1 w 35"/>
                  <a:gd name="T7" fmla="*/ 1 h 14"/>
                  <a:gd name="T8" fmla="*/ 1 w 35"/>
                  <a:gd name="T9" fmla="*/ 1 h 14"/>
                  <a:gd name="T10" fmla="*/ 1 w 35"/>
                  <a:gd name="T11" fmla="*/ 1 h 14"/>
                  <a:gd name="T12" fmla="*/ 1 w 35"/>
                  <a:gd name="T13" fmla="*/ 1 h 14"/>
                  <a:gd name="T14" fmla="*/ 1 w 35"/>
                  <a:gd name="T15" fmla="*/ 1 h 14"/>
                  <a:gd name="T16" fmla="*/ 1 w 35"/>
                  <a:gd name="T17" fmla="*/ 1 h 14"/>
                  <a:gd name="T18" fmla="*/ 1 w 35"/>
                  <a:gd name="T19" fmla="*/ 1 h 14"/>
                  <a:gd name="T20" fmla="*/ 1 w 35"/>
                  <a:gd name="T21" fmla="*/ 1 h 14"/>
                  <a:gd name="T22" fmla="*/ 1 w 35"/>
                  <a:gd name="T23" fmla="*/ 1 h 14"/>
                  <a:gd name="T24" fmla="*/ 1 w 35"/>
                  <a:gd name="T25" fmla="*/ 1 h 14"/>
                  <a:gd name="T26" fmla="*/ 1 w 35"/>
                  <a:gd name="T27" fmla="*/ 1 h 14"/>
                  <a:gd name="T28" fmla="*/ 1 w 35"/>
                  <a:gd name="T29" fmla="*/ 1 h 14"/>
                  <a:gd name="T30" fmla="*/ 1 w 35"/>
                  <a:gd name="T31" fmla="*/ 0 h 14"/>
                  <a:gd name="T32" fmla="*/ 0 w 35"/>
                  <a:gd name="T33" fmla="*/ 0 h 1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5" h="14">
                    <a:moveTo>
                      <a:pt x="0" y="0"/>
                    </a:moveTo>
                    <a:lnTo>
                      <a:pt x="2" y="1"/>
                    </a:lnTo>
                    <a:lnTo>
                      <a:pt x="6" y="4"/>
                    </a:lnTo>
                    <a:lnTo>
                      <a:pt x="11" y="6"/>
                    </a:lnTo>
                    <a:lnTo>
                      <a:pt x="17" y="10"/>
                    </a:lnTo>
                    <a:lnTo>
                      <a:pt x="23" y="12"/>
                    </a:lnTo>
                    <a:lnTo>
                      <a:pt x="28" y="14"/>
                    </a:lnTo>
                    <a:lnTo>
                      <a:pt x="33" y="14"/>
                    </a:lnTo>
                    <a:lnTo>
                      <a:pt x="35" y="13"/>
                    </a:lnTo>
                    <a:lnTo>
                      <a:pt x="35" y="11"/>
                    </a:lnTo>
                    <a:lnTo>
                      <a:pt x="33" y="7"/>
                    </a:lnTo>
                    <a:lnTo>
                      <a:pt x="28" y="6"/>
                    </a:lnTo>
                    <a:lnTo>
                      <a:pt x="23" y="4"/>
                    </a:lnTo>
                    <a:lnTo>
                      <a:pt x="16" y="3"/>
                    </a:lnTo>
                    <a:lnTo>
                      <a:pt x="9" y="1"/>
                    </a:lnTo>
                    <a:lnTo>
                      <a:pt x="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43" name="Freeform 99"/>
              <p:cNvSpPr>
                <a:spLocks/>
              </p:cNvSpPr>
              <p:nvPr/>
            </p:nvSpPr>
            <p:spPr bwMode="auto">
              <a:xfrm>
                <a:off x="704" y="99"/>
                <a:ext cx="20" cy="5"/>
              </a:xfrm>
              <a:custGeom>
                <a:avLst/>
                <a:gdLst>
                  <a:gd name="T0" fmla="*/ 0 w 40"/>
                  <a:gd name="T1" fmla="*/ 0 h 12"/>
                  <a:gd name="T2" fmla="*/ 1 w 40"/>
                  <a:gd name="T3" fmla="*/ 0 h 12"/>
                  <a:gd name="T4" fmla="*/ 1 w 40"/>
                  <a:gd name="T5" fmla="*/ 0 h 12"/>
                  <a:gd name="T6" fmla="*/ 1 w 40"/>
                  <a:gd name="T7" fmla="*/ 0 h 12"/>
                  <a:gd name="T8" fmla="*/ 1 w 40"/>
                  <a:gd name="T9" fmla="*/ 0 h 12"/>
                  <a:gd name="T10" fmla="*/ 1 w 40"/>
                  <a:gd name="T11" fmla="*/ 0 h 12"/>
                  <a:gd name="T12" fmla="*/ 1 w 40"/>
                  <a:gd name="T13" fmla="*/ 0 h 12"/>
                  <a:gd name="T14" fmla="*/ 1 w 40"/>
                  <a:gd name="T15" fmla="*/ 0 h 12"/>
                  <a:gd name="T16" fmla="*/ 1 w 40"/>
                  <a:gd name="T17" fmla="*/ 0 h 12"/>
                  <a:gd name="T18" fmla="*/ 1 w 40"/>
                  <a:gd name="T19" fmla="*/ 0 h 12"/>
                  <a:gd name="T20" fmla="*/ 1 w 40"/>
                  <a:gd name="T21" fmla="*/ 0 h 12"/>
                  <a:gd name="T22" fmla="*/ 1 w 40"/>
                  <a:gd name="T23" fmla="*/ 0 h 12"/>
                  <a:gd name="T24" fmla="*/ 1 w 40"/>
                  <a:gd name="T25" fmla="*/ 0 h 12"/>
                  <a:gd name="T26" fmla="*/ 1 w 40"/>
                  <a:gd name="T27" fmla="*/ 0 h 12"/>
                  <a:gd name="T28" fmla="*/ 1 w 40"/>
                  <a:gd name="T29" fmla="*/ 0 h 12"/>
                  <a:gd name="T30" fmla="*/ 1 w 40"/>
                  <a:gd name="T31" fmla="*/ 0 h 12"/>
                  <a:gd name="T32" fmla="*/ 0 w 40"/>
                  <a:gd name="T33" fmla="*/ 0 h 1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0" h="12">
                    <a:moveTo>
                      <a:pt x="0" y="12"/>
                    </a:moveTo>
                    <a:lnTo>
                      <a:pt x="3" y="12"/>
                    </a:lnTo>
                    <a:lnTo>
                      <a:pt x="9" y="12"/>
                    </a:lnTo>
                    <a:lnTo>
                      <a:pt x="14" y="11"/>
                    </a:lnTo>
                    <a:lnTo>
                      <a:pt x="22" y="11"/>
                    </a:lnTo>
                    <a:lnTo>
                      <a:pt x="28" y="9"/>
                    </a:lnTo>
                    <a:lnTo>
                      <a:pt x="35" y="8"/>
                    </a:lnTo>
                    <a:lnTo>
                      <a:pt x="38" y="7"/>
                    </a:lnTo>
                    <a:lnTo>
                      <a:pt x="40" y="4"/>
                    </a:lnTo>
                    <a:lnTo>
                      <a:pt x="38" y="1"/>
                    </a:lnTo>
                    <a:lnTo>
                      <a:pt x="35" y="0"/>
                    </a:lnTo>
                    <a:lnTo>
                      <a:pt x="29" y="1"/>
                    </a:lnTo>
                    <a:lnTo>
                      <a:pt x="23" y="4"/>
                    </a:lnTo>
                    <a:lnTo>
                      <a:pt x="17" y="6"/>
                    </a:lnTo>
                    <a:lnTo>
                      <a:pt x="10" y="8"/>
                    </a:lnTo>
                    <a:lnTo>
                      <a:pt x="4" y="11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44" name="Freeform 100"/>
              <p:cNvSpPr>
                <a:spLocks/>
              </p:cNvSpPr>
              <p:nvPr/>
            </p:nvSpPr>
            <p:spPr bwMode="auto">
              <a:xfrm>
                <a:off x="695" y="110"/>
                <a:ext cx="18" cy="14"/>
              </a:xfrm>
              <a:custGeom>
                <a:avLst/>
                <a:gdLst>
                  <a:gd name="T0" fmla="*/ 0 w 37"/>
                  <a:gd name="T1" fmla="*/ 0 h 29"/>
                  <a:gd name="T2" fmla="*/ 0 w 37"/>
                  <a:gd name="T3" fmla="*/ 0 h 29"/>
                  <a:gd name="T4" fmla="*/ 0 w 37"/>
                  <a:gd name="T5" fmla="*/ 0 h 29"/>
                  <a:gd name="T6" fmla="*/ 0 w 37"/>
                  <a:gd name="T7" fmla="*/ 0 h 29"/>
                  <a:gd name="T8" fmla="*/ 0 w 37"/>
                  <a:gd name="T9" fmla="*/ 0 h 29"/>
                  <a:gd name="T10" fmla="*/ 0 w 37"/>
                  <a:gd name="T11" fmla="*/ 0 h 29"/>
                  <a:gd name="T12" fmla="*/ 0 w 37"/>
                  <a:gd name="T13" fmla="*/ 0 h 29"/>
                  <a:gd name="T14" fmla="*/ 0 w 37"/>
                  <a:gd name="T15" fmla="*/ 0 h 29"/>
                  <a:gd name="T16" fmla="*/ 0 w 37"/>
                  <a:gd name="T17" fmla="*/ 0 h 29"/>
                  <a:gd name="T18" fmla="*/ 0 w 37"/>
                  <a:gd name="T19" fmla="*/ 0 h 29"/>
                  <a:gd name="T20" fmla="*/ 0 w 37"/>
                  <a:gd name="T21" fmla="*/ 0 h 29"/>
                  <a:gd name="T22" fmla="*/ 0 w 37"/>
                  <a:gd name="T23" fmla="*/ 0 h 29"/>
                  <a:gd name="T24" fmla="*/ 0 w 37"/>
                  <a:gd name="T25" fmla="*/ 0 h 29"/>
                  <a:gd name="T26" fmla="*/ 0 w 37"/>
                  <a:gd name="T27" fmla="*/ 0 h 29"/>
                  <a:gd name="T28" fmla="*/ 0 w 37"/>
                  <a:gd name="T29" fmla="*/ 0 h 29"/>
                  <a:gd name="T30" fmla="*/ 0 w 37"/>
                  <a:gd name="T31" fmla="*/ 0 h 29"/>
                  <a:gd name="T32" fmla="*/ 0 w 37"/>
                  <a:gd name="T33" fmla="*/ 0 h 2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7" h="29">
                    <a:moveTo>
                      <a:pt x="0" y="0"/>
                    </a:moveTo>
                    <a:lnTo>
                      <a:pt x="5" y="2"/>
                    </a:lnTo>
                    <a:lnTo>
                      <a:pt x="12" y="6"/>
                    </a:lnTo>
                    <a:lnTo>
                      <a:pt x="17" y="9"/>
                    </a:lnTo>
                    <a:lnTo>
                      <a:pt x="24" y="14"/>
                    </a:lnTo>
                    <a:lnTo>
                      <a:pt x="30" y="18"/>
                    </a:lnTo>
                    <a:lnTo>
                      <a:pt x="35" y="22"/>
                    </a:lnTo>
                    <a:lnTo>
                      <a:pt x="37" y="25"/>
                    </a:lnTo>
                    <a:lnTo>
                      <a:pt x="37" y="28"/>
                    </a:lnTo>
                    <a:lnTo>
                      <a:pt x="33" y="29"/>
                    </a:lnTo>
                    <a:lnTo>
                      <a:pt x="29" y="27"/>
                    </a:lnTo>
                    <a:lnTo>
                      <a:pt x="24" y="23"/>
                    </a:lnTo>
                    <a:lnTo>
                      <a:pt x="18" y="17"/>
                    </a:lnTo>
                    <a:lnTo>
                      <a:pt x="13" y="13"/>
                    </a:lnTo>
                    <a:lnTo>
                      <a:pt x="7" y="7"/>
                    </a:lnTo>
                    <a:lnTo>
                      <a:pt x="2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45" name="Freeform 101"/>
              <p:cNvSpPr>
                <a:spLocks/>
              </p:cNvSpPr>
              <p:nvPr/>
            </p:nvSpPr>
            <p:spPr bwMode="auto">
              <a:xfrm>
                <a:off x="598" y="103"/>
                <a:ext cx="5" cy="26"/>
              </a:xfrm>
              <a:custGeom>
                <a:avLst/>
                <a:gdLst>
                  <a:gd name="T0" fmla="*/ 1 w 9"/>
                  <a:gd name="T1" fmla="*/ 0 h 51"/>
                  <a:gd name="T2" fmla="*/ 1 w 9"/>
                  <a:gd name="T3" fmla="*/ 1 h 51"/>
                  <a:gd name="T4" fmla="*/ 1 w 9"/>
                  <a:gd name="T5" fmla="*/ 1 h 51"/>
                  <a:gd name="T6" fmla="*/ 1 w 9"/>
                  <a:gd name="T7" fmla="*/ 1 h 51"/>
                  <a:gd name="T8" fmla="*/ 1 w 9"/>
                  <a:gd name="T9" fmla="*/ 1 h 51"/>
                  <a:gd name="T10" fmla="*/ 0 w 9"/>
                  <a:gd name="T11" fmla="*/ 1 h 51"/>
                  <a:gd name="T12" fmla="*/ 1 w 9"/>
                  <a:gd name="T13" fmla="*/ 1 h 51"/>
                  <a:gd name="T14" fmla="*/ 1 w 9"/>
                  <a:gd name="T15" fmla="*/ 1 h 51"/>
                  <a:gd name="T16" fmla="*/ 1 w 9"/>
                  <a:gd name="T17" fmla="*/ 0 h 5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9" h="51">
                    <a:moveTo>
                      <a:pt x="5" y="0"/>
                    </a:moveTo>
                    <a:lnTo>
                      <a:pt x="8" y="13"/>
                    </a:lnTo>
                    <a:lnTo>
                      <a:pt x="9" y="29"/>
                    </a:lnTo>
                    <a:lnTo>
                      <a:pt x="8" y="44"/>
                    </a:lnTo>
                    <a:lnTo>
                      <a:pt x="3" y="51"/>
                    </a:lnTo>
                    <a:lnTo>
                      <a:pt x="0" y="46"/>
                    </a:lnTo>
                    <a:lnTo>
                      <a:pt x="1" y="31"/>
                    </a:lnTo>
                    <a:lnTo>
                      <a:pt x="3" y="14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46" name="Freeform 102"/>
              <p:cNvSpPr>
                <a:spLocks/>
              </p:cNvSpPr>
              <p:nvPr/>
            </p:nvSpPr>
            <p:spPr bwMode="auto">
              <a:xfrm>
                <a:off x="587" y="100"/>
                <a:ext cx="8" cy="25"/>
              </a:xfrm>
              <a:custGeom>
                <a:avLst/>
                <a:gdLst>
                  <a:gd name="T0" fmla="*/ 1 w 15"/>
                  <a:gd name="T1" fmla="*/ 0 h 51"/>
                  <a:gd name="T2" fmla="*/ 1 w 15"/>
                  <a:gd name="T3" fmla="*/ 0 h 51"/>
                  <a:gd name="T4" fmla="*/ 1 w 15"/>
                  <a:gd name="T5" fmla="*/ 0 h 51"/>
                  <a:gd name="T6" fmla="*/ 1 w 15"/>
                  <a:gd name="T7" fmla="*/ 0 h 51"/>
                  <a:gd name="T8" fmla="*/ 1 w 15"/>
                  <a:gd name="T9" fmla="*/ 0 h 51"/>
                  <a:gd name="T10" fmla="*/ 0 w 15"/>
                  <a:gd name="T11" fmla="*/ 0 h 51"/>
                  <a:gd name="T12" fmla="*/ 1 w 15"/>
                  <a:gd name="T13" fmla="*/ 0 h 51"/>
                  <a:gd name="T14" fmla="*/ 1 w 15"/>
                  <a:gd name="T15" fmla="*/ 0 h 51"/>
                  <a:gd name="T16" fmla="*/ 1 w 15"/>
                  <a:gd name="T17" fmla="*/ 0 h 5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5" h="51">
                    <a:moveTo>
                      <a:pt x="15" y="0"/>
                    </a:moveTo>
                    <a:lnTo>
                      <a:pt x="15" y="12"/>
                    </a:lnTo>
                    <a:lnTo>
                      <a:pt x="13" y="29"/>
                    </a:lnTo>
                    <a:lnTo>
                      <a:pt x="10" y="44"/>
                    </a:lnTo>
                    <a:lnTo>
                      <a:pt x="3" y="51"/>
                    </a:lnTo>
                    <a:lnTo>
                      <a:pt x="0" y="44"/>
                    </a:lnTo>
                    <a:lnTo>
                      <a:pt x="4" y="29"/>
                    </a:lnTo>
                    <a:lnTo>
                      <a:pt x="10" y="12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47" name="Freeform 103"/>
              <p:cNvSpPr>
                <a:spLocks/>
              </p:cNvSpPr>
              <p:nvPr/>
            </p:nvSpPr>
            <p:spPr bwMode="auto">
              <a:xfrm>
                <a:off x="612" y="111"/>
                <a:ext cx="4" cy="24"/>
              </a:xfrm>
              <a:custGeom>
                <a:avLst/>
                <a:gdLst>
                  <a:gd name="T0" fmla="*/ 0 w 9"/>
                  <a:gd name="T1" fmla="*/ 0 h 49"/>
                  <a:gd name="T2" fmla="*/ 0 w 9"/>
                  <a:gd name="T3" fmla="*/ 0 h 49"/>
                  <a:gd name="T4" fmla="*/ 0 w 9"/>
                  <a:gd name="T5" fmla="*/ 0 h 49"/>
                  <a:gd name="T6" fmla="*/ 0 w 9"/>
                  <a:gd name="T7" fmla="*/ 0 h 49"/>
                  <a:gd name="T8" fmla="*/ 0 w 9"/>
                  <a:gd name="T9" fmla="*/ 0 h 49"/>
                  <a:gd name="T10" fmla="*/ 0 w 9"/>
                  <a:gd name="T11" fmla="*/ 0 h 49"/>
                  <a:gd name="T12" fmla="*/ 0 w 9"/>
                  <a:gd name="T13" fmla="*/ 0 h 49"/>
                  <a:gd name="T14" fmla="*/ 0 w 9"/>
                  <a:gd name="T15" fmla="*/ 0 h 49"/>
                  <a:gd name="T16" fmla="*/ 0 w 9"/>
                  <a:gd name="T17" fmla="*/ 0 h 49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9" h="49">
                    <a:moveTo>
                      <a:pt x="1" y="0"/>
                    </a:moveTo>
                    <a:lnTo>
                      <a:pt x="6" y="7"/>
                    </a:lnTo>
                    <a:lnTo>
                      <a:pt x="8" y="22"/>
                    </a:lnTo>
                    <a:lnTo>
                      <a:pt x="9" y="38"/>
                    </a:lnTo>
                    <a:lnTo>
                      <a:pt x="5" y="49"/>
                    </a:lnTo>
                    <a:lnTo>
                      <a:pt x="0" y="45"/>
                    </a:lnTo>
                    <a:lnTo>
                      <a:pt x="0" y="31"/>
                    </a:lnTo>
                    <a:lnTo>
                      <a:pt x="1" y="14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48" name="Freeform 104"/>
              <p:cNvSpPr>
                <a:spLocks/>
              </p:cNvSpPr>
              <p:nvPr/>
            </p:nvSpPr>
            <p:spPr bwMode="auto">
              <a:xfrm>
                <a:off x="622" y="113"/>
                <a:ext cx="10" cy="28"/>
              </a:xfrm>
              <a:custGeom>
                <a:avLst/>
                <a:gdLst>
                  <a:gd name="T0" fmla="*/ 0 w 19"/>
                  <a:gd name="T1" fmla="*/ 0 h 55"/>
                  <a:gd name="T2" fmla="*/ 1 w 19"/>
                  <a:gd name="T3" fmla="*/ 1 h 55"/>
                  <a:gd name="T4" fmla="*/ 1 w 19"/>
                  <a:gd name="T5" fmla="*/ 1 h 55"/>
                  <a:gd name="T6" fmla="*/ 1 w 19"/>
                  <a:gd name="T7" fmla="*/ 1 h 55"/>
                  <a:gd name="T8" fmla="*/ 1 w 19"/>
                  <a:gd name="T9" fmla="*/ 1 h 55"/>
                  <a:gd name="T10" fmla="*/ 1 w 19"/>
                  <a:gd name="T11" fmla="*/ 1 h 55"/>
                  <a:gd name="T12" fmla="*/ 1 w 19"/>
                  <a:gd name="T13" fmla="*/ 1 h 55"/>
                  <a:gd name="T14" fmla="*/ 1 w 19"/>
                  <a:gd name="T15" fmla="*/ 1 h 55"/>
                  <a:gd name="T16" fmla="*/ 0 w 19"/>
                  <a:gd name="T17" fmla="*/ 0 h 5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9" h="55">
                    <a:moveTo>
                      <a:pt x="0" y="0"/>
                    </a:moveTo>
                    <a:lnTo>
                      <a:pt x="8" y="14"/>
                    </a:lnTo>
                    <a:lnTo>
                      <a:pt x="16" y="31"/>
                    </a:lnTo>
                    <a:lnTo>
                      <a:pt x="19" y="47"/>
                    </a:lnTo>
                    <a:lnTo>
                      <a:pt x="16" y="55"/>
                    </a:lnTo>
                    <a:lnTo>
                      <a:pt x="9" y="50"/>
                    </a:lnTo>
                    <a:lnTo>
                      <a:pt x="6" y="32"/>
                    </a:lnTo>
                    <a:lnTo>
                      <a:pt x="3" y="1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49" name="Freeform 105"/>
              <p:cNvSpPr>
                <a:spLocks/>
              </p:cNvSpPr>
              <p:nvPr/>
            </p:nvSpPr>
            <p:spPr bwMode="auto">
              <a:xfrm>
                <a:off x="635" y="116"/>
                <a:ext cx="11" cy="31"/>
              </a:xfrm>
              <a:custGeom>
                <a:avLst/>
                <a:gdLst>
                  <a:gd name="T0" fmla="*/ 0 w 22"/>
                  <a:gd name="T1" fmla="*/ 0 h 61"/>
                  <a:gd name="T2" fmla="*/ 1 w 22"/>
                  <a:gd name="T3" fmla="*/ 1 h 61"/>
                  <a:gd name="T4" fmla="*/ 1 w 22"/>
                  <a:gd name="T5" fmla="*/ 1 h 61"/>
                  <a:gd name="T6" fmla="*/ 1 w 22"/>
                  <a:gd name="T7" fmla="*/ 1 h 61"/>
                  <a:gd name="T8" fmla="*/ 1 w 22"/>
                  <a:gd name="T9" fmla="*/ 1 h 61"/>
                  <a:gd name="T10" fmla="*/ 1 w 22"/>
                  <a:gd name="T11" fmla="*/ 1 h 61"/>
                  <a:gd name="T12" fmla="*/ 1 w 22"/>
                  <a:gd name="T13" fmla="*/ 1 h 61"/>
                  <a:gd name="T14" fmla="*/ 1 w 22"/>
                  <a:gd name="T15" fmla="*/ 1 h 61"/>
                  <a:gd name="T16" fmla="*/ 0 w 22"/>
                  <a:gd name="T17" fmla="*/ 0 h 6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2" h="61">
                    <a:moveTo>
                      <a:pt x="0" y="0"/>
                    </a:moveTo>
                    <a:lnTo>
                      <a:pt x="7" y="14"/>
                    </a:lnTo>
                    <a:lnTo>
                      <a:pt x="16" y="34"/>
                    </a:lnTo>
                    <a:lnTo>
                      <a:pt x="22" y="53"/>
                    </a:lnTo>
                    <a:lnTo>
                      <a:pt x="20" y="61"/>
                    </a:lnTo>
                    <a:lnTo>
                      <a:pt x="12" y="52"/>
                    </a:lnTo>
                    <a:lnTo>
                      <a:pt x="7" y="32"/>
                    </a:lnTo>
                    <a:lnTo>
                      <a:pt x="3" y="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50" name="Freeform 106"/>
              <p:cNvSpPr>
                <a:spLocks/>
              </p:cNvSpPr>
              <p:nvPr/>
            </p:nvSpPr>
            <p:spPr bwMode="auto">
              <a:xfrm>
                <a:off x="658" y="115"/>
                <a:ext cx="19" cy="32"/>
              </a:xfrm>
              <a:custGeom>
                <a:avLst/>
                <a:gdLst>
                  <a:gd name="T0" fmla="*/ 0 w 37"/>
                  <a:gd name="T1" fmla="*/ 0 h 63"/>
                  <a:gd name="T2" fmla="*/ 1 w 37"/>
                  <a:gd name="T3" fmla="*/ 1 h 63"/>
                  <a:gd name="T4" fmla="*/ 1 w 37"/>
                  <a:gd name="T5" fmla="*/ 1 h 63"/>
                  <a:gd name="T6" fmla="*/ 1 w 37"/>
                  <a:gd name="T7" fmla="*/ 1 h 63"/>
                  <a:gd name="T8" fmla="*/ 1 w 37"/>
                  <a:gd name="T9" fmla="*/ 1 h 63"/>
                  <a:gd name="T10" fmla="*/ 1 w 37"/>
                  <a:gd name="T11" fmla="*/ 1 h 63"/>
                  <a:gd name="T12" fmla="*/ 1 w 37"/>
                  <a:gd name="T13" fmla="*/ 1 h 63"/>
                  <a:gd name="T14" fmla="*/ 1 w 37"/>
                  <a:gd name="T15" fmla="*/ 1 h 63"/>
                  <a:gd name="T16" fmla="*/ 1 w 37"/>
                  <a:gd name="T17" fmla="*/ 1 h 63"/>
                  <a:gd name="T18" fmla="*/ 1 w 37"/>
                  <a:gd name="T19" fmla="*/ 1 h 63"/>
                  <a:gd name="T20" fmla="*/ 1 w 37"/>
                  <a:gd name="T21" fmla="*/ 1 h 63"/>
                  <a:gd name="T22" fmla="*/ 1 w 37"/>
                  <a:gd name="T23" fmla="*/ 1 h 63"/>
                  <a:gd name="T24" fmla="*/ 1 w 37"/>
                  <a:gd name="T25" fmla="*/ 1 h 63"/>
                  <a:gd name="T26" fmla="*/ 1 w 37"/>
                  <a:gd name="T27" fmla="*/ 1 h 63"/>
                  <a:gd name="T28" fmla="*/ 1 w 37"/>
                  <a:gd name="T29" fmla="*/ 1 h 63"/>
                  <a:gd name="T30" fmla="*/ 1 w 37"/>
                  <a:gd name="T31" fmla="*/ 1 h 63"/>
                  <a:gd name="T32" fmla="*/ 0 w 37"/>
                  <a:gd name="T33" fmla="*/ 0 h 6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7" h="63">
                    <a:moveTo>
                      <a:pt x="0" y="0"/>
                    </a:moveTo>
                    <a:lnTo>
                      <a:pt x="6" y="5"/>
                    </a:lnTo>
                    <a:lnTo>
                      <a:pt x="13" y="13"/>
                    </a:lnTo>
                    <a:lnTo>
                      <a:pt x="20" y="23"/>
                    </a:lnTo>
                    <a:lnTo>
                      <a:pt x="27" y="33"/>
                    </a:lnTo>
                    <a:lnTo>
                      <a:pt x="33" y="43"/>
                    </a:lnTo>
                    <a:lnTo>
                      <a:pt x="36" y="53"/>
                    </a:lnTo>
                    <a:lnTo>
                      <a:pt x="37" y="60"/>
                    </a:lnTo>
                    <a:lnTo>
                      <a:pt x="36" y="63"/>
                    </a:lnTo>
                    <a:lnTo>
                      <a:pt x="33" y="62"/>
                    </a:lnTo>
                    <a:lnTo>
                      <a:pt x="28" y="56"/>
                    </a:lnTo>
                    <a:lnTo>
                      <a:pt x="23" y="47"/>
                    </a:lnTo>
                    <a:lnTo>
                      <a:pt x="19" y="35"/>
                    </a:lnTo>
                    <a:lnTo>
                      <a:pt x="14" y="24"/>
                    </a:lnTo>
                    <a:lnTo>
                      <a:pt x="10" y="12"/>
                    </a:lnTo>
                    <a:lnTo>
                      <a:pt x="5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51" name="Freeform 107"/>
              <p:cNvSpPr>
                <a:spLocks/>
              </p:cNvSpPr>
              <p:nvPr/>
            </p:nvSpPr>
            <p:spPr bwMode="auto">
              <a:xfrm>
                <a:off x="684" y="111"/>
                <a:ext cx="21" cy="29"/>
              </a:xfrm>
              <a:custGeom>
                <a:avLst/>
                <a:gdLst>
                  <a:gd name="T0" fmla="*/ 0 w 42"/>
                  <a:gd name="T1" fmla="*/ 0 h 59"/>
                  <a:gd name="T2" fmla="*/ 1 w 42"/>
                  <a:gd name="T3" fmla="*/ 0 h 59"/>
                  <a:gd name="T4" fmla="*/ 1 w 42"/>
                  <a:gd name="T5" fmla="*/ 0 h 59"/>
                  <a:gd name="T6" fmla="*/ 1 w 42"/>
                  <a:gd name="T7" fmla="*/ 0 h 59"/>
                  <a:gd name="T8" fmla="*/ 1 w 42"/>
                  <a:gd name="T9" fmla="*/ 0 h 59"/>
                  <a:gd name="T10" fmla="*/ 1 w 42"/>
                  <a:gd name="T11" fmla="*/ 0 h 59"/>
                  <a:gd name="T12" fmla="*/ 1 w 42"/>
                  <a:gd name="T13" fmla="*/ 0 h 59"/>
                  <a:gd name="T14" fmla="*/ 1 w 42"/>
                  <a:gd name="T15" fmla="*/ 0 h 59"/>
                  <a:gd name="T16" fmla="*/ 1 w 42"/>
                  <a:gd name="T17" fmla="*/ 0 h 59"/>
                  <a:gd name="T18" fmla="*/ 1 w 42"/>
                  <a:gd name="T19" fmla="*/ 0 h 59"/>
                  <a:gd name="T20" fmla="*/ 1 w 42"/>
                  <a:gd name="T21" fmla="*/ 0 h 59"/>
                  <a:gd name="T22" fmla="*/ 1 w 42"/>
                  <a:gd name="T23" fmla="*/ 0 h 59"/>
                  <a:gd name="T24" fmla="*/ 1 w 42"/>
                  <a:gd name="T25" fmla="*/ 0 h 59"/>
                  <a:gd name="T26" fmla="*/ 1 w 42"/>
                  <a:gd name="T27" fmla="*/ 0 h 59"/>
                  <a:gd name="T28" fmla="*/ 1 w 42"/>
                  <a:gd name="T29" fmla="*/ 0 h 59"/>
                  <a:gd name="T30" fmla="*/ 1 w 42"/>
                  <a:gd name="T31" fmla="*/ 0 h 59"/>
                  <a:gd name="T32" fmla="*/ 0 w 42"/>
                  <a:gd name="T33" fmla="*/ 0 h 5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2" h="59">
                    <a:moveTo>
                      <a:pt x="0" y="0"/>
                    </a:moveTo>
                    <a:lnTo>
                      <a:pt x="5" y="5"/>
                    </a:lnTo>
                    <a:lnTo>
                      <a:pt x="13" y="12"/>
                    </a:lnTo>
                    <a:lnTo>
                      <a:pt x="20" y="21"/>
                    </a:lnTo>
                    <a:lnTo>
                      <a:pt x="28" y="30"/>
                    </a:lnTo>
                    <a:lnTo>
                      <a:pt x="35" y="41"/>
                    </a:lnTo>
                    <a:lnTo>
                      <a:pt x="40" y="49"/>
                    </a:lnTo>
                    <a:lnTo>
                      <a:pt x="42" y="56"/>
                    </a:lnTo>
                    <a:lnTo>
                      <a:pt x="40" y="59"/>
                    </a:lnTo>
                    <a:lnTo>
                      <a:pt x="36" y="58"/>
                    </a:lnTo>
                    <a:lnTo>
                      <a:pt x="31" y="52"/>
                    </a:lnTo>
                    <a:lnTo>
                      <a:pt x="25" y="44"/>
                    </a:lnTo>
                    <a:lnTo>
                      <a:pt x="20" y="33"/>
                    </a:lnTo>
                    <a:lnTo>
                      <a:pt x="14" y="22"/>
                    </a:lnTo>
                    <a:lnTo>
                      <a:pt x="8" y="12"/>
                    </a:lnTo>
                    <a:lnTo>
                      <a:pt x="4" y="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52" name="Freeform 108"/>
              <p:cNvSpPr>
                <a:spLocks/>
              </p:cNvSpPr>
              <p:nvPr/>
            </p:nvSpPr>
            <p:spPr bwMode="auto">
              <a:xfrm>
                <a:off x="647" y="117"/>
                <a:ext cx="18" cy="27"/>
              </a:xfrm>
              <a:custGeom>
                <a:avLst/>
                <a:gdLst>
                  <a:gd name="T0" fmla="*/ 0 w 37"/>
                  <a:gd name="T1" fmla="*/ 0 h 54"/>
                  <a:gd name="T2" fmla="*/ 0 w 37"/>
                  <a:gd name="T3" fmla="*/ 1 h 54"/>
                  <a:gd name="T4" fmla="*/ 0 w 37"/>
                  <a:gd name="T5" fmla="*/ 1 h 54"/>
                  <a:gd name="T6" fmla="*/ 0 w 37"/>
                  <a:gd name="T7" fmla="*/ 1 h 54"/>
                  <a:gd name="T8" fmla="*/ 0 w 37"/>
                  <a:gd name="T9" fmla="*/ 1 h 54"/>
                  <a:gd name="T10" fmla="*/ 0 w 37"/>
                  <a:gd name="T11" fmla="*/ 1 h 54"/>
                  <a:gd name="T12" fmla="*/ 0 w 37"/>
                  <a:gd name="T13" fmla="*/ 1 h 54"/>
                  <a:gd name="T14" fmla="*/ 0 w 37"/>
                  <a:gd name="T15" fmla="*/ 1 h 54"/>
                  <a:gd name="T16" fmla="*/ 0 w 37"/>
                  <a:gd name="T17" fmla="*/ 1 h 54"/>
                  <a:gd name="T18" fmla="*/ 0 w 37"/>
                  <a:gd name="T19" fmla="*/ 1 h 54"/>
                  <a:gd name="T20" fmla="*/ 0 w 37"/>
                  <a:gd name="T21" fmla="*/ 1 h 54"/>
                  <a:gd name="T22" fmla="*/ 0 w 37"/>
                  <a:gd name="T23" fmla="*/ 1 h 54"/>
                  <a:gd name="T24" fmla="*/ 0 w 37"/>
                  <a:gd name="T25" fmla="*/ 1 h 54"/>
                  <a:gd name="T26" fmla="*/ 0 w 37"/>
                  <a:gd name="T27" fmla="*/ 1 h 54"/>
                  <a:gd name="T28" fmla="*/ 0 w 37"/>
                  <a:gd name="T29" fmla="*/ 1 h 54"/>
                  <a:gd name="T30" fmla="*/ 0 w 37"/>
                  <a:gd name="T31" fmla="*/ 1 h 54"/>
                  <a:gd name="T32" fmla="*/ 0 w 37"/>
                  <a:gd name="T33" fmla="*/ 0 h 5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7" h="54">
                    <a:moveTo>
                      <a:pt x="0" y="0"/>
                    </a:moveTo>
                    <a:lnTo>
                      <a:pt x="5" y="5"/>
                    </a:lnTo>
                    <a:lnTo>
                      <a:pt x="11" y="12"/>
                    </a:lnTo>
                    <a:lnTo>
                      <a:pt x="18" y="21"/>
                    </a:lnTo>
                    <a:lnTo>
                      <a:pt x="24" y="30"/>
                    </a:lnTo>
                    <a:lnTo>
                      <a:pt x="31" y="38"/>
                    </a:lnTo>
                    <a:lnTo>
                      <a:pt x="36" y="46"/>
                    </a:lnTo>
                    <a:lnTo>
                      <a:pt x="37" y="52"/>
                    </a:lnTo>
                    <a:lnTo>
                      <a:pt x="35" y="54"/>
                    </a:lnTo>
                    <a:lnTo>
                      <a:pt x="30" y="53"/>
                    </a:lnTo>
                    <a:lnTo>
                      <a:pt x="24" y="47"/>
                    </a:lnTo>
                    <a:lnTo>
                      <a:pt x="20" y="40"/>
                    </a:lnTo>
                    <a:lnTo>
                      <a:pt x="14" y="30"/>
                    </a:lnTo>
                    <a:lnTo>
                      <a:pt x="10" y="21"/>
                    </a:lnTo>
                    <a:lnTo>
                      <a:pt x="6" y="12"/>
                    </a:lnTo>
                    <a:lnTo>
                      <a:pt x="3" y="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53" name="Freeform 109"/>
              <p:cNvSpPr>
                <a:spLocks/>
              </p:cNvSpPr>
              <p:nvPr/>
            </p:nvSpPr>
            <p:spPr bwMode="auto">
              <a:xfrm>
                <a:off x="648" y="78"/>
                <a:ext cx="23" cy="41"/>
              </a:xfrm>
              <a:custGeom>
                <a:avLst/>
                <a:gdLst>
                  <a:gd name="T0" fmla="*/ 1 w 45"/>
                  <a:gd name="T1" fmla="*/ 0 h 83"/>
                  <a:gd name="T2" fmla="*/ 1 w 45"/>
                  <a:gd name="T3" fmla="*/ 0 h 83"/>
                  <a:gd name="T4" fmla="*/ 1 w 45"/>
                  <a:gd name="T5" fmla="*/ 0 h 83"/>
                  <a:gd name="T6" fmla="*/ 1 w 45"/>
                  <a:gd name="T7" fmla="*/ 0 h 83"/>
                  <a:gd name="T8" fmla="*/ 1 w 45"/>
                  <a:gd name="T9" fmla="*/ 0 h 83"/>
                  <a:gd name="T10" fmla="*/ 1 w 45"/>
                  <a:gd name="T11" fmla="*/ 0 h 83"/>
                  <a:gd name="T12" fmla="*/ 1 w 45"/>
                  <a:gd name="T13" fmla="*/ 0 h 83"/>
                  <a:gd name="T14" fmla="*/ 1 w 45"/>
                  <a:gd name="T15" fmla="*/ 0 h 83"/>
                  <a:gd name="T16" fmla="*/ 0 w 45"/>
                  <a:gd name="T17" fmla="*/ 0 h 83"/>
                  <a:gd name="T18" fmla="*/ 1 w 45"/>
                  <a:gd name="T19" fmla="*/ 0 h 83"/>
                  <a:gd name="T20" fmla="*/ 1 w 45"/>
                  <a:gd name="T21" fmla="*/ 0 h 83"/>
                  <a:gd name="T22" fmla="*/ 1 w 45"/>
                  <a:gd name="T23" fmla="*/ 0 h 83"/>
                  <a:gd name="T24" fmla="*/ 1 w 45"/>
                  <a:gd name="T25" fmla="*/ 0 h 83"/>
                  <a:gd name="T26" fmla="*/ 1 w 45"/>
                  <a:gd name="T27" fmla="*/ 0 h 83"/>
                  <a:gd name="T28" fmla="*/ 1 w 45"/>
                  <a:gd name="T29" fmla="*/ 0 h 83"/>
                  <a:gd name="T30" fmla="*/ 1 w 45"/>
                  <a:gd name="T31" fmla="*/ 0 h 83"/>
                  <a:gd name="T32" fmla="*/ 1 w 45"/>
                  <a:gd name="T33" fmla="*/ 0 h 8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5" h="83">
                    <a:moveTo>
                      <a:pt x="44" y="0"/>
                    </a:moveTo>
                    <a:lnTo>
                      <a:pt x="45" y="4"/>
                    </a:lnTo>
                    <a:lnTo>
                      <a:pt x="44" y="13"/>
                    </a:lnTo>
                    <a:lnTo>
                      <a:pt x="39" y="25"/>
                    </a:lnTo>
                    <a:lnTo>
                      <a:pt x="32" y="39"/>
                    </a:lnTo>
                    <a:lnTo>
                      <a:pt x="25" y="54"/>
                    </a:lnTo>
                    <a:lnTo>
                      <a:pt x="17" y="67"/>
                    </a:lnTo>
                    <a:lnTo>
                      <a:pt x="8" y="77"/>
                    </a:lnTo>
                    <a:lnTo>
                      <a:pt x="0" y="83"/>
                    </a:lnTo>
                    <a:lnTo>
                      <a:pt x="2" y="77"/>
                    </a:lnTo>
                    <a:lnTo>
                      <a:pt x="8" y="65"/>
                    </a:lnTo>
                    <a:lnTo>
                      <a:pt x="14" y="52"/>
                    </a:lnTo>
                    <a:lnTo>
                      <a:pt x="20" y="37"/>
                    </a:lnTo>
                    <a:lnTo>
                      <a:pt x="29" y="23"/>
                    </a:lnTo>
                    <a:lnTo>
                      <a:pt x="34" y="10"/>
                    </a:lnTo>
                    <a:lnTo>
                      <a:pt x="40" y="2"/>
                    </a:lnTo>
                    <a:lnTo>
                      <a:pt x="44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54" name="Freeform 110"/>
              <p:cNvSpPr>
                <a:spLocks/>
              </p:cNvSpPr>
              <p:nvPr/>
            </p:nvSpPr>
            <p:spPr bwMode="auto">
              <a:xfrm>
                <a:off x="669" y="84"/>
                <a:ext cx="20" cy="32"/>
              </a:xfrm>
              <a:custGeom>
                <a:avLst/>
                <a:gdLst>
                  <a:gd name="T0" fmla="*/ 1 w 40"/>
                  <a:gd name="T1" fmla="*/ 0 h 66"/>
                  <a:gd name="T2" fmla="*/ 1 w 40"/>
                  <a:gd name="T3" fmla="*/ 0 h 66"/>
                  <a:gd name="T4" fmla="*/ 1 w 40"/>
                  <a:gd name="T5" fmla="*/ 0 h 66"/>
                  <a:gd name="T6" fmla="*/ 1 w 40"/>
                  <a:gd name="T7" fmla="*/ 0 h 66"/>
                  <a:gd name="T8" fmla="*/ 1 w 40"/>
                  <a:gd name="T9" fmla="*/ 0 h 66"/>
                  <a:gd name="T10" fmla="*/ 1 w 40"/>
                  <a:gd name="T11" fmla="*/ 0 h 66"/>
                  <a:gd name="T12" fmla="*/ 1 w 40"/>
                  <a:gd name="T13" fmla="*/ 0 h 66"/>
                  <a:gd name="T14" fmla="*/ 1 w 40"/>
                  <a:gd name="T15" fmla="*/ 0 h 66"/>
                  <a:gd name="T16" fmla="*/ 0 w 40"/>
                  <a:gd name="T17" fmla="*/ 0 h 66"/>
                  <a:gd name="T18" fmla="*/ 1 w 40"/>
                  <a:gd name="T19" fmla="*/ 0 h 66"/>
                  <a:gd name="T20" fmla="*/ 1 w 40"/>
                  <a:gd name="T21" fmla="*/ 0 h 66"/>
                  <a:gd name="T22" fmla="*/ 1 w 40"/>
                  <a:gd name="T23" fmla="*/ 0 h 66"/>
                  <a:gd name="T24" fmla="*/ 1 w 40"/>
                  <a:gd name="T25" fmla="*/ 0 h 66"/>
                  <a:gd name="T26" fmla="*/ 1 w 40"/>
                  <a:gd name="T27" fmla="*/ 0 h 66"/>
                  <a:gd name="T28" fmla="*/ 1 w 40"/>
                  <a:gd name="T29" fmla="*/ 0 h 66"/>
                  <a:gd name="T30" fmla="*/ 1 w 40"/>
                  <a:gd name="T31" fmla="*/ 0 h 66"/>
                  <a:gd name="T32" fmla="*/ 1 w 40"/>
                  <a:gd name="T33" fmla="*/ 0 h 6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0" h="66">
                    <a:moveTo>
                      <a:pt x="39" y="0"/>
                    </a:moveTo>
                    <a:lnTo>
                      <a:pt x="40" y="4"/>
                    </a:lnTo>
                    <a:lnTo>
                      <a:pt x="38" y="9"/>
                    </a:lnTo>
                    <a:lnTo>
                      <a:pt x="36" y="19"/>
                    </a:lnTo>
                    <a:lnTo>
                      <a:pt x="30" y="29"/>
                    </a:lnTo>
                    <a:lnTo>
                      <a:pt x="24" y="41"/>
                    </a:lnTo>
                    <a:lnTo>
                      <a:pt x="17" y="51"/>
                    </a:lnTo>
                    <a:lnTo>
                      <a:pt x="9" y="60"/>
                    </a:lnTo>
                    <a:lnTo>
                      <a:pt x="0" y="66"/>
                    </a:lnTo>
                    <a:lnTo>
                      <a:pt x="5" y="59"/>
                    </a:lnTo>
                    <a:lnTo>
                      <a:pt x="10" y="49"/>
                    </a:lnTo>
                    <a:lnTo>
                      <a:pt x="16" y="38"/>
                    </a:lnTo>
                    <a:lnTo>
                      <a:pt x="22" y="27"/>
                    </a:lnTo>
                    <a:lnTo>
                      <a:pt x="28" y="16"/>
                    </a:lnTo>
                    <a:lnTo>
                      <a:pt x="32" y="7"/>
                    </a:lnTo>
                    <a:lnTo>
                      <a:pt x="37" y="1"/>
                    </a:lnTo>
                    <a:lnTo>
                      <a:pt x="39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55" name="Freeform 111"/>
              <p:cNvSpPr>
                <a:spLocks/>
              </p:cNvSpPr>
              <p:nvPr/>
            </p:nvSpPr>
            <p:spPr bwMode="auto">
              <a:xfrm>
                <a:off x="671" y="114"/>
                <a:ext cx="21" cy="29"/>
              </a:xfrm>
              <a:custGeom>
                <a:avLst/>
                <a:gdLst>
                  <a:gd name="T0" fmla="*/ 0 w 41"/>
                  <a:gd name="T1" fmla="*/ 0 h 58"/>
                  <a:gd name="T2" fmla="*/ 1 w 41"/>
                  <a:gd name="T3" fmla="*/ 1 h 58"/>
                  <a:gd name="T4" fmla="*/ 1 w 41"/>
                  <a:gd name="T5" fmla="*/ 1 h 58"/>
                  <a:gd name="T6" fmla="*/ 1 w 41"/>
                  <a:gd name="T7" fmla="*/ 1 h 58"/>
                  <a:gd name="T8" fmla="*/ 1 w 41"/>
                  <a:gd name="T9" fmla="*/ 1 h 58"/>
                  <a:gd name="T10" fmla="*/ 1 w 41"/>
                  <a:gd name="T11" fmla="*/ 1 h 58"/>
                  <a:gd name="T12" fmla="*/ 1 w 41"/>
                  <a:gd name="T13" fmla="*/ 1 h 58"/>
                  <a:gd name="T14" fmla="*/ 1 w 41"/>
                  <a:gd name="T15" fmla="*/ 1 h 58"/>
                  <a:gd name="T16" fmla="*/ 1 w 41"/>
                  <a:gd name="T17" fmla="*/ 1 h 58"/>
                  <a:gd name="T18" fmla="*/ 1 w 41"/>
                  <a:gd name="T19" fmla="*/ 1 h 58"/>
                  <a:gd name="T20" fmla="*/ 1 w 41"/>
                  <a:gd name="T21" fmla="*/ 1 h 58"/>
                  <a:gd name="T22" fmla="*/ 1 w 41"/>
                  <a:gd name="T23" fmla="*/ 1 h 58"/>
                  <a:gd name="T24" fmla="*/ 1 w 41"/>
                  <a:gd name="T25" fmla="*/ 1 h 58"/>
                  <a:gd name="T26" fmla="*/ 1 w 41"/>
                  <a:gd name="T27" fmla="*/ 1 h 58"/>
                  <a:gd name="T28" fmla="*/ 1 w 41"/>
                  <a:gd name="T29" fmla="*/ 1 h 58"/>
                  <a:gd name="T30" fmla="*/ 1 w 41"/>
                  <a:gd name="T31" fmla="*/ 1 h 58"/>
                  <a:gd name="T32" fmla="*/ 0 w 41"/>
                  <a:gd name="T33" fmla="*/ 0 h 5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1" h="58">
                    <a:moveTo>
                      <a:pt x="0" y="0"/>
                    </a:moveTo>
                    <a:lnTo>
                      <a:pt x="4" y="5"/>
                    </a:lnTo>
                    <a:lnTo>
                      <a:pt x="12" y="12"/>
                    </a:lnTo>
                    <a:lnTo>
                      <a:pt x="19" y="21"/>
                    </a:lnTo>
                    <a:lnTo>
                      <a:pt x="27" y="30"/>
                    </a:lnTo>
                    <a:lnTo>
                      <a:pt x="34" y="39"/>
                    </a:lnTo>
                    <a:lnTo>
                      <a:pt x="40" y="48"/>
                    </a:lnTo>
                    <a:lnTo>
                      <a:pt x="41" y="54"/>
                    </a:lnTo>
                    <a:lnTo>
                      <a:pt x="40" y="58"/>
                    </a:lnTo>
                    <a:lnTo>
                      <a:pt x="36" y="57"/>
                    </a:lnTo>
                    <a:lnTo>
                      <a:pt x="31" y="52"/>
                    </a:lnTo>
                    <a:lnTo>
                      <a:pt x="25" y="43"/>
                    </a:lnTo>
                    <a:lnTo>
                      <a:pt x="18" y="33"/>
                    </a:lnTo>
                    <a:lnTo>
                      <a:pt x="12" y="21"/>
                    </a:lnTo>
                    <a:lnTo>
                      <a:pt x="8" y="12"/>
                    </a:lnTo>
                    <a:lnTo>
                      <a:pt x="3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56" name="Freeform 112"/>
              <p:cNvSpPr>
                <a:spLocks/>
              </p:cNvSpPr>
              <p:nvPr/>
            </p:nvSpPr>
            <p:spPr bwMode="auto">
              <a:xfrm>
                <a:off x="690" y="49"/>
                <a:ext cx="101" cy="21"/>
              </a:xfrm>
              <a:custGeom>
                <a:avLst/>
                <a:gdLst>
                  <a:gd name="T0" fmla="*/ 0 w 201"/>
                  <a:gd name="T1" fmla="*/ 0 h 43"/>
                  <a:gd name="T2" fmla="*/ 0 w 201"/>
                  <a:gd name="T3" fmla="*/ 0 h 43"/>
                  <a:gd name="T4" fmla="*/ 1 w 201"/>
                  <a:gd name="T5" fmla="*/ 0 h 43"/>
                  <a:gd name="T6" fmla="*/ 1 w 201"/>
                  <a:gd name="T7" fmla="*/ 0 h 43"/>
                  <a:gd name="T8" fmla="*/ 1 w 201"/>
                  <a:gd name="T9" fmla="*/ 0 h 43"/>
                  <a:gd name="T10" fmla="*/ 1 w 201"/>
                  <a:gd name="T11" fmla="*/ 0 h 43"/>
                  <a:gd name="T12" fmla="*/ 1 w 201"/>
                  <a:gd name="T13" fmla="*/ 0 h 43"/>
                  <a:gd name="T14" fmla="*/ 1 w 201"/>
                  <a:gd name="T15" fmla="*/ 0 h 43"/>
                  <a:gd name="T16" fmla="*/ 1 w 201"/>
                  <a:gd name="T17" fmla="*/ 0 h 43"/>
                  <a:gd name="T18" fmla="*/ 1 w 201"/>
                  <a:gd name="T19" fmla="*/ 0 h 43"/>
                  <a:gd name="T20" fmla="*/ 1 w 201"/>
                  <a:gd name="T21" fmla="*/ 0 h 43"/>
                  <a:gd name="T22" fmla="*/ 1 w 201"/>
                  <a:gd name="T23" fmla="*/ 0 h 43"/>
                  <a:gd name="T24" fmla="*/ 1 w 201"/>
                  <a:gd name="T25" fmla="*/ 0 h 43"/>
                  <a:gd name="T26" fmla="*/ 1 w 201"/>
                  <a:gd name="T27" fmla="*/ 0 h 43"/>
                  <a:gd name="T28" fmla="*/ 2 w 201"/>
                  <a:gd name="T29" fmla="*/ 0 h 43"/>
                  <a:gd name="T30" fmla="*/ 2 w 201"/>
                  <a:gd name="T31" fmla="*/ 0 h 43"/>
                  <a:gd name="T32" fmla="*/ 2 w 201"/>
                  <a:gd name="T33" fmla="*/ 0 h 43"/>
                  <a:gd name="T34" fmla="*/ 2 w 201"/>
                  <a:gd name="T35" fmla="*/ 0 h 43"/>
                  <a:gd name="T36" fmla="*/ 2 w 201"/>
                  <a:gd name="T37" fmla="*/ 0 h 43"/>
                  <a:gd name="T38" fmla="*/ 2 w 201"/>
                  <a:gd name="T39" fmla="*/ 0 h 43"/>
                  <a:gd name="T40" fmla="*/ 2 w 201"/>
                  <a:gd name="T41" fmla="*/ 0 h 43"/>
                  <a:gd name="T42" fmla="*/ 2 w 201"/>
                  <a:gd name="T43" fmla="*/ 0 h 43"/>
                  <a:gd name="T44" fmla="*/ 2 w 201"/>
                  <a:gd name="T45" fmla="*/ 0 h 43"/>
                  <a:gd name="T46" fmla="*/ 2 w 201"/>
                  <a:gd name="T47" fmla="*/ 0 h 43"/>
                  <a:gd name="T48" fmla="*/ 2 w 201"/>
                  <a:gd name="T49" fmla="*/ 0 h 43"/>
                  <a:gd name="T50" fmla="*/ 2 w 201"/>
                  <a:gd name="T51" fmla="*/ 0 h 43"/>
                  <a:gd name="T52" fmla="*/ 2 w 201"/>
                  <a:gd name="T53" fmla="*/ 0 h 43"/>
                  <a:gd name="T54" fmla="*/ 1 w 201"/>
                  <a:gd name="T55" fmla="*/ 0 h 43"/>
                  <a:gd name="T56" fmla="*/ 1 w 201"/>
                  <a:gd name="T57" fmla="*/ 0 h 43"/>
                  <a:gd name="T58" fmla="*/ 1 w 201"/>
                  <a:gd name="T59" fmla="*/ 0 h 43"/>
                  <a:gd name="T60" fmla="*/ 1 w 201"/>
                  <a:gd name="T61" fmla="*/ 0 h 43"/>
                  <a:gd name="T62" fmla="*/ 1 w 201"/>
                  <a:gd name="T63" fmla="*/ 0 h 43"/>
                  <a:gd name="T64" fmla="*/ 1 w 201"/>
                  <a:gd name="T65" fmla="*/ 0 h 43"/>
                  <a:gd name="T66" fmla="*/ 1 w 201"/>
                  <a:gd name="T67" fmla="*/ 0 h 43"/>
                  <a:gd name="T68" fmla="*/ 1 w 201"/>
                  <a:gd name="T69" fmla="*/ 0 h 43"/>
                  <a:gd name="T70" fmla="*/ 1 w 201"/>
                  <a:gd name="T71" fmla="*/ 0 h 43"/>
                  <a:gd name="T72" fmla="*/ 0 w 201"/>
                  <a:gd name="T73" fmla="*/ 0 h 43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0" t="0" r="r" b="b"/>
                <a:pathLst>
                  <a:path w="201" h="43">
                    <a:moveTo>
                      <a:pt x="0" y="5"/>
                    </a:moveTo>
                    <a:lnTo>
                      <a:pt x="0" y="3"/>
                    </a:lnTo>
                    <a:lnTo>
                      <a:pt x="1" y="1"/>
                    </a:lnTo>
                    <a:lnTo>
                      <a:pt x="2" y="0"/>
                    </a:lnTo>
                    <a:lnTo>
                      <a:pt x="4" y="0"/>
                    </a:lnTo>
                    <a:lnTo>
                      <a:pt x="17" y="10"/>
                    </a:lnTo>
                    <a:lnTo>
                      <a:pt x="30" y="18"/>
                    </a:lnTo>
                    <a:lnTo>
                      <a:pt x="44" y="24"/>
                    </a:lnTo>
                    <a:lnTo>
                      <a:pt x="57" y="29"/>
                    </a:lnTo>
                    <a:lnTo>
                      <a:pt x="71" y="32"/>
                    </a:lnTo>
                    <a:lnTo>
                      <a:pt x="85" y="33"/>
                    </a:lnTo>
                    <a:lnTo>
                      <a:pt x="98" y="33"/>
                    </a:lnTo>
                    <a:lnTo>
                      <a:pt x="112" y="33"/>
                    </a:lnTo>
                    <a:lnTo>
                      <a:pt x="124" y="32"/>
                    </a:lnTo>
                    <a:lnTo>
                      <a:pt x="137" y="30"/>
                    </a:lnTo>
                    <a:lnTo>
                      <a:pt x="150" y="28"/>
                    </a:lnTo>
                    <a:lnTo>
                      <a:pt x="161" y="24"/>
                    </a:lnTo>
                    <a:lnTo>
                      <a:pt x="173" y="21"/>
                    </a:lnTo>
                    <a:lnTo>
                      <a:pt x="183" y="17"/>
                    </a:lnTo>
                    <a:lnTo>
                      <a:pt x="192" y="15"/>
                    </a:lnTo>
                    <a:lnTo>
                      <a:pt x="201" y="12"/>
                    </a:lnTo>
                    <a:lnTo>
                      <a:pt x="197" y="17"/>
                    </a:lnTo>
                    <a:lnTo>
                      <a:pt x="190" y="23"/>
                    </a:lnTo>
                    <a:lnTo>
                      <a:pt x="181" y="28"/>
                    </a:lnTo>
                    <a:lnTo>
                      <a:pt x="169" y="32"/>
                    </a:lnTo>
                    <a:lnTo>
                      <a:pt x="155" y="37"/>
                    </a:lnTo>
                    <a:lnTo>
                      <a:pt x="141" y="39"/>
                    </a:lnTo>
                    <a:lnTo>
                      <a:pt x="125" y="42"/>
                    </a:lnTo>
                    <a:lnTo>
                      <a:pt x="109" y="43"/>
                    </a:lnTo>
                    <a:lnTo>
                      <a:pt x="93" y="43"/>
                    </a:lnTo>
                    <a:lnTo>
                      <a:pt x="77" y="42"/>
                    </a:lnTo>
                    <a:lnTo>
                      <a:pt x="61" y="38"/>
                    </a:lnTo>
                    <a:lnTo>
                      <a:pt x="46" y="35"/>
                    </a:lnTo>
                    <a:lnTo>
                      <a:pt x="32" y="30"/>
                    </a:lnTo>
                    <a:lnTo>
                      <a:pt x="19" y="23"/>
                    </a:lnTo>
                    <a:lnTo>
                      <a:pt x="9" y="15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57" name="Freeform 113"/>
              <p:cNvSpPr>
                <a:spLocks/>
              </p:cNvSpPr>
              <p:nvPr/>
            </p:nvSpPr>
            <p:spPr bwMode="auto">
              <a:xfrm>
                <a:off x="778" y="40"/>
                <a:ext cx="11" cy="22"/>
              </a:xfrm>
              <a:custGeom>
                <a:avLst/>
                <a:gdLst>
                  <a:gd name="T0" fmla="*/ 0 w 22"/>
                  <a:gd name="T1" fmla="*/ 0 h 45"/>
                  <a:gd name="T2" fmla="*/ 1 w 22"/>
                  <a:gd name="T3" fmla="*/ 0 h 45"/>
                  <a:gd name="T4" fmla="*/ 1 w 22"/>
                  <a:gd name="T5" fmla="*/ 0 h 45"/>
                  <a:gd name="T6" fmla="*/ 1 w 22"/>
                  <a:gd name="T7" fmla="*/ 0 h 45"/>
                  <a:gd name="T8" fmla="*/ 1 w 22"/>
                  <a:gd name="T9" fmla="*/ 0 h 45"/>
                  <a:gd name="T10" fmla="*/ 1 w 22"/>
                  <a:gd name="T11" fmla="*/ 0 h 45"/>
                  <a:gd name="T12" fmla="*/ 1 w 22"/>
                  <a:gd name="T13" fmla="*/ 0 h 45"/>
                  <a:gd name="T14" fmla="*/ 1 w 22"/>
                  <a:gd name="T15" fmla="*/ 0 h 45"/>
                  <a:gd name="T16" fmla="*/ 0 w 22"/>
                  <a:gd name="T17" fmla="*/ 0 h 4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2" h="45">
                    <a:moveTo>
                      <a:pt x="0" y="45"/>
                    </a:moveTo>
                    <a:lnTo>
                      <a:pt x="9" y="33"/>
                    </a:lnTo>
                    <a:lnTo>
                      <a:pt x="17" y="19"/>
                    </a:lnTo>
                    <a:lnTo>
                      <a:pt x="22" y="6"/>
                    </a:lnTo>
                    <a:lnTo>
                      <a:pt x="21" y="0"/>
                    </a:lnTo>
                    <a:lnTo>
                      <a:pt x="16" y="3"/>
                    </a:lnTo>
                    <a:lnTo>
                      <a:pt x="13" y="16"/>
                    </a:lnTo>
                    <a:lnTo>
                      <a:pt x="7" y="31"/>
                    </a:lnTo>
                    <a:lnTo>
                      <a:pt x="0" y="45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58" name="Freeform 114"/>
              <p:cNvSpPr>
                <a:spLocks/>
              </p:cNvSpPr>
              <p:nvPr/>
            </p:nvSpPr>
            <p:spPr bwMode="auto">
              <a:xfrm>
                <a:off x="769" y="40"/>
                <a:ext cx="13" cy="25"/>
              </a:xfrm>
              <a:custGeom>
                <a:avLst/>
                <a:gdLst>
                  <a:gd name="T0" fmla="*/ 1 w 25"/>
                  <a:gd name="T1" fmla="*/ 0 h 49"/>
                  <a:gd name="T2" fmla="*/ 1 w 25"/>
                  <a:gd name="T3" fmla="*/ 1 h 49"/>
                  <a:gd name="T4" fmla="*/ 1 w 25"/>
                  <a:gd name="T5" fmla="*/ 1 h 49"/>
                  <a:gd name="T6" fmla="*/ 1 w 25"/>
                  <a:gd name="T7" fmla="*/ 1 h 49"/>
                  <a:gd name="T8" fmla="*/ 0 w 25"/>
                  <a:gd name="T9" fmla="*/ 1 h 49"/>
                  <a:gd name="T10" fmla="*/ 1 w 25"/>
                  <a:gd name="T11" fmla="*/ 1 h 49"/>
                  <a:gd name="T12" fmla="*/ 1 w 25"/>
                  <a:gd name="T13" fmla="*/ 1 h 49"/>
                  <a:gd name="T14" fmla="*/ 1 w 25"/>
                  <a:gd name="T15" fmla="*/ 1 h 49"/>
                  <a:gd name="T16" fmla="*/ 1 w 25"/>
                  <a:gd name="T17" fmla="*/ 0 h 49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5" h="49">
                    <a:moveTo>
                      <a:pt x="24" y="0"/>
                    </a:moveTo>
                    <a:lnTo>
                      <a:pt x="25" y="7"/>
                    </a:lnTo>
                    <a:lnTo>
                      <a:pt x="20" y="20"/>
                    </a:lnTo>
                    <a:lnTo>
                      <a:pt x="12" y="37"/>
                    </a:lnTo>
                    <a:lnTo>
                      <a:pt x="0" y="49"/>
                    </a:lnTo>
                    <a:lnTo>
                      <a:pt x="5" y="35"/>
                    </a:lnTo>
                    <a:lnTo>
                      <a:pt x="13" y="19"/>
                    </a:lnTo>
                    <a:lnTo>
                      <a:pt x="19" y="5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59" name="Freeform 115"/>
              <p:cNvSpPr>
                <a:spLocks/>
              </p:cNvSpPr>
              <p:nvPr/>
            </p:nvSpPr>
            <p:spPr bwMode="auto">
              <a:xfrm>
                <a:off x="749" y="36"/>
                <a:ext cx="18" cy="33"/>
              </a:xfrm>
              <a:custGeom>
                <a:avLst/>
                <a:gdLst>
                  <a:gd name="T0" fmla="*/ 1 w 36"/>
                  <a:gd name="T1" fmla="*/ 0 h 64"/>
                  <a:gd name="T2" fmla="*/ 1 w 36"/>
                  <a:gd name="T3" fmla="*/ 1 h 64"/>
                  <a:gd name="T4" fmla="*/ 1 w 36"/>
                  <a:gd name="T5" fmla="*/ 1 h 64"/>
                  <a:gd name="T6" fmla="*/ 1 w 36"/>
                  <a:gd name="T7" fmla="*/ 1 h 64"/>
                  <a:gd name="T8" fmla="*/ 1 w 36"/>
                  <a:gd name="T9" fmla="*/ 1 h 64"/>
                  <a:gd name="T10" fmla="*/ 1 w 36"/>
                  <a:gd name="T11" fmla="*/ 1 h 64"/>
                  <a:gd name="T12" fmla="*/ 1 w 36"/>
                  <a:gd name="T13" fmla="*/ 1 h 64"/>
                  <a:gd name="T14" fmla="*/ 1 w 36"/>
                  <a:gd name="T15" fmla="*/ 1 h 64"/>
                  <a:gd name="T16" fmla="*/ 0 w 36"/>
                  <a:gd name="T17" fmla="*/ 1 h 64"/>
                  <a:gd name="T18" fmla="*/ 1 w 36"/>
                  <a:gd name="T19" fmla="*/ 1 h 64"/>
                  <a:gd name="T20" fmla="*/ 1 w 36"/>
                  <a:gd name="T21" fmla="*/ 1 h 64"/>
                  <a:gd name="T22" fmla="*/ 1 w 36"/>
                  <a:gd name="T23" fmla="*/ 1 h 64"/>
                  <a:gd name="T24" fmla="*/ 1 w 36"/>
                  <a:gd name="T25" fmla="*/ 1 h 64"/>
                  <a:gd name="T26" fmla="*/ 1 w 36"/>
                  <a:gd name="T27" fmla="*/ 1 h 64"/>
                  <a:gd name="T28" fmla="*/ 1 w 36"/>
                  <a:gd name="T29" fmla="*/ 1 h 64"/>
                  <a:gd name="T30" fmla="*/ 1 w 36"/>
                  <a:gd name="T31" fmla="*/ 1 h 64"/>
                  <a:gd name="T32" fmla="*/ 1 w 36"/>
                  <a:gd name="T33" fmla="*/ 0 h 6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6" h="64">
                    <a:moveTo>
                      <a:pt x="35" y="0"/>
                    </a:moveTo>
                    <a:lnTo>
                      <a:pt x="36" y="3"/>
                    </a:lnTo>
                    <a:lnTo>
                      <a:pt x="35" y="9"/>
                    </a:lnTo>
                    <a:lnTo>
                      <a:pt x="31" y="18"/>
                    </a:lnTo>
                    <a:lnTo>
                      <a:pt x="27" y="28"/>
                    </a:lnTo>
                    <a:lnTo>
                      <a:pt x="21" y="39"/>
                    </a:lnTo>
                    <a:lnTo>
                      <a:pt x="15" y="49"/>
                    </a:lnTo>
                    <a:lnTo>
                      <a:pt x="7" y="58"/>
                    </a:lnTo>
                    <a:lnTo>
                      <a:pt x="0" y="64"/>
                    </a:lnTo>
                    <a:lnTo>
                      <a:pt x="4" y="58"/>
                    </a:lnTo>
                    <a:lnTo>
                      <a:pt x="7" y="50"/>
                    </a:lnTo>
                    <a:lnTo>
                      <a:pt x="13" y="39"/>
                    </a:lnTo>
                    <a:lnTo>
                      <a:pt x="18" y="27"/>
                    </a:lnTo>
                    <a:lnTo>
                      <a:pt x="22" y="17"/>
                    </a:lnTo>
                    <a:lnTo>
                      <a:pt x="28" y="7"/>
                    </a:lnTo>
                    <a:lnTo>
                      <a:pt x="31" y="1"/>
                    </a:lnTo>
                    <a:lnTo>
                      <a:pt x="35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60" name="Freeform 116"/>
              <p:cNvSpPr>
                <a:spLocks/>
              </p:cNvSpPr>
              <p:nvPr/>
            </p:nvSpPr>
            <p:spPr bwMode="auto">
              <a:xfrm>
                <a:off x="731" y="33"/>
                <a:ext cx="19" cy="35"/>
              </a:xfrm>
              <a:custGeom>
                <a:avLst/>
                <a:gdLst>
                  <a:gd name="T0" fmla="*/ 0 w 40"/>
                  <a:gd name="T1" fmla="*/ 0 h 70"/>
                  <a:gd name="T2" fmla="*/ 0 w 40"/>
                  <a:gd name="T3" fmla="*/ 1 h 70"/>
                  <a:gd name="T4" fmla="*/ 0 w 40"/>
                  <a:gd name="T5" fmla="*/ 1 h 70"/>
                  <a:gd name="T6" fmla="*/ 0 w 40"/>
                  <a:gd name="T7" fmla="*/ 1 h 70"/>
                  <a:gd name="T8" fmla="*/ 0 w 40"/>
                  <a:gd name="T9" fmla="*/ 1 h 70"/>
                  <a:gd name="T10" fmla="*/ 0 w 40"/>
                  <a:gd name="T11" fmla="*/ 1 h 70"/>
                  <a:gd name="T12" fmla="*/ 0 w 40"/>
                  <a:gd name="T13" fmla="*/ 1 h 70"/>
                  <a:gd name="T14" fmla="*/ 0 w 40"/>
                  <a:gd name="T15" fmla="*/ 1 h 70"/>
                  <a:gd name="T16" fmla="*/ 0 w 40"/>
                  <a:gd name="T17" fmla="*/ 1 h 70"/>
                  <a:gd name="T18" fmla="*/ 0 w 40"/>
                  <a:gd name="T19" fmla="*/ 1 h 70"/>
                  <a:gd name="T20" fmla="*/ 0 w 40"/>
                  <a:gd name="T21" fmla="*/ 1 h 70"/>
                  <a:gd name="T22" fmla="*/ 0 w 40"/>
                  <a:gd name="T23" fmla="*/ 1 h 70"/>
                  <a:gd name="T24" fmla="*/ 0 w 40"/>
                  <a:gd name="T25" fmla="*/ 1 h 70"/>
                  <a:gd name="T26" fmla="*/ 0 w 40"/>
                  <a:gd name="T27" fmla="*/ 1 h 70"/>
                  <a:gd name="T28" fmla="*/ 0 w 40"/>
                  <a:gd name="T29" fmla="*/ 1 h 70"/>
                  <a:gd name="T30" fmla="*/ 0 w 40"/>
                  <a:gd name="T31" fmla="*/ 1 h 70"/>
                  <a:gd name="T32" fmla="*/ 0 w 40"/>
                  <a:gd name="T33" fmla="*/ 0 h 7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0" h="70">
                    <a:moveTo>
                      <a:pt x="38" y="0"/>
                    </a:moveTo>
                    <a:lnTo>
                      <a:pt x="40" y="3"/>
                    </a:lnTo>
                    <a:lnTo>
                      <a:pt x="37" y="11"/>
                    </a:lnTo>
                    <a:lnTo>
                      <a:pt x="34" y="22"/>
                    </a:lnTo>
                    <a:lnTo>
                      <a:pt x="28" y="33"/>
                    </a:lnTo>
                    <a:lnTo>
                      <a:pt x="22" y="45"/>
                    </a:lnTo>
                    <a:lnTo>
                      <a:pt x="14" y="56"/>
                    </a:lnTo>
                    <a:lnTo>
                      <a:pt x="7" y="64"/>
                    </a:lnTo>
                    <a:lnTo>
                      <a:pt x="0" y="70"/>
                    </a:lnTo>
                    <a:lnTo>
                      <a:pt x="3" y="64"/>
                    </a:lnTo>
                    <a:lnTo>
                      <a:pt x="7" y="55"/>
                    </a:lnTo>
                    <a:lnTo>
                      <a:pt x="13" y="44"/>
                    </a:lnTo>
                    <a:lnTo>
                      <a:pt x="19" y="31"/>
                    </a:lnTo>
                    <a:lnTo>
                      <a:pt x="26" y="19"/>
                    </a:lnTo>
                    <a:lnTo>
                      <a:pt x="32" y="9"/>
                    </a:lnTo>
                    <a:lnTo>
                      <a:pt x="36" y="2"/>
                    </a:lnTo>
                    <a:lnTo>
                      <a:pt x="38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61" name="Freeform 117"/>
              <p:cNvSpPr>
                <a:spLocks/>
              </p:cNvSpPr>
              <p:nvPr/>
            </p:nvSpPr>
            <p:spPr bwMode="auto">
              <a:xfrm>
                <a:off x="718" y="37"/>
                <a:ext cx="21" cy="29"/>
              </a:xfrm>
              <a:custGeom>
                <a:avLst/>
                <a:gdLst>
                  <a:gd name="T0" fmla="*/ 0 w 43"/>
                  <a:gd name="T1" fmla="*/ 0 h 57"/>
                  <a:gd name="T2" fmla="*/ 0 w 43"/>
                  <a:gd name="T3" fmla="*/ 1 h 57"/>
                  <a:gd name="T4" fmla="*/ 0 w 43"/>
                  <a:gd name="T5" fmla="*/ 1 h 57"/>
                  <a:gd name="T6" fmla="*/ 0 w 43"/>
                  <a:gd name="T7" fmla="*/ 1 h 57"/>
                  <a:gd name="T8" fmla="*/ 0 w 43"/>
                  <a:gd name="T9" fmla="*/ 1 h 57"/>
                  <a:gd name="T10" fmla="*/ 0 w 43"/>
                  <a:gd name="T11" fmla="*/ 1 h 57"/>
                  <a:gd name="T12" fmla="*/ 0 w 43"/>
                  <a:gd name="T13" fmla="*/ 1 h 57"/>
                  <a:gd name="T14" fmla="*/ 0 w 43"/>
                  <a:gd name="T15" fmla="*/ 1 h 57"/>
                  <a:gd name="T16" fmla="*/ 0 w 43"/>
                  <a:gd name="T17" fmla="*/ 1 h 57"/>
                  <a:gd name="T18" fmla="*/ 0 w 43"/>
                  <a:gd name="T19" fmla="*/ 1 h 57"/>
                  <a:gd name="T20" fmla="*/ 0 w 43"/>
                  <a:gd name="T21" fmla="*/ 1 h 57"/>
                  <a:gd name="T22" fmla="*/ 0 w 43"/>
                  <a:gd name="T23" fmla="*/ 1 h 57"/>
                  <a:gd name="T24" fmla="*/ 0 w 43"/>
                  <a:gd name="T25" fmla="*/ 1 h 57"/>
                  <a:gd name="T26" fmla="*/ 0 w 43"/>
                  <a:gd name="T27" fmla="*/ 1 h 57"/>
                  <a:gd name="T28" fmla="*/ 0 w 43"/>
                  <a:gd name="T29" fmla="*/ 1 h 57"/>
                  <a:gd name="T30" fmla="*/ 0 w 43"/>
                  <a:gd name="T31" fmla="*/ 1 h 57"/>
                  <a:gd name="T32" fmla="*/ 0 w 43"/>
                  <a:gd name="T33" fmla="*/ 0 h 5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3" h="57">
                    <a:moveTo>
                      <a:pt x="43" y="0"/>
                    </a:moveTo>
                    <a:lnTo>
                      <a:pt x="43" y="2"/>
                    </a:lnTo>
                    <a:lnTo>
                      <a:pt x="40" y="9"/>
                    </a:lnTo>
                    <a:lnTo>
                      <a:pt x="35" y="18"/>
                    </a:lnTo>
                    <a:lnTo>
                      <a:pt x="29" y="29"/>
                    </a:lnTo>
                    <a:lnTo>
                      <a:pt x="21" y="39"/>
                    </a:lnTo>
                    <a:lnTo>
                      <a:pt x="13" y="47"/>
                    </a:lnTo>
                    <a:lnTo>
                      <a:pt x="6" y="54"/>
                    </a:lnTo>
                    <a:lnTo>
                      <a:pt x="0" y="57"/>
                    </a:lnTo>
                    <a:lnTo>
                      <a:pt x="4" y="52"/>
                    </a:lnTo>
                    <a:lnTo>
                      <a:pt x="9" y="44"/>
                    </a:lnTo>
                    <a:lnTo>
                      <a:pt x="15" y="34"/>
                    </a:lnTo>
                    <a:lnTo>
                      <a:pt x="22" y="23"/>
                    </a:lnTo>
                    <a:lnTo>
                      <a:pt x="29" y="14"/>
                    </a:lnTo>
                    <a:lnTo>
                      <a:pt x="35" y="6"/>
                    </a:lnTo>
                    <a:lnTo>
                      <a:pt x="39" y="1"/>
                    </a:lnTo>
                    <a:lnTo>
                      <a:pt x="43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62" name="Freeform 118"/>
              <p:cNvSpPr>
                <a:spLocks/>
              </p:cNvSpPr>
              <p:nvPr/>
            </p:nvSpPr>
            <p:spPr bwMode="auto">
              <a:xfrm>
                <a:off x="709" y="39"/>
                <a:ext cx="18" cy="24"/>
              </a:xfrm>
              <a:custGeom>
                <a:avLst/>
                <a:gdLst>
                  <a:gd name="T0" fmla="*/ 0 w 37"/>
                  <a:gd name="T1" fmla="*/ 0 h 49"/>
                  <a:gd name="T2" fmla="*/ 0 w 37"/>
                  <a:gd name="T3" fmla="*/ 0 h 49"/>
                  <a:gd name="T4" fmla="*/ 0 w 37"/>
                  <a:gd name="T5" fmla="*/ 0 h 49"/>
                  <a:gd name="T6" fmla="*/ 0 w 37"/>
                  <a:gd name="T7" fmla="*/ 0 h 49"/>
                  <a:gd name="T8" fmla="*/ 0 w 37"/>
                  <a:gd name="T9" fmla="*/ 0 h 49"/>
                  <a:gd name="T10" fmla="*/ 0 w 37"/>
                  <a:gd name="T11" fmla="*/ 0 h 49"/>
                  <a:gd name="T12" fmla="*/ 0 w 37"/>
                  <a:gd name="T13" fmla="*/ 0 h 49"/>
                  <a:gd name="T14" fmla="*/ 0 w 37"/>
                  <a:gd name="T15" fmla="*/ 0 h 49"/>
                  <a:gd name="T16" fmla="*/ 0 w 37"/>
                  <a:gd name="T17" fmla="*/ 0 h 49"/>
                  <a:gd name="T18" fmla="*/ 0 w 37"/>
                  <a:gd name="T19" fmla="*/ 0 h 49"/>
                  <a:gd name="T20" fmla="*/ 0 w 37"/>
                  <a:gd name="T21" fmla="*/ 0 h 49"/>
                  <a:gd name="T22" fmla="*/ 0 w 37"/>
                  <a:gd name="T23" fmla="*/ 0 h 49"/>
                  <a:gd name="T24" fmla="*/ 0 w 37"/>
                  <a:gd name="T25" fmla="*/ 0 h 49"/>
                  <a:gd name="T26" fmla="*/ 0 w 37"/>
                  <a:gd name="T27" fmla="*/ 0 h 49"/>
                  <a:gd name="T28" fmla="*/ 0 w 37"/>
                  <a:gd name="T29" fmla="*/ 0 h 49"/>
                  <a:gd name="T30" fmla="*/ 0 w 37"/>
                  <a:gd name="T31" fmla="*/ 0 h 49"/>
                  <a:gd name="T32" fmla="*/ 0 w 37"/>
                  <a:gd name="T33" fmla="*/ 0 h 4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7" h="49">
                    <a:moveTo>
                      <a:pt x="35" y="0"/>
                    </a:moveTo>
                    <a:lnTo>
                      <a:pt x="37" y="3"/>
                    </a:lnTo>
                    <a:lnTo>
                      <a:pt x="34" y="8"/>
                    </a:lnTo>
                    <a:lnTo>
                      <a:pt x="32" y="15"/>
                    </a:lnTo>
                    <a:lnTo>
                      <a:pt x="27" y="23"/>
                    </a:lnTo>
                    <a:lnTo>
                      <a:pt x="22" y="31"/>
                    </a:lnTo>
                    <a:lnTo>
                      <a:pt x="15" y="39"/>
                    </a:lnTo>
                    <a:lnTo>
                      <a:pt x="8" y="45"/>
                    </a:lnTo>
                    <a:lnTo>
                      <a:pt x="0" y="49"/>
                    </a:lnTo>
                    <a:lnTo>
                      <a:pt x="3" y="43"/>
                    </a:lnTo>
                    <a:lnTo>
                      <a:pt x="8" y="36"/>
                    </a:lnTo>
                    <a:lnTo>
                      <a:pt x="13" y="28"/>
                    </a:lnTo>
                    <a:lnTo>
                      <a:pt x="19" y="19"/>
                    </a:lnTo>
                    <a:lnTo>
                      <a:pt x="24" y="12"/>
                    </a:lnTo>
                    <a:lnTo>
                      <a:pt x="28" y="5"/>
                    </a:lnTo>
                    <a:lnTo>
                      <a:pt x="33" y="1"/>
                    </a:lnTo>
                    <a:lnTo>
                      <a:pt x="35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63" name="Freeform 119"/>
              <p:cNvSpPr>
                <a:spLocks/>
              </p:cNvSpPr>
              <p:nvPr/>
            </p:nvSpPr>
            <p:spPr bwMode="auto">
              <a:xfrm>
                <a:off x="699" y="39"/>
                <a:ext cx="16" cy="17"/>
              </a:xfrm>
              <a:custGeom>
                <a:avLst/>
                <a:gdLst>
                  <a:gd name="T0" fmla="*/ 1 w 32"/>
                  <a:gd name="T1" fmla="*/ 0 h 35"/>
                  <a:gd name="T2" fmla="*/ 1 w 32"/>
                  <a:gd name="T3" fmla="*/ 0 h 35"/>
                  <a:gd name="T4" fmla="*/ 1 w 32"/>
                  <a:gd name="T5" fmla="*/ 0 h 35"/>
                  <a:gd name="T6" fmla="*/ 1 w 32"/>
                  <a:gd name="T7" fmla="*/ 0 h 35"/>
                  <a:gd name="T8" fmla="*/ 1 w 32"/>
                  <a:gd name="T9" fmla="*/ 0 h 35"/>
                  <a:gd name="T10" fmla="*/ 1 w 32"/>
                  <a:gd name="T11" fmla="*/ 0 h 35"/>
                  <a:gd name="T12" fmla="*/ 1 w 32"/>
                  <a:gd name="T13" fmla="*/ 0 h 35"/>
                  <a:gd name="T14" fmla="*/ 1 w 32"/>
                  <a:gd name="T15" fmla="*/ 0 h 35"/>
                  <a:gd name="T16" fmla="*/ 0 w 32"/>
                  <a:gd name="T17" fmla="*/ 0 h 35"/>
                  <a:gd name="T18" fmla="*/ 1 w 32"/>
                  <a:gd name="T19" fmla="*/ 0 h 35"/>
                  <a:gd name="T20" fmla="*/ 1 w 32"/>
                  <a:gd name="T21" fmla="*/ 0 h 35"/>
                  <a:gd name="T22" fmla="*/ 1 w 32"/>
                  <a:gd name="T23" fmla="*/ 0 h 35"/>
                  <a:gd name="T24" fmla="*/ 1 w 32"/>
                  <a:gd name="T25" fmla="*/ 0 h 35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32" h="35">
                    <a:moveTo>
                      <a:pt x="31" y="0"/>
                    </a:moveTo>
                    <a:lnTo>
                      <a:pt x="32" y="3"/>
                    </a:lnTo>
                    <a:lnTo>
                      <a:pt x="30" y="7"/>
                    </a:lnTo>
                    <a:lnTo>
                      <a:pt x="27" y="13"/>
                    </a:lnTo>
                    <a:lnTo>
                      <a:pt x="21" y="20"/>
                    </a:lnTo>
                    <a:lnTo>
                      <a:pt x="15" y="26"/>
                    </a:lnTo>
                    <a:lnTo>
                      <a:pt x="9" y="32"/>
                    </a:lnTo>
                    <a:lnTo>
                      <a:pt x="4" y="34"/>
                    </a:lnTo>
                    <a:lnTo>
                      <a:pt x="0" y="35"/>
                    </a:lnTo>
                    <a:lnTo>
                      <a:pt x="7" y="27"/>
                    </a:lnTo>
                    <a:lnTo>
                      <a:pt x="16" y="15"/>
                    </a:lnTo>
                    <a:lnTo>
                      <a:pt x="25" y="5"/>
                    </a:lnTo>
                    <a:lnTo>
                      <a:pt x="31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64" name="Freeform 120"/>
              <p:cNvSpPr>
                <a:spLocks/>
              </p:cNvSpPr>
              <p:nvPr/>
            </p:nvSpPr>
            <p:spPr bwMode="auto">
              <a:xfrm>
                <a:off x="693" y="42"/>
                <a:ext cx="11" cy="11"/>
              </a:xfrm>
              <a:custGeom>
                <a:avLst/>
                <a:gdLst>
                  <a:gd name="T0" fmla="*/ 1 w 20"/>
                  <a:gd name="T1" fmla="*/ 0 h 22"/>
                  <a:gd name="T2" fmla="*/ 1 w 20"/>
                  <a:gd name="T3" fmla="*/ 1 h 22"/>
                  <a:gd name="T4" fmla="*/ 1 w 20"/>
                  <a:gd name="T5" fmla="*/ 1 h 22"/>
                  <a:gd name="T6" fmla="*/ 1 w 20"/>
                  <a:gd name="T7" fmla="*/ 1 h 22"/>
                  <a:gd name="T8" fmla="*/ 0 w 20"/>
                  <a:gd name="T9" fmla="*/ 1 h 22"/>
                  <a:gd name="T10" fmla="*/ 1 w 20"/>
                  <a:gd name="T11" fmla="*/ 1 h 22"/>
                  <a:gd name="T12" fmla="*/ 1 w 20"/>
                  <a:gd name="T13" fmla="*/ 1 h 22"/>
                  <a:gd name="T14" fmla="*/ 1 w 20"/>
                  <a:gd name="T15" fmla="*/ 0 h 22"/>
                  <a:gd name="T16" fmla="*/ 1 w 20"/>
                  <a:gd name="T17" fmla="*/ 0 h 2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0" h="22">
                    <a:moveTo>
                      <a:pt x="20" y="0"/>
                    </a:moveTo>
                    <a:lnTo>
                      <a:pt x="20" y="6"/>
                    </a:lnTo>
                    <a:lnTo>
                      <a:pt x="15" y="14"/>
                    </a:lnTo>
                    <a:lnTo>
                      <a:pt x="8" y="21"/>
                    </a:lnTo>
                    <a:lnTo>
                      <a:pt x="0" y="22"/>
                    </a:lnTo>
                    <a:lnTo>
                      <a:pt x="6" y="17"/>
                    </a:lnTo>
                    <a:lnTo>
                      <a:pt x="12" y="8"/>
                    </a:lnTo>
                    <a:lnTo>
                      <a:pt x="17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65" name="Freeform 121"/>
              <p:cNvSpPr>
                <a:spLocks/>
              </p:cNvSpPr>
              <p:nvPr/>
            </p:nvSpPr>
            <p:spPr bwMode="auto">
              <a:xfrm>
                <a:off x="785" y="43"/>
                <a:ext cx="12" cy="15"/>
              </a:xfrm>
              <a:custGeom>
                <a:avLst/>
                <a:gdLst>
                  <a:gd name="T0" fmla="*/ 0 w 23"/>
                  <a:gd name="T1" fmla="*/ 1 h 30"/>
                  <a:gd name="T2" fmla="*/ 1 w 23"/>
                  <a:gd name="T3" fmla="*/ 1 h 30"/>
                  <a:gd name="T4" fmla="*/ 1 w 23"/>
                  <a:gd name="T5" fmla="*/ 1 h 30"/>
                  <a:gd name="T6" fmla="*/ 1 w 23"/>
                  <a:gd name="T7" fmla="*/ 1 h 30"/>
                  <a:gd name="T8" fmla="*/ 1 w 23"/>
                  <a:gd name="T9" fmla="*/ 0 h 30"/>
                  <a:gd name="T10" fmla="*/ 1 w 23"/>
                  <a:gd name="T11" fmla="*/ 1 h 30"/>
                  <a:gd name="T12" fmla="*/ 1 w 23"/>
                  <a:gd name="T13" fmla="*/ 1 h 30"/>
                  <a:gd name="T14" fmla="*/ 1 w 23"/>
                  <a:gd name="T15" fmla="*/ 1 h 30"/>
                  <a:gd name="T16" fmla="*/ 0 w 23"/>
                  <a:gd name="T17" fmla="*/ 1 h 3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3" h="30">
                    <a:moveTo>
                      <a:pt x="0" y="30"/>
                    </a:moveTo>
                    <a:lnTo>
                      <a:pt x="3" y="24"/>
                    </a:lnTo>
                    <a:lnTo>
                      <a:pt x="10" y="12"/>
                    </a:lnTo>
                    <a:lnTo>
                      <a:pt x="17" y="3"/>
                    </a:lnTo>
                    <a:lnTo>
                      <a:pt x="23" y="0"/>
                    </a:lnTo>
                    <a:lnTo>
                      <a:pt x="23" y="7"/>
                    </a:lnTo>
                    <a:lnTo>
                      <a:pt x="16" y="15"/>
                    </a:lnTo>
                    <a:lnTo>
                      <a:pt x="7" y="25"/>
                    </a:lnTo>
                    <a:lnTo>
                      <a:pt x="0" y="3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66" name="Freeform 122"/>
              <p:cNvSpPr>
                <a:spLocks/>
              </p:cNvSpPr>
              <p:nvPr/>
            </p:nvSpPr>
            <p:spPr bwMode="auto">
              <a:xfrm>
                <a:off x="785" y="59"/>
                <a:ext cx="15" cy="6"/>
              </a:xfrm>
              <a:custGeom>
                <a:avLst/>
                <a:gdLst>
                  <a:gd name="T0" fmla="*/ 0 w 31"/>
                  <a:gd name="T1" fmla="*/ 0 h 11"/>
                  <a:gd name="T2" fmla="*/ 0 w 31"/>
                  <a:gd name="T3" fmla="*/ 1 h 11"/>
                  <a:gd name="T4" fmla="*/ 0 w 31"/>
                  <a:gd name="T5" fmla="*/ 1 h 11"/>
                  <a:gd name="T6" fmla="*/ 0 w 31"/>
                  <a:gd name="T7" fmla="*/ 1 h 11"/>
                  <a:gd name="T8" fmla="*/ 0 w 31"/>
                  <a:gd name="T9" fmla="*/ 1 h 11"/>
                  <a:gd name="T10" fmla="*/ 0 w 31"/>
                  <a:gd name="T11" fmla="*/ 1 h 11"/>
                  <a:gd name="T12" fmla="*/ 0 w 31"/>
                  <a:gd name="T13" fmla="*/ 1 h 11"/>
                  <a:gd name="T14" fmla="*/ 0 w 31"/>
                  <a:gd name="T15" fmla="*/ 1 h 11"/>
                  <a:gd name="T16" fmla="*/ 0 w 31"/>
                  <a:gd name="T17" fmla="*/ 1 h 11"/>
                  <a:gd name="T18" fmla="*/ 0 w 31"/>
                  <a:gd name="T19" fmla="*/ 1 h 11"/>
                  <a:gd name="T20" fmla="*/ 0 w 31"/>
                  <a:gd name="T21" fmla="*/ 1 h 11"/>
                  <a:gd name="T22" fmla="*/ 0 w 31"/>
                  <a:gd name="T23" fmla="*/ 0 h 11"/>
                  <a:gd name="T24" fmla="*/ 0 w 31"/>
                  <a:gd name="T25" fmla="*/ 0 h 1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31" h="11">
                    <a:moveTo>
                      <a:pt x="0" y="0"/>
                    </a:moveTo>
                    <a:lnTo>
                      <a:pt x="5" y="2"/>
                    </a:lnTo>
                    <a:lnTo>
                      <a:pt x="15" y="8"/>
                    </a:lnTo>
                    <a:lnTo>
                      <a:pt x="25" y="11"/>
                    </a:lnTo>
                    <a:lnTo>
                      <a:pt x="31" y="10"/>
                    </a:lnTo>
                    <a:lnTo>
                      <a:pt x="31" y="8"/>
                    </a:lnTo>
                    <a:lnTo>
                      <a:pt x="28" y="5"/>
                    </a:lnTo>
                    <a:lnTo>
                      <a:pt x="24" y="4"/>
                    </a:lnTo>
                    <a:lnTo>
                      <a:pt x="19" y="3"/>
                    </a:lnTo>
                    <a:lnTo>
                      <a:pt x="14" y="2"/>
                    </a:lnTo>
                    <a:lnTo>
                      <a:pt x="8" y="1"/>
                    </a:ln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67" name="Freeform 123"/>
              <p:cNvSpPr>
                <a:spLocks/>
              </p:cNvSpPr>
              <p:nvPr/>
            </p:nvSpPr>
            <p:spPr bwMode="auto">
              <a:xfrm>
                <a:off x="788" y="52"/>
                <a:ext cx="16" cy="5"/>
              </a:xfrm>
              <a:custGeom>
                <a:avLst/>
                <a:gdLst>
                  <a:gd name="T0" fmla="*/ 0 w 34"/>
                  <a:gd name="T1" fmla="*/ 1 h 10"/>
                  <a:gd name="T2" fmla="*/ 0 w 34"/>
                  <a:gd name="T3" fmla="*/ 1 h 10"/>
                  <a:gd name="T4" fmla="*/ 0 w 34"/>
                  <a:gd name="T5" fmla="*/ 1 h 10"/>
                  <a:gd name="T6" fmla="*/ 0 w 34"/>
                  <a:gd name="T7" fmla="*/ 1 h 10"/>
                  <a:gd name="T8" fmla="*/ 0 w 34"/>
                  <a:gd name="T9" fmla="*/ 1 h 10"/>
                  <a:gd name="T10" fmla="*/ 0 w 34"/>
                  <a:gd name="T11" fmla="*/ 1 h 10"/>
                  <a:gd name="T12" fmla="*/ 0 w 34"/>
                  <a:gd name="T13" fmla="*/ 1 h 10"/>
                  <a:gd name="T14" fmla="*/ 0 w 34"/>
                  <a:gd name="T15" fmla="*/ 1 h 10"/>
                  <a:gd name="T16" fmla="*/ 0 w 34"/>
                  <a:gd name="T17" fmla="*/ 1 h 10"/>
                  <a:gd name="T18" fmla="*/ 0 w 34"/>
                  <a:gd name="T19" fmla="*/ 0 h 10"/>
                  <a:gd name="T20" fmla="*/ 0 w 34"/>
                  <a:gd name="T21" fmla="*/ 1 h 10"/>
                  <a:gd name="T22" fmla="*/ 0 w 34"/>
                  <a:gd name="T23" fmla="*/ 1 h 10"/>
                  <a:gd name="T24" fmla="*/ 0 w 34"/>
                  <a:gd name="T25" fmla="*/ 1 h 10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34" h="10">
                    <a:moveTo>
                      <a:pt x="0" y="10"/>
                    </a:moveTo>
                    <a:lnTo>
                      <a:pt x="3" y="10"/>
                    </a:lnTo>
                    <a:lnTo>
                      <a:pt x="7" y="9"/>
                    </a:lnTo>
                    <a:lnTo>
                      <a:pt x="13" y="9"/>
                    </a:lnTo>
                    <a:lnTo>
                      <a:pt x="19" y="9"/>
                    </a:lnTo>
                    <a:lnTo>
                      <a:pt x="25" y="8"/>
                    </a:lnTo>
                    <a:lnTo>
                      <a:pt x="29" y="7"/>
                    </a:lnTo>
                    <a:lnTo>
                      <a:pt x="33" y="4"/>
                    </a:lnTo>
                    <a:lnTo>
                      <a:pt x="34" y="2"/>
                    </a:lnTo>
                    <a:lnTo>
                      <a:pt x="29" y="0"/>
                    </a:lnTo>
                    <a:lnTo>
                      <a:pt x="20" y="2"/>
                    </a:lnTo>
                    <a:lnTo>
                      <a:pt x="9" y="7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68" name="Freeform 124"/>
              <p:cNvSpPr>
                <a:spLocks/>
              </p:cNvSpPr>
              <p:nvPr/>
            </p:nvSpPr>
            <p:spPr bwMode="auto">
              <a:xfrm>
                <a:off x="780" y="61"/>
                <a:ext cx="16" cy="12"/>
              </a:xfrm>
              <a:custGeom>
                <a:avLst/>
                <a:gdLst>
                  <a:gd name="T0" fmla="*/ 0 w 33"/>
                  <a:gd name="T1" fmla="*/ 0 h 24"/>
                  <a:gd name="T2" fmla="*/ 0 w 33"/>
                  <a:gd name="T3" fmla="*/ 1 h 24"/>
                  <a:gd name="T4" fmla="*/ 0 w 33"/>
                  <a:gd name="T5" fmla="*/ 1 h 24"/>
                  <a:gd name="T6" fmla="*/ 0 w 33"/>
                  <a:gd name="T7" fmla="*/ 1 h 24"/>
                  <a:gd name="T8" fmla="*/ 0 w 33"/>
                  <a:gd name="T9" fmla="*/ 1 h 24"/>
                  <a:gd name="T10" fmla="*/ 0 w 33"/>
                  <a:gd name="T11" fmla="*/ 1 h 24"/>
                  <a:gd name="T12" fmla="*/ 0 w 33"/>
                  <a:gd name="T13" fmla="*/ 1 h 24"/>
                  <a:gd name="T14" fmla="*/ 0 w 33"/>
                  <a:gd name="T15" fmla="*/ 1 h 24"/>
                  <a:gd name="T16" fmla="*/ 0 w 33"/>
                  <a:gd name="T17" fmla="*/ 1 h 24"/>
                  <a:gd name="T18" fmla="*/ 0 w 33"/>
                  <a:gd name="T19" fmla="*/ 1 h 24"/>
                  <a:gd name="T20" fmla="*/ 0 w 33"/>
                  <a:gd name="T21" fmla="*/ 1 h 24"/>
                  <a:gd name="T22" fmla="*/ 0 w 33"/>
                  <a:gd name="T23" fmla="*/ 1 h 24"/>
                  <a:gd name="T24" fmla="*/ 0 w 33"/>
                  <a:gd name="T25" fmla="*/ 0 h 2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33" h="24">
                    <a:moveTo>
                      <a:pt x="0" y="0"/>
                    </a:moveTo>
                    <a:lnTo>
                      <a:pt x="5" y="3"/>
                    </a:lnTo>
                    <a:lnTo>
                      <a:pt x="10" y="5"/>
                    </a:lnTo>
                    <a:lnTo>
                      <a:pt x="15" y="8"/>
                    </a:lnTo>
                    <a:lnTo>
                      <a:pt x="22" y="12"/>
                    </a:lnTo>
                    <a:lnTo>
                      <a:pt x="27" y="16"/>
                    </a:lnTo>
                    <a:lnTo>
                      <a:pt x="30" y="20"/>
                    </a:lnTo>
                    <a:lnTo>
                      <a:pt x="33" y="22"/>
                    </a:lnTo>
                    <a:lnTo>
                      <a:pt x="33" y="24"/>
                    </a:lnTo>
                    <a:lnTo>
                      <a:pt x="27" y="23"/>
                    </a:lnTo>
                    <a:lnTo>
                      <a:pt x="16" y="15"/>
                    </a:lnTo>
                    <a:lnTo>
                      <a:pt x="7" y="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69" name="Freeform 125"/>
              <p:cNvSpPr>
                <a:spLocks/>
              </p:cNvSpPr>
              <p:nvPr/>
            </p:nvSpPr>
            <p:spPr bwMode="auto">
              <a:xfrm>
                <a:off x="697" y="56"/>
                <a:ext cx="5" cy="22"/>
              </a:xfrm>
              <a:custGeom>
                <a:avLst/>
                <a:gdLst>
                  <a:gd name="T0" fmla="*/ 1 w 9"/>
                  <a:gd name="T1" fmla="*/ 0 h 44"/>
                  <a:gd name="T2" fmla="*/ 1 w 9"/>
                  <a:gd name="T3" fmla="*/ 1 h 44"/>
                  <a:gd name="T4" fmla="*/ 1 w 9"/>
                  <a:gd name="T5" fmla="*/ 1 h 44"/>
                  <a:gd name="T6" fmla="*/ 1 w 9"/>
                  <a:gd name="T7" fmla="*/ 1 h 44"/>
                  <a:gd name="T8" fmla="*/ 1 w 9"/>
                  <a:gd name="T9" fmla="*/ 1 h 44"/>
                  <a:gd name="T10" fmla="*/ 0 w 9"/>
                  <a:gd name="T11" fmla="*/ 1 h 44"/>
                  <a:gd name="T12" fmla="*/ 1 w 9"/>
                  <a:gd name="T13" fmla="*/ 1 h 44"/>
                  <a:gd name="T14" fmla="*/ 1 w 9"/>
                  <a:gd name="T15" fmla="*/ 1 h 44"/>
                  <a:gd name="T16" fmla="*/ 1 w 9"/>
                  <a:gd name="T17" fmla="*/ 0 h 4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9" h="44">
                    <a:moveTo>
                      <a:pt x="5" y="0"/>
                    </a:moveTo>
                    <a:lnTo>
                      <a:pt x="8" y="10"/>
                    </a:lnTo>
                    <a:lnTo>
                      <a:pt x="9" y="25"/>
                    </a:lnTo>
                    <a:lnTo>
                      <a:pt x="8" y="37"/>
                    </a:lnTo>
                    <a:lnTo>
                      <a:pt x="3" y="44"/>
                    </a:lnTo>
                    <a:lnTo>
                      <a:pt x="0" y="39"/>
                    </a:lnTo>
                    <a:lnTo>
                      <a:pt x="1" y="26"/>
                    </a:lnTo>
                    <a:lnTo>
                      <a:pt x="4" y="11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70" name="Freeform 126"/>
              <p:cNvSpPr>
                <a:spLocks/>
              </p:cNvSpPr>
              <p:nvPr/>
            </p:nvSpPr>
            <p:spPr bwMode="auto">
              <a:xfrm>
                <a:off x="689" y="53"/>
                <a:ext cx="6" cy="21"/>
              </a:xfrm>
              <a:custGeom>
                <a:avLst/>
                <a:gdLst>
                  <a:gd name="T0" fmla="*/ 0 w 13"/>
                  <a:gd name="T1" fmla="*/ 0 h 43"/>
                  <a:gd name="T2" fmla="*/ 0 w 13"/>
                  <a:gd name="T3" fmla="*/ 0 h 43"/>
                  <a:gd name="T4" fmla="*/ 0 w 13"/>
                  <a:gd name="T5" fmla="*/ 0 h 43"/>
                  <a:gd name="T6" fmla="*/ 0 w 13"/>
                  <a:gd name="T7" fmla="*/ 0 h 43"/>
                  <a:gd name="T8" fmla="*/ 0 w 13"/>
                  <a:gd name="T9" fmla="*/ 0 h 43"/>
                  <a:gd name="T10" fmla="*/ 0 w 13"/>
                  <a:gd name="T11" fmla="*/ 0 h 43"/>
                  <a:gd name="T12" fmla="*/ 0 w 13"/>
                  <a:gd name="T13" fmla="*/ 0 h 43"/>
                  <a:gd name="T14" fmla="*/ 0 w 13"/>
                  <a:gd name="T15" fmla="*/ 0 h 43"/>
                  <a:gd name="T16" fmla="*/ 0 w 13"/>
                  <a:gd name="T17" fmla="*/ 0 h 4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3" h="43">
                    <a:moveTo>
                      <a:pt x="13" y="0"/>
                    </a:moveTo>
                    <a:lnTo>
                      <a:pt x="13" y="10"/>
                    </a:lnTo>
                    <a:lnTo>
                      <a:pt x="12" y="24"/>
                    </a:lnTo>
                    <a:lnTo>
                      <a:pt x="8" y="37"/>
                    </a:lnTo>
                    <a:lnTo>
                      <a:pt x="3" y="43"/>
                    </a:lnTo>
                    <a:lnTo>
                      <a:pt x="0" y="37"/>
                    </a:lnTo>
                    <a:lnTo>
                      <a:pt x="4" y="24"/>
                    </a:lnTo>
                    <a:lnTo>
                      <a:pt x="10" y="9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71" name="Freeform 127"/>
              <p:cNvSpPr>
                <a:spLocks/>
              </p:cNvSpPr>
              <p:nvPr/>
            </p:nvSpPr>
            <p:spPr bwMode="auto">
              <a:xfrm>
                <a:off x="709" y="62"/>
                <a:ext cx="4" cy="20"/>
              </a:xfrm>
              <a:custGeom>
                <a:avLst/>
                <a:gdLst>
                  <a:gd name="T0" fmla="*/ 1 w 8"/>
                  <a:gd name="T1" fmla="*/ 0 h 40"/>
                  <a:gd name="T2" fmla="*/ 1 w 8"/>
                  <a:gd name="T3" fmla="*/ 1 h 40"/>
                  <a:gd name="T4" fmla="*/ 1 w 8"/>
                  <a:gd name="T5" fmla="*/ 1 h 40"/>
                  <a:gd name="T6" fmla="*/ 1 w 8"/>
                  <a:gd name="T7" fmla="*/ 1 h 40"/>
                  <a:gd name="T8" fmla="*/ 1 w 8"/>
                  <a:gd name="T9" fmla="*/ 1 h 40"/>
                  <a:gd name="T10" fmla="*/ 0 w 8"/>
                  <a:gd name="T11" fmla="*/ 1 h 40"/>
                  <a:gd name="T12" fmla="*/ 0 w 8"/>
                  <a:gd name="T13" fmla="*/ 1 h 40"/>
                  <a:gd name="T14" fmla="*/ 1 w 8"/>
                  <a:gd name="T15" fmla="*/ 1 h 40"/>
                  <a:gd name="T16" fmla="*/ 1 w 8"/>
                  <a:gd name="T17" fmla="*/ 0 h 4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8" h="40">
                    <a:moveTo>
                      <a:pt x="2" y="0"/>
                    </a:moveTo>
                    <a:lnTo>
                      <a:pt x="5" y="5"/>
                    </a:lnTo>
                    <a:lnTo>
                      <a:pt x="8" y="18"/>
                    </a:lnTo>
                    <a:lnTo>
                      <a:pt x="8" y="32"/>
                    </a:lnTo>
                    <a:lnTo>
                      <a:pt x="4" y="40"/>
                    </a:lnTo>
                    <a:lnTo>
                      <a:pt x="0" y="38"/>
                    </a:lnTo>
                    <a:lnTo>
                      <a:pt x="0" y="26"/>
                    </a:lnTo>
                    <a:lnTo>
                      <a:pt x="2" y="1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72" name="Freeform 128"/>
              <p:cNvSpPr>
                <a:spLocks/>
              </p:cNvSpPr>
              <p:nvPr/>
            </p:nvSpPr>
            <p:spPr bwMode="auto">
              <a:xfrm>
                <a:off x="718" y="64"/>
                <a:ext cx="8" cy="24"/>
              </a:xfrm>
              <a:custGeom>
                <a:avLst/>
                <a:gdLst>
                  <a:gd name="T0" fmla="*/ 0 w 16"/>
                  <a:gd name="T1" fmla="*/ 0 h 47"/>
                  <a:gd name="T2" fmla="*/ 1 w 16"/>
                  <a:gd name="T3" fmla="*/ 1 h 47"/>
                  <a:gd name="T4" fmla="*/ 1 w 16"/>
                  <a:gd name="T5" fmla="*/ 1 h 47"/>
                  <a:gd name="T6" fmla="*/ 1 w 16"/>
                  <a:gd name="T7" fmla="*/ 1 h 47"/>
                  <a:gd name="T8" fmla="*/ 1 w 16"/>
                  <a:gd name="T9" fmla="*/ 1 h 47"/>
                  <a:gd name="T10" fmla="*/ 1 w 16"/>
                  <a:gd name="T11" fmla="*/ 1 h 47"/>
                  <a:gd name="T12" fmla="*/ 1 w 16"/>
                  <a:gd name="T13" fmla="*/ 1 h 47"/>
                  <a:gd name="T14" fmla="*/ 1 w 16"/>
                  <a:gd name="T15" fmla="*/ 1 h 47"/>
                  <a:gd name="T16" fmla="*/ 0 w 16"/>
                  <a:gd name="T17" fmla="*/ 0 h 4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6" h="47">
                    <a:moveTo>
                      <a:pt x="0" y="0"/>
                    </a:moveTo>
                    <a:lnTo>
                      <a:pt x="7" y="12"/>
                    </a:lnTo>
                    <a:lnTo>
                      <a:pt x="14" y="26"/>
                    </a:lnTo>
                    <a:lnTo>
                      <a:pt x="16" y="40"/>
                    </a:lnTo>
                    <a:lnTo>
                      <a:pt x="14" y="47"/>
                    </a:lnTo>
                    <a:lnTo>
                      <a:pt x="8" y="43"/>
                    </a:lnTo>
                    <a:lnTo>
                      <a:pt x="5" y="28"/>
                    </a:lnTo>
                    <a:lnTo>
                      <a:pt x="2" y="1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73" name="Freeform 129"/>
              <p:cNvSpPr>
                <a:spLocks/>
              </p:cNvSpPr>
              <p:nvPr/>
            </p:nvSpPr>
            <p:spPr bwMode="auto">
              <a:xfrm>
                <a:off x="729" y="67"/>
                <a:ext cx="9" cy="26"/>
              </a:xfrm>
              <a:custGeom>
                <a:avLst/>
                <a:gdLst>
                  <a:gd name="T0" fmla="*/ 0 w 18"/>
                  <a:gd name="T1" fmla="*/ 0 h 51"/>
                  <a:gd name="T2" fmla="*/ 1 w 18"/>
                  <a:gd name="T3" fmla="*/ 1 h 51"/>
                  <a:gd name="T4" fmla="*/ 1 w 18"/>
                  <a:gd name="T5" fmla="*/ 1 h 51"/>
                  <a:gd name="T6" fmla="*/ 1 w 18"/>
                  <a:gd name="T7" fmla="*/ 1 h 51"/>
                  <a:gd name="T8" fmla="*/ 1 w 18"/>
                  <a:gd name="T9" fmla="*/ 1 h 51"/>
                  <a:gd name="T10" fmla="*/ 1 w 18"/>
                  <a:gd name="T11" fmla="*/ 1 h 51"/>
                  <a:gd name="T12" fmla="*/ 1 w 18"/>
                  <a:gd name="T13" fmla="*/ 1 h 51"/>
                  <a:gd name="T14" fmla="*/ 1 w 18"/>
                  <a:gd name="T15" fmla="*/ 1 h 51"/>
                  <a:gd name="T16" fmla="*/ 0 w 18"/>
                  <a:gd name="T17" fmla="*/ 0 h 5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8" h="51">
                    <a:moveTo>
                      <a:pt x="0" y="0"/>
                    </a:moveTo>
                    <a:lnTo>
                      <a:pt x="7" y="11"/>
                    </a:lnTo>
                    <a:lnTo>
                      <a:pt x="14" y="29"/>
                    </a:lnTo>
                    <a:lnTo>
                      <a:pt x="18" y="45"/>
                    </a:lnTo>
                    <a:lnTo>
                      <a:pt x="16" y="51"/>
                    </a:lnTo>
                    <a:lnTo>
                      <a:pt x="10" y="44"/>
                    </a:lnTo>
                    <a:lnTo>
                      <a:pt x="6" y="28"/>
                    </a:lnTo>
                    <a:lnTo>
                      <a:pt x="2" y="1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74" name="Freeform 130"/>
              <p:cNvSpPr>
                <a:spLocks/>
              </p:cNvSpPr>
              <p:nvPr/>
            </p:nvSpPr>
            <p:spPr bwMode="auto">
              <a:xfrm>
                <a:off x="749" y="66"/>
                <a:ext cx="16" cy="27"/>
              </a:xfrm>
              <a:custGeom>
                <a:avLst/>
                <a:gdLst>
                  <a:gd name="T0" fmla="*/ 0 w 32"/>
                  <a:gd name="T1" fmla="*/ 0 h 54"/>
                  <a:gd name="T2" fmla="*/ 1 w 32"/>
                  <a:gd name="T3" fmla="*/ 1 h 54"/>
                  <a:gd name="T4" fmla="*/ 1 w 32"/>
                  <a:gd name="T5" fmla="*/ 1 h 54"/>
                  <a:gd name="T6" fmla="*/ 1 w 32"/>
                  <a:gd name="T7" fmla="*/ 1 h 54"/>
                  <a:gd name="T8" fmla="*/ 1 w 32"/>
                  <a:gd name="T9" fmla="*/ 1 h 54"/>
                  <a:gd name="T10" fmla="*/ 1 w 32"/>
                  <a:gd name="T11" fmla="*/ 1 h 54"/>
                  <a:gd name="T12" fmla="*/ 1 w 32"/>
                  <a:gd name="T13" fmla="*/ 1 h 54"/>
                  <a:gd name="T14" fmla="*/ 1 w 32"/>
                  <a:gd name="T15" fmla="*/ 1 h 54"/>
                  <a:gd name="T16" fmla="*/ 1 w 32"/>
                  <a:gd name="T17" fmla="*/ 1 h 54"/>
                  <a:gd name="T18" fmla="*/ 1 w 32"/>
                  <a:gd name="T19" fmla="*/ 1 h 54"/>
                  <a:gd name="T20" fmla="*/ 1 w 32"/>
                  <a:gd name="T21" fmla="*/ 1 h 54"/>
                  <a:gd name="T22" fmla="*/ 1 w 32"/>
                  <a:gd name="T23" fmla="*/ 1 h 54"/>
                  <a:gd name="T24" fmla="*/ 0 w 32"/>
                  <a:gd name="T25" fmla="*/ 0 h 5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32" h="54">
                    <a:moveTo>
                      <a:pt x="0" y="0"/>
                    </a:moveTo>
                    <a:lnTo>
                      <a:pt x="6" y="4"/>
                    </a:lnTo>
                    <a:lnTo>
                      <a:pt x="12" y="11"/>
                    </a:lnTo>
                    <a:lnTo>
                      <a:pt x="17" y="19"/>
                    </a:lnTo>
                    <a:lnTo>
                      <a:pt x="23" y="28"/>
                    </a:lnTo>
                    <a:lnTo>
                      <a:pt x="28" y="36"/>
                    </a:lnTo>
                    <a:lnTo>
                      <a:pt x="31" y="45"/>
                    </a:lnTo>
                    <a:lnTo>
                      <a:pt x="32" y="50"/>
                    </a:lnTo>
                    <a:lnTo>
                      <a:pt x="31" y="54"/>
                    </a:lnTo>
                    <a:lnTo>
                      <a:pt x="24" y="47"/>
                    </a:lnTo>
                    <a:lnTo>
                      <a:pt x="16" y="30"/>
                    </a:lnTo>
                    <a:lnTo>
                      <a:pt x="8" y="1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75" name="Freeform 131"/>
              <p:cNvSpPr>
                <a:spLocks/>
              </p:cNvSpPr>
              <p:nvPr/>
            </p:nvSpPr>
            <p:spPr bwMode="auto">
              <a:xfrm>
                <a:off x="770" y="62"/>
                <a:ext cx="19" cy="25"/>
              </a:xfrm>
              <a:custGeom>
                <a:avLst/>
                <a:gdLst>
                  <a:gd name="T0" fmla="*/ 0 w 37"/>
                  <a:gd name="T1" fmla="*/ 0 h 49"/>
                  <a:gd name="T2" fmla="*/ 1 w 37"/>
                  <a:gd name="T3" fmla="*/ 1 h 49"/>
                  <a:gd name="T4" fmla="*/ 1 w 37"/>
                  <a:gd name="T5" fmla="*/ 1 h 49"/>
                  <a:gd name="T6" fmla="*/ 1 w 37"/>
                  <a:gd name="T7" fmla="*/ 1 h 49"/>
                  <a:gd name="T8" fmla="*/ 1 w 37"/>
                  <a:gd name="T9" fmla="*/ 1 h 49"/>
                  <a:gd name="T10" fmla="*/ 1 w 37"/>
                  <a:gd name="T11" fmla="*/ 1 h 49"/>
                  <a:gd name="T12" fmla="*/ 1 w 37"/>
                  <a:gd name="T13" fmla="*/ 1 h 49"/>
                  <a:gd name="T14" fmla="*/ 1 w 37"/>
                  <a:gd name="T15" fmla="*/ 1 h 49"/>
                  <a:gd name="T16" fmla="*/ 1 w 37"/>
                  <a:gd name="T17" fmla="*/ 1 h 49"/>
                  <a:gd name="T18" fmla="*/ 1 w 37"/>
                  <a:gd name="T19" fmla="*/ 1 h 49"/>
                  <a:gd name="T20" fmla="*/ 1 w 37"/>
                  <a:gd name="T21" fmla="*/ 1 h 49"/>
                  <a:gd name="T22" fmla="*/ 1 w 37"/>
                  <a:gd name="T23" fmla="*/ 1 h 49"/>
                  <a:gd name="T24" fmla="*/ 1 w 37"/>
                  <a:gd name="T25" fmla="*/ 1 h 49"/>
                  <a:gd name="T26" fmla="*/ 1 w 37"/>
                  <a:gd name="T27" fmla="*/ 1 h 49"/>
                  <a:gd name="T28" fmla="*/ 1 w 37"/>
                  <a:gd name="T29" fmla="*/ 1 h 49"/>
                  <a:gd name="T30" fmla="*/ 1 w 37"/>
                  <a:gd name="T31" fmla="*/ 1 h 49"/>
                  <a:gd name="T32" fmla="*/ 0 w 37"/>
                  <a:gd name="T33" fmla="*/ 0 h 4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7" h="49">
                    <a:moveTo>
                      <a:pt x="0" y="0"/>
                    </a:moveTo>
                    <a:lnTo>
                      <a:pt x="5" y="3"/>
                    </a:lnTo>
                    <a:lnTo>
                      <a:pt x="10" y="10"/>
                    </a:lnTo>
                    <a:lnTo>
                      <a:pt x="17" y="17"/>
                    </a:lnTo>
                    <a:lnTo>
                      <a:pt x="24" y="25"/>
                    </a:lnTo>
                    <a:lnTo>
                      <a:pt x="30" y="33"/>
                    </a:lnTo>
                    <a:lnTo>
                      <a:pt x="34" y="40"/>
                    </a:lnTo>
                    <a:lnTo>
                      <a:pt x="37" y="46"/>
                    </a:lnTo>
                    <a:lnTo>
                      <a:pt x="36" y="49"/>
                    </a:lnTo>
                    <a:lnTo>
                      <a:pt x="32" y="48"/>
                    </a:lnTo>
                    <a:lnTo>
                      <a:pt x="28" y="43"/>
                    </a:lnTo>
                    <a:lnTo>
                      <a:pt x="22" y="36"/>
                    </a:lnTo>
                    <a:lnTo>
                      <a:pt x="17" y="27"/>
                    </a:lnTo>
                    <a:lnTo>
                      <a:pt x="11" y="18"/>
                    </a:lnTo>
                    <a:lnTo>
                      <a:pt x="7" y="10"/>
                    </a:lnTo>
                    <a:lnTo>
                      <a:pt x="3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76" name="Freeform 132"/>
              <p:cNvSpPr>
                <a:spLocks/>
              </p:cNvSpPr>
              <p:nvPr/>
            </p:nvSpPr>
            <p:spPr bwMode="auto">
              <a:xfrm>
                <a:off x="739" y="68"/>
                <a:ext cx="15" cy="23"/>
              </a:xfrm>
              <a:custGeom>
                <a:avLst/>
                <a:gdLst>
                  <a:gd name="T0" fmla="*/ 0 w 31"/>
                  <a:gd name="T1" fmla="*/ 0 h 45"/>
                  <a:gd name="T2" fmla="*/ 0 w 31"/>
                  <a:gd name="T3" fmla="*/ 1 h 45"/>
                  <a:gd name="T4" fmla="*/ 0 w 31"/>
                  <a:gd name="T5" fmla="*/ 1 h 45"/>
                  <a:gd name="T6" fmla="*/ 0 w 31"/>
                  <a:gd name="T7" fmla="*/ 1 h 45"/>
                  <a:gd name="T8" fmla="*/ 0 w 31"/>
                  <a:gd name="T9" fmla="*/ 1 h 45"/>
                  <a:gd name="T10" fmla="*/ 0 w 31"/>
                  <a:gd name="T11" fmla="*/ 1 h 45"/>
                  <a:gd name="T12" fmla="*/ 0 w 31"/>
                  <a:gd name="T13" fmla="*/ 1 h 45"/>
                  <a:gd name="T14" fmla="*/ 0 w 31"/>
                  <a:gd name="T15" fmla="*/ 1 h 45"/>
                  <a:gd name="T16" fmla="*/ 0 w 31"/>
                  <a:gd name="T17" fmla="*/ 1 h 45"/>
                  <a:gd name="T18" fmla="*/ 0 w 31"/>
                  <a:gd name="T19" fmla="*/ 1 h 45"/>
                  <a:gd name="T20" fmla="*/ 0 w 31"/>
                  <a:gd name="T21" fmla="*/ 1 h 45"/>
                  <a:gd name="T22" fmla="*/ 0 w 31"/>
                  <a:gd name="T23" fmla="*/ 1 h 45"/>
                  <a:gd name="T24" fmla="*/ 0 w 31"/>
                  <a:gd name="T25" fmla="*/ 0 h 45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31" h="45">
                    <a:moveTo>
                      <a:pt x="0" y="0"/>
                    </a:moveTo>
                    <a:lnTo>
                      <a:pt x="3" y="4"/>
                    </a:lnTo>
                    <a:lnTo>
                      <a:pt x="9" y="9"/>
                    </a:lnTo>
                    <a:lnTo>
                      <a:pt x="15" y="16"/>
                    </a:lnTo>
                    <a:lnTo>
                      <a:pt x="21" y="24"/>
                    </a:lnTo>
                    <a:lnTo>
                      <a:pt x="26" y="31"/>
                    </a:lnTo>
                    <a:lnTo>
                      <a:pt x="30" y="38"/>
                    </a:lnTo>
                    <a:lnTo>
                      <a:pt x="31" y="43"/>
                    </a:lnTo>
                    <a:lnTo>
                      <a:pt x="28" y="45"/>
                    </a:lnTo>
                    <a:lnTo>
                      <a:pt x="20" y="39"/>
                    </a:lnTo>
                    <a:lnTo>
                      <a:pt x="12" y="25"/>
                    </a:lnTo>
                    <a:lnTo>
                      <a:pt x="4" y="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77" name="Freeform 133"/>
              <p:cNvSpPr>
                <a:spLocks/>
              </p:cNvSpPr>
              <p:nvPr/>
            </p:nvSpPr>
            <p:spPr bwMode="auto">
              <a:xfrm>
                <a:off x="740" y="34"/>
                <a:ext cx="20" cy="36"/>
              </a:xfrm>
              <a:custGeom>
                <a:avLst/>
                <a:gdLst>
                  <a:gd name="T0" fmla="*/ 1 w 39"/>
                  <a:gd name="T1" fmla="*/ 0 h 72"/>
                  <a:gd name="T2" fmla="*/ 1 w 39"/>
                  <a:gd name="T3" fmla="*/ 1 h 72"/>
                  <a:gd name="T4" fmla="*/ 1 w 39"/>
                  <a:gd name="T5" fmla="*/ 1 h 72"/>
                  <a:gd name="T6" fmla="*/ 1 w 39"/>
                  <a:gd name="T7" fmla="*/ 1 h 72"/>
                  <a:gd name="T8" fmla="*/ 1 w 39"/>
                  <a:gd name="T9" fmla="*/ 1 h 72"/>
                  <a:gd name="T10" fmla="*/ 1 w 39"/>
                  <a:gd name="T11" fmla="*/ 1 h 72"/>
                  <a:gd name="T12" fmla="*/ 1 w 39"/>
                  <a:gd name="T13" fmla="*/ 1 h 72"/>
                  <a:gd name="T14" fmla="*/ 1 w 39"/>
                  <a:gd name="T15" fmla="*/ 1 h 72"/>
                  <a:gd name="T16" fmla="*/ 0 w 39"/>
                  <a:gd name="T17" fmla="*/ 1 h 72"/>
                  <a:gd name="T18" fmla="*/ 1 w 39"/>
                  <a:gd name="T19" fmla="*/ 1 h 72"/>
                  <a:gd name="T20" fmla="*/ 1 w 39"/>
                  <a:gd name="T21" fmla="*/ 1 h 72"/>
                  <a:gd name="T22" fmla="*/ 1 w 39"/>
                  <a:gd name="T23" fmla="*/ 1 h 72"/>
                  <a:gd name="T24" fmla="*/ 1 w 39"/>
                  <a:gd name="T25" fmla="*/ 1 h 72"/>
                  <a:gd name="T26" fmla="*/ 1 w 39"/>
                  <a:gd name="T27" fmla="*/ 1 h 72"/>
                  <a:gd name="T28" fmla="*/ 1 w 39"/>
                  <a:gd name="T29" fmla="*/ 1 h 72"/>
                  <a:gd name="T30" fmla="*/ 1 w 39"/>
                  <a:gd name="T31" fmla="*/ 1 h 72"/>
                  <a:gd name="T32" fmla="*/ 1 w 39"/>
                  <a:gd name="T33" fmla="*/ 0 h 7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9" h="72">
                    <a:moveTo>
                      <a:pt x="38" y="0"/>
                    </a:moveTo>
                    <a:lnTo>
                      <a:pt x="39" y="5"/>
                    </a:lnTo>
                    <a:lnTo>
                      <a:pt x="38" y="12"/>
                    </a:lnTo>
                    <a:lnTo>
                      <a:pt x="33" y="23"/>
                    </a:lnTo>
                    <a:lnTo>
                      <a:pt x="29" y="35"/>
                    </a:lnTo>
                    <a:lnTo>
                      <a:pt x="22" y="46"/>
                    </a:lnTo>
                    <a:lnTo>
                      <a:pt x="15" y="58"/>
                    </a:lnTo>
                    <a:lnTo>
                      <a:pt x="7" y="66"/>
                    </a:lnTo>
                    <a:lnTo>
                      <a:pt x="0" y="72"/>
                    </a:lnTo>
                    <a:lnTo>
                      <a:pt x="2" y="66"/>
                    </a:lnTo>
                    <a:lnTo>
                      <a:pt x="7" y="57"/>
                    </a:lnTo>
                    <a:lnTo>
                      <a:pt x="13" y="45"/>
                    </a:lnTo>
                    <a:lnTo>
                      <a:pt x="18" y="32"/>
                    </a:lnTo>
                    <a:lnTo>
                      <a:pt x="25" y="20"/>
                    </a:lnTo>
                    <a:lnTo>
                      <a:pt x="31" y="9"/>
                    </a:lnTo>
                    <a:lnTo>
                      <a:pt x="36" y="2"/>
                    </a:lnTo>
                    <a:lnTo>
                      <a:pt x="38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78" name="Freeform 134"/>
              <p:cNvSpPr>
                <a:spLocks/>
              </p:cNvSpPr>
              <p:nvPr/>
            </p:nvSpPr>
            <p:spPr bwMode="auto">
              <a:xfrm>
                <a:off x="758" y="39"/>
                <a:ext cx="16" cy="28"/>
              </a:xfrm>
              <a:custGeom>
                <a:avLst/>
                <a:gdLst>
                  <a:gd name="T0" fmla="*/ 0 w 33"/>
                  <a:gd name="T1" fmla="*/ 0 h 56"/>
                  <a:gd name="T2" fmla="*/ 0 w 33"/>
                  <a:gd name="T3" fmla="*/ 1 h 56"/>
                  <a:gd name="T4" fmla="*/ 0 w 33"/>
                  <a:gd name="T5" fmla="*/ 1 h 56"/>
                  <a:gd name="T6" fmla="*/ 0 w 33"/>
                  <a:gd name="T7" fmla="*/ 1 h 56"/>
                  <a:gd name="T8" fmla="*/ 0 w 33"/>
                  <a:gd name="T9" fmla="*/ 1 h 56"/>
                  <a:gd name="T10" fmla="*/ 0 w 33"/>
                  <a:gd name="T11" fmla="*/ 1 h 56"/>
                  <a:gd name="T12" fmla="*/ 0 w 33"/>
                  <a:gd name="T13" fmla="*/ 1 h 56"/>
                  <a:gd name="T14" fmla="*/ 0 w 33"/>
                  <a:gd name="T15" fmla="*/ 1 h 56"/>
                  <a:gd name="T16" fmla="*/ 0 w 33"/>
                  <a:gd name="T17" fmla="*/ 1 h 56"/>
                  <a:gd name="T18" fmla="*/ 0 w 33"/>
                  <a:gd name="T19" fmla="*/ 1 h 56"/>
                  <a:gd name="T20" fmla="*/ 0 w 33"/>
                  <a:gd name="T21" fmla="*/ 1 h 56"/>
                  <a:gd name="T22" fmla="*/ 0 w 33"/>
                  <a:gd name="T23" fmla="*/ 1 h 56"/>
                  <a:gd name="T24" fmla="*/ 0 w 33"/>
                  <a:gd name="T25" fmla="*/ 0 h 5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33" h="56">
                    <a:moveTo>
                      <a:pt x="33" y="0"/>
                    </a:moveTo>
                    <a:lnTo>
                      <a:pt x="33" y="3"/>
                    </a:lnTo>
                    <a:lnTo>
                      <a:pt x="32" y="8"/>
                    </a:lnTo>
                    <a:lnTo>
                      <a:pt x="30" y="17"/>
                    </a:lnTo>
                    <a:lnTo>
                      <a:pt x="25" y="25"/>
                    </a:lnTo>
                    <a:lnTo>
                      <a:pt x="19" y="35"/>
                    </a:lnTo>
                    <a:lnTo>
                      <a:pt x="13" y="43"/>
                    </a:lnTo>
                    <a:lnTo>
                      <a:pt x="6" y="51"/>
                    </a:lnTo>
                    <a:lnTo>
                      <a:pt x="0" y="56"/>
                    </a:lnTo>
                    <a:lnTo>
                      <a:pt x="8" y="42"/>
                    </a:lnTo>
                    <a:lnTo>
                      <a:pt x="18" y="22"/>
                    </a:lnTo>
                    <a:lnTo>
                      <a:pt x="27" y="6"/>
                    </a:lnTo>
                    <a:lnTo>
                      <a:pt x="33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79" name="Freeform 135"/>
              <p:cNvSpPr>
                <a:spLocks/>
              </p:cNvSpPr>
              <p:nvPr/>
            </p:nvSpPr>
            <p:spPr bwMode="auto">
              <a:xfrm>
                <a:off x="760" y="65"/>
                <a:ext cx="18" cy="24"/>
              </a:xfrm>
              <a:custGeom>
                <a:avLst/>
                <a:gdLst>
                  <a:gd name="T0" fmla="*/ 0 w 36"/>
                  <a:gd name="T1" fmla="*/ 0 h 49"/>
                  <a:gd name="T2" fmla="*/ 1 w 36"/>
                  <a:gd name="T3" fmla="*/ 0 h 49"/>
                  <a:gd name="T4" fmla="*/ 1 w 36"/>
                  <a:gd name="T5" fmla="*/ 0 h 49"/>
                  <a:gd name="T6" fmla="*/ 1 w 36"/>
                  <a:gd name="T7" fmla="*/ 0 h 49"/>
                  <a:gd name="T8" fmla="*/ 1 w 36"/>
                  <a:gd name="T9" fmla="*/ 0 h 49"/>
                  <a:gd name="T10" fmla="*/ 1 w 36"/>
                  <a:gd name="T11" fmla="*/ 0 h 49"/>
                  <a:gd name="T12" fmla="*/ 1 w 36"/>
                  <a:gd name="T13" fmla="*/ 0 h 49"/>
                  <a:gd name="T14" fmla="*/ 1 w 36"/>
                  <a:gd name="T15" fmla="*/ 0 h 49"/>
                  <a:gd name="T16" fmla="*/ 1 w 36"/>
                  <a:gd name="T17" fmla="*/ 0 h 49"/>
                  <a:gd name="T18" fmla="*/ 1 w 36"/>
                  <a:gd name="T19" fmla="*/ 0 h 49"/>
                  <a:gd name="T20" fmla="*/ 1 w 36"/>
                  <a:gd name="T21" fmla="*/ 0 h 49"/>
                  <a:gd name="T22" fmla="*/ 1 w 36"/>
                  <a:gd name="T23" fmla="*/ 0 h 49"/>
                  <a:gd name="T24" fmla="*/ 1 w 36"/>
                  <a:gd name="T25" fmla="*/ 0 h 49"/>
                  <a:gd name="T26" fmla="*/ 1 w 36"/>
                  <a:gd name="T27" fmla="*/ 0 h 49"/>
                  <a:gd name="T28" fmla="*/ 1 w 36"/>
                  <a:gd name="T29" fmla="*/ 0 h 49"/>
                  <a:gd name="T30" fmla="*/ 1 w 36"/>
                  <a:gd name="T31" fmla="*/ 0 h 49"/>
                  <a:gd name="T32" fmla="*/ 0 w 36"/>
                  <a:gd name="T33" fmla="*/ 0 h 4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6" h="49">
                    <a:moveTo>
                      <a:pt x="0" y="0"/>
                    </a:moveTo>
                    <a:lnTo>
                      <a:pt x="5" y="4"/>
                    </a:lnTo>
                    <a:lnTo>
                      <a:pt x="11" y="11"/>
                    </a:lnTo>
                    <a:lnTo>
                      <a:pt x="16" y="18"/>
                    </a:lnTo>
                    <a:lnTo>
                      <a:pt x="23" y="26"/>
                    </a:lnTo>
                    <a:lnTo>
                      <a:pt x="29" y="34"/>
                    </a:lnTo>
                    <a:lnTo>
                      <a:pt x="34" y="41"/>
                    </a:lnTo>
                    <a:lnTo>
                      <a:pt x="36" y="45"/>
                    </a:lnTo>
                    <a:lnTo>
                      <a:pt x="35" y="49"/>
                    </a:lnTo>
                    <a:lnTo>
                      <a:pt x="31" y="49"/>
                    </a:lnTo>
                    <a:lnTo>
                      <a:pt x="27" y="44"/>
                    </a:lnTo>
                    <a:lnTo>
                      <a:pt x="21" y="37"/>
                    </a:lnTo>
                    <a:lnTo>
                      <a:pt x="16" y="28"/>
                    </a:lnTo>
                    <a:lnTo>
                      <a:pt x="12" y="19"/>
                    </a:lnTo>
                    <a:lnTo>
                      <a:pt x="7" y="11"/>
                    </a:lnTo>
                    <a:lnTo>
                      <a:pt x="2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80" name="Freeform 136"/>
              <p:cNvSpPr>
                <a:spLocks/>
              </p:cNvSpPr>
              <p:nvPr/>
            </p:nvSpPr>
            <p:spPr bwMode="auto">
              <a:xfrm>
                <a:off x="130" y="435"/>
                <a:ext cx="44" cy="114"/>
              </a:xfrm>
              <a:custGeom>
                <a:avLst/>
                <a:gdLst>
                  <a:gd name="T0" fmla="*/ 1 w 88"/>
                  <a:gd name="T1" fmla="*/ 0 h 229"/>
                  <a:gd name="T2" fmla="*/ 1 w 88"/>
                  <a:gd name="T3" fmla="*/ 0 h 229"/>
                  <a:gd name="T4" fmla="*/ 1 w 88"/>
                  <a:gd name="T5" fmla="*/ 0 h 229"/>
                  <a:gd name="T6" fmla="*/ 1 w 88"/>
                  <a:gd name="T7" fmla="*/ 0 h 229"/>
                  <a:gd name="T8" fmla="*/ 1 w 88"/>
                  <a:gd name="T9" fmla="*/ 0 h 229"/>
                  <a:gd name="T10" fmla="*/ 1 w 88"/>
                  <a:gd name="T11" fmla="*/ 0 h 229"/>
                  <a:gd name="T12" fmla="*/ 1 w 88"/>
                  <a:gd name="T13" fmla="*/ 0 h 229"/>
                  <a:gd name="T14" fmla="*/ 1 w 88"/>
                  <a:gd name="T15" fmla="*/ 0 h 229"/>
                  <a:gd name="T16" fmla="*/ 1 w 88"/>
                  <a:gd name="T17" fmla="*/ 1 h 229"/>
                  <a:gd name="T18" fmla="*/ 1 w 88"/>
                  <a:gd name="T19" fmla="*/ 1 h 229"/>
                  <a:gd name="T20" fmla="*/ 1 w 88"/>
                  <a:gd name="T21" fmla="*/ 1 h 229"/>
                  <a:gd name="T22" fmla="*/ 1 w 88"/>
                  <a:gd name="T23" fmla="*/ 1 h 229"/>
                  <a:gd name="T24" fmla="*/ 1 w 88"/>
                  <a:gd name="T25" fmla="*/ 1 h 229"/>
                  <a:gd name="T26" fmla="*/ 1 w 88"/>
                  <a:gd name="T27" fmla="*/ 1 h 229"/>
                  <a:gd name="T28" fmla="*/ 1 w 88"/>
                  <a:gd name="T29" fmla="*/ 1 h 229"/>
                  <a:gd name="T30" fmla="*/ 1 w 88"/>
                  <a:gd name="T31" fmla="*/ 1 h 229"/>
                  <a:gd name="T32" fmla="*/ 1 w 88"/>
                  <a:gd name="T33" fmla="*/ 1 h 229"/>
                  <a:gd name="T34" fmla="*/ 1 w 88"/>
                  <a:gd name="T35" fmla="*/ 0 h 229"/>
                  <a:gd name="T36" fmla="*/ 0 w 88"/>
                  <a:gd name="T37" fmla="*/ 0 h 229"/>
                  <a:gd name="T38" fmla="*/ 1 w 88"/>
                  <a:gd name="T39" fmla="*/ 0 h 229"/>
                  <a:gd name="T40" fmla="*/ 1 w 88"/>
                  <a:gd name="T41" fmla="*/ 0 h 229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88" h="229">
                    <a:moveTo>
                      <a:pt x="16" y="0"/>
                    </a:moveTo>
                    <a:lnTo>
                      <a:pt x="18" y="0"/>
                    </a:lnTo>
                    <a:lnTo>
                      <a:pt x="19" y="3"/>
                    </a:lnTo>
                    <a:lnTo>
                      <a:pt x="20" y="5"/>
                    </a:lnTo>
                    <a:lnTo>
                      <a:pt x="21" y="6"/>
                    </a:lnTo>
                    <a:lnTo>
                      <a:pt x="12" y="42"/>
                    </a:lnTo>
                    <a:lnTo>
                      <a:pt x="11" y="76"/>
                    </a:lnTo>
                    <a:lnTo>
                      <a:pt x="16" y="109"/>
                    </a:lnTo>
                    <a:lnTo>
                      <a:pt x="28" y="137"/>
                    </a:lnTo>
                    <a:lnTo>
                      <a:pt x="42" y="165"/>
                    </a:lnTo>
                    <a:lnTo>
                      <a:pt x="58" y="189"/>
                    </a:lnTo>
                    <a:lnTo>
                      <a:pt x="74" y="211"/>
                    </a:lnTo>
                    <a:lnTo>
                      <a:pt x="88" y="229"/>
                    </a:lnTo>
                    <a:lnTo>
                      <a:pt x="71" y="219"/>
                    </a:lnTo>
                    <a:lnTo>
                      <a:pt x="52" y="199"/>
                    </a:lnTo>
                    <a:lnTo>
                      <a:pt x="34" y="171"/>
                    </a:lnTo>
                    <a:lnTo>
                      <a:pt x="18" y="136"/>
                    </a:lnTo>
                    <a:lnTo>
                      <a:pt x="6" y="101"/>
                    </a:lnTo>
                    <a:lnTo>
                      <a:pt x="0" y="64"/>
                    </a:lnTo>
                    <a:lnTo>
                      <a:pt x="4" y="29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81" name="Freeform 137"/>
              <p:cNvSpPr>
                <a:spLocks/>
              </p:cNvSpPr>
              <p:nvPr/>
            </p:nvSpPr>
            <p:spPr bwMode="auto">
              <a:xfrm>
                <a:off x="151" y="523"/>
                <a:ext cx="38" cy="8"/>
              </a:xfrm>
              <a:custGeom>
                <a:avLst/>
                <a:gdLst>
                  <a:gd name="T0" fmla="*/ 1 w 76"/>
                  <a:gd name="T1" fmla="*/ 1 h 16"/>
                  <a:gd name="T2" fmla="*/ 1 w 76"/>
                  <a:gd name="T3" fmla="*/ 1 h 16"/>
                  <a:gd name="T4" fmla="*/ 1 w 76"/>
                  <a:gd name="T5" fmla="*/ 1 h 16"/>
                  <a:gd name="T6" fmla="*/ 1 w 76"/>
                  <a:gd name="T7" fmla="*/ 1 h 16"/>
                  <a:gd name="T8" fmla="*/ 1 w 76"/>
                  <a:gd name="T9" fmla="*/ 1 h 16"/>
                  <a:gd name="T10" fmla="*/ 1 w 76"/>
                  <a:gd name="T11" fmla="*/ 1 h 16"/>
                  <a:gd name="T12" fmla="*/ 1 w 76"/>
                  <a:gd name="T13" fmla="*/ 1 h 16"/>
                  <a:gd name="T14" fmla="*/ 1 w 76"/>
                  <a:gd name="T15" fmla="*/ 1 h 16"/>
                  <a:gd name="T16" fmla="*/ 0 w 76"/>
                  <a:gd name="T17" fmla="*/ 0 h 16"/>
                  <a:gd name="T18" fmla="*/ 1 w 76"/>
                  <a:gd name="T19" fmla="*/ 1 h 16"/>
                  <a:gd name="T20" fmla="*/ 1 w 76"/>
                  <a:gd name="T21" fmla="*/ 1 h 16"/>
                  <a:gd name="T22" fmla="*/ 1 w 76"/>
                  <a:gd name="T23" fmla="*/ 1 h 16"/>
                  <a:gd name="T24" fmla="*/ 1 w 76"/>
                  <a:gd name="T25" fmla="*/ 1 h 16"/>
                  <a:gd name="T26" fmla="*/ 1 w 76"/>
                  <a:gd name="T27" fmla="*/ 1 h 16"/>
                  <a:gd name="T28" fmla="*/ 1 w 76"/>
                  <a:gd name="T29" fmla="*/ 1 h 16"/>
                  <a:gd name="T30" fmla="*/ 1 w 76"/>
                  <a:gd name="T31" fmla="*/ 1 h 16"/>
                  <a:gd name="T32" fmla="*/ 1 w 76"/>
                  <a:gd name="T33" fmla="*/ 1 h 1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76" h="16">
                    <a:moveTo>
                      <a:pt x="76" y="14"/>
                    </a:moveTo>
                    <a:lnTo>
                      <a:pt x="74" y="15"/>
                    </a:lnTo>
                    <a:lnTo>
                      <a:pt x="67" y="16"/>
                    </a:lnTo>
                    <a:lnTo>
                      <a:pt x="57" y="16"/>
                    </a:lnTo>
                    <a:lnTo>
                      <a:pt x="45" y="15"/>
                    </a:lnTo>
                    <a:lnTo>
                      <a:pt x="32" y="14"/>
                    </a:lnTo>
                    <a:lnTo>
                      <a:pt x="19" y="10"/>
                    </a:lnTo>
                    <a:lnTo>
                      <a:pt x="9" y="6"/>
                    </a:lnTo>
                    <a:lnTo>
                      <a:pt x="0" y="0"/>
                    </a:lnTo>
                    <a:lnTo>
                      <a:pt x="8" y="1"/>
                    </a:lnTo>
                    <a:lnTo>
                      <a:pt x="19" y="3"/>
                    </a:lnTo>
                    <a:lnTo>
                      <a:pt x="32" y="4"/>
                    </a:lnTo>
                    <a:lnTo>
                      <a:pt x="45" y="7"/>
                    </a:lnTo>
                    <a:lnTo>
                      <a:pt x="56" y="8"/>
                    </a:lnTo>
                    <a:lnTo>
                      <a:pt x="67" y="10"/>
                    </a:lnTo>
                    <a:lnTo>
                      <a:pt x="74" y="11"/>
                    </a:lnTo>
                    <a:lnTo>
                      <a:pt x="76" y="1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82" name="Freeform 138"/>
              <p:cNvSpPr>
                <a:spLocks/>
              </p:cNvSpPr>
              <p:nvPr/>
            </p:nvSpPr>
            <p:spPr bwMode="auto">
              <a:xfrm>
                <a:off x="145" y="513"/>
                <a:ext cx="46" cy="12"/>
              </a:xfrm>
              <a:custGeom>
                <a:avLst/>
                <a:gdLst>
                  <a:gd name="T0" fmla="*/ 1 w 91"/>
                  <a:gd name="T1" fmla="*/ 1 h 23"/>
                  <a:gd name="T2" fmla="*/ 1 w 91"/>
                  <a:gd name="T3" fmla="*/ 1 h 23"/>
                  <a:gd name="T4" fmla="*/ 1 w 91"/>
                  <a:gd name="T5" fmla="*/ 1 h 23"/>
                  <a:gd name="T6" fmla="*/ 1 w 91"/>
                  <a:gd name="T7" fmla="*/ 1 h 23"/>
                  <a:gd name="T8" fmla="*/ 1 w 91"/>
                  <a:gd name="T9" fmla="*/ 1 h 23"/>
                  <a:gd name="T10" fmla="*/ 1 w 91"/>
                  <a:gd name="T11" fmla="*/ 1 h 23"/>
                  <a:gd name="T12" fmla="*/ 1 w 91"/>
                  <a:gd name="T13" fmla="*/ 1 h 23"/>
                  <a:gd name="T14" fmla="*/ 1 w 91"/>
                  <a:gd name="T15" fmla="*/ 1 h 23"/>
                  <a:gd name="T16" fmla="*/ 0 w 91"/>
                  <a:gd name="T17" fmla="*/ 0 h 23"/>
                  <a:gd name="T18" fmla="*/ 1 w 91"/>
                  <a:gd name="T19" fmla="*/ 1 h 23"/>
                  <a:gd name="T20" fmla="*/ 1 w 91"/>
                  <a:gd name="T21" fmla="*/ 1 h 23"/>
                  <a:gd name="T22" fmla="*/ 1 w 91"/>
                  <a:gd name="T23" fmla="*/ 1 h 23"/>
                  <a:gd name="T24" fmla="*/ 1 w 91"/>
                  <a:gd name="T25" fmla="*/ 1 h 23"/>
                  <a:gd name="T26" fmla="*/ 1 w 91"/>
                  <a:gd name="T27" fmla="*/ 1 h 23"/>
                  <a:gd name="T28" fmla="*/ 1 w 91"/>
                  <a:gd name="T29" fmla="*/ 1 h 23"/>
                  <a:gd name="T30" fmla="*/ 1 w 91"/>
                  <a:gd name="T31" fmla="*/ 1 h 23"/>
                  <a:gd name="T32" fmla="*/ 1 w 91"/>
                  <a:gd name="T33" fmla="*/ 1 h 2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91" h="23">
                    <a:moveTo>
                      <a:pt x="91" y="20"/>
                    </a:moveTo>
                    <a:lnTo>
                      <a:pt x="88" y="22"/>
                    </a:lnTo>
                    <a:lnTo>
                      <a:pt x="80" y="23"/>
                    </a:lnTo>
                    <a:lnTo>
                      <a:pt x="67" y="22"/>
                    </a:lnTo>
                    <a:lnTo>
                      <a:pt x="53" y="20"/>
                    </a:lnTo>
                    <a:lnTo>
                      <a:pt x="38" y="16"/>
                    </a:lnTo>
                    <a:lnTo>
                      <a:pt x="23" y="12"/>
                    </a:lnTo>
                    <a:lnTo>
                      <a:pt x="11" y="7"/>
                    </a:lnTo>
                    <a:lnTo>
                      <a:pt x="0" y="0"/>
                    </a:lnTo>
                    <a:lnTo>
                      <a:pt x="7" y="2"/>
                    </a:lnTo>
                    <a:lnTo>
                      <a:pt x="20" y="4"/>
                    </a:lnTo>
                    <a:lnTo>
                      <a:pt x="34" y="6"/>
                    </a:lnTo>
                    <a:lnTo>
                      <a:pt x="50" y="8"/>
                    </a:lnTo>
                    <a:lnTo>
                      <a:pt x="66" y="12"/>
                    </a:lnTo>
                    <a:lnTo>
                      <a:pt x="79" y="14"/>
                    </a:lnTo>
                    <a:lnTo>
                      <a:pt x="88" y="16"/>
                    </a:lnTo>
                    <a:lnTo>
                      <a:pt x="91" y="2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83" name="Freeform 139"/>
              <p:cNvSpPr>
                <a:spLocks/>
              </p:cNvSpPr>
              <p:nvPr/>
            </p:nvSpPr>
            <p:spPr bwMode="auto">
              <a:xfrm>
                <a:off x="137" y="497"/>
                <a:ext cx="48" cy="9"/>
              </a:xfrm>
              <a:custGeom>
                <a:avLst/>
                <a:gdLst>
                  <a:gd name="T0" fmla="*/ 1 w 96"/>
                  <a:gd name="T1" fmla="*/ 1 h 17"/>
                  <a:gd name="T2" fmla="*/ 1 w 96"/>
                  <a:gd name="T3" fmla="*/ 1 h 17"/>
                  <a:gd name="T4" fmla="*/ 1 w 96"/>
                  <a:gd name="T5" fmla="*/ 1 h 17"/>
                  <a:gd name="T6" fmla="*/ 1 w 96"/>
                  <a:gd name="T7" fmla="*/ 1 h 17"/>
                  <a:gd name="T8" fmla="*/ 1 w 96"/>
                  <a:gd name="T9" fmla="*/ 1 h 17"/>
                  <a:gd name="T10" fmla="*/ 1 w 96"/>
                  <a:gd name="T11" fmla="*/ 1 h 17"/>
                  <a:gd name="T12" fmla="*/ 1 w 96"/>
                  <a:gd name="T13" fmla="*/ 1 h 17"/>
                  <a:gd name="T14" fmla="*/ 1 w 96"/>
                  <a:gd name="T15" fmla="*/ 1 h 17"/>
                  <a:gd name="T16" fmla="*/ 0 w 96"/>
                  <a:gd name="T17" fmla="*/ 0 h 17"/>
                  <a:gd name="T18" fmla="*/ 1 w 96"/>
                  <a:gd name="T19" fmla="*/ 1 h 17"/>
                  <a:gd name="T20" fmla="*/ 1 w 96"/>
                  <a:gd name="T21" fmla="*/ 1 h 17"/>
                  <a:gd name="T22" fmla="*/ 1 w 96"/>
                  <a:gd name="T23" fmla="*/ 1 h 17"/>
                  <a:gd name="T24" fmla="*/ 1 w 96"/>
                  <a:gd name="T25" fmla="*/ 1 h 17"/>
                  <a:gd name="T26" fmla="*/ 1 w 96"/>
                  <a:gd name="T27" fmla="*/ 1 h 17"/>
                  <a:gd name="T28" fmla="*/ 1 w 96"/>
                  <a:gd name="T29" fmla="*/ 1 h 17"/>
                  <a:gd name="T30" fmla="*/ 1 w 96"/>
                  <a:gd name="T31" fmla="*/ 1 h 17"/>
                  <a:gd name="T32" fmla="*/ 1 w 96"/>
                  <a:gd name="T33" fmla="*/ 1 h 1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96" h="17">
                    <a:moveTo>
                      <a:pt x="96" y="12"/>
                    </a:moveTo>
                    <a:lnTo>
                      <a:pt x="91" y="15"/>
                    </a:lnTo>
                    <a:lnTo>
                      <a:pt x="82" y="17"/>
                    </a:lnTo>
                    <a:lnTo>
                      <a:pt x="69" y="17"/>
                    </a:lnTo>
                    <a:lnTo>
                      <a:pt x="53" y="16"/>
                    </a:lnTo>
                    <a:lnTo>
                      <a:pt x="37" y="14"/>
                    </a:lnTo>
                    <a:lnTo>
                      <a:pt x="22" y="10"/>
                    </a:lnTo>
                    <a:lnTo>
                      <a:pt x="9" y="6"/>
                    </a:lnTo>
                    <a:lnTo>
                      <a:pt x="0" y="0"/>
                    </a:lnTo>
                    <a:lnTo>
                      <a:pt x="7" y="1"/>
                    </a:lnTo>
                    <a:lnTo>
                      <a:pt x="20" y="1"/>
                    </a:lnTo>
                    <a:lnTo>
                      <a:pt x="35" y="3"/>
                    </a:lnTo>
                    <a:lnTo>
                      <a:pt x="52" y="4"/>
                    </a:lnTo>
                    <a:lnTo>
                      <a:pt x="68" y="7"/>
                    </a:lnTo>
                    <a:lnTo>
                      <a:pt x="82" y="8"/>
                    </a:lnTo>
                    <a:lnTo>
                      <a:pt x="92" y="10"/>
                    </a:lnTo>
                    <a:lnTo>
                      <a:pt x="96" y="1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84" name="Freeform 140"/>
              <p:cNvSpPr>
                <a:spLocks/>
              </p:cNvSpPr>
              <p:nvPr/>
            </p:nvSpPr>
            <p:spPr bwMode="auto">
              <a:xfrm>
                <a:off x="135" y="487"/>
                <a:ext cx="42" cy="6"/>
              </a:xfrm>
              <a:custGeom>
                <a:avLst/>
                <a:gdLst>
                  <a:gd name="T0" fmla="*/ 0 w 85"/>
                  <a:gd name="T1" fmla="*/ 0 h 13"/>
                  <a:gd name="T2" fmla="*/ 0 w 85"/>
                  <a:gd name="T3" fmla="*/ 0 h 13"/>
                  <a:gd name="T4" fmla="*/ 0 w 85"/>
                  <a:gd name="T5" fmla="*/ 0 h 13"/>
                  <a:gd name="T6" fmla="*/ 0 w 85"/>
                  <a:gd name="T7" fmla="*/ 0 h 13"/>
                  <a:gd name="T8" fmla="*/ 0 w 85"/>
                  <a:gd name="T9" fmla="*/ 0 h 13"/>
                  <a:gd name="T10" fmla="*/ 0 w 85"/>
                  <a:gd name="T11" fmla="*/ 0 h 13"/>
                  <a:gd name="T12" fmla="*/ 0 w 85"/>
                  <a:gd name="T13" fmla="*/ 0 h 13"/>
                  <a:gd name="T14" fmla="*/ 0 w 85"/>
                  <a:gd name="T15" fmla="*/ 0 h 13"/>
                  <a:gd name="T16" fmla="*/ 0 w 85"/>
                  <a:gd name="T17" fmla="*/ 0 h 13"/>
                  <a:gd name="T18" fmla="*/ 0 w 85"/>
                  <a:gd name="T19" fmla="*/ 0 h 13"/>
                  <a:gd name="T20" fmla="*/ 0 w 85"/>
                  <a:gd name="T21" fmla="*/ 0 h 13"/>
                  <a:gd name="T22" fmla="*/ 0 w 85"/>
                  <a:gd name="T23" fmla="*/ 0 h 13"/>
                  <a:gd name="T24" fmla="*/ 0 w 85"/>
                  <a:gd name="T25" fmla="*/ 0 h 13"/>
                  <a:gd name="T26" fmla="*/ 0 w 85"/>
                  <a:gd name="T27" fmla="*/ 0 h 13"/>
                  <a:gd name="T28" fmla="*/ 0 w 85"/>
                  <a:gd name="T29" fmla="*/ 0 h 13"/>
                  <a:gd name="T30" fmla="*/ 0 w 85"/>
                  <a:gd name="T31" fmla="*/ 0 h 13"/>
                  <a:gd name="T32" fmla="*/ 0 w 85"/>
                  <a:gd name="T33" fmla="*/ 0 h 1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85" h="13">
                    <a:moveTo>
                      <a:pt x="85" y="10"/>
                    </a:moveTo>
                    <a:lnTo>
                      <a:pt x="82" y="12"/>
                    </a:lnTo>
                    <a:lnTo>
                      <a:pt x="73" y="13"/>
                    </a:lnTo>
                    <a:lnTo>
                      <a:pt x="62" y="13"/>
                    </a:lnTo>
                    <a:lnTo>
                      <a:pt x="47" y="12"/>
                    </a:lnTo>
                    <a:lnTo>
                      <a:pt x="32" y="10"/>
                    </a:lnTo>
                    <a:lnTo>
                      <a:pt x="18" y="8"/>
                    </a:lnTo>
                    <a:lnTo>
                      <a:pt x="7" y="5"/>
                    </a:lnTo>
                    <a:lnTo>
                      <a:pt x="0" y="0"/>
                    </a:lnTo>
                    <a:lnTo>
                      <a:pt x="9" y="1"/>
                    </a:lnTo>
                    <a:lnTo>
                      <a:pt x="20" y="1"/>
                    </a:lnTo>
                    <a:lnTo>
                      <a:pt x="34" y="1"/>
                    </a:lnTo>
                    <a:lnTo>
                      <a:pt x="48" y="2"/>
                    </a:lnTo>
                    <a:lnTo>
                      <a:pt x="63" y="4"/>
                    </a:lnTo>
                    <a:lnTo>
                      <a:pt x="74" y="5"/>
                    </a:lnTo>
                    <a:lnTo>
                      <a:pt x="82" y="7"/>
                    </a:lnTo>
                    <a:lnTo>
                      <a:pt x="85" y="1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85" name="Freeform 141"/>
              <p:cNvSpPr>
                <a:spLocks/>
              </p:cNvSpPr>
              <p:nvPr/>
            </p:nvSpPr>
            <p:spPr bwMode="auto">
              <a:xfrm>
                <a:off x="131" y="468"/>
                <a:ext cx="37" cy="5"/>
              </a:xfrm>
              <a:custGeom>
                <a:avLst/>
                <a:gdLst>
                  <a:gd name="T0" fmla="*/ 1 w 72"/>
                  <a:gd name="T1" fmla="*/ 0 h 12"/>
                  <a:gd name="T2" fmla="*/ 1 w 72"/>
                  <a:gd name="T3" fmla="*/ 0 h 12"/>
                  <a:gd name="T4" fmla="*/ 1 w 72"/>
                  <a:gd name="T5" fmla="*/ 0 h 12"/>
                  <a:gd name="T6" fmla="*/ 1 w 72"/>
                  <a:gd name="T7" fmla="*/ 0 h 12"/>
                  <a:gd name="T8" fmla="*/ 1 w 72"/>
                  <a:gd name="T9" fmla="*/ 0 h 12"/>
                  <a:gd name="T10" fmla="*/ 1 w 72"/>
                  <a:gd name="T11" fmla="*/ 0 h 12"/>
                  <a:gd name="T12" fmla="*/ 1 w 72"/>
                  <a:gd name="T13" fmla="*/ 0 h 12"/>
                  <a:gd name="T14" fmla="*/ 1 w 72"/>
                  <a:gd name="T15" fmla="*/ 0 h 12"/>
                  <a:gd name="T16" fmla="*/ 0 w 72"/>
                  <a:gd name="T17" fmla="*/ 0 h 12"/>
                  <a:gd name="T18" fmla="*/ 1 w 72"/>
                  <a:gd name="T19" fmla="*/ 0 h 12"/>
                  <a:gd name="T20" fmla="*/ 1 w 72"/>
                  <a:gd name="T21" fmla="*/ 0 h 12"/>
                  <a:gd name="T22" fmla="*/ 1 w 72"/>
                  <a:gd name="T23" fmla="*/ 0 h 12"/>
                  <a:gd name="T24" fmla="*/ 1 w 72"/>
                  <a:gd name="T25" fmla="*/ 0 h 12"/>
                  <a:gd name="T26" fmla="*/ 1 w 72"/>
                  <a:gd name="T27" fmla="*/ 0 h 12"/>
                  <a:gd name="T28" fmla="*/ 1 w 72"/>
                  <a:gd name="T29" fmla="*/ 0 h 12"/>
                  <a:gd name="T30" fmla="*/ 1 w 72"/>
                  <a:gd name="T31" fmla="*/ 0 h 12"/>
                  <a:gd name="T32" fmla="*/ 1 w 72"/>
                  <a:gd name="T33" fmla="*/ 0 h 1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72" h="12">
                    <a:moveTo>
                      <a:pt x="72" y="3"/>
                    </a:moveTo>
                    <a:lnTo>
                      <a:pt x="70" y="6"/>
                    </a:lnTo>
                    <a:lnTo>
                      <a:pt x="63" y="9"/>
                    </a:lnTo>
                    <a:lnTo>
                      <a:pt x="54" y="10"/>
                    </a:lnTo>
                    <a:lnTo>
                      <a:pt x="43" y="12"/>
                    </a:lnTo>
                    <a:lnTo>
                      <a:pt x="31" y="12"/>
                    </a:lnTo>
                    <a:lnTo>
                      <a:pt x="19" y="9"/>
                    </a:lnTo>
                    <a:lnTo>
                      <a:pt x="9" y="6"/>
                    </a:lnTo>
                    <a:lnTo>
                      <a:pt x="0" y="1"/>
                    </a:lnTo>
                    <a:lnTo>
                      <a:pt x="6" y="1"/>
                    </a:lnTo>
                    <a:lnTo>
                      <a:pt x="17" y="1"/>
                    </a:lnTo>
                    <a:lnTo>
                      <a:pt x="30" y="1"/>
                    </a:lnTo>
                    <a:lnTo>
                      <a:pt x="41" y="0"/>
                    </a:lnTo>
                    <a:lnTo>
                      <a:pt x="53" y="0"/>
                    </a:lnTo>
                    <a:lnTo>
                      <a:pt x="63" y="0"/>
                    </a:lnTo>
                    <a:lnTo>
                      <a:pt x="70" y="1"/>
                    </a:lnTo>
                    <a:lnTo>
                      <a:pt x="72" y="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86" name="Freeform 142"/>
              <p:cNvSpPr>
                <a:spLocks/>
              </p:cNvSpPr>
              <p:nvPr/>
            </p:nvSpPr>
            <p:spPr bwMode="auto">
              <a:xfrm>
                <a:off x="136" y="438"/>
                <a:ext cx="17" cy="6"/>
              </a:xfrm>
              <a:custGeom>
                <a:avLst/>
                <a:gdLst>
                  <a:gd name="T0" fmla="*/ 1 w 34"/>
                  <a:gd name="T1" fmla="*/ 0 h 14"/>
                  <a:gd name="T2" fmla="*/ 1 w 34"/>
                  <a:gd name="T3" fmla="*/ 0 h 14"/>
                  <a:gd name="T4" fmla="*/ 1 w 34"/>
                  <a:gd name="T5" fmla="*/ 0 h 14"/>
                  <a:gd name="T6" fmla="*/ 1 w 34"/>
                  <a:gd name="T7" fmla="*/ 0 h 14"/>
                  <a:gd name="T8" fmla="*/ 1 w 34"/>
                  <a:gd name="T9" fmla="*/ 0 h 14"/>
                  <a:gd name="T10" fmla="*/ 1 w 34"/>
                  <a:gd name="T11" fmla="*/ 0 h 14"/>
                  <a:gd name="T12" fmla="*/ 1 w 34"/>
                  <a:gd name="T13" fmla="*/ 0 h 14"/>
                  <a:gd name="T14" fmla="*/ 1 w 34"/>
                  <a:gd name="T15" fmla="*/ 0 h 14"/>
                  <a:gd name="T16" fmla="*/ 0 w 34"/>
                  <a:gd name="T17" fmla="*/ 0 h 14"/>
                  <a:gd name="T18" fmla="*/ 1 w 34"/>
                  <a:gd name="T19" fmla="*/ 0 h 14"/>
                  <a:gd name="T20" fmla="*/ 1 w 34"/>
                  <a:gd name="T21" fmla="*/ 0 h 14"/>
                  <a:gd name="T22" fmla="*/ 1 w 34"/>
                  <a:gd name="T23" fmla="*/ 0 h 14"/>
                  <a:gd name="T24" fmla="*/ 1 w 34"/>
                  <a:gd name="T25" fmla="*/ 0 h 14"/>
                  <a:gd name="T26" fmla="*/ 1 w 34"/>
                  <a:gd name="T27" fmla="*/ 0 h 14"/>
                  <a:gd name="T28" fmla="*/ 1 w 34"/>
                  <a:gd name="T29" fmla="*/ 0 h 14"/>
                  <a:gd name="T30" fmla="*/ 1 w 34"/>
                  <a:gd name="T31" fmla="*/ 0 h 14"/>
                  <a:gd name="T32" fmla="*/ 1 w 34"/>
                  <a:gd name="T33" fmla="*/ 0 h 1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14">
                    <a:moveTo>
                      <a:pt x="34" y="2"/>
                    </a:moveTo>
                    <a:lnTo>
                      <a:pt x="33" y="5"/>
                    </a:lnTo>
                    <a:lnTo>
                      <a:pt x="30" y="7"/>
                    </a:lnTo>
                    <a:lnTo>
                      <a:pt x="25" y="9"/>
                    </a:lnTo>
                    <a:lnTo>
                      <a:pt x="19" y="12"/>
                    </a:lnTo>
                    <a:lnTo>
                      <a:pt x="14" y="14"/>
                    </a:lnTo>
                    <a:lnTo>
                      <a:pt x="8" y="14"/>
                    </a:lnTo>
                    <a:lnTo>
                      <a:pt x="3" y="13"/>
                    </a:lnTo>
                    <a:lnTo>
                      <a:pt x="0" y="10"/>
                    </a:lnTo>
                    <a:lnTo>
                      <a:pt x="4" y="12"/>
                    </a:lnTo>
                    <a:lnTo>
                      <a:pt x="10" y="10"/>
                    </a:lnTo>
                    <a:lnTo>
                      <a:pt x="16" y="8"/>
                    </a:lnTo>
                    <a:lnTo>
                      <a:pt x="22" y="5"/>
                    </a:lnTo>
                    <a:lnTo>
                      <a:pt x="26" y="2"/>
                    </a:lnTo>
                    <a:lnTo>
                      <a:pt x="31" y="0"/>
                    </a:lnTo>
                    <a:lnTo>
                      <a:pt x="33" y="0"/>
                    </a:lnTo>
                    <a:lnTo>
                      <a:pt x="34" y="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87" name="Freeform 143"/>
              <p:cNvSpPr>
                <a:spLocks/>
              </p:cNvSpPr>
              <p:nvPr/>
            </p:nvSpPr>
            <p:spPr bwMode="auto">
              <a:xfrm>
                <a:off x="160" y="534"/>
                <a:ext cx="32" cy="8"/>
              </a:xfrm>
              <a:custGeom>
                <a:avLst/>
                <a:gdLst>
                  <a:gd name="T0" fmla="*/ 0 w 65"/>
                  <a:gd name="T1" fmla="*/ 1 h 16"/>
                  <a:gd name="T2" fmla="*/ 0 w 65"/>
                  <a:gd name="T3" fmla="*/ 1 h 16"/>
                  <a:gd name="T4" fmla="*/ 0 w 65"/>
                  <a:gd name="T5" fmla="*/ 1 h 16"/>
                  <a:gd name="T6" fmla="*/ 0 w 65"/>
                  <a:gd name="T7" fmla="*/ 1 h 16"/>
                  <a:gd name="T8" fmla="*/ 0 w 65"/>
                  <a:gd name="T9" fmla="*/ 1 h 16"/>
                  <a:gd name="T10" fmla="*/ 0 w 65"/>
                  <a:gd name="T11" fmla="*/ 1 h 16"/>
                  <a:gd name="T12" fmla="*/ 0 w 65"/>
                  <a:gd name="T13" fmla="*/ 1 h 16"/>
                  <a:gd name="T14" fmla="*/ 0 w 65"/>
                  <a:gd name="T15" fmla="*/ 1 h 16"/>
                  <a:gd name="T16" fmla="*/ 0 w 65"/>
                  <a:gd name="T17" fmla="*/ 0 h 16"/>
                  <a:gd name="T18" fmla="*/ 0 w 65"/>
                  <a:gd name="T19" fmla="*/ 1 h 16"/>
                  <a:gd name="T20" fmla="*/ 0 w 65"/>
                  <a:gd name="T21" fmla="*/ 1 h 16"/>
                  <a:gd name="T22" fmla="*/ 0 w 65"/>
                  <a:gd name="T23" fmla="*/ 1 h 16"/>
                  <a:gd name="T24" fmla="*/ 0 w 65"/>
                  <a:gd name="T25" fmla="*/ 1 h 16"/>
                  <a:gd name="T26" fmla="*/ 0 w 65"/>
                  <a:gd name="T27" fmla="*/ 1 h 16"/>
                  <a:gd name="T28" fmla="*/ 0 w 65"/>
                  <a:gd name="T29" fmla="*/ 1 h 16"/>
                  <a:gd name="T30" fmla="*/ 0 w 65"/>
                  <a:gd name="T31" fmla="*/ 1 h 16"/>
                  <a:gd name="T32" fmla="*/ 0 w 65"/>
                  <a:gd name="T33" fmla="*/ 1 h 1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65" h="16">
                    <a:moveTo>
                      <a:pt x="65" y="14"/>
                    </a:moveTo>
                    <a:lnTo>
                      <a:pt x="62" y="15"/>
                    </a:lnTo>
                    <a:lnTo>
                      <a:pt x="58" y="16"/>
                    </a:lnTo>
                    <a:lnTo>
                      <a:pt x="50" y="16"/>
                    </a:lnTo>
                    <a:lnTo>
                      <a:pt x="39" y="15"/>
                    </a:lnTo>
                    <a:lnTo>
                      <a:pt x="29" y="14"/>
                    </a:lnTo>
                    <a:lnTo>
                      <a:pt x="19" y="10"/>
                    </a:lnTo>
                    <a:lnTo>
                      <a:pt x="8" y="6"/>
                    </a:lnTo>
                    <a:lnTo>
                      <a:pt x="0" y="0"/>
                    </a:lnTo>
                    <a:lnTo>
                      <a:pt x="8" y="2"/>
                    </a:lnTo>
                    <a:lnTo>
                      <a:pt x="17" y="3"/>
                    </a:lnTo>
                    <a:lnTo>
                      <a:pt x="28" y="6"/>
                    </a:lnTo>
                    <a:lnTo>
                      <a:pt x="39" y="7"/>
                    </a:lnTo>
                    <a:lnTo>
                      <a:pt x="49" y="8"/>
                    </a:lnTo>
                    <a:lnTo>
                      <a:pt x="57" y="10"/>
                    </a:lnTo>
                    <a:lnTo>
                      <a:pt x="62" y="11"/>
                    </a:lnTo>
                    <a:lnTo>
                      <a:pt x="65" y="1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88" name="Freeform 144"/>
              <p:cNvSpPr>
                <a:spLocks/>
              </p:cNvSpPr>
              <p:nvPr/>
            </p:nvSpPr>
            <p:spPr bwMode="auto">
              <a:xfrm>
                <a:off x="142" y="506"/>
                <a:ext cx="46" cy="9"/>
              </a:xfrm>
              <a:custGeom>
                <a:avLst/>
                <a:gdLst>
                  <a:gd name="T0" fmla="*/ 1 w 92"/>
                  <a:gd name="T1" fmla="*/ 1 h 18"/>
                  <a:gd name="T2" fmla="*/ 1 w 92"/>
                  <a:gd name="T3" fmla="*/ 1 h 18"/>
                  <a:gd name="T4" fmla="*/ 1 w 92"/>
                  <a:gd name="T5" fmla="*/ 1 h 18"/>
                  <a:gd name="T6" fmla="*/ 1 w 92"/>
                  <a:gd name="T7" fmla="*/ 1 h 18"/>
                  <a:gd name="T8" fmla="*/ 1 w 92"/>
                  <a:gd name="T9" fmla="*/ 1 h 18"/>
                  <a:gd name="T10" fmla="*/ 1 w 92"/>
                  <a:gd name="T11" fmla="*/ 1 h 18"/>
                  <a:gd name="T12" fmla="*/ 1 w 92"/>
                  <a:gd name="T13" fmla="*/ 1 h 18"/>
                  <a:gd name="T14" fmla="*/ 1 w 92"/>
                  <a:gd name="T15" fmla="*/ 1 h 18"/>
                  <a:gd name="T16" fmla="*/ 0 w 92"/>
                  <a:gd name="T17" fmla="*/ 0 h 18"/>
                  <a:gd name="T18" fmla="*/ 1 w 92"/>
                  <a:gd name="T19" fmla="*/ 0 h 18"/>
                  <a:gd name="T20" fmla="*/ 1 w 92"/>
                  <a:gd name="T21" fmla="*/ 1 h 18"/>
                  <a:gd name="T22" fmla="*/ 1 w 92"/>
                  <a:gd name="T23" fmla="*/ 1 h 18"/>
                  <a:gd name="T24" fmla="*/ 1 w 92"/>
                  <a:gd name="T25" fmla="*/ 1 h 18"/>
                  <a:gd name="T26" fmla="*/ 1 w 92"/>
                  <a:gd name="T27" fmla="*/ 1 h 18"/>
                  <a:gd name="T28" fmla="*/ 1 w 92"/>
                  <a:gd name="T29" fmla="*/ 1 h 18"/>
                  <a:gd name="T30" fmla="*/ 1 w 92"/>
                  <a:gd name="T31" fmla="*/ 1 h 18"/>
                  <a:gd name="T32" fmla="*/ 1 w 92"/>
                  <a:gd name="T33" fmla="*/ 1 h 1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92" h="18">
                    <a:moveTo>
                      <a:pt x="92" y="13"/>
                    </a:moveTo>
                    <a:lnTo>
                      <a:pt x="89" y="15"/>
                    </a:lnTo>
                    <a:lnTo>
                      <a:pt x="80" y="18"/>
                    </a:lnTo>
                    <a:lnTo>
                      <a:pt x="67" y="18"/>
                    </a:lnTo>
                    <a:lnTo>
                      <a:pt x="52" y="16"/>
                    </a:lnTo>
                    <a:lnTo>
                      <a:pt x="36" y="14"/>
                    </a:lnTo>
                    <a:lnTo>
                      <a:pt x="21" y="11"/>
                    </a:lnTo>
                    <a:lnTo>
                      <a:pt x="8" y="6"/>
                    </a:lnTo>
                    <a:lnTo>
                      <a:pt x="0" y="0"/>
                    </a:lnTo>
                    <a:lnTo>
                      <a:pt x="7" y="0"/>
                    </a:lnTo>
                    <a:lnTo>
                      <a:pt x="19" y="1"/>
                    </a:lnTo>
                    <a:lnTo>
                      <a:pt x="34" y="3"/>
                    </a:lnTo>
                    <a:lnTo>
                      <a:pt x="50" y="5"/>
                    </a:lnTo>
                    <a:lnTo>
                      <a:pt x="66" y="6"/>
                    </a:lnTo>
                    <a:lnTo>
                      <a:pt x="80" y="8"/>
                    </a:lnTo>
                    <a:lnTo>
                      <a:pt x="89" y="11"/>
                    </a:lnTo>
                    <a:lnTo>
                      <a:pt x="92" y="1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89" name="Freeform 145"/>
              <p:cNvSpPr>
                <a:spLocks/>
              </p:cNvSpPr>
              <p:nvPr/>
            </p:nvSpPr>
            <p:spPr bwMode="auto">
              <a:xfrm>
                <a:off x="132" y="476"/>
                <a:ext cx="42" cy="5"/>
              </a:xfrm>
              <a:custGeom>
                <a:avLst/>
                <a:gdLst>
                  <a:gd name="T0" fmla="*/ 1 w 83"/>
                  <a:gd name="T1" fmla="*/ 0 h 11"/>
                  <a:gd name="T2" fmla="*/ 1 w 83"/>
                  <a:gd name="T3" fmla="*/ 0 h 11"/>
                  <a:gd name="T4" fmla="*/ 1 w 83"/>
                  <a:gd name="T5" fmla="*/ 0 h 11"/>
                  <a:gd name="T6" fmla="*/ 1 w 83"/>
                  <a:gd name="T7" fmla="*/ 0 h 11"/>
                  <a:gd name="T8" fmla="*/ 1 w 83"/>
                  <a:gd name="T9" fmla="*/ 0 h 11"/>
                  <a:gd name="T10" fmla="*/ 1 w 83"/>
                  <a:gd name="T11" fmla="*/ 0 h 11"/>
                  <a:gd name="T12" fmla="*/ 1 w 83"/>
                  <a:gd name="T13" fmla="*/ 0 h 11"/>
                  <a:gd name="T14" fmla="*/ 1 w 83"/>
                  <a:gd name="T15" fmla="*/ 0 h 11"/>
                  <a:gd name="T16" fmla="*/ 0 w 83"/>
                  <a:gd name="T17" fmla="*/ 0 h 11"/>
                  <a:gd name="T18" fmla="*/ 1 w 83"/>
                  <a:gd name="T19" fmla="*/ 0 h 11"/>
                  <a:gd name="T20" fmla="*/ 1 w 83"/>
                  <a:gd name="T21" fmla="*/ 0 h 11"/>
                  <a:gd name="T22" fmla="*/ 1 w 83"/>
                  <a:gd name="T23" fmla="*/ 0 h 11"/>
                  <a:gd name="T24" fmla="*/ 1 w 83"/>
                  <a:gd name="T25" fmla="*/ 0 h 11"/>
                  <a:gd name="T26" fmla="*/ 1 w 83"/>
                  <a:gd name="T27" fmla="*/ 0 h 11"/>
                  <a:gd name="T28" fmla="*/ 1 w 83"/>
                  <a:gd name="T29" fmla="*/ 0 h 11"/>
                  <a:gd name="T30" fmla="*/ 1 w 83"/>
                  <a:gd name="T31" fmla="*/ 0 h 11"/>
                  <a:gd name="T32" fmla="*/ 1 w 83"/>
                  <a:gd name="T33" fmla="*/ 0 h 1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83" h="11">
                    <a:moveTo>
                      <a:pt x="83" y="4"/>
                    </a:moveTo>
                    <a:lnTo>
                      <a:pt x="79" y="6"/>
                    </a:lnTo>
                    <a:lnTo>
                      <a:pt x="72" y="8"/>
                    </a:lnTo>
                    <a:lnTo>
                      <a:pt x="61" y="11"/>
                    </a:lnTo>
                    <a:lnTo>
                      <a:pt x="48" y="11"/>
                    </a:lnTo>
                    <a:lnTo>
                      <a:pt x="34" y="11"/>
                    </a:lnTo>
                    <a:lnTo>
                      <a:pt x="21" y="10"/>
                    </a:lnTo>
                    <a:lnTo>
                      <a:pt x="9" y="6"/>
                    </a:lnTo>
                    <a:lnTo>
                      <a:pt x="0" y="1"/>
                    </a:lnTo>
                    <a:lnTo>
                      <a:pt x="8" y="1"/>
                    </a:lnTo>
                    <a:lnTo>
                      <a:pt x="19" y="1"/>
                    </a:lnTo>
                    <a:lnTo>
                      <a:pt x="32" y="1"/>
                    </a:lnTo>
                    <a:lnTo>
                      <a:pt x="47" y="0"/>
                    </a:lnTo>
                    <a:lnTo>
                      <a:pt x="61" y="0"/>
                    </a:lnTo>
                    <a:lnTo>
                      <a:pt x="72" y="0"/>
                    </a:lnTo>
                    <a:lnTo>
                      <a:pt x="79" y="1"/>
                    </a:lnTo>
                    <a:lnTo>
                      <a:pt x="83" y="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90" name="Freeform 146"/>
              <p:cNvSpPr>
                <a:spLocks/>
              </p:cNvSpPr>
              <p:nvPr/>
            </p:nvSpPr>
            <p:spPr bwMode="auto">
              <a:xfrm>
                <a:off x="132" y="459"/>
                <a:ext cx="34" cy="5"/>
              </a:xfrm>
              <a:custGeom>
                <a:avLst/>
                <a:gdLst>
                  <a:gd name="T0" fmla="*/ 1 w 68"/>
                  <a:gd name="T1" fmla="*/ 1 h 9"/>
                  <a:gd name="T2" fmla="*/ 1 w 68"/>
                  <a:gd name="T3" fmla="*/ 1 h 9"/>
                  <a:gd name="T4" fmla="*/ 1 w 68"/>
                  <a:gd name="T5" fmla="*/ 1 h 9"/>
                  <a:gd name="T6" fmla="*/ 1 w 68"/>
                  <a:gd name="T7" fmla="*/ 1 h 9"/>
                  <a:gd name="T8" fmla="*/ 1 w 68"/>
                  <a:gd name="T9" fmla="*/ 1 h 9"/>
                  <a:gd name="T10" fmla="*/ 1 w 68"/>
                  <a:gd name="T11" fmla="*/ 1 h 9"/>
                  <a:gd name="T12" fmla="*/ 1 w 68"/>
                  <a:gd name="T13" fmla="*/ 1 h 9"/>
                  <a:gd name="T14" fmla="*/ 1 w 68"/>
                  <a:gd name="T15" fmla="*/ 1 h 9"/>
                  <a:gd name="T16" fmla="*/ 0 w 68"/>
                  <a:gd name="T17" fmla="*/ 0 h 9"/>
                  <a:gd name="T18" fmla="*/ 1 w 68"/>
                  <a:gd name="T19" fmla="*/ 0 h 9"/>
                  <a:gd name="T20" fmla="*/ 1 w 68"/>
                  <a:gd name="T21" fmla="*/ 0 h 9"/>
                  <a:gd name="T22" fmla="*/ 1 w 68"/>
                  <a:gd name="T23" fmla="*/ 1 h 9"/>
                  <a:gd name="T24" fmla="*/ 1 w 68"/>
                  <a:gd name="T25" fmla="*/ 1 h 9"/>
                  <a:gd name="T26" fmla="*/ 1 w 68"/>
                  <a:gd name="T27" fmla="*/ 1 h 9"/>
                  <a:gd name="T28" fmla="*/ 1 w 68"/>
                  <a:gd name="T29" fmla="*/ 1 h 9"/>
                  <a:gd name="T30" fmla="*/ 1 w 68"/>
                  <a:gd name="T31" fmla="*/ 1 h 9"/>
                  <a:gd name="T32" fmla="*/ 1 w 68"/>
                  <a:gd name="T33" fmla="*/ 1 h 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68" h="9">
                    <a:moveTo>
                      <a:pt x="68" y="6"/>
                    </a:moveTo>
                    <a:lnTo>
                      <a:pt x="65" y="8"/>
                    </a:lnTo>
                    <a:lnTo>
                      <a:pt x="57" y="9"/>
                    </a:lnTo>
                    <a:lnTo>
                      <a:pt x="47" y="9"/>
                    </a:lnTo>
                    <a:lnTo>
                      <a:pt x="35" y="9"/>
                    </a:lnTo>
                    <a:lnTo>
                      <a:pt x="23" y="8"/>
                    </a:lnTo>
                    <a:lnTo>
                      <a:pt x="12" y="6"/>
                    </a:lnTo>
                    <a:lnTo>
                      <a:pt x="4" y="3"/>
                    </a:lnTo>
                    <a:lnTo>
                      <a:pt x="0" y="0"/>
                    </a:lnTo>
                    <a:lnTo>
                      <a:pt x="7" y="0"/>
                    </a:lnTo>
                    <a:lnTo>
                      <a:pt x="15" y="0"/>
                    </a:lnTo>
                    <a:lnTo>
                      <a:pt x="25" y="1"/>
                    </a:lnTo>
                    <a:lnTo>
                      <a:pt x="37" y="1"/>
                    </a:lnTo>
                    <a:lnTo>
                      <a:pt x="47" y="1"/>
                    </a:lnTo>
                    <a:lnTo>
                      <a:pt x="57" y="2"/>
                    </a:lnTo>
                    <a:lnTo>
                      <a:pt x="64" y="3"/>
                    </a:lnTo>
                    <a:lnTo>
                      <a:pt x="68" y="6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91" name="Freeform 147"/>
              <p:cNvSpPr>
                <a:spLocks/>
              </p:cNvSpPr>
              <p:nvPr/>
            </p:nvSpPr>
            <p:spPr bwMode="auto">
              <a:xfrm>
                <a:off x="133" y="448"/>
                <a:ext cx="21" cy="6"/>
              </a:xfrm>
              <a:custGeom>
                <a:avLst/>
                <a:gdLst>
                  <a:gd name="T0" fmla="*/ 0 w 43"/>
                  <a:gd name="T1" fmla="*/ 1 h 10"/>
                  <a:gd name="T2" fmla="*/ 0 w 43"/>
                  <a:gd name="T3" fmla="*/ 1 h 10"/>
                  <a:gd name="T4" fmla="*/ 0 w 43"/>
                  <a:gd name="T5" fmla="*/ 1 h 10"/>
                  <a:gd name="T6" fmla="*/ 0 w 43"/>
                  <a:gd name="T7" fmla="*/ 1 h 10"/>
                  <a:gd name="T8" fmla="*/ 0 w 43"/>
                  <a:gd name="T9" fmla="*/ 1 h 10"/>
                  <a:gd name="T10" fmla="*/ 0 w 43"/>
                  <a:gd name="T11" fmla="*/ 1 h 10"/>
                  <a:gd name="T12" fmla="*/ 0 w 43"/>
                  <a:gd name="T13" fmla="*/ 1 h 10"/>
                  <a:gd name="T14" fmla="*/ 0 w 43"/>
                  <a:gd name="T15" fmla="*/ 1 h 10"/>
                  <a:gd name="T16" fmla="*/ 0 w 43"/>
                  <a:gd name="T17" fmla="*/ 1 h 10"/>
                  <a:gd name="T18" fmla="*/ 0 w 43"/>
                  <a:gd name="T19" fmla="*/ 1 h 10"/>
                  <a:gd name="T20" fmla="*/ 0 w 43"/>
                  <a:gd name="T21" fmla="*/ 1 h 10"/>
                  <a:gd name="T22" fmla="*/ 0 w 43"/>
                  <a:gd name="T23" fmla="*/ 1 h 10"/>
                  <a:gd name="T24" fmla="*/ 0 w 43"/>
                  <a:gd name="T25" fmla="*/ 1 h 10"/>
                  <a:gd name="T26" fmla="*/ 0 w 43"/>
                  <a:gd name="T27" fmla="*/ 1 h 10"/>
                  <a:gd name="T28" fmla="*/ 0 w 43"/>
                  <a:gd name="T29" fmla="*/ 0 h 10"/>
                  <a:gd name="T30" fmla="*/ 0 w 43"/>
                  <a:gd name="T31" fmla="*/ 0 h 10"/>
                  <a:gd name="T32" fmla="*/ 0 w 43"/>
                  <a:gd name="T33" fmla="*/ 1 h 1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3" h="10">
                    <a:moveTo>
                      <a:pt x="43" y="2"/>
                    </a:moveTo>
                    <a:lnTo>
                      <a:pt x="41" y="5"/>
                    </a:lnTo>
                    <a:lnTo>
                      <a:pt x="37" y="7"/>
                    </a:lnTo>
                    <a:lnTo>
                      <a:pt x="31" y="8"/>
                    </a:lnTo>
                    <a:lnTo>
                      <a:pt x="24" y="10"/>
                    </a:lnTo>
                    <a:lnTo>
                      <a:pt x="16" y="10"/>
                    </a:lnTo>
                    <a:lnTo>
                      <a:pt x="9" y="10"/>
                    </a:lnTo>
                    <a:lnTo>
                      <a:pt x="3" y="9"/>
                    </a:lnTo>
                    <a:lnTo>
                      <a:pt x="0" y="6"/>
                    </a:lnTo>
                    <a:lnTo>
                      <a:pt x="6" y="7"/>
                    </a:lnTo>
                    <a:lnTo>
                      <a:pt x="12" y="7"/>
                    </a:lnTo>
                    <a:lnTo>
                      <a:pt x="20" y="5"/>
                    </a:lnTo>
                    <a:lnTo>
                      <a:pt x="27" y="2"/>
                    </a:lnTo>
                    <a:lnTo>
                      <a:pt x="32" y="1"/>
                    </a:lnTo>
                    <a:lnTo>
                      <a:pt x="38" y="0"/>
                    </a:lnTo>
                    <a:lnTo>
                      <a:pt x="41" y="0"/>
                    </a:lnTo>
                    <a:lnTo>
                      <a:pt x="43" y="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92" name="Freeform 148"/>
              <p:cNvSpPr>
                <a:spLocks/>
              </p:cNvSpPr>
              <p:nvPr/>
            </p:nvSpPr>
            <p:spPr bwMode="auto">
              <a:xfrm>
                <a:off x="167" y="544"/>
                <a:ext cx="21" cy="8"/>
              </a:xfrm>
              <a:custGeom>
                <a:avLst/>
                <a:gdLst>
                  <a:gd name="T0" fmla="*/ 0 w 41"/>
                  <a:gd name="T1" fmla="*/ 0 h 16"/>
                  <a:gd name="T2" fmla="*/ 1 w 41"/>
                  <a:gd name="T3" fmla="*/ 0 h 16"/>
                  <a:gd name="T4" fmla="*/ 1 w 41"/>
                  <a:gd name="T5" fmla="*/ 1 h 16"/>
                  <a:gd name="T6" fmla="*/ 1 w 41"/>
                  <a:gd name="T7" fmla="*/ 1 h 16"/>
                  <a:gd name="T8" fmla="*/ 1 w 41"/>
                  <a:gd name="T9" fmla="*/ 1 h 16"/>
                  <a:gd name="T10" fmla="*/ 1 w 41"/>
                  <a:gd name="T11" fmla="*/ 1 h 16"/>
                  <a:gd name="T12" fmla="*/ 1 w 41"/>
                  <a:gd name="T13" fmla="*/ 1 h 16"/>
                  <a:gd name="T14" fmla="*/ 1 w 41"/>
                  <a:gd name="T15" fmla="*/ 1 h 16"/>
                  <a:gd name="T16" fmla="*/ 1 w 41"/>
                  <a:gd name="T17" fmla="*/ 1 h 16"/>
                  <a:gd name="T18" fmla="*/ 1 w 41"/>
                  <a:gd name="T19" fmla="*/ 1 h 16"/>
                  <a:gd name="T20" fmla="*/ 1 w 41"/>
                  <a:gd name="T21" fmla="*/ 1 h 16"/>
                  <a:gd name="T22" fmla="*/ 1 w 41"/>
                  <a:gd name="T23" fmla="*/ 1 h 16"/>
                  <a:gd name="T24" fmla="*/ 1 w 41"/>
                  <a:gd name="T25" fmla="*/ 1 h 16"/>
                  <a:gd name="T26" fmla="*/ 1 w 41"/>
                  <a:gd name="T27" fmla="*/ 1 h 16"/>
                  <a:gd name="T28" fmla="*/ 1 w 41"/>
                  <a:gd name="T29" fmla="*/ 1 h 16"/>
                  <a:gd name="T30" fmla="*/ 1 w 41"/>
                  <a:gd name="T31" fmla="*/ 1 h 16"/>
                  <a:gd name="T32" fmla="*/ 0 w 41"/>
                  <a:gd name="T33" fmla="*/ 0 h 1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1" h="16">
                    <a:moveTo>
                      <a:pt x="0" y="0"/>
                    </a:moveTo>
                    <a:lnTo>
                      <a:pt x="3" y="0"/>
                    </a:lnTo>
                    <a:lnTo>
                      <a:pt x="9" y="1"/>
                    </a:lnTo>
                    <a:lnTo>
                      <a:pt x="16" y="2"/>
                    </a:lnTo>
                    <a:lnTo>
                      <a:pt x="24" y="4"/>
                    </a:lnTo>
                    <a:lnTo>
                      <a:pt x="31" y="6"/>
                    </a:lnTo>
                    <a:lnTo>
                      <a:pt x="37" y="7"/>
                    </a:lnTo>
                    <a:lnTo>
                      <a:pt x="40" y="11"/>
                    </a:lnTo>
                    <a:lnTo>
                      <a:pt x="41" y="14"/>
                    </a:lnTo>
                    <a:lnTo>
                      <a:pt x="39" y="16"/>
                    </a:lnTo>
                    <a:lnTo>
                      <a:pt x="35" y="16"/>
                    </a:lnTo>
                    <a:lnTo>
                      <a:pt x="28" y="15"/>
                    </a:lnTo>
                    <a:lnTo>
                      <a:pt x="22" y="12"/>
                    </a:lnTo>
                    <a:lnTo>
                      <a:pt x="15" y="8"/>
                    </a:lnTo>
                    <a:lnTo>
                      <a:pt x="9" y="5"/>
                    </a:lnTo>
                    <a:lnTo>
                      <a:pt x="3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93" name="Freeform 149"/>
              <p:cNvSpPr>
                <a:spLocks/>
              </p:cNvSpPr>
              <p:nvPr/>
            </p:nvSpPr>
            <p:spPr bwMode="auto">
              <a:xfrm>
                <a:off x="165" y="542"/>
                <a:ext cx="4" cy="20"/>
              </a:xfrm>
              <a:custGeom>
                <a:avLst/>
                <a:gdLst>
                  <a:gd name="T0" fmla="*/ 1 w 8"/>
                  <a:gd name="T1" fmla="*/ 0 h 39"/>
                  <a:gd name="T2" fmla="*/ 1 w 8"/>
                  <a:gd name="T3" fmla="*/ 1 h 39"/>
                  <a:gd name="T4" fmla="*/ 0 w 8"/>
                  <a:gd name="T5" fmla="*/ 1 h 39"/>
                  <a:gd name="T6" fmla="*/ 0 w 8"/>
                  <a:gd name="T7" fmla="*/ 1 h 39"/>
                  <a:gd name="T8" fmla="*/ 1 w 8"/>
                  <a:gd name="T9" fmla="*/ 1 h 39"/>
                  <a:gd name="T10" fmla="*/ 1 w 8"/>
                  <a:gd name="T11" fmla="*/ 1 h 39"/>
                  <a:gd name="T12" fmla="*/ 1 w 8"/>
                  <a:gd name="T13" fmla="*/ 1 h 39"/>
                  <a:gd name="T14" fmla="*/ 1 w 8"/>
                  <a:gd name="T15" fmla="*/ 1 h 39"/>
                  <a:gd name="T16" fmla="*/ 1 w 8"/>
                  <a:gd name="T17" fmla="*/ 0 h 39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8" h="39">
                    <a:moveTo>
                      <a:pt x="1" y="0"/>
                    </a:moveTo>
                    <a:lnTo>
                      <a:pt x="1" y="7"/>
                    </a:lnTo>
                    <a:lnTo>
                      <a:pt x="0" y="21"/>
                    </a:lnTo>
                    <a:lnTo>
                      <a:pt x="0" y="33"/>
                    </a:lnTo>
                    <a:lnTo>
                      <a:pt x="4" y="39"/>
                    </a:lnTo>
                    <a:lnTo>
                      <a:pt x="8" y="34"/>
                    </a:lnTo>
                    <a:lnTo>
                      <a:pt x="6" y="23"/>
                    </a:lnTo>
                    <a:lnTo>
                      <a:pt x="3" y="9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94" name="Freeform 150"/>
              <p:cNvSpPr>
                <a:spLocks/>
              </p:cNvSpPr>
              <p:nvPr/>
            </p:nvSpPr>
            <p:spPr bwMode="auto">
              <a:xfrm>
                <a:off x="173" y="548"/>
                <a:ext cx="12" cy="17"/>
              </a:xfrm>
              <a:custGeom>
                <a:avLst/>
                <a:gdLst>
                  <a:gd name="T0" fmla="*/ 0 w 25"/>
                  <a:gd name="T1" fmla="*/ 0 h 34"/>
                  <a:gd name="T2" fmla="*/ 0 w 25"/>
                  <a:gd name="T3" fmla="*/ 1 h 34"/>
                  <a:gd name="T4" fmla="*/ 0 w 25"/>
                  <a:gd name="T5" fmla="*/ 1 h 34"/>
                  <a:gd name="T6" fmla="*/ 0 w 25"/>
                  <a:gd name="T7" fmla="*/ 1 h 34"/>
                  <a:gd name="T8" fmla="*/ 0 w 25"/>
                  <a:gd name="T9" fmla="*/ 1 h 34"/>
                  <a:gd name="T10" fmla="*/ 0 w 25"/>
                  <a:gd name="T11" fmla="*/ 1 h 34"/>
                  <a:gd name="T12" fmla="*/ 0 w 25"/>
                  <a:gd name="T13" fmla="*/ 1 h 34"/>
                  <a:gd name="T14" fmla="*/ 0 w 25"/>
                  <a:gd name="T15" fmla="*/ 1 h 34"/>
                  <a:gd name="T16" fmla="*/ 0 w 25"/>
                  <a:gd name="T17" fmla="*/ 0 h 3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5" h="34">
                    <a:moveTo>
                      <a:pt x="0" y="0"/>
                    </a:moveTo>
                    <a:lnTo>
                      <a:pt x="4" y="7"/>
                    </a:lnTo>
                    <a:lnTo>
                      <a:pt x="11" y="20"/>
                    </a:lnTo>
                    <a:lnTo>
                      <a:pt x="17" y="30"/>
                    </a:lnTo>
                    <a:lnTo>
                      <a:pt x="24" y="34"/>
                    </a:lnTo>
                    <a:lnTo>
                      <a:pt x="25" y="28"/>
                    </a:lnTo>
                    <a:lnTo>
                      <a:pt x="18" y="18"/>
                    </a:lnTo>
                    <a:lnTo>
                      <a:pt x="7" y="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95" name="Freeform 151"/>
              <p:cNvSpPr>
                <a:spLocks/>
              </p:cNvSpPr>
              <p:nvPr/>
            </p:nvSpPr>
            <p:spPr bwMode="auto">
              <a:xfrm>
                <a:off x="109" y="450"/>
                <a:ext cx="26" cy="6"/>
              </a:xfrm>
              <a:custGeom>
                <a:avLst/>
                <a:gdLst>
                  <a:gd name="T0" fmla="*/ 1 w 52"/>
                  <a:gd name="T1" fmla="*/ 1 h 12"/>
                  <a:gd name="T2" fmla="*/ 1 w 52"/>
                  <a:gd name="T3" fmla="*/ 1 h 12"/>
                  <a:gd name="T4" fmla="*/ 1 w 52"/>
                  <a:gd name="T5" fmla="*/ 1 h 12"/>
                  <a:gd name="T6" fmla="*/ 1 w 52"/>
                  <a:gd name="T7" fmla="*/ 1 h 12"/>
                  <a:gd name="T8" fmla="*/ 1 w 52"/>
                  <a:gd name="T9" fmla="*/ 1 h 12"/>
                  <a:gd name="T10" fmla="*/ 1 w 52"/>
                  <a:gd name="T11" fmla="*/ 1 h 12"/>
                  <a:gd name="T12" fmla="*/ 1 w 52"/>
                  <a:gd name="T13" fmla="*/ 1 h 12"/>
                  <a:gd name="T14" fmla="*/ 1 w 52"/>
                  <a:gd name="T15" fmla="*/ 1 h 12"/>
                  <a:gd name="T16" fmla="*/ 0 w 52"/>
                  <a:gd name="T17" fmla="*/ 1 h 12"/>
                  <a:gd name="T18" fmla="*/ 1 w 52"/>
                  <a:gd name="T19" fmla="*/ 1 h 12"/>
                  <a:gd name="T20" fmla="*/ 1 w 52"/>
                  <a:gd name="T21" fmla="*/ 0 h 12"/>
                  <a:gd name="T22" fmla="*/ 1 w 52"/>
                  <a:gd name="T23" fmla="*/ 0 h 12"/>
                  <a:gd name="T24" fmla="*/ 1 w 52"/>
                  <a:gd name="T25" fmla="*/ 0 h 12"/>
                  <a:gd name="T26" fmla="*/ 1 w 52"/>
                  <a:gd name="T27" fmla="*/ 1 h 12"/>
                  <a:gd name="T28" fmla="*/ 1 w 52"/>
                  <a:gd name="T29" fmla="*/ 1 h 12"/>
                  <a:gd name="T30" fmla="*/ 1 w 52"/>
                  <a:gd name="T31" fmla="*/ 1 h 12"/>
                  <a:gd name="T32" fmla="*/ 1 w 52"/>
                  <a:gd name="T33" fmla="*/ 1 h 1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2" h="12">
                    <a:moveTo>
                      <a:pt x="52" y="3"/>
                    </a:moveTo>
                    <a:lnTo>
                      <a:pt x="46" y="6"/>
                    </a:lnTo>
                    <a:lnTo>
                      <a:pt x="39" y="8"/>
                    </a:lnTo>
                    <a:lnTo>
                      <a:pt x="31" y="11"/>
                    </a:lnTo>
                    <a:lnTo>
                      <a:pt x="23" y="12"/>
                    </a:lnTo>
                    <a:lnTo>
                      <a:pt x="14" y="12"/>
                    </a:lnTo>
                    <a:lnTo>
                      <a:pt x="7" y="11"/>
                    </a:lnTo>
                    <a:lnTo>
                      <a:pt x="2" y="8"/>
                    </a:lnTo>
                    <a:lnTo>
                      <a:pt x="0" y="5"/>
                    </a:lnTo>
                    <a:lnTo>
                      <a:pt x="1" y="2"/>
                    </a:lnTo>
                    <a:lnTo>
                      <a:pt x="6" y="0"/>
                    </a:lnTo>
                    <a:lnTo>
                      <a:pt x="11" y="0"/>
                    </a:lnTo>
                    <a:lnTo>
                      <a:pt x="21" y="0"/>
                    </a:lnTo>
                    <a:lnTo>
                      <a:pt x="29" y="2"/>
                    </a:lnTo>
                    <a:lnTo>
                      <a:pt x="38" y="2"/>
                    </a:lnTo>
                    <a:lnTo>
                      <a:pt x="46" y="3"/>
                    </a:lnTo>
                    <a:lnTo>
                      <a:pt x="52" y="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96" name="Freeform 152"/>
              <p:cNvSpPr>
                <a:spLocks/>
              </p:cNvSpPr>
              <p:nvPr/>
            </p:nvSpPr>
            <p:spPr bwMode="auto">
              <a:xfrm>
                <a:off x="115" y="431"/>
                <a:ext cx="25" cy="10"/>
              </a:xfrm>
              <a:custGeom>
                <a:avLst/>
                <a:gdLst>
                  <a:gd name="T0" fmla="*/ 1 w 50"/>
                  <a:gd name="T1" fmla="*/ 0 h 21"/>
                  <a:gd name="T2" fmla="*/ 1 w 50"/>
                  <a:gd name="T3" fmla="*/ 0 h 21"/>
                  <a:gd name="T4" fmla="*/ 1 w 50"/>
                  <a:gd name="T5" fmla="*/ 0 h 21"/>
                  <a:gd name="T6" fmla="*/ 1 w 50"/>
                  <a:gd name="T7" fmla="*/ 0 h 21"/>
                  <a:gd name="T8" fmla="*/ 1 w 50"/>
                  <a:gd name="T9" fmla="*/ 0 h 21"/>
                  <a:gd name="T10" fmla="*/ 1 w 50"/>
                  <a:gd name="T11" fmla="*/ 0 h 21"/>
                  <a:gd name="T12" fmla="*/ 1 w 50"/>
                  <a:gd name="T13" fmla="*/ 0 h 21"/>
                  <a:gd name="T14" fmla="*/ 1 w 50"/>
                  <a:gd name="T15" fmla="*/ 0 h 21"/>
                  <a:gd name="T16" fmla="*/ 0 w 50"/>
                  <a:gd name="T17" fmla="*/ 0 h 21"/>
                  <a:gd name="T18" fmla="*/ 1 w 50"/>
                  <a:gd name="T19" fmla="*/ 0 h 21"/>
                  <a:gd name="T20" fmla="*/ 1 w 50"/>
                  <a:gd name="T21" fmla="*/ 0 h 21"/>
                  <a:gd name="T22" fmla="*/ 1 w 50"/>
                  <a:gd name="T23" fmla="*/ 0 h 21"/>
                  <a:gd name="T24" fmla="*/ 1 w 50"/>
                  <a:gd name="T25" fmla="*/ 0 h 21"/>
                  <a:gd name="T26" fmla="*/ 1 w 50"/>
                  <a:gd name="T27" fmla="*/ 0 h 21"/>
                  <a:gd name="T28" fmla="*/ 1 w 50"/>
                  <a:gd name="T29" fmla="*/ 0 h 21"/>
                  <a:gd name="T30" fmla="*/ 1 w 50"/>
                  <a:gd name="T31" fmla="*/ 0 h 21"/>
                  <a:gd name="T32" fmla="*/ 1 w 50"/>
                  <a:gd name="T33" fmla="*/ 0 h 2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0" h="21">
                    <a:moveTo>
                      <a:pt x="50" y="21"/>
                    </a:moveTo>
                    <a:lnTo>
                      <a:pt x="45" y="21"/>
                    </a:lnTo>
                    <a:lnTo>
                      <a:pt x="37" y="20"/>
                    </a:lnTo>
                    <a:lnTo>
                      <a:pt x="29" y="18"/>
                    </a:lnTo>
                    <a:lnTo>
                      <a:pt x="21" y="15"/>
                    </a:lnTo>
                    <a:lnTo>
                      <a:pt x="13" y="13"/>
                    </a:lnTo>
                    <a:lnTo>
                      <a:pt x="6" y="9"/>
                    </a:lnTo>
                    <a:lnTo>
                      <a:pt x="1" y="6"/>
                    </a:lnTo>
                    <a:lnTo>
                      <a:pt x="0" y="3"/>
                    </a:lnTo>
                    <a:lnTo>
                      <a:pt x="3" y="0"/>
                    </a:lnTo>
                    <a:lnTo>
                      <a:pt x="7" y="0"/>
                    </a:lnTo>
                    <a:lnTo>
                      <a:pt x="14" y="3"/>
                    </a:lnTo>
                    <a:lnTo>
                      <a:pt x="23" y="6"/>
                    </a:lnTo>
                    <a:lnTo>
                      <a:pt x="31" y="11"/>
                    </a:lnTo>
                    <a:lnTo>
                      <a:pt x="39" y="15"/>
                    </a:lnTo>
                    <a:lnTo>
                      <a:pt x="46" y="19"/>
                    </a:lnTo>
                    <a:lnTo>
                      <a:pt x="50" y="2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97" name="Freeform 153"/>
              <p:cNvSpPr>
                <a:spLocks/>
              </p:cNvSpPr>
              <p:nvPr/>
            </p:nvSpPr>
            <p:spPr bwMode="auto">
              <a:xfrm>
                <a:off x="109" y="459"/>
                <a:ext cx="24" cy="6"/>
              </a:xfrm>
              <a:custGeom>
                <a:avLst/>
                <a:gdLst>
                  <a:gd name="T0" fmla="*/ 1 w 47"/>
                  <a:gd name="T1" fmla="*/ 0 h 11"/>
                  <a:gd name="T2" fmla="*/ 1 w 47"/>
                  <a:gd name="T3" fmla="*/ 1 h 11"/>
                  <a:gd name="T4" fmla="*/ 1 w 47"/>
                  <a:gd name="T5" fmla="*/ 1 h 11"/>
                  <a:gd name="T6" fmla="*/ 1 w 47"/>
                  <a:gd name="T7" fmla="*/ 1 h 11"/>
                  <a:gd name="T8" fmla="*/ 1 w 47"/>
                  <a:gd name="T9" fmla="*/ 1 h 11"/>
                  <a:gd name="T10" fmla="*/ 1 w 47"/>
                  <a:gd name="T11" fmla="*/ 1 h 11"/>
                  <a:gd name="T12" fmla="*/ 1 w 47"/>
                  <a:gd name="T13" fmla="*/ 1 h 11"/>
                  <a:gd name="T14" fmla="*/ 1 w 47"/>
                  <a:gd name="T15" fmla="*/ 1 h 11"/>
                  <a:gd name="T16" fmla="*/ 0 w 47"/>
                  <a:gd name="T17" fmla="*/ 1 h 11"/>
                  <a:gd name="T18" fmla="*/ 0 w 47"/>
                  <a:gd name="T19" fmla="*/ 1 h 11"/>
                  <a:gd name="T20" fmla="*/ 1 w 47"/>
                  <a:gd name="T21" fmla="*/ 1 h 11"/>
                  <a:gd name="T22" fmla="*/ 1 w 47"/>
                  <a:gd name="T23" fmla="*/ 1 h 11"/>
                  <a:gd name="T24" fmla="*/ 1 w 47"/>
                  <a:gd name="T25" fmla="*/ 1 h 11"/>
                  <a:gd name="T26" fmla="*/ 1 w 47"/>
                  <a:gd name="T27" fmla="*/ 1 h 11"/>
                  <a:gd name="T28" fmla="*/ 1 w 47"/>
                  <a:gd name="T29" fmla="*/ 1 h 11"/>
                  <a:gd name="T30" fmla="*/ 1 w 47"/>
                  <a:gd name="T31" fmla="*/ 1 h 11"/>
                  <a:gd name="T32" fmla="*/ 1 w 47"/>
                  <a:gd name="T33" fmla="*/ 0 h 1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7" h="11">
                    <a:moveTo>
                      <a:pt x="47" y="0"/>
                    </a:moveTo>
                    <a:lnTo>
                      <a:pt x="45" y="3"/>
                    </a:lnTo>
                    <a:lnTo>
                      <a:pt x="40" y="7"/>
                    </a:lnTo>
                    <a:lnTo>
                      <a:pt x="33" y="9"/>
                    </a:lnTo>
                    <a:lnTo>
                      <a:pt x="25" y="11"/>
                    </a:lnTo>
                    <a:lnTo>
                      <a:pt x="17" y="11"/>
                    </a:lnTo>
                    <a:lnTo>
                      <a:pt x="10" y="11"/>
                    </a:lnTo>
                    <a:lnTo>
                      <a:pt x="3" y="9"/>
                    </a:lnTo>
                    <a:lnTo>
                      <a:pt x="0" y="7"/>
                    </a:lnTo>
                    <a:lnTo>
                      <a:pt x="0" y="4"/>
                    </a:lnTo>
                    <a:lnTo>
                      <a:pt x="2" y="2"/>
                    </a:lnTo>
                    <a:lnTo>
                      <a:pt x="8" y="1"/>
                    </a:lnTo>
                    <a:lnTo>
                      <a:pt x="16" y="1"/>
                    </a:lnTo>
                    <a:lnTo>
                      <a:pt x="25" y="1"/>
                    </a:lnTo>
                    <a:lnTo>
                      <a:pt x="33" y="1"/>
                    </a:lnTo>
                    <a:lnTo>
                      <a:pt x="41" y="1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98" name="Freeform 154"/>
              <p:cNvSpPr>
                <a:spLocks/>
              </p:cNvSpPr>
              <p:nvPr/>
            </p:nvSpPr>
            <p:spPr bwMode="auto">
              <a:xfrm>
                <a:off x="108" y="468"/>
                <a:ext cx="25" cy="8"/>
              </a:xfrm>
              <a:custGeom>
                <a:avLst/>
                <a:gdLst>
                  <a:gd name="T0" fmla="*/ 0 w 51"/>
                  <a:gd name="T1" fmla="*/ 0 h 16"/>
                  <a:gd name="T2" fmla="*/ 0 w 51"/>
                  <a:gd name="T3" fmla="*/ 1 h 16"/>
                  <a:gd name="T4" fmla="*/ 0 w 51"/>
                  <a:gd name="T5" fmla="*/ 1 h 16"/>
                  <a:gd name="T6" fmla="*/ 0 w 51"/>
                  <a:gd name="T7" fmla="*/ 1 h 16"/>
                  <a:gd name="T8" fmla="*/ 0 w 51"/>
                  <a:gd name="T9" fmla="*/ 1 h 16"/>
                  <a:gd name="T10" fmla="*/ 0 w 51"/>
                  <a:gd name="T11" fmla="*/ 1 h 16"/>
                  <a:gd name="T12" fmla="*/ 0 w 51"/>
                  <a:gd name="T13" fmla="*/ 1 h 16"/>
                  <a:gd name="T14" fmla="*/ 0 w 51"/>
                  <a:gd name="T15" fmla="*/ 1 h 16"/>
                  <a:gd name="T16" fmla="*/ 0 w 51"/>
                  <a:gd name="T17" fmla="*/ 1 h 16"/>
                  <a:gd name="T18" fmla="*/ 0 w 51"/>
                  <a:gd name="T19" fmla="*/ 1 h 16"/>
                  <a:gd name="T20" fmla="*/ 0 w 51"/>
                  <a:gd name="T21" fmla="*/ 1 h 16"/>
                  <a:gd name="T22" fmla="*/ 0 w 51"/>
                  <a:gd name="T23" fmla="*/ 1 h 16"/>
                  <a:gd name="T24" fmla="*/ 0 w 51"/>
                  <a:gd name="T25" fmla="*/ 1 h 16"/>
                  <a:gd name="T26" fmla="*/ 0 w 51"/>
                  <a:gd name="T27" fmla="*/ 1 h 16"/>
                  <a:gd name="T28" fmla="*/ 0 w 51"/>
                  <a:gd name="T29" fmla="*/ 1 h 16"/>
                  <a:gd name="T30" fmla="*/ 0 w 51"/>
                  <a:gd name="T31" fmla="*/ 1 h 16"/>
                  <a:gd name="T32" fmla="*/ 0 w 51"/>
                  <a:gd name="T33" fmla="*/ 0 h 1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1" h="16">
                    <a:moveTo>
                      <a:pt x="51" y="0"/>
                    </a:moveTo>
                    <a:lnTo>
                      <a:pt x="48" y="5"/>
                    </a:lnTo>
                    <a:lnTo>
                      <a:pt x="42" y="8"/>
                    </a:lnTo>
                    <a:lnTo>
                      <a:pt x="35" y="12"/>
                    </a:lnTo>
                    <a:lnTo>
                      <a:pt x="26" y="14"/>
                    </a:lnTo>
                    <a:lnTo>
                      <a:pt x="18" y="15"/>
                    </a:lnTo>
                    <a:lnTo>
                      <a:pt x="10" y="16"/>
                    </a:lnTo>
                    <a:lnTo>
                      <a:pt x="4" y="15"/>
                    </a:lnTo>
                    <a:lnTo>
                      <a:pt x="0" y="13"/>
                    </a:lnTo>
                    <a:lnTo>
                      <a:pt x="0" y="11"/>
                    </a:lnTo>
                    <a:lnTo>
                      <a:pt x="4" y="9"/>
                    </a:lnTo>
                    <a:lnTo>
                      <a:pt x="10" y="7"/>
                    </a:lnTo>
                    <a:lnTo>
                      <a:pt x="16" y="6"/>
                    </a:lnTo>
                    <a:lnTo>
                      <a:pt x="26" y="6"/>
                    </a:lnTo>
                    <a:lnTo>
                      <a:pt x="35" y="4"/>
                    </a:lnTo>
                    <a:lnTo>
                      <a:pt x="43" y="2"/>
                    </a:lnTo>
                    <a:lnTo>
                      <a:pt x="51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99" name="Freeform 155"/>
              <p:cNvSpPr>
                <a:spLocks/>
              </p:cNvSpPr>
              <p:nvPr/>
            </p:nvSpPr>
            <p:spPr bwMode="auto">
              <a:xfrm>
                <a:off x="109" y="476"/>
                <a:ext cx="25" cy="10"/>
              </a:xfrm>
              <a:custGeom>
                <a:avLst/>
                <a:gdLst>
                  <a:gd name="T0" fmla="*/ 1 w 48"/>
                  <a:gd name="T1" fmla="*/ 0 h 21"/>
                  <a:gd name="T2" fmla="*/ 1 w 48"/>
                  <a:gd name="T3" fmla="*/ 0 h 21"/>
                  <a:gd name="T4" fmla="*/ 1 w 48"/>
                  <a:gd name="T5" fmla="*/ 0 h 21"/>
                  <a:gd name="T6" fmla="*/ 1 w 48"/>
                  <a:gd name="T7" fmla="*/ 0 h 21"/>
                  <a:gd name="T8" fmla="*/ 1 w 48"/>
                  <a:gd name="T9" fmla="*/ 0 h 21"/>
                  <a:gd name="T10" fmla="*/ 1 w 48"/>
                  <a:gd name="T11" fmla="*/ 0 h 21"/>
                  <a:gd name="T12" fmla="*/ 1 w 48"/>
                  <a:gd name="T13" fmla="*/ 0 h 21"/>
                  <a:gd name="T14" fmla="*/ 1 w 48"/>
                  <a:gd name="T15" fmla="*/ 0 h 21"/>
                  <a:gd name="T16" fmla="*/ 0 w 48"/>
                  <a:gd name="T17" fmla="*/ 0 h 21"/>
                  <a:gd name="T18" fmla="*/ 1 w 48"/>
                  <a:gd name="T19" fmla="*/ 0 h 21"/>
                  <a:gd name="T20" fmla="*/ 1 w 48"/>
                  <a:gd name="T21" fmla="*/ 0 h 21"/>
                  <a:gd name="T22" fmla="*/ 1 w 48"/>
                  <a:gd name="T23" fmla="*/ 0 h 21"/>
                  <a:gd name="T24" fmla="*/ 1 w 48"/>
                  <a:gd name="T25" fmla="*/ 0 h 21"/>
                  <a:gd name="T26" fmla="*/ 1 w 48"/>
                  <a:gd name="T27" fmla="*/ 0 h 21"/>
                  <a:gd name="T28" fmla="*/ 1 w 48"/>
                  <a:gd name="T29" fmla="*/ 0 h 21"/>
                  <a:gd name="T30" fmla="*/ 1 w 48"/>
                  <a:gd name="T31" fmla="*/ 0 h 21"/>
                  <a:gd name="T32" fmla="*/ 1 w 48"/>
                  <a:gd name="T33" fmla="*/ 0 h 2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8" h="21">
                    <a:moveTo>
                      <a:pt x="48" y="0"/>
                    </a:moveTo>
                    <a:lnTo>
                      <a:pt x="45" y="5"/>
                    </a:lnTo>
                    <a:lnTo>
                      <a:pt x="38" y="11"/>
                    </a:lnTo>
                    <a:lnTo>
                      <a:pt x="31" y="14"/>
                    </a:lnTo>
                    <a:lnTo>
                      <a:pt x="23" y="17"/>
                    </a:lnTo>
                    <a:lnTo>
                      <a:pt x="15" y="20"/>
                    </a:lnTo>
                    <a:lnTo>
                      <a:pt x="8" y="21"/>
                    </a:lnTo>
                    <a:lnTo>
                      <a:pt x="2" y="21"/>
                    </a:lnTo>
                    <a:lnTo>
                      <a:pt x="0" y="19"/>
                    </a:lnTo>
                    <a:lnTo>
                      <a:pt x="1" y="16"/>
                    </a:lnTo>
                    <a:lnTo>
                      <a:pt x="4" y="13"/>
                    </a:lnTo>
                    <a:lnTo>
                      <a:pt x="10" y="11"/>
                    </a:lnTo>
                    <a:lnTo>
                      <a:pt x="18" y="9"/>
                    </a:lnTo>
                    <a:lnTo>
                      <a:pt x="26" y="7"/>
                    </a:lnTo>
                    <a:lnTo>
                      <a:pt x="34" y="5"/>
                    </a:lnTo>
                    <a:lnTo>
                      <a:pt x="42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600" name="Freeform 156"/>
              <p:cNvSpPr>
                <a:spLocks/>
              </p:cNvSpPr>
              <p:nvPr/>
            </p:nvSpPr>
            <p:spPr bwMode="auto">
              <a:xfrm>
                <a:off x="111" y="485"/>
                <a:ext cx="25" cy="15"/>
              </a:xfrm>
              <a:custGeom>
                <a:avLst/>
                <a:gdLst>
                  <a:gd name="T0" fmla="*/ 0 w 51"/>
                  <a:gd name="T1" fmla="*/ 0 h 31"/>
                  <a:gd name="T2" fmla="*/ 0 w 51"/>
                  <a:gd name="T3" fmla="*/ 0 h 31"/>
                  <a:gd name="T4" fmla="*/ 0 w 51"/>
                  <a:gd name="T5" fmla="*/ 0 h 31"/>
                  <a:gd name="T6" fmla="*/ 0 w 51"/>
                  <a:gd name="T7" fmla="*/ 0 h 31"/>
                  <a:gd name="T8" fmla="*/ 0 w 51"/>
                  <a:gd name="T9" fmla="*/ 0 h 31"/>
                  <a:gd name="T10" fmla="*/ 0 w 51"/>
                  <a:gd name="T11" fmla="*/ 0 h 31"/>
                  <a:gd name="T12" fmla="*/ 0 w 51"/>
                  <a:gd name="T13" fmla="*/ 0 h 31"/>
                  <a:gd name="T14" fmla="*/ 0 w 51"/>
                  <a:gd name="T15" fmla="*/ 0 h 31"/>
                  <a:gd name="T16" fmla="*/ 0 w 51"/>
                  <a:gd name="T17" fmla="*/ 0 h 31"/>
                  <a:gd name="T18" fmla="*/ 0 w 51"/>
                  <a:gd name="T19" fmla="*/ 0 h 31"/>
                  <a:gd name="T20" fmla="*/ 0 w 51"/>
                  <a:gd name="T21" fmla="*/ 0 h 31"/>
                  <a:gd name="T22" fmla="*/ 0 w 51"/>
                  <a:gd name="T23" fmla="*/ 0 h 31"/>
                  <a:gd name="T24" fmla="*/ 0 w 51"/>
                  <a:gd name="T25" fmla="*/ 0 h 31"/>
                  <a:gd name="T26" fmla="*/ 0 w 51"/>
                  <a:gd name="T27" fmla="*/ 0 h 31"/>
                  <a:gd name="T28" fmla="*/ 0 w 51"/>
                  <a:gd name="T29" fmla="*/ 0 h 31"/>
                  <a:gd name="T30" fmla="*/ 0 w 51"/>
                  <a:gd name="T31" fmla="*/ 0 h 31"/>
                  <a:gd name="T32" fmla="*/ 0 w 51"/>
                  <a:gd name="T33" fmla="*/ 0 h 3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1" h="31">
                    <a:moveTo>
                      <a:pt x="51" y="0"/>
                    </a:moveTo>
                    <a:lnTo>
                      <a:pt x="45" y="4"/>
                    </a:lnTo>
                    <a:lnTo>
                      <a:pt x="39" y="10"/>
                    </a:lnTo>
                    <a:lnTo>
                      <a:pt x="31" y="17"/>
                    </a:lnTo>
                    <a:lnTo>
                      <a:pt x="23" y="23"/>
                    </a:lnTo>
                    <a:lnTo>
                      <a:pt x="15" y="27"/>
                    </a:lnTo>
                    <a:lnTo>
                      <a:pt x="9" y="30"/>
                    </a:lnTo>
                    <a:lnTo>
                      <a:pt x="4" y="31"/>
                    </a:lnTo>
                    <a:lnTo>
                      <a:pt x="0" y="28"/>
                    </a:lnTo>
                    <a:lnTo>
                      <a:pt x="0" y="25"/>
                    </a:lnTo>
                    <a:lnTo>
                      <a:pt x="5" y="20"/>
                    </a:lnTo>
                    <a:lnTo>
                      <a:pt x="10" y="17"/>
                    </a:lnTo>
                    <a:lnTo>
                      <a:pt x="20" y="12"/>
                    </a:lnTo>
                    <a:lnTo>
                      <a:pt x="29" y="9"/>
                    </a:lnTo>
                    <a:lnTo>
                      <a:pt x="38" y="5"/>
                    </a:lnTo>
                    <a:lnTo>
                      <a:pt x="45" y="2"/>
                    </a:lnTo>
                    <a:lnTo>
                      <a:pt x="51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601" name="Freeform 157"/>
              <p:cNvSpPr>
                <a:spLocks/>
              </p:cNvSpPr>
              <p:nvPr/>
            </p:nvSpPr>
            <p:spPr bwMode="auto">
              <a:xfrm>
                <a:off x="115" y="495"/>
                <a:ext cx="25" cy="22"/>
              </a:xfrm>
              <a:custGeom>
                <a:avLst/>
                <a:gdLst>
                  <a:gd name="T0" fmla="*/ 1 w 50"/>
                  <a:gd name="T1" fmla="*/ 0 h 43"/>
                  <a:gd name="T2" fmla="*/ 1 w 50"/>
                  <a:gd name="T3" fmla="*/ 1 h 43"/>
                  <a:gd name="T4" fmla="*/ 1 w 50"/>
                  <a:gd name="T5" fmla="*/ 1 h 43"/>
                  <a:gd name="T6" fmla="*/ 1 w 50"/>
                  <a:gd name="T7" fmla="*/ 1 h 43"/>
                  <a:gd name="T8" fmla="*/ 1 w 50"/>
                  <a:gd name="T9" fmla="*/ 1 h 43"/>
                  <a:gd name="T10" fmla="*/ 1 w 50"/>
                  <a:gd name="T11" fmla="*/ 1 h 43"/>
                  <a:gd name="T12" fmla="*/ 1 w 50"/>
                  <a:gd name="T13" fmla="*/ 1 h 43"/>
                  <a:gd name="T14" fmla="*/ 1 w 50"/>
                  <a:gd name="T15" fmla="*/ 1 h 43"/>
                  <a:gd name="T16" fmla="*/ 0 w 50"/>
                  <a:gd name="T17" fmla="*/ 1 h 43"/>
                  <a:gd name="T18" fmla="*/ 1 w 50"/>
                  <a:gd name="T19" fmla="*/ 1 h 43"/>
                  <a:gd name="T20" fmla="*/ 1 w 50"/>
                  <a:gd name="T21" fmla="*/ 1 h 43"/>
                  <a:gd name="T22" fmla="*/ 1 w 50"/>
                  <a:gd name="T23" fmla="*/ 1 h 43"/>
                  <a:gd name="T24" fmla="*/ 1 w 50"/>
                  <a:gd name="T25" fmla="*/ 1 h 43"/>
                  <a:gd name="T26" fmla="*/ 1 w 50"/>
                  <a:gd name="T27" fmla="*/ 1 h 43"/>
                  <a:gd name="T28" fmla="*/ 1 w 50"/>
                  <a:gd name="T29" fmla="*/ 1 h 43"/>
                  <a:gd name="T30" fmla="*/ 1 w 50"/>
                  <a:gd name="T31" fmla="*/ 1 h 43"/>
                  <a:gd name="T32" fmla="*/ 1 w 50"/>
                  <a:gd name="T33" fmla="*/ 0 h 4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0" h="43">
                    <a:moveTo>
                      <a:pt x="50" y="0"/>
                    </a:moveTo>
                    <a:lnTo>
                      <a:pt x="45" y="5"/>
                    </a:lnTo>
                    <a:lnTo>
                      <a:pt x="39" y="12"/>
                    </a:lnTo>
                    <a:lnTo>
                      <a:pt x="31" y="20"/>
                    </a:lnTo>
                    <a:lnTo>
                      <a:pt x="23" y="28"/>
                    </a:lnTo>
                    <a:lnTo>
                      <a:pt x="15" y="35"/>
                    </a:lnTo>
                    <a:lnTo>
                      <a:pt x="8" y="41"/>
                    </a:lnTo>
                    <a:lnTo>
                      <a:pt x="3" y="43"/>
                    </a:lnTo>
                    <a:lnTo>
                      <a:pt x="0" y="41"/>
                    </a:lnTo>
                    <a:lnTo>
                      <a:pt x="1" y="36"/>
                    </a:lnTo>
                    <a:lnTo>
                      <a:pt x="6" y="30"/>
                    </a:lnTo>
                    <a:lnTo>
                      <a:pt x="13" y="25"/>
                    </a:lnTo>
                    <a:lnTo>
                      <a:pt x="22" y="19"/>
                    </a:lnTo>
                    <a:lnTo>
                      <a:pt x="30" y="13"/>
                    </a:lnTo>
                    <a:lnTo>
                      <a:pt x="39" y="7"/>
                    </a:lnTo>
                    <a:lnTo>
                      <a:pt x="46" y="4"/>
                    </a:lnTo>
                    <a:lnTo>
                      <a:pt x="5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602" name="Freeform 158"/>
              <p:cNvSpPr>
                <a:spLocks/>
              </p:cNvSpPr>
              <p:nvPr/>
            </p:nvSpPr>
            <p:spPr bwMode="auto">
              <a:xfrm>
                <a:off x="119" y="507"/>
                <a:ext cx="25" cy="24"/>
              </a:xfrm>
              <a:custGeom>
                <a:avLst/>
                <a:gdLst>
                  <a:gd name="T0" fmla="*/ 0 w 51"/>
                  <a:gd name="T1" fmla="*/ 0 h 48"/>
                  <a:gd name="T2" fmla="*/ 0 w 51"/>
                  <a:gd name="T3" fmla="*/ 1 h 48"/>
                  <a:gd name="T4" fmla="*/ 0 w 51"/>
                  <a:gd name="T5" fmla="*/ 1 h 48"/>
                  <a:gd name="T6" fmla="*/ 0 w 51"/>
                  <a:gd name="T7" fmla="*/ 1 h 48"/>
                  <a:gd name="T8" fmla="*/ 0 w 51"/>
                  <a:gd name="T9" fmla="*/ 1 h 48"/>
                  <a:gd name="T10" fmla="*/ 0 w 51"/>
                  <a:gd name="T11" fmla="*/ 1 h 48"/>
                  <a:gd name="T12" fmla="*/ 0 w 51"/>
                  <a:gd name="T13" fmla="*/ 1 h 48"/>
                  <a:gd name="T14" fmla="*/ 0 w 51"/>
                  <a:gd name="T15" fmla="*/ 1 h 48"/>
                  <a:gd name="T16" fmla="*/ 0 w 51"/>
                  <a:gd name="T17" fmla="*/ 1 h 48"/>
                  <a:gd name="T18" fmla="*/ 0 w 51"/>
                  <a:gd name="T19" fmla="*/ 1 h 48"/>
                  <a:gd name="T20" fmla="*/ 0 w 51"/>
                  <a:gd name="T21" fmla="*/ 1 h 48"/>
                  <a:gd name="T22" fmla="*/ 0 w 51"/>
                  <a:gd name="T23" fmla="*/ 1 h 48"/>
                  <a:gd name="T24" fmla="*/ 0 w 51"/>
                  <a:gd name="T25" fmla="*/ 1 h 48"/>
                  <a:gd name="T26" fmla="*/ 0 w 51"/>
                  <a:gd name="T27" fmla="*/ 1 h 48"/>
                  <a:gd name="T28" fmla="*/ 0 w 51"/>
                  <a:gd name="T29" fmla="*/ 1 h 48"/>
                  <a:gd name="T30" fmla="*/ 0 w 51"/>
                  <a:gd name="T31" fmla="*/ 1 h 48"/>
                  <a:gd name="T32" fmla="*/ 0 w 51"/>
                  <a:gd name="T33" fmla="*/ 0 h 4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1" h="48">
                    <a:moveTo>
                      <a:pt x="51" y="0"/>
                    </a:moveTo>
                    <a:lnTo>
                      <a:pt x="47" y="5"/>
                    </a:lnTo>
                    <a:lnTo>
                      <a:pt x="42" y="13"/>
                    </a:lnTo>
                    <a:lnTo>
                      <a:pt x="34" y="23"/>
                    </a:lnTo>
                    <a:lnTo>
                      <a:pt x="26" y="32"/>
                    </a:lnTo>
                    <a:lnTo>
                      <a:pt x="18" y="40"/>
                    </a:lnTo>
                    <a:lnTo>
                      <a:pt x="11" y="46"/>
                    </a:lnTo>
                    <a:lnTo>
                      <a:pt x="4" y="48"/>
                    </a:lnTo>
                    <a:lnTo>
                      <a:pt x="0" y="46"/>
                    </a:lnTo>
                    <a:lnTo>
                      <a:pt x="0" y="41"/>
                    </a:lnTo>
                    <a:lnTo>
                      <a:pt x="4" y="35"/>
                    </a:lnTo>
                    <a:lnTo>
                      <a:pt x="12" y="30"/>
                    </a:lnTo>
                    <a:lnTo>
                      <a:pt x="21" y="23"/>
                    </a:lnTo>
                    <a:lnTo>
                      <a:pt x="30" y="17"/>
                    </a:lnTo>
                    <a:lnTo>
                      <a:pt x="39" y="10"/>
                    </a:lnTo>
                    <a:lnTo>
                      <a:pt x="46" y="4"/>
                    </a:lnTo>
                    <a:lnTo>
                      <a:pt x="51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603" name="Freeform 159"/>
              <p:cNvSpPr>
                <a:spLocks/>
              </p:cNvSpPr>
              <p:nvPr/>
            </p:nvSpPr>
            <p:spPr bwMode="auto">
              <a:xfrm>
                <a:off x="126" y="517"/>
                <a:ext cx="24" cy="27"/>
              </a:xfrm>
              <a:custGeom>
                <a:avLst/>
                <a:gdLst>
                  <a:gd name="T0" fmla="*/ 1 w 48"/>
                  <a:gd name="T1" fmla="*/ 0 h 55"/>
                  <a:gd name="T2" fmla="*/ 1 w 48"/>
                  <a:gd name="T3" fmla="*/ 0 h 55"/>
                  <a:gd name="T4" fmla="*/ 1 w 48"/>
                  <a:gd name="T5" fmla="*/ 0 h 55"/>
                  <a:gd name="T6" fmla="*/ 1 w 48"/>
                  <a:gd name="T7" fmla="*/ 0 h 55"/>
                  <a:gd name="T8" fmla="*/ 1 w 48"/>
                  <a:gd name="T9" fmla="*/ 0 h 55"/>
                  <a:gd name="T10" fmla="*/ 1 w 48"/>
                  <a:gd name="T11" fmla="*/ 0 h 55"/>
                  <a:gd name="T12" fmla="*/ 1 w 48"/>
                  <a:gd name="T13" fmla="*/ 0 h 55"/>
                  <a:gd name="T14" fmla="*/ 1 w 48"/>
                  <a:gd name="T15" fmla="*/ 0 h 55"/>
                  <a:gd name="T16" fmla="*/ 1 w 48"/>
                  <a:gd name="T17" fmla="*/ 0 h 55"/>
                  <a:gd name="T18" fmla="*/ 0 w 48"/>
                  <a:gd name="T19" fmla="*/ 0 h 55"/>
                  <a:gd name="T20" fmla="*/ 1 w 48"/>
                  <a:gd name="T21" fmla="*/ 0 h 55"/>
                  <a:gd name="T22" fmla="*/ 1 w 48"/>
                  <a:gd name="T23" fmla="*/ 0 h 55"/>
                  <a:gd name="T24" fmla="*/ 1 w 48"/>
                  <a:gd name="T25" fmla="*/ 0 h 55"/>
                  <a:gd name="T26" fmla="*/ 1 w 48"/>
                  <a:gd name="T27" fmla="*/ 0 h 55"/>
                  <a:gd name="T28" fmla="*/ 1 w 48"/>
                  <a:gd name="T29" fmla="*/ 0 h 55"/>
                  <a:gd name="T30" fmla="*/ 1 w 48"/>
                  <a:gd name="T31" fmla="*/ 0 h 55"/>
                  <a:gd name="T32" fmla="*/ 1 w 48"/>
                  <a:gd name="T33" fmla="*/ 0 h 5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8" h="55">
                    <a:moveTo>
                      <a:pt x="48" y="0"/>
                    </a:moveTo>
                    <a:lnTo>
                      <a:pt x="46" y="7"/>
                    </a:lnTo>
                    <a:lnTo>
                      <a:pt x="42" y="16"/>
                    </a:lnTo>
                    <a:lnTo>
                      <a:pt x="36" y="25"/>
                    </a:lnTo>
                    <a:lnTo>
                      <a:pt x="30" y="35"/>
                    </a:lnTo>
                    <a:lnTo>
                      <a:pt x="23" y="43"/>
                    </a:lnTo>
                    <a:lnTo>
                      <a:pt x="16" y="50"/>
                    </a:lnTo>
                    <a:lnTo>
                      <a:pt x="8" y="54"/>
                    </a:lnTo>
                    <a:lnTo>
                      <a:pt x="1" y="55"/>
                    </a:lnTo>
                    <a:lnTo>
                      <a:pt x="0" y="53"/>
                    </a:lnTo>
                    <a:lnTo>
                      <a:pt x="2" y="47"/>
                    </a:lnTo>
                    <a:lnTo>
                      <a:pt x="9" y="39"/>
                    </a:lnTo>
                    <a:lnTo>
                      <a:pt x="17" y="30"/>
                    </a:lnTo>
                    <a:lnTo>
                      <a:pt x="27" y="21"/>
                    </a:lnTo>
                    <a:lnTo>
                      <a:pt x="36" y="12"/>
                    </a:lnTo>
                    <a:lnTo>
                      <a:pt x="44" y="5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604" name="Freeform 160"/>
              <p:cNvSpPr>
                <a:spLocks/>
              </p:cNvSpPr>
              <p:nvPr/>
            </p:nvSpPr>
            <p:spPr bwMode="auto">
              <a:xfrm>
                <a:off x="141" y="523"/>
                <a:ext cx="11" cy="31"/>
              </a:xfrm>
              <a:custGeom>
                <a:avLst/>
                <a:gdLst>
                  <a:gd name="T0" fmla="*/ 0 w 22"/>
                  <a:gd name="T1" fmla="*/ 1 h 61"/>
                  <a:gd name="T2" fmla="*/ 1 w 22"/>
                  <a:gd name="T3" fmla="*/ 1 h 61"/>
                  <a:gd name="T4" fmla="*/ 1 w 22"/>
                  <a:gd name="T5" fmla="*/ 1 h 61"/>
                  <a:gd name="T6" fmla="*/ 1 w 22"/>
                  <a:gd name="T7" fmla="*/ 1 h 61"/>
                  <a:gd name="T8" fmla="*/ 1 w 22"/>
                  <a:gd name="T9" fmla="*/ 0 h 61"/>
                  <a:gd name="T10" fmla="*/ 1 w 22"/>
                  <a:gd name="T11" fmla="*/ 1 h 61"/>
                  <a:gd name="T12" fmla="*/ 1 w 22"/>
                  <a:gd name="T13" fmla="*/ 1 h 61"/>
                  <a:gd name="T14" fmla="*/ 1 w 22"/>
                  <a:gd name="T15" fmla="*/ 1 h 61"/>
                  <a:gd name="T16" fmla="*/ 0 w 22"/>
                  <a:gd name="T17" fmla="*/ 1 h 6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2" h="61">
                    <a:moveTo>
                      <a:pt x="0" y="61"/>
                    </a:moveTo>
                    <a:lnTo>
                      <a:pt x="1" y="52"/>
                    </a:lnTo>
                    <a:lnTo>
                      <a:pt x="7" y="33"/>
                    </a:lnTo>
                    <a:lnTo>
                      <a:pt x="15" y="14"/>
                    </a:lnTo>
                    <a:lnTo>
                      <a:pt x="21" y="0"/>
                    </a:lnTo>
                    <a:lnTo>
                      <a:pt x="22" y="18"/>
                    </a:lnTo>
                    <a:lnTo>
                      <a:pt x="17" y="40"/>
                    </a:lnTo>
                    <a:lnTo>
                      <a:pt x="11" y="56"/>
                    </a:lnTo>
                    <a:lnTo>
                      <a:pt x="0" y="6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605" name="Freeform 161"/>
              <p:cNvSpPr>
                <a:spLocks/>
              </p:cNvSpPr>
              <p:nvPr/>
            </p:nvSpPr>
            <p:spPr bwMode="auto">
              <a:xfrm>
                <a:off x="150" y="534"/>
                <a:ext cx="11" cy="29"/>
              </a:xfrm>
              <a:custGeom>
                <a:avLst/>
                <a:gdLst>
                  <a:gd name="T0" fmla="*/ 0 w 22"/>
                  <a:gd name="T1" fmla="*/ 1 h 58"/>
                  <a:gd name="T2" fmla="*/ 1 w 22"/>
                  <a:gd name="T3" fmla="*/ 1 h 58"/>
                  <a:gd name="T4" fmla="*/ 1 w 22"/>
                  <a:gd name="T5" fmla="*/ 1 h 58"/>
                  <a:gd name="T6" fmla="*/ 1 w 22"/>
                  <a:gd name="T7" fmla="*/ 1 h 58"/>
                  <a:gd name="T8" fmla="*/ 1 w 22"/>
                  <a:gd name="T9" fmla="*/ 0 h 58"/>
                  <a:gd name="T10" fmla="*/ 1 w 22"/>
                  <a:gd name="T11" fmla="*/ 1 h 58"/>
                  <a:gd name="T12" fmla="*/ 1 w 22"/>
                  <a:gd name="T13" fmla="*/ 1 h 58"/>
                  <a:gd name="T14" fmla="*/ 1 w 22"/>
                  <a:gd name="T15" fmla="*/ 1 h 58"/>
                  <a:gd name="T16" fmla="*/ 0 w 22"/>
                  <a:gd name="T17" fmla="*/ 1 h 5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2" h="58">
                    <a:moveTo>
                      <a:pt x="0" y="58"/>
                    </a:moveTo>
                    <a:lnTo>
                      <a:pt x="2" y="49"/>
                    </a:lnTo>
                    <a:lnTo>
                      <a:pt x="8" y="31"/>
                    </a:lnTo>
                    <a:lnTo>
                      <a:pt x="17" y="12"/>
                    </a:lnTo>
                    <a:lnTo>
                      <a:pt x="21" y="0"/>
                    </a:lnTo>
                    <a:lnTo>
                      <a:pt x="22" y="18"/>
                    </a:lnTo>
                    <a:lnTo>
                      <a:pt x="18" y="39"/>
                    </a:lnTo>
                    <a:lnTo>
                      <a:pt x="11" y="55"/>
                    </a:lnTo>
                    <a:lnTo>
                      <a:pt x="0" y="58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606" name="Freeform 162"/>
              <p:cNvSpPr>
                <a:spLocks/>
              </p:cNvSpPr>
              <p:nvPr/>
            </p:nvSpPr>
            <p:spPr bwMode="auto">
              <a:xfrm>
                <a:off x="104" y="504"/>
                <a:ext cx="32" cy="149"/>
              </a:xfrm>
              <a:custGeom>
                <a:avLst/>
                <a:gdLst>
                  <a:gd name="T0" fmla="*/ 0 w 65"/>
                  <a:gd name="T1" fmla="*/ 1 h 298"/>
                  <a:gd name="T2" fmla="*/ 0 w 65"/>
                  <a:gd name="T3" fmla="*/ 1 h 298"/>
                  <a:gd name="T4" fmla="*/ 0 w 65"/>
                  <a:gd name="T5" fmla="*/ 1 h 298"/>
                  <a:gd name="T6" fmla="*/ 0 w 65"/>
                  <a:gd name="T7" fmla="*/ 1 h 298"/>
                  <a:gd name="T8" fmla="*/ 0 w 65"/>
                  <a:gd name="T9" fmla="*/ 0 h 298"/>
                  <a:gd name="T10" fmla="*/ 0 w 65"/>
                  <a:gd name="T11" fmla="*/ 1 h 298"/>
                  <a:gd name="T12" fmla="*/ 0 w 65"/>
                  <a:gd name="T13" fmla="*/ 1 h 298"/>
                  <a:gd name="T14" fmla="*/ 0 w 65"/>
                  <a:gd name="T15" fmla="*/ 1 h 298"/>
                  <a:gd name="T16" fmla="*/ 0 w 65"/>
                  <a:gd name="T17" fmla="*/ 2 h 298"/>
                  <a:gd name="T18" fmla="*/ 0 w 65"/>
                  <a:gd name="T19" fmla="*/ 2 h 298"/>
                  <a:gd name="T20" fmla="*/ 0 w 65"/>
                  <a:gd name="T21" fmla="*/ 2 h 298"/>
                  <a:gd name="T22" fmla="*/ 0 w 65"/>
                  <a:gd name="T23" fmla="*/ 3 h 298"/>
                  <a:gd name="T24" fmla="*/ 0 w 65"/>
                  <a:gd name="T25" fmla="*/ 3 h 298"/>
                  <a:gd name="T26" fmla="*/ 0 w 65"/>
                  <a:gd name="T27" fmla="*/ 3 h 298"/>
                  <a:gd name="T28" fmla="*/ 0 w 65"/>
                  <a:gd name="T29" fmla="*/ 2 h 298"/>
                  <a:gd name="T30" fmla="*/ 0 w 65"/>
                  <a:gd name="T31" fmla="*/ 2 h 298"/>
                  <a:gd name="T32" fmla="*/ 0 w 65"/>
                  <a:gd name="T33" fmla="*/ 2 h 298"/>
                  <a:gd name="T34" fmla="*/ 0 w 65"/>
                  <a:gd name="T35" fmla="*/ 1 h 298"/>
                  <a:gd name="T36" fmla="*/ 0 w 65"/>
                  <a:gd name="T37" fmla="*/ 1 h 298"/>
                  <a:gd name="T38" fmla="*/ 0 w 65"/>
                  <a:gd name="T39" fmla="*/ 1 h 298"/>
                  <a:gd name="T40" fmla="*/ 0 w 65"/>
                  <a:gd name="T41" fmla="*/ 1 h 298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65" h="298">
                    <a:moveTo>
                      <a:pt x="10" y="3"/>
                    </a:moveTo>
                    <a:lnTo>
                      <a:pt x="7" y="2"/>
                    </a:lnTo>
                    <a:lnTo>
                      <a:pt x="5" y="1"/>
                    </a:lnTo>
                    <a:lnTo>
                      <a:pt x="3" y="1"/>
                    </a:lnTo>
                    <a:lnTo>
                      <a:pt x="0" y="0"/>
                    </a:lnTo>
                    <a:lnTo>
                      <a:pt x="22" y="43"/>
                    </a:lnTo>
                    <a:lnTo>
                      <a:pt x="38" y="86"/>
                    </a:lnTo>
                    <a:lnTo>
                      <a:pt x="49" y="128"/>
                    </a:lnTo>
                    <a:lnTo>
                      <a:pt x="55" y="167"/>
                    </a:lnTo>
                    <a:lnTo>
                      <a:pt x="57" y="204"/>
                    </a:lnTo>
                    <a:lnTo>
                      <a:pt x="58" y="238"/>
                    </a:lnTo>
                    <a:lnTo>
                      <a:pt x="58" y="269"/>
                    </a:lnTo>
                    <a:lnTo>
                      <a:pt x="57" y="298"/>
                    </a:lnTo>
                    <a:lnTo>
                      <a:pt x="61" y="276"/>
                    </a:lnTo>
                    <a:lnTo>
                      <a:pt x="65" y="245"/>
                    </a:lnTo>
                    <a:lnTo>
                      <a:pt x="65" y="205"/>
                    </a:lnTo>
                    <a:lnTo>
                      <a:pt x="63" y="161"/>
                    </a:lnTo>
                    <a:lnTo>
                      <a:pt x="56" y="116"/>
                    </a:lnTo>
                    <a:lnTo>
                      <a:pt x="45" y="72"/>
                    </a:lnTo>
                    <a:lnTo>
                      <a:pt x="30" y="34"/>
                    </a:lnTo>
                    <a:lnTo>
                      <a:pt x="10" y="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607" name="Freeform 163"/>
              <p:cNvSpPr>
                <a:spLocks/>
              </p:cNvSpPr>
              <p:nvPr/>
            </p:nvSpPr>
            <p:spPr bwMode="auto">
              <a:xfrm>
                <a:off x="112" y="622"/>
                <a:ext cx="23" cy="22"/>
              </a:xfrm>
              <a:custGeom>
                <a:avLst/>
                <a:gdLst>
                  <a:gd name="T0" fmla="*/ 0 w 44"/>
                  <a:gd name="T1" fmla="*/ 1 h 44"/>
                  <a:gd name="T2" fmla="*/ 1 w 44"/>
                  <a:gd name="T3" fmla="*/ 1 h 44"/>
                  <a:gd name="T4" fmla="*/ 1 w 44"/>
                  <a:gd name="T5" fmla="*/ 1 h 44"/>
                  <a:gd name="T6" fmla="*/ 1 w 44"/>
                  <a:gd name="T7" fmla="*/ 1 h 44"/>
                  <a:gd name="T8" fmla="*/ 1 w 44"/>
                  <a:gd name="T9" fmla="*/ 1 h 44"/>
                  <a:gd name="T10" fmla="*/ 1 w 44"/>
                  <a:gd name="T11" fmla="*/ 1 h 44"/>
                  <a:gd name="T12" fmla="*/ 1 w 44"/>
                  <a:gd name="T13" fmla="*/ 1 h 44"/>
                  <a:gd name="T14" fmla="*/ 1 w 44"/>
                  <a:gd name="T15" fmla="*/ 1 h 44"/>
                  <a:gd name="T16" fmla="*/ 1 w 44"/>
                  <a:gd name="T17" fmla="*/ 0 h 44"/>
                  <a:gd name="T18" fmla="*/ 1 w 44"/>
                  <a:gd name="T19" fmla="*/ 1 h 44"/>
                  <a:gd name="T20" fmla="*/ 1 w 44"/>
                  <a:gd name="T21" fmla="*/ 1 h 44"/>
                  <a:gd name="T22" fmla="*/ 1 w 44"/>
                  <a:gd name="T23" fmla="*/ 1 h 44"/>
                  <a:gd name="T24" fmla="*/ 1 w 44"/>
                  <a:gd name="T25" fmla="*/ 1 h 44"/>
                  <a:gd name="T26" fmla="*/ 1 w 44"/>
                  <a:gd name="T27" fmla="*/ 1 h 44"/>
                  <a:gd name="T28" fmla="*/ 1 w 44"/>
                  <a:gd name="T29" fmla="*/ 1 h 44"/>
                  <a:gd name="T30" fmla="*/ 1 w 44"/>
                  <a:gd name="T31" fmla="*/ 1 h 44"/>
                  <a:gd name="T32" fmla="*/ 0 w 44"/>
                  <a:gd name="T33" fmla="*/ 1 h 4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4" h="44">
                    <a:moveTo>
                      <a:pt x="0" y="43"/>
                    </a:moveTo>
                    <a:lnTo>
                      <a:pt x="2" y="44"/>
                    </a:lnTo>
                    <a:lnTo>
                      <a:pt x="6" y="43"/>
                    </a:lnTo>
                    <a:lnTo>
                      <a:pt x="13" y="39"/>
                    </a:lnTo>
                    <a:lnTo>
                      <a:pt x="21" y="35"/>
                    </a:lnTo>
                    <a:lnTo>
                      <a:pt x="28" y="28"/>
                    </a:lnTo>
                    <a:lnTo>
                      <a:pt x="36" y="20"/>
                    </a:lnTo>
                    <a:lnTo>
                      <a:pt x="41" y="10"/>
                    </a:lnTo>
                    <a:lnTo>
                      <a:pt x="44" y="0"/>
                    </a:lnTo>
                    <a:lnTo>
                      <a:pt x="40" y="6"/>
                    </a:lnTo>
                    <a:lnTo>
                      <a:pt x="33" y="12"/>
                    </a:lnTo>
                    <a:lnTo>
                      <a:pt x="26" y="17"/>
                    </a:lnTo>
                    <a:lnTo>
                      <a:pt x="18" y="23"/>
                    </a:lnTo>
                    <a:lnTo>
                      <a:pt x="10" y="30"/>
                    </a:lnTo>
                    <a:lnTo>
                      <a:pt x="4" y="35"/>
                    </a:lnTo>
                    <a:lnTo>
                      <a:pt x="1" y="39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608" name="Freeform 164"/>
              <p:cNvSpPr>
                <a:spLocks/>
              </p:cNvSpPr>
              <p:nvPr/>
            </p:nvSpPr>
            <p:spPr bwMode="auto">
              <a:xfrm>
                <a:off x="110" y="595"/>
                <a:ext cx="26" cy="28"/>
              </a:xfrm>
              <a:custGeom>
                <a:avLst/>
                <a:gdLst>
                  <a:gd name="T0" fmla="*/ 0 w 52"/>
                  <a:gd name="T1" fmla="*/ 1 h 55"/>
                  <a:gd name="T2" fmla="*/ 1 w 52"/>
                  <a:gd name="T3" fmla="*/ 1 h 55"/>
                  <a:gd name="T4" fmla="*/ 1 w 52"/>
                  <a:gd name="T5" fmla="*/ 1 h 55"/>
                  <a:gd name="T6" fmla="*/ 1 w 52"/>
                  <a:gd name="T7" fmla="*/ 1 h 55"/>
                  <a:gd name="T8" fmla="*/ 1 w 52"/>
                  <a:gd name="T9" fmla="*/ 1 h 55"/>
                  <a:gd name="T10" fmla="*/ 1 w 52"/>
                  <a:gd name="T11" fmla="*/ 1 h 55"/>
                  <a:gd name="T12" fmla="*/ 1 w 52"/>
                  <a:gd name="T13" fmla="*/ 1 h 55"/>
                  <a:gd name="T14" fmla="*/ 1 w 52"/>
                  <a:gd name="T15" fmla="*/ 1 h 55"/>
                  <a:gd name="T16" fmla="*/ 1 w 52"/>
                  <a:gd name="T17" fmla="*/ 0 h 55"/>
                  <a:gd name="T18" fmla="*/ 1 w 52"/>
                  <a:gd name="T19" fmla="*/ 1 h 55"/>
                  <a:gd name="T20" fmla="*/ 1 w 52"/>
                  <a:gd name="T21" fmla="*/ 1 h 55"/>
                  <a:gd name="T22" fmla="*/ 1 w 52"/>
                  <a:gd name="T23" fmla="*/ 1 h 55"/>
                  <a:gd name="T24" fmla="*/ 1 w 52"/>
                  <a:gd name="T25" fmla="*/ 1 h 55"/>
                  <a:gd name="T26" fmla="*/ 1 w 52"/>
                  <a:gd name="T27" fmla="*/ 1 h 55"/>
                  <a:gd name="T28" fmla="*/ 1 w 52"/>
                  <a:gd name="T29" fmla="*/ 1 h 55"/>
                  <a:gd name="T30" fmla="*/ 1 w 52"/>
                  <a:gd name="T31" fmla="*/ 1 h 55"/>
                  <a:gd name="T32" fmla="*/ 0 w 52"/>
                  <a:gd name="T33" fmla="*/ 1 h 5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2" h="55">
                    <a:moveTo>
                      <a:pt x="0" y="54"/>
                    </a:moveTo>
                    <a:lnTo>
                      <a:pt x="3" y="55"/>
                    </a:lnTo>
                    <a:lnTo>
                      <a:pt x="9" y="54"/>
                    </a:lnTo>
                    <a:lnTo>
                      <a:pt x="16" y="48"/>
                    </a:lnTo>
                    <a:lnTo>
                      <a:pt x="25" y="41"/>
                    </a:lnTo>
                    <a:lnTo>
                      <a:pt x="33" y="32"/>
                    </a:lnTo>
                    <a:lnTo>
                      <a:pt x="41" y="22"/>
                    </a:lnTo>
                    <a:lnTo>
                      <a:pt x="48" y="11"/>
                    </a:lnTo>
                    <a:lnTo>
                      <a:pt x="52" y="0"/>
                    </a:lnTo>
                    <a:lnTo>
                      <a:pt x="48" y="5"/>
                    </a:lnTo>
                    <a:lnTo>
                      <a:pt x="40" y="10"/>
                    </a:lnTo>
                    <a:lnTo>
                      <a:pt x="32" y="18"/>
                    </a:lnTo>
                    <a:lnTo>
                      <a:pt x="23" y="26"/>
                    </a:lnTo>
                    <a:lnTo>
                      <a:pt x="14" y="35"/>
                    </a:lnTo>
                    <a:lnTo>
                      <a:pt x="6" y="43"/>
                    </a:lnTo>
                    <a:lnTo>
                      <a:pt x="1" y="50"/>
                    </a:ln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609" name="Freeform 165"/>
              <p:cNvSpPr>
                <a:spLocks/>
              </p:cNvSpPr>
              <p:nvPr/>
            </p:nvSpPr>
            <p:spPr bwMode="auto">
              <a:xfrm>
                <a:off x="105" y="582"/>
                <a:ext cx="29" cy="24"/>
              </a:xfrm>
              <a:custGeom>
                <a:avLst/>
                <a:gdLst>
                  <a:gd name="T0" fmla="*/ 0 w 57"/>
                  <a:gd name="T1" fmla="*/ 0 h 49"/>
                  <a:gd name="T2" fmla="*/ 1 w 57"/>
                  <a:gd name="T3" fmla="*/ 0 h 49"/>
                  <a:gd name="T4" fmla="*/ 1 w 57"/>
                  <a:gd name="T5" fmla="*/ 0 h 49"/>
                  <a:gd name="T6" fmla="*/ 1 w 57"/>
                  <a:gd name="T7" fmla="*/ 0 h 49"/>
                  <a:gd name="T8" fmla="*/ 1 w 57"/>
                  <a:gd name="T9" fmla="*/ 0 h 49"/>
                  <a:gd name="T10" fmla="*/ 1 w 57"/>
                  <a:gd name="T11" fmla="*/ 0 h 49"/>
                  <a:gd name="T12" fmla="*/ 1 w 57"/>
                  <a:gd name="T13" fmla="*/ 0 h 49"/>
                  <a:gd name="T14" fmla="*/ 1 w 57"/>
                  <a:gd name="T15" fmla="*/ 0 h 49"/>
                  <a:gd name="T16" fmla="*/ 1 w 57"/>
                  <a:gd name="T17" fmla="*/ 0 h 49"/>
                  <a:gd name="T18" fmla="*/ 1 w 57"/>
                  <a:gd name="T19" fmla="*/ 0 h 49"/>
                  <a:gd name="T20" fmla="*/ 1 w 57"/>
                  <a:gd name="T21" fmla="*/ 0 h 49"/>
                  <a:gd name="T22" fmla="*/ 1 w 57"/>
                  <a:gd name="T23" fmla="*/ 0 h 49"/>
                  <a:gd name="T24" fmla="*/ 1 w 57"/>
                  <a:gd name="T25" fmla="*/ 0 h 49"/>
                  <a:gd name="T26" fmla="*/ 1 w 57"/>
                  <a:gd name="T27" fmla="*/ 0 h 49"/>
                  <a:gd name="T28" fmla="*/ 1 w 57"/>
                  <a:gd name="T29" fmla="*/ 0 h 49"/>
                  <a:gd name="T30" fmla="*/ 1 w 57"/>
                  <a:gd name="T31" fmla="*/ 0 h 49"/>
                  <a:gd name="T32" fmla="*/ 0 w 57"/>
                  <a:gd name="T33" fmla="*/ 0 h 4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7" h="49">
                    <a:moveTo>
                      <a:pt x="0" y="47"/>
                    </a:moveTo>
                    <a:lnTo>
                      <a:pt x="3" y="49"/>
                    </a:lnTo>
                    <a:lnTo>
                      <a:pt x="11" y="48"/>
                    </a:lnTo>
                    <a:lnTo>
                      <a:pt x="19" y="43"/>
                    </a:lnTo>
                    <a:lnTo>
                      <a:pt x="30" y="37"/>
                    </a:lnTo>
                    <a:lnTo>
                      <a:pt x="39" y="29"/>
                    </a:lnTo>
                    <a:lnTo>
                      <a:pt x="48" y="20"/>
                    </a:lnTo>
                    <a:lnTo>
                      <a:pt x="54" y="10"/>
                    </a:lnTo>
                    <a:lnTo>
                      <a:pt x="57" y="0"/>
                    </a:lnTo>
                    <a:lnTo>
                      <a:pt x="53" y="3"/>
                    </a:lnTo>
                    <a:lnTo>
                      <a:pt x="46" y="9"/>
                    </a:lnTo>
                    <a:lnTo>
                      <a:pt x="35" y="14"/>
                    </a:lnTo>
                    <a:lnTo>
                      <a:pt x="25" y="22"/>
                    </a:lnTo>
                    <a:lnTo>
                      <a:pt x="16" y="29"/>
                    </a:lnTo>
                    <a:lnTo>
                      <a:pt x="7" y="37"/>
                    </a:lnTo>
                    <a:lnTo>
                      <a:pt x="1" y="43"/>
                    </a:lnTo>
                    <a:lnTo>
                      <a:pt x="0" y="47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610" name="Freeform 166"/>
              <p:cNvSpPr>
                <a:spLocks/>
              </p:cNvSpPr>
              <p:nvPr/>
            </p:nvSpPr>
            <p:spPr bwMode="auto">
              <a:xfrm>
                <a:off x="104" y="557"/>
                <a:ext cx="27" cy="21"/>
              </a:xfrm>
              <a:custGeom>
                <a:avLst/>
                <a:gdLst>
                  <a:gd name="T0" fmla="*/ 0 w 53"/>
                  <a:gd name="T1" fmla="*/ 1 h 41"/>
                  <a:gd name="T2" fmla="*/ 1 w 53"/>
                  <a:gd name="T3" fmla="*/ 1 h 41"/>
                  <a:gd name="T4" fmla="*/ 1 w 53"/>
                  <a:gd name="T5" fmla="*/ 1 h 41"/>
                  <a:gd name="T6" fmla="*/ 1 w 53"/>
                  <a:gd name="T7" fmla="*/ 1 h 41"/>
                  <a:gd name="T8" fmla="*/ 1 w 53"/>
                  <a:gd name="T9" fmla="*/ 1 h 41"/>
                  <a:gd name="T10" fmla="*/ 1 w 53"/>
                  <a:gd name="T11" fmla="*/ 1 h 41"/>
                  <a:gd name="T12" fmla="*/ 1 w 53"/>
                  <a:gd name="T13" fmla="*/ 1 h 41"/>
                  <a:gd name="T14" fmla="*/ 1 w 53"/>
                  <a:gd name="T15" fmla="*/ 1 h 41"/>
                  <a:gd name="T16" fmla="*/ 1 w 53"/>
                  <a:gd name="T17" fmla="*/ 0 h 41"/>
                  <a:gd name="T18" fmla="*/ 1 w 53"/>
                  <a:gd name="T19" fmla="*/ 1 h 41"/>
                  <a:gd name="T20" fmla="*/ 1 w 53"/>
                  <a:gd name="T21" fmla="*/ 1 h 41"/>
                  <a:gd name="T22" fmla="*/ 1 w 53"/>
                  <a:gd name="T23" fmla="*/ 1 h 41"/>
                  <a:gd name="T24" fmla="*/ 1 w 53"/>
                  <a:gd name="T25" fmla="*/ 1 h 41"/>
                  <a:gd name="T26" fmla="*/ 1 w 53"/>
                  <a:gd name="T27" fmla="*/ 1 h 41"/>
                  <a:gd name="T28" fmla="*/ 1 w 53"/>
                  <a:gd name="T29" fmla="*/ 1 h 41"/>
                  <a:gd name="T30" fmla="*/ 1 w 53"/>
                  <a:gd name="T31" fmla="*/ 1 h 41"/>
                  <a:gd name="T32" fmla="*/ 0 w 53"/>
                  <a:gd name="T33" fmla="*/ 1 h 4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3" h="41">
                    <a:moveTo>
                      <a:pt x="0" y="40"/>
                    </a:moveTo>
                    <a:lnTo>
                      <a:pt x="3" y="41"/>
                    </a:lnTo>
                    <a:lnTo>
                      <a:pt x="10" y="40"/>
                    </a:lnTo>
                    <a:lnTo>
                      <a:pt x="18" y="35"/>
                    </a:lnTo>
                    <a:lnTo>
                      <a:pt x="27" y="30"/>
                    </a:lnTo>
                    <a:lnTo>
                      <a:pt x="36" y="23"/>
                    </a:lnTo>
                    <a:lnTo>
                      <a:pt x="44" y="16"/>
                    </a:lnTo>
                    <a:lnTo>
                      <a:pt x="51" y="8"/>
                    </a:lnTo>
                    <a:lnTo>
                      <a:pt x="53" y="0"/>
                    </a:lnTo>
                    <a:lnTo>
                      <a:pt x="49" y="3"/>
                    </a:lnTo>
                    <a:lnTo>
                      <a:pt x="41" y="8"/>
                    </a:lnTo>
                    <a:lnTo>
                      <a:pt x="32" y="12"/>
                    </a:lnTo>
                    <a:lnTo>
                      <a:pt x="22" y="18"/>
                    </a:lnTo>
                    <a:lnTo>
                      <a:pt x="13" y="24"/>
                    </a:lnTo>
                    <a:lnTo>
                      <a:pt x="5" y="30"/>
                    </a:lnTo>
                    <a:lnTo>
                      <a:pt x="2" y="35"/>
                    </a:lnTo>
                    <a:lnTo>
                      <a:pt x="0" y="4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611" name="Freeform 167"/>
              <p:cNvSpPr>
                <a:spLocks/>
              </p:cNvSpPr>
              <p:nvPr/>
            </p:nvSpPr>
            <p:spPr bwMode="auto">
              <a:xfrm>
                <a:off x="103" y="546"/>
                <a:ext cx="24" cy="15"/>
              </a:xfrm>
              <a:custGeom>
                <a:avLst/>
                <a:gdLst>
                  <a:gd name="T0" fmla="*/ 0 w 49"/>
                  <a:gd name="T1" fmla="*/ 1 h 30"/>
                  <a:gd name="T2" fmla="*/ 0 w 49"/>
                  <a:gd name="T3" fmla="*/ 1 h 30"/>
                  <a:gd name="T4" fmla="*/ 0 w 49"/>
                  <a:gd name="T5" fmla="*/ 1 h 30"/>
                  <a:gd name="T6" fmla="*/ 0 w 49"/>
                  <a:gd name="T7" fmla="*/ 1 h 30"/>
                  <a:gd name="T8" fmla="*/ 0 w 49"/>
                  <a:gd name="T9" fmla="*/ 1 h 30"/>
                  <a:gd name="T10" fmla="*/ 0 w 49"/>
                  <a:gd name="T11" fmla="*/ 1 h 30"/>
                  <a:gd name="T12" fmla="*/ 0 w 49"/>
                  <a:gd name="T13" fmla="*/ 1 h 30"/>
                  <a:gd name="T14" fmla="*/ 0 w 49"/>
                  <a:gd name="T15" fmla="*/ 1 h 30"/>
                  <a:gd name="T16" fmla="*/ 0 w 49"/>
                  <a:gd name="T17" fmla="*/ 0 h 30"/>
                  <a:gd name="T18" fmla="*/ 0 w 49"/>
                  <a:gd name="T19" fmla="*/ 1 h 30"/>
                  <a:gd name="T20" fmla="*/ 0 w 49"/>
                  <a:gd name="T21" fmla="*/ 1 h 30"/>
                  <a:gd name="T22" fmla="*/ 0 w 49"/>
                  <a:gd name="T23" fmla="*/ 1 h 30"/>
                  <a:gd name="T24" fmla="*/ 0 w 49"/>
                  <a:gd name="T25" fmla="*/ 1 h 30"/>
                  <a:gd name="T26" fmla="*/ 0 w 49"/>
                  <a:gd name="T27" fmla="*/ 1 h 30"/>
                  <a:gd name="T28" fmla="*/ 0 w 49"/>
                  <a:gd name="T29" fmla="*/ 1 h 30"/>
                  <a:gd name="T30" fmla="*/ 0 w 49"/>
                  <a:gd name="T31" fmla="*/ 1 h 30"/>
                  <a:gd name="T32" fmla="*/ 0 w 49"/>
                  <a:gd name="T33" fmla="*/ 1 h 3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9" h="30">
                    <a:moveTo>
                      <a:pt x="0" y="26"/>
                    </a:moveTo>
                    <a:lnTo>
                      <a:pt x="2" y="29"/>
                    </a:lnTo>
                    <a:lnTo>
                      <a:pt x="8" y="30"/>
                    </a:lnTo>
                    <a:lnTo>
                      <a:pt x="15" y="29"/>
                    </a:lnTo>
                    <a:lnTo>
                      <a:pt x="23" y="26"/>
                    </a:lnTo>
                    <a:lnTo>
                      <a:pt x="31" y="22"/>
                    </a:lnTo>
                    <a:lnTo>
                      <a:pt x="39" y="16"/>
                    </a:lnTo>
                    <a:lnTo>
                      <a:pt x="45" y="9"/>
                    </a:lnTo>
                    <a:lnTo>
                      <a:pt x="49" y="0"/>
                    </a:lnTo>
                    <a:lnTo>
                      <a:pt x="44" y="2"/>
                    </a:lnTo>
                    <a:lnTo>
                      <a:pt x="37" y="6"/>
                    </a:lnTo>
                    <a:lnTo>
                      <a:pt x="28" y="9"/>
                    </a:lnTo>
                    <a:lnTo>
                      <a:pt x="20" y="13"/>
                    </a:lnTo>
                    <a:lnTo>
                      <a:pt x="12" y="16"/>
                    </a:lnTo>
                    <a:lnTo>
                      <a:pt x="5" y="20"/>
                    </a:lnTo>
                    <a:lnTo>
                      <a:pt x="1" y="23"/>
                    </a:lnTo>
                    <a:lnTo>
                      <a:pt x="0" y="26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612" name="Freeform 168"/>
              <p:cNvSpPr>
                <a:spLocks/>
              </p:cNvSpPr>
              <p:nvPr/>
            </p:nvSpPr>
            <p:spPr bwMode="auto">
              <a:xfrm>
                <a:off x="100" y="523"/>
                <a:ext cx="18" cy="12"/>
              </a:xfrm>
              <a:custGeom>
                <a:avLst/>
                <a:gdLst>
                  <a:gd name="T0" fmla="*/ 0 w 37"/>
                  <a:gd name="T1" fmla="*/ 1 h 23"/>
                  <a:gd name="T2" fmla="*/ 0 w 37"/>
                  <a:gd name="T3" fmla="*/ 1 h 23"/>
                  <a:gd name="T4" fmla="*/ 0 w 37"/>
                  <a:gd name="T5" fmla="*/ 1 h 23"/>
                  <a:gd name="T6" fmla="*/ 0 w 37"/>
                  <a:gd name="T7" fmla="*/ 1 h 23"/>
                  <a:gd name="T8" fmla="*/ 0 w 37"/>
                  <a:gd name="T9" fmla="*/ 1 h 23"/>
                  <a:gd name="T10" fmla="*/ 0 w 37"/>
                  <a:gd name="T11" fmla="*/ 1 h 23"/>
                  <a:gd name="T12" fmla="*/ 0 w 37"/>
                  <a:gd name="T13" fmla="*/ 1 h 23"/>
                  <a:gd name="T14" fmla="*/ 0 w 37"/>
                  <a:gd name="T15" fmla="*/ 1 h 23"/>
                  <a:gd name="T16" fmla="*/ 0 w 37"/>
                  <a:gd name="T17" fmla="*/ 0 h 23"/>
                  <a:gd name="T18" fmla="*/ 0 w 37"/>
                  <a:gd name="T19" fmla="*/ 1 h 23"/>
                  <a:gd name="T20" fmla="*/ 0 w 37"/>
                  <a:gd name="T21" fmla="*/ 1 h 23"/>
                  <a:gd name="T22" fmla="*/ 0 w 37"/>
                  <a:gd name="T23" fmla="*/ 1 h 23"/>
                  <a:gd name="T24" fmla="*/ 0 w 37"/>
                  <a:gd name="T25" fmla="*/ 1 h 23"/>
                  <a:gd name="T26" fmla="*/ 0 w 37"/>
                  <a:gd name="T27" fmla="*/ 1 h 23"/>
                  <a:gd name="T28" fmla="*/ 0 w 37"/>
                  <a:gd name="T29" fmla="*/ 1 h 23"/>
                  <a:gd name="T30" fmla="*/ 0 w 37"/>
                  <a:gd name="T31" fmla="*/ 1 h 23"/>
                  <a:gd name="T32" fmla="*/ 0 w 37"/>
                  <a:gd name="T33" fmla="*/ 1 h 2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7" h="23">
                    <a:moveTo>
                      <a:pt x="0" y="21"/>
                    </a:moveTo>
                    <a:lnTo>
                      <a:pt x="3" y="23"/>
                    </a:lnTo>
                    <a:lnTo>
                      <a:pt x="7" y="23"/>
                    </a:lnTo>
                    <a:lnTo>
                      <a:pt x="13" y="21"/>
                    </a:lnTo>
                    <a:lnTo>
                      <a:pt x="20" y="18"/>
                    </a:lnTo>
                    <a:lnTo>
                      <a:pt x="27" y="14"/>
                    </a:lnTo>
                    <a:lnTo>
                      <a:pt x="31" y="9"/>
                    </a:lnTo>
                    <a:lnTo>
                      <a:pt x="36" y="4"/>
                    </a:lnTo>
                    <a:lnTo>
                      <a:pt x="37" y="0"/>
                    </a:lnTo>
                    <a:lnTo>
                      <a:pt x="34" y="2"/>
                    </a:lnTo>
                    <a:lnTo>
                      <a:pt x="28" y="4"/>
                    </a:lnTo>
                    <a:lnTo>
                      <a:pt x="22" y="7"/>
                    </a:lnTo>
                    <a:lnTo>
                      <a:pt x="16" y="9"/>
                    </a:lnTo>
                    <a:lnTo>
                      <a:pt x="11" y="11"/>
                    </a:lnTo>
                    <a:lnTo>
                      <a:pt x="5" y="15"/>
                    </a:lnTo>
                    <a:lnTo>
                      <a:pt x="1" y="17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613" name="Freeform 169"/>
              <p:cNvSpPr>
                <a:spLocks/>
              </p:cNvSpPr>
              <p:nvPr/>
            </p:nvSpPr>
            <p:spPr bwMode="auto">
              <a:xfrm>
                <a:off x="101" y="513"/>
                <a:ext cx="12" cy="9"/>
              </a:xfrm>
              <a:custGeom>
                <a:avLst/>
                <a:gdLst>
                  <a:gd name="T0" fmla="*/ 1 w 24"/>
                  <a:gd name="T1" fmla="*/ 1 h 17"/>
                  <a:gd name="T2" fmla="*/ 1 w 24"/>
                  <a:gd name="T3" fmla="*/ 1 h 17"/>
                  <a:gd name="T4" fmla="*/ 1 w 24"/>
                  <a:gd name="T5" fmla="*/ 1 h 17"/>
                  <a:gd name="T6" fmla="*/ 1 w 24"/>
                  <a:gd name="T7" fmla="*/ 1 h 17"/>
                  <a:gd name="T8" fmla="*/ 1 w 24"/>
                  <a:gd name="T9" fmla="*/ 0 h 17"/>
                  <a:gd name="T10" fmla="*/ 1 w 24"/>
                  <a:gd name="T11" fmla="*/ 1 h 17"/>
                  <a:gd name="T12" fmla="*/ 1 w 24"/>
                  <a:gd name="T13" fmla="*/ 1 h 17"/>
                  <a:gd name="T14" fmla="*/ 0 w 24"/>
                  <a:gd name="T15" fmla="*/ 1 h 17"/>
                  <a:gd name="T16" fmla="*/ 1 w 24"/>
                  <a:gd name="T17" fmla="*/ 1 h 1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4" h="17">
                    <a:moveTo>
                      <a:pt x="1" y="16"/>
                    </a:moveTo>
                    <a:lnTo>
                      <a:pt x="8" y="17"/>
                    </a:lnTo>
                    <a:lnTo>
                      <a:pt x="17" y="15"/>
                    </a:lnTo>
                    <a:lnTo>
                      <a:pt x="24" y="8"/>
                    </a:lnTo>
                    <a:lnTo>
                      <a:pt x="23" y="0"/>
                    </a:lnTo>
                    <a:lnTo>
                      <a:pt x="18" y="7"/>
                    </a:lnTo>
                    <a:lnTo>
                      <a:pt x="9" y="9"/>
                    </a:lnTo>
                    <a:lnTo>
                      <a:pt x="0" y="12"/>
                    </a:lnTo>
                    <a:lnTo>
                      <a:pt x="1" y="16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614" name="Freeform 170"/>
              <p:cNvSpPr>
                <a:spLocks/>
              </p:cNvSpPr>
              <p:nvPr/>
            </p:nvSpPr>
            <p:spPr bwMode="auto">
              <a:xfrm>
                <a:off x="111" y="608"/>
                <a:ext cx="24" cy="25"/>
              </a:xfrm>
              <a:custGeom>
                <a:avLst/>
                <a:gdLst>
                  <a:gd name="T0" fmla="*/ 0 w 49"/>
                  <a:gd name="T1" fmla="*/ 1 h 50"/>
                  <a:gd name="T2" fmla="*/ 0 w 49"/>
                  <a:gd name="T3" fmla="*/ 1 h 50"/>
                  <a:gd name="T4" fmla="*/ 0 w 49"/>
                  <a:gd name="T5" fmla="*/ 1 h 50"/>
                  <a:gd name="T6" fmla="*/ 0 w 49"/>
                  <a:gd name="T7" fmla="*/ 1 h 50"/>
                  <a:gd name="T8" fmla="*/ 0 w 49"/>
                  <a:gd name="T9" fmla="*/ 1 h 50"/>
                  <a:gd name="T10" fmla="*/ 0 w 49"/>
                  <a:gd name="T11" fmla="*/ 1 h 50"/>
                  <a:gd name="T12" fmla="*/ 0 w 49"/>
                  <a:gd name="T13" fmla="*/ 1 h 50"/>
                  <a:gd name="T14" fmla="*/ 0 w 49"/>
                  <a:gd name="T15" fmla="*/ 1 h 50"/>
                  <a:gd name="T16" fmla="*/ 0 w 49"/>
                  <a:gd name="T17" fmla="*/ 0 h 50"/>
                  <a:gd name="T18" fmla="*/ 0 w 49"/>
                  <a:gd name="T19" fmla="*/ 1 h 50"/>
                  <a:gd name="T20" fmla="*/ 0 w 49"/>
                  <a:gd name="T21" fmla="*/ 1 h 50"/>
                  <a:gd name="T22" fmla="*/ 0 w 49"/>
                  <a:gd name="T23" fmla="*/ 1 h 50"/>
                  <a:gd name="T24" fmla="*/ 0 w 49"/>
                  <a:gd name="T25" fmla="*/ 1 h 50"/>
                  <a:gd name="T26" fmla="*/ 0 w 49"/>
                  <a:gd name="T27" fmla="*/ 1 h 50"/>
                  <a:gd name="T28" fmla="*/ 0 w 49"/>
                  <a:gd name="T29" fmla="*/ 1 h 50"/>
                  <a:gd name="T30" fmla="*/ 0 w 49"/>
                  <a:gd name="T31" fmla="*/ 1 h 50"/>
                  <a:gd name="T32" fmla="*/ 0 w 49"/>
                  <a:gd name="T33" fmla="*/ 1 h 5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9" h="50">
                    <a:moveTo>
                      <a:pt x="0" y="48"/>
                    </a:moveTo>
                    <a:lnTo>
                      <a:pt x="4" y="50"/>
                    </a:lnTo>
                    <a:lnTo>
                      <a:pt x="9" y="48"/>
                    </a:lnTo>
                    <a:lnTo>
                      <a:pt x="16" y="44"/>
                    </a:lnTo>
                    <a:lnTo>
                      <a:pt x="24" y="38"/>
                    </a:lnTo>
                    <a:lnTo>
                      <a:pt x="33" y="30"/>
                    </a:lnTo>
                    <a:lnTo>
                      <a:pt x="39" y="21"/>
                    </a:lnTo>
                    <a:lnTo>
                      <a:pt x="45" y="11"/>
                    </a:lnTo>
                    <a:lnTo>
                      <a:pt x="49" y="0"/>
                    </a:lnTo>
                    <a:lnTo>
                      <a:pt x="45" y="4"/>
                    </a:lnTo>
                    <a:lnTo>
                      <a:pt x="38" y="10"/>
                    </a:lnTo>
                    <a:lnTo>
                      <a:pt x="30" y="16"/>
                    </a:lnTo>
                    <a:lnTo>
                      <a:pt x="21" y="23"/>
                    </a:lnTo>
                    <a:lnTo>
                      <a:pt x="13" y="30"/>
                    </a:lnTo>
                    <a:lnTo>
                      <a:pt x="6" y="37"/>
                    </a:lnTo>
                    <a:lnTo>
                      <a:pt x="1" y="43"/>
                    </a:lnTo>
                    <a:lnTo>
                      <a:pt x="0" y="48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615" name="Freeform 171"/>
              <p:cNvSpPr>
                <a:spLocks/>
              </p:cNvSpPr>
              <p:nvPr/>
            </p:nvSpPr>
            <p:spPr bwMode="auto">
              <a:xfrm>
                <a:off x="116" y="635"/>
                <a:ext cx="19" cy="19"/>
              </a:xfrm>
              <a:custGeom>
                <a:avLst/>
                <a:gdLst>
                  <a:gd name="T0" fmla="*/ 0 w 38"/>
                  <a:gd name="T1" fmla="*/ 1 h 38"/>
                  <a:gd name="T2" fmla="*/ 1 w 38"/>
                  <a:gd name="T3" fmla="*/ 1 h 38"/>
                  <a:gd name="T4" fmla="*/ 1 w 38"/>
                  <a:gd name="T5" fmla="*/ 1 h 38"/>
                  <a:gd name="T6" fmla="*/ 1 w 38"/>
                  <a:gd name="T7" fmla="*/ 1 h 38"/>
                  <a:gd name="T8" fmla="*/ 1 w 38"/>
                  <a:gd name="T9" fmla="*/ 1 h 38"/>
                  <a:gd name="T10" fmla="*/ 1 w 38"/>
                  <a:gd name="T11" fmla="*/ 1 h 38"/>
                  <a:gd name="T12" fmla="*/ 1 w 38"/>
                  <a:gd name="T13" fmla="*/ 1 h 38"/>
                  <a:gd name="T14" fmla="*/ 1 w 38"/>
                  <a:gd name="T15" fmla="*/ 1 h 38"/>
                  <a:gd name="T16" fmla="*/ 1 w 38"/>
                  <a:gd name="T17" fmla="*/ 0 h 38"/>
                  <a:gd name="T18" fmla="*/ 1 w 38"/>
                  <a:gd name="T19" fmla="*/ 1 h 38"/>
                  <a:gd name="T20" fmla="*/ 1 w 38"/>
                  <a:gd name="T21" fmla="*/ 1 h 38"/>
                  <a:gd name="T22" fmla="*/ 1 w 38"/>
                  <a:gd name="T23" fmla="*/ 1 h 38"/>
                  <a:gd name="T24" fmla="*/ 1 w 38"/>
                  <a:gd name="T25" fmla="*/ 1 h 38"/>
                  <a:gd name="T26" fmla="*/ 1 w 38"/>
                  <a:gd name="T27" fmla="*/ 1 h 38"/>
                  <a:gd name="T28" fmla="*/ 1 w 38"/>
                  <a:gd name="T29" fmla="*/ 1 h 38"/>
                  <a:gd name="T30" fmla="*/ 0 w 38"/>
                  <a:gd name="T31" fmla="*/ 1 h 38"/>
                  <a:gd name="T32" fmla="*/ 0 w 38"/>
                  <a:gd name="T33" fmla="*/ 1 h 3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8" h="38">
                    <a:moveTo>
                      <a:pt x="0" y="36"/>
                    </a:moveTo>
                    <a:lnTo>
                      <a:pt x="3" y="38"/>
                    </a:lnTo>
                    <a:lnTo>
                      <a:pt x="6" y="38"/>
                    </a:lnTo>
                    <a:lnTo>
                      <a:pt x="12" y="35"/>
                    </a:lnTo>
                    <a:lnTo>
                      <a:pt x="19" y="32"/>
                    </a:lnTo>
                    <a:lnTo>
                      <a:pt x="25" y="26"/>
                    </a:lnTo>
                    <a:lnTo>
                      <a:pt x="30" y="18"/>
                    </a:lnTo>
                    <a:lnTo>
                      <a:pt x="36" y="10"/>
                    </a:lnTo>
                    <a:lnTo>
                      <a:pt x="38" y="0"/>
                    </a:lnTo>
                    <a:lnTo>
                      <a:pt x="34" y="4"/>
                    </a:lnTo>
                    <a:lnTo>
                      <a:pt x="28" y="10"/>
                    </a:lnTo>
                    <a:lnTo>
                      <a:pt x="21" y="14"/>
                    </a:lnTo>
                    <a:lnTo>
                      <a:pt x="14" y="20"/>
                    </a:lnTo>
                    <a:lnTo>
                      <a:pt x="9" y="25"/>
                    </a:lnTo>
                    <a:lnTo>
                      <a:pt x="4" y="29"/>
                    </a:lnTo>
                    <a:lnTo>
                      <a:pt x="0" y="34"/>
                    </a:lnTo>
                    <a:lnTo>
                      <a:pt x="0" y="36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616" name="Freeform 172"/>
              <p:cNvSpPr>
                <a:spLocks/>
              </p:cNvSpPr>
              <p:nvPr/>
            </p:nvSpPr>
            <p:spPr bwMode="auto">
              <a:xfrm>
                <a:off x="107" y="568"/>
                <a:ext cx="27" cy="21"/>
              </a:xfrm>
              <a:custGeom>
                <a:avLst/>
                <a:gdLst>
                  <a:gd name="T0" fmla="*/ 0 w 53"/>
                  <a:gd name="T1" fmla="*/ 1 h 41"/>
                  <a:gd name="T2" fmla="*/ 1 w 53"/>
                  <a:gd name="T3" fmla="*/ 1 h 41"/>
                  <a:gd name="T4" fmla="*/ 1 w 53"/>
                  <a:gd name="T5" fmla="*/ 1 h 41"/>
                  <a:gd name="T6" fmla="*/ 1 w 53"/>
                  <a:gd name="T7" fmla="*/ 1 h 41"/>
                  <a:gd name="T8" fmla="*/ 1 w 53"/>
                  <a:gd name="T9" fmla="*/ 1 h 41"/>
                  <a:gd name="T10" fmla="*/ 1 w 53"/>
                  <a:gd name="T11" fmla="*/ 1 h 41"/>
                  <a:gd name="T12" fmla="*/ 1 w 53"/>
                  <a:gd name="T13" fmla="*/ 1 h 41"/>
                  <a:gd name="T14" fmla="*/ 1 w 53"/>
                  <a:gd name="T15" fmla="*/ 1 h 41"/>
                  <a:gd name="T16" fmla="*/ 1 w 53"/>
                  <a:gd name="T17" fmla="*/ 0 h 41"/>
                  <a:gd name="T18" fmla="*/ 1 w 53"/>
                  <a:gd name="T19" fmla="*/ 1 h 41"/>
                  <a:gd name="T20" fmla="*/ 1 w 53"/>
                  <a:gd name="T21" fmla="*/ 1 h 41"/>
                  <a:gd name="T22" fmla="*/ 1 w 53"/>
                  <a:gd name="T23" fmla="*/ 1 h 41"/>
                  <a:gd name="T24" fmla="*/ 1 w 53"/>
                  <a:gd name="T25" fmla="*/ 1 h 41"/>
                  <a:gd name="T26" fmla="*/ 1 w 53"/>
                  <a:gd name="T27" fmla="*/ 1 h 41"/>
                  <a:gd name="T28" fmla="*/ 1 w 53"/>
                  <a:gd name="T29" fmla="*/ 1 h 41"/>
                  <a:gd name="T30" fmla="*/ 1 w 53"/>
                  <a:gd name="T31" fmla="*/ 1 h 41"/>
                  <a:gd name="T32" fmla="*/ 0 w 53"/>
                  <a:gd name="T33" fmla="*/ 1 h 4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3" h="41">
                    <a:moveTo>
                      <a:pt x="0" y="40"/>
                    </a:moveTo>
                    <a:lnTo>
                      <a:pt x="3" y="41"/>
                    </a:lnTo>
                    <a:lnTo>
                      <a:pt x="9" y="39"/>
                    </a:lnTo>
                    <a:lnTo>
                      <a:pt x="17" y="35"/>
                    </a:lnTo>
                    <a:lnTo>
                      <a:pt x="27" y="30"/>
                    </a:lnTo>
                    <a:lnTo>
                      <a:pt x="36" y="23"/>
                    </a:lnTo>
                    <a:lnTo>
                      <a:pt x="44" y="15"/>
                    </a:lnTo>
                    <a:lnTo>
                      <a:pt x="51" y="7"/>
                    </a:lnTo>
                    <a:lnTo>
                      <a:pt x="53" y="0"/>
                    </a:lnTo>
                    <a:lnTo>
                      <a:pt x="49" y="3"/>
                    </a:lnTo>
                    <a:lnTo>
                      <a:pt x="41" y="7"/>
                    </a:lnTo>
                    <a:lnTo>
                      <a:pt x="31" y="12"/>
                    </a:lnTo>
                    <a:lnTo>
                      <a:pt x="22" y="18"/>
                    </a:lnTo>
                    <a:lnTo>
                      <a:pt x="13" y="24"/>
                    </a:lnTo>
                    <a:lnTo>
                      <a:pt x="5" y="30"/>
                    </a:lnTo>
                    <a:lnTo>
                      <a:pt x="1" y="35"/>
                    </a:lnTo>
                    <a:lnTo>
                      <a:pt x="0" y="4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617" name="Freeform 173"/>
              <p:cNvSpPr>
                <a:spLocks/>
              </p:cNvSpPr>
              <p:nvPr/>
            </p:nvSpPr>
            <p:spPr bwMode="auto">
              <a:xfrm>
                <a:off x="101" y="534"/>
                <a:ext cx="22" cy="16"/>
              </a:xfrm>
              <a:custGeom>
                <a:avLst/>
                <a:gdLst>
                  <a:gd name="T0" fmla="*/ 0 w 43"/>
                  <a:gd name="T1" fmla="*/ 1 h 31"/>
                  <a:gd name="T2" fmla="*/ 1 w 43"/>
                  <a:gd name="T3" fmla="*/ 1 h 31"/>
                  <a:gd name="T4" fmla="*/ 1 w 43"/>
                  <a:gd name="T5" fmla="*/ 1 h 31"/>
                  <a:gd name="T6" fmla="*/ 1 w 43"/>
                  <a:gd name="T7" fmla="*/ 1 h 31"/>
                  <a:gd name="T8" fmla="*/ 1 w 43"/>
                  <a:gd name="T9" fmla="*/ 1 h 31"/>
                  <a:gd name="T10" fmla="*/ 1 w 43"/>
                  <a:gd name="T11" fmla="*/ 1 h 31"/>
                  <a:gd name="T12" fmla="*/ 1 w 43"/>
                  <a:gd name="T13" fmla="*/ 1 h 31"/>
                  <a:gd name="T14" fmla="*/ 1 w 43"/>
                  <a:gd name="T15" fmla="*/ 1 h 31"/>
                  <a:gd name="T16" fmla="*/ 1 w 43"/>
                  <a:gd name="T17" fmla="*/ 0 h 31"/>
                  <a:gd name="T18" fmla="*/ 1 w 43"/>
                  <a:gd name="T19" fmla="*/ 1 h 31"/>
                  <a:gd name="T20" fmla="*/ 1 w 43"/>
                  <a:gd name="T21" fmla="*/ 1 h 31"/>
                  <a:gd name="T22" fmla="*/ 1 w 43"/>
                  <a:gd name="T23" fmla="*/ 1 h 31"/>
                  <a:gd name="T24" fmla="*/ 1 w 43"/>
                  <a:gd name="T25" fmla="*/ 1 h 31"/>
                  <a:gd name="T26" fmla="*/ 1 w 43"/>
                  <a:gd name="T27" fmla="*/ 1 h 31"/>
                  <a:gd name="T28" fmla="*/ 1 w 43"/>
                  <a:gd name="T29" fmla="*/ 1 h 31"/>
                  <a:gd name="T30" fmla="*/ 1 w 43"/>
                  <a:gd name="T31" fmla="*/ 1 h 31"/>
                  <a:gd name="T32" fmla="*/ 0 w 43"/>
                  <a:gd name="T33" fmla="*/ 1 h 3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3" h="31">
                    <a:moveTo>
                      <a:pt x="0" y="29"/>
                    </a:moveTo>
                    <a:lnTo>
                      <a:pt x="3" y="31"/>
                    </a:lnTo>
                    <a:lnTo>
                      <a:pt x="8" y="30"/>
                    </a:lnTo>
                    <a:lnTo>
                      <a:pt x="16" y="26"/>
                    </a:lnTo>
                    <a:lnTo>
                      <a:pt x="24" y="22"/>
                    </a:lnTo>
                    <a:lnTo>
                      <a:pt x="31" y="16"/>
                    </a:lnTo>
                    <a:lnTo>
                      <a:pt x="38" y="10"/>
                    </a:lnTo>
                    <a:lnTo>
                      <a:pt x="42" y="4"/>
                    </a:lnTo>
                    <a:lnTo>
                      <a:pt x="43" y="0"/>
                    </a:lnTo>
                    <a:lnTo>
                      <a:pt x="40" y="2"/>
                    </a:lnTo>
                    <a:lnTo>
                      <a:pt x="34" y="6"/>
                    </a:lnTo>
                    <a:lnTo>
                      <a:pt x="27" y="9"/>
                    </a:lnTo>
                    <a:lnTo>
                      <a:pt x="19" y="12"/>
                    </a:lnTo>
                    <a:lnTo>
                      <a:pt x="12" y="17"/>
                    </a:lnTo>
                    <a:lnTo>
                      <a:pt x="7" y="22"/>
                    </a:lnTo>
                    <a:lnTo>
                      <a:pt x="2" y="25"/>
                    </a:lnTo>
                    <a:lnTo>
                      <a:pt x="0" y="29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618" name="Freeform 174"/>
              <p:cNvSpPr>
                <a:spLocks/>
              </p:cNvSpPr>
              <p:nvPr/>
            </p:nvSpPr>
            <p:spPr bwMode="auto">
              <a:xfrm>
                <a:off x="131" y="645"/>
                <a:ext cx="4" cy="23"/>
              </a:xfrm>
              <a:custGeom>
                <a:avLst/>
                <a:gdLst>
                  <a:gd name="T0" fmla="*/ 1 w 6"/>
                  <a:gd name="T1" fmla="*/ 0 h 45"/>
                  <a:gd name="T2" fmla="*/ 1 w 6"/>
                  <a:gd name="T3" fmla="*/ 1 h 45"/>
                  <a:gd name="T4" fmla="*/ 1 w 6"/>
                  <a:gd name="T5" fmla="*/ 1 h 45"/>
                  <a:gd name="T6" fmla="*/ 1 w 6"/>
                  <a:gd name="T7" fmla="*/ 1 h 45"/>
                  <a:gd name="T8" fmla="*/ 1 w 6"/>
                  <a:gd name="T9" fmla="*/ 1 h 45"/>
                  <a:gd name="T10" fmla="*/ 0 w 6"/>
                  <a:gd name="T11" fmla="*/ 1 h 45"/>
                  <a:gd name="T12" fmla="*/ 0 w 6"/>
                  <a:gd name="T13" fmla="*/ 1 h 45"/>
                  <a:gd name="T14" fmla="*/ 1 w 6"/>
                  <a:gd name="T15" fmla="*/ 1 h 45"/>
                  <a:gd name="T16" fmla="*/ 1 w 6"/>
                  <a:gd name="T17" fmla="*/ 0 h 4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6" h="45">
                    <a:moveTo>
                      <a:pt x="3" y="0"/>
                    </a:moveTo>
                    <a:lnTo>
                      <a:pt x="4" y="9"/>
                    </a:lnTo>
                    <a:lnTo>
                      <a:pt x="5" y="25"/>
                    </a:lnTo>
                    <a:lnTo>
                      <a:pt x="6" y="39"/>
                    </a:lnTo>
                    <a:lnTo>
                      <a:pt x="3" y="45"/>
                    </a:lnTo>
                    <a:lnTo>
                      <a:pt x="0" y="39"/>
                    </a:lnTo>
                    <a:lnTo>
                      <a:pt x="0" y="25"/>
                    </a:lnTo>
                    <a:lnTo>
                      <a:pt x="2" y="1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619" name="Freeform 175"/>
              <p:cNvSpPr>
                <a:spLocks/>
              </p:cNvSpPr>
              <p:nvPr/>
            </p:nvSpPr>
            <p:spPr bwMode="auto">
              <a:xfrm>
                <a:off x="135" y="619"/>
                <a:ext cx="25" cy="32"/>
              </a:xfrm>
              <a:custGeom>
                <a:avLst/>
                <a:gdLst>
                  <a:gd name="T0" fmla="*/ 0 w 49"/>
                  <a:gd name="T1" fmla="*/ 0 h 64"/>
                  <a:gd name="T2" fmla="*/ 1 w 49"/>
                  <a:gd name="T3" fmla="*/ 1 h 64"/>
                  <a:gd name="T4" fmla="*/ 1 w 49"/>
                  <a:gd name="T5" fmla="*/ 1 h 64"/>
                  <a:gd name="T6" fmla="*/ 1 w 49"/>
                  <a:gd name="T7" fmla="*/ 1 h 64"/>
                  <a:gd name="T8" fmla="*/ 1 w 49"/>
                  <a:gd name="T9" fmla="*/ 1 h 64"/>
                  <a:gd name="T10" fmla="*/ 1 w 49"/>
                  <a:gd name="T11" fmla="*/ 1 h 64"/>
                  <a:gd name="T12" fmla="*/ 1 w 49"/>
                  <a:gd name="T13" fmla="*/ 1 h 64"/>
                  <a:gd name="T14" fmla="*/ 1 w 49"/>
                  <a:gd name="T15" fmla="*/ 1 h 64"/>
                  <a:gd name="T16" fmla="*/ 1 w 49"/>
                  <a:gd name="T17" fmla="*/ 1 h 64"/>
                  <a:gd name="T18" fmla="*/ 1 w 49"/>
                  <a:gd name="T19" fmla="*/ 1 h 64"/>
                  <a:gd name="T20" fmla="*/ 1 w 49"/>
                  <a:gd name="T21" fmla="*/ 1 h 64"/>
                  <a:gd name="T22" fmla="*/ 1 w 49"/>
                  <a:gd name="T23" fmla="*/ 1 h 64"/>
                  <a:gd name="T24" fmla="*/ 1 w 49"/>
                  <a:gd name="T25" fmla="*/ 1 h 64"/>
                  <a:gd name="T26" fmla="*/ 1 w 49"/>
                  <a:gd name="T27" fmla="*/ 1 h 64"/>
                  <a:gd name="T28" fmla="*/ 1 w 49"/>
                  <a:gd name="T29" fmla="*/ 1 h 64"/>
                  <a:gd name="T30" fmla="*/ 1 w 49"/>
                  <a:gd name="T31" fmla="*/ 1 h 64"/>
                  <a:gd name="T32" fmla="*/ 0 w 49"/>
                  <a:gd name="T33" fmla="*/ 0 h 6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9" h="64">
                    <a:moveTo>
                      <a:pt x="0" y="0"/>
                    </a:moveTo>
                    <a:lnTo>
                      <a:pt x="3" y="7"/>
                    </a:lnTo>
                    <a:lnTo>
                      <a:pt x="9" y="18"/>
                    </a:lnTo>
                    <a:lnTo>
                      <a:pt x="16" y="29"/>
                    </a:lnTo>
                    <a:lnTo>
                      <a:pt x="24" y="41"/>
                    </a:lnTo>
                    <a:lnTo>
                      <a:pt x="32" y="51"/>
                    </a:lnTo>
                    <a:lnTo>
                      <a:pt x="39" y="59"/>
                    </a:lnTo>
                    <a:lnTo>
                      <a:pt x="46" y="64"/>
                    </a:lnTo>
                    <a:lnTo>
                      <a:pt x="49" y="62"/>
                    </a:lnTo>
                    <a:lnTo>
                      <a:pt x="49" y="58"/>
                    </a:lnTo>
                    <a:lnTo>
                      <a:pt x="46" y="50"/>
                    </a:lnTo>
                    <a:lnTo>
                      <a:pt x="39" y="42"/>
                    </a:lnTo>
                    <a:lnTo>
                      <a:pt x="30" y="33"/>
                    </a:lnTo>
                    <a:lnTo>
                      <a:pt x="20" y="23"/>
                    </a:lnTo>
                    <a:lnTo>
                      <a:pt x="11" y="14"/>
                    </a:lnTo>
                    <a:lnTo>
                      <a:pt x="4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620" name="Freeform 176"/>
              <p:cNvSpPr>
                <a:spLocks/>
              </p:cNvSpPr>
              <p:nvPr/>
            </p:nvSpPr>
            <p:spPr bwMode="auto">
              <a:xfrm>
                <a:off x="135" y="608"/>
                <a:ext cx="26" cy="29"/>
              </a:xfrm>
              <a:custGeom>
                <a:avLst/>
                <a:gdLst>
                  <a:gd name="T0" fmla="*/ 0 w 53"/>
                  <a:gd name="T1" fmla="*/ 0 h 58"/>
                  <a:gd name="T2" fmla="*/ 0 w 53"/>
                  <a:gd name="T3" fmla="*/ 1 h 58"/>
                  <a:gd name="T4" fmla="*/ 0 w 53"/>
                  <a:gd name="T5" fmla="*/ 1 h 58"/>
                  <a:gd name="T6" fmla="*/ 0 w 53"/>
                  <a:gd name="T7" fmla="*/ 1 h 58"/>
                  <a:gd name="T8" fmla="*/ 0 w 53"/>
                  <a:gd name="T9" fmla="*/ 1 h 58"/>
                  <a:gd name="T10" fmla="*/ 0 w 53"/>
                  <a:gd name="T11" fmla="*/ 1 h 58"/>
                  <a:gd name="T12" fmla="*/ 0 w 53"/>
                  <a:gd name="T13" fmla="*/ 1 h 58"/>
                  <a:gd name="T14" fmla="*/ 0 w 53"/>
                  <a:gd name="T15" fmla="*/ 1 h 58"/>
                  <a:gd name="T16" fmla="*/ 0 w 53"/>
                  <a:gd name="T17" fmla="*/ 1 h 58"/>
                  <a:gd name="T18" fmla="*/ 0 w 53"/>
                  <a:gd name="T19" fmla="*/ 1 h 58"/>
                  <a:gd name="T20" fmla="*/ 0 w 53"/>
                  <a:gd name="T21" fmla="*/ 1 h 58"/>
                  <a:gd name="T22" fmla="*/ 0 w 53"/>
                  <a:gd name="T23" fmla="*/ 1 h 58"/>
                  <a:gd name="T24" fmla="*/ 0 w 53"/>
                  <a:gd name="T25" fmla="*/ 1 h 58"/>
                  <a:gd name="T26" fmla="*/ 0 w 53"/>
                  <a:gd name="T27" fmla="*/ 1 h 58"/>
                  <a:gd name="T28" fmla="*/ 0 w 53"/>
                  <a:gd name="T29" fmla="*/ 1 h 58"/>
                  <a:gd name="T30" fmla="*/ 0 w 53"/>
                  <a:gd name="T31" fmla="*/ 1 h 58"/>
                  <a:gd name="T32" fmla="*/ 0 w 53"/>
                  <a:gd name="T33" fmla="*/ 0 h 5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3" h="58">
                    <a:moveTo>
                      <a:pt x="0" y="0"/>
                    </a:moveTo>
                    <a:lnTo>
                      <a:pt x="5" y="7"/>
                    </a:lnTo>
                    <a:lnTo>
                      <a:pt x="12" y="18"/>
                    </a:lnTo>
                    <a:lnTo>
                      <a:pt x="20" y="28"/>
                    </a:lnTo>
                    <a:lnTo>
                      <a:pt x="29" y="38"/>
                    </a:lnTo>
                    <a:lnTo>
                      <a:pt x="37" y="48"/>
                    </a:lnTo>
                    <a:lnTo>
                      <a:pt x="45" y="55"/>
                    </a:lnTo>
                    <a:lnTo>
                      <a:pt x="51" y="58"/>
                    </a:lnTo>
                    <a:lnTo>
                      <a:pt x="53" y="57"/>
                    </a:lnTo>
                    <a:lnTo>
                      <a:pt x="52" y="51"/>
                    </a:lnTo>
                    <a:lnTo>
                      <a:pt x="47" y="44"/>
                    </a:lnTo>
                    <a:lnTo>
                      <a:pt x="38" y="36"/>
                    </a:lnTo>
                    <a:lnTo>
                      <a:pt x="29" y="27"/>
                    </a:lnTo>
                    <a:lnTo>
                      <a:pt x="20" y="19"/>
                    </a:lnTo>
                    <a:lnTo>
                      <a:pt x="11" y="11"/>
                    </a:lnTo>
                    <a:lnTo>
                      <a:pt x="4" y="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621" name="Freeform 177"/>
              <p:cNvSpPr>
                <a:spLocks/>
              </p:cNvSpPr>
              <p:nvPr/>
            </p:nvSpPr>
            <p:spPr bwMode="auto">
              <a:xfrm>
                <a:off x="135" y="595"/>
                <a:ext cx="27" cy="26"/>
              </a:xfrm>
              <a:custGeom>
                <a:avLst/>
                <a:gdLst>
                  <a:gd name="T0" fmla="*/ 0 w 56"/>
                  <a:gd name="T1" fmla="*/ 0 h 51"/>
                  <a:gd name="T2" fmla="*/ 0 w 56"/>
                  <a:gd name="T3" fmla="*/ 1 h 51"/>
                  <a:gd name="T4" fmla="*/ 0 w 56"/>
                  <a:gd name="T5" fmla="*/ 1 h 51"/>
                  <a:gd name="T6" fmla="*/ 0 w 56"/>
                  <a:gd name="T7" fmla="*/ 1 h 51"/>
                  <a:gd name="T8" fmla="*/ 0 w 56"/>
                  <a:gd name="T9" fmla="*/ 1 h 51"/>
                  <a:gd name="T10" fmla="*/ 0 w 56"/>
                  <a:gd name="T11" fmla="*/ 1 h 51"/>
                  <a:gd name="T12" fmla="*/ 0 w 56"/>
                  <a:gd name="T13" fmla="*/ 1 h 51"/>
                  <a:gd name="T14" fmla="*/ 0 w 56"/>
                  <a:gd name="T15" fmla="*/ 1 h 51"/>
                  <a:gd name="T16" fmla="*/ 0 w 56"/>
                  <a:gd name="T17" fmla="*/ 1 h 51"/>
                  <a:gd name="T18" fmla="*/ 0 w 56"/>
                  <a:gd name="T19" fmla="*/ 1 h 51"/>
                  <a:gd name="T20" fmla="*/ 0 w 56"/>
                  <a:gd name="T21" fmla="*/ 1 h 51"/>
                  <a:gd name="T22" fmla="*/ 0 w 56"/>
                  <a:gd name="T23" fmla="*/ 1 h 51"/>
                  <a:gd name="T24" fmla="*/ 0 w 56"/>
                  <a:gd name="T25" fmla="*/ 1 h 51"/>
                  <a:gd name="T26" fmla="*/ 0 w 56"/>
                  <a:gd name="T27" fmla="*/ 1 h 51"/>
                  <a:gd name="T28" fmla="*/ 0 w 56"/>
                  <a:gd name="T29" fmla="*/ 1 h 51"/>
                  <a:gd name="T30" fmla="*/ 0 w 56"/>
                  <a:gd name="T31" fmla="*/ 1 h 51"/>
                  <a:gd name="T32" fmla="*/ 0 w 56"/>
                  <a:gd name="T33" fmla="*/ 0 h 5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6" h="51">
                    <a:moveTo>
                      <a:pt x="0" y="0"/>
                    </a:moveTo>
                    <a:lnTo>
                      <a:pt x="6" y="8"/>
                    </a:lnTo>
                    <a:lnTo>
                      <a:pt x="13" y="17"/>
                    </a:lnTo>
                    <a:lnTo>
                      <a:pt x="22" y="26"/>
                    </a:lnTo>
                    <a:lnTo>
                      <a:pt x="32" y="36"/>
                    </a:lnTo>
                    <a:lnTo>
                      <a:pt x="40" y="44"/>
                    </a:lnTo>
                    <a:lnTo>
                      <a:pt x="48" y="48"/>
                    </a:lnTo>
                    <a:lnTo>
                      <a:pt x="53" y="51"/>
                    </a:lnTo>
                    <a:lnTo>
                      <a:pt x="56" y="50"/>
                    </a:lnTo>
                    <a:lnTo>
                      <a:pt x="55" y="45"/>
                    </a:lnTo>
                    <a:lnTo>
                      <a:pt x="49" y="39"/>
                    </a:lnTo>
                    <a:lnTo>
                      <a:pt x="41" y="32"/>
                    </a:lnTo>
                    <a:lnTo>
                      <a:pt x="32" y="25"/>
                    </a:lnTo>
                    <a:lnTo>
                      <a:pt x="21" y="18"/>
                    </a:lnTo>
                    <a:lnTo>
                      <a:pt x="12" y="11"/>
                    </a:lnTo>
                    <a:lnTo>
                      <a:pt x="5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622" name="Freeform 178"/>
              <p:cNvSpPr>
                <a:spLocks/>
              </p:cNvSpPr>
              <p:nvPr/>
            </p:nvSpPr>
            <p:spPr bwMode="auto">
              <a:xfrm>
                <a:off x="132" y="583"/>
                <a:ext cx="27" cy="19"/>
              </a:xfrm>
              <a:custGeom>
                <a:avLst/>
                <a:gdLst>
                  <a:gd name="T0" fmla="*/ 0 w 53"/>
                  <a:gd name="T1" fmla="*/ 0 h 39"/>
                  <a:gd name="T2" fmla="*/ 1 w 53"/>
                  <a:gd name="T3" fmla="*/ 0 h 39"/>
                  <a:gd name="T4" fmla="*/ 1 w 53"/>
                  <a:gd name="T5" fmla="*/ 0 h 39"/>
                  <a:gd name="T6" fmla="*/ 1 w 53"/>
                  <a:gd name="T7" fmla="*/ 0 h 39"/>
                  <a:gd name="T8" fmla="*/ 1 w 53"/>
                  <a:gd name="T9" fmla="*/ 0 h 39"/>
                  <a:gd name="T10" fmla="*/ 1 w 53"/>
                  <a:gd name="T11" fmla="*/ 0 h 39"/>
                  <a:gd name="T12" fmla="*/ 1 w 53"/>
                  <a:gd name="T13" fmla="*/ 0 h 39"/>
                  <a:gd name="T14" fmla="*/ 1 w 53"/>
                  <a:gd name="T15" fmla="*/ 0 h 39"/>
                  <a:gd name="T16" fmla="*/ 1 w 53"/>
                  <a:gd name="T17" fmla="*/ 0 h 39"/>
                  <a:gd name="T18" fmla="*/ 1 w 53"/>
                  <a:gd name="T19" fmla="*/ 0 h 39"/>
                  <a:gd name="T20" fmla="*/ 1 w 53"/>
                  <a:gd name="T21" fmla="*/ 0 h 39"/>
                  <a:gd name="T22" fmla="*/ 1 w 53"/>
                  <a:gd name="T23" fmla="*/ 0 h 39"/>
                  <a:gd name="T24" fmla="*/ 1 w 53"/>
                  <a:gd name="T25" fmla="*/ 0 h 39"/>
                  <a:gd name="T26" fmla="*/ 1 w 53"/>
                  <a:gd name="T27" fmla="*/ 0 h 39"/>
                  <a:gd name="T28" fmla="*/ 1 w 53"/>
                  <a:gd name="T29" fmla="*/ 0 h 39"/>
                  <a:gd name="T30" fmla="*/ 1 w 53"/>
                  <a:gd name="T31" fmla="*/ 0 h 39"/>
                  <a:gd name="T32" fmla="*/ 0 w 53"/>
                  <a:gd name="T33" fmla="*/ 0 h 3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3" h="39">
                    <a:moveTo>
                      <a:pt x="0" y="0"/>
                    </a:moveTo>
                    <a:lnTo>
                      <a:pt x="4" y="5"/>
                    </a:lnTo>
                    <a:lnTo>
                      <a:pt x="11" y="12"/>
                    </a:lnTo>
                    <a:lnTo>
                      <a:pt x="21" y="20"/>
                    </a:lnTo>
                    <a:lnTo>
                      <a:pt x="30" y="27"/>
                    </a:lnTo>
                    <a:lnTo>
                      <a:pt x="38" y="34"/>
                    </a:lnTo>
                    <a:lnTo>
                      <a:pt x="46" y="38"/>
                    </a:lnTo>
                    <a:lnTo>
                      <a:pt x="51" y="39"/>
                    </a:lnTo>
                    <a:lnTo>
                      <a:pt x="53" y="35"/>
                    </a:lnTo>
                    <a:lnTo>
                      <a:pt x="51" y="30"/>
                    </a:lnTo>
                    <a:lnTo>
                      <a:pt x="46" y="25"/>
                    </a:lnTo>
                    <a:lnTo>
                      <a:pt x="39" y="20"/>
                    </a:lnTo>
                    <a:lnTo>
                      <a:pt x="30" y="16"/>
                    </a:lnTo>
                    <a:lnTo>
                      <a:pt x="21" y="11"/>
                    </a:lnTo>
                    <a:lnTo>
                      <a:pt x="13" y="8"/>
                    </a:lnTo>
                    <a:lnTo>
                      <a:pt x="4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623" name="Freeform 179"/>
              <p:cNvSpPr>
                <a:spLocks/>
              </p:cNvSpPr>
              <p:nvPr/>
            </p:nvSpPr>
            <p:spPr bwMode="auto">
              <a:xfrm>
                <a:off x="131" y="568"/>
                <a:ext cx="26" cy="18"/>
              </a:xfrm>
              <a:custGeom>
                <a:avLst/>
                <a:gdLst>
                  <a:gd name="T0" fmla="*/ 0 w 52"/>
                  <a:gd name="T1" fmla="*/ 0 h 36"/>
                  <a:gd name="T2" fmla="*/ 1 w 52"/>
                  <a:gd name="T3" fmla="*/ 1 h 36"/>
                  <a:gd name="T4" fmla="*/ 1 w 52"/>
                  <a:gd name="T5" fmla="*/ 1 h 36"/>
                  <a:gd name="T6" fmla="*/ 1 w 52"/>
                  <a:gd name="T7" fmla="*/ 1 h 36"/>
                  <a:gd name="T8" fmla="*/ 1 w 52"/>
                  <a:gd name="T9" fmla="*/ 1 h 36"/>
                  <a:gd name="T10" fmla="*/ 1 w 52"/>
                  <a:gd name="T11" fmla="*/ 1 h 36"/>
                  <a:gd name="T12" fmla="*/ 1 w 52"/>
                  <a:gd name="T13" fmla="*/ 1 h 36"/>
                  <a:gd name="T14" fmla="*/ 1 w 52"/>
                  <a:gd name="T15" fmla="*/ 1 h 36"/>
                  <a:gd name="T16" fmla="*/ 1 w 52"/>
                  <a:gd name="T17" fmla="*/ 1 h 36"/>
                  <a:gd name="T18" fmla="*/ 1 w 52"/>
                  <a:gd name="T19" fmla="*/ 1 h 36"/>
                  <a:gd name="T20" fmla="*/ 1 w 52"/>
                  <a:gd name="T21" fmla="*/ 1 h 36"/>
                  <a:gd name="T22" fmla="*/ 1 w 52"/>
                  <a:gd name="T23" fmla="*/ 1 h 36"/>
                  <a:gd name="T24" fmla="*/ 1 w 52"/>
                  <a:gd name="T25" fmla="*/ 1 h 36"/>
                  <a:gd name="T26" fmla="*/ 1 w 52"/>
                  <a:gd name="T27" fmla="*/ 1 h 36"/>
                  <a:gd name="T28" fmla="*/ 1 w 52"/>
                  <a:gd name="T29" fmla="*/ 1 h 36"/>
                  <a:gd name="T30" fmla="*/ 1 w 52"/>
                  <a:gd name="T31" fmla="*/ 1 h 36"/>
                  <a:gd name="T32" fmla="*/ 0 w 52"/>
                  <a:gd name="T33" fmla="*/ 0 h 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2" h="36">
                    <a:moveTo>
                      <a:pt x="0" y="0"/>
                    </a:moveTo>
                    <a:lnTo>
                      <a:pt x="5" y="4"/>
                    </a:lnTo>
                    <a:lnTo>
                      <a:pt x="13" y="11"/>
                    </a:lnTo>
                    <a:lnTo>
                      <a:pt x="22" y="18"/>
                    </a:lnTo>
                    <a:lnTo>
                      <a:pt x="32" y="25"/>
                    </a:lnTo>
                    <a:lnTo>
                      <a:pt x="40" y="31"/>
                    </a:lnTo>
                    <a:lnTo>
                      <a:pt x="46" y="34"/>
                    </a:lnTo>
                    <a:lnTo>
                      <a:pt x="51" y="36"/>
                    </a:lnTo>
                    <a:lnTo>
                      <a:pt x="52" y="32"/>
                    </a:lnTo>
                    <a:lnTo>
                      <a:pt x="50" y="26"/>
                    </a:lnTo>
                    <a:lnTo>
                      <a:pt x="44" y="22"/>
                    </a:lnTo>
                    <a:lnTo>
                      <a:pt x="36" y="17"/>
                    </a:lnTo>
                    <a:lnTo>
                      <a:pt x="28" y="12"/>
                    </a:lnTo>
                    <a:lnTo>
                      <a:pt x="19" y="9"/>
                    </a:lnTo>
                    <a:lnTo>
                      <a:pt x="11" y="6"/>
                    </a:lnTo>
                    <a:lnTo>
                      <a:pt x="4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624" name="Freeform 180"/>
              <p:cNvSpPr>
                <a:spLocks/>
              </p:cNvSpPr>
              <p:nvPr/>
            </p:nvSpPr>
            <p:spPr bwMode="auto">
              <a:xfrm>
                <a:off x="128" y="555"/>
                <a:ext cx="23" cy="9"/>
              </a:xfrm>
              <a:custGeom>
                <a:avLst/>
                <a:gdLst>
                  <a:gd name="T0" fmla="*/ 0 w 45"/>
                  <a:gd name="T1" fmla="*/ 0 h 19"/>
                  <a:gd name="T2" fmla="*/ 1 w 45"/>
                  <a:gd name="T3" fmla="*/ 0 h 19"/>
                  <a:gd name="T4" fmla="*/ 1 w 45"/>
                  <a:gd name="T5" fmla="*/ 0 h 19"/>
                  <a:gd name="T6" fmla="*/ 1 w 45"/>
                  <a:gd name="T7" fmla="*/ 0 h 19"/>
                  <a:gd name="T8" fmla="*/ 1 w 45"/>
                  <a:gd name="T9" fmla="*/ 0 h 19"/>
                  <a:gd name="T10" fmla="*/ 1 w 45"/>
                  <a:gd name="T11" fmla="*/ 0 h 19"/>
                  <a:gd name="T12" fmla="*/ 1 w 45"/>
                  <a:gd name="T13" fmla="*/ 0 h 19"/>
                  <a:gd name="T14" fmla="*/ 1 w 45"/>
                  <a:gd name="T15" fmla="*/ 0 h 19"/>
                  <a:gd name="T16" fmla="*/ 1 w 45"/>
                  <a:gd name="T17" fmla="*/ 0 h 19"/>
                  <a:gd name="T18" fmla="*/ 1 w 45"/>
                  <a:gd name="T19" fmla="*/ 0 h 19"/>
                  <a:gd name="T20" fmla="*/ 1 w 45"/>
                  <a:gd name="T21" fmla="*/ 0 h 19"/>
                  <a:gd name="T22" fmla="*/ 1 w 45"/>
                  <a:gd name="T23" fmla="*/ 0 h 19"/>
                  <a:gd name="T24" fmla="*/ 1 w 45"/>
                  <a:gd name="T25" fmla="*/ 0 h 19"/>
                  <a:gd name="T26" fmla="*/ 1 w 45"/>
                  <a:gd name="T27" fmla="*/ 0 h 19"/>
                  <a:gd name="T28" fmla="*/ 1 w 45"/>
                  <a:gd name="T29" fmla="*/ 0 h 19"/>
                  <a:gd name="T30" fmla="*/ 1 w 45"/>
                  <a:gd name="T31" fmla="*/ 0 h 19"/>
                  <a:gd name="T32" fmla="*/ 0 w 45"/>
                  <a:gd name="T33" fmla="*/ 0 h 1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5" h="19">
                    <a:moveTo>
                      <a:pt x="0" y="0"/>
                    </a:moveTo>
                    <a:lnTo>
                      <a:pt x="6" y="5"/>
                    </a:lnTo>
                    <a:lnTo>
                      <a:pt x="12" y="8"/>
                    </a:lnTo>
                    <a:lnTo>
                      <a:pt x="19" y="13"/>
                    </a:lnTo>
                    <a:lnTo>
                      <a:pt x="27" y="16"/>
                    </a:lnTo>
                    <a:lnTo>
                      <a:pt x="34" y="19"/>
                    </a:lnTo>
                    <a:lnTo>
                      <a:pt x="40" y="19"/>
                    </a:lnTo>
                    <a:lnTo>
                      <a:pt x="44" y="18"/>
                    </a:lnTo>
                    <a:lnTo>
                      <a:pt x="45" y="14"/>
                    </a:lnTo>
                    <a:lnTo>
                      <a:pt x="42" y="9"/>
                    </a:lnTo>
                    <a:lnTo>
                      <a:pt x="39" y="6"/>
                    </a:lnTo>
                    <a:lnTo>
                      <a:pt x="33" y="5"/>
                    </a:lnTo>
                    <a:lnTo>
                      <a:pt x="26" y="4"/>
                    </a:lnTo>
                    <a:lnTo>
                      <a:pt x="18" y="4"/>
                    </a:lnTo>
                    <a:lnTo>
                      <a:pt x="11" y="3"/>
                    </a:lnTo>
                    <a:lnTo>
                      <a:pt x="4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625" name="Freeform 181"/>
              <p:cNvSpPr>
                <a:spLocks/>
              </p:cNvSpPr>
              <p:nvPr/>
            </p:nvSpPr>
            <p:spPr bwMode="auto">
              <a:xfrm>
                <a:off x="126" y="545"/>
                <a:ext cx="20" cy="4"/>
              </a:xfrm>
              <a:custGeom>
                <a:avLst/>
                <a:gdLst>
                  <a:gd name="T0" fmla="*/ 0 w 39"/>
                  <a:gd name="T1" fmla="*/ 0 h 10"/>
                  <a:gd name="T2" fmla="*/ 1 w 39"/>
                  <a:gd name="T3" fmla="*/ 0 h 10"/>
                  <a:gd name="T4" fmla="*/ 1 w 39"/>
                  <a:gd name="T5" fmla="*/ 0 h 10"/>
                  <a:gd name="T6" fmla="*/ 1 w 39"/>
                  <a:gd name="T7" fmla="*/ 0 h 10"/>
                  <a:gd name="T8" fmla="*/ 1 w 39"/>
                  <a:gd name="T9" fmla="*/ 0 h 10"/>
                  <a:gd name="T10" fmla="*/ 1 w 39"/>
                  <a:gd name="T11" fmla="*/ 0 h 10"/>
                  <a:gd name="T12" fmla="*/ 1 w 39"/>
                  <a:gd name="T13" fmla="*/ 0 h 10"/>
                  <a:gd name="T14" fmla="*/ 1 w 39"/>
                  <a:gd name="T15" fmla="*/ 0 h 10"/>
                  <a:gd name="T16" fmla="*/ 1 w 39"/>
                  <a:gd name="T17" fmla="*/ 0 h 10"/>
                  <a:gd name="T18" fmla="*/ 1 w 39"/>
                  <a:gd name="T19" fmla="*/ 0 h 10"/>
                  <a:gd name="T20" fmla="*/ 1 w 39"/>
                  <a:gd name="T21" fmla="*/ 0 h 10"/>
                  <a:gd name="T22" fmla="*/ 1 w 39"/>
                  <a:gd name="T23" fmla="*/ 0 h 10"/>
                  <a:gd name="T24" fmla="*/ 1 w 39"/>
                  <a:gd name="T25" fmla="*/ 0 h 10"/>
                  <a:gd name="T26" fmla="*/ 1 w 39"/>
                  <a:gd name="T27" fmla="*/ 0 h 10"/>
                  <a:gd name="T28" fmla="*/ 1 w 39"/>
                  <a:gd name="T29" fmla="*/ 0 h 10"/>
                  <a:gd name="T30" fmla="*/ 1 w 39"/>
                  <a:gd name="T31" fmla="*/ 0 h 10"/>
                  <a:gd name="T32" fmla="*/ 0 w 39"/>
                  <a:gd name="T33" fmla="*/ 0 h 1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9" h="10">
                    <a:moveTo>
                      <a:pt x="0" y="0"/>
                    </a:moveTo>
                    <a:lnTo>
                      <a:pt x="5" y="2"/>
                    </a:lnTo>
                    <a:lnTo>
                      <a:pt x="9" y="4"/>
                    </a:lnTo>
                    <a:lnTo>
                      <a:pt x="16" y="6"/>
                    </a:lnTo>
                    <a:lnTo>
                      <a:pt x="23" y="9"/>
                    </a:lnTo>
                    <a:lnTo>
                      <a:pt x="30" y="10"/>
                    </a:lnTo>
                    <a:lnTo>
                      <a:pt x="35" y="10"/>
                    </a:lnTo>
                    <a:lnTo>
                      <a:pt x="38" y="9"/>
                    </a:lnTo>
                    <a:lnTo>
                      <a:pt x="39" y="5"/>
                    </a:lnTo>
                    <a:lnTo>
                      <a:pt x="37" y="2"/>
                    </a:lnTo>
                    <a:lnTo>
                      <a:pt x="34" y="0"/>
                    </a:lnTo>
                    <a:lnTo>
                      <a:pt x="29" y="0"/>
                    </a:lnTo>
                    <a:lnTo>
                      <a:pt x="23" y="0"/>
                    </a:lnTo>
                    <a:lnTo>
                      <a:pt x="17" y="2"/>
                    </a:lnTo>
                    <a:lnTo>
                      <a:pt x="11" y="2"/>
                    </a:lnTo>
                    <a:lnTo>
                      <a:pt x="5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626" name="Freeform 182"/>
              <p:cNvSpPr>
                <a:spLocks/>
              </p:cNvSpPr>
              <p:nvPr/>
            </p:nvSpPr>
            <p:spPr bwMode="auto">
              <a:xfrm>
                <a:off x="123" y="532"/>
                <a:ext cx="19" cy="6"/>
              </a:xfrm>
              <a:custGeom>
                <a:avLst/>
                <a:gdLst>
                  <a:gd name="T0" fmla="*/ 0 w 39"/>
                  <a:gd name="T1" fmla="*/ 1 h 12"/>
                  <a:gd name="T2" fmla="*/ 0 w 39"/>
                  <a:gd name="T3" fmla="*/ 1 h 12"/>
                  <a:gd name="T4" fmla="*/ 0 w 39"/>
                  <a:gd name="T5" fmla="*/ 1 h 12"/>
                  <a:gd name="T6" fmla="*/ 0 w 39"/>
                  <a:gd name="T7" fmla="*/ 1 h 12"/>
                  <a:gd name="T8" fmla="*/ 0 w 39"/>
                  <a:gd name="T9" fmla="*/ 1 h 12"/>
                  <a:gd name="T10" fmla="*/ 0 w 39"/>
                  <a:gd name="T11" fmla="*/ 1 h 12"/>
                  <a:gd name="T12" fmla="*/ 0 w 39"/>
                  <a:gd name="T13" fmla="*/ 1 h 12"/>
                  <a:gd name="T14" fmla="*/ 0 w 39"/>
                  <a:gd name="T15" fmla="*/ 1 h 12"/>
                  <a:gd name="T16" fmla="*/ 0 w 39"/>
                  <a:gd name="T17" fmla="*/ 1 h 12"/>
                  <a:gd name="T18" fmla="*/ 0 w 39"/>
                  <a:gd name="T19" fmla="*/ 1 h 12"/>
                  <a:gd name="T20" fmla="*/ 0 w 39"/>
                  <a:gd name="T21" fmla="*/ 0 h 12"/>
                  <a:gd name="T22" fmla="*/ 0 w 39"/>
                  <a:gd name="T23" fmla="*/ 0 h 12"/>
                  <a:gd name="T24" fmla="*/ 0 w 39"/>
                  <a:gd name="T25" fmla="*/ 1 h 12"/>
                  <a:gd name="T26" fmla="*/ 0 w 39"/>
                  <a:gd name="T27" fmla="*/ 1 h 12"/>
                  <a:gd name="T28" fmla="*/ 0 w 39"/>
                  <a:gd name="T29" fmla="*/ 1 h 12"/>
                  <a:gd name="T30" fmla="*/ 0 w 39"/>
                  <a:gd name="T31" fmla="*/ 1 h 12"/>
                  <a:gd name="T32" fmla="*/ 0 w 39"/>
                  <a:gd name="T33" fmla="*/ 1 h 1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9" h="12">
                    <a:moveTo>
                      <a:pt x="0" y="6"/>
                    </a:moveTo>
                    <a:lnTo>
                      <a:pt x="4" y="8"/>
                    </a:lnTo>
                    <a:lnTo>
                      <a:pt x="10" y="9"/>
                    </a:lnTo>
                    <a:lnTo>
                      <a:pt x="15" y="11"/>
                    </a:lnTo>
                    <a:lnTo>
                      <a:pt x="22" y="12"/>
                    </a:lnTo>
                    <a:lnTo>
                      <a:pt x="28" y="11"/>
                    </a:lnTo>
                    <a:lnTo>
                      <a:pt x="34" y="9"/>
                    </a:lnTo>
                    <a:lnTo>
                      <a:pt x="37" y="7"/>
                    </a:lnTo>
                    <a:lnTo>
                      <a:pt x="39" y="4"/>
                    </a:lnTo>
                    <a:lnTo>
                      <a:pt x="38" y="1"/>
                    </a:lnTo>
                    <a:lnTo>
                      <a:pt x="36" y="0"/>
                    </a:lnTo>
                    <a:lnTo>
                      <a:pt x="31" y="0"/>
                    </a:lnTo>
                    <a:lnTo>
                      <a:pt x="26" y="1"/>
                    </a:lnTo>
                    <a:lnTo>
                      <a:pt x="19" y="2"/>
                    </a:lnTo>
                    <a:lnTo>
                      <a:pt x="13" y="5"/>
                    </a:lnTo>
                    <a:lnTo>
                      <a:pt x="6" y="6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627" name="Freeform 183"/>
              <p:cNvSpPr>
                <a:spLocks/>
              </p:cNvSpPr>
              <p:nvPr/>
            </p:nvSpPr>
            <p:spPr bwMode="auto">
              <a:xfrm>
                <a:off x="113" y="515"/>
                <a:ext cx="21" cy="6"/>
              </a:xfrm>
              <a:custGeom>
                <a:avLst/>
                <a:gdLst>
                  <a:gd name="T0" fmla="*/ 0 w 42"/>
                  <a:gd name="T1" fmla="*/ 1 h 11"/>
                  <a:gd name="T2" fmla="*/ 1 w 42"/>
                  <a:gd name="T3" fmla="*/ 1 h 11"/>
                  <a:gd name="T4" fmla="*/ 1 w 42"/>
                  <a:gd name="T5" fmla="*/ 1 h 11"/>
                  <a:gd name="T6" fmla="*/ 1 w 42"/>
                  <a:gd name="T7" fmla="*/ 1 h 11"/>
                  <a:gd name="T8" fmla="*/ 1 w 42"/>
                  <a:gd name="T9" fmla="*/ 1 h 11"/>
                  <a:gd name="T10" fmla="*/ 1 w 42"/>
                  <a:gd name="T11" fmla="*/ 1 h 11"/>
                  <a:gd name="T12" fmla="*/ 1 w 42"/>
                  <a:gd name="T13" fmla="*/ 1 h 11"/>
                  <a:gd name="T14" fmla="*/ 1 w 42"/>
                  <a:gd name="T15" fmla="*/ 1 h 11"/>
                  <a:gd name="T16" fmla="*/ 1 w 42"/>
                  <a:gd name="T17" fmla="*/ 1 h 11"/>
                  <a:gd name="T18" fmla="*/ 1 w 42"/>
                  <a:gd name="T19" fmla="*/ 1 h 11"/>
                  <a:gd name="T20" fmla="*/ 1 w 42"/>
                  <a:gd name="T21" fmla="*/ 1 h 11"/>
                  <a:gd name="T22" fmla="*/ 1 w 42"/>
                  <a:gd name="T23" fmla="*/ 1 h 11"/>
                  <a:gd name="T24" fmla="*/ 1 w 42"/>
                  <a:gd name="T25" fmla="*/ 0 h 11"/>
                  <a:gd name="T26" fmla="*/ 1 w 42"/>
                  <a:gd name="T27" fmla="*/ 1 h 11"/>
                  <a:gd name="T28" fmla="*/ 1 w 42"/>
                  <a:gd name="T29" fmla="*/ 1 h 11"/>
                  <a:gd name="T30" fmla="*/ 1 w 42"/>
                  <a:gd name="T31" fmla="*/ 1 h 11"/>
                  <a:gd name="T32" fmla="*/ 0 w 42"/>
                  <a:gd name="T33" fmla="*/ 1 h 1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2" h="11">
                    <a:moveTo>
                      <a:pt x="0" y="2"/>
                    </a:moveTo>
                    <a:lnTo>
                      <a:pt x="3" y="3"/>
                    </a:lnTo>
                    <a:lnTo>
                      <a:pt x="9" y="5"/>
                    </a:lnTo>
                    <a:lnTo>
                      <a:pt x="15" y="8"/>
                    </a:lnTo>
                    <a:lnTo>
                      <a:pt x="22" y="10"/>
                    </a:lnTo>
                    <a:lnTo>
                      <a:pt x="27" y="11"/>
                    </a:lnTo>
                    <a:lnTo>
                      <a:pt x="33" y="11"/>
                    </a:lnTo>
                    <a:lnTo>
                      <a:pt x="39" y="10"/>
                    </a:lnTo>
                    <a:lnTo>
                      <a:pt x="42" y="8"/>
                    </a:lnTo>
                    <a:lnTo>
                      <a:pt x="42" y="4"/>
                    </a:lnTo>
                    <a:lnTo>
                      <a:pt x="40" y="2"/>
                    </a:lnTo>
                    <a:lnTo>
                      <a:pt x="34" y="1"/>
                    </a:lnTo>
                    <a:lnTo>
                      <a:pt x="26" y="0"/>
                    </a:lnTo>
                    <a:lnTo>
                      <a:pt x="18" y="1"/>
                    </a:lnTo>
                    <a:lnTo>
                      <a:pt x="10" y="1"/>
                    </a:lnTo>
                    <a:lnTo>
                      <a:pt x="4" y="2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628" name="Freeform 184"/>
              <p:cNvSpPr>
                <a:spLocks/>
              </p:cNvSpPr>
              <p:nvPr/>
            </p:nvSpPr>
            <p:spPr bwMode="auto">
              <a:xfrm>
                <a:off x="135" y="631"/>
                <a:ext cx="20" cy="33"/>
              </a:xfrm>
              <a:custGeom>
                <a:avLst/>
                <a:gdLst>
                  <a:gd name="T0" fmla="*/ 0 w 41"/>
                  <a:gd name="T1" fmla="*/ 1 h 66"/>
                  <a:gd name="T2" fmla="*/ 0 w 41"/>
                  <a:gd name="T3" fmla="*/ 1 h 66"/>
                  <a:gd name="T4" fmla="*/ 0 w 41"/>
                  <a:gd name="T5" fmla="*/ 1 h 66"/>
                  <a:gd name="T6" fmla="*/ 0 w 41"/>
                  <a:gd name="T7" fmla="*/ 1 h 66"/>
                  <a:gd name="T8" fmla="*/ 0 w 41"/>
                  <a:gd name="T9" fmla="*/ 1 h 66"/>
                  <a:gd name="T10" fmla="*/ 0 w 41"/>
                  <a:gd name="T11" fmla="*/ 1 h 66"/>
                  <a:gd name="T12" fmla="*/ 0 w 41"/>
                  <a:gd name="T13" fmla="*/ 1 h 66"/>
                  <a:gd name="T14" fmla="*/ 0 w 41"/>
                  <a:gd name="T15" fmla="*/ 1 h 66"/>
                  <a:gd name="T16" fmla="*/ 0 w 41"/>
                  <a:gd name="T17" fmla="*/ 0 h 66"/>
                  <a:gd name="T18" fmla="*/ 0 w 41"/>
                  <a:gd name="T19" fmla="*/ 1 h 66"/>
                  <a:gd name="T20" fmla="*/ 0 w 41"/>
                  <a:gd name="T21" fmla="*/ 1 h 66"/>
                  <a:gd name="T22" fmla="*/ 0 w 41"/>
                  <a:gd name="T23" fmla="*/ 1 h 66"/>
                  <a:gd name="T24" fmla="*/ 0 w 41"/>
                  <a:gd name="T25" fmla="*/ 1 h 66"/>
                  <a:gd name="T26" fmla="*/ 0 w 41"/>
                  <a:gd name="T27" fmla="*/ 1 h 66"/>
                  <a:gd name="T28" fmla="*/ 0 w 41"/>
                  <a:gd name="T29" fmla="*/ 1 h 66"/>
                  <a:gd name="T30" fmla="*/ 0 w 41"/>
                  <a:gd name="T31" fmla="*/ 1 h 66"/>
                  <a:gd name="T32" fmla="*/ 0 w 41"/>
                  <a:gd name="T33" fmla="*/ 1 h 6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1" h="66">
                    <a:moveTo>
                      <a:pt x="41" y="64"/>
                    </a:moveTo>
                    <a:lnTo>
                      <a:pt x="40" y="60"/>
                    </a:lnTo>
                    <a:lnTo>
                      <a:pt x="35" y="55"/>
                    </a:lnTo>
                    <a:lnTo>
                      <a:pt x="29" y="47"/>
                    </a:lnTo>
                    <a:lnTo>
                      <a:pt x="22" y="37"/>
                    </a:lnTo>
                    <a:lnTo>
                      <a:pt x="14" y="28"/>
                    </a:lnTo>
                    <a:lnTo>
                      <a:pt x="7" y="18"/>
                    </a:lnTo>
                    <a:lnTo>
                      <a:pt x="3" y="9"/>
                    </a:lnTo>
                    <a:lnTo>
                      <a:pt x="0" y="0"/>
                    </a:lnTo>
                    <a:lnTo>
                      <a:pt x="3" y="11"/>
                    </a:lnTo>
                    <a:lnTo>
                      <a:pt x="7" y="22"/>
                    </a:lnTo>
                    <a:lnTo>
                      <a:pt x="14" y="35"/>
                    </a:lnTo>
                    <a:lnTo>
                      <a:pt x="20" y="47"/>
                    </a:lnTo>
                    <a:lnTo>
                      <a:pt x="27" y="56"/>
                    </a:lnTo>
                    <a:lnTo>
                      <a:pt x="33" y="63"/>
                    </a:lnTo>
                    <a:lnTo>
                      <a:pt x="37" y="66"/>
                    </a:lnTo>
                    <a:lnTo>
                      <a:pt x="41" y="6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629" name="Freeform 185"/>
              <p:cNvSpPr>
                <a:spLocks/>
              </p:cNvSpPr>
              <p:nvPr/>
            </p:nvSpPr>
            <p:spPr bwMode="auto">
              <a:xfrm>
                <a:off x="133" y="645"/>
                <a:ext cx="13" cy="24"/>
              </a:xfrm>
              <a:custGeom>
                <a:avLst/>
                <a:gdLst>
                  <a:gd name="T0" fmla="*/ 0 w 25"/>
                  <a:gd name="T1" fmla="*/ 0 h 47"/>
                  <a:gd name="T2" fmla="*/ 1 w 25"/>
                  <a:gd name="T3" fmla="*/ 1 h 47"/>
                  <a:gd name="T4" fmla="*/ 1 w 25"/>
                  <a:gd name="T5" fmla="*/ 1 h 47"/>
                  <a:gd name="T6" fmla="*/ 1 w 25"/>
                  <a:gd name="T7" fmla="*/ 1 h 47"/>
                  <a:gd name="T8" fmla="*/ 1 w 25"/>
                  <a:gd name="T9" fmla="*/ 1 h 47"/>
                  <a:gd name="T10" fmla="*/ 1 w 25"/>
                  <a:gd name="T11" fmla="*/ 1 h 47"/>
                  <a:gd name="T12" fmla="*/ 1 w 25"/>
                  <a:gd name="T13" fmla="*/ 1 h 47"/>
                  <a:gd name="T14" fmla="*/ 1 w 25"/>
                  <a:gd name="T15" fmla="*/ 1 h 47"/>
                  <a:gd name="T16" fmla="*/ 0 w 25"/>
                  <a:gd name="T17" fmla="*/ 0 h 4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5" h="47">
                    <a:moveTo>
                      <a:pt x="0" y="0"/>
                    </a:moveTo>
                    <a:lnTo>
                      <a:pt x="6" y="15"/>
                    </a:lnTo>
                    <a:lnTo>
                      <a:pt x="14" y="31"/>
                    </a:lnTo>
                    <a:lnTo>
                      <a:pt x="21" y="45"/>
                    </a:lnTo>
                    <a:lnTo>
                      <a:pt x="25" y="47"/>
                    </a:lnTo>
                    <a:lnTo>
                      <a:pt x="23" y="38"/>
                    </a:lnTo>
                    <a:lnTo>
                      <a:pt x="16" y="24"/>
                    </a:lnTo>
                    <a:lnTo>
                      <a:pt x="7" y="1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630" name="Freeform 186"/>
              <p:cNvSpPr>
                <a:spLocks/>
              </p:cNvSpPr>
              <p:nvPr/>
            </p:nvSpPr>
            <p:spPr bwMode="auto">
              <a:xfrm>
                <a:off x="40" y="456"/>
                <a:ext cx="34" cy="126"/>
              </a:xfrm>
              <a:custGeom>
                <a:avLst/>
                <a:gdLst>
                  <a:gd name="T0" fmla="*/ 0 w 70"/>
                  <a:gd name="T1" fmla="*/ 0 h 251"/>
                  <a:gd name="T2" fmla="*/ 0 w 70"/>
                  <a:gd name="T3" fmla="*/ 0 h 251"/>
                  <a:gd name="T4" fmla="*/ 0 w 70"/>
                  <a:gd name="T5" fmla="*/ 0 h 251"/>
                  <a:gd name="T6" fmla="*/ 0 w 70"/>
                  <a:gd name="T7" fmla="*/ 1 h 251"/>
                  <a:gd name="T8" fmla="*/ 0 w 70"/>
                  <a:gd name="T9" fmla="*/ 1 h 251"/>
                  <a:gd name="T10" fmla="*/ 0 w 70"/>
                  <a:gd name="T11" fmla="*/ 1 h 251"/>
                  <a:gd name="T12" fmla="*/ 0 w 70"/>
                  <a:gd name="T13" fmla="*/ 1 h 251"/>
                  <a:gd name="T14" fmla="*/ 0 w 70"/>
                  <a:gd name="T15" fmla="*/ 1 h 251"/>
                  <a:gd name="T16" fmla="*/ 0 w 70"/>
                  <a:gd name="T17" fmla="*/ 2 h 251"/>
                  <a:gd name="T18" fmla="*/ 0 w 70"/>
                  <a:gd name="T19" fmla="*/ 2 h 251"/>
                  <a:gd name="T20" fmla="*/ 0 w 70"/>
                  <a:gd name="T21" fmla="*/ 2 h 251"/>
                  <a:gd name="T22" fmla="*/ 0 w 70"/>
                  <a:gd name="T23" fmla="*/ 2 h 251"/>
                  <a:gd name="T24" fmla="*/ 0 w 70"/>
                  <a:gd name="T25" fmla="*/ 2 h 251"/>
                  <a:gd name="T26" fmla="*/ 0 w 70"/>
                  <a:gd name="T27" fmla="*/ 2 h 251"/>
                  <a:gd name="T28" fmla="*/ 0 w 70"/>
                  <a:gd name="T29" fmla="*/ 2 h 251"/>
                  <a:gd name="T30" fmla="*/ 0 w 70"/>
                  <a:gd name="T31" fmla="*/ 2 h 251"/>
                  <a:gd name="T32" fmla="*/ 0 w 70"/>
                  <a:gd name="T33" fmla="*/ 1 h 251"/>
                  <a:gd name="T34" fmla="*/ 0 w 70"/>
                  <a:gd name="T35" fmla="*/ 1 h 251"/>
                  <a:gd name="T36" fmla="*/ 0 w 70"/>
                  <a:gd name="T37" fmla="*/ 1 h 251"/>
                  <a:gd name="T38" fmla="*/ 0 w 70"/>
                  <a:gd name="T39" fmla="*/ 1 h 251"/>
                  <a:gd name="T40" fmla="*/ 0 w 70"/>
                  <a:gd name="T41" fmla="*/ 0 h 251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70" h="251">
                    <a:moveTo>
                      <a:pt x="60" y="0"/>
                    </a:moveTo>
                    <a:lnTo>
                      <a:pt x="63" y="0"/>
                    </a:lnTo>
                    <a:lnTo>
                      <a:pt x="65" y="0"/>
                    </a:lnTo>
                    <a:lnTo>
                      <a:pt x="67" y="1"/>
                    </a:lnTo>
                    <a:lnTo>
                      <a:pt x="70" y="1"/>
                    </a:lnTo>
                    <a:lnTo>
                      <a:pt x="43" y="32"/>
                    </a:lnTo>
                    <a:lnTo>
                      <a:pt x="26" y="66"/>
                    </a:lnTo>
                    <a:lnTo>
                      <a:pt x="14" y="100"/>
                    </a:lnTo>
                    <a:lnTo>
                      <a:pt x="10" y="135"/>
                    </a:lnTo>
                    <a:lnTo>
                      <a:pt x="9" y="168"/>
                    </a:lnTo>
                    <a:lnTo>
                      <a:pt x="11" y="199"/>
                    </a:lnTo>
                    <a:lnTo>
                      <a:pt x="15" y="227"/>
                    </a:lnTo>
                    <a:lnTo>
                      <a:pt x="19" y="251"/>
                    </a:lnTo>
                    <a:lnTo>
                      <a:pt x="10" y="232"/>
                    </a:lnTo>
                    <a:lnTo>
                      <a:pt x="3" y="203"/>
                    </a:lnTo>
                    <a:lnTo>
                      <a:pt x="0" y="167"/>
                    </a:lnTo>
                    <a:lnTo>
                      <a:pt x="3" y="128"/>
                    </a:lnTo>
                    <a:lnTo>
                      <a:pt x="10" y="89"/>
                    </a:lnTo>
                    <a:lnTo>
                      <a:pt x="21" y="52"/>
                    </a:lnTo>
                    <a:lnTo>
                      <a:pt x="37" y="22"/>
                    </a:lnTo>
                    <a:lnTo>
                      <a:pt x="6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631" name="Freeform 187"/>
              <p:cNvSpPr>
                <a:spLocks/>
              </p:cNvSpPr>
              <p:nvPr/>
            </p:nvSpPr>
            <p:spPr bwMode="auto">
              <a:xfrm>
                <a:off x="44" y="561"/>
                <a:ext cx="25" cy="17"/>
              </a:xfrm>
              <a:custGeom>
                <a:avLst/>
                <a:gdLst>
                  <a:gd name="T0" fmla="*/ 0 w 49"/>
                  <a:gd name="T1" fmla="*/ 0 h 33"/>
                  <a:gd name="T2" fmla="*/ 1 w 49"/>
                  <a:gd name="T3" fmla="*/ 1 h 33"/>
                  <a:gd name="T4" fmla="*/ 1 w 49"/>
                  <a:gd name="T5" fmla="*/ 1 h 33"/>
                  <a:gd name="T6" fmla="*/ 1 w 49"/>
                  <a:gd name="T7" fmla="*/ 1 h 33"/>
                  <a:gd name="T8" fmla="*/ 1 w 49"/>
                  <a:gd name="T9" fmla="*/ 1 h 33"/>
                  <a:gd name="T10" fmla="*/ 1 w 49"/>
                  <a:gd name="T11" fmla="*/ 1 h 33"/>
                  <a:gd name="T12" fmla="*/ 1 w 49"/>
                  <a:gd name="T13" fmla="*/ 1 h 33"/>
                  <a:gd name="T14" fmla="*/ 1 w 49"/>
                  <a:gd name="T15" fmla="*/ 1 h 33"/>
                  <a:gd name="T16" fmla="*/ 1 w 49"/>
                  <a:gd name="T17" fmla="*/ 1 h 33"/>
                  <a:gd name="T18" fmla="*/ 1 w 49"/>
                  <a:gd name="T19" fmla="*/ 1 h 33"/>
                  <a:gd name="T20" fmla="*/ 1 w 49"/>
                  <a:gd name="T21" fmla="*/ 1 h 33"/>
                  <a:gd name="T22" fmla="*/ 1 w 49"/>
                  <a:gd name="T23" fmla="*/ 1 h 33"/>
                  <a:gd name="T24" fmla="*/ 1 w 49"/>
                  <a:gd name="T25" fmla="*/ 1 h 33"/>
                  <a:gd name="T26" fmla="*/ 1 w 49"/>
                  <a:gd name="T27" fmla="*/ 1 h 33"/>
                  <a:gd name="T28" fmla="*/ 1 w 49"/>
                  <a:gd name="T29" fmla="*/ 1 h 33"/>
                  <a:gd name="T30" fmla="*/ 1 w 49"/>
                  <a:gd name="T31" fmla="*/ 1 h 33"/>
                  <a:gd name="T32" fmla="*/ 0 w 49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9" h="33">
                    <a:moveTo>
                      <a:pt x="0" y="0"/>
                    </a:moveTo>
                    <a:lnTo>
                      <a:pt x="4" y="7"/>
                    </a:lnTo>
                    <a:lnTo>
                      <a:pt x="11" y="14"/>
                    </a:lnTo>
                    <a:lnTo>
                      <a:pt x="18" y="20"/>
                    </a:lnTo>
                    <a:lnTo>
                      <a:pt x="26" y="25"/>
                    </a:lnTo>
                    <a:lnTo>
                      <a:pt x="34" y="30"/>
                    </a:lnTo>
                    <a:lnTo>
                      <a:pt x="41" y="32"/>
                    </a:lnTo>
                    <a:lnTo>
                      <a:pt x="47" y="33"/>
                    </a:lnTo>
                    <a:lnTo>
                      <a:pt x="49" y="32"/>
                    </a:lnTo>
                    <a:lnTo>
                      <a:pt x="49" y="30"/>
                    </a:lnTo>
                    <a:lnTo>
                      <a:pt x="44" y="26"/>
                    </a:lnTo>
                    <a:lnTo>
                      <a:pt x="39" y="23"/>
                    </a:lnTo>
                    <a:lnTo>
                      <a:pt x="32" y="20"/>
                    </a:lnTo>
                    <a:lnTo>
                      <a:pt x="23" y="15"/>
                    </a:lnTo>
                    <a:lnTo>
                      <a:pt x="14" y="10"/>
                    </a:lnTo>
                    <a:lnTo>
                      <a:pt x="6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632" name="Freeform 188"/>
              <p:cNvSpPr>
                <a:spLocks/>
              </p:cNvSpPr>
              <p:nvPr/>
            </p:nvSpPr>
            <p:spPr bwMode="auto">
              <a:xfrm>
                <a:off x="43" y="549"/>
                <a:ext cx="29" cy="25"/>
              </a:xfrm>
              <a:custGeom>
                <a:avLst/>
                <a:gdLst>
                  <a:gd name="T0" fmla="*/ 0 w 59"/>
                  <a:gd name="T1" fmla="*/ 1 h 49"/>
                  <a:gd name="T2" fmla="*/ 0 w 59"/>
                  <a:gd name="T3" fmla="*/ 1 h 49"/>
                  <a:gd name="T4" fmla="*/ 0 w 59"/>
                  <a:gd name="T5" fmla="*/ 1 h 49"/>
                  <a:gd name="T6" fmla="*/ 0 w 59"/>
                  <a:gd name="T7" fmla="*/ 1 h 49"/>
                  <a:gd name="T8" fmla="*/ 0 w 59"/>
                  <a:gd name="T9" fmla="*/ 1 h 49"/>
                  <a:gd name="T10" fmla="*/ 0 w 59"/>
                  <a:gd name="T11" fmla="*/ 1 h 49"/>
                  <a:gd name="T12" fmla="*/ 0 w 59"/>
                  <a:gd name="T13" fmla="*/ 1 h 49"/>
                  <a:gd name="T14" fmla="*/ 0 w 59"/>
                  <a:gd name="T15" fmla="*/ 1 h 49"/>
                  <a:gd name="T16" fmla="*/ 0 w 59"/>
                  <a:gd name="T17" fmla="*/ 0 h 49"/>
                  <a:gd name="T18" fmla="*/ 0 w 59"/>
                  <a:gd name="T19" fmla="*/ 1 h 49"/>
                  <a:gd name="T20" fmla="*/ 0 w 59"/>
                  <a:gd name="T21" fmla="*/ 1 h 49"/>
                  <a:gd name="T22" fmla="*/ 0 w 59"/>
                  <a:gd name="T23" fmla="*/ 1 h 49"/>
                  <a:gd name="T24" fmla="*/ 0 w 59"/>
                  <a:gd name="T25" fmla="*/ 1 h 49"/>
                  <a:gd name="T26" fmla="*/ 0 w 59"/>
                  <a:gd name="T27" fmla="*/ 1 h 49"/>
                  <a:gd name="T28" fmla="*/ 0 w 59"/>
                  <a:gd name="T29" fmla="*/ 1 h 49"/>
                  <a:gd name="T30" fmla="*/ 0 w 59"/>
                  <a:gd name="T31" fmla="*/ 1 h 49"/>
                  <a:gd name="T32" fmla="*/ 0 w 59"/>
                  <a:gd name="T33" fmla="*/ 1 h 4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9" h="49">
                    <a:moveTo>
                      <a:pt x="59" y="49"/>
                    </a:moveTo>
                    <a:lnTo>
                      <a:pt x="56" y="49"/>
                    </a:lnTo>
                    <a:lnTo>
                      <a:pt x="50" y="47"/>
                    </a:lnTo>
                    <a:lnTo>
                      <a:pt x="42" y="42"/>
                    </a:lnTo>
                    <a:lnTo>
                      <a:pt x="31" y="37"/>
                    </a:lnTo>
                    <a:lnTo>
                      <a:pt x="21" y="29"/>
                    </a:lnTo>
                    <a:lnTo>
                      <a:pt x="12" y="19"/>
                    </a:lnTo>
                    <a:lnTo>
                      <a:pt x="5" y="10"/>
                    </a:lnTo>
                    <a:lnTo>
                      <a:pt x="0" y="0"/>
                    </a:lnTo>
                    <a:lnTo>
                      <a:pt x="6" y="5"/>
                    </a:lnTo>
                    <a:lnTo>
                      <a:pt x="15" y="12"/>
                    </a:lnTo>
                    <a:lnTo>
                      <a:pt x="26" y="20"/>
                    </a:lnTo>
                    <a:lnTo>
                      <a:pt x="36" y="27"/>
                    </a:lnTo>
                    <a:lnTo>
                      <a:pt x="45" y="34"/>
                    </a:lnTo>
                    <a:lnTo>
                      <a:pt x="53" y="41"/>
                    </a:lnTo>
                    <a:lnTo>
                      <a:pt x="58" y="46"/>
                    </a:lnTo>
                    <a:lnTo>
                      <a:pt x="59" y="49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633" name="Freeform 189"/>
              <p:cNvSpPr>
                <a:spLocks/>
              </p:cNvSpPr>
              <p:nvPr/>
            </p:nvSpPr>
            <p:spPr bwMode="auto">
              <a:xfrm>
                <a:off x="41" y="526"/>
                <a:ext cx="36" cy="32"/>
              </a:xfrm>
              <a:custGeom>
                <a:avLst/>
                <a:gdLst>
                  <a:gd name="T0" fmla="*/ 1 w 70"/>
                  <a:gd name="T1" fmla="*/ 0 h 65"/>
                  <a:gd name="T2" fmla="*/ 1 w 70"/>
                  <a:gd name="T3" fmla="*/ 0 h 65"/>
                  <a:gd name="T4" fmla="*/ 1 w 70"/>
                  <a:gd name="T5" fmla="*/ 0 h 65"/>
                  <a:gd name="T6" fmla="*/ 1 w 70"/>
                  <a:gd name="T7" fmla="*/ 0 h 65"/>
                  <a:gd name="T8" fmla="*/ 1 w 70"/>
                  <a:gd name="T9" fmla="*/ 0 h 65"/>
                  <a:gd name="T10" fmla="*/ 1 w 70"/>
                  <a:gd name="T11" fmla="*/ 0 h 65"/>
                  <a:gd name="T12" fmla="*/ 1 w 70"/>
                  <a:gd name="T13" fmla="*/ 0 h 65"/>
                  <a:gd name="T14" fmla="*/ 1 w 70"/>
                  <a:gd name="T15" fmla="*/ 0 h 65"/>
                  <a:gd name="T16" fmla="*/ 0 w 70"/>
                  <a:gd name="T17" fmla="*/ 0 h 65"/>
                  <a:gd name="T18" fmla="*/ 1 w 70"/>
                  <a:gd name="T19" fmla="*/ 0 h 65"/>
                  <a:gd name="T20" fmla="*/ 1 w 70"/>
                  <a:gd name="T21" fmla="*/ 0 h 65"/>
                  <a:gd name="T22" fmla="*/ 1 w 70"/>
                  <a:gd name="T23" fmla="*/ 0 h 65"/>
                  <a:gd name="T24" fmla="*/ 1 w 70"/>
                  <a:gd name="T25" fmla="*/ 0 h 65"/>
                  <a:gd name="T26" fmla="*/ 1 w 70"/>
                  <a:gd name="T27" fmla="*/ 0 h 65"/>
                  <a:gd name="T28" fmla="*/ 1 w 70"/>
                  <a:gd name="T29" fmla="*/ 0 h 65"/>
                  <a:gd name="T30" fmla="*/ 1 w 70"/>
                  <a:gd name="T31" fmla="*/ 0 h 65"/>
                  <a:gd name="T32" fmla="*/ 1 w 70"/>
                  <a:gd name="T33" fmla="*/ 0 h 6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70" h="65">
                    <a:moveTo>
                      <a:pt x="70" y="64"/>
                    </a:moveTo>
                    <a:lnTo>
                      <a:pt x="67" y="65"/>
                    </a:lnTo>
                    <a:lnTo>
                      <a:pt x="59" y="62"/>
                    </a:lnTo>
                    <a:lnTo>
                      <a:pt x="48" y="55"/>
                    </a:lnTo>
                    <a:lnTo>
                      <a:pt x="37" y="45"/>
                    </a:lnTo>
                    <a:lnTo>
                      <a:pt x="25" y="34"/>
                    </a:lnTo>
                    <a:lnTo>
                      <a:pt x="14" y="22"/>
                    </a:lnTo>
                    <a:lnTo>
                      <a:pt x="6" y="11"/>
                    </a:lnTo>
                    <a:lnTo>
                      <a:pt x="0" y="0"/>
                    </a:lnTo>
                    <a:lnTo>
                      <a:pt x="6" y="5"/>
                    </a:lnTo>
                    <a:lnTo>
                      <a:pt x="15" y="13"/>
                    </a:lnTo>
                    <a:lnTo>
                      <a:pt x="26" y="22"/>
                    </a:lnTo>
                    <a:lnTo>
                      <a:pt x="40" y="33"/>
                    </a:lnTo>
                    <a:lnTo>
                      <a:pt x="52" y="43"/>
                    </a:lnTo>
                    <a:lnTo>
                      <a:pt x="62" y="52"/>
                    </a:lnTo>
                    <a:lnTo>
                      <a:pt x="69" y="59"/>
                    </a:lnTo>
                    <a:lnTo>
                      <a:pt x="70" y="6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634" name="Freeform 190"/>
              <p:cNvSpPr>
                <a:spLocks/>
              </p:cNvSpPr>
              <p:nvPr/>
            </p:nvSpPr>
            <p:spPr bwMode="auto">
              <a:xfrm>
                <a:off x="44" y="503"/>
                <a:ext cx="38" cy="30"/>
              </a:xfrm>
              <a:custGeom>
                <a:avLst/>
                <a:gdLst>
                  <a:gd name="T0" fmla="*/ 1 w 76"/>
                  <a:gd name="T1" fmla="*/ 1 h 59"/>
                  <a:gd name="T2" fmla="*/ 1 w 76"/>
                  <a:gd name="T3" fmla="*/ 1 h 59"/>
                  <a:gd name="T4" fmla="*/ 1 w 76"/>
                  <a:gd name="T5" fmla="*/ 1 h 59"/>
                  <a:gd name="T6" fmla="*/ 1 w 76"/>
                  <a:gd name="T7" fmla="*/ 1 h 59"/>
                  <a:gd name="T8" fmla="*/ 1 w 76"/>
                  <a:gd name="T9" fmla="*/ 1 h 59"/>
                  <a:gd name="T10" fmla="*/ 1 w 76"/>
                  <a:gd name="T11" fmla="*/ 1 h 59"/>
                  <a:gd name="T12" fmla="*/ 1 w 76"/>
                  <a:gd name="T13" fmla="*/ 1 h 59"/>
                  <a:gd name="T14" fmla="*/ 1 w 76"/>
                  <a:gd name="T15" fmla="*/ 1 h 59"/>
                  <a:gd name="T16" fmla="*/ 0 w 76"/>
                  <a:gd name="T17" fmla="*/ 0 h 59"/>
                  <a:gd name="T18" fmla="*/ 1 w 76"/>
                  <a:gd name="T19" fmla="*/ 1 h 59"/>
                  <a:gd name="T20" fmla="*/ 1 w 76"/>
                  <a:gd name="T21" fmla="*/ 1 h 59"/>
                  <a:gd name="T22" fmla="*/ 1 w 76"/>
                  <a:gd name="T23" fmla="*/ 1 h 59"/>
                  <a:gd name="T24" fmla="*/ 1 w 76"/>
                  <a:gd name="T25" fmla="*/ 1 h 59"/>
                  <a:gd name="T26" fmla="*/ 1 w 76"/>
                  <a:gd name="T27" fmla="*/ 1 h 59"/>
                  <a:gd name="T28" fmla="*/ 1 w 76"/>
                  <a:gd name="T29" fmla="*/ 1 h 59"/>
                  <a:gd name="T30" fmla="*/ 1 w 76"/>
                  <a:gd name="T31" fmla="*/ 1 h 59"/>
                  <a:gd name="T32" fmla="*/ 1 w 76"/>
                  <a:gd name="T33" fmla="*/ 1 h 5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76" h="59">
                    <a:moveTo>
                      <a:pt x="76" y="58"/>
                    </a:moveTo>
                    <a:lnTo>
                      <a:pt x="71" y="59"/>
                    </a:lnTo>
                    <a:lnTo>
                      <a:pt x="62" y="56"/>
                    </a:lnTo>
                    <a:lnTo>
                      <a:pt x="50" y="50"/>
                    </a:lnTo>
                    <a:lnTo>
                      <a:pt x="38" y="41"/>
                    </a:lnTo>
                    <a:lnTo>
                      <a:pt x="25" y="30"/>
                    </a:lnTo>
                    <a:lnTo>
                      <a:pt x="13" y="20"/>
                    </a:lnTo>
                    <a:lnTo>
                      <a:pt x="4" y="10"/>
                    </a:lnTo>
                    <a:lnTo>
                      <a:pt x="0" y="0"/>
                    </a:lnTo>
                    <a:lnTo>
                      <a:pt x="5" y="4"/>
                    </a:lnTo>
                    <a:lnTo>
                      <a:pt x="16" y="11"/>
                    </a:lnTo>
                    <a:lnTo>
                      <a:pt x="28" y="19"/>
                    </a:lnTo>
                    <a:lnTo>
                      <a:pt x="42" y="29"/>
                    </a:lnTo>
                    <a:lnTo>
                      <a:pt x="55" y="39"/>
                    </a:lnTo>
                    <a:lnTo>
                      <a:pt x="66" y="48"/>
                    </a:lnTo>
                    <a:lnTo>
                      <a:pt x="73" y="55"/>
                    </a:lnTo>
                    <a:lnTo>
                      <a:pt x="76" y="58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635" name="Freeform 191"/>
              <p:cNvSpPr>
                <a:spLocks/>
              </p:cNvSpPr>
              <p:nvPr/>
            </p:nvSpPr>
            <p:spPr bwMode="auto">
              <a:xfrm>
                <a:off x="49" y="494"/>
                <a:ext cx="34" cy="25"/>
              </a:xfrm>
              <a:custGeom>
                <a:avLst/>
                <a:gdLst>
                  <a:gd name="T0" fmla="*/ 0 w 69"/>
                  <a:gd name="T1" fmla="*/ 0 h 51"/>
                  <a:gd name="T2" fmla="*/ 0 w 69"/>
                  <a:gd name="T3" fmla="*/ 0 h 51"/>
                  <a:gd name="T4" fmla="*/ 0 w 69"/>
                  <a:gd name="T5" fmla="*/ 0 h 51"/>
                  <a:gd name="T6" fmla="*/ 0 w 69"/>
                  <a:gd name="T7" fmla="*/ 0 h 51"/>
                  <a:gd name="T8" fmla="*/ 0 w 69"/>
                  <a:gd name="T9" fmla="*/ 0 h 51"/>
                  <a:gd name="T10" fmla="*/ 0 w 69"/>
                  <a:gd name="T11" fmla="*/ 0 h 51"/>
                  <a:gd name="T12" fmla="*/ 0 w 69"/>
                  <a:gd name="T13" fmla="*/ 0 h 51"/>
                  <a:gd name="T14" fmla="*/ 0 w 69"/>
                  <a:gd name="T15" fmla="*/ 0 h 51"/>
                  <a:gd name="T16" fmla="*/ 0 w 69"/>
                  <a:gd name="T17" fmla="*/ 0 h 51"/>
                  <a:gd name="T18" fmla="*/ 0 w 69"/>
                  <a:gd name="T19" fmla="*/ 0 h 51"/>
                  <a:gd name="T20" fmla="*/ 0 w 69"/>
                  <a:gd name="T21" fmla="*/ 0 h 51"/>
                  <a:gd name="T22" fmla="*/ 0 w 69"/>
                  <a:gd name="T23" fmla="*/ 0 h 51"/>
                  <a:gd name="T24" fmla="*/ 0 w 69"/>
                  <a:gd name="T25" fmla="*/ 0 h 51"/>
                  <a:gd name="T26" fmla="*/ 0 w 69"/>
                  <a:gd name="T27" fmla="*/ 0 h 51"/>
                  <a:gd name="T28" fmla="*/ 0 w 69"/>
                  <a:gd name="T29" fmla="*/ 0 h 51"/>
                  <a:gd name="T30" fmla="*/ 0 w 69"/>
                  <a:gd name="T31" fmla="*/ 0 h 51"/>
                  <a:gd name="T32" fmla="*/ 0 w 69"/>
                  <a:gd name="T33" fmla="*/ 0 h 5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69" h="51">
                    <a:moveTo>
                      <a:pt x="69" y="51"/>
                    </a:moveTo>
                    <a:lnTo>
                      <a:pt x="66" y="51"/>
                    </a:lnTo>
                    <a:lnTo>
                      <a:pt x="57" y="47"/>
                    </a:lnTo>
                    <a:lnTo>
                      <a:pt x="47" y="42"/>
                    </a:lnTo>
                    <a:lnTo>
                      <a:pt x="34" y="33"/>
                    </a:lnTo>
                    <a:lnTo>
                      <a:pt x="22" y="25"/>
                    </a:lnTo>
                    <a:lnTo>
                      <a:pt x="11" y="16"/>
                    </a:lnTo>
                    <a:lnTo>
                      <a:pt x="3" y="7"/>
                    </a:lnTo>
                    <a:lnTo>
                      <a:pt x="0" y="0"/>
                    </a:lnTo>
                    <a:lnTo>
                      <a:pt x="7" y="5"/>
                    </a:lnTo>
                    <a:lnTo>
                      <a:pt x="16" y="10"/>
                    </a:lnTo>
                    <a:lnTo>
                      <a:pt x="29" y="17"/>
                    </a:lnTo>
                    <a:lnTo>
                      <a:pt x="41" y="24"/>
                    </a:lnTo>
                    <a:lnTo>
                      <a:pt x="53" y="32"/>
                    </a:lnTo>
                    <a:lnTo>
                      <a:pt x="62" y="39"/>
                    </a:lnTo>
                    <a:lnTo>
                      <a:pt x="68" y="46"/>
                    </a:lnTo>
                    <a:lnTo>
                      <a:pt x="69" y="5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636" name="Freeform 192"/>
              <p:cNvSpPr>
                <a:spLocks/>
              </p:cNvSpPr>
              <p:nvPr/>
            </p:nvSpPr>
            <p:spPr bwMode="auto">
              <a:xfrm>
                <a:off x="54" y="476"/>
                <a:ext cx="29" cy="21"/>
              </a:xfrm>
              <a:custGeom>
                <a:avLst/>
                <a:gdLst>
                  <a:gd name="T0" fmla="*/ 0 w 59"/>
                  <a:gd name="T1" fmla="*/ 0 h 43"/>
                  <a:gd name="T2" fmla="*/ 0 w 59"/>
                  <a:gd name="T3" fmla="*/ 0 h 43"/>
                  <a:gd name="T4" fmla="*/ 0 w 59"/>
                  <a:gd name="T5" fmla="*/ 0 h 43"/>
                  <a:gd name="T6" fmla="*/ 0 w 59"/>
                  <a:gd name="T7" fmla="*/ 0 h 43"/>
                  <a:gd name="T8" fmla="*/ 0 w 59"/>
                  <a:gd name="T9" fmla="*/ 0 h 43"/>
                  <a:gd name="T10" fmla="*/ 0 w 59"/>
                  <a:gd name="T11" fmla="*/ 0 h 43"/>
                  <a:gd name="T12" fmla="*/ 0 w 59"/>
                  <a:gd name="T13" fmla="*/ 0 h 43"/>
                  <a:gd name="T14" fmla="*/ 0 w 59"/>
                  <a:gd name="T15" fmla="*/ 0 h 43"/>
                  <a:gd name="T16" fmla="*/ 0 w 59"/>
                  <a:gd name="T17" fmla="*/ 0 h 43"/>
                  <a:gd name="T18" fmla="*/ 0 w 59"/>
                  <a:gd name="T19" fmla="*/ 0 h 43"/>
                  <a:gd name="T20" fmla="*/ 0 w 59"/>
                  <a:gd name="T21" fmla="*/ 0 h 43"/>
                  <a:gd name="T22" fmla="*/ 0 w 59"/>
                  <a:gd name="T23" fmla="*/ 0 h 43"/>
                  <a:gd name="T24" fmla="*/ 0 w 59"/>
                  <a:gd name="T25" fmla="*/ 0 h 43"/>
                  <a:gd name="T26" fmla="*/ 0 w 59"/>
                  <a:gd name="T27" fmla="*/ 0 h 43"/>
                  <a:gd name="T28" fmla="*/ 0 w 59"/>
                  <a:gd name="T29" fmla="*/ 0 h 43"/>
                  <a:gd name="T30" fmla="*/ 0 w 59"/>
                  <a:gd name="T31" fmla="*/ 0 h 43"/>
                  <a:gd name="T32" fmla="*/ 0 w 59"/>
                  <a:gd name="T33" fmla="*/ 0 h 4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9" h="43">
                    <a:moveTo>
                      <a:pt x="59" y="42"/>
                    </a:moveTo>
                    <a:lnTo>
                      <a:pt x="55" y="43"/>
                    </a:lnTo>
                    <a:lnTo>
                      <a:pt x="48" y="42"/>
                    </a:lnTo>
                    <a:lnTo>
                      <a:pt x="40" y="38"/>
                    </a:lnTo>
                    <a:lnTo>
                      <a:pt x="30" y="33"/>
                    </a:lnTo>
                    <a:lnTo>
                      <a:pt x="21" y="27"/>
                    </a:lnTo>
                    <a:lnTo>
                      <a:pt x="12" y="19"/>
                    </a:lnTo>
                    <a:lnTo>
                      <a:pt x="5" y="10"/>
                    </a:lnTo>
                    <a:lnTo>
                      <a:pt x="0" y="0"/>
                    </a:lnTo>
                    <a:lnTo>
                      <a:pt x="6" y="5"/>
                    </a:lnTo>
                    <a:lnTo>
                      <a:pt x="15" y="10"/>
                    </a:lnTo>
                    <a:lnTo>
                      <a:pt x="25" y="16"/>
                    </a:lnTo>
                    <a:lnTo>
                      <a:pt x="36" y="22"/>
                    </a:lnTo>
                    <a:lnTo>
                      <a:pt x="45" y="29"/>
                    </a:lnTo>
                    <a:lnTo>
                      <a:pt x="53" y="34"/>
                    </a:lnTo>
                    <a:lnTo>
                      <a:pt x="58" y="38"/>
                    </a:lnTo>
                    <a:lnTo>
                      <a:pt x="59" y="4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637" name="Freeform 193"/>
              <p:cNvSpPr>
                <a:spLocks/>
              </p:cNvSpPr>
              <p:nvPr/>
            </p:nvSpPr>
            <p:spPr bwMode="auto">
              <a:xfrm>
                <a:off x="71" y="461"/>
                <a:ext cx="18" cy="5"/>
              </a:xfrm>
              <a:custGeom>
                <a:avLst/>
                <a:gdLst>
                  <a:gd name="T0" fmla="*/ 1 w 34"/>
                  <a:gd name="T1" fmla="*/ 0 h 12"/>
                  <a:gd name="T2" fmla="*/ 1 w 34"/>
                  <a:gd name="T3" fmla="*/ 0 h 12"/>
                  <a:gd name="T4" fmla="*/ 1 w 34"/>
                  <a:gd name="T5" fmla="*/ 0 h 12"/>
                  <a:gd name="T6" fmla="*/ 1 w 34"/>
                  <a:gd name="T7" fmla="*/ 0 h 12"/>
                  <a:gd name="T8" fmla="*/ 1 w 34"/>
                  <a:gd name="T9" fmla="*/ 0 h 12"/>
                  <a:gd name="T10" fmla="*/ 1 w 34"/>
                  <a:gd name="T11" fmla="*/ 0 h 12"/>
                  <a:gd name="T12" fmla="*/ 1 w 34"/>
                  <a:gd name="T13" fmla="*/ 0 h 12"/>
                  <a:gd name="T14" fmla="*/ 1 w 34"/>
                  <a:gd name="T15" fmla="*/ 0 h 12"/>
                  <a:gd name="T16" fmla="*/ 0 w 34"/>
                  <a:gd name="T17" fmla="*/ 0 h 12"/>
                  <a:gd name="T18" fmla="*/ 1 w 34"/>
                  <a:gd name="T19" fmla="*/ 0 h 12"/>
                  <a:gd name="T20" fmla="*/ 1 w 34"/>
                  <a:gd name="T21" fmla="*/ 0 h 12"/>
                  <a:gd name="T22" fmla="*/ 1 w 34"/>
                  <a:gd name="T23" fmla="*/ 0 h 12"/>
                  <a:gd name="T24" fmla="*/ 1 w 34"/>
                  <a:gd name="T25" fmla="*/ 0 h 12"/>
                  <a:gd name="T26" fmla="*/ 1 w 34"/>
                  <a:gd name="T27" fmla="*/ 0 h 12"/>
                  <a:gd name="T28" fmla="*/ 1 w 34"/>
                  <a:gd name="T29" fmla="*/ 0 h 12"/>
                  <a:gd name="T30" fmla="*/ 1 w 34"/>
                  <a:gd name="T31" fmla="*/ 0 h 12"/>
                  <a:gd name="T32" fmla="*/ 1 w 34"/>
                  <a:gd name="T33" fmla="*/ 0 h 1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12">
                    <a:moveTo>
                      <a:pt x="34" y="8"/>
                    </a:moveTo>
                    <a:lnTo>
                      <a:pt x="32" y="11"/>
                    </a:lnTo>
                    <a:lnTo>
                      <a:pt x="27" y="12"/>
                    </a:lnTo>
                    <a:lnTo>
                      <a:pt x="23" y="12"/>
                    </a:lnTo>
                    <a:lnTo>
                      <a:pt x="16" y="12"/>
                    </a:lnTo>
                    <a:lnTo>
                      <a:pt x="10" y="11"/>
                    </a:lnTo>
                    <a:lnTo>
                      <a:pt x="4" y="8"/>
                    </a:lnTo>
                    <a:lnTo>
                      <a:pt x="1" y="5"/>
                    </a:lnTo>
                    <a:lnTo>
                      <a:pt x="0" y="0"/>
                    </a:lnTo>
                    <a:lnTo>
                      <a:pt x="4" y="4"/>
                    </a:lnTo>
                    <a:lnTo>
                      <a:pt x="9" y="5"/>
                    </a:lnTo>
                    <a:lnTo>
                      <a:pt x="16" y="5"/>
                    </a:lnTo>
                    <a:lnTo>
                      <a:pt x="23" y="5"/>
                    </a:lnTo>
                    <a:lnTo>
                      <a:pt x="29" y="5"/>
                    </a:lnTo>
                    <a:lnTo>
                      <a:pt x="32" y="5"/>
                    </a:lnTo>
                    <a:lnTo>
                      <a:pt x="34" y="6"/>
                    </a:lnTo>
                    <a:lnTo>
                      <a:pt x="34" y="8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638" name="Freeform 194"/>
              <p:cNvSpPr>
                <a:spLocks/>
              </p:cNvSpPr>
              <p:nvPr/>
            </p:nvSpPr>
            <p:spPr bwMode="auto">
              <a:xfrm>
                <a:off x="41" y="537"/>
                <a:ext cx="33" cy="28"/>
              </a:xfrm>
              <a:custGeom>
                <a:avLst/>
                <a:gdLst>
                  <a:gd name="T0" fmla="*/ 1 w 65"/>
                  <a:gd name="T1" fmla="*/ 0 h 57"/>
                  <a:gd name="T2" fmla="*/ 1 w 65"/>
                  <a:gd name="T3" fmla="*/ 0 h 57"/>
                  <a:gd name="T4" fmla="*/ 1 w 65"/>
                  <a:gd name="T5" fmla="*/ 0 h 57"/>
                  <a:gd name="T6" fmla="*/ 1 w 65"/>
                  <a:gd name="T7" fmla="*/ 0 h 57"/>
                  <a:gd name="T8" fmla="*/ 1 w 65"/>
                  <a:gd name="T9" fmla="*/ 0 h 57"/>
                  <a:gd name="T10" fmla="*/ 1 w 65"/>
                  <a:gd name="T11" fmla="*/ 0 h 57"/>
                  <a:gd name="T12" fmla="*/ 1 w 65"/>
                  <a:gd name="T13" fmla="*/ 0 h 57"/>
                  <a:gd name="T14" fmla="*/ 1 w 65"/>
                  <a:gd name="T15" fmla="*/ 0 h 57"/>
                  <a:gd name="T16" fmla="*/ 0 w 65"/>
                  <a:gd name="T17" fmla="*/ 0 h 57"/>
                  <a:gd name="T18" fmla="*/ 1 w 65"/>
                  <a:gd name="T19" fmla="*/ 0 h 57"/>
                  <a:gd name="T20" fmla="*/ 1 w 65"/>
                  <a:gd name="T21" fmla="*/ 0 h 57"/>
                  <a:gd name="T22" fmla="*/ 1 w 65"/>
                  <a:gd name="T23" fmla="*/ 0 h 57"/>
                  <a:gd name="T24" fmla="*/ 1 w 65"/>
                  <a:gd name="T25" fmla="*/ 0 h 57"/>
                  <a:gd name="T26" fmla="*/ 1 w 65"/>
                  <a:gd name="T27" fmla="*/ 0 h 57"/>
                  <a:gd name="T28" fmla="*/ 1 w 65"/>
                  <a:gd name="T29" fmla="*/ 0 h 57"/>
                  <a:gd name="T30" fmla="*/ 1 w 65"/>
                  <a:gd name="T31" fmla="*/ 0 h 57"/>
                  <a:gd name="T32" fmla="*/ 1 w 65"/>
                  <a:gd name="T33" fmla="*/ 0 h 5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65" h="57">
                    <a:moveTo>
                      <a:pt x="65" y="56"/>
                    </a:moveTo>
                    <a:lnTo>
                      <a:pt x="62" y="57"/>
                    </a:lnTo>
                    <a:lnTo>
                      <a:pt x="55" y="53"/>
                    </a:lnTo>
                    <a:lnTo>
                      <a:pt x="45" y="49"/>
                    </a:lnTo>
                    <a:lnTo>
                      <a:pt x="34" y="41"/>
                    </a:lnTo>
                    <a:lnTo>
                      <a:pt x="23" y="31"/>
                    </a:lnTo>
                    <a:lnTo>
                      <a:pt x="14" y="21"/>
                    </a:lnTo>
                    <a:lnTo>
                      <a:pt x="6" y="11"/>
                    </a:lnTo>
                    <a:lnTo>
                      <a:pt x="0" y="0"/>
                    </a:lnTo>
                    <a:lnTo>
                      <a:pt x="6" y="5"/>
                    </a:lnTo>
                    <a:lnTo>
                      <a:pt x="14" y="11"/>
                    </a:lnTo>
                    <a:lnTo>
                      <a:pt x="25" y="19"/>
                    </a:lnTo>
                    <a:lnTo>
                      <a:pt x="37" y="28"/>
                    </a:lnTo>
                    <a:lnTo>
                      <a:pt x="48" y="37"/>
                    </a:lnTo>
                    <a:lnTo>
                      <a:pt x="57" y="45"/>
                    </a:lnTo>
                    <a:lnTo>
                      <a:pt x="64" y="51"/>
                    </a:lnTo>
                    <a:lnTo>
                      <a:pt x="65" y="56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639" name="Freeform 195"/>
              <p:cNvSpPr>
                <a:spLocks/>
              </p:cNvSpPr>
              <p:nvPr/>
            </p:nvSpPr>
            <p:spPr bwMode="auto">
              <a:xfrm>
                <a:off x="42" y="515"/>
                <a:ext cx="37" cy="29"/>
              </a:xfrm>
              <a:custGeom>
                <a:avLst/>
                <a:gdLst>
                  <a:gd name="T0" fmla="*/ 0 w 75"/>
                  <a:gd name="T1" fmla="*/ 1 h 56"/>
                  <a:gd name="T2" fmla="*/ 0 w 75"/>
                  <a:gd name="T3" fmla="*/ 1 h 56"/>
                  <a:gd name="T4" fmla="*/ 0 w 75"/>
                  <a:gd name="T5" fmla="*/ 1 h 56"/>
                  <a:gd name="T6" fmla="*/ 0 w 75"/>
                  <a:gd name="T7" fmla="*/ 1 h 56"/>
                  <a:gd name="T8" fmla="*/ 0 w 75"/>
                  <a:gd name="T9" fmla="*/ 1 h 56"/>
                  <a:gd name="T10" fmla="*/ 0 w 75"/>
                  <a:gd name="T11" fmla="*/ 1 h 56"/>
                  <a:gd name="T12" fmla="*/ 0 w 75"/>
                  <a:gd name="T13" fmla="*/ 1 h 56"/>
                  <a:gd name="T14" fmla="*/ 0 w 75"/>
                  <a:gd name="T15" fmla="*/ 1 h 56"/>
                  <a:gd name="T16" fmla="*/ 0 w 75"/>
                  <a:gd name="T17" fmla="*/ 0 h 56"/>
                  <a:gd name="T18" fmla="*/ 0 w 75"/>
                  <a:gd name="T19" fmla="*/ 1 h 56"/>
                  <a:gd name="T20" fmla="*/ 0 w 75"/>
                  <a:gd name="T21" fmla="*/ 1 h 56"/>
                  <a:gd name="T22" fmla="*/ 0 w 75"/>
                  <a:gd name="T23" fmla="*/ 1 h 56"/>
                  <a:gd name="T24" fmla="*/ 0 w 75"/>
                  <a:gd name="T25" fmla="*/ 1 h 56"/>
                  <a:gd name="T26" fmla="*/ 0 w 75"/>
                  <a:gd name="T27" fmla="*/ 1 h 56"/>
                  <a:gd name="T28" fmla="*/ 0 w 75"/>
                  <a:gd name="T29" fmla="*/ 1 h 56"/>
                  <a:gd name="T30" fmla="*/ 0 w 75"/>
                  <a:gd name="T31" fmla="*/ 1 h 56"/>
                  <a:gd name="T32" fmla="*/ 0 w 75"/>
                  <a:gd name="T33" fmla="*/ 1 h 5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75" h="56">
                    <a:moveTo>
                      <a:pt x="75" y="55"/>
                    </a:moveTo>
                    <a:lnTo>
                      <a:pt x="70" y="56"/>
                    </a:lnTo>
                    <a:lnTo>
                      <a:pt x="61" y="53"/>
                    </a:lnTo>
                    <a:lnTo>
                      <a:pt x="51" y="47"/>
                    </a:lnTo>
                    <a:lnTo>
                      <a:pt x="38" y="39"/>
                    </a:lnTo>
                    <a:lnTo>
                      <a:pt x="24" y="30"/>
                    </a:lnTo>
                    <a:lnTo>
                      <a:pt x="14" y="19"/>
                    </a:lnTo>
                    <a:lnTo>
                      <a:pt x="5" y="9"/>
                    </a:lnTo>
                    <a:lnTo>
                      <a:pt x="0" y="0"/>
                    </a:lnTo>
                    <a:lnTo>
                      <a:pt x="6" y="3"/>
                    </a:lnTo>
                    <a:lnTo>
                      <a:pt x="16" y="9"/>
                    </a:lnTo>
                    <a:lnTo>
                      <a:pt x="28" y="18"/>
                    </a:lnTo>
                    <a:lnTo>
                      <a:pt x="42" y="27"/>
                    </a:lnTo>
                    <a:lnTo>
                      <a:pt x="55" y="37"/>
                    </a:lnTo>
                    <a:lnTo>
                      <a:pt x="66" y="45"/>
                    </a:lnTo>
                    <a:lnTo>
                      <a:pt x="73" y="52"/>
                    </a:lnTo>
                    <a:lnTo>
                      <a:pt x="75" y="55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640" name="Freeform 196"/>
              <p:cNvSpPr>
                <a:spLocks/>
              </p:cNvSpPr>
              <p:nvPr/>
            </p:nvSpPr>
            <p:spPr bwMode="auto">
              <a:xfrm>
                <a:off x="49" y="485"/>
                <a:ext cx="36" cy="21"/>
              </a:xfrm>
              <a:custGeom>
                <a:avLst/>
                <a:gdLst>
                  <a:gd name="T0" fmla="*/ 1 w 71"/>
                  <a:gd name="T1" fmla="*/ 1 h 42"/>
                  <a:gd name="T2" fmla="*/ 1 w 71"/>
                  <a:gd name="T3" fmla="*/ 1 h 42"/>
                  <a:gd name="T4" fmla="*/ 1 w 71"/>
                  <a:gd name="T5" fmla="*/ 1 h 42"/>
                  <a:gd name="T6" fmla="*/ 1 w 71"/>
                  <a:gd name="T7" fmla="*/ 1 h 42"/>
                  <a:gd name="T8" fmla="*/ 1 w 71"/>
                  <a:gd name="T9" fmla="*/ 1 h 42"/>
                  <a:gd name="T10" fmla="*/ 1 w 71"/>
                  <a:gd name="T11" fmla="*/ 1 h 42"/>
                  <a:gd name="T12" fmla="*/ 1 w 71"/>
                  <a:gd name="T13" fmla="*/ 1 h 42"/>
                  <a:gd name="T14" fmla="*/ 1 w 71"/>
                  <a:gd name="T15" fmla="*/ 1 h 42"/>
                  <a:gd name="T16" fmla="*/ 0 w 71"/>
                  <a:gd name="T17" fmla="*/ 0 h 42"/>
                  <a:gd name="T18" fmla="*/ 1 w 71"/>
                  <a:gd name="T19" fmla="*/ 1 h 42"/>
                  <a:gd name="T20" fmla="*/ 1 w 71"/>
                  <a:gd name="T21" fmla="*/ 1 h 42"/>
                  <a:gd name="T22" fmla="*/ 1 w 71"/>
                  <a:gd name="T23" fmla="*/ 1 h 42"/>
                  <a:gd name="T24" fmla="*/ 1 w 71"/>
                  <a:gd name="T25" fmla="*/ 1 h 42"/>
                  <a:gd name="T26" fmla="*/ 1 w 71"/>
                  <a:gd name="T27" fmla="*/ 1 h 42"/>
                  <a:gd name="T28" fmla="*/ 1 w 71"/>
                  <a:gd name="T29" fmla="*/ 1 h 42"/>
                  <a:gd name="T30" fmla="*/ 1 w 71"/>
                  <a:gd name="T31" fmla="*/ 1 h 42"/>
                  <a:gd name="T32" fmla="*/ 1 w 71"/>
                  <a:gd name="T33" fmla="*/ 1 h 4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71" h="42">
                    <a:moveTo>
                      <a:pt x="71" y="41"/>
                    </a:moveTo>
                    <a:lnTo>
                      <a:pt x="68" y="42"/>
                    </a:lnTo>
                    <a:lnTo>
                      <a:pt x="60" y="41"/>
                    </a:lnTo>
                    <a:lnTo>
                      <a:pt x="49" y="38"/>
                    </a:lnTo>
                    <a:lnTo>
                      <a:pt x="38" y="32"/>
                    </a:lnTo>
                    <a:lnTo>
                      <a:pt x="25" y="25"/>
                    </a:lnTo>
                    <a:lnTo>
                      <a:pt x="14" y="18"/>
                    </a:lnTo>
                    <a:lnTo>
                      <a:pt x="6" y="9"/>
                    </a:lnTo>
                    <a:lnTo>
                      <a:pt x="0" y="0"/>
                    </a:lnTo>
                    <a:lnTo>
                      <a:pt x="7" y="4"/>
                    </a:lnTo>
                    <a:lnTo>
                      <a:pt x="17" y="9"/>
                    </a:lnTo>
                    <a:lnTo>
                      <a:pt x="30" y="15"/>
                    </a:lnTo>
                    <a:lnTo>
                      <a:pt x="43" y="22"/>
                    </a:lnTo>
                    <a:lnTo>
                      <a:pt x="54" y="27"/>
                    </a:lnTo>
                    <a:lnTo>
                      <a:pt x="64" y="33"/>
                    </a:lnTo>
                    <a:lnTo>
                      <a:pt x="70" y="38"/>
                    </a:lnTo>
                    <a:lnTo>
                      <a:pt x="71" y="4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641" name="Freeform 197"/>
              <p:cNvSpPr>
                <a:spLocks/>
              </p:cNvSpPr>
              <p:nvPr/>
            </p:nvSpPr>
            <p:spPr bwMode="auto">
              <a:xfrm>
                <a:off x="58" y="469"/>
                <a:ext cx="27" cy="22"/>
              </a:xfrm>
              <a:custGeom>
                <a:avLst/>
                <a:gdLst>
                  <a:gd name="T0" fmla="*/ 1 w 53"/>
                  <a:gd name="T1" fmla="*/ 1 h 44"/>
                  <a:gd name="T2" fmla="*/ 1 w 53"/>
                  <a:gd name="T3" fmla="*/ 1 h 44"/>
                  <a:gd name="T4" fmla="*/ 1 w 53"/>
                  <a:gd name="T5" fmla="*/ 1 h 44"/>
                  <a:gd name="T6" fmla="*/ 1 w 53"/>
                  <a:gd name="T7" fmla="*/ 1 h 44"/>
                  <a:gd name="T8" fmla="*/ 1 w 53"/>
                  <a:gd name="T9" fmla="*/ 1 h 44"/>
                  <a:gd name="T10" fmla="*/ 1 w 53"/>
                  <a:gd name="T11" fmla="*/ 1 h 44"/>
                  <a:gd name="T12" fmla="*/ 1 w 53"/>
                  <a:gd name="T13" fmla="*/ 1 h 44"/>
                  <a:gd name="T14" fmla="*/ 1 w 53"/>
                  <a:gd name="T15" fmla="*/ 1 h 44"/>
                  <a:gd name="T16" fmla="*/ 0 w 53"/>
                  <a:gd name="T17" fmla="*/ 0 h 44"/>
                  <a:gd name="T18" fmla="*/ 1 w 53"/>
                  <a:gd name="T19" fmla="*/ 1 h 44"/>
                  <a:gd name="T20" fmla="*/ 1 w 53"/>
                  <a:gd name="T21" fmla="*/ 1 h 44"/>
                  <a:gd name="T22" fmla="*/ 1 w 53"/>
                  <a:gd name="T23" fmla="*/ 1 h 44"/>
                  <a:gd name="T24" fmla="*/ 1 w 53"/>
                  <a:gd name="T25" fmla="*/ 1 h 44"/>
                  <a:gd name="T26" fmla="*/ 1 w 53"/>
                  <a:gd name="T27" fmla="*/ 1 h 44"/>
                  <a:gd name="T28" fmla="*/ 1 w 53"/>
                  <a:gd name="T29" fmla="*/ 1 h 44"/>
                  <a:gd name="T30" fmla="*/ 1 w 53"/>
                  <a:gd name="T31" fmla="*/ 1 h 44"/>
                  <a:gd name="T32" fmla="*/ 1 w 53"/>
                  <a:gd name="T33" fmla="*/ 1 h 4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3" h="44">
                    <a:moveTo>
                      <a:pt x="53" y="43"/>
                    </a:moveTo>
                    <a:lnTo>
                      <a:pt x="50" y="44"/>
                    </a:lnTo>
                    <a:lnTo>
                      <a:pt x="43" y="41"/>
                    </a:lnTo>
                    <a:lnTo>
                      <a:pt x="35" y="35"/>
                    </a:lnTo>
                    <a:lnTo>
                      <a:pt x="26" y="28"/>
                    </a:lnTo>
                    <a:lnTo>
                      <a:pt x="15" y="20"/>
                    </a:lnTo>
                    <a:lnTo>
                      <a:pt x="7" y="12"/>
                    </a:lnTo>
                    <a:lnTo>
                      <a:pt x="3" y="5"/>
                    </a:lnTo>
                    <a:lnTo>
                      <a:pt x="0" y="0"/>
                    </a:lnTo>
                    <a:lnTo>
                      <a:pt x="6" y="4"/>
                    </a:lnTo>
                    <a:lnTo>
                      <a:pt x="13" y="9"/>
                    </a:lnTo>
                    <a:lnTo>
                      <a:pt x="22" y="14"/>
                    </a:lnTo>
                    <a:lnTo>
                      <a:pt x="30" y="21"/>
                    </a:lnTo>
                    <a:lnTo>
                      <a:pt x="39" y="28"/>
                    </a:lnTo>
                    <a:lnTo>
                      <a:pt x="46" y="34"/>
                    </a:lnTo>
                    <a:lnTo>
                      <a:pt x="51" y="40"/>
                    </a:lnTo>
                    <a:lnTo>
                      <a:pt x="53" y="4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642" name="Freeform 198"/>
              <p:cNvSpPr>
                <a:spLocks/>
              </p:cNvSpPr>
              <p:nvPr/>
            </p:nvSpPr>
            <p:spPr bwMode="auto">
              <a:xfrm>
                <a:off x="62" y="466"/>
                <a:ext cx="19" cy="8"/>
              </a:xfrm>
              <a:custGeom>
                <a:avLst/>
                <a:gdLst>
                  <a:gd name="T0" fmla="*/ 0 w 39"/>
                  <a:gd name="T1" fmla="*/ 0 h 17"/>
                  <a:gd name="T2" fmla="*/ 0 w 39"/>
                  <a:gd name="T3" fmla="*/ 0 h 17"/>
                  <a:gd name="T4" fmla="*/ 0 w 39"/>
                  <a:gd name="T5" fmla="*/ 0 h 17"/>
                  <a:gd name="T6" fmla="*/ 0 w 39"/>
                  <a:gd name="T7" fmla="*/ 0 h 17"/>
                  <a:gd name="T8" fmla="*/ 0 w 39"/>
                  <a:gd name="T9" fmla="*/ 0 h 17"/>
                  <a:gd name="T10" fmla="*/ 0 w 39"/>
                  <a:gd name="T11" fmla="*/ 0 h 17"/>
                  <a:gd name="T12" fmla="*/ 0 w 39"/>
                  <a:gd name="T13" fmla="*/ 0 h 17"/>
                  <a:gd name="T14" fmla="*/ 0 w 39"/>
                  <a:gd name="T15" fmla="*/ 0 h 17"/>
                  <a:gd name="T16" fmla="*/ 0 w 39"/>
                  <a:gd name="T17" fmla="*/ 0 h 17"/>
                  <a:gd name="T18" fmla="*/ 0 w 39"/>
                  <a:gd name="T19" fmla="*/ 0 h 17"/>
                  <a:gd name="T20" fmla="*/ 0 w 39"/>
                  <a:gd name="T21" fmla="*/ 0 h 17"/>
                  <a:gd name="T22" fmla="*/ 0 w 39"/>
                  <a:gd name="T23" fmla="*/ 0 h 17"/>
                  <a:gd name="T24" fmla="*/ 0 w 39"/>
                  <a:gd name="T25" fmla="*/ 0 h 17"/>
                  <a:gd name="T26" fmla="*/ 0 w 39"/>
                  <a:gd name="T27" fmla="*/ 0 h 17"/>
                  <a:gd name="T28" fmla="*/ 0 w 39"/>
                  <a:gd name="T29" fmla="*/ 0 h 17"/>
                  <a:gd name="T30" fmla="*/ 0 w 39"/>
                  <a:gd name="T31" fmla="*/ 0 h 17"/>
                  <a:gd name="T32" fmla="*/ 0 w 39"/>
                  <a:gd name="T33" fmla="*/ 0 h 1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9" h="17">
                    <a:moveTo>
                      <a:pt x="39" y="15"/>
                    </a:moveTo>
                    <a:lnTo>
                      <a:pt x="37" y="16"/>
                    </a:lnTo>
                    <a:lnTo>
                      <a:pt x="32" y="17"/>
                    </a:lnTo>
                    <a:lnTo>
                      <a:pt x="27" y="16"/>
                    </a:lnTo>
                    <a:lnTo>
                      <a:pt x="20" y="15"/>
                    </a:lnTo>
                    <a:lnTo>
                      <a:pt x="13" y="12"/>
                    </a:lnTo>
                    <a:lnTo>
                      <a:pt x="7" y="9"/>
                    </a:lnTo>
                    <a:lnTo>
                      <a:pt x="3" y="4"/>
                    </a:lnTo>
                    <a:lnTo>
                      <a:pt x="0" y="0"/>
                    </a:lnTo>
                    <a:lnTo>
                      <a:pt x="5" y="3"/>
                    </a:lnTo>
                    <a:lnTo>
                      <a:pt x="11" y="5"/>
                    </a:lnTo>
                    <a:lnTo>
                      <a:pt x="19" y="6"/>
                    </a:lnTo>
                    <a:lnTo>
                      <a:pt x="26" y="8"/>
                    </a:lnTo>
                    <a:lnTo>
                      <a:pt x="32" y="9"/>
                    </a:lnTo>
                    <a:lnTo>
                      <a:pt x="37" y="10"/>
                    </a:lnTo>
                    <a:lnTo>
                      <a:pt x="39" y="12"/>
                    </a:lnTo>
                    <a:lnTo>
                      <a:pt x="39" y="15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643" name="Freeform 199"/>
              <p:cNvSpPr>
                <a:spLocks/>
              </p:cNvSpPr>
              <p:nvPr/>
            </p:nvSpPr>
            <p:spPr bwMode="auto">
              <a:xfrm>
                <a:off x="46" y="571"/>
                <a:ext cx="16" cy="17"/>
              </a:xfrm>
              <a:custGeom>
                <a:avLst/>
                <a:gdLst>
                  <a:gd name="T0" fmla="*/ 0 w 31"/>
                  <a:gd name="T1" fmla="*/ 0 h 33"/>
                  <a:gd name="T2" fmla="*/ 1 w 31"/>
                  <a:gd name="T3" fmla="*/ 1 h 33"/>
                  <a:gd name="T4" fmla="*/ 1 w 31"/>
                  <a:gd name="T5" fmla="*/ 1 h 33"/>
                  <a:gd name="T6" fmla="*/ 1 w 31"/>
                  <a:gd name="T7" fmla="*/ 1 h 33"/>
                  <a:gd name="T8" fmla="*/ 1 w 31"/>
                  <a:gd name="T9" fmla="*/ 1 h 33"/>
                  <a:gd name="T10" fmla="*/ 1 w 31"/>
                  <a:gd name="T11" fmla="*/ 1 h 33"/>
                  <a:gd name="T12" fmla="*/ 1 w 31"/>
                  <a:gd name="T13" fmla="*/ 1 h 33"/>
                  <a:gd name="T14" fmla="*/ 1 w 31"/>
                  <a:gd name="T15" fmla="*/ 1 h 33"/>
                  <a:gd name="T16" fmla="*/ 1 w 31"/>
                  <a:gd name="T17" fmla="*/ 1 h 33"/>
                  <a:gd name="T18" fmla="*/ 1 w 31"/>
                  <a:gd name="T19" fmla="*/ 1 h 33"/>
                  <a:gd name="T20" fmla="*/ 1 w 31"/>
                  <a:gd name="T21" fmla="*/ 1 h 33"/>
                  <a:gd name="T22" fmla="*/ 1 w 31"/>
                  <a:gd name="T23" fmla="*/ 1 h 33"/>
                  <a:gd name="T24" fmla="*/ 0 w 31"/>
                  <a:gd name="T25" fmla="*/ 0 h 3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31" h="33">
                    <a:moveTo>
                      <a:pt x="0" y="0"/>
                    </a:moveTo>
                    <a:lnTo>
                      <a:pt x="4" y="2"/>
                    </a:lnTo>
                    <a:lnTo>
                      <a:pt x="8" y="5"/>
                    </a:lnTo>
                    <a:lnTo>
                      <a:pt x="14" y="10"/>
                    </a:lnTo>
                    <a:lnTo>
                      <a:pt x="20" y="15"/>
                    </a:lnTo>
                    <a:lnTo>
                      <a:pt x="25" y="20"/>
                    </a:lnTo>
                    <a:lnTo>
                      <a:pt x="29" y="25"/>
                    </a:lnTo>
                    <a:lnTo>
                      <a:pt x="31" y="30"/>
                    </a:lnTo>
                    <a:lnTo>
                      <a:pt x="30" y="33"/>
                    </a:lnTo>
                    <a:lnTo>
                      <a:pt x="23" y="32"/>
                    </a:lnTo>
                    <a:lnTo>
                      <a:pt x="14" y="21"/>
                    </a:lnTo>
                    <a:lnTo>
                      <a:pt x="6" y="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644" name="Freeform 200"/>
              <p:cNvSpPr>
                <a:spLocks/>
              </p:cNvSpPr>
              <p:nvPr/>
            </p:nvSpPr>
            <p:spPr bwMode="auto">
              <a:xfrm>
                <a:off x="45" y="575"/>
                <a:ext cx="5" cy="20"/>
              </a:xfrm>
              <a:custGeom>
                <a:avLst/>
                <a:gdLst>
                  <a:gd name="T0" fmla="*/ 1 w 8"/>
                  <a:gd name="T1" fmla="*/ 0 h 42"/>
                  <a:gd name="T2" fmla="*/ 1 w 8"/>
                  <a:gd name="T3" fmla="*/ 0 h 42"/>
                  <a:gd name="T4" fmla="*/ 0 w 8"/>
                  <a:gd name="T5" fmla="*/ 0 h 42"/>
                  <a:gd name="T6" fmla="*/ 0 w 8"/>
                  <a:gd name="T7" fmla="*/ 0 h 42"/>
                  <a:gd name="T8" fmla="*/ 1 w 8"/>
                  <a:gd name="T9" fmla="*/ 0 h 42"/>
                  <a:gd name="T10" fmla="*/ 1 w 8"/>
                  <a:gd name="T11" fmla="*/ 0 h 42"/>
                  <a:gd name="T12" fmla="*/ 1 w 8"/>
                  <a:gd name="T13" fmla="*/ 0 h 42"/>
                  <a:gd name="T14" fmla="*/ 1 w 8"/>
                  <a:gd name="T15" fmla="*/ 0 h 42"/>
                  <a:gd name="T16" fmla="*/ 1 w 8"/>
                  <a:gd name="T17" fmla="*/ 0 h 4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8" h="42">
                    <a:moveTo>
                      <a:pt x="2" y="0"/>
                    </a:moveTo>
                    <a:lnTo>
                      <a:pt x="2" y="9"/>
                    </a:lnTo>
                    <a:lnTo>
                      <a:pt x="0" y="22"/>
                    </a:lnTo>
                    <a:lnTo>
                      <a:pt x="0" y="36"/>
                    </a:lnTo>
                    <a:lnTo>
                      <a:pt x="5" y="42"/>
                    </a:lnTo>
                    <a:lnTo>
                      <a:pt x="8" y="36"/>
                    </a:lnTo>
                    <a:lnTo>
                      <a:pt x="8" y="25"/>
                    </a:lnTo>
                    <a:lnTo>
                      <a:pt x="5" y="1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645" name="Freeform 201"/>
              <p:cNvSpPr>
                <a:spLocks/>
              </p:cNvSpPr>
              <p:nvPr/>
            </p:nvSpPr>
            <p:spPr bwMode="auto">
              <a:xfrm>
                <a:off x="30" y="571"/>
                <a:ext cx="17" cy="19"/>
              </a:xfrm>
              <a:custGeom>
                <a:avLst/>
                <a:gdLst>
                  <a:gd name="T0" fmla="*/ 1 w 33"/>
                  <a:gd name="T1" fmla="*/ 0 h 38"/>
                  <a:gd name="T2" fmla="*/ 1 w 33"/>
                  <a:gd name="T3" fmla="*/ 1 h 38"/>
                  <a:gd name="T4" fmla="*/ 1 w 33"/>
                  <a:gd name="T5" fmla="*/ 1 h 38"/>
                  <a:gd name="T6" fmla="*/ 1 w 33"/>
                  <a:gd name="T7" fmla="*/ 1 h 38"/>
                  <a:gd name="T8" fmla="*/ 0 w 33"/>
                  <a:gd name="T9" fmla="*/ 1 h 38"/>
                  <a:gd name="T10" fmla="*/ 0 w 33"/>
                  <a:gd name="T11" fmla="*/ 1 h 38"/>
                  <a:gd name="T12" fmla="*/ 1 w 33"/>
                  <a:gd name="T13" fmla="*/ 1 h 38"/>
                  <a:gd name="T14" fmla="*/ 1 w 33"/>
                  <a:gd name="T15" fmla="*/ 1 h 38"/>
                  <a:gd name="T16" fmla="*/ 1 w 33"/>
                  <a:gd name="T17" fmla="*/ 1 h 38"/>
                  <a:gd name="T18" fmla="*/ 1 w 33"/>
                  <a:gd name="T19" fmla="*/ 1 h 38"/>
                  <a:gd name="T20" fmla="*/ 1 w 33"/>
                  <a:gd name="T21" fmla="*/ 1 h 38"/>
                  <a:gd name="T22" fmla="*/ 1 w 33"/>
                  <a:gd name="T23" fmla="*/ 1 h 38"/>
                  <a:gd name="T24" fmla="*/ 1 w 33"/>
                  <a:gd name="T25" fmla="*/ 0 h 3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33" h="38">
                    <a:moveTo>
                      <a:pt x="33" y="0"/>
                    </a:moveTo>
                    <a:lnTo>
                      <a:pt x="25" y="12"/>
                    </a:lnTo>
                    <a:lnTo>
                      <a:pt x="15" y="26"/>
                    </a:lnTo>
                    <a:lnTo>
                      <a:pt x="6" y="37"/>
                    </a:lnTo>
                    <a:lnTo>
                      <a:pt x="0" y="38"/>
                    </a:lnTo>
                    <a:lnTo>
                      <a:pt x="0" y="35"/>
                    </a:lnTo>
                    <a:lnTo>
                      <a:pt x="2" y="30"/>
                    </a:lnTo>
                    <a:lnTo>
                      <a:pt x="7" y="26"/>
                    </a:lnTo>
                    <a:lnTo>
                      <a:pt x="13" y="19"/>
                    </a:lnTo>
                    <a:lnTo>
                      <a:pt x="19" y="13"/>
                    </a:lnTo>
                    <a:lnTo>
                      <a:pt x="25" y="8"/>
                    </a:lnTo>
                    <a:lnTo>
                      <a:pt x="30" y="4"/>
                    </a:lnTo>
                    <a:lnTo>
                      <a:pt x="33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646" name="Freeform 202"/>
              <p:cNvSpPr>
                <a:spLocks/>
              </p:cNvSpPr>
              <p:nvPr/>
            </p:nvSpPr>
            <p:spPr bwMode="auto">
              <a:xfrm>
                <a:off x="33" y="465"/>
                <a:ext cx="26" cy="6"/>
              </a:xfrm>
              <a:custGeom>
                <a:avLst/>
                <a:gdLst>
                  <a:gd name="T0" fmla="*/ 1 w 52"/>
                  <a:gd name="T1" fmla="*/ 1 h 12"/>
                  <a:gd name="T2" fmla="*/ 1 w 52"/>
                  <a:gd name="T3" fmla="*/ 1 h 12"/>
                  <a:gd name="T4" fmla="*/ 1 w 52"/>
                  <a:gd name="T5" fmla="*/ 1 h 12"/>
                  <a:gd name="T6" fmla="*/ 1 w 52"/>
                  <a:gd name="T7" fmla="*/ 1 h 12"/>
                  <a:gd name="T8" fmla="*/ 1 w 52"/>
                  <a:gd name="T9" fmla="*/ 1 h 12"/>
                  <a:gd name="T10" fmla="*/ 1 w 52"/>
                  <a:gd name="T11" fmla="*/ 1 h 12"/>
                  <a:gd name="T12" fmla="*/ 1 w 52"/>
                  <a:gd name="T13" fmla="*/ 1 h 12"/>
                  <a:gd name="T14" fmla="*/ 1 w 52"/>
                  <a:gd name="T15" fmla="*/ 1 h 12"/>
                  <a:gd name="T16" fmla="*/ 0 w 52"/>
                  <a:gd name="T17" fmla="*/ 1 h 12"/>
                  <a:gd name="T18" fmla="*/ 1 w 52"/>
                  <a:gd name="T19" fmla="*/ 1 h 12"/>
                  <a:gd name="T20" fmla="*/ 1 w 52"/>
                  <a:gd name="T21" fmla="*/ 0 h 12"/>
                  <a:gd name="T22" fmla="*/ 1 w 52"/>
                  <a:gd name="T23" fmla="*/ 1 h 12"/>
                  <a:gd name="T24" fmla="*/ 1 w 52"/>
                  <a:gd name="T25" fmla="*/ 1 h 12"/>
                  <a:gd name="T26" fmla="*/ 1 w 52"/>
                  <a:gd name="T27" fmla="*/ 1 h 12"/>
                  <a:gd name="T28" fmla="*/ 1 w 52"/>
                  <a:gd name="T29" fmla="*/ 1 h 12"/>
                  <a:gd name="T30" fmla="*/ 1 w 52"/>
                  <a:gd name="T31" fmla="*/ 1 h 12"/>
                  <a:gd name="T32" fmla="*/ 1 w 52"/>
                  <a:gd name="T33" fmla="*/ 1 h 1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2" h="12">
                    <a:moveTo>
                      <a:pt x="52" y="10"/>
                    </a:moveTo>
                    <a:lnTo>
                      <a:pt x="46" y="11"/>
                    </a:lnTo>
                    <a:lnTo>
                      <a:pt x="38" y="12"/>
                    </a:lnTo>
                    <a:lnTo>
                      <a:pt x="30" y="12"/>
                    </a:lnTo>
                    <a:lnTo>
                      <a:pt x="22" y="12"/>
                    </a:lnTo>
                    <a:lnTo>
                      <a:pt x="14" y="12"/>
                    </a:lnTo>
                    <a:lnTo>
                      <a:pt x="7" y="11"/>
                    </a:lnTo>
                    <a:lnTo>
                      <a:pt x="2" y="8"/>
                    </a:lnTo>
                    <a:lnTo>
                      <a:pt x="0" y="5"/>
                    </a:lnTo>
                    <a:lnTo>
                      <a:pt x="1" y="2"/>
                    </a:lnTo>
                    <a:lnTo>
                      <a:pt x="6" y="0"/>
                    </a:lnTo>
                    <a:lnTo>
                      <a:pt x="12" y="2"/>
                    </a:lnTo>
                    <a:lnTo>
                      <a:pt x="21" y="3"/>
                    </a:lnTo>
                    <a:lnTo>
                      <a:pt x="29" y="5"/>
                    </a:lnTo>
                    <a:lnTo>
                      <a:pt x="38" y="7"/>
                    </a:lnTo>
                    <a:lnTo>
                      <a:pt x="46" y="8"/>
                    </a:lnTo>
                    <a:lnTo>
                      <a:pt x="52" y="1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647" name="Freeform 203"/>
              <p:cNvSpPr>
                <a:spLocks/>
              </p:cNvSpPr>
              <p:nvPr/>
            </p:nvSpPr>
            <p:spPr bwMode="auto">
              <a:xfrm>
                <a:off x="39" y="454"/>
                <a:ext cx="24" cy="11"/>
              </a:xfrm>
              <a:custGeom>
                <a:avLst/>
                <a:gdLst>
                  <a:gd name="T0" fmla="*/ 0 w 49"/>
                  <a:gd name="T1" fmla="*/ 1 h 22"/>
                  <a:gd name="T2" fmla="*/ 0 w 49"/>
                  <a:gd name="T3" fmla="*/ 1 h 22"/>
                  <a:gd name="T4" fmla="*/ 0 w 49"/>
                  <a:gd name="T5" fmla="*/ 1 h 22"/>
                  <a:gd name="T6" fmla="*/ 0 w 49"/>
                  <a:gd name="T7" fmla="*/ 1 h 22"/>
                  <a:gd name="T8" fmla="*/ 0 w 49"/>
                  <a:gd name="T9" fmla="*/ 1 h 22"/>
                  <a:gd name="T10" fmla="*/ 0 w 49"/>
                  <a:gd name="T11" fmla="*/ 1 h 22"/>
                  <a:gd name="T12" fmla="*/ 0 w 49"/>
                  <a:gd name="T13" fmla="*/ 1 h 22"/>
                  <a:gd name="T14" fmla="*/ 0 w 49"/>
                  <a:gd name="T15" fmla="*/ 1 h 22"/>
                  <a:gd name="T16" fmla="*/ 0 w 49"/>
                  <a:gd name="T17" fmla="*/ 1 h 22"/>
                  <a:gd name="T18" fmla="*/ 0 w 49"/>
                  <a:gd name="T19" fmla="*/ 0 h 22"/>
                  <a:gd name="T20" fmla="*/ 0 w 49"/>
                  <a:gd name="T21" fmla="*/ 0 h 22"/>
                  <a:gd name="T22" fmla="*/ 0 w 49"/>
                  <a:gd name="T23" fmla="*/ 1 h 22"/>
                  <a:gd name="T24" fmla="*/ 0 w 49"/>
                  <a:gd name="T25" fmla="*/ 1 h 22"/>
                  <a:gd name="T26" fmla="*/ 0 w 49"/>
                  <a:gd name="T27" fmla="*/ 1 h 22"/>
                  <a:gd name="T28" fmla="*/ 0 w 49"/>
                  <a:gd name="T29" fmla="*/ 1 h 22"/>
                  <a:gd name="T30" fmla="*/ 0 w 49"/>
                  <a:gd name="T31" fmla="*/ 1 h 22"/>
                  <a:gd name="T32" fmla="*/ 0 w 49"/>
                  <a:gd name="T33" fmla="*/ 1 h 2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9" h="22">
                    <a:moveTo>
                      <a:pt x="49" y="22"/>
                    </a:moveTo>
                    <a:lnTo>
                      <a:pt x="44" y="22"/>
                    </a:lnTo>
                    <a:lnTo>
                      <a:pt x="37" y="21"/>
                    </a:lnTo>
                    <a:lnTo>
                      <a:pt x="29" y="19"/>
                    </a:lnTo>
                    <a:lnTo>
                      <a:pt x="21" y="17"/>
                    </a:lnTo>
                    <a:lnTo>
                      <a:pt x="14" y="13"/>
                    </a:lnTo>
                    <a:lnTo>
                      <a:pt x="7" y="10"/>
                    </a:lnTo>
                    <a:lnTo>
                      <a:pt x="3" y="6"/>
                    </a:lnTo>
                    <a:lnTo>
                      <a:pt x="0" y="3"/>
                    </a:lnTo>
                    <a:lnTo>
                      <a:pt x="1" y="0"/>
                    </a:lnTo>
                    <a:lnTo>
                      <a:pt x="6" y="0"/>
                    </a:lnTo>
                    <a:lnTo>
                      <a:pt x="14" y="3"/>
                    </a:lnTo>
                    <a:lnTo>
                      <a:pt x="22" y="7"/>
                    </a:lnTo>
                    <a:lnTo>
                      <a:pt x="30" y="12"/>
                    </a:lnTo>
                    <a:lnTo>
                      <a:pt x="38" y="17"/>
                    </a:lnTo>
                    <a:lnTo>
                      <a:pt x="45" y="20"/>
                    </a:lnTo>
                    <a:lnTo>
                      <a:pt x="49" y="2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648" name="Freeform 204"/>
              <p:cNvSpPr>
                <a:spLocks/>
              </p:cNvSpPr>
              <p:nvPr/>
            </p:nvSpPr>
            <p:spPr bwMode="auto">
              <a:xfrm>
                <a:off x="33" y="476"/>
                <a:ext cx="25" cy="6"/>
              </a:xfrm>
              <a:custGeom>
                <a:avLst/>
                <a:gdLst>
                  <a:gd name="T0" fmla="*/ 1 w 48"/>
                  <a:gd name="T1" fmla="*/ 1 h 12"/>
                  <a:gd name="T2" fmla="*/ 1 w 48"/>
                  <a:gd name="T3" fmla="*/ 1 h 12"/>
                  <a:gd name="T4" fmla="*/ 1 w 48"/>
                  <a:gd name="T5" fmla="*/ 1 h 12"/>
                  <a:gd name="T6" fmla="*/ 1 w 48"/>
                  <a:gd name="T7" fmla="*/ 1 h 12"/>
                  <a:gd name="T8" fmla="*/ 1 w 48"/>
                  <a:gd name="T9" fmla="*/ 1 h 12"/>
                  <a:gd name="T10" fmla="*/ 1 w 48"/>
                  <a:gd name="T11" fmla="*/ 1 h 12"/>
                  <a:gd name="T12" fmla="*/ 1 w 48"/>
                  <a:gd name="T13" fmla="*/ 1 h 12"/>
                  <a:gd name="T14" fmla="*/ 1 w 48"/>
                  <a:gd name="T15" fmla="*/ 1 h 12"/>
                  <a:gd name="T16" fmla="*/ 0 w 48"/>
                  <a:gd name="T17" fmla="*/ 1 h 12"/>
                  <a:gd name="T18" fmla="*/ 0 w 48"/>
                  <a:gd name="T19" fmla="*/ 1 h 12"/>
                  <a:gd name="T20" fmla="*/ 1 w 48"/>
                  <a:gd name="T21" fmla="*/ 0 h 12"/>
                  <a:gd name="T22" fmla="*/ 1 w 48"/>
                  <a:gd name="T23" fmla="*/ 0 h 12"/>
                  <a:gd name="T24" fmla="*/ 1 w 48"/>
                  <a:gd name="T25" fmla="*/ 1 h 12"/>
                  <a:gd name="T26" fmla="*/ 1 w 48"/>
                  <a:gd name="T27" fmla="*/ 1 h 12"/>
                  <a:gd name="T28" fmla="*/ 1 w 48"/>
                  <a:gd name="T29" fmla="*/ 1 h 12"/>
                  <a:gd name="T30" fmla="*/ 1 w 48"/>
                  <a:gd name="T31" fmla="*/ 1 h 12"/>
                  <a:gd name="T32" fmla="*/ 1 w 48"/>
                  <a:gd name="T33" fmla="*/ 1 h 1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8" h="12">
                    <a:moveTo>
                      <a:pt x="48" y="5"/>
                    </a:moveTo>
                    <a:lnTo>
                      <a:pt x="46" y="7"/>
                    </a:lnTo>
                    <a:lnTo>
                      <a:pt x="41" y="10"/>
                    </a:lnTo>
                    <a:lnTo>
                      <a:pt x="33" y="11"/>
                    </a:lnTo>
                    <a:lnTo>
                      <a:pt x="25" y="12"/>
                    </a:lnTo>
                    <a:lnTo>
                      <a:pt x="17" y="12"/>
                    </a:lnTo>
                    <a:lnTo>
                      <a:pt x="9" y="11"/>
                    </a:lnTo>
                    <a:lnTo>
                      <a:pt x="3" y="8"/>
                    </a:lnTo>
                    <a:lnTo>
                      <a:pt x="0" y="5"/>
                    </a:lnTo>
                    <a:lnTo>
                      <a:pt x="0" y="1"/>
                    </a:lnTo>
                    <a:lnTo>
                      <a:pt x="3" y="0"/>
                    </a:lnTo>
                    <a:lnTo>
                      <a:pt x="10" y="0"/>
                    </a:lnTo>
                    <a:lnTo>
                      <a:pt x="17" y="1"/>
                    </a:lnTo>
                    <a:lnTo>
                      <a:pt x="26" y="3"/>
                    </a:lnTo>
                    <a:lnTo>
                      <a:pt x="34" y="4"/>
                    </a:lnTo>
                    <a:lnTo>
                      <a:pt x="42" y="5"/>
                    </a:lnTo>
                    <a:lnTo>
                      <a:pt x="48" y="5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649" name="Freeform 205"/>
              <p:cNvSpPr>
                <a:spLocks/>
              </p:cNvSpPr>
              <p:nvPr/>
            </p:nvSpPr>
            <p:spPr bwMode="auto">
              <a:xfrm>
                <a:off x="27" y="487"/>
                <a:ext cx="26" cy="4"/>
              </a:xfrm>
              <a:custGeom>
                <a:avLst/>
                <a:gdLst>
                  <a:gd name="T0" fmla="*/ 1 w 52"/>
                  <a:gd name="T1" fmla="*/ 0 h 8"/>
                  <a:gd name="T2" fmla="*/ 1 w 52"/>
                  <a:gd name="T3" fmla="*/ 1 h 8"/>
                  <a:gd name="T4" fmla="*/ 1 w 52"/>
                  <a:gd name="T5" fmla="*/ 1 h 8"/>
                  <a:gd name="T6" fmla="*/ 1 w 52"/>
                  <a:gd name="T7" fmla="*/ 1 h 8"/>
                  <a:gd name="T8" fmla="*/ 1 w 52"/>
                  <a:gd name="T9" fmla="*/ 1 h 8"/>
                  <a:gd name="T10" fmla="*/ 1 w 52"/>
                  <a:gd name="T11" fmla="*/ 1 h 8"/>
                  <a:gd name="T12" fmla="*/ 1 w 52"/>
                  <a:gd name="T13" fmla="*/ 1 h 8"/>
                  <a:gd name="T14" fmla="*/ 1 w 52"/>
                  <a:gd name="T15" fmla="*/ 1 h 8"/>
                  <a:gd name="T16" fmla="*/ 0 w 52"/>
                  <a:gd name="T17" fmla="*/ 1 h 8"/>
                  <a:gd name="T18" fmla="*/ 0 w 52"/>
                  <a:gd name="T19" fmla="*/ 1 h 8"/>
                  <a:gd name="T20" fmla="*/ 1 w 52"/>
                  <a:gd name="T21" fmla="*/ 0 h 8"/>
                  <a:gd name="T22" fmla="*/ 1 w 52"/>
                  <a:gd name="T23" fmla="*/ 0 h 8"/>
                  <a:gd name="T24" fmla="*/ 1 w 52"/>
                  <a:gd name="T25" fmla="*/ 0 h 8"/>
                  <a:gd name="T26" fmla="*/ 1 w 52"/>
                  <a:gd name="T27" fmla="*/ 0 h 8"/>
                  <a:gd name="T28" fmla="*/ 1 w 52"/>
                  <a:gd name="T29" fmla="*/ 1 h 8"/>
                  <a:gd name="T30" fmla="*/ 1 w 52"/>
                  <a:gd name="T31" fmla="*/ 1 h 8"/>
                  <a:gd name="T32" fmla="*/ 1 w 52"/>
                  <a:gd name="T33" fmla="*/ 0 h 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2" h="8">
                    <a:moveTo>
                      <a:pt x="52" y="0"/>
                    </a:moveTo>
                    <a:lnTo>
                      <a:pt x="47" y="2"/>
                    </a:lnTo>
                    <a:lnTo>
                      <a:pt x="42" y="4"/>
                    </a:lnTo>
                    <a:lnTo>
                      <a:pt x="34" y="6"/>
                    </a:lnTo>
                    <a:lnTo>
                      <a:pt x="24" y="7"/>
                    </a:lnTo>
                    <a:lnTo>
                      <a:pt x="16" y="8"/>
                    </a:lnTo>
                    <a:lnTo>
                      <a:pt x="8" y="8"/>
                    </a:lnTo>
                    <a:lnTo>
                      <a:pt x="4" y="7"/>
                    </a:lnTo>
                    <a:lnTo>
                      <a:pt x="0" y="5"/>
                    </a:lnTo>
                    <a:lnTo>
                      <a:pt x="0" y="2"/>
                    </a:lnTo>
                    <a:lnTo>
                      <a:pt x="4" y="0"/>
                    </a:lnTo>
                    <a:lnTo>
                      <a:pt x="9" y="0"/>
                    </a:lnTo>
                    <a:lnTo>
                      <a:pt x="17" y="0"/>
                    </a:lnTo>
                    <a:lnTo>
                      <a:pt x="27" y="0"/>
                    </a:lnTo>
                    <a:lnTo>
                      <a:pt x="36" y="1"/>
                    </a:lnTo>
                    <a:lnTo>
                      <a:pt x="44" y="1"/>
                    </a:lnTo>
                    <a:lnTo>
                      <a:pt x="52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650" name="Freeform 206"/>
              <p:cNvSpPr>
                <a:spLocks/>
              </p:cNvSpPr>
              <p:nvPr/>
            </p:nvSpPr>
            <p:spPr bwMode="auto">
              <a:xfrm>
                <a:off x="22" y="495"/>
                <a:ext cx="26" cy="6"/>
              </a:xfrm>
              <a:custGeom>
                <a:avLst/>
                <a:gdLst>
                  <a:gd name="T0" fmla="*/ 1 w 52"/>
                  <a:gd name="T1" fmla="*/ 0 h 12"/>
                  <a:gd name="T2" fmla="*/ 1 w 52"/>
                  <a:gd name="T3" fmla="*/ 1 h 12"/>
                  <a:gd name="T4" fmla="*/ 1 w 52"/>
                  <a:gd name="T5" fmla="*/ 1 h 12"/>
                  <a:gd name="T6" fmla="*/ 1 w 52"/>
                  <a:gd name="T7" fmla="*/ 1 h 12"/>
                  <a:gd name="T8" fmla="*/ 1 w 52"/>
                  <a:gd name="T9" fmla="*/ 1 h 12"/>
                  <a:gd name="T10" fmla="*/ 1 w 52"/>
                  <a:gd name="T11" fmla="*/ 1 h 12"/>
                  <a:gd name="T12" fmla="*/ 1 w 52"/>
                  <a:gd name="T13" fmla="*/ 1 h 12"/>
                  <a:gd name="T14" fmla="*/ 1 w 52"/>
                  <a:gd name="T15" fmla="*/ 1 h 12"/>
                  <a:gd name="T16" fmla="*/ 0 w 52"/>
                  <a:gd name="T17" fmla="*/ 1 h 12"/>
                  <a:gd name="T18" fmla="*/ 1 w 52"/>
                  <a:gd name="T19" fmla="*/ 1 h 12"/>
                  <a:gd name="T20" fmla="*/ 1 w 52"/>
                  <a:gd name="T21" fmla="*/ 1 h 12"/>
                  <a:gd name="T22" fmla="*/ 1 w 52"/>
                  <a:gd name="T23" fmla="*/ 1 h 12"/>
                  <a:gd name="T24" fmla="*/ 1 w 52"/>
                  <a:gd name="T25" fmla="*/ 1 h 12"/>
                  <a:gd name="T26" fmla="*/ 1 w 52"/>
                  <a:gd name="T27" fmla="*/ 1 h 12"/>
                  <a:gd name="T28" fmla="*/ 1 w 52"/>
                  <a:gd name="T29" fmla="*/ 1 h 12"/>
                  <a:gd name="T30" fmla="*/ 1 w 52"/>
                  <a:gd name="T31" fmla="*/ 1 h 12"/>
                  <a:gd name="T32" fmla="*/ 1 w 52"/>
                  <a:gd name="T33" fmla="*/ 0 h 1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2" h="12">
                    <a:moveTo>
                      <a:pt x="52" y="0"/>
                    </a:moveTo>
                    <a:lnTo>
                      <a:pt x="47" y="2"/>
                    </a:lnTo>
                    <a:lnTo>
                      <a:pt x="40" y="4"/>
                    </a:lnTo>
                    <a:lnTo>
                      <a:pt x="31" y="7"/>
                    </a:lnTo>
                    <a:lnTo>
                      <a:pt x="23" y="10"/>
                    </a:lnTo>
                    <a:lnTo>
                      <a:pt x="14" y="11"/>
                    </a:lnTo>
                    <a:lnTo>
                      <a:pt x="7" y="12"/>
                    </a:lnTo>
                    <a:lnTo>
                      <a:pt x="2" y="11"/>
                    </a:lnTo>
                    <a:lnTo>
                      <a:pt x="0" y="8"/>
                    </a:lnTo>
                    <a:lnTo>
                      <a:pt x="1" y="5"/>
                    </a:lnTo>
                    <a:lnTo>
                      <a:pt x="6" y="4"/>
                    </a:lnTo>
                    <a:lnTo>
                      <a:pt x="13" y="3"/>
                    </a:lnTo>
                    <a:lnTo>
                      <a:pt x="21" y="2"/>
                    </a:lnTo>
                    <a:lnTo>
                      <a:pt x="29" y="2"/>
                    </a:lnTo>
                    <a:lnTo>
                      <a:pt x="37" y="2"/>
                    </a:lnTo>
                    <a:lnTo>
                      <a:pt x="45" y="2"/>
                    </a:lnTo>
                    <a:lnTo>
                      <a:pt x="52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651" name="Freeform 207"/>
              <p:cNvSpPr>
                <a:spLocks/>
              </p:cNvSpPr>
              <p:nvPr/>
            </p:nvSpPr>
            <p:spPr bwMode="auto">
              <a:xfrm>
                <a:off x="17" y="504"/>
                <a:ext cx="29" cy="7"/>
              </a:xfrm>
              <a:custGeom>
                <a:avLst/>
                <a:gdLst>
                  <a:gd name="T0" fmla="*/ 1 w 57"/>
                  <a:gd name="T1" fmla="*/ 0 h 14"/>
                  <a:gd name="T2" fmla="*/ 1 w 57"/>
                  <a:gd name="T3" fmla="*/ 1 h 14"/>
                  <a:gd name="T4" fmla="*/ 1 w 57"/>
                  <a:gd name="T5" fmla="*/ 1 h 14"/>
                  <a:gd name="T6" fmla="*/ 1 w 57"/>
                  <a:gd name="T7" fmla="*/ 1 h 14"/>
                  <a:gd name="T8" fmla="*/ 1 w 57"/>
                  <a:gd name="T9" fmla="*/ 1 h 14"/>
                  <a:gd name="T10" fmla="*/ 1 w 57"/>
                  <a:gd name="T11" fmla="*/ 1 h 14"/>
                  <a:gd name="T12" fmla="*/ 1 w 57"/>
                  <a:gd name="T13" fmla="*/ 1 h 14"/>
                  <a:gd name="T14" fmla="*/ 1 w 57"/>
                  <a:gd name="T15" fmla="*/ 1 h 14"/>
                  <a:gd name="T16" fmla="*/ 0 w 57"/>
                  <a:gd name="T17" fmla="*/ 1 h 14"/>
                  <a:gd name="T18" fmla="*/ 1 w 57"/>
                  <a:gd name="T19" fmla="*/ 1 h 14"/>
                  <a:gd name="T20" fmla="*/ 1 w 57"/>
                  <a:gd name="T21" fmla="*/ 1 h 14"/>
                  <a:gd name="T22" fmla="*/ 1 w 57"/>
                  <a:gd name="T23" fmla="*/ 1 h 14"/>
                  <a:gd name="T24" fmla="*/ 1 w 57"/>
                  <a:gd name="T25" fmla="*/ 0 h 14"/>
                  <a:gd name="T26" fmla="*/ 1 w 57"/>
                  <a:gd name="T27" fmla="*/ 1 h 14"/>
                  <a:gd name="T28" fmla="*/ 1 w 57"/>
                  <a:gd name="T29" fmla="*/ 1 h 14"/>
                  <a:gd name="T30" fmla="*/ 1 w 57"/>
                  <a:gd name="T31" fmla="*/ 1 h 14"/>
                  <a:gd name="T32" fmla="*/ 1 w 57"/>
                  <a:gd name="T33" fmla="*/ 0 h 1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7" h="14">
                    <a:moveTo>
                      <a:pt x="57" y="0"/>
                    </a:moveTo>
                    <a:lnTo>
                      <a:pt x="50" y="3"/>
                    </a:lnTo>
                    <a:lnTo>
                      <a:pt x="42" y="7"/>
                    </a:lnTo>
                    <a:lnTo>
                      <a:pt x="33" y="9"/>
                    </a:lnTo>
                    <a:lnTo>
                      <a:pt x="24" y="12"/>
                    </a:lnTo>
                    <a:lnTo>
                      <a:pt x="15" y="14"/>
                    </a:lnTo>
                    <a:lnTo>
                      <a:pt x="6" y="14"/>
                    </a:lnTo>
                    <a:lnTo>
                      <a:pt x="2" y="11"/>
                    </a:lnTo>
                    <a:lnTo>
                      <a:pt x="0" y="8"/>
                    </a:lnTo>
                    <a:lnTo>
                      <a:pt x="1" y="4"/>
                    </a:lnTo>
                    <a:lnTo>
                      <a:pt x="6" y="2"/>
                    </a:lnTo>
                    <a:lnTo>
                      <a:pt x="15" y="1"/>
                    </a:lnTo>
                    <a:lnTo>
                      <a:pt x="24" y="0"/>
                    </a:lnTo>
                    <a:lnTo>
                      <a:pt x="34" y="1"/>
                    </a:lnTo>
                    <a:lnTo>
                      <a:pt x="43" y="1"/>
                    </a:lnTo>
                    <a:lnTo>
                      <a:pt x="51" y="1"/>
                    </a:lnTo>
                    <a:lnTo>
                      <a:pt x="57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652" name="Freeform 208"/>
              <p:cNvSpPr>
                <a:spLocks/>
              </p:cNvSpPr>
              <p:nvPr/>
            </p:nvSpPr>
            <p:spPr bwMode="auto">
              <a:xfrm>
                <a:off x="13" y="515"/>
                <a:ext cx="31" cy="10"/>
              </a:xfrm>
              <a:custGeom>
                <a:avLst/>
                <a:gdLst>
                  <a:gd name="T0" fmla="*/ 0 w 64"/>
                  <a:gd name="T1" fmla="*/ 0 h 19"/>
                  <a:gd name="T2" fmla="*/ 0 w 64"/>
                  <a:gd name="T3" fmla="*/ 1 h 19"/>
                  <a:gd name="T4" fmla="*/ 0 w 64"/>
                  <a:gd name="T5" fmla="*/ 1 h 19"/>
                  <a:gd name="T6" fmla="*/ 0 w 64"/>
                  <a:gd name="T7" fmla="*/ 1 h 19"/>
                  <a:gd name="T8" fmla="*/ 0 w 64"/>
                  <a:gd name="T9" fmla="*/ 1 h 19"/>
                  <a:gd name="T10" fmla="*/ 0 w 64"/>
                  <a:gd name="T11" fmla="*/ 1 h 19"/>
                  <a:gd name="T12" fmla="*/ 0 w 64"/>
                  <a:gd name="T13" fmla="*/ 1 h 19"/>
                  <a:gd name="T14" fmla="*/ 0 w 64"/>
                  <a:gd name="T15" fmla="*/ 1 h 19"/>
                  <a:gd name="T16" fmla="*/ 0 w 64"/>
                  <a:gd name="T17" fmla="*/ 1 h 19"/>
                  <a:gd name="T18" fmla="*/ 0 w 64"/>
                  <a:gd name="T19" fmla="*/ 1 h 19"/>
                  <a:gd name="T20" fmla="*/ 0 w 64"/>
                  <a:gd name="T21" fmla="*/ 1 h 19"/>
                  <a:gd name="T22" fmla="*/ 0 w 64"/>
                  <a:gd name="T23" fmla="*/ 1 h 19"/>
                  <a:gd name="T24" fmla="*/ 0 w 64"/>
                  <a:gd name="T25" fmla="*/ 1 h 19"/>
                  <a:gd name="T26" fmla="*/ 0 w 64"/>
                  <a:gd name="T27" fmla="*/ 1 h 19"/>
                  <a:gd name="T28" fmla="*/ 0 w 64"/>
                  <a:gd name="T29" fmla="*/ 1 h 19"/>
                  <a:gd name="T30" fmla="*/ 0 w 64"/>
                  <a:gd name="T31" fmla="*/ 1 h 19"/>
                  <a:gd name="T32" fmla="*/ 0 w 64"/>
                  <a:gd name="T33" fmla="*/ 0 h 1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64" h="19">
                    <a:moveTo>
                      <a:pt x="64" y="0"/>
                    </a:moveTo>
                    <a:lnTo>
                      <a:pt x="58" y="2"/>
                    </a:lnTo>
                    <a:lnTo>
                      <a:pt x="49" y="6"/>
                    </a:lnTo>
                    <a:lnTo>
                      <a:pt x="37" y="11"/>
                    </a:lnTo>
                    <a:lnTo>
                      <a:pt x="27" y="15"/>
                    </a:lnTo>
                    <a:lnTo>
                      <a:pt x="15" y="18"/>
                    </a:lnTo>
                    <a:lnTo>
                      <a:pt x="7" y="19"/>
                    </a:lnTo>
                    <a:lnTo>
                      <a:pt x="1" y="19"/>
                    </a:lnTo>
                    <a:lnTo>
                      <a:pt x="0" y="16"/>
                    </a:lnTo>
                    <a:lnTo>
                      <a:pt x="4" y="11"/>
                    </a:lnTo>
                    <a:lnTo>
                      <a:pt x="10" y="9"/>
                    </a:lnTo>
                    <a:lnTo>
                      <a:pt x="19" y="6"/>
                    </a:lnTo>
                    <a:lnTo>
                      <a:pt x="30" y="4"/>
                    </a:lnTo>
                    <a:lnTo>
                      <a:pt x="41" y="3"/>
                    </a:lnTo>
                    <a:lnTo>
                      <a:pt x="51" y="2"/>
                    </a:lnTo>
                    <a:lnTo>
                      <a:pt x="59" y="1"/>
                    </a:lnTo>
                    <a:lnTo>
                      <a:pt x="64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653" name="Freeform 209"/>
              <p:cNvSpPr>
                <a:spLocks/>
              </p:cNvSpPr>
              <p:nvPr/>
            </p:nvSpPr>
            <p:spPr bwMode="auto">
              <a:xfrm>
                <a:off x="10" y="523"/>
                <a:ext cx="34" cy="13"/>
              </a:xfrm>
              <a:custGeom>
                <a:avLst/>
                <a:gdLst>
                  <a:gd name="T0" fmla="*/ 1 w 68"/>
                  <a:gd name="T1" fmla="*/ 0 h 26"/>
                  <a:gd name="T2" fmla="*/ 1 w 68"/>
                  <a:gd name="T3" fmla="*/ 1 h 26"/>
                  <a:gd name="T4" fmla="*/ 1 w 68"/>
                  <a:gd name="T5" fmla="*/ 1 h 26"/>
                  <a:gd name="T6" fmla="*/ 1 w 68"/>
                  <a:gd name="T7" fmla="*/ 1 h 26"/>
                  <a:gd name="T8" fmla="*/ 1 w 68"/>
                  <a:gd name="T9" fmla="*/ 1 h 26"/>
                  <a:gd name="T10" fmla="*/ 1 w 68"/>
                  <a:gd name="T11" fmla="*/ 1 h 26"/>
                  <a:gd name="T12" fmla="*/ 1 w 68"/>
                  <a:gd name="T13" fmla="*/ 1 h 26"/>
                  <a:gd name="T14" fmla="*/ 1 w 68"/>
                  <a:gd name="T15" fmla="*/ 1 h 26"/>
                  <a:gd name="T16" fmla="*/ 0 w 68"/>
                  <a:gd name="T17" fmla="*/ 1 h 26"/>
                  <a:gd name="T18" fmla="*/ 1 w 68"/>
                  <a:gd name="T19" fmla="*/ 1 h 26"/>
                  <a:gd name="T20" fmla="*/ 1 w 68"/>
                  <a:gd name="T21" fmla="*/ 1 h 26"/>
                  <a:gd name="T22" fmla="*/ 1 w 68"/>
                  <a:gd name="T23" fmla="*/ 1 h 26"/>
                  <a:gd name="T24" fmla="*/ 1 w 68"/>
                  <a:gd name="T25" fmla="*/ 1 h 26"/>
                  <a:gd name="T26" fmla="*/ 1 w 68"/>
                  <a:gd name="T27" fmla="*/ 1 h 26"/>
                  <a:gd name="T28" fmla="*/ 1 w 68"/>
                  <a:gd name="T29" fmla="*/ 1 h 26"/>
                  <a:gd name="T30" fmla="*/ 1 w 68"/>
                  <a:gd name="T31" fmla="*/ 1 h 26"/>
                  <a:gd name="T32" fmla="*/ 1 w 68"/>
                  <a:gd name="T33" fmla="*/ 0 h 2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68" h="26">
                    <a:moveTo>
                      <a:pt x="68" y="0"/>
                    </a:moveTo>
                    <a:lnTo>
                      <a:pt x="62" y="5"/>
                    </a:lnTo>
                    <a:lnTo>
                      <a:pt x="53" y="12"/>
                    </a:lnTo>
                    <a:lnTo>
                      <a:pt x="41" y="17"/>
                    </a:lnTo>
                    <a:lnTo>
                      <a:pt x="30" y="22"/>
                    </a:lnTo>
                    <a:lnTo>
                      <a:pt x="18" y="25"/>
                    </a:lnTo>
                    <a:lnTo>
                      <a:pt x="9" y="26"/>
                    </a:lnTo>
                    <a:lnTo>
                      <a:pt x="2" y="25"/>
                    </a:lnTo>
                    <a:lnTo>
                      <a:pt x="0" y="22"/>
                    </a:lnTo>
                    <a:lnTo>
                      <a:pt x="1" y="17"/>
                    </a:lnTo>
                    <a:lnTo>
                      <a:pt x="8" y="12"/>
                    </a:lnTo>
                    <a:lnTo>
                      <a:pt x="16" y="9"/>
                    </a:lnTo>
                    <a:lnTo>
                      <a:pt x="27" y="7"/>
                    </a:lnTo>
                    <a:lnTo>
                      <a:pt x="39" y="4"/>
                    </a:lnTo>
                    <a:lnTo>
                      <a:pt x="50" y="2"/>
                    </a:lnTo>
                    <a:lnTo>
                      <a:pt x="61" y="1"/>
                    </a:lnTo>
                    <a:lnTo>
                      <a:pt x="68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</p:grpSp>
        <p:sp>
          <p:nvSpPr>
            <p:cNvPr id="334" name="Freeform 210"/>
            <p:cNvSpPr>
              <a:spLocks/>
            </p:cNvSpPr>
            <p:nvPr/>
          </p:nvSpPr>
          <p:spPr bwMode="auto">
            <a:xfrm>
              <a:off x="12" y="536"/>
              <a:ext cx="32" cy="21"/>
            </a:xfrm>
            <a:custGeom>
              <a:avLst/>
              <a:gdLst>
                <a:gd name="T0" fmla="*/ 0 w 65"/>
                <a:gd name="T1" fmla="*/ 0 h 43"/>
                <a:gd name="T2" fmla="*/ 0 w 65"/>
                <a:gd name="T3" fmla="*/ 0 h 43"/>
                <a:gd name="T4" fmla="*/ 0 w 65"/>
                <a:gd name="T5" fmla="*/ 0 h 43"/>
                <a:gd name="T6" fmla="*/ 0 w 65"/>
                <a:gd name="T7" fmla="*/ 0 h 43"/>
                <a:gd name="T8" fmla="*/ 0 w 65"/>
                <a:gd name="T9" fmla="*/ 0 h 43"/>
                <a:gd name="T10" fmla="*/ 0 w 65"/>
                <a:gd name="T11" fmla="*/ 0 h 43"/>
                <a:gd name="T12" fmla="*/ 0 w 65"/>
                <a:gd name="T13" fmla="*/ 0 h 43"/>
                <a:gd name="T14" fmla="*/ 0 w 65"/>
                <a:gd name="T15" fmla="*/ 0 h 43"/>
                <a:gd name="T16" fmla="*/ 0 w 65"/>
                <a:gd name="T17" fmla="*/ 0 h 43"/>
                <a:gd name="T18" fmla="*/ 0 w 65"/>
                <a:gd name="T19" fmla="*/ 0 h 43"/>
                <a:gd name="T20" fmla="*/ 0 w 65"/>
                <a:gd name="T21" fmla="*/ 0 h 43"/>
                <a:gd name="T22" fmla="*/ 0 w 65"/>
                <a:gd name="T23" fmla="*/ 0 h 43"/>
                <a:gd name="T24" fmla="*/ 0 w 65"/>
                <a:gd name="T25" fmla="*/ 0 h 43"/>
                <a:gd name="T26" fmla="*/ 0 w 65"/>
                <a:gd name="T27" fmla="*/ 0 h 43"/>
                <a:gd name="T28" fmla="*/ 0 w 65"/>
                <a:gd name="T29" fmla="*/ 0 h 43"/>
                <a:gd name="T30" fmla="*/ 0 w 65"/>
                <a:gd name="T31" fmla="*/ 0 h 43"/>
                <a:gd name="T32" fmla="*/ 0 w 65"/>
                <a:gd name="T33" fmla="*/ 0 h 4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65" h="43">
                  <a:moveTo>
                    <a:pt x="65" y="0"/>
                  </a:moveTo>
                  <a:lnTo>
                    <a:pt x="59" y="7"/>
                  </a:lnTo>
                  <a:lnTo>
                    <a:pt x="51" y="14"/>
                  </a:lnTo>
                  <a:lnTo>
                    <a:pt x="40" y="22"/>
                  </a:lnTo>
                  <a:lnTo>
                    <a:pt x="30" y="30"/>
                  </a:lnTo>
                  <a:lnTo>
                    <a:pt x="20" y="36"/>
                  </a:lnTo>
                  <a:lnTo>
                    <a:pt x="11" y="41"/>
                  </a:lnTo>
                  <a:lnTo>
                    <a:pt x="4" y="43"/>
                  </a:lnTo>
                  <a:lnTo>
                    <a:pt x="0" y="41"/>
                  </a:lnTo>
                  <a:lnTo>
                    <a:pt x="1" y="36"/>
                  </a:lnTo>
                  <a:lnTo>
                    <a:pt x="6" y="30"/>
                  </a:lnTo>
                  <a:lnTo>
                    <a:pt x="13" y="24"/>
                  </a:lnTo>
                  <a:lnTo>
                    <a:pt x="23" y="17"/>
                  </a:lnTo>
                  <a:lnTo>
                    <a:pt x="34" y="12"/>
                  </a:lnTo>
                  <a:lnTo>
                    <a:pt x="45" y="6"/>
                  </a:lnTo>
                  <a:lnTo>
                    <a:pt x="55" y="3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335" name="Freeform 211"/>
            <p:cNvSpPr>
              <a:spLocks/>
            </p:cNvSpPr>
            <p:nvPr/>
          </p:nvSpPr>
          <p:spPr bwMode="auto">
            <a:xfrm>
              <a:off x="17" y="548"/>
              <a:ext cx="27" cy="27"/>
            </a:xfrm>
            <a:custGeom>
              <a:avLst/>
              <a:gdLst>
                <a:gd name="T0" fmla="*/ 1 w 54"/>
                <a:gd name="T1" fmla="*/ 0 h 55"/>
                <a:gd name="T2" fmla="*/ 1 w 54"/>
                <a:gd name="T3" fmla="*/ 0 h 55"/>
                <a:gd name="T4" fmla="*/ 1 w 54"/>
                <a:gd name="T5" fmla="*/ 0 h 55"/>
                <a:gd name="T6" fmla="*/ 1 w 54"/>
                <a:gd name="T7" fmla="*/ 0 h 55"/>
                <a:gd name="T8" fmla="*/ 1 w 54"/>
                <a:gd name="T9" fmla="*/ 0 h 55"/>
                <a:gd name="T10" fmla="*/ 1 w 54"/>
                <a:gd name="T11" fmla="*/ 0 h 55"/>
                <a:gd name="T12" fmla="*/ 1 w 54"/>
                <a:gd name="T13" fmla="*/ 0 h 55"/>
                <a:gd name="T14" fmla="*/ 1 w 54"/>
                <a:gd name="T15" fmla="*/ 0 h 55"/>
                <a:gd name="T16" fmla="*/ 0 w 54"/>
                <a:gd name="T17" fmla="*/ 0 h 55"/>
                <a:gd name="T18" fmla="*/ 0 w 54"/>
                <a:gd name="T19" fmla="*/ 0 h 55"/>
                <a:gd name="T20" fmla="*/ 1 w 54"/>
                <a:gd name="T21" fmla="*/ 0 h 55"/>
                <a:gd name="T22" fmla="*/ 1 w 54"/>
                <a:gd name="T23" fmla="*/ 0 h 55"/>
                <a:gd name="T24" fmla="*/ 1 w 54"/>
                <a:gd name="T25" fmla="*/ 0 h 55"/>
                <a:gd name="T26" fmla="*/ 1 w 54"/>
                <a:gd name="T27" fmla="*/ 0 h 55"/>
                <a:gd name="T28" fmla="*/ 1 w 54"/>
                <a:gd name="T29" fmla="*/ 0 h 55"/>
                <a:gd name="T30" fmla="*/ 1 w 54"/>
                <a:gd name="T31" fmla="*/ 0 h 55"/>
                <a:gd name="T32" fmla="*/ 1 w 54"/>
                <a:gd name="T33" fmla="*/ 0 h 5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4" h="55">
                  <a:moveTo>
                    <a:pt x="54" y="0"/>
                  </a:moveTo>
                  <a:lnTo>
                    <a:pt x="50" y="7"/>
                  </a:lnTo>
                  <a:lnTo>
                    <a:pt x="43" y="15"/>
                  </a:lnTo>
                  <a:lnTo>
                    <a:pt x="35" y="26"/>
                  </a:lnTo>
                  <a:lnTo>
                    <a:pt x="27" y="35"/>
                  </a:lnTo>
                  <a:lnTo>
                    <a:pt x="18" y="44"/>
                  </a:lnTo>
                  <a:lnTo>
                    <a:pt x="10" y="51"/>
                  </a:lnTo>
                  <a:lnTo>
                    <a:pt x="3" y="55"/>
                  </a:lnTo>
                  <a:lnTo>
                    <a:pt x="0" y="53"/>
                  </a:lnTo>
                  <a:lnTo>
                    <a:pt x="0" y="48"/>
                  </a:lnTo>
                  <a:lnTo>
                    <a:pt x="4" y="41"/>
                  </a:lnTo>
                  <a:lnTo>
                    <a:pt x="11" y="32"/>
                  </a:lnTo>
                  <a:lnTo>
                    <a:pt x="20" y="23"/>
                  </a:lnTo>
                  <a:lnTo>
                    <a:pt x="31" y="14"/>
                  </a:lnTo>
                  <a:lnTo>
                    <a:pt x="40" y="7"/>
                  </a:lnTo>
                  <a:lnTo>
                    <a:pt x="48" y="3"/>
                  </a:lnTo>
                  <a:lnTo>
                    <a:pt x="54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336" name="Freeform 212"/>
            <p:cNvSpPr>
              <a:spLocks/>
            </p:cNvSpPr>
            <p:nvPr/>
          </p:nvSpPr>
          <p:spPr bwMode="auto">
            <a:xfrm>
              <a:off x="21" y="560"/>
              <a:ext cx="24" cy="24"/>
            </a:xfrm>
            <a:custGeom>
              <a:avLst/>
              <a:gdLst>
                <a:gd name="T0" fmla="*/ 0 w 50"/>
                <a:gd name="T1" fmla="*/ 0 h 49"/>
                <a:gd name="T2" fmla="*/ 0 w 50"/>
                <a:gd name="T3" fmla="*/ 0 h 49"/>
                <a:gd name="T4" fmla="*/ 0 w 50"/>
                <a:gd name="T5" fmla="*/ 0 h 49"/>
                <a:gd name="T6" fmla="*/ 0 w 50"/>
                <a:gd name="T7" fmla="*/ 0 h 49"/>
                <a:gd name="T8" fmla="*/ 0 w 50"/>
                <a:gd name="T9" fmla="*/ 0 h 49"/>
                <a:gd name="T10" fmla="*/ 0 w 50"/>
                <a:gd name="T11" fmla="*/ 0 h 49"/>
                <a:gd name="T12" fmla="*/ 0 w 50"/>
                <a:gd name="T13" fmla="*/ 0 h 49"/>
                <a:gd name="T14" fmla="*/ 0 w 50"/>
                <a:gd name="T15" fmla="*/ 0 h 49"/>
                <a:gd name="T16" fmla="*/ 0 w 50"/>
                <a:gd name="T17" fmla="*/ 0 h 49"/>
                <a:gd name="T18" fmla="*/ 0 w 50"/>
                <a:gd name="T19" fmla="*/ 0 h 49"/>
                <a:gd name="T20" fmla="*/ 0 w 50"/>
                <a:gd name="T21" fmla="*/ 0 h 49"/>
                <a:gd name="T22" fmla="*/ 0 w 50"/>
                <a:gd name="T23" fmla="*/ 0 h 49"/>
                <a:gd name="T24" fmla="*/ 0 w 50"/>
                <a:gd name="T25" fmla="*/ 0 h 49"/>
                <a:gd name="T26" fmla="*/ 0 w 50"/>
                <a:gd name="T27" fmla="*/ 0 h 49"/>
                <a:gd name="T28" fmla="*/ 0 w 50"/>
                <a:gd name="T29" fmla="*/ 0 h 49"/>
                <a:gd name="T30" fmla="*/ 0 w 50"/>
                <a:gd name="T31" fmla="*/ 0 h 49"/>
                <a:gd name="T32" fmla="*/ 0 w 50"/>
                <a:gd name="T33" fmla="*/ 0 h 4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0" h="49">
                  <a:moveTo>
                    <a:pt x="0" y="47"/>
                  </a:moveTo>
                  <a:lnTo>
                    <a:pt x="2" y="43"/>
                  </a:lnTo>
                  <a:lnTo>
                    <a:pt x="6" y="39"/>
                  </a:lnTo>
                  <a:lnTo>
                    <a:pt x="13" y="34"/>
                  </a:lnTo>
                  <a:lnTo>
                    <a:pt x="21" y="27"/>
                  </a:lnTo>
                  <a:lnTo>
                    <a:pt x="30" y="20"/>
                  </a:lnTo>
                  <a:lnTo>
                    <a:pt x="38" y="13"/>
                  </a:lnTo>
                  <a:lnTo>
                    <a:pt x="45" y="6"/>
                  </a:lnTo>
                  <a:lnTo>
                    <a:pt x="50" y="0"/>
                  </a:lnTo>
                  <a:lnTo>
                    <a:pt x="48" y="9"/>
                  </a:lnTo>
                  <a:lnTo>
                    <a:pt x="42" y="18"/>
                  </a:lnTo>
                  <a:lnTo>
                    <a:pt x="35" y="27"/>
                  </a:lnTo>
                  <a:lnTo>
                    <a:pt x="27" y="36"/>
                  </a:lnTo>
                  <a:lnTo>
                    <a:pt x="19" y="43"/>
                  </a:lnTo>
                  <a:lnTo>
                    <a:pt x="12" y="48"/>
                  </a:lnTo>
                  <a:lnTo>
                    <a:pt x="5" y="49"/>
                  </a:lnTo>
                  <a:lnTo>
                    <a:pt x="0" y="47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337" name="Freeform 213"/>
            <p:cNvSpPr>
              <a:spLocks/>
            </p:cNvSpPr>
            <p:nvPr/>
          </p:nvSpPr>
          <p:spPr bwMode="auto">
            <a:xfrm>
              <a:off x="69" y="585"/>
              <a:ext cx="29" cy="118"/>
            </a:xfrm>
            <a:custGeom>
              <a:avLst/>
              <a:gdLst>
                <a:gd name="T0" fmla="*/ 0 w 59"/>
                <a:gd name="T1" fmla="*/ 0 h 237"/>
                <a:gd name="T2" fmla="*/ 0 w 59"/>
                <a:gd name="T3" fmla="*/ 0 h 237"/>
                <a:gd name="T4" fmla="*/ 0 w 59"/>
                <a:gd name="T5" fmla="*/ 0 h 237"/>
                <a:gd name="T6" fmla="*/ 0 w 59"/>
                <a:gd name="T7" fmla="*/ 0 h 237"/>
                <a:gd name="T8" fmla="*/ 0 w 59"/>
                <a:gd name="T9" fmla="*/ 0 h 237"/>
                <a:gd name="T10" fmla="*/ 0 w 59"/>
                <a:gd name="T11" fmla="*/ 0 h 237"/>
                <a:gd name="T12" fmla="*/ 0 w 59"/>
                <a:gd name="T13" fmla="*/ 0 h 237"/>
                <a:gd name="T14" fmla="*/ 0 w 59"/>
                <a:gd name="T15" fmla="*/ 0 h 237"/>
                <a:gd name="T16" fmla="*/ 0 w 59"/>
                <a:gd name="T17" fmla="*/ 1 h 237"/>
                <a:gd name="T18" fmla="*/ 0 w 59"/>
                <a:gd name="T19" fmla="*/ 1 h 237"/>
                <a:gd name="T20" fmla="*/ 0 w 59"/>
                <a:gd name="T21" fmla="*/ 1 h 237"/>
                <a:gd name="T22" fmla="*/ 0 w 59"/>
                <a:gd name="T23" fmla="*/ 1 h 237"/>
                <a:gd name="T24" fmla="*/ 0 w 59"/>
                <a:gd name="T25" fmla="*/ 1 h 237"/>
                <a:gd name="T26" fmla="*/ 0 w 59"/>
                <a:gd name="T27" fmla="*/ 1 h 237"/>
                <a:gd name="T28" fmla="*/ 0 w 59"/>
                <a:gd name="T29" fmla="*/ 1 h 237"/>
                <a:gd name="T30" fmla="*/ 0 w 59"/>
                <a:gd name="T31" fmla="*/ 1 h 237"/>
                <a:gd name="T32" fmla="*/ 0 w 59"/>
                <a:gd name="T33" fmla="*/ 0 h 237"/>
                <a:gd name="T34" fmla="*/ 0 w 59"/>
                <a:gd name="T35" fmla="*/ 0 h 237"/>
                <a:gd name="T36" fmla="*/ 0 w 59"/>
                <a:gd name="T37" fmla="*/ 0 h 237"/>
                <a:gd name="T38" fmla="*/ 0 w 59"/>
                <a:gd name="T39" fmla="*/ 0 h 237"/>
                <a:gd name="T40" fmla="*/ 0 w 59"/>
                <a:gd name="T41" fmla="*/ 0 h 237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59" h="237">
                  <a:moveTo>
                    <a:pt x="53" y="0"/>
                  </a:moveTo>
                  <a:lnTo>
                    <a:pt x="54" y="0"/>
                  </a:lnTo>
                  <a:lnTo>
                    <a:pt x="56" y="1"/>
                  </a:lnTo>
                  <a:lnTo>
                    <a:pt x="58" y="4"/>
                  </a:lnTo>
                  <a:lnTo>
                    <a:pt x="59" y="6"/>
                  </a:lnTo>
                  <a:lnTo>
                    <a:pt x="36" y="35"/>
                  </a:lnTo>
                  <a:lnTo>
                    <a:pt x="21" y="66"/>
                  </a:lnTo>
                  <a:lnTo>
                    <a:pt x="13" y="98"/>
                  </a:lnTo>
                  <a:lnTo>
                    <a:pt x="12" y="129"/>
                  </a:lnTo>
                  <a:lnTo>
                    <a:pt x="13" y="160"/>
                  </a:lnTo>
                  <a:lnTo>
                    <a:pt x="17" y="188"/>
                  </a:lnTo>
                  <a:lnTo>
                    <a:pt x="23" y="215"/>
                  </a:lnTo>
                  <a:lnTo>
                    <a:pt x="29" y="237"/>
                  </a:lnTo>
                  <a:lnTo>
                    <a:pt x="16" y="222"/>
                  </a:lnTo>
                  <a:lnTo>
                    <a:pt x="7" y="196"/>
                  </a:lnTo>
                  <a:lnTo>
                    <a:pt x="1" y="164"/>
                  </a:lnTo>
                  <a:lnTo>
                    <a:pt x="0" y="127"/>
                  </a:lnTo>
                  <a:lnTo>
                    <a:pt x="5" y="89"/>
                  </a:lnTo>
                  <a:lnTo>
                    <a:pt x="14" y="52"/>
                  </a:lnTo>
                  <a:lnTo>
                    <a:pt x="30" y="22"/>
                  </a:lnTo>
                  <a:lnTo>
                    <a:pt x="53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338" name="Freeform 214"/>
            <p:cNvSpPr>
              <a:spLocks/>
            </p:cNvSpPr>
            <p:nvPr/>
          </p:nvSpPr>
          <p:spPr bwMode="auto">
            <a:xfrm>
              <a:off x="75" y="687"/>
              <a:ext cx="26" cy="15"/>
            </a:xfrm>
            <a:custGeom>
              <a:avLst/>
              <a:gdLst>
                <a:gd name="T0" fmla="*/ 0 w 51"/>
                <a:gd name="T1" fmla="*/ 0 h 29"/>
                <a:gd name="T2" fmla="*/ 1 w 51"/>
                <a:gd name="T3" fmla="*/ 1 h 29"/>
                <a:gd name="T4" fmla="*/ 1 w 51"/>
                <a:gd name="T5" fmla="*/ 1 h 29"/>
                <a:gd name="T6" fmla="*/ 1 w 51"/>
                <a:gd name="T7" fmla="*/ 1 h 29"/>
                <a:gd name="T8" fmla="*/ 1 w 51"/>
                <a:gd name="T9" fmla="*/ 1 h 29"/>
                <a:gd name="T10" fmla="*/ 1 w 51"/>
                <a:gd name="T11" fmla="*/ 1 h 29"/>
                <a:gd name="T12" fmla="*/ 1 w 51"/>
                <a:gd name="T13" fmla="*/ 1 h 29"/>
                <a:gd name="T14" fmla="*/ 1 w 51"/>
                <a:gd name="T15" fmla="*/ 1 h 29"/>
                <a:gd name="T16" fmla="*/ 1 w 51"/>
                <a:gd name="T17" fmla="*/ 1 h 29"/>
                <a:gd name="T18" fmla="*/ 1 w 51"/>
                <a:gd name="T19" fmla="*/ 1 h 29"/>
                <a:gd name="T20" fmla="*/ 1 w 51"/>
                <a:gd name="T21" fmla="*/ 1 h 29"/>
                <a:gd name="T22" fmla="*/ 1 w 51"/>
                <a:gd name="T23" fmla="*/ 1 h 29"/>
                <a:gd name="T24" fmla="*/ 1 w 51"/>
                <a:gd name="T25" fmla="*/ 1 h 29"/>
                <a:gd name="T26" fmla="*/ 1 w 51"/>
                <a:gd name="T27" fmla="*/ 1 h 29"/>
                <a:gd name="T28" fmla="*/ 1 w 51"/>
                <a:gd name="T29" fmla="*/ 1 h 29"/>
                <a:gd name="T30" fmla="*/ 1 w 51"/>
                <a:gd name="T31" fmla="*/ 1 h 29"/>
                <a:gd name="T32" fmla="*/ 0 w 51"/>
                <a:gd name="T33" fmla="*/ 0 h 2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1" h="29">
                  <a:moveTo>
                    <a:pt x="0" y="0"/>
                  </a:moveTo>
                  <a:lnTo>
                    <a:pt x="6" y="6"/>
                  </a:lnTo>
                  <a:lnTo>
                    <a:pt x="13" y="12"/>
                  </a:lnTo>
                  <a:lnTo>
                    <a:pt x="21" y="18"/>
                  </a:lnTo>
                  <a:lnTo>
                    <a:pt x="29" y="22"/>
                  </a:lnTo>
                  <a:lnTo>
                    <a:pt x="37" y="26"/>
                  </a:lnTo>
                  <a:lnTo>
                    <a:pt x="44" y="29"/>
                  </a:lnTo>
                  <a:lnTo>
                    <a:pt x="48" y="29"/>
                  </a:lnTo>
                  <a:lnTo>
                    <a:pt x="51" y="28"/>
                  </a:lnTo>
                  <a:lnTo>
                    <a:pt x="51" y="26"/>
                  </a:lnTo>
                  <a:lnTo>
                    <a:pt x="46" y="23"/>
                  </a:lnTo>
                  <a:lnTo>
                    <a:pt x="40" y="20"/>
                  </a:lnTo>
                  <a:lnTo>
                    <a:pt x="32" y="16"/>
                  </a:lnTo>
                  <a:lnTo>
                    <a:pt x="24" y="13"/>
                  </a:lnTo>
                  <a:lnTo>
                    <a:pt x="15" y="9"/>
                  </a:lnTo>
                  <a:lnTo>
                    <a:pt x="7" y="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339" name="Freeform 215"/>
            <p:cNvSpPr>
              <a:spLocks/>
            </p:cNvSpPr>
            <p:nvPr/>
          </p:nvSpPr>
          <p:spPr bwMode="auto">
            <a:xfrm>
              <a:off x="73" y="677"/>
              <a:ext cx="28" cy="17"/>
            </a:xfrm>
            <a:custGeom>
              <a:avLst/>
              <a:gdLst>
                <a:gd name="T0" fmla="*/ 0 w 58"/>
                <a:gd name="T1" fmla="*/ 1 h 34"/>
                <a:gd name="T2" fmla="*/ 0 w 58"/>
                <a:gd name="T3" fmla="*/ 1 h 34"/>
                <a:gd name="T4" fmla="*/ 0 w 58"/>
                <a:gd name="T5" fmla="*/ 1 h 34"/>
                <a:gd name="T6" fmla="*/ 0 w 58"/>
                <a:gd name="T7" fmla="*/ 1 h 34"/>
                <a:gd name="T8" fmla="*/ 0 w 58"/>
                <a:gd name="T9" fmla="*/ 1 h 34"/>
                <a:gd name="T10" fmla="*/ 0 w 58"/>
                <a:gd name="T11" fmla="*/ 1 h 34"/>
                <a:gd name="T12" fmla="*/ 0 w 58"/>
                <a:gd name="T13" fmla="*/ 1 h 34"/>
                <a:gd name="T14" fmla="*/ 0 w 58"/>
                <a:gd name="T15" fmla="*/ 1 h 34"/>
                <a:gd name="T16" fmla="*/ 0 w 58"/>
                <a:gd name="T17" fmla="*/ 0 h 34"/>
                <a:gd name="T18" fmla="*/ 0 w 58"/>
                <a:gd name="T19" fmla="*/ 1 h 34"/>
                <a:gd name="T20" fmla="*/ 0 w 58"/>
                <a:gd name="T21" fmla="*/ 1 h 34"/>
                <a:gd name="T22" fmla="*/ 0 w 58"/>
                <a:gd name="T23" fmla="*/ 1 h 34"/>
                <a:gd name="T24" fmla="*/ 0 w 58"/>
                <a:gd name="T25" fmla="*/ 1 h 34"/>
                <a:gd name="T26" fmla="*/ 0 w 58"/>
                <a:gd name="T27" fmla="*/ 1 h 34"/>
                <a:gd name="T28" fmla="*/ 0 w 58"/>
                <a:gd name="T29" fmla="*/ 1 h 34"/>
                <a:gd name="T30" fmla="*/ 0 w 58"/>
                <a:gd name="T31" fmla="*/ 1 h 34"/>
                <a:gd name="T32" fmla="*/ 0 w 58"/>
                <a:gd name="T33" fmla="*/ 1 h 3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8" h="34">
                  <a:moveTo>
                    <a:pt x="58" y="33"/>
                  </a:moveTo>
                  <a:lnTo>
                    <a:pt x="55" y="34"/>
                  </a:lnTo>
                  <a:lnTo>
                    <a:pt x="50" y="33"/>
                  </a:lnTo>
                  <a:lnTo>
                    <a:pt x="43" y="31"/>
                  </a:lnTo>
                  <a:lnTo>
                    <a:pt x="34" y="26"/>
                  </a:lnTo>
                  <a:lnTo>
                    <a:pt x="24" y="21"/>
                  </a:lnTo>
                  <a:lnTo>
                    <a:pt x="15" y="16"/>
                  </a:lnTo>
                  <a:lnTo>
                    <a:pt x="7" y="8"/>
                  </a:lnTo>
                  <a:lnTo>
                    <a:pt x="0" y="0"/>
                  </a:lnTo>
                  <a:lnTo>
                    <a:pt x="7" y="3"/>
                  </a:lnTo>
                  <a:lnTo>
                    <a:pt x="16" y="8"/>
                  </a:lnTo>
                  <a:lnTo>
                    <a:pt x="25" y="12"/>
                  </a:lnTo>
                  <a:lnTo>
                    <a:pt x="36" y="18"/>
                  </a:lnTo>
                  <a:lnTo>
                    <a:pt x="44" y="23"/>
                  </a:lnTo>
                  <a:lnTo>
                    <a:pt x="52" y="26"/>
                  </a:lnTo>
                  <a:lnTo>
                    <a:pt x="57" y="31"/>
                  </a:lnTo>
                  <a:lnTo>
                    <a:pt x="58" y="3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340" name="Freeform 216"/>
            <p:cNvSpPr>
              <a:spLocks/>
            </p:cNvSpPr>
            <p:nvPr/>
          </p:nvSpPr>
          <p:spPr bwMode="auto">
            <a:xfrm>
              <a:off x="70" y="653"/>
              <a:ext cx="37" cy="23"/>
            </a:xfrm>
            <a:custGeom>
              <a:avLst/>
              <a:gdLst>
                <a:gd name="T0" fmla="*/ 1 w 73"/>
                <a:gd name="T1" fmla="*/ 1 h 46"/>
                <a:gd name="T2" fmla="*/ 1 w 73"/>
                <a:gd name="T3" fmla="*/ 1 h 46"/>
                <a:gd name="T4" fmla="*/ 1 w 73"/>
                <a:gd name="T5" fmla="*/ 1 h 46"/>
                <a:gd name="T6" fmla="*/ 1 w 73"/>
                <a:gd name="T7" fmla="*/ 1 h 46"/>
                <a:gd name="T8" fmla="*/ 1 w 73"/>
                <a:gd name="T9" fmla="*/ 1 h 46"/>
                <a:gd name="T10" fmla="*/ 1 w 73"/>
                <a:gd name="T11" fmla="*/ 1 h 46"/>
                <a:gd name="T12" fmla="*/ 1 w 73"/>
                <a:gd name="T13" fmla="*/ 1 h 46"/>
                <a:gd name="T14" fmla="*/ 1 w 73"/>
                <a:gd name="T15" fmla="*/ 1 h 46"/>
                <a:gd name="T16" fmla="*/ 0 w 73"/>
                <a:gd name="T17" fmla="*/ 0 h 46"/>
                <a:gd name="T18" fmla="*/ 1 w 73"/>
                <a:gd name="T19" fmla="*/ 1 h 46"/>
                <a:gd name="T20" fmla="*/ 1 w 73"/>
                <a:gd name="T21" fmla="*/ 1 h 46"/>
                <a:gd name="T22" fmla="*/ 1 w 73"/>
                <a:gd name="T23" fmla="*/ 1 h 46"/>
                <a:gd name="T24" fmla="*/ 1 w 73"/>
                <a:gd name="T25" fmla="*/ 1 h 46"/>
                <a:gd name="T26" fmla="*/ 1 w 73"/>
                <a:gd name="T27" fmla="*/ 1 h 46"/>
                <a:gd name="T28" fmla="*/ 1 w 73"/>
                <a:gd name="T29" fmla="*/ 1 h 46"/>
                <a:gd name="T30" fmla="*/ 1 w 73"/>
                <a:gd name="T31" fmla="*/ 1 h 46"/>
                <a:gd name="T32" fmla="*/ 1 w 73"/>
                <a:gd name="T33" fmla="*/ 1 h 4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73" h="46">
                  <a:moveTo>
                    <a:pt x="73" y="45"/>
                  </a:moveTo>
                  <a:lnTo>
                    <a:pt x="70" y="46"/>
                  </a:lnTo>
                  <a:lnTo>
                    <a:pt x="62" y="44"/>
                  </a:lnTo>
                  <a:lnTo>
                    <a:pt x="51" y="41"/>
                  </a:lnTo>
                  <a:lnTo>
                    <a:pt x="40" y="35"/>
                  </a:lnTo>
                  <a:lnTo>
                    <a:pt x="27" y="27"/>
                  </a:lnTo>
                  <a:lnTo>
                    <a:pt x="16" y="19"/>
                  </a:lnTo>
                  <a:lnTo>
                    <a:pt x="5" y="9"/>
                  </a:lnTo>
                  <a:lnTo>
                    <a:pt x="0" y="0"/>
                  </a:lnTo>
                  <a:lnTo>
                    <a:pt x="5" y="4"/>
                  </a:lnTo>
                  <a:lnTo>
                    <a:pt x="14" y="9"/>
                  </a:lnTo>
                  <a:lnTo>
                    <a:pt x="27" y="16"/>
                  </a:lnTo>
                  <a:lnTo>
                    <a:pt x="41" y="23"/>
                  </a:lnTo>
                  <a:lnTo>
                    <a:pt x="54" y="30"/>
                  </a:lnTo>
                  <a:lnTo>
                    <a:pt x="64" y="36"/>
                  </a:lnTo>
                  <a:lnTo>
                    <a:pt x="71" y="42"/>
                  </a:lnTo>
                  <a:lnTo>
                    <a:pt x="73" y="4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341" name="Freeform 217"/>
            <p:cNvSpPr>
              <a:spLocks/>
            </p:cNvSpPr>
            <p:nvPr/>
          </p:nvSpPr>
          <p:spPr bwMode="auto">
            <a:xfrm>
              <a:off x="72" y="631"/>
              <a:ext cx="40" cy="26"/>
            </a:xfrm>
            <a:custGeom>
              <a:avLst/>
              <a:gdLst>
                <a:gd name="T0" fmla="*/ 0 w 81"/>
                <a:gd name="T1" fmla="*/ 1 h 51"/>
                <a:gd name="T2" fmla="*/ 0 w 81"/>
                <a:gd name="T3" fmla="*/ 1 h 51"/>
                <a:gd name="T4" fmla="*/ 0 w 81"/>
                <a:gd name="T5" fmla="*/ 1 h 51"/>
                <a:gd name="T6" fmla="*/ 0 w 81"/>
                <a:gd name="T7" fmla="*/ 1 h 51"/>
                <a:gd name="T8" fmla="*/ 0 w 81"/>
                <a:gd name="T9" fmla="*/ 1 h 51"/>
                <a:gd name="T10" fmla="*/ 0 w 81"/>
                <a:gd name="T11" fmla="*/ 1 h 51"/>
                <a:gd name="T12" fmla="*/ 0 w 81"/>
                <a:gd name="T13" fmla="*/ 1 h 51"/>
                <a:gd name="T14" fmla="*/ 0 w 81"/>
                <a:gd name="T15" fmla="*/ 1 h 51"/>
                <a:gd name="T16" fmla="*/ 0 w 81"/>
                <a:gd name="T17" fmla="*/ 0 h 51"/>
                <a:gd name="T18" fmla="*/ 0 w 81"/>
                <a:gd name="T19" fmla="*/ 1 h 51"/>
                <a:gd name="T20" fmla="*/ 0 w 81"/>
                <a:gd name="T21" fmla="*/ 1 h 51"/>
                <a:gd name="T22" fmla="*/ 0 w 81"/>
                <a:gd name="T23" fmla="*/ 1 h 51"/>
                <a:gd name="T24" fmla="*/ 0 w 81"/>
                <a:gd name="T25" fmla="*/ 1 h 51"/>
                <a:gd name="T26" fmla="*/ 0 w 81"/>
                <a:gd name="T27" fmla="*/ 1 h 51"/>
                <a:gd name="T28" fmla="*/ 0 w 81"/>
                <a:gd name="T29" fmla="*/ 1 h 51"/>
                <a:gd name="T30" fmla="*/ 0 w 81"/>
                <a:gd name="T31" fmla="*/ 1 h 51"/>
                <a:gd name="T32" fmla="*/ 0 w 81"/>
                <a:gd name="T33" fmla="*/ 1 h 5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81" h="51">
                  <a:moveTo>
                    <a:pt x="81" y="50"/>
                  </a:moveTo>
                  <a:lnTo>
                    <a:pt x="76" y="51"/>
                  </a:lnTo>
                  <a:lnTo>
                    <a:pt x="67" y="49"/>
                  </a:lnTo>
                  <a:lnTo>
                    <a:pt x="55" y="43"/>
                  </a:lnTo>
                  <a:lnTo>
                    <a:pt x="41" y="36"/>
                  </a:lnTo>
                  <a:lnTo>
                    <a:pt x="28" y="28"/>
                  </a:lnTo>
                  <a:lnTo>
                    <a:pt x="16" y="19"/>
                  </a:lnTo>
                  <a:lnTo>
                    <a:pt x="6" y="10"/>
                  </a:lnTo>
                  <a:lnTo>
                    <a:pt x="0" y="0"/>
                  </a:lnTo>
                  <a:lnTo>
                    <a:pt x="6" y="4"/>
                  </a:lnTo>
                  <a:lnTo>
                    <a:pt x="17" y="10"/>
                  </a:lnTo>
                  <a:lnTo>
                    <a:pt x="30" y="17"/>
                  </a:lnTo>
                  <a:lnTo>
                    <a:pt x="45" y="25"/>
                  </a:lnTo>
                  <a:lnTo>
                    <a:pt x="59" y="34"/>
                  </a:lnTo>
                  <a:lnTo>
                    <a:pt x="70" y="41"/>
                  </a:lnTo>
                  <a:lnTo>
                    <a:pt x="78" y="47"/>
                  </a:lnTo>
                  <a:lnTo>
                    <a:pt x="81" y="5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342" name="Freeform 218"/>
            <p:cNvSpPr>
              <a:spLocks/>
            </p:cNvSpPr>
            <p:nvPr/>
          </p:nvSpPr>
          <p:spPr bwMode="auto">
            <a:xfrm>
              <a:off x="76" y="617"/>
              <a:ext cx="32" cy="27"/>
            </a:xfrm>
            <a:custGeom>
              <a:avLst/>
              <a:gdLst>
                <a:gd name="T0" fmla="*/ 0 w 65"/>
                <a:gd name="T1" fmla="*/ 1 h 54"/>
                <a:gd name="T2" fmla="*/ 0 w 65"/>
                <a:gd name="T3" fmla="*/ 1 h 54"/>
                <a:gd name="T4" fmla="*/ 0 w 65"/>
                <a:gd name="T5" fmla="*/ 1 h 54"/>
                <a:gd name="T6" fmla="*/ 0 w 65"/>
                <a:gd name="T7" fmla="*/ 1 h 54"/>
                <a:gd name="T8" fmla="*/ 0 w 65"/>
                <a:gd name="T9" fmla="*/ 1 h 54"/>
                <a:gd name="T10" fmla="*/ 0 w 65"/>
                <a:gd name="T11" fmla="*/ 1 h 54"/>
                <a:gd name="T12" fmla="*/ 0 w 65"/>
                <a:gd name="T13" fmla="*/ 1 h 54"/>
                <a:gd name="T14" fmla="*/ 0 w 65"/>
                <a:gd name="T15" fmla="*/ 1 h 54"/>
                <a:gd name="T16" fmla="*/ 0 w 65"/>
                <a:gd name="T17" fmla="*/ 0 h 54"/>
                <a:gd name="T18" fmla="*/ 0 w 65"/>
                <a:gd name="T19" fmla="*/ 1 h 54"/>
                <a:gd name="T20" fmla="*/ 0 w 65"/>
                <a:gd name="T21" fmla="*/ 1 h 54"/>
                <a:gd name="T22" fmla="*/ 0 w 65"/>
                <a:gd name="T23" fmla="*/ 1 h 54"/>
                <a:gd name="T24" fmla="*/ 0 w 65"/>
                <a:gd name="T25" fmla="*/ 1 h 54"/>
                <a:gd name="T26" fmla="*/ 0 w 65"/>
                <a:gd name="T27" fmla="*/ 1 h 54"/>
                <a:gd name="T28" fmla="*/ 0 w 65"/>
                <a:gd name="T29" fmla="*/ 1 h 54"/>
                <a:gd name="T30" fmla="*/ 0 w 65"/>
                <a:gd name="T31" fmla="*/ 1 h 54"/>
                <a:gd name="T32" fmla="*/ 0 w 65"/>
                <a:gd name="T33" fmla="*/ 1 h 5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65" h="54">
                  <a:moveTo>
                    <a:pt x="65" y="54"/>
                  </a:moveTo>
                  <a:lnTo>
                    <a:pt x="61" y="54"/>
                  </a:lnTo>
                  <a:lnTo>
                    <a:pt x="54" y="50"/>
                  </a:lnTo>
                  <a:lnTo>
                    <a:pt x="44" y="43"/>
                  </a:lnTo>
                  <a:lnTo>
                    <a:pt x="32" y="35"/>
                  </a:lnTo>
                  <a:lnTo>
                    <a:pt x="21" y="25"/>
                  </a:lnTo>
                  <a:lnTo>
                    <a:pt x="10" y="16"/>
                  </a:lnTo>
                  <a:lnTo>
                    <a:pt x="3" y="7"/>
                  </a:lnTo>
                  <a:lnTo>
                    <a:pt x="0" y="0"/>
                  </a:lnTo>
                  <a:lnTo>
                    <a:pt x="6" y="4"/>
                  </a:lnTo>
                  <a:lnTo>
                    <a:pt x="15" y="11"/>
                  </a:lnTo>
                  <a:lnTo>
                    <a:pt x="27" y="19"/>
                  </a:lnTo>
                  <a:lnTo>
                    <a:pt x="39" y="27"/>
                  </a:lnTo>
                  <a:lnTo>
                    <a:pt x="50" y="35"/>
                  </a:lnTo>
                  <a:lnTo>
                    <a:pt x="59" y="43"/>
                  </a:lnTo>
                  <a:lnTo>
                    <a:pt x="65" y="49"/>
                  </a:lnTo>
                  <a:lnTo>
                    <a:pt x="65" y="5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343" name="Freeform 219"/>
            <p:cNvSpPr>
              <a:spLocks/>
            </p:cNvSpPr>
            <p:nvPr/>
          </p:nvSpPr>
          <p:spPr bwMode="auto">
            <a:xfrm>
              <a:off x="80" y="606"/>
              <a:ext cx="27" cy="23"/>
            </a:xfrm>
            <a:custGeom>
              <a:avLst/>
              <a:gdLst>
                <a:gd name="T0" fmla="*/ 1 w 54"/>
                <a:gd name="T1" fmla="*/ 1 h 46"/>
                <a:gd name="T2" fmla="*/ 1 w 54"/>
                <a:gd name="T3" fmla="*/ 1 h 46"/>
                <a:gd name="T4" fmla="*/ 1 w 54"/>
                <a:gd name="T5" fmla="*/ 1 h 46"/>
                <a:gd name="T6" fmla="*/ 1 w 54"/>
                <a:gd name="T7" fmla="*/ 1 h 46"/>
                <a:gd name="T8" fmla="*/ 1 w 54"/>
                <a:gd name="T9" fmla="*/ 1 h 46"/>
                <a:gd name="T10" fmla="*/ 1 w 54"/>
                <a:gd name="T11" fmla="*/ 1 h 46"/>
                <a:gd name="T12" fmla="*/ 1 w 54"/>
                <a:gd name="T13" fmla="*/ 1 h 46"/>
                <a:gd name="T14" fmla="*/ 1 w 54"/>
                <a:gd name="T15" fmla="*/ 1 h 46"/>
                <a:gd name="T16" fmla="*/ 0 w 54"/>
                <a:gd name="T17" fmla="*/ 0 h 46"/>
                <a:gd name="T18" fmla="*/ 1 w 54"/>
                <a:gd name="T19" fmla="*/ 1 h 46"/>
                <a:gd name="T20" fmla="*/ 1 w 54"/>
                <a:gd name="T21" fmla="*/ 1 h 46"/>
                <a:gd name="T22" fmla="*/ 1 w 54"/>
                <a:gd name="T23" fmla="*/ 1 h 46"/>
                <a:gd name="T24" fmla="*/ 1 w 54"/>
                <a:gd name="T25" fmla="*/ 1 h 46"/>
                <a:gd name="T26" fmla="*/ 1 w 54"/>
                <a:gd name="T27" fmla="*/ 1 h 46"/>
                <a:gd name="T28" fmla="*/ 1 w 54"/>
                <a:gd name="T29" fmla="*/ 1 h 46"/>
                <a:gd name="T30" fmla="*/ 1 w 54"/>
                <a:gd name="T31" fmla="*/ 1 h 46"/>
                <a:gd name="T32" fmla="*/ 1 w 54"/>
                <a:gd name="T33" fmla="*/ 1 h 4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4" h="46">
                  <a:moveTo>
                    <a:pt x="54" y="46"/>
                  </a:moveTo>
                  <a:lnTo>
                    <a:pt x="51" y="46"/>
                  </a:lnTo>
                  <a:lnTo>
                    <a:pt x="45" y="45"/>
                  </a:lnTo>
                  <a:lnTo>
                    <a:pt x="37" y="40"/>
                  </a:lnTo>
                  <a:lnTo>
                    <a:pt x="28" y="34"/>
                  </a:lnTo>
                  <a:lnTo>
                    <a:pt x="19" y="26"/>
                  </a:lnTo>
                  <a:lnTo>
                    <a:pt x="10" y="18"/>
                  </a:lnTo>
                  <a:lnTo>
                    <a:pt x="4" y="9"/>
                  </a:lnTo>
                  <a:lnTo>
                    <a:pt x="0" y="0"/>
                  </a:lnTo>
                  <a:lnTo>
                    <a:pt x="6" y="4"/>
                  </a:lnTo>
                  <a:lnTo>
                    <a:pt x="14" y="11"/>
                  </a:lnTo>
                  <a:lnTo>
                    <a:pt x="23" y="18"/>
                  </a:lnTo>
                  <a:lnTo>
                    <a:pt x="33" y="25"/>
                  </a:lnTo>
                  <a:lnTo>
                    <a:pt x="43" y="32"/>
                  </a:lnTo>
                  <a:lnTo>
                    <a:pt x="50" y="38"/>
                  </a:lnTo>
                  <a:lnTo>
                    <a:pt x="54" y="42"/>
                  </a:lnTo>
                  <a:lnTo>
                    <a:pt x="54" y="4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344" name="Freeform 220"/>
            <p:cNvSpPr>
              <a:spLocks/>
            </p:cNvSpPr>
            <p:nvPr/>
          </p:nvSpPr>
          <p:spPr bwMode="auto">
            <a:xfrm>
              <a:off x="88" y="595"/>
              <a:ext cx="19" cy="20"/>
            </a:xfrm>
            <a:custGeom>
              <a:avLst/>
              <a:gdLst>
                <a:gd name="T0" fmla="*/ 1 w 38"/>
                <a:gd name="T1" fmla="*/ 1 h 40"/>
                <a:gd name="T2" fmla="*/ 1 w 38"/>
                <a:gd name="T3" fmla="*/ 1 h 40"/>
                <a:gd name="T4" fmla="*/ 1 w 38"/>
                <a:gd name="T5" fmla="*/ 1 h 40"/>
                <a:gd name="T6" fmla="*/ 1 w 38"/>
                <a:gd name="T7" fmla="*/ 1 h 40"/>
                <a:gd name="T8" fmla="*/ 1 w 38"/>
                <a:gd name="T9" fmla="*/ 1 h 40"/>
                <a:gd name="T10" fmla="*/ 1 w 38"/>
                <a:gd name="T11" fmla="*/ 1 h 40"/>
                <a:gd name="T12" fmla="*/ 1 w 38"/>
                <a:gd name="T13" fmla="*/ 1 h 40"/>
                <a:gd name="T14" fmla="*/ 1 w 38"/>
                <a:gd name="T15" fmla="*/ 1 h 40"/>
                <a:gd name="T16" fmla="*/ 0 w 38"/>
                <a:gd name="T17" fmla="*/ 0 h 40"/>
                <a:gd name="T18" fmla="*/ 1 w 38"/>
                <a:gd name="T19" fmla="*/ 1 h 40"/>
                <a:gd name="T20" fmla="*/ 1 w 38"/>
                <a:gd name="T21" fmla="*/ 1 h 40"/>
                <a:gd name="T22" fmla="*/ 1 w 38"/>
                <a:gd name="T23" fmla="*/ 1 h 40"/>
                <a:gd name="T24" fmla="*/ 1 w 38"/>
                <a:gd name="T25" fmla="*/ 1 h 40"/>
                <a:gd name="T26" fmla="*/ 1 w 38"/>
                <a:gd name="T27" fmla="*/ 1 h 40"/>
                <a:gd name="T28" fmla="*/ 1 w 38"/>
                <a:gd name="T29" fmla="*/ 1 h 40"/>
                <a:gd name="T30" fmla="*/ 1 w 38"/>
                <a:gd name="T31" fmla="*/ 1 h 40"/>
                <a:gd name="T32" fmla="*/ 1 w 38"/>
                <a:gd name="T33" fmla="*/ 1 h 4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38" h="40">
                  <a:moveTo>
                    <a:pt x="38" y="40"/>
                  </a:moveTo>
                  <a:lnTo>
                    <a:pt x="35" y="40"/>
                  </a:lnTo>
                  <a:lnTo>
                    <a:pt x="30" y="37"/>
                  </a:lnTo>
                  <a:lnTo>
                    <a:pt x="23" y="32"/>
                  </a:lnTo>
                  <a:lnTo>
                    <a:pt x="16" y="25"/>
                  </a:lnTo>
                  <a:lnTo>
                    <a:pt x="11" y="18"/>
                  </a:lnTo>
                  <a:lnTo>
                    <a:pt x="5" y="10"/>
                  </a:lnTo>
                  <a:lnTo>
                    <a:pt x="1" y="4"/>
                  </a:lnTo>
                  <a:lnTo>
                    <a:pt x="0" y="0"/>
                  </a:lnTo>
                  <a:lnTo>
                    <a:pt x="4" y="4"/>
                  </a:lnTo>
                  <a:lnTo>
                    <a:pt x="9" y="9"/>
                  </a:lnTo>
                  <a:lnTo>
                    <a:pt x="16" y="15"/>
                  </a:lnTo>
                  <a:lnTo>
                    <a:pt x="22" y="21"/>
                  </a:lnTo>
                  <a:lnTo>
                    <a:pt x="28" y="26"/>
                  </a:lnTo>
                  <a:lnTo>
                    <a:pt x="34" y="32"/>
                  </a:lnTo>
                  <a:lnTo>
                    <a:pt x="37" y="37"/>
                  </a:lnTo>
                  <a:lnTo>
                    <a:pt x="38" y="4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345" name="Freeform 221"/>
            <p:cNvSpPr>
              <a:spLocks/>
            </p:cNvSpPr>
            <p:nvPr/>
          </p:nvSpPr>
          <p:spPr bwMode="auto">
            <a:xfrm>
              <a:off x="93" y="589"/>
              <a:ext cx="11" cy="13"/>
            </a:xfrm>
            <a:custGeom>
              <a:avLst/>
              <a:gdLst>
                <a:gd name="T0" fmla="*/ 0 w 23"/>
                <a:gd name="T1" fmla="*/ 0 h 27"/>
                <a:gd name="T2" fmla="*/ 0 w 23"/>
                <a:gd name="T3" fmla="*/ 0 h 27"/>
                <a:gd name="T4" fmla="*/ 0 w 23"/>
                <a:gd name="T5" fmla="*/ 0 h 27"/>
                <a:gd name="T6" fmla="*/ 0 w 23"/>
                <a:gd name="T7" fmla="*/ 0 h 27"/>
                <a:gd name="T8" fmla="*/ 0 w 23"/>
                <a:gd name="T9" fmla="*/ 0 h 27"/>
                <a:gd name="T10" fmla="*/ 0 w 23"/>
                <a:gd name="T11" fmla="*/ 0 h 27"/>
                <a:gd name="T12" fmla="*/ 0 w 23"/>
                <a:gd name="T13" fmla="*/ 0 h 27"/>
                <a:gd name="T14" fmla="*/ 0 w 23"/>
                <a:gd name="T15" fmla="*/ 0 h 27"/>
                <a:gd name="T16" fmla="*/ 0 w 23"/>
                <a:gd name="T17" fmla="*/ 0 h 2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3" h="27">
                  <a:moveTo>
                    <a:pt x="23" y="27"/>
                  </a:moveTo>
                  <a:lnTo>
                    <a:pt x="18" y="25"/>
                  </a:lnTo>
                  <a:lnTo>
                    <a:pt x="8" y="19"/>
                  </a:lnTo>
                  <a:lnTo>
                    <a:pt x="0" y="9"/>
                  </a:lnTo>
                  <a:lnTo>
                    <a:pt x="0" y="0"/>
                  </a:lnTo>
                  <a:lnTo>
                    <a:pt x="6" y="9"/>
                  </a:lnTo>
                  <a:lnTo>
                    <a:pt x="15" y="16"/>
                  </a:lnTo>
                  <a:lnTo>
                    <a:pt x="23" y="22"/>
                  </a:lnTo>
                  <a:lnTo>
                    <a:pt x="23" y="27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346" name="Freeform 222"/>
            <p:cNvSpPr>
              <a:spLocks/>
            </p:cNvSpPr>
            <p:nvPr/>
          </p:nvSpPr>
          <p:spPr bwMode="auto">
            <a:xfrm>
              <a:off x="80" y="696"/>
              <a:ext cx="17" cy="15"/>
            </a:xfrm>
            <a:custGeom>
              <a:avLst/>
              <a:gdLst>
                <a:gd name="T0" fmla="*/ 0 w 33"/>
                <a:gd name="T1" fmla="*/ 0 h 29"/>
                <a:gd name="T2" fmla="*/ 1 w 33"/>
                <a:gd name="T3" fmla="*/ 1 h 29"/>
                <a:gd name="T4" fmla="*/ 1 w 33"/>
                <a:gd name="T5" fmla="*/ 1 h 29"/>
                <a:gd name="T6" fmla="*/ 1 w 33"/>
                <a:gd name="T7" fmla="*/ 1 h 29"/>
                <a:gd name="T8" fmla="*/ 1 w 33"/>
                <a:gd name="T9" fmla="*/ 1 h 29"/>
                <a:gd name="T10" fmla="*/ 1 w 33"/>
                <a:gd name="T11" fmla="*/ 1 h 29"/>
                <a:gd name="T12" fmla="*/ 1 w 33"/>
                <a:gd name="T13" fmla="*/ 1 h 29"/>
                <a:gd name="T14" fmla="*/ 1 w 33"/>
                <a:gd name="T15" fmla="*/ 1 h 29"/>
                <a:gd name="T16" fmla="*/ 1 w 33"/>
                <a:gd name="T17" fmla="*/ 1 h 29"/>
                <a:gd name="T18" fmla="*/ 1 w 33"/>
                <a:gd name="T19" fmla="*/ 1 h 29"/>
                <a:gd name="T20" fmla="*/ 1 w 33"/>
                <a:gd name="T21" fmla="*/ 1 h 29"/>
                <a:gd name="T22" fmla="*/ 1 w 33"/>
                <a:gd name="T23" fmla="*/ 1 h 29"/>
                <a:gd name="T24" fmla="*/ 0 w 33"/>
                <a:gd name="T25" fmla="*/ 0 h 2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3" h="29">
                  <a:moveTo>
                    <a:pt x="0" y="0"/>
                  </a:moveTo>
                  <a:lnTo>
                    <a:pt x="2" y="2"/>
                  </a:lnTo>
                  <a:lnTo>
                    <a:pt x="7" y="4"/>
                  </a:lnTo>
                  <a:lnTo>
                    <a:pt x="14" y="9"/>
                  </a:lnTo>
                  <a:lnTo>
                    <a:pt x="20" y="12"/>
                  </a:lnTo>
                  <a:lnTo>
                    <a:pt x="27" y="17"/>
                  </a:lnTo>
                  <a:lnTo>
                    <a:pt x="31" y="22"/>
                  </a:lnTo>
                  <a:lnTo>
                    <a:pt x="33" y="25"/>
                  </a:lnTo>
                  <a:lnTo>
                    <a:pt x="32" y="29"/>
                  </a:lnTo>
                  <a:lnTo>
                    <a:pt x="25" y="29"/>
                  </a:lnTo>
                  <a:lnTo>
                    <a:pt x="16" y="19"/>
                  </a:lnTo>
                  <a:lnTo>
                    <a:pt x="7" y="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347" name="Freeform 223"/>
            <p:cNvSpPr>
              <a:spLocks/>
            </p:cNvSpPr>
            <p:nvPr/>
          </p:nvSpPr>
          <p:spPr bwMode="auto">
            <a:xfrm>
              <a:off x="71" y="696"/>
              <a:ext cx="8" cy="18"/>
            </a:xfrm>
            <a:custGeom>
              <a:avLst/>
              <a:gdLst>
                <a:gd name="T0" fmla="*/ 1 w 16"/>
                <a:gd name="T1" fmla="*/ 0 h 35"/>
                <a:gd name="T2" fmla="*/ 1 w 16"/>
                <a:gd name="T3" fmla="*/ 1 h 35"/>
                <a:gd name="T4" fmla="*/ 1 w 16"/>
                <a:gd name="T5" fmla="*/ 1 h 35"/>
                <a:gd name="T6" fmla="*/ 0 w 16"/>
                <a:gd name="T7" fmla="*/ 1 h 35"/>
                <a:gd name="T8" fmla="*/ 1 w 16"/>
                <a:gd name="T9" fmla="*/ 1 h 35"/>
                <a:gd name="T10" fmla="*/ 1 w 16"/>
                <a:gd name="T11" fmla="*/ 1 h 35"/>
                <a:gd name="T12" fmla="*/ 1 w 16"/>
                <a:gd name="T13" fmla="*/ 1 h 35"/>
                <a:gd name="T14" fmla="*/ 1 w 16"/>
                <a:gd name="T15" fmla="*/ 1 h 35"/>
                <a:gd name="T16" fmla="*/ 1 w 16"/>
                <a:gd name="T17" fmla="*/ 0 h 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6" h="35">
                  <a:moveTo>
                    <a:pt x="16" y="0"/>
                  </a:moveTo>
                  <a:lnTo>
                    <a:pt x="12" y="5"/>
                  </a:lnTo>
                  <a:lnTo>
                    <a:pt x="6" y="17"/>
                  </a:lnTo>
                  <a:lnTo>
                    <a:pt x="0" y="27"/>
                  </a:lnTo>
                  <a:lnTo>
                    <a:pt x="1" y="35"/>
                  </a:lnTo>
                  <a:lnTo>
                    <a:pt x="6" y="33"/>
                  </a:lnTo>
                  <a:lnTo>
                    <a:pt x="10" y="23"/>
                  </a:lnTo>
                  <a:lnTo>
                    <a:pt x="14" y="9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348" name="Freeform 224"/>
            <p:cNvSpPr>
              <a:spLocks/>
            </p:cNvSpPr>
            <p:nvPr/>
          </p:nvSpPr>
          <p:spPr bwMode="auto">
            <a:xfrm>
              <a:off x="81" y="699"/>
              <a:ext cx="5" cy="20"/>
            </a:xfrm>
            <a:custGeom>
              <a:avLst/>
              <a:gdLst>
                <a:gd name="T0" fmla="*/ 0 w 11"/>
                <a:gd name="T1" fmla="*/ 0 h 41"/>
                <a:gd name="T2" fmla="*/ 0 w 11"/>
                <a:gd name="T3" fmla="*/ 0 h 41"/>
                <a:gd name="T4" fmla="*/ 0 w 11"/>
                <a:gd name="T5" fmla="*/ 0 h 41"/>
                <a:gd name="T6" fmla="*/ 0 w 11"/>
                <a:gd name="T7" fmla="*/ 0 h 41"/>
                <a:gd name="T8" fmla="*/ 0 w 11"/>
                <a:gd name="T9" fmla="*/ 0 h 41"/>
                <a:gd name="T10" fmla="*/ 0 w 11"/>
                <a:gd name="T11" fmla="*/ 0 h 41"/>
                <a:gd name="T12" fmla="*/ 0 w 11"/>
                <a:gd name="T13" fmla="*/ 0 h 41"/>
                <a:gd name="T14" fmla="*/ 0 w 11"/>
                <a:gd name="T15" fmla="*/ 0 h 41"/>
                <a:gd name="T16" fmla="*/ 0 w 11"/>
                <a:gd name="T17" fmla="*/ 0 h 4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1" h="41">
                  <a:moveTo>
                    <a:pt x="0" y="0"/>
                  </a:moveTo>
                  <a:lnTo>
                    <a:pt x="1" y="9"/>
                  </a:lnTo>
                  <a:lnTo>
                    <a:pt x="1" y="22"/>
                  </a:lnTo>
                  <a:lnTo>
                    <a:pt x="3" y="35"/>
                  </a:lnTo>
                  <a:lnTo>
                    <a:pt x="7" y="41"/>
                  </a:lnTo>
                  <a:lnTo>
                    <a:pt x="11" y="36"/>
                  </a:lnTo>
                  <a:lnTo>
                    <a:pt x="8" y="24"/>
                  </a:lnTo>
                  <a:lnTo>
                    <a:pt x="4" y="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349" name="Freeform 225"/>
            <p:cNvSpPr>
              <a:spLocks/>
            </p:cNvSpPr>
            <p:nvPr/>
          </p:nvSpPr>
          <p:spPr bwMode="auto">
            <a:xfrm>
              <a:off x="62" y="689"/>
              <a:ext cx="15" cy="18"/>
            </a:xfrm>
            <a:custGeom>
              <a:avLst/>
              <a:gdLst>
                <a:gd name="T0" fmla="*/ 1 w 30"/>
                <a:gd name="T1" fmla="*/ 0 h 36"/>
                <a:gd name="T2" fmla="*/ 1 w 30"/>
                <a:gd name="T3" fmla="*/ 1 h 36"/>
                <a:gd name="T4" fmla="*/ 1 w 30"/>
                <a:gd name="T5" fmla="*/ 1 h 36"/>
                <a:gd name="T6" fmla="*/ 1 w 30"/>
                <a:gd name="T7" fmla="*/ 1 h 36"/>
                <a:gd name="T8" fmla="*/ 0 w 30"/>
                <a:gd name="T9" fmla="*/ 1 h 36"/>
                <a:gd name="T10" fmla="*/ 0 w 30"/>
                <a:gd name="T11" fmla="*/ 1 h 36"/>
                <a:gd name="T12" fmla="*/ 1 w 30"/>
                <a:gd name="T13" fmla="*/ 1 h 36"/>
                <a:gd name="T14" fmla="*/ 1 w 30"/>
                <a:gd name="T15" fmla="*/ 1 h 36"/>
                <a:gd name="T16" fmla="*/ 1 w 30"/>
                <a:gd name="T17" fmla="*/ 1 h 36"/>
                <a:gd name="T18" fmla="*/ 1 w 30"/>
                <a:gd name="T19" fmla="*/ 1 h 36"/>
                <a:gd name="T20" fmla="*/ 1 w 30"/>
                <a:gd name="T21" fmla="*/ 1 h 36"/>
                <a:gd name="T22" fmla="*/ 1 w 30"/>
                <a:gd name="T23" fmla="*/ 1 h 36"/>
                <a:gd name="T24" fmla="*/ 1 w 30"/>
                <a:gd name="T25" fmla="*/ 0 h 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0" h="36">
                  <a:moveTo>
                    <a:pt x="30" y="0"/>
                  </a:moveTo>
                  <a:lnTo>
                    <a:pt x="23" y="11"/>
                  </a:lnTo>
                  <a:lnTo>
                    <a:pt x="15" y="24"/>
                  </a:lnTo>
                  <a:lnTo>
                    <a:pt x="6" y="34"/>
                  </a:lnTo>
                  <a:lnTo>
                    <a:pt x="0" y="36"/>
                  </a:lnTo>
                  <a:lnTo>
                    <a:pt x="0" y="32"/>
                  </a:lnTo>
                  <a:lnTo>
                    <a:pt x="3" y="29"/>
                  </a:lnTo>
                  <a:lnTo>
                    <a:pt x="6" y="23"/>
                  </a:lnTo>
                  <a:lnTo>
                    <a:pt x="12" y="17"/>
                  </a:lnTo>
                  <a:lnTo>
                    <a:pt x="18" y="13"/>
                  </a:lnTo>
                  <a:lnTo>
                    <a:pt x="23" y="7"/>
                  </a:lnTo>
                  <a:lnTo>
                    <a:pt x="28" y="3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350" name="Freeform 226"/>
            <p:cNvSpPr>
              <a:spLocks/>
            </p:cNvSpPr>
            <p:nvPr/>
          </p:nvSpPr>
          <p:spPr bwMode="auto">
            <a:xfrm>
              <a:off x="63" y="592"/>
              <a:ext cx="26" cy="5"/>
            </a:xfrm>
            <a:custGeom>
              <a:avLst/>
              <a:gdLst>
                <a:gd name="T0" fmla="*/ 1 w 52"/>
                <a:gd name="T1" fmla="*/ 1 h 10"/>
                <a:gd name="T2" fmla="*/ 1 w 52"/>
                <a:gd name="T3" fmla="*/ 1 h 10"/>
                <a:gd name="T4" fmla="*/ 1 w 52"/>
                <a:gd name="T5" fmla="*/ 1 h 10"/>
                <a:gd name="T6" fmla="*/ 1 w 52"/>
                <a:gd name="T7" fmla="*/ 1 h 10"/>
                <a:gd name="T8" fmla="*/ 1 w 52"/>
                <a:gd name="T9" fmla="*/ 1 h 10"/>
                <a:gd name="T10" fmla="*/ 1 w 52"/>
                <a:gd name="T11" fmla="*/ 1 h 10"/>
                <a:gd name="T12" fmla="*/ 1 w 52"/>
                <a:gd name="T13" fmla="*/ 1 h 10"/>
                <a:gd name="T14" fmla="*/ 1 w 52"/>
                <a:gd name="T15" fmla="*/ 1 h 10"/>
                <a:gd name="T16" fmla="*/ 0 w 52"/>
                <a:gd name="T17" fmla="*/ 1 h 10"/>
                <a:gd name="T18" fmla="*/ 1 w 52"/>
                <a:gd name="T19" fmla="*/ 1 h 10"/>
                <a:gd name="T20" fmla="*/ 1 w 52"/>
                <a:gd name="T21" fmla="*/ 0 h 10"/>
                <a:gd name="T22" fmla="*/ 1 w 52"/>
                <a:gd name="T23" fmla="*/ 0 h 10"/>
                <a:gd name="T24" fmla="*/ 1 w 52"/>
                <a:gd name="T25" fmla="*/ 1 h 10"/>
                <a:gd name="T26" fmla="*/ 1 w 52"/>
                <a:gd name="T27" fmla="*/ 1 h 10"/>
                <a:gd name="T28" fmla="*/ 1 w 52"/>
                <a:gd name="T29" fmla="*/ 1 h 10"/>
                <a:gd name="T30" fmla="*/ 1 w 52"/>
                <a:gd name="T31" fmla="*/ 1 h 10"/>
                <a:gd name="T32" fmla="*/ 1 w 52"/>
                <a:gd name="T33" fmla="*/ 1 h 1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2" h="10">
                  <a:moveTo>
                    <a:pt x="52" y="9"/>
                  </a:moveTo>
                  <a:lnTo>
                    <a:pt x="46" y="9"/>
                  </a:lnTo>
                  <a:lnTo>
                    <a:pt x="38" y="10"/>
                  </a:lnTo>
                  <a:lnTo>
                    <a:pt x="30" y="10"/>
                  </a:lnTo>
                  <a:lnTo>
                    <a:pt x="22" y="10"/>
                  </a:lnTo>
                  <a:lnTo>
                    <a:pt x="14" y="10"/>
                  </a:lnTo>
                  <a:lnTo>
                    <a:pt x="7" y="9"/>
                  </a:lnTo>
                  <a:lnTo>
                    <a:pt x="2" y="7"/>
                  </a:lnTo>
                  <a:lnTo>
                    <a:pt x="0" y="3"/>
                  </a:lnTo>
                  <a:lnTo>
                    <a:pt x="1" y="1"/>
                  </a:lnTo>
                  <a:lnTo>
                    <a:pt x="5" y="0"/>
                  </a:lnTo>
                  <a:lnTo>
                    <a:pt x="12" y="0"/>
                  </a:lnTo>
                  <a:lnTo>
                    <a:pt x="20" y="2"/>
                  </a:lnTo>
                  <a:lnTo>
                    <a:pt x="28" y="5"/>
                  </a:lnTo>
                  <a:lnTo>
                    <a:pt x="38" y="7"/>
                  </a:lnTo>
                  <a:lnTo>
                    <a:pt x="46" y="8"/>
                  </a:lnTo>
                  <a:lnTo>
                    <a:pt x="52" y="9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351" name="Freeform 227"/>
            <p:cNvSpPr>
              <a:spLocks/>
            </p:cNvSpPr>
            <p:nvPr/>
          </p:nvSpPr>
          <p:spPr bwMode="auto">
            <a:xfrm>
              <a:off x="68" y="582"/>
              <a:ext cx="25" cy="8"/>
            </a:xfrm>
            <a:custGeom>
              <a:avLst/>
              <a:gdLst>
                <a:gd name="T0" fmla="*/ 1 w 49"/>
                <a:gd name="T1" fmla="*/ 0 h 18"/>
                <a:gd name="T2" fmla="*/ 1 w 49"/>
                <a:gd name="T3" fmla="*/ 0 h 18"/>
                <a:gd name="T4" fmla="*/ 1 w 49"/>
                <a:gd name="T5" fmla="*/ 0 h 18"/>
                <a:gd name="T6" fmla="*/ 1 w 49"/>
                <a:gd name="T7" fmla="*/ 0 h 18"/>
                <a:gd name="T8" fmla="*/ 1 w 49"/>
                <a:gd name="T9" fmla="*/ 0 h 18"/>
                <a:gd name="T10" fmla="*/ 1 w 49"/>
                <a:gd name="T11" fmla="*/ 0 h 18"/>
                <a:gd name="T12" fmla="*/ 1 w 49"/>
                <a:gd name="T13" fmla="*/ 0 h 18"/>
                <a:gd name="T14" fmla="*/ 1 w 49"/>
                <a:gd name="T15" fmla="*/ 0 h 18"/>
                <a:gd name="T16" fmla="*/ 0 w 49"/>
                <a:gd name="T17" fmla="*/ 0 h 18"/>
                <a:gd name="T18" fmla="*/ 1 w 49"/>
                <a:gd name="T19" fmla="*/ 0 h 18"/>
                <a:gd name="T20" fmla="*/ 1 w 49"/>
                <a:gd name="T21" fmla="*/ 0 h 18"/>
                <a:gd name="T22" fmla="*/ 1 w 49"/>
                <a:gd name="T23" fmla="*/ 0 h 18"/>
                <a:gd name="T24" fmla="*/ 1 w 49"/>
                <a:gd name="T25" fmla="*/ 0 h 18"/>
                <a:gd name="T26" fmla="*/ 1 w 49"/>
                <a:gd name="T27" fmla="*/ 0 h 18"/>
                <a:gd name="T28" fmla="*/ 1 w 49"/>
                <a:gd name="T29" fmla="*/ 0 h 18"/>
                <a:gd name="T30" fmla="*/ 1 w 49"/>
                <a:gd name="T31" fmla="*/ 0 h 18"/>
                <a:gd name="T32" fmla="*/ 1 w 49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9" h="18">
                  <a:moveTo>
                    <a:pt x="49" y="18"/>
                  </a:moveTo>
                  <a:lnTo>
                    <a:pt x="45" y="18"/>
                  </a:lnTo>
                  <a:lnTo>
                    <a:pt x="38" y="16"/>
                  </a:lnTo>
                  <a:lnTo>
                    <a:pt x="30" y="15"/>
                  </a:lnTo>
                  <a:lnTo>
                    <a:pt x="22" y="14"/>
                  </a:lnTo>
                  <a:lnTo>
                    <a:pt x="14" y="12"/>
                  </a:lnTo>
                  <a:lnTo>
                    <a:pt x="7" y="10"/>
                  </a:lnTo>
                  <a:lnTo>
                    <a:pt x="2" y="6"/>
                  </a:lnTo>
                  <a:lnTo>
                    <a:pt x="0" y="3"/>
                  </a:lnTo>
                  <a:lnTo>
                    <a:pt x="1" y="0"/>
                  </a:lnTo>
                  <a:lnTo>
                    <a:pt x="7" y="0"/>
                  </a:lnTo>
                  <a:lnTo>
                    <a:pt x="14" y="3"/>
                  </a:lnTo>
                  <a:lnTo>
                    <a:pt x="22" y="6"/>
                  </a:lnTo>
                  <a:lnTo>
                    <a:pt x="31" y="10"/>
                  </a:lnTo>
                  <a:lnTo>
                    <a:pt x="39" y="13"/>
                  </a:lnTo>
                  <a:lnTo>
                    <a:pt x="46" y="16"/>
                  </a:lnTo>
                  <a:lnTo>
                    <a:pt x="49" y="1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352" name="Freeform 228"/>
            <p:cNvSpPr>
              <a:spLocks/>
            </p:cNvSpPr>
            <p:nvPr/>
          </p:nvSpPr>
          <p:spPr bwMode="auto">
            <a:xfrm>
              <a:off x="56" y="605"/>
              <a:ext cx="25" cy="5"/>
            </a:xfrm>
            <a:custGeom>
              <a:avLst/>
              <a:gdLst>
                <a:gd name="T0" fmla="*/ 1 w 48"/>
                <a:gd name="T1" fmla="*/ 0 h 11"/>
                <a:gd name="T2" fmla="*/ 1 w 48"/>
                <a:gd name="T3" fmla="*/ 0 h 11"/>
                <a:gd name="T4" fmla="*/ 1 w 48"/>
                <a:gd name="T5" fmla="*/ 0 h 11"/>
                <a:gd name="T6" fmla="*/ 1 w 48"/>
                <a:gd name="T7" fmla="*/ 0 h 11"/>
                <a:gd name="T8" fmla="*/ 1 w 48"/>
                <a:gd name="T9" fmla="*/ 0 h 11"/>
                <a:gd name="T10" fmla="*/ 1 w 48"/>
                <a:gd name="T11" fmla="*/ 0 h 11"/>
                <a:gd name="T12" fmla="*/ 1 w 48"/>
                <a:gd name="T13" fmla="*/ 0 h 11"/>
                <a:gd name="T14" fmla="*/ 1 w 48"/>
                <a:gd name="T15" fmla="*/ 0 h 11"/>
                <a:gd name="T16" fmla="*/ 0 w 48"/>
                <a:gd name="T17" fmla="*/ 0 h 11"/>
                <a:gd name="T18" fmla="*/ 0 w 48"/>
                <a:gd name="T19" fmla="*/ 0 h 11"/>
                <a:gd name="T20" fmla="*/ 1 w 48"/>
                <a:gd name="T21" fmla="*/ 0 h 11"/>
                <a:gd name="T22" fmla="*/ 1 w 48"/>
                <a:gd name="T23" fmla="*/ 0 h 11"/>
                <a:gd name="T24" fmla="*/ 1 w 48"/>
                <a:gd name="T25" fmla="*/ 0 h 11"/>
                <a:gd name="T26" fmla="*/ 1 w 48"/>
                <a:gd name="T27" fmla="*/ 0 h 11"/>
                <a:gd name="T28" fmla="*/ 1 w 48"/>
                <a:gd name="T29" fmla="*/ 0 h 11"/>
                <a:gd name="T30" fmla="*/ 1 w 48"/>
                <a:gd name="T31" fmla="*/ 0 h 11"/>
                <a:gd name="T32" fmla="*/ 1 w 48"/>
                <a:gd name="T33" fmla="*/ 0 h 1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8" h="11">
                  <a:moveTo>
                    <a:pt x="48" y="5"/>
                  </a:moveTo>
                  <a:lnTo>
                    <a:pt x="46" y="7"/>
                  </a:lnTo>
                  <a:lnTo>
                    <a:pt x="41" y="8"/>
                  </a:lnTo>
                  <a:lnTo>
                    <a:pt x="34" y="11"/>
                  </a:lnTo>
                  <a:lnTo>
                    <a:pt x="26" y="11"/>
                  </a:lnTo>
                  <a:lnTo>
                    <a:pt x="17" y="11"/>
                  </a:lnTo>
                  <a:lnTo>
                    <a:pt x="10" y="10"/>
                  </a:lnTo>
                  <a:lnTo>
                    <a:pt x="3" y="8"/>
                  </a:lnTo>
                  <a:lnTo>
                    <a:pt x="0" y="5"/>
                  </a:lnTo>
                  <a:lnTo>
                    <a:pt x="0" y="2"/>
                  </a:lnTo>
                  <a:lnTo>
                    <a:pt x="3" y="0"/>
                  </a:lnTo>
                  <a:lnTo>
                    <a:pt x="10" y="0"/>
                  </a:lnTo>
                  <a:lnTo>
                    <a:pt x="17" y="2"/>
                  </a:lnTo>
                  <a:lnTo>
                    <a:pt x="26" y="3"/>
                  </a:lnTo>
                  <a:lnTo>
                    <a:pt x="34" y="4"/>
                  </a:lnTo>
                  <a:lnTo>
                    <a:pt x="42" y="5"/>
                  </a:lnTo>
                  <a:lnTo>
                    <a:pt x="48" y="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353" name="Freeform 229"/>
            <p:cNvSpPr>
              <a:spLocks/>
            </p:cNvSpPr>
            <p:nvPr/>
          </p:nvSpPr>
          <p:spPr bwMode="auto">
            <a:xfrm>
              <a:off x="50" y="617"/>
              <a:ext cx="28" cy="8"/>
            </a:xfrm>
            <a:custGeom>
              <a:avLst/>
              <a:gdLst>
                <a:gd name="T0" fmla="*/ 1 w 56"/>
                <a:gd name="T1" fmla="*/ 0 h 16"/>
                <a:gd name="T2" fmla="*/ 1 w 56"/>
                <a:gd name="T3" fmla="*/ 1 h 16"/>
                <a:gd name="T4" fmla="*/ 1 w 56"/>
                <a:gd name="T5" fmla="*/ 1 h 16"/>
                <a:gd name="T6" fmla="*/ 1 w 56"/>
                <a:gd name="T7" fmla="*/ 1 h 16"/>
                <a:gd name="T8" fmla="*/ 1 w 56"/>
                <a:gd name="T9" fmla="*/ 1 h 16"/>
                <a:gd name="T10" fmla="*/ 1 w 56"/>
                <a:gd name="T11" fmla="*/ 1 h 16"/>
                <a:gd name="T12" fmla="*/ 1 w 56"/>
                <a:gd name="T13" fmla="*/ 1 h 16"/>
                <a:gd name="T14" fmla="*/ 1 w 56"/>
                <a:gd name="T15" fmla="*/ 1 h 16"/>
                <a:gd name="T16" fmla="*/ 0 w 56"/>
                <a:gd name="T17" fmla="*/ 1 h 16"/>
                <a:gd name="T18" fmla="*/ 1 w 56"/>
                <a:gd name="T19" fmla="*/ 1 h 16"/>
                <a:gd name="T20" fmla="*/ 1 w 56"/>
                <a:gd name="T21" fmla="*/ 1 h 16"/>
                <a:gd name="T22" fmla="*/ 1 w 56"/>
                <a:gd name="T23" fmla="*/ 1 h 16"/>
                <a:gd name="T24" fmla="*/ 1 w 56"/>
                <a:gd name="T25" fmla="*/ 1 h 16"/>
                <a:gd name="T26" fmla="*/ 1 w 56"/>
                <a:gd name="T27" fmla="*/ 1 h 16"/>
                <a:gd name="T28" fmla="*/ 1 w 56"/>
                <a:gd name="T29" fmla="*/ 1 h 16"/>
                <a:gd name="T30" fmla="*/ 1 w 56"/>
                <a:gd name="T31" fmla="*/ 1 h 16"/>
                <a:gd name="T32" fmla="*/ 1 w 56"/>
                <a:gd name="T33" fmla="*/ 0 h 1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6" h="16">
                  <a:moveTo>
                    <a:pt x="56" y="0"/>
                  </a:moveTo>
                  <a:lnTo>
                    <a:pt x="51" y="3"/>
                  </a:lnTo>
                  <a:lnTo>
                    <a:pt x="43" y="7"/>
                  </a:lnTo>
                  <a:lnTo>
                    <a:pt x="33" y="10"/>
                  </a:lnTo>
                  <a:lnTo>
                    <a:pt x="25" y="13"/>
                  </a:lnTo>
                  <a:lnTo>
                    <a:pt x="16" y="16"/>
                  </a:lnTo>
                  <a:lnTo>
                    <a:pt x="8" y="16"/>
                  </a:lnTo>
                  <a:lnTo>
                    <a:pt x="3" y="16"/>
                  </a:lnTo>
                  <a:lnTo>
                    <a:pt x="0" y="12"/>
                  </a:lnTo>
                  <a:lnTo>
                    <a:pt x="1" y="9"/>
                  </a:lnTo>
                  <a:lnTo>
                    <a:pt x="7" y="7"/>
                  </a:lnTo>
                  <a:lnTo>
                    <a:pt x="14" y="4"/>
                  </a:lnTo>
                  <a:lnTo>
                    <a:pt x="23" y="3"/>
                  </a:lnTo>
                  <a:lnTo>
                    <a:pt x="33" y="3"/>
                  </a:lnTo>
                  <a:lnTo>
                    <a:pt x="43" y="2"/>
                  </a:lnTo>
                  <a:lnTo>
                    <a:pt x="51" y="1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354" name="Freeform 230"/>
            <p:cNvSpPr>
              <a:spLocks/>
            </p:cNvSpPr>
            <p:nvPr/>
          </p:nvSpPr>
          <p:spPr bwMode="auto">
            <a:xfrm>
              <a:off x="43" y="629"/>
              <a:ext cx="30" cy="10"/>
            </a:xfrm>
            <a:custGeom>
              <a:avLst/>
              <a:gdLst>
                <a:gd name="T0" fmla="*/ 0 w 61"/>
                <a:gd name="T1" fmla="*/ 0 h 20"/>
                <a:gd name="T2" fmla="*/ 0 w 61"/>
                <a:gd name="T3" fmla="*/ 1 h 20"/>
                <a:gd name="T4" fmla="*/ 0 w 61"/>
                <a:gd name="T5" fmla="*/ 1 h 20"/>
                <a:gd name="T6" fmla="*/ 0 w 61"/>
                <a:gd name="T7" fmla="*/ 1 h 20"/>
                <a:gd name="T8" fmla="*/ 0 w 61"/>
                <a:gd name="T9" fmla="*/ 1 h 20"/>
                <a:gd name="T10" fmla="*/ 0 w 61"/>
                <a:gd name="T11" fmla="*/ 1 h 20"/>
                <a:gd name="T12" fmla="*/ 0 w 61"/>
                <a:gd name="T13" fmla="*/ 1 h 20"/>
                <a:gd name="T14" fmla="*/ 0 w 61"/>
                <a:gd name="T15" fmla="*/ 1 h 20"/>
                <a:gd name="T16" fmla="*/ 0 w 61"/>
                <a:gd name="T17" fmla="*/ 1 h 20"/>
                <a:gd name="T18" fmla="*/ 0 w 61"/>
                <a:gd name="T19" fmla="*/ 1 h 20"/>
                <a:gd name="T20" fmla="*/ 0 w 61"/>
                <a:gd name="T21" fmla="*/ 1 h 20"/>
                <a:gd name="T22" fmla="*/ 0 w 61"/>
                <a:gd name="T23" fmla="*/ 1 h 20"/>
                <a:gd name="T24" fmla="*/ 0 w 61"/>
                <a:gd name="T25" fmla="*/ 1 h 20"/>
                <a:gd name="T26" fmla="*/ 0 w 61"/>
                <a:gd name="T27" fmla="*/ 1 h 20"/>
                <a:gd name="T28" fmla="*/ 0 w 61"/>
                <a:gd name="T29" fmla="*/ 1 h 20"/>
                <a:gd name="T30" fmla="*/ 0 w 61"/>
                <a:gd name="T31" fmla="*/ 1 h 20"/>
                <a:gd name="T32" fmla="*/ 0 w 61"/>
                <a:gd name="T33" fmla="*/ 0 h 2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61" h="20">
                  <a:moveTo>
                    <a:pt x="61" y="0"/>
                  </a:moveTo>
                  <a:lnTo>
                    <a:pt x="56" y="2"/>
                  </a:lnTo>
                  <a:lnTo>
                    <a:pt x="47" y="7"/>
                  </a:lnTo>
                  <a:lnTo>
                    <a:pt x="37" y="10"/>
                  </a:lnTo>
                  <a:lnTo>
                    <a:pt x="27" y="15"/>
                  </a:lnTo>
                  <a:lnTo>
                    <a:pt x="16" y="17"/>
                  </a:lnTo>
                  <a:lnTo>
                    <a:pt x="8" y="20"/>
                  </a:lnTo>
                  <a:lnTo>
                    <a:pt x="3" y="18"/>
                  </a:lnTo>
                  <a:lnTo>
                    <a:pt x="0" y="16"/>
                  </a:lnTo>
                  <a:lnTo>
                    <a:pt x="3" y="12"/>
                  </a:lnTo>
                  <a:lnTo>
                    <a:pt x="9" y="9"/>
                  </a:lnTo>
                  <a:lnTo>
                    <a:pt x="19" y="7"/>
                  </a:lnTo>
                  <a:lnTo>
                    <a:pt x="29" y="5"/>
                  </a:lnTo>
                  <a:lnTo>
                    <a:pt x="39" y="3"/>
                  </a:lnTo>
                  <a:lnTo>
                    <a:pt x="49" y="2"/>
                  </a:lnTo>
                  <a:lnTo>
                    <a:pt x="57" y="1"/>
                  </a:lnTo>
                  <a:lnTo>
                    <a:pt x="61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355" name="Freeform 231"/>
            <p:cNvSpPr>
              <a:spLocks/>
            </p:cNvSpPr>
            <p:nvPr/>
          </p:nvSpPr>
          <p:spPr bwMode="auto">
            <a:xfrm>
              <a:off x="40" y="653"/>
              <a:ext cx="33" cy="17"/>
            </a:xfrm>
            <a:custGeom>
              <a:avLst/>
              <a:gdLst>
                <a:gd name="T0" fmla="*/ 1 w 65"/>
                <a:gd name="T1" fmla="*/ 0 h 35"/>
                <a:gd name="T2" fmla="*/ 1 w 65"/>
                <a:gd name="T3" fmla="*/ 0 h 35"/>
                <a:gd name="T4" fmla="*/ 1 w 65"/>
                <a:gd name="T5" fmla="*/ 0 h 35"/>
                <a:gd name="T6" fmla="*/ 1 w 65"/>
                <a:gd name="T7" fmla="*/ 0 h 35"/>
                <a:gd name="T8" fmla="*/ 1 w 65"/>
                <a:gd name="T9" fmla="*/ 0 h 35"/>
                <a:gd name="T10" fmla="*/ 1 w 65"/>
                <a:gd name="T11" fmla="*/ 0 h 35"/>
                <a:gd name="T12" fmla="*/ 1 w 65"/>
                <a:gd name="T13" fmla="*/ 0 h 35"/>
                <a:gd name="T14" fmla="*/ 1 w 65"/>
                <a:gd name="T15" fmla="*/ 0 h 35"/>
                <a:gd name="T16" fmla="*/ 0 w 65"/>
                <a:gd name="T17" fmla="*/ 0 h 35"/>
                <a:gd name="T18" fmla="*/ 1 w 65"/>
                <a:gd name="T19" fmla="*/ 0 h 35"/>
                <a:gd name="T20" fmla="*/ 1 w 65"/>
                <a:gd name="T21" fmla="*/ 0 h 35"/>
                <a:gd name="T22" fmla="*/ 1 w 65"/>
                <a:gd name="T23" fmla="*/ 0 h 35"/>
                <a:gd name="T24" fmla="*/ 1 w 65"/>
                <a:gd name="T25" fmla="*/ 0 h 35"/>
                <a:gd name="T26" fmla="*/ 1 w 65"/>
                <a:gd name="T27" fmla="*/ 0 h 35"/>
                <a:gd name="T28" fmla="*/ 1 w 65"/>
                <a:gd name="T29" fmla="*/ 0 h 35"/>
                <a:gd name="T30" fmla="*/ 1 w 65"/>
                <a:gd name="T31" fmla="*/ 0 h 35"/>
                <a:gd name="T32" fmla="*/ 1 w 65"/>
                <a:gd name="T33" fmla="*/ 0 h 3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65" h="35">
                  <a:moveTo>
                    <a:pt x="65" y="0"/>
                  </a:moveTo>
                  <a:lnTo>
                    <a:pt x="60" y="6"/>
                  </a:lnTo>
                  <a:lnTo>
                    <a:pt x="50" y="13"/>
                  </a:lnTo>
                  <a:lnTo>
                    <a:pt x="41" y="19"/>
                  </a:lnTo>
                  <a:lnTo>
                    <a:pt x="30" y="24"/>
                  </a:lnTo>
                  <a:lnTo>
                    <a:pt x="19" y="30"/>
                  </a:lnTo>
                  <a:lnTo>
                    <a:pt x="10" y="34"/>
                  </a:lnTo>
                  <a:lnTo>
                    <a:pt x="3" y="35"/>
                  </a:lnTo>
                  <a:lnTo>
                    <a:pt x="0" y="32"/>
                  </a:lnTo>
                  <a:lnTo>
                    <a:pt x="1" y="29"/>
                  </a:lnTo>
                  <a:lnTo>
                    <a:pt x="8" y="25"/>
                  </a:lnTo>
                  <a:lnTo>
                    <a:pt x="17" y="21"/>
                  </a:lnTo>
                  <a:lnTo>
                    <a:pt x="28" y="16"/>
                  </a:lnTo>
                  <a:lnTo>
                    <a:pt x="41" y="13"/>
                  </a:lnTo>
                  <a:lnTo>
                    <a:pt x="51" y="8"/>
                  </a:lnTo>
                  <a:lnTo>
                    <a:pt x="61" y="4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356" name="Freeform 232"/>
            <p:cNvSpPr>
              <a:spLocks/>
            </p:cNvSpPr>
            <p:nvPr/>
          </p:nvSpPr>
          <p:spPr bwMode="auto">
            <a:xfrm>
              <a:off x="45" y="679"/>
              <a:ext cx="31" cy="20"/>
            </a:xfrm>
            <a:custGeom>
              <a:avLst/>
              <a:gdLst>
                <a:gd name="T0" fmla="*/ 1 w 61"/>
                <a:gd name="T1" fmla="*/ 0 h 39"/>
                <a:gd name="T2" fmla="*/ 1 w 61"/>
                <a:gd name="T3" fmla="*/ 1 h 39"/>
                <a:gd name="T4" fmla="*/ 1 w 61"/>
                <a:gd name="T5" fmla="*/ 1 h 39"/>
                <a:gd name="T6" fmla="*/ 1 w 61"/>
                <a:gd name="T7" fmla="*/ 1 h 39"/>
                <a:gd name="T8" fmla="*/ 1 w 61"/>
                <a:gd name="T9" fmla="*/ 1 h 39"/>
                <a:gd name="T10" fmla="*/ 1 w 61"/>
                <a:gd name="T11" fmla="*/ 1 h 39"/>
                <a:gd name="T12" fmla="*/ 1 w 61"/>
                <a:gd name="T13" fmla="*/ 1 h 39"/>
                <a:gd name="T14" fmla="*/ 1 w 61"/>
                <a:gd name="T15" fmla="*/ 1 h 39"/>
                <a:gd name="T16" fmla="*/ 0 w 61"/>
                <a:gd name="T17" fmla="*/ 1 h 39"/>
                <a:gd name="T18" fmla="*/ 1 w 61"/>
                <a:gd name="T19" fmla="*/ 1 h 39"/>
                <a:gd name="T20" fmla="*/ 1 w 61"/>
                <a:gd name="T21" fmla="*/ 1 h 39"/>
                <a:gd name="T22" fmla="*/ 1 w 61"/>
                <a:gd name="T23" fmla="*/ 1 h 39"/>
                <a:gd name="T24" fmla="*/ 1 w 61"/>
                <a:gd name="T25" fmla="*/ 1 h 39"/>
                <a:gd name="T26" fmla="*/ 1 w 61"/>
                <a:gd name="T27" fmla="*/ 1 h 39"/>
                <a:gd name="T28" fmla="*/ 1 w 61"/>
                <a:gd name="T29" fmla="*/ 1 h 39"/>
                <a:gd name="T30" fmla="*/ 1 w 61"/>
                <a:gd name="T31" fmla="*/ 1 h 39"/>
                <a:gd name="T32" fmla="*/ 1 w 61"/>
                <a:gd name="T33" fmla="*/ 0 h 3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61" h="39">
                  <a:moveTo>
                    <a:pt x="61" y="0"/>
                  </a:moveTo>
                  <a:lnTo>
                    <a:pt x="56" y="5"/>
                  </a:lnTo>
                  <a:lnTo>
                    <a:pt x="48" y="12"/>
                  </a:lnTo>
                  <a:lnTo>
                    <a:pt x="39" y="19"/>
                  </a:lnTo>
                  <a:lnTo>
                    <a:pt x="29" y="25"/>
                  </a:lnTo>
                  <a:lnTo>
                    <a:pt x="18" y="32"/>
                  </a:lnTo>
                  <a:lnTo>
                    <a:pt x="10" y="37"/>
                  </a:lnTo>
                  <a:lnTo>
                    <a:pt x="3" y="39"/>
                  </a:lnTo>
                  <a:lnTo>
                    <a:pt x="0" y="37"/>
                  </a:lnTo>
                  <a:lnTo>
                    <a:pt x="1" y="32"/>
                  </a:lnTo>
                  <a:lnTo>
                    <a:pt x="7" y="28"/>
                  </a:lnTo>
                  <a:lnTo>
                    <a:pt x="16" y="22"/>
                  </a:lnTo>
                  <a:lnTo>
                    <a:pt x="28" y="16"/>
                  </a:lnTo>
                  <a:lnTo>
                    <a:pt x="38" y="12"/>
                  </a:lnTo>
                  <a:lnTo>
                    <a:pt x="48" y="7"/>
                  </a:lnTo>
                  <a:lnTo>
                    <a:pt x="56" y="2"/>
                  </a:lnTo>
                  <a:lnTo>
                    <a:pt x="61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357" name="Freeform 233"/>
            <p:cNvSpPr>
              <a:spLocks/>
            </p:cNvSpPr>
            <p:nvPr/>
          </p:nvSpPr>
          <p:spPr bwMode="auto">
            <a:xfrm>
              <a:off x="44" y="641"/>
              <a:ext cx="28" cy="17"/>
            </a:xfrm>
            <a:custGeom>
              <a:avLst/>
              <a:gdLst>
                <a:gd name="T0" fmla="*/ 1 w 55"/>
                <a:gd name="T1" fmla="*/ 0 h 33"/>
                <a:gd name="T2" fmla="*/ 1 w 55"/>
                <a:gd name="T3" fmla="*/ 1 h 33"/>
                <a:gd name="T4" fmla="*/ 1 w 55"/>
                <a:gd name="T5" fmla="*/ 1 h 33"/>
                <a:gd name="T6" fmla="*/ 1 w 55"/>
                <a:gd name="T7" fmla="*/ 1 h 33"/>
                <a:gd name="T8" fmla="*/ 1 w 55"/>
                <a:gd name="T9" fmla="*/ 1 h 33"/>
                <a:gd name="T10" fmla="*/ 1 w 55"/>
                <a:gd name="T11" fmla="*/ 1 h 33"/>
                <a:gd name="T12" fmla="*/ 1 w 55"/>
                <a:gd name="T13" fmla="*/ 1 h 33"/>
                <a:gd name="T14" fmla="*/ 1 w 55"/>
                <a:gd name="T15" fmla="*/ 1 h 33"/>
                <a:gd name="T16" fmla="*/ 0 w 55"/>
                <a:gd name="T17" fmla="*/ 1 h 33"/>
                <a:gd name="T18" fmla="*/ 1 w 55"/>
                <a:gd name="T19" fmla="*/ 1 h 33"/>
                <a:gd name="T20" fmla="*/ 1 w 55"/>
                <a:gd name="T21" fmla="*/ 1 h 33"/>
                <a:gd name="T22" fmla="*/ 1 w 55"/>
                <a:gd name="T23" fmla="*/ 1 h 33"/>
                <a:gd name="T24" fmla="*/ 1 w 55"/>
                <a:gd name="T25" fmla="*/ 1 h 33"/>
                <a:gd name="T26" fmla="*/ 1 w 55"/>
                <a:gd name="T27" fmla="*/ 1 h 33"/>
                <a:gd name="T28" fmla="*/ 1 w 55"/>
                <a:gd name="T29" fmla="*/ 1 h 33"/>
                <a:gd name="T30" fmla="*/ 1 w 55"/>
                <a:gd name="T31" fmla="*/ 1 h 33"/>
                <a:gd name="T32" fmla="*/ 1 w 55"/>
                <a:gd name="T33" fmla="*/ 0 h 3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5" h="33">
                  <a:moveTo>
                    <a:pt x="55" y="0"/>
                  </a:moveTo>
                  <a:lnTo>
                    <a:pt x="50" y="5"/>
                  </a:lnTo>
                  <a:lnTo>
                    <a:pt x="42" y="10"/>
                  </a:lnTo>
                  <a:lnTo>
                    <a:pt x="34" y="16"/>
                  </a:lnTo>
                  <a:lnTo>
                    <a:pt x="24" y="23"/>
                  </a:lnTo>
                  <a:lnTo>
                    <a:pt x="16" y="29"/>
                  </a:lnTo>
                  <a:lnTo>
                    <a:pt x="8" y="32"/>
                  </a:lnTo>
                  <a:lnTo>
                    <a:pt x="2" y="33"/>
                  </a:lnTo>
                  <a:lnTo>
                    <a:pt x="0" y="31"/>
                  </a:lnTo>
                  <a:lnTo>
                    <a:pt x="2" y="27"/>
                  </a:lnTo>
                  <a:lnTo>
                    <a:pt x="7" y="22"/>
                  </a:lnTo>
                  <a:lnTo>
                    <a:pt x="15" y="17"/>
                  </a:lnTo>
                  <a:lnTo>
                    <a:pt x="25" y="13"/>
                  </a:lnTo>
                  <a:lnTo>
                    <a:pt x="34" y="8"/>
                  </a:lnTo>
                  <a:lnTo>
                    <a:pt x="43" y="5"/>
                  </a:lnTo>
                  <a:lnTo>
                    <a:pt x="50" y="2"/>
                  </a:lnTo>
                  <a:lnTo>
                    <a:pt x="55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358" name="Freeform 234"/>
            <p:cNvSpPr>
              <a:spLocks/>
            </p:cNvSpPr>
            <p:nvPr/>
          </p:nvSpPr>
          <p:spPr bwMode="auto">
            <a:xfrm>
              <a:off x="70" y="642"/>
              <a:ext cx="40" cy="26"/>
            </a:xfrm>
            <a:custGeom>
              <a:avLst/>
              <a:gdLst>
                <a:gd name="T0" fmla="*/ 0 w 81"/>
                <a:gd name="T1" fmla="*/ 1 h 51"/>
                <a:gd name="T2" fmla="*/ 0 w 81"/>
                <a:gd name="T3" fmla="*/ 1 h 51"/>
                <a:gd name="T4" fmla="*/ 0 w 81"/>
                <a:gd name="T5" fmla="*/ 1 h 51"/>
                <a:gd name="T6" fmla="*/ 0 w 81"/>
                <a:gd name="T7" fmla="*/ 1 h 51"/>
                <a:gd name="T8" fmla="*/ 0 w 81"/>
                <a:gd name="T9" fmla="*/ 1 h 51"/>
                <a:gd name="T10" fmla="*/ 0 w 81"/>
                <a:gd name="T11" fmla="*/ 1 h 51"/>
                <a:gd name="T12" fmla="*/ 0 w 81"/>
                <a:gd name="T13" fmla="*/ 1 h 51"/>
                <a:gd name="T14" fmla="*/ 0 w 81"/>
                <a:gd name="T15" fmla="*/ 1 h 51"/>
                <a:gd name="T16" fmla="*/ 0 w 81"/>
                <a:gd name="T17" fmla="*/ 0 h 51"/>
                <a:gd name="T18" fmla="*/ 0 w 81"/>
                <a:gd name="T19" fmla="*/ 1 h 51"/>
                <a:gd name="T20" fmla="*/ 0 w 81"/>
                <a:gd name="T21" fmla="*/ 1 h 51"/>
                <a:gd name="T22" fmla="*/ 0 w 81"/>
                <a:gd name="T23" fmla="*/ 1 h 51"/>
                <a:gd name="T24" fmla="*/ 0 w 81"/>
                <a:gd name="T25" fmla="*/ 1 h 51"/>
                <a:gd name="T26" fmla="*/ 0 w 81"/>
                <a:gd name="T27" fmla="*/ 1 h 51"/>
                <a:gd name="T28" fmla="*/ 0 w 81"/>
                <a:gd name="T29" fmla="*/ 1 h 51"/>
                <a:gd name="T30" fmla="*/ 0 w 81"/>
                <a:gd name="T31" fmla="*/ 1 h 51"/>
                <a:gd name="T32" fmla="*/ 0 w 81"/>
                <a:gd name="T33" fmla="*/ 1 h 5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81" h="51">
                  <a:moveTo>
                    <a:pt x="81" y="50"/>
                  </a:moveTo>
                  <a:lnTo>
                    <a:pt x="76" y="51"/>
                  </a:lnTo>
                  <a:lnTo>
                    <a:pt x="67" y="49"/>
                  </a:lnTo>
                  <a:lnTo>
                    <a:pt x="56" y="43"/>
                  </a:lnTo>
                  <a:lnTo>
                    <a:pt x="42" y="36"/>
                  </a:lnTo>
                  <a:lnTo>
                    <a:pt x="28" y="28"/>
                  </a:lnTo>
                  <a:lnTo>
                    <a:pt x="15" y="19"/>
                  </a:lnTo>
                  <a:lnTo>
                    <a:pt x="6" y="10"/>
                  </a:lnTo>
                  <a:lnTo>
                    <a:pt x="0" y="0"/>
                  </a:lnTo>
                  <a:lnTo>
                    <a:pt x="6" y="4"/>
                  </a:lnTo>
                  <a:lnTo>
                    <a:pt x="18" y="10"/>
                  </a:lnTo>
                  <a:lnTo>
                    <a:pt x="30" y="16"/>
                  </a:lnTo>
                  <a:lnTo>
                    <a:pt x="45" y="25"/>
                  </a:lnTo>
                  <a:lnTo>
                    <a:pt x="59" y="34"/>
                  </a:lnTo>
                  <a:lnTo>
                    <a:pt x="71" y="41"/>
                  </a:lnTo>
                  <a:lnTo>
                    <a:pt x="79" y="46"/>
                  </a:lnTo>
                  <a:lnTo>
                    <a:pt x="81" y="5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359" name="Freeform 235"/>
            <p:cNvSpPr>
              <a:spLocks/>
            </p:cNvSpPr>
            <p:nvPr/>
          </p:nvSpPr>
          <p:spPr bwMode="auto">
            <a:xfrm>
              <a:off x="71" y="663"/>
              <a:ext cx="32" cy="22"/>
            </a:xfrm>
            <a:custGeom>
              <a:avLst/>
              <a:gdLst>
                <a:gd name="T0" fmla="*/ 1 w 63"/>
                <a:gd name="T1" fmla="*/ 1 h 44"/>
                <a:gd name="T2" fmla="*/ 1 w 63"/>
                <a:gd name="T3" fmla="*/ 1 h 44"/>
                <a:gd name="T4" fmla="*/ 1 w 63"/>
                <a:gd name="T5" fmla="*/ 1 h 44"/>
                <a:gd name="T6" fmla="*/ 1 w 63"/>
                <a:gd name="T7" fmla="*/ 1 h 44"/>
                <a:gd name="T8" fmla="*/ 1 w 63"/>
                <a:gd name="T9" fmla="*/ 1 h 44"/>
                <a:gd name="T10" fmla="*/ 1 w 63"/>
                <a:gd name="T11" fmla="*/ 1 h 44"/>
                <a:gd name="T12" fmla="*/ 1 w 63"/>
                <a:gd name="T13" fmla="*/ 1 h 44"/>
                <a:gd name="T14" fmla="*/ 1 w 63"/>
                <a:gd name="T15" fmla="*/ 1 h 44"/>
                <a:gd name="T16" fmla="*/ 0 w 63"/>
                <a:gd name="T17" fmla="*/ 0 h 44"/>
                <a:gd name="T18" fmla="*/ 1 w 63"/>
                <a:gd name="T19" fmla="*/ 1 h 44"/>
                <a:gd name="T20" fmla="*/ 1 w 63"/>
                <a:gd name="T21" fmla="*/ 1 h 44"/>
                <a:gd name="T22" fmla="*/ 1 w 63"/>
                <a:gd name="T23" fmla="*/ 1 h 44"/>
                <a:gd name="T24" fmla="*/ 1 w 63"/>
                <a:gd name="T25" fmla="*/ 1 h 44"/>
                <a:gd name="T26" fmla="*/ 1 w 63"/>
                <a:gd name="T27" fmla="*/ 1 h 44"/>
                <a:gd name="T28" fmla="*/ 1 w 63"/>
                <a:gd name="T29" fmla="*/ 1 h 44"/>
                <a:gd name="T30" fmla="*/ 1 w 63"/>
                <a:gd name="T31" fmla="*/ 1 h 44"/>
                <a:gd name="T32" fmla="*/ 1 w 63"/>
                <a:gd name="T33" fmla="*/ 1 h 4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63" h="44">
                  <a:moveTo>
                    <a:pt x="63" y="44"/>
                  </a:moveTo>
                  <a:lnTo>
                    <a:pt x="60" y="44"/>
                  </a:lnTo>
                  <a:lnTo>
                    <a:pt x="54" y="43"/>
                  </a:lnTo>
                  <a:lnTo>
                    <a:pt x="45" y="39"/>
                  </a:lnTo>
                  <a:lnTo>
                    <a:pt x="34" y="33"/>
                  </a:lnTo>
                  <a:lnTo>
                    <a:pt x="24" y="26"/>
                  </a:lnTo>
                  <a:lnTo>
                    <a:pt x="14" y="18"/>
                  </a:lnTo>
                  <a:lnTo>
                    <a:pt x="6" y="9"/>
                  </a:lnTo>
                  <a:lnTo>
                    <a:pt x="0" y="0"/>
                  </a:lnTo>
                  <a:lnTo>
                    <a:pt x="7" y="6"/>
                  </a:lnTo>
                  <a:lnTo>
                    <a:pt x="16" y="11"/>
                  </a:lnTo>
                  <a:lnTo>
                    <a:pt x="27" y="18"/>
                  </a:lnTo>
                  <a:lnTo>
                    <a:pt x="38" y="25"/>
                  </a:lnTo>
                  <a:lnTo>
                    <a:pt x="48" y="31"/>
                  </a:lnTo>
                  <a:lnTo>
                    <a:pt x="56" y="37"/>
                  </a:lnTo>
                  <a:lnTo>
                    <a:pt x="62" y="41"/>
                  </a:lnTo>
                  <a:lnTo>
                    <a:pt x="63" y="4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360" name="Freeform 236"/>
            <p:cNvSpPr>
              <a:spLocks/>
            </p:cNvSpPr>
            <p:nvPr/>
          </p:nvSpPr>
          <p:spPr bwMode="auto">
            <a:xfrm>
              <a:off x="44" y="666"/>
              <a:ext cx="30" cy="19"/>
            </a:xfrm>
            <a:custGeom>
              <a:avLst/>
              <a:gdLst>
                <a:gd name="T0" fmla="*/ 1 w 59"/>
                <a:gd name="T1" fmla="*/ 0 h 39"/>
                <a:gd name="T2" fmla="*/ 1 w 59"/>
                <a:gd name="T3" fmla="*/ 0 h 39"/>
                <a:gd name="T4" fmla="*/ 1 w 59"/>
                <a:gd name="T5" fmla="*/ 0 h 39"/>
                <a:gd name="T6" fmla="*/ 1 w 59"/>
                <a:gd name="T7" fmla="*/ 0 h 39"/>
                <a:gd name="T8" fmla="*/ 1 w 59"/>
                <a:gd name="T9" fmla="*/ 0 h 39"/>
                <a:gd name="T10" fmla="*/ 1 w 59"/>
                <a:gd name="T11" fmla="*/ 0 h 39"/>
                <a:gd name="T12" fmla="*/ 1 w 59"/>
                <a:gd name="T13" fmla="*/ 0 h 39"/>
                <a:gd name="T14" fmla="*/ 1 w 59"/>
                <a:gd name="T15" fmla="*/ 0 h 39"/>
                <a:gd name="T16" fmla="*/ 0 w 59"/>
                <a:gd name="T17" fmla="*/ 0 h 39"/>
                <a:gd name="T18" fmla="*/ 1 w 59"/>
                <a:gd name="T19" fmla="*/ 0 h 39"/>
                <a:gd name="T20" fmla="*/ 1 w 59"/>
                <a:gd name="T21" fmla="*/ 0 h 39"/>
                <a:gd name="T22" fmla="*/ 1 w 59"/>
                <a:gd name="T23" fmla="*/ 0 h 39"/>
                <a:gd name="T24" fmla="*/ 1 w 59"/>
                <a:gd name="T25" fmla="*/ 0 h 39"/>
                <a:gd name="T26" fmla="*/ 1 w 59"/>
                <a:gd name="T27" fmla="*/ 0 h 39"/>
                <a:gd name="T28" fmla="*/ 1 w 59"/>
                <a:gd name="T29" fmla="*/ 0 h 39"/>
                <a:gd name="T30" fmla="*/ 1 w 59"/>
                <a:gd name="T31" fmla="*/ 0 h 39"/>
                <a:gd name="T32" fmla="*/ 1 w 59"/>
                <a:gd name="T33" fmla="*/ 0 h 3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9" h="39">
                  <a:moveTo>
                    <a:pt x="59" y="0"/>
                  </a:moveTo>
                  <a:lnTo>
                    <a:pt x="55" y="4"/>
                  </a:lnTo>
                  <a:lnTo>
                    <a:pt x="47" y="11"/>
                  </a:lnTo>
                  <a:lnTo>
                    <a:pt x="38" y="18"/>
                  </a:lnTo>
                  <a:lnTo>
                    <a:pt x="28" y="26"/>
                  </a:lnTo>
                  <a:lnTo>
                    <a:pt x="18" y="32"/>
                  </a:lnTo>
                  <a:lnTo>
                    <a:pt x="10" y="37"/>
                  </a:lnTo>
                  <a:lnTo>
                    <a:pt x="3" y="39"/>
                  </a:lnTo>
                  <a:lnTo>
                    <a:pt x="0" y="37"/>
                  </a:lnTo>
                  <a:lnTo>
                    <a:pt x="1" y="32"/>
                  </a:lnTo>
                  <a:lnTo>
                    <a:pt x="5" y="27"/>
                  </a:lnTo>
                  <a:lnTo>
                    <a:pt x="14" y="23"/>
                  </a:lnTo>
                  <a:lnTo>
                    <a:pt x="26" y="17"/>
                  </a:lnTo>
                  <a:lnTo>
                    <a:pt x="36" y="11"/>
                  </a:lnTo>
                  <a:lnTo>
                    <a:pt x="47" y="7"/>
                  </a:lnTo>
                  <a:lnTo>
                    <a:pt x="55" y="3"/>
                  </a:lnTo>
                  <a:lnTo>
                    <a:pt x="59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361" name="Freeform 237"/>
            <p:cNvSpPr>
              <a:spLocks/>
            </p:cNvSpPr>
            <p:nvPr/>
          </p:nvSpPr>
          <p:spPr bwMode="auto">
            <a:xfrm>
              <a:off x="113" y="689"/>
              <a:ext cx="24" cy="100"/>
            </a:xfrm>
            <a:custGeom>
              <a:avLst/>
              <a:gdLst>
                <a:gd name="T0" fmla="*/ 1 w 48"/>
                <a:gd name="T1" fmla="*/ 0 h 200"/>
                <a:gd name="T2" fmla="*/ 1 w 48"/>
                <a:gd name="T3" fmla="*/ 0 h 200"/>
                <a:gd name="T4" fmla="*/ 1 w 48"/>
                <a:gd name="T5" fmla="*/ 1 h 200"/>
                <a:gd name="T6" fmla="*/ 1 w 48"/>
                <a:gd name="T7" fmla="*/ 1 h 200"/>
                <a:gd name="T8" fmla="*/ 1 w 48"/>
                <a:gd name="T9" fmla="*/ 1 h 200"/>
                <a:gd name="T10" fmla="*/ 1 w 48"/>
                <a:gd name="T11" fmla="*/ 1 h 200"/>
                <a:gd name="T12" fmla="*/ 1 w 48"/>
                <a:gd name="T13" fmla="*/ 1 h 200"/>
                <a:gd name="T14" fmla="*/ 1 w 48"/>
                <a:gd name="T15" fmla="*/ 1 h 200"/>
                <a:gd name="T16" fmla="*/ 1 w 48"/>
                <a:gd name="T17" fmla="*/ 1 h 200"/>
                <a:gd name="T18" fmla="*/ 1 w 48"/>
                <a:gd name="T19" fmla="*/ 2 h 200"/>
                <a:gd name="T20" fmla="*/ 1 w 48"/>
                <a:gd name="T21" fmla="*/ 2 h 200"/>
                <a:gd name="T22" fmla="*/ 1 w 48"/>
                <a:gd name="T23" fmla="*/ 2 h 200"/>
                <a:gd name="T24" fmla="*/ 1 w 48"/>
                <a:gd name="T25" fmla="*/ 2 h 200"/>
                <a:gd name="T26" fmla="*/ 1 w 48"/>
                <a:gd name="T27" fmla="*/ 2 h 200"/>
                <a:gd name="T28" fmla="*/ 1 w 48"/>
                <a:gd name="T29" fmla="*/ 2 h 200"/>
                <a:gd name="T30" fmla="*/ 1 w 48"/>
                <a:gd name="T31" fmla="*/ 2 h 200"/>
                <a:gd name="T32" fmla="*/ 0 w 48"/>
                <a:gd name="T33" fmla="*/ 1 h 200"/>
                <a:gd name="T34" fmla="*/ 1 w 48"/>
                <a:gd name="T35" fmla="*/ 1 h 200"/>
                <a:gd name="T36" fmla="*/ 1 w 48"/>
                <a:gd name="T37" fmla="*/ 1 h 200"/>
                <a:gd name="T38" fmla="*/ 1 w 48"/>
                <a:gd name="T39" fmla="*/ 1 h 200"/>
                <a:gd name="T40" fmla="*/ 1 w 48"/>
                <a:gd name="T41" fmla="*/ 0 h 200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48" h="200">
                  <a:moveTo>
                    <a:pt x="43" y="0"/>
                  </a:moveTo>
                  <a:lnTo>
                    <a:pt x="45" y="0"/>
                  </a:lnTo>
                  <a:lnTo>
                    <a:pt x="47" y="1"/>
                  </a:lnTo>
                  <a:lnTo>
                    <a:pt x="48" y="3"/>
                  </a:lnTo>
                  <a:lnTo>
                    <a:pt x="48" y="4"/>
                  </a:lnTo>
                  <a:lnTo>
                    <a:pt x="29" y="29"/>
                  </a:lnTo>
                  <a:lnTo>
                    <a:pt x="16" y="55"/>
                  </a:lnTo>
                  <a:lnTo>
                    <a:pt x="10" y="83"/>
                  </a:lnTo>
                  <a:lnTo>
                    <a:pt x="8" y="109"/>
                  </a:lnTo>
                  <a:lnTo>
                    <a:pt x="10" y="136"/>
                  </a:lnTo>
                  <a:lnTo>
                    <a:pt x="14" y="160"/>
                  </a:lnTo>
                  <a:lnTo>
                    <a:pt x="19" y="182"/>
                  </a:lnTo>
                  <a:lnTo>
                    <a:pt x="24" y="200"/>
                  </a:lnTo>
                  <a:lnTo>
                    <a:pt x="14" y="188"/>
                  </a:lnTo>
                  <a:lnTo>
                    <a:pt x="5" y="167"/>
                  </a:lnTo>
                  <a:lnTo>
                    <a:pt x="1" y="138"/>
                  </a:lnTo>
                  <a:lnTo>
                    <a:pt x="0" y="107"/>
                  </a:lnTo>
                  <a:lnTo>
                    <a:pt x="3" y="75"/>
                  </a:lnTo>
                  <a:lnTo>
                    <a:pt x="11" y="44"/>
                  </a:lnTo>
                  <a:lnTo>
                    <a:pt x="24" y="18"/>
                  </a:lnTo>
                  <a:lnTo>
                    <a:pt x="43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362" name="Freeform 238"/>
            <p:cNvSpPr>
              <a:spLocks/>
            </p:cNvSpPr>
            <p:nvPr/>
          </p:nvSpPr>
          <p:spPr bwMode="auto">
            <a:xfrm>
              <a:off x="118" y="775"/>
              <a:ext cx="22" cy="13"/>
            </a:xfrm>
            <a:custGeom>
              <a:avLst/>
              <a:gdLst>
                <a:gd name="T0" fmla="*/ 0 w 44"/>
                <a:gd name="T1" fmla="*/ 0 h 25"/>
                <a:gd name="T2" fmla="*/ 1 w 44"/>
                <a:gd name="T3" fmla="*/ 1 h 25"/>
                <a:gd name="T4" fmla="*/ 1 w 44"/>
                <a:gd name="T5" fmla="*/ 1 h 25"/>
                <a:gd name="T6" fmla="*/ 1 w 44"/>
                <a:gd name="T7" fmla="*/ 1 h 25"/>
                <a:gd name="T8" fmla="*/ 1 w 44"/>
                <a:gd name="T9" fmla="*/ 1 h 25"/>
                <a:gd name="T10" fmla="*/ 1 w 44"/>
                <a:gd name="T11" fmla="*/ 1 h 25"/>
                <a:gd name="T12" fmla="*/ 1 w 44"/>
                <a:gd name="T13" fmla="*/ 1 h 25"/>
                <a:gd name="T14" fmla="*/ 1 w 44"/>
                <a:gd name="T15" fmla="*/ 1 h 25"/>
                <a:gd name="T16" fmla="*/ 1 w 44"/>
                <a:gd name="T17" fmla="*/ 1 h 25"/>
                <a:gd name="T18" fmla="*/ 1 w 44"/>
                <a:gd name="T19" fmla="*/ 1 h 25"/>
                <a:gd name="T20" fmla="*/ 1 w 44"/>
                <a:gd name="T21" fmla="*/ 1 h 25"/>
                <a:gd name="T22" fmla="*/ 1 w 44"/>
                <a:gd name="T23" fmla="*/ 1 h 25"/>
                <a:gd name="T24" fmla="*/ 1 w 44"/>
                <a:gd name="T25" fmla="*/ 1 h 25"/>
                <a:gd name="T26" fmla="*/ 1 w 44"/>
                <a:gd name="T27" fmla="*/ 1 h 25"/>
                <a:gd name="T28" fmla="*/ 1 w 44"/>
                <a:gd name="T29" fmla="*/ 1 h 25"/>
                <a:gd name="T30" fmla="*/ 1 w 44"/>
                <a:gd name="T31" fmla="*/ 1 h 25"/>
                <a:gd name="T32" fmla="*/ 0 w 44"/>
                <a:gd name="T33" fmla="*/ 0 h 2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4" h="25">
                  <a:moveTo>
                    <a:pt x="0" y="0"/>
                  </a:moveTo>
                  <a:lnTo>
                    <a:pt x="5" y="4"/>
                  </a:lnTo>
                  <a:lnTo>
                    <a:pt x="10" y="10"/>
                  </a:lnTo>
                  <a:lnTo>
                    <a:pt x="17" y="15"/>
                  </a:lnTo>
                  <a:lnTo>
                    <a:pt x="25" y="18"/>
                  </a:lnTo>
                  <a:lnTo>
                    <a:pt x="31" y="22"/>
                  </a:lnTo>
                  <a:lnTo>
                    <a:pt x="37" y="24"/>
                  </a:lnTo>
                  <a:lnTo>
                    <a:pt x="42" y="25"/>
                  </a:lnTo>
                  <a:lnTo>
                    <a:pt x="44" y="24"/>
                  </a:lnTo>
                  <a:lnTo>
                    <a:pt x="44" y="22"/>
                  </a:lnTo>
                  <a:lnTo>
                    <a:pt x="40" y="19"/>
                  </a:lnTo>
                  <a:lnTo>
                    <a:pt x="36" y="17"/>
                  </a:lnTo>
                  <a:lnTo>
                    <a:pt x="29" y="13"/>
                  </a:lnTo>
                  <a:lnTo>
                    <a:pt x="22" y="11"/>
                  </a:lnTo>
                  <a:lnTo>
                    <a:pt x="14" y="8"/>
                  </a:lnTo>
                  <a:lnTo>
                    <a:pt x="6" y="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363" name="Freeform 239"/>
            <p:cNvSpPr>
              <a:spLocks/>
            </p:cNvSpPr>
            <p:nvPr/>
          </p:nvSpPr>
          <p:spPr bwMode="auto">
            <a:xfrm>
              <a:off x="116" y="767"/>
              <a:ext cx="24" cy="14"/>
            </a:xfrm>
            <a:custGeom>
              <a:avLst/>
              <a:gdLst>
                <a:gd name="T0" fmla="*/ 1 w 47"/>
                <a:gd name="T1" fmla="*/ 0 h 29"/>
                <a:gd name="T2" fmla="*/ 1 w 47"/>
                <a:gd name="T3" fmla="*/ 0 h 29"/>
                <a:gd name="T4" fmla="*/ 1 w 47"/>
                <a:gd name="T5" fmla="*/ 0 h 29"/>
                <a:gd name="T6" fmla="*/ 1 w 47"/>
                <a:gd name="T7" fmla="*/ 0 h 29"/>
                <a:gd name="T8" fmla="*/ 1 w 47"/>
                <a:gd name="T9" fmla="*/ 0 h 29"/>
                <a:gd name="T10" fmla="*/ 1 w 47"/>
                <a:gd name="T11" fmla="*/ 0 h 29"/>
                <a:gd name="T12" fmla="*/ 1 w 47"/>
                <a:gd name="T13" fmla="*/ 0 h 29"/>
                <a:gd name="T14" fmla="*/ 1 w 47"/>
                <a:gd name="T15" fmla="*/ 0 h 29"/>
                <a:gd name="T16" fmla="*/ 0 w 47"/>
                <a:gd name="T17" fmla="*/ 0 h 29"/>
                <a:gd name="T18" fmla="*/ 1 w 47"/>
                <a:gd name="T19" fmla="*/ 0 h 29"/>
                <a:gd name="T20" fmla="*/ 1 w 47"/>
                <a:gd name="T21" fmla="*/ 0 h 29"/>
                <a:gd name="T22" fmla="*/ 1 w 47"/>
                <a:gd name="T23" fmla="*/ 0 h 29"/>
                <a:gd name="T24" fmla="*/ 1 w 47"/>
                <a:gd name="T25" fmla="*/ 0 h 29"/>
                <a:gd name="T26" fmla="*/ 1 w 47"/>
                <a:gd name="T27" fmla="*/ 0 h 29"/>
                <a:gd name="T28" fmla="*/ 1 w 47"/>
                <a:gd name="T29" fmla="*/ 0 h 29"/>
                <a:gd name="T30" fmla="*/ 1 w 47"/>
                <a:gd name="T31" fmla="*/ 0 h 29"/>
                <a:gd name="T32" fmla="*/ 1 w 47"/>
                <a:gd name="T33" fmla="*/ 0 h 2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7" h="29">
                  <a:moveTo>
                    <a:pt x="47" y="28"/>
                  </a:moveTo>
                  <a:lnTo>
                    <a:pt x="45" y="29"/>
                  </a:lnTo>
                  <a:lnTo>
                    <a:pt x="41" y="28"/>
                  </a:lnTo>
                  <a:lnTo>
                    <a:pt x="34" y="27"/>
                  </a:lnTo>
                  <a:lnTo>
                    <a:pt x="27" y="23"/>
                  </a:lnTo>
                  <a:lnTo>
                    <a:pt x="19" y="19"/>
                  </a:lnTo>
                  <a:lnTo>
                    <a:pt x="11" y="13"/>
                  </a:lnTo>
                  <a:lnTo>
                    <a:pt x="5" y="7"/>
                  </a:lnTo>
                  <a:lnTo>
                    <a:pt x="0" y="0"/>
                  </a:lnTo>
                  <a:lnTo>
                    <a:pt x="5" y="4"/>
                  </a:lnTo>
                  <a:lnTo>
                    <a:pt x="12" y="7"/>
                  </a:lnTo>
                  <a:lnTo>
                    <a:pt x="20" y="12"/>
                  </a:lnTo>
                  <a:lnTo>
                    <a:pt x="28" y="15"/>
                  </a:lnTo>
                  <a:lnTo>
                    <a:pt x="36" y="20"/>
                  </a:lnTo>
                  <a:lnTo>
                    <a:pt x="42" y="23"/>
                  </a:lnTo>
                  <a:lnTo>
                    <a:pt x="46" y="26"/>
                  </a:lnTo>
                  <a:lnTo>
                    <a:pt x="47" y="2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364" name="Freeform 240"/>
            <p:cNvSpPr>
              <a:spLocks/>
            </p:cNvSpPr>
            <p:nvPr/>
          </p:nvSpPr>
          <p:spPr bwMode="auto">
            <a:xfrm>
              <a:off x="114" y="747"/>
              <a:ext cx="31" cy="19"/>
            </a:xfrm>
            <a:custGeom>
              <a:avLst/>
              <a:gdLst>
                <a:gd name="T0" fmla="*/ 1 w 62"/>
                <a:gd name="T1" fmla="*/ 0 h 39"/>
                <a:gd name="T2" fmla="*/ 1 w 62"/>
                <a:gd name="T3" fmla="*/ 0 h 39"/>
                <a:gd name="T4" fmla="*/ 1 w 62"/>
                <a:gd name="T5" fmla="*/ 0 h 39"/>
                <a:gd name="T6" fmla="*/ 1 w 62"/>
                <a:gd name="T7" fmla="*/ 0 h 39"/>
                <a:gd name="T8" fmla="*/ 1 w 62"/>
                <a:gd name="T9" fmla="*/ 0 h 39"/>
                <a:gd name="T10" fmla="*/ 1 w 62"/>
                <a:gd name="T11" fmla="*/ 0 h 39"/>
                <a:gd name="T12" fmla="*/ 1 w 62"/>
                <a:gd name="T13" fmla="*/ 0 h 39"/>
                <a:gd name="T14" fmla="*/ 1 w 62"/>
                <a:gd name="T15" fmla="*/ 0 h 39"/>
                <a:gd name="T16" fmla="*/ 0 w 62"/>
                <a:gd name="T17" fmla="*/ 0 h 39"/>
                <a:gd name="T18" fmla="*/ 1 w 62"/>
                <a:gd name="T19" fmla="*/ 0 h 39"/>
                <a:gd name="T20" fmla="*/ 1 w 62"/>
                <a:gd name="T21" fmla="*/ 0 h 39"/>
                <a:gd name="T22" fmla="*/ 1 w 62"/>
                <a:gd name="T23" fmla="*/ 0 h 39"/>
                <a:gd name="T24" fmla="*/ 1 w 62"/>
                <a:gd name="T25" fmla="*/ 0 h 39"/>
                <a:gd name="T26" fmla="*/ 1 w 62"/>
                <a:gd name="T27" fmla="*/ 0 h 39"/>
                <a:gd name="T28" fmla="*/ 1 w 62"/>
                <a:gd name="T29" fmla="*/ 0 h 39"/>
                <a:gd name="T30" fmla="*/ 1 w 62"/>
                <a:gd name="T31" fmla="*/ 0 h 39"/>
                <a:gd name="T32" fmla="*/ 1 w 62"/>
                <a:gd name="T33" fmla="*/ 0 h 3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62" h="39">
                  <a:moveTo>
                    <a:pt x="62" y="38"/>
                  </a:moveTo>
                  <a:lnTo>
                    <a:pt x="59" y="39"/>
                  </a:lnTo>
                  <a:lnTo>
                    <a:pt x="52" y="38"/>
                  </a:lnTo>
                  <a:lnTo>
                    <a:pt x="44" y="35"/>
                  </a:lnTo>
                  <a:lnTo>
                    <a:pt x="33" y="29"/>
                  </a:lnTo>
                  <a:lnTo>
                    <a:pt x="23" y="23"/>
                  </a:lnTo>
                  <a:lnTo>
                    <a:pt x="13" y="16"/>
                  </a:lnTo>
                  <a:lnTo>
                    <a:pt x="5" y="8"/>
                  </a:lnTo>
                  <a:lnTo>
                    <a:pt x="0" y="0"/>
                  </a:lnTo>
                  <a:lnTo>
                    <a:pt x="5" y="3"/>
                  </a:lnTo>
                  <a:lnTo>
                    <a:pt x="13" y="8"/>
                  </a:lnTo>
                  <a:lnTo>
                    <a:pt x="24" y="14"/>
                  </a:lnTo>
                  <a:lnTo>
                    <a:pt x="35" y="20"/>
                  </a:lnTo>
                  <a:lnTo>
                    <a:pt x="46" y="25"/>
                  </a:lnTo>
                  <a:lnTo>
                    <a:pt x="55" y="31"/>
                  </a:lnTo>
                  <a:lnTo>
                    <a:pt x="61" y="35"/>
                  </a:lnTo>
                  <a:lnTo>
                    <a:pt x="62" y="3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365" name="Freeform 241"/>
            <p:cNvSpPr>
              <a:spLocks/>
            </p:cNvSpPr>
            <p:nvPr/>
          </p:nvSpPr>
          <p:spPr bwMode="auto">
            <a:xfrm>
              <a:off x="116" y="728"/>
              <a:ext cx="34" cy="22"/>
            </a:xfrm>
            <a:custGeom>
              <a:avLst/>
              <a:gdLst>
                <a:gd name="T0" fmla="*/ 1 w 68"/>
                <a:gd name="T1" fmla="*/ 1 h 44"/>
                <a:gd name="T2" fmla="*/ 1 w 68"/>
                <a:gd name="T3" fmla="*/ 1 h 44"/>
                <a:gd name="T4" fmla="*/ 1 w 68"/>
                <a:gd name="T5" fmla="*/ 1 h 44"/>
                <a:gd name="T6" fmla="*/ 1 w 68"/>
                <a:gd name="T7" fmla="*/ 1 h 44"/>
                <a:gd name="T8" fmla="*/ 1 w 68"/>
                <a:gd name="T9" fmla="*/ 1 h 44"/>
                <a:gd name="T10" fmla="*/ 1 w 68"/>
                <a:gd name="T11" fmla="*/ 1 h 44"/>
                <a:gd name="T12" fmla="*/ 1 w 68"/>
                <a:gd name="T13" fmla="*/ 1 h 44"/>
                <a:gd name="T14" fmla="*/ 1 w 68"/>
                <a:gd name="T15" fmla="*/ 1 h 44"/>
                <a:gd name="T16" fmla="*/ 0 w 68"/>
                <a:gd name="T17" fmla="*/ 0 h 44"/>
                <a:gd name="T18" fmla="*/ 1 w 68"/>
                <a:gd name="T19" fmla="*/ 1 h 44"/>
                <a:gd name="T20" fmla="*/ 1 w 68"/>
                <a:gd name="T21" fmla="*/ 1 h 44"/>
                <a:gd name="T22" fmla="*/ 1 w 68"/>
                <a:gd name="T23" fmla="*/ 1 h 44"/>
                <a:gd name="T24" fmla="*/ 1 w 68"/>
                <a:gd name="T25" fmla="*/ 1 h 44"/>
                <a:gd name="T26" fmla="*/ 1 w 68"/>
                <a:gd name="T27" fmla="*/ 1 h 44"/>
                <a:gd name="T28" fmla="*/ 1 w 68"/>
                <a:gd name="T29" fmla="*/ 1 h 44"/>
                <a:gd name="T30" fmla="*/ 1 w 68"/>
                <a:gd name="T31" fmla="*/ 1 h 44"/>
                <a:gd name="T32" fmla="*/ 1 w 68"/>
                <a:gd name="T33" fmla="*/ 1 h 4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68" h="44">
                  <a:moveTo>
                    <a:pt x="68" y="43"/>
                  </a:moveTo>
                  <a:lnTo>
                    <a:pt x="65" y="44"/>
                  </a:lnTo>
                  <a:lnTo>
                    <a:pt x="57" y="42"/>
                  </a:lnTo>
                  <a:lnTo>
                    <a:pt x="47" y="37"/>
                  </a:lnTo>
                  <a:lnTo>
                    <a:pt x="35" y="30"/>
                  </a:lnTo>
                  <a:lnTo>
                    <a:pt x="24" y="23"/>
                  </a:lnTo>
                  <a:lnTo>
                    <a:pt x="13" y="15"/>
                  </a:lnTo>
                  <a:lnTo>
                    <a:pt x="5" y="7"/>
                  </a:lnTo>
                  <a:lnTo>
                    <a:pt x="0" y="0"/>
                  </a:lnTo>
                  <a:lnTo>
                    <a:pt x="5" y="4"/>
                  </a:lnTo>
                  <a:lnTo>
                    <a:pt x="14" y="8"/>
                  </a:lnTo>
                  <a:lnTo>
                    <a:pt x="26" y="14"/>
                  </a:lnTo>
                  <a:lnTo>
                    <a:pt x="38" y="21"/>
                  </a:lnTo>
                  <a:lnTo>
                    <a:pt x="50" y="29"/>
                  </a:lnTo>
                  <a:lnTo>
                    <a:pt x="59" y="35"/>
                  </a:lnTo>
                  <a:lnTo>
                    <a:pt x="66" y="39"/>
                  </a:lnTo>
                  <a:lnTo>
                    <a:pt x="68" y="4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366" name="Freeform 242"/>
            <p:cNvSpPr>
              <a:spLocks/>
            </p:cNvSpPr>
            <p:nvPr/>
          </p:nvSpPr>
          <p:spPr bwMode="auto">
            <a:xfrm>
              <a:off x="119" y="716"/>
              <a:ext cx="27" cy="23"/>
            </a:xfrm>
            <a:custGeom>
              <a:avLst/>
              <a:gdLst>
                <a:gd name="T0" fmla="*/ 0 w 56"/>
                <a:gd name="T1" fmla="*/ 1 h 46"/>
                <a:gd name="T2" fmla="*/ 0 w 56"/>
                <a:gd name="T3" fmla="*/ 1 h 46"/>
                <a:gd name="T4" fmla="*/ 0 w 56"/>
                <a:gd name="T5" fmla="*/ 1 h 46"/>
                <a:gd name="T6" fmla="*/ 0 w 56"/>
                <a:gd name="T7" fmla="*/ 1 h 46"/>
                <a:gd name="T8" fmla="*/ 0 w 56"/>
                <a:gd name="T9" fmla="*/ 1 h 46"/>
                <a:gd name="T10" fmla="*/ 0 w 56"/>
                <a:gd name="T11" fmla="*/ 1 h 46"/>
                <a:gd name="T12" fmla="*/ 0 w 56"/>
                <a:gd name="T13" fmla="*/ 1 h 46"/>
                <a:gd name="T14" fmla="*/ 0 w 56"/>
                <a:gd name="T15" fmla="*/ 1 h 46"/>
                <a:gd name="T16" fmla="*/ 0 w 56"/>
                <a:gd name="T17" fmla="*/ 0 h 46"/>
                <a:gd name="T18" fmla="*/ 0 w 56"/>
                <a:gd name="T19" fmla="*/ 1 h 46"/>
                <a:gd name="T20" fmla="*/ 0 w 56"/>
                <a:gd name="T21" fmla="*/ 1 h 46"/>
                <a:gd name="T22" fmla="*/ 0 w 56"/>
                <a:gd name="T23" fmla="*/ 1 h 46"/>
                <a:gd name="T24" fmla="*/ 0 w 56"/>
                <a:gd name="T25" fmla="*/ 1 h 46"/>
                <a:gd name="T26" fmla="*/ 0 w 56"/>
                <a:gd name="T27" fmla="*/ 1 h 46"/>
                <a:gd name="T28" fmla="*/ 0 w 56"/>
                <a:gd name="T29" fmla="*/ 1 h 46"/>
                <a:gd name="T30" fmla="*/ 0 w 56"/>
                <a:gd name="T31" fmla="*/ 1 h 46"/>
                <a:gd name="T32" fmla="*/ 0 w 56"/>
                <a:gd name="T33" fmla="*/ 1 h 4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6" h="46">
                  <a:moveTo>
                    <a:pt x="56" y="46"/>
                  </a:moveTo>
                  <a:lnTo>
                    <a:pt x="52" y="46"/>
                  </a:lnTo>
                  <a:lnTo>
                    <a:pt x="46" y="43"/>
                  </a:lnTo>
                  <a:lnTo>
                    <a:pt x="37" y="37"/>
                  </a:lnTo>
                  <a:lnTo>
                    <a:pt x="28" y="30"/>
                  </a:lnTo>
                  <a:lnTo>
                    <a:pt x="18" y="22"/>
                  </a:lnTo>
                  <a:lnTo>
                    <a:pt x="9" y="14"/>
                  </a:lnTo>
                  <a:lnTo>
                    <a:pt x="3" y="6"/>
                  </a:lnTo>
                  <a:lnTo>
                    <a:pt x="0" y="0"/>
                  </a:lnTo>
                  <a:lnTo>
                    <a:pt x="6" y="3"/>
                  </a:lnTo>
                  <a:lnTo>
                    <a:pt x="14" y="9"/>
                  </a:lnTo>
                  <a:lnTo>
                    <a:pt x="23" y="16"/>
                  </a:lnTo>
                  <a:lnTo>
                    <a:pt x="34" y="23"/>
                  </a:lnTo>
                  <a:lnTo>
                    <a:pt x="43" y="31"/>
                  </a:lnTo>
                  <a:lnTo>
                    <a:pt x="51" y="37"/>
                  </a:lnTo>
                  <a:lnTo>
                    <a:pt x="56" y="43"/>
                  </a:lnTo>
                  <a:lnTo>
                    <a:pt x="56" y="4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367" name="Freeform 243"/>
            <p:cNvSpPr>
              <a:spLocks/>
            </p:cNvSpPr>
            <p:nvPr/>
          </p:nvSpPr>
          <p:spPr bwMode="auto">
            <a:xfrm>
              <a:off x="123" y="707"/>
              <a:ext cx="22" cy="19"/>
            </a:xfrm>
            <a:custGeom>
              <a:avLst/>
              <a:gdLst>
                <a:gd name="T0" fmla="*/ 0 w 45"/>
                <a:gd name="T1" fmla="*/ 0 h 39"/>
                <a:gd name="T2" fmla="*/ 0 w 45"/>
                <a:gd name="T3" fmla="*/ 0 h 39"/>
                <a:gd name="T4" fmla="*/ 0 w 45"/>
                <a:gd name="T5" fmla="*/ 0 h 39"/>
                <a:gd name="T6" fmla="*/ 0 w 45"/>
                <a:gd name="T7" fmla="*/ 0 h 39"/>
                <a:gd name="T8" fmla="*/ 0 w 45"/>
                <a:gd name="T9" fmla="*/ 0 h 39"/>
                <a:gd name="T10" fmla="*/ 0 w 45"/>
                <a:gd name="T11" fmla="*/ 0 h 39"/>
                <a:gd name="T12" fmla="*/ 0 w 45"/>
                <a:gd name="T13" fmla="*/ 0 h 39"/>
                <a:gd name="T14" fmla="*/ 0 w 45"/>
                <a:gd name="T15" fmla="*/ 0 h 39"/>
                <a:gd name="T16" fmla="*/ 0 w 45"/>
                <a:gd name="T17" fmla="*/ 0 h 39"/>
                <a:gd name="T18" fmla="*/ 0 w 45"/>
                <a:gd name="T19" fmla="*/ 0 h 39"/>
                <a:gd name="T20" fmla="*/ 0 w 45"/>
                <a:gd name="T21" fmla="*/ 0 h 39"/>
                <a:gd name="T22" fmla="*/ 0 w 45"/>
                <a:gd name="T23" fmla="*/ 0 h 39"/>
                <a:gd name="T24" fmla="*/ 0 w 45"/>
                <a:gd name="T25" fmla="*/ 0 h 39"/>
                <a:gd name="T26" fmla="*/ 0 w 45"/>
                <a:gd name="T27" fmla="*/ 0 h 39"/>
                <a:gd name="T28" fmla="*/ 0 w 45"/>
                <a:gd name="T29" fmla="*/ 0 h 39"/>
                <a:gd name="T30" fmla="*/ 0 w 45"/>
                <a:gd name="T31" fmla="*/ 0 h 39"/>
                <a:gd name="T32" fmla="*/ 0 w 45"/>
                <a:gd name="T33" fmla="*/ 0 h 3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5" h="39">
                  <a:moveTo>
                    <a:pt x="45" y="39"/>
                  </a:moveTo>
                  <a:lnTo>
                    <a:pt x="43" y="39"/>
                  </a:lnTo>
                  <a:lnTo>
                    <a:pt x="37" y="37"/>
                  </a:lnTo>
                  <a:lnTo>
                    <a:pt x="30" y="34"/>
                  </a:lnTo>
                  <a:lnTo>
                    <a:pt x="23" y="29"/>
                  </a:lnTo>
                  <a:lnTo>
                    <a:pt x="15" y="22"/>
                  </a:lnTo>
                  <a:lnTo>
                    <a:pt x="8" y="15"/>
                  </a:lnTo>
                  <a:lnTo>
                    <a:pt x="3" y="9"/>
                  </a:lnTo>
                  <a:lnTo>
                    <a:pt x="0" y="0"/>
                  </a:lnTo>
                  <a:lnTo>
                    <a:pt x="5" y="5"/>
                  </a:lnTo>
                  <a:lnTo>
                    <a:pt x="12" y="10"/>
                  </a:lnTo>
                  <a:lnTo>
                    <a:pt x="19" y="15"/>
                  </a:lnTo>
                  <a:lnTo>
                    <a:pt x="28" y="21"/>
                  </a:lnTo>
                  <a:lnTo>
                    <a:pt x="35" y="27"/>
                  </a:lnTo>
                  <a:lnTo>
                    <a:pt x="42" y="33"/>
                  </a:lnTo>
                  <a:lnTo>
                    <a:pt x="45" y="36"/>
                  </a:lnTo>
                  <a:lnTo>
                    <a:pt x="45" y="39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368" name="Freeform 244"/>
            <p:cNvSpPr>
              <a:spLocks/>
            </p:cNvSpPr>
            <p:nvPr/>
          </p:nvSpPr>
          <p:spPr bwMode="auto">
            <a:xfrm>
              <a:off x="129" y="698"/>
              <a:ext cx="16" cy="16"/>
            </a:xfrm>
            <a:custGeom>
              <a:avLst/>
              <a:gdLst>
                <a:gd name="T0" fmla="*/ 1 w 32"/>
                <a:gd name="T1" fmla="*/ 0 h 33"/>
                <a:gd name="T2" fmla="*/ 1 w 32"/>
                <a:gd name="T3" fmla="*/ 0 h 33"/>
                <a:gd name="T4" fmla="*/ 1 w 32"/>
                <a:gd name="T5" fmla="*/ 0 h 33"/>
                <a:gd name="T6" fmla="*/ 1 w 32"/>
                <a:gd name="T7" fmla="*/ 0 h 33"/>
                <a:gd name="T8" fmla="*/ 1 w 32"/>
                <a:gd name="T9" fmla="*/ 0 h 33"/>
                <a:gd name="T10" fmla="*/ 1 w 32"/>
                <a:gd name="T11" fmla="*/ 0 h 33"/>
                <a:gd name="T12" fmla="*/ 1 w 32"/>
                <a:gd name="T13" fmla="*/ 0 h 33"/>
                <a:gd name="T14" fmla="*/ 1 w 32"/>
                <a:gd name="T15" fmla="*/ 0 h 33"/>
                <a:gd name="T16" fmla="*/ 0 w 32"/>
                <a:gd name="T17" fmla="*/ 0 h 33"/>
                <a:gd name="T18" fmla="*/ 1 w 32"/>
                <a:gd name="T19" fmla="*/ 0 h 33"/>
                <a:gd name="T20" fmla="*/ 1 w 32"/>
                <a:gd name="T21" fmla="*/ 0 h 33"/>
                <a:gd name="T22" fmla="*/ 1 w 32"/>
                <a:gd name="T23" fmla="*/ 0 h 33"/>
                <a:gd name="T24" fmla="*/ 1 w 32"/>
                <a:gd name="T25" fmla="*/ 0 h 3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2" h="33">
                  <a:moveTo>
                    <a:pt x="32" y="33"/>
                  </a:moveTo>
                  <a:lnTo>
                    <a:pt x="30" y="33"/>
                  </a:lnTo>
                  <a:lnTo>
                    <a:pt x="25" y="31"/>
                  </a:lnTo>
                  <a:lnTo>
                    <a:pt x="20" y="27"/>
                  </a:lnTo>
                  <a:lnTo>
                    <a:pt x="14" y="21"/>
                  </a:lnTo>
                  <a:lnTo>
                    <a:pt x="8" y="15"/>
                  </a:lnTo>
                  <a:lnTo>
                    <a:pt x="3" y="9"/>
                  </a:lnTo>
                  <a:lnTo>
                    <a:pt x="1" y="3"/>
                  </a:lnTo>
                  <a:lnTo>
                    <a:pt x="0" y="0"/>
                  </a:lnTo>
                  <a:lnTo>
                    <a:pt x="8" y="7"/>
                  </a:lnTo>
                  <a:lnTo>
                    <a:pt x="18" y="17"/>
                  </a:lnTo>
                  <a:lnTo>
                    <a:pt x="28" y="27"/>
                  </a:lnTo>
                  <a:lnTo>
                    <a:pt x="32" y="3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369" name="Freeform 245"/>
            <p:cNvSpPr>
              <a:spLocks/>
            </p:cNvSpPr>
            <p:nvPr/>
          </p:nvSpPr>
          <p:spPr bwMode="auto">
            <a:xfrm>
              <a:off x="133" y="692"/>
              <a:ext cx="10" cy="11"/>
            </a:xfrm>
            <a:custGeom>
              <a:avLst/>
              <a:gdLst>
                <a:gd name="T0" fmla="*/ 1 w 20"/>
                <a:gd name="T1" fmla="*/ 1 h 22"/>
                <a:gd name="T2" fmla="*/ 1 w 20"/>
                <a:gd name="T3" fmla="*/ 1 h 22"/>
                <a:gd name="T4" fmla="*/ 1 w 20"/>
                <a:gd name="T5" fmla="*/ 1 h 22"/>
                <a:gd name="T6" fmla="*/ 0 w 20"/>
                <a:gd name="T7" fmla="*/ 1 h 22"/>
                <a:gd name="T8" fmla="*/ 0 w 20"/>
                <a:gd name="T9" fmla="*/ 0 h 22"/>
                <a:gd name="T10" fmla="*/ 1 w 20"/>
                <a:gd name="T11" fmla="*/ 1 h 22"/>
                <a:gd name="T12" fmla="*/ 1 w 20"/>
                <a:gd name="T13" fmla="*/ 1 h 22"/>
                <a:gd name="T14" fmla="*/ 1 w 20"/>
                <a:gd name="T15" fmla="*/ 1 h 22"/>
                <a:gd name="T16" fmla="*/ 1 w 20"/>
                <a:gd name="T17" fmla="*/ 1 h 2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0" h="22">
                  <a:moveTo>
                    <a:pt x="20" y="22"/>
                  </a:moveTo>
                  <a:lnTo>
                    <a:pt x="14" y="21"/>
                  </a:lnTo>
                  <a:lnTo>
                    <a:pt x="7" y="17"/>
                  </a:lnTo>
                  <a:lnTo>
                    <a:pt x="0" y="9"/>
                  </a:lnTo>
                  <a:lnTo>
                    <a:pt x="0" y="0"/>
                  </a:lnTo>
                  <a:lnTo>
                    <a:pt x="5" y="9"/>
                  </a:lnTo>
                  <a:lnTo>
                    <a:pt x="14" y="14"/>
                  </a:lnTo>
                  <a:lnTo>
                    <a:pt x="20" y="19"/>
                  </a:lnTo>
                  <a:lnTo>
                    <a:pt x="20" y="2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370" name="Freeform 246"/>
            <p:cNvSpPr>
              <a:spLocks/>
            </p:cNvSpPr>
            <p:nvPr/>
          </p:nvSpPr>
          <p:spPr bwMode="auto">
            <a:xfrm>
              <a:off x="122" y="783"/>
              <a:ext cx="14" cy="13"/>
            </a:xfrm>
            <a:custGeom>
              <a:avLst/>
              <a:gdLst>
                <a:gd name="T0" fmla="*/ 0 w 28"/>
                <a:gd name="T1" fmla="*/ 0 h 25"/>
                <a:gd name="T2" fmla="*/ 1 w 28"/>
                <a:gd name="T3" fmla="*/ 1 h 25"/>
                <a:gd name="T4" fmla="*/ 1 w 28"/>
                <a:gd name="T5" fmla="*/ 1 h 25"/>
                <a:gd name="T6" fmla="*/ 1 w 28"/>
                <a:gd name="T7" fmla="*/ 1 h 25"/>
                <a:gd name="T8" fmla="*/ 1 w 28"/>
                <a:gd name="T9" fmla="*/ 1 h 25"/>
                <a:gd name="T10" fmla="*/ 1 w 28"/>
                <a:gd name="T11" fmla="*/ 1 h 25"/>
                <a:gd name="T12" fmla="*/ 1 w 28"/>
                <a:gd name="T13" fmla="*/ 1 h 25"/>
                <a:gd name="T14" fmla="*/ 1 w 28"/>
                <a:gd name="T15" fmla="*/ 1 h 25"/>
                <a:gd name="T16" fmla="*/ 0 w 28"/>
                <a:gd name="T17" fmla="*/ 0 h 2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8" h="25">
                  <a:moveTo>
                    <a:pt x="0" y="0"/>
                  </a:moveTo>
                  <a:lnTo>
                    <a:pt x="7" y="3"/>
                  </a:lnTo>
                  <a:lnTo>
                    <a:pt x="17" y="10"/>
                  </a:lnTo>
                  <a:lnTo>
                    <a:pt x="27" y="18"/>
                  </a:lnTo>
                  <a:lnTo>
                    <a:pt x="28" y="25"/>
                  </a:lnTo>
                  <a:lnTo>
                    <a:pt x="22" y="24"/>
                  </a:lnTo>
                  <a:lnTo>
                    <a:pt x="14" y="17"/>
                  </a:lnTo>
                  <a:lnTo>
                    <a:pt x="6" y="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371" name="Freeform 247"/>
            <p:cNvSpPr>
              <a:spLocks/>
            </p:cNvSpPr>
            <p:nvPr/>
          </p:nvSpPr>
          <p:spPr bwMode="auto">
            <a:xfrm>
              <a:off x="115" y="783"/>
              <a:ext cx="6" cy="15"/>
            </a:xfrm>
            <a:custGeom>
              <a:avLst/>
              <a:gdLst>
                <a:gd name="T0" fmla="*/ 0 w 14"/>
                <a:gd name="T1" fmla="*/ 0 h 30"/>
                <a:gd name="T2" fmla="*/ 0 w 14"/>
                <a:gd name="T3" fmla="*/ 1 h 30"/>
                <a:gd name="T4" fmla="*/ 0 w 14"/>
                <a:gd name="T5" fmla="*/ 1 h 30"/>
                <a:gd name="T6" fmla="*/ 0 w 14"/>
                <a:gd name="T7" fmla="*/ 1 h 30"/>
                <a:gd name="T8" fmla="*/ 0 w 14"/>
                <a:gd name="T9" fmla="*/ 1 h 30"/>
                <a:gd name="T10" fmla="*/ 0 w 14"/>
                <a:gd name="T11" fmla="*/ 1 h 30"/>
                <a:gd name="T12" fmla="*/ 0 w 14"/>
                <a:gd name="T13" fmla="*/ 1 h 30"/>
                <a:gd name="T14" fmla="*/ 0 w 14"/>
                <a:gd name="T15" fmla="*/ 1 h 30"/>
                <a:gd name="T16" fmla="*/ 0 w 14"/>
                <a:gd name="T17" fmla="*/ 0 h 3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4" h="30">
                  <a:moveTo>
                    <a:pt x="14" y="0"/>
                  </a:moveTo>
                  <a:lnTo>
                    <a:pt x="11" y="5"/>
                  </a:lnTo>
                  <a:lnTo>
                    <a:pt x="5" y="15"/>
                  </a:lnTo>
                  <a:lnTo>
                    <a:pt x="0" y="24"/>
                  </a:lnTo>
                  <a:lnTo>
                    <a:pt x="1" y="30"/>
                  </a:lnTo>
                  <a:lnTo>
                    <a:pt x="6" y="27"/>
                  </a:lnTo>
                  <a:lnTo>
                    <a:pt x="9" y="19"/>
                  </a:lnTo>
                  <a:lnTo>
                    <a:pt x="13" y="8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372" name="Freeform 248"/>
            <p:cNvSpPr>
              <a:spLocks/>
            </p:cNvSpPr>
            <p:nvPr/>
          </p:nvSpPr>
          <p:spPr bwMode="auto">
            <a:xfrm>
              <a:off x="123" y="786"/>
              <a:ext cx="4" cy="17"/>
            </a:xfrm>
            <a:custGeom>
              <a:avLst/>
              <a:gdLst>
                <a:gd name="T0" fmla="*/ 0 w 9"/>
                <a:gd name="T1" fmla="*/ 0 h 33"/>
                <a:gd name="T2" fmla="*/ 0 w 9"/>
                <a:gd name="T3" fmla="*/ 1 h 33"/>
                <a:gd name="T4" fmla="*/ 0 w 9"/>
                <a:gd name="T5" fmla="*/ 1 h 33"/>
                <a:gd name="T6" fmla="*/ 0 w 9"/>
                <a:gd name="T7" fmla="*/ 1 h 33"/>
                <a:gd name="T8" fmla="*/ 0 w 9"/>
                <a:gd name="T9" fmla="*/ 1 h 33"/>
                <a:gd name="T10" fmla="*/ 0 w 9"/>
                <a:gd name="T11" fmla="*/ 1 h 33"/>
                <a:gd name="T12" fmla="*/ 0 w 9"/>
                <a:gd name="T13" fmla="*/ 1 h 33"/>
                <a:gd name="T14" fmla="*/ 0 w 9"/>
                <a:gd name="T15" fmla="*/ 1 h 33"/>
                <a:gd name="T16" fmla="*/ 0 w 9"/>
                <a:gd name="T17" fmla="*/ 0 h 3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9" h="33">
                  <a:moveTo>
                    <a:pt x="0" y="0"/>
                  </a:moveTo>
                  <a:lnTo>
                    <a:pt x="0" y="5"/>
                  </a:lnTo>
                  <a:lnTo>
                    <a:pt x="0" y="17"/>
                  </a:lnTo>
                  <a:lnTo>
                    <a:pt x="2" y="28"/>
                  </a:lnTo>
                  <a:lnTo>
                    <a:pt x="5" y="33"/>
                  </a:lnTo>
                  <a:lnTo>
                    <a:pt x="9" y="28"/>
                  </a:lnTo>
                  <a:lnTo>
                    <a:pt x="6" y="18"/>
                  </a:lnTo>
                  <a:lnTo>
                    <a:pt x="3" y="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373" name="Freeform 249"/>
            <p:cNvSpPr>
              <a:spLocks/>
            </p:cNvSpPr>
            <p:nvPr/>
          </p:nvSpPr>
          <p:spPr bwMode="auto">
            <a:xfrm>
              <a:off x="107" y="778"/>
              <a:ext cx="12" cy="15"/>
            </a:xfrm>
            <a:custGeom>
              <a:avLst/>
              <a:gdLst>
                <a:gd name="T0" fmla="*/ 0 w 25"/>
                <a:gd name="T1" fmla="*/ 0 h 30"/>
                <a:gd name="T2" fmla="*/ 0 w 25"/>
                <a:gd name="T3" fmla="*/ 1 h 30"/>
                <a:gd name="T4" fmla="*/ 0 w 25"/>
                <a:gd name="T5" fmla="*/ 1 h 30"/>
                <a:gd name="T6" fmla="*/ 0 w 25"/>
                <a:gd name="T7" fmla="*/ 1 h 30"/>
                <a:gd name="T8" fmla="*/ 0 w 25"/>
                <a:gd name="T9" fmla="*/ 1 h 30"/>
                <a:gd name="T10" fmla="*/ 0 w 25"/>
                <a:gd name="T11" fmla="*/ 1 h 30"/>
                <a:gd name="T12" fmla="*/ 0 w 25"/>
                <a:gd name="T13" fmla="*/ 1 h 30"/>
                <a:gd name="T14" fmla="*/ 0 w 25"/>
                <a:gd name="T15" fmla="*/ 1 h 30"/>
                <a:gd name="T16" fmla="*/ 0 w 25"/>
                <a:gd name="T17" fmla="*/ 0 h 3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5" h="30">
                  <a:moveTo>
                    <a:pt x="25" y="0"/>
                  </a:moveTo>
                  <a:lnTo>
                    <a:pt x="20" y="9"/>
                  </a:lnTo>
                  <a:lnTo>
                    <a:pt x="13" y="21"/>
                  </a:lnTo>
                  <a:lnTo>
                    <a:pt x="6" y="29"/>
                  </a:lnTo>
                  <a:lnTo>
                    <a:pt x="0" y="30"/>
                  </a:lnTo>
                  <a:lnTo>
                    <a:pt x="1" y="24"/>
                  </a:lnTo>
                  <a:lnTo>
                    <a:pt x="9" y="15"/>
                  </a:lnTo>
                  <a:lnTo>
                    <a:pt x="18" y="6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374" name="Freeform 250"/>
            <p:cNvSpPr>
              <a:spLocks/>
            </p:cNvSpPr>
            <p:nvPr/>
          </p:nvSpPr>
          <p:spPr bwMode="auto">
            <a:xfrm>
              <a:off x="108" y="695"/>
              <a:ext cx="22" cy="4"/>
            </a:xfrm>
            <a:custGeom>
              <a:avLst/>
              <a:gdLst>
                <a:gd name="T0" fmla="*/ 1 w 43"/>
                <a:gd name="T1" fmla="*/ 0 h 9"/>
                <a:gd name="T2" fmla="*/ 1 w 43"/>
                <a:gd name="T3" fmla="*/ 0 h 9"/>
                <a:gd name="T4" fmla="*/ 1 w 43"/>
                <a:gd name="T5" fmla="*/ 0 h 9"/>
                <a:gd name="T6" fmla="*/ 1 w 43"/>
                <a:gd name="T7" fmla="*/ 0 h 9"/>
                <a:gd name="T8" fmla="*/ 1 w 43"/>
                <a:gd name="T9" fmla="*/ 0 h 9"/>
                <a:gd name="T10" fmla="*/ 1 w 43"/>
                <a:gd name="T11" fmla="*/ 0 h 9"/>
                <a:gd name="T12" fmla="*/ 1 w 43"/>
                <a:gd name="T13" fmla="*/ 0 h 9"/>
                <a:gd name="T14" fmla="*/ 1 w 43"/>
                <a:gd name="T15" fmla="*/ 0 h 9"/>
                <a:gd name="T16" fmla="*/ 0 w 43"/>
                <a:gd name="T17" fmla="*/ 0 h 9"/>
                <a:gd name="T18" fmla="*/ 1 w 43"/>
                <a:gd name="T19" fmla="*/ 0 h 9"/>
                <a:gd name="T20" fmla="*/ 1 w 43"/>
                <a:gd name="T21" fmla="*/ 0 h 9"/>
                <a:gd name="T22" fmla="*/ 1 w 43"/>
                <a:gd name="T23" fmla="*/ 0 h 9"/>
                <a:gd name="T24" fmla="*/ 1 w 43"/>
                <a:gd name="T25" fmla="*/ 0 h 9"/>
                <a:gd name="T26" fmla="*/ 1 w 43"/>
                <a:gd name="T27" fmla="*/ 0 h 9"/>
                <a:gd name="T28" fmla="*/ 1 w 43"/>
                <a:gd name="T29" fmla="*/ 0 h 9"/>
                <a:gd name="T30" fmla="*/ 1 w 43"/>
                <a:gd name="T31" fmla="*/ 0 h 9"/>
                <a:gd name="T32" fmla="*/ 1 w 43"/>
                <a:gd name="T33" fmla="*/ 0 h 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3" h="9">
                  <a:moveTo>
                    <a:pt x="43" y="8"/>
                  </a:moveTo>
                  <a:lnTo>
                    <a:pt x="39" y="8"/>
                  </a:lnTo>
                  <a:lnTo>
                    <a:pt x="32" y="9"/>
                  </a:lnTo>
                  <a:lnTo>
                    <a:pt x="25" y="9"/>
                  </a:lnTo>
                  <a:lnTo>
                    <a:pt x="18" y="9"/>
                  </a:lnTo>
                  <a:lnTo>
                    <a:pt x="11" y="9"/>
                  </a:lnTo>
                  <a:lnTo>
                    <a:pt x="5" y="8"/>
                  </a:lnTo>
                  <a:lnTo>
                    <a:pt x="2" y="6"/>
                  </a:lnTo>
                  <a:lnTo>
                    <a:pt x="0" y="4"/>
                  </a:lnTo>
                  <a:lnTo>
                    <a:pt x="1" y="1"/>
                  </a:lnTo>
                  <a:lnTo>
                    <a:pt x="4" y="0"/>
                  </a:lnTo>
                  <a:lnTo>
                    <a:pt x="10" y="0"/>
                  </a:lnTo>
                  <a:lnTo>
                    <a:pt x="17" y="3"/>
                  </a:lnTo>
                  <a:lnTo>
                    <a:pt x="24" y="4"/>
                  </a:lnTo>
                  <a:lnTo>
                    <a:pt x="32" y="6"/>
                  </a:lnTo>
                  <a:lnTo>
                    <a:pt x="38" y="7"/>
                  </a:lnTo>
                  <a:lnTo>
                    <a:pt x="43" y="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375" name="Freeform 251"/>
            <p:cNvSpPr>
              <a:spLocks/>
            </p:cNvSpPr>
            <p:nvPr/>
          </p:nvSpPr>
          <p:spPr bwMode="auto">
            <a:xfrm>
              <a:off x="112" y="686"/>
              <a:ext cx="21" cy="7"/>
            </a:xfrm>
            <a:custGeom>
              <a:avLst/>
              <a:gdLst>
                <a:gd name="T0" fmla="*/ 0 w 43"/>
                <a:gd name="T1" fmla="*/ 0 h 15"/>
                <a:gd name="T2" fmla="*/ 0 w 43"/>
                <a:gd name="T3" fmla="*/ 0 h 15"/>
                <a:gd name="T4" fmla="*/ 0 w 43"/>
                <a:gd name="T5" fmla="*/ 0 h 15"/>
                <a:gd name="T6" fmla="*/ 0 w 43"/>
                <a:gd name="T7" fmla="*/ 0 h 15"/>
                <a:gd name="T8" fmla="*/ 0 w 43"/>
                <a:gd name="T9" fmla="*/ 0 h 15"/>
                <a:gd name="T10" fmla="*/ 0 w 43"/>
                <a:gd name="T11" fmla="*/ 0 h 15"/>
                <a:gd name="T12" fmla="*/ 0 w 43"/>
                <a:gd name="T13" fmla="*/ 0 h 15"/>
                <a:gd name="T14" fmla="*/ 0 w 43"/>
                <a:gd name="T15" fmla="*/ 0 h 15"/>
                <a:gd name="T16" fmla="*/ 0 w 43"/>
                <a:gd name="T17" fmla="*/ 0 h 15"/>
                <a:gd name="T18" fmla="*/ 0 w 43"/>
                <a:gd name="T19" fmla="*/ 0 h 15"/>
                <a:gd name="T20" fmla="*/ 0 w 43"/>
                <a:gd name="T21" fmla="*/ 0 h 15"/>
                <a:gd name="T22" fmla="*/ 0 w 43"/>
                <a:gd name="T23" fmla="*/ 0 h 15"/>
                <a:gd name="T24" fmla="*/ 0 w 43"/>
                <a:gd name="T25" fmla="*/ 0 h 15"/>
                <a:gd name="T26" fmla="*/ 0 w 43"/>
                <a:gd name="T27" fmla="*/ 0 h 15"/>
                <a:gd name="T28" fmla="*/ 0 w 43"/>
                <a:gd name="T29" fmla="*/ 0 h 15"/>
                <a:gd name="T30" fmla="*/ 0 w 43"/>
                <a:gd name="T31" fmla="*/ 0 h 15"/>
                <a:gd name="T32" fmla="*/ 0 w 43"/>
                <a:gd name="T33" fmla="*/ 0 h 1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3" h="15">
                  <a:moveTo>
                    <a:pt x="43" y="15"/>
                  </a:moveTo>
                  <a:lnTo>
                    <a:pt x="38" y="15"/>
                  </a:lnTo>
                  <a:lnTo>
                    <a:pt x="33" y="14"/>
                  </a:lnTo>
                  <a:lnTo>
                    <a:pt x="26" y="13"/>
                  </a:lnTo>
                  <a:lnTo>
                    <a:pt x="19" y="11"/>
                  </a:lnTo>
                  <a:lnTo>
                    <a:pt x="12" y="10"/>
                  </a:lnTo>
                  <a:lnTo>
                    <a:pt x="6" y="8"/>
                  </a:lnTo>
                  <a:lnTo>
                    <a:pt x="3" y="5"/>
                  </a:lnTo>
                  <a:lnTo>
                    <a:pt x="0" y="2"/>
                  </a:lnTo>
                  <a:lnTo>
                    <a:pt x="2" y="0"/>
                  </a:lnTo>
                  <a:lnTo>
                    <a:pt x="6" y="0"/>
                  </a:lnTo>
                  <a:lnTo>
                    <a:pt x="12" y="1"/>
                  </a:lnTo>
                  <a:lnTo>
                    <a:pt x="19" y="5"/>
                  </a:lnTo>
                  <a:lnTo>
                    <a:pt x="27" y="8"/>
                  </a:lnTo>
                  <a:lnTo>
                    <a:pt x="34" y="10"/>
                  </a:lnTo>
                  <a:lnTo>
                    <a:pt x="40" y="14"/>
                  </a:lnTo>
                  <a:lnTo>
                    <a:pt x="43" y="1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376" name="Freeform 252"/>
            <p:cNvSpPr>
              <a:spLocks/>
            </p:cNvSpPr>
            <p:nvPr/>
          </p:nvSpPr>
          <p:spPr bwMode="auto">
            <a:xfrm>
              <a:off x="102" y="706"/>
              <a:ext cx="21" cy="4"/>
            </a:xfrm>
            <a:custGeom>
              <a:avLst/>
              <a:gdLst>
                <a:gd name="T0" fmla="*/ 1 w 40"/>
                <a:gd name="T1" fmla="*/ 0 h 9"/>
                <a:gd name="T2" fmla="*/ 1 w 40"/>
                <a:gd name="T3" fmla="*/ 0 h 9"/>
                <a:gd name="T4" fmla="*/ 1 w 40"/>
                <a:gd name="T5" fmla="*/ 0 h 9"/>
                <a:gd name="T6" fmla="*/ 1 w 40"/>
                <a:gd name="T7" fmla="*/ 0 h 9"/>
                <a:gd name="T8" fmla="*/ 1 w 40"/>
                <a:gd name="T9" fmla="*/ 0 h 9"/>
                <a:gd name="T10" fmla="*/ 1 w 40"/>
                <a:gd name="T11" fmla="*/ 0 h 9"/>
                <a:gd name="T12" fmla="*/ 1 w 40"/>
                <a:gd name="T13" fmla="*/ 0 h 9"/>
                <a:gd name="T14" fmla="*/ 1 w 40"/>
                <a:gd name="T15" fmla="*/ 0 h 9"/>
                <a:gd name="T16" fmla="*/ 0 w 40"/>
                <a:gd name="T17" fmla="*/ 0 h 9"/>
                <a:gd name="T18" fmla="*/ 0 w 40"/>
                <a:gd name="T19" fmla="*/ 0 h 9"/>
                <a:gd name="T20" fmla="*/ 1 w 40"/>
                <a:gd name="T21" fmla="*/ 0 h 9"/>
                <a:gd name="T22" fmla="*/ 1 w 40"/>
                <a:gd name="T23" fmla="*/ 0 h 9"/>
                <a:gd name="T24" fmla="*/ 1 w 40"/>
                <a:gd name="T25" fmla="*/ 0 h 9"/>
                <a:gd name="T26" fmla="*/ 1 w 40"/>
                <a:gd name="T27" fmla="*/ 0 h 9"/>
                <a:gd name="T28" fmla="*/ 1 w 40"/>
                <a:gd name="T29" fmla="*/ 0 h 9"/>
                <a:gd name="T30" fmla="*/ 1 w 40"/>
                <a:gd name="T31" fmla="*/ 0 h 9"/>
                <a:gd name="T32" fmla="*/ 1 w 40"/>
                <a:gd name="T33" fmla="*/ 0 h 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0" h="9">
                  <a:moveTo>
                    <a:pt x="40" y="4"/>
                  </a:moveTo>
                  <a:lnTo>
                    <a:pt x="39" y="6"/>
                  </a:lnTo>
                  <a:lnTo>
                    <a:pt x="35" y="7"/>
                  </a:lnTo>
                  <a:lnTo>
                    <a:pt x="29" y="8"/>
                  </a:lnTo>
                  <a:lnTo>
                    <a:pt x="22" y="9"/>
                  </a:lnTo>
                  <a:lnTo>
                    <a:pt x="14" y="9"/>
                  </a:lnTo>
                  <a:lnTo>
                    <a:pt x="8" y="8"/>
                  </a:lnTo>
                  <a:lnTo>
                    <a:pt x="2" y="7"/>
                  </a:lnTo>
                  <a:lnTo>
                    <a:pt x="0" y="4"/>
                  </a:lnTo>
                  <a:lnTo>
                    <a:pt x="0" y="1"/>
                  </a:lnTo>
                  <a:lnTo>
                    <a:pt x="2" y="0"/>
                  </a:lnTo>
                  <a:lnTo>
                    <a:pt x="8" y="0"/>
                  </a:lnTo>
                  <a:lnTo>
                    <a:pt x="14" y="1"/>
                  </a:lnTo>
                  <a:lnTo>
                    <a:pt x="21" y="2"/>
                  </a:lnTo>
                  <a:lnTo>
                    <a:pt x="29" y="2"/>
                  </a:lnTo>
                  <a:lnTo>
                    <a:pt x="35" y="4"/>
                  </a:lnTo>
                  <a:lnTo>
                    <a:pt x="40" y="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377" name="Freeform 253"/>
            <p:cNvSpPr>
              <a:spLocks/>
            </p:cNvSpPr>
            <p:nvPr/>
          </p:nvSpPr>
          <p:spPr bwMode="auto">
            <a:xfrm>
              <a:off x="97" y="715"/>
              <a:ext cx="23" cy="8"/>
            </a:xfrm>
            <a:custGeom>
              <a:avLst/>
              <a:gdLst>
                <a:gd name="T0" fmla="*/ 0 w 48"/>
                <a:gd name="T1" fmla="*/ 0 h 15"/>
                <a:gd name="T2" fmla="*/ 0 w 48"/>
                <a:gd name="T3" fmla="*/ 1 h 15"/>
                <a:gd name="T4" fmla="*/ 0 w 48"/>
                <a:gd name="T5" fmla="*/ 1 h 15"/>
                <a:gd name="T6" fmla="*/ 0 w 48"/>
                <a:gd name="T7" fmla="*/ 1 h 15"/>
                <a:gd name="T8" fmla="*/ 0 w 48"/>
                <a:gd name="T9" fmla="*/ 1 h 15"/>
                <a:gd name="T10" fmla="*/ 0 w 48"/>
                <a:gd name="T11" fmla="*/ 1 h 15"/>
                <a:gd name="T12" fmla="*/ 0 w 48"/>
                <a:gd name="T13" fmla="*/ 1 h 15"/>
                <a:gd name="T14" fmla="*/ 0 w 48"/>
                <a:gd name="T15" fmla="*/ 1 h 15"/>
                <a:gd name="T16" fmla="*/ 0 w 48"/>
                <a:gd name="T17" fmla="*/ 1 h 15"/>
                <a:gd name="T18" fmla="*/ 0 w 48"/>
                <a:gd name="T19" fmla="*/ 1 h 15"/>
                <a:gd name="T20" fmla="*/ 0 w 48"/>
                <a:gd name="T21" fmla="*/ 1 h 15"/>
                <a:gd name="T22" fmla="*/ 0 w 48"/>
                <a:gd name="T23" fmla="*/ 1 h 15"/>
                <a:gd name="T24" fmla="*/ 0 w 48"/>
                <a:gd name="T25" fmla="*/ 1 h 15"/>
                <a:gd name="T26" fmla="*/ 0 w 48"/>
                <a:gd name="T27" fmla="*/ 1 h 15"/>
                <a:gd name="T28" fmla="*/ 0 w 48"/>
                <a:gd name="T29" fmla="*/ 1 h 15"/>
                <a:gd name="T30" fmla="*/ 0 w 48"/>
                <a:gd name="T31" fmla="*/ 1 h 15"/>
                <a:gd name="T32" fmla="*/ 0 w 48"/>
                <a:gd name="T33" fmla="*/ 0 h 1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8" h="15">
                  <a:moveTo>
                    <a:pt x="48" y="0"/>
                  </a:moveTo>
                  <a:lnTo>
                    <a:pt x="42" y="3"/>
                  </a:lnTo>
                  <a:lnTo>
                    <a:pt x="36" y="7"/>
                  </a:lnTo>
                  <a:lnTo>
                    <a:pt x="28" y="9"/>
                  </a:lnTo>
                  <a:lnTo>
                    <a:pt x="20" y="12"/>
                  </a:lnTo>
                  <a:lnTo>
                    <a:pt x="13" y="14"/>
                  </a:lnTo>
                  <a:lnTo>
                    <a:pt x="6" y="15"/>
                  </a:lnTo>
                  <a:lnTo>
                    <a:pt x="3" y="14"/>
                  </a:lnTo>
                  <a:lnTo>
                    <a:pt x="0" y="11"/>
                  </a:lnTo>
                  <a:lnTo>
                    <a:pt x="2" y="8"/>
                  </a:lnTo>
                  <a:lnTo>
                    <a:pt x="5" y="6"/>
                  </a:lnTo>
                  <a:lnTo>
                    <a:pt x="12" y="4"/>
                  </a:lnTo>
                  <a:lnTo>
                    <a:pt x="20" y="3"/>
                  </a:lnTo>
                  <a:lnTo>
                    <a:pt x="28" y="3"/>
                  </a:lnTo>
                  <a:lnTo>
                    <a:pt x="36" y="2"/>
                  </a:lnTo>
                  <a:lnTo>
                    <a:pt x="43" y="1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378" name="Freeform 254"/>
            <p:cNvSpPr>
              <a:spLocks/>
            </p:cNvSpPr>
            <p:nvPr/>
          </p:nvSpPr>
          <p:spPr bwMode="auto">
            <a:xfrm>
              <a:off x="90" y="726"/>
              <a:ext cx="26" cy="9"/>
            </a:xfrm>
            <a:custGeom>
              <a:avLst/>
              <a:gdLst>
                <a:gd name="T0" fmla="*/ 1 w 52"/>
                <a:gd name="T1" fmla="*/ 0 h 17"/>
                <a:gd name="T2" fmla="*/ 1 w 52"/>
                <a:gd name="T3" fmla="*/ 1 h 17"/>
                <a:gd name="T4" fmla="*/ 1 w 52"/>
                <a:gd name="T5" fmla="*/ 1 h 17"/>
                <a:gd name="T6" fmla="*/ 1 w 52"/>
                <a:gd name="T7" fmla="*/ 1 h 17"/>
                <a:gd name="T8" fmla="*/ 1 w 52"/>
                <a:gd name="T9" fmla="*/ 1 h 17"/>
                <a:gd name="T10" fmla="*/ 1 w 52"/>
                <a:gd name="T11" fmla="*/ 1 h 17"/>
                <a:gd name="T12" fmla="*/ 1 w 52"/>
                <a:gd name="T13" fmla="*/ 1 h 17"/>
                <a:gd name="T14" fmla="*/ 1 w 52"/>
                <a:gd name="T15" fmla="*/ 1 h 17"/>
                <a:gd name="T16" fmla="*/ 0 w 52"/>
                <a:gd name="T17" fmla="*/ 1 h 17"/>
                <a:gd name="T18" fmla="*/ 1 w 52"/>
                <a:gd name="T19" fmla="*/ 1 h 17"/>
                <a:gd name="T20" fmla="*/ 1 w 52"/>
                <a:gd name="T21" fmla="*/ 1 h 17"/>
                <a:gd name="T22" fmla="*/ 1 w 52"/>
                <a:gd name="T23" fmla="*/ 1 h 17"/>
                <a:gd name="T24" fmla="*/ 1 w 52"/>
                <a:gd name="T25" fmla="*/ 1 h 17"/>
                <a:gd name="T26" fmla="*/ 1 w 52"/>
                <a:gd name="T27" fmla="*/ 1 h 17"/>
                <a:gd name="T28" fmla="*/ 1 w 52"/>
                <a:gd name="T29" fmla="*/ 1 h 17"/>
                <a:gd name="T30" fmla="*/ 1 w 52"/>
                <a:gd name="T31" fmla="*/ 1 h 17"/>
                <a:gd name="T32" fmla="*/ 1 w 52"/>
                <a:gd name="T33" fmla="*/ 0 h 1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2" h="17">
                  <a:moveTo>
                    <a:pt x="52" y="0"/>
                  </a:moveTo>
                  <a:lnTo>
                    <a:pt x="47" y="2"/>
                  </a:lnTo>
                  <a:lnTo>
                    <a:pt x="39" y="5"/>
                  </a:lnTo>
                  <a:lnTo>
                    <a:pt x="31" y="9"/>
                  </a:lnTo>
                  <a:lnTo>
                    <a:pt x="22" y="12"/>
                  </a:lnTo>
                  <a:lnTo>
                    <a:pt x="14" y="15"/>
                  </a:lnTo>
                  <a:lnTo>
                    <a:pt x="6" y="17"/>
                  </a:lnTo>
                  <a:lnTo>
                    <a:pt x="1" y="16"/>
                  </a:lnTo>
                  <a:lnTo>
                    <a:pt x="0" y="13"/>
                  </a:lnTo>
                  <a:lnTo>
                    <a:pt x="2" y="10"/>
                  </a:lnTo>
                  <a:lnTo>
                    <a:pt x="8" y="8"/>
                  </a:lnTo>
                  <a:lnTo>
                    <a:pt x="15" y="5"/>
                  </a:lnTo>
                  <a:lnTo>
                    <a:pt x="24" y="4"/>
                  </a:lnTo>
                  <a:lnTo>
                    <a:pt x="33" y="3"/>
                  </a:lnTo>
                  <a:lnTo>
                    <a:pt x="41" y="2"/>
                  </a:lnTo>
                  <a:lnTo>
                    <a:pt x="48" y="1"/>
                  </a:lnTo>
                  <a:lnTo>
                    <a:pt x="52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379" name="Freeform 255"/>
            <p:cNvSpPr>
              <a:spLocks/>
            </p:cNvSpPr>
            <p:nvPr/>
          </p:nvSpPr>
          <p:spPr bwMode="auto">
            <a:xfrm>
              <a:off x="89" y="747"/>
              <a:ext cx="27" cy="13"/>
            </a:xfrm>
            <a:custGeom>
              <a:avLst/>
              <a:gdLst>
                <a:gd name="T0" fmla="*/ 0 w 56"/>
                <a:gd name="T1" fmla="*/ 0 h 28"/>
                <a:gd name="T2" fmla="*/ 0 w 56"/>
                <a:gd name="T3" fmla="*/ 0 h 28"/>
                <a:gd name="T4" fmla="*/ 0 w 56"/>
                <a:gd name="T5" fmla="*/ 0 h 28"/>
                <a:gd name="T6" fmla="*/ 0 w 56"/>
                <a:gd name="T7" fmla="*/ 0 h 28"/>
                <a:gd name="T8" fmla="*/ 0 w 56"/>
                <a:gd name="T9" fmla="*/ 0 h 28"/>
                <a:gd name="T10" fmla="*/ 0 w 56"/>
                <a:gd name="T11" fmla="*/ 0 h 28"/>
                <a:gd name="T12" fmla="*/ 0 w 56"/>
                <a:gd name="T13" fmla="*/ 0 h 28"/>
                <a:gd name="T14" fmla="*/ 0 w 56"/>
                <a:gd name="T15" fmla="*/ 0 h 28"/>
                <a:gd name="T16" fmla="*/ 0 w 56"/>
                <a:gd name="T17" fmla="*/ 0 h 28"/>
                <a:gd name="T18" fmla="*/ 0 w 56"/>
                <a:gd name="T19" fmla="*/ 0 h 28"/>
                <a:gd name="T20" fmla="*/ 0 w 56"/>
                <a:gd name="T21" fmla="*/ 0 h 28"/>
                <a:gd name="T22" fmla="*/ 0 w 56"/>
                <a:gd name="T23" fmla="*/ 0 h 28"/>
                <a:gd name="T24" fmla="*/ 0 w 56"/>
                <a:gd name="T25" fmla="*/ 0 h 28"/>
                <a:gd name="T26" fmla="*/ 0 w 56"/>
                <a:gd name="T27" fmla="*/ 0 h 28"/>
                <a:gd name="T28" fmla="*/ 0 w 56"/>
                <a:gd name="T29" fmla="*/ 0 h 28"/>
                <a:gd name="T30" fmla="*/ 0 w 56"/>
                <a:gd name="T31" fmla="*/ 0 h 28"/>
                <a:gd name="T32" fmla="*/ 0 w 56"/>
                <a:gd name="T33" fmla="*/ 0 h 2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6" h="28">
                  <a:moveTo>
                    <a:pt x="56" y="0"/>
                  </a:moveTo>
                  <a:lnTo>
                    <a:pt x="50" y="5"/>
                  </a:lnTo>
                  <a:lnTo>
                    <a:pt x="43" y="10"/>
                  </a:lnTo>
                  <a:lnTo>
                    <a:pt x="35" y="16"/>
                  </a:lnTo>
                  <a:lnTo>
                    <a:pt x="26" y="21"/>
                  </a:lnTo>
                  <a:lnTo>
                    <a:pt x="16" y="24"/>
                  </a:lnTo>
                  <a:lnTo>
                    <a:pt x="10" y="28"/>
                  </a:lnTo>
                  <a:lnTo>
                    <a:pt x="4" y="28"/>
                  </a:lnTo>
                  <a:lnTo>
                    <a:pt x="0" y="27"/>
                  </a:lnTo>
                  <a:lnTo>
                    <a:pt x="2" y="23"/>
                  </a:lnTo>
                  <a:lnTo>
                    <a:pt x="7" y="20"/>
                  </a:lnTo>
                  <a:lnTo>
                    <a:pt x="15" y="16"/>
                  </a:lnTo>
                  <a:lnTo>
                    <a:pt x="25" y="13"/>
                  </a:lnTo>
                  <a:lnTo>
                    <a:pt x="35" y="10"/>
                  </a:lnTo>
                  <a:lnTo>
                    <a:pt x="44" y="7"/>
                  </a:lnTo>
                  <a:lnTo>
                    <a:pt x="51" y="3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380" name="Freeform 256"/>
            <p:cNvSpPr>
              <a:spLocks/>
            </p:cNvSpPr>
            <p:nvPr/>
          </p:nvSpPr>
          <p:spPr bwMode="auto">
            <a:xfrm>
              <a:off x="93" y="768"/>
              <a:ext cx="26" cy="17"/>
            </a:xfrm>
            <a:custGeom>
              <a:avLst/>
              <a:gdLst>
                <a:gd name="T0" fmla="*/ 1 w 50"/>
                <a:gd name="T1" fmla="*/ 0 h 33"/>
                <a:gd name="T2" fmla="*/ 1 w 50"/>
                <a:gd name="T3" fmla="*/ 1 h 33"/>
                <a:gd name="T4" fmla="*/ 1 w 50"/>
                <a:gd name="T5" fmla="*/ 1 h 33"/>
                <a:gd name="T6" fmla="*/ 1 w 50"/>
                <a:gd name="T7" fmla="*/ 1 h 33"/>
                <a:gd name="T8" fmla="*/ 1 w 50"/>
                <a:gd name="T9" fmla="*/ 1 h 33"/>
                <a:gd name="T10" fmla="*/ 1 w 50"/>
                <a:gd name="T11" fmla="*/ 1 h 33"/>
                <a:gd name="T12" fmla="*/ 1 w 50"/>
                <a:gd name="T13" fmla="*/ 1 h 33"/>
                <a:gd name="T14" fmla="*/ 1 w 50"/>
                <a:gd name="T15" fmla="*/ 1 h 33"/>
                <a:gd name="T16" fmla="*/ 0 w 50"/>
                <a:gd name="T17" fmla="*/ 1 h 33"/>
                <a:gd name="T18" fmla="*/ 1 w 50"/>
                <a:gd name="T19" fmla="*/ 1 h 33"/>
                <a:gd name="T20" fmla="*/ 1 w 50"/>
                <a:gd name="T21" fmla="*/ 1 h 33"/>
                <a:gd name="T22" fmla="*/ 1 w 50"/>
                <a:gd name="T23" fmla="*/ 1 h 33"/>
                <a:gd name="T24" fmla="*/ 1 w 50"/>
                <a:gd name="T25" fmla="*/ 1 h 33"/>
                <a:gd name="T26" fmla="*/ 1 w 50"/>
                <a:gd name="T27" fmla="*/ 1 h 33"/>
                <a:gd name="T28" fmla="*/ 1 w 50"/>
                <a:gd name="T29" fmla="*/ 1 h 33"/>
                <a:gd name="T30" fmla="*/ 1 w 50"/>
                <a:gd name="T31" fmla="*/ 1 h 33"/>
                <a:gd name="T32" fmla="*/ 1 w 50"/>
                <a:gd name="T33" fmla="*/ 0 h 3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0" h="33">
                  <a:moveTo>
                    <a:pt x="50" y="0"/>
                  </a:moveTo>
                  <a:lnTo>
                    <a:pt x="47" y="4"/>
                  </a:lnTo>
                  <a:lnTo>
                    <a:pt x="40" y="10"/>
                  </a:lnTo>
                  <a:lnTo>
                    <a:pt x="32" y="16"/>
                  </a:lnTo>
                  <a:lnTo>
                    <a:pt x="24" y="23"/>
                  </a:lnTo>
                  <a:lnTo>
                    <a:pt x="16" y="27"/>
                  </a:lnTo>
                  <a:lnTo>
                    <a:pt x="8" y="32"/>
                  </a:lnTo>
                  <a:lnTo>
                    <a:pt x="3" y="33"/>
                  </a:lnTo>
                  <a:lnTo>
                    <a:pt x="0" y="32"/>
                  </a:lnTo>
                  <a:lnTo>
                    <a:pt x="1" y="29"/>
                  </a:lnTo>
                  <a:lnTo>
                    <a:pt x="5" y="24"/>
                  </a:lnTo>
                  <a:lnTo>
                    <a:pt x="12" y="19"/>
                  </a:lnTo>
                  <a:lnTo>
                    <a:pt x="21" y="15"/>
                  </a:lnTo>
                  <a:lnTo>
                    <a:pt x="32" y="10"/>
                  </a:lnTo>
                  <a:lnTo>
                    <a:pt x="40" y="6"/>
                  </a:lnTo>
                  <a:lnTo>
                    <a:pt x="47" y="2"/>
                  </a:lnTo>
                  <a:lnTo>
                    <a:pt x="5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381" name="Freeform 257"/>
            <p:cNvSpPr>
              <a:spLocks/>
            </p:cNvSpPr>
            <p:nvPr/>
          </p:nvSpPr>
          <p:spPr bwMode="auto">
            <a:xfrm>
              <a:off x="92" y="736"/>
              <a:ext cx="23" cy="15"/>
            </a:xfrm>
            <a:custGeom>
              <a:avLst/>
              <a:gdLst>
                <a:gd name="T0" fmla="*/ 1 w 46"/>
                <a:gd name="T1" fmla="*/ 0 h 29"/>
                <a:gd name="T2" fmla="*/ 1 w 46"/>
                <a:gd name="T3" fmla="*/ 1 h 29"/>
                <a:gd name="T4" fmla="*/ 1 w 46"/>
                <a:gd name="T5" fmla="*/ 1 h 29"/>
                <a:gd name="T6" fmla="*/ 1 w 46"/>
                <a:gd name="T7" fmla="*/ 1 h 29"/>
                <a:gd name="T8" fmla="*/ 1 w 46"/>
                <a:gd name="T9" fmla="*/ 1 h 29"/>
                <a:gd name="T10" fmla="*/ 1 w 46"/>
                <a:gd name="T11" fmla="*/ 1 h 29"/>
                <a:gd name="T12" fmla="*/ 1 w 46"/>
                <a:gd name="T13" fmla="*/ 1 h 29"/>
                <a:gd name="T14" fmla="*/ 1 w 46"/>
                <a:gd name="T15" fmla="*/ 1 h 29"/>
                <a:gd name="T16" fmla="*/ 0 w 46"/>
                <a:gd name="T17" fmla="*/ 1 h 29"/>
                <a:gd name="T18" fmla="*/ 1 w 46"/>
                <a:gd name="T19" fmla="*/ 1 h 29"/>
                <a:gd name="T20" fmla="*/ 1 w 46"/>
                <a:gd name="T21" fmla="*/ 1 h 29"/>
                <a:gd name="T22" fmla="*/ 1 w 46"/>
                <a:gd name="T23" fmla="*/ 1 h 29"/>
                <a:gd name="T24" fmla="*/ 1 w 46"/>
                <a:gd name="T25" fmla="*/ 1 h 29"/>
                <a:gd name="T26" fmla="*/ 1 w 46"/>
                <a:gd name="T27" fmla="*/ 1 h 29"/>
                <a:gd name="T28" fmla="*/ 1 w 46"/>
                <a:gd name="T29" fmla="*/ 1 h 29"/>
                <a:gd name="T30" fmla="*/ 1 w 46"/>
                <a:gd name="T31" fmla="*/ 1 h 29"/>
                <a:gd name="T32" fmla="*/ 1 w 46"/>
                <a:gd name="T33" fmla="*/ 0 h 2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6" h="29">
                  <a:moveTo>
                    <a:pt x="46" y="0"/>
                  </a:moveTo>
                  <a:lnTo>
                    <a:pt x="43" y="4"/>
                  </a:lnTo>
                  <a:lnTo>
                    <a:pt x="36" y="8"/>
                  </a:lnTo>
                  <a:lnTo>
                    <a:pt x="29" y="14"/>
                  </a:lnTo>
                  <a:lnTo>
                    <a:pt x="21" y="20"/>
                  </a:lnTo>
                  <a:lnTo>
                    <a:pt x="14" y="24"/>
                  </a:lnTo>
                  <a:lnTo>
                    <a:pt x="7" y="28"/>
                  </a:lnTo>
                  <a:lnTo>
                    <a:pt x="3" y="29"/>
                  </a:lnTo>
                  <a:lnTo>
                    <a:pt x="0" y="27"/>
                  </a:lnTo>
                  <a:lnTo>
                    <a:pt x="1" y="23"/>
                  </a:lnTo>
                  <a:lnTo>
                    <a:pt x="6" y="19"/>
                  </a:lnTo>
                  <a:lnTo>
                    <a:pt x="13" y="15"/>
                  </a:lnTo>
                  <a:lnTo>
                    <a:pt x="21" y="12"/>
                  </a:lnTo>
                  <a:lnTo>
                    <a:pt x="29" y="8"/>
                  </a:lnTo>
                  <a:lnTo>
                    <a:pt x="37" y="5"/>
                  </a:lnTo>
                  <a:lnTo>
                    <a:pt x="43" y="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382" name="Freeform 258"/>
            <p:cNvSpPr>
              <a:spLocks/>
            </p:cNvSpPr>
            <p:nvPr/>
          </p:nvSpPr>
          <p:spPr bwMode="auto">
            <a:xfrm>
              <a:off x="113" y="737"/>
              <a:ext cx="34" cy="22"/>
            </a:xfrm>
            <a:custGeom>
              <a:avLst/>
              <a:gdLst>
                <a:gd name="T0" fmla="*/ 1 w 68"/>
                <a:gd name="T1" fmla="*/ 1 h 43"/>
                <a:gd name="T2" fmla="*/ 1 w 68"/>
                <a:gd name="T3" fmla="*/ 1 h 43"/>
                <a:gd name="T4" fmla="*/ 1 w 68"/>
                <a:gd name="T5" fmla="*/ 1 h 43"/>
                <a:gd name="T6" fmla="*/ 1 w 68"/>
                <a:gd name="T7" fmla="*/ 1 h 43"/>
                <a:gd name="T8" fmla="*/ 1 w 68"/>
                <a:gd name="T9" fmla="*/ 1 h 43"/>
                <a:gd name="T10" fmla="*/ 1 w 68"/>
                <a:gd name="T11" fmla="*/ 1 h 43"/>
                <a:gd name="T12" fmla="*/ 1 w 68"/>
                <a:gd name="T13" fmla="*/ 1 h 43"/>
                <a:gd name="T14" fmla="*/ 1 w 68"/>
                <a:gd name="T15" fmla="*/ 1 h 43"/>
                <a:gd name="T16" fmla="*/ 0 w 68"/>
                <a:gd name="T17" fmla="*/ 0 h 43"/>
                <a:gd name="T18" fmla="*/ 1 w 68"/>
                <a:gd name="T19" fmla="*/ 1 h 43"/>
                <a:gd name="T20" fmla="*/ 1 w 68"/>
                <a:gd name="T21" fmla="*/ 1 h 43"/>
                <a:gd name="T22" fmla="*/ 1 w 68"/>
                <a:gd name="T23" fmla="*/ 1 h 43"/>
                <a:gd name="T24" fmla="*/ 1 w 68"/>
                <a:gd name="T25" fmla="*/ 1 h 43"/>
                <a:gd name="T26" fmla="*/ 1 w 68"/>
                <a:gd name="T27" fmla="*/ 1 h 43"/>
                <a:gd name="T28" fmla="*/ 1 w 68"/>
                <a:gd name="T29" fmla="*/ 1 h 43"/>
                <a:gd name="T30" fmla="*/ 1 w 68"/>
                <a:gd name="T31" fmla="*/ 1 h 43"/>
                <a:gd name="T32" fmla="*/ 1 w 68"/>
                <a:gd name="T33" fmla="*/ 1 h 4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68" h="43">
                  <a:moveTo>
                    <a:pt x="68" y="42"/>
                  </a:moveTo>
                  <a:lnTo>
                    <a:pt x="64" y="43"/>
                  </a:lnTo>
                  <a:lnTo>
                    <a:pt x="56" y="41"/>
                  </a:lnTo>
                  <a:lnTo>
                    <a:pt x="46" y="36"/>
                  </a:lnTo>
                  <a:lnTo>
                    <a:pt x="34" y="31"/>
                  </a:lnTo>
                  <a:lnTo>
                    <a:pt x="23" y="23"/>
                  </a:lnTo>
                  <a:lnTo>
                    <a:pt x="13" y="15"/>
                  </a:lnTo>
                  <a:lnTo>
                    <a:pt x="4" y="6"/>
                  </a:lnTo>
                  <a:lnTo>
                    <a:pt x="0" y="0"/>
                  </a:lnTo>
                  <a:lnTo>
                    <a:pt x="6" y="3"/>
                  </a:lnTo>
                  <a:lnTo>
                    <a:pt x="14" y="8"/>
                  </a:lnTo>
                  <a:lnTo>
                    <a:pt x="25" y="13"/>
                  </a:lnTo>
                  <a:lnTo>
                    <a:pt x="38" y="20"/>
                  </a:lnTo>
                  <a:lnTo>
                    <a:pt x="49" y="28"/>
                  </a:lnTo>
                  <a:lnTo>
                    <a:pt x="60" y="34"/>
                  </a:lnTo>
                  <a:lnTo>
                    <a:pt x="66" y="39"/>
                  </a:lnTo>
                  <a:lnTo>
                    <a:pt x="68" y="4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383" name="Freeform 259"/>
            <p:cNvSpPr>
              <a:spLocks/>
            </p:cNvSpPr>
            <p:nvPr/>
          </p:nvSpPr>
          <p:spPr bwMode="auto">
            <a:xfrm>
              <a:off x="115" y="755"/>
              <a:ext cx="27" cy="19"/>
            </a:xfrm>
            <a:custGeom>
              <a:avLst/>
              <a:gdLst>
                <a:gd name="T0" fmla="*/ 1 w 53"/>
                <a:gd name="T1" fmla="*/ 1 h 37"/>
                <a:gd name="T2" fmla="*/ 1 w 53"/>
                <a:gd name="T3" fmla="*/ 1 h 37"/>
                <a:gd name="T4" fmla="*/ 1 w 53"/>
                <a:gd name="T5" fmla="*/ 1 h 37"/>
                <a:gd name="T6" fmla="*/ 1 w 53"/>
                <a:gd name="T7" fmla="*/ 1 h 37"/>
                <a:gd name="T8" fmla="*/ 1 w 53"/>
                <a:gd name="T9" fmla="*/ 1 h 37"/>
                <a:gd name="T10" fmla="*/ 1 w 53"/>
                <a:gd name="T11" fmla="*/ 1 h 37"/>
                <a:gd name="T12" fmla="*/ 1 w 53"/>
                <a:gd name="T13" fmla="*/ 1 h 37"/>
                <a:gd name="T14" fmla="*/ 1 w 53"/>
                <a:gd name="T15" fmla="*/ 1 h 37"/>
                <a:gd name="T16" fmla="*/ 0 w 53"/>
                <a:gd name="T17" fmla="*/ 0 h 37"/>
                <a:gd name="T18" fmla="*/ 1 w 53"/>
                <a:gd name="T19" fmla="*/ 1 h 37"/>
                <a:gd name="T20" fmla="*/ 1 w 53"/>
                <a:gd name="T21" fmla="*/ 1 h 37"/>
                <a:gd name="T22" fmla="*/ 1 w 53"/>
                <a:gd name="T23" fmla="*/ 1 h 37"/>
                <a:gd name="T24" fmla="*/ 1 w 53"/>
                <a:gd name="T25" fmla="*/ 1 h 37"/>
                <a:gd name="T26" fmla="*/ 1 w 53"/>
                <a:gd name="T27" fmla="*/ 1 h 37"/>
                <a:gd name="T28" fmla="*/ 1 w 53"/>
                <a:gd name="T29" fmla="*/ 1 h 37"/>
                <a:gd name="T30" fmla="*/ 1 w 53"/>
                <a:gd name="T31" fmla="*/ 1 h 37"/>
                <a:gd name="T32" fmla="*/ 1 w 53"/>
                <a:gd name="T33" fmla="*/ 1 h 3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3" h="37">
                  <a:moveTo>
                    <a:pt x="53" y="37"/>
                  </a:moveTo>
                  <a:lnTo>
                    <a:pt x="51" y="37"/>
                  </a:lnTo>
                  <a:lnTo>
                    <a:pt x="45" y="36"/>
                  </a:lnTo>
                  <a:lnTo>
                    <a:pt x="37" y="33"/>
                  </a:lnTo>
                  <a:lnTo>
                    <a:pt x="29" y="28"/>
                  </a:lnTo>
                  <a:lnTo>
                    <a:pt x="20" y="22"/>
                  </a:lnTo>
                  <a:lnTo>
                    <a:pt x="12" y="15"/>
                  </a:lnTo>
                  <a:lnTo>
                    <a:pt x="5" y="8"/>
                  </a:lnTo>
                  <a:lnTo>
                    <a:pt x="0" y="0"/>
                  </a:lnTo>
                  <a:lnTo>
                    <a:pt x="6" y="5"/>
                  </a:lnTo>
                  <a:lnTo>
                    <a:pt x="14" y="10"/>
                  </a:lnTo>
                  <a:lnTo>
                    <a:pt x="22" y="15"/>
                  </a:lnTo>
                  <a:lnTo>
                    <a:pt x="33" y="21"/>
                  </a:lnTo>
                  <a:lnTo>
                    <a:pt x="41" y="27"/>
                  </a:lnTo>
                  <a:lnTo>
                    <a:pt x="48" y="31"/>
                  </a:lnTo>
                  <a:lnTo>
                    <a:pt x="52" y="35"/>
                  </a:lnTo>
                  <a:lnTo>
                    <a:pt x="53" y="37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384" name="Freeform 260"/>
            <p:cNvSpPr>
              <a:spLocks/>
            </p:cNvSpPr>
            <p:nvPr/>
          </p:nvSpPr>
          <p:spPr bwMode="auto">
            <a:xfrm>
              <a:off x="91" y="757"/>
              <a:ext cx="26" cy="17"/>
            </a:xfrm>
            <a:custGeom>
              <a:avLst/>
              <a:gdLst>
                <a:gd name="T0" fmla="*/ 1 w 52"/>
                <a:gd name="T1" fmla="*/ 0 h 32"/>
                <a:gd name="T2" fmla="*/ 1 w 52"/>
                <a:gd name="T3" fmla="*/ 1 h 32"/>
                <a:gd name="T4" fmla="*/ 1 w 52"/>
                <a:gd name="T5" fmla="*/ 1 h 32"/>
                <a:gd name="T6" fmla="*/ 1 w 52"/>
                <a:gd name="T7" fmla="*/ 1 h 32"/>
                <a:gd name="T8" fmla="*/ 1 w 52"/>
                <a:gd name="T9" fmla="*/ 1 h 32"/>
                <a:gd name="T10" fmla="*/ 1 w 52"/>
                <a:gd name="T11" fmla="*/ 1 h 32"/>
                <a:gd name="T12" fmla="*/ 1 w 52"/>
                <a:gd name="T13" fmla="*/ 1 h 32"/>
                <a:gd name="T14" fmla="*/ 1 w 52"/>
                <a:gd name="T15" fmla="*/ 1 h 32"/>
                <a:gd name="T16" fmla="*/ 0 w 52"/>
                <a:gd name="T17" fmla="*/ 1 h 32"/>
                <a:gd name="T18" fmla="*/ 1 w 52"/>
                <a:gd name="T19" fmla="*/ 1 h 32"/>
                <a:gd name="T20" fmla="*/ 1 w 52"/>
                <a:gd name="T21" fmla="*/ 1 h 32"/>
                <a:gd name="T22" fmla="*/ 1 w 52"/>
                <a:gd name="T23" fmla="*/ 1 h 32"/>
                <a:gd name="T24" fmla="*/ 1 w 52"/>
                <a:gd name="T25" fmla="*/ 1 h 32"/>
                <a:gd name="T26" fmla="*/ 1 w 52"/>
                <a:gd name="T27" fmla="*/ 1 h 32"/>
                <a:gd name="T28" fmla="*/ 1 w 52"/>
                <a:gd name="T29" fmla="*/ 1 h 32"/>
                <a:gd name="T30" fmla="*/ 1 w 52"/>
                <a:gd name="T31" fmla="*/ 1 h 32"/>
                <a:gd name="T32" fmla="*/ 1 w 52"/>
                <a:gd name="T33" fmla="*/ 0 h 3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2" h="32">
                  <a:moveTo>
                    <a:pt x="52" y="0"/>
                  </a:moveTo>
                  <a:lnTo>
                    <a:pt x="48" y="5"/>
                  </a:lnTo>
                  <a:lnTo>
                    <a:pt x="41" y="10"/>
                  </a:lnTo>
                  <a:lnTo>
                    <a:pt x="33" y="16"/>
                  </a:lnTo>
                  <a:lnTo>
                    <a:pt x="25" y="22"/>
                  </a:lnTo>
                  <a:lnTo>
                    <a:pt x="16" y="28"/>
                  </a:lnTo>
                  <a:lnTo>
                    <a:pt x="9" y="31"/>
                  </a:lnTo>
                  <a:lnTo>
                    <a:pt x="3" y="32"/>
                  </a:lnTo>
                  <a:lnTo>
                    <a:pt x="0" y="31"/>
                  </a:lnTo>
                  <a:lnTo>
                    <a:pt x="1" y="28"/>
                  </a:lnTo>
                  <a:lnTo>
                    <a:pt x="6" y="24"/>
                  </a:lnTo>
                  <a:lnTo>
                    <a:pt x="14" y="20"/>
                  </a:lnTo>
                  <a:lnTo>
                    <a:pt x="23" y="15"/>
                  </a:lnTo>
                  <a:lnTo>
                    <a:pt x="33" y="10"/>
                  </a:lnTo>
                  <a:lnTo>
                    <a:pt x="41" y="6"/>
                  </a:lnTo>
                  <a:lnTo>
                    <a:pt x="48" y="2"/>
                  </a:lnTo>
                  <a:lnTo>
                    <a:pt x="52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385" name="Freeform 261"/>
            <p:cNvSpPr>
              <a:spLocks/>
            </p:cNvSpPr>
            <p:nvPr/>
          </p:nvSpPr>
          <p:spPr bwMode="auto">
            <a:xfrm>
              <a:off x="2" y="17"/>
              <a:ext cx="254" cy="251"/>
            </a:xfrm>
            <a:custGeom>
              <a:avLst/>
              <a:gdLst>
                <a:gd name="T0" fmla="*/ 2 w 508"/>
                <a:gd name="T1" fmla="*/ 1 h 501"/>
                <a:gd name="T2" fmla="*/ 2 w 508"/>
                <a:gd name="T3" fmla="*/ 1 h 501"/>
                <a:gd name="T4" fmla="*/ 1 w 508"/>
                <a:gd name="T5" fmla="*/ 1 h 501"/>
                <a:gd name="T6" fmla="*/ 1 w 508"/>
                <a:gd name="T7" fmla="*/ 1 h 501"/>
                <a:gd name="T8" fmla="*/ 1 w 508"/>
                <a:gd name="T9" fmla="*/ 1 h 501"/>
                <a:gd name="T10" fmla="*/ 1 w 508"/>
                <a:gd name="T11" fmla="*/ 2 h 501"/>
                <a:gd name="T12" fmla="*/ 2 w 508"/>
                <a:gd name="T13" fmla="*/ 2 h 501"/>
                <a:gd name="T14" fmla="*/ 2 w 508"/>
                <a:gd name="T15" fmla="*/ 2 h 501"/>
                <a:gd name="T16" fmla="*/ 2 w 508"/>
                <a:gd name="T17" fmla="*/ 2 h 501"/>
                <a:gd name="T18" fmla="*/ 2 w 508"/>
                <a:gd name="T19" fmla="*/ 2 h 501"/>
                <a:gd name="T20" fmla="*/ 1 w 508"/>
                <a:gd name="T21" fmla="*/ 3 h 501"/>
                <a:gd name="T22" fmla="*/ 1 w 508"/>
                <a:gd name="T23" fmla="*/ 3 h 501"/>
                <a:gd name="T24" fmla="*/ 1 w 508"/>
                <a:gd name="T25" fmla="*/ 3 h 501"/>
                <a:gd name="T26" fmla="*/ 1 w 508"/>
                <a:gd name="T27" fmla="*/ 3 h 501"/>
                <a:gd name="T28" fmla="*/ 1 w 508"/>
                <a:gd name="T29" fmla="*/ 3 h 501"/>
                <a:gd name="T30" fmla="*/ 1 w 508"/>
                <a:gd name="T31" fmla="*/ 3 h 501"/>
                <a:gd name="T32" fmla="*/ 2 w 508"/>
                <a:gd name="T33" fmla="*/ 3 h 501"/>
                <a:gd name="T34" fmla="*/ 2 w 508"/>
                <a:gd name="T35" fmla="*/ 3 h 501"/>
                <a:gd name="T36" fmla="*/ 2 w 508"/>
                <a:gd name="T37" fmla="*/ 3 h 501"/>
                <a:gd name="T38" fmla="*/ 2 w 508"/>
                <a:gd name="T39" fmla="*/ 3 h 501"/>
                <a:gd name="T40" fmla="*/ 2 w 508"/>
                <a:gd name="T41" fmla="*/ 3 h 501"/>
                <a:gd name="T42" fmla="*/ 2 w 508"/>
                <a:gd name="T43" fmla="*/ 3 h 501"/>
                <a:gd name="T44" fmla="*/ 2 w 508"/>
                <a:gd name="T45" fmla="*/ 4 h 501"/>
                <a:gd name="T46" fmla="*/ 2 w 508"/>
                <a:gd name="T47" fmla="*/ 4 h 501"/>
                <a:gd name="T48" fmla="*/ 2 w 508"/>
                <a:gd name="T49" fmla="*/ 4 h 501"/>
                <a:gd name="T50" fmla="*/ 2 w 508"/>
                <a:gd name="T51" fmla="*/ 4 h 501"/>
                <a:gd name="T52" fmla="*/ 3 w 508"/>
                <a:gd name="T53" fmla="*/ 4 h 501"/>
                <a:gd name="T54" fmla="*/ 2 w 508"/>
                <a:gd name="T55" fmla="*/ 3 h 501"/>
                <a:gd name="T56" fmla="*/ 3 w 508"/>
                <a:gd name="T57" fmla="*/ 3 h 501"/>
                <a:gd name="T58" fmla="*/ 3 w 508"/>
                <a:gd name="T59" fmla="*/ 3 h 501"/>
                <a:gd name="T60" fmla="*/ 3 w 508"/>
                <a:gd name="T61" fmla="*/ 4 h 501"/>
                <a:gd name="T62" fmla="*/ 3 w 508"/>
                <a:gd name="T63" fmla="*/ 4 h 501"/>
                <a:gd name="T64" fmla="*/ 4 w 508"/>
                <a:gd name="T65" fmla="*/ 4 h 501"/>
                <a:gd name="T66" fmla="*/ 4 w 508"/>
                <a:gd name="T67" fmla="*/ 3 h 501"/>
                <a:gd name="T68" fmla="*/ 3 w 508"/>
                <a:gd name="T69" fmla="*/ 3 h 501"/>
                <a:gd name="T70" fmla="*/ 3 w 508"/>
                <a:gd name="T71" fmla="*/ 3 h 501"/>
                <a:gd name="T72" fmla="*/ 3 w 508"/>
                <a:gd name="T73" fmla="*/ 3 h 501"/>
                <a:gd name="T74" fmla="*/ 4 w 508"/>
                <a:gd name="T75" fmla="*/ 3 h 501"/>
                <a:gd name="T76" fmla="*/ 4 w 508"/>
                <a:gd name="T77" fmla="*/ 3 h 501"/>
                <a:gd name="T78" fmla="*/ 4 w 508"/>
                <a:gd name="T79" fmla="*/ 3 h 501"/>
                <a:gd name="T80" fmla="*/ 4 w 508"/>
                <a:gd name="T81" fmla="*/ 3 h 501"/>
                <a:gd name="T82" fmla="*/ 4 w 508"/>
                <a:gd name="T83" fmla="*/ 2 h 501"/>
                <a:gd name="T84" fmla="*/ 3 w 508"/>
                <a:gd name="T85" fmla="*/ 2 h 501"/>
                <a:gd name="T86" fmla="*/ 3 w 508"/>
                <a:gd name="T87" fmla="*/ 2 h 501"/>
                <a:gd name="T88" fmla="*/ 3 w 508"/>
                <a:gd name="T89" fmla="*/ 2 h 501"/>
                <a:gd name="T90" fmla="*/ 3 w 508"/>
                <a:gd name="T91" fmla="*/ 2 h 501"/>
                <a:gd name="T92" fmla="*/ 3 w 508"/>
                <a:gd name="T93" fmla="*/ 2 h 501"/>
                <a:gd name="T94" fmla="*/ 3 w 508"/>
                <a:gd name="T95" fmla="*/ 2 h 501"/>
                <a:gd name="T96" fmla="*/ 3 w 508"/>
                <a:gd name="T97" fmla="*/ 1 h 501"/>
                <a:gd name="T98" fmla="*/ 3 w 508"/>
                <a:gd name="T99" fmla="*/ 1 h 501"/>
                <a:gd name="T100" fmla="*/ 3 w 508"/>
                <a:gd name="T101" fmla="*/ 1 h 501"/>
                <a:gd name="T102" fmla="*/ 2 w 508"/>
                <a:gd name="T103" fmla="*/ 1 h 501"/>
                <a:gd name="T104" fmla="*/ 2 w 508"/>
                <a:gd name="T105" fmla="*/ 2 h 501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508" h="501">
                  <a:moveTo>
                    <a:pt x="222" y="183"/>
                  </a:moveTo>
                  <a:lnTo>
                    <a:pt x="220" y="166"/>
                  </a:lnTo>
                  <a:lnTo>
                    <a:pt x="216" y="148"/>
                  </a:lnTo>
                  <a:lnTo>
                    <a:pt x="210" y="132"/>
                  </a:lnTo>
                  <a:lnTo>
                    <a:pt x="201" y="116"/>
                  </a:lnTo>
                  <a:lnTo>
                    <a:pt x="190" y="102"/>
                  </a:lnTo>
                  <a:lnTo>
                    <a:pt x="179" y="91"/>
                  </a:lnTo>
                  <a:lnTo>
                    <a:pt x="166" y="81"/>
                  </a:lnTo>
                  <a:lnTo>
                    <a:pt x="154" y="77"/>
                  </a:lnTo>
                  <a:lnTo>
                    <a:pt x="140" y="73"/>
                  </a:lnTo>
                  <a:lnTo>
                    <a:pt x="124" y="70"/>
                  </a:lnTo>
                  <a:lnTo>
                    <a:pt x="106" y="66"/>
                  </a:lnTo>
                  <a:lnTo>
                    <a:pt x="89" y="63"/>
                  </a:lnTo>
                  <a:lnTo>
                    <a:pt x="73" y="60"/>
                  </a:lnTo>
                  <a:lnTo>
                    <a:pt x="59" y="56"/>
                  </a:lnTo>
                  <a:lnTo>
                    <a:pt x="48" y="53"/>
                  </a:lnTo>
                  <a:lnTo>
                    <a:pt x="41" y="49"/>
                  </a:lnTo>
                  <a:lnTo>
                    <a:pt x="34" y="45"/>
                  </a:lnTo>
                  <a:lnTo>
                    <a:pt x="29" y="43"/>
                  </a:lnTo>
                  <a:lnTo>
                    <a:pt x="29" y="47"/>
                  </a:lnTo>
                  <a:lnTo>
                    <a:pt x="34" y="53"/>
                  </a:lnTo>
                  <a:lnTo>
                    <a:pt x="41" y="63"/>
                  </a:lnTo>
                  <a:lnTo>
                    <a:pt x="44" y="78"/>
                  </a:lnTo>
                  <a:lnTo>
                    <a:pt x="48" y="96"/>
                  </a:lnTo>
                  <a:lnTo>
                    <a:pt x="50" y="115"/>
                  </a:lnTo>
                  <a:lnTo>
                    <a:pt x="52" y="125"/>
                  </a:lnTo>
                  <a:lnTo>
                    <a:pt x="57" y="137"/>
                  </a:lnTo>
                  <a:lnTo>
                    <a:pt x="64" y="149"/>
                  </a:lnTo>
                  <a:lnTo>
                    <a:pt x="72" y="162"/>
                  </a:lnTo>
                  <a:lnTo>
                    <a:pt x="81" y="175"/>
                  </a:lnTo>
                  <a:lnTo>
                    <a:pt x="93" y="186"/>
                  </a:lnTo>
                  <a:lnTo>
                    <a:pt x="104" y="196"/>
                  </a:lnTo>
                  <a:lnTo>
                    <a:pt x="118" y="202"/>
                  </a:lnTo>
                  <a:lnTo>
                    <a:pt x="131" y="207"/>
                  </a:lnTo>
                  <a:lnTo>
                    <a:pt x="142" y="212"/>
                  </a:lnTo>
                  <a:lnTo>
                    <a:pt x="154" y="215"/>
                  </a:lnTo>
                  <a:lnTo>
                    <a:pt x="164" y="220"/>
                  </a:lnTo>
                  <a:lnTo>
                    <a:pt x="173" y="224"/>
                  </a:lnTo>
                  <a:lnTo>
                    <a:pt x="181" y="230"/>
                  </a:lnTo>
                  <a:lnTo>
                    <a:pt x="189" y="238"/>
                  </a:lnTo>
                  <a:lnTo>
                    <a:pt x="196" y="249"/>
                  </a:lnTo>
                  <a:lnTo>
                    <a:pt x="189" y="251"/>
                  </a:lnTo>
                  <a:lnTo>
                    <a:pt x="181" y="251"/>
                  </a:lnTo>
                  <a:lnTo>
                    <a:pt x="176" y="250"/>
                  </a:lnTo>
                  <a:lnTo>
                    <a:pt x="169" y="247"/>
                  </a:lnTo>
                  <a:lnTo>
                    <a:pt x="162" y="246"/>
                  </a:lnTo>
                  <a:lnTo>
                    <a:pt x="156" y="244"/>
                  </a:lnTo>
                  <a:lnTo>
                    <a:pt x="148" y="242"/>
                  </a:lnTo>
                  <a:lnTo>
                    <a:pt x="141" y="241"/>
                  </a:lnTo>
                  <a:lnTo>
                    <a:pt x="129" y="239"/>
                  </a:lnTo>
                  <a:lnTo>
                    <a:pt x="119" y="242"/>
                  </a:lnTo>
                  <a:lnTo>
                    <a:pt x="108" y="245"/>
                  </a:lnTo>
                  <a:lnTo>
                    <a:pt x="97" y="250"/>
                  </a:lnTo>
                  <a:lnTo>
                    <a:pt x="87" y="256"/>
                  </a:lnTo>
                  <a:lnTo>
                    <a:pt x="78" y="264"/>
                  </a:lnTo>
                  <a:lnTo>
                    <a:pt x="71" y="273"/>
                  </a:lnTo>
                  <a:lnTo>
                    <a:pt x="64" y="282"/>
                  </a:lnTo>
                  <a:lnTo>
                    <a:pt x="58" y="291"/>
                  </a:lnTo>
                  <a:lnTo>
                    <a:pt x="51" y="300"/>
                  </a:lnTo>
                  <a:lnTo>
                    <a:pt x="43" y="309"/>
                  </a:lnTo>
                  <a:lnTo>
                    <a:pt x="35" y="315"/>
                  </a:lnTo>
                  <a:lnTo>
                    <a:pt x="28" y="321"/>
                  </a:lnTo>
                  <a:lnTo>
                    <a:pt x="20" y="326"/>
                  </a:lnTo>
                  <a:lnTo>
                    <a:pt x="14" y="330"/>
                  </a:lnTo>
                  <a:lnTo>
                    <a:pt x="9" y="333"/>
                  </a:lnTo>
                  <a:lnTo>
                    <a:pt x="3" y="336"/>
                  </a:lnTo>
                  <a:lnTo>
                    <a:pt x="0" y="340"/>
                  </a:lnTo>
                  <a:lnTo>
                    <a:pt x="4" y="342"/>
                  </a:lnTo>
                  <a:lnTo>
                    <a:pt x="11" y="348"/>
                  </a:lnTo>
                  <a:lnTo>
                    <a:pt x="13" y="349"/>
                  </a:lnTo>
                  <a:lnTo>
                    <a:pt x="18" y="351"/>
                  </a:lnTo>
                  <a:lnTo>
                    <a:pt x="22" y="354"/>
                  </a:lnTo>
                  <a:lnTo>
                    <a:pt x="29" y="357"/>
                  </a:lnTo>
                  <a:lnTo>
                    <a:pt x="35" y="359"/>
                  </a:lnTo>
                  <a:lnTo>
                    <a:pt x="43" y="363"/>
                  </a:lnTo>
                  <a:lnTo>
                    <a:pt x="51" y="365"/>
                  </a:lnTo>
                  <a:lnTo>
                    <a:pt x="60" y="367"/>
                  </a:lnTo>
                  <a:lnTo>
                    <a:pt x="74" y="370"/>
                  </a:lnTo>
                  <a:lnTo>
                    <a:pt x="89" y="371"/>
                  </a:lnTo>
                  <a:lnTo>
                    <a:pt x="105" y="371"/>
                  </a:lnTo>
                  <a:lnTo>
                    <a:pt x="120" y="369"/>
                  </a:lnTo>
                  <a:lnTo>
                    <a:pt x="135" y="363"/>
                  </a:lnTo>
                  <a:lnTo>
                    <a:pt x="150" y="355"/>
                  </a:lnTo>
                  <a:lnTo>
                    <a:pt x="164" y="343"/>
                  </a:lnTo>
                  <a:lnTo>
                    <a:pt x="176" y="328"/>
                  </a:lnTo>
                  <a:lnTo>
                    <a:pt x="179" y="322"/>
                  </a:lnTo>
                  <a:lnTo>
                    <a:pt x="182" y="315"/>
                  </a:lnTo>
                  <a:lnTo>
                    <a:pt x="185" y="310"/>
                  </a:lnTo>
                  <a:lnTo>
                    <a:pt x="188" y="303"/>
                  </a:lnTo>
                  <a:lnTo>
                    <a:pt x="192" y="294"/>
                  </a:lnTo>
                  <a:lnTo>
                    <a:pt x="195" y="284"/>
                  </a:lnTo>
                  <a:lnTo>
                    <a:pt x="199" y="277"/>
                  </a:lnTo>
                  <a:lnTo>
                    <a:pt x="203" y="272"/>
                  </a:lnTo>
                  <a:lnTo>
                    <a:pt x="208" y="266"/>
                  </a:lnTo>
                  <a:lnTo>
                    <a:pt x="212" y="262"/>
                  </a:lnTo>
                  <a:lnTo>
                    <a:pt x="218" y="260"/>
                  </a:lnTo>
                  <a:lnTo>
                    <a:pt x="224" y="259"/>
                  </a:lnTo>
                  <a:lnTo>
                    <a:pt x="224" y="266"/>
                  </a:lnTo>
                  <a:lnTo>
                    <a:pt x="224" y="272"/>
                  </a:lnTo>
                  <a:lnTo>
                    <a:pt x="226" y="276"/>
                  </a:lnTo>
                  <a:lnTo>
                    <a:pt x="228" y="281"/>
                  </a:lnTo>
                  <a:lnTo>
                    <a:pt x="227" y="294"/>
                  </a:lnTo>
                  <a:lnTo>
                    <a:pt x="224" y="304"/>
                  </a:lnTo>
                  <a:lnTo>
                    <a:pt x="216" y="313"/>
                  </a:lnTo>
                  <a:lnTo>
                    <a:pt x="204" y="320"/>
                  </a:lnTo>
                  <a:lnTo>
                    <a:pt x="196" y="324"/>
                  </a:lnTo>
                  <a:lnTo>
                    <a:pt x="189" y="327"/>
                  </a:lnTo>
                  <a:lnTo>
                    <a:pt x="182" y="333"/>
                  </a:lnTo>
                  <a:lnTo>
                    <a:pt x="176" y="339"/>
                  </a:lnTo>
                  <a:lnTo>
                    <a:pt x="167" y="347"/>
                  </a:lnTo>
                  <a:lnTo>
                    <a:pt x="161" y="356"/>
                  </a:lnTo>
                  <a:lnTo>
                    <a:pt x="155" y="366"/>
                  </a:lnTo>
                  <a:lnTo>
                    <a:pt x="150" y="378"/>
                  </a:lnTo>
                  <a:lnTo>
                    <a:pt x="147" y="388"/>
                  </a:lnTo>
                  <a:lnTo>
                    <a:pt x="144" y="401"/>
                  </a:lnTo>
                  <a:lnTo>
                    <a:pt x="143" y="412"/>
                  </a:lnTo>
                  <a:lnTo>
                    <a:pt x="144" y="424"/>
                  </a:lnTo>
                  <a:lnTo>
                    <a:pt x="146" y="432"/>
                  </a:lnTo>
                  <a:lnTo>
                    <a:pt x="147" y="439"/>
                  </a:lnTo>
                  <a:lnTo>
                    <a:pt x="148" y="446"/>
                  </a:lnTo>
                  <a:lnTo>
                    <a:pt x="148" y="452"/>
                  </a:lnTo>
                  <a:lnTo>
                    <a:pt x="149" y="467"/>
                  </a:lnTo>
                  <a:lnTo>
                    <a:pt x="148" y="478"/>
                  </a:lnTo>
                  <a:lnTo>
                    <a:pt x="146" y="487"/>
                  </a:lnTo>
                  <a:lnTo>
                    <a:pt x="142" y="493"/>
                  </a:lnTo>
                  <a:lnTo>
                    <a:pt x="139" y="499"/>
                  </a:lnTo>
                  <a:lnTo>
                    <a:pt x="141" y="501"/>
                  </a:lnTo>
                  <a:lnTo>
                    <a:pt x="147" y="501"/>
                  </a:lnTo>
                  <a:lnTo>
                    <a:pt x="154" y="500"/>
                  </a:lnTo>
                  <a:lnTo>
                    <a:pt x="187" y="494"/>
                  </a:lnTo>
                  <a:lnTo>
                    <a:pt x="217" y="482"/>
                  </a:lnTo>
                  <a:lnTo>
                    <a:pt x="240" y="463"/>
                  </a:lnTo>
                  <a:lnTo>
                    <a:pt x="258" y="440"/>
                  </a:lnTo>
                  <a:lnTo>
                    <a:pt x="270" y="413"/>
                  </a:lnTo>
                  <a:lnTo>
                    <a:pt x="275" y="386"/>
                  </a:lnTo>
                  <a:lnTo>
                    <a:pt x="273" y="358"/>
                  </a:lnTo>
                  <a:lnTo>
                    <a:pt x="265" y="330"/>
                  </a:lnTo>
                  <a:lnTo>
                    <a:pt x="260" y="318"/>
                  </a:lnTo>
                  <a:lnTo>
                    <a:pt x="254" y="307"/>
                  </a:lnTo>
                  <a:lnTo>
                    <a:pt x="250" y="300"/>
                  </a:lnTo>
                  <a:lnTo>
                    <a:pt x="248" y="292"/>
                  </a:lnTo>
                  <a:lnTo>
                    <a:pt x="253" y="291"/>
                  </a:lnTo>
                  <a:lnTo>
                    <a:pt x="258" y="289"/>
                  </a:lnTo>
                  <a:lnTo>
                    <a:pt x="263" y="287"/>
                  </a:lnTo>
                  <a:lnTo>
                    <a:pt x="265" y="284"/>
                  </a:lnTo>
                  <a:lnTo>
                    <a:pt x="273" y="292"/>
                  </a:lnTo>
                  <a:lnTo>
                    <a:pt x="278" y="306"/>
                  </a:lnTo>
                  <a:lnTo>
                    <a:pt x="281" y="321"/>
                  </a:lnTo>
                  <a:lnTo>
                    <a:pt x="284" y="337"/>
                  </a:lnTo>
                  <a:lnTo>
                    <a:pt x="285" y="349"/>
                  </a:lnTo>
                  <a:lnTo>
                    <a:pt x="287" y="360"/>
                  </a:lnTo>
                  <a:lnTo>
                    <a:pt x="291" y="371"/>
                  </a:lnTo>
                  <a:lnTo>
                    <a:pt x="295" y="381"/>
                  </a:lnTo>
                  <a:lnTo>
                    <a:pt x="302" y="392"/>
                  </a:lnTo>
                  <a:lnTo>
                    <a:pt x="311" y="401"/>
                  </a:lnTo>
                  <a:lnTo>
                    <a:pt x="323" y="409"/>
                  </a:lnTo>
                  <a:lnTo>
                    <a:pt x="337" y="416"/>
                  </a:lnTo>
                  <a:lnTo>
                    <a:pt x="353" y="422"/>
                  </a:lnTo>
                  <a:lnTo>
                    <a:pt x="368" y="427"/>
                  </a:lnTo>
                  <a:lnTo>
                    <a:pt x="383" y="433"/>
                  </a:lnTo>
                  <a:lnTo>
                    <a:pt x="395" y="439"/>
                  </a:lnTo>
                  <a:lnTo>
                    <a:pt x="407" y="446"/>
                  </a:lnTo>
                  <a:lnTo>
                    <a:pt x="417" y="453"/>
                  </a:lnTo>
                  <a:lnTo>
                    <a:pt x="425" y="462"/>
                  </a:lnTo>
                  <a:lnTo>
                    <a:pt x="432" y="472"/>
                  </a:lnTo>
                  <a:lnTo>
                    <a:pt x="436" y="456"/>
                  </a:lnTo>
                  <a:lnTo>
                    <a:pt x="438" y="435"/>
                  </a:lnTo>
                  <a:lnTo>
                    <a:pt x="439" y="411"/>
                  </a:lnTo>
                  <a:lnTo>
                    <a:pt x="437" y="385"/>
                  </a:lnTo>
                  <a:lnTo>
                    <a:pt x="431" y="359"/>
                  </a:lnTo>
                  <a:lnTo>
                    <a:pt x="420" y="337"/>
                  </a:lnTo>
                  <a:lnTo>
                    <a:pt x="402" y="320"/>
                  </a:lnTo>
                  <a:lnTo>
                    <a:pt x="378" y="309"/>
                  </a:lnTo>
                  <a:lnTo>
                    <a:pt x="370" y="306"/>
                  </a:lnTo>
                  <a:lnTo>
                    <a:pt x="362" y="305"/>
                  </a:lnTo>
                  <a:lnTo>
                    <a:pt x="354" y="303"/>
                  </a:lnTo>
                  <a:lnTo>
                    <a:pt x="347" y="302"/>
                  </a:lnTo>
                  <a:lnTo>
                    <a:pt x="340" y="299"/>
                  </a:lnTo>
                  <a:lnTo>
                    <a:pt x="334" y="298"/>
                  </a:lnTo>
                  <a:lnTo>
                    <a:pt x="330" y="297"/>
                  </a:lnTo>
                  <a:lnTo>
                    <a:pt x="326" y="296"/>
                  </a:lnTo>
                  <a:lnTo>
                    <a:pt x="329" y="292"/>
                  </a:lnTo>
                  <a:lnTo>
                    <a:pt x="332" y="288"/>
                  </a:lnTo>
                  <a:lnTo>
                    <a:pt x="334" y="283"/>
                  </a:lnTo>
                  <a:lnTo>
                    <a:pt x="336" y="280"/>
                  </a:lnTo>
                  <a:lnTo>
                    <a:pt x="353" y="288"/>
                  </a:lnTo>
                  <a:lnTo>
                    <a:pt x="370" y="295"/>
                  </a:lnTo>
                  <a:lnTo>
                    <a:pt x="386" y="299"/>
                  </a:lnTo>
                  <a:lnTo>
                    <a:pt x="402" y="302"/>
                  </a:lnTo>
                  <a:lnTo>
                    <a:pt x="417" y="303"/>
                  </a:lnTo>
                  <a:lnTo>
                    <a:pt x="431" y="303"/>
                  </a:lnTo>
                  <a:lnTo>
                    <a:pt x="444" y="300"/>
                  </a:lnTo>
                  <a:lnTo>
                    <a:pt x="455" y="297"/>
                  </a:lnTo>
                  <a:lnTo>
                    <a:pt x="466" y="292"/>
                  </a:lnTo>
                  <a:lnTo>
                    <a:pt x="474" y="289"/>
                  </a:lnTo>
                  <a:lnTo>
                    <a:pt x="482" y="286"/>
                  </a:lnTo>
                  <a:lnTo>
                    <a:pt x="489" y="283"/>
                  </a:lnTo>
                  <a:lnTo>
                    <a:pt x="495" y="281"/>
                  </a:lnTo>
                  <a:lnTo>
                    <a:pt x="499" y="280"/>
                  </a:lnTo>
                  <a:lnTo>
                    <a:pt x="504" y="280"/>
                  </a:lnTo>
                  <a:lnTo>
                    <a:pt x="508" y="280"/>
                  </a:lnTo>
                  <a:lnTo>
                    <a:pt x="498" y="275"/>
                  </a:lnTo>
                  <a:lnTo>
                    <a:pt x="489" y="271"/>
                  </a:lnTo>
                  <a:lnTo>
                    <a:pt x="480" y="264"/>
                  </a:lnTo>
                  <a:lnTo>
                    <a:pt x="471" y="257"/>
                  </a:lnTo>
                  <a:lnTo>
                    <a:pt x="465" y="250"/>
                  </a:lnTo>
                  <a:lnTo>
                    <a:pt x="458" y="242"/>
                  </a:lnTo>
                  <a:lnTo>
                    <a:pt x="451" y="232"/>
                  </a:lnTo>
                  <a:lnTo>
                    <a:pt x="445" y="223"/>
                  </a:lnTo>
                  <a:lnTo>
                    <a:pt x="437" y="214"/>
                  </a:lnTo>
                  <a:lnTo>
                    <a:pt x="427" y="205"/>
                  </a:lnTo>
                  <a:lnTo>
                    <a:pt x="413" y="197"/>
                  </a:lnTo>
                  <a:lnTo>
                    <a:pt x="399" y="191"/>
                  </a:lnTo>
                  <a:lnTo>
                    <a:pt x="383" y="188"/>
                  </a:lnTo>
                  <a:lnTo>
                    <a:pt x="368" y="186"/>
                  </a:lnTo>
                  <a:lnTo>
                    <a:pt x="354" y="189"/>
                  </a:lnTo>
                  <a:lnTo>
                    <a:pt x="342" y="193"/>
                  </a:lnTo>
                  <a:lnTo>
                    <a:pt x="336" y="198"/>
                  </a:lnTo>
                  <a:lnTo>
                    <a:pt x="329" y="202"/>
                  </a:lnTo>
                  <a:lnTo>
                    <a:pt x="323" y="205"/>
                  </a:lnTo>
                  <a:lnTo>
                    <a:pt x="318" y="208"/>
                  </a:lnTo>
                  <a:lnTo>
                    <a:pt x="314" y="209"/>
                  </a:lnTo>
                  <a:lnTo>
                    <a:pt x="310" y="212"/>
                  </a:lnTo>
                  <a:lnTo>
                    <a:pt x="307" y="212"/>
                  </a:lnTo>
                  <a:lnTo>
                    <a:pt x="304" y="213"/>
                  </a:lnTo>
                  <a:lnTo>
                    <a:pt x="306" y="209"/>
                  </a:lnTo>
                  <a:lnTo>
                    <a:pt x="306" y="204"/>
                  </a:lnTo>
                  <a:lnTo>
                    <a:pt x="304" y="198"/>
                  </a:lnTo>
                  <a:lnTo>
                    <a:pt x="302" y="194"/>
                  </a:lnTo>
                  <a:lnTo>
                    <a:pt x="307" y="192"/>
                  </a:lnTo>
                  <a:lnTo>
                    <a:pt x="310" y="190"/>
                  </a:lnTo>
                  <a:lnTo>
                    <a:pt x="315" y="189"/>
                  </a:lnTo>
                  <a:lnTo>
                    <a:pt x="319" y="188"/>
                  </a:lnTo>
                  <a:lnTo>
                    <a:pt x="323" y="188"/>
                  </a:lnTo>
                  <a:lnTo>
                    <a:pt x="328" y="186"/>
                  </a:lnTo>
                  <a:lnTo>
                    <a:pt x="332" y="185"/>
                  </a:lnTo>
                  <a:lnTo>
                    <a:pt x="337" y="183"/>
                  </a:lnTo>
                  <a:lnTo>
                    <a:pt x="348" y="174"/>
                  </a:lnTo>
                  <a:lnTo>
                    <a:pt x="357" y="161"/>
                  </a:lnTo>
                  <a:lnTo>
                    <a:pt x="366" y="146"/>
                  </a:lnTo>
                  <a:lnTo>
                    <a:pt x="371" y="129"/>
                  </a:lnTo>
                  <a:lnTo>
                    <a:pt x="376" y="111"/>
                  </a:lnTo>
                  <a:lnTo>
                    <a:pt x="377" y="94"/>
                  </a:lnTo>
                  <a:lnTo>
                    <a:pt x="376" y="80"/>
                  </a:lnTo>
                  <a:lnTo>
                    <a:pt x="371" y="69"/>
                  </a:lnTo>
                  <a:lnTo>
                    <a:pt x="364" y="51"/>
                  </a:lnTo>
                  <a:lnTo>
                    <a:pt x="361" y="32"/>
                  </a:lnTo>
                  <a:lnTo>
                    <a:pt x="360" y="13"/>
                  </a:lnTo>
                  <a:lnTo>
                    <a:pt x="361" y="0"/>
                  </a:lnTo>
                  <a:lnTo>
                    <a:pt x="353" y="10"/>
                  </a:lnTo>
                  <a:lnTo>
                    <a:pt x="345" y="20"/>
                  </a:lnTo>
                  <a:lnTo>
                    <a:pt x="337" y="30"/>
                  </a:lnTo>
                  <a:lnTo>
                    <a:pt x="329" y="36"/>
                  </a:lnTo>
                  <a:lnTo>
                    <a:pt x="319" y="43"/>
                  </a:lnTo>
                  <a:lnTo>
                    <a:pt x="311" y="48"/>
                  </a:lnTo>
                  <a:lnTo>
                    <a:pt x="303" y="53"/>
                  </a:lnTo>
                  <a:lnTo>
                    <a:pt x="296" y="55"/>
                  </a:lnTo>
                  <a:lnTo>
                    <a:pt x="281" y="61"/>
                  </a:lnTo>
                  <a:lnTo>
                    <a:pt x="268" y="71"/>
                  </a:lnTo>
                  <a:lnTo>
                    <a:pt x="256" y="85"/>
                  </a:lnTo>
                  <a:lnTo>
                    <a:pt x="246" y="101"/>
                  </a:lnTo>
                  <a:lnTo>
                    <a:pt x="238" y="119"/>
                  </a:lnTo>
                  <a:lnTo>
                    <a:pt x="234" y="139"/>
                  </a:lnTo>
                  <a:lnTo>
                    <a:pt x="234" y="160"/>
                  </a:lnTo>
                  <a:lnTo>
                    <a:pt x="240" y="182"/>
                  </a:lnTo>
                  <a:lnTo>
                    <a:pt x="237" y="181"/>
                  </a:lnTo>
                  <a:lnTo>
                    <a:pt x="231" y="181"/>
                  </a:lnTo>
                  <a:lnTo>
                    <a:pt x="225" y="181"/>
                  </a:lnTo>
                  <a:lnTo>
                    <a:pt x="222" y="183"/>
                  </a:lnTo>
                  <a:close/>
                </a:path>
              </a:pathLst>
            </a:custGeom>
            <a:solidFill>
              <a:srgbClr val="FF00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386" name="Freeform 262"/>
            <p:cNvSpPr>
              <a:spLocks/>
            </p:cNvSpPr>
            <p:nvPr/>
          </p:nvSpPr>
          <p:spPr bwMode="auto">
            <a:xfrm>
              <a:off x="73" y="0"/>
              <a:ext cx="77" cy="109"/>
            </a:xfrm>
            <a:custGeom>
              <a:avLst/>
              <a:gdLst>
                <a:gd name="T0" fmla="*/ 2 w 154"/>
                <a:gd name="T1" fmla="*/ 1 h 218"/>
                <a:gd name="T2" fmla="*/ 2 w 154"/>
                <a:gd name="T3" fmla="*/ 1 h 218"/>
                <a:gd name="T4" fmla="*/ 2 w 154"/>
                <a:gd name="T5" fmla="*/ 1 h 218"/>
                <a:gd name="T6" fmla="*/ 1 w 154"/>
                <a:gd name="T7" fmla="*/ 1 h 218"/>
                <a:gd name="T8" fmla="*/ 1 w 154"/>
                <a:gd name="T9" fmla="*/ 1 h 218"/>
                <a:gd name="T10" fmla="*/ 1 w 154"/>
                <a:gd name="T11" fmla="*/ 1 h 218"/>
                <a:gd name="T12" fmla="*/ 1 w 154"/>
                <a:gd name="T13" fmla="*/ 2 h 218"/>
                <a:gd name="T14" fmla="*/ 1 w 154"/>
                <a:gd name="T15" fmla="*/ 2 h 218"/>
                <a:gd name="T16" fmla="*/ 1 w 154"/>
                <a:gd name="T17" fmla="*/ 2 h 218"/>
                <a:gd name="T18" fmla="*/ 1 w 154"/>
                <a:gd name="T19" fmla="*/ 2 h 218"/>
                <a:gd name="T20" fmla="*/ 1 w 154"/>
                <a:gd name="T21" fmla="*/ 2 h 218"/>
                <a:gd name="T22" fmla="*/ 1 w 154"/>
                <a:gd name="T23" fmla="*/ 2 h 218"/>
                <a:gd name="T24" fmla="*/ 1 w 154"/>
                <a:gd name="T25" fmla="*/ 2 h 218"/>
                <a:gd name="T26" fmla="*/ 1 w 154"/>
                <a:gd name="T27" fmla="*/ 2 h 218"/>
                <a:gd name="T28" fmla="*/ 1 w 154"/>
                <a:gd name="T29" fmla="*/ 2 h 218"/>
                <a:gd name="T30" fmla="*/ 1 w 154"/>
                <a:gd name="T31" fmla="*/ 2 h 218"/>
                <a:gd name="T32" fmla="*/ 1 w 154"/>
                <a:gd name="T33" fmla="*/ 2 h 218"/>
                <a:gd name="T34" fmla="*/ 1 w 154"/>
                <a:gd name="T35" fmla="*/ 2 h 218"/>
                <a:gd name="T36" fmla="*/ 1 w 154"/>
                <a:gd name="T37" fmla="*/ 2 h 218"/>
                <a:gd name="T38" fmla="*/ 1 w 154"/>
                <a:gd name="T39" fmla="*/ 2 h 218"/>
                <a:gd name="T40" fmla="*/ 1 w 154"/>
                <a:gd name="T41" fmla="*/ 2 h 218"/>
                <a:gd name="T42" fmla="*/ 1 w 154"/>
                <a:gd name="T43" fmla="*/ 2 h 218"/>
                <a:gd name="T44" fmla="*/ 1 w 154"/>
                <a:gd name="T45" fmla="*/ 2 h 218"/>
                <a:gd name="T46" fmla="*/ 1 w 154"/>
                <a:gd name="T47" fmla="*/ 2 h 218"/>
                <a:gd name="T48" fmla="*/ 1 w 154"/>
                <a:gd name="T49" fmla="*/ 2 h 218"/>
                <a:gd name="T50" fmla="*/ 1 w 154"/>
                <a:gd name="T51" fmla="*/ 2 h 218"/>
                <a:gd name="T52" fmla="*/ 1 w 154"/>
                <a:gd name="T53" fmla="*/ 1 h 218"/>
                <a:gd name="T54" fmla="*/ 1 w 154"/>
                <a:gd name="T55" fmla="*/ 1 h 218"/>
                <a:gd name="T56" fmla="*/ 1 w 154"/>
                <a:gd name="T57" fmla="*/ 1 h 218"/>
                <a:gd name="T58" fmla="*/ 1 w 154"/>
                <a:gd name="T59" fmla="*/ 1 h 218"/>
                <a:gd name="T60" fmla="*/ 1 w 154"/>
                <a:gd name="T61" fmla="*/ 1 h 218"/>
                <a:gd name="T62" fmla="*/ 1 w 154"/>
                <a:gd name="T63" fmla="*/ 1 h 218"/>
                <a:gd name="T64" fmla="*/ 0 w 154"/>
                <a:gd name="T65" fmla="*/ 1 h 218"/>
                <a:gd name="T66" fmla="*/ 1 w 154"/>
                <a:gd name="T67" fmla="*/ 1 h 218"/>
                <a:gd name="T68" fmla="*/ 1 w 154"/>
                <a:gd name="T69" fmla="*/ 1 h 218"/>
                <a:gd name="T70" fmla="*/ 1 w 154"/>
                <a:gd name="T71" fmla="*/ 1 h 218"/>
                <a:gd name="T72" fmla="*/ 1 w 154"/>
                <a:gd name="T73" fmla="*/ 0 h 218"/>
                <a:gd name="T74" fmla="*/ 1 w 154"/>
                <a:gd name="T75" fmla="*/ 1 h 218"/>
                <a:gd name="T76" fmla="*/ 1 w 154"/>
                <a:gd name="T77" fmla="*/ 1 h 218"/>
                <a:gd name="T78" fmla="*/ 1 w 154"/>
                <a:gd name="T79" fmla="*/ 1 h 218"/>
                <a:gd name="T80" fmla="*/ 1 w 154"/>
                <a:gd name="T81" fmla="*/ 1 h 218"/>
                <a:gd name="T82" fmla="*/ 1 w 154"/>
                <a:gd name="T83" fmla="*/ 1 h 218"/>
                <a:gd name="T84" fmla="*/ 1 w 154"/>
                <a:gd name="T85" fmla="*/ 1 h 218"/>
                <a:gd name="T86" fmla="*/ 1 w 154"/>
                <a:gd name="T87" fmla="*/ 1 h 218"/>
                <a:gd name="T88" fmla="*/ 1 w 154"/>
                <a:gd name="T89" fmla="*/ 1 h 218"/>
                <a:gd name="T90" fmla="*/ 1 w 154"/>
                <a:gd name="T91" fmla="*/ 1 h 218"/>
                <a:gd name="T92" fmla="*/ 1 w 154"/>
                <a:gd name="T93" fmla="*/ 1 h 218"/>
                <a:gd name="T94" fmla="*/ 1 w 154"/>
                <a:gd name="T95" fmla="*/ 1 h 218"/>
                <a:gd name="T96" fmla="*/ 1 w 154"/>
                <a:gd name="T97" fmla="*/ 1 h 218"/>
                <a:gd name="T98" fmla="*/ 1 w 154"/>
                <a:gd name="T99" fmla="*/ 1 h 218"/>
                <a:gd name="T100" fmla="*/ 1 w 154"/>
                <a:gd name="T101" fmla="*/ 1 h 218"/>
                <a:gd name="T102" fmla="*/ 2 w 154"/>
                <a:gd name="T103" fmla="*/ 1 h 218"/>
                <a:gd name="T104" fmla="*/ 2 w 154"/>
                <a:gd name="T105" fmla="*/ 1 h 218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154" h="218">
                  <a:moveTo>
                    <a:pt x="154" y="90"/>
                  </a:moveTo>
                  <a:lnTo>
                    <a:pt x="145" y="93"/>
                  </a:lnTo>
                  <a:lnTo>
                    <a:pt x="136" y="99"/>
                  </a:lnTo>
                  <a:lnTo>
                    <a:pt x="127" y="106"/>
                  </a:lnTo>
                  <a:lnTo>
                    <a:pt x="118" y="114"/>
                  </a:lnTo>
                  <a:lnTo>
                    <a:pt x="111" y="123"/>
                  </a:lnTo>
                  <a:lnTo>
                    <a:pt x="104" y="135"/>
                  </a:lnTo>
                  <a:lnTo>
                    <a:pt x="98" y="146"/>
                  </a:lnTo>
                  <a:lnTo>
                    <a:pt x="95" y="159"/>
                  </a:lnTo>
                  <a:lnTo>
                    <a:pt x="93" y="164"/>
                  </a:lnTo>
                  <a:lnTo>
                    <a:pt x="93" y="167"/>
                  </a:lnTo>
                  <a:lnTo>
                    <a:pt x="92" y="172"/>
                  </a:lnTo>
                  <a:lnTo>
                    <a:pt x="92" y="176"/>
                  </a:lnTo>
                  <a:lnTo>
                    <a:pt x="92" y="186"/>
                  </a:lnTo>
                  <a:lnTo>
                    <a:pt x="93" y="196"/>
                  </a:lnTo>
                  <a:lnTo>
                    <a:pt x="95" y="206"/>
                  </a:lnTo>
                  <a:lnTo>
                    <a:pt x="98" y="217"/>
                  </a:lnTo>
                  <a:lnTo>
                    <a:pt x="95" y="216"/>
                  </a:lnTo>
                  <a:lnTo>
                    <a:pt x="89" y="216"/>
                  </a:lnTo>
                  <a:lnTo>
                    <a:pt x="83" y="216"/>
                  </a:lnTo>
                  <a:lnTo>
                    <a:pt x="80" y="218"/>
                  </a:lnTo>
                  <a:lnTo>
                    <a:pt x="78" y="201"/>
                  </a:lnTo>
                  <a:lnTo>
                    <a:pt x="74" y="183"/>
                  </a:lnTo>
                  <a:lnTo>
                    <a:pt x="68" y="167"/>
                  </a:lnTo>
                  <a:lnTo>
                    <a:pt x="59" y="151"/>
                  </a:lnTo>
                  <a:lnTo>
                    <a:pt x="48" y="137"/>
                  </a:lnTo>
                  <a:lnTo>
                    <a:pt x="37" y="126"/>
                  </a:lnTo>
                  <a:lnTo>
                    <a:pt x="24" y="116"/>
                  </a:lnTo>
                  <a:lnTo>
                    <a:pt x="12" y="112"/>
                  </a:lnTo>
                  <a:lnTo>
                    <a:pt x="13" y="101"/>
                  </a:lnTo>
                  <a:lnTo>
                    <a:pt x="13" y="91"/>
                  </a:lnTo>
                  <a:lnTo>
                    <a:pt x="8" y="83"/>
                  </a:lnTo>
                  <a:lnTo>
                    <a:pt x="0" y="77"/>
                  </a:lnTo>
                  <a:lnTo>
                    <a:pt x="9" y="62"/>
                  </a:lnTo>
                  <a:lnTo>
                    <a:pt x="17" y="42"/>
                  </a:lnTo>
                  <a:lnTo>
                    <a:pt x="21" y="18"/>
                  </a:lnTo>
                  <a:lnTo>
                    <a:pt x="14" y="0"/>
                  </a:lnTo>
                  <a:lnTo>
                    <a:pt x="21" y="6"/>
                  </a:lnTo>
                  <a:lnTo>
                    <a:pt x="29" y="13"/>
                  </a:lnTo>
                  <a:lnTo>
                    <a:pt x="37" y="20"/>
                  </a:lnTo>
                  <a:lnTo>
                    <a:pt x="46" y="25"/>
                  </a:lnTo>
                  <a:lnTo>
                    <a:pt x="57" y="30"/>
                  </a:lnTo>
                  <a:lnTo>
                    <a:pt x="68" y="33"/>
                  </a:lnTo>
                  <a:lnTo>
                    <a:pt x="81" y="35"/>
                  </a:lnTo>
                  <a:lnTo>
                    <a:pt x="95" y="33"/>
                  </a:lnTo>
                  <a:lnTo>
                    <a:pt x="95" y="44"/>
                  </a:lnTo>
                  <a:lnTo>
                    <a:pt x="96" y="55"/>
                  </a:lnTo>
                  <a:lnTo>
                    <a:pt x="98" y="67"/>
                  </a:lnTo>
                  <a:lnTo>
                    <a:pt x="103" y="77"/>
                  </a:lnTo>
                  <a:lnTo>
                    <a:pt x="111" y="86"/>
                  </a:lnTo>
                  <a:lnTo>
                    <a:pt x="121" y="91"/>
                  </a:lnTo>
                  <a:lnTo>
                    <a:pt x="136" y="93"/>
                  </a:lnTo>
                  <a:lnTo>
                    <a:pt x="154" y="90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387" name="Freeform 263"/>
            <p:cNvSpPr>
              <a:spLocks/>
            </p:cNvSpPr>
            <p:nvPr/>
          </p:nvSpPr>
          <p:spPr bwMode="auto">
            <a:xfrm>
              <a:off x="3" y="182"/>
              <a:ext cx="87" cy="101"/>
            </a:xfrm>
            <a:custGeom>
              <a:avLst/>
              <a:gdLst>
                <a:gd name="T0" fmla="*/ 1 w 174"/>
                <a:gd name="T1" fmla="*/ 0 h 203"/>
                <a:gd name="T2" fmla="*/ 1 w 174"/>
                <a:gd name="T3" fmla="*/ 0 h 203"/>
                <a:gd name="T4" fmla="*/ 1 w 174"/>
                <a:gd name="T5" fmla="*/ 0 h 203"/>
                <a:gd name="T6" fmla="*/ 1 w 174"/>
                <a:gd name="T7" fmla="*/ 0 h 203"/>
                <a:gd name="T8" fmla="*/ 1 w 174"/>
                <a:gd name="T9" fmla="*/ 0 h 203"/>
                <a:gd name="T10" fmla="*/ 1 w 174"/>
                <a:gd name="T11" fmla="*/ 0 h 203"/>
                <a:gd name="T12" fmla="*/ 2 w 174"/>
                <a:gd name="T13" fmla="*/ 0 h 203"/>
                <a:gd name="T14" fmla="*/ 2 w 174"/>
                <a:gd name="T15" fmla="*/ 0 h 203"/>
                <a:gd name="T16" fmla="*/ 2 w 174"/>
                <a:gd name="T17" fmla="*/ 0 h 203"/>
                <a:gd name="T18" fmla="*/ 2 w 174"/>
                <a:gd name="T19" fmla="*/ 0 h 203"/>
                <a:gd name="T20" fmla="*/ 2 w 174"/>
                <a:gd name="T21" fmla="*/ 0 h 203"/>
                <a:gd name="T22" fmla="*/ 2 w 174"/>
                <a:gd name="T23" fmla="*/ 0 h 203"/>
                <a:gd name="T24" fmla="*/ 2 w 174"/>
                <a:gd name="T25" fmla="*/ 0 h 203"/>
                <a:gd name="T26" fmla="*/ 2 w 174"/>
                <a:gd name="T27" fmla="*/ 0 h 203"/>
                <a:gd name="T28" fmla="*/ 2 w 174"/>
                <a:gd name="T29" fmla="*/ 0 h 203"/>
                <a:gd name="T30" fmla="*/ 2 w 174"/>
                <a:gd name="T31" fmla="*/ 0 h 203"/>
                <a:gd name="T32" fmla="*/ 2 w 174"/>
                <a:gd name="T33" fmla="*/ 0 h 203"/>
                <a:gd name="T34" fmla="*/ 2 w 174"/>
                <a:gd name="T35" fmla="*/ 0 h 203"/>
                <a:gd name="T36" fmla="*/ 2 w 174"/>
                <a:gd name="T37" fmla="*/ 0 h 203"/>
                <a:gd name="T38" fmla="*/ 1 w 174"/>
                <a:gd name="T39" fmla="*/ 1 h 203"/>
                <a:gd name="T40" fmla="*/ 1 w 174"/>
                <a:gd name="T41" fmla="*/ 1 h 203"/>
                <a:gd name="T42" fmla="*/ 1 w 174"/>
                <a:gd name="T43" fmla="*/ 1 h 203"/>
                <a:gd name="T44" fmla="*/ 1 w 174"/>
                <a:gd name="T45" fmla="*/ 1 h 203"/>
                <a:gd name="T46" fmla="*/ 1 w 174"/>
                <a:gd name="T47" fmla="*/ 1 h 203"/>
                <a:gd name="T48" fmla="*/ 1 w 174"/>
                <a:gd name="T49" fmla="*/ 1 h 203"/>
                <a:gd name="T50" fmla="*/ 1 w 174"/>
                <a:gd name="T51" fmla="*/ 1 h 203"/>
                <a:gd name="T52" fmla="*/ 1 w 174"/>
                <a:gd name="T53" fmla="*/ 1 h 203"/>
                <a:gd name="T54" fmla="*/ 1 w 174"/>
                <a:gd name="T55" fmla="*/ 1 h 203"/>
                <a:gd name="T56" fmla="*/ 1 w 174"/>
                <a:gd name="T57" fmla="*/ 0 h 203"/>
                <a:gd name="T58" fmla="*/ 1 w 174"/>
                <a:gd name="T59" fmla="*/ 0 h 203"/>
                <a:gd name="T60" fmla="*/ 1 w 174"/>
                <a:gd name="T61" fmla="*/ 0 h 203"/>
                <a:gd name="T62" fmla="*/ 1 w 174"/>
                <a:gd name="T63" fmla="*/ 0 h 203"/>
                <a:gd name="T64" fmla="*/ 1 w 174"/>
                <a:gd name="T65" fmla="*/ 0 h 203"/>
                <a:gd name="T66" fmla="*/ 1 w 174"/>
                <a:gd name="T67" fmla="*/ 0 h 203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174" h="203">
                  <a:moveTo>
                    <a:pt x="57" y="39"/>
                  </a:moveTo>
                  <a:lnTo>
                    <a:pt x="62" y="41"/>
                  </a:lnTo>
                  <a:lnTo>
                    <a:pt x="68" y="42"/>
                  </a:lnTo>
                  <a:lnTo>
                    <a:pt x="72" y="43"/>
                  </a:lnTo>
                  <a:lnTo>
                    <a:pt x="78" y="43"/>
                  </a:lnTo>
                  <a:lnTo>
                    <a:pt x="83" y="43"/>
                  </a:lnTo>
                  <a:lnTo>
                    <a:pt x="88" y="43"/>
                  </a:lnTo>
                  <a:lnTo>
                    <a:pt x="94" y="43"/>
                  </a:lnTo>
                  <a:lnTo>
                    <a:pt x="100" y="43"/>
                  </a:lnTo>
                  <a:lnTo>
                    <a:pt x="106" y="43"/>
                  </a:lnTo>
                  <a:lnTo>
                    <a:pt x="111" y="42"/>
                  </a:lnTo>
                  <a:lnTo>
                    <a:pt x="116" y="41"/>
                  </a:lnTo>
                  <a:lnTo>
                    <a:pt x="122" y="39"/>
                  </a:lnTo>
                  <a:lnTo>
                    <a:pt x="129" y="37"/>
                  </a:lnTo>
                  <a:lnTo>
                    <a:pt x="136" y="34"/>
                  </a:lnTo>
                  <a:lnTo>
                    <a:pt x="143" y="30"/>
                  </a:lnTo>
                  <a:lnTo>
                    <a:pt x="149" y="26"/>
                  </a:lnTo>
                  <a:lnTo>
                    <a:pt x="155" y="21"/>
                  </a:lnTo>
                  <a:lnTo>
                    <a:pt x="161" y="15"/>
                  </a:lnTo>
                  <a:lnTo>
                    <a:pt x="167" y="8"/>
                  </a:lnTo>
                  <a:lnTo>
                    <a:pt x="173" y="0"/>
                  </a:lnTo>
                  <a:lnTo>
                    <a:pt x="174" y="2"/>
                  </a:lnTo>
                  <a:lnTo>
                    <a:pt x="174" y="5"/>
                  </a:lnTo>
                  <a:lnTo>
                    <a:pt x="174" y="8"/>
                  </a:lnTo>
                  <a:lnTo>
                    <a:pt x="173" y="11"/>
                  </a:lnTo>
                  <a:lnTo>
                    <a:pt x="164" y="19"/>
                  </a:lnTo>
                  <a:lnTo>
                    <a:pt x="158" y="28"/>
                  </a:lnTo>
                  <a:lnTo>
                    <a:pt x="152" y="38"/>
                  </a:lnTo>
                  <a:lnTo>
                    <a:pt x="147" y="50"/>
                  </a:lnTo>
                  <a:lnTo>
                    <a:pt x="144" y="60"/>
                  </a:lnTo>
                  <a:lnTo>
                    <a:pt x="141" y="73"/>
                  </a:lnTo>
                  <a:lnTo>
                    <a:pt x="140" y="84"/>
                  </a:lnTo>
                  <a:lnTo>
                    <a:pt x="141" y="96"/>
                  </a:lnTo>
                  <a:lnTo>
                    <a:pt x="143" y="104"/>
                  </a:lnTo>
                  <a:lnTo>
                    <a:pt x="144" y="111"/>
                  </a:lnTo>
                  <a:lnTo>
                    <a:pt x="145" y="118"/>
                  </a:lnTo>
                  <a:lnTo>
                    <a:pt x="145" y="124"/>
                  </a:lnTo>
                  <a:lnTo>
                    <a:pt x="140" y="122"/>
                  </a:lnTo>
                  <a:lnTo>
                    <a:pt x="133" y="125"/>
                  </a:lnTo>
                  <a:lnTo>
                    <a:pt x="126" y="129"/>
                  </a:lnTo>
                  <a:lnTo>
                    <a:pt x="120" y="135"/>
                  </a:lnTo>
                  <a:lnTo>
                    <a:pt x="114" y="144"/>
                  </a:lnTo>
                  <a:lnTo>
                    <a:pt x="109" y="157"/>
                  </a:lnTo>
                  <a:lnTo>
                    <a:pt x="107" y="171"/>
                  </a:lnTo>
                  <a:lnTo>
                    <a:pt x="107" y="188"/>
                  </a:lnTo>
                  <a:lnTo>
                    <a:pt x="100" y="182"/>
                  </a:lnTo>
                  <a:lnTo>
                    <a:pt x="90" y="178"/>
                  </a:lnTo>
                  <a:lnTo>
                    <a:pt x="79" y="177"/>
                  </a:lnTo>
                  <a:lnTo>
                    <a:pt x="67" y="177"/>
                  </a:lnTo>
                  <a:lnTo>
                    <a:pt x="55" y="179"/>
                  </a:lnTo>
                  <a:lnTo>
                    <a:pt x="45" y="183"/>
                  </a:lnTo>
                  <a:lnTo>
                    <a:pt x="35" y="192"/>
                  </a:lnTo>
                  <a:lnTo>
                    <a:pt x="30" y="203"/>
                  </a:lnTo>
                  <a:lnTo>
                    <a:pt x="30" y="181"/>
                  </a:lnTo>
                  <a:lnTo>
                    <a:pt x="25" y="157"/>
                  </a:lnTo>
                  <a:lnTo>
                    <a:pt x="16" y="139"/>
                  </a:lnTo>
                  <a:lnTo>
                    <a:pt x="0" y="129"/>
                  </a:lnTo>
                  <a:lnTo>
                    <a:pt x="10" y="115"/>
                  </a:lnTo>
                  <a:lnTo>
                    <a:pt x="16" y="99"/>
                  </a:lnTo>
                  <a:lnTo>
                    <a:pt x="18" y="83"/>
                  </a:lnTo>
                  <a:lnTo>
                    <a:pt x="15" y="73"/>
                  </a:lnTo>
                  <a:lnTo>
                    <a:pt x="22" y="70"/>
                  </a:lnTo>
                  <a:lnTo>
                    <a:pt x="29" y="68"/>
                  </a:lnTo>
                  <a:lnTo>
                    <a:pt x="34" y="65"/>
                  </a:lnTo>
                  <a:lnTo>
                    <a:pt x="41" y="61"/>
                  </a:lnTo>
                  <a:lnTo>
                    <a:pt x="46" y="57"/>
                  </a:lnTo>
                  <a:lnTo>
                    <a:pt x="52" y="52"/>
                  </a:lnTo>
                  <a:lnTo>
                    <a:pt x="55" y="46"/>
                  </a:lnTo>
                  <a:lnTo>
                    <a:pt x="57" y="39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388" name="Freeform 264"/>
            <p:cNvSpPr>
              <a:spLocks/>
            </p:cNvSpPr>
            <p:nvPr/>
          </p:nvSpPr>
          <p:spPr bwMode="auto">
            <a:xfrm>
              <a:off x="77" y="12"/>
              <a:ext cx="53" cy="76"/>
            </a:xfrm>
            <a:custGeom>
              <a:avLst/>
              <a:gdLst>
                <a:gd name="T0" fmla="*/ 0 w 107"/>
                <a:gd name="T1" fmla="*/ 2 h 152"/>
                <a:gd name="T2" fmla="*/ 0 w 107"/>
                <a:gd name="T3" fmla="*/ 2 h 152"/>
                <a:gd name="T4" fmla="*/ 0 w 107"/>
                <a:gd name="T5" fmla="*/ 2 h 152"/>
                <a:gd name="T6" fmla="*/ 0 w 107"/>
                <a:gd name="T7" fmla="*/ 1 h 152"/>
                <a:gd name="T8" fmla="*/ 0 w 107"/>
                <a:gd name="T9" fmla="*/ 1 h 152"/>
                <a:gd name="T10" fmla="*/ 0 w 107"/>
                <a:gd name="T11" fmla="*/ 1 h 152"/>
                <a:gd name="T12" fmla="*/ 0 w 107"/>
                <a:gd name="T13" fmla="*/ 1 h 152"/>
                <a:gd name="T14" fmla="*/ 0 w 107"/>
                <a:gd name="T15" fmla="*/ 1 h 152"/>
                <a:gd name="T16" fmla="*/ 0 w 107"/>
                <a:gd name="T17" fmla="*/ 1 h 152"/>
                <a:gd name="T18" fmla="*/ 0 w 107"/>
                <a:gd name="T19" fmla="*/ 1 h 152"/>
                <a:gd name="T20" fmla="*/ 0 w 107"/>
                <a:gd name="T21" fmla="*/ 1 h 152"/>
                <a:gd name="T22" fmla="*/ 0 w 107"/>
                <a:gd name="T23" fmla="*/ 1 h 152"/>
                <a:gd name="T24" fmla="*/ 0 w 107"/>
                <a:gd name="T25" fmla="*/ 1 h 152"/>
                <a:gd name="T26" fmla="*/ 0 w 107"/>
                <a:gd name="T27" fmla="*/ 1 h 152"/>
                <a:gd name="T28" fmla="*/ 0 w 107"/>
                <a:gd name="T29" fmla="*/ 1 h 152"/>
                <a:gd name="T30" fmla="*/ 0 w 107"/>
                <a:gd name="T31" fmla="*/ 1 h 152"/>
                <a:gd name="T32" fmla="*/ 0 w 107"/>
                <a:gd name="T33" fmla="*/ 1 h 152"/>
                <a:gd name="T34" fmla="*/ 0 w 107"/>
                <a:gd name="T35" fmla="*/ 1 h 152"/>
                <a:gd name="T36" fmla="*/ 0 w 107"/>
                <a:gd name="T37" fmla="*/ 1 h 152"/>
                <a:gd name="T38" fmla="*/ 0 w 107"/>
                <a:gd name="T39" fmla="*/ 1 h 152"/>
                <a:gd name="T40" fmla="*/ 0 w 107"/>
                <a:gd name="T41" fmla="*/ 1 h 152"/>
                <a:gd name="T42" fmla="*/ 0 w 107"/>
                <a:gd name="T43" fmla="*/ 1 h 152"/>
                <a:gd name="T44" fmla="*/ 0 w 107"/>
                <a:gd name="T45" fmla="*/ 1 h 152"/>
                <a:gd name="T46" fmla="*/ 0 w 107"/>
                <a:gd name="T47" fmla="*/ 1 h 152"/>
                <a:gd name="T48" fmla="*/ 0 w 107"/>
                <a:gd name="T49" fmla="*/ 1 h 152"/>
                <a:gd name="T50" fmla="*/ 0 w 107"/>
                <a:gd name="T51" fmla="*/ 1 h 152"/>
                <a:gd name="T52" fmla="*/ 0 w 107"/>
                <a:gd name="T53" fmla="*/ 1 h 152"/>
                <a:gd name="T54" fmla="*/ 0 w 107"/>
                <a:gd name="T55" fmla="*/ 1 h 152"/>
                <a:gd name="T56" fmla="*/ 0 w 107"/>
                <a:gd name="T57" fmla="*/ 1 h 152"/>
                <a:gd name="T58" fmla="*/ 0 w 107"/>
                <a:gd name="T59" fmla="*/ 1 h 152"/>
                <a:gd name="T60" fmla="*/ 0 w 107"/>
                <a:gd name="T61" fmla="*/ 1 h 152"/>
                <a:gd name="T62" fmla="*/ 0 w 107"/>
                <a:gd name="T63" fmla="*/ 1 h 152"/>
                <a:gd name="T64" fmla="*/ 0 w 107"/>
                <a:gd name="T65" fmla="*/ 1 h 152"/>
                <a:gd name="T66" fmla="*/ 0 w 107"/>
                <a:gd name="T67" fmla="*/ 1 h 152"/>
                <a:gd name="T68" fmla="*/ 0 w 107"/>
                <a:gd name="T69" fmla="*/ 1 h 152"/>
                <a:gd name="T70" fmla="*/ 0 w 107"/>
                <a:gd name="T71" fmla="*/ 1 h 152"/>
                <a:gd name="T72" fmla="*/ 0 w 107"/>
                <a:gd name="T73" fmla="*/ 1 h 152"/>
                <a:gd name="T74" fmla="*/ 0 w 107"/>
                <a:gd name="T75" fmla="*/ 1 h 152"/>
                <a:gd name="T76" fmla="*/ 0 w 107"/>
                <a:gd name="T77" fmla="*/ 1 h 152"/>
                <a:gd name="T78" fmla="*/ 0 w 107"/>
                <a:gd name="T79" fmla="*/ 1 h 152"/>
                <a:gd name="T80" fmla="*/ 0 w 107"/>
                <a:gd name="T81" fmla="*/ 1 h 152"/>
                <a:gd name="T82" fmla="*/ 0 w 107"/>
                <a:gd name="T83" fmla="*/ 1 h 152"/>
                <a:gd name="T84" fmla="*/ 0 w 107"/>
                <a:gd name="T85" fmla="*/ 1 h 152"/>
                <a:gd name="T86" fmla="*/ 0 w 107"/>
                <a:gd name="T87" fmla="*/ 1 h 152"/>
                <a:gd name="T88" fmla="*/ 0 w 107"/>
                <a:gd name="T89" fmla="*/ 1 h 152"/>
                <a:gd name="T90" fmla="*/ 0 w 107"/>
                <a:gd name="T91" fmla="*/ 1 h 152"/>
                <a:gd name="T92" fmla="*/ 0 w 107"/>
                <a:gd name="T93" fmla="*/ 1 h 152"/>
                <a:gd name="T94" fmla="*/ 0 w 107"/>
                <a:gd name="T95" fmla="*/ 2 h 152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0" t="0" r="r" b="b"/>
              <a:pathLst>
                <a:path w="107" h="152">
                  <a:moveTo>
                    <a:pt x="87" y="135"/>
                  </a:moveTo>
                  <a:lnTo>
                    <a:pt x="85" y="140"/>
                  </a:lnTo>
                  <a:lnTo>
                    <a:pt x="85" y="143"/>
                  </a:lnTo>
                  <a:lnTo>
                    <a:pt x="84" y="148"/>
                  </a:lnTo>
                  <a:lnTo>
                    <a:pt x="84" y="152"/>
                  </a:lnTo>
                  <a:lnTo>
                    <a:pt x="80" y="144"/>
                  </a:lnTo>
                  <a:lnTo>
                    <a:pt x="75" y="134"/>
                  </a:lnTo>
                  <a:lnTo>
                    <a:pt x="70" y="124"/>
                  </a:lnTo>
                  <a:lnTo>
                    <a:pt x="69" y="117"/>
                  </a:lnTo>
                  <a:lnTo>
                    <a:pt x="66" y="116"/>
                  </a:lnTo>
                  <a:lnTo>
                    <a:pt x="61" y="113"/>
                  </a:lnTo>
                  <a:lnTo>
                    <a:pt x="57" y="111"/>
                  </a:lnTo>
                  <a:lnTo>
                    <a:pt x="51" y="109"/>
                  </a:lnTo>
                  <a:lnTo>
                    <a:pt x="45" y="107"/>
                  </a:lnTo>
                  <a:lnTo>
                    <a:pt x="40" y="105"/>
                  </a:lnTo>
                  <a:lnTo>
                    <a:pt x="35" y="104"/>
                  </a:lnTo>
                  <a:lnTo>
                    <a:pt x="31" y="104"/>
                  </a:lnTo>
                  <a:lnTo>
                    <a:pt x="30" y="103"/>
                  </a:lnTo>
                  <a:lnTo>
                    <a:pt x="29" y="102"/>
                  </a:lnTo>
                  <a:lnTo>
                    <a:pt x="28" y="101"/>
                  </a:lnTo>
                  <a:lnTo>
                    <a:pt x="27" y="99"/>
                  </a:lnTo>
                  <a:lnTo>
                    <a:pt x="30" y="99"/>
                  </a:lnTo>
                  <a:lnTo>
                    <a:pt x="36" y="101"/>
                  </a:lnTo>
                  <a:lnTo>
                    <a:pt x="42" y="101"/>
                  </a:lnTo>
                  <a:lnTo>
                    <a:pt x="49" y="102"/>
                  </a:lnTo>
                  <a:lnTo>
                    <a:pt x="54" y="103"/>
                  </a:lnTo>
                  <a:lnTo>
                    <a:pt x="60" y="104"/>
                  </a:lnTo>
                  <a:lnTo>
                    <a:pt x="65" y="104"/>
                  </a:lnTo>
                  <a:lnTo>
                    <a:pt x="67" y="105"/>
                  </a:lnTo>
                  <a:lnTo>
                    <a:pt x="65" y="96"/>
                  </a:lnTo>
                  <a:lnTo>
                    <a:pt x="62" y="89"/>
                  </a:lnTo>
                  <a:lnTo>
                    <a:pt x="59" y="84"/>
                  </a:lnTo>
                  <a:lnTo>
                    <a:pt x="57" y="80"/>
                  </a:lnTo>
                  <a:lnTo>
                    <a:pt x="49" y="76"/>
                  </a:lnTo>
                  <a:lnTo>
                    <a:pt x="40" y="73"/>
                  </a:lnTo>
                  <a:lnTo>
                    <a:pt x="32" y="68"/>
                  </a:lnTo>
                  <a:lnTo>
                    <a:pt x="26" y="65"/>
                  </a:lnTo>
                  <a:lnTo>
                    <a:pt x="19" y="60"/>
                  </a:lnTo>
                  <a:lnTo>
                    <a:pt x="13" y="57"/>
                  </a:lnTo>
                  <a:lnTo>
                    <a:pt x="7" y="54"/>
                  </a:lnTo>
                  <a:lnTo>
                    <a:pt x="4" y="53"/>
                  </a:lnTo>
                  <a:lnTo>
                    <a:pt x="1" y="52"/>
                  </a:lnTo>
                  <a:lnTo>
                    <a:pt x="0" y="50"/>
                  </a:lnTo>
                  <a:lnTo>
                    <a:pt x="1" y="49"/>
                  </a:lnTo>
                  <a:lnTo>
                    <a:pt x="6" y="50"/>
                  </a:lnTo>
                  <a:lnTo>
                    <a:pt x="9" y="52"/>
                  </a:lnTo>
                  <a:lnTo>
                    <a:pt x="15" y="54"/>
                  </a:lnTo>
                  <a:lnTo>
                    <a:pt x="21" y="57"/>
                  </a:lnTo>
                  <a:lnTo>
                    <a:pt x="28" y="60"/>
                  </a:lnTo>
                  <a:lnTo>
                    <a:pt x="35" y="64"/>
                  </a:lnTo>
                  <a:lnTo>
                    <a:pt x="42" y="67"/>
                  </a:lnTo>
                  <a:lnTo>
                    <a:pt x="49" y="69"/>
                  </a:lnTo>
                  <a:lnTo>
                    <a:pt x="54" y="71"/>
                  </a:lnTo>
                  <a:lnTo>
                    <a:pt x="51" y="54"/>
                  </a:lnTo>
                  <a:lnTo>
                    <a:pt x="42" y="35"/>
                  </a:lnTo>
                  <a:lnTo>
                    <a:pt x="32" y="16"/>
                  </a:lnTo>
                  <a:lnTo>
                    <a:pt x="24" y="6"/>
                  </a:lnTo>
                  <a:lnTo>
                    <a:pt x="22" y="1"/>
                  </a:lnTo>
                  <a:lnTo>
                    <a:pt x="23" y="0"/>
                  </a:lnTo>
                  <a:lnTo>
                    <a:pt x="27" y="1"/>
                  </a:lnTo>
                  <a:lnTo>
                    <a:pt x="32" y="7"/>
                  </a:lnTo>
                  <a:lnTo>
                    <a:pt x="40" y="19"/>
                  </a:lnTo>
                  <a:lnTo>
                    <a:pt x="50" y="35"/>
                  </a:lnTo>
                  <a:lnTo>
                    <a:pt x="58" y="51"/>
                  </a:lnTo>
                  <a:lnTo>
                    <a:pt x="62" y="64"/>
                  </a:lnTo>
                  <a:lnTo>
                    <a:pt x="69" y="56"/>
                  </a:lnTo>
                  <a:lnTo>
                    <a:pt x="75" y="43"/>
                  </a:lnTo>
                  <a:lnTo>
                    <a:pt x="80" y="30"/>
                  </a:lnTo>
                  <a:lnTo>
                    <a:pt x="81" y="20"/>
                  </a:lnTo>
                  <a:lnTo>
                    <a:pt x="81" y="16"/>
                  </a:lnTo>
                  <a:lnTo>
                    <a:pt x="82" y="15"/>
                  </a:lnTo>
                  <a:lnTo>
                    <a:pt x="83" y="19"/>
                  </a:lnTo>
                  <a:lnTo>
                    <a:pt x="83" y="23"/>
                  </a:lnTo>
                  <a:lnTo>
                    <a:pt x="83" y="34"/>
                  </a:lnTo>
                  <a:lnTo>
                    <a:pt x="82" y="47"/>
                  </a:lnTo>
                  <a:lnTo>
                    <a:pt x="77" y="64"/>
                  </a:lnTo>
                  <a:lnTo>
                    <a:pt x="67" y="76"/>
                  </a:lnTo>
                  <a:lnTo>
                    <a:pt x="70" y="84"/>
                  </a:lnTo>
                  <a:lnTo>
                    <a:pt x="74" y="92"/>
                  </a:lnTo>
                  <a:lnTo>
                    <a:pt x="75" y="101"/>
                  </a:lnTo>
                  <a:lnTo>
                    <a:pt x="76" y="105"/>
                  </a:lnTo>
                  <a:lnTo>
                    <a:pt x="84" y="101"/>
                  </a:lnTo>
                  <a:lnTo>
                    <a:pt x="91" y="96"/>
                  </a:lnTo>
                  <a:lnTo>
                    <a:pt x="97" y="90"/>
                  </a:lnTo>
                  <a:lnTo>
                    <a:pt x="102" y="82"/>
                  </a:lnTo>
                  <a:lnTo>
                    <a:pt x="104" y="77"/>
                  </a:lnTo>
                  <a:lnTo>
                    <a:pt x="106" y="76"/>
                  </a:lnTo>
                  <a:lnTo>
                    <a:pt x="107" y="79"/>
                  </a:lnTo>
                  <a:lnTo>
                    <a:pt x="107" y="83"/>
                  </a:lnTo>
                  <a:lnTo>
                    <a:pt x="104" y="91"/>
                  </a:lnTo>
                  <a:lnTo>
                    <a:pt x="97" y="102"/>
                  </a:lnTo>
                  <a:lnTo>
                    <a:pt x="88" y="111"/>
                  </a:lnTo>
                  <a:lnTo>
                    <a:pt x="80" y="117"/>
                  </a:lnTo>
                  <a:lnTo>
                    <a:pt x="82" y="121"/>
                  </a:lnTo>
                  <a:lnTo>
                    <a:pt x="83" y="127"/>
                  </a:lnTo>
                  <a:lnTo>
                    <a:pt x="85" y="132"/>
                  </a:lnTo>
                  <a:lnTo>
                    <a:pt x="87" y="135"/>
                  </a:lnTo>
                  <a:close/>
                </a:path>
              </a:pathLst>
            </a:custGeom>
            <a:solidFill>
              <a:srgbClr val="004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389" name="Freeform 265"/>
            <p:cNvSpPr>
              <a:spLocks/>
            </p:cNvSpPr>
            <p:nvPr/>
          </p:nvSpPr>
          <p:spPr bwMode="auto">
            <a:xfrm>
              <a:off x="11" y="201"/>
              <a:ext cx="53" cy="69"/>
            </a:xfrm>
            <a:custGeom>
              <a:avLst/>
              <a:gdLst>
                <a:gd name="T0" fmla="*/ 1 w 106"/>
                <a:gd name="T1" fmla="*/ 1 h 138"/>
                <a:gd name="T2" fmla="*/ 1 w 106"/>
                <a:gd name="T3" fmla="*/ 1 h 138"/>
                <a:gd name="T4" fmla="*/ 1 w 106"/>
                <a:gd name="T5" fmla="*/ 1 h 138"/>
                <a:gd name="T6" fmla="*/ 1 w 106"/>
                <a:gd name="T7" fmla="*/ 1 h 138"/>
                <a:gd name="T8" fmla="*/ 1 w 106"/>
                <a:gd name="T9" fmla="*/ 1 h 138"/>
                <a:gd name="T10" fmla="*/ 1 w 106"/>
                <a:gd name="T11" fmla="*/ 1 h 138"/>
                <a:gd name="T12" fmla="*/ 1 w 106"/>
                <a:gd name="T13" fmla="*/ 1 h 138"/>
                <a:gd name="T14" fmla="*/ 1 w 106"/>
                <a:gd name="T15" fmla="*/ 1 h 138"/>
                <a:gd name="T16" fmla="*/ 1 w 106"/>
                <a:gd name="T17" fmla="*/ 1 h 138"/>
                <a:gd name="T18" fmla="*/ 1 w 106"/>
                <a:gd name="T19" fmla="*/ 1 h 138"/>
                <a:gd name="T20" fmla="*/ 1 w 106"/>
                <a:gd name="T21" fmla="*/ 1 h 138"/>
                <a:gd name="T22" fmla="*/ 1 w 106"/>
                <a:gd name="T23" fmla="*/ 1 h 138"/>
                <a:gd name="T24" fmla="*/ 1 w 106"/>
                <a:gd name="T25" fmla="*/ 1 h 138"/>
                <a:gd name="T26" fmla="*/ 1 w 106"/>
                <a:gd name="T27" fmla="*/ 1 h 138"/>
                <a:gd name="T28" fmla="*/ 1 w 106"/>
                <a:gd name="T29" fmla="*/ 1 h 138"/>
                <a:gd name="T30" fmla="*/ 1 w 106"/>
                <a:gd name="T31" fmla="*/ 1 h 138"/>
                <a:gd name="T32" fmla="*/ 1 w 106"/>
                <a:gd name="T33" fmla="*/ 1 h 138"/>
                <a:gd name="T34" fmla="*/ 1 w 106"/>
                <a:gd name="T35" fmla="*/ 1 h 138"/>
                <a:gd name="T36" fmla="*/ 1 w 106"/>
                <a:gd name="T37" fmla="*/ 1 h 138"/>
                <a:gd name="T38" fmla="*/ 1 w 106"/>
                <a:gd name="T39" fmla="*/ 1 h 138"/>
                <a:gd name="T40" fmla="*/ 1 w 106"/>
                <a:gd name="T41" fmla="*/ 1 h 138"/>
                <a:gd name="T42" fmla="*/ 1 w 106"/>
                <a:gd name="T43" fmla="*/ 1 h 138"/>
                <a:gd name="T44" fmla="*/ 1 w 106"/>
                <a:gd name="T45" fmla="*/ 1 h 138"/>
                <a:gd name="T46" fmla="*/ 1 w 106"/>
                <a:gd name="T47" fmla="*/ 1 h 138"/>
                <a:gd name="T48" fmla="*/ 1 w 106"/>
                <a:gd name="T49" fmla="*/ 1 h 138"/>
                <a:gd name="T50" fmla="*/ 1 w 106"/>
                <a:gd name="T51" fmla="*/ 1 h 138"/>
                <a:gd name="T52" fmla="*/ 1 w 106"/>
                <a:gd name="T53" fmla="*/ 1 h 138"/>
                <a:gd name="T54" fmla="*/ 1 w 106"/>
                <a:gd name="T55" fmla="*/ 1 h 138"/>
                <a:gd name="T56" fmla="*/ 1 w 106"/>
                <a:gd name="T57" fmla="*/ 1 h 138"/>
                <a:gd name="T58" fmla="*/ 1 w 106"/>
                <a:gd name="T59" fmla="*/ 1 h 138"/>
                <a:gd name="T60" fmla="*/ 1 w 106"/>
                <a:gd name="T61" fmla="*/ 1 h 138"/>
                <a:gd name="T62" fmla="*/ 1 w 106"/>
                <a:gd name="T63" fmla="*/ 1 h 138"/>
                <a:gd name="T64" fmla="*/ 1 w 106"/>
                <a:gd name="T65" fmla="*/ 1 h 138"/>
                <a:gd name="T66" fmla="*/ 1 w 106"/>
                <a:gd name="T67" fmla="*/ 1 h 138"/>
                <a:gd name="T68" fmla="*/ 1 w 106"/>
                <a:gd name="T69" fmla="*/ 1 h 138"/>
                <a:gd name="T70" fmla="*/ 1 w 106"/>
                <a:gd name="T71" fmla="*/ 1 h 138"/>
                <a:gd name="T72" fmla="*/ 1 w 106"/>
                <a:gd name="T73" fmla="*/ 1 h 138"/>
                <a:gd name="T74" fmla="*/ 1 w 106"/>
                <a:gd name="T75" fmla="*/ 1 h 138"/>
                <a:gd name="T76" fmla="*/ 1 w 106"/>
                <a:gd name="T77" fmla="*/ 1 h 138"/>
                <a:gd name="T78" fmla="*/ 1 w 106"/>
                <a:gd name="T79" fmla="*/ 1 h 138"/>
                <a:gd name="T80" fmla="*/ 1 w 106"/>
                <a:gd name="T81" fmla="*/ 1 h 138"/>
                <a:gd name="T82" fmla="*/ 1 w 106"/>
                <a:gd name="T83" fmla="*/ 1 h 138"/>
                <a:gd name="T84" fmla="*/ 1 w 106"/>
                <a:gd name="T85" fmla="*/ 1 h 138"/>
                <a:gd name="T86" fmla="*/ 1 w 106"/>
                <a:gd name="T87" fmla="*/ 1 h 138"/>
                <a:gd name="T88" fmla="*/ 1 w 106"/>
                <a:gd name="T89" fmla="*/ 1 h 138"/>
                <a:gd name="T90" fmla="*/ 1 w 106"/>
                <a:gd name="T91" fmla="*/ 1 h 138"/>
                <a:gd name="T92" fmla="*/ 1 w 106"/>
                <a:gd name="T93" fmla="*/ 0 h 138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106" h="138">
                  <a:moveTo>
                    <a:pt x="106" y="0"/>
                  </a:moveTo>
                  <a:lnTo>
                    <a:pt x="100" y="2"/>
                  </a:lnTo>
                  <a:lnTo>
                    <a:pt x="95" y="3"/>
                  </a:lnTo>
                  <a:lnTo>
                    <a:pt x="90" y="4"/>
                  </a:lnTo>
                  <a:lnTo>
                    <a:pt x="84" y="4"/>
                  </a:lnTo>
                  <a:lnTo>
                    <a:pt x="83" y="10"/>
                  </a:lnTo>
                  <a:lnTo>
                    <a:pt x="79" y="17"/>
                  </a:lnTo>
                  <a:lnTo>
                    <a:pt x="75" y="22"/>
                  </a:lnTo>
                  <a:lnTo>
                    <a:pt x="69" y="25"/>
                  </a:lnTo>
                  <a:lnTo>
                    <a:pt x="63" y="26"/>
                  </a:lnTo>
                  <a:lnTo>
                    <a:pt x="56" y="26"/>
                  </a:lnTo>
                  <a:lnTo>
                    <a:pt x="49" y="28"/>
                  </a:lnTo>
                  <a:lnTo>
                    <a:pt x="41" y="29"/>
                  </a:lnTo>
                  <a:lnTo>
                    <a:pt x="33" y="31"/>
                  </a:lnTo>
                  <a:lnTo>
                    <a:pt x="26" y="35"/>
                  </a:lnTo>
                  <a:lnTo>
                    <a:pt x="21" y="37"/>
                  </a:lnTo>
                  <a:lnTo>
                    <a:pt x="17" y="41"/>
                  </a:lnTo>
                  <a:lnTo>
                    <a:pt x="16" y="43"/>
                  </a:lnTo>
                  <a:lnTo>
                    <a:pt x="15" y="43"/>
                  </a:lnTo>
                  <a:lnTo>
                    <a:pt x="16" y="43"/>
                  </a:lnTo>
                  <a:lnTo>
                    <a:pt x="19" y="42"/>
                  </a:lnTo>
                  <a:lnTo>
                    <a:pt x="23" y="41"/>
                  </a:lnTo>
                  <a:lnTo>
                    <a:pt x="28" y="38"/>
                  </a:lnTo>
                  <a:lnTo>
                    <a:pt x="33" y="37"/>
                  </a:lnTo>
                  <a:lnTo>
                    <a:pt x="39" y="35"/>
                  </a:lnTo>
                  <a:lnTo>
                    <a:pt x="46" y="34"/>
                  </a:lnTo>
                  <a:lnTo>
                    <a:pt x="53" y="34"/>
                  </a:lnTo>
                  <a:lnTo>
                    <a:pt x="60" y="34"/>
                  </a:lnTo>
                  <a:lnTo>
                    <a:pt x="66" y="35"/>
                  </a:lnTo>
                  <a:lnTo>
                    <a:pt x="61" y="44"/>
                  </a:lnTo>
                  <a:lnTo>
                    <a:pt x="56" y="55"/>
                  </a:lnTo>
                  <a:lnTo>
                    <a:pt x="52" y="64"/>
                  </a:lnTo>
                  <a:lnTo>
                    <a:pt x="47" y="68"/>
                  </a:lnTo>
                  <a:lnTo>
                    <a:pt x="44" y="70"/>
                  </a:lnTo>
                  <a:lnTo>
                    <a:pt x="38" y="72"/>
                  </a:lnTo>
                  <a:lnTo>
                    <a:pt x="32" y="73"/>
                  </a:lnTo>
                  <a:lnTo>
                    <a:pt x="25" y="75"/>
                  </a:lnTo>
                  <a:lnTo>
                    <a:pt x="18" y="76"/>
                  </a:lnTo>
                  <a:lnTo>
                    <a:pt x="13" y="78"/>
                  </a:lnTo>
                  <a:lnTo>
                    <a:pt x="7" y="79"/>
                  </a:lnTo>
                  <a:lnTo>
                    <a:pt x="3" y="80"/>
                  </a:lnTo>
                  <a:lnTo>
                    <a:pt x="1" y="81"/>
                  </a:lnTo>
                  <a:lnTo>
                    <a:pt x="0" y="81"/>
                  </a:lnTo>
                  <a:lnTo>
                    <a:pt x="1" y="82"/>
                  </a:lnTo>
                  <a:lnTo>
                    <a:pt x="6" y="82"/>
                  </a:lnTo>
                  <a:lnTo>
                    <a:pt x="9" y="82"/>
                  </a:lnTo>
                  <a:lnTo>
                    <a:pt x="14" y="81"/>
                  </a:lnTo>
                  <a:lnTo>
                    <a:pt x="18" y="81"/>
                  </a:lnTo>
                  <a:lnTo>
                    <a:pt x="24" y="80"/>
                  </a:lnTo>
                  <a:lnTo>
                    <a:pt x="29" y="79"/>
                  </a:lnTo>
                  <a:lnTo>
                    <a:pt x="34" y="79"/>
                  </a:lnTo>
                  <a:lnTo>
                    <a:pt x="40" y="78"/>
                  </a:lnTo>
                  <a:lnTo>
                    <a:pt x="45" y="76"/>
                  </a:lnTo>
                  <a:lnTo>
                    <a:pt x="38" y="86"/>
                  </a:lnTo>
                  <a:lnTo>
                    <a:pt x="31" y="95"/>
                  </a:lnTo>
                  <a:lnTo>
                    <a:pt x="25" y="111"/>
                  </a:lnTo>
                  <a:lnTo>
                    <a:pt x="23" y="138"/>
                  </a:lnTo>
                  <a:lnTo>
                    <a:pt x="29" y="125"/>
                  </a:lnTo>
                  <a:lnTo>
                    <a:pt x="37" y="108"/>
                  </a:lnTo>
                  <a:lnTo>
                    <a:pt x="45" y="91"/>
                  </a:lnTo>
                  <a:lnTo>
                    <a:pt x="53" y="81"/>
                  </a:lnTo>
                  <a:lnTo>
                    <a:pt x="55" y="93"/>
                  </a:lnTo>
                  <a:lnTo>
                    <a:pt x="60" y="105"/>
                  </a:lnTo>
                  <a:lnTo>
                    <a:pt x="66" y="116"/>
                  </a:lnTo>
                  <a:lnTo>
                    <a:pt x="71" y="124"/>
                  </a:lnTo>
                  <a:lnTo>
                    <a:pt x="75" y="127"/>
                  </a:lnTo>
                  <a:lnTo>
                    <a:pt x="75" y="126"/>
                  </a:lnTo>
                  <a:lnTo>
                    <a:pt x="74" y="124"/>
                  </a:lnTo>
                  <a:lnTo>
                    <a:pt x="71" y="120"/>
                  </a:lnTo>
                  <a:lnTo>
                    <a:pt x="67" y="108"/>
                  </a:lnTo>
                  <a:lnTo>
                    <a:pt x="63" y="95"/>
                  </a:lnTo>
                  <a:lnTo>
                    <a:pt x="61" y="83"/>
                  </a:lnTo>
                  <a:lnTo>
                    <a:pt x="61" y="74"/>
                  </a:lnTo>
                  <a:lnTo>
                    <a:pt x="63" y="65"/>
                  </a:lnTo>
                  <a:lnTo>
                    <a:pt x="69" y="53"/>
                  </a:lnTo>
                  <a:lnTo>
                    <a:pt x="75" y="43"/>
                  </a:lnTo>
                  <a:lnTo>
                    <a:pt x="78" y="37"/>
                  </a:lnTo>
                  <a:lnTo>
                    <a:pt x="85" y="44"/>
                  </a:lnTo>
                  <a:lnTo>
                    <a:pt x="93" y="55"/>
                  </a:lnTo>
                  <a:lnTo>
                    <a:pt x="99" y="66"/>
                  </a:lnTo>
                  <a:lnTo>
                    <a:pt x="102" y="82"/>
                  </a:lnTo>
                  <a:lnTo>
                    <a:pt x="102" y="88"/>
                  </a:lnTo>
                  <a:lnTo>
                    <a:pt x="105" y="88"/>
                  </a:lnTo>
                  <a:lnTo>
                    <a:pt x="106" y="85"/>
                  </a:lnTo>
                  <a:lnTo>
                    <a:pt x="106" y="80"/>
                  </a:lnTo>
                  <a:lnTo>
                    <a:pt x="104" y="65"/>
                  </a:lnTo>
                  <a:lnTo>
                    <a:pt x="100" y="49"/>
                  </a:lnTo>
                  <a:lnTo>
                    <a:pt x="94" y="37"/>
                  </a:lnTo>
                  <a:lnTo>
                    <a:pt x="90" y="30"/>
                  </a:lnTo>
                  <a:lnTo>
                    <a:pt x="94" y="23"/>
                  </a:lnTo>
                  <a:lnTo>
                    <a:pt x="99" y="15"/>
                  </a:lnTo>
                  <a:lnTo>
                    <a:pt x="104" y="7"/>
                  </a:lnTo>
                  <a:lnTo>
                    <a:pt x="106" y="0"/>
                  </a:lnTo>
                  <a:close/>
                </a:path>
              </a:pathLst>
            </a:custGeom>
            <a:solidFill>
              <a:srgbClr val="004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390" name="Freeform 266"/>
            <p:cNvSpPr>
              <a:spLocks/>
            </p:cNvSpPr>
            <p:nvPr/>
          </p:nvSpPr>
          <p:spPr bwMode="auto">
            <a:xfrm>
              <a:off x="94" y="108"/>
              <a:ext cx="75" cy="58"/>
            </a:xfrm>
            <a:custGeom>
              <a:avLst/>
              <a:gdLst>
                <a:gd name="T0" fmla="*/ 0 w 151"/>
                <a:gd name="T1" fmla="*/ 1 h 116"/>
                <a:gd name="T2" fmla="*/ 0 w 151"/>
                <a:gd name="T3" fmla="*/ 1 h 116"/>
                <a:gd name="T4" fmla="*/ 0 w 151"/>
                <a:gd name="T5" fmla="*/ 1 h 116"/>
                <a:gd name="T6" fmla="*/ 0 w 151"/>
                <a:gd name="T7" fmla="*/ 1 h 116"/>
                <a:gd name="T8" fmla="*/ 0 w 151"/>
                <a:gd name="T9" fmla="*/ 1 h 116"/>
                <a:gd name="T10" fmla="*/ 0 w 151"/>
                <a:gd name="T11" fmla="*/ 1 h 116"/>
                <a:gd name="T12" fmla="*/ 0 w 151"/>
                <a:gd name="T13" fmla="*/ 1 h 116"/>
                <a:gd name="T14" fmla="*/ 0 w 151"/>
                <a:gd name="T15" fmla="*/ 1 h 116"/>
                <a:gd name="T16" fmla="*/ 0 w 151"/>
                <a:gd name="T17" fmla="*/ 1 h 116"/>
                <a:gd name="T18" fmla="*/ 0 w 151"/>
                <a:gd name="T19" fmla="*/ 1 h 116"/>
                <a:gd name="T20" fmla="*/ 0 w 151"/>
                <a:gd name="T21" fmla="*/ 1 h 116"/>
                <a:gd name="T22" fmla="*/ 0 w 151"/>
                <a:gd name="T23" fmla="*/ 1 h 116"/>
                <a:gd name="T24" fmla="*/ 0 w 151"/>
                <a:gd name="T25" fmla="*/ 1 h 116"/>
                <a:gd name="T26" fmla="*/ 0 w 151"/>
                <a:gd name="T27" fmla="*/ 1 h 116"/>
                <a:gd name="T28" fmla="*/ 0 w 151"/>
                <a:gd name="T29" fmla="*/ 1 h 116"/>
                <a:gd name="T30" fmla="*/ 1 w 151"/>
                <a:gd name="T31" fmla="*/ 1 h 116"/>
                <a:gd name="T32" fmla="*/ 1 w 151"/>
                <a:gd name="T33" fmla="*/ 1 h 116"/>
                <a:gd name="T34" fmla="*/ 1 w 151"/>
                <a:gd name="T35" fmla="*/ 1 h 116"/>
                <a:gd name="T36" fmla="*/ 0 w 151"/>
                <a:gd name="T37" fmla="*/ 1 h 116"/>
                <a:gd name="T38" fmla="*/ 0 w 151"/>
                <a:gd name="T39" fmla="*/ 1 h 116"/>
                <a:gd name="T40" fmla="*/ 0 w 151"/>
                <a:gd name="T41" fmla="*/ 1 h 116"/>
                <a:gd name="T42" fmla="*/ 0 w 151"/>
                <a:gd name="T43" fmla="*/ 1 h 116"/>
                <a:gd name="T44" fmla="*/ 0 w 151"/>
                <a:gd name="T45" fmla="*/ 1 h 116"/>
                <a:gd name="T46" fmla="*/ 0 w 151"/>
                <a:gd name="T47" fmla="*/ 1 h 116"/>
                <a:gd name="T48" fmla="*/ 0 w 151"/>
                <a:gd name="T49" fmla="*/ 1 h 116"/>
                <a:gd name="T50" fmla="*/ 0 w 151"/>
                <a:gd name="T51" fmla="*/ 1 h 116"/>
                <a:gd name="T52" fmla="*/ 0 w 151"/>
                <a:gd name="T53" fmla="*/ 1 h 116"/>
                <a:gd name="T54" fmla="*/ 0 w 151"/>
                <a:gd name="T55" fmla="*/ 1 h 116"/>
                <a:gd name="T56" fmla="*/ 0 w 151"/>
                <a:gd name="T57" fmla="*/ 1 h 116"/>
                <a:gd name="T58" fmla="*/ 0 w 151"/>
                <a:gd name="T59" fmla="*/ 1 h 116"/>
                <a:gd name="T60" fmla="*/ 0 w 151"/>
                <a:gd name="T61" fmla="*/ 1 h 116"/>
                <a:gd name="T62" fmla="*/ 0 w 151"/>
                <a:gd name="T63" fmla="*/ 1 h 116"/>
                <a:gd name="T64" fmla="*/ 0 w 151"/>
                <a:gd name="T65" fmla="*/ 1 h 116"/>
                <a:gd name="T66" fmla="*/ 0 w 151"/>
                <a:gd name="T67" fmla="*/ 1 h 116"/>
                <a:gd name="T68" fmla="*/ 0 w 151"/>
                <a:gd name="T69" fmla="*/ 1 h 116"/>
                <a:gd name="T70" fmla="*/ 0 w 151"/>
                <a:gd name="T71" fmla="*/ 1 h 116"/>
                <a:gd name="T72" fmla="*/ 0 w 151"/>
                <a:gd name="T73" fmla="*/ 1 h 116"/>
                <a:gd name="T74" fmla="*/ 0 w 151"/>
                <a:gd name="T75" fmla="*/ 1 h 116"/>
                <a:gd name="T76" fmla="*/ 0 w 151"/>
                <a:gd name="T77" fmla="*/ 1 h 116"/>
                <a:gd name="T78" fmla="*/ 0 w 151"/>
                <a:gd name="T79" fmla="*/ 0 h 116"/>
                <a:gd name="T80" fmla="*/ 0 w 151"/>
                <a:gd name="T81" fmla="*/ 1 h 116"/>
                <a:gd name="T82" fmla="*/ 0 w 151"/>
                <a:gd name="T83" fmla="*/ 1 h 116"/>
                <a:gd name="T84" fmla="*/ 0 w 151"/>
                <a:gd name="T85" fmla="*/ 1 h 116"/>
                <a:gd name="T86" fmla="*/ 0 w 151"/>
                <a:gd name="T87" fmla="*/ 1 h 116"/>
                <a:gd name="T88" fmla="*/ 0 w 151"/>
                <a:gd name="T89" fmla="*/ 1 h 116"/>
                <a:gd name="T90" fmla="*/ 0 w 151"/>
                <a:gd name="T91" fmla="*/ 1 h 116"/>
                <a:gd name="T92" fmla="*/ 0 w 151"/>
                <a:gd name="T93" fmla="*/ 1 h 11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151" h="116">
                  <a:moveTo>
                    <a:pt x="83" y="11"/>
                  </a:moveTo>
                  <a:lnTo>
                    <a:pt x="85" y="9"/>
                  </a:lnTo>
                  <a:lnTo>
                    <a:pt x="90" y="7"/>
                  </a:lnTo>
                  <a:lnTo>
                    <a:pt x="94" y="5"/>
                  </a:lnTo>
                  <a:lnTo>
                    <a:pt x="100" y="7"/>
                  </a:lnTo>
                  <a:lnTo>
                    <a:pt x="105" y="7"/>
                  </a:lnTo>
                  <a:lnTo>
                    <a:pt x="109" y="8"/>
                  </a:lnTo>
                  <a:lnTo>
                    <a:pt x="114" y="10"/>
                  </a:lnTo>
                  <a:lnTo>
                    <a:pt x="118" y="15"/>
                  </a:lnTo>
                  <a:lnTo>
                    <a:pt x="117" y="13"/>
                  </a:lnTo>
                  <a:lnTo>
                    <a:pt x="119" y="17"/>
                  </a:lnTo>
                  <a:lnTo>
                    <a:pt x="121" y="23"/>
                  </a:lnTo>
                  <a:lnTo>
                    <a:pt x="121" y="28"/>
                  </a:lnTo>
                  <a:lnTo>
                    <a:pt x="119" y="32"/>
                  </a:lnTo>
                  <a:lnTo>
                    <a:pt x="117" y="35"/>
                  </a:lnTo>
                  <a:lnTo>
                    <a:pt x="115" y="40"/>
                  </a:lnTo>
                  <a:lnTo>
                    <a:pt x="108" y="42"/>
                  </a:lnTo>
                  <a:lnTo>
                    <a:pt x="96" y="41"/>
                  </a:lnTo>
                  <a:lnTo>
                    <a:pt x="93" y="43"/>
                  </a:lnTo>
                  <a:lnTo>
                    <a:pt x="91" y="47"/>
                  </a:lnTo>
                  <a:lnTo>
                    <a:pt x="87" y="49"/>
                  </a:lnTo>
                  <a:lnTo>
                    <a:pt x="85" y="50"/>
                  </a:lnTo>
                  <a:lnTo>
                    <a:pt x="86" y="51"/>
                  </a:lnTo>
                  <a:lnTo>
                    <a:pt x="86" y="53"/>
                  </a:lnTo>
                  <a:lnTo>
                    <a:pt x="87" y="54"/>
                  </a:lnTo>
                  <a:lnTo>
                    <a:pt x="87" y="55"/>
                  </a:lnTo>
                  <a:lnTo>
                    <a:pt x="91" y="50"/>
                  </a:lnTo>
                  <a:lnTo>
                    <a:pt x="95" y="47"/>
                  </a:lnTo>
                  <a:lnTo>
                    <a:pt x="100" y="46"/>
                  </a:lnTo>
                  <a:lnTo>
                    <a:pt x="106" y="47"/>
                  </a:lnTo>
                  <a:lnTo>
                    <a:pt x="109" y="49"/>
                  </a:lnTo>
                  <a:lnTo>
                    <a:pt x="111" y="50"/>
                  </a:lnTo>
                  <a:lnTo>
                    <a:pt x="113" y="53"/>
                  </a:lnTo>
                  <a:lnTo>
                    <a:pt x="115" y="55"/>
                  </a:lnTo>
                  <a:lnTo>
                    <a:pt x="116" y="56"/>
                  </a:lnTo>
                  <a:lnTo>
                    <a:pt x="116" y="57"/>
                  </a:lnTo>
                  <a:lnTo>
                    <a:pt x="116" y="60"/>
                  </a:lnTo>
                  <a:lnTo>
                    <a:pt x="116" y="61"/>
                  </a:lnTo>
                  <a:lnTo>
                    <a:pt x="116" y="64"/>
                  </a:lnTo>
                  <a:lnTo>
                    <a:pt x="115" y="66"/>
                  </a:lnTo>
                  <a:lnTo>
                    <a:pt x="114" y="70"/>
                  </a:lnTo>
                  <a:lnTo>
                    <a:pt x="111" y="72"/>
                  </a:lnTo>
                  <a:lnTo>
                    <a:pt x="113" y="73"/>
                  </a:lnTo>
                  <a:lnTo>
                    <a:pt x="114" y="75"/>
                  </a:lnTo>
                  <a:lnTo>
                    <a:pt x="116" y="76"/>
                  </a:lnTo>
                  <a:lnTo>
                    <a:pt x="117" y="77"/>
                  </a:lnTo>
                  <a:lnTo>
                    <a:pt x="124" y="73"/>
                  </a:lnTo>
                  <a:lnTo>
                    <a:pt x="132" y="73"/>
                  </a:lnTo>
                  <a:lnTo>
                    <a:pt x="139" y="76"/>
                  </a:lnTo>
                  <a:lnTo>
                    <a:pt x="145" y="80"/>
                  </a:lnTo>
                  <a:lnTo>
                    <a:pt x="148" y="87"/>
                  </a:lnTo>
                  <a:lnTo>
                    <a:pt x="151" y="95"/>
                  </a:lnTo>
                  <a:lnTo>
                    <a:pt x="148" y="103"/>
                  </a:lnTo>
                  <a:lnTo>
                    <a:pt x="145" y="109"/>
                  </a:lnTo>
                  <a:lnTo>
                    <a:pt x="138" y="114"/>
                  </a:lnTo>
                  <a:lnTo>
                    <a:pt x="131" y="116"/>
                  </a:lnTo>
                  <a:lnTo>
                    <a:pt x="123" y="116"/>
                  </a:lnTo>
                  <a:lnTo>
                    <a:pt x="116" y="113"/>
                  </a:lnTo>
                  <a:lnTo>
                    <a:pt x="111" y="107"/>
                  </a:lnTo>
                  <a:lnTo>
                    <a:pt x="109" y="101"/>
                  </a:lnTo>
                  <a:lnTo>
                    <a:pt x="109" y="95"/>
                  </a:lnTo>
                  <a:lnTo>
                    <a:pt x="110" y="90"/>
                  </a:lnTo>
                  <a:lnTo>
                    <a:pt x="106" y="86"/>
                  </a:lnTo>
                  <a:lnTo>
                    <a:pt x="99" y="81"/>
                  </a:lnTo>
                  <a:lnTo>
                    <a:pt x="91" y="76"/>
                  </a:lnTo>
                  <a:lnTo>
                    <a:pt x="86" y="72"/>
                  </a:lnTo>
                  <a:lnTo>
                    <a:pt x="85" y="71"/>
                  </a:lnTo>
                  <a:lnTo>
                    <a:pt x="84" y="71"/>
                  </a:lnTo>
                  <a:lnTo>
                    <a:pt x="84" y="72"/>
                  </a:lnTo>
                  <a:lnTo>
                    <a:pt x="84" y="73"/>
                  </a:lnTo>
                  <a:lnTo>
                    <a:pt x="87" y="81"/>
                  </a:lnTo>
                  <a:lnTo>
                    <a:pt x="87" y="90"/>
                  </a:lnTo>
                  <a:lnTo>
                    <a:pt x="84" y="98"/>
                  </a:lnTo>
                  <a:lnTo>
                    <a:pt x="80" y="103"/>
                  </a:lnTo>
                  <a:lnTo>
                    <a:pt x="78" y="106"/>
                  </a:lnTo>
                  <a:lnTo>
                    <a:pt x="73" y="108"/>
                  </a:lnTo>
                  <a:lnTo>
                    <a:pt x="68" y="110"/>
                  </a:lnTo>
                  <a:lnTo>
                    <a:pt x="63" y="111"/>
                  </a:lnTo>
                  <a:lnTo>
                    <a:pt x="57" y="110"/>
                  </a:lnTo>
                  <a:lnTo>
                    <a:pt x="52" y="108"/>
                  </a:lnTo>
                  <a:lnTo>
                    <a:pt x="47" y="105"/>
                  </a:lnTo>
                  <a:lnTo>
                    <a:pt x="43" y="100"/>
                  </a:lnTo>
                  <a:lnTo>
                    <a:pt x="41" y="95"/>
                  </a:lnTo>
                  <a:lnTo>
                    <a:pt x="39" y="91"/>
                  </a:lnTo>
                  <a:lnTo>
                    <a:pt x="39" y="85"/>
                  </a:lnTo>
                  <a:lnTo>
                    <a:pt x="39" y="78"/>
                  </a:lnTo>
                  <a:lnTo>
                    <a:pt x="41" y="76"/>
                  </a:lnTo>
                  <a:lnTo>
                    <a:pt x="43" y="72"/>
                  </a:lnTo>
                  <a:lnTo>
                    <a:pt x="46" y="70"/>
                  </a:lnTo>
                  <a:lnTo>
                    <a:pt x="49" y="68"/>
                  </a:lnTo>
                  <a:lnTo>
                    <a:pt x="43" y="66"/>
                  </a:lnTo>
                  <a:lnTo>
                    <a:pt x="39" y="63"/>
                  </a:lnTo>
                  <a:lnTo>
                    <a:pt x="34" y="60"/>
                  </a:lnTo>
                  <a:lnTo>
                    <a:pt x="32" y="55"/>
                  </a:lnTo>
                  <a:lnTo>
                    <a:pt x="31" y="61"/>
                  </a:lnTo>
                  <a:lnTo>
                    <a:pt x="29" y="65"/>
                  </a:lnTo>
                  <a:lnTo>
                    <a:pt x="23" y="68"/>
                  </a:lnTo>
                  <a:lnTo>
                    <a:pt x="14" y="66"/>
                  </a:lnTo>
                  <a:lnTo>
                    <a:pt x="8" y="64"/>
                  </a:lnTo>
                  <a:lnTo>
                    <a:pt x="3" y="60"/>
                  </a:lnTo>
                  <a:lnTo>
                    <a:pt x="1" y="55"/>
                  </a:lnTo>
                  <a:lnTo>
                    <a:pt x="0" y="51"/>
                  </a:lnTo>
                  <a:lnTo>
                    <a:pt x="1" y="46"/>
                  </a:lnTo>
                  <a:lnTo>
                    <a:pt x="3" y="40"/>
                  </a:lnTo>
                  <a:lnTo>
                    <a:pt x="7" y="34"/>
                  </a:lnTo>
                  <a:lnTo>
                    <a:pt x="9" y="31"/>
                  </a:lnTo>
                  <a:lnTo>
                    <a:pt x="10" y="30"/>
                  </a:lnTo>
                  <a:lnTo>
                    <a:pt x="12" y="28"/>
                  </a:lnTo>
                  <a:lnTo>
                    <a:pt x="15" y="27"/>
                  </a:lnTo>
                  <a:lnTo>
                    <a:pt x="17" y="26"/>
                  </a:lnTo>
                  <a:lnTo>
                    <a:pt x="20" y="26"/>
                  </a:lnTo>
                  <a:lnTo>
                    <a:pt x="23" y="25"/>
                  </a:lnTo>
                  <a:lnTo>
                    <a:pt x="24" y="25"/>
                  </a:lnTo>
                  <a:lnTo>
                    <a:pt x="26" y="25"/>
                  </a:lnTo>
                  <a:lnTo>
                    <a:pt x="26" y="19"/>
                  </a:lnTo>
                  <a:lnTo>
                    <a:pt x="26" y="12"/>
                  </a:lnTo>
                  <a:lnTo>
                    <a:pt x="30" y="7"/>
                  </a:lnTo>
                  <a:lnTo>
                    <a:pt x="37" y="2"/>
                  </a:lnTo>
                  <a:lnTo>
                    <a:pt x="40" y="0"/>
                  </a:lnTo>
                  <a:lnTo>
                    <a:pt x="46" y="0"/>
                  </a:lnTo>
                  <a:lnTo>
                    <a:pt x="52" y="0"/>
                  </a:lnTo>
                  <a:lnTo>
                    <a:pt x="55" y="1"/>
                  </a:lnTo>
                  <a:lnTo>
                    <a:pt x="62" y="4"/>
                  </a:lnTo>
                  <a:lnTo>
                    <a:pt x="65" y="12"/>
                  </a:lnTo>
                  <a:lnTo>
                    <a:pt x="65" y="20"/>
                  </a:lnTo>
                  <a:lnTo>
                    <a:pt x="60" y="27"/>
                  </a:lnTo>
                  <a:lnTo>
                    <a:pt x="64" y="28"/>
                  </a:lnTo>
                  <a:lnTo>
                    <a:pt x="70" y="31"/>
                  </a:lnTo>
                  <a:lnTo>
                    <a:pt x="73" y="36"/>
                  </a:lnTo>
                  <a:lnTo>
                    <a:pt x="75" y="42"/>
                  </a:lnTo>
                  <a:lnTo>
                    <a:pt x="73" y="45"/>
                  </a:lnTo>
                  <a:lnTo>
                    <a:pt x="73" y="46"/>
                  </a:lnTo>
                  <a:lnTo>
                    <a:pt x="73" y="47"/>
                  </a:lnTo>
                  <a:lnTo>
                    <a:pt x="76" y="46"/>
                  </a:lnTo>
                  <a:lnTo>
                    <a:pt x="78" y="43"/>
                  </a:lnTo>
                  <a:lnTo>
                    <a:pt x="80" y="40"/>
                  </a:lnTo>
                  <a:lnTo>
                    <a:pt x="83" y="38"/>
                  </a:lnTo>
                  <a:lnTo>
                    <a:pt x="84" y="34"/>
                  </a:lnTo>
                  <a:lnTo>
                    <a:pt x="81" y="28"/>
                  </a:lnTo>
                  <a:lnTo>
                    <a:pt x="80" y="24"/>
                  </a:lnTo>
                  <a:lnTo>
                    <a:pt x="80" y="18"/>
                  </a:lnTo>
                  <a:lnTo>
                    <a:pt x="83" y="11"/>
                  </a:lnTo>
                  <a:close/>
                </a:path>
              </a:pathLst>
            </a:custGeom>
            <a:solidFill>
              <a:srgbClr val="FFF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391" name="Freeform 267"/>
            <p:cNvSpPr>
              <a:spLocks/>
            </p:cNvSpPr>
            <p:nvPr/>
          </p:nvSpPr>
          <p:spPr bwMode="auto">
            <a:xfrm>
              <a:off x="32" y="55"/>
              <a:ext cx="70" cy="68"/>
            </a:xfrm>
            <a:custGeom>
              <a:avLst/>
              <a:gdLst>
                <a:gd name="T0" fmla="*/ 1 w 141"/>
                <a:gd name="T1" fmla="*/ 1 h 137"/>
                <a:gd name="T2" fmla="*/ 1 w 141"/>
                <a:gd name="T3" fmla="*/ 1 h 137"/>
                <a:gd name="T4" fmla="*/ 0 w 141"/>
                <a:gd name="T5" fmla="*/ 0 h 137"/>
                <a:gd name="T6" fmla="*/ 0 w 141"/>
                <a:gd name="T7" fmla="*/ 1 h 137"/>
                <a:gd name="T8" fmla="*/ 0 w 141"/>
                <a:gd name="T9" fmla="*/ 1 h 137"/>
                <a:gd name="T10" fmla="*/ 0 w 141"/>
                <a:gd name="T11" fmla="*/ 0 h 137"/>
                <a:gd name="T12" fmla="*/ 0 w 141"/>
                <a:gd name="T13" fmla="*/ 0 h 137"/>
                <a:gd name="T14" fmla="*/ 0 w 141"/>
                <a:gd name="T15" fmla="*/ 0 h 137"/>
                <a:gd name="T16" fmla="*/ 0 w 141"/>
                <a:gd name="T17" fmla="*/ 0 h 137"/>
                <a:gd name="T18" fmla="*/ 0 w 141"/>
                <a:gd name="T19" fmla="*/ 0 h 137"/>
                <a:gd name="T20" fmla="*/ 0 w 141"/>
                <a:gd name="T21" fmla="*/ 0 h 137"/>
                <a:gd name="T22" fmla="*/ 0 w 141"/>
                <a:gd name="T23" fmla="*/ 0 h 137"/>
                <a:gd name="T24" fmla="*/ 0 w 141"/>
                <a:gd name="T25" fmla="*/ 0 h 137"/>
                <a:gd name="T26" fmla="*/ 0 w 141"/>
                <a:gd name="T27" fmla="*/ 0 h 137"/>
                <a:gd name="T28" fmla="*/ 0 w 141"/>
                <a:gd name="T29" fmla="*/ 0 h 137"/>
                <a:gd name="T30" fmla="*/ 0 w 141"/>
                <a:gd name="T31" fmla="*/ 0 h 137"/>
                <a:gd name="T32" fmla="*/ 0 w 141"/>
                <a:gd name="T33" fmla="*/ 0 h 137"/>
                <a:gd name="T34" fmla="*/ 0 w 141"/>
                <a:gd name="T35" fmla="*/ 0 h 137"/>
                <a:gd name="T36" fmla="*/ 0 w 141"/>
                <a:gd name="T37" fmla="*/ 0 h 137"/>
                <a:gd name="T38" fmla="*/ 0 w 141"/>
                <a:gd name="T39" fmla="*/ 0 h 137"/>
                <a:gd name="T40" fmla="*/ 0 w 141"/>
                <a:gd name="T41" fmla="*/ 0 h 137"/>
                <a:gd name="T42" fmla="*/ 0 w 141"/>
                <a:gd name="T43" fmla="*/ 0 h 137"/>
                <a:gd name="T44" fmla="*/ 0 w 141"/>
                <a:gd name="T45" fmla="*/ 0 h 137"/>
                <a:gd name="T46" fmla="*/ 0 w 141"/>
                <a:gd name="T47" fmla="*/ 0 h 137"/>
                <a:gd name="T48" fmla="*/ 0 w 141"/>
                <a:gd name="T49" fmla="*/ 0 h 137"/>
                <a:gd name="T50" fmla="*/ 0 w 141"/>
                <a:gd name="T51" fmla="*/ 0 h 137"/>
                <a:gd name="T52" fmla="*/ 0 w 141"/>
                <a:gd name="T53" fmla="*/ 0 h 137"/>
                <a:gd name="T54" fmla="*/ 0 w 141"/>
                <a:gd name="T55" fmla="*/ 0 h 137"/>
                <a:gd name="T56" fmla="*/ 0 w 141"/>
                <a:gd name="T57" fmla="*/ 0 h 137"/>
                <a:gd name="T58" fmla="*/ 0 w 141"/>
                <a:gd name="T59" fmla="*/ 0 h 137"/>
                <a:gd name="T60" fmla="*/ 0 w 141"/>
                <a:gd name="T61" fmla="*/ 0 h 137"/>
                <a:gd name="T62" fmla="*/ 0 w 141"/>
                <a:gd name="T63" fmla="*/ 0 h 137"/>
                <a:gd name="T64" fmla="*/ 0 w 141"/>
                <a:gd name="T65" fmla="*/ 0 h 137"/>
                <a:gd name="T66" fmla="*/ 0 w 141"/>
                <a:gd name="T67" fmla="*/ 0 h 137"/>
                <a:gd name="T68" fmla="*/ 0 w 141"/>
                <a:gd name="T69" fmla="*/ 0 h 137"/>
                <a:gd name="T70" fmla="*/ 0 w 141"/>
                <a:gd name="T71" fmla="*/ 0 h 137"/>
                <a:gd name="T72" fmla="*/ 0 w 141"/>
                <a:gd name="T73" fmla="*/ 0 h 137"/>
                <a:gd name="T74" fmla="*/ 0 w 141"/>
                <a:gd name="T75" fmla="*/ 0 h 137"/>
                <a:gd name="T76" fmla="*/ 0 w 141"/>
                <a:gd name="T77" fmla="*/ 0 h 137"/>
                <a:gd name="T78" fmla="*/ 0 w 141"/>
                <a:gd name="T79" fmla="*/ 0 h 137"/>
                <a:gd name="T80" fmla="*/ 0 w 141"/>
                <a:gd name="T81" fmla="*/ 0 h 137"/>
                <a:gd name="T82" fmla="*/ 0 w 141"/>
                <a:gd name="T83" fmla="*/ 0 h 137"/>
                <a:gd name="T84" fmla="*/ 1 w 141"/>
                <a:gd name="T85" fmla="*/ 0 h 137"/>
                <a:gd name="T86" fmla="*/ 1 w 141"/>
                <a:gd name="T87" fmla="*/ 0 h 137"/>
                <a:gd name="T88" fmla="*/ 1 w 141"/>
                <a:gd name="T89" fmla="*/ 0 h 137"/>
                <a:gd name="T90" fmla="*/ 1 w 141"/>
                <a:gd name="T91" fmla="*/ 0 h 137"/>
                <a:gd name="T92" fmla="*/ 1 w 141"/>
                <a:gd name="T93" fmla="*/ 1 h 137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141" h="137">
                  <a:moveTo>
                    <a:pt x="141" y="132"/>
                  </a:moveTo>
                  <a:lnTo>
                    <a:pt x="139" y="133"/>
                  </a:lnTo>
                  <a:lnTo>
                    <a:pt x="136" y="134"/>
                  </a:lnTo>
                  <a:lnTo>
                    <a:pt x="134" y="136"/>
                  </a:lnTo>
                  <a:lnTo>
                    <a:pt x="133" y="137"/>
                  </a:lnTo>
                  <a:lnTo>
                    <a:pt x="129" y="131"/>
                  </a:lnTo>
                  <a:lnTo>
                    <a:pt x="126" y="127"/>
                  </a:lnTo>
                  <a:lnTo>
                    <a:pt x="121" y="126"/>
                  </a:lnTo>
                  <a:lnTo>
                    <a:pt x="115" y="127"/>
                  </a:lnTo>
                  <a:lnTo>
                    <a:pt x="110" y="129"/>
                  </a:lnTo>
                  <a:lnTo>
                    <a:pt x="105" y="129"/>
                  </a:lnTo>
                  <a:lnTo>
                    <a:pt x="101" y="129"/>
                  </a:lnTo>
                  <a:lnTo>
                    <a:pt x="95" y="129"/>
                  </a:lnTo>
                  <a:lnTo>
                    <a:pt x="89" y="129"/>
                  </a:lnTo>
                  <a:lnTo>
                    <a:pt x="85" y="129"/>
                  </a:lnTo>
                  <a:lnTo>
                    <a:pt x="81" y="127"/>
                  </a:lnTo>
                  <a:lnTo>
                    <a:pt x="78" y="126"/>
                  </a:lnTo>
                  <a:lnTo>
                    <a:pt x="74" y="124"/>
                  </a:lnTo>
                  <a:lnTo>
                    <a:pt x="73" y="122"/>
                  </a:lnTo>
                  <a:lnTo>
                    <a:pt x="74" y="121"/>
                  </a:lnTo>
                  <a:lnTo>
                    <a:pt x="80" y="122"/>
                  </a:lnTo>
                  <a:lnTo>
                    <a:pt x="88" y="122"/>
                  </a:lnTo>
                  <a:lnTo>
                    <a:pt x="97" y="121"/>
                  </a:lnTo>
                  <a:lnTo>
                    <a:pt x="105" y="118"/>
                  </a:lnTo>
                  <a:lnTo>
                    <a:pt x="111" y="116"/>
                  </a:lnTo>
                  <a:lnTo>
                    <a:pt x="105" y="109"/>
                  </a:lnTo>
                  <a:lnTo>
                    <a:pt x="98" y="102"/>
                  </a:lnTo>
                  <a:lnTo>
                    <a:pt x="93" y="96"/>
                  </a:lnTo>
                  <a:lnTo>
                    <a:pt x="89" y="93"/>
                  </a:lnTo>
                  <a:lnTo>
                    <a:pt x="83" y="94"/>
                  </a:lnTo>
                  <a:lnTo>
                    <a:pt x="75" y="95"/>
                  </a:lnTo>
                  <a:lnTo>
                    <a:pt x="67" y="96"/>
                  </a:lnTo>
                  <a:lnTo>
                    <a:pt x="59" y="98"/>
                  </a:lnTo>
                  <a:lnTo>
                    <a:pt x="50" y="98"/>
                  </a:lnTo>
                  <a:lnTo>
                    <a:pt x="43" y="96"/>
                  </a:lnTo>
                  <a:lnTo>
                    <a:pt x="36" y="95"/>
                  </a:lnTo>
                  <a:lnTo>
                    <a:pt x="32" y="93"/>
                  </a:lnTo>
                  <a:lnTo>
                    <a:pt x="28" y="89"/>
                  </a:lnTo>
                  <a:lnTo>
                    <a:pt x="28" y="87"/>
                  </a:lnTo>
                  <a:lnTo>
                    <a:pt x="30" y="87"/>
                  </a:lnTo>
                  <a:lnTo>
                    <a:pt x="35" y="88"/>
                  </a:lnTo>
                  <a:lnTo>
                    <a:pt x="40" y="89"/>
                  </a:lnTo>
                  <a:lnTo>
                    <a:pt x="44" y="89"/>
                  </a:lnTo>
                  <a:lnTo>
                    <a:pt x="50" y="89"/>
                  </a:lnTo>
                  <a:lnTo>
                    <a:pt x="56" y="88"/>
                  </a:lnTo>
                  <a:lnTo>
                    <a:pt x="62" y="87"/>
                  </a:lnTo>
                  <a:lnTo>
                    <a:pt x="67" y="86"/>
                  </a:lnTo>
                  <a:lnTo>
                    <a:pt x="72" y="85"/>
                  </a:lnTo>
                  <a:lnTo>
                    <a:pt x="77" y="83"/>
                  </a:lnTo>
                  <a:lnTo>
                    <a:pt x="73" y="77"/>
                  </a:lnTo>
                  <a:lnTo>
                    <a:pt x="68" y="71"/>
                  </a:lnTo>
                  <a:lnTo>
                    <a:pt x="63" y="66"/>
                  </a:lnTo>
                  <a:lnTo>
                    <a:pt x="57" y="63"/>
                  </a:lnTo>
                  <a:lnTo>
                    <a:pt x="50" y="65"/>
                  </a:lnTo>
                  <a:lnTo>
                    <a:pt x="42" y="66"/>
                  </a:lnTo>
                  <a:lnTo>
                    <a:pt x="33" y="66"/>
                  </a:lnTo>
                  <a:lnTo>
                    <a:pt x="25" y="66"/>
                  </a:lnTo>
                  <a:lnTo>
                    <a:pt x="18" y="64"/>
                  </a:lnTo>
                  <a:lnTo>
                    <a:pt x="11" y="62"/>
                  </a:lnTo>
                  <a:lnTo>
                    <a:pt x="5" y="58"/>
                  </a:lnTo>
                  <a:lnTo>
                    <a:pt x="2" y="54"/>
                  </a:lnTo>
                  <a:lnTo>
                    <a:pt x="0" y="51"/>
                  </a:lnTo>
                  <a:lnTo>
                    <a:pt x="0" y="50"/>
                  </a:lnTo>
                  <a:lnTo>
                    <a:pt x="3" y="51"/>
                  </a:lnTo>
                  <a:lnTo>
                    <a:pt x="6" y="54"/>
                  </a:lnTo>
                  <a:lnTo>
                    <a:pt x="10" y="55"/>
                  </a:lnTo>
                  <a:lnTo>
                    <a:pt x="13" y="56"/>
                  </a:lnTo>
                  <a:lnTo>
                    <a:pt x="19" y="57"/>
                  </a:lnTo>
                  <a:lnTo>
                    <a:pt x="25" y="57"/>
                  </a:lnTo>
                  <a:lnTo>
                    <a:pt x="30" y="57"/>
                  </a:lnTo>
                  <a:lnTo>
                    <a:pt x="36" y="57"/>
                  </a:lnTo>
                  <a:lnTo>
                    <a:pt x="42" y="56"/>
                  </a:lnTo>
                  <a:lnTo>
                    <a:pt x="47" y="55"/>
                  </a:lnTo>
                  <a:lnTo>
                    <a:pt x="41" y="49"/>
                  </a:lnTo>
                  <a:lnTo>
                    <a:pt x="35" y="43"/>
                  </a:lnTo>
                  <a:lnTo>
                    <a:pt x="29" y="38"/>
                  </a:lnTo>
                  <a:lnTo>
                    <a:pt x="22" y="31"/>
                  </a:lnTo>
                  <a:lnTo>
                    <a:pt x="17" y="24"/>
                  </a:lnTo>
                  <a:lnTo>
                    <a:pt x="11" y="18"/>
                  </a:lnTo>
                  <a:lnTo>
                    <a:pt x="7" y="12"/>
                  </a:lnTo>
                  <a:lnTo>
                    <a:pt x="4" y="8"/>
                  </a:lnTo>
                  <a:lnTo>
                    <a:pt x="2" y="2"/>
                  </a:lnTo>
                  <a:lnTo>
                    <a:pt x="2" y="0"/>
                  </a:lnTo>
                  <a:lnTo>
                    <a:pt x="5" y="1"/>
                  </a:lnTo>
                  <a:lnTo>
                    <a:pt x="9" y="4"/>
                  </a:lnTo>
                  <a:lnTo>
                    <a:pt x="11" y="8"/>
                  </a:lnTo>
                  <a:lnTo>
                    <a:pt x="15" y="12"/>
                  </a:lnTo>
                  <a:lnTo>
                    <a:pt x="21" y="19"/>
                  </a:lnTo>
                  <a:lnTo>
                    <a:pt x="27" y="25"/>
                  </a:lnTo>
                  <a:lnTo>
                    <a:pt x="34" y="32"/>
                  </a:lnTo>
                  <a:lnTo>
                    <a:pt x="40" y="38"/>
                  </a:lnTo>
                  <a:lnTo>
                    <a:pt x="45" y="43"/>
                  </a:lnTo>
                  <a:lnTo>
                    <a:pt x="49" y="46"/>
                  </a:lnTo>
                  <a:lnTo>
                    <a:pt x="52" y="39"/>
                  </a:lnTo>
                  <a:lnTo>
                    <a:pt x="55" y="31"/>
                  </a:lnTo>
                  <a:lnTo>
                    <a:pt x="56" y="23"/>
                  </a:lnTo>
                  <a:lnTo>
                    <a:pt x="55" y="16"/>
                  </a:lnTo>
                  <a:lnTo>
                    <a:pt x="53" y="11"/>
                  </a:lnTo>
                  <a:lnTo>
                    <a:pt x="55" y="8"/>
                  </a:lnTo>
                  <a:lnTo>
                    <a:pt x="56" y="9"/>
                  </a:lnTo>
                  <a:lnTo>
                    <a:pt x="58" y="11"/>
                  </a:lnTo>
                  <a:lnTo>
                    <a:pt x="62" y="24"/>
                  </a:lnTo>
                  <a:lnTo>
                    <a:pt x="64" y="36"/>
                  </a:lnTo>
                  <a:lnTo>
                    <a:pt x="64" y="47"/>
                  </a:lnTo>
                  <a:lnTo>
                    <a:pt x="64" y="53"/>
                  </a:lnTo>
                  <a:lnTo>
                    <a:pt x="70" y="57"/>
                  </a:lnTo>
                  <a:lnTo>
                    <a:pt x="75" y="64"/>
                  </a:lnTo>
                  <a:lnTo>
                    <a:pt x="80" y="70"/>
                  </a:lnTo>
                  <a:lnTo>
                    <a:pt x="85" y="73"/>
                  </a:lnTo>
                  <a:lnTo>
                    <a:pt x="91" y="71"/>
                  </a:lnTo>
                  <a:lnTo>
                    <a:pt x="97" y="64"/>
                  </a:lnTo>
                  <a:lnTo>
                    <a:pt x="101" y="55"/>
                  </a:lnTo>
                  <a:lnTo>
                    <a:pt x="101" y="44"/>
                  </a:lnTo>
                  <a:lnTo>
                    <a:pt x="100" y="36"/>
                  </a:lnTo>
                  <a:lnTo>
                    <a:pt x="101" y="33"/>
                  </a:lnTo>
                  <a:lnTo>
                    <a:pt x="102" y="34"/>
                  </a:lnTo>
                  <a:lnTo>
                    <a:pt x="104" y="39"/>
                  </a:lnTo>
                  <a:lnTo>
                    <a:pt x="106" y="50"/>
                  </a:lnTo>
                  <a:lnTo>
                    <a:pt x="108" y="63"/>
                  </a:lnTo>
                  <a:lnTo>
                    <a:pt x="108" y="76"/>
                  </a:lnTo>
                  <a:lnTo>
                    <a:pt x="103" y="85"/>
                  </a:lnTo>
                  <a:lnTo>
                    <a:pt x="110" y="92"/>
                  </a:lnTo>
                  <a:lnTo>
                    <a:pt x="116" y="98"/>
                  </a:lnTo>
                  <a:lnTo>
                    <a:pt x="119" y="103"/>
                  </a:lnTo>
                  <a:lnTo>
                    <a:pt x="123" y="108"/>
                  </a:lnTo>
                  <a:lnTo>
                    <a:pt x="127" y="104"/>
                  </a:lnTo>
                  <a:lnTo>
                    <a:pt x="129" y="100"/>
                  </a:lnTo>
                  <a:lnTo>
                    <a:pt x="132" y="95"/>
                  </a:lnTo>
                  <a:lnTo>
                    <a:pt x="133" y="92"/>
                  </a:lnTo>
                  <a:lnTo>
                    <a:pt x="134" y="89"/>
                  </a:lnTo>
                  <a:lnTo>
                    <a:pt x="136" y="88"/>
                  </a:lnTo>
                  <a:lnTo>
                    <a:pt x="139" y="89"/>
                  </a:lnTo>
                  <a:lnTo>
                    <a:pt x="140" y="94"/>
                  </a:lnTo>
                  <a:lnTo>
                    <a:pt x="139" y="101"/>
                  </a:lnTo>
                  <a:lnTo>
                    <a:pt x="136" y="107"/>
                  </a:lnTo>
                  <a:lnTo>
                    <a:pt x="134" y="114"/>
                  </a:lnTo>
                  <a:lnTo>
                    <a:pt x="132" y="117"/>
                  </a:lnTo>
                  <a:lnTo>
                    <a:pt x="134" y="121"/>
                  </a:lnTo>
                  <a:lnTo>
                    <a:pt x="136" y="124"/>
                  </a:lnTo>
                  <a:lnTo>
                    <a:pt x="139" y="129"/>
                  </a:lnTo>
                  <a:lnTo>
                    <a:pt x="141" y="132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392" name="Freeform 268"/>
            <p:cNvSpPr>
              <a:spLocks/>
            </p:cNvSpPr>
            <p:nvPr/>
          </p:nvSpPr>
          <p:spPr bwMode="auto">
            <a:xfrm>
              <a:off x="124" y="38"/>
              <a:ext cx="56" cy="76"/>
            </a:xfrm>
            <a:custGeom>
              <a:avLst/>
              <a:gdLst>
                <a:gd name="T0" fmla="*/ 1 w 112"/>
                <a:gd name="T1" fmla="*/ 2 h 151"/>
                <a:gd name="T2" fmla="*/ 0 w 112"/>
                <a:gd name="T3" fmla="*/ 1 h 151"/>
                <a:gd name="T4" fmla="*/ 1 w 112"/>
                <a:gd name="T5" fmla="*/ 1 h 151"/>
                <a:gd name="T6" fmla="*/ 1 w 112"/>
                <a:gd name="T7" fmla="*/ 1 h 151"/>
                <a:gd name="T8" fmla="*/ 1 w 112"/>
                <a:gd name="T9" fmla="*/ 1 h 151"/>
                <a:gd name="T10" fmla="*/ 1 w 112"/>
                <a:gd name="T11" fmla="*/ 2 h 151"/>
                <a:gd name="T12" fmla="*/ 1 w 112"/>
                <a:gd name="T13" fmla="*/ 2 h 151"/>
                <a:gd name="T14" fmla="*/ 1 w 112"/>
                <a:gd name="T15" fmla="*/ 2 h 151"/>
                <a:gd name="T16" fmla="*/ 1 w 112"/>
                <a:gd name="T17" fmla="*/ 1 h 151"/>
                <a:gd name="T18" fmla="*/ 1 w 112"/>
                <a:gd name="T19" fmla="*/ 1 h 151"/>
                <a:gd name="T20" fmla="*/ 1 w 112"/>
                <a:gd name="T21" fmla="*/ 1 h 151"/>
                <a:gd name="T22" fmla="*/ 1 w 112"/>
                <a:gd name="T23" fmla="*/ 1 h 151"/>
                <a:gd name="T24" fmla="*/ 1 w 112"/>
                <a:gd name="T25" fmla="*/ 1 h 151"/>
                <a:gd name="T26" fmla="*/ 1 w 112"/>
                <a:gd name="T27" fmla="*/ 1 h 151"/>
                <a:gd name="T28" fmla="*/ 1 w 112"/>
                <a:gd name="T29" fmla="*/ 1 h 151"/>
                <a:gd name="T30" fmla="*/ 1 w 112"/>
                <a:gd name="T31" fmla="*/ 1 h 151"/>
                <a:gd name="T32" fmla="*/ 1 w 112"/>
                <a:gd name="T33" fmla="*/ 1 h 151"/>
                <a:gd name="T34" fmla="*/ 1 w 112"/>
                <a:gd name="T35" fmla="*/ 1 h 151"/>
                <a:gd name="T36" fmla="*/ 1 w 112"/>
                <a:gd name="T37" fmla="*/ 1 h 151"/>
                <a:gd name="T38" fmla="*/ 1 w 112"/>
                <a:gd name="T39" fmla="*/ 1 h 151"/>
                <a:gd name="T40" fmla="*/ 1 w 112"/>
                <a:gd name="T41" fmla="*/ 1 h 151"/>
                <a:gd name="T42" fmla="*/ 1 w 112"/>
                <a:gd name="T43" fmla="*/ 1 h 151"/>
                <a:gd name="T44" fmla="*/ 1 w 112"/>
                <a:gd name="T45" fmla="*/ 1 h 151"/>
                <a:gd name="T46" fmla="*/ 1 w 112"/>
                <a:gd name="T47" fmla="*/ 1 h 151"/>
                <a:gd name="T48" fmla="*/ 1 w 112"/>
                <a:gd name="T49" fmla="*/ 1 h 151"/>
                <a:gd name="T50" fmla="*/ 1 w 112"/>
                <a:gd name="T51" fmla="*/ 1 h 151"/>
                <a:gd name="T52" fmla="*/ 1 w 112"/>
                <a:gd name="T53" fmla="*/ 1 h 151"/>
                <a:gd name="T54" fmla="*/ 1 w 112"/>
                <a:gd name="T55" fmla="*/ 1 h 151"/>
                <a:gd name="T56" fmla="*/ 1 w 112"/>
                <a:gd name="T57" fmla="*/ 1 h 151"/>
                <a:gd name="T58" fmla="*/ 1 w 112"/>
                <a:gd name="T59" fmla="*/ 1 h 151"/>
                <a:gd name="T60" fmla="*/ 1 w 112"/>
                <a:gd name="T61" fmla="*/ 1 h 151"/>
                <a:gd name="T62" fmla="*/ 1 w 112"/>
                <a:gd name="T63" fmla="*/ 1 h 151"/>
                <a:gd name="T64" fmla="*/ 1 w 112"/>
                <a:gd name="T65" fmla="*/ 1 h 151"/>
                <a:gd name="T66" fmla="*/ 1 w 112"/>
                <a:gd name="T67" fmla="*/ 1 h 151"/>
                <a:gd name="T68" fmla="*/ 1 w 112"/>
                <a:gd name="T69" fmla="*/ 1 h 151"/>
                <a:gd name="T70" fmla="*/ 1 w 112"/>
                <a:gd name="T71" fmla="*/ 1 h 151"/>
                <a:gd name="T72" fmla="*/ 1 w 112"/>
                <a:gd name="T73" fmla="*/ 1 h 151"/>
                <a:gd name="T74" fmla="*/ 1 w 112"/>
                <a:gd name="T75" fmla="*/ 1 h 151"/>
                <a:gd name="T76" fmla="*/ 1 w 112"/>
                <a:gd name="T77" fmla="*/ 1 h 151"/>
                <a:gd name="T78" fmla="*/ 1 w 112"/>
                <a:gd name="T79" fmla="*/ 1 h 151"/>
                <a:gd name="T80" fmla="*/ 1 w 112"/>
                <a:gd name="T81" fmla="*/ 1 h 151"/>
                <a:gd name="T82" fmla="*/ 1 w 112"/>
                <a:gd name="T83" fmla="*/ 1 h 151"/>
                <a:gd name="T84" fmla="*/ 1 w 112"/>
                <a:gd name="T85" fmla="*/ 1 h 151"/>
                <a:gd name="T86" fmla="*/ 1 w 112"/>
                <a:gd name="T87" fmla="*/ 1 h 151"/>
                <a:gd name="T88" fmla="*/ 1 w 112"/>
                <a:gd name="T89" fmla="*/ 1 h 151"/>
                <a:gd name="T90" fmla="*/ 1 w 112"/>
                <a:gd name="T91" fmla="*/ 1 h 151"/>
                <a:gd name="T92" fmla="*/ 1 w 112"/>
                <a:gd name="T93" fmla="*/ 1 h 151"/>
                <a:gd name="T94" fmla="*/ 1 w 112"/>
                <a:gd name="T95" fmla="*/ 1 h 151"/>
                <a:gd name="T96" fmla="*/ 1 w 112"/>
                <a:gd name="T97" fmla="*/ 1 h 151"/>
                <a:gd name="T98" fmla="*/ 1 w 112"/>
                <a:gd name="T99" fmla="*/ 1 h 151"/>
                <a:gd name="T100" fmla="*/ 1 w 112"/>
                <a:gd name="T101" fmla="*/ 1 h 151"/>
                <a:gd name="T102" fmla="*/ 1 w 112"/>
                <a:gd name="T103" fmla="*/ 1 h 151"/>
                <a:gd name="T104" fmla="*/ 1 w 112"/>
                <a:gd name="T105" fmla="*/ 2 h 151"/>
                <a:gd name="T106" fmla="*/ 1 w 112"/>
                <a:gd name="T107" fmla="*/ 2 h 151"/>
                <a:gd name="T108" fmla="*/ 1 w 112"/>
                <a:gd name="T109" fmla="*/ 2 h 151"/>
                <a:gd name="T110" fmla="*/ 1 w 112"/>
                <a:gd name="T111" fmla="*/ 2 h 151"/>
                <a:gd name="T112" fmla="*/ 1 w 112"/>
                <a:gd name="T113" fmla="*/ 2 h 151"/>
                <a:gd name="T114" fmla="*/ 1 w 112"/>
                <a:gd name="T115" fmla="*/ 2 h 151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112" h="151">
                  <a:moveTo>
                    <a:pt x="23" y="151"/>
                  </a:moveTo>
                  <a:lnTo>
                    <a:pt x="15" y="144"/>
                  </a:lnTo>
                  <a:lnTo>
                    <a:pt x="7" y="130"/>
                  </a:lnTo>
                  <a:lnTo>
                    <a:pt x="0" y="114"/>
                  </a:lnTo>
                  <a:lnTo>
                    <a:pt x="0" y="96"/>
                  </a:lnTo>
                  <a:lnTo>
                    <a:pt x="2" y="91"/>
                  </a:lnTo>
                  <a:lnTo>
                    <a:pt x="3" y="91"/>
                  </a:lnTo>
                  <a:lnTo>
                    <a:pt x="5" y="92"/>
                  </a:lnTo>
                  <a:lnTo>
                    <a:pt x="5" y="96"/>
                  </a:lnTo>
                  <a:lnTo>
                    <a:pt x="7" y="108"/>
                  </a:lnTo>
                  <a:lnTo>
                    <a:pt x="10" y="122"/>
                  </a:lnTo>
                  <a:lnTo>
                    <a:pt x="16" y="134"/>
                  </a:lnTo>
                  <a:lnTo>
                    <a:pt x="25" y="142"/>
                  </a:lnTo>
                  <a:lnTo>
                    <a:pt x="28" y="138"/>
                  </a:lnTo>
                  <a:lnTo>
                    <a:pt x="31" y="134"/>
                  </a:lnTo>
                  <a:lnTo>
                    <a:pt x="32" y="130"/>
                  </a:lnTo>
                  <a:lnTo>
                    <a:pt x="34" y="128"/>
                  </a:lnTo>
                  <a:lnTo>
                    <a:pt x="30" y="114"/>
                  </a:lnTo>
                  <a:lnTo>
                    <a:pt x="26" y="98"/>
                  </a:lnTo>
                  <a:lnTo>
                    <a:pt x="24" y="82"/>
                  </a:lnTo>
                  <a:lnTo>
                    <a:pt x="24" y="72"/>
                  </a:lnTo>
                  <a:lnTo>
                    <a:pt x="25" y="66"/>
                  </a:lnTo>
                  <a:lnTo>
                    <a:pt x="27" y="65"/>
                  </a:lnTo>
                  <a:lnTo>
                    <a:pt x="28" y="66"/>
                  </a:lnTo>
                  <a:lnTo>
                    <a:pt x="30" y="72"/>
                  </a:lnTo>
                  <a:lnTo>
                    <a:pt x="30" y="82"/>
                  </a:lnTo>
                  <a:lnTo>
                    <a:pt x="32" y="95"/>
                  </a:lnTo>
                  <a:lnTo>
                    <a:pt x="35" y="107"/>
                  </a:lnTo>
                  <a:lnTo>
                    <a:pt x="40" y="115"/>
                  </a:lnTo>
                  <a:lnTo>
                    <a:pt x="45" y="108"/>
                  </a:lnTo>
                  <a:lnTo>
                    <a:pt x="49" y="99"/>
                  </a:lnTo>
                  <a:lnTo>
                    <a:pt x="53" y="90"/>
                  </a:lnTo>
                  <a:lnTo>
                    <a:pt x="55" y="83"/>
                  </a:lnTo>
                  <a:lnTo>
                    <a:pt x="49" y="66"/>
                  </a:lnTo>
                  <a:lnTo>
                    <a:pt x="47" y="49"/>
                  </a:lnTo>
                  <a:lnTo>
                    <a:pt x="49" y="32"/>
                  </a:lnTo>
                  <a:lnTo>
                    <a:pt x="55" y="20"/>
                  </a:lnTo>
                  <a:lnTo>
                    <a:pt x="58" y="17"/>
                  </a:lnTo>
                  <a:lnTo>
                    <a:pt x="59" y="17"/>
                  </a:lnTo>
                  <a:lnTo>
                    <a:pt x="61" y="19"/>
                  </a:lnTo>
                  <a:lnTo>
                    <a:pt x="59" y="22"/>
                  </a:lnTo>
                  <a:lnTo>
                    <a:pt x="56" y="36"/>
                  </a:lnTo>
                  <a:lnTo>
                    <a:pt x="55" y="50"/>
                  </a:lnTo>
                  <a:lnTo>
                    <a:pt x="57" y="61"/>
                  </a:lnTo>
                  <a:lnTo>
                    <a:pt x="61" y="69"/>
                  </a:lnTo>
                  <a:lnTo>
                    <a:pt x="68" y="60"/>
                  </a:lnTo>
                  <a:lnTo>
                    <a:pt x="72" y="51"/>
                  </a:lnTo>
                  <a:lnTo>
                    <a:pt x="76" y="43"/>
                  </a:lnTo>
                  <a:lnTo>
                    <a:pt x="77" y="35"/>
                  </a:lnTo>
                  <a:lnTo>
                    <a:pt x="79" y="27"/>
                  </a:lnTo>
                  <a:lnTo>
                    <a:pt x="84" y="17"/>
                  </a:lnTo>
                  <a:lnTo>
                    <a:pt x="88" y="9"/>
                  </a:lnTo>
                  <a:lnTo>
                    <a:pt x="93" y="4"/>
                  </a:lnTo>
                  <a:lnTo>
                    <a:pt x="96" y="1"/>
                  </a:lnTo>
                  <a:lnTo>
                    <a:pt x="101" y="0"/>
                  </a:lnTo>
                  <a:lnTo>
                    <a:pt x="102" y="1"/>
                  </a:lnTo>
                  <a:lnTo>
                    <a:pt x="101" y="5"/>
                  </a:lnTo>
                  <a:lnTo>
                    <a:pt x="93" y="15"/>
                  </a:lnTo>
                  <a:lnTo>
                    <a:pt x="86" y="24"/>
                  </a:lnTo>
                  <a:lnTo>
                    <a:pt x="81" y="34"/>
                  </a:lnTo>
                  <a:lnTo>
                    <a:pt x="80" y="40"/>
                  </a:lnTo>
                  <a:lnTo>
                    <a:pt x="79" y="49"/>
                  </a:lnTo>
                  <a:lnTo>
                    <a:pt x="77" y="58"/>
                  </a:lnTo>
                  <a:lnTo>
                    <a:pt x="73" y="66"/>
                  </a:lnTo>
                  <a:lnTo>
                    <a:pt x="70" y="72"/>
                  </a:lnTo>
                  <a:lnTo>
                    <a:pt x="76" y="70"/>
                  </a:lnTo>
                  <a:lnTo>
                    <a:pt x="81" y="68"/>
                  </a:lnTo>
                  <a:lnTo>
                    <a:pt x="87" y="66"/>
                  </a:lnTo>
                  <a:lnTo>
                    <a:pt x="93" y="64"/>
                  </a:lnTo>
                  <a:lnTo>
                    <a:pt x="99" y="60"/>
                  </a:lnTo>
                  <a:lnTo>
                    <a:pt x="102" y="57"/>
                  </a:lnTo>
                  <a:lnTo>
                    <a:pt x="106" y="54"/>
                  </a:lnTo>
                  <a:lnTo>
                    <a:pt x="108" y="52"/>
                  </a:lnTo>
                  <a:lnTo>
                    <a:pt x="110" y="50"/>
                  </a:lnTo>
                  <a:lnTo>
                    <a:pt x="112" y="49"/>
                  </a:lnTo>
                  <a:lnTo>
                    <a:pt x="112" y="51"/>
                  </a:lnTo>
                  <a:lnTo>
                    <a:pt x="111" y="54"/>
                  </a:lnTo>
                  <a:lnTo>
                    <a:pt x="107" y="61"/>
                  </a:lnTo>
                  <a:lnTo>
                    <a:pt x="101" y="67"/>
                  </a:lnTo>
                  <a:lnTo>
                    <a:pt x="95" y="72"/>
                  </a:lnTo>
                  <a:lnTo>
                    <a:pt x="89" y="75"/>
                  </a:lnTo>
                  <a:lnTo>
                    <a:pt x="83" y="77"/>
                  </a:lnTo>
                  <a:lnTo>
                    <a:pt x="77" y="80"/>
                  </a:lnTo>
                  <a:lnTo>
                    <a:pt x="72" y="81"/>
                  </a:lnTo>
                  <a:lnTo>
                    <a:pt x="69" y="81"/>
                  </a:lnTo>
                  <a:lnTo>
                    <a:pt x="64" y="90"/>
                  </a:lnTo>
                  <a:lnTo>
                    <a:pt x="57" y="102"/>
                  </a:lnTo>
                  <a:lnTo>
                    <a:pt x="53" y="113"/>
                  </a:lnTo>
                  <a:lnTo>
                    <a:pt x="50" y="121"/>
                  </a:lnTo>
                  <a:lnTo>
                    <a:pt x="55" y="122"/>
                  </a:lnTo>
                  <a:lnTo>
                    <a:pt x="59" y="123"/>
                  </a:lnTo>
                  <a:lnTo>
                    <a:pt x="66" y="123"/>
                  </a:lnTo>
                  <a:lnTo>
                    <a:pt x="72" y="122"/>
                  </a:lnTo>
                  <a:lnTo>
                    <a:pt x="78" y="121"/>
                  </a:lnTo>
                  <a:lnTo>
                    <a:pt x="84" y="119"/>
                  </a:lnTo>
                  <a:lnTo>
                    <a:pt x="88" y="115"/>
                  </a:lnTo>
                  <a:lnTo>
                    <a:pt x="92" y="111"/>
                  </a:lnTo>
                  <a:lnTo>
                    <a:pt x="95" y="106"/>
                  </a:lnTo>
                  <a:lnTo>
                    <a:pt x="97" y="105"/>
                  </a:lnTo>
                  <a:lnTo>
                    <a:pt x="97" y="106"/>
                  </a:lnTo>
                  <a:lnTo>
                    <a:pt x="96" y="111"/>
                  </a:lnTo>
                  <a:lnTo>
                    <a:pt x="93" y="117"/>
                  </a:lnTo>
                  <a:lnTo>
                    <a:pt x="88" y="122"/>
                  </a:lnTo>
                  <a:lnTo>
                    <a:pt x="83" y="127"/>
                  </a:lnTo>
                  <a:lnTo>
                    <a:pt x="76" y="129"/>
                  </a:lnTo>
                  <a:lnTo>
                    <a:pt x="69" y="132"/>
                  </a:lnTo>
                  <a:lnTo>
                    <a:pt x="62" y="133"/>
                  </a:lnTo>
                  <a:lnTo>
                    <a:pt x="55" y="133"/>
                  </a:lnTo>
                  <a:lnTo>
                    <a:pt x="49" y="132"/>
                  </a:lnTo>
                  <a:lnTo>
                    <a:pt x="46" y="135"/>
                  </a:lnTo>
                  <a:lnTo>
                    <a:pt x="43" y="138"/>
                  </a:lnTo>
                  <a:lnTo>
                    <a:pt x="41" y="143"/>
                  </a:lnTo>
                  <a:lnTo>
                    <a:pt x="40" y="147"/>
                  </a:lnTo>
                  <a:lnTo>
                    <a:pt x="34" y="145"/>
                  </a:lnTo>
                  <a:lnTo>
                    <a:pt x="30" y="147"/>
                  </a:lnTo>
                  <a:lnTo>
                    <a:pt x="25" y="149"/>
                  </a:lnTo>
                  <a:lnTo>
                    <a:pt x="23" y="151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393" name="Freeform 269"/>
            <p:cNvSpPr>
              <a:spLocks/>
            </p:cNvSpPr>
            <p:nvPr/>
          </p:nvSpPr>
          <p:spPr bwMode="auto">
            <a:xfrm>
              <a:off x="151" y="123"/>
              <a:ext cx="91" cy="41"/>
            </a:xfrm>
            <a:custGeom>
              <a:avLst/>
              <a:gdLst>
                <a:gd name="T0" fmla="*/ 1 w 181"/>
                <a:gd name="T1" fmla="*/ 0 h 83"/>
                <a:gd name="T2" fmla="*/ 1 w 181"/>
                <a:gd name="T3" fmla="*/ 0 h 83"/>
                <a:gd name="T4" fmla="*/ 1 w 181"/>
                <a:gd name="T5" fmla="*/ 0 h 83"/>
                <a:gd name="T6" fmla="*/ 1 w 181"/>
                <a:gd name="T7" fmla="*/ 0 h 83"/>
                <a:gd name="T8" fmla="*/ 1 w 181"/>
                <a:gd name="T9" fmla="*/ 0 h 83"/>
                <a:gd name="T10" fmla="*/ 1 w 181"/>
                <a:gd name="T11" fmla="*/ 0 h 83"/>
                <a:gd name="T12" fmla="*/ 1 w 181"/>
                <a:gd name="T13" fmla="*/ 0 h 83"/>
                <a:gd name="T14" fmla="*/ 1 w 181"/>
                <a:gd name="T15" fmla="*/ 0 h 83"/>
                <a:gd name="T16" fmla="*/ 1 w 181"/>
                <a:gd name="T17" fmla="*/ 0 h 83"/>
                <a:gd name="T18" fmla="*/ 1 w 181"/>
                <a:gd name="T19" fmla="*/ 0 h 83"/>
                <a:gd name="T20" fmla="*/ 1 w 181"/>
                <a:gd name="T21" fmla="*/ 0 h 83"/>
                <a:gd name="T22" fmla="*/ 1 w 181"/>
                <a:gd name="T23" fmla="*/ 0 h 83"/>
                <a:gd name="T24" fmla="*/ 1 w 181"/>
                <a:gd name="T25" fmla="*/ 0 h 83"/>
                <a:gd name="T26" fmla="*/ 1 w 181"/>
                <a:gd name="T27" fmla="*/ 0 h 83"/>
                <a:gd name="T28" fmla="*/ 1 w 181"/>
                <a:gd name="T29" fmla="*/ 0 h 83"/>
                <a:gd name="T30" fmla="*/ 1 w 181"/>
                <a:gd name="T31" fmla="*/ 0 h 83"/>
                <a:gd name="T32" fmla="*/ 2 w 181"/>
                <a:gd name="T33" fmla="*/ 0 h 83"/>
                <a:gd name="T34" fmla="*/ 2 w 181"/>
                <a:gd name="T35" fmla="*/ 0 h 83"/>
                <a:gd name="T36" fmla="*/ 2 w 181"/>
                <a:gd name="T37" fmla="*/ 0 h 83"/>
                <a:gd name="T38" fmla="*/ 1 w 181"/>
                <a:gd name="T39" fmla="*/ 0 h 83"/>
                <a:gd name="T40" fmla="*/ 1 w 181"/>
                <a:gd name="T41" fmla="*/ 0 h 83"/>
                <a:gd name="T42" fmla="*/ 2 w 181"/>
                <a:gd name="T43" fmla="*/ 0 h 83"/>
                <a:gd name="T44" fmla="*/ 2 w 181"/>
                <a:gd name="T45" fmla="*/ 0 h 83"/>
                <a:gd name="T46" fmla="*/ 2 w 181"/>
                <a:gd name="T47" fmla="*/ 0 h 83"/>
                <a:gd name="T48" fmla="*/ 2 w 181"/>
                <a:gd name="T49" fmla="*/ 0 h 83"/>
                <a:gd name="T50" fmla="*/ 2 w 181"/>
                <a:gd name="T51" fmla="*/ 0 h 83"/>
                <a:gd name="T52" fmla="*/ 2 w 181"/>
                <a:gd name="T53" fmla="*/ 0 h 83"/>
                <a:gd name="T54" fmla="*/ 2 w 181"/>
                <a:gd name="T55" fmla="*/ 0 h 83"/>
                <a:gd name="T56" fmla="*/ 2 w 181"/>
                <a:gd name="T57" fmla="*/ 0 h 83"/>
                <a:gd name="T58" fmla="*/ 1 w 181"/>
                <a:gd name="T59" fmla="*/ 0 h 83"/>
                <a:gd name="T60" fmla="*/ 1 w 181"/>
                <a:gd name="T61" fmla="*/ 0 h 83"/>
                <a:gd name="T62" fmla="*/ 2 w 181"/>
                <a:gd name="T63" fmla="*/ 0 h 83"/>
                <a:gd name="T64" fmla="*/ 2 w 181"/>
                <a:gd name="T65" fmla="*/ 0 h 83"/>
                <a:gd name="T66" fmla="*/ 2 w 181"/>
                <a:gd name="T67" fmla="*/ 0 h 83"/>
                <a:gd name="T68" fmla="*/ 2 w 181"/>
                <a:gd name="T69" fmla="*/ 0 h 83"/>
                <a:gd name="T70" fmla="*/ 1 w 181"/>
                <a:gd name="T71" fmla="*/ 0 h 83"/>
                <a:gd name="T72" fmla="*/ 1 w 181"/>
                <a:gd name="T73" fmla="*/ 0 h 83"/>
                <a:gd name="T74" fmla="*/ 1 w 181"/>
                <a:gd name="T75" fmla="*/ 0 h 83"/>
                <a:gd name="T76" fmla="*/ 1 w 181"/>
                <a:gd name="T77" fmla="*/ 0 h 83"/>
                <a:gd name="T78" fmla="*/ 1 w 181"/>
                <a:gd name="T79" fmla="*/ 0 h 83"/>
                <a:gd name="T80" fmla="*/ 1 w 181"/>
                <a:gd name="T81" fmla="*/ 0 h 83"/>
                <a:gd name="T82" fmla="*/ 1 w 181"/>
                <a:gd name="T83" fmla="*/ 0 h 83"/>
                <a:gd name="T84" fmla="*/ 1 w 181"/>
                <a:gd name="T85" fmla="*/ 0 h 83"/>
                <a:gd name="T86" fmla="*/ 1 w 181"/>
                <a:gd name="T87" fmla="*/ 0 h 83"/>
                <a:gd name="T88" fmla="*/ 1 w 181"/>
                <a:gd name="T89" fmla="*/ 0 h 83"/>
                <a:gd name="T90" fmla="*/ 1 w 181"/>
                <a:gd name="T91" fmla="*/ 0 h 83"/>
                <a:gd name="T92" fmla="*/ 1 w 181"/>
                <a:gd name="T93" fmla="*/ 0 h 83"/>
                <a:gd name="T94" fmla="*/ 1 w 181"/>
                <a:gd name="T95" fmla="*/ 0 h 83"/>
                <a:gd name="T96" fmla="*/ 1 w 181"/>
                <a:gd name="T97" fmla="*/ 0 h 83"/>
                <a:gd name="T98" fmla="*/ 1 w 181"/>
                <a:gd name="T99" fmla="*/ 0 h 83"/>
                <a:gd name="T100" fmla="*/ 1 w 181"/>
                <a:gd name="T101" fmla="*/ 0 h 83"/>
                <a:gd name="T102" fmla="*/ 1 w 181"/>
                <a:gd name="T103" fmla="*/ 0 h 83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181" h="83">
                  <a:moveTo>
                    <a:pt x="0" y="25"/>
                  </a:moveTo>
                  <a:lnTo>
                    <a:pt x="1" y="26"/>
                  </a:lnTo>
                  <a:lnTo>
                    <a:pt x="1" y="27"/>
                  </a:lnTo>
                  <a:lnTo>
                    <a:pt x="1" y="30"/>
                  </a:lnTo>
                  <a:lnTo>
                    <a:pt x="1" y="31"/>
                  </a:lnTo>
                  <a:lnTo>
                    <a:pt x="8" y="31"/>
                  </a:lnTo>
                  <a:lnTo>
                    <a:pt x="15" y="31"/>
                  </a:lnTo>
                  <a:lnTo>
                    <a:pt x="23" y="31"/>
                  </a:lnTo>
                  <a:lnTo>
                    <a:pt x="31" y="32"/>
                  </a:lnTo>
                  <a:lnTo>
                    <a:pt x="39" y="33"/>
                  </a:lnTo>
                  <a:lnTo>
                    <a:pt x="45" y="35"/>
                  </a:lnTo>
                  <a:lnTo>
                    <a:pt x="49" y="36"/>
                  </a:lnTo>
                  <a:lnTo>
                    <a:pt x="53" y="39"/>
                  </a:lnTo>
                  <a:lnTo>
                    <a:pt x="56" y="46"/>
                  </a:lnTo>
                  <a:lnTo>
                    <a:pt x="61" y="56"/>
                  </a:lnTo>
                  <a:lnTo>
                    <a:pt x="69" y="66"/>
                  </a:lnTo>
                  <a:lnTo>
                    <a:pt x="79" y="75"/>
                  </a:lnTo>
                  <a:lnTo>
                    <a:pt x="85" y="76"/>
                  </a:lnTo>
                  <a:lnTo>
                    <a:pt x="86" y="75"/>
                  </a:lnTo>
                  <a:lnTo>
                    <a:pt x="85" y="72"/>
                  </a:lnTo>
                  <a:lnTo>
                    <a:pt x="80" y="68"/>
                  </a:lnTo>
                  <a:lnTo>
                    <a:pt x="75" y="61"/>
                  </a:lnTo>
                  <a:lnTo>
                    <a:pt x="71" y="54"/>
                  </a:lnTo>
                  <a:lnTo>
                    <a:pt x="69" y="46"/>
                  </a:lnTo>
                  <a:lnTo>
                    <a:pt x="68" y="40"/>
                  </a:lnTo>
                  <a:lnTo>
                    <a:pt x="76" y="40"/>
                  </a:lnTo>
                  <a:lnTo>
                    <a:pt x="86" y="41"/>
                  </a:lnTo>
                  <a:lnTo>
                    <a:pt x="94" y="43"/>
                  </a:lnTo>
                  <a:lnTo>
                    <a:pt x="101" y="46"/>
                  </a:lnTo>
                  <a:lnTo>
                    <a:pt x="104" y="55"/>
                  </a:lnTo>
                  <a:lnTo>
                    <a:pt x="110" y="64"/>
                  </a:lnTo>
                  <a:lnTo>
                    <a:pt x="120" y="73"/>
                  </a:lnTo>
                  <a:lnTo>
                    <a:pt x="130" y="80"/>
                  </a:lnTo>
                  <a:lnTo>
                    <a:pt x="138" y="83"/>
                  </a:lnTo>
                  <a:lnTo>
                    <a:pt x="144" y="83"/>
                  </a:lnTo>
                  <a:lnTo>
                    <a:pt x="145" y="81"/>
                  </a:lnTo>
                  <a:lnTo>
                    <a:pt x="142" y="78"/>
                  </a:lnTo>
                  <a:lnTo>
                    <a:pt x="130" y="71"/>
                  </a:lnTo>
                  <a:lnTo>
                    <a:pt x="121" y="63"/>
                  </a:lnTo>
                  <a:lnTo>
                    <a:pt x="114" y="56"/>
                  </a:lnTo>
                  <a:lnTo>
                    <a:pt x="112" y="49"/>
                  </a:lnTo>
                  <a:lnTo>
                    <a:pt x="119" y="53"/>
                  </a:lnTo>
                  <a:lnTo>
                    <a:pt x="128" y="56"/>
                  </a:lnTo>
                  <a:lnTo>
                    <a:pt x="137" y="57"/>
                  </a:lnTo>
                  <a:lnTo>
                    <a:pt x="147" y="60"/>
                  </a:lnTo>
                  <a:lnTo>
                    <a:pt x="157" y="61"/>
                  </a:lnTo>
                  <a:lnTo>
                    <a:pt x="165" y="62"/>
                  </a:lnTo>
                  <a:lnTo>
                    <a:pt x="171" y="63"/>
                  </a:lnTo>
                  <a:lnTo>
                    <a:pt x="176" y="63"/>
                  </a:lnTo>
                  <a:lnTo>
                    <a:pt x="180" y="63"/>
                  </a:lnTo>
                  <a:lnTo>
                    <a:pt x="181" y="61"/>
                  </a:lnTo>
                  <a:lnTo>
                    <a:pt x="177" y="58"/>
                  </a:lnTo>
                  <a:lnTo>
                    <a:pt x="173" y="57"/>
                  </a:lnTo>
                  <a:lnTo>
                    <a:pt x="166" y="56"/>
                  </a:lnTo>
                  <a:lnTo>
                    <a:pt x="159" y="55"/>
                  </a:lnTo>
                  <a:lnTo>
                    <a:pt x="150" y="53"/>
                  </a:lnTo>
                  <a:lnTo>
                    <a:pt x="142" y="50"/>
                  </a:lnTo>
                  <a:lnTo>
                    <a:pt x="133" y="47"/>
                  </a:lnTo>
                  <a:lnTo>
                    <a:pt x="125" y="45"/>
                  </a:lnTo>
                  <a:lnTo>
                    <a:pt x="121" y="42"/>
                  </a:lnTo>
                  <a:lnTo>
                    <a:pt x="117" y="41"/>
                  </a:lnTo>
                  <a:lnTo>
                    <a:pt x="123" y="35"/>
                  </a:lnTo>
                  <a:lnTo>
                    <a:pt x="129" y="32"/>
                  </a:lnTo>
                  <a:lnTo>
                    <a:pt x="135" y="30"/>
                  </a:lnTo>
                  <a:lnTo>
                    <a:pt x="140" y="28"/>
                  </a:lnTo>
                  <a:lnTo>
                    <a:pt x="145" y="27"/>
                  </a:lnTo>
                  <a:lnTo>
                    <a:pt x="146" y="26"/>
                  </a:lnTo>
                  <a:lnTo>
                    <a:pt x="144" y="24"/>
                  </a:lnTo>
                  <a:lnTo>
                    <a:pt x="138" y="21"/>
                  </a:lnTo>
                  <a:lnTo>
                    <a:pt x="131" y="21"/>
                  </a:lnTo>
                  <a:lnTo>
                    <a:pt x="122" y="25"/>
                  </a:lnTo>
                  <a:lnTo>
                    <a:pt x="114" y="30"/>
                  </a:lnTo>
                  <a:lnTo>
                    <a:pt x="109" y="35"/>
                  </a:lnTo>
                  <a:lnTo>
                    <a:pt x="105" y="35"/>
                  </a:lnTo>
                  <a:lnTo>
                    <a:pt x="99" y="34"/>
                  </a:lnTo>
                  <a:lnTo>
                    <a:pt x="93" y="33"/>
                  </a:lnTo>
                  <a:lnTo>
                    <a:pt x="87" y="33"/>
                  </a:lnTo>
                  <a:lnTo>
                    <a:pt x="83" y="32"/>
                  </a:lnTo>
                  <a:lnTo>
                    <a:pt x="78" y="32"/>
                  </a:lnTo>
                  <a:lnTo>
                    <a:pt x="75" y="32"/>
                  </a:lnTo>
                  <a:lnTo>
                    <a:pt x="72" y="32"/>
                  </a:lnTo>
                  <a:lnTo>
                    <a:pt x="71" y="25"/>
                  </a:lnTo>
                  <a:lnTo>
                    <a:pt x="74" y="17"/>
                  </a:lnTo>
                  <a:lnTo>
                    <a:pt x="79" y="10"/>
                  </a:lnTo>
                  <a:lnTo>
                    <a:pt x="87" y="5"/>
                  </a:lnTo>
                  <a:lnTo>
                    <a:pt x="93" y="2"/>
                  </a:lnTo>
                  <a:lnTo>
                    <a:pt x="94" y="1"/>
                  </a:lnTo>
                  <a:lnTo>
                    <a:pt x="92" y="0"/>
                  </a:lnTo>
                  <a:lnTo>
                    <a:pt x="87" y="0"/>
                  </a:lnTo>
                  <a:lnTo>
                    <a:pt x="84" y="1"/>
                  </a:lnTo>
                  <a:lnTo>
                    <a:pt x="79" y="3"/>
                  </a:lnTo>
                  <a:lnTo>
                    <a:pt x="74" y="6"/>
                  </a:lnTo>
                  <a:lnTo>
                    <a:pt x="69" y="10"/>
                  </a:lnTo>
                  <a:lnTo>
                    <a:pt x="63" y="15"/>
                  </a:lnTo>
                  <a:lnTo>
                    <a:pt x="59" y="18"/>
                  </a:lnTo>
                  <a:lnTo>
                    <a:pt x="55" y="21"/>
                  </a:lnTo>
                  <a:lnTo>
                    <a:pt x="53" y="24"/>
                  </a:lnTo>
                  <a:lnTo>
                    <a:pt x="48" y="24"/>
                  </a:lnTo>
                  <a:lnTo>
                    <a:pt x="41" y="24"/>
                  </a:lnTo>
                  <a:lnTo>
                    <a:pt x="34" y="24"/>
                  </a:lnTo>
                  <a:lnTo>
                    <a:pt x="26" y="24"/>
                  </a:lnTo>
                  <a:lnTo>
                    <a:pt x="18" y="24"/>
                  </a:lnTo>
                  <a:lnTo>
                    <a:pt x="10" y="24"/>
                  </a:lnTo>
                  <a:lnTo>
                    <a:pt x="4" y="24"/>
                  </a:lnTo>
                  <a:lnTo>
                    <a:pt x="0" y="25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394" name="Freeform 270"/>
            <p:cNvSpPr>
              <a:spLocks/>
            </p:cNvSpPr>
            <p:nvPr/>
          </p:nvSpPr>
          <p:spPr bwMode="auto">
            <a:xfrm>
              <a:off x="142" y="160"/>
              <a:ext cx="74" cy="84"/>
            </a:xfrm>
            <a:custGeom>
              <a:avLst/>
              <a:gdLst>
                <a:gd name="T0" fmla="*/ 1 w 148"/>
                <a:gd name="T1" fmla="*/ 0 h 169"/>
                <a:gd name="T2" fmla="*/ 1 w 148"/>
                <a:gd name="T3" fmla="*/ 0 h 169"/>
                <a:gd name="T4" fmla="*/ 1 w 148"/>
                <a:gd name="T5" fmla="*/ 0 h 169"/>
                <a:gd name="T6" fmla="*/ 1 w 148"/>
                <a:gd name="T7" fmla="*/ 0 h 169"/>
                <a:gd name="T8" fmla="*/ 1 w 148"/>
                <a:gd name="T9" fmla="*/ 0 h 169"/>
                <a:gd name="T10" fmla="*/ 1 w 148"/>
                <a:gd name="T11" fmla="*/ 0 h 169"/>
                <a:gd name="T12" fmla="*/ 1 w 148"/>
                <a:gd name="T13" fmla="*/ 0 h 169"/>
                <a:gd name="T14" fmla="*/ 1 w 148"/>
                <a:gd name="T15" fmla="*/ 0 h 169"/>
                <a:gd name="T16" fmla="*/ 1 w 148"/>
                <a:gd name="T17" fmla="*/ 0 h 169"/>
                <a:gd name="T18" fmla="*/ 1 w 148"/>
                <a:gd name="T19" fmla="*/ 0 h 169"/>
                <a:gd name="T20" fmla="*/ 1 w 148"/>
                <a:gd name="T21" fmla="*/ 0 h 169"/>
                <a:gd name="T22" fmla="*/ 1 w 148"/>
                <a:gd name="T23" fmla="*/ 0 h 169"/>
                <a:gd name="T24" fmla="*/ 1 w 148"/>
                <a:gd name="T25" fmla="*/ 0 h 169"/>
                <a:gd name="T26" fmla="*/ 1 w 148"/>
                <a:gd name="T27" fmla="*/ 0 h 169"/>
                <a:gd name="T28" fmla="*/ 1 w 148"/>
                <a:gd name="T29" fmla="*/ 0 h 169"/>
                <a:gd name="T30" fmla="*/ 1 w 148"/>
                <a:gd name="T31" fmla="*/ 0 h 169"/>
                <a:gd name="T32" fmla="*/ 1 w 148"/>
                <a:gd name="T33" fmla="*/ 1 h 169"/>
                <a:gd name="T34" fmla="*/ 2 w 148"/>
                <a:gd name="T35" fmla="*/ 1 h 169"/>
                <a:gd name="T36" fmla="*/ 2 w 148"/>
                <a:gd name="T37" fmla="*/ 1 h 169"/>
                <a:gd name="T38" fmla="*/ 2 w 148"/>
                <a:gd name="T39" fmla="*/ 1 h 169"/>
                <a:gd name="T40" fmla="*/ 2 w 148"/>
                <a:gd name="T41" fmla="*/ 1 h 169"/>
                <a:gd name="T42" fmla="*/ 2 w 148"/>
                <a:gd name="T43" fmla="*/ 1 h 169"/>
                <a:gd name="T44" fmla="*/ 1 w 148"/>
                <a:gd name="T45" fmla="*/ 0 h 169"/>
                <a:gd name="T46" fmla="*/ 1 w 148"/>
                <a:gd name="T47" fmla="*/ 0 h 169"/>
                <a:gd name="T48" fmla="*/ 1 w 148"/>
                <a:gd name="T49" fmla="*/ 0 h 169"/>
                <a:gd name="T50" fmla="*/ 1 w 148"/>
                <a:gd name="T51" fmla="*/ 0 h 169"/>
                <a:gd name="T52" fmla="*/ 1 w 148"/>
                <a:gd name="T53" fmla="*/ 0 h 169"/>
                <a:gd name="T54" fmla="*/ 1 w 148"/>
                <a:gd name="T55" fmla="*/ 0 h 169"/>
                <a:gd name="T56" fmla="*/ 2 w 148"/>
                <a:gd name="T57" fmla="*/ 0 h 169"/>
                <a:gd name="T58" fmla="*/ 2 w 148"/>
                <a:gd name="T59" fmla="*/ 0 h 169"/>
                <a:gd name="T60" fmla="*/ 1 w 148"/>
                <a:gd name="T61" fmla="*/ 0 h 169"/>
                <a:gd name="T62" fmla="*/ 1 w 148"/>
                <a:gd name="T63" fmla="*/ 0 h 169"/>
                <a:gd name="T64" fmla="*/ 1 w 148"/>
                <a:gd name="T65" fmla="*/ 0 h 169"/>
                <a:gd name="T66" fmla="*/ 1 w 148"/>
                <a:gd name="T67" fmla="*/ 0 h 169"/>
                <a:gd name="T68" fmla="*/ 1 w 148"/>
                <a:gd name="T69" fmla="*/ 0 h 169"/>
                <a:gd name="T70" fmla="*/ 1 w 148"/>
                <a:gd name="T71" fmla="*/ 0 h 169"/>
                <a:gd name="T72" fmla="*/ 1 w 148"/>
                <a:gd name="T73" fmla="*/ 0 h 169"/>
                <a:gd name="T74" fmla="*/ 1 w 148"/>
                <a:gd name="T75" fmla="*/ 0 h 169"/>
                <a:gd name="T76" fmla="*/ 1 w 148"/>
                <a:gd name="T77" fmla="*/ 0 h 169"/>
                <a:gd name="T78" fmla="*/ 1 w 148"/>
                <a:gd name="T79" fmla="*/ 0 h 169"/>
                <a:gd name="T80" fmla="*/ 1 w 148"/>
                <a:gd name="T81" fmla="*/ 0 h 169"/>
                <a:gd name="T82" fmla="*/ 1 w 148"/>
                <a:gd name="T83" fmla="*/ 0 h 169"/>
                <a:gd name="T84" fmla="*/ 1 w 148"/>
                <a:gd name="T85" fmla="*/ 0 h 169"/>
                <a:gd name="T86" fmla="*/ 1 w 148"/>
                <a:gd name="T87" fmla="*/ 0 h 169"/>
                <a:gd name="T88" fmla="*/ 1 w 148"/>
                <a:gd name="T89" fmla="*/ 0 h 169"/>
                <a:gd name="T90" fmla="*/ 1 w 148"/>
                <a:gd name="T91" fmla="*/ 0 h 169"/>
                <a:gd name="T92" fmla="*/ 1 w 148"/>
                <a:gd name="T93" fmla="*/ 0 h 169"/>
                <a:gd name="T94" fmla="*/ 1 w 148"/>
                <a:gd name="T95" fmla="*/ 0 h 169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0" t="0" r="r" b="b"/>
              <a:pathLst>
                <a:path w="148" h="169">
                  <a:moveTo>
                    <a:pt x="0" y="0"/>
                  </a:moveTo>
                  <a:lnTo>
                    <a:pt x="6" y="5"/>
                  </a:lnTo>
                  <a:lnTo>
                    <a:pt x="13" y="13"/>
                  </a:lnTo>
                  <a:lnTo>
                    <a:pt x="20" y="22"/>
                  </a:lnTo>
                  <a:lnTo>
                    <a:pt x="25" y="27"/>
                  </a:lnTo>
                  <a:lnTo>
                    <a:pt x="21" y="40"/>
                  </a:lnTo>
                  <a:lnTo>
                    <a:pt x="21" y="58"/>
                  </a:lnTo>
                  <a:lnTo>
                    <a:pt x="22" y="76"/>
                  </a:lnTo>
                  <a:lnTo>
                    <a:pt x="28" y="89"/>
                  </a:lnTo>
                  <a:lnTo>
                    <a:pt x="27" y="74"/>
                  </a:lnTo>
                  <a:lnTo>
                    <a:pt x="28" y="59"/>
                  </a:lnTo>
                  <a:lnTo>
                    <a:pt x="30" y="45"/>
                  </a:lnTo>
                  <a:lnTo>
                    <a:pt x="35" y="37"/>
                  </a:lnTo>
                  <a:lnTo>
                    <a:pt x="37" y="35"/>
                  </a:lnTo>
                  <a:lnTo>
                    <a:pt x="40" y="36"/>
                  </a:lnTo>
                  <a:lnTo>
                    <a:pt x="41" y="38"/>
                  </a:lnTo>
                  <a:lnTo>
                    <a:pt x="43" y="42"/>
                  </a:lnTo>
                  <a:lnTo>
                    <a:pt x="49" y="48"/>
                  </a:lnTo>
                  <a:lnTo>
                    <a:pt x="56" y="56"/>
                  </a:lnTo>
                  <a:lnTo>
                    <a:pt x="63" y="64"/>
                  </a:lnTo>
                  <a:lnTo>
                    <a:pt x="67" y="70"/>
                  </a:lnTo>
                  <a:lnTo>
                    <a:pt x="65" y="83"/>
                  </a:lnTo>
                  <a:lnTo>
                    <a:pt x="63" y="100"/>
                  </a:lnTo>
                  <a:lnTo>
                    <a:pt x="65" y="114"/>
                  </a:lnTo>
                  <a:lnTo>
                    <a:pt x="74" y="127"/>
                  </a:lnTo>
                  <a:lnTo>
                    <a:pt x="72" y="112"/>
                  </a:lnTo>
                  <a:lnTo>
                    <a:pt x="72" y="97"/>
                  </a:lnTo>
                  <a:lnTo>
                    <a:pt x="74" y="85"/>
                  </a:lnTo>
                  <a:lnTo>
                    <a:pt x="80" y="76"/>
                  </a:lnTo>
                  <a:lnTo>
                    <a:pt x="86" y="82"/>
                  </a:lnTo>
                  <a:lnTo>
                    <a:pt x="94" y="90"/>
                  </a:lnTo>
                  <a:lnTo>
                    <a:pt x="102" y="103"/>
                  </a:lnTo>
                  <a:lnTo>
                    <a:pt x="112" y="116"/>
                  </a:lnTo>
                  <a:lnTo>
                    <a:pt x="121" y="129"/>
                  </a:lnTo>
                  <a:lnTo>
                    <a:pt x="131" y="142"/>
                  </a:lnTo>
                  <a:lnTo>
                    <a:pt x="138" y="154"/>
                  </a:lnTo>
                  <a:lnTo>
                    <a:pt x="142" y="162"/>
                  </a:lnTo>
                  <a:lnTo>
                    <a:pt x="146" y="168"/>
                  </a:lnTo>
                  <a:lnTo>
                    <a:pt x="148" y="169"/>
                  </a:lnTo>
                  <a:lnTo>
                    <a:pt x="148" y="165"/>
                  </a:lnTo>
                  <a:lnTo>
                    <a:pt x="147" y="159"/>
                  </a:lnTo>
                  <a:lnTo>
                    <a:pt x="143" y="153"/>
                  </a:lnTo>
                  <a:lnTo>
                    <a:pt x="138" y="142"/>
                  </a:lnTo>
                  <a:lnTo>
                    <a:pt x="129" y="128"/>
                  </a:lnTo>
                  <a:lnTo>
                    <a:pt x="121" y="114"/>
                  </a:lnTo>
                  <a:lnTo>
                    <a:pt x="111" y="101"/>
                  </a:lnTo>
                  <a:lnTo>
                    <a:pt x="103" y="88"/>
                  </a:lnTo>
                  <a:lnTo>
                    <a:pt x="95" y="79"/>
                  </a:lnTo>
                  <a:lnTo>
                    <a:pt x="89" y="73"/>
                  </a:lnTo>
                  <a:lnTo>
                    <a:pt x="93" y="71"/>
                  </a:lnTo>
                  <a:lnTo>
                    <a:pt x="97" y="67"/>
                  </a:lnTo>
                  <a:lnTo>
                    <a:pt x="102" y="66"/>
                  </a:lnTo>
                  <a:lnTo>
                    <a:pt x="106" y="65"/>
                  </a:lnTo>
                  <a:lnTo>
                    <a:pt x="110" y="64"/>
                  </a:lnTo>
                  <a:lnTo>
                    <a:pt x="114" y="64"/>
                  </a:lnTo>
                  <a:lnTo>
                    <a:pt x="119" y="65"/>
                  </a:lnTo>
                  <a:lnTo>
                    <a:pt x="124" y="67"/>
                  </a:lnTo>
                  <a:lnTo>
                    <a:pt x="131" y="71"/>
                  </a:lnTo>
                  <a:lnTo>
                    <a:pt x="134" y="72"/>
                  </a:lnTo>
                  <a:lnTo>
                    <a:pt x="134" y="71"/>
                  </a:lnTo>
                  <a:lnTo>
                    <a:pt x="132" y="66"/>
                  </a:lnTo>
                  <a:lnTo>
                    <a:pt x="128" y="63"/>
                  </a:lnTo>
                  <a:lnTo>
                    <a:pt x="123" y="60"/>
                  </a:lnTo>
                  <a:lnTo>
                    <a:pt x="116" y="58"/>
                  </a:lnTo>
                  <a:lnTo>
                    <a:pt x="109" y="57"/>
                  </a:lnTo>
                  <a:lnTo>
                    <a:pt x="101" y="57"/>
                  </a:lnTo>
                  <a:lnTo>
                    <a:pt x="93" y="58"/>
                  </a:lnTo>
                  <a:lnTo>
                    <a:pt x="87" y="59"/>
                  </a:lnTo>
                  <a:lnTo>
                    <a:pt x="81" y="63"/>
                  </a:lnTo>
                  <a:lnTo>
                    <a:pt x="73" y="56"/>
                  </a:lnTo>
                  <a:lnTo>
                    <a:pt x="65" y="48"/>
                  </a:lnTo>
                  <a:lnTo>
                    <a:pt x="57" y="41"/>
                  </a:lnTo>
                  <a:lnTo>
                    <a:pt x="52" y="36"/>
                  </a:lnTo>
                  <a:lnTo>
                    <a:pt x="58" y="33"/>
                  </a:lnTo>
                  <a:lnTo>
                    <a:pt x="66" y="31"/>
                  </a:lnTo>
                  <a:lnTo>
                    <a:pt x="75" y="30"/>
                  </a:lnTo>
                  <a:lnTo>
                    <a:pt x="83" y="31"/>
                  </a:lnTo>
                  <a:lnTo>
                    <a:pt x="87" y="33"/>
                  </a:lnTo>
                  <a:lnTo>
                    <a:pt x="88" y="31"/>
                  </a:lnTo>
                  <a:lnTo>
                    <a:pt x="86" y="29"/>
                  </a:lnTo>
                  <a:lnTo>
                    <a:pt x="81" y="28"/>
                  </a:lnTo>
                  <a:lnTo>
                    <a:pt x="78" y="28"/>
                  </a:lnTo>
                  <a:lnTo>
                    <a:pt x="73" y="27"/>
                  </a:lnTo>
                  <a:lnTo>
                    <a:pt x="67" y="26"/>
                  </a:lnTo>
                  <a:lnTo>
                    <a:pt x="61" y="26"/>
                  </a:lnTo>
                  <a:lnTo>
                    <a:pt x="56" y="25"/>
                  </a:lnTo>
                  <a:lnTo>
                    <a:pt x="51" y="25"/>
                  </a:lnTo>
                  <a:lnTo>
                    <a:pt x="45" y="25"/>
                  </a:lnTo>
                  <a:lnTo>
                    <a:pt x="42" y="25"/>
                  </a:lnTo>
                  <a:lnTo>
                    <a:pt x="37" y="23"/>
                  </a:lnTo>
                  <a:lnTo>
                    <a:pt x="32" y="20"/>
                  </a:lnTo>
                  <a:lnTo>
                    <a:pt x="26" y="15"/>
                  </a:lnTo>
                  <a:lnTo>
                    <a:pt x="20" y="11"/>
                  </a:lnTo>
                  <a:lnTo>
                    <a:pt x="14" y="6"/>
                  </a:lnTo>
                  <a:lnTo>
                    <a:pt x="10" y="3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395" name="Freeform 271"/>
            <p:cNvSpPr>
              <a:spLocks/>
            </p:cNvSpPr>
            <p:nvPr/>
          </p:nvSpPr>
          <p:spPr bwMode="auto">
            <a:xfrm>
              <a:off x="79" y="167"/>
              <a:ext cx="55" cy="98"/>
            </a:xfrm>
            <a:custGeom>
              <a:avLst/>
              <a:gdLst>
                <a:gd name="T0" fmla="*/ 1 w 110"/>
                <a:gd name="T1" fmla="*/ 1 h 195"/>
                <a:gd name="T2" fmla="*/ 1 w 110"/>
                <a:gd name="T3" fmla="*/ 1 h 195"/>
                <a:gd name="T4" fmla="*/ 1 w 110"/>
                <a:gd name="T5" fmla="*/ 1 h 195"/>
                <a:gd name="T6" fmla="*/ 1 w 110"/>
                <a:gd name="T7" fmla="*/ 1 h 195"/>
                <a:gd name="T8" fmla="*/ 1 w 110"/>
                <a:gd name="T9" fmla="*/ 1 h 195"/>
                <a:gd name="T10" fmla="*/ 1 w 110"/>
                <a:gd name="T11" fmla="*/ 1 h 195"/>
                <a:gd name="T12" fmla="*/ 1 w 110"/>
                <a:gd name="T13" fmla="*/ 1 h 195"/>
                <a:gd name="T14" fmla="*/ 1 w 110"/>
                <a:gd name="T15" fmla="*/ 1 h 195"/>
                <a:gd name="T16" fmla="*/ 1 w 110"/>
                <a:gd name="T17" fmla="*/ 1 h 195"/>
                <a:gd name="T18" fmla="*/ 1 w 110"/>
                <a:gd name="T19" fmla="*/ 1 h 195"/>
                <a:gd name="T20" fmla="*/ 1 w 110"/>
                <a:gd name="T21" fmla="*/ 1 h 195"/>
                <a:gd name="T22" fmla="*/ 1 w 110"/>
                <a:gd name="T23" fmla="*/ 1 h 195"/>
                <a:gd name="T24" fmla="*/ 1 w 110"/>
                <a:gd name="T25" fmla="*/ 1 h 195"/>
                <a:gd name="T26" fmla="*/ 1 w 110"/>
                <a:gd name="T27" fmla="*/ 1 h 195"/>
                <a:gd name="T28" fmla="*/ 1 w 110"/>
                <a:gd name="T29" fmla="*/ 1 h 195"/>
                <a:gd name="T30" fmla="*/ 1 w 110"/>
                <a:gd name="T31" fmla="*/ 1 h 195"/>
                <a:gd name="T32" fmla="*/ 1 w 110"/>
                <a:gd name="T33" fmla="*/ 1 h 195"/>
                <a:gd name="T34" fmla="*/ 1 w 110"/>
                <a:gd name="T35" fmla="*/ 1 h 195"/>
                <a:gd name="T36" fmla="*/ 1 w 110"/>
                <a:gd name="T37" fmla="*/ 2 h 195"/>
                <a:gd name="T38" fmla="*/ 1 w 110"/>
                <a:gd name="T39" fmla="*/ 2 h 195"/>
                <a:gd name="T40" fmla="*/ 1 w 110"/>
                <a:gd name="T41" fmla="*/ 2 h 195"/>
                <a:gd name="T42" fmla="*/ 1 w 110"/>
                <a:gd name="T43" fmla="*/ 2 h 195"/>
                <a:gd name="T44" fmla="*/ 1 w 110"/>
                <a:gd name="T45" fmla="*/ 2 h 195"/>
                <a:gd name="T46" fmla="*/ 1 w 110"/>
                <a:gd name="T47" fmla="*/ 2 h 195"/>
                <a:gd name="T48" fmla="*/ 0 w 110"/>
                <a:gd name="T49" fmla="*/ 2 h 195"/>
                <a:gd name="T50" fmla="*/ 1 w 110"/>
                <a:gd name="T51" fmla="*/ 2 h 195"/>
                <a:gd name="T52" fmla="*/ 1 w 110"/>
                <a:gd name="T53" fmla="*/ 2 h 195"/>
                <a:gd name="T54" fmla="*/ 1 w 110"/>
                <a:gd name="T55" fmla="*/ 2 h 195"/>
                <a:gd name="T56" fmla="*/ 1 w 110"/>
                <a:gd name="T57" fmla="*/ 2 h 195"/>
                <a:gd name="T58" fmla="*/ 1 w 110"/>
                <a:gd name="T59" fmla="*/ 2 h 195"/>
                <a:gd name="T60" fmla="*/ 1 w 110"/>
                <a:gd name="T61" fmla="*/ 2 h 195"/>
                <a:gd name="T62" fmla="*/ 1 w 110"/>
                <a:gd name="T63" fmla="*/ 2 h 195"/>
                <a:gd name="T64" fmla="*/ 1 w 110"/>
                <a:gd name="T65" fmla="*/ 2 h 195"/>
                <a:gd name="T66" fmla="*/ 1 w 110"/>
                <a:gd name="T67" fmla="*/ 1 h 195"/>
                <a:gd name="T68" fmla="*/ 1 w 110"/>
                <a:gd name="T69" fmla="*/ 1 h 195"/>
                <a:gd name="T70" fmla="*/ 1 w 110"/>
                <a:gd name="T71" fmla="*/ 1 h 195"/>
                <a:gd name="T72" fmla="*/ 1 w 110"/>
                <a:gd name="T73" fmla="*/ 1 h 195"/>
                <a:gd name="T74" fmla="*/ 1 w 110"/>
                <a:gd name="T75" fmla="*/ 1 h 195"/>
                <a:gd name="T76" fmla="*/ 1 w 110"/>
                <a:gd name="T77" fmla="*/ 1 h 195"/>
                <a:gd name="T78" fmla="*/ 1 w 110"/>
                <a:gd name="T79" fmla="*/ 1 h 195"/>
                <a:gd name="T80" fmla="*/ 1 w 110"/>
                <a:gd name="T81" fmla="*/ 1 h 195"/>
                <a:gd name="T82" fmla="*/ 1 w 110"/>
                <a:gd name="T83" fmla="*/ 1 h 195"/>
                <a:gd name="T84" fmla="*/ 1 w 110"/>
                <a:gd name="T85" fmla="*/ 1 h 195"/>
                <a:gd name="T86" fmla="*/ 1 w 110"/>
                <a:gd name="T87" fmla="*/ 1 h 195"/>
                <a:gd name="T88" fmla="*/ 1 w 110"/>
                <a:gd name="T89" fmla="*/ 1 h 195"/>
                <a:gd name="T90" fmla="*/ 1 w 110"/>
                <a:gd name="T91" fmla="*/ 1 h 195"/>
                <a:gd name="T92" fmla="*/ 1 w 110"/>
                <a:gd name="T93" fmla="*/ 1 h 195"/>
                <a:gd name="T94" fmla="*/ 1 w 110"/>
                <a:gd name="T95" fmla="*/ 1 h 195"/>
                <a:gd name="T96" fmla="*/ 1 w 110"/>
                <a:gd name="T97" fmla="*/ 0 h 195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110" h="195">
                  <a:moveTo>
                    <a:pt x="73" y="10"/>
                  </a:moveTo>
                  <a:lnTo>
                    <a:pt x="73" y="18"/>
                  </a:lnTo>
                  <a:lnTo>
                    <a:pt x="72" y="25"/>
                  </a:lnTo>
                  <a:lnTo>
                    <a:pt x="70" y="29"/>
                  </a:lnTo>
                  <a:lnTo>
                    <a:pt x="67" y="33"/>
                  </a:lnTo>
                  <a:lnTo>
                    <a:pt x="61" y="36"/>
                  </a:lnTo>
                  <a:lnTo>
                    <a:pt x="53" y="40"/>
                  </a:lnTo>
                  <a:lnTo>
                    <a:pt x="45" y="44"/>
                  </a:lnTo>
                  <a:lnTo>
                    <a:pt x="35" y="49"/>
                  </a:lnTo>
                  <a:lnTo>
                    <a:pt x="26" y="53"/>
                  </a:lnTo>
                  <a:lnTo>
                    <a:pt x="19" y="58"/>
                  </a:lnTo>
                  <a:lnTo>
                    <a:pt x="14" y="64"/>
                  </a:lnTo>
                  <a:lnTo>
                    <a:pt x="11" y="68"/>
                  </a:lnTo>
                  <a:lnTo>
                    <a:pt x="11" y="72"/>
                  </a:lnTo>
                  <a:lnTo>
                    <a:pt x="12" y="73"/>
                  </a:lnTo>
                  <a:lnTo>
                    <a:pt x="14" y="72"/>
                  </a:lnTo>
                  <a:lnTo>
                    <a:pt x="17" y="70"/>
                  </a:lnTo>
                  <a:lnTo>
                    <a:pt x="21" y="66"/>
                  </a:lnTo>
                  <a:lnTo>
                    <a:pt x="25" y="61"/>
                  </a:lnTo>
                  <a:lnTo>
                    <a:pt x="31" y="58"/>
                  </a:lnTo>
                  <a:lnTo>
                    <a:pt x="37" y="56"/>
                  </a:lnTo>
                  <a:lnTo>
                    <a:pt x="42" y="52"/>
                  </a:lnTo>
                  <a:lnTo>
                    <a:pt x="49" y="51"/>
                  </a:lnTo>
                  <a:lnTo>
                    <a:pt x="56" y="49"/>
                  </a:lnTo>
                  <a:lnTo>
                    <a:pt x="62" y="49"/>
                  </a:lnTo>
                  <a:lnTo>
                    <a:pt x="61" y="59"/>
                  </a:lnTo>
                  <a:lnTo>
                    <a:pt x="59" y="68"/>
                  </a:lnTo>
                  <a:lnTo>
                    <a:pt x="55" y="75"/>
                  </a:lnTo>
                  <a:lnTo>
                    <a:pt x="53" y="81"/>
                  </a:lnTo>
                  <a:lnTo>
                    <a:pt x="45" y="82"/>
                  </a:lnTo>
                  <a:lnTo>
                    <a:pt x="35" y="86"/>
                  </a:lnTo>
                  <a:lnTo>
                    <a:pt x="29" y="88"/>
                  </a:lnTo>
                  <a:lnTo>
                    <a:pt x="22" y="93"/>
                  </a:lnTo>
                  <a:lnTo>
                    <a:pt x="15" y="97"/>
                  </a:lnTo>
                  <a:lnTo>
                    <a:pt x="10" y="102"/>
                  </a:lnTo>
                  <a:lnTo>
                    <a:pt x="8" y="108"/>
                  </a:lnTo>
                  <a:lnTo>
                    <a:pt x="7" y="113"/>
                  </a:lnTo>
                  <a:lnTo>
                    <a:pt x="7" y="117"/>
                  </a:lnTo>
                  <a:lnTo>
                    <a:pt x="8" y="118"/>
                  </a:lnTo>
                  <a:lnTo>
                    <a:pt x="10" y="116"/>
                  </a:lnTo>
                  <a:lnTo>
                    <a:pt x="11" y="112"/>
                  </a:lnTo>
                  <a:lnTo>
                    <a:pt x="14" y="109"/>
                  </a:lnTo>
                  <a:lnTo>
                    <a:pt x="17" y="105"/>
                  </a:lnTo>
                  <a:lnTo>
                    <a:pt x="23" y="102"/>
                  </a:lnTo>
                  <a:lnTo>
                    <a:pt x="29" y="98"/>
                  </a:lnTo>
                  <a:lnTo>
                    <a:pt x="35" y="95"/>
                  </a:lnTo>
                  <a:lnTo>
                    <a:pt x="42" y="93"/>
                  </a:lnTo>
                  <a:lnTo>
                    <a:pt x="48" y="91"/>
                  </a:lnTo>
                  <a:lnTo>
                    <a:pt x="54" y="90"/>
                  </a:lnTo>
                  <a:lnTo>
                    <a:pt x="54" y="102"/>
                  </a:lnTo>
                  <a:lnTo>
                    <a:pt x="52" y="111"/>
                  </a:lnTo>
                  <a:lnTo>
                    <a:pt x="49" y="119"/>
                  </a:lnTo>
                  <a:lnTo>
                    <a:pt x="46" y="125"/>
                  </a:lnTo>
                  <a:lnTo>
                    <a:pt x="39" y="127"/>
                  </a:lnTo>
                  <a:lnTo>
                    <a:pt x="32" y="129"/>
                  </a:lnTo>
                  <a:lnTo>
                    <a:pt x="26" y="133"/>
                  </a:lnTo>
                  <a:lnTo>
                    <a:pt x="21" y="136"/>
                  </a:lnTo>
                  <a:lnTo>
                    <a:pt x="16" y="141"/>
                  </a:lnTo>
                  <a:lnTo>
                    <a:pt x="12" y="146"/>
                  </a:lnTo>
                  <a:lnTo>
                    <a:pt x="10" y="151"/>
                  </a:lnTo>
                  <a:lnTo>
                    <a:pt x="9" y="157"/>
                  </a:lnTo>
                  <a:lnTo>
                    <a:pt x="17" y="149"/>
                  </a:lnTo>
                  <a:lnTo>
                    <a:pt x="26" y="141"/>
                  </a:lnTo>
                  <a:lnTo>
                    <a:pt x="35" y="135"/>
                  </a:lnTo>
                  <a:lnTo>
                    <a:pt x="42" y="133"/>
                  </a:lnTo>
                  <a:lnTo>
                    <a:pt x="41" y="139"/>
                  </a:lnTo>
                  <a:lnTo>
                    <a:pt x="39" y="146"/>
                  </a:lnTo>
                  <a:lnTo>
                    <a:pt x="35" y="154"/>
                  </a:lnTo>
                  <a:lnTo>
                    <a:pt x="31" y="163"/>
                  </a:lnTo>
                  <a:lnTo>
                    <a:pt x="24" y="171"/>
                  </a:lnTo>
                  <a:lnTo>
                    <a:pt x="18" y="179"/>
                  </a:lnTo>
                  <a:lnTo>
                    <a:pt x="11" y="185"/>
                  </a:lnTo>
                  <a:lnTo>
                    <a:pt x="4" y="189"/>
                  </a:lnTo>
                  <a:lnTo>
                    <a:pt x="1" y="192"/>
                  </a:lnTo>
                  <a:lnTo>
                    <a:pt x="0" y="194"/>
                  </a:lnTo>
                  <a:lnTo>
                    <a:pt x="1" y="195"/>
                  </a:lnTo>
                  <a:lnTo>
                    <a:pt x="6" y="194"/>
                  </a:lnTo>
                  <a:lnTo>
                    <a:pt x="10" y="192"/>
                  </a:lnTo>
                  <a:lnTo>
                    <a:pt x="16" y="188"/>
                  </a:lnTo>
                  <a:lnTo>
                    <a:pt x="23" y="183"/>
                  </a:lnTo>
                  <a:lnTo>
                    <a:pt x="30" y="174"/>
                  </a:lnTo>
                  <a:lnTo>
                    <a:pt x="37" y="166"/>
                  </a:lnTo>
                  <a:lnTo>
                    <a:pt x="44" y="156"/>
                  </a:lnTo>
                  <a:lnTo>
                    <a:pt x="48" y="144"/>
                  </a:lnTo>
                  <a:lnTo>
                    <a:pt x="52" y="133"/>
                  </a:lnTo>
                  <a:lnTo>
                    <a:pt x="60" y="135"/>
                  </a:lnTo>
                  <a:lnTo>
                    <a:pt x="67" y="141"/>
                  </a:lnTo>
                  <a:lnTo>
                    <a:pt x="71" y="149"/>
                  </a:lnTo>
                  <a:lnTo>
                    <a:pt x="71" y="156"/>
                  </a:lnTo>
                  <a:lnTo>
                    <a:pt x="69" y="163"/>
                  </a:lnTo>
                  <a:lnTo>
                    <a:pt x="69" y="168"/>
                  </a:lnTo>
                  <a:lnTo>
                    <a:pt x="70" y="169"/>
                  </a:lnTo>
                  <a:lnTo>
                    <a:pt x="73" y="165"/>
                  </a:lnTo>
                  <a:lnTo>
                    <a:pt x="76" y="162"/>
                  </a:lnTo>
                  <a:lnTo>
                    <a:pt x="78" y="158"/>
                  </a:lnTo>
                  <a:lnTo>
                    <a:pt x="78" y="155"/>
                  </a:lnTo>
                  <a:lnTo>
                    <a:pt x="77" y="150"/>
                  </a:lnTo>
                  <a:lnTo>
                    <a:pt x="73" y="142"/>
                  </a:lnTo>
                  <a:lnTo>
                    <a:pt x="69" y="134"/>
                  </a:lnTo>
                  <a:lnTo>
                    <a:pt x="64" y="128"/>
                  </a:lnTo>
                  <a:lnTo>
                    <a:pt x="61" y="125"/>
                  </a:lnTo>
                  <a:lnTo>
                    <a:pt x="63" y="116"/>
                  </a:lnTo>
                  <a:lnTo>
                    <a:pt x="64" y="105"/>
                  </a:lnTo>
                  <a:lnTo>
                    <a:pt x="67" y="95"/>
                  </a:lnTo>
                  <a:lnTo>
                    <a:pt x="67" y="88"/>
                  </a:lnTo>
                  <a:lnTo>
                    <a:pt x="68" y="85"/>
                  </a:lnTo>
                  <a:lnTo>
                    <a:pt x="69" y="85"/>
                  </a:lnTo>
                  <a:lnTo>
                    <a:pt x="72" y="86"/>
                  </a:lnTo>
                  <a:lnTo>
                    <a:pt x="78" y="88"/>
                  </a:lnTo>
                  <a:lnTo>
                    <a:pt x="85" y="93"/>
                  </a:lnTo>
                  <a:lnTo>
                    <a:pt x="91" y="98"/>
                  </a:lnTo>
                  <a:lnTo>
                    <a:pt x="97" y="108"/>
                  </a:lnTo>
                  <a:lnTo>
                    <a:pt x="99" y="120"/>
                  </a:lnTo>
                  <a:lnTo>
                    <a:pt x="100" y="125"/>
                  </a:lnTo>
                  <a:lnTo>
                    <a:pt x="101" y="126"/>
                  </a:lnTo>
                  <a:lnTo>
                    <a:pt x="103" y="125"/>
                  </a:lnTo>
                  <a:lnTo>
                    <a:pt x="103" y="119"/>
                  </a:lnTo>
                  <a:lnTo>
                    <a:pt x="103" y="114"/>
                  </a:lnTo>
                  <a:lnTo>
                    <a:pt x="102" y="109"/>
                  </a:lnTo>
                  <a:lnTo>
                    <a:pt x="100" y="101"/>
                  </a:lnTo>
                  <a:lnTo>
                    <a:pt x="97" y="94"/>
                  </a:lnTo>
                  <a:lnTo>
                    <a:pt x="92" y="87"/>
                  </a:lnTo>
                  <a:lnTo>
                    <a:pt x="85" y="81"/>
                  </a:lnTo>
                  <a:lnTo>
                    <a:pt x="78" y="75"/>
                  </a:lnTo>
                  <a:lnTo>
                    <a:pt x="69" y="73"/>
                  </a:lnTo>
                  <a:lnTo>
                    <a:pt x="71" y="67"/>
                  </a:lnTo>
                  <a:lnTo>
                    <a:pt x="73" y="59"/>
                  </a:lnTo>
                  <a:lnTo>
                    <a:pt x="76" y="52"/>
                  </a:lnTo>
                  <a:lnTo>
                    <a:pt x="76" y="48"/>
                  </a:lnTo>
                  <a:lnTo>
                    <a:pt x="85" y="50"/>
                  </a:lnTo>
                  <a:lnTo>
                    <a:pt x="95" y="53"/>
                  </a:lnTo>
                  <a:lnTo>
                    <a:pt x="102" y="60"/>
                  </a:lnTo>
                  <a:lnTo>
                    <a:pt x="107" y="71"/>
                  </a:lnTo>
                  <a:lnTo>
                    <a:pt x="108" y="75"/>
                  </a:lnTo>
                  <a:lnTo>
                    <a:pt x="109" y="76"/>
                  </a:lnTo>
                  <a:lnTo>
                    <a:pt x="110" y="74"/>
                  </a:lnTo>
                  <a:lnTo>
                    <a:pt x="110" y="68"/>
                  </a:lnTo>
                  <a:lnTo>
                    <a:pt x="107" y="59"/>
                  </a:lnTo>
                  <a:lnTo>
                    <a:pt x="100" y="49"/>
                  </a:lnTo>
                  <a:lnTo>
                    <a:pt x="91" y="40"/>
                  </a:lnTo>
                  <a:lnTo>
                    <a:pt x="82" y="36"/>
                  </a:lnTo>
                  <a:lnTo>
                    <a:pt x="82" y="27"/>
                  </a:lnTo>
                  <a:lnTo>
                    <a:pt x="82" y="19"/>
                  </a:lnTo>
                  <a:lnTo>
                    <a:pt x="82" y="12"/>
                  </a:lnTo>
                  <a:lnTo>
                    <a:pt x="82" y="5"/>
                  </a:lnTo>
                  <a:lnTo>
                    <a:pt x="79" y="0"/>
                  </a:lnTo>
                  <a:lnTo>
                    <a:pt x="77" y="0"/>
                  </a:lnTo>
                  <a:lnTo>
                    <a:pt x="75" y="5"/>
                  </a:lnTo>
                  <a:lnTo>
                    <a:pt x="73" y="10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396" name="Freeform 272"/>
            <p:cNvSpPr>
              <a:spLocks/>
            </p:cNvSpPr>
            <p:nvPr/>
          </p:nvSpPr>
          <p:spPr bwMode="auto">
            <a:xfrm>
              <a:off x="18" y="145"/>
              <a:ext cx="89" cy="50"/>
            </a:xfrm>
            <a:custGeom>
              <a:avLst/>
              <a:gdLst>
                <a:gd name="T0" fmla="*/ 2 w 177"/>
                <a:gd name="T1" fmla="*/ 0 h 101"/>
                <a:gd name="T2" fmla="*/ 2 w 177"/>
                <a:gd name="T3" fmla="*/ 0 h 101"/>
                <a:gd name="T4" fmla="*/ 1 w 177"/>
                <a:gd name="T5" fmla="*/ 0 h 101"/>
                <a:gd name="T6" fmla="*/ 1 w 177"/>
                <a:gd name="T7" fmla="*/ 0 h 101"/>
                <a:gd name="T8" fmla="*/ 1 w 177"/>
                <a:gd name="T9" fmla="*/ 0 h 101"/>
                <a:gd name="T10" fmla="*/ 1 w 177"/>
                <a:gd name="T11" fmla="*/ 0 h 101"/>
                <a:gd name="T12" fmla="*/ 1 w 177"/>
                <a:gd name="T13" fmla="*/ 0 h 101"/>
                <a:gd name="T14" fmla="*/ 1 w 177"/>
                <a:gd name="T15" fmla="*/ 0 h 101"/>
                <a:gd name="T16" fmla="*/ 1 w 177"/>
                <a:gd name="T17" fmla="*/ 0 h 101"/>
                <a:gd name="T18" fmla="*/ 1 w 177"/>
                <a:gd name="T19" fmla="*/ 0 h 101"/>
                <a:gd name="T20" fmla="*/ 1 w 177"/>
                <a:gd name="T21" fmla="*/ 0 h 101"/>
                <a:gd name="T22" fmla="*/ 1 w 177"/>
                <a:gd name="T23" fmla="*/ 0 h 101"/>
                <a:gd name="T24" fmla="*/ 1 w 177"/>
                <a:gd name="T25" fmla="*/ 0 h 101"/>
                <a:gd name="T26" fmla="*/ 1 w 177"/>
                <a:gd name="T27" fmla="*/ 0 h 101"/>
                <a:gd name="T28" fmla="*/ 1 w 177"/>
                <a:gd name="T29" fmla="*/ 0 h 101"/>
                <a:gd name="T30" fmla="*/ 1 w 177"/>
                <a:gd name="T31" fmla="*/ 0 h 101"/>
                <a:gd name="T32" fmla="*/ 1 w 177"/>
                <a:gd name="T33" fmla="*/ 0 h 101"/>
                <a:gd name="T34" fmla="*/ 1 w 177"/>
                <a:gd name="T35" fmla="*/ 0 h 101"/>
                <a:gd name="T36" fmla="*/ 1 w 177"/>
                <a:gd name="T37" fmla="*/ 0 h 101"/>
                <a:gd name="T38" fmla="*/ 1 w 177"/>
                <a:gd name="T39" fmla="*/ 0 h 101"/>
                <a:gd name="T40" fmla="*/ 1 w 177"/>
                <a:gd name="T41" fmla="*/ 0 h 101"/>
                <a:gd name="T42" fmla="*/ 1 w 177"/>
                <a:gd name="T43" fmla="*/ 0 h 101"/>
                <a:gd name="T44" fmla="*/ 1 w 177"/>
                <a:gd name="T45" fmla="*/ 0 h 101"/>
                <a:gd name="T46" fmla="*/ 1 w 177"/>
                <a:gd name="T47" fmla="*/ 0 h 101"/>
                <a:gd name="T48" fmla="*/ 1 w 177"/>
                <a:gd name="T49" fmla="*/ 0 h 101"/>
                <a:gd name="T50" fmla="*/ 1 w 177"/>
                <a:gd name="T51" fmla="*/ 0 h 101"/>
                <a:gd name="T52" fmla="*/ 1 w 177"/>
                <a:gd name="T53" fmla="*/ 0 h 101"/>
                <a:gd name="T54" fmla="*/ 1 w 177"/>
                <a:gd name="T55" fmla="*/ 0 h 101"/>
                <a:gd name="T56" fmla="*/ 1 w 177"/>
                <a:gd name="T57" fmla="*/ 0 h 101"/>
                <a:gd name="T58" fmla="*/ 1 w 177"/>
                <a:gd name="T59" fmla="*/ 0 h 101"/>
                <a:gd name="T60" fmla="*/ 1 w 177"/>
                <a:gd name="T61" fmla="*/ 0 h 101"/>
                <a:gd name="T62" fmla="*/ 1 w 177"/>
                <a:gd name="T63" fmla="*/ 0 h 101"/>
                <a:gd name="T64" fmla="*/ 1 w 177"/>
                <a:gd name="T65" fmla="*/ 0 h 101"/>
                <a:gd name="T66" fmla="*/ 1 w 177"/>
                <a:gd name="T67" fmla="*/ 0 h 101"/>
                <a:gd name="T68" fmla="*/ 1 w 177"/>
                <a:gd name="T69" fmla="*/ 0 h 101"/>
                <a:gd name="T70" fmla="*/ 1 w 177"/>
                <a:gd name="T71" fmla="*/ 0 h 101"/>
                <a:gd name="T72" fmla="*/ 1 w 177"/>
                <a:gd name="T73" fmla="*/ 0 h 101"/>
                <a:gd name="T74" fmla="*/ 1 w 177"/>
                <a:gd name="T75" fmla="*/ 0 h 101"/>
                <a:gd name="T76" fmla="*/ 1 w 177"/>
                <a:gd name="T77" fmla="*/ 0 h 101"/>
                <a:gd name="T78" fmla="*/ 1 w 177"/>
                <a:gd name="T79" fmla="*/ 0 h 101"/>
                <a:gd name="T80" fmla="*/ 1 w 177"/>
                <a:gd name="T81" fmla="*/ 0 h 101"/>
                <a:gd name="T82" fmla="*/ 1 w 177"/>
                <a:gd name="T83" fmla="*/ 0 h 101"/>
                <a:gd name="T84" fmla="*/ 1 w 177"/>
                <a:gd name="T85" fmla="*/ 0 h 101"/>
                <a:gd name="T86" fmla="*/ 1 w 177"/>
                <a:gd name="T87" fmla="*/ 0 h 101"/>
                <a:gd name="T88" fmla="*/ 2 w 177"/>
                <a:gd name="T89" fmla="*/ 0 h 101"/>
                <a:gd name="T90" fmla="*/ 2 w 177"/>
                <a:gd name="T91" fmla="*/ 0 h 101"/>
                <a:gd name="T92" fmla="*/ 2 w 177"/>
                <a:gd name="T93" fmla="*/ 0 h 101"/>
                <a:gd name="T94" fmla="*/ 2 w 177"/>
                <a:gd name="T95" fmla="*/ 0 h 101"/>
                <a:gd name="T96" fmla="*/ 2 w 177"/>
                <a:gd name="T97" fmla="*/ 0 h 101"/>
                <a:gd name="T98" fmla="*/ 2 w 177"/>
                <a:gd name="T99" fmla="*/ 0 h 101"/>
                <a:gd name="T100" fmla="*/ 2 w 177"/>
                <a:gd name="T101" fmla="*/ 0 h 101"/>
                <a:gd name="T102" fmla="*/ 2 w 177"/>
                <a:gd name="T103" fmla="*/ 0 h 101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177" h="101">
                  <a:moveTo>
                    <a:pt x="157" y="3"/>
                  </a:moveTo>
                  <a:lnTo>
                    <a:pt x="152" y="5"/>
                  </a:lnTo>
                  <a:lnTo>
                    <a:pt x="145" y="7"/>
                  </a:lnTo>
                  <a:lnTo>
                    <a:pt x="137" y="11"/>
                  </a:lnTo>
                  <a:lnTo>
                    <a:pt x="128" y="14"/>
                  </a:lnTo>
                  <a:lnTo>
                    <a:pt x="119" y="19"/>
                  </a:lnTo>
                  <a:lnTo>
                    <a:pt x="113" y="22"/>
                  </a:lnTo>
                  <a:lnTo>
                    <a:pt x="107" y="25"/>
                  </a:lnTo>
                  <a:lnTo>
                    <a:pt x="105" y="27"/>
                  </a:lnTo>
                  <a:lnTo>
                    <a:pt x="101" y="25"/>
                  </a:lnTo>
                  <a:lnTo>
                    <a:pt x="96" y="21"/>
                  </a:lnTo>
                  <a:lnTo>
                    <a:pt x="91" y="20"/>
                  </a:lnTo>
                  <a:lnTo>
                    <a:pt x="85" y="18"/>
                  </a:lnTo>
                  <a:lnTo>
                    <a:pt x="78" y="18"/>
                  </a:lnTo>
                  <a:lnTo>
                    <a:pt x="72" y="17"/>
                  </a:lnTo>
                  <a:lnTo>
                    <a:pt x="66" y="18"/>
                  </a:lnTo>
                  <a:lnTo>
                    <a:pt x="61" y="19"/>
                  </a:lnTo>
                  <a:lnTo>
                    <a:pt x="57" y="21"/>
                  </a:lnTo>
                  <a:lnTo>
                    <a:pt x="58" y="22"/>
                  </a:lnTo>
                  <a:lnTo>
                    <a:pt x="61" y="22"/>
                  </a:lnTo>
                  <a:lnTo>
                    <a:pt x="65" y="22"/>
                  </a:lnTo>
                  <a:lnTo>
                    <a:pt x="72" y="23"/>
                  </a:lnTo>
                  <a:lnTo>
                    <a:pt x="83" y="27"/>
                  </a:lnTo>
                  <a:lnTo>
                    <a:pt x="91" y="32"/>
                  </a:lnTo>
                  <a:lnTo>
                    <a:pt x="96" y="35"/>
                  </a:lnTo>
                  <a:lnTo>
                    <a:pt x="93" y="40"/>
                  </a:lnTo>
                  <a:lnTo>
                    <a:pt x="88" y="44"/>
                  </a:lnTo>
                  <a:lnTo>
                    <a:pt x="83" y="49"/>
                  </a:lnTo>
                  <a:lnTo>
                    <a:pt x="79" y="51"/>
                  </a:lnTo>
                  <a:lnTo>
                    <a:pt x="72" y="50"/>
                  </a:lnTo>
                  <a:lnTo>
                    <a:pt x="65" y="49"/>
                  </a:lnTo>
                  <a:lnTo>
                    <a:pt x="57" y="48"/>
                  </a:lnTo>
                  <a:lnTo>
                    <a:pt x="49" y="46"/>
                  </a:lnTo>
                  <a:lnTo>
                    <a:pt x="41" y="45"/>
                  </a:lnTo>
                  <a:lnTo>
                    <a:pt x="34" y="45"/>
                  </a:lnTo>
                  <a:lnTo>
                    <a:pt x="28" y="46"/>
                  </a:lnTo>
                  <a:lnTo>
                    <a:pt x="24" y="48"/>
                  </a:lnTo>
                  <a:lnTo>
                    <a:pt x="28" y="48"/>
                  </a:lnTo>
                  <a:lnTo>
                    <a:pt x="33" y="49"/>
                  </a:lnTo>
                  <a:lnTo>
                    <a:pt x="39" y="50"/>
                  </a:lnTo>
                  <a:lnTo>
                    <a:pt x="45" y="51"/>
                  </a:lnTo>
                  <a:lnTo>
                    <a:pt x="50" y="52"/>
                  </a:lnTo>
                  <a:lnTo>
                    <a:pt x="56" y="53"/>
                  </a:lnTo>
                  <a:lnTo>
                    <a:pt x="61" y="56"/>
                  </a:lnTo>
                  <a:lnTo>
                    <a:pt x="65" y="58"/>
                  </a:lnTo>
                  <a:lnTo>
                    <a:pt x="60" y="64"/>
                  </a:lnTo>
                  <a:lnTo>
                    <a:pt x="53" y="68"/>
                  </a:lnTo>
                  <a:lnTo>
                    <a:pt x="45" y="73"/>
                  </a:lnTo>
                  <a:lnTo>
                    <a:pt x="37" y="76"/>
                  </a:lnTo>
                  <a:lnTo>
                    <a:pt x="28" y="79"/>
                  </a:lnTo>
                  <a:lnTo>
                    <a:pt x="19" y="80"/>
                  </a:lnTo>
                  <a:lnTo>
                    <a:pt x="12" y="81"/>
                  </a:lnTo>
                  <a:lnTo>
                    <a:pt x="7" y="81"/>
                  </a:lnTo>
                  <a:lnTo>
                    <a:pt x="2" y="81"/>
                  </a:lnTo>
                  <a:lnTo>
                    <a:pt x="0" y="82"/>
                  </a:lnTo>
                  <a:lnTo>
                    <a:pt x="1" y="83"/>
                  </a:lnTo>
                  <a:lnTo>
                    <a:pt x="5" y="85"/>
                  </a:lnTo>
                  <a:lnTo>
                    <a:pt x="11" y="85"/>
                  </a:lnTo>
                  <a:lnTo>
                    <a:pt x="18" y="85"/>
                  </a:lnTo>
                  <a:lnTo>
                    <a:pt x="27" y="83"/>
                  </a:lnTo>
                  <a:lnTo>
                    <a:pt x="37" y="82"/>
                  </a:lnTo>
                  <a:lnTo>
                    <a:pt x="47" y="80"/>
                  </a:lnTo>
                  <a:lnTo>
                    <a:pt x="56" y="76"/>
                  </a:lnTo>
                  <a:lnTo>
                    <a:pt x="65" y="72"/>
                  </a:lnTo>
                  <a:lnTo>
                    <a:pt x="73" y="66"/>
                  </a:lnTo>
                  <a:lnTo>
                    <a:pt x="78" y="73"/>
                  </a:lnTo>
                  <a:lnTo>
                    <a:pt x="79" y="81"/>
                  </a:lnTo>
                  <a:lnTo>
                    <a:pt x="77" y="89"/>
                  </a:lnTo>
                  <a:lnTo>
                    <a:pt x="72" y="97"/>
                  </a:lnTo>
                  <a:lnTo>
                    <a:pt x="70" y="100"/>
                  </a:lnTo>
                  <a:lnTo>
                    <a:pt x="70" y="101"/>
                  </a:lnTo>
                  <a:lnTo>
                    <a:pt x="73" y="101"/>
                  </a:lnTo>
                  <a:lnTo>
                    <a:pt x="77" y="98"/>
                  </a:lnTo>
                  <a:lnTo>
                    <a:pt x="81" y="94"/>
                  </a:lnTo>
                  <a:lnTo>
                    <a:pt x="85" y="85"/>
                  </a:lnTo>
                  <a:lnTo>
                    <a:pt x="86" y="74"/>
                  </a:lnTo>
                  <a:lnTo>
                    <a:pt x="85" y="64"/>
                  </a:lnTo>
                  <a:lnTo>
                    <a:pt x="93" y="56"/>
                  </a:lnTo>
                  <a:lnTo>
                    <a:pt x="101" y="46"/>
                  </a:lnTo>
                  <a:lnTo>
                    <a:pt x="109" y="40"/>
                  </a:lnTo>
                  <a:lnTo>
                    <a:pt x="118" y="36"/>
                  </a:lnTo>
                  <a:lnTo>
                    <a:pt x="123" y="43"/>
                  </a:lnTo>
                  <a:lnTo>
                    <a:pt x="125" y="52"/>
                  </a:lnTo>
                  <a:lnTo>
                    <a:pt x="125" y="64"/>
                  </a:lnTo>
                  <a:lnTo>
                    <a:pt x="123" y="73"/>
                  </a:lnTo>
                  <a:lnTo>
                    <a:pt x="122" y="76"/>
                  </a:lnTo>
                  <a:lnTo>
                    <a:pt x="123" y="78"/>
                  </a:lnTo>
                  <a:lnTo>
                    <a:pt x="125" y="78"/>
                  </a:lnTo>
                  <a:lnTo>
                    <a:pt x="128" y="74"/>
                  </a:lnTo>
                  <a:lnTo>
                    <a:pt x="131" y="66"/>
                  </a:lnTo>
                  <a:lnTo>
                    <a:pt x="133" y="56"/>
                  </a:lnTo>
                  <a:lnTo>
                    <a:pt x="132" y="43"/>
                  </a:lnTo>
                  <a:lnTo>
                    <a:pt x="129" y="30"/>
                  </a:lnTo>
                  <a:lnTo>
                    <a:pt x="132" y="27"/>
                  </a:lnTo>
                  <a:lnTo>
                    <a:pt x="138" y="23"/>
                  </a:lnTo>
                  <a:lnTo>
                    <a:pt x="144" y="19"/>
                  </a:lnTo>
                  <a:lnTo>
                    <a:pt x="152" y="14"/>
                  </a:lnTo>
                  <a:lnTo>
                    <a:pt x="160" y="10"/>
                  </a:lnTo>
                  <a:lnTo>
                    <a:pt x="167" y="6"/>
                  </a:lnTo>
                  <a:lnTo>
                    <a:pt x="172" y="4"/>
                  </a:lnTo>
                  <a:lnTo>
                    <a:pt x="177" y="2"/>
                  </a:lnTo>
                  <a:lnTo>
                    <a:pt x="174" y="0"/>
                  </a:lnTo>
                  <a:lnTo>
                    <a:pt x="168" y="2"/>
                  </a:lnTo>
                  <a:lnTo>
                    <a:pt x="161" y="3"/>
                  </a:lnTo>
                  <a:lnTo>
                    <a:pt x="157" y="3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397" name="Freeform 273"/>
            <p:cNvSpPr>
              <a:spLocks/>
            </p:cNvSpPr>
            <p:nvPr/>
          </p:nvSpPr>
          <p:spPr bwMode="auto">
            <a:xfrm>
              <a:off x="141" y="117"/>
              <a:ext cx="8" cy="9"/>
            </a:xfrm>
            <a:custGeom>
              <a:avLst/>
              <a:gdLst>
                <a:gd name="T0" fmla="*/ 1 w 16"/>
                <a:gd name="T1" fmla="*/ 1 h 17"/>
                <a:gd name="T2" fmla="*/ 1 w 16"/>
                <a:gd name="T3" fmla="*/ 0 h 17"/>
                <a:gd name="T4" fmla="*/ 1 w 16"/>
                <a:gd name="T5" fmla="*/ 0 h 17"/>
                <a:gd name="T6" fmla="*/ 1 w 16"/>
                <a:gd name="T7" fmla="*/ 1 h 17"/>
                <a:gd name="T8" fmla="*/ 1 w 16"/>
                <a:gd name="T9" fmla="*/ 1 h 17"/>
                <a:gd name="T10" fmla="*/ 1 w 16"/>
                <a:gd name="T11" fmla="*/ 1 h 17"/>
                <a:gd name="T12" fmla="*/ 1 w 16"/>
                <a:gd name="T13" fmla="*/ 1 h 17"/>
                <a:gd name="T14" fmla="*/ 1 w 16"/>
                <a:gd name="T15" fmla="*/ 1 h 17"/>
                <a:gd name="T16" fmla="*/ 1 w 16"/>
                <a:gd name="T17" fmla="*/ 1 h 17"/>
                <a:gd name="T18" fmla="*/ 1 w 16"/>
                <a:gd name="T19" fmla="*/ 1 h 17"/>
                <a:gd name="T20" fmla="*/ 1 w 16"/>
                <a:gd name="T21" fmla="*/ 1 h 17"/>
                <a:gd name="T22" fmla="*/ 1 w 16"/>
                <a:gd name="T23" fmla="*/ 1 h 17"/>
                <a:gd name="T24" fmla="*/ 1 w 16"/>
                <a:gd name="T25" fmla="*/ 1 h 17"/>
                <a:gd name="T26" fmla="*/ 1 w 16"/>
                <a:gd name="T27" fmla="*/ 1 h 17"/>
                <a:gd name="T28" fmla="*/ 0 w 16"/>
                <a:gd name="T29" fmla="*/ 1 h 17"/>
                <a:gd name="T30" fmla="*/ 0 w 16"/>
                <a:gd name="T31" fmla="*/ 1 h 17"/>
                <a:gd name="T32" fmla="*/ 1 w 16"/>
                <a:gd name="T33" fmla="*/ 1 h 1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6" h="17">
                  <a:moveTo>
                    <a:pt x="2" y="1"/>
                  </a:moveTo>
                  <a:lnTo>
                    <a:pt x="7" y="0"/>
                  </a:lnTo>
                  <a:lnTo>
                    <a:pt x="11" y="0"/>
                  </a:lnTo>
                  <a:lnTo>
                    <a:pt x="14" y="1"/>
                  </a:lnTo>
                  <a:lnTo>
                    <a:pt x="15" y="5"/>
                  </a:lnTo>
                  <a:lnTo>
                    <a:pt x="16" y="8"/>
                  </a:lnTo>
                  <a:lnTo>
                    <a:pt x="16" y="12"/>
                  </a:lnTo>
                  <a:lnTo>
                    <a:pt x="15" y="14"/>
                  </a:lnTo>
                  <a:lnTo>
                    <a:pt x="14" y="16"/>
                  </a:lnTo>
                  <a:lnTo>
                    <a:pt x="12" y="17"/>
                  </a:lnTo>
                  <a:lnTo>
                    <a:pt x="9" y="17"/>
                  </a:lnTo>
                  <a:lnTo>
                    <a:pt x="6" y="16"/>
                  </a:lnTo>
                  <a:lnTo>
                    <a:pt x="2" y="14"/>
                  </a:lnTo>
                  <a:lnTo>
                    <a:pt x="1" y="10"/>
                  </a:lnTo>
                  <a:lnTo>
                    <a:pt x="0" y="6"/>
                  </a:lnTo>
                  <a:lnTo>
                    <a:pt x="0" y="2"/>
                  </a:lnTo>
                  <a:lnTo>
                    <a:pt x="2" y="1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398" name="Freeform 274"/>
            <p:cNvSpPr>
              <a:spLocks/>
            </p:cNvSpPr>
            <p:nvPr/>
          </p:nvSpPr>
          <p:spPr bwMode="auto">
            <a:xfrm>
              <a:off x="139" y="137"/>
              <a:ext cx="7" cy="6"/>
            </a:xfrm>
            <a:custGeom>
              <a:avLst/>
              <a:gdLst>
                <a:gd name="T0" fmla="*/ 1 w 14"/>
                <a:gd name="T1" fmla="*/ 1 h 12"/>
                <a:gd name="T2" fmla="*/ 1 w 14"/>
                <a:gd name="T3" fmla="*/ 0 h 12"/>
                <a:gd name="T4" fmla="*/ 1 w 14"/>
                <a:gd name="T5" fmla="*/ 0 h 12"/>
                <a:gd name="T6" fmla="*/ 1 w 14"/>
                <a:gd name="T7" fmla="*/ 1 h 12"/>
                <a:gd name="T8" fmla="*/ 1 w 14"/>
                <a:gd name="T9" fmla="*/ 1 h 12"/>
                <a:gd name="T10" fmla="*/ 1 w 14"/>
                <a:gd name="T11" fmla="*/ 1 h 12"/>
                <a:gd name="T12" fmla="*/ 1 w 14"/>
                <a:gd name="T13" fmla="*/ 1 h 12"/>
                <a:gd name="T14" fmla="*/ 1 w 14"/>
                <a:gd name="T15" fmla="*/ 1 h 12"/>
                <a:gd name="T16" fmla="*/ 1 w 14"/>
                <a:gd name="T17" fmla="*/ 1 h 12"/>
                <a:gd name="T18" fmla="*/ 1 w 14"/>
                <a:gd name="T19" fmla="*/ 1 h 12"/>
                <a:gd name="T20" fmla="*/ 1 w 14"/>
                <a:gd name="T21" fmla="*/ 1 h 12"/>
                <a:gd name="T22" fmla="*/ 1 w 14"/>
                <a:gd name="T23" fmla="*/ 1 h 12"/>
                <a:gd name="T24" fmla="*/ 1 w 14"/>
                <a:gd name="T25" fmla="*/ 1 h 12"/>
                <a:gd name="T26" fmla="*/ 1 w 14"/>
                <a:gd name="T27" fmla="*/ 1 h 12"/>
                <a:gd name="T28" fmla="*/ 0 w 14"/>
                <a:gd name="T29" fmla="*/ 1 h 12"/>
                <a:gd name="T30" fmla="*/ 0 w 14"/>
                <a:gd name="T31" fmla="*/ 1 h 12"/>
                <a:gd name="T32" fmla="*/ 1 w 14"/>
                <a:gd name="T33" fmla="*/ 1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4" h="12">
                  <a:moveTo>
                    <a:pt x="1" y="2"/>
                  </a:moveTo>
                  <a:lnTo>
                    <a:pt x="4" y="0"/>
                  </a:lnTo>
                  <a:lnTo>
                    <a:pt x="7" y="0"/>
                  </a:lnTo>
                  <a:lnTo>
                    <a:pt x="10" y="2"/>
                  </a:lnTo>
                  <a:lnTo>
                    <a:pt x="12" y="3"/>
                  </a:lnTo>
                  <a:lnTo>
                    <a:pt x="14" y="5"/>
                  </a:lnTo>
                  <a:lnTo>
                    <a:pt x="14" y="6"/>
                  </a:lnTo>
                  <a:lnTo>
                    <a:pt x="12" y="8"/>
                  </a:lnTo>
                  <a:lnTo>
                    <a:pt x="11" y="11"/>
                  </a:lnTo>
                  <a:lnTo>
                    <a:pt x="9" y="12"/>
                  </a:lnTo>
                  <a:lnTo>
                    <a:pt x="5" y="12"/>
                  </a:lnTo>
                  <a:lnTo>
                    <a:pt x="2" y="11"/>
                  </a:lnTo>
                  <a:lnTo>
                    <a:pt x="1" y="10"/>
                  </a:lnTo>
                  <a:lnTo>
                    <a:pt x="1" y="8"/>
                  </a:lnTo>
                  <a:lnTo>
                    <a:pt x="0" y="7"/>
                  </a:lnTo>
                  <a:lnTo>
                    <a:pt x="0" y="4"/>
                  </a:lnTo>
                  <a:lnTo>
                    <a:pt x="1" y="2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399" name="Freeform 275"/>
            <p:cNvSpPr>
              <a:spLocks/>
            </p:cNvSpPr>
            <p:nvPr/>
          </p:nvSpPr>
          <p:spPr bwMode="auto">
            <a:xfrm>
              <a:off x="154" y="151"/>
              <a:ext cx="10" cy="9"/>
            </a:xfrm>
            <a:custGeom>
              <a:avLst/>
              <a:gdLst>
                <a:gd name="T0" fmla="*/ 1 w 18"/>
                <a:gd name="T1" fmla="*/ 1 h 17"/>
                <a:gd name="T2" fmla="*/ 1 w 18"/>
                <a:gd name="T3" fmla="*/ 1 h 17"/>
                <a:gd name="T4" fmla="*/ 1 w 18"/>
                <a:gd name="T5" fmla="*/ 0 h 17"/>
                <a:gd name="T6" fmla="*/ 1 w 18"/>
                <a:gd name="T7" fmla="*/ 0 h 17"/>
                <a:gd name="T8" fmla="*/ 1 w 18"/>
                <a:gd name="T9" fmla="*/ 1 h 17"/>
                <a:gd name="T10" fmla="*/ 1 w 18"/>
                <a:gd name="T11" fmla="*/ 1 h 17"/>
                <a:gd name="T12" fmla="*/ 1 w 18"/>
                <a:gd name="T13" fmla="*/ 1 h 17"/>
                <a:gd name="T14" fmla="*/ 1 w 18"/>
                <a:gd name="T15" fmla="*/ 1 h 17"/>
                <a:gd name="T16" fmla="*/ 1 w 18"/>
                <a:gd name="T17" fmla="*/ 1 h 17"/>
                <a:gd name="T18" fmla="*/ 1 w 18"/>
                <a:gd name="T19" fmla="*/ 1 h 17"/>
                <a:gd name="T20" fmla="*/ 1 w 18"/>
                <a:gd name="T21" fmla="*/ 1 h 17"/>
                <a:gd name="T22" fmla="*/ 1 w 18"/>
                <a:gd name="T23" fmla="*/ 1 h 17"/>
                <a:gd name="T24" fmla="*/ 1 w 18"/>
                <a:gd name="T25" fmla="*/ 1 h 17"/>
                <a:gd name="T26" fmla="*/ 1 w 18"/>
                <a:gd name="T27" fmla="*/ 1 h 17"/>
                <a:gd name="T28" fmla="*/ 0 w 18"/>
                <a:gd name="T29" fmla="*/ 1 h 17"/>
                <a:gd name="T30" fmla="*/ 0 w 18"/>
                <a:gd name="T31" fmla="*/ 1 h 17"/>
                <a:gd name="T32" fmla="*/ 1 w 18"/>
                <a:gd name="T33" fmla="*/ 1 h 1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8" h="17">
                  <a:moveTo>
                    <a:pt x="2" y="5"/>
                  </a:moveTo>
                  <a:lnTo>
                    <a:pt x="5" y="1"/>
                  </a:lnTo>
                  <a:lnTo>
                    <a:pt x="9" y="0"/>
                  </a:lnTo>
                  <a:lnTo>
                    <a:pt x="11" y="0"/>
                  </a:lnTo>
                  <a:lnTo>
                    <a:pt x="15" y="2"/>
                  </a:lnTo>
                  <a:lnTo>
                    <a:pt x="17" y="5"/>
                  </a:lnTo>
                  <a:lnTo>
                    <a:pt x="18" y="8"/>
                  </a:lnTo>
                  <a:lnTo>
                    <a:pt x="18" y="12"/>
                  </a:lnTo>
                  <a:lnTo>
                    <a:pt x="16" y="14"/>
                  </a:lnTo>
                  <a:lnTo>
                    <a:pt x="13" y="16"/>
                  </a:lnTo>
                  <a:lnTo>
                    <a:pt x="10" y="17"/>
                  </a:lnTo>
                  <a:lnTo>
                    <a:pt x="5" y="17"/>
                  </a:lnTo>
                  <a:lnTo>
                    <a:pt x="3" y="16"/>
                  </a:lnTo>
                  <a:lnTo>
                    <a:pt x="1" y="13"/>
                  </a:lnTo>
                  <a:lnTo>
                    <a:pt x="0" y="10"/>
                  </a:lnTo>
                  <a:lnTo>
                    <a:pt x="0" y="7"/>
                  </a:lnTo>
                  <a:lnTo>
                    <a:pt x="2" y="5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400" name="Freeform 276"/>
            <p:cNvSpPr>
              <a:spLocks/>
            </p:cNvSpPr>
            <p:nvPr/>
          </p:nvSpPr>
          <p:spPr bwMode="auto">
            <a:xfrm>
              <a:off x="120" y="148"/>
              <a:ext cx="11" cy="9"/>
            </a:xfrm>
            <a:custGeom>
              <a:avLst/>
              <a:gdLst>
                <a:gd name="T0" fmla="*/ 1 w 20"/>
                <a:gd name="T1" fmla="*/ 0 h 20"/>
                <a:gd name="T2" fmla="*/ 1 w 20"/>
                <a:gd name="T3" fmla="*/ 0 h 20"/>
                <a:gd name="T4" fmla="*/ 1 w 20"/>
                <a:gd name="T5" fmla="*/ 0 h 20"/>
                <a:gd name="T6" fmla="*/ 1 w 20"/>
                <a:gd name="T7" fmla="*/ 0 h 20"/>
                <a:gd name="T8" fmla="*/ 1 w 20"/>
                <a:gd name="T9" fmla="*/ 0 h 20"/>
                <a:gd name="T10" fmla="*/ 1 w 20"/>
                <a:gd name="T11" fmla="*/ 0 h 20"/>
                <a:gd name="T12" fmla="*/ 1 w 20"/>
                <a:gd name="T13" fmla="*/ 0 h 20"/>
                <a:gd name="T14" fmla="*/ 1 w 20"/>
                <a:gd name="T15" fmla="*/ 0 h 20"/>
                <a:gd name="T16" fmla="*/ 1 w 20"/>
                <a:gd name="T17" fmla="*/ 0 h 20"/>
                <a:gd name="T18" fmla="*/ 1 w 20"/>
                <a:gd name="T19" fmla="*/ 0 h 20"/>
                <a:gd name="T20" fmla="*/ 1 w 20"/>
                <a:gd name="T21" fmla="*/ 0 h 20"/>
                <a:gd name="T22" fmla="*/ 1 w 20"/>
                <a:gd name="T23" fmla="*/ 0 h 20"/>
                <a:gd name="T24" fmla="*/ 0 w 20"/>
                <a:gd name="T25" fmla="*/ 0 h 20"/>
                <a:gd name="T26" fmla="*/ 1 w 20"/>
                <a:gd name="T27" fmla="*/ 0 h 20"/>
                <a:gd name="T28" fmla="*/ 1 w 20"/>
                <a:gd name="T29" fmla="*/ 0 h 20"/>
                <a:gd name="T30" fmla="*/ 1 w 20"/>
                <a:gd name="T31" fmla="*/ 0 h 20"/>
                <a:gd name="T32" fmla="*/ 1 w 20"/>
                <a:gd name="T33" fmla="*/ 0 h 2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0" h="20">
                  <a:moveTo>
                    <a:pt x="10" y="0"/>
                  </a:moveTo>
                  <a:lnTo>
                    <a:pt x="15" y="1"/>
                  </a:lnTo>
                  <a:lnTo>
                    <a:pt x="18" y="2"/>
                  </a:lnTo>
                  <a:lnTo>
                    <a:pt x="20" y="6"/>
                  </a:lnTo>
                  <a:lnTo>
                    <a:pt x="20" y="9"/>
                  </a:lnTo>
                  <a:lnTo>
                    <a:pt x="19" y="14"/>
                  </a:lnTo>
                  <a:lnTo>
                    <a:pt x="18" y="17"/>
                  </a:lnTo>
                  <a:lnTo>
                    <a:pt x="15" y="20"/>
                  </a:lnTo>
                  <a:lnTo>
                    <a:pt x="11" y="20"/>
                  </a:lnTo>
                  <a:lnTo>
                    <a:pt x="7" y="19"/>
                  </a:lnTo>
                  <a:lnTo>
                    <a:pt x="3" y="17"/>
                  </a:lnTo>
                  <a:lnTo>
                    <a:pt x="1" y="15"/>
                  </a:lnTo>
                  <a:lnTo>
                    <a:pt x="0" y="12"/>
                  </a:lnTo>
                  <a:lnTo>
                    <a:pt x="1" y="8"/>
                  </a:lnTo>
                  <a:lnTo>
                    <a:pt x="2" y="4"/>
                  </a:lnTo>
                  <a:lnTo>
                    <a:pt x="5" y="1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401" name="Freeform 277"/>
            <p:cNvSpPr>
              <a:spLocks/>
            </p:cNvSpPr>
            <p:nvPr/>
          </p:nvSpPr>
          <p:spPr bwMode="auto">
            <a:xfrm>
              <a:off x="115" y="126"/>
              <a:ext cx="11" cy="9"/>
            </a:xfrm>
            <a:custGeom>
              <a:avLst/>
              <a:gdLst>
                <a:gd name="T0" fmla="*/ 0 w 21"/>
                <a:gd name="T1" fmla="*/ 0 h 19"/>
                <a:gd name="T2" fmla="*/ 0 w 21"/>
                <a:gd name="T3" fmla="*/ 0 h 19"/>
                <a:gd name="T4" fmla="*/ 1 w 21"/>
                <a:gd name="T5" fmla="*/ 0 h 19"/>
                <a:gd name="T6" fmla="*/ 1 w 21"/>
                <a:gd name="T7" fmla="*/ 0 h 19"/>
                <a:gd name="T8" fmla="*/ 1 w 21"/>
                <a:gd name="T9" fmla="*/ 0 h 19"/>
                <a:gd name="T10" fmla="*/ 1 w 21"/>
                <a:gd name="T11" fmla="*/ 0 h 19"/>
                <a:gd name="T12" fmla="*/ 1 w 21"/>
                <a:gd name="T13" fmla="*/ 0 h 19"/>
                <a:gd name="T14" fmla="*/ 1 w 21"/>
                <a:gd name="T15" fmla="*/ 0 h 19"/>
                <a:gd name="T16" fmla="*/ 1 w 21"/>
                <a:gd name="T17" fmla="*/ 0 h 19"/>
                <a:gd name="T18" fmla="*/ 1 w 21"/>
                <a:gd name="T19" fmla="*/ 0 h 19"/>
                <a:gd name="T20" fmla="*/ 1 w 21"/>
                <a:gd name="T21" fmla="*/ 0 h 19"/>
                <a:gd name="T22" fmla="*/ 1 w 21"/>
                <a:gd name="T23" fmla="*/ 0 h 19"/>
                <a:gd name="T24" fmla="*/ 1 w 21"/>
                <a:gd name="T25" fmla="*/ 0 h 19"/>
                <a:gd name="T26" fmla="*/ 1 w 21"/>
                <a:gd name="T27" fmla="*/ 0 h 19"/>
                <a:gd name="T28" fmla="*/ 1 w 21"/>
                <a:gd name="T29" fmla="*/ 0 h 19"/>
                <a:gd name="T30" fmla="*/ 1 w 21"/>
                <a:gd name="T31" fmla="*/ 0 h 19"/>
                <a:gd name="T32" fmla="*/ 0 w 21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1" h="19">
                  <a:moveTo>
                    <a:pt x="0" y="11"/>
                  </a:moveTo>
                  <a:lnTo>
                    <a:pt x="0" y="6"/>
                  </a:lnTo>
                  <a:lnTo>
                    <a:pt x="3" y="3"/>
                  </a:lnTo>
                  <a:lnTo>
                    <a:pt x="6" y="2"/>
                  </a:lnTo>
                  <a:lnTo>
                    <a:pt x="11" y="0"/>
                  </a:lnTo>
                  <a:lnTo>
                    <a:pt x="14" y="0"/>
                  </a:lnTo>
                  <a:lnTo>
                    <a:pt x="18" y="2"/>
                  </a:lnTo>
                  <a:lnTo>
                    <a:pt x="20" y="4"/>
                  </a:lnTo>
                  <a:lnTo>
                    <a:pt x="21" y="6"/>
                  </a:lnTo>
                  <a:lnTo>
                    <a:pt x="21" y="10"/>
                  </a:lnTo>
                  <a:lnTo>
                    <a:pt x="20" y="13"/>
                  </a:lnTo>
                  <a:lnTo>
                    <a:pt x="18" y="17"/>
                  </a:lnTo>
                  <a:lnTo>
                    <a:pt x="14" y="19"/>
                  </a:lnTo>
                  <a:lnTo>
                    <a:pt x="11" y="19"/>
                  </a:lnTo>
                  <a:lnTo>
                    <a:pt x="6" y="18"/>
                  </a:lnTo>
                  <a:lnTo>
                    <a:pt x="3" y="14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402" name="Freeform 278"/>
            <p:cNvSpPr>
              <a:spLocks/>
            </p:cNvSpPr>
            <p:nvPr/>
          </p:nvSpPr>
          <p:spPr bwMode="auto">
            <a:xfrm>
              <a:off x="100" y="126"/>
              <a:ext cx="8" cy="8"/>
            </a:xfrm>
            <a:custGeom>
              <a:avLst/>
              <a:gdLst>
                <a:gd name="T0" fmla="*/ 0 w 18"/>
                <a:gd name="T1" fmla="*/ 1 h 16"/>
                <a:gd name="T2" fmla="*/ 0 w 18"/>
                <a:gd name="T3" fmla="*/ 1 h 16"/>
                <a:gd name="T4" fmla="*/ 0 w 18"/>
                <a:gd name="T5" fmla="*/ 1 h 16"/>
                <a:gd name="T6" fmla="*/ 0 w 18"/>
                <a:gd name="T7" fmla="*/ 1 h 16"/>
                <a:gd name="T8" fmla="*/ 0 w 18"/>
                <a:gd name="T9" fmla="*/ 0 h 16"/>
                <a:gd name="T10" fmla="*/ 0 w 18"/>
                <a:gd name="T11" fmla="*/ 0 h 16"/>
                <a:gd name="T12" fmla="*/ 0 w 18"/>
                <a:gd name="T13" fmla="*/ 1 h 16"/>
                <a:gd name="T14" fmla="*/ 0 w 18"/>
                <a:gd name="T15" fmla="*/ 1 h 16"/>
                <a:gd name="T16" fmla="*/ 0 w 18"/>
                <a:gd name="T17" fmla="*/ 1 h 16"/>
                <a:gd name="T18" fmla="*/ 0 w 18"/>
                <a:gd name="T19" fmla="*/ 1 h 16"/>
                <a:gd name="T20" fmla="*/ 0 w 18"/>
                <a:gd name="T21" fmla="*/ 1 h 16"/>
                <a:gd name="T22" fmla="*/ 0 w 18"/>
                <a:gd name="T23" fmla="*/ 1 h 16"/>
                <a:gd name="T24" fmla="*/ 0 w 18"/>
                <a:gd name="T25" fmla="*/ 1 h 16"/>
                <a:gd name="T26" fmla="*/ 0 w 18"/>
                <a:gd name="T27" fmla="*/ 1 h 16"/>
                <a:gd name="T28" fmla="*/ 0 w 18"/>
                <a:gd name="T29" fmla="*/ 1 h 16"/>
                <a:gd name="T30" fmla="*/ 0 w 18"/>
                <a:gd name="T31" fmla="*/ 1 h 16"/>
                <a:gd name="T32" fmla="*/ 0 w 18"/>
                <a:gd name="T33" fmla="*/ 1 h 1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8" h="16">
                  <a:moveTo>
                    <a:pt x="0" y="11"/>
                  </a:moveTo>
                  <a:lnTo>
                    <a:pt x="0" y="7"/>
                  </a:lnTo>
                  <a:lnTo>
                    <a:pt x="3" y="4"/>
                  </a:lnTo>
                  <a:lnTo>
                    <a:pt x="5" y="1"/>
                  </a:lnTo>
                  <a:lnTo>
                    <a:pt x="8" y="0"/>
                  </a:lnTo>
                  <a:lnTo>
                    <a:pt x="12" y="0"/>
                  </a:lnTo>
                  <a:lnTo>
                    <a:pt x="15" y="1"/>
                  </a:lnTo>
                  <a:lnTo>
                    <a:pt x="16" y="5"/>
                  </a:lnTo>
                  <a:lnTo>
                    <a:pt x="18" y="7"/>
                  </a:lnTo>
                  <a:lnTo>
                    <a:pt x="16" y="11"/>
                  </a:lnTo>
                  <a:lnTo>
                    <a:pt x="15" y="13"/>
                  </a:lnTo>
                  <a:lnTo>
                    <a:pt x="13" y="15"/>
                  </a:lnTo>
                  <a:lnTo>
                    <a:pt x="11" y="16"/>
                  </a:lnTo>
                  <a:lnTo>
                    <a:pt x="7" y="16"/>
                  </a:lnTo>
                  <a:lnTo>
                    <a:pt x="4" y="15"/>
                  </a:lnTo>
                  <a:lnTo>
                    <a:pt x="0" y="14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403" name="Freeform 279"/>
            <p:cNvSpPr>
              <a:spLocks/>
            </p:cNvSpPr>
            <p:nvPr/>
          </p:nvSpPr>
          <p:spPr bwMode="auto">
            <a:xfrm>
              <a:off x="112" y="111"/>
              <a:ext cx="9" cy="9"/>
            </a:xfrm>
            <a:custGeom>
              <a:avLst/>
              <a:gdLst>
                <a:gd name="T0" fmla="*/ 0 w 18"/>
                <a:gd name="T1" fmla="*/ 1 h 17"/>
                <a:gd name="T2" fmla="*/ 1 w 18"/>
                <a:gd name="T3" fmla="*/ 1 h 17"/>
                <a:gd name="T4" fmla="*/ 1 w 18"/>
                <a:gd name="T5" fmla="*/ 1 h 17"/>
                <a:gd name="T6" fmla="*/ 1 w 18"/>
                <a:gd name="T7" fmla="*/ 1 h 17"/>
                <a:gd name="T8" fmla="*/ 1 w 18"/>
                <a:gd name="T9" fmla="*/ 0 h 17"/>
                <a:gd name="T10" fmla="*/ 1 w 18"/>
                <a:gd name="T11" fmla="*/ 0 h 17"/>
                <a:gd name="T12" fmla="*/ 1 w 18"/>
                <a:gd name="T13" fmla="*/ 1 h 17"/>
                <a:gd name="T14" fmla="*/ 1 w 18"/>
                <a:gd name="T15" fmla="*/ 1 h 17"/>
                <a:gd name="T16" fmla="*/ 1 w 18"/>
                <a:gd name="T17" fmla="*/ 1 h 17"/>
                <a:gd name="T18" fmla="*/ 1 w 18"/>
                <a:gd name="T19" fmla="*/ 1 h 17"/>
                <a:gd name="T20" fmla="*/ 1 w 18"/>
                <a:gd name="T21" fmla="*/ 1 h 17"/>
                <a:gd name="T22" fmla="*/ 1 w 18"/>
                <a:gd name="T23" fmla="*/ 1 h 17"/>
                <a:gd name="T24" fmla="*/ 1 w 18"/>
                <a:gd name="T25" fmla="*/ 1 h 17"/>
                <a:gd name="T26" fmla="*/ 1 w 18"/>
                <a:gd name="T27" fmla="*/ 1 h 17"/>
                <a:gd name="T28" fmla="*/ 1 w 18"/>
                <a:gd name="T29" fmla="*/ 1 h 17"/>
                <a:gd name="T30" fmla="*/ 1 w 18"/>
                <a:gd name="T31" fmla="*/ 1 h 17"/>
                <a:gd name="T32" fmla="*/ 0 w 18"/>
                <a:gd name="T33" fmla="*/ 1 h 1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8" h="17">
                  <a:moveTo>
                    <a:pt x="0" y="9"/>
                  </a:moveTo>
                  <a:lnTo>
                    <a:pt x="1" y="6"/>
                  </a:lnTo>
                  <a:lnTo>
                    <a:pt x="2" y="3"/>
                  </a:lnTo>
                  <a:lnTo>
                    <a:pt x="4" y="1"/>
                  </a:lnTo>
                  <a:lnTo>
                    <a:pt x="8" y="0"/>
                  </a:lnTo>
                  <a:lnTo>
                    <a:pt x="11" y="0"/>
                  </a:lnTo>
                  <a:lnTo>
                    <a:pt x="15" y="1"/>
                  </a:lnTo>
                  <a:lnTo>
                    <a:pt x="17" y="3"/>
                  </a:lnTo>
                  <a:lnTo>
                    <a:pt x="18" y="5"/>
                  </a:lnTo>
                  <a:lnTo>
                    <a:pt x="18" y="9"/>
                  </a:lnTo>
                  <a:lnTo>
                    <a:pt x="17" y="12"/>
                  </a:lnTo>
                  <a:lnTo>
                    <a:pt x="15" y="16"/>
                  </a:lnTo>
                  <a:lnTo>
                    <a:pt x="11" y="17"/>
                  </a:lnTo>
                  <a:lnTo>
                    <a:pt x="8" y="17"/>
                  </a:lnTo>
                  <a:lnTo>
                    <a:pt x="4" y="16"/>
                  </a:lnTo>
                  <a:lnTo>
                    <a:pt x="1" y="12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404" name="Freeform 280"/>
            <p:cNvSpPr>
              <a:spLocks/>
            </p:cNvSpPr>
            <p:nvPr/>
          </p:nvSpPr>
          <p:spPr bwMode="auto">
            <a:xfrm>
              <a:off x="290" y="109"/>
              <a:ext cx="66" cy="67"/>
            </a:xfrm>
            <a:custGeom>
              <a:avLst/>
              <a:gdLst>
                <a:gd name="T0" fmla="*/ 1 w 132"/>
                <a:gd name="T1" fmla="*/ 1 h 134"/>
                <a:gd name="T2" fmla="*/ 1 w 132"/>
                <a:gd name="T3" fmla="*/ 1 h 134"/>
                <a:gd name="T4" fmla="*/ 1 w 132"/>
                <a:gd name="T5" fmla="*/ 1 h 134"/>
                <a:gd name="T6" fmla="*/ 1 w 132"/>
                <a:gd name="T7" fmla="*/ 1 h 134"/>
                <a:gd name="T8" fmla="*/ 1 w 132"/>
                <a:gd name="T9" fmla="*/ 1 h 134"/>
                <a:gd name="T10" fmla="*/ 1 w 132"/>
                <a:gd name="T11" fmla="*/ 1 h 134"/>
                <a:gd name="T12" fmla="*/ 1 w 132"/>
                <a:gd name="T13" fmla="*/ 1 h 134"/>
                <a:gd name="T14" fmla="*/ 1 w 132"/>
                <a:gd name="T15" fmla="*/ 1 h 134"/>
                <a:gd name="T16" fmla="*/ 1 w 132"/>
                <a:gd name="T17" fmla="*/ 1 h 134"/>
                <a:gd name="T18" fmla="*/ 1 w 132"/>
                <a:gd name="T19" fmla="*/ 1 h 134"/>
                <a:gd name="T20" fmla="*/ 1 w 132"/>
                <a:gd name="T21" fmla="*/ 1 h 134"/>
                <a:gd name="T22" fmla="*/ 1 w 132"/>
                <a:gd name="T23" fmla="*/ 1 h 134"/>
                <a:gd name="T24" fmla="*/ 1 w 132"/>
                <a:gd name="T25" fmla="*/ 1 h 134"/>
                <a:gd name="T26" fmla="*/ 1 w 132"/>
                <a:gd name="T27" fmla="*/ 1 h 134"/>
                <a:gd name="T28" fmla="*/ 1 w 132"/>
                <a:gd name="T29" fmla="*/ 2 h 134"/>
                <a:gd name="T30" fmla="*/ 1 w 132"/>
                <a:gd name="T31" fmla="*/ 2 h 134"/>
                <a:gd name="T32" fmla="*/ 1 w 132"/>
                <a:gd name="T33" fmla="*/ 1 h 134"/>
                <a:gd name="T34" fmla="*/ 1 w 132"/>
                <a:gd name="T35" fmla="*/ 1 h 134"/>
                <a:gd name="T36" fmla="*/ 1 w 132"/>
                <a:gd name="T37" fmla="*/ 1 h 134"/>
                <a:gd name="T38" fmla="*/ 1 w 132"/>
                <a:gd name="T39" fmla="*/ 1 h 134"/>
                <a:gd name="T40" fmla="*/ 1 w 132"/>
                <a:gd name="T41" fmla="*/ 1 h 134"/>
                <a:gd name="T42" fmla="*/ 1 w 132"/>
                <a:gd name="T43" fmla="*/ 1 h 134"/>
                <a:gd name="T44" fmla="*/ 1 w 132"/>
                <a:gd name="T45" fmla="*/ 1 h 134"/>
                <a:gd name="T46" fmla="*/ 1 w 132"/>
                <a:gd name="T47" fmla="*/ 1 h 134"/>
                <a:gd name="T48" fmla="*/ 1 w 132"/>
                <a:gd name="T49" fmla="*/ 1 h 134"/>
                <a:gd name="T50" fmla="*/ 1 w 132"/>
                <a:gd name="T51" fmla="*/ 1 h 134"/>
                <a:gd name="T52" fmla="*/ 1 w 132"/>
                <a:gd name="T53" fmla="*/ 1 h 134"/>
                <a:gd name="T54" fmla="*/ 1 w 132"/>
                <a:gd name="T55" fmla="*/ 1 h 134"/>
                <a:gd name="T56" fmla="*/ 1 w 132"/>
                <a:gd name="T57" fmla="*/ 1 h 134"/>
                <a:gd name="T58" fmla="*/ 1 w 132"/>
                <a:gd name="T59" fmla="*/ 1 h 134"/>
                <a:gd name="T60" fmla="*/ 2 w 132"/>
                <a:gd name="T61" fmla="*/ 1 h 134"/>
                <a:gd name="T62" fmla="*/ 2 w 132"/>
                <a:gd name="T63" fmla="*/ 1 h 134"/>
                <a:gd name="T64" fmla="*/ 1 w 132"/>
                <a:gd name="T65" fmla="*/ 1 h 134"/>
                <a:gd name="T66" fmla="*/ 1 w 132"/>
                <a:gd name="T67" fmla="*/ 1 h 134"/>
                <a:gd name="T68" fmla="*/ 1 w 132"/>
                <a:gd name="T69" fmla="*/ 1 h 134"/>
                <a:gd name="T70" fmla="*/ 1 w 132"/>
                <a:gd name="T71" fmla="*/ 1 h 134"/>
                <a:gd name="T72" fmla="*/ 1 w 132"/>
                <a:gd name="T73" fmla="*/ 1 h 134"/>
                <a:gd name="T74" fmla="*/ 1 w 132"/>
                <a:gd name="T75" fmla="*/ 1 h 134"/>
                <a:gd name="T76" fmla="*/ 1 w 132"/>
                <a:gd name="T77" fmla="*/ 1 h 134"/>
                <a:gd name="T78" fmla="*/ 1 w 132"/>
                <a:gd name="T79" fmla="*/ 1 h 134"/>
                <a:gd name="T80" fmla="*/ 1 w 132"/>
                <a:gd name="T81" fmla="*/ 1 h 134"/>
                <a:gd name="T82" fmla="*/ 1 w 132"/>
                <a:gd name="T83" fmla="*/ 1 h 134"/>
                <a:gd name="T84" fmla="*/ 1 w 132"/>
                <a:gd name="T85" fmla="*/ 1 h 134"/>
                <a:gd name="T86" fmla="*/ 1 w 132"/>
                <a:gd name="T87" fmla="*/ 1 h 134"/>
                <a:gd name="T88" fmla="*/ 1 w 132"/>
                <a:gd name="T89" fmla="*/ 1 h 134"/>
                <a:gd name="T90" fmla="*/ 1 w 132"/>
                <a:gd name="T91" fmla="*/ 1 h 134"/>
                <a:gd name="T92" fmla="*/ 1 w 132"/>
                <a:gd name="T93" fmla="*/ 1 h 134"/>
                <a:gd name="T94" fmla="*/ 1 w 132"/>
                <a:gd name="T95" fmla="*/ 1 h 134"/>
                <a:gd name="T96" fmla="*/ 1 w 132"/>
                <a:gd name="T97" fmla="*/ 1 h 134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132" h="134">
                  <a:moveTo>
                    <a:pt x="33" y="30"/>
                  </a:moveTo>
                  <a:lnTo>
                    <a:pt x="23" y="32"/>
                  </a:lnTo>
                  <a:lnTo>
                    <a:pt x="14" y="38"/>
                  </a:lnTo>
                  <a:lnTo>
                    <a:pt x="11" y="48"/>
                  </a:lnTo>
                  <a:lnTo>
                    <a:pt x="17" y="62"/>
                  </a:lnTo>
                  <a:lnTo>
                    <a:pt x="21" y="64"/>
                  </a:lnTo>
                  <a:lnTo>
                    <a:pt x="26" y="66"/>
                  </a:lnTo>
                  <a:lnTo>
                    <a:pt x="30" y="64"/>
                  </a:lnTo>
                  <a:lnTo>
                    <a:pt x="33" y="62"/>
                  </a:lnTo>
                  <a:lnTo>
                    <a:pt x="36" y="66"/>
                  </a:lnTo>
                  <a:lnTo>
                    <a:pt x="40" y="68"/>
                  </a:lnTo>
                  <a:lnTo>
                    <a:pt x="43" y="71"/>
                  </a:lnTo>
                  <a:lnTo>
                    <a:pt x="45" y="75"/>
                  </a:lnTo>
                  <a:lnTo>
                    <a:pt x="46" y="77"/>
                  </a:lnTo>
                  <a:lnTo>
                    <a:pt x="46" y="78"/>
                  </a:lnTo>
                  <a:lnTo>
                    <a:pt x="44" y="78"/>
                  </a:lnTo>
                  <a:lnTo>
                    <a:pt x="40" y="77"/>
                  </a:lnTo>
                  <a:lnTo>
                    <a:pt x="35" y="76"/>
                  </a:lnTo>
                  <a:lnTo>
                    <a:pt x="32" y="76"/>
                  </a:lnTo>
                  <a:lnTo>
                    <a:pt x="29" y="75"/>
                  </a:lnTo>
                  <a:lnTo>
                    <a:pt x="28" y="74"/>
                  </a:lnTo>
                  <a:lnTo>
                    <a:pt x="27" y="71"/>
                  </a:lnTo>
                  <a:lnTo>
                    <a:pt x="23" y="69"/>
                  </a:lnTo>
                  <a:lnTo>
                    <a:pt x="19" y="68"/>
                  </a:lnTo>
                  <a:lnTo>
                    <a:pt x="13" y="68"/>
                  </a:lnTo>
                  <a:lnTo>
                    <a:pt x="7" y="70"/>
                  </a:lnTo>
                  <a:lnTo>
                    <a:pt x="3" y="75"/>
                  </a:lnTo>
                  <a:lnTo>
                    <a:pt x="0" y="82"/>
                  </a:lnTo>
                  <a:lnTo>
                    <a:pt x="0" y="89"/>
                  </a:lnTo>
                  <a:lnTo>
                    <a:pt x="2" y="92"/>
                  </a:lnTo>
                  <a:lnTo>
                    <a:pt x="3" y="96"/>
                  </a:lnTo>
                  <a:lnTo>
                    <a:pt x="4" y="98"/>
                  </a:lnTo>
                  <a:lnTo>
                    <a:pt x="5" y="100"/>
                  </a:lnTo>
                  <a:lnTo>
                    <a:pt x="12" y="104"/>
                  </a:lnTo>
                  <a:lnTo>
                    <a:pt x="20" y="104"/>
                  </a:lnTo>
                  <a:lnTo>
                    <a:pt x="27" y="103"/>
                  </a:lnTo>
                  <a:lnTo>
                    <a:pt x="32" y="99"/>
                  </a:lnTo>
                  <a:lnTo>
                    <a:pt x="35" y="97"/>
                  </a:lnTo>
                  <a:lnTo>
                    <a:pt x="38" y="97"/>
                  </a:lnTo>
                  <a:lnTo>
                    <a:pt x="42" y="97"/>
                  </a:lnTo>
                  <a:lnTo>
                    <a:pt x="45" y="98"/>
                  </a:lnTo>
                  <a:lnTo>
                    <a:pt x="38" y="104"/>
                  </a:lnTo>
                  <a:lnTo>
                    <a:pt x="33" y="113"/>
                  </a:lnTo>
                  <a:lnTo>
                    <a:pt x="29" y="122"/>
                  </a:lnTo>
                  <a:lnTo>
                    <a:pt x="32" y="129"/>
                  </a:lnTo>
                  <a:lnTo>
                    <a:pt x="38" y="132"/>
                  </a:lnTo>
                  <a:lnTo>
                    <a:pt x="46" y="134"/>
                  </a:lnTo>
                  <a:lnTo>
                    <a:pt x="53" y="131"/>
                  </a:lnTo>
                  <a:lnTo>
                    <a:pt x="59" y="127"/>
                  </a:lnTo>
                  <a:lnTo>
                    <a:pt x="61" y="120"/>
                  </a:lnTo>
                  <a:lnTo>
                    <a:pt x="63" y="113"/>
                  </a:lnTo>
                  <a:lnTo>
                    <a:pt x="60" y="107"/>
                  </a:lnTo>
                  <a:lnTo>
                    <a:pt x="58" y="101"/>
                  </a:lnTo>
                  <a:lnTo>
                    <a:pt x="56" y="98"/>
                  </a:lnTo>
                  <a:lnTo>
                    <a:pt x="56" y="96"/>
                  </a:lnTo>
                  <a:lnTo>
                    <a:pt x="58" y="94"/>
                  </a:lnTo>
                  <a:lnTo>
                    <a:pt x="60" y="93"/>
                  </a:lnTo>
                  <a:lnTo>
                    <a:pt x="61" y="94"/>
                  </a:lnTo>
                  <a:lnTo>
                    <a:pt x="63" y="97"/>
                  </a:lnTo>
                  <a:lnTo>
                    <a:pt x="64" y="100"/>
                  </a:lnTo>
                  <a:lnTo>
                    <a:pt x="65" y="105"/>
                  </a:lnTo>
                  <a:lnTo>
                    <a:pt x="66" y="109"/>
                  </a:lnTo>
                  <a:lnTo>
                    <a:pt x="71" y="114"/>
                  </a:lnTo>
                  <a:lnTo>
                    <a:pt x="76" y="114"/>
                  </a:lnTo>
                  <a:lnTo>
                    <a:pt x="86" y="109"/>
                  </a:lnTo>
                  <a:lnTo>
                    <a:pt x="89" y="113"/>
                  </a:lnTo>
                  <a:lnTo>
                    <a:pt x="94" y="115"/>
                  </a:lnTo>
                  <a:lnTo>
                    <a:pt x="99" y="117"/>
                  </a:lnTo>
                  <a:lnTo>
                    <a:pt x="105" y="117"/>
                  </a:lnTo>
                  <a:lnTo>
                    <a:pt x="110" y="116"/>
                  </a:lnTo>
                  <a:lnTo>
                    <a:pt x="116" y="114"/>
                  </a:lnTo>
                  <a:lnTo>
                    <a:pt x="120" y="108"/>
                  </a:lnTo>
                  <a:lnTo>
                    <a:pt x="124" y="101"/>
                  </a:lnTo>
                  <a:lnTo>
                    <a:pt x="124" y="100"/>
                  </a:lnTo>
                  <a:lnTo>
                    <a:pt x="124" y="99"/>
                  </a:lnTo>
                  <a:lnTo>
                    <a:pt x="123" y="98"/>
                  </a:lnTo>
                  <a:lnTo>
                    <a:pt x="123" y="97"/>
                  </a:lnTo>
                  <a:lnTo>
                    <a:pt x="120" y="93"/>
                  </a:lnTo>
                  <a:lnTo>
                    <a:pt x="117" y="89"/>
                  </a:lnTo>
                  <a:lnTo>
                    <a:pt x="111" y="85"/>
                  </a:lnTo>
                  <a:lnTo>
                    <a:pt x="103" y="85"/>
                  </a:lnTo>
                  <a:lnTo>
                    <a:pt x="98" y="85"/>
                  </a:lnTo>
                  <a:lnTo>
                    <a:pt x="95" y="84"/>
                  </a:lnTo>
                  <a:lnTo>
                    <a:pt x="91" y="82"/>
                  </a:lnTo>
                  <a:lnTo>
                    <a:pt x="89" y="79"/>
                  </a:lnTo>
                  <a:lnTo>
                    <a:pt x="93" y="75"/>
                  </a:lnTo>
                  <a:lnTo>
                    <a:pt x="97" y="69"/>
                  </a:lnTo>
                  <a:lnTo>
                    <a:pt x="101" y="66"/>
                  </a:lnTo>
                  <a:lnTo>
                    <a:pt x="104" y="63"/>
                  </a:lnTo>
                  <a:lnTo>
                    <a:pt x="113" y="63"/>
                  </a:lnTo>
                  <a:lnTo>
                    <a:pt x="120" y="62"/>
                  </a:lnTo>
                  <a:lnTo>
                    <a:pt x="125" y="59"/>
                  </a:lnTo>
                  <a:lnTo>
                    <a:pt x="129" y="54"/>
                  </a:lnTo>
                  <a:lnTo>
                    <a:pt x="132" y="48"/>
                  </a:lnTo>
                  <a:lnTo>
                    <a:pt x="132" y="44"/>
                  </a:lnTo>
                  <a:lnTo>
                    <a:pt x="129" y="38"/>
                  </a:lnTo>
                  <a:lnTo>
                    <a:pt x="127" y="33"/>
                  </a:lnTo>
                  <a:lnTo>
                    <a:pt x="121" y="30"/>
                  </a:lnTo>
                  <a:lnTo>
                    <a:pt x="114" y="29"/>
                  </a:lnTo>
                  <a:lnTo>
                    <a:pt x="108" y="30"/>
                  </a:lnTo>
                  <a:lnTo>
                    <a:pt x="102" y="32"/>
                  </a:lnTo>
                  <a:lnTo>
                    <a:pt x="98" y="37"/>
                  </a:lnTo>
                  <a:lnTo>
                    <a:pt x="97" y="40"/>
                  </a:lnTo>
                  <a:lnTo>
                    <a:pt x="97" y="44"/>
                  </a:lnTo>
                  <a:lnTo>
                    <a:pt x="98" y="47"/>
                  </a:lnTo>
                  <a:lnTo>
                    <a:pt x="94" y="52"/>
                  </a:lnTo>
                  <a:lnTo>
                    <a:pt x="88" y="56"/>
                  </a:lnTo>
                  <a:lnTo>
                    <a:pt x="83" y="60"/>
                  </a:lnTo>
                  <a:lnTo>
                    <a:pt x="81" y="62"/>
                  </a:lnTo>
                  <a:lnTo>
                    <a:pt x="80" y="60"/>
                  </a:lnTo>
                  <a:lnTo>
                    <a:pt x="78" y="59"/>
                  </a:lnTo>
                  <a:lnTo>
                    <a:pt x="75" y="56"/>
                  </a:lnTo>
                  <a:lnTo>
                    <a:pt x="73" y="55"/>
                  </a:lnTo>
                  <a:lnTo>
                    <a:pt x="75" y="51"/>
                  </a:lnTo>
                  <a:lnTo>
                    <a:pt x="78" y="45"/>
                  </a:lnTo>
                  <a:lnTo>
                    <a:pt x="79" y="40"/>
                  </a:lnTo>
                  <a:lnTo>
                    <a:pt x="80" y="36"/>
                  </a:lnTo>
                  <a:lnTo>
                    <a:pt x="86" y="31"/>
                  </a:lnTo>
                  <a:lnTo>
                    <a:pt x="90" y="25"/>
                  </a:lnTo>
                  <a:lnTo>
                    <a:pt x="93" y="19"/>
                  </a:lnTo>
                  <a:lnTo>
                    <a:pt x="93" y="13"/>
                  </a:lnTo>
                  <a:lnTo>
                    <a:pt x="89" y="7"/>
                  </a:lnTo>
                  <a:lnTo>
                    <a:pt x="84" y="2"/>
                  </a:lnTo>
                  <a:lnTo>
                    <a:pt x="78" y="0"/>
                  </a:lnTo>
                  <a:lnTo>
                    <a:pt x="72" y="0"/>
                  </a:lnTo>
                  <a:lnTo>
                    <a:pt x="67" y="1"/>
                  </a:lnTo>
                  <a:lnTo>
                    <a:pt x="64" y="2"/>
                  </a:lnTo>
                  <a:lnTo>
                    <a:pt x="60" y="6"/>
                  </a:lnTo>
                  <a:lnTo>
                    <a:pt x="57" y="8"/>
                  </a:lnTo>
                  <a:lnTo>
                    <a:pt x="55" y="10"/>
                  </a:lnTo>
                  <a:lnTo>
                    <a:pt x="53" y="14"/>
                  </a:lnTo>
                  <a:lnTo>
                    <a:pt x="52" y="16"/>
                  </a:lnTo>
                  <a:lnTo>
                    <a:pt x="52" y="19"/>
                  </a:lnTo>
                  <a:lnTo>
                    <a:pt x="53" y="25"/>
                  </a:lnTo>
                  <a:lnTo>
                    <a:pt x="57" y="29"/>
                  </a:lnTo>
                  <a:lnTo>
                    <a:pt x="60" y="32"/>
                  </a:lnTo>
                  <a:lnTo>
                    <a:pt x="64" y="34"/>
                  </a:lnTo>
                  <a:lnTo>
                    <a:pt x="64" y="40"/>
                  </a:lnTo>
                  <a:lnTo>
                    <a:pt x="64" y="45"/>
                  </a:lnTo>
                  <a:lnTo>
                    <a:pt x="63" y="49"/>
                  </a:lnTo>
                  <a:lnTo>
                    <a:pt x="63" y="53"/>
                  </a:lnTo>
                  <a:lnTo>
                    <a:pt x="60" y="53"/>
                  </a:lnTo>
                  <a:lnTo>
                    <a:pt x="57" y="54"/>
                  </a:lnTo>
                  <a:lnTo>
                    <a:pt x="56" y="55"/>
                  </a:lnTo>
                  <a:lnTo>
                    <a:pt x="55" y="55"/>
                  </a:lnTo>
                  <a:lnTo>
                    <a:pt x="50" y="49"/>
                  </a:lnTo>
                  <a:lnTo>
                    <a:pt x="48" y="40"/>
                  </a:lnTo>
                  <a:lnTo>
                    <a:pt x="42" y="33"/>
                  </a:lnTo>
                  <a:lnTo>
                    <a:pt x="33" y="30"/>
                  </a:lnTo>
                  <a:close/>
                </a:path>
              </a:pathLst>
            </a:custGeom>
            <a:solidFill>
              <a:srgbClr val="FFF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405" name="Freeform 281"/>
            <p:cNvSpPr>
              <a:spLocks/>
            </p:cNvSpPr>
            <p:nvPr/>
          </p:nvSpPr>
          <p:spPr bwMode="auto">
            <a:xfrm>
              <a:off x="244" y="197"/>
              <a:ext cx="68" cy="118"/>
            </a:xfrm>
            <a:custGeom>
              <a:avLst/>
              <a:gdLst>
                <a:gd name="T0" fmla="*/ 2 w 135"/>
                <a:gd name="T1" fmla="*/ 0 h 235"/>
                <a:gd name="T2" fmla="*/ 1 w 135"/>
                <a:gd name="T3" fmla="*/ 1 h 235"/>
                <a:gd name="T4" fmla="*/ 1 w 135"/>
                <a:gd name="T5" fmla="*/ 1 h 235"/>
                <a:gd name="T6" fmla="*/ 1 w 135"/>
                <a:gd name="T7" fmla="*/ 1 h 235"/>
                <a:gd name="T8" fmla="*/ 1 w 135"/>
                <a:gd name="T9" fmla="*/ 1 h 235"/>
                <a:gd name="T10" fmla="*/ 1 w 135"/>
                <a:gd name="T11" fmla="*/ 1 h 235"/>
                <a:gd name="T12" fmla="*/ 1 w 135"/>
                <a:gd name="T13" fmla="*/ 1 h 235"/>
                <a:gd name="T14" fmla="*/ 1 w 135"/>
                <a:gd name="T15" fmla="*/ 1 h 235"/>
                <a:gd name="T16" fmla="*/ 1 w 135"/>
                <a:gd name="T17" fmla="*/ 1 h 235"/>
                <a:gd name="T18" fmla="*/ 1 w 135"/>
                <a:gd name="T19" fmla="*/ 1 h 235"/>
                <a:gd name="T20" fmla="*/ 1 w 135"/>
                <a:gd name="T21" fmla="*/ 1 h 235"/>
                <a:gd name="T22" fmla="*/ 1 w 135"/>
                <a:gd name="T23" fmla="*/ 1 h 235"/>
                <a:gd name="T24" fmla="*/ 0 w 135"/>
                <a:gd name="T25" fmla="*/ 1 h 235"/>
                <a:gd name="T26" fmla="*/ 1 w 135"/>
                <a:gd name="T27" fmla="*/ 1 h 235"/>
                <a:gd name="T28" fmla="*/ 1 w 135"/>
                <a:gd name="T29" fmla="*/ 2 h 235"/>
                <a:gd name="T30" fmla="*/ 1 w 135"/>
                <a:gd name="T31" fmla="*/ 2 h 235"/>
                <a:gd name="T32" fmla="*/ 1 w 135"/>
                <a:gd name="T33" fmla="*/ 2 h 235"/>
                <a:gd name="T34" fmla="*/ 1 w 135"/>
                <a:gd name="T35" fmla="*/ 2 h 235"/>
                <a:gd name="T36" fmla="*/ 1 w 135"/>
                <a:gd name="T37" fmla="*/ 2 h 235"/>
                <a:gd name="T38" fmla="*/ 1 w 135"/>
                <a:gd name="T39" fmla="*/ 2 h 235"/>
                <a:gd name="T40" fmla="*/ 1 w 135"/>
                <a:gd name="T41" fmla="*/ 2 h 235"/>
                <a:gd name="T42" fmla="*/ 1 w 135"/>
                <a:gd name="T43" fmla="*/ 2 h 235"/>
                <a:gd name="T44" fmla="*/ 1 w 135"/>
                <a:gd name="T45" fmla="*/ 2 h 235"/>
                <a:gd name="T46" fmla="*/ 1 w 135"/>
                <a:gd name="T47" fmla="*/ 2 h 235"/>
                <a:gd name="T48" fmla="*/ 1 w 135"/>
                <a:gd name="T49" fmla="*/ 2 h 235"/>
                <a:gd name="T50" fmla="*/ 1 w 135"/>
                <a:gd name="T51" fmla="*/ 2 h 235"/>
                <a:gd name="T52" fmla="*/ 1 w 135"/>
                <a:gd name="T53" fmla="*/ 2 h 235"/>
                <a:gd name="T54" fmla="*/ 1 w 135"/>
                <a:gd name="T55" fmla="*/ 2 h 235"/>
                <a:gd name="T56" fmla="*/ 1 w 135"/>
                <a:gd name="T57" fmla="*/ 2 h 235"/>
                <a:gd name="T58" fmla="*/ 1 w 135"/>
                <a:gd name="T59" fmla="*/ 2 h 235"/>
                <a:gd name="T60" fmla="*/ 1 w 135"/>
                <a:gd name="T61" fmla="*/ 2 h 235"/>
                <a:gd name="T62" fmla="*/ 1 w 135"/>
                <a:gd name="T63" fmla="*/ 2 h 235"/>
                <a:gd name="T64" fmla="*/ 1 w 135"/>
                <a:gd name="T65" fmla="*/ 2 h 235"/>
                <a:gd name="T66" fmla="*/ 1 w 135"/>
                <a:gd name="T67" fmla="*/ 2 h 235"/>
                <a:gd name="T68" fmla="*/ 1 w 135"/>
                <a:gd name="T69" fmla="*/ 2 h 235"/>
                <a:gd name="T70" fmla="*/ 1 w 135"/>
                <a:gd name="T71" fmla="*/ 2 h 235"/>
                <a:gd name="T72" fmla="*/ 1 w 135"/>
                <a:gd name="T73" fmla="*/ 1 h 235"/>
                <a:gd name="T74" fmla="*/ 1 w 135"/>
                <a:gd name="T75" fmla="*/ 1 h 235"/>
                <a:gd name="T76" fmla="*/ 1 w 135"/>
                <a:gd name="T77" fmla="*/ 1 h 235"/>
                <a:gd name="T78" fmla="*/ 1 w 135"/>
                <a:gd name="T79" fmla="*/ 1 h 235"/>
                <a:gd name="T80" fmla="*/ 1 w 135"/>
                <a:gd name="T81" fmla="*/ 1 h 235"/>
                <a:gd name="T82" fmla="*/ 1 w 135"/>
                <a:gd name="T83" fmla="*/ 1 h 235"/>
                <a:gd name="T84" fmla="*/ 1 w 135"/>
                <a:gd name="T85" fmla="*/ 1 h 235"/>
                <a:gd name="T86" fmla="*/ 2 w 135"/>
                <a:gd name="T87" fmla="*/ 1 h 235"/>
                <a:gd name="T88" fmla="*/ 2 w 135"/>
                <a:gd name="T89" fmla="*/ 1 h 235"/>
                <a:gd name="T90" fmla="*/ 2 w 135"/>
                <a:gd name="T91" fmla="*/ 1 h 235"/>
                <a:gd name="T92" fmla="*/ 2 w 135"/>
                <a:gd name="T93" fmla="*/ 1 h 235"/>
                <a:gd name="T94" fmla="*/ 2 w 135"/>
                <a:gd name="T95" fmla="*/ 1 h 235"/>
                <a:gd name="T96" fmla="*/ 2 w 135"/>
                <a:gd name="T97" fmla="*/ 1 h 235"/>
                <a:gd name="T98" fmla="*/ 2 w 135"/>
                <a:gd name="T99" fmla="*/ 0 h 235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135" h="235">
                  <a:moveTo>
                    <a:pt x="134" y="0"/>
                  </a:moveTo>
                  <a:lnTo>
                    <a:pt x="124" y="15"/>
                  </a:lnTo>
                  <a:lnTo>
                    <a:pt x="111" y="28"/>
                  </a:lnTo>
                  <a:lnTo>
                    <a:pt x="97" y="39"/>
                  </a:lnTo>
                  <a:lnTo>
                    <a:pt x="83" y="48"/>
                  </a:lnTo>
                  <a:lnTo>
                    <a:pt x="68" y="53"/>
                  </a:lnTo>
                  <a:lnTo>
                    <a:pt x="53" y="58"/>
                  </a:lnTo>
                  <a:lnTo>
                    <a:pt x="39" y="60"/>
                  </a:lnTo>
                  <a:lnTo>
                    <a:pt x="26" y="60"/>
                  </a:lnTo>
                  <a:lnTo>
                    <a:pt x="26" y="72"/>
                  </a:lnTo>
                  <a:lnTo>
                    <a:pt x="23" y="84"/>
                  </a:lnTo>
                  <a:lnTo>
                    <a:pt x="15" y="98"/>
                  </a:lnTo>
                  <a:lnTo>
                    <a:pt x="0" y="109"/>
                  </a:lnTo>
                  <a:lnTo>
                    <a:pt x="10" y="124"/>
                  </a:lnTo>
                  <a:lnTo>
                    <a:pt x="15" y="142"/>
                  </a:lnTo>
                  <a:lnTo>
                    <a:pt x="16" y="162"/>
                  </a:lnTo>
                  <a:lnTo>
                    <a:pt x="10" y="178"/>
                  </a:lnTo>
                  <a:lnTo>
                    <a:pt x="15" y="180"/>
                  </a:lnTo>
                  <a:lnTo>
                    <a:pt x="22" y="184"/>
                  </a:lnTo>
                  <a:lnTo>
                    <a:pt x="30" y="187"/>
                  </a:lnTo>
                  <a:lnTo>
                    <a:pt x="39" y="193"/>
                  </a:lnTo>
                  <a:lnTo>
                    <a:pt x="48" y="201"/>
                  </a:lnTo>
                  <a:lnTo>
                    <a:pt x="56" y="210"/>
                  </a:lnTo>
                  <a:lnTo>
                    <a:pt x="61" y="222"/>
                  </a:lnTo>
                  <a:lnTo>
                    <a:pt x="66" y="235"/>
                  </a:lnTo>
                  <a:lnTo>
                    <a:pt x="69" y="227"/>
                  </a:lnTo>
                  <a:lnTo>
                    <a:pt x="74" y="218"/>
                  </a:lnTo>
                  <a:lnTo>
                    <a:pt x="80" y="210"/>
                  </a:lnTo>
                  <a:lnTo>
                    <a:pt x="86" y="202"/>
                  </a:lnTo>
                  <a:lnTo>
                    <a:pt x="94" y="194"/>
                  </a:lnTo>
                  <a:lnTo>
                    <a:pt x="103" y="188"/>
                  </a:lnTo>
                  <a:lnTo>
                    <a:pt x="112" y="185"/>
                  </a:lnTo>
                  <a:lnTo>
                    <a:pt x="122" y="182"/>
                  </a:lnTo>
                  <a:lnTo>
                    <a:pt x="118" y="172"/>
                  </a:lnTo>
                  <a:lnTo>
                    <a:pt x="114" y="158"/>
                  </a:lnTo>
                  <a:lnTo>
                    <a:pt x="117" y="144"/>
                  </a:lnTo>
                  <a:lnTo>
                    <a:pt x="126" y="128"/>
                  </a:lnTo>
                  <a:lnTo>
                    <a:pt x="117" y="103"/>
                  </a:lnTo>
                  <a:lnTo>
                    <a:pt x="114" y="79"/>
                  </a:lnTo>
                  <a:lnTo>
                    <a:pt x="115" y="57"/>
                  </a:lnTo>
                  <a:lnTo>
                    <a:pt x="118" y="41"/>
                  </a:lnTo>
                  <a:lnTo>
                    <a:pt x="121" y="31"/>
                  </a:lnTo>
                  <a:lnTo>
                    <a:pt x="126" y="21"/>
                  </a:lnTo>
                  <a:lnTo>
                    <a:pt x="130" y="12"/>
                  </a:lnTo>
                  <a:lnTo>
                    <a:pt x="134" y="7"/>
                  </a:lnTo>
                  <a:lnTo>
                    <a:pt x="135" y="6"/>
                  </a:lnTo>
                  <a:lnTo>
                    <a:pt x="135" y="4"/>
                  </a:lnTo>
                  <a:lnTo>
                    <a:pt x="134" y="3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406" name="Freeform 282"/>
            <p:cNvSpPr>
              <a:spLocks/>
            </p:cNvSpPr>
            <p:nvPr/>
          </p:nvSpPr>
          <p:spPr bwMode="auto">
            <a:xfrm>
              <a:off x="416" y="168"/>
              <a:ext cx="127" cy="97"/>
            </a:xfrm>
            <a:custGeom>
              <a:avLst/>
              <a:gdLst>
                <a:gd name="T0" fmla="*/ 1 w 253"/>
                <a:gd name="T1" fmla="*/ 0 h 194"/>
                <a:gd name="T2" fmla="*/ 1 w 253"/>
                <a:gd name="T3" fmla="*/ 1 h 194"/>
                <a:gd name="T4" fmla="*/ 1 w 253"/>
                <a:gd name="T5" fmla="*/ 1 h 194"/>
                <a:gd name="T6" fmla="*/ 1 w 253"/>
                <a:gd name="T7" fmla="*/ 1 h 194"/>
                <a:gd name="T8" fmla="*/ 1 w 253"/>
                <a:gd name="T9" fmla="*/ 1 h 194"/>
                <a:gd name="T10" fmla="*/ 1 w 253"/>
                <a:gd name="T11" fmla="*/ 1 h 194"/>
                <a:gd name="T12" fmla="*/ 1 w 253"/>
                <a:gd name="T13" fmla="*/ 1 h 194"/>
                <a:gd name="T14" fmla="*/ 1 w 253"/>
                <a:gd name="T15" fmla="*/ 1 h 194"/>
                <a:gd name="T16" fmla="*/ 1 w 253"/>
                <a:gd name="T17" fmla="*/ 1 h 194"/>
                <a:gd name="T18" fmla="*/ 1 w 253"/>
                <a:gd name="T19" fmla="*/ 1 h 194"/>
                <a:gd name="T20" fmla="*/ 1 w 253"/>
                <a:gd name="T21" fmla="*/ 1 h 194"/>
                <a:gd name="T22" fmla="*/ 1 w 253"/>
                <a:gd name="T23" fmla="*/ 1 h 194"/>
                <a:gd name="T24" fmla="*/ 0 w 253"/>
                <a:gd name="T25" fmla="*/ 1 h 194"/>
                <a:gd name="T26" fmla="*/ 1 w 253"/>
                <a:gd name="T27" fmla="*/ 1 h 194"/>
                <a:gd name="T28" fmla="*/ 1 w 253"/>
                <a:gd name="T29" fmla="*/ 1 h 194"/>
                <a:gd name="T30" fmla="*/ 1 w 253"/>
                <a:gd name="T31" fmla="*/ 1 h 194"/>
                <a:gd name="T32" fmla="*/ 1 w 253"/>
                <a:gd name="T33" fmla="*/ 1 h 194"/>
                <a:gd name="T34" fmla="*/ 1 w 253"/>
                <a:gd name="T35" fmla="*/ 1 h 194"/>
                <a:gd name="T36" fmla="*/ 1 w 253"/>
                <a:gd name="T37" fmla="*/ 1 h 194"/>
                <a:gd name="T38" fmla="*/ 1 w 253"/>
                <a:gd name="T39" fmla="*/ 1 h 194"/>
                <a:gd name="T40" fmla="*/ 1 w 253"/>
                <a:gd name="T41" fmla="*/ 2 h 194"/>
                <a:gd name="T42" fmla="*/ 1 w 253"/>
                <a:gd name="T43" fmla="*/ 2 h 194"/>
                <a:gd name="T44" fmla="*/ 1 w 253"/>
                <a:gd name="T45" fmla="*/ 2 h 194"/>
                <a:gd name="T46" fmla="*/ 1 w 253"/>
                <a:gd name="T47" fmla="*/ 2 h 194"/>
                <a:gd name="T48" fmla="*/ 1 w 253"/>
                <a:gd name="T49" fmla="*/ 2 h 194"/>
                <a:gd name="T50" fmla="*/ 1 w 253"/>
                <a:gd name="T51" fmla="*/ 2 h 194"/>
                <a:gd name="T52" fmla="*/ 1 w 253"/>
                <a:gd name="T53" fmla="*/ 2 h 194"/>
                <a:gd name="T54" fmla="*/ 2 w 253"/>
                <a:gd name="T55" fmla="*/ 2 h 194"/>
                <a:gd name="T56" fmla="*/ 2 w 253"/>
                <a:gd name="T57" fmla="*/ 2 h 194"/>
                <a:gd name="T58" fmla="*/ 2 w 253"/>
                <a:gd name="T59" fmla="*/ 2 h 194"/>
                <a:gd name="T60" fmla="*/ 2 w 253"/>
                <a:gd name="T61" fmla="*/ 2 h 194"/>
                <a:gd name="T62" fmla="*/ 2 w 253"/>
                <a:gd name="T63" fmla="*/ 2 h 194"/>
                <a:gd name="T64" fmla="*/ 2 w 253"/>
                <a:gd name="T65" fmla="*/ 2 h 194"/>
                <a:gd name="T66" fmla="*/ 2 w 253"/>
                <a:gd name="T67" fmla="*/ 2 h 194"/>
                <a:gd name="T68" fmla="*/ 2 w 253"/>
                <a:gd name="T69" fmla="*/ 2 h 194"/>
                <a:gd name="T70" fmla="*/ 2 w 253"/>
                <a:gd name="T71" fmla="*/ 2 h 194"/>
                <a:gd name="T72" fmla="*/ 2 w 253"/>
                <a:gd name="T73" fmla="*/ 2 h 194"/>
                <a:gd name="T74" fmla="*/ 2 w 253"/>
                <a:gd name="T75" fmla="*/ 2 h 194"/>
                <a:gd name="T76" fmla="*/ 2 w 253"/>
                <a:gd name="T77" fmla="*/ 2 h 194"/>
                <a:gd name="T78" fmla="*/ 2 w 253"/>
                <a:gd name="T79" fmla="*/ 2 h 194"/>
                <a:gd name="T80" fmla="*/ 2 w 253"/>
                <a:gd name="T81" fmla="*/ 2 h 194"/>
                <a:gd name="T82" fmla="*/ 2 w 253"/>
                <a:gd name="T83" fmla="*/ 2 h 194"/>
                <a:gd name="T84" fmla="*/ 2 w 253"/>
                <a:gd name="T85" fmla="*/ 1 h 194"/>
                <a:gd name="T86" fmla="*/ 2 w 253"/>
                <a:gd name="T87" fmla="*/ 1 h 194"/>
                <a:gd name="T88" fmla="*/ 2 w 253"/>
                <a:gd name="T89" fmla="*/ 1 h 194"/>
                <a:gd name="T90" fmla="*/ 2 w 253"/>
                <a:gd name="T91" fmla="*/ 1 h 194"/>
                <a:gd name="T92" fmla="*/ 2 w 253"/>
                <a:gd name="T93" fmla="*/ 1 h 194"/>
                <a:gd name="T94" fmla="*/ 2 w 253"/>
                <a:gd name="T95" fmla="*/ 1 h 194"/>
                <a:gd name="T96" fmla="*/ 2 w 253"/>
                <a:gd name="T97" fmla="*/ 1 h 194"/>
                <a:gd name="T98" fmla="*/ 2 w 253"/>
                <a:gd name="T99" fmla="*/ 1 h 194"/>
                <a:gd name="T100" fmla="*/ 2 w 253"/>
                <a:gd name="T101" fmla="*/ 1 h 194"/>
                <a:gd name="T102" fmla="*/ 2 w 253"/>
                <a:gd name="T103" fmla="*/ 1 h 194"/>
                <a:gd name="T104" fmla="*/ 2 w 253"/>
                <a:gd name="T105" fmla="*/ 1 h 194"/>
                <a:gd name="T106" fmla="*/ 2 w 253"/>
                <a:gd name="T107" fmla="*/ 1 h 194"/>
                <a:gd name="T108" fmla="*/ 2 w 253"/>
                <a:gd name="T109" fmla="*/ 1 h 194"/>
                <a:gd name="T110" fmla="*/ 2 w 253"/>
                <a:gd name="T111" fmla="*/ 1 h 194"/>
                <a:gd name="T112" fmla="*/ 2 w 253"/>
                <a:gd name="T113" fmla="*/ 1 h 194"/>
                <a:gd name="T114" fmla="*/ 2 w 253"/>
                <a:gd name="T115" fmla="*/ 1 h 194"/>
                <a:gd name="T116" fmla="*/ 2 w 253"/>
                <a:gd name="T117" fmla="*/ 1 h 194"/>
                <a:gd name="T118" fmla="*/ 1 w 253"/>
                <a:gd name="T119" fmla="*/ 1 h 194"/>
                <a:gd name="T120" fmla="*/ 1 w 253"/>
                <a:gd name="T121" fmla="*/ 0 h 194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253" h="194">
                  <a:moveTo>
                    <a:pt x="115" y="0"/>
                  </a:moveTo>
                  <a:lnTo>
                    <a:pt x="106" y="3"/>
                  </a:lnTo>
                  <a:lnTo>
                    <a:pt x="95" y="7"/>
                  </a:lnTo>
                  <a:lnTo>
                    <a:pt x="83" y="11"/>
                  </a:lnTo>
                  <a:lnTo>
                    <a:pt x="69" y="15"/>
                  </a:lnTo>
                  <a:lnTo>
                    <a:pt x="54" y="20"/>
                  </a:lnTo>
                  <a:lnTo>
                    <a:pt x="40" y="24"/>
                  </a:lnTo>
                  <a:lnTo>
                    <a:pt x="27" y="26"/>
                  </a:lnTo>
                  <a:lnTo>
                    <a:pt x="16" y="27"/>
                  </a:lnTo>
                  <a:lnTo>
                    <a:pt x="11" y="26"/>
                  </a:lnTo>
                  <a:lnTo>
                    <a:pt x="7" y="26"/>
                  </a:lnTo>
                  <a:lnTo>
                    <a:pt x="2" y="25"/>
                  </a:lnTo>
                  <a:lnTo>
                    <a:pt x="0" y="25"/>
                  </a:lnTo>
                  <a:lnTo>
                    <a:pt x="13" y="33"/>
                  </a:lnTo>
                  <a:lnTo>
                    <a:pt x="26" y="44"/>
                  </a:lnTo>
                  <a:lnTo>
                    <a:pt x="36" y="58"/>
                  </a:lnTo>
                  <a:lnTo>
                    <a:pt x="47" y="73"/>
                  </a:lnTo>
                  <a:lnTo>
                    <a:pt x="55" y="90"/>
                  </a:lnTo>
                  <a:lnTo>
                    <a:pt x="62" y="109"/>
                  </a:lnTo>
                  <a:lnTo>
                    <a:pt x="66" y="127"/>
                  </a:lnTo>
                  <a:lnTo>
                    <a:pt x="70" y="146"/>
                  </a:lnTo>
                  <a:lnTo>
                    <a:pt x="77" y="146"/>
                  </a:lnTo>
                  <a:lnTo>
                    <a:pt x="85" y="148"/>
                  </a:lnTo>
                  <a:lnTo>
                    <a:pt x="94" y="153"/>
                  </a:lnTo>
                  <a:lnTo>
                    <a:pt x="104" y="157"/>
                  </a:lnTo>
                  <a:lnTo>
                    <a:pt x="114" y="165"/>
                  </a:lnTo>
                  <a:lnTo>
                    <a:pt x="123" y="173"/>
                  </a:lnTo>
                  <a:lnTo>
                    <a:pt x="131" y="184"/>
                  </a:lnTo>
                  <a:lnTo>
                    <a:pt x="137" y="194"/>
                  </a:lnTo>
                  <a:lnTo>
                    <a:pt x="144" y="188"/>
                  </a:lnTo>
                  <a:lnTo>
                    <a:pt x="154" y="183"/>
                  </a:lnTo>
                  <a:lnTo>
                    <a:pt x="165" y="178"/>
                  </a:lnTo>
                  <a:lnTo>
                    <a:pt x="179" y="175"/>
                  </a:lnTo>
                  <a:lnTo>
                    <a:pt x="195" y="173"/>
                  </a:lnTo>
                  <a:lnTo>
                    <a:pt x="214" y="175"/>
                  </a:lnTo>
                  <a:lnTo>
                    <a:pt x="232" y="180"/>
                  </a:lnTo>
                  <a:lnTo>
                    <a:pt x="253" y="188"/>
                  </a:lnTo>
                  <a:lnTo>
                    <a:pt x="247" y="180"/>
                  </a:lnTo>
                  <a:lnTo>
                    <a:pt x="240" y="172"/>
                  </a:lnTo>
                  <a:lnTo>
                    <a:pt x="236" y="162"/>
                  </a:lnTo>
                  <a:lnTo>
                    <a:pt x="231" y="149"/>
                  </a:lnTo>
                  <a:lnTo>
                    <a:pt x="230" y="135"/>
                  </a:lnTo>
                  <a:lnTo>
                    <a:pt x="230" y="120"/>
                  </a:lnTo>
                  <a:lnTo>
                    <a:pt x="235" y="103"/>
                  </a:lnTo>
                  <a:lnTo>
                    <a:pt x="243" y="84"/>
                  </a:lnTo>
                  <a:lnTo>
                    <a:pt x="231" y="81"/>
                  </a:lnTo>
                  <a:lnTo>
                    <a:pt x="218" y="78"/>
                  </a:lnTo>
                  <a:lnTo>
                    <a:pt x="207" y="72"/>
                  </a:lnTo>
                  <a:lnTo>
                    <a:pt x="197" y="65"/>
                  </a:lnTo>
                  <a:lnTo>
                    <a:pt x="187" y="57"/>
                  </a:lnTo>
                  <a:lnTo>
                    <a:pt x="180" y="44"/>
                  </a:lnTo>
                  <a:lnTo>
                    <a:pt x="177" y="30"/>
                  </a:lnTo>
                  <a:lnTo>
                    <a:pt x="176" y="12"/>
                  </a:lnTo>
                  <a:lnTo>
                    <a:pt x="169" y="13"/>
                  </a:lnTo>
                  <a:lnTo>
                    <a:pt x="162" y="15"/>
                  </a:lnTo>
                  <a:lnTo>
                    <a:pt x="155" y="15"/>
                  </a:lnTo>
                  <a:lnTo>
                    <a:pt x="148" y="15"/>
                  </a:lnTo>
                  <a:lnTo>
                    <a:pt x="140" y="14"/>
                  </a:lnTo>
                  <a:lnTo>
                    <a:pt x="132" y="11"/>
                  </a:lnTo>
                  <a:lnTo>
                    <a:pt x="124" y="6"/>
                  </a:lnTo>
                  <a:lnTo>
                    <a:pt x="115" y="0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407" name="Freeform 283"/>
            <p:cNvSpPr>
              <a:spLocks/>
            </p:cNvSpPr>
            <p:nvPr/>
          </p:nvSpPr>
          <p:spPr bwMode="auto">
            <a:xfrm>
              <a:off x="351" y="22"/>
              <a:ext cx="111" cy="138"/>
            </a:xfrm>
            <a:custGeom>
              <a:avLst/>
              <a:gdLst>
                <a:gd name="T0" fmla="*/ 2 w 222"/>
                <a:gd name="T1" fmla="*/ 2 h 274"/>
                <a:gd name="T2" fmla="*/ 2 w 222"/>
                <a:gd name="T3" fmla="*/ 2 h 274"/>
                <a:gd name="T4" fmla="*/ 1 w 222"/>
                <a:gd name="T5" fmla="*/ 2 h 274"/>
                <a:gd name="T6" fmla="*/ 1 w 222"/>
                <a:gd name="T7" fmla="*/ 2 h 274"/>
                <a:gd name="T8" fmla="*/ 1 w 222"/>
                <a:gd name="T9" fmla="*/ 2 h 274"/>
                <a:gd name="T10" fmla="*/ 1 w 222"/>
                <a:gd name="T11" fmla="*/ 3 h 274"/>
                <a:gd name="T12" fmla="*/ 1 w 222"/>
                <a:gd name="T13" fmla="*/ 3 h 274"/>
                <a:gd name="T14" fmla="*/ 1 w 222"/>
                <a:gd name="T15" fmla="*/ 3 h 274"/>
                <a:gd name="T16" fmla="*/ 1 w 222"/>
                <a:gd name="T17" fmla="*/ 3 h 274"/>
                <a:gd name="T18" fmla="*/ 1 w 222"/>
                <a:gd name="T19" fmla="*/ 3 h 274"/>
                <a:gd name="T20" fmla="*/ 1 w 222"/>
                <a:gd name="T21" fmla="*/ 3 h 274"/>
                <a:gd name="T22" fmla="*/ 0 w 222"/>
                <a:gd name="T23" fmla="*/ 3 h 274"/>
                <a:gd name="T24" fmla="*/ 1 w 222"/>
                <a:gd name="T25" fmla="*/ 3 h 274"/>
                <a:gd name="T26" fmla="*/ 1 w 222"/>
                <a:gd name="T27" fmla="*/ 2 h 274"/>
                <a:gd name="T28" fmla="*/ 1 w 222"/>
                <a:gd name="T29" fmla="*/ 2 h 274"/>
                <a:gd name="T30" fmla="*/ 1 w 222"/>
                <a:gd name="T31" fmla="*/ 2 h 274"/>
                <a:gd name="T32" fmla="*/ 1 w 222"/>
                <a:gd name="T33" fmla="*/ 2 h 274"/>
                <a:gd name="T34" fmla="*/ 1 w 222"/>
                <a:gd name="T35" fmla="*/ 2 h 274"/>
                <a:gd name="T36" fmla="*/ 1 w 222"/>
                <a:gd name="T37" fmla="*/ 1 h 274"/>
                <a:gd name="T38" fmla="*/ 1 w 222"/>
                <a:gd name="T39" fmla="*/ 1 h 274"/>
                <a:gd name="T40" fmla="*/ 1 w 222"/>
                <a:gd name="T41" fmla="*/ 1 h 274"/>
                <a:gd name="T42" fmla="*/ 1 w 222"/>
                <a:gd name="T43" fmla="*/ 1 h 274"/>
                <a:gd name="T44" fmla="*/ 1 w 222"/>
                <a:gd name="T45" fmla="*/ 1 h 274"/>
                <a:gd name="T46" fmla="*/ 1 w 222"/>
                <a:gd name="T47" fmla="*/ 1 h 274"/>
                <a:gd name="T48" fmla="*/ 2 w 222"/>
                <a:gd name="T49" fmla="*/ 1 h 274"/>
                <a:gd name="T50" fmla="*/ 2 w 222"/>
                <a:gd name="T51" fmla="*/ 1 h 274"/>
                <a:gd name="T52" fmla="*/ 2 w 222"/>
                <a:gd name="T53" fmla="*/ 1 h 274"/>
                <a:gd name="T54" fmla="*/ 2 w 222"/>
                <a:gd name="T55" fmla="*/ 1 h 274"/>
                <a:gd name="T56" fmla="*/ 2 w 222"/>
                <a:gd name="T57" fmla="*/ 1 h 274"/>
                <a:gd name="T58" fmla="*/ 2 w 222"/>
                <a:gd name="T59" fmla="*/ 1 h 274"/>
                <a:gd name="T60" fmla="*/ 2 w 222"/>
                <a:gd name="T61" fmla="*/ 1 h 274"/>
                <a:gd name="T62" fmla="*/ 2 w 222"/>
                <a:gd name="T63" fmla="*/ 1 h 274"/>
                <a:gd name="T64" fmla="*/ 2 w 222"/>
                <a:gd name="T65" fmla="*/ 1 h 274"/>
                <a:gd name="T66" fmla="*/ 2 w 222"/>
                <a:gd name="T67" fmla="*/ 1 h 274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222" h="274">
                  <a:moveTo>
                    <a:pt x="194" y="133"/>
                  </a:moveTo>
                  <a:lnTo>
                    <a:pt x="187" y="133"/>
                  </a:lnTo>
                  <a:lnTo>
                    <a:pt x="175" y="133"/>
                  </a:lnTo>
                  <a:lnTo>
                    <a:pt x="158" y="135"/>
                  </a:lnTo>
                  <a:lnTo>
                    <a:pt x="140" y="139"/>
                  </a:lnTo>
                  <a:lnTo>
                    <a:pt x="120" y="148"/>
                  </a:lnTo>
                  <a:lnTo>
                    <a:pt x="102" y="160"/>
                  </a:lnTo>
                  <a:lnTo>
                    <a:pt x="85" y="179"/>
                  </a:lnTo>
                  <a:lnTo>
                    <a:pt x="72" y="205"/>
                  </a:lnTo>
                  <a:lnTo>
                    <a:pt x="64" y="228"/>
                  </a:lnTo>
                  <a:lnTo>
                    <a:pt x="57" y="247"/>
                  </a:lnTo>
                  <a:lnTo>
                    <a:pt x="49" y="258"/>
                  </a:lnTo>
                  <a:lnTo>
                    <a:pt x="40" y="264"/>
                  </a:lnTo>
                  <a:lnTo>
                    <a:pt x="34" y="265"/>
                  </a:lnTo>
                  <a:lnTo>
                    <a:pt x="29" y="266"/>
                  </a:lnTo>
                  <a:lnTo>
                    <a:pt x="24" y="267"/>
                  </a:lnTo>
                  <a:lnTo>
                    <a:pt x="18" y="269"/>
                  </a:lnTo>
                  <a:lnTo>
                    <a:pt x="13" y="270"/>
                  </a:lnTo>
                  <a:lnTo>
                    <a:pt x="9" y="271"/>
                  </a:lnTo>
                  <a:lnTo>
                    <a:pt x="4" y="273"/>
                  </a:lnTo>
                  <a:lnTo>
                    <a:pt x="1" y="274"/>
                  </a:lnTo>
                  <a:lnTo>
                    <a:pt x="1" y="273"/>
                  </a:lnTo>
                  <a:lnTo>
                    <a:pt x="1" y="272"/>
                  </a:lnTo>
                  <a:lnTo>
                    <a:pt x="0" y="271"/>
                  </a:lnTo>
                  <a:lnTo>
                    <a:pt x="0" y="270"/>
                  </a:lnTo>
                  <a:lnTo>
                    <a:pt x="18" y="262"/>
                  </a:lnTo>
                  <a:lnTo>
                    <a:pt x="33" y="249"/>
                  </a:lnTo>
                  <a:lnTo>
                    <a:pt x="42" y="234"/>
                  </a:lnTo>
                  <a:lnTo>
                    <a:pt x="49" y="218"/>
                  </a:lnTo>
                  <a:lnTo>
                    <a:pt x="52" y="201"/>
                  </a:lnTo>
                  <a:lnTo>
                    <a:pt x="55" y="186"/>
                  </a:lnTo>
                  <a:lnTo>
                    <a:pt x="55" y="172"/>
                  </a:lnTo>
                  <a:lnTo>
                    <a:pt x="55" y="161"/>
                  </a:lnTo>
                  <a:lnTo>
                    <a:pt x="54" y="152"/>
                  </a:lnTo>
                  <a:lnTo>
                    <a:pt x="52" y="142"/>
                  </a:lnTo>
                  <a:lnTo>
                    <a:pt x="49" y="130"/>
                  </a:lnTo>
                  <a:lnTo>
                    <a:pt x="46" y="118"/>
                  </a:lnTo>
                  <a:lnTo>
                    <a:pt x="52" y="116"/>
                  </a:lnTo>
                  <a:lnTo>
                    <a:pt x="62" y="112"/>
                  </a:lnTo>
                  <a:lnTo>
                    <a:pt x="70" y="104"/>
                  </a:lnTo>
                  <a:lnTo>
                    <a:pt x="79" y="95"/>
                  </a:lnTo>
                  <a:lnTo>
                    <a:pt x="86" y="84"/>
                  </a:lnTo>
                  <a:lnTo>
                    <a:pt x="90" y="73"/>
                  </a:lnTo>
                  <a:lnTo>
                    <a:pt x="92" y="61"/>
                  </a:lnTo>
                  <a:lnTo>
                    <a:pt x="88" y="48"/>
                  </a:lnTo>
                  <a:lnTo>
                    <a:pt x="97" y="47"/>
                  </a:lnTo>
                  <a:lnTo>
                    <a:pt x="110" y="44"/>
                  </a:lnTo>
                  <a:lnTo>
                    <a:pt x="123" y="39"/>
                  </a:lnTo>
                  <a:lnTo>
                    <a:pt x="138" y="32"/>
                  </a:lnTo>
                  <a:lnTo>
                    <a:pt x="150" y="25"/>
                  </a:lnTo>
                  <a:lnTo>
                    <a:pt x="163" y="17"/>
                  </a:lnTo>
                  <a:lnTo>
                    <a:pt x="173" y="8"/>
                  </a:lnTo>
                  <a:lnTo>
                    <a:pt x="180" y="0"/>
                  </a:lnTo>
                  <a:lnTo>
                    <a:pt x="180" y="10"/>
                  </a:lnTo>
                  <a:lnTo>
                    <a:pt x="181" y="23"/>
                  </a:lnTo>
                  <a:lnTo>
                    <a:pt x="184" y="37"/>
                  </a:lnTo>
                  <a:lnTo>
                    <a:pt x="188" y="50"/>
                  </a:lnTo>
                  <a:lnTo>
                    <a:pt x="194" y="62"/>
                  </a:lnTo>
                  <a:lnTo>
                    <a:pt x="202" y="74"/>
                  </a:lnTo>
                  <a:lnTo>
                    <a:pt x="211" y="83"/>
                  </a:lnTo>
                  <a:lnTo>
                    <a:pt x="222" y="90"/>
                  </a:lnTo>
                  <a:lnTo>
                    <a:pt x="215" y="91"/>
                  </a:lnTo>
                  <a:lnTo>
                    <a:pt x="208" y="93"/>
                  </a:lnTo>
                  <a:lnTo>
                    <a:pt x="201" y="97"/>
                  </a:lnTo>
                  <a:lnTo>
                    <a:pt x="195" y="101"/>
                  </a:lnTo>
                  <a:lnTo>
                    <a:pt x="191" y="107"/>
                  </a:lnTo>
                  <a:lnTo>
                    <a:pt x="190" y="115"/>
                  </a:lnTo>
                  <a:lnTo>
                    <a:pt x="190" y="123"/>
                  </a:lnTo>
                  <a:lnTo>
                    <a:pt x="194" y="133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408" name="Freeform 284"/>
            <p:cNvSpPr>
              <a:spLocks/>
            </p:cNvSpPr>
            <p:nvPr/>
          </p:nvSpPr>
          <p:spPr bwMode="auto">
            <a:xfrm>
              <a:off x="315" y="25"/>
              <a:ext cx="66" cy="132"/>
            </a:xfrm>
            <a:custGeom>
              <a:avLst/>
              <a:gdLst>
                <a:gd name="T0" fmla="*/ 1 w 131"/>
                <a:gd name="T1" fmla="*/ 2 h 265"/>
                <a:gd name="T2" fmla="*/ 1 w 131"/>
                <a:gd name="T3" fmla="*/ 1 h 265"/>
                <a:gd name="T4" fmla="*/ 1 w 131"/>
                <a:gd name="T5" fmla="*/ 1 h 265"/>
                <a:gd name="T6" fmla="*/ 1 w 131"/>
                <a:gd name="T7" fmla="*/ 1 h 265"/>
                <a:gd name="T8" fmla="*/ 1 w 131"/>
                <a:gd name="T9" fmla="*/ 1 h 265"/>
                <a:gd name="T10" fmla="*/ 1 w 131"/>
                <a:gd name="T11" fmla="*/ 1 h 265"/>
                <a:gd name="T12" fmla="*/ 1 w 131"/>
                <a:gd name="T13" fmla="*/ 1 h 265"/>
                <a:gd name="T14" fmla="*/ 1 w 131"/>
                <a:gd name="T15" fmla="*/ 1 h 265"/>
                <a:gd name="T16" fmla="*/ 1 w 131"/>
                <a:gd name="T17" fmla="*/ 1 h 265"/>
                <a:gd name="T18" fmla="*/ 1 w 131"/>
                <a:gd name="T19" fmla="*/ 1 h 265"/>
                <a:gd name="T20" fmla="*/ 1 w 131"/>
                <a:gd name="T21" fmla="*/ 1 h 265"/>
                <a:gd name="T22" fmla="*/ 1 w 131"/>
                <a:gd name="T23" fmla="*/ 1 h 265"/>
                <a:gd name="T24" fmla="*/ 1 w 131"/>
                <a:gd name="T25" fmla="*/ 1 h 265"/>
                <a:gd name="T26" fmla="*/ 1 w 131"/>
                <a:gd name="T27" fmla="*/ 1 h 265"/>
                <a:gd name="T28" fmla="*/ 1 w 131"/>
                <a:gd name="T29" fmla="*/ 1 h 265"/>
                <a:gd name="T30" fmla="*/ 1 w 131"/>
                <a:gd name="T31" fmla="*/ 1 h 265"/>
                <a:gd name="T32" fmla="*/ 1 w 131"/>
                <a:gd name="T33" fmla="*/ 1 h 265"/>
                <a:gd name="T34" fmla="*/ 1 w 131"/>
                <a:gd name="T35" fmla="*/ 1 h 265"/>
                <a:gd name="T36" fmla="*/ 1 w 131"/>
                <a:gd name="T37" fmla="*/ 1 h 265"/>
                <a:gd name="T38" fmla="*/ 1 w 131"/>
                <a:gd name="T39" fmla="*/ 1 h 265"/>
                <a:gd name="T40" fmla="*/ 1 w 131"/>
                <a:gd name="T41" fmla="*/ 1 h 265"/>
                <a:gd name="T42" fmla="*/ 1 w 131"/>
                <a:gd name="T43" fmla="*/ 1 h 265"/>
                <a:gd name="T44" fmla="*/ 1 w 131"/>
                <a:gd name="T45" fmla="*/ 1 h 265"/>
                <a:gd name="T46" fmla="*/ 1 w 131"/>
                <a:gd name="T47" fmla="*/ 1 h 265"/>
                <a:gd name="T48" fmla="*/ 1 w 131"/>
                <a:gd name="T49" fmla="*/ 1 h 265"/>
                <a:gd name="T50" fmla="*/ 1 w 131"/>
                <a:gd name="T51" fmla="*/ 1 h 265"/>
                <a:gd name="T52" fmla="*/ 1 w 131"/>
                <a:gd name="T53" fmla="*/ 1 h 265"/>
                <a:gd name="T54" fmla="*/ 1 w 131"/>
                <a:gd name="T55" fmla="*/ 1 h 265"/>
                <a:gd name="T56" fmla="*/ 1 w 131"/>
                <a:gd name="T57" fmla="*/ 1 h 265"/>
                <a:gd name="T58" fmla="*/ 1 w 131"/>
                <a:gd name="T59" fmla="*/ 1 h 265"/>
                <a:gd name="T60" fmla="*/ 1 w 131"/>
                <a:gd name="T61" fmla="*/ 1 h 265"/>
                <a:gd name="T62" fmla="*/ 1 w 131"/>
                <a:gd name="T63" fmla="*/ 1 h 265"/>
                <a:gd name="T64" fmla="*/ 0 w 131"/>
                <a:gd name="T65" fmla="*/ 1 h 265"/>
                <a:gd name="T66" fmla="*/ 1 w 131"/>
                <a:gd name="T67" fmla="*/ 0 h 265"/>
                <a:gd name="T68" fmla="*/ 1 w 131"/>
                <a:gd name="T69" fmla="*/ 0 h 265"/>
                <a:gd name="T70" fmla="*/ 1 w 131"/>
                <a:gd name="T71" fmla="*/ 0 h 265"/>
                <a:gd name="T72" fmla="*/ 1 w 131"/>
                <a:gd name="T73" fmla="*/ 0 h 265"/>
                <a:gd name="T74" fmla="*/ 2 w 131"/>
                <a:gd name="T75" fmla="*/ 0 h 265"/>
                <a:gd name="T76" fmla="*/ 1 w 131"/>
                <a:gd name="T77" fmla="*/ 0 h 265"/>
                <a:gd name="T78" fmla="*/ 1 w 131"/>
                <a:gd name="T79" fmla="*/ 0 h 265"/>
                <a:gd name="T80" fmla="*/ 1 w 131"/>
                <a:gd name="T81" fmla="*/ 0 h 265"/>
                <a:gd name="T82" fmla="*/ 1 w 131"/>
                <a:gd name="T83" fmla="*/ 0 h 265"/>
                <a:gd name="T84" fmla="*/ 1 w 131"/>
                <a:gd name="T85" fmla="*/ 0 h 265"/>
                <a:gd name="T86" fmla="*/ 1 w 131"/>
                <a:gd name="T87" fmla="*/ 1 h 265"/>
                <a:gd name="T88" fmla="*/ 1 w 131"/>
                <a:gd name="T89" fmla="*/ 1 h 265"/>
                <a:gd name="T90" fmla="*/ 1 w 131"/>
                <a:gd name="T91" fmla="*/ 1 h 265"/>
                <a:gd name="T92" fmla="*/ 1 w 131"/>
                <a:gd name="T93" fmla="*/ 1 h 265"/>
                <a:gd name="T94" fmla="*/ 1 w 131"/>
                <a:gd name="T95" fmla="*/ 2 h 265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0" t="0" r="r" b="b"/>
              <a:pathLst>
                <a:path w="131" h="265">
                  <a:moveTo>
                    <a:pt x="73" y="265"/>
                  </a:moveTo>
                  <a:lnTo>
                    <a:pt x="70" y="261"/>
                  </a:lnTo>
                  <a:lnTo>
                    <a:pt x="67" y="257"/>
                  </a:lnTo>
                  <a:lnTo>
                    <a:pt x="61" y="253"/>
                  </a:lnTo>
                  <a:lnTo>
                    <a:pt x="53" y="253"/>
                  </a:lnTo>
                  <a:lnTo>
                    <a:pt x="48" y="253"/>
                  </a:lnTo>
                  <a:lnTo>
                    <a:pt x="45" y="252"/>
                  </a:lnTo>
                  <a:lnTo>
                    <a:pt x="41" y="250"/>
                  </a:lnTo>
                  <a:lnTo>
                    <a:pt x="39" y="247"/>
                  </a:lnTo>
                  <a:lnTo>
                    <a:pt x="43" y="243"/>
                  </a:lnTo>
                  <a:lnTo>
                    <a:pt x="47" y="237"/>
                  </a:lnTo>
                  <a:lnTo>
                    <a:pt x="51" y="234"/>
                  </a:lnTo>
                  <a:lnTo>
                    <a:pt x="54" y="231"/>
                  </a:lnTo>
                  <a:lnTo>
                    <a:pt x="63" y="231"/>
                  </a:lnTo>
                  <a:lnTo>
                    <a:pt x="70" y="230"/>
                  </a:lnTo>
                  <a:lnTo>
                    <a:pt x="75" y="227"/>
                  </a:lnTo>
                  <a:lnTo>
                    <a:pt x="79" y="222"/>
                  </a:lnTo>
                  <a:lnTo>
                    <a:pt x="81" y="220"/>
                  </a:lnTo>
                  <a:lnTo>
                    <a:pt x="81" y="216"/>
                  </a:lnTo>
                  <a:lnTo>
                    <a:pt x="82" y="214"/>
                  </a:lnTo>
                  <a:lnTo>
                    <a:pt x="82" y="212"/>
                  </a:lnTo>
                  <a:lnTo>
                    <a:pt x="81" y="209"/>
                  </a:lnTo>
                  <a:lnTo>
                    <a:pt x="79" y="206"/>
                  </a:lnTo>
                  <a:lnTo>
                    <a:pt x="78" y="204"/>
                  </a:lnTo>
                  <a:lnTo>
                    <a:pt x="77" y="201"/>
                  </a:lnTo>
                  <a:lnTo>
                    <a:pt x="71" y="198"/>
                  </a:lnTo>
                  <a:lnTo>
                    <a:pt x="64" y="197"/>
                  </a:lnTo>
                  <a:lnTo>
                    <a:pt x="58" y="198"/>
                  </a:lnTo>
                  <a:lnTo>
                    <a:pt x="52" y="200"/>
                  </a:lnTo>
                  <a:lnTo>
                    <a:pt x="48" y="205"/>
                  </a:lnTo>
                  <a:lnTo>
                    <a:pt x="47" y="208"/>
                  </a:lnTo>
                  <a:lnTo>
                    <a:pt x="47" y="212"/>
                  </a:lnTo>
                  <a:lnTo>
                    <a:pt x="48" y="215"/>
                  </a:lnTo>
                  <a:lnTo>
                    <a:pt x="44" y="220"/>
                  </a:lnTo>
                  <a:lnTo>
                    <a:pt x="38" y="224"/>
                  </a:lnTo>
                  <a:lnTo>
                    <a:pt x="33" y="228"/>
                  </a:lnTo>
                  <a:lnTo>
                    <a:pt x="31" y="230"/>
                  </a:lnTo>
                  <a:lnTo>
                    <a:pt x="30" y="228"/>
                  </a:lnTo>
                  <a:lnTo>
                    <a:pt x="28" y="227"/>
                  </a:lnTo>
                  <a:lnTo>
                    <a:pt x="25" y="224"/>
                  </a:lnTo>
                  <a:lnTo>
                    <a:pt x="23" y="223"/>
                  </a:lnTo>
                  <a:lnTo>
                    <a:pt x="25" y="219"/>
                  </a:lnTo>
                  <a:lnTo>
                    <a:pt x="28" y="213"/>
                  </a:lnTo>
                  <a:lnTo>
                    <a:pt x="29" y="208"/>
                  </a:lnTo>
                  <a:lnTo>
                    <a:pt x="30" y="204"/>
                  </a:lnTo>
                  <a:lnTo>
                    <a:pt x="34" y="200"/>
                  </a:lnTo>
                  <a:lnTo>
                    <a:pt x="38" y="197"/>
                  </a:lnTo>
                  <a:lnTo>
                    <a:pt x="41" y="192"/>
                  </a:lnTo>
                  <a:lnTo>
                    <a:pt x="43" y="187"/>
                  </a:lnTo>
                  <a:lnTo>
                    <a:pt x="43" y="185"/>
                  </a:lnTo>
                  <a:lnTo>
                    <a:pt x="43" y="184"/>
                  </a:lnTo>
                  <a:lnTo>
                    <a:pt x="43" y="182"/>
                  </a:lnTo>
                  <a:lnTo>
                    <a:pt x="43" y="181"/>
                  </a:lnTo>
                  <a:lnTo>
                    <a:pt x="40" y="176"/>
                  </a:lnTo>
                  <a:lnTo>
                    <a:pt x="38" y="173"/>
                  </a:lnTo>
                  <a:lnTo>
                    <a:pt x="33" y="170"/>
                  </a:lnTo>
                  <a:lnTo>
                    <a:pt x="26" y="168"/>
                  </a:lnTo>
                  <a:lnTo>
                    <a:pt x="24" y="168"/>
                  </a:lnTo>
                  <a:lnTo>
                    <a:pt x="21" y="168"/>
                  </a:lnTo>
                  <a:lnTo>
                    <a:pt x="17" y="169"/>
                  </a:lnTo>
                  <a:lnTo>
                    <a:pt x="15" y="170"/>
                  </a:lnTo>
                  <a:lnTo>
                    <a:pt x="13" y="171"/>
                  </a:lnTo>
                  <a:lnTo>
                    <a:pt x="10" y="173"/>
                  </a:lnTo>
                  <a:lnTo>
                    <a:pt x="8" y="175"/>
                  </a:lnTo>
                  <a:lnTo>
                    <a:pt x="7" y="176"/>
                  </a:lnTo>
                  <a:lnTo>
                    <a:pt x="0" y="152"/>
                  </a:lnTo>
                  <a:lnTo>
                    <a:pt x="2" y="125"/>
                  </a:lnTo>
                  <a:lnTo>
                    <a:pt x="11" y="100"/>
                  </a:lnTo>
                  <a:lnTo>
                    <a:pt x="28" y="75"/>
                  </a:lnTo>
                  <a:lnTo>
                    <a:pt x="47" y="53"/>
                  </a:lnTo>
                  <a:lnTo>
                    <a:pt x="69" y="33"/>
                  </a:lnTo>
                  <a:lnTo>
                    <a:pt x="92" y="18"/>
                  </a:lnTo>
                  <a:lnTo>
                    <a:pt x="112" y="8"/>
                  </a:lnTo>
                  <a:lnTo>
                    <a:pt x="117" y="4"/>
                  </a:lnTo>
                  <a:lnTo>
                    <a:pt x="125" y="1"/>
                  </a:lnTo>
                  <a:lnTo>
                    <a:pt x="131" y="0"/>
                  </a:lnTo>
                  <a:lnTo>
                    <a:pt x="128" y="4"/>
                  </a:lnTo>
                  <a:lnTo>
                    <a:pt x="120" y="16"/>
                  </a:lnTo>
                  <a:lnTo>
                    <a:pt x="113" y="31"/>
                  </a:lnTo>
                  <a:lnTo>
                    <a:pt x="107" y="46"/>
                  </a:lnTo>
                  <a:lnTo>
                    <a:pt x="106" y="62"/>
                  </a:lnTo>
                  <a:lnTo>
                    <a:pt x="107" y="72"/>
                  </a:lnTo>
                  <a:lnTo>
                    <a:pt x="111" y="84"/>
                  </a:lnTo>
                  <a:lnTo>
                    <a:pt x="114" y="98"/>
                  </a:lnTo>
                  <a:lnTo>
                    <a:pt x="119" y="113"/>
                  </a:lnTo>
                  <a:lnTo>
                    <a:pt x="122" y="125"/>
                  </a:lnTo>
                  <a:lnTo>
                    <a:pt x="125" y="137"/>
                  </a:lnTo>
                  <a:lnTo>
                    <a:pt x="127" y="147"/>
                  </a:lnTo>
                  <a:lnTo>
                    <a:pt x="128" y="156"/>
                  </a:lnTo>
                  <a:lnTo>
                    <a:pt x="128" y="167"/>
                  </a:lnTo>
                  <a:lnTo>
                    <a:pt x="128" y="181"/>
                  </a:lnTo>
                  <a:lnTo>
                    <a:pt x="125" y="196"/>
                  </a:lnTo>
                  <a:lnTo>
                    <a:pt x="122" y="213"/>
                  </a:lnTo>
                  <a:lnTo>
                    <a:pt x="115" y="229"/>
                  </a:lnTo>
                  <a:lnTo>
                    <a:pt x="106" y="244"/>
                  </a:lnTo>
                  <a:lnTo>
                    <a:pt x="91" y="257"/>
                  </a:lnTo>
                  <a:lnTo>
                    <a:pt x="73" y="265"/>
                  </a:lnTo>
                  <a:close/>
                </a:path>
              </a:pathLst>
            </a:custGeom>
            <a:solidFill>
              <a:srgbClr val="FF00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409" name="Freeform 285"/>
            <p:cNvSpPr>
              <a:spLocks/>
            </p:cNvSpPr>
            <p:nvPr/>
          </p:nvSpPr>
          <p:spPr bwMode="auto">
            <a:xfrm>
              <a:off x="212" y="89"/>
              <a:ext cx="320" cy="225"/>
            </a:xfrm>
            <a:custGeom>
              <a:avLst/>
              <a:gdLst>
                <a:gd name="T0" fmla="*/ 3 w 640"/>
                <a:gd name="T1" fmla="*/ 3 h 450"/>
                <a:gd name="T2" fmla="*/ 3 w 640"/>
                <a:gd name="T3" fmla="*/ 4 h 450"/>
                <a:gd name="T4" fmla="*/ 2 w 640"/>
                <a:gd name="T5" fmla="*/ 4 h 450"/>
                <a:gd name="T6" fmla="*/ 2 w 640"/>
                <a:gd name="T7" fmla="*/ 3 h 450"/>
                <a:gd name="T8" fmla="*/ 2 w 640"/>
                <a:gd name="T9" fmla="*/ 3 h 450"/>
                <a:gd name="T10" fmla="*/ 2 w 640"/>
                <a:gd name="T11" fmla="*/ 2 h 450"/>
                <a:gd name="T12" fmla="*/ 2 w 640"/>
                <a:gd name="T13" fmla="*/ 2 h 450"/>
                <a:gd name="T14" fmla="*/ 2 w 640"/>
                <a:gd name="T15" fmla="*/ 2 h 450"/>
                <a:gd name="T16" fmla="*/ 2 w 640"/>
                <a:gd name="T17" fmla="*/ 2 h 450"/>
                <a:gd name="T18" fmla="*/ 2 w 640"/>
                <a:gd name="T19" fmla="*/ 3 h 450"/>
                <a:gd name="T20" fmla="*/ 1 w 640"/>
                <a:gd name="T21" fmla="*/ 3 h 450"/>
                <a:gd name="T22" fmla="*/ 1 w 640"/>
                <a:gd name="T23" fmla="*/ 3 h 450"/>
                <a:gd name="T24" fmla="*/ 0 w 640"/>
                <a:gd name="T25" fmla="*/ 2 h 450"/>
                <a:gd name="T26" fmla="*/ 1 w 640"/>
                <a:gd name="T27" fmla="*/ 2 h 450"/>
                <a:gd name="T28" fmla="*/ 1 w 640"/>
                <a:gd name="T29" fmla="*/ 2 h 450"/>
                <a:gd name="T30" fmla="*/ 2 w 640"/>
                <a:gd name="T31" fmla="*/ 2 h 450"/>
                <a:gd name="T32" fmla="*/ 2 w 640"/>
                <a:gd name="T33" fmla="*/ 2 h 450"/>
                <a:gd name="T34" fmla="*/ 2 w 640"/>
                <a:gd name="T35" fmla="*/ 2 h 450"/>
                <a:gd name="T36" fmla="*/ 2 w 640"/>
                <a:gd name="T37" fmla="*/ 2 h 450"/>
                <a:gd name="T38" fmla="*/ 2 w 640"/>
                <a:gd name="T39" fmla="*/ 2 h 450"/>
                <a:gd name="T40" fmla="*/ 2 w 640"/>
                <a:gd name="T41" fmla="*/ 2 h 450"/>
                <a:gd name="T42" fmla="*/ 2 w 640"/>
                <a:gd name="T43" fmla="*/ 2 h 450"/>
                <a:gd name="T44" fmla="*/ 2 w 640"/>
                <a:gd name="T45" fmla="*/ 2 h 450"/>
                <a:gd name="T46" fmla="*/ 2 w 640"/>
                <a:gd name="T47" fmla="*/ 2 h 450"/>
                <a:gd name="T48" fmla="*/ 3 w 640"/>
                <a:gd name="T49" fmla="*/ 2 h 450"/>
                <a:gd name="T50" fmla="*/ 3 w 640"/>
                <a:gd name="T51" fmla="*/ 2 h 450"/>
                <a:gd name="T52" fmla="*/ 3 w 640"/>
                <a:gd name="T53" fmla="*/ 2 h 450"/>
                <a:gd name="T54" fmla="*/ 3 w 640"/>
                <a:gd name="T55" fmla="*/ 1 h 450"/>
                <a:gd name="T56" fmla="*/ 4 w 640"/>
                <a:gd name="T57" fmla="*/ 1 h 450"/>
                <a:gd name="T58" fmla="*/ 4 w 640"/>
                <a:gd name="T59" fmla="*/ 0 h 450"/>
                <a:gd name="T60" fmla="*/ 5 w 640"/>
                <a:gd name="T61" fmla="*/ 1 h 450"/>
                <a:gd name="T62" fmla="*/ 5 w 640"/>
                <a:gd name="T63" fmla="*/ 1 h 450"/>
                <a:gd name="T64" fmla="*/ 5 w 640"/>
                <a:gd name="T65" fmla="*/ 1 h 450"/>
                <a:gd name="T66" fmla="*/ 5 w 640"/>
                <a:gd name="T67" fmla="*/ 1 h 450"/>
                <a:gd name="T68" fmla="*/ 5 w 640"/>
                <a:gd name="T69" fmla="*/ 2 h 450"/>
                <a:gd name="T70" fmla="*/ 4 w 640"/>
                <a:gd name="T71" fmla="*/ 2 h 450"/>
                <a:gd name="T72" fmla="*/ 4 w 640"/>
                <a:gd name="T73" fmla="*/ 2 h 450"/>
                <a:gd name="T74" fmla="*/ 3 w 640"/>
                <a:gd name="T75" fmla="*/ 2 h 450"/>
                <a:gd name="T76" fmla="*/ 3 w 640"/>
                <a:gd name="T77" fmla="*/ 2 h 450"/>
                <a:gd name="T78" fmla="*/ 3 w 640"/>
                <a:gd name="T79" fmla="*/ 2 h 450"/>
                <a:gd name="T80" fmla="*/ 3 w 640"/>
                <a:gd name="T81" fmla="*/ 2 h 450"/>
                <a:gd name="T82" fmla="*/ 3 w 640"/>
                <a:gd name="T83" fmla="*/ 2 h 450"/>
                <a:gd name="T84" fmla="*/ 3 w 640"/>
                <a:gd name="T85" fmla="*/ 2 h 450"/>
                <a:gd name="T86" fmla="*/ 3 w 640"/>
                <a:gd name="T87" fmla="*/ 2 h 450"/>
                <a:gd name="T88" fmla="*/ 4 w 640"/>
                <a:gd name="T89" fmla="*/ 2 h 450"/>
                <a:gd name="T90" fmla="*/ 4 w 640"/>
                <a:gd name="T91" fmla="*/ 2 h 450"/>
                <a:gd name="T92" fmla="*/ 4 w 640"/>
                <a:gd name="T93" fmla="*/ 3 h 450"/>
                <a:gd name="T94" fmla="*/ 4 w 640"/>
                <a:gd name="T95" fmla="*/ 3 h 450"/>
                <a:gd name="T96" fmla="*/ 3 w 640"/>
                <a:gd name="T97" fmla="*/ 3 h 450"/>
                <a:gd name="T98" fmla="*/ 3 w 640"/>
                <a:gd name="T99" fmla="*/ 3 h 450"/>
                <a:gd name="T100" fmla="*/ 3 w 640"/>
                <a:gd name="T101" fmla="*/ 2 h 450"/>
                <a:gd name="T102" fmla="*/ 3 w 640"/>
                <a:gd name="T103" fmla="*/ 2 h 450"/>
                <a:gd name="T104" fmla="*/ 2 w 640"/>
                <a:gd name="T105" fmla="*/ 2 h 450"/>
                <a:gd name="T106" fmla="*/ 2 w 640"/>
                <a:gd name="T107" fmla="*/ 2 h 450"/>
                <a:gd name="T108" fmla="*/ 2 w 640"/>
                <a:gd name="T109" fmla="*/ 2 h 450"/>
                <a:gd name="T110" fmla="*/ 3 w 640"/>
                <a:gd name="T111" fmla="*/ 2 h 450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640" h="450">
                  <a:moveTo>
                    <a:pt x="305" y="266"/>
                  </a:moveTo>
                  <a:lnTo>
                    <a:pt x="312" y="298"/>
                  </a:lnTo>
                  <a:lnTo>
                    <a:pt x="312" y="330"/>
                  </a:lnTo>
                  <a:lnTo>
                    <a:pt x="306" y="360"/>
                  </a:lnTo>
                  <a:lnTo>
                    <a:pt x="296" y="383"/>
                  </a:lnTo>
                  <a:lnTo>
                    <a:pt x="284" y="401"/>
                  </a:lnTo>
                  <a:lnTo>
                    <a:pt x="275" y="417"/>
                  </a:lnTo>
                  <a:lnTo>
                    <a:pt x="268" y="432"/>
                  </a:lnTo>
                  <a:lnTo>
                    <a:pt x="262" y="450"/>
                  </a:lnTo>
                  <a:lnTo>
                    <a:pt x="261" y="445"/>
                  </a:lnTo>
                  <a:lnTo>
                    <a:pt x="258" y="435"/>
                  </a:lnTo>
                  <a:lnTo>
                    <a:pt x="253" y="425"/>
                  </a:lnTo>
                  <a:lnTo>
                    <a:pt x="247" y="415"/>
                  </a:lnTo>
                  <a:lnTo>
                    <a:pt x="240" y="403"/>
                  </a:lnTo>
                  <a:lnTo>
                    <a:pt x="232" y="393"/>
                  </a:lnTo>
                  <a:lnTo>
                    <a:pt x="224" y="382"/>
                  </a:lnTo>
                  <a:lnTo>
                    <a:pt x="216" y="375"/>
                  </a:lnTo>
                  <a:lnTo>
                    <a:pt x="207" y="368"/>
                  </a:lnTo>
                  <a:lnTo>
                    <a:pt x="200" y="360"/>
                  </a:lnTo>
                  <a:lnTo>
                    <a:pt x="194" y="352"/>
                  </a:lnTo>
                  <a:lnTo>
                    <a:pt x="190" y="344"/>
                  </a:lnTo>
                  <a:lnTo>
                    <a:pt x="181" y="319"/>
                  </a:lnTo>
                  <a:lnTo>
                    <a:pt x="178" y="295"/>
                  </a:lnTo>
                  <a:lnTo>
                    <a:pt x="179" y="273"/>
                  </a:lnTo>
                  <a:lnTo>
                    <a:pt x="182" y="257"/>
                  </a:lnTo>
                  <a:lnTo>
                    <a:pt x="185" y="249"/>
                  </a:lnTo>
                  <a:lnTo>
                    <a:pt x="190" y="239"/>
                  </a:lnTo>
                  <a:lnTo>
                    <a:pt x="194" y="230"/>
                  </a:lnTo>
                  <a:lnTo>
                    <a:pt x="201" y="222"/>
                  </a:lnTo>
                  <a:lnTo>
                    <a:pt x="208" y="213"/>
                  </a:lnTo>
                  <a:lnTo>
                    <a:pt x="215" y="202"/>
                  </a:lnTo>
                  <a:lnTo>
                    <a:pt x="221" y="192"/>
                  </a:lnTo>
                  <a:lnTo>
                    <a:pt x="227" y="182"/>
                  </a:lnTo>
                  <a:lnTo>
                    <a:pt x="229" y="175"/>
                  </a:lnTo>
                  <a:lnTo>
                    <a:pt x="230" y="167"/>
                  </a:lnTo>
                  <a:lnTo>
                    <a:pt x="229" y="161"/>
                  </a:lnTo>
                  <a:lnTo>
                    <a:pt x="227" y="160"/>
                  </a:lnTo>
                  <a:lnTo>
                    <a:pt x="221" y="163"/>
                  </a:lnTo>
                  <a:lnTo>
                    <a:pt x="217" y="169"/>
                  </a:lnTo>
                  <a:lnTo>
                    <a:pt x="215" y="176"/>
                  </a:lnTo>
                  <a:lnTo>
                    <a:pt x="213" y="182"/>
                  </a:lnTo>
                  <a:lnTo>
                    <a:pt x="211" y="191"/>
                  </a:lnTo>
                  <a:lnTo>
                    <a:pt x="207" y="200"/>
                  </a:lnTo>
                  <a:lnTo>
                    <a:pt x="202" y="208"/>
                  </a:lnTo>
                  <a:lnTo>
                    <a:pt x="198" y="216"/>
                  </a:lnTo>
                  <a:lnTo>
                    <a:pt x="188" y="231"/>
                  </a:lnTo>
                  <a:lnTo>
                    <a:pt x="175" y="244"/>
                  </a:lnTo>
                  <a:lnTo>
                    <a:pt x="161" y="255"/>
                  </a:lnTo>
                  <a:lnTo>
                    <a:pt x="147" y="264"/>
                  </a:lnTo>
                  <a:lnTo>
                    <a:pt x="132" y="269"/>
                  </a:lnTo>
                  <a:lnTo>
                    <a:pt x="117" y="274"/>
                  </a:lnTo>
                  <a:lnTo>
                    <a:pt x="103" y="276"/>
                  </a:lnTo>
                  <a:lnTo>
                    <a:pt x="90" y="276"/>
                  </a:lnTo>
                  <a:lnTo>
                    <a:pt x="85" y="275"/>
                  </a:lnTo>
                  <a:lnTo>
                    <a:pt x="80" y="274"/>
                  </a:lnTo>
                  <a:lnTo>
                    <a:pt x="76" y="274"/>
                  </a:lnTo>
                  <a:lnTo>
                    <a:pt x="72" y="273"/>
                  </a:lnTo>
                  <a:lnTo>
                    <a:pt x="64" y="269"/>
                  </a:lnTo>
                  <a:lnTo>
                    <a:pt x="56" y="266"/>
                  </a:lnTo>
                  <a:lnTo>
                    <a:pt x="48" y="262"/>
                  </a:lnTo>
                  <a:lnTo>
                    <a:pt x="40" y="258"/>
                  </a:lnTo>
                  <a:lnTo>
                    <a:pt x="32" y="254"/>
                  </a:lnTo>
                  <a:lnTo>
                    <a:pt x="22" y="250"/>
                  </a:lnTo>
                  <a:lnTo>
                    <a:pt x="11" y="245"/>
                  </a:lnTo>
                  <a:lnTo>
                    <a:pt x="0" y="241"/>
                  </a:lnTo>
                  <a:lnTo>
                    <a:pt x="7" y="238"/>
                  </a:lnTo>
                  <a:lnTo>
                    <a:pt x="14" y="236"/>
                  </a:lnTo>
                  <a:lnTo>
                    <a:pt x="23" y="234"/>
                  </a:lnTo>
                  <a:lnTo>
                    <a:pt x="32" y="230"/>
                  </a:lnTo>
                  <a:lnTo>
                    <a:pt x="40" y="226"/>
                  </a:lnTo>
                  <a:lnTo>
                    <a:pt x="48" y="221"/>
                  </a:lnTo>
                  <a:lnTo>
                    <a:pt x="55" y="214"/>
                  </a:lnTo>
                  <a:lnTo>
                    <a:pt x="60" y="207"/>
                  </a:lnTo>
                  <a:lnTo>
                    <a:pt x="67" y="196"/>
                  </a:lnTo>
                  <a:lnTo>
                    <a:pt x="75" y="183"/>
                  </a:lnTo>
                  <a:lnTo>
                    <a:pt x="86" y="170"/>
                  </a:lnTo>
                  <a:lnTo>
                    <a:pt x="99" y="157"/>
                  </a:lnTo>
                  <a:lnTo>
                    <a:pt x="113" y="148"/>
                  </a:lnTo>
                  <a:lnTo>
                    <a:pt x="128" y="141"/>
                  </a:lnTo>
                  <a:lnTo>
                    <a:pt x="145" y="138"/>
                  </a:lnTo>
                  <a:lnTo>
                    <a:pt x="161" y="140"/>
                  </a:lnTo>
                  <a:lnTo>
                    <a:pt x="168" y="144"/>
                  </a:lnTo>
                  <a:lnTo>
                    <a:pt x="176" y="144"/>
                  </a:lnTo>
                  <a:lnTo>
                    <a:pt x="183" y="143"/>
                  </a:lnTo>
                  <a:lnTo>
                    <a:pt x="188" y="139"/>
                  </a:lnTo>
                  <a:lnTo>
                    <a:pt x="191" y="137"/>
                  </a:lnTo>
                  <a:lnTo>
                    <a:pt x="194" y="137"/>
                  </a:lnTo>
                  <a:lnTo>
                    <a:pt x="198" y="137"/>
                  </a:lnTo>
                  <a:lnTo>
                    <a:pt x="201" y="138"/>
                  </a:lnTo>
                  <a:lnTo>
                    <a:pt x="196" y="143"/>
                  </a:lnTo>
                  <a:lnTo>
                    <a:pt x="191" y="149"/>
                  </a:lnTo>
                  <a:lnTo>
                    <a:pt x="186" y="156"/>
                  </a:lnTo>
                  <a:lnTo>
                    <a:pt x="185" y="163"/>
                  </a:lnTo>
                  <a:lnTo>
                    <a:pt x="185" y="164"/>
                  </a:lnTo>
                  <a:lnTo>
                    <a:pt x="186" y="167"/>
                  </a:lnTo>
                  <a:lnTo>
                    <a:pt x="186" y="168"/>
                  </a:lnTo>
                  <a:lnTo>
                    <a:pt x="188" y="169"/>
                  </a:lnTo>
                  <a:lnTo>
                    <a:pt x="189" y="170"/>
                  </a:lnTo>
                  <a:lnTo>
                    <a:pt x="191" y="171"/>
                  </a:lnTo>
                  <a:lnTo>
                    <a:pt x="192" y="171"/>
                  </a:lnTo>
                  <a:lnTo>
                    <a:pt x="193" y="172"/>
                  </a:lnTo>
                  <a:lnTo>
                    <a:pt x="199" y="174"/>
                  </a:lnTo>
                  <a:lnTo>
                    <a:pt x="206" y="172"/>
                  </a:lnTo>
                  <a:lnTo>
                    <a:pt x="211" y="170"/>
                  </a:lnTo>
                  <a:lnTo>
                    <a:pt x="215" y="167"/>
                  </a:lnTo>
                  <a:lnTo>
                    <a:pt x="217" y="160"/>
                  </a:lnTo>
                  <a:lnTo>
                    <a:pt x="219" y="153"/>
                  </a:lnTo>
                  <a:lnTo>
                    <a:pt x="216" y="147"/>
                  </a:lnTo>
                  <a:lnTo>
                    <a:pt x="214" y="141"/>
                  </a:lnTo>
                  <a:lnTo>
                    <a:pt x="212" y="138"/>
                  </a:lnTo>
                  <a:lnTo>
                    <a:pt x="212" y="136"/>
                  </a:lnTo>
                  <a:lnTo>
                    <a:pt x="214" y="134"/>
                  </a:lnTo>
                  <a:lnTo>
                    <a:pt x="216" y="133"/>
                  </a:lnTo>
                  <a:lnTo>
                    <a:pt x="217" y="134"/>
                  </a:lnTo>
                  <a:lnTo>
                    <a:pt x="219" y="137"/>
                  </a:lnTo>
                  <a:lnTo>
                    <a:pt x="220" y="140"/>
                  </a:lnTo>
                  <a:lnTo>
                    <a:pt x="221" y="145"/>
                  </a:lnTo>
                  <a:lnTo>
                    <a:pt x="222" y="149"/>
                  </a:lnTo>
                  <a:lnTo>
                    <a:pt x="227" y="154"/>
                  </a:lnTo>
                  <a:lnTo>
                    <a:pt x="232" y="154"/>
                  </a:lnTo>
                  <a:lnTo>
                    <a:pt x="242" y="149"/>
                  </a:lnTo>
                  <a:lnTo>
                    <a:pt x="245" y="153"/>
                  </a:lnTo>
                  <a:lnTo>
                    <a:pt x="250" y="155"/>
                  </a:lnTo>
                  <a:lnTo>
                    <a:pt x="255" y="157"/>
                  </a:lnTo>
                  <a:lnTo>
                    <a:pt x="261" y="157"/>
                  </a:lnTo>
                  <a:lnTo>
                    <a:pt x="266" y="156"/>
                  </a:lnTo>
                  <a:lnTo>
                    <a:pt x="272" y="154"/>
                  </a:lnTo>
                  <a:lnTo>
                    <a:pt x="276" y="148"/>
                  </a:lnTo>
                  <a:lnTo>
                    <a:pt x="280" y="141"/>
                  </a:lnTo>
                  <a:lnTo>
                    <a:pt x="283" y="140"/>
                  </a:lnTo>
                  <a:lnTo>
                    <a:pt x="288" y="138"/>
                  </a:lnTo>
                  <a:lnTo>
                    <a:pt x="292" y="137"/>
                  </a:lnTo>
                  <a:lnTo>
                    <a:pt x="297" y="136"/>
                  </a:lnTo>
                  <a:lnTo>
                    <a:pt x="303" y="134"/>
                  </a:lnTo>
                  <a:lnTo>
                    <a:pt x="308" y="133"/>
                  </a:lnTo>
                  <a:lnTo>
                    <a:pt x="313" y="132"/>
                  </a:lnTo>
                  <a:lnTo>
                    <a:pt x="319" y="131"/>
                  </a:lnTo>
                  <a:lnTo>
                    <a:pt x="328" y="125"/>
                  </a:lnTo>
                  <a:lnTo>
                    <a:pt x="336" y="114"/>
                  </a:lnTo>
                  <a:lnTo>
                    <a:pt x="343" y="95"/>
                  </a:lnTo>
                  <a:lnTo>
                    <a:pt x="351" y="72"/>
                  </a:lnTo>
                  <a:lnTo>
                    <a:pt x="364" y="46"/>
                  </a:lnTo>
                  <a:lnTo>
                    <a:pt x="381" y="27"/>
                  </a:lnTo>
                  <a:lnTo>
                    <a:pt x="399" y="15"/>
                  </a:lnTo>
                  <a:lnTo>
                    <a:pt x="419" y="6"/>
                  </a:lnTo>
                  <a:lnTo>
                    <a:pt x="437" y="2"/>
                  </a:lnTo>
                  <a:lnTo>
                    <a:pt x="454" y="0"/>
                  </a:lnTo>
                  <a:lnTo>
                    <a:pt x="466" y="0"/>
                  </a:lnTo>
                  <a:lnTo>
                    <a:pt x="473" y="0"/>
                  </a:lnTo>
                  <a:lnTo>
                    <a:pt x="479" y="0"/>
                  </a:lnTo>
                  <a:lnTo>
                    <a:pt x="486" y="1"/>
                  </a:lnTo>
                  <a:lnTo>
                    <a:pt x="495" y="2"/>
                  </a:lnTo>
                  <a:lnTo>
                    <a:pt x="505" y="3"/>
                  </a:lnTo>
                  <a:lnTo>
                    <a:pt x="517" y="6"/>
                  </a:lnTo>
                  <a:lnTo>
                    <a:pt x="527" y="9"/>
                  </a:lnTo>
                  <a:lnTo>
                    <a:pt x="539" y="13"/>
                  </a:lnTo>
                  <a:lnTo>
                    <a:pt x="548" y="18"/>
                  </a:lnTo>
                  <a:lnTo>
                    <a:pt x="557" y="23"/>
                  </a:lnTo>
                  <a:lnTo>
                    <a:pt x="568" y="26"/>
                  </a:lnTo>
                  <a:lnTo>
                    <a:pt x="579" y="28"/>
                  </a:lnTo>
                  <a:lnTo>
                    <a:pt x="589" y="31"/>
                  </a:lnTo>
                  <a:lnTo>
                    <a:pt x="601" y="32"/>
                  </a:lnTo>
                  <a:lnTo>
                    <a:pt x="611" y="32"/>
                  </a:lnTo>
                  <a:lnTo>
                    <a:pt x="621" y="32"/>
                  </a:lnTo>
                  <a:lnTo>
                    <a:pt x="630" y="31"/>
                  </a:lnTo>
                  <a:lnTo>
                    <a:pt x="640" y="31"/>
                  </a:lnTo>
                  <a:lnTo>
                    <a:pt x="640" y="34"/>
                  </a:lnTo>
                  <a:lnTo>
                    <a:pt x="636" y="39"/>
                  </a:lnTo>
                  <a:lnTo>
                    <a:pt x="631" y="43"/>
                  </a:lnTo>
                  <a:lnTo>
                    <a:pt x="622" y="56"/>
                  </a:lnTo>
                  <a:lnTo>
                    <a:pt x="610" y="72"/>
                  </a:lnTo>
                  <a:lnTo>
                    <a:pt x="596" y="91"/>
                  </a:lnTo>
                  <a:lnTo>
                    <a:pt x="583" y="108"/>
                  </a:lnTo>
                  <a:lnTo>
                    <a:pt x="568" y="125"/>
                  </a:lnTo>
                  <a:lnTo>
                    <a:pt x="553" y="140"/>
                  </a:lnTo>
                  <a:lnTo>
                    <a:pt x="538" y="152"/>
                  </a:lnTo>
                  <a:lnTo>
                    <a:pt x="524" y="157"/>
                  </a:lnTo>
                  <a:lnTo>
                    <a:pt x="515" y="160"/>
                  </a:lnTo>
                  <a:lnTo>
                    <a:pt x="504" y="164"/>
                  </a:lnTo>
                  <a:lnTo>
                    <a:pt x="492" y="168"/>
                  </a:lnTo>
                  <a:lnTo>
                    <a:pt x="478" y="172"/>
                  </a:lnTo>
                  <a:lnTo>
                    <a:pt x="463" y="177"/>
                  </a:lnTo>
                  <a:lnTo>
                    <a:pt x="449" y="181"/>
                  </a:lnTo>
                  <a:lnTo>
                    <a:pt x="436" y="183"/>
                  </a:lnTo>
                  <a:lnTo>
                    <a:pt x="425" y="184"/>
                  </a:lnTo>
                  <a:lnTo>
                    <a:pt x="414" y="183"/>
                  </a:lnTo>
                  <a:lnTo>
                    <a:pt x="402" y="181"/>
                  </a:lnTo>
                  <a:lnTo>
                    <a:pt x="388" y="177"/>
                  </a:lnTo>
                  <a:lnTo>
                    <a:pt x="375" y="172"/>
                  </a:lnTo>
                  <a:lnTo>
                    <a:pt x="364" y="169"/>
                  </a:lnTo>
                  <a:lnTo>
                    <a:pt x="353" y="164"/>
                  </a:lnTo>
                  <a:lnTo>
                    <a:pt x="345" y="161"/>
                  </a:lnTo>
                  <a:lnTo>
                    <a:pt x="341" y="159"/>
                  </a:lnTo>
                  <a:lnTo>
                    <a:pt x="336" y="155"/>
                  </a:lnTo>
                  <a:lnTo>
                    <a:pt x="331" y="152"/>
                  </a:lnTo>
                  <a:lnTo>
                    <a:pt x="326" y="148"/>
                  </a:lnTo>
                  <a:lnTo>
                    <a:pt x="321" y="145"/>
                  </a:lnTo>
                  <a:lnTo>
                    <a:pt x="318" y="144"/>
                  </a:lnTo>
                  <a:lnTo>
                    <a:pt x="313" y="144"/>
                  </a:lnTo>
                  <a:lnTo>
                    <a:pt x="308" y="145"/>
                  </a:lnTo>
                  <a:lnTo>
                    <a:pt x="303" y="145"/>
                  </a:lnTo>
                  <a:lnTo>
                    <a:pt x="296" y="147"/>
                  </a:lnTo>
                  <a:lnTo>
                    <a:pt x="291" y="148"/>
                  </a:lnTo>
                  <a:lnTo>
                    <a:pt x="287" y="149"/>
                  </a:lnTo>
                  <a:lnTo>
                    <a:pt x="283" y="152"/>
                  </a:lnTo>
                  <a:lnTo>
                    <a:pt x="280" y="155"/>
                  </a:lnTo>
                  <a:lnTo>
                    <a:pt x="279" y="157"/>
                  </a:lnTo>
                  <a:lnTo>
                    <a:pt x="280" y="160"/>
                  </a:lnTo>
                  <a:lnTo>
                    <a:pt x="283" y="162"/>
                  </a:lnTo>
                  <a:lnTo>
                    <a:pt x="285" y="163"/>
                  </a:lnTo>
                  <a:lnTo>
                    <a:pt x="290" y="163"/>
                  </a:lnTo>
                  <a:lnTo>
                    <a:pt x="295" y="163"/>
                  </a:lnTo>
                  <a:lnTo>
                    <a:pt x="300" y="163"/>
                  </a:lnTo>
                  <a:lnTo>
                    <a:pt x="307" y="162"/>
                  </a:lnTo>
                  <a:lnTo>
                    <a:pt x="313" y="162"/>
                  </a:lnTo>
                  <a:lnTo>
                    <a:pt x="320" y="161"/>
                  </a:lnTo>
                  <a:lnTo>
                    <a:pt x="327" y="160"/>
                  </a:lnTo>
                  <a:lnTo>
                    <a:pt x="333" y="159"/>
                  </a:lnTo>
                  <a:lnTo>
                    <a:pt x="340" y="159"/>
                  </a:lnTo>
                  <a:lnTo>
                    <a:pt x="346" y="160"/>
                  </a:lnTo>
                  <a:lnTo>
                    <a:pt x="355" y="161"/>
                  </a:lnTo>
                  <a:lnTo>
                    <a:pt x="365" y="163"/>
                  </a:lnTo>
                  <a:lnTo>
                    <a:pt x="376" y="168"/>
                  </a:lnTo>
                  <a:lnTo>
                    <a:pt x="391" y="174"/>
                  </a:lnTo>
                  <a:lnTo>
                    <a:pt x="409" y="182"/>
                  </a:lnTo>
                  <a:lnTo>
                    <a:pt x="422" y="190"/>
                  </a:lnTo>
                  <a:lnTo>
                    <a:pt x="435" y="201"/>
                  </a:lnTo>
                  <a:lnTo>
                    <a:pt x="445" y="215"/>
                  </a:lnTo>
                  <a:lnTo>
                    <a:pt x="456" y="230"/>
                  </a:lnTo>
                  <a:lnTo>
                    <a:pt x="464" y="247"/>
                  </a:lnTo>
                  <a:lnTo>
                    <a:pt x="471" y="266"/>
                  </a:lnTo>
                  <a:lnTo>
                    <a:pt x="475" y="284"/>
                  </a:lnTo>
                  <a:lnTo>
                    <a:pt x="479" y="303"/>
                  </a:lnTo>
                  <a:lnTo>
                    <a:pt x="480" y="315"/>
                  </a:lnTo>
                  <a:lnTo>
                    <a:pt x="481" y="328"/>
                  </a:lnTo>
                  <a:lnTo>
                    <a:pt x="481" y="340"/>
                  </a:lnTo>
                  <a:lnTo>
                    <a:pt x="480" y="351"/>
                  </a:lnTo>
                  <a:lnTo>
                    <a:pt x="472" y="342"/>
                  </a:lnTo>
                  <a:lnTo>
                    <a:pt x="462" y="335"/>
                  </a:lnTo>
                  <a:lnTo>
                    <a:pt x="448" y="327"/>
                  </a:lnTo>
                  <a:lnTo>
                    <a:pt x="433" y="321"/>
                  </a:lnTo>
                  <a:lnTo>
                    <a:pt x="417" y="317"/>
                  </a:lnTo>
                  <a:lnTo>
                    <a:pt x="401" y="312"/>
                  </a:lnTo>
                  <a:lnTo>
                    <a:pt x="386" y="309"/>
                  </a:lnTo>
                  <a:lnTo>
                    <a:pt x="373" y="306"/>
                  </a:lnTo>
                  <a:lnTo>
                    <a:pt x="365" y="305"/>
                  </a:lnTo>
                  <a:lnTo>
                    <a:pt x="355" y="303"/>
                  </a:lnTo>
                  <a:lnTo>
                    <a:pt x="345" y="300"/>
                  </a:lnTo>
                  <a:lnTo>
                    <a:pt x="335" y="297"/>
                  </a:lnTo>
                  <a:lnTo>
                    <a:pt x="326" y="291"/>
                  </a:lnTo>
                  <a:lnTo>
                    <a:pt x="317" y="284"/>
                  </a:lnTo>
                  <a:lnTo>
                    <a:pt x="310" y="275"/>
                  </a:lnTo>
                  <a:lnTo>
                    <a:pt x="304" y="264"/>
                  </a:lnTo>
                  <a:lnTo>
                    <a:pt x="297" y="246"/>
                  </a:lnTo>
                  <a:lnTo>
                    <a:pt x="289" y="234"/>
                  </a:lnTo>
                  <a:lnTo>
                    <a:pt x="284" y="219"/>
                  </a:lnTo>
                  <a:lnTo>
                    <a:pt x="284" y="198"/>
                  </a:lnTo>
                  <a:lnTo>
                    <a:pt x="284" y="192"/>
                  </a:lnTo>
                  <a:lnTo>
                    <a:pt x="281" y="186"/>
                  </a:lnTo>
                  <a:lnTo>
                    <a:pt x="277" y="181"/>
                  </a:lnTo>
                  <a:lnTo>
                    <a:pt x="272" y="176"/>
                  </a:lnTo>
                  <a:lnTo>
                    <a:pt x="266" y="171"/>
                  </a:lnTo>
                  <a:lnTo>
                    <a:pt x="260" y="168"/>
                  </a:lnTo>
                  <a:lnTo>
                    <a:pt x="255" y="164"/>
                  </a:lnTo>
                  <a:lnTo>
                    <a:pt x="251" y="162"/>
                  </a:lnTo>
                  <a:lnTo>
                    <a:pt x="245" y="160"/>
                  </a:lnTo>
                  <a:lnTo>
                    <a:pt x="240" y="159"/>
                  </a:lnTo>
                  <a:lnTo>
                    <a:pt x="237" y="159"/>
                  </a:lnTo>
                  <a:lnTo>
                    <a:pt x="236" y="162"/>
                  </a:lnTo>
                  <a:lnTo>
                    <a:pt x="237" y="167"/>
                  </a:lnTo>
                  <a:lnTo>
                    <a:pt x="237" y="171"/>
                  </a:lnTo>
                  <a:lnTo>
                    <a:pt x="238" y="177"/>
                  </a:lnTo>
                  <a:lnTo>
                    <a:pt x="240" y="182"/>
                  </a:lnTo>
                  <a:lnTo>
                    <a:pt x="244" y="185"/>
                  </a:lnTo>
                  <a:lnTo>
                    <a:pt x="251" y="191"/>
                  </a:lnTo>
                  <a:lnTo>
                    <a:pt x="259" y="199"/>
                  </a:lnTo>
                  <a:lnTo>
                    <a:pt x="269" y="208"/>
                  </a:lnTo>
                  <a:lnTo>
                    <a:pt x="280" y="220"/>
                  </a:lnTo>
                  <a:lnTo>
                    <a:pt x="290" y="234"/>
                  </a:lnTo>
                  <a:lnTo>
                    <a:pt x="298" y="249"/>
                  </a:lnTo>
                  <a:lnTo>
                    <a:pt x="305" y="266"/>
                  </a:lnTo>
                  <a:close/>
                </a:path>
              </a:pathLst>
            </a:custGeom>
            <a:solidFill>
              <a:srgbClr val="FF00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410" name="Freeform 286"/>
            <p:cNvSpPr>
              <a:spLocks/>
            </p:cNvSpPr>
            <p:nvPr/>
          </p:nvSpPr>
          <p:spPr bwMode="auto">
            <a:xfrm>
              <a:off x="217" y="55"/>
              <a:ext cx="96" cy="98"/>
            </a:xfrm>
            <a:custGeom>
              <a:avLst/>
              <a:gdLst>
                <a:gd name="T0" fmla="*/ 2 w 192"/>
                <a:gd name="T1" fmla="*/ 2 h 196"/>
                <a:gd name="T2" fmla="*/ 2 w 192"/>
                <a:gd name="T3" fmla="*/ 2 h 196"/>
                <a:gd name="T4" fmla="*/ 2 w 192"/>
                <a:gd name="T5" fmla="*/ 2 h 196"/>
                <a:gd name="T6" fmla="*/ 2 w 192"/>
                <a:gd name="T7" fmla="*/ 2 h 196"/>
                <a:gd name="T8" fmla="*/ 2 w 192"/>
                <a:gd name="T9" fmla="*/ 2 h 196"/>
                <a:gd name="T10" fmla="*/ 2 w 192"/>
                <a:gd name="T11" fmla="*/ 2 h 196"/>
                <a:gd name="T12" fmla="*/ 2 w 192"/>
                <a:gd name="T13" fmla="*/ 2 h 196"/>
                <a:gd name="T14" fmla="*/ 2 w 192"/>
                <a:gd name="T15" fmla="*/ 2 h 196"/>
                <a:gd name="T16" fmla="*/ 2 w 192"/>
                <a:gd name="T17" fmla="*/ 2 h 196"/>
                <a:gd name="T18" fmla="*/ 2 w 192"/>
                <a:gd name="T19" fmla="*/ 2 h 196"/>
                <a:gd name="T20" fmla="*/ 2 w 192"/>
                <a:gd name="T21" fmla="*/ 2 h 196"/>
                <a:gd name="T22" fmla="*/ 2 w 192"/>
                <a:gd name="T23" fmla="*/ 2 h 196"/>
                <a:gd name="T24" fmla="*/ 2 w 192"/>
                <a:gd name="T25" fmla="*/ 2 h 196"/>
                <a:gd name="T26" fmla="*/ 2 w 192"/>
                <a:gd name="T27" fmla="*/ 2 h 196"/>
                <a:gd name="T28" fmla="*/ 2 w 192"/>
                <a:gd name="T29" fmla="*/ 2 h 196"/>
                <a:gd name="T30" fmla="*/ 2 w 192"/>
                <a:gd name="T31" fmla="*/ 2 h 196"/>
                <a:gd name="T32" fmla="*/ 2 w 192"/>
                <a:gd name="T33" fmla="*/ 2 h 196"/>
                <a:gd name="T34" fmla="*/ 2 w 192"/>
                <a:gd name="T35" fmla="*/ 2 h 196"/>
                <a:gd name="T36" fmla="*/ 2 w 192"/>
                <a:gd name="T37" fmla="*/ 1 h 196"/>
                <a:gd name="T38" fmla="*/ 2 w 192"/>
                <a:gd name="T39" fmla="*/ 1 h 196"/>
                <a:gd name="T40" fmla="*/ 2 w 192"/>
                <a:gd name="T41" fmla="*/ 1 h 196"/>
                <a:gd name="T42" fmla="*/ 1 w 192"/>
                <a:gd name="T43" fmla="*/ 1 h 196"/>
                <a:gd name="T44" fmla="*/ 1 w 192"/>
                <a:gd name="T45" fmla="*/ 1 h 196"/>
                <a:gd name="T46" fmla="*/ 1 w 192"/>
                <a:gd name="T47" fmla="*/ 1 h 196"/>
                <a:gd name="T48" fmla="*/ 1 w 192"/>
                <a:gd name="T49" fmla="*/ 1 h 196"/>
                <a:gd name="T50" fmla="*/ 1 w 192"/>
                <a:gd name="T51" fmla="*/ 1 h 196"/>
                <a:gd name="T52" fmla="*/ 1 w 192"/>
                <a:gd name="T53" fmla="*/ 1 h 196"/>
                <a:gd name="T54" fmla="*/ 1 w 192"/>
                <a:gd name="T55" fmla="*/ 1 h 196"/>
                <a:gd name="T56" fmla="*/ 1 w 192"/>
                <a:gd name="T57" fmla="*/ 1 h 196"/>
                <a:gd name="T58" fmla="*/ 1 w 192"/>
                <a:gd name="T59" fmla="*/ 1 h 196"/>
                <a:gd name="T60" fmla="*/ 1 w 192"/>
                <a:gd name="T61" fmla="*/ 1 h 196"/>
                <a:gd name="T62" fmla="*/ 1 w 192"/>
                <a:gd name="T63" fmla="*/ 2 h 196"/>
                <a:gd name="T64" fmla="*/ 1 w 192"/>
                <a:gd name="T65" fmla="*/ 2 h 196"/>
                <a:gd name="T66" fmla="*/ 1 w 192"/>
                <a:gd name="T67" fmla="*/ 2 h 19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192" h="196">
                  <a:moveTo>
                    <a:pt x="146" y="196"/>
                  </a:moveTo>
                  <a:lnTo>
                    <a:pt x="146" y="189"/>
                  </a:lnTo>
                  <a:lnTo>
                    <a:pt x="149" y="182"/>
                  </a:lnTo>
                  <a:lnTo>
                    <a:pt x="153" y="177"/>
                  </a:lnTo>
                  <a:lnTo>
                    <a:pt x="159" y="175"/>
                  </a:lnTo>
                  <a:lnTo>
                    <a:pt x="165" y="175"/>
                  </a:lnTo>
                  <a:lnTo>
                    <a:pt x="169" y="176"/>
                  </a:lnTo>
                  <a:lnTo>
                    <a:pt x="173" y="178"/>
                  </a:lnTo>
                  <a:lnTo>
                    <a:pt x="174" y="181"/>
                  </a:lnTo>
                  <a:lnTo>
                    <a:pt x="175" y="182"/>
                  </a:lnTo>
                  <a:lnTo>
                    <a:pt x="178" y="183"/>
                  </a:lnTo>
                  <a:lnTo>
                    <a:pt x="181" y="183"/>
                  </a:lnTo>
                  <a:lnTo>
                    <a:pt x="186" y="184"/>
                  </a:lnTo>
                  <a:lnTo>
                    <a:pt x="190" y="185"/>
                  </a:lnTo>
                  <a:lnTo>
                    <a:pt x="192" y="185"/>
                  </a:lnTo>
                  <a:lnTo>
                    <a:pt x="192" y="184"/>
                  </a:lnTo>
                  <a:lnTo>
                    <a:pt x="191" y="182"/>
                  </a:lnTo>
                  <a:lnTo>
                    <a:pt x="189" y="178"/>
                  </a:lnTo>
                  <a:lnTo>
                    <a:pt x="186" y="175"/>
                  </a:lnTo>
                  <a:lnTo>
                    <a:pt x="182" y="173"/>
                  </a:lnTo>
                  <a:lnTo>
                    <a:pt x="179" y="169"/>
                  </a:lnTo>
                  <a:lnTo>
                    <a:pt x="176" y="171"/>
                  </a:lnTo>
                  <a:lnTo>
                    <a:pt x="172" y="173"/>
                  </a:lnTo>
                  <a:lnTo>
                    <a:pt x="167" y="171"/>
                  </a:lnTo>
                  <a:lnTo>
                    <a:pt x="163" y="169"/>
                  </a:lnTo>
                  <a:lnTo>
                    <a:pt x="160" y="165"/>
                  </a:lnTo>
                  <a:lnTo>
                    <a:pt x="158" y="160"/>
                  </a:lnTo>
                  <a:lnTo>
                    <a:pt x="158" y="155"/>
                  </a:lnTo>
                  <a:lnTo>
                    <a:pt x="158" y="152"/>
                  </a:lnTo>
                  <a:lnTo>
                    <a:pt x="158" y="150"/>
                  </a:lnTo>
                  <a:lnTo>
                    <a:pt x="159" y="147"/>
                  </a:lnTo>
                  <a:lnTo>
                    <a:pt x="161" y="146"/>
                  </a:lnTo>
                  <a:lnTo>
                    <a:pt x="163" y="144"/>
                  </a:lnTo>
                  <a:lnTo>
                    <a:pt x="166" y="140"/>
                  </a:lnTo>
                  <a:lnTo>
                    <a:pt x="171" y="138"/>
                  </a:lnTo>
                  <a:lnTo>
                    <a:pt x="175" y="137"/>
                  </a:lnTo>
                  <a:lnTo>
                    <a:pt x="179" y="137"/>
                  </a:lnTo>
                  <a:lnTo>
                    <a:pt x="183" y="117"/>
                  </a:lnTo>
                  <a:lnTo>
                    <a:pt x="182" y="98"/>
                  </a:lnTo>
                  <a:lnTo>
                    <a:pt x="176" y="80"/>
                  </a:lnTo>
                  <a:lnTo>
                    <a:pt x="167" y="63"/>
                  </a:lnTo>
                  <a:lnTo>
                    <a:pt x="152" y="49"/>
                  </a:lnTo>
                  <a:lnTo>
                    <a:pt x="133" y="37"/>
                  </a:lnTo>
                  <a:lnTo>
                    <a:pt x="107" y="27"/>
                  </a:lnTo>
                  <a:lnTo>
                    <a:pt x="78" y="20"/>
                  </a:lnTo>
                  <a:lnTo>
                    <a:pt x="67" y="19"/>
                  </a:lnTo>
                  <a:lnTo>
                    <a:pt x="55" y="16"/>
                  </a:lnTo>
                  <a:lnTo>
                    <a:pt x="44" y="14"/>
                  </a:lnTo>
                  <a:lnTo>
                    <a:pt x="32" y="10"/>
                  </a:lnTo>
                  <a:lnTo>
                    <a:pt x="22" y="8"/>
                  </a:lnTo>
                  <a:lnTo>
                    <a:pt x="13" y="4"/>
                  </a:lnTo>
                  <a:lnTo>
                    <a:pt x="6" y="2"/>
                  </a:lnTo>
                  <a:lnTo>
                    <a:pt x="0" y="0"/>
                  </a:lnTo>
                  <a:lnTo>
                    <a:pt x="7" y="9"/>
                  </a:lnTo>
                  <a:lnTo>
                    <a:pt x="13" y="20"/>
                  </a:lnTo>
                  <a:lnTo>
                    <a:pt x="19" y="33"/>
                  </a:lnTo>
                  <a:lnTo>
                    <a:pt x="24" y="46"/>
                  </a:lnTo>
                  <a:lnTo>
                    <a:pt x="28" y="60"/>
                  </a:lnTo>
                  <a:lnTo>
                    <a:pt x="31" y="72"/>
                  </a:lnTo>
                  <a:lnTo>
                    <a:pt x="35" y="85"/>
                  </a:lnTo>
                  <a:lnTo>
                    <a:pt x="37" y="97"/>
                  </a:lnTo>
                  <a:lnTo>
                    <a:pt x="40" y="109"/>
                  </a:lnTo>
                  <a:lnTo>
                    <a:pt x="45" y="123"/>
                  </a:lnTo>
                  <a:lnTo>
                    <a:pt x="53" y="139"/>
                  </a:lnTo>
                  <a:lnTo>
                    <a:pt x="65" y="156"/>
                  </a:lnTo>
                  <a:lnTo>
                    <a:pt x="78" y="171"/>
                  </a:lnTo>
                  <a:lnTo>
                    <a:pt x="97" y="184"/>
                  </a:lnTo>
                  <a:lnTo>
                    <a:pt x="119" y="192"/>
                  </a:lnTo>
                  <a:lnTo>
                    <a:pt x="146" y="196"/>
                  </a:lnTo>
                  <a:close/>
                </a:path>
              </a:pathLst>
            </a:custGeom>
            <a:solidFill>
              <a:srgbClr val="FF00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411" name="Freeform 287"/>
            <p:cNvSpPr>
              <a:spLocks/>
            </p:cNvSpPr>
            <p:nvPr/>
          </p:nvSpPr>
          <p:spPr bwMode="auto">
            <a:xfrm>
              <a:off x="321" y="114"/>
              <a:ext cx="10" cy="10"/>
            </a:xfrm>
            <a:custGeom>
              <a:avLst/>
              <a:gdLst>
                <a:gd name="T0" fmla="*/ 0 w 21"/>
                <a:gd name="T1" fmla="*/ 0 h 21"/>
                <a:gd name="T2" fmla="*/ 0 w 21"/>
                <a:gd name="T3" fmla="*/ 0 h 21"/>
                <a:gd name="T4" fmla="*/ 0 w 21"/>
                <a:gd name="T5" fmla="*/ 0 h 21"/>
                <a:gd name="T6" fmla="*/ 0 w 21"/>
                <a:gd name="T7" fmla="*/ 0 h 21"/>
                <a:gd name="T8" fmla="*/ 0 w 21"/>
                <a:gd name="T9" fmla="*/ 0 h 21"/>
                <a:gd name="T10" fmla="*/ 0 w 21"/>
                <a:gd name="T11" fmla="*/ 0 h 21"/>
                <a:gd name="T12" fmla="*/ 0 w 21"/>
                <a:gd name="T13" fmla="*/ 0 h 21"/>
                <a:gd name="T14" fmla="*/ 0 w 21"/>
                <a:gd name="T15" fmla="*/ 0 h 21"/>
                <a:gd name="T16" fmla="*/ 0 w 21"/>
                <a:gd name="T17" fmla="*/ 0 h 21"/>
                <a:gd name="T18" fmla="*/ 0 w 21"/>
                <a:gd name="T19" fmla="*/ 0 h 21"/>
                <a:gd name="T20" fmla="*/ 0 w 21"/>
                <a:gd name="T21" fmla="*/ 0 h 21"/>
                <a:gd name="T22" fmla="*/ 0 w 21"/>
                <a:gd name="T23" fmla="*/ 0 h 21"/>
                <a:gd name="T24" fmla="*/ 0 w 21"/>
                <a:gd name="T25" fmla="*/ 0 h 21"/>
                <a:gd name="T26" fmla="*/ 0 w 21"/>
                <a:gd name="T27" fmla="*/ 0 h 21"/>
                <a:gd name="T28" fmla="*/ 0 w 21"/>
                <a:gd name="T29" fmla="*/ 0 h 21"/>
                <a:gd name="T30" fmla="*/ 0 w 21"/>
                <a:gd name="T31" fmla="*/ 0 h 21"/>
                <a:gd name="T32" fmla="*/ 0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1" h="21">
                  <a:moveTo>
                    <a:pt x="0" y="9"/>
                  </a:moveTo>
                  <a:lnTo>
                    <a:pt x="2" y="5"/>
                  </a:lnTo>
                  <a:lnTo>
                    <a:pt x="4" y="1"/>
                  </a:lnTo>
                  <a:lnTo>
                    <a:pt x="7" y="0"/>
                  </a:lnTo>
                  <a:lnTo>
                    <a:pt x="11" y="0"/>
                  </a:lnTo>
                  <a:lnTo>
                    <a:pt x="15" y="1"/>
                  </a:lnTo>
                  <a:lnTo>
                    <a:pt x="18" y="4"/>
                  </a:lnTo>
                  <a:lnTo>
                    <a:pt x="20" y="7"/>
                  </a:lnTo>
                  <a:lnTo>
                    <a:pt x="21" y="10"/>
                  </a:lnTo>
                  <a:lnTo>
                    <a:pt x="20" y="15"/>
                  </a:lnTo>
                  <a:lnTo>
                    <a:pt x="18" y="17"/>
                  </a:lnTo>
                  <a:lnTo>
                    <a:pt x="15" y="20"/>
                  </a:lnTo>
                  <a:lnTo>
                    <a:pt x="12" y="21"/>
                  </a:lnTo>
                  <a:lnTo>
                    <a:pt x="9" y="20"/>
                  </a:lnTo>
                  <a:lnTo>
                    <a:pt x="5" y="16"/>
                  </a:lnTo>
                  <a:lnTo>
                    <a:pt x="2" y="13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412" name="Freeform 288"/>
            <p:cNvSpPr>
              <a:spLocks/>
            </p:cNvSpPr>
            <p:nvPr/>
          </p:nvSpPr>
          <p:spPr bwMode="auto">
            <a:xfrm>
              <a:off x="341" y="127"/>
              <a:ext cx="11" cy="11"/>
            </a:xfrm>
            <a:custGeom>
              <a:avLst/>
              <a:gdLst>
                <a:gd name="T0" fmla="*/ 1 w 21"/>
                <a:gd name="T1" fmla="*/ 1 h 22"/>
                <a:gd name="T2" fmla="*/ 1 w 21"/>
                <a:gd name="T3" fmla="*/ 1 h 22"/>
                <a:gd name="T4" fmla="*/ 1 w 21"/>
                <a:gd name="T5" fmla="*/ 0 h 22"/>
                <a:gd name="T6" fmla="*/ 1 w 21"/>
                <a:gd name="T7" fmla="*/ 1 h 22"/>
                <a:gd name="T8" fmla="*/ 1 w 21"/>
                <a:gd name="T9" fmla="*/ 1 h 22"/>
                <a:gd name="T10" fmla="*/ 1 w 21"/>
                <a:gd name="T11" fmla="*/ 1 h 22"/>
                <a:gd name="T12" fmla="*/ 1 w 21"/>
                <a:gd name="T13" fmla="*/ 1 h 22"/>
                <a:gd name="T14" fmla="*/ 1 w 21"/>
                <a:gd name="T15" fmla="*/ 1 h 22"/>
                <a:gd name="T16" fmla="*/ 1 w 21"/>
                <a:gd name="T17" fmla="*/ 1 h 22"/>
                <a:gd name="T18" fmla="*/ 1 w 21"/>
                <a:gd name="T19" fmla="*/ 1 h 22"/>
                <a:gd name="T20" fmla="*/ 1 w 21"/>
                <a:gd name="T21" fmla="*/ 1 h 22"/>
                <a:gd name="T22" fmla="*/ 1 w 21"/>
                <a:gd name="T23" fmla="*/ 1 h 22"/>
                <a:gd name="T24" fmla="*/ 1 w 21"/>
                <a:gd name="T25" fmla="*/ 1 h 22"/>
                <a:gd name="T26" fmla="*/ 1 w 21"/>
                <a:gd name="T27" fmla="*/ 1 h 22"/>
                <a:gd name="T28" fmla="*/ 0 w 21"/>
                <a:gd name="T29" fmla="*/ 1 h 22"/>
                <a:gd name="T30" fmla="*/ 0 w 21"/>
                <a:gd name="T31" fmla="*/ 1 h 22"/>
                <a:gd name="T32" fmla="*/ 1 w 21"/>
                <a:gd name="T33" fmla="*/ 1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1" h="22">
                  <a:moveTo>
                    <a:pt x="1" y="3"/>
                  </a:moveTo>
                  <a:lnTo>
                    <a:pt x="6" y="1"/>
                  </a:lnTo>
                  <a:lnTo>
                    <a:pt x="10" y="0"/>
                  </a:lnTo>
                  <a:lnTo>
                    <a:pt x="15" y="1"/>
                  </a:lnTo>
                  <a:lnTo>
                    <a:pt x="18" y="3"/>
                  </a:lnTo>
                  <a:lnTo>
                    <a:pt x="21" y="7"/>
                  </a:lnTo>
                  <a:lnTo>
                    <a:pt x="21" y="11"/>
                  </a:lnTo>
                  <a:lnTo>
                    <a:pt x="21" y="16"/>
                  </a:lnTo>
                  <a:lnTo>
                    <a:pt x="20" y="21"/>
                  </a:lnTo>
                  <a:lnTo>
                    <a:pt x="16" y="22"/>
                  </a:lnTo>
                  <a:lnTo>
                    <a:pt x="11" y="22"/>
                  </a:lnTo>
                  <a:lnTo>
                    <a:pt x="6" y="21"/>
                  </a:lnTo>
                  <a:lnTo>
                    <a:pt x="2" y="17"/>
                  </a:lnTo>
                  <a:lnTo>
                    <a:pt x="1" y="14"/>
                  </a:lnTo>
                  <a:lnTo>
                    <a:pt x="0" y="10"/>
                  </a:lnTo>
                  <a:lnTo>
                    <a:pt x="0" y="7"/>
                  </a:lnTo>
                  <a:lnTo>
                    <a:pt x="1" y="3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413" name="Freeform 289"/>
            <p:cNvSpPr>
              <a:spLocks/>
            </p:cNvSpPr>
            <p:nvPr/>
          </p:nvSpPr>
          <p:spPr bwMode="auto">
            <a:xfrm>
              <a:off x="317" y="141"/>
              <a:ext cx="10" cy="11"/>
            </a:xfrm>
            <a:custGeom>
              <a:avLst/>
              <a:gdLst>
                <a:gd name="T0" fmla="*/ 0 w 21"/>
                <a:gd name="T1" fmla="*/ 1 h 22"/>
                <a:gd name="T2" fmla="*/ 0 w 21"/>
                <a:gd name="T3" fmla="*/ 1 h 22"/>
                <a:gd name="T4" fmla="*/ 0 w 21"/>
                <a:gd name="T5" fmla="*/ 0 h 22"/>
                <a:gd name="T6" fmla="*/ 0 w 21"/>
                <a:gd name="T7" fmla="*/ 0 h 22"/>
                <a:gd name="T8" fmla="*/ 0 w 21"/>
                <a:gd name="T9" fmla="*/ 1 h 22"/>
                <a:gd name="T10" fmla="*/ 0 w 21"/>
                <a:gd name="T11" fmla="*/ 1 h 22"/>
                <a:gd name="T12" fmla="*/ 0 w 21"/>
                <a:gd name="T13" fmla="*/ 1 h 22"/>
                <a:gd name="T14" fmla="*/ 0 w 21"/>
                <a:gd name="T15" fmla="*/ 1 h 22"/>
                <a:gd name="T16" fmla="*/ 0 w 21"/>
                <a:gd name="T17" fmla="*/ 1 h 22"/>
                <a:gd name="T18" fmla="*/ 0 w 21"/>
                <a:gd name="T19" fmla="*/ 1 h 22"/>
                <a:gd name="T20" fmla="*/ 0 w 21"/>
                <a:gd name="T21" fmla="*/ 1 h 22"/>
                <a:gd name="T22" fmla="*/ 0 w 21"/>
                <a:gd name="T23" fmla="*/ 1 h 22"/>
                <a:gd name="T24" fmla="*/ 0 w 21"/>
                <a:gd name="T25" fmla="*/ 1 h 22"/>
                <a:gd name="T26" fmla="*/ 0 w 21"/>
                <a:gd name="T27" fmla="*/ 1 h 22"/>
                <a:gd name="T28" fmla="*/ 0 w 21"/>
                <a:gd name="T29" fmla="*/ 1 h 22"/>
                <a:gd name="T30" fmla="*/ 0 w 21"/>
                <a:gd name="T31" fmla="*/ 1 h 22"/>
                <a:gd name="T32" fmla="*/ 0 w 21"/>
                <a:gd name="T33" fmla="*/ 1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1" h="22">
                  <a:moveTo>
                    <a:pt x="3" y="5"/>
                  </a:moveTo>
                  <a:lnTo>
                    <a:pt x="5" y="3"/>
                  </a:lnTo>
                  <a:lnTo>
                    <a:pt x="10" y="0"/>
                  </a:lnTo>
                  <a:lnTo>
                    <a:pt x="14" y="0"/>
                  </a:lnTo>
                  <a:lnTo>
                    <a:pt x="19" y="3"/>
                  </a:lnTo>
                  <a:lnTo>
                    <a:pt x="21" y="7"/>
                  </a:lnTo>
                  <a:lnTo>
                    <a:pt x="21" y="12"/>
                  </a:lnTo>
                  <a:lnTo>
                    <a:pt x="20" y="16"/>
                  </a:lnTo>
                  <a:lnTo>
                    <a:pt x="18" y="19"/>
                  </a:lnTo>
                  <a:lnTo>
                    <a:pt x="15" y="21"/>
                  </a:lnTo>
                  <a:lnTo>
                    <a:pt x="11" y="22"/>
                  </a:lnTo>
                  <a:lnTo>
                    <a:pt x="6" y="22"/>
                  </a:lnTo>
                  <a:lnTo>
                    <a:pt x="3" y="20"/>
                  </a:lnTo>
                  <a:lnTo>
                    <a:pt x="0" y="16"/>
                  </a:lnTo>
                  <a:lnTo>
                    <a:pt x="0" y="12"/>
                  </a:lnTo>
                  <a:lnTo>
                    <a:pt x="2" y="7"/>
                  </a:lnTo>
                  <a:lnTo>
                    <a:pt x="3" y="5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414" name="Freeform 290"/>
            <p:cNvSpPr>
              <a:spLocks/>
            </p:cNvSpPr>
            <p:nvPr/>
          </p:nvSpPr>
          <p:spPr bwMode="auto">
            <a:xfrm>
              <a:off x="299" y="127"/>
              <a:ext cx="11" cy="11"/>
            </a:xfrm>
            <a:custGeom>
              <a:avLst/>
              <a:gdLst>
                <a:gd name="T0" fmla="*/ 1 w 22"/>
                <a:gd name="T1" fmla="*/ 1 h 21"/>
                <a:gd name="T2" fmla="*/ 1 w 22"/>
                <a:gd name="T3" fmla="*/ 1 h 21"/>
                <a:gd name="T4" fmla="*/ 0 w 22"/>
                <a:gd name="T5" fmla="*/ 1 h 21"/>
                <a:gd name="T6" fmla="*/ 0 w 22"/>
                <a:gd name="T7" fmla="*/ 1 h 21"/>
                <a:gd name="T8" fmla="*/ 1 w 22"/>
                <a:gd name="T9" fmla="*/ 1 h 21"/>
                <a:gd name="T10" fmla="*/ 1 w 22"/>
                <a:gd name="T11" fmla="*/ 1 h 21"/>
                <a:gd name="T12" fmla="*/ 1 w 22"/>
                <a:gd name="T13" fmla="*/ 1 h 21"/>
                <a:gd name="T14" fmla="*/ 1 w 22"/>
                <a:gd name="T15" fmla="*/ 1 h 21"/>
                <a:gd name="T16" fmla="*/ 1 w 22"/>
                <a:gd name="T17" fmla="*/ 1 h 21"/>
                <a:gd name="T18" fmla="*/ 1 w 22"/>
                <a:gd name="T19" fmla="*/ 1 h 21"/>
                <a:gd name="T20" fmla="*/ 1 w 22"/>
                <a:gd name="T21" fmla="*/ 1 h 21"/>
                <a:gd name="T22" fmla="*/ 1 w 22"/>
                <a:gd name="T23" fmla="*/ 1 h 21"/>
                <a:gd name="T24" fmla="*/ 1 w 22"/>
                <a:gd name="T25" fmla="*/ 1 h 21"/>
                <a:gd name="T26" fmla="*/ 1 w 22"/>
                <a:gd name="T27" fmla="*/ 1 h 21"/>
                <a:gd name="T28" fmla="*/ 1 w 22"/>
                <a:gd name="T29" fmla="*/ 0 h 21"/>
                <a:gd name="T30" fmla="*/ 1 w 22"/>
                <a:gd name="T31" fmla="*/ 0 h 21"/>
                <a:gd name="T32" fmla="*/ 1 w 22"/>
                <a:gd name="T33" fmla="*/ 1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2" h="21">
                  <a:moveTo>
                    <a:pt x="3" y="1"/>
                  </a:moveTo>
                  <a:lnTo>
                    <a:pt x="1" y="3"/>
                  </a:lnTo>
                  <a:lnTo>
                    <a:pt x="0" y="8"/>
                  </a:lnTo>
                  <a:lnTo>
                    <a:pt x="0" y="12"/>
                  </a:lnTo>
                  <a:lnTo>
                    <a:pt x="2" y="17"/>
                  </a:lnTo>
                  <a:lnTo>
                    <a:pt x="6" y="19"/>
                  </a:lnTo>
                  <a:lnTo>
                    <a:pt x="10" y="21"/>
                  </a:lnTo>
                  <a:lnTo>
                    <a:pt x="15" y="21"/>
                  </a:lnTo>
                  <a:lnTo>
                    <a:pt x="18" y="18"/>
                  </a:lnTo>
                  <a:lnTo>
                    <a:pt x="21" y="16"/>
                  </a:lnTo>
                  <a:lnTo>
                    <a:pt x="22" y="12"/>
                  </a:lnTo>
                  <a:lnTo>
                    <a:pt x="22" y="9"/>
                  </a:lnTo>
                  <a:lnTo>
                    <a:pt x="21" y="6"/>
                  </a:lnTo>
                  <a:lnTo>
                    <a:pt x="17" y="2"/>
                  </a:lnTo>
                  <a:lnTo>
                    <a:pt x="13" y="0"/>
                  </a:lnTo>
                  <a:lnTo>
                    <a:pt x="7" y="0"/>
                  </a:lnTo>
                  <a:lnTo>
                    <a:pt x="3" y="1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415" name="Freeform 291"/>
            <p:cNvSpPr>
              <a:spLocks/>
            </p:cNvSpPr>
            <p:nvPr/>
          </p:nvSpPr>
          <p:spPr bwMode="auto">
            <a:xfrm>
              <a:off x="293" y="148"/>
              <a:ext cx="9" cy="9"/>
            </a:xfrm>
            <a:custGeom>
              <a:avLst/>
              <a:gdLst>
                <a:gd name="T0" fmla="*/ 0 w 19"/>
                <a:gd name="T1" fmla="*/ 0 h 19"/>
                <a:gd name="T2" fmla="*/ 0 w 19"/>
                <a:gd name="T3" fmla="*/ 0 h 19"/>
                <a:gd name="T4" fmla="*/ 0 w 19"/>
                <a:gd name="T5" fmla="*/ 0 h 19"/>
                <a:gd name="T6" fmla="*/ 0 w 19"/>
                <a:gd name="T7" fmla="*/ 0 h 19"/>
                <a:gd name="T8" fmla="*/ 0 w 19"/>
                <a:gd name="T9" fmla="*/ 0 h 19"/>
                <a:gd name="T10" fmla="*/ 0 w 19"/>
                <a:gd name="T11" fmla="*/ 0 h 19"/>
                <a:gd name="T12" fmla="*/ 0 w 19"/>
                <a:gd name="T13" fmla="*/ 0 h 19"/>
                <a:gd name="T14" fmla="*/ 0 w 19"/>
                <a:gd name="T15" fmla="*/ 0 h 19"/>
                <a:gd name="T16" fmla="*/ 0 w 19"/>
                <a:gd name="T17" fmla="*/ 0 h 19"/>
                <a:gd name="T18" fmla="*/ 0 w 19"/>
                <a:gd name="T19" fmla="*/ 0 h 19"/>
                <a:gd name="T20" fmla="*/ 0 w 19"/>
                <a:gd name="T21" fmla="*/ 0 h 19"/>
                <a:gd name="T22" fmla="*/ 0 w 19"/>
                <a:gd name="T23" fmla="*/ 0 h 19"/>
                <a:gd name="T24" fmla="*/ 0 w 19"/>
                <a:gd name="T25" fmla="*/ 0 h 19"/>
                <a:gd name="T26" fmla="*/ 0 w 19"/>
                <a:gd name="T27" fmla="*/ 0 h 19"/>
                <a:gd name="T28" fmla="*/ 0 w 19"/>
                <a:gd name="T29" fmla="*/ 0 h 19"/>
                <a:gd name="T30" fmla="*/ 0 w 19"/>
                <a:gd name="T31" fmla="*/ 0 h 19"/>
                <a:gd name="T32" fmla="*/ 0 w 19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9" h="19">
                  <a:moveTo>
                    <a:pt x="0" y="13"/>
                  </a:moveTo>
                  <a:lnTo>
                    <a:pt x="0" y="8"/>
                  </a:lnTo>
                  <a:lnTo>
                    <a:pt x="0" y="5"/>
                  </a:lnTo>
                  <a:lnTo>
                    <a:pt x="2" y="2"/>
                  </a:lnTo>
                  <a:lnTo>
                    <a:pt x="7" y="1"/>
                  </a:lnTo>
                  <a:lnTo>
                    <a:pt x="12" y="0"/>
                  </a:lnTo>
                  <a:lnTo>
                    <a:pt x="15" y="1"/>
                  </a:lnTo>
                  <a:lnTo>
                    <a:pt x="17" y="4"/>
                  </a:lnTo>
                  <a:lnTo>
                    <a:pt x="19" y="6"/>
                  </a:lnTo>
                  <a:lnTo>
                    <a:pt x="19" y="9"/>
                  </a:lnTo>
                  <a:lnTo>
                    <a:pt x="17" y="14"/>
                  </a:lnTo>
                  <a:lnTo>
                    <a:pt x="14" y="16"/>
                  </a:lnTo>
                  <a:lnTo>
                    <a:pt x="12" y="19"/>
                  </a:lnTo>
                  <a:lnTo>
                    <a:pt x="8" y="19"/>
                  </a:lnTo>
                  <a:lnTo>
                    <a:pt x="5" y="17"/>
                  </a:lnTo>
                  <a:lnTo>
                    <a:pt x="1" y="15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416" name="Freeform 292"/>
            <p:cNvSpPr>
              <a:spLocks/>
            </p:cNvSpPr>
            <p:nvPr/>
          </p:nvSpPr>
          <p:spPr bwMode="auto">
            <a:xfrm>
              <a:off x="310" y="163"/>
              <a:ext cx="8" cy="11"/>
            </a:xfrm>
            <a:custGeom>
              <a:avLst/>
              <a:gdLst>
                <a:gd name="T0" fmla="*/ 1 w 16"/>
                <a:gd name="T1" fmla="*/ 1 h 22"/>
                <a:gd name="T2" fmla="*/ 1 w 16"/>
                <a:gd name="T3" fmla="*/ 1 h 22"/>
                <a:gd name="T4" fmla="*/ 1 w 16"/>
                <a:gd name="T5" fmla="*/ 1 h 22"/>
                <a:gd name="T6" fmla="*/ 0 w 16"/>
                <a:gd name="T7" fmla="*/ 1 h 22"/>
                <a:gd name="T8" fmla="*/ 0 w 16"/>
                <a:gd name="T9" fmla="*/ 1 h 22"/>
                <a:gd name="T10" fmla="*/ 1 w 16"/>
                <a:gd name="T11" fmla="*/ 1 h 22"/>
                <a:gd name="T12" fmla="*/ 1 w 16"/>
                <a:gd name="T13" fmla="*/ 1 h 22"/>
                <a:gd name="T14" fmla="*/ 1 w 16"/>
                <a:gd name="T15" fmla="*/ 1 h 22"/>
                <a:gd name="T16" fmla="*/ 1 w 16"/>
                <a:gd name="T17" fmla="*/ 0 h 22"/>
                <a:gd name="T18" fmla="*/ 1 w 16"/>
                <a:gd name="T19" fmla="*/ 1 h 22"/>
                <a:gd name="T20" fmla="*/ 1 w 16"/>
                <a:gd name="T21" fmla="*/ 1 h 22"/>
                <a:gd name="T22" fmla="*/ 1 w 16"/>
                <a:gd name="T23" fmla="*/ 1 h 22"/>
                <a:gd name="T24" fmla="*/ 1 w 16"/>
                <a:gd name="T25" fmla="*/ 1 h 22"/>
                <a:gd name="T26" fmla="*/ 1 w 16"/>
                <a:gd name="T27" fmla="*/ 1 h 22"/>
                <a:gd name="T28" fmla="*/ 1 w 16"/>
                <a:gd name="T29" fmla="*/ 1 h 22"/>
                <a:gd name="T30" fmla="*/ 1 w 16"/>
                <a:gd name="T31" fmla="*/ 1 h 22"/>
                <a:gd name="T32" fmla="*/ 1 w 16"/>
                <a:gd name="T33" fmla="*/ 1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6" h="22">
                  <a:moveTo>
                    <a:pt x="5" y="22"/>
                  </a:moveTo>
                  <a:lnTo>
                    <a:pt x="2" y="21"/>
                  </a:lnTo>
                  <a:lnTo>
                    <a:pt x="1" y="19"/>
                  </a:lnTo>
                  <a:lnTo>
                    <a:pt x="0" y="15"/>
                  </a:lnTo>
                  <a:lnTo>
                    <a:pt x="0" y="10"/>
                  </a:lnTo>
                  <a:lnTo>
                    <a:pt x="1" y="6"/>
                  </a:lnTo>
                  <a:lnTo>
                    <a:pt x="4" y="2"/>
                  </a:lnTo>
                  <a:lnTo>
                    <a:pt x="6" y="1"/>
                  </a:lnTo>
                  <a:lnTo>
                    <a:pt x="10" y="0"/>
                  </a:lnTo>
                  <a:lnTo>
                    <a:pt x="12" y="1"/>
                  </a:lnTo>
                  <a:lnTo>
                    <a:pt x="15" y="4"/>
                  </a:lnTo>
                  <a:lnTo>
                    <a:pt x="16" y="8"/>
                  </a:lnTo>
                  <a:lnTo>
                    <a:pt x="16" y="12"/>
                  </a:lnTo>
                  <a:lnTo>
                    <a:pt x="15" y="15"/>
                  </a:lnTo>
                  <a:lnTo>
                    <a:pt x="12" y="19"/>
                  </a:lnTo>
                  <a:lnTo>
                    <a:pt x="10" y="21"/>
                  </a:lnTo>
                  <a:lnTo>
                    <a:pt x="5" y="22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417" name="Freeform 293"/>
            <p:cNvSpPr>
              <a:spLocks/>
            </p:cNvSpPr>
            <p:nvPr/>
          </p:nvSpPr>
          <p:spPr bwMode="auto">
            <a:xfrm>
              <a:off x="325" y="152"/>
              <a:ext cx="10" cy="12"/>
            </a:xfrm>
            <a:custGeom>
              <a:avLst/>
              <a:gdLst>
                <a:gd name="T0" fmla="*/ 1 w 19"/>
                <a:gd name="T1" fmla="*/ 0 h 25"/>
                <a:gd name="T2" fmla="*/ 1 w 19"/>
                <a:gd name="T3" fmla="*/ 0 h 25"/>
                <a:gd name="T4" fmla="*/ 1 w 19"/>
                <a:gd name="T5" fmla="*/ 0 h 25"/>
                <a:gd name="T6" fmla="*/ 1 w 19"/>
                <a:gd name="T7" fmla="*/ 0 h 25"/>
                <a:gd name="T8" fmla="*/ 1 w 19"/>
                <a:gd name="T9" fmla="*/ 0 h 25"/>
                <a:gd name="T10" fmla="*/ 1 w 19"/>
                <a:gd name="T11" fmla="*/ 0 h 25"/>
                <a:gd name="T12" fmla="*/ 1 w 19"/>
                <a:gd name="T13" fmla="*/ 0 h 25"/>
                <a:gd name="T14" fmla="*/ 1 w 19"/>
                <a:gd name="T15" fmla="*/ 0 h 25"/>
                <a:gd name="T16" fmla="*/ 1 w 19"/>
                <a:gd name="T17" fmla="*/ 0 h 25"/>
                <a:gd name="T18" fmla="*/ 1 w 19"/>
                <a:gd name="T19" fmla="*/ 0 h 25"/>
                <a:gd name="T20" fmla="*/ 1 w 19"/>
                <a:gd name="T21" fmla="*/ 0 h 25"/>
                <a:gd name="T22" fmla="*/ 1 w 19"/>
                <a:gd name="T23" fmla="*/ 0 h 25"/>
                <a:gd name="T24" fmla="*/ 1 w 19"/>
                <a:gd name="T25" fmla="*/ 0 h 25"/>
                <a:gd name="T26" fmla="*/ 1 w 19"/>
                <a:gd name="T27" fmla="*/ 0 h 25"/>
                <a:gd name="T28" fmla="*/ 1 w 19"/>
                <a:gd name="T29" fmla="*/ 0 h 25"/>
                <a:gd name="T30" fmla="*/ 0 w 19"/>
                <a:gd name="T31" fmla="*/ 0 h 25"/>
                <a:gd name="T32" fmla="*/ 1 w 19"/>
                <a:gd name="T33" fmla="*/ 0 h 2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9" h="25">
                  <a:moveTo>
                    <a:pt x="1" y="13"/>
                  </a:moveTo>
                  <a:lnTo>
                    <a:pt x="2" y="8"/>
                  </a:lnTo>
                  <a:lnTo>
                    <a:pt x="4" y="5"/>
                  </a:lnTo>
                  <a:lnTo>
                    <a:pt x="6" y="2"/>
                  </a:lnTo>
                  <a:lnTo>
                    <a:pt x="11" y="0"/>
                  </a:lnTo>
                  <a:lnTo>
                    <a:pt x="16" y="2"/>
                  </a:lnTo>
                  <a:lnTo>
                    <a:pt x="19" y="5"/>
                  </a:lnTo>
                  <a:lnTo>
                    <a:pt x="19" y="8"/>
                  </a:lnTo>
                  <a:lnTo>
                    <a:pt x="19" y="13"/>
                  </a:lnTo>
                  <a:lnTo>
                    <a:pt x="17" y="18"/>
                  </a:lnTo>
                  <a:lnTo>
                    <a:pt x="13" y="21"/>
                  </a:lnTo>
                  <a:lnTo>
                    <a:pt x="9" y="23"/>
                  </a:lnTo>
                  <a:lnTo>
                    <a:pt x="5" y="25"/>
                  </a:lnTo>
                  <a:lnTo>
                    <a:pt x="3" y="23"/>
                  </a:lnTo>
                  <a:lnTo>
                    <a:pt x="1" y="20"/>
                  </a:lnTo>
                  <a:lnTo>
                    <a:pt x="0" y="17"/>
                  </a:lnTo>
                  <a:lnTo>
                    <a:pt x="1" y="13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418" name="Freeform 294"/>
            <p:cNvSpPr>
              <a:spLocks/>
            </p:cNvSpPr>
            <p:nvPr/>
          </p:nvSpPr>
          <p:spPr bwMode="auto">
            <a:xfrm>
              <a:off x="337" y="155"/>
              <a:ext cx="10" cy="9"/>
            </a:xfrm>
            <a:custGeom>
              <a:avLst/>
              <a:gdLst>
                <a:gd name="T0" fmla="*/ 1 w 19"/>
                <a:gd name="T1" fmla="*/ 0 h 19"/>
                <a:gd name="T2" fmla="*/ 1 w 19"/>
                <a:gd name="T3" fmla="*/ 0 h 19"/>
                <a:gd name="T4" fmla="*/ 1 w 19"/>
                <a:gd name="T5" fmla="*/ 0 h 19"/>
                <a:gd name="T6" fmla="*/ 1 w 19"/>
                <a:gd name="T7" fmla="*/ 0 h 19"/>
                <a:gd name="T8" fmla="*/ 1 w 19"/>
                <a:gd name="T9" fmla="*/ 0 h 19"/>
                <a:gd name="T10" fmla="*/ 1 w 19"/>
                <a:gd name="T11" fmla="*/ 0 h 19"/>
                <a:gd name="T12" fmla="*/ 1 w 19"/>
                <a:gd name="T13" fmla="*/ 0 h 19"/>
                <a:gd name="T14" fmla="*/ 1 w 19"/>
                <a:gd name="T15" fmla="*/ 0 h 19"/>
                <a:gd name="T16" fmla="*/ 1 w 19"/>
                <a:gd name="T17" fmla="*/ 0 h 19"/>
                <a:gd name="T18" fmla="*/ 1 w 19"/>
                <a:gd name="T19" fmla="*/ 0 h 19"/>
                <a:gd name="T20" fmla="*/ 1 w 19"/>
                <a:gd name="T21" fmla="*/ 0 h 19"/>
                <a:gd name="T22" fmla="*/ 0 w 19"/>
                <a:gd name="T23" fmla="*/ 0 h 19"/>
                <a:gd name="T24" fmla="*/ 0 w 19"/>
                <a:gd name="T25" fmla="*/ 0 h 19"/>
                <a:gd name="T26" fmla="*/ 1 w 19"/>
                <a:gd name="T27" fmla="*/ 0 h 19"/>
                <a:gd name="T28" fmla="*/ 1 w 19"/>
                <a:gd name="T29" fmla="*/ 0 h 19"/>
                <a:gd name="T30" fmla="*/ 1 w 19"/>
                <a:gd name="T31" fmla="*/ 0 h 19"/>
                <a:gd name="T32" fmla="*/ 1 w 19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9" h="19">
                  <a:moveTo>
                    <a:pt x="15" y="1"/>
                  </a:moveTo>
                  <a:lnTo>
                    <a:pt x="17" y="4"/>
                  </a:lnTo>
                  <a:lnTo>
                    <a:pt x="18" y="6"/>
                  </a:lnTo>
                  <a:lnTo>
                    <a:pt x="19" y="9"/>
                  </a:lnTo>
                  <a:lnTo>
                    <a:pt x="18" y="13"/>
                  </a:lnTo>
                  <a:lnTo>
                    <a:pt x="16" y="16"/>
                  </a:lnTo>
                  <a:lnTo>
                    <a:pt x="13" y="17"/>
                  </a:lnTo>
                  <a:lnTo>
                    <a:pt x="9" y="19"/>
                  </a:lnTo>
                  <a:lnTo>
                    <a:pt x="6" y="19"/>
                  </a:lnTo>
                  <a:lnTo>
                    <a:pt x="3" y="17"/>
                  </a:lnTo>
                  <a:lnTo>
                    <a:pt x="1" y="14"/>
                  </a:lnTo>
                  <a:lnTo>
                    <a:pt x="0" y="11"/>
                  </a:lnTo>
                  <a:lnTo>
                    <a:pt x="0" y="7"/>
                  </a:lnTo>
                  <a:lnTo>
                    <a:pt x="2" y="4"/>
                  </a:lnTo>
                  <a:lnTo>
                    <a:pt x="6" y="0"/>
                  </a:lnTo>
                  <a:lnTo>
                    <a:pt x="9" y="0"/>
                  </a:lnTo>
                  <a:lnTo>
                    <a:pt x="15" y="1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419" name="Freeform 295"/>
            <p:cNvSpPr>
              <a:spLocks/>
            </p:cNvSpPr>
            <p:nvPr/>
          </p:nvSpPr>
          <p:spPr bwMode="auto">
            <a:xfrm>
              <a:off x="227" y="169"/>
              <a:ext cx="82" cy="56"/>
            </a:xfrm>
            <a:custGeom>
              <a:avLst/>
              <a:gdLst>
                <a:gd name="T0" fmla="*/ 2 w 163"/>
                <a:gd name="T1" fmla="*/ 0 h 113"/>
                <a:gd name="T2" fmla="*/ 2 w 163"/>
                <a:gd name="T3" fmla="*/ 0 h 113"/>
                <a:gd name="T4" fmla="*/ 2 w 163"/>
                <a:gd name="T5" fmla="*/ 0 h 113"/>
                <a:gd name="T6" fmla="*/ 2 w 163"/>
                <a:gd name="T7" fmla="*/ 0 h 113"/>
                <a:gd name="T8" fmla="*/ 2 w 163"/>
                <a:gd name="T9" fmla="*/ 0 h 113"/>
                <a:gd name="T10" fmla="*/ 1 w 163"/>
                <a:gd name="T11" fmla="*/ 0 h 113"/>
                <a:gd name="T12" fmla="*/ 1 w 163"/>
                <a:gd name="T13" fmla="*/ 0 h 113"/>
                <a:gd name="T14" fmla="*/ 1 w 163"/>
                <a:gd name="T15" fmla="*/ 0 h 113"/>
                <a:gd name="T16" fmla="*/ 1 w 163"/>
                <a:gd name="T17" fmla="*/ 0 h 113"/>
                <a:gd name="T18" fmla="*/ 1 w 163"/>
                <a:gd name="T19" fmla="*/ 0 h 113"/>
                <a:gd name="T20" fmla="*/ 2 w 163"/>
                <a:gd name="T21" fmla="*/ 0 h 113"/>
                <a:gd name="T22" fmla="*/ 2 w 163"/>
                <a:gd name="T23" fmla="*/ 0 h 113"/>
                <a:gd name="T24" fmla="*/ 1 w 163"/>
                <a:gd name="T25" fmla="*/ 0 h 113"/>
                <a:gd name="T26" fmla="*/ 1 w 163"/>
                <a:gd name="T27" fmla="*/ 0 h 113"/>
                <a:gd name="T28" fmla="*/ 1 w 163"/>
                <a:gd name="T29" fmla="*/ 0 h 113"/>
                <a:gd name="T30" fmla="*/ 1 w 163"/>
                <a:gd name="T31" fmla="*/ 0 h 113"/>
                <a:gd name="T32" fmla="*/ 1 w 163"/>
                <a:gd name="T33" fmla="*/ 0 h 113"/>
                <a:gd name="T34" fmla="*/ 1 w 163"/>
                <a:gd name="T35" fmla="*/ 0 h 113"/>
                <a:gd name="T36" fmla="*/ 1 w 163"/>
                <a:gd name="T37" fmla="*/ 0 h 113"/>
                <a:gd name="T38" fmla="*/ 1 w 163"/>
                <a:gd name="T39" fmla="*/ 0 h 113"/>
                <a:gd name="T40" fmla="*/ 1 w 163"/>
                <a:gd name="T41" fmla="*/ 0 h 113"/>
                <a:gd name="T42" fmla="*/ 1 w 163"/>
                <a:gd name="T43" fmla="*/ 0 h 113"/>
                <a:gd name="T44" fmla="*/ 1 w 163"/>
                <a:gd name="T45" fmla="*/ 0 h 113"/>
                <a:gd name="T46" fmla="*/ 1 w 163"/>
                <a:gd name="T47" fmla="*/ 0 h 113"/>
                <a:gd name="T48" fmla="*/ 1 w 163"/>
                <a:gd name="T49" fmla="*/ 0 h 113"/>
                <a:gd name="T50" fmla="*/ 1 w 163"/>
                <a:gd name="T51" fmla="*/ 0 h 113"/>
                <a:gd name="T52" fmla="*/ 1 w 163"/>
                <a:gd name="T53" fmla="*/ 0 h 113"/>
                <a:gd name="T54" fmla="*/ 1 w 163"/>
                <a:gd name="T55" fmla="*/ 0 h 113"/>
                <a:gd name="T56" fmla="*/ 1 w 163"/>
                <a:gd name="T57" fmla="*/ 0 h 113"/>
                <a:gd name="T58" fmla="*/ 0 w 163"/>
                <a:gd name="T59" fmla="*/ 0 h 113"/>
                <a:gd name="T60" fmla="*/ 1 w 163"/>
                <a:gd name="T61" fmla="*/ 0 h 113"/>
                <a:gd name="T62" fmla="*/ 1 w 163"/>
                <a:gd name="T63" fmla="*/ 0 h 113"/>
                <a:gd name="T64" fmla="*/ 1 w 163"/>
                <a:gd name="T65" fmla="*/ 0 h 113"/>
                <a:gd name="T66" fmla="*/ 1 w 163"/>
                <a:gd name="T67" fmla="*/ 0 h 113"/>
                <a:gd name="T68" fmla="*/ 1 w 163"/>
                <a:gd name="T69" fmla="*/ 0 h 113"/>
                <a:gd name="T70" fmla="*/ 1 w 163"/>
                <a:gd name="T71" fmla="*/ 0 h 113"/>
                <a:gd name="T72" fmla="*/ 1 w 163"/>
                <a:gd name="T73" fmla="*/ 0 h 113"/>
                <a:gd name="T74" fmla="*/ 1 w 163"/>
                <a:gd name="T75" fmla="*/ 0 h 113"/>
                <a:gd name="T76" fmla="*/ 1 w 163"/>
                <a:gd name="T77" fmla="*/ 0 h 113"/>
                <a:gd name="T78" fmla="*/ 1 w 163"/>
                <a:gd name="T79" fmla="*/ 0 h 113"/>
                <a:gd name="T80" fmla="*/ 1 w 163"/>
                <a:gd name="T81" fmla="*/ 0 h 113"/>
                <a:gd name="T82" fmla="*/ 1 w 163"/>
                <a:gd name="T83" fmla="*/ 0 h 113"/>
                <a:gd name="T84" fmla="*/ 1 w 163"/>
                <a:gd name="T85" fmla="*/ 0 h 113"/>
                <a:gd name="T86" fmla="*/ 1 w 163"/>
                <a:gd name="T87" fmla="*/ 0 h 113"/>
                <a:gd name="T88" fmla="*/ 2 w 163"/>
                <a:gd name="T89" fmla="*/ 0 h 113"/>
                <a:gd name="T90" fmla="*/ 2 w 163"/>
                <a:gd name="T91" fmla="*/ 0 h 113"/>
                <a:gd name="T92" fmla="*/ 2 w 163"/>
                <a:gd name="T93" fmla="*/ 0 h 113"/>
                <a:gd name="T94" fmla="*/ 2 w 163"/>
                <a:gd name="T95" fmla="*/ 0 h 113"/>
                <a:gd name="T96" fmla="*/ 2 w 163"/>
                <a:gd name="T97" fmla="*/ 0 h 113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163" h="113">
                  <a:moveTo>
                    <a:pt x="163" y="12"/>
                  </a:moveTo>
                  <a:lnTo>
                    <a:pt x="162" y="11"/>
                  </a:lnTo>
                  <a:lnTo>
                    <a:pt x="161" y="11"/>
                  </a:lnTo>
                  <a:lnTo>
                    <a:pt x="159" y="10"/>
                  </a:lnTo>
                  <a:lnTo>
                    <a:pt x="158" y="9"/>
                  </a:lnTo>
                  <a:lnTo>
                    <a:pt x="156" y="8"/>
                  </a:lnTo>
                  <a:lnTo>
                    <a:pt x="156" y="7"/>
                  </a:lnTo>
                  <a:lnTo>
                    <a:pt x="155" y="4"/>
                  </a:lnTo>
                  <a:lnTo>
                    <a:pt x="155" y="3"/>
                  </a:lnTo>
                  <a:lnTo>
                    <a:pt x="153" y="7"/>
                  </a:lnTo>
                  <a:lnTo>
                    <a:pt x="151" y="10"/>
                  </a:lnTo>
                  <a:lnTo>
                    <a:pt x="147" y="11"/>
                  </a:lnTo>
                  <a:lnTo>
                    <a:pt x="146" y="14"/>
                  </a:lnTo>
                  <a:lnTo>
                    <a:pt x="139" y="11"/>
                  </a:lnTo>
                  <a:lnTo>
                    <a:pt x="131" y="8"/>
                  </a:lnTo>
                  <a:lnTo>
                    <a:pt x="120" y="6"/>
                  </a:lnTo>
                  <a:lnTo>
                    <a:pt x="108" y="3"/>
                  </a:lnTo>
                  <a:lnTo>
                    <a:pt x="96" y="1"/>
                  </a:lnTo>
                  <a:lnTo>
                    <a:pt x="85" y="0"/>
                  </a:lnTo>
                  <a:lnTo>
                    <a:pt x="77" y="0"/>
                  </a:lnTo>
                  <a:lnTo>
                    <a:pt x="70" y="1"/>
                  </a:lnTo>
                  <a:lnTo>
                    <a:pt x="63" y="3"/>
                  </a:lnTo>
                  <a:lnTo>
                    <a:pt x="62" y="3"/>
                  </a:lnTo>
                  <a:lnTo>
                    <a:pt x="65" y="4"/>
                  </a:lnTo>
                  <a:lnTo>
                    <a:pt x="70" y="3"/>
                  </a:lnTo>
                  <a:lnTo>
                    <a:pt x="79" y="3"/>
                  </a:lnTo>
                  <a:lnTo>
                    <a:pt x="88" y="3"/>
                  </a:lnTo>
                  <a:lnTo>
                    <a:pt x="99" y="6"/>
                  </a:lnTo>
                  <a:lnTo>
                    <a:pt x="108" y="8"/>
                  </a:lnTo>
                  <a:lnTo>
                    <a:pt x="117" y="10"/>
                  </a:lnTo>
                  <a:lnTo>
                    <a:pt x="126" y="14"/>
                  </a:lnTo>
                  <a:lnTo>
                    <a:pt x="133" y="16"/>
                  </a:lnTo>
                  <a:lnTo>
                    <a:pt x="138" y="19"/>
                  </a:lnTo>
                  <a:lnTo>
                    <a:pt x="139" y="22"/>
                  </a:lnTo>
                  <a:lnTo>
                    <a:pt x="138" y="23"/>
                  </a:lnTo>
                  <a:lnTo>
                    <a:pt x="136" y="24"/>
                  </a:lnTo>
                  <a:lnTo>
                    <a:pt x="131" y="26"/>
                  </a:lnTo>
                  <a:lnTo>
                    <a:pt x="126" y="29"/>
                  </a:lnTo>
                  <a:lnTo>
                    <a:pt x="122" y="32"/>
                  </a:lnTo>
                  <a:lnTo>
                    <a:pt x="117" y="34"/>
                  </a:lnTo>
                  <a:lnTo>
                    <a:pt x="114" y="37"/>
                  </a:lnTo>
                  <a:lnTo>
                    <a:pt x="108" y="34"/>
                  </a:lnTo>
                  <a:lnTo>
                    <a:pt x="101" y="32"/>
                  </a:lnTo>
                  <a:lnTo>
                    <a:pt x="92" y="29"/>
                  </a:lnTo>
                  <a:lnTo>
                    <a:pt x="83" y="26"/>
                  </a:lnTo>
                  <a:lnTo>
                    <a:pt x="72" y="25"/>
                  </a:lnTo>
                  <a:lnTo>
                    <a:pt x="63" y="24"/>
                  </a:lnTo>
                  <a:lnTo>
                    <a:pt x="55" y="24"/>
                  </a:lnTo>
                  <a:lnTo>
                    <a:pt x="48" y="26"/>
                  </a:lnTo>
                  <a:lnTo>
                    <a:pt x="44" y="29"/>
                  </a:lnTo>
                  <a:lnTo>
                    <a:pt x="41" y="30"/>
                  </a:lnTo>
                  <a:lnTo>
                    <a:pt x="42" y="31"/>
                  </a:lnTo>
                  <a:lnTo>
                    <a:pt x="47" y="31"/>
                  </a:lnTo>
                  <a:lnTo>
                    <a:pt x="52" y="30"/>
                  </a:lnTo>
                  <a:lnTo>
                    <a:pt x="55" y="30"/>
                  </a:lnTo>
                  <a:lnTo>
                    <a:pt x="60" y="30"/>
                  </a:lnTo>
                  <a:lnTo>
                    <a:pt x="65" y="30"/>
                  </a:lnTo>
                  <a:lnTo>
                    <a:pt x="70" y="31"/>
                  </a:lnTo>
                  <a:lnTo>
                    <a:pt x="75" y="32"/>
                  </a:lnTo>
                  <a:lnTo>
                    <a:pt x="80" y="33"/>
                  </a:lnTo>
                  <a:lnTo>
                    <a:pt x="85" y="34"/>
                  </a:lnTo>
                  <a:lnTo>
                    <a:pt x="93" y="37"/>
                  </a:lnTo>
                  <a:lnTo>
                    <a:pt x="100" y="39"/>
                  </a:lnTo>
                  <a:lnTo>
                    <a:pt x="106" y="40"/>
                  </a:lnTo>
                  <a:lnTo>
                    <a:pt x="108" y="41"/>
                  </a:lnTo>
                  <a:lnTo>
                    <a:pt x="102" y="46"/>
                  </a:lnTo>
                  <a:lnTo>
                    <a:pt x="93" y="49"/>
                  </a:lnTo>
                  <a:lnTo>
                    <a:pt x="84" y="52"/>
                  </a:lnTo>
                  <a:lnTo>
                    <a:pt x="78" y="54"/>
                  </a:lnTo>
                  <a:lnTo>
                    <a:pt x="72" y="54"/>
                  </a:lnTo>
                  <a:lnTo>
                    <a:pt x="64" y="53"/>
                  </a:lnTo>
                  <a:lnTo>
                    <a:pt x="56" y="49"/>
                  </a:lnTo>
                  <a:lnTo>
                    <a:pt x="48" y="47"/>
                  </a:lnTo>
                  <a:lnTo>
                    <a:pt x="41" y="46"/>
                  </a:lnTo>
                  <a:lnTo>
                    <a:pt x="35" y="46"/>
                  </a:lnTo>
                  <a:lnTo>
                    <a:pt x="33" y="47"/>
                  </a:lnTo>
                  <a:lnTo>
                    <a:pt x="35" y="48"/>
                  </a:lnTo>
                  <a:lnTo>
                    <a:pt x="42" y="52"/>
                  </a:lnTo>
                  <a:lnTo>
                    <a:pt x="50" y="54"/>
                  </a:lnTo>
                  <a:lnTo>
                    <a:pt x="56" y="57"/>
                  </a:lnTo>
                  <a:lnTo>
                    <a:pt x="61" y="60"/>
                  </a:lnTo>
                  <a:lnTo>
                    <a:pt x="56" y="61"/>
                  </a:lnTo>
                  <a:lnTo>
                    <a:pt x="49" y="63"/>
                  </a:lnTo>
                  <a:lnTo>
                    <a:pt x="40" y="67"/>
                  </a:lnTo>
                  <a:lnTo>
                    <a:pt x="31" y="69"/>
                  </a:lnTo>
                  <a:lnTo>
                    <a:pt x="22" y="71"/>
                  </a:lnTo>
                  <a:lnTo>
                    <a:pt x="14" y="74"/>
                  </a:lnTo>
                  <a:lnTo>
                    <a:pt x="8" y="76"/>
                  </a:lnTo>
                  <a:lnTo>
                    <a:pt x="3" y="77"/>
                  </a:lnTo>
                  <a:lnTo>
                    <a:pt x="0" y="78"/>
                  </a:lnTo>
                  <a:lnTo>
                    <a:pt x="0" y="79"/>
                  </a:lnTo>
                  <a:lnTo>
                    <a:pt x="2" y="81"/>
                  </a:lnTo>
                  <a:lnTo>
                    <a:pt x="8" y="81"/>
                  </a:lnTo>
                  <a:lnTo>
                    <a:pt x="14" y="81"/>
                  </a:lnTo>
                  <a:lnTo>
                    <a:pt x="22" y="79"/>
                  </a:lnTo>
                  <a:lnTo>
                    <a:pt x="31" y="77"/>
                  </a:lnTo>
                  <a:lnTo>
                    <a:pt x="40" y="75"/>
                  </a:lnTo>
                  <a:lnTo>
                    <a:pt x="49" y="72"/>
                  </a:lnTo>
                  <a:lnTo>
                    <a:pt x="57" y="70"/>
                  </a:lnTo>
                  <a:lnTo>
                    <a:pt x="64" y="68"/>
                  </a:lnTo>
                  <a:lnTo>
                    <a:pt x="69" y="66"/>
                  </a:lnTo>
                  <a:lnTo>
                    <a:pt x="68" y="75"/>
                  </a:lnTo>
                  <a:lnTo>
                    <a:pt x="64" y="89"/>
                  </a:lnTo>
                  <a:lnTo>
                    <a:pt x="61" y="100"/>
                  </a:lnTo>
                  <a:lnTo>
                    <a:pt x="56" y="108"/>
                  </a:lnTo>
                  <a:lnTo>
                    <a:pt x="54" y="112"/>
                  </a:lnTo>
                  <a:lnTo>
                    <a:pt x="55" y="113"/>
                  </a:lnTo>
                  <a:lnTo>
                    <a:pt x="57" y="113"/>
                  </a:lnTo>
                  <a:lnTo>
                    <a:pt x="61" y="109"/>
                  </a:lnTo>
                  <a:lnTo>
                    <a:pt x="65" y="101"/>
                  </a:lnTo>
                  <a:lnTo>
                    <a:pt x="72" y="87"/>
                  </a:lnTo>
                  <a:lnTo>
                    <a:pt x="78" y="75"/>
                  </a:lnTo>
                  <a:lnTo>
                    <a:pt x="80" y="66"/>
                  </a:lnTo>
                  <a:lnTo>
                    <a:pt x="84" y="64"/>
                  </a:lnTo>
                  <a:lnTo>
                    <a:pt x="88" y="62"/>
                  </a:lnTo>
                  <a:lnTo>
                    <a:pt x="94" y="60"/>
                  </a:lnTo>
                  <a:lnTo>
                    <a:pt x="99" y="57"/>
                  </a:lnTo>
                  <a:lnTo>
                    <a:pt x="105" y="55"/>
                  </a:lnTo>
                  <a:lnTo>
                    <a:pt x="109" y="53"/>
                  </a:lnTo>
                  <a:lnTo>
                    <a:pt x="114" y="52"/>
                  </a:lnTo>
                  <a:lnTo>
                    <a:pt x="117" y="51"/>
                  </a:lnTo>
                  <a:lnTo>
                    <a:pt x="117" y="60"/>
                  </a:lnTo>
                  <a:lnTo>
                    <a:pt x="116" y="74"/>
                  </a:lnTo>
                  <a:lnTo>
                    <a:pt x="113" y="87"/>
                  </a:lnTo>
                  <a:lnTo>
                    <a:pt x="110" y="98"/>
                  </a:lnTo>
                  <a:lnTo>
                    <a:pt x="109" y="102"/>
                  </a:lnTo>
                  <a:lnTo>
                    <a:pt x="109" y="105"/>
                  </a:lnTo>
                  <a:lnTo>
                    <a:pt x="110" y="102"/>
                  </a:lnTo>
                  <a:lnTo>
                    <a:pt x="114" y="98"/>
                  </a:lnTo>
                  <a:lnTo>
                    <a:pt x="118" y="87"/>
                  </a:lnTo>
                  <a:lnTo>
                    <a:pt x="123" y="74"/>
                  </a:lnTo>
                  <a:lnTo>
                    <a:pt x="126" y="60"/>
                  </a:lnTo>
                  <a:lnTo>
                    <a:pt x="126" y="47"/>
                  </a:lnTo>
                  <a:lnTo>
                    <a:pt x="133" y="41"/>
                  </a:lnTo>
                  <a:lnTo>
                    <a:pt x="138" y="36"/>
                  </a:lnTo>
                  <a:lnTo>
                    <a:pt x="143" y="31"/>
                  </a:lnTo>
                  <a:lnTo>
                    <a:pt x="146" y="27"/>
                  </a:lnTo>
                  <a:lnTo>
                    <a:pt x="148" y="25"/>
                  </a:lnTo>
                  <a:lnTo>
                    <a:pt x="151" y="24"/>
                  </a:lnTo>
                  <a:lnTo>
                    <a:pt x="152" y="26"/>
                  </a:lnTo>
                  <a:lnTo>
                    <a:pt x="152" y="31"/>
                  </a:lnTo>
                  <a:lnTo>
                    <a:pt x="151" y="40"/>
                  </a:lnTo>
                  <a:lnTo>
                    <a:pt x="149" y="54"/>
                  </a:lnTo>
                  <a:lnTo>
                    <a:pt x="148" y="69"/>
                  </a:lnTo>
                  <a:lnTo>
                    <a:pt x="147" y="78"/>
                  </a:lnTo>
                  <a:lnTo>
                    <a:pt x="153" y="67"/>
                  </a:lnTo>
                  <a:lnTo>
                    <a:pt x="159" y="48"/>
                  </a:lnTo>
                  <a:lnTo>
                    <a:pt x="162" y="29"/>
                  </a:lnTo>
                  <a:lnTo>
                    <a:pt x="163" y="12"/>
                  </a:lnTo>
                  <a:close/>
                </a:path>
              </a:pathLst>
            </a:custGeom>
            <a:solidFill>
              <a:srgbClr val="B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420" name="Freeform 296"/>
            <p:cNvSpPr>
              <a:spLocks/>
            </p:cNvSpPr>
            <p:nvPr/>
          </p:nvSpPr>
          <p:spPr bwMode="auto">
            <a:xfrm>
              <a:off x="233" y="69"/>
              <a:ext cx="65" cy="62"/>
            </a:xfrm>
            <a:custGeom>
              <a:avLst/>
              <a:gdLst>
                <a:gd name="T0" fmla="*/ 0 w 132"/>
                <a:gd name="T1" fmla="*/ 0 h 125"/>
                <a:gd name="T2" fmla="*/ 1 w 132"/>
                <a:gd name="T3" fmla="*/ 0 h 125"/>
                <a:gd name="T4" fmla="*/ 0 w 132"/>
                <a:gd name="T5" fmla="*/ 0 h 125"/>
                <a:gd name="T6" fmla="*/ 0 w 132"/>
                <a:gd name="T7" fmla="*/ 0 h 125"/>
                <a:gd name="T8" fmla="*/ 0 w 132"/>
                <a:gd name="T9" fmla="*/ 0 h 125"/>
                <a:gd name="T10" fmla="*/ 0 w 132"/>
                <a:gd name="T11" fmla="*/ 0 h 125"/>
                <a:gd name="T12" fmla="*/ 0 w 132"/>
                <a:gd name="T13" fmla="*/ 0 h 125"/>
                <a:gd name="T14" fmla="*/ 0 w 132"/>
                <a:gd name="T15" fmla="*/ 0 h 125"/>
                <a:gd name="T16" fmla="*/ 0 w 132"/>
                <a:gd name="T17" fmla="*/ 0 h 125"/>
                <a:gd name="T18" fmla="*/ 0 w 132"/>
                <a:gd name="T19" fmla="*/ 0 h 125"/>
                <a:gd name="T20" fmla="*/ 0 w 132"/>
                <a:gd name="T21" fmla="*/ 0 h 125"/>
                <a:gd name="T22" fmla="*/ 0 w 132"/>
                <a:gd name="T23" fmla="*/ 0 h 125"/>
                <a:gd name="T24" fmla="*/ 0 w 132"/>
                <a:gd name="T25" fmla="*/ 0 h 125"/>
                <a:gd name="T26" fmla="*/ 0 w 132"/>
                <a:gd name="T27" fmla="*/ 0 h 125"/>
                <a:gd name="T28" fmla="*/ 0 w 132"/>
                <a:gd name="T29" fmla="*/ 0 h 125"/>
                <a:gd name="T30" fmla="*/ 0 w 132"/>
                <a:gd name="T31" fmla="*/ 0 h 125"/>
                <a:gd name="T32" fmla="*/ 0 w 132"/>
                <a:gd name="T33" fmla="*/ 0 h 125"/>
                <a:gd name="T34" fmla="*/ 0 w 132"/>
                <a:gd name="T35" fmla="*/ 0 h 125"/>
                <a:gd name="T36" fmla="*/ 0 w 132"/>
                <a:gd name="T37" fmla="*/ 0 h 125"/>
                <a:gd name="T38" fmla="*/ 0 w 132"/>
                <a:gd name="T39" fmla="*/ 0 h 125"/>
                <a:gd name="T40" fmla="*/ 0 w 132"/>
                <a:gd name="T41" fmla="*/ 0 h 125"/>
                <a:gd name="T42" fmla="*/ 0 w 132"/>
                <a:gd name="T43" fmla="*/ 0 h 125"/>
                <a:gd name="T44" fmla="*/ 0 w 132"/>
                <a:gd name="T45" fmla="*/ 0 h 125"/>
                <a:gd name="T46" fmla="*/ 0 w 132"/>
                <a:gd name="T47" fmla="*/ 0 h 125"/>
                <a:gd name="T48" fmla="*/ 0 w 132"/>
                <a:gd name="T49" fmla="*/ 0 h 125"/>
                <a:gd name="T50" fmla="*/ 0 w 132"/>
                <a:gd name="T51" fmla="*/ 0 h 125"/>
                <a:gd name="T52" fmla="*/ 0 w 132"/>
                <a:gd name="T53" fmla="*/ 0 h 125"/>
                <a:gd name="T54" fmla="*/ 0 w 132"/>
                <a:gd name="T55" fmla="*/ 0 h 125"/>
                <a:gd name="T56" fmla="*/ 0 w 132"/>
                <a:gd name="T57" fmla="*/ 0 h 125"/>
                <a:gd name="T58" fmla="*/ 0 w 132"/>
                <a:gd name="T59" fmla="*/ 0 h 125"/>
                <a:gd name="T60" fmla="*/ 0 w 132"/>
                <a:gd name="T61" fmla="*/ 0 h 125"/>
                <a:gd name="T62" fmla="*/ 0 w 132"/>
                <a:gd name="T63" fmla="*/ 0 h 125"/>
                <a:gd name="T64" fmla="*/ 0 w 132"/>
                <a:gd name="T65" fmla="*/ 0 h 125"/>
                <a:gd name="T66" fmla="*/ 0 w 132"/>
                <a:gd name="T67" fmla="*/ 0 h 125"/>
                <a:gd name="T68" fmla="*/ 0 w 132"/>
                <a:gd name="T69" fmla="*/ 0 h 125"/>
                <a:gd name="T70" fmla="*/ 0 w 132"/>
                <a:gd name="T71" fmla="*/ 0 h 125"/>
                <a:gd name="T72" fmla="*/ 0 w 132"/>
                <a:gd name="T73" fmla="*/ 0 h 125"/>
                <a:gd name="T74" fmla="*/ 0 w 132"/>
                <a:gd name="T75" fmla="*/ 0 h 125"/>
                <a:gd name="T76" fmla="*/ 0 w 132"/>
                <a:gd name="T77" fmla="*/ 0 h 125"/>
                <a:gd name="T78" fmla="*/ 0 w 132"/>
                <a:gd name="T79" fmla="*/ 0 h 125"/>
                <a:gd name="T80" fmla="*/ 0 w 132"/>
                <a:gd name="T81" fmla="*/ 0 h 125"/>
                <a:gd name="T82" fmla="*/ 0 w 132"/>
                <a:gd name="T83" fmla="*/ 0 h 125"/>
                <a:gd name="T84" fmla="*/ 0 w 132"/>
                <a:gd name="T85" fmla="*/ 0 h 125"/>
                <a:gd name="T86" fmla="*/ 0 w 132"/>
                <a:gd name="T87" fmla="*/ 0 h 125"/>
                <a:gd name="T88" fmla="*/ 0 w 132"/>
                <a:gd name="T89" fmla="*/ 0 h 125"/>
                <a:gd name="T90" fmla="*/ 0 w 132"/>
                <a:gd name="T91" fmla="*/ 0 h 125"/>
                <a:gd name="T92" fmla="*/ 0 w 132"/>
                <a:gd name="T93" fmla="*/ 0 h 125"/>
                <a:gd name="T94" fmla="*/ 0 w 132"/>
                <a:gd name="T95" fmla="*/ 0 h 125"/>
                <a:gd name="T96" fmla="*/ 0 w 132"/>
                <a:gd name="T97" fmla="*/ 0 h 125"/>
                <a:gd name="T98" fmla="*/ 0 w 132"/>
                <a:gd name="T99" fmla="*/ 0 h 125"/>
                <a:gd name="T100" fmla="*/ 0 w 132"/>
                <a:gd name="T101" fmla="*/ 0 h 125"/>
                <a:gd name="T102" fmla="*/ 0 w 132"/>
                <a:gd name="T103" fmla="*/ 0 h 125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132" h="125">
                  <a:moveTo>
                    <a:pt x="127" y="125"/>
                  </a:moveTo>
                  <a:lnTo>
                    <a:pt x="127" y="123"/>
                  </a:lnTo>
                  <a:lnTo>
                    <a:pt x="128" y="120"/>
                  </a:lnTo>
                  <a:lnTo>
                    <a:pt x="130" y="119"/>
                  </a:lnTo>
                  <a:lnTo>
                    <a:pt x="132" y="117"/>
                  </a:lnTo>
                  <a:lnTo>
                    <a:pt x="126" y="112"/>
                  </a:lnTo>
                  <a:lnTo>
                    <a:pt x="121" y="106"/>
                  </a:lnTo>
                  <a:lnTo>
                    <a:pt x="118" y="102"/>
                  </a:lnTo>
                  <a:lnTo>
                    <a:pt x="117" y="97"/>
                  </a:lnTo>
                  <a:lnTo>
                    <a:pt x="117" y="88"/>
                  </a:lnTo>
                  <a:lnTo>
                    <a:pt x="115" y="73"/>
                  </a:lnTo>
                  <a:lnTo>
                    <a:pt x="112" y="58"/>
                  </a:lnTo>
                  <a:lnTo>
                    <a:pt x="110" y="48"/>
                  </a:lnTo>
                  <a:lnTo>
                    <a:pt x="107" y="43"/>
                  </a:lnTo>
                  <a:lnTo>
                    <a:pt x="105" y="42"/>
                  </a:lnTo>
                  <a:lnTo>
                    <a:pt x="104" y="42"/>
                  </a:lnTo>
                  <a:lnTo>
                    <a:pt x="104" y="46"/>
                  </a:lnTo>
                  <a:lnTo>
                    <a:pt x="105" y="56"/>
                  </a:lnTo>
                  <a:lnTo>
                    <a:pt x="106" y="68"/>
                  </a:lnTo>
                  <a:lnTo>
                    <a:pt x="106" y="81"/>
                  </a:lnTo>
                  <a:lnTo>
                    <a:pt x="106" y="90"/>
                  </a:lnTo>
                  <a:lnTo>
                    <a:pt x="99" y="86"/>
                  </a:lnTo>
                  <a:lnTo>
                    <a:pt x="91" y="81"/>
                  </a:lnTo>
                  <a:lnTo>
                    <a:pt x="84" y="75"/>
                  </a:lnTo>
                  <a:lnTo>
                    <a:pt x="80" y="71"/>
                  </a:lnTo>
                  <a:lnTo>
                    <a:pt x="76" y="63"/>
                  </a:lnTo>
                  <a:lnTo>
                    <a:pt x="73" y="51"/>
                  </a:lnTo>
                  <a:lnTo>
                    <a:pt x="71" y="40"/>
                  </a:lnTo>
                  <a:lnTo>
                    <a:pt x="69" y="30"/>
                  </a:lnTo>
                  <a:lnTo>
                    <a:pt x="69" y="23"/>
                  </a:lnTo>
                  <a:lnTo>
                    <a:pt x="69" y="15"/>
                  </a:lnTo>
                  <a:lnTo>
                    <a:pt x="68" y="10"/>
                  </a:lnTo>
                  <a:lnTo>
                    <a:pt x="66" y="5"/>
                  </a:lnTo>
                  <a:lnTo>
                    <a:pt x="64" y="3"/>
                  </a:lnTo>
                  <a:lnTo>
                    <a:pt x="64" y="4"/>
                  </a:lnTo>
                  <a:lnTo>
                    <a:pt x="64" y="7"/>
                  </a:lnTo>
                  <a:lnTo>
                    <a:pt x="65" y="12"/>
                  </a:lnTo>
                  <a:lnTo>
                    <a:pt x="66" y="18"/>
                  </a:lnTo>
                  <a:lnTo>
                    <a:pt x="65" y="23"/>
                  </a:lnTo>
                  <a:lnTo>
                    <a:pt x="64" y="28"/>
                  </a:lnTo>
                  <a:lnTo>
                    <a:pt x="62" y="33"/>
                  </a:lnTo>
                  <a:lnTo>
                    <a:pt x="62" y="38"/>
                  </a:lnTo>
                  <a:lnTo>
                    <a:pt x="64" y="48"/>
                  </a:lnTo>
                  <a:lnTo>
                    <a:pt x="66" y="56"/>
                  </a:lnTo>
                  <a:lnTo>
                    <a:pt x="67" y="63"/>
                  </a:lnTo>
                  <a:lnTo>
                    <a:pt x="58" y="55"/>
                  </a:lnTo>
                  <a:lnTo>
                    <a:pt x="49" y="45"/>
                  </a:lnTo>
                  <a:lnTo>
                    <a:pt x="38" y="35"/>
                  </a:lnTo>
                  <a:lnTo>
                    <a:pt x="29" y="25"/>
                  </a:lnTo>
                  <a:lnTo>
                    <a:pt x="20" y="15"/>
                  </a:lnTo>
                  <a:lnTo>
                    <a:pt x="12" y="8"/>
                  </a:lnTo>
                  <a:lnTo>
                    <a:pt x="5" y="3"/>
                  </a:lnTo>
                  <a:lnTo>
                    <a:pt x="0" y="0"/>
                  </a:lnTo>
                  <a:lnTo>
                    <a:pt x="8" y="12"/>
                  </a:lnTo>
                  <a:lnTo>
                    <a:pt x="18" y="23"/>
                  </a:lnTo>
                  <a:lnTo>
                    <a:pt x="27" y="35"/>
                  </a:lnTo>
                  <a:lnTo>
                    <a:pt x="31" y="43"/>
                  </a:lnTo>
                  <a:lnTo>
                    <a:pt x="36" y="50"/>
                  </a:lnTo>
                  <a:lnTo>
                    <a:pt x="45" y="58"/>
                  </a:lnTo>
                  <a:lnTo>
                    <a:pt x="53" y="65"/>
                  </a:lnTo>
                  <a:lnTo>
                    <a:pt x="60" y="70"/>
                  </a:lnTo>
                  <a:lnTo>
                    <a:pt x="53" y="70"/>
                  </a:lnTo>
                  <a:lnTo>
                    <a:pt x="44" y="68"/>
                  </a:lnTo>
                  <a:lnTo>
                    <a:pt x="36" y="66"/>
                  </a:lnTo>
                  <a:lnTo>
                    <a:pt x="30" y="64"/>
                  </a:lnTo>
                  <a:lnTo>
                    <a:pt x="27" y="61"/>
                  </a:lnTo>
                  <a:lnTo>
                    <a:pt x="24" y="61"/>
                  </a:lnTo>
                  <a:lnTo>
                    <a:pt x="22" y="63"/>
                  </a:lnTo>
                  <a:lnTo>
                    <a:pt x="24" y="66"/>
                  </a:lnTo>
                  <a:lnTo>
                    <a:pt x="28" y="68"/>
                  </a:lnTo>
                  <a:lnTo>
                    <a:pt x="34" y="72"/>
                  </a:lnTo>
                  <a:lnTo>
                    <a:pt x="39" y="74"/>
                  </a:lnTo>
                  <a:lnTo>
                    <a:pt x="46" y="78"/>
                  </a:lnTo>
                  <a:lnTo>
                    <a:pt x="54" y="80"/>
                  </a:lnTo>
                  <a:lnTo>
                    <a:pt x="61" y="82"/>
                  </a:lnTo>
                  <a:lnTo>
                    <a:pt x="69" y="83"/>
                  </a:lnTo>
                  <a:lnTo>
                    <a:pt x="75" y="83"/>
                  </a:lnTo>
                  <a:lnTo>
                    <a:pt x="82" y="86"/>
                  </a:lnTo>
                  <a:lnTo>
                    <a:pt x="90" y="90"/>
                  </a:lnTo>
                  <a:lnTo>
                    <a:pt x="97" y="96"/>
                  </a:lnTo>
                  <a:lnTo>
                    <a:pt x="102" y="102"/>
                  </a:lnTo>
                  <a:lnTo>
                    <a:pt x="98" y="103"/>
                  </a:lnTo>
                  <a:lnTo>
                    <a:pt x="94" y="105"/>
                  </a:lnTo>
                  <a:lnTo>
                    <a:pt x="88" y="106"/>
                  </a:lnTo>
                  <a:lnTo>
                    <a:pt x="82" y="108"/>
                  </a:lnTo>
                  <a:lnTo>
                    <a:pt x="76" y="108"/>
                  </a:lnTo>
                  <a:lnTo>
                    <a:pt x="71" y="109"/>
                  </a:lnTo>
                  <a:lnTo>
                    <a:pt x="66" y="109"/>
                  </a:lnTo>
                  <a:lnTo>
                    <a:pt x="61" y="108"/>
                  </a:lnTo>
                  <a:lnTo>
                    <a:pt x="56" y="106"/>
                  </a:lnTo>
                  <a:lnTo>
                    <a:pt x="53" y="108"/>
                  </a:lnTo>
                  <a:lnTo>
                    <a:pt x="54" y="110"/>
                  </a:lnTo>
                  <a:lnTo>
                    <a:pt x="62" y="112"/>
                  </a:lnTo>
                  <a:lnTo>
                    <a:pt x="68" y="113"/>
                  </a:lnTo>
                  <a:lnTo>
                    <a:pt x="75" y="113"/>
                  </a:lnTo>
                  <a:lnTo>
                    <a:pt x="83" y="113"/>
                  </a:lnTo>
                  <a:lnTo>
                    <a:pt x="90" y="113"/>
                  </a:lnTo>
                  <a:lnTo>
                    <a:pt x="97" y="113"/>
                  </a:lnTo>
                  <a:lnTo>
                    <a:pt x="104" y="112"/>
                  </a:lnTo>
                  <a:lnTo>
                    <a:pt x="109" y="112"/>
                  </a:lnTo>
                  <a:lnTo>
                    <a:pt x="112" y="112"/>
                  </a:lnTo>
                  <a:lnTo>
                    <a:pt x="118" y="113"/>
                  </a:lnTo>
                  <a:lnTo>
                    <a:pt x="121" y="117"/>
                  </a:lnTo>
                  <a:lnTo>
                    <a:pt x="125" y="120"/>
                  </a:lnTo>
                  <a:lnTo>
                    <a:pt x="127" y="125"/>
                  </a:lnTo>
                  <a:close/>
                </a:path>
              </a:pathLst>
            </a:custGeom>
            <a:solidFill>
              <a:srgbClr val="B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421" name="Freeform 297"/>
            <p:cNvSpPr>
              <a:spLocks/>
            </p:cNvSpPr>
            <p:nvPr/>
          </p:nvSpPr>
          <p:spPr bwMode="auto">
            <a:xfrm>
              <a:off x="330" y="45"/>
              <a:ext cx="40" cy="95"/>
            </a:xfrm>
            <a:custGeom>
              <a:avLst/>
              <a:gdLst>
                <a:gd name="T0" fmla="*/ 0 w 81"/>
                <a:gd name="T1" fmla="*/ 2 h 190"/>
                <a:gd name="T2" fmla="*/ 0 w 81"/>
                <a:gd name="T3" fmla="*/ 2 h 190"/>
                <a:gd name="T4" fmla="*/ 0 w 81"/>
                <a:gd name="T5" fmla="*/ 2 h 190"/>
                <a:gd name="T6" fmla="*/ 0 w 81"/>
                <a:gd name="T7" fmla="*/ 2 h 190"/>
                <a:gd name="T8" fmla="*/ 0 w 81"/>
                <a:gd name="T9" fmla="*/ 1 h 190"/>
                <a:gd name="T10" fmla="*/ 0 w 81"/>
                <a:gd name="T11" fmla="*/ 1 h 190"/>
                <a:gd name="T12" fmla="*/ 0 w 81"/>
                <a:gd name="T13" fmla="*/ 1 h 190"/>
                <a:gd name="T14" fmla="*/ 0 w 81"/>
                <a:gd name="T15" fmla="*/ 1 h 190"/>
                <a:gd name="T16" fmla="*/ 0 w 81"/>
                <a:gd name="T17" fmla="*/ 1 h 190"/>
                <a:gd name="T18" fmla="*/ 0 w 81"/>
                <a:gd name="T19" fmla="*/ 1 h 190"/>
                <a:gd name="T20" fmla="*/ 0 w 81"/>
                <a:gd name="T21" fmla="*/ 1 h 190"/>
                <a:gd name="T22" fmla="*/ 0 w 81"/>
                <a:gd name="T23" fmla="*/ 1 h 190"/>
                <a:gd name="T24" fmla="*/ 0 w 81"/>
                <a:gd name="T25" fmla="*/ 1 h 190"/>
                <a:gd name="T26" fmla="*/ 0 w 81"/>
                <a:gd name="T27" fmla="*/ 1 h 190"/>
                <a:gd name="T28" fmla="*/ 0 w 81"/>
                <a:gd name="T29" fmla="*/ 1 h 190"/>
                <a:gd name="T30" fmla="*/ 0 w 81"/>
                <a:gd name="T31" fmla="*/ 1 h 190"/>
                <a:gd name="T32" fmla="*/ 0 w 81"/>
                <a:gd name="T33" fmla="*/ 1 h 190"/>
                <a:gd name="T34" fmla="*/ 0 w 81"/>
                <a:gd name="T35" fmla="*/ 1 h 190"/>
                <a:gd name="T36" fmla="*/ 0 w 81"/>
                <a:gd name="T37" fmla="*/ 1 h 190"/>
                <a:gd name="T38" fmla="*/ 0 w 81"/>
                <a:gd name="T39" fmla="*/ 1 h 190"/>
                <a:gd name="T40" fmla="*/ 0 w 81"/>
                <a:gd name="T41" fmla="*/ 1 h 190"/>
                <a:gd name="T42" fmla="*/ 0 w 81"/>
                <a:gd name="T43" fmla="*/ 1 h 190"/>
                <a:gd name="T44" fmla="*/ 0 w 81"/>
                <a:gd name="T45" fmla="*/ 1 h 190"/>
                <a:gd name="T46" fmla="*/ 0 w 81"/>
                <a:gd name="T47" fmla="*/ 1 h 190"/>
                <a:gd name="T48" fmla="*/ 0 w 81"/>
                <a:gd name="T49" fmla="*/ 1 h 190"/>
                <a:gd name="T50" fmla="*/ 0 w 81"/>
                <a:gd name="T51" fmla="*/ 1 h 190"/>
                <a:gd name="T52" fmla="*/ 0 w 81"/>
                <a:gd name="T53" fmla="*/ 1 h 190"/>
                <a:gd name="T54" fmla="*/ 0 w 81"/>
                <a:gd name="T55" fmla="*/ 1 h 190"/>
                <a:gd name="T56" fmla="*/ 0 w 81"/>
                <a:gd name="T57" fmla="*/ 1 h 190"/>
                <a:gd name="T58" fmla="*/ 0 w 81"/>
                <a:gd name="T59" fmla="*/ 2 h 190"/>
                <a:gd name="T60" fmla="*/ 0 w 81"/>
                <a:gd name="T61" fmla="*/ 2 h 190"/>
                <a:gd name="T62" fmla="*/ 0 w 81"/>
                <a:gd name="T63" fmla="*/ 2 h 190"/>
                <a:gd name="T64" fmla="*/ 0 w 81"/>
                <a:gd name="T65" fmla="*/ 2 h 190"/>
                <a:gd name="T66" fmla="*/ 0 w 81"/>
                <a:gd name="T67" fmla="*/ 2 h 190"/>
                <a:gd name="T68" fmla="*/ 0 w 81"/>
                <a:gd name="T69" fmla="*/ 2 h 190"/>
                <a:gd name="T70" fmla="*/ 0 w 81"/>
                <a:gd name="T71" fmla="*/ 2 h 190"/>
                <a:gd name="T72" fmla="*/ 0 w 81"/>
                <a:gd name="T73" fmla="*/ 2 h 190"/>
                <a:gd name="T74" fmla="*/ 0 w 81"/>
                <a:gd name="T75" fmla="*/ 2 h 190"/>
                <a:gd name="T76" fmla="*/ 0 w 81"/>
                <a:gd name="T77" fmla="*/ 2 h 190"/>
                <a:gd name="T78" fmla="*/ 0 w 81"/>
                <a:gd name="T79" fmla="*/ 2 h 190"/>
                <a:gd name="T80" fmla="*/ 0 w 81"/>
                <a:gd name="T81" fmla="*/ 2 h 190"/>
                <a:gd name="T82" fmla="*/ 0 w 81"/>
                <a:gd name="T83" fmla="*/ 2 h 190"/>
                <a:gd name="T84" fmla="*/ 0 w 81"/>
                <a:gd name="T85" fmla="*/ 2 h 190"/>
                <a:gd name="T86" fmla="*/ 0 w 81"/>
                <a:gd name="T87" fmla="*/ 2 h 190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0" t="0" r="r" b="b"/>
              <a:pathLst>
                <a:path w="81" h="190">
                  <a:moveTo>
                    <a:pt x="0" y="164"/>
                  </a:moveTo>
                  <a:lnTo>
                    <a:pt x="4" y="160"/>
                  </a:lnTo>
                  <a:lnTo>
                    <a:pt x="8" y="157"/>
                  </a:lnTo>
                  <a:lnTo>
                    <a:pt x="11" y="152"/>
                  </a:lnTo>
                  <a:lnTo>
                    <a:pt x="13" y="147"/>
                  </a:lnTo>
                  <a:lnTo>
                    <a:pt x="14" y="150"/>
                  </a:lnTo>
                  <a:lnTo>
                    <a:pt x="16" y="151"/>
                  </a:lnTo>
                  <a:lnTo>
                    <a:pt x="17" y="151"/>
                  </a:lnTo>
                  <a:lnTo>
                    <a:pt x="18" y="152"/>
                  </a:lnTo>
                  <a:lnTo>
                    <a:pt x="19" y="149"/>
                  </a:lnTo>
                  <a:lnTo>
                    <a:pt x="22" y="143"/>
                  </a:lnTo>
                  <a:lnTo>
                    <a:pt x="22" y="135"/>
                  </a:lnTo>
                  <a:lnTo>
                    <a:pt x="21" y="130"/>
                  </a:lnTo>
                  <a:lnTo>
                    <a:pt x="15" y="121"/>
                  </a:lnTo>
                  <a:lnTo>
                    <a:pt x="8" y="107"/>
                  </a:lnTo>
                  <a:lnTo>
                    <a:pt x="2" y="92"/>
                  </a:lnTo>
                  <a:lnTo>
                    <a:pt x="0" y="83"/>
                  </a:lnTo>
                  <a:lnTo>
                    <a:pt x="0" y="78"/>
                  </a:lnTo>
                  <a:lnTo>
                    <a:pt x="2" y="75"/>
                  </a:lnTo>
                  <a:lnTo>
                    <a:pt x="3" y="76"/>
                  </a:lnTo>
                  <a:lnTo>
                    <a:pt x="3" y="79"/>
                  </a:lnTo>
                  <a:lnTo>
                    <a:pt x="6" y="88"/>
                  </a:lnTo>
                  <a:lnTo>
                    <a:pt x="11" y="99"/>
                  </a:lnTo>
                  <a:lnTo>
                    <a:pt x="18" y="109"/>
                  </a:lnTo>
                  <a:lnTo>
                    <a:pt x="24" y="115"/>
                  </a:lnTo>
                  <a:lnTo>
                    <a:pt x="28" y="105"/>
                  </a:lnTo>
                  <a:lnTo>
                    <a:pt x="31" y="89"/>
                  </a:lnTo>
                  <a:lnTo>
                    <a:pt x="32" y="74"/>
                  </a:lnTo>
                  <a:lnTo>
                    <a:pt x="32" y="63"/>
                  </a:lnTo>
                  <a:lnTo>
                    <a:pt x="30" y="53"/>
                  </a:lnTo>
                  <a:lnTo>
                    <a:pt x="29" y="41"/>
                  </a:lnTo>
                  <a:lnTo>
                    <a:pt x="29" y="30"/>
                  </a:lnTo>
                  <a:lnTo>
                    <a:pt x="30" y="22"/>
                  </a:lnTo>
                  <a:lnTo>
                    <a:pt x="32" y="20"/>
                  </a:lnTo>
                  <a:lnTo>
                    <a:pt x="33" y="20"/>
                  </a:lnTo>
                  <a:lnTo>
                    <a:pt x="33" y="23"/>
                  </a:lnTo>
                  <a:lnTo>
                    <a:pt x="32" y="28"/>
                  </a:lnTo>
                  <a:lnTo>
                    <a:pt x="32" y="35"/>
                  </a:lnTo>
                  <a:lnTo>
                    <a:pt x="33" y="41"/>
                  </a:lnTo>
                  <a:lnTo>
                    <a:pt x="36" y="50"/>
                  </a:lnTo>
                  <a:lnTo>
                    <a:pt x="38" y="54"/>
                  </a:lnTo>
                  <a:lnTo>
                    <a:pt x="41" y="41"/>
                  </a:lnTo>
                  <a:lnTo>
                    <a:pt x="47" y="26"/>
                  </a:lnTo>
                  <a:lnTo>
                    <a:pt x="53" y="11"/>
                  </a:lnTo>
                  <a:lnTo>
                    <a:pt x="61" y="2"/>
                  </a:lnTo>
                  <a:lnTo>
                    <a:pt x="64" y="0"/>
                  </a:lnTo>
                  <a:lnTo>
                    <a:pt x="66" y="0"/>
                  </a:lnTo>
                  <a:lnTo>
                    <a:pt x="64" y="2"/>
                  </a:lnTo>
                  <a:lnTo>
                    <a:pt x="62" y="6"/>
                  </a:lnTo>
                  <a:lnTo>
                    <a:pt x="57" y="14"/>
                  </a:lnTo>
                  <a:lnTo>
                    <a:pt x="53" y="29"/>
                  </a:lnTo>
                  <a:lnTo>
                    <a:pt x="48" y="44"/>
                  </a:lnTo>
                  <a:lnTo>
                    <a:pt x="46" y="53"/>
                  </a:lnTo>
                  <a:lnTo>
                    <a:pt x="52" y="52"/>
                  </a:lnTo>
                  <a:lnTo>
                    <a:pt x="57" y="51"/>
                  </a:lnTo>
                  <a:lnTo>
                    <a:pt x="63" y="47"/>
                  </a:lnTo>
                  <a:lnTo>
                    <a:pt x="68" y="45"/>
                  </a:lnTo>
                  <a:lnTo>
                    <a:pt x="70" y="43"/>
                  </a:lnTo>
                  <a:lnTo>
                    <a:pt x="72" y="43"/>
                  </a:lnTo>
                  <a:lnTo>
                    <a:pt x="71" y="45"/>
                  </a:lnTo>
                  <a:lnTo>
                    <a:pt x="69" y="47"/>
                  </a:lnTo>
                  <a:lnTo>
                    <a:pt x="64" y="52"/>
                  </a:lnTo>
                  <a:lnTo>
                    <a:pt x="56" y="58"/>
                  </a:lnTo>
                  <a:lnTo>
                    <a:pt x="48" y="62"/>
                  </a:lnTo>
                  <a:lnTo>
                    <a:pt x="44" y="66"/>
                  </a:lnTo>
                  <a:lnTo>
                    <a:pt x="41" y="78"/>
                  </a:lnTo>
                  <a:lnTo>
                    <a:pt x="39" y="94"/>
                  </a:lnTo>
                  <a:lnTo>
                    <a:pt x="36" y="108"/>
                  </a:lnTo>
                  <a:lnTo>
                    <a:pt x="33" y="116"/>
                  </a:lnTo>
                  <a:lnTo>
                    <a:pt x="39" y="116"/>
                  </a:lnTo>
                  <a:lnTo>
                    <a:pt x="45" y="115"/>
                  </a:lnTo>
                  <a:lnTo>
                    <a:pt x="51" y="115"/>
                  </a:lnTo>
                  <a:lnTo>
                    <a:pt x="57" y="114"/>
                  </a:lnTo>
                  <a:lnTo>
                    <a:pt x="62" y="113"/>
                  </a:lnTo>
                  <a:lnTo>
                    <a:pt x="68" y="112"/>
                  </a:lnTo>
                  <a:lnTo>
                    <a:pt x="71" y="109"/>
                  </a:lnTo>
                  <a:lnTo>
                    <a:pt x="74" y="108"/>
                  </a:lnTo>
                  <a:lnTo>
                    <a:pt x="76" y="106"/>
                  </a:lnTo>
                  <a:lnTo>
                    <a:pt x="78" y="106"/>
                  </a:lnTo>
                  <a:lnTo>
                    <a:pt x="77" y="108"/>
                  </a:lnTo>
                  <a:lnTo>
                    <a:pt x="75" y="111"/>
                  </a:lnTo>
                  <a:lnTo>
                    <a:pt x="72" y="113"/>
                  </a:lnTo>
                  <a:lnTo>
                    <a:pt x="68" y="115"/>
                  </a:lnTo>
                  <a:lnTo>
                    <a:pt x="62" y="119"/>
                  </a:lnTo>
                  <a:lnTo>
                    <a:pt x="55" y="121"/>
                  </a:lnTo>
                  <a:lnTo>
                    <a:pt x="48" y="124"/>
                  </a:lnTo>
                  <a:lnTo>
                    <a:pt x="43" y="127"/>
                  </a:lnTo>
                  <a:lnTo>
                    <a:pt x="38" y="128"/>
                  </a:lnTo>
                  <a:lnTo>
                    <a:pt x="34" y="129"/>
                  </a:lnTo>
                  <a:lnTo>
                    <a:pt x="31" y="134"/>
                  </a:lnTo>
                  <a:lnTo>
                    <a:pt x="29" y="141"/>
                  </a:lnTo>
                  <a:lnTo>
                    <a:pt x="28" y="147"/>
                  </a:lnTo>
                  <a:lnTo>
                    <a:pt x="28" y="153"/>
                  </a:lnTo>
                  <a:lnTo>
                    <a:pt x="30" y="156"/>
                  </a:lnTo>
                  <a:lnTo>
                    <a:pt x="34" y="156"/>
                  </a:lnTo>
                  <a:lnTo>
                    <a:pt x="39" y="156"/>
                  </a:lnTo>
                  <a:lnTo>
                    <a:pt x="44" y="154"/>
                  </a:lnTo>
                  <a:lnTo>
                    <a:pt x="53" y="151"/>
                  </a:lnTo>
                  <a:lnTo>
                    <a:pt x="62" y="146"/>
                  </a:lnTo>
                  <a:lnTo>
                    <a:pt x="70" y="142"/>
                  </a:lnTo>
                  <a:lnTo>
                    <a:pt x="76" y="138"/>
                  </a:lnTo>
                  <a:lnTo>
                    <a:pt x="78" y="135"/>
                  </a:lnTo>
                  <a:lnTo>
                    <a:pt x="81" y="134"/>
                  </a:lnTo>
                  <a:lnTo>
                    <a:pt x="81" y="135"/>
                  </a:lnTo>
                  <a:lnTo>
                    <a:pt x="78" y="139"/>
                  </a:lnTo>
                  <a:lnTo>
                    <a:pt x="72" y="147"/>
                  </a:lnTo>
                  <a:lnTo>
                    <a:pt x="66" y="158"/>
                  </a:lnTo>
                  <a:lnTo>
                    <a:pt x="57" y="166"/>
                  </a:lnTo>
                  <a:lnTo>
                    <a:pt x="52" y="172"/>
                  </a:lnTo>
                  <a:lnTo>
                    <a:pt x="51" y="169"/>
                  </a:lnTo>
                  <a:lnTo>
                    <a:pt x="49" y="166"/>
                  </a:lnTo>
                  <a:lnTo>
                    <a:pt x="48" y="164"/>
                  </a:lnTo>
                  <a:lnTo>
                    <a:pt x="47" y="161"/>
                  </a:lnTo>
                  <a:lnTo>
                    <a:pt x="41" y="158"/>
                  </a:lnTo>
                  <a:lnTo>
                    <a:pt x="34" y="157"/>
                  </a:lnTo>
                  <a:lnTo>
                    <a:pt x="28" y="158"/>
                  </a:lnTo>
                  <a:lnTo>
                    <a:pt x="22" y="160"/>
                  </a:lnTo>
                  <a:lnTo>
                    <a:pt x="18" y="165"/>
                  </a:lnTo>
                  <a:lnTo>
                    <a:pt x="17" y="168"/>
                  </a:lnTo>
                  <a:lnTo>
                    <a:pt x="17" y="172"/>
                  </a:lnTo>
                  <a:lnTo>
                    <a:pt x="18" y="175"/>
                  </a:lnTo>
                  <a:lnTo>
                    <a:pt x="14" y="180"/>
                  </a:lnTo>
                  <a:lnTo>
                    <a:pt x="8" y="184"/>
                  </a:lnTo>
                  <a:lnTo>
                    <a:pt x="3" y="188"/>
                  </a:lnTo>
                  <a:lnTo>
                    <a:pt x="1" y="190"/>
                  </a:lnTo>
                  <a:lnTo>
                    <a:pt x="6" y="184"/>
                  </a:lnTo>
                  <a:lnTo>
                    <a:pt x="10" y="177"/>
                  </a:lnTo>
                  <a:lnTo>
                    <a:pt x="13" y="173"/>
                  </a:lnTo>
                  <a:lnTo>
                    <a:pt x="13" y="168"/>
                  </a:lnTo>
                  <a:lnTo>
                    <a:pt x="10" y="166"/>
                  </a:lnTo>
                  <a:lnTo>
                    <a:pt x="7" y="164"/>
                  </a:lnTo>
                  <a:lnTo>
                    <a:pt x="3" y="162"/>
                  </a:lnTo>
                  <a:lnTo>
                    <a:pt x="0" y="164"/>
                  </a:lnTo>
                  <a:close/>
                </a:path>
              </a:pathLst>
            </a:custGeom>
            <a:solidFill>
              <a:srgbClr val="B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422" name="Freeform 298"/>
            <p:cNvSpPr>
              <a:spLocks/>
            </p:cNvSpPr>
            <p:nvPr/>
          </p:nvSpPr>
          <p:spPr bwMode="auto">
            <a:xfrm>
              <a:off x="321" y="98"/>
              <a:ext cx="7" cy="12"/>
            </a:xfrm>
            <a:custGeom>
              <a:avLst/>
              <a:gdLst>
                <a:gd name="T0" fmla="*/ 1 w 13"/>
                <a:gd name="T1" fmla="*/ 1 h 24"/>
                <a:gd name="T2" fmla="*/ 1 w 13"/>
                <a:gd name="T3" fmla="*/ 1 h 24"/>
                <a:gd name="T4" fmla="*/ 1 w 13"/>
                <a:gd name="T5" fmla="*/ 1 h 24"/>
                <a:gd name="T6" fmla="*/ 1 w 13"/>
                <a:gd name="T7" fmla="*/ 1 h 24"/>
                <a:gd name="T8" fmla="*/ 1 w 13"/>
                <a:gd name="T9" fmla="*/ 1 h 24"/>
                <a:gd name="T10" fmla="*/ 1 w 13"/>
                <a:gd name="T11" fmla="*/ 1 h 24"/>
                <a:gd name="T12" fmla="*/ 0 w 13"/>
                <a:gd name="T13" fmla="*/ 1 h 24"/>
                <a:gd name="T14" fmla="*/ 0 w 13"/>
                <a:gd name="T15" fmla="*/ 1 h 24"/>
                <a:gd name="T16" fmla="*/ 0 w 13"/>
                <a:gd name="T17" fmla="*/ 1 h 24"/>
                <a:gd name="T18" fmla="*/ 0 w 13"/>
                <a:gd name="T19" fmla="*/ 0 h 24"/>
                <a:gd name="T20" fmla="*/ 1 w 13"/>
                <a:gd name="T21" fmla="*/ 0 h 24"/>
                <a:gd name="T22" fmla="*/ 1 w 13"/>
                <a:gd name="T23" fmla="*/ 1 h 24"/>
                <a:gd name="T24" fmla="*/ 1 w 13"/>
                <a:gd name="T25" fmla="*/ 1 h 24"/>
                <a:gd name="T26" fmla="*/ 1 w 13"/>
                <a:gd name="T27" fmla="*/ 1 h 24"/>
                <a:gd name="T28" fmla="*/ 1 w 13"/>
                <a:gd name="T29" fmla="*/ 1 h 24"/>
                <a:gd name="T30" fmla="*/ 1 w 13"/>
                <a:gd name="T31" fmla="*/ 1 h 24"/>
                <a:gd name="T32" fmla="*/ 1 w 13"/>
                <a:gd name="T33" fmla="*/ 1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3" h="24">
                  <a:moveTo>
                    <a:pt x="13" y="22"/>
                  </a:moveTo>
                  <a:lnTo>
                    <a:pt x="11" y="22"/>
                  </a:lnTo>
                  <a:lnTo>
                    <a:pt x="8" y="22"/>
                  </a:lnTo>
                  <a:lnTo>
                    <a:pt x="4" y="23"/>
                  </a:lnTo>
                  <a:lnTo>
                    <a:pt x="2" y="24"/>
                  </a:lnTo>
                  <a:lnTo>
                    <a:pt x="1" y="17"/>
                  </a:lnTo>
                  <a:lnTo>
                    <a:pt x="0" y="13"/>
                  </a:lnTo>
                  <a:lnTo>
                    <a:pt x="0" y="7"/>
                  </a:lnTo>
                  <a:lnTo>
                    <a:pt x="0" y="2"/>
                  </a:lnTo>
                  <a:lnTo>
                    <a:pt x="0" y="0"/>
                  </a:lnTo>
                  <a:lnTo>
                    <a:pt x="1" y="0"/>
                  </a:lnTo>
                  <a:lnTo>
                    <a:pt x="2" y="1"/>
                  </a:lnTo>
                  <a:lnTo>
                    <a:pt x="2" y="3"/>
                  </a:lnTo>
                  <a:lnTo>
                    <a:pt x="3" y="7"/>
                  </a:lnTo>
                  <a:lnTo>
                    <a:pt x="7" y="13"/>
                  </a:lnTo>
                  <a:lnTo>
                    <a:pt x="10" y="18"/>
                  </a:lnTo>
                  <a:lnTo>
                    <a:pt x="13" y="22"/>
                  </a:lnTo>
                  <a:close/>
                </a:path>
              </a:pathLst>
            </a:custGeom>
            <a:solidFill>
              <a:srgbClr val="B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423" name="Freeform 299"/>
            <p:cNvSpPr>
              <a:spLocks/>
            </p:cNvSpPr>
            <p:nvPr/>
          </p:nvSpPr>
          <p:spPr bwMode="auto">
            <a:xfrm>
              <a:off x="376" y="95"/>
              <a:ext cx="129" cy="79"/>
            </a:xfrm>
            <a:custGeom>
              <a:avLst/>
              <a:gdLst>
                <a:gd name="T0" fmla="*/ 1 w 258"/>
                <a:gd name="T1" fmla="*/ 1 h 158"/>
                <a:gd name="T2" fmla="*/ 1 w 258"/>
                <a:gd name="T3" fmla="*/ 1 h 158"/>
                <a:gd name="T4" fmla="*/ 1 w 258"/>
                <a:gd name="T5" fmla="*/ 1 h 158"/>
                <a:gd name="T6" fmla="*/ 1 w 258"/>
                <a:gd name="T7" fmla="*/ 1 h 158"/>
                <a:gd name="T8" fmla="*/ 1 w 258"/>
                <a:gd name="T9" fmla="*/ 1 h 158"/>
                <a:gd name="T10" fmla="*/ 1 w 258"/>
                <a:gd name="T11" fmla="*/ 1 h 158"/>
                <a:gd name="T12" fmla="*/ 1 w 258"/>
                <a:gd name="T13" fmla="*/ 1 h 158"/>
                <a:gd name="T14" fmla="*/ 1 w 258"/>
                <a:gd name="T15" fmla="*/ 1 h 158"/>
                <a:gd name="T16" fmla="*/ 1 w 258"/>
                <a:gd name="T17" fmla="*/ 1 h 158"/>
                <a:gd name="T18" fmla="*/ 1 w 258"/>
                <a:gd name="T19" fmla="*/ 1 h 158"/>
                <a:gd name="T20" fmla="*/ 1 w 258"/>
                <a:gd name="T21" fmla="*/ 1 h 158"/>
                <a:gd name="T22" fmla="*/ 1 w 258"/>
                <a:gd name="T23" fmla="*/ 1 h 158"/>
                <a:gd name="T24" fmla="*/ 2 w 258"/>
                <a:gd name="T25" fmla="*/ 1 h 158"/>
                <a:gd name="T26" fmla="*/ 2 w 258"/>
                <a:gd name="T27" fmla="*/ 1 h 158"/>
                <a:gd name="T28" fmla="*/ 2 w 258"/>
                <a:gd name="T29" fmla="*/ 1 h 158"/>
                <a:gd name="T30" fmla="*/ 2 w 258"/>
                <a:gd name="T31" fmla="*/ 1 h 158"/>
                <a:gd name="T32" fmla="*/ 1 w 258"/>
                <a:gd name="T33" fmla="*/ 1 h 158"/>
                <a:gd name="T34" fmla="*/ 1 w 258"/>
                <a:gd name="T35" fmla="*/ 1 h 158"/>
                <a:gd name="T36" fmla="*/ 2 w 258"/>
                <a:gd name="T37" fmla="*/ 1 h 158"/>
                <a:gd name="T38" fmla="*/ 2 w 258"/>
                <a:gd name="T39" fmla="*/ 1 h 158"/>
                <a:gd name="T40" fmla="*/ 2 w 258"/>
                <a:gd name="T41" fmla="*/ 1 h 158"/>
                <a:gd name="T42" fmla="*/ 2 w 258"/>
                <a:gd name="T43" fmla="*/ 1 h 158"/>
                <a:gd name="T44" fmla="*/ 2 w 258"/>
                <a:gd name="T45" fmla="*/ 1 h 158"/>
                <a:gd name="T46" fmla="*/ 2 w 258"/>
                <a:gd name="T47" fmla="*/ 1 h 158"/>
                <a:gd name="T48" fmla="*/ 2 w 258"/>
                <a:gd name="T49" fmla="*/ 1 h 158"/>
                <a:gd name="T50" fmla="*/ 2 w 258"/>
                <a:gd name="T51" fmla="*/ 1 h 158"/>
                <a:gd name="T52" fmla="*/ 3 w 258"/>
                <a:gd name="T53" fmla="*/ 1 h 158"/>
                <a:gd name="T54" fmla="*/ 2 w 258"/>
                <a:gd name="T55" fmla="*/ 1 h 158"/>
                <a:gd name="T56" fmla="*/ 2 w 258"/>
                <a:gd name="T57" fmla="*/ 1 h 158"/>
                <a:gd name="T58" fmla="*/ 2 w 258"/>
                <a:gd name="T59" fmla="*/ 1 h 158"/>
                <a:gd name="T60" fmla="*/ 2 w 258"/>
                <a:gd name="T61" fmla="*/ 1 h 158"/>
                <a:gd name="T62" fmla="*/ 2 w 258"/>
                <a:gd name="T63" fmla="*/ 1 h 158"/>
                <a:gd name="T64" fmla="*/ 2 w 258"/>
                <a:gd name="T65" fmla="*/ 1 h 158"/>
                <a:gd name="T66" fmla="*/ 2 w 258"/>
                <a:gd name="T67" fmla="*/ 1 h 158"/>
                <a:gd name="T68" fmla="*/ 2 w 258"/>
                <a:gd name="T69" fmla="*/ 1 h 158"/>
                <a:gd name="T70" fmla="*/ 2 w 258"/>
                <a:gd name="T71" fmla="*/ 1 h 158"/>
                <a:gd name="T72" fmla="*/ 2 w 258"/>
                <a:gd name="T73" fmla="*/ 1 h 158"/>
                <a:gd name="T74" fmla="*/ 2 w 258"/>
                <a:gd name="T75" fmla="*/ 1 h 158"/>
                <a:gd name="T76" fmla="*/ 2 w 258"/>
                <a:gd name="T77" fmla="*/ 1 h 158"/>
                <a:gd name="T78" fmla="*/ 2 w 258"/>
                <a:gd name="T79" fmla="*/ 2 h 158"/>
                <a:gd name="T80" fmla="*/ 2 w 258"/>
                <a:gd name="T81" fmla="*/ 1 h 158"/>
                <a:gd name="T82" fmla="*/ 1 w 258"/>
                <a:gd name="T83" fmla="*/ 1 h 158"/>
                <a:gd name="T84" fmla="*/ 1 w 258"/>
                <a:gd name="T85" fmla="*/ 1 h 158"/>
                <a:gd name="T86" fmla="*/ 1 w 258"/>
                <a:gd name="T87" fmla="*/ 1 h 158"/>
                <a:gd name="T88" fmla="*/ 1 w 258"/>
                <a:gd name="T89" fmla="*/ 1 h 158"/>
                <a:gd name="T90" fmla="*/ 1 w 258"/>
                <a:gd name="T91" fmla="*/ 1 h 158"/>
                <a:gd name="T92" fmla="*/ 1 w 258"/>
                <a:gd name="T93" fmla="*/ 2 h 158"/>
                <a:gd name="T94" fmla="*/ 2 w 258"/>
                <a:gd name="T95" fmla="*/ 2 h 158"/>
                <a:gd name="T96" fmla="*/ 1 w 258"/>
                <a:gd name="T97" fmla="*/ 2 h 158"/>
                <a:gd name="T98" fmla="*/ 1 w 258"/>
                <a:gd name="T99" fmla="*/ 1 h 158"/>
                <a:gd name="T100" fmla="*/ 1 w 258"/>
                <a:gd name="T101" fmla="*/ 1 h 158"/>
                <a:gd name="T102" fmla="*/ 1 w 258"/>
                <a:gd name="T103" fmla="*/ 2 h 158"/>
                <a:gd name="T104" fmla="*/ 1 w 258"/>
                <a:gd name="T105" fmla="*/ 1 h 158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258" h="158">
                  <a:moveTo>
                    <a:pt x="10" y="121"/>
                  </a:moveTo>
                  <a:lnTo>
                    <a:pt x="14" y="118"/>
                  </a:lnTo>
                  <a:lnTo>
                    <a:pt x="20" y="114"/>
                  </a:lnTo>
                  <a:lnTo>
                    <a:pt x="25" y="111"/>
                  </a:lnTo>
                  <a:lnTo>
                    <a:pt x="33" y="107"/>
                  </a:lnTo>
                  <a:lnTo>
                    <a:pt x="39" y="103"/>
                  </a:lnTo>
                  <a:lnTo>
                    <a:pt x="46" y="99"/>
                  </a:lnTo>
                  <a:lnTo>
                    <a:pt x="50" y="96"/>
                  </a:lnTo>
                  <a:lnTo>
                    <a:pt x="52" y="93"/>
                  </a:lnTo>
                  <a:lnTo>
                    <a:pt x="54" y="85"/>
                  </a:lnTo>
                  <a:lnTo>
                    <a:pt x="60" y="73"/>
                  </a:lnTo>
                  <a:lnTo>
                    <a:pt x="66" y="59"/>
                  </a:lnTo>
                  <a:lnTo>
                    <a:pt x="70" y="48"/>
                  </a:lnTo>
                  <a:lnTo>
                    <a:pt x="74" y="44"/>
                  </a:lnTo>
                  <a:lnTo>
                    <a:pt x="78" y="37"/>
                  </a:lnTo>
                  <a:lnTo>
                    <a:pt x="84" y="30"/>
                  </a:lnTo>
                  <a:lnTo>
                    <a:pt x="91" y="22"/>
                  </a:lnTo>
                  <a:lnTo>
                    <a:pt x="98" y="15"/>
                  </a:lnTo>
                  <a:lnTo>
                    <a:pt x="104" y="8"/>
                  </a:lnTo>
                  <a:lnTo>
                    <a:pt x="109" y="4"/>
                  </a:lnTo>
                  <a:lnTo>
                    <a:pt x="113" y="1"/>
                  </a:lnTo>
                  <a:lnTo>
                    <a:pt x="116" y="0"/>
                  </a:lnTo>
                  <a:lnTo>
                    <a:pt x="117" y="1"/>
                  </a:lnTo>
                  <a:lnTo>
                    <a:pt x="116" y="2"/>
                  </a:lnTo>
                  <a:lnTo>
                    <a:pt x="114" y="5"/>
                  </a:lnTo>
                  <a:lnTo>
                    <a:pt x="112" y="8"/>
                  </a:lnTo>
                  <a:lnTo>
                    <a:pt x="107" y="13"/>
                  </a:lnTo>
                  <a:lnTo>
                    <a:pt x="101" y="20"/>
                  </a:lnTo>
                  <a:lnTo>
                    <a:pt x="94" y="27"/>
                  </a:lnTo>
                  <a:lnTo>
                    <a:pt x="88" y="35"/>
                  </a:lnTo>
                  <a:lnTo>
                    <a:pt x="82" y="43"/>
                  </a:lnTo>
                  <a:lnTo>
                    <a:pt x="77" y="48"/>
                  </a:lnTo>
                  <a:lnTo>
                    <a:pt x="75" y="53"/>
                  </a:lnTo>
                  <a:lnTo>
                    <a:pt x="71" y="61"/>
                  </a:lnTo>
                  <a:lnTo>
                    <a:pt x="69" y="69"/>
                  </a:lnTo>
                  <a:lnTo>
                    <a:pt x="67" y="77"/>
                  </a:lnTo>
                  <a:lnTo>
                    <a:pt x="67" y="83"/>
                  </a:lnTo>
                  <a:lnTo>
                    <a:pt x="67" y="85"/>
                  </a:lnTo>
                  <a:lnTo>
                    <a:pt x="67" y="87"/>
                  </a:lnTo>
                  <a:lnTo>
                    <a:pt x="69" y="85"/>
                  </a:lnTo>
                  <a:lnTo>
                    <a:pt x="74" y="83"/>
                  </a:lnTo>
                  <a:lnTo>
                    <a:pt x="77" y="81"/>
                  </a:lnTo>
                  <a:lnTo>
                    <a:pt x="81" y="77"/>
                  </a:lnTo>
                  <a:lnTo>
                    <a:pt x="86" y="74"/>
                  </a:lnTo>
                  <a:lnTo>
                    <a:pt x="91" y="70"/>
                  </a:lnTo>
                  <a:lnTo>
                    <a:pt x="96" y="67"/>
                  </a:lnTo>
                  <a:lnTo>
                    <a:pt x="101" y="65"/>
                  </a:lnTo>
                  <a:lnTo>
                    <a:pt x="105" y="62"/>
                  </a:lnTo>
                  <a:lnTo>
                    <a:pt x="108" y="61"/>
                  </a:lnTo>
                  <a:lnTo>
                    <a:pt x="114" y="51"/>
                  </a:lnTo>
                  <a:lnTo>
                    <a:pt x="121" y="42"/>
                  </a:lnTo>
                  <a:lnTo>
                    <a:pt x="130" y="32"/>
                  </a:lnTo>
                  <a:lnTo>
                    <a:pt x="141" y="23"/>
                  </a:lnTo>
                  <a:lnTo>
                    <a:pt x="151" y="16"/>
                  </a:lnTo>
                  <a:lnTo>
                    <a:pt x="160" y="9"/>
                  </a:lnTo>
                  <a:lnTo>
                    <a:pt x="167" y="6"/>
                  </a:lnTo>
                  <a:lnTo>
                    <a:pt x="173" y="4"/>
                  </a:lnTo>
                  <a:lnTo>
                    <a:pt x="179" y="2"/>
                  </a:lnTo>
                  <a:lnTo>
                    <a:pt x="182" y="2"/>
                  </a:lnTo>
                  <a:lnTo>
                    <a:pt x="182" y="4"/>
                  </a:lnTo>
                  <a:lnTo>
                    <a:pt x="177" y="6"/>
                  </a:lnTo>
                  <a:lnTo>
                    <a:pt x="169" y="10"/>
                  </a:lnTo>
                  <a:lnTo>
                    <a:pt x="160" y="17"/>
                  </a:lnTo>
                  <a:lnTo>
                    <a:pt x="151" y="25"/>
                  </a:lnTo>
                  <a:lnTo>
                    <a:pt x="142" y="34"/>
                  </a:lnTo>
                  <a:lnTo>
                    <a:pt x="134" y="43"/>
                  </a:lnTo>
                  <a:lnTo>
                    <a:pt x="127" y="51"/>
                  </a:lnTo>
                  <a:lnTo>
                    <a:pt x="121" y="58"/>
                  </a:lnTo>
                  <a:lnTo>
                    <a:pt x="120" y="62"/>
                  </a:lnTo>
                  <a:lnTo>
                    <a:pt x="120" y="65"/>
                  </a:lnTo>
                  <a:lnTo>
                    <a:pt x="122" y="65"/>
                  </a:lnTo>
                  <a:lnTo>
                    <a:pt x="124" y="63"/>
                  </a:lnTo>
                  <a:lnTo>
                    <a:pt x="130" y="63"/>
                  </a:lnTo>
                  <a:lnTo>
                    <a:pt x="138" y="62"/>
                  </a:lnTo>
                  <a:lnTo>
                    <a:pt x="147" y="60"/>
                  </a:lnTo>
                  <a:lnTo>
                    <a:pt x="154" y="58"/>
                  </a:lnTo>
                  <a:lnTo>
                    <a:pt x="160" y="58"/>
                  </a:lnTo>
                  <a:lnTo>
                    <a:pt x="167" y="52"/>
                  </a:lnTo>
                  <a:lnTo>
                    <a:pt x="176" y="45"/>
                  </a:lnTo>
                  <a:lnTo>
                    <a:pt x="187" y="39"/>
                  </a:lnTo>
                  <a:lnTo>
                    <a:pt x="197" y="35"/>
                  </a:lnTo>
                  <a:lnTo>
                    <a:pt x="207" y="30"/>
                  </a:lnTo>
                  <a:lnTo>
                    <a:pt x="217" y="25"/>
                  </a:lnTo>
                  <a:lnTo>
                    <a:pt x="223" y="22"/>
                  </a:lnTo>
                  <a:lnTo>
                    <a:pt x="228" y="20"/>
                  </a:lnTo>
                  <a:lnTo>
                    <a:pt x="233" y="19"/>
                  </a:lnTo>
                  <a:lnTo>
                    <a:pt x="235" y="20"/>
                  </a:lnTo>
                  <a:lnTo>
                    <a:pt x="234" y="22"/>
                  </a:lnTo>
                  <a:lnTo>
                    <a:pt x="228" y="25"/>
                  </a:lnTo>
                  <a:lnTo>
                    <a:pt x="221" y="28"/>
                  </a:lnTo>
                  <a:lnTo>
                    <a:pt x="213" y="31"/>
                  </a:lnTo>
                  <a:lnTo>
                    <a:pt x="205" y="36"/>
                  </a:lnTo>
                  <a:lnTo>
                    <a:pt x="197" y="40"/>
                  </a:lnTo>
                  <a:lnTo>
                    <a:pt x="190" y="45"/>
                  </a:lnTo>
                  <a:lnTo>
                    <a:pt x="184" y="51"/>
                  </a:lnTo>
                  <a:lnTo>
                    <a:pt x="180" y="55"/>
                  </a:lnTo>
                  <a:lnTo>
                    <a:pt x="177" y="59"/>
                  </a:lnTo>
                  <a:lnTo>
                    <a:pt x="185" y="60"/>
                  </a:lnTo>
                  <a:lnTo>
                    <a:pt x="196" y="59"/>
                  </a:lnTo>
                  <a:lnTo>
                    <a:pt x="206" y="58"/>
                  </a:lnTo>
                  <a:lnTo>
                    <a:pt x="217" y="57"/>
                  </a:lnTo>
                  <a:lnTo>
                    <a:pt x="227" y="54"/>
                  </a:lnTo>
                  <a:lnTo>
                    <a:pt x="236" y="52"/>
                  </a:lnTo>
                  <a:lnTo>
                    <a:pt x="243" y="50"/>
                  </a:lnTo>
                  <a:lnTo>
                    <a:pt x="248" y="47"/>
                  </a:lnTo>
                  <a:lnTo>
                    <a:pt x="253" y="45"/>
                  </a:lnTo>
                  <a:lnTo>
                    <a:pt x="258" y="44"/>
                  </a:lnTo>
                  <a:lnTo>
                    <a:pt x="258" y="45"/>
                  </a:lnTo>
                  <a:lnTo>
                    <a:pt x="255" y="48"/>
                  </a:lnTo>
                  <a:lnTo>
                    <a:pt x="250" y="51"/>
                  </a:lnTo>
                  <a:lnTo>
                    <a:pt x="244" y="54"/>
                  </a:lnTo>
                  <a:lnTo>
                    <a:pt x="236" y="59"/>
                  </a:lnTo>
                  <a:lnTo>
                    <a:pt x="226" y="62"/>
                  </a:lnTo>
                  <a:lnTo>
                    <a:pt x="215" y="66"/>
                  </a:lnTo>
                  <a:lnTo>
                    <a:pt x="204" y="69"/>
                  </a:lnTo>
                  <a:lnTo>
                    <a:pt x="192" y="70"/>
                  </a:lnTo>
                  <a:lnTo>
                    <a:pt x="181" y="70"/>
                  </a:lnTo>
                  <a:lnTo>
                    <a:pt x="184" y="74"/>
                  </a:lnTo>
                  <a:lnTo>
                    <a:pt x="190" y="78"/>
                  </a:lnTo>
                  <a:lnTo>
                    <a:pt x="197" y="83"/>
                  </a:lnTo>
                  <a:lnTo>
                    <a:pt x="205" y="87"/>
                  </a:lnTo>
                  <a:lnTo>
                    <a:pt x="212" y="91"/>
                  </a:lnTo>
                  <a:lnTo>
                    <a:pt x="219" y="95"/>
                  </a:lnTo>
                  <a:lnTo>
                    <a:pt x="225" y="97"/>
                  </a:lnTo>
                  <a:lnTo>
                    <a:pt x="229" y="99"/>
                  </a:lnTo>
                  <a:lnTo>
                    <a:pt x="235" y="102"/>
                  </a:lnTo>
                  <a:lnTo>
                    <a:pt x="237" y="105"/>
                  </a:lnTo>
                  <a:lnTo>
                    <a:pt x="236" y="106"/>
                  </a:lnTo>
                  <a:lnTo>
                    <a:pt x="230" y="105"/>
                  </a:lnTo>
                  <a:lnTo>
                    <a:pt x="225" y="103"/>
                  </a:lnTo>
                  <a:lnTo>
                    <a:pt x="217" y="100"/>
                  </a:lnTo>
                  <a:lnTo>
                    <a:pt x="206" y="97"/>
                  </a:lnTo>
                  <a:lnTo>
                    <a:pt x="196" y="92"/>
                  </a:lnTo>
                  <a:lnTo>
                    <a:pt x="185" y="88"/>
                  </a:lnTo>
                  <a:lnTo>
                    <a:pt x="176" y="83"/>
                  </a:lnTo>
                  <a:lnTo>
                    <a:pt x="169" y="78"/>
                  </a:lnTo>
                  <a:lnTo>
                    <a:pt x="165" y="75"/>
                  </a:lnTo>
                  <a:lnTo>
                    <a:pt x="160" y="75"/>
                  </a:lnTo>
                  <a:lnTo>
                    <a:pt x="155" y="76"/>
                  </a:lnTo>
                  <a:lnTo>
                    <a:pt x="150" y="76"/>
                  </a:lnTo>
                  <a:lnTo>
                    <a:pt x="144" y="77"/>
                  </a:lnTo>
                  <a:lnTo>
                    <a:pt x="139" y="77"/>
                  </a:lnTo>
                  <a:lnTo>
                    <a:pt x="134" y="78"/>
                  </a:lnTo>
                  <a:lnTo>
                    <a:pt x="130" y="78"/>
                  </a:lnTo>
                  <a:lnTo>
                    <a:pt x="127" y="80"/>
                  </a:lnTo>
                  <a:lnTo>
                    <a:pt x="129" y="84"/>
                  </a:lnTo>
                  <a:lnTo>
                    <a:pt x="132" y="89"/>
                  </a:lnTo>
                  <a:lnTo>
                    <a:pt x="137" y="93"/>
                  </a:lnTo>
                  <a:lnTo>
                    <a:pt x="143" y="98"/>
                  </a:lnTo>
                  <a:lnTo>
                    <a:pt x="149" y="103"/>
                  </a:lnTo>
                  <a:lnTo>
                    <a:pt x="153" y="107"/>
                  </a:lnTo>
                  <a:lnTo>
                    <a:pt x="159" y="111"/>
                  </a:lnTo>
                  <a:lnTo>
                    <a:pt x="162" y="113"/>
                  </a:lnTo>
                  <a:lnTo>
                    <a:pt x="169" y="118"/>
                  </a:lnTo>
                  <a:lnTo>
                    <a:pt x="176" y="121"/>
                  </a:lnTo>
                  <a:lnTo>
                    <a:pt x="183" y="125"/>
                  </a:lnTo>
                  <a:lnTo>
                    <a:pt x="188" y="127"/>
                  </a:lnTo>
                  <a:lnTo>
                    <a:pt x="191" y="130"/>
                  </a:lnTo>
                  <a:lnTo>
                    <a:pt x="194" y="134"/>
                  </a:lnTo>
                  <a:lnTo>
                    <a:pt x="191" y="135"/>
                  </a:lnTo>
                  <a:lnTo>
                    <a:pt x="183" y="130"/>
                  </a:lnTo>
                  <a:lnTo>
                    <a:pt x="176" y="126"/>
                  </a:lnTo>
                  <a:lnTo>
                    <a:pt x="167" y="121"/>
                  </a:lnTo>
                  <a:lnTo>
                    <a:pt x="157" y="115"/>
                  </a:lnTo>
                  <a:lnTo>
                    <a:pt x="147" y="108"/>
                  </a:lnTo>
                  <a:lnTo>
                    <a:pt x="137" y="103"/>
                  </a:lnTo>
                  <a:lnTo>
                    <a:pt x="129" y="98"/>
                  </a:lnTo>
                  <a:lnTo>
                    <a:pt x="123" y="93"/>
                  </a:lnTo>
                  <a:lnTo>
                    <a:pt x="119" y="90"/>
                  </a:lnTo>
                  <a:lnTo>
                    <a:pt x="114" y="87"/>
                  </a:lnTo>
                  <a:lnTo>
                    <a:pt x="109" y="85"/>
                  </a:lnTo>
                  <a:lnTo>
                    <a:pt x="106" y="87"/>
                  </a:lnTo>
                  <a:lnTo>
                    <a:pt x="101" y="89"/>
                  </a:lnTo>
                  <a:lnTo>
                    <a:pt x="94" y="91"/>
                  </a:lnTo>
                  <a:lnTo>
                    <a:pt x="84" y="95"/>
                  </a:lnTo>
                  <a:lnTo>
                    <a:pt x="75" y="97"/>
                  </a:lnTo>
                  <a:lnTo>
                    <a:pt x="69" y="100"/>
                  </a:lnTo>
                  <a:lnTo>
                    <a:pt x="68" y="103"/>
                  </a:lnTo>
                  <a:lnTo>
                    <a:pt x="68" y="104"/>
                  </a:lnTo>
                  <a:lnTo>
                    <a:pt x="70" y="107"/>
                  </a:lnTo>
                  <a:lnTo>
                    <a:pt x="75" y="111"/>
                  </a:lnTo>
                  <a:lnTo>
                    <a:pt x="79" y="114"/>
                  </a:lnTo>
                  <a:lnTo>
                    <a:pt x="85" y="120"/>
                  </a:lnTo>
                  <a:lnTo>
                    <a:pt x="93" y="126"/>
                  </a:lnTo>
                  <a:lnTo>
                    <a:pt x="103" y="133"/>
                  </a:lnTo>
                  <a:lnTo>
                    <a:pt x="112" y="140"/>
                  </a:lnTo>
                  <a:lnTo>
                    <a:pt x="121" y="145"/>
                  </a:lnTo>
                  <a:lnTo>
                    <a:pt x="128" y="150"/>
                  </a:lnTo>
                  <a:lnTo>
                    <a:pt x="134" y="152"/>
                  </a:lnTo>
                  <a:lnTo>
                    <a:pt x="139" y="156"/>
                  </a:lnTo>
                  <a:lnTo>
                    <a:pt x="138" y="158"/>
                  </a:lnTo>
                  <a:lnTo>
                    <a:pt x="132" y="158"/>
                  </a:lnTo>
                  <a:lnTo>
                    <a:pt x="124" y="153"/>
                  </a:lnTo>
                  <a:lnTo>
                    <a:pt x="117" y="149"/>
                  </a:lnTo>
                  <a:lnTo>
                    <a:pt x="109" y="143"/>
                  </a:lnTo>
                  <a:lnTo>
                    <a:pt x="99" y="137"/>
                  </a:lnTo>
                  <a:lnTo>
                    <a:pt x="89" y="130"/>
                  </a:lnTo>
                  <a:lnTo>
                    <a:pt x="78" y="125"/>
                  </a:lnTo>
                  <a:lnTo>
                    <a:pt x="69" y="120"/>
                  </a:lnTo>
                  <a:lnTo>
                    <a:pt x="62" y="115"/>
                  </a:lnTo>
                  <a:lnTo>
                    <a:pt x="59" y="114"/>
                  </a:lnTo>
                  <a:lnTo>
                    <a:pt x="55" y="114"/>
                  </a:lnTo>
                  <a:lnTo>
                    <a:pt x="50" y="117"/>
                  </a:lnTo>
                  <a:lnTo>
                    <a:pt x="41" y="119"/>
                  </a:lnTo>
                  <a:lnTo>
                    <a:pt x="32" y="122"/>
                  </a:lnTo>
                  <a:lnTo>
                    <a:pt x="23" y="125"/>
                  </a:lnTo>
                  <a:lnTo>
                    <a:pt x="14" y="128"/>
                  </a:lnTo>
                  <a:lnTo>
                    <a:pt x="7" y="129"/>
                  </a:lnTo>
                  <a:lnTo>
                    <a:pt x="2" y="130"/>
                  </a:lnTo>
                  <a:lnTo>
                    <a:pt x="0" y="130"/>
                  </a:lnTo>
                  <a:lnTo>
                    <a:pt x="1" y="128"/>
                  </a:lnTo>
                  <a:lnTo>
                    <a:pt x="6" y="126"/>
                  </a:lnTo>
                  <a:lnTo>
                    <a:pt x="10" y="121"/>
                  </a:lnTo>
                  <a:close/>
                </a:path>
              </a:pathLst>
            </a:custGeom>
            <a:solidFill>
              <a:srgbClr val="B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424" name="Freeform 300"/>
            <p:cNvSpPr>
              <a:spLocks/>
            </p:cNvSpPr>
            <p:nvPr/>
          </p:nvSpPr>
          <p:spPr bwMode="auto">
            <a:xfrm>
              <a:off x="350" y="174"/>
              <a:ext cx="93" cy="78"/>
            </a:xfrm>
            <a:custGeom>
              <a:avLst/>
              <a:gdLst>
                <a:gd name="T0" fmla="*/ 0 w 187"/>
                <a:gd name="T1" fmla="*/ 1 h 156"/>
                <a:gd name="T2" fmla="*/ 0 w 187"/>
                <a:gd name="T3" fmla="*/ 1 h 156"/>
                <a:gd name="T4" fmla="*/ 0 w 187"/>
                <a:gd name="T5" fmla="*/ 1 h 156"/>
                <a:gd name="T6" fmla="*/ 0 w 187"/>
                <a:gd name="T7" fmla="*/ 1 h 156"/>
                <a:gd name="T8" fmla="*/ 1 w 187"/>
                <a:gd name="T9" fmla="*/ 1 h 156"/>
                <a:gd name="T10" fmla="*/ 0 w 187"/>
                <a:gd name="T11" fmla="*/ 1 h 156"/>
                <a:gd name="T12" fmla="*/ 0 w 187"/>
                <a:gd name="T13" fmla="*/ 1 h 156"/>
                <a:gd name="T14" fmla="*/ 0 w 187"/>
                <a:gd name="T15" fmla="*/ 1 h 156"/>
                <a:gd name="T16" fmla="*/ 0 w 187"/>
                <a:gd name="T17" fmla="*/ 1 h 156"/>
                <a:gd name="T18" fmla="*/ 0 w 187"/>
                <a:gd name="T19" fmla="*/ 1 h 156"/>
                <a:gd name="T20" fmla="*/ 0 w 187"/>
                <a:gd name="T21" fmla="*/ 1 h 156"/>
                <a:gd name="T22" fmla="*/ 0 w 187"/>
                <a:gd name="T23" fmla="*/ 1 h 156"/>
                <a:gd name="T24" fmla="*/ 1 w 187"/>
                <a:gd name="T25" fmla="*/ 1 h 156"/>
                <a:gd name="T26" fmla="*/ 1 w 187"/>
                <a:gd name="T27" fmla="*/ 1 h 156"/>
                <a:gd name="T28" fmla="*/ 1 w 187"/>
                <a:gd name="T29" fmla="*/ 1 h 156"/>
                <a:gd name="T30" fmla="*/ 1 w 187"/>
                <a:gd name="T31" fmla="*/ 1 h 156"/>
                <a:gd name="T32" fmla="*/ 0 w 187"/>
                <a:gd name="T33" fmla="*/ 1 h 156"/>
                <a:gd name="T34" fmla="*/ 0 w 187"/>
                <a:gd name="T35" fmla="*/ 1 h 156"/>
                <a:gd name="T36" fmla="*/ 0 w 187"/>
                <a:gd name="T37" fmla="*/ 1 h 156"/>
                <a:gd name="T38" fmla="*/ 1 w 187"/>
                <a:gd name="T39" fmla="*/ 1 h 156"/>
                <a:gd name="T40" fmla="*/ 1 w 187"/>
                <a:gd name="T41" fmla="*/ 1 h 156"/>
                <a:gd name="T42" fmla="*/ 1 w 187"/>
                <a:gd name="T43" fmla="*/ 1 h 156"/>
                <a:gd name="T44" fmla="*/ 1 w 187"/>
                <a:gd name="T45" fmla="*/ 1 h 156"/>
                <a:gd name="T46" fmla="*/ 1 w 187"/>
                <a:gd name="T47" fmla="*/ 1 h 156"/>
                <a:gd name="T48" fmla="*/ 1 w 187"/>
                <a:gd name="T49" fmla="*/ 1 h 156"/>
                <a:gd name="T50" fmla="*/ 1 w 187"/>
                <a:gd name="T51" fmla="*/ 1 h 156"/>
                <a:gd name="T52" fmla="*/ 1 w 187"/>
                <a:gd name="T53" fmla="*/ 2 h 156"/>
                <a:gd name="T54" fmla="*/ 1 w 187"/>
                <a:gd name="T55" fmla="*/ 2 h 156"/>
                <a:gd name="T56" fmla="*/ 1 w 187"/>
                <a:gd name="T57" fmla="*/ 2 h 156"/>
                <a:gd name="T58" fmla="*/ 1 w 187"/>
                <a:gd name="T59" fmla="*/ 1 h 156"/>
                <a:gd name="T60" fmla="*/ 0 w 187"/>
                <a:gd name="T61" fmla="*/ 1 h 156"/>
                <a:gd name="T62" fmla="*/ 0 w 187"/>
                <a:gd name="T63" fmla="*/ 1 h 156"/>
                <a:gd name="T64" fmla="*/ 1 w 187"/>
                <a:gd name="T65" fmla="*/ 1 h 156"/>
                <a:gd name="T66" fmla="*/ 1 w 187"/>
                <a:gd name="T67" fmla="*/ 2 h 156"/>
                <a:gd name="T68" fmla="*/ 1 w 187"/>
                <a:gd name="T69" fmla="*/ 2 h 156"/>
                <a:gd name="T70" fmla="*/ 0 w 187"/>
                <a:gd name="T71" fmla="*/ 1 h 156"/>
                <a:gd name="T72" fmla="*/ 0 w 187"/>
                <a:gd name="T73" fmla="*/ 1 h 156"/>
                <a:gd name="T74" fmla="*/ 0 w 187"/>
                <a:gd name="T75" fmla="*/ 1 h 156"/>
                <a:gd name="T76" fmla="*/ 0 w 187"/>
                <a:gd name="T77" fmla="*/ 1 h 156"/>
                <a:gd name="T78" fmla="*/ 0 w 187"/>
                <a:gd name="T79" fmla="*/ 1 h 156"/>
                <a:gd name="T80" fmla="*/ 0 w 187"/>
                <a:gd name="T81" fmla="*/ 1 h 156"/>
                <a:gd name="T82" fmla="*/ 0 w 187"/>
                <a:gd name="T83" fmla="*/ 1 h 156"/>
                <a:gd name="T84" fmla="*/ 0 w 187"/>
                <a:gd name="T85" fmla="*/ 1 h 156"/>
                <a:gd name="T86" fmla="*/ 0 w 187"/>
                <a:gd name="T87" fmla="*/ 1 h 156"/>
                <a:gd name="T88" fmla="*/ 0 w 187"/>
                <a:gd name="T89" fmla="*/ 1 h 156"/>
                <a:gd name="T90" fmla="*/ 0 w 187"/>
                <a:gd name="T91" fmla="*/ 1 h 156"/>
                <a:gd name="T92" fmla="*/ 0 w 187"/>
                <a:gd name="T93" fmla="*/ 1 h 156"/>
                <a:gd name="T94" fmla="*/ 0 w 187"/>
                <a:gd name="T95" fmla="*/ 1 h 156"/>
                <a:gd name="T96" fmla="*/ 0 w 187"/>
                <a:gd name="T97" fmla="*/ 1 h 156"/>
                <a:gd name="T98" fmla="*/ 0 w 187"/>
                <a:gd name="T99" fmla="*/ 1 h 156"/>
                <a:gd name="T100" fmla="*/ 0 w 187"/>
                <a:gd name="T101" fmla="*/ 1 h 156"/>
                <a:gd name="T102" fmla="*/ 0 w 187"/>
                <a:gd name="T103" fmla="*/ 0 h 15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187" h="156">
                  <a:moveTo>
                    <a:pt x="7" y="1"/>
                  </a:moveTo>
                  <a:lnTo>
                    <a:pt x="14" y="7"/>
                  </a:lnTo>
                  <a:lnTo>
                    <a:pt x="22" y="13"/>
                  </a:lnTo>
                  <a:lnTo>
                    <a:pt x="30" y="16"/>
                  </a:lnTo>
                  <a:lnTo>
                    <a:pt x="37" y="17"/>
                  </a:lnTo>
                  <a:lnTo>
                    <a:pt x="46" y="15"/>
                  </a:lnTo>
                  <a:lnTo>
                    <a:pt x="58" y="13"/>
                  </a:lnTo>
                  <a:lnTo>
                    <a:pt x="70" y="12"/>
                  </a:lnTo>
                  <a:lnTo>
                    <a:pt x="84" y="9"/>
                  </a:lnTo>
                  <a:lnTo>
                    <a:pt x="97" y="9"/>
                  </a:lnTo>
                  <a:lnTo>
                    <a:pt x="108" y="9"/>
                  </a:lnTo>
                  <a:lnTo>
                    <a:pt x="119" y="9"/>
                  </a:lnTo>
                  <a:lnTo>
                    <a:pt x="125" y="12"/>
                  </a:lnTo>
                  <a:lnTo>
                    <a:pt x="130" y="15"/>
                  </a:lnTo>
                  <a:lnTo>
                    <a:pt x="130" y="16"/>
                  </a:lnTo>
                  <a:lnTo>
                    <a:pt x="126" y="16"/>
                  </a:lnTo>
                  <a:lnTo>
                    <a:pt x="118" y="16"/>
                  </a:lnTo>
                  <a:lnTo>
                    <a:pt x="111" y="16"/>
                  </a:lnTo>
                  <a:lnTo>
                    <a:pt x="102" y="16"/>
                  </a:lnTo>
                  <a:lnTo>
                    <a:pt x="91" y="16"/>
                  </a:lnTo>
                  <a:lnTo>
                    <a:pt x="80" y="17"/>
                  </a:lnTo>
                  <a:lnTo>
                    <a:pt x="68" y="20"/>
                  </a:lnTo>
                  <a:lnTo>
                    <a:pt x="59" y="21"/>
                  </a:lnTo>
                  <a:lnTo>
                    <a:pt x="51" y="23"/>
                  </a:lnTo>
                  <a:lnTo>
                    <a:pt x="46" y="26"/>
                  </a:lnTo>
                  <a:lnTo>
                    <a:pt x="50" y="28"/>
                  </a:lnTo>
                  <a:lnTo>
                    <a:pt x="55" y="30"/>
                  </a:lnTo>
                  <a:lnTo>
                    <a:pt x="60" y="32"/>
                  </a:lnTo>
                  <a:lnTo>
                    <a:pt x="66" y="35"/>
                  </a:lnTo>
                  <a:lnTo>
                    <a:pt x="72" y="37"/>
                  </a:lnTo>
                  <a:lnTo>
                    <a:pt x="76" y="39"/>
                  </a:lnTo>
                  <a:lnTo>
                    <a:pt x="80" y="41"/>
                  </a:lnTo>
                  <a:lnTo>
                    <a:pt x="82" y="43"/>
                  </a:lnTo>
                  <a:lnTo>
                    <a:pt x="91" y="42"/>
                  </a:lnTo>
                  <a:lnTo>
                    <a:pt x="104" y="41"/>
                  </a:lnTo>
                  <a:lnTo>
                    <a:pt x="117" y="42"/>
                  </a:lnTo>
                  <a:lnTo>
                    <a:pt x="130" y="43"/>
                  </a:lnTo>
                  <a:lnTo>
                    <a:pt x="143" y="45"/>
                  </a:lnTo>
                  <a:lnTo>
                    <a:pt x="155" y="47"/>
                  </a:lnTo>
                  <a:lnTo>
                    <a:pt x="164" y="51"/>
                  </a:lnTo>
                  <a:lnTo>
                    <a:pt x="169" y="54"/>
                  </a:lnTo>
                  <a:lnTo>
                    <a:pt x="175" y="59"/>
                  </a:lnTo>
                  <a:lnTo>
                    <a:pt x="175" y="61"/>
                  </a:lnTo>
                  <a:lnTo>
                    <a:pt x="172" y="60"/>
                  </a:lnTo>
                  <a:lnTo>
                    <a:pt x="165" y="58"/>
                  </a:lnTo>
                  <a:lnTo>
                    <a:pt x="159" y="56"/>
                  </a:lnTo>
                  <a:lnTo>
                    <a:pt x="151" y="54"/>
                  </a:lnTo>
                  <a:lnTo>
                    <a:pt x="141" y="52"/>
                  </a:lnTo>
                  <a:lnTo>
                    <a:pt x="130" y="51"/>
                  </a:lnTo>
                  <a:lnTo>
                    <a:pt x="119" y="50"/>
                  </a:lnTo>
                  <a:lnTo>
                    <a:pt x="110" y="50"/>
                  </a:lnTo>
                  <a:lnTo>
                    <a:pt x="100" y="50"/>
                  </a:lnTo>
                  <a:lnTo>
                    <a:pt x="95" y="51"/>
                  </a:lnTo>
                  <a:lnTo>
                    <a:pt x="104" y="58"/>
                  </a:lnTo>
                  <a:lnTo>
                    <a:pt x="111" y="62"/>
                  </a:lnTo>
                  <a:lnTo>
                    <a:pt x="117" y="66"/>
                  </a:lnTo>
                  <a:lnTo>
                    <a:pt x="119" y="69"/>
                  </a:lnTo>
                  <a:lnTo>
                    <a:pt x="126" y="71"/>
                  </a:lnTo>
                  <a:lnTo>
                    <a:pt x="134" y="72"/>
                  </a:lnTo>
                  <a:lnTo>
                    <a:pt x="144" y="73"/>
                  </a:lnTo>
                  <a:lnTo>
                    <a:pt x="155" y="75"/>
                  </a:lnTo>
                  <a:lnTo>
                    <a:pt x="165" y="79"/>
                  </a:lnTo>
                  <a:lnTo>
                    <a:pt x="174" y="84"/>
                  </a:lnTo>
                  <a:lnTo>
                    <a:pt x="182" y="92"/>
                  </a:lnTo>
                  <a:lnTo>
                    <a:pt x="187" y="103"/>
                  </a:lnTo>
                  <a:lnTo>
                    <a:pt x="181" y="98"/>
                  </a:lnTo>
                  <a:lnTo>
                    <a:pt x="175" y="95"/>
                  </a:lnTo>
                  <a:lnTo>
                    <a:pt x="167" y="90"/>
                  </a:lnTo>
                  <a:lnTo>
                    <a:pt x="160" y="87"/>
                  </a:lnTo>
                  <a:lnTo>
                    <a:pt x="153" y="83"/>
                  </a:lnTo>
                  <a:lnTo>
                    <a:pt x="145" y="82"/>
                  </a:lnTo>
                  <a:lnTo>
                    <a:pt x="138" y="81"/>
                  </a:lnTo>
                  <a:lnTo>
                    <a:pt x="131" y="81"/>
                  </a:lnTo>
                  <a:lnTo>
                    <a:pt x="140" y="89"/>
                  </a:lnTo>
                  <a:lnTo>
                    <a:pt x="148" y="98"/>
                  </a:lnTo>
                  <a:lnTo>
                    <a:pt x="156" y="106"/>
                  </a:lnTo>
                  <a:lnTo>
                    <a:pt x="163" y="113"/>
                  </a:lnTo>
                  <a:lnTo>
                    <a:pt x="169" y="120"/>
                  </a:lnTo>
                  <a:lnTo>
                    <a:pt x="175" y="126"/>
                  </a:lnTo>
                  <a:lnTo>
                    <a:pt x="179" y="130"/>
                  </a:lnTo>
                  <a:lnTo>
                    <a:pt x="180" y="133"/>
                  </a:lnTo>
                  <a:lnTo>
                    <a:pt x="181" y="137"/>
                  </a:lnTo>
                  <a:lnTo>
                    <a:pt x="183" y="143"/>
                  </a:lnTo>
                  <a:lnTo>
                    <a:pt x="184" y="150"/>
                  </a:lnTo>
                  <a:lnTo>
                    <a:pt x="187" y="156"/>
                  </a:lnTo>
                  <a:lnTo>
                    <a:pt x="182" y="149"/>
                  </a:lnTo>
                  <a:lnTo>
                    <a:pt x="174" y="139"/>
                  </a:lnTo>
                  <a:lnTo>
                    <a:pt x="165" y="128"/>
                  </a:lnTo>
                  <a:lnTo>
                    <a:pt x="156" y="115"/>
                  </a:lnTo>
                  <a:lnTo>
                    <a:pt x="145" y="105"/>
                  </a:lnTo>
                  <a:lnTo>
                    <a:pt x="137" y="96"/>
                  </a:lnTo>
                  <a:lnTo>
                    <a:pt x="130" y="89"/>
                  </a:lnTo>
                  <a:lnTo>
                    <a:pt x="126" y="85"/>
                  </a:lnTo>
                  <a:lnTo>
                    <a:pt x="122" y="84"/>
                  </a:lnTo>
                  <a:lnTo>
                    <a:pt x="120" y="87"/>
                  </a:lnTo>
                  <a:lnTo>
                    <a:pt x="120" y="90"/>
                  </a:lnTo>
                  <a:lnTo>
                    <a:pt x="121" y="95"/>
                  </a:lnTo>
                  <a:lnTo>
                    <a:pt x="123" y="103"/>
                  </a:lnTo>
                  <a:lnTo>
                    <a:pt x="129" y="117"/>
                  </a:lnTo>
                  <a:lnTo>
                    <a:pt x="135" y="129"/>
                  </a:lnTo>
                  <a:lnTo>
                    <a:pt x="138" y="139"/>
                  </a:lnTo>
                  <a:lnTo>
                    <a:pt x="138" y="142"/>
                  </a:lnTo>
                  <a:lnTo>
                    <a:pt x="137" y="142"/>
                  </a:lnTo>
                  <a:lnTo>
                    <a:pt x="135" y="141"/>
                  </a:lnTo>
                  <a:lnTo>
                    <a:pt x="131" y="136"/>
                  </a:lnTo>
                  <a:lnTo>
                    <a:pt x="126" y="126"/>
                  </a:lnTo>
                  <a:lnTo>
                    <a:pt x="119" y="109"/>
                  </a:lnTo>
                  <a:lnTo>
                    <a:pt x="112" y="91"/>
                  </a:lnTo>
                  <a:lnTo>
                    <a:pt x="112" y="77"/>
                  </a:lnTo>
                  <a:lnTo>
                    <a:pt x="102" y="69"/>
                  </a:lnTo>
                  <a:lnTo>
                    <a:pt x="92" y="64"/>
                  </a:lnTo>
                  <a:lnTo>
                    <a:pt x="84" y="59"/>
                  </a:lnTo>
                  <a:lnTo>
                    <a:pt x="81" y="57"/>
                  </a:lnTo>
                  <a:lnTo>
                    <a:pt x="79" y="54"/>
                  </a:lnTo>
                  <a:lnTo>
                    <a:pt x="76" y="54"/>
                  </a:lnTo>
                  <a:lnTo>
                    <a:pt x="75" y="56"/>
                  </a:lnTo>
                  <a:lnTo>
                    <a:pt x="74" y="60"/>
                  </a:lnTo>
                  <a:lnTo>
                    <a:pt x="75" y="71"/>
                  </a:lnTo>
                  <a:lnTo>
                    <a:pt x="79" y="88"/>
                  </a:lnTo>
                  <a:lnTo>
                    <a:pt x="84" y="105"/>
                  </a:lnTo>
                  <a:lnTo>
                    <a:pt x="93" y="119"/>
                  </a:lnTo>
                  <a:lnTo>
                    <a:pt x="98" y="125"/>
                  </a:lnTo>
                  <a:lnTo>
                    <a:pt x="98" y="128"/>
                  </a:lnTo>
                  <a:lnTo>
                    <a:pt x="95" y="127"/>
                  </a:lnTo>
                  <a:lnTo>
                    <a:pt x="90" y="124"/>
                  </a:lnTo>
                  <a:lnTo>
                    <a:pt x="83" y="113"/>
                  </a:lnTo>
                  <a:lnTo>
                    <a:pt x="74" y="96"/>
                  </a:lnTo>
                  <a:lnTo>
                    <a:pt x="67" y="74"/>
                  </a:lnTo>
                  <a:lnTo>
                    <a:pt x="67" y="49"/>
                  </a:lnTo>
                  <a:lnTo>
                    <a:pt x="60" y="43"/>
                  </a:lnTo>
                  <a:lnTo>
                    <a:pt x="52" y="38"/>
                  </a:lnTo>
                  <a:lnTo>
                    <a:pt x="44" y="35"/>
                  </a:lnTo>
                  <a:lnTo>
                    <a:pt x="39" y="32"/>
                  </a:lnTo>
                  <a:lnTo>
                    <a:pt x="37" y="39"/>
                  </a:lnTo>
                  <a:lnTo>
                    <a:pt x="37" y="50"/>
                  </a:lnTo>
                  <a:lnTo>
                    <a:pt x="39" y="61"/>
                  </a:lnTo>
                  <a:lnTo>
                    <a:pt x="42" y="71"/>
                  </a:lnTo>
                  <a:lnTo>
                    <a:pt x="43" y="80"/>
                  </a:lnTo>
                  <a:lnTo>
                    <a:pt x="45" y="94"/>
                  </a:lnTo>
                  <a:lnTo>
                    <a:pt x="49" y="105"/>
                  </a:lnTo>
                  <a:lnTo>
                    <a:pt x="51" y="113"/>
                  </a:lnTo>
                  <a:lnTo>
                    <a:pt x="51" y="115"/>
                  </a:lnTo>
                  <a:lnTo>
                    <a:pt x="47" y="114"/>
                  </a:lnTo>
                  <a:lnTo>
                    <a:pt x="44" y="110"/>
                  </a:lnTo>
                  <a:lnTo>
                    <a:pt x="41" y="102"/>
                  </a:lnTo>
                  <a:lnTo>
                    <a:pt x="38" y="87"/>
                  </a:lnTo>
                  <a:lnTo>
                    <a:pt x="35" y="65"/>
                  </a:lnTo>
                  <a:lnTo>
                    <a:pt x="30" y="44"/>
                  </a:lnTo>
                  <a:lnTo>
                    <a:pt x="28" y="30"/>
                  </a:lnTo>
                  <a:lnTo>
                    <a:pt x="17" y="20"/>
                  </a:lnTo>
                  <a:lnTo>
                    <a:pt x="9" y="12"/>
                  </a:lnTo>
                  <a:lnTo>
                    <a:pt x="4" y="6"/>
                  </a:lnTo>
                  <a:lnTo>
                    <a:pt x="0" y="2"/>
                  </a:lnTo>
                  <a:lnTo>
                    <a:pt x="0" y="0"/>
                  </a:lnTo>
                  <a:lnTo>
                    <a:pt x="1" y="0"/>
                  </a:lnTo>
                  <a:lnTo>
                    <a:pt x="4" y="0"/>
                  </a:lnTo>
                  <a:lnTo>
                    <a:pt x="7" y="1"/>
                  </a:lnTo>
                  <a:close/>
                </a:path>
              </a:pathLst>
            </a:custGeom>
            <a:solidFill>
              <a:srgbClr val="B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425" name="Freeform 301"/>
            <p:cNvSpPr>
              <a:spLocks/>
            </p:cNvSpPr>
            <p:nvPr/>
          </p:nvSpPr>
          <p:spPr bwMode="auto">
            <a:xfrm>
              <a:off x="302" y="183"/>
              <a:ext cx="64" cy="108"/>
            </a:xfrm>
            <a:custGeom>
              <a:avLst/>
              <a:gdLst>
                <a:gd name="T0" fmla="*/ 0 w 129"/>
                <a:gd name="T1" fmla="*/ 1 h 214"/>
                <a:gd name="T2" fmla="*/ 0 w 129"/>
                <a:gd name="T3" fmla="*/ 1 h 214"/>
                <a:gd name="T4" fmla="*/ 0 w 129"/>
                <a:gd name="T5" fmla="*/ 1 h 214"/>
                <a:gd name="T6" fmla="*/ 0 w 129"/>
                <a:gd name="T7" fmla="*/ 1 h 214"/>
                <a:gd name="T8" fmla="*/ 0 w 129"/>
                <a:gd name="T9" fmla="*/ 1 h 214"/>
                <a:gd name="T10" fmla="*/ 0 w 129"/>
                <a:gd name="T11" fmla="*/ 1 h 214"/>
                <a:gd name="T12" fmla="*/ 0 w 129"/>
                <a:gd name="T13" fmla="*/ 1 h 214"/>
                <a:gd name="T14" fmla="*/ 0 w 129"/>
                <a:gd name="T15" fmla="*/ 1 h 214"/>
                <a:gd name="T16" fmla="*/ 1 w 129"/>
                <a:gd name="T17" fmla="*/ 1 h 214"/>
                <a:gd name="T18" fmla="*/ 0 w 129"/>
                <a:gd name="T19" fmla="*/ 1 h 214"/>
                <a:gd name="T20" fmla="*/ 0 w 129"/>
                <a:gd name="T21" fmla="*/ 1 h 214"/>
                <a:gd name="T22" fmla="*/ 0 w 129"/>
                <a:gd name="T23" fmla="*/ 1 h 214"/>
                <a:gd name="T24" fmla="*/ 0 w 129"/>
                <a:gd name="T25" fmla="*/ 1 h 214"/>
                <a:gd name="T26" fmla="*/ 0 w 129"/>
                <a:gd name="T27" fmla="*/ 1 h 214"/>
                <a:gd name="T28" fmla="*/ 0 w 129"/>
                <a:gd name="T29" fmla="*/ 1 h 214"/>
                <a:gd name="T30" fmla="*/ 0 w 129"/>
                <a:gd name="T31" fmla="*/ 1 h 214"/>
                <a:gd name="T32" fmla="*/ 0 w 129"/>
                <a:gd name="T33" fmla="*/ 1 h 214"/>
                <a:gd name="T34" fmla="*/ 0 w 129"/>
                <a:gd name="T35" fmla="*/ 1 h 214"/>
                <a:gd name="T36" fmla="*/ 0 w 129"/>
                <a:gd name="T37" fmla="*/ 1 h 214"/>
                <a:gd name="T38" fmla="*/ 0 w 129"/>
                <a:gd name="T39" fmla="*/ 1 h 214"/>
                <a:gd name="T40" fmla="*/ 0 w 129"/>
                <a:gd name="T41" fmla="*/ 2 h 214"/>
                <a:gd name="T42" fmla="*/ 0 w 129"/>
                <a:gd name="T43" fmla="*/ 2 h 214"/>
                <a:gd name="T44" fmla="*/ 0 w 129"/>
                <a:gd name="T45" fmla="*/ 2 h 214"/>
                <a:gd name="T46" fmla="*/ 0 w 129"/>
                <a:gd name="T47" fmla="*/ 2 h 214"/>
                <a:gd name="T48" fmla="*/ 0 w 129"/>
                <a:gd name="T49" fmla="*/ 2 h 214"/>
                <a:gd name="T50" fmla="*/ 0 w 129"/>
                <a:gd name="T51" fmla="*/ 2 h 214"/>
                <a:gd name="T52" fmla="*/ 0 w 129"/>
                <a:gd name="T53" fmla="*/ 1 h 214"/>
                <a:gd name="T54" fmla="*/ 0 w 129"/>
                <a:gd name="T55" fmla="*/ 1 h 214"/>
                <a:gd name="T56" fmla="*/ 0 w 129"/>
                <a:gd name="T57" fmla="*/ 2 h 214"/>
                <a:gd name="T58" fmla="*/ 0 w 129"/>
                <a:gd name="T59" fmla="*/ 2 h 214"/>
                <a:gd name="T60" fmla="*/ 0 w 129"/>
                <a:gd name="T61" fmla="*/ 2 h 214"/>
                <a:gd name="T62" fmla="*/ 0 w 129"/>
                <a:gd name="T63" fmla="*/ 2 h 214"/>
                <a:gd name="T64" fmla="*/ 0 w 129"/>
                <a:gd name="T65" fmla="*/ 2 h 214"/>
                <a:gd name="T66" fmla="*/ 0 w 129"/>
                <a:gd name="T67" fmla="*/ 2 h 214"/>
                <a:gd name="T68" fmla="*/ 0 w 129"/>
                <a:gd name="T69" fmla="*/ 2 h 214"/>
                <a:gd name="T70" fmla="*/ 0 w 129"/>
                <a:gd name="T71" fmla="*/ 2 h 214"/>
                <a:gd name="T72" fmla="*/ 0 w 129"/>
                <a:gd name="T73" fmla="*/ 2 h 214"/>
                <a:gd name="T74" fmla="*/ 0 w 129"/>
                <a:gd name="T75" fmla="*/ 2 h 214"/>
                <a:gd name="T76" fmla="*/ 0 w 129"/>
                <a:gd name="T77" fmla="*/ 2 h 214"/>
                <a:gd name="T78" fmla="*/ 0 w 129"/>
                <a:gd name="T79" fmla="*/ 1 h 214"/>
                <a:gd name="T80" fmla="*/ 0 w 129"/>
                <a:gd name="T81" fmla="*/ 1 h 214"/>
                <a:gd name="T82" fmla="*/ 0 w 129"/>
                <a:gd name="T83" fmla="*/ 1 h 214"/>
                <a:gd name="T84" fmla="*/ 0 w 129"/>
                <a:gd name="T85" fmla="*/ 1 h 214"/>
                <a:gd name="T86" fmla="*/ 0 w 129"/>
                <a:gd name="T87" fmla="*/ 1 h 214"/>
                <a:gd name="T88" fmla="*/ 0 w 129"/>
                <a:gd name="T89" fmla="*/ 1 h 214"/>
                <a:gd name="T90" fmla="*/ 0 w 129"/>
                <a:gd name="T91" fmla="*/ 1 h 214"/>
                <a:gd name="T92" fmla="*/ 0 w 129"/>
                <a:gd name="T93" fmla="*/ 1 h 214"/>
                <a:gd name="T94" fmla="*/ 0 w 129"/>
                <a:gd name="T95" fmla="*/ 1 h 214"/>
                <a:gd name="T96" fmla="*/ 0 w 129"/>
                <a:gd name="T97" fmla="*/ 1 h 214"/>
                <a:gd name="T98" fmla="*/ 0 w 129"/>
                <a:gd name="T99" fmla="*/ 1 h 214"/>
                <a:gd name="T100" fmla="*/ 0 w 129"/>
                <a:gd name="T101" fmla="*/ 1 h 214"/>
                <a:gd name="T102" fmla="*/ 0 w 129"/>
                <a:gd name="T103" fmla="*/ 1 h 214"/>
                <a:gd name="T104" fmla="*/ 0 w 129"/>
                <a:gd name="T105" fmla="*/ 1 h 214"/>
                <a:gd name="T106" fmla="*/ 0 w 129"/>
                <a:gd name="T107" fmla="*/ 1 h 214"/>
                <a:gd name="T108" fmla="*/ 0 w 129"/>
                <a:gd name="T109" fmla="*/ 1 h 214"/>
                <a:gd name="T110" fmla="*/ 0 w 129"/>
                <a:gd name="T111" fmla="*/ 1 h 214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129" h="214">
                  <a:moveTo>
                    <a:pt x="56" y="0"/>
                  </a:moveTo>
                  <a:lnTo>
                    <a:pt x="58" y="1"/>
                  </a:lnTo>
                  <a:lnTo>
                    <a:pt x="60" y="11"/>
                  </a:lnTo>
                  <a:lnTo>
                    <a:pt x="61" y="24"/>
                  </a:lnTo>
                  <a:lnTo>
                    <a:pt x="63" y="31"/>
                  </a:lnTo>
                  <a:lnTo>
                    <a:pt x="65" y="33"/>
                  </a:lnTo>
                  <a:lnTo>
                    <a:pt x="68" y="35"/>
                  </a:lnTo>
                  <a:lnTo>
                    <a:pt x="74" y="40"/>
                  </a:lnTo>
                  <a:lnTo>
                    <a:pt x="80" y="46"/>
                  </a:lnTo>
                  <a:lnTo>
                    <a:pt x="87" y="52"/>
                  </a:lnTo>
                  <a:lnTo>
                    <a:pt x="94" y="60"/>
                  </a:lnTo>
                  <a:lnTo>
                    <a:pt x="101" y="68"/>
                  </a:lnTo>
                  <a:lnTo>
                    <a:pt x="106" y="78"/>
                  </a:lnTo>
                  <a:lnTo>
                    <a:pt x="116" y="94"/>
                  </a:lnTo>
                  <a:lnTo>
                    <a:pt x="123" y="106"/>
                  </a:lnTo>
                  <a:lnTo>
                    <a:pt x="127" y="114"/>
                  </a:lnTo>
                  <a:lnTo>
                    <a:pt x="129" y="120"/>
                  </a:lnTo>
                  <a:lnTo>
                    <a:pt x="129" y="123"/>
                  </a:lnTo>
                  <a:lnTo>
                    <a:pt x="128" y="124"/>
                  </a:lnTo>
                  <a:lnTo>
                    <a:pt x="126" y="123"/>
                  </a:lnTo>
                  <a:lnTo>
                    <a:pt x="123" y="117"/>
                  </a:lnTo>
                  <a:lnTo>
                    <a:pt x="120" y="113"/>
                  </a:lnTo>
                  <a:lnTo>
                    <a:pt x="117" y="106"/>
                  </a:lnTo>
                  <a:lnTo>
                    <a:pt x="112" y="98"/>
                  </a:lnTo>
                  <a:lnTo>
                    <a:pt x="106" y="88"/>
                  </a:lnTo>
                  <a:lnTo>
                    <a:pt x="101" y="80"/>
                  </a:lnTo>
                  <a:lnTo>
                    <a:pt x="95" y="72"/>
                  </a:lnTo>
                  <a:lnTo>
                    <a:pt x="90" y="65"/>
                  </a:lnTo>
                  <a:lnTo>
                    <a:pt x="87" y="62"/>
                  </a:lnTo>
                  <a:lnTo>
                    <a:pt x="81" y="57"/>
                  </a:lnTo>
                  <a:lnTo>
                    <a:pt x="76" y="54"/>
                  </a:lnTo>
                  <a:lnTo>
                    <a:pt x="73" y="52"/>
                  </a:lnTo>
                  <a:lnTo>
                    <a:pt x="70" y="50"/>
                  </a:lnTo>
                  <a:lnTo>
                    <a:pt x="68" y="62"/>
                  </a:lnTo>
                  <a:lnTo>
                    <a:pt x="68" y="75"/>
                  </a:lnTo>
                  <a:lnTo>
                    <a:pt x="70" y="86"/>
                  </a:lnTo>
                  <a:lnTo>
                    <a:pt x="71" y="94"/>
                  </a:lnTo>
                  <a:lnTo>
                    <a:pt x="76" y="99"/>
                  </a:lnTo>
                  <a:lnTo>
                    <a:pt x="83" y="106"/>
                  </a:lnTo>
                  <a:lnTo>
                    <a:pt x="91" y="113"/>
                  </a:lnTo>
                  <a:lnTo>
                    <a:pt x="100" y="122"/>
                  </a:lnTo>
                  <a:lnTo>
                    <a:pt x="108" y="132"/>
                  </a:lnTo>
                  <a:lnTo>
                    <a:pt x="114" y="144"/>
                  </a:lnTo>
                  <a:lnTo>
                    <a:pt x="119" y="156"/>
                  </a:lnTo>
                  <a:lnTo>
                    <a:pt x="121" y="171"/>
                  </a:lnTo>
                  <a:lnTo>
                    <a:pt x="121" y="176"/>
                  </a:lnTo>
                  <a:lnTo>
                    <a:pt x="119" y="174"/>
                  </a:lnTo>
                  <a:lnTo>
                    <a:pt x="116" y="166"/>
                  </a:lnTo>
                  <a:lnTo>
                    <a:pt x="110" y="153"/>
                  </a:lnTo>
                  <a:lnTo>
                    <a:pt x="106" y="146"/>
                  </a:lnTo>
                  <a:lnTo>
                    <a:pt x="103" y="138"/>
                  </a:lnTo>
                  <a:lnTo>
                    <a:pt x="97" y="132"/>
                  </a:lnTo>
                  <a:lnTo>
                    <a:pt x="93" y="125"/>
                  </a:lnTo>
                  <a:lnTo>
                    <a:pt x="87" y="121"/>
                  </a:lnTo>
                  <a:lnTo>
                    <a:pt x="81" y="116"/>
                  </a:lnTo>
                  <a:lnTo>
                    <a:pt x="76" y="113"/>
                  </a:lnTo>
                  <a:lnTo>
                    <a:pt x="72" y="111"/>
                  </a:lnTo>
                  <a:lnTo>
                    <a:pt x="79" y="130"/>
                  </a:lnTo>
                  <a:lnTo>
                    <a:pt x="83" y="156"/>
                  </a:lnTo>
                  <a:lnTo>
                    <a:pt x="87" y="184"/>
                  </a:lnTo>
                  <a:lnTo>
                    <a:pt x="86" y="207"/>
                  </a:lnTo>
                  <a:lnTo>
                    <a:pt x="83" y="213"/>
                  </a:lnTo>
                  <a:lnTo>
                    <a:pt x="82" y="214"/>
                  </a:lnTo>
                  <a:lnTo>
                    <a:pt x="81" y="211"/>
                  </a:lnTo>
                  <a:lnTo>
                    <a:pt x="81" y="204"/>
                  </a:lnTo>
                  <a:lnTo>
                    <a:pt x="79" y="188"/>
                  </a:lnTo>
                  <a:lnTo>
                    <a:pt x="74" y="162"/>
                  </a:lnTo>
                  <a:lnTo>
                    <a:pt x="67" y="136"/>
                  </a:lnTo>
                  <a:lnTo>
                    <a:pt x="63" y="121"/>
                  </a:lnTo>
                  <a:lnTo>
                    <a:pt x="53" y="128"/>
                  </a:lnTo>
                  <a:lnTo>
                    <a:pt x="43" y="139"/>
                  </a:lnTo>
                  <a:lnTo>
                    <a:pt x="35" y="154"/>
                  </a:lnTo>
                  <a:lnTo>
                    <a:pt x="30" y="168"/>
                  </a:lnTo>
                  <a:lnTo>
                    <a:pt x="28" y="174"/>
                  </a:lnTo>
                  <a:lnTo>
                    <a:pt x="26" y="174"/>
                  </a:lnTo>
                  <a:lnTo>
                    <a:pt x="25" y="169"/>
                  </a:lnTo>
                  <a:lnTo>
                    <a:pt x="27" y="161"/>
                  </a:lnTo>
                  <a:lnTo>
                    <a:pt x="33" y="147"/>
                  </a:lnTo>
                  <a:lnTo>
                    <a:pt x="42" y="130"/>
                  </a:lnTo>
                  <a:lnTo>
                    <a:pt x="51" y="114"/>
                  </a:lnTo>
                  <a:lnTo>
                    <a:pt x="58" y="105"/>
                  </a:lnTo>
                  <a:lnTo>
                    <a:pt x="59" y="91"/>
                  </a:lnTo>
                  <a:lnTo>
                    <a:pt x="59" y="75"/>
                  </a:lnTo>
                  <a:lnTo>
                    <a:pt x="59" y="62"/>
                  </a:lnTo>
                  <a:lnTo>
                    <a:pt x="59" y="53"/>
                  </a:lnTo>
                  <a:lnTo>
                    <a:pt x="52" y="57"/>
                  </a:lnTo>
                  <a:lnTo>
                    <a:pt x="44" y="64"/>
                  </a:lnTo>
                  <a:lnTo>
                    <a:pt x="36" y="72"/>
                  </a:lnTo>
                  <a:lnTo>
                    <a:pt x="27" y="81"/>
                  </a:lnTo>
                  <a:lnTo>
                    <a:pt x="20" y="92"/>
                  </a:lnTo>
                  <a:lnTo>
                    <a:pt x="13" y="102"/>
                  </a:lnTo>
                  <a:lnTo>
                    <a:pt x="9" y="111"/>
                  </a:lnTo>
                  <a:lnTo>
                    <a:pt x="5" y="121"/>
                  </a:lnTo>
                  <a:lnTo>
                    <a:pt x="3" y="124"/>
                  </a:lnTo>
                  <a:lnTo>
                    <a:pt x="2" y="124"/>
                  </a:lnTo>
                  <a:lnTo>
                    <a:pt x="0" y="122"/>
                  </a:lnTo>
                  <a:lnTo>
                    <a:pt x="2" y="115"/>
                  </a:lnTo>
                  <a:lnTo>
                    <a:pt x="4" y="109"/>
                  </a:lnTo>
                  <a:lnTo>
                    <a:pt x="9" y="100"/>
                  </a:lnTo>
                  <a:lnTo>
                    <a:pt x="15" y="90"/>
                  </a:lnTo>
                  <a:lnTo>
                    <a:pt x="22" y="78"/>
                  </a:lnTo>
                  <a:lnTo>
                    <a:pt x="30" y="65"/>
                  </a:lnTo>
                  <a:lnTo>
                    <a:pt x="38" y="55"/>
                  </a:lnTo>
                  <a:lnTo>
                    <a:pt x="47" y="46"/>
                  </a:lnTo>
                  <a:lnTo>
                    <a:pt x="53" y="39"/>
                  </a:lnTo>
                  <a:lnTo>
                    <a:pt x="57" y="32"/>
                  </a:lnTo>
                  <a:lnTo>
                    <a:pt x="57" y="23"/>
                  </a:lnTo>
                  <a:lnTo>
                    <a:pt x="55" y="13"/>
                  </a:lnTo>
                  <a:lnTo>
                    <a:pt x="53" y="8"/>
                  </a:lnTo>
                  <a:lnTo>
                    <a:pt x="53" y="5"/>
                  </a:lnTo>
                  <a:lnTo>
                    <a:pt x="53" y="3"/>
                  </a:lnTo>
                  <a:lnTo>
                    <a:pt x="55" y="2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B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426" name="Freeform 302"/>
            <p:cNvSpPr>
              <a:spLocks/>
            </p:cNvSpPr>
            <p:nvPr/>
          </p:nvSpPr>
          <p:spPr bwMode="auto">
            <a:xfrm>
              <a:off x="367" y="44"/>
              <a:ext cx="78" cy="111"/>
            </a:xfrm>
            <a:custGeom>
              <a:avLst/>
              <a:gdLst>
                <a:gd name="T0" fmla="*/ 1 w 155"/>
                <a:gd name="T1" fmla="*/ 2 h 222"/>
                <a:gd name="T2" fmla="*/ 1 w 155"/>
                <a:gd name="T3" fmla="*/ 2 h 222"/>
                <a:gd name="T4" fmla="*/ 1 w 155"/>
                <a:gd name="T5" fmla="*/ 2 h 222"/>
                <a:gd name="T6" fmla="*/ 1 w 155"/>
                <a:gd name="T7" fmla="*/ 2 h 222"/>
                <a:gd name="T8" fmla="*/ 1 w 155"/>
                <a:gd name="T9" fmla="*/ 1 h 222"/>
                <a:gd name="T10" fmla="*/ 1 w 155"/>
                <a:gd name="T11" fmla="*/ 1 h 222"/>
                <a:gd name="T12" fmla="*/ 1 w 155"/>
                <a:gd name="T13" fmla="*/ 1 h 222"/>
                <a:gd name="T14" fmla="*/ 1 w 155"/>
                <a:gd name="T15" fmla="*/ 1 h 222"/>
                <a:gd name="T16" fmla="*/ 1 w 155"/>
                <a:gd name="T17" fmla="*/ 1 h 222"/>
                <a:gd name="T18" fmla="*/ 1 w 155"/>
                <a:gd name="T19" fmla="*/ 1 h 222"/>
                <a:gd name="T20" fmla="*/ 1 w 155"/>
                <a:gd name="T21" fmla="*/ 1 h 222"/>
                <a:gd name="T22" fmla="*/ 1 w 155"/>
                <a:gd name="T23" fmla="*/ 1 h 222"/>
                <a:gd name="T24" fmla="*/ 1 w 155"/>
                <a:gd name="T25" fmla="*/ 1 h 222"/>
                <a:gd name="T26" fmla="*/ 1 w 155"/>
                <a:gd name="T27" fmla="*/ 1 h 222"/>
                <a:gd name="T28" fmla="*/ 1 w 155"/>
                <a:gd name="T29" fmla="*/ 1 h 222"/>
                <a:gd name="T30" fmla="*/ 1 w 155"/>
                <a:gd name="T31" fmla="*/ 1 h 222"/>
                <a:gd name="T32" fmla="*/ 1 w 155"/>
                <a:gd name="T33" fmla="*/ 1 h 222"/>
                <a:gd name="T34" fmla="*/ 1 w 155"/>
                <a:gd name="T35" fmla="*/ 1 h 222"/>
                <a:gd name="T36" fmla="*/ 1 w 155"/>
                <a:gd name="T37" fmla="*/ 1 h 222"/>
                <a:gd name="T38" fmla="*/ 1 w 155"/>
                <a:gd name="T39" fmla="*/ 1 h 222"/>
                <a:gd name="T40" fmla="*/ 1 w 155"/>
                <a:gd name="T41" fmla="*/ 1 h 222"/>
                <a:gd name="T42" fmla="*/ 1 w 155"/>
                <a:gd name="T43" fmla="*/ 1 h 222"/>
                <a:gd name="T44" fmla="*/ 2 w 155"/>
                <a:gd name="T45" fmla="*/ 0 h 222"/>
                <a:gd name="T46" fmla="*/ 2 w 155"/>
                <a:gd name="T47" fmla="*/ 1 h 222"/>
                <a:gd name="T48" fmla="*/ 1 w 155"/>
                <a:gd name="T49" fmla="*/ 1 h 222"/>
                <a:gd name="T50" fmla="*/ 1 w 155"/>
                <a:gd name="T51" fmla="*/ 1 h 222"/>
                <a:gd name="T52" fmla="*/ 1 w 155"/>
                <a:gd name="T53" fmla="*/ 1 h 222"/>
                <a:gd name="T54" fmla="*/ 1 w 155"/>
                <a:gd name="T55" fmla="*/ 1 h 222"/>
                <a:gd name="T56" fmla="*/ 2 w 155"/>
                <a:gd name="T57" fmla="*/ 1 h 222"/>
                <a:gd name="T58" fmla="*/ 2 w 155"/>
                <a:gd name="T59" fmla="*/ 1 h 222"/>
                <a:gd name="T60" fmla="*/ 2 w 155"/>
                <a:gd name="T61" fmla="*/ 1 h 222"/>
                <a:gd name="T62" fmla="*/ 2 w 155"/>
                <a:gd name="T63" fmla="*/ 1 h 222"/>
                <a:gd name="T64" fmla="*/ 2 w 155"/>
                <a:gd name="T65" fmla="*/ 1 h 222"/>
                <a:gd name="T66" fmla="*/ 2 w 155"/>
                <a:gd name="T67" fmla="*/ 1 h 222"/>
                <a:gd name="T68" fmla="*/ 1 w 155"/>
                <a:gd name="T69" fmla="*/ 1 h 222"/>
                <a:gd name="T70" fmla="*/ 1 w 155"/>
                <a:gd name="T71" fmla="*/ 1 h 222"/>
                <a:gd name="T72" fmla="*/ 1 w 155"/>
                <a:gd name="T73" fmla="*/ 1 h 222"/>
                <a:gd name="T74" fmla="*/ 1 w 155"/>
                <a:gd name="T75" fmla="*/ 1 h 222"/>
                <a:gd name="T76" fmla="*/ 1 w 155"/>
                <a:gd name="T77" fmla="*/ 1 h 222"/>
                <a:gd name="T78" fmla="*/ 1 w 155"/>
                <a:gd name="T79" fmla="*/ 1 h 222"/>
                <a:gd name="T80" fmla="*/ 1 w 155"/>
                <a:gd name="T81" fmla="*/ 1 h 222"/>
                <a:gd name="T82" fmla="*/ 1 w 155"/>
                <a:gd name="T83" fmla="*/ 1 h 222"/>
                <a:gd name="T84" fmla="*/ 1 w 155"/>
                <a:gd name="T85" fmla="*/ 1 h 222"/>
                <a:gd name="T86" fmla="*/ 1 w 155"/>
                <a:gd name="T87" fmla="*/ 1 h 222"/>
                <a:gd name="T88" fmla="*/ 1 w 155"/>
                <a:gd name="T89" fmla="*/ 1 h 222"/>
                <a:gd name="T90" fmla="*/ 1 w 155"/>
                <a:gd name="T91" fmla="*/ 2 h 222"/>
                <a:gd name="T92" fmla="*/ 1 w 155"/>
                <a:gd name="T93" fmla="*/ 2 h 222"/>
                <a:gd name="T94" fmla="*/ 1 w 155"/>
                <a:gd name="T95" fmla="*/ 2 h 222"/>
                <a:gd name="T96" fmla="*/ 1 w 155"/>
                <a:gd name="T97" fmla="*/ 2 h 222"/>
                <a:gd name="T98" fmla="*/ 1 w 155"/>
                <a:gd name="T99" fmla="*/ 2 h 222"/>
                <a:gd name="T100" fmla="*/ 1 w 155"/>
                <a:gd name="T101" fmla="*/ 2 h 222"/>
                <a:gd name="T102" fmla="*/ 1 w 155"/>
                <a:gd name="T103" fmla="*/ 2 h 222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155" h="222">
                  <a:moveTo>
                    <a:pt x="0" y="222"/>
                  </a:moveTo>
                  <a:lnTo>
                    <a:pt x="4" y="212"/>
                  </a:lnTo>
                  <a:lnTo>
                    <a:pt x="11" y="197"/>
                  </a:lnTo>
                  <a:lnTo>
                    <a:pt x="18" y="183"/>
                  </a:lnTo>
                  <a:lnTo>
                    <a:pt x="23" y="173"/>
                  </a:lnTo>
                  <a:lnTo>
                    <a:pt x="27" y="162"/>
                  </a:lnTo>
                  <a:lnTo>
                    <a:pt x="33" y="147"/>
                  </a:lnTo>
                  <a:lnTo>
                    <a:pt x="39" y="133"/>
                  </a:lnTo>
                  <a:lnTo>
                    <a:pt x="43" y="124"/>
                  </a:lnTo>
                  <a:lnTo>
                    <a:pt x="38" y="118"/>
                  </a:lnTo>
                  <a:lnTo>
                    <a:pt x="32" y="113"/>
                  </a:lnTo>
                  <a:lnTo>
                    <a:pt x="28" y="107"/>
                  </a:lnTo>
                  <a:lnTo>
                    <a:pt x="27" y="99"/>
                  </a:lnTo>
                  <a:lnTo>
                    <a:pt x="27" y="94"/>
                  </a:lnTo>
                  <a:lnTo>
                    <a:pt x="28" y="94"/>
                  </a:lnTo>
                  <a:lnTo>
                    <a:pt x="30" y="98"/>
                  </a:lnTo>
                  <a:lnTo>
                    <a:pt x="32" y="102"/>
                  </a:lnTo>
                  <a:lnTo>
                    <a:pt x="35" y="106"/>
                  </a:lnTo>
                  <a:lnTo>
                    <a:pt x="40" y="108"/>
                  </a:lnTo>
                  <a:lnTo>
                    <a:pt x="45" y="110"/>
                  </a:lnTo>
                  <a:lnTo>
                    <a:pt x="48" y="111"/>
                  </a:lnTo>
                  <a:lnTo>
                    <a:pt x="54" y="106"/>
                  </a:lnTo>
                  <a:lnTo>
                    <a:pt x="59" y="100"/>
                  </a:lnTo>
                  <a:lnTo>
                    <a:pt x="65" y="92"/>
                  </a:lnTo>
                  <a:lnTo>
                    <a:pt x="71" y="85"/>
                  </a:lnTo>
                  <a:lnTo>
                    <a:pt x="77" y="78"/>
                  </a:lnTo>
                  <a:lnTo>
                    <a:pt x="81" y="72"/>
                  </a:lnTo>
                  <a:lnTo>
                    <a:pt x="85" y="66"/>
                  </a:lnTo>
                  <a:lnTo>
                    <a:pt x="86" y="63"/>
                  </a:lnTo>
                  <a:lnTo>
                    <a:pt x="86" y="55"/>
                  </a:lnTo>
                  <a:lnTo>
                    <a:pt x="85" y="42"/>
                  </a:lnTo>
                  <a:lnTo>
                    <a:pt x="80" y="30"/>
                  </a:lnTo>
                  <a:lnTo>
                    <a:pt x="76" y="20"/>
                  </a:lnTo>
                  <a:lnTo>
                    <a:pt x="71" y="15"/>
                  </a:lnTo>
                  <a:lnTo>
                    <a:pt x="70" y="11"/>
                  </a:lnTo>
                  <a:lnTo>
                    <a:pt x="70" y="10"/>
                  </a:lnTo>
                  <a:lnTo>
                    <a:pt x="73" y="12"/>
                  </a:lnTo>
                  <a:lnTo>
                    <a:pt x="79" y="19"/>
                  </a:lnTo>
                  <a:lnTo>
                    <a:pt x="86" y="32"/>
                  </a:lnTo>
                  <a:lnTo>
                    <a:pt x="92" y="46"/>
                  </a:lnTo>
                  <a:lnTo>
                    <a:pt x="93" y="55"/>
                  </a:lnTo>
                  <a:lnTo>
                    <a:pt x="100" y="41"/>
                  </a:lnTo>
                  <a:lnTo>
                    <a:pt x="109" y="25"/>
                  </a:lnTo>
                  <a:lnTo>
                    <a:pt x="117" y="11"/>
                  </a:lnTo>
                  <a:lnTo>
                    <a:pt x="125" y="2"/>
                  </a:lnTo>
                  <a:lnTo>
                    <a:pt x="130" y="0"/>
                  </a:lnTo>
                  <a:lnTo>
                    <a:pt x="131" y="1"/>
                  </a:lnTo>
                  <a:lnTo>
                    <a:pt x="130" y="3"/>
                  </a:lnTo>
                  <a:lnTo>
                    <a:pt x="126" y="8"/>
                  </a:lnTo>
                  <a:lnTo>
                    <a:pt x="122" y="18"/>
                  </a:lnTo>
                  <a:lnTo>
                    <a:pt x="112" y="37"/>
                  </a:lnTo>
                  <a:lnTo>
                    <a:pt x="104" y="54"/>
                  </a:lnTo>
                  <a:lnTo>
                    <a:pt x="97" y="63"/>
                  </a:lnTo>
                  <a:lnTo>
                    <a:pt x="104" y="61"/>
                  </a:lnTo>
                  <a:lnTo>
                    <a:pt x="112" y="58"/>
                  </a:lnTo>
                  <a:lnTo>
                    <a:pt x="119" y="57"/>
                  </a:lnTo>
                  <a:lnTo>
                    <a:pt x="125" y="55"/>
                  </a:lnTo>
                  <a:lnTo>
                    <a:pt x="131" y="53"/>
                  </a:lnTo>
                  <a:lnTo>
                    <a:pt x="137" y="50"/>
                  </a:lnTo>
                  <a:lnTo>
                    <a:pt x="141" y="48"/>
                  </a:lnTo>
                  <a:lnTo>
                    <a:pt x="145" y="46"/>
                  </a:lnTo>
                  <a:lnTo>
                    <a:pt x="150" y="42"/>
                  </a:lnTo>
                  <a:lnTo>
                    <a:pt x="154" y="41"/>
                  </a:lnTo>
                  <a:lnTo>
                    <a:pt x="155" y="43"/>
                  </a:lnTo>
                  <a:lnTo>
                    <a:pt x="153" y="47"/>
                  </a:lnTo>
                  <a:lnTo>
                    <a:pt x="148" y="50"/>
                  </a:lnTo>
                  <a:lnTo>
                    <a:pt x="141" y="54"/>
                  </a:lnTo>
                  <a:lnTo>
                    <a:pt x="133" y="58"/>
                  </a:lnTo>
                  <a:lnTo>
                    <a:pt x="124" y="63"/>
                  </a:lnTo>
                  <a:lnTo>
                    <a:pt x="115" y="68"/>
                  </a:lnTo>
                  <a:lnTo>
                    <a:pt x="107" y="72"/>
                  </a:lnTo>
                  <a:lnTo>
                    <a:pt x="100" y="75"/>
                  </a:lnTo>
                  <a:lnTo>
                    <a:pt x="95" y="76"/>
                  </a:lnTo>
                  <a:lnTo>
                    <a:pt x="87" y="79"/>
                  </a:lnTo>
                  <a:lnTo>
                    <a:pt x="79" y="88"/>
                  </a:lnTo>
                  <a:lnTo>
                    <a:pt x="73" y="98"/>
                  </a:lnTo>
                  <a:lnTo>
                    <a:pt x="72" y="103"/>
                  </a:lnTo>
                  <a:lnTo>
                    <a:pt x="73" y="106"/>
                  </a:lnTo>
                  <a:lnTo>
                    <a:pt x="77" y="108"/>
                  </a:lnTo>
                  <a:lnTo>
                    <a:pt x="79" y="109"/>
                  </a:lnTo>
                  <a:lnTo>
                    <a:pt x="81" y="109"/>
                  </a:lnTo>
                  <a:lnTo>
                    <a:pt x="77" y="111"/>
                  </a:lnTo>
                  <a:lnTo>
                    <a:pt x="73" y="114"/>
                  </a:lnTo>
                  <a:lnTo>
                    <a:pt x="70" y="117"/>
                  </a:lnTo>
                  <a:lnTo>
                    <a:pt x="68" y="120"/>
                  </a:lnTo>
                  <a:lnTo>
                    <a:pt x="65" y="118"/>
                  </a:lnTo>
                  <a:lnTo>
                    <a:pt x="63" y="118"/>
                  </a:lnTo>
                  <a:lnTo>
                    <a:pt x="62" y="118"/>
                  </a:lnTo>
                  <a:lnTo>
                    <a:pt x="58" y="124"/>
                  </a:lnTo>
                  <a:lnTo>
                    <a:pt x="54" y="132"/>
                  </a:lnTo>
                  <a:lnTo>
                    <a:pt x="48" y="144"/>
                  </a:lnTo>
                  <a:lnTo>
                    <a:pt x="41" y="155"/>
                  </a:lnTo>
                  <a:lnTo>
                    <a:pt x="35" y="168"/>
                  </a:lnTo>
                  <a:lnTo>
                    <a:pt x="31" y="181"/>
                  </a:lnTo>
                  <a:lnTo>
                    <a:pt x="28" y="191"/>
                  </a:lnTo>
                  <a:lnTo>
                    <a:pt x="27" y="199"/>
                  </a:lnTo>
                  <a:lnTo>
                    <a:pt x="25" y="204"/>
                  </a:lnTo>
                  <a:lnTo>
                    <a:pt x="24" y="208"/>
                  </a:lnTo>
                  <a:lnTo>
                    <a:pt x="21" y="213"/>
                  </a:lnTo>
                  <a:lnTo>
                    <a:pt x="18" y="216"/>
                  </a:lnTo>
                  <a:lnTo>
                    <a:pt x="15" y="219"/>
                  </a:lnTo>
                  <a:lnTo>
                    <a:pt x="9" y="221"/>
                  </a:lnTo>
                  <a:lnTo>
                    <a:pt x="3" y="222"/>
                  </a:lnTo>
                  <a:lnTo>
                    <a:pt x="0" y="222"/>
                  </a:lnTo>
                  <a:close/>
                </a:path>
              </a:pathLst>
            </a:custGeom>
            <a:solidFill>
              <a:srgbClr val="004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427" name="Freeform 303"/>
            <p:cNvSpPr>
              <a:spLocks/>
            </p:cNvSpPr>
            <p:nvPr/>
          </p:nvSpPr>
          <p:spPr bwMode="auto">
            <a:xfrm>
              <a:off x="253" y="221"/>
              <a:ext cx="50" cy="86"/>
            </a:xfrm>
            <a:custGeom>
              <a:avLst/>
              <a:gdLst>
                <a:gd name="T0" fmla="*/ 1 w 100"/>
                <a:gd name="T1" fmla="*/ 1 h 172"/>
                <a:gd name="T2" fmla="*/ 1 w 100"/>
                <a:gd name="T3" fmla="*/ 1 h 172"/>
                <a:gd name="T4" fmla="*/ 1 w 100"/>
                <a:gd name="T5" fmla="*/ 1 h 172"/>
                <a:gd name="T6" fmla="*/ 1 w 100"/>
                <a:gd name="T7" fmla="*/ 1 h 172"/>
                <a:gd name="T8" fmla="*/ 1 w 100"/>
                <a:gd name="T9" fmla="*/ 1 h 172"/>
                <a:gd name="T10" fmla="*/ 1 w 100"/>
                <a:gd name="T11" fmla="*/ 1 h 172"/>
                <a:gd name="T12" fmla="*/ 0 w 100"/>
                <a:gd name="T13" fmla="*/ 1 h 172"/>
                <a:gd name="T14" fmla="*/ 1 w 100"/>
                <a:gd name="T15" fmla="*/ 1 h 172"/>
                <a:gd name="T16" fmla="*/ 1 w 100"/>
                <a:gd name="T17" fmla="*/ 1 h 172"/>
                <a:gd name="T18" fmla="*/ 1 w 100"/>
                <a:gd name="T19" fmla="*/ 1 h 172"/>
                <a:gd name="T20" fmla="*/ 1 w 100"/>
                <a:gd name="T21" fmla="*/ 1 h 172"/>
                <a:gd name="T22" fmla="*/ 1 w 100"/>
                <a:gd name="T23" fmla="*/ 1 h 172"/>
                <a:gd name="T24" fmla="*/ 1 w 100"/>
                <a:gd name="T25" fmla="*/ 1 h 172"/>
                <a:gd name="T26" fmla="*/ 1 w 100"/>
                <a:gd name="T27" fmla="*/ 1 h 172"/>
                <a:gd name="T28" fmla="*/ 1 w 100"/>
                <a:gd name="T29" fmla="*/ 1 h 172"/>
                <a:gd name="T30" fmla="*/ 1 w 100"/>
                <a:gd name="T31" fmla="*/ 1 h 172"/>
                <a:gd name="T32" fmla="*/ 1 w 100"/>
                <a:gd name="T33" fmla="*/ 1 h 172"/>
                <a:gd name="T34" fmla="*/ 1 w 100"/>
                <a:gd name="T35" fmla="*/ 1 h 172"/>
                <a:gd name="T36" fmla="*/ 1 w 100"/>
                <a:gd name="T37" fmla="*/ 1 h 172"/>
                <a:gd name="T38" fmla="*/ 1 w 100"/>
                <a:gd name="T39" fmla="*/ 1 h 172"/>
                <a:gd name="T40" fmla="*/ 1 w 100"/>
                <a:gd name="T41" fmla="*/ 1 h 172"/>
                <a:gd name="T42" fmla="*/ 1 w 100"/>
                <a:gd name="T43" fmla="*/ 1 h 172"/>
                <a:gd name="T44" fmla="*/ 1 w 100"/>
                <a:gd name="T45" fmla="*/ 1 h 172"/>
                <a:gd name="T46" fmla="*/ 1 w 100"/>
                <a:gd name="T47" fmla="*/ 2 h 172"/>
                <a:gd name="T48" fmla="*/ 1 w 100"/>
                <a:gd name="T49" fmla="*/ 2 h 172"/>
                <a:gd name="T50" fmla="*/ 1 w 100"/>
                <a:gd name="T51" fmla="*/ 2 h 172"/>
                <a:gd name="T52" fmla="*/ 1 w 100"/>
                <a:gd name="T53" fmla="*/ 2 h 172"/>
                <a:gd name="T54" fmla="*/ 1 w 100"/>
                <a:gd name="T55" fmla="*/ 1 h 172"/>
                <a:gd name="T56" fmla="*/ 1 w 100"/>
                <a:gd name="T57" fmla="*/ 1 h 172"/>
                <a:gd name="T58" fmla="*/ 1 w 100"/>
                <a:gd name="T59" fmla="*/ 1 h 172"/>
                <a:gd name="T60" fmla="*/ 1 w 100"/>
                <a:gd name="T61" fmla="*/ 1 h 172"/>
                <a:gd name="T62" fmla="*/ 1 w 100"/>
                <a:gd name="T63" fmla="*/ 1 h 172"/>
                <a:gd name="T64" fmla="*/ 1 w 100"/>
                <a:gd name="T65" fmla="*/ 2 h 172"/>
                <a:gd name="T66" fmla="*/ 1 w 100"/>
                <a:gd name="T67" fmla="*/ 1 h 172"/>
                <a:gd name="T68" fmla="*/ 1 w 100"/>
                <a:gd name="T69" fmla="*/ 1 h 172"/>
                <a:gd name="T70" fmla="*/ 1 w 100"/>
                <a:gd name="T71" fmla="*/ 1 h 172"/>
                <a:gd name="T72" fmla="*/ 1 w 100"/>
                <a:gd name="T73" fmla="*/ 1 h 172"/>
                <a:gd name="T74" fmla="*/ 1 w 100"/>
                <a:gd name="T75" fmla="*/ 1 h 172"/>
                <a:gd name="T76" fmla="*/ 1 w 100"/>
                <a:gd name="T77" fmla="*/ 1 h 172"/>
                <a:gd name="T78" fmla="*/ 1 w 100"/>
                <a:gd name="T79" fmla="*/ 1 h 172"/>
                <a:gd name="T80" fmla="*/ 1 w 100"/>
                <a:gd name="T81" fmla="*/ 1 h 172"/>
                <a:gd name="T82" fmla="*/ 1 w 100"/>
                <a:gd name="T83" fmla="*/ 1 h 172"/>
                <a:gd name="T84" fmla="*/ 1 w 100"/>
                <a:gd name="T85" fmla="*/ 1 h 172"/>
                <a:gd name="T86" fmla="*/ 1 w 100"/>
                <a:gd name="T87" fmla="*/ 1 h 172"/>
                <a:gd name="T88" fmla="*/ 1 w 100"/>
                <a:gd name="T89" fmla="*/ 1 h 172"/>
                <a:gd name="T90" fmla="*/ 1 w 100"/>
                <a:gd name="T91" fmla="*/ 1 h 172"/>
                <a:gd name="T92" fmla="*/ 1 w 100"/>
                <a:gd name="T93" fmla="*/ 1 h 172"/>
                <a:gd name="T94" fmla="*/ 1 w 100"/>
                <a:gd name="T95" fmla="*/ 1 h 172"/>
                <a:gd name="T96" fmla="*/ 1 w 100"/>
                <a:gd name="T97" fmla="*/ 1 h 172"/>
                <a:gd name="T98" fmla="*/ 1 w 100"/>
                <a:gd name="T99" fmla="*/ 0 h 172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100" h="172">
                  <a:moveTo>
                    <a:pt x="70" y="3"/>
                  </a:moveTo>
                  <a:lnTo>
                    <a:pt x="65" y="10"/>
                  </a:lnTo>
                  <a:lnTo>
                    <a:pt x="61" y="20"/>
                  </a:lnTo>
                  <a:lnTo>
                    <a:pt x="56" y="31"/>
                  </a:lnTo>
                  <a:lnTo>
                    <a:pt x="54" y="36"/>
                  </a:lnTo>
                  <a:lnTo>
                    <a:pt x="48" y="36"/>
                  </a:lnTo>
                  <a:lnTo>
                    <a:pt x="40" y="39"/>
                  </a:lnTo>
                  <a:lnTo>
                    <a:pt x="32" y="42"/>
                  </a:lnTo>
                  <a:lnTo>
                    <a:pt x="24" y="47"/>
                  </a:lnTo>
                  <a:lnTo>
                    <a:pt x="16" y="51"/>
                  </a:lnTo>
                  <a:lnTo>
                    <a:pt x="9" y="55"/>
                  </a:lnTo>
                  <a:lnTo>
                    <a:pt x="3" y="60"/>
                  </a:lnTo>
                  <a:lnTo>
                    <a:pt x="1" y="62"/>
                  </a:lnTo>
                  <a:lnTo>
                    <a:pt x="0" y="65"/>
                  </a:lnTo>
                  <a:lnTo>
                    <a:pt x="0" y="66"/>
                  </a:lnTo>
                  <a:lnTo>
                    <a:pt x="1" y="66"/>
                  </a:lnTo>
                  <a:lnTo>
                    <a:pt x="4" y="65"/>
                  </a:lnTo>
                  <a:lnTo>
                    <a:pt x="8" y="63"/>
                  </a:lnTo>
                  <a:lnTo>
                    <a:pt x="12" y="61"/>
                  </a:lnTo>
                  <a:lnTo>
                    <a:pt x="18" y="57"/>
                  </a:lnTo>
                  <a:lnTo>
                    <a:pt x="25" y="53"/>
                  </a:lnTo>
                  <a:lnTo>
                    <a:pt x="32" y="49"/>
                  </a:lnTo>
                  <a:lnTo>
                    <a:pt x="39" y="47"/>
                  </a:lnTo>
                  <a:lnTo>
                    <a:pt x="45" y="45"/>
                  </a:lnTo>
                  <a:lnTo>
                    <a:pt x="49" y="43"/>
                  </a:lnTo>
                  <a:lnTo>
                    <a:pt x="47" y="51"/>
                  </a:lnTo>
                  <a:lnTo>
                    <a:pt x="45" y="63"/>
                  </a:lnTo>
                  <a:lnTo>
                    <a:pt x="42" y="73"/>
                  </a:lnTo>
                  <a:lnTo>
                    <a:pt x="41" y="80"/>
                  </a:lnTo>
                  <a:lnTo>
                    <a:pt x="38" y="85"/>
                  </a:lnTo>
                  <a:lnTo>
                    <a:pt x="32" y="89"/>
                  </a:lnTo>
                  <a:lnTo>
                    <a:pt x="26" y="96"/>
                  </a:lnTo>
                  <a:lnTo>
                    <a:pt x="20" y="102"/>
                  </a:lnTo>
                  <a:lnTo>
                    <a:pt x="15" y="109"/>
                  </a:lnTo>
                  <a:lnTo>
                    <a:pt x="9" y="114"/>
                  </a:lnTo>
                  <a:lnTo>
                    <a:pt x="5" y="118"/>
                  </a:lnTo>
                  <a:lnTo>
                    <a:pt x="4" y="122"/>
                  </a:lnTo>
                  <a:lnTo>
                    <a:pt x="3" y="125"/>
                  </a:lnTo>
                  <a:lnTo>
                    <a:pt x="3" y="128"/>
                  </a:lnTo>
                  <a:lnTo>
                    <a:pt x="5" y="128"/>
                  </a:lnTo>
                  <a:lnTo>
                    <a:pt x="8" y="124"/>
                  </a:lnTo>
                  <a:lnTo>
                    <a:pt x="15" y="117"/>
                  </a:lnTo>
                  <a:lnTo>
                    <a:pt x="25" y="107"/>
                  </a:lnTo>
                  <a:lnTo>
                    <a:pt x="34" y="99"/>
                  </a:lnTo>
                  <a:lnTo>
                    <a:pt x="41" y="93"/>
                  </a:lnTo>
                  <a:lnTo>
                    <a:pt x="42" y="107"/>
                  </a:lnTo>
                  <a:lnTo>
                    <a:pt x="43" y="130"/>
                  </a:lnTo>
                  <a:lnTo>
                    <a:pt x="46" y="153"/>
                  </a:lnTo>
                  <a:lnTo>
                    <a:pt x="48" y="167"/>
                  </a:lnTo>
                  <a:lnTo>
                    <a:pt x="49" y="171"/>
                  </a:lnTo>
                  <a:lnTo>
                    <a:pt x="50" y="172"/>
                  </a:lnTo>
                  <a:lnTo>
                    <a:pt x="50" y="170"/>
                  </a:lnTo>
                  <a:lnTo>
                    <a:pt x="52" y="164"/>
                  </a:lnTo>
                  <a:lnTo>
                    <a:pt x="52" y="149"/>
                  </a:lnTo>
                  <a:lnTo>
                    <a:pt x="50" y="124"/>
                  </a:lnTo>
                  <a:lnTo>
                    <a:pt x="49" y="100"/>
                  </a:lnTo>
                  <a:lnTo>
                    <a:pt x="52" y="85"/>
                  </a:lnTo>
                  <a:lnTo>
                    <a:pt x="53" y="84"/>
                  </a:lnTo>
                  <a:lnTo>
                    <a:pt x="54" y="84"/>
                  </a:lnTo>
                  <a:lnTo>
                    <a:pt x="55" y="86"/>
                  </a:lnTo>
                  <a:lnTo>
                    <a:pt x="56" y="91"/>
                  </a:lnTo>
                  <a:lnTo>
                    <a:pt x="61" y="99"/>
                  </a:lnTo>
                  <a:lnTo>
                    <a:pt x="71" y="111"/>
                  </a:lnTo>
                  <a:lnTo>
                    <a:pt x="83" y="124"/>
                  </a:lnTo>
                  <a:lnTo>
                    <a:pt x="90" y="130"/>
                  </a:lnTo>
                  <a:lnTo>
                    <a:pt x="93" y="130"/>
                  </a:lnTo>
                  <a:lnTo>
                    <a:pt x="93" y="126"/>
                  </a:lnTo>
                  <a:lnTo>
                    <a:pt x="90" y="123"/>
                  </a:lnTo>
                  <a:lnTo>
                    <a:pt x="85" y="117"/>
                  </a:lnTo>
                  <a:lnTo>
                    <a:pt x="78" y="109"/>
                  </a:lnTo>
                  <a:lnTo>
                    <a:pt x="70" y="99"/>
                  </a:lnTo>
                  <a:lnTo>
                    <a:pt x="63" y="88"/>
                  </a:lnTo>
                  <a:lnTo>
                    <a:pt x="58" y="80"/>
                  </a:lnTo>
                  <a:lnTo>
                    <a:pt x="58" y="72"/>
                  </a:lnTo>
                  <a:lnTo>
                    <a:pt x="58" y="61"/>
                  </a:lnTo>
                  <a:lnTo>
                    <a:pt x="60" y="51"/>
                  </a:lnTo>
                  <a:lnTo>
                    <a:pt x="61" y="46"/>
                  </a:lnTo>
                  <a:lnTo>
                    <a:pt x="62" y="43"/>
                  </a:lnTo>
                  <a:lnTo>
                    <a:pt x="64" y="43"/>
                  </a:lnTo>
                  <a:lnTo>
                    <a:pt x="67" y="46"/>
                  </a:lnTo>
                  <a:lnTo>
                    <a:pt x="69" y="49"/>
                  </a:lnTo>
                  <a:lnTo>
                    <a:pt x="76" y="55"/>
                  </a:lnTo>
                  <a:lnTo>
                    <a:pt x="85" y="63"/>
                  </a:lnTo>
                  <a:lnTo>
                    <a:pt x="93" y="71"/>
                  </a:lnTo>
                  <a:lnTo>
                    <a:pt x="99" y="76"/>
                  </a:lnTo>
                  <a:lnTo>
                    <a:pt x="100" y="76"/>
                  </a:lnTo>
                  <a:lnTo>
                    <a:pt x="98" y="72"/>
                  </a:lnTo>
                  <a:lnTo>
                    <a:pt x="94" y="66"/>
                  </a:lnTo>
                  <a:lnTo>
                    <a:pt x="88" y="61"/>
                  </a:lnTo>
                  <a:lnTo>
                    <a:pt x="84" y="55"/>
                  </a:lnTo>
                  <a:lnTo>
                    <a:pt x="79" y="49"/>
                  </a:lnTo>
                  <a:lnTo>
                    <a:pt x="75" y="43"/>
                  </a:lnTo>
                  <a:lnTo>
                    <a:pt x="72" y="39"/>
                  </a:lnTo>
                  <a:lnTo>
                    <a:pt x="70" y="34"/>
                  </a:lnTo>
                  <a:lnTo>
                    <a:pt x="70" y="26"/>
                  </a:lnTo>
                  <a:lnTo>
                    <a:pt x="70" y="17"/>
                  </a:lnTo>
                  <a:lnTo>
                    <a:pt x="73" y="9"/>
                  </a:lnTo>
                  <a:lnTo>
                    <a:pt x="76" y="3"/>
                  </a:lnTo>
                  <a:lnTo>
                    <a:pt x="76" y="0"/>
                  </a:lnTo>
                  <a:lnTo>
                    <a:pt x="73" y="0"/>
                  </a:lnTo>
                  <a:lnTo>
                    <a:pt x="70" y="3"/>
                  </a:lnTo>
                  <a:close/>
                </a:path>
              </a:pathLst>
            </a:custGeom>
            <a:solidFill>
              <a:srgbClr val="004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428" name="Freeform 304"/>
            <p:cNvSpPr>
              <a:spLocks/>
            </p:cNvSpPr>
            <p:nvPr/>
          </p:nvSpPr>
          <p:spPr bwMode="auto">
            <a:xfrm>
              <a:off x="430" y="182"/>
              <a:ext cx="100" cy="79"/>
            </a:xfrm>
            <a:custGeom>
              <a:avLst/>
              <a:gdLst>
                <a:gd name="T0" fmla="*/ 1 w 200"/>
                <a:gd name="T1" fmla="*/ 1 h 158"/>
                <a:gd name="T2" fmla="*/ 1 w 200"/>
                <a:gd name="T3" fmla="*/ 1 h 158"/>
                <a:gd name="T4" fmla="*/ 1 w 200"/>
                <a:gd name="T5" fmla="*/ 1 h 158"/>
                <a:gd name="T6" fmla="*/ 1 w 200"/>
                <a:gd name="T7" fmla="*/ 1 h 158"/>
                <a:gd name="T8" fmla="*/ 1 w 200"/>
                <a:gd name="T9" fmla="*/ 1 h 158"/>
                <a:gd name="T10" fmla="*/ 1 w 200"/>
                <a:gd name="T11" fmla="*/ 1 h 158"/>
                <a:gd name="T12" fmla="*/ 1 w 200"/>
                <a:gd name="T13" fmla="*/ 1 h 158"/>
                <a:gd name="T14" fmla="*/ 1 w 200"/>
                <a:gd name="T15" fmla="*/ 1 h 158"/>
                <a:gd name="T16" fmla="*/ 1 w 200"/>
                <a:gd name="T17" fmla="*/ 1 h 158"/>
                <a:gd name="T18" fmla="*/ 1 w 200"/>
                <a:gd name="T19" fmla="*/ 1 h 158"/>
                <a:gd name="T20" fmla="*/ 1 w 200"/>
                <a:gd name="T21" fmla="*/ 1 h 158"/>
                <a:gd name="T22" fmla="*/ 1 w 200"/>
                <a:gd name="T23" fmla="*/ 1 h 158"/>
                <a:gd name="T24" fmla="*/ 1 w 200"/>
                <a:gd name="T25" fmla="*/ 1 h 158"/>
                <a:gd name="T26" fmla="*/ 1 w 200"/>
                <a:gd name="T27" fmla="*/ 1 h 158"/>
                <a:gd name="T28" fmla="*/ 1 w 200"/>
                <a:gd name="T29" fmla="*/ 1 h 158"/>
                <a:gd name="T30" fmla="*/ 1 w 200"/>
                <a:gd name="T31" fmla="*/ 2 h 158"/>
                <a:gd name="T32" fmla="*/ 1 w 200"/>
                <a:gd name="T33" fmla="*/ 2 h 158"/>
                <a:gd name="T34" fmla="*/ 1 w 200"/>
                <a:gd name="T35" fmla="*/ 2 h 158"/>
                <a:gd name="T36" fmla="*/ 1 w 200"/>
                <a:gd name="T37" fmla="*/ 2 h 158"/>
                <a:gd name="T38" fmla="*/ 1 w 200"/>
                <a:gd name="T39" fmla="*/ 1 h 158"/>
                <a:gd name="T40" fmla="*/ 1 w 200"/>
                <a:gd name="T41" fmla="*/ 1 h 158"/>
                <a:gd name="T42" fmla="*/ 2 w 200"/>
                <a:gd name="T43" fmla="*/ 1 h 158"/>
                <a:gd name="T44" fmla="*/ 2 w 200"/>
                <a:gd name="T45" fmla="*/ 1 h 158"/>
                <a:gd name="T46" fmla="*/ 2 w 200"/>
                <a:gd name="T47" fmla="*/ 2 h 158"/>
                <a:gd name="T48" fmla="*/ 2 w 200"/>
                <a:gd name="T49" fmla="*/ 2 h 158"/>
                <a:gd name="T50" fmla="*/ 2 w 200"/>
                <a:gd name="T51" fmla="*/ 2 h 158"/>
                <a:gd name="T52" fmla="*/ 2 w 200"/>
                <a:gd name="T53" fmla="*/ 1 h 158"/>
                <a:gd name="T54" fmla="*/ 2 w 200"/>
                <a:gd name="T55" fmla="*/ 1 h 158"/>
                <a:gd name="T56" fmla="*/ 2 w 200"/>
                <a:gd name="T57" fmla="*/ 1 h 158"/>
                <a:gd name="T58" fmla="*/ 1 w 200"/>
                <a:gd name="T59" fmla="*/ 1 h 158"/>
                <a:gd name="T60" fmla="*/ 1 w 200"/>
                <a:gd name="T61" fmla="*/ 1 h 158"/>
                <a:gd name="T62" fmla="*/ 1 w 200"/>
                <a:gd name="T63" fmla="*/ 1 h 158"/>
                <a:gd name="T64" fmla="*/ 1 w 200"/>
                <a:gd name="T65" fmla="*/ 1 h 158"/>
                <a:gd name="T66" fmla="*/ 2 w 200"/>
                <a:gd name="T67" fmla="*/ 1 h 158"/>
                <a:gd name="T68" fmla="*/ 2 w 200"/>
                <a:gd name="T69" fmla="*/ 1 h 158"/>
                <a:gd name="T70" fmla="*/ 2 w 200"/>
                <a:gd name="T71" fmla="*/ 1 h 158"/>
                <a:gd name="T72" fmla="*/ 2 w 200"/>
                <a:gd name="T73" fmla="*/ 1 h 158"/>
                <a:gd name="T74" fmla="*/ 2 w 200"/>
                <a:gd name="T75" fmla="*/ 1 h 158"/>
                <a:gd name="T76" fmla="*/ 2 w 200"/>
                <a:gd name="T77" fmla="*/ 1 h 158"/>
                <a:gd name="T78" fmla="*/ 2 w 200"/>
                <a:gd name="T79" fmla="*/ 1 h 158"/>
                <a:gd name="T80" fmla="*/ 2 w 200"/>
                <a:gd name="T81" fmla="*/ 1 h 158"/>
                <a:gd name="T82" fmla="*/ 1 w 200"/>
                <a:gd name="T83" fmla="*/ 1 h 158"/>
                <a:gd name="T84" fmla="*/ 1 w 200"/>
                <a:gd name="T85" fmla="*/ 1 h 158"/>
                <a:gd name="T86" fmla="*/ 1 w 200"/>
                <a:gd name="T87" fmla="*/ 1 h 158"/>
                <a:gd name="T88" fmla="*/ 1 w 200"/>
                <a:gd name="T89" fmla="*/ 1 h 158"/>
                <a:gd name="T90" fmla="*/ 1 w 200"/>
                <a:gd name="T91" fmla="*/ 1 h 158"/>
                <a:gd name="T92" fmla="*/ 1 w 200"/>
                <a:gd name="T93" fmla="*/ 1 h 158"/>
                <a:gd name="T94" fmla="*/ 1 w 200"/>
                <a:gd name="T95" fmla="*/ 1 h 158"/>
                <a:gd name="T96" fmla="*/ 1 w 200"/>
                <a:gd name="T97" fmla="*/ 1 h 158"/>
                <a:gd name="T98" fmla="*/ 1 w 200"/>
                <a:gd name="T99" fmla="*/ 1 h 158"/>
                <a:gd name="T100" fmla="*/ 1 w 200"/>
                <a:gd name="T101" fmla="*/ 1 h 158"/>
                <a:gd name="T102" fmla="*/ 1 w 200"/>
                <a:gd name="T103" fmla="*/ 0 h 158"/>
                <a:gd name="T104" fmla="*/ 1 w 200"/>
                <a:gd name="T105" fmla="*/ 1 h 158"/>
                <a:gd name="T106" fmla="*/ 1 w 200"/>
                <a:gd name="T107" fmla="*/ 1 h 158"/>
                <a:gd name="T108" fmla="*/ 1 w 200"/>
                <a:gd name="T109" fmla="*/ 1 h 158"/>
                <a:gd name="T110" fmla="*/ 1 w 200"/>
                <a:gd name="T111" fmla="*/ 1 h 158"/>
                <a:gd name="T112" fmla="*/ 1 w 200"/>
                <a:gd name="T113" fmla="*/ 1 h 158"/>
                <a:gd name="T114" fmla="*/ 1 w 200"/>
                <a:gd name="T115" fmla="*/ 1 h 158"/>
                <a:gd name="T116" fmla="*/ 1 w 200"/>
                <a:gd name="T117" fmla="*/ 1 h 158"/>
                <a:gd name="T118" fmla="*/ 1 w 200"/>
                <a:gd name="T119" fmla="*/ 1 h 158"/>
                <a:gd name="T120" fmla="*/ 1 w 200"/>
                <a:gd name="T121" fmla="*/ 1 h 158"/>
                <a:gd name="T122" fmla="*/ 1 w 200"/>
                <a:gd name="T123" fmla="*/ 1 h 158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200" h="158">
                  <a:moveTo>
                    <a:pt x="0" y="13"/>
                  </a:moveTo>
                  <a:lnTo>
                    <a:pt x="5" y="16"/>
                  </a:lnTo>
                  <a:lnTo>
                    <a:pt x="11" y="22"/>
                  </a:lnTo>
                  <a:lnTo>
                    <a:pt x="16" y="27"/>
                  </a:lnTo>
                  <a:lnTo>
                    <a:pt x="19" y="30"/>
                  </a:lnTo>
                  <a:lnTo>
                    <a:pt x="23" y="33"/>
                  </a:lnTo>
                  <a:lnTo>
                    <a:pt x="31" y="35"/>
                  </a:lnTo>
                  <a:lnTo>
                    <a:pt x="39" y="40"/>
                  </a:lnTo>
                  <a:lnTo>
                    <a:pt x="45" y="43"/>
                  </a:lnTo>
                  <a:lnTo>
                    <a:pt x="45" y="58"/>
                  </a:lnTo>
                  <a:lnTo>
                    <a:pt x="45" y="74"/>
                  </a:lnTo>
                  <a:lnTo>
                    <a:pt x="45" y="89"/>
                  </a:lnTo>
                  <a:lnTo>
                    <a:pt x="47" y="101"/>
                  </a:lnTo>
                  <a:lnTo>
                    <a:pt x="50" y="105"/>
                  </a:lnTo>
                  <a:lnTo>
                    <a:pt x="51" y="105"/>
                  </a:lnTo>
                  <a:lnTo>
                    <a:pt x="51" y="101"/>
                  </a:lnTo>
                  <a:lnTo>
                    <a:pt x="50" y="96"/>
                  </a:lnTo>
                  <a:lnTo>
                    <a:pt x="50" y="86"/>
                  </a:lnTo>
                  <a:lnTo>
                    <a:pt x="51" y="69"/>
                  </a:lnTo>
                  <a:lnTo>
                    <a:pt x="53" y="53"/>
                  </a:lnTo>
                  <a:lnTo>
                    <a:pt x="56" y="44"/>
                  </a:lnTo>
                  <a:lnTo>
                    <a:pt x="59" y="46"/>
                  </a:lnTo>
                  <a:lnTo>
                    <a:pt x="62" y="50"/>
                  </a:lnTo>
                  <a:lnTo>
                    <a:pt x="68" y="55"/>
                  </a:lnTo>
                  <a:lnTo>
                    <a:pt x="74" y="60"/>
                  </a:lnTo>
                  <a:lnTo>
                    <a:pt x="79" y="65"/>
                  </a:lnTo>
                  <a:lnTo>
                    <a:pt x="84" y="69"/>
                  </a:lnTo>
                  <a:lnTo>
                    <a:pt x="88" y="73"/>
                  </a:lnTo>
                  <a:lnTo>
                    <a:pt x="91" y="75"/>
                  </a:lnTo>
                  <a:lnTo>
                    <a:pt x="94" y="94"/>
                  </a:lnTo>
                  <a:lnTo>
                    <a:pt x="97" y="118"/>
                  </a:lnTo>
                  <a:lnTo>
                    <a:pt x="103" y="141"/>
                  </a:lnTo>
                  <a:lnTo>
                    <a:pt x="109" y="155"/>
                  </a:lnTo>
                  <a:lnTo>
                    <a:pt x="112" y="158"/>
                  </a:lnTo>
                  <a:lnTo>
                    <a:pt x="113" y="156"/>
                  </a:lnTo>
                  <a:lnTo>
                    <a:pt x="112" y="150"/>
                  </a:lnTo>
                  <a:lnTo>
                    <a:pt x="110" y="143"/>
                  </a:lnTo>
                  <a:lnTo>
                    <a:pt x="107" y="131"/>
                  </a:lnTo>
                  <a:lnTo>
                    <a:pt x="104" y="112"/>
                  </a:lnTo>
                  <a:lnTo>
                    <a:pt x="100" y="94"/>
                  </a:lnTo>
                  <a:lnTo>
                    <a:pt x="100" y="81"/>
                  </a:lnTo>
                  <a:lnTo>
                    <a:pt x="110" y="86"/>
                  </a:lnTo>
                  <a:lnTo>
                    <a:pt x="122" y="94"/>
                  </a:lnTo>
                  <a:lnTo>
                    <a:pt x="137" y="102"/>
                  </a:lnTo>
                  <a:lnTo>
                    <a:pt x="153" y="110"/>
                  </a:lnTo>
                  <a:lnTo>
                    <a:pt x="168" y="119"/>
                  </a:lnTo>
                  <a:lnTo>
                    <a:pt x="181" y="126"/>
                  </a:lnTo>
                  <a:lnTo>
                    <a:pt x="191" y="132"/>
                  </a:lnTo>
                  <a:lnTo>
                    <a:pt x="196" y="135"/>
                  </a:lnTo>
                  <a:lnTo>
                    <a:pt x="198" y="138"/>
                  </a:lnTo>
                  <a:lnTo>
                    <a:pt x="200" y="136"/>
                  </a:lnTo>
                  <a:lnTo>
                    <a:pt x="197" y="133"/>
                  </a:lnTo>
                  <a:lnTo>
                    <a:pt x="191" y="128"/>
                  </a:lnTo>
                  <a:lnTo>
                    <a:pt x="186" y="124"/>
                  </a:lnTo>
                  <a:lnTo>
                    <a:pt x="175" y="117"/>
                  </a:lnTo>
                  <a:lnTo>
                    <a:pt x="163" y="109"/>
                  </a:lnTo>
                  <a:lnTo>
                    <a:pt x="149" y="99"/>
                  </a:lnTo>
                  <a:lnTo>
                    <a:pt x="135" y="91"/>
                  </a:lnTo>
                  <a:lnTo>
                    <a:pt x="122" y="83"/>
                  </a:lnTo>
                  <a:lnTo>
                    <a:pt x="112" y="78"/>
                  </a:lnTo>
                  <a:lnTo>
                    <a:pt x="106" y="74"/>
                  </a:lnTo>
                  <a:lnTo>
                    <a:pt x="102" y="73"/>
                  </a:lnTo>
                  <a:lnTo>
                    <a:pt x="103" y="72"/>
                  </a:lnTo>
                  <a:lnTo>
                    <a:pt x="107" y="72"/>
                  </a:lnTo>
                  <a:lnTo>
                    <a:pt x="115" y="69"/>
                  </a:lnTo>
                  <a:lnTo>
                    <a:pt x="122" y="67"/>
                  </a:lnTo>
                  <a:lnTo>
                    <a:pt x="132" y="65"/>
                  </a:lnTo>
                  <a:lnTo>
                    <a:pt x="143" y="64"/>
                  </a:lnTo>
                  <a:lnTo>
                    <a:pt x="155" y="63"/>
                  </a:lnTo>
                  <a:lnTo>
                    <a:pt x="166" y="61"/>
                  </a:lnTo>
                  <a:lnTo>
                    <a:pt x="178" y="63"/>
                  </a:lnTo>
                  <a:lnTo>
                    <a:pt x="187" y="64"/>
                  </a:lnTo>
                  <a:lnTo>
                    <a:pt x="194" y="66"/>
                  </a:lnTo>
                  <a:lnTo>
                    <a:pt x="200" y="69"/>
                  </a:lnTo>
                  <a:lnTo>
                    <a:pt x="200" y="67"/>
                  </a:lnTo>
                  <a:lnTo>
                    <a:pt x="196" y="64"/>
                  </a:lnTo>
                  <a:lnTo>
                    <a:pt x="190" y="60"/>
                  </a:lnTo>
                  <a:lnTo>
                    <a:pt x="185" y="59"/>
                  </a:lnTo>
                  <a:lnTo>
                    <a:pt x="174" y="58"/>
                  </a:lnTo>
                  <a:lnTo>
                    <a:pt x="162" y="58"/>
                  </a:lnTo>
                  <a:lnTo>
                    <a:pt x="148" y="58"/>
                  </a:lnTo>
                  <a:lnTo>
                    <a:pt x="133" y="58"/>
                  </a:lnTo>
                  <a:lnTo>
                    <a:pt x="120" y="59"/>
                  </a:lnTo>
                  <a:lnTo>
                    <a:pt x="110" y="59"/>
                  </a:lnTo>
                  <a:lnTo>
                    <a:pt x="104" y="60"/>
                  </a:lnTo>
                  <a:lnTo>
                    <a:pt x="100" y="59"/>
                  </a:lnTo>
                  <a:lnTo>
                    <a:pt x="95" y="57"/>
                  </a:lnTo>
                  <a:lnTo>
                    <a:pt x="90" y="53"/>
                  </a:lnTo>
                  <a:lnTo>
                    <a:pt x="84" y="49"/>
                  </a:lnTo>
                  <a:lnTo>
                    <a:pt x="79" y="44"/>
                  </a:lnTo>
                  <a:lnTo>
                    <a:pt x="73" y="40"/>
                  </a:lnTo>
                  <a:lnTo>
                    <a:pt x="69" y="37"/>
                  </a:lnTo>
                  <a:lnTo>
                    <a:pt x="67" y="35"/>
                  </a:lnTo>
                  <a:lnTo>
                    <a:pt x="73" y="31"/>
                  </a:lnTo>
                  <a:lnTo>
                    <a:pt x="80" y="27"/>
                  </a:lnTo>
                  <a:lnTo>
                    <a:pt x="88" y="22"/>
                  </a:lnTo>
                  <a:lnTo>
                    <a:pt x="97" y="18"/>
                  </a:lnTo>
                  <a:lnTo>
                    <a:pt x="105" y="13"/>
                  </a:lnTo>
                  <a:lnTo>
                    <a:pt x="112" y="8"/>
                  </a:lnTo>
                  <a:lnTo>
                    <a:pt x="119" y="6"/>
                  </a:lnTo>
                  <a:lnTo>
                    <a:pt x="124" y="5"/>
                  </a:lnTo>
                  <a:lnTo>
                    <a:pt x="128" y="4"/>
                  </a:lnTo>
                  <a:lnTo>
                    <a:pt x="128" y="1"/>
                  </a:lnTo>
                  <a:lnTo>
                    <a:pt x="122" y="0"/>
                  </a:lnTo>
                  <a:lnTo>
                    <a:pt x="114" y="3"/>
                  </a:lnTo>
                  <a:lnTo>
                    <a:pt x="109" y="5"/>
                  </a:lnTo>
                  <a:lnTo>
                    <a:pt x="102" y="8"/>
                  </a:lnTo>
                  <a:lnTo>
                    <a:pt x="92" y="12"/>
                  </a:lnTo>
                  <a:lnTo>
                    <a:pt x="84" y="15"/>
                  </a:lnTo>
                  <a:lnTo>
                    <a:pt x="75" y="20"/>
                  </a:lnTo>
                  <a:lnTo>
                    <a:pt x="68" y="23"/>
                  </a:lnTo>
                  <a:lnTo>
                    <a:pt x="61" y="26"/>
                  </a:lnTo>
                  <a:lnTo>
                    <a:pt x="58" y="28"/>
                  </a:lnTo>
                  <a:lnTo>
                    <a:pt x="53" y="30"/>
                  </a:lnTo>
                  <a:lnTo>
                    <a:pt x="49" y="30"/>
                  </a:lnTo>
                  <a:lnTo>
                    <a:pt x="43" y="29"/>
                  </a:lnTo>
                  <a:lnTo>
                    <a:pt x="37" y="26"/>
                  </a:lnTo>
                  <a:lnTo>
                    <a:pt x="33" y="23"/>
                  </a:lnTo>
                  <a:lnTo>
                    <a:pt x="28" y="21"/>
                  </a:lnTo>
                  <a:lnTo>
                    <a:pt x="22" y="19"/>
                  </a:lnTo>
                  <a:lnTo>
                    <a:pt x="16" y="18"/>
                  </a:lnTo>
                  <a:lnTo>
                    <a:pt x="12" y="15"/>
                  </a:lnTo>
                  <a:lnTo>
                    <a:pt x="6" y="14"/>
                  </a:lnTo>
                  <a:lnTo>
                    <a:pt x="3" y="13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004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429" name="Freeform 305"/>
            <p:cNvSpPr>
              <a:spLocks/>
            </p:cNvSpPr>
            <p:nvPr/>
          </p:nvSpPr>
          <p:spPr bwMode="auto">
            <a:xfrm>
              <a:off x="85" y="303"/>
              <a:ext cx="65" cy="67"/>
            </a:xfrm>
            <a:custGeom>
              <a:avLst/>
              <a:gdLst>
                <a:gd name="T0" fmla="*/ 0 w 131"/>
                <a:gd name="T1" fmla="*/ 1 h 134"/>
                <a:gd name="T2" fmla="*/ 0 w 131"/>
                <a:gd name="T3" fmla="*/ 1 h 134"/>
                <a:gd name="T4" fmla="*/ 0 w 131"/>
                <a:gd name="T5" fmla="*/ 1 h 134"/>
                <a:gd name="T6" fmla="*/ 0 w 131"/>
                <a:gd name="T7" fmla="*/ 1 h 134"/>
                <a:gd name="T8" fmla="*/ 0 w 131"/>
                <a:gd name="T9" fmla="*/ 1 h 134"/>
                <a:gd name="T10" fmla="*/ 0 w 131"/>
                <a:gd name="T11" fmla="*/ 1 h 134"/>
                <a:gd name="T12" fmla="*/ 0 w 131"/>
                <a:gd name="T13" fmla="*/ 1 h 134"/>
                <a:gd name="T14" fmla="*/ 0 w 131"/>
                <a:gd name="T15" fmla="*/ 1 h 134"/>
                <a:gd name="T16" fmla="*/ 0 w 131"/>
                <a:gd name="T17" fmla="*/ 1 h 134"/>
                <a:gd name="T18" fmla="*/ 0 w 131"/>
                <a:gd name="T19" fmla="*/ 1 h 134"/>
                <a:gd name="T20" fmla="*/ 0 w 131"/>
                <a:gd name="T21" fmla="*/ 1 h 134"/>
                <a:gd name="T22" fmla="*/ 0 w 131"/>
                <a:gd name="T23" fmla="*/ 1 h 134"/>
                <a:gd name="T24" fmla="*/ 0 w 131"/>
                <a:gd name="T25" fmla="*/ 1 h 134"/>
                <a:gd name="T26" fmla="*/ 0 w 131"/>
                <a:gd name="T27" fmla="*/ 1 h 134"/>
                <a:gd name="T28" fmla="*/ 0 w 131"/>
                <a:gd name="T29" fmla="*/ 2 h 134"/>
                <a:gd name="T30" fmla="*/ 0 w 131"/>
                <a:gd name="T31" fmla="*/ 2 h 134"/>
                <a:gd name="T32" fmla="*/ 0 w 131"/>
                <a:gd name="T33" fmla="*/ 1 h 134"/>
                <a:gd name="T34" fmla="*/ 0 w 131"/>
                <a:gd name="T35" fmla="*/ 1 h 134"/>
                <a:gd name="T36" fmla="*/ 0 w 131"/>
                <a:gd name="T37" fmla="*/ 1 h 134"/>
                <a:gd name="T38" fmla="*/ 0 w 131"/>
                <a:gd name="T39" fmla="*/ 1 h 134"/>
                <a:gd name="T40" fmla="*/ 0 w 131"/>
                <a:gd name="T41" fmla="*/ 1 h 134"/>
                <a:gd name="T42" fmla="*/ 0 w 131"/>
                <a:gd name="T43" fmla="*/ 1 h 134"/>
                <a:gd name="T44" fmla="*/ 0 w 131"/>
                <a:gd name="T45" fmla="*/ 1 h 134"/>
                <a:gd name="T46" fmla="*/ 0 w 131"/>
                <a:gd name="T47" fmla="*/ 1 h 134"/>
                <a:gd name="T48" fmla="*/ 0 w 131"/>
                <a:gd name="T49" fmla="*/ 1 h 134"/>
                <a:gd name="T50" fmla="*/ 0 w 131"/>
                <a:gd name="T51" fmla="*/ 1 h 134"/>
                <a:gd name="T52" fmla="*/ 0 w 131"/>
                <a:gd name="T53" fmla="*/ 1 h 134"/>
                <a:gd name="T54" fmla="*/ 0 w 131"/>
                <a:gd name="T55" fmla="*/ 1 h 134"/>
                <a:gd name="T56" fmla="*/ 0 w 131"/>
                <a:gd name="T57" fmla="*/ 1 h 134"/>
                <a:gd name="T58" fmla="*/ 0 w 131"/>
                <a:gd name="T59" fmla="*/ 1 h 134"/>
                <a:gd name="T60" fmla="*/ 1 w 131"/>
                <a:gd name="T61" fmla="*/ 1 h 134"/>
                <a:gd name="T62" fmla="*/ 1 w 131"/>
                <a:gd name="T63" fmla="*/ 1 h 134"/>
                <a:gd name="T64" fmla="*/ 0 w 131"/>
                <a:gd name="T65" fmla="*/ 1 h 134"/>
                <a:gd name="T66" fmla="*/ 0 w 131"/>
                <a:gd name="T67" fmla="*/ 1 h 134"/>
                <a:gd name="T68" fmla="*/ 0 w 131"/>
                <a:gd name="T69" fmla="*/ 1 h 134"/>
                <a:gd name="T70" fmla="*/ 0 w 131"/>
                <a:gd name="T71" fmla="*/ 1 h 134"/>
                <a:gd name="T72" fmla="*/ 0 w 131"/>
                <a:gd name="T73" fmla="*/ 1 h 134"/>
                <a:gd name="T74" fmla="*/ 0 w 131"/>
                <a:gd name="T75" fmla="*/ 1 h 134"/>
                <a:gd name="T76" fmla="*/ 0 w 131"/>
                <a:gd name="T77" fmla="*/ 1 h 134"/>
                <a:gd name="T78" fmla="*/ 0 w 131"/>
                <a:gd name="T79" fmla="*/ 1 h 134"/>
                <a:gd name="T80" fmla="*/ 0 w 131"/>
                <a:gd name="T81" fmla="*/ 1 h 134"/>
                <a:gd name="T82" fmla="*/ 0 w 131"/>
                <a:gd name="T83" fmla="*/ 1 h 134"/>
                <a:gd name="T84" fmla="*/ 0 w 131"/>
                <a:gd name="T85" fmla="*/ 1 h 134"/>
                <a:gd name="T86" fmla="*/ 0 w 131"/>
                <a:gd name="T87" fmla="*/ 1 h 134"/>
                <a:gd name="T88" fmla="*/ 0 w 131"/>
                <a:gd name="T89" fmla="*/ 1 h 134"/>
                <a:gd name="T90" fmla="*/ 0 w 131"/>
                <a:gd name="T91" fmla="*/ 1 h 134"/>
                <a:gd name="T92" fmla="*/ 0 w 131"/>
                <a:gd name="T93" fmla="*/ 1 h 134"/>
                <a:gd name="T94" fmla="*/ 0 w 131"/>
                <a:gd name="T95" fmla="*/ 1 h 134"/>
                <a:gd name="T96" fmla="*/ 0 w 131"/>
                <a:gd name="T97" fmla="*/ 1 h 134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131" h="134">
                  <a:moveTo>
                    <a:pt x="32" y="30"/>
                  </a:moveTo>
                  <a:lnTo>
                    <a:pt x="22" y="33"/>
                  </a:lnTo>
                  <a:lnTo>
                    <a:pt x="14" y="40"/>
                  </a:lnTo>
                  <a:lnTo>
                    <a:pt x="11" y="50"/>
                  </a:lnTo>
                  <a:lnTo>
                    <a:pt x="17" y="64"/>
                  </a:lnTo>
                  <a:lnTo>
                    <a:pt x="20" y="66"/>
                  </a:lnTo>
                  <a:lnTo>
                    <a:pt x="25" y="66"/>
                  </a:lnTo>
                  <a:lnTo>
                    <a:pt x="29" y="65"/>
                  </a:lnTo>
                  <a:lnTo>
                    <a:pt x="32" y="64"/>
                  </a:lnTo>
                  <a:lnTo>
                    <a:pt x="36" y="66"/>
                  </a:lnTo>
                  <a:lnTo>
                    <a:pt x="40" y="70"/>
                  </a:lnTo>
                  <a:lnTo>
                    <a:pt x="43" y="72"/>
                  </a:lnTo>
                  <a:lnTo>
                    <a:pt x="45" y="75"/>
                  </a:lnTo>
                  <a:lnTo>
                    <a:pt x="47" y="79"/>
                  </a:lnTo>
                  <a:lnTo>
                    <a:pt x="47" y="80"/>
                  </a:lnTo>
                  <a:lnTo>
                    <a:pt x="44" y="80"/>
                  </a:lnTo>
                  <a:lnTo>
                    <a:pt x="40" y="79"/>
                  </a:lnTo>
                  <a:lnTo>
                    <a:pt x="35" y="78"/>
                  </a:lnTo>
                  <a:lnTo>
                    <a:pt x="32" y="77"/>
                  </a:lnTo>
                  <a:lnTo>
                    <a:pt x="29" y="77"/>
                  </a:lnTo>
                  <a:lnTo>
                    <a:pt x="28" y="74"/>
                  </a:lnTo>
                  <a:lnTo>
                    <a:pt x="27" y="72"/>
                  </a:lnTo>
                  <a:lnTo>
                    <a:pt x="23" y="70"/>
                  </a:lnTo>
                  <a:lnTo>
                    <a:pt x="18" y="68"/>
                  </a:lnTo>
                  <a:lnTo>
                    <a:pt x="12" y="70"/>
                  </a:lnTo>
                  <a:lnTo>
                    <a:pt x="6" y="72"/>
                  </a:lnTo>
                  <a:lnTo>
                    <a:pt x="3" y="77"/>
                  </a:lnTo>
                  <a:lnTo>
                    <a:pt x="0" y="82"/>
                  </a:lnTo>
                  <a:lnTo>
                    <a:pt x="0" y="89"/>
                  </a:lnTo>
                  <a:lnTo>
                    <a:pt x="0" y="93"/>
                  </a:lnTo>
                  <a:lnTo>
                    <a:pt x="2" y="96"/>
                  </a:lnTo>
                  <a:lnTo>
                    <a:pt x="4" y="98"/>
                  </a:lnTo>
                  <a:lnTo>
                    <a:pt x="5" y="101"/>
                  </a:lnTo>
                  <a:lnTo>
                    <a:pt x="12" y="104"/>
                  </a:lnTo>
                  <a:lnTo>
                    <a:pt x="20" y="105"/>
                  </a:lnTo>
                  <a:lnTo>
                    <a:pt x="27" y="104"/>
                  </a:lnTo>
                  <a:lnTo>
                    <a:pt x="32" y="101"/>
                  </a:lnTo>
                  <a:lnTo>
                    <a:pt x="35" y="97"/>
                  </a:lnTo>
                  <a:lnTo>
                    <a:pt x="38" y="97"/>
                  </a:lnTo>
                  <a:lnTo>
                    <a:pt x="42" y="98"/>
                  </a:lnTo>
                  <a:lnTo>
                    <a:pt x="45" y="100"/>
                  </a:lnTo>
                  <a:lnTo>
                    <a:pt x="38" y="105"/>
                  </a:lnTo>
                  <a:lnTo>
                    <a:pt x="33" y="115"/>
                  </a:lnTo>
                  <a:lnTo>
                    <a:pt x="29" y="124"/>
                  </a:lnTo>
                  <a:lnTo>
                    <a:pt x="32" y="131"/>
                  </a:lnTo>
                  <a:lnTo>
                    <a:pt x="38" y="134"/>
                  </a:lnTo>
                  <a:lnTo>
                    <a:pt x="45" y="134"/>
                  </a:lnTo>
                  <a:lnTo>
                    <a:pt x="53" y="132"/>
                  </a:lnTo>
                  <a:lnTo>
                    <a:pt x="58" y="127"/>
                  </a:lnTo>
                  <a:lnTo>
                    <a:pt x="61" y="121"/>
                  </a:lnTo>
                  <a:lnTo>
                    <a:pt x="61" y="115"/>
                  </a:lnTo>
                  <a:lnTo>
                    <a:pt x="60" y="108"/>
                  </a:lnTo>
                  <a:lnTo>
                    <a:pt x="58" y="103"/>
                  </a:lnTo>
                  <a:lnTo>
                    <a:pt x="56" y="100"/>
                  </a:lnTo>
                  <a:lnTo>
                    <a:pt x="56" y="97"/>
                  </a:lnTo>
                  <a:lnTo>
                    <a:pt x="57" y="96"/>
                  </a:lnTo>
                  <a:lnTo>
                    <a:pt x="59" y="95"/>
                  </a:lnTo>
                  <a:lnTo>
                    <a:pt x="61" y="95"/>
                  </a:lnTo>
                  <a:lnTo>
                    <a:pt x="63" y="98"/>
                  </a:lnTo>
                  <a:lnTo>
                    <a:pt x="64" y="102"/>
                  </a:lnTo>
                  <a:lnTo>
                    <a:pt x="65" y="105"/>
                  </a:lnTo>
                  <a:lnTo>
                    <a:pt x="66" y="110"/>
                  </a:lnTo>
                  <a:lnTo>
                    <a:pt x="71" y="115"/>
                  </a:lnTo>
                  <a:lnTo>
                    <a:pt x="76" y="116"/>
                  </a:lnTo>
                  <a:lnTo>
                    <a:pt x="86" y="111"/>
                  </a:lnTo>
                  <a:lnTo>
                    <a:pt x="89" y="115"/>
                  </a:lnTo>
                  <a:lnTo>
                    <a:pt x="94" y="117"/>
                  </a:lnTo>
                  <a:lnTo>
                    <a:pt x="99" y="119"/>
                  </a:lnTo>
                  <a:lnTo>
                    <a:pt x="105" y="119"/>
                  </a:lnTo>
                  <a:lnTo>
                    <a:pt x="110" y="118"/>
                  </a:lnTo>
                  <a:lnTo>
                    <a:pt x="116" y="115"/>
                  </a:lnTo>
                  <a:lnTo>
                    <a:pt x="120" y="110"/>
                  </a:lnTo>
                  <a:lnTo>
                    <a:pt x="124" y="102"/>
                  </a:lnTo>
                  <a:lnTo>
                    <a:pt x="124" y="101"/>
                  </a:lnTo>
                  <a:lnTo>
                    <a:pt x="124" y="100"/>
                  </a:lnTo>
                  <a:lnTo>
                    <a:pt x="123" y="100"/>
                  </a:lnTo>
                  <a:lnTo>
                    <a:pt x="123" y="98"/>
                  </a:lnTo>
                  <a:lnTo>
                    <a:pt x="120" y="95"/>
                  </a:lnTo>
                  <a:lnTo>
                    <a:pt x="117" y="89"/>
                  </a:lnTo>
                  <a:lnTo>
                    <a:pt x="111" y="86"/>
                  </a:lnTo>
                  <a:lnTo>
                    <a:pt x="103" y="86"/>
                  </a:lnTo>
                  <a:lnTo>
                    <a:pt x="98" y="87"/>
                  </a:lnTo>
                  <a:lnTo>
                    <a:pt x="94" y="86"/>
                  </a:lnTo>
                  <a:lnTo>
                    <a:pt x="90" y="82"/>
                  </a:lnTo>
                  <a:lnTo>
                    <a:pt x="88" y="80"/>
                  </a:lnTo>
                  <a:lnTo>
                    <a:pt x="93" y="75"/>
                  </a:lnTo>
                  <a:lnTo>
                    <a:pt x="96" y="71"/>
                  </a:lnTo>
                  <a:lnTo>
                    <a:pt x="101" y="67"/>
                  </a:lnTo>
                  <a:lnTo>
                    <a:pt x="104" y="64"/>
                  </a:lnTo>
                  <a:lnTo>
                    <a:pt x="113" y="65"/>
                  </a:lnTo>
                  <a:lnTo>
                    <a:pt x="120" y="63"/>
                  </a:lnTo>
                  <a:lnTo>
                    <a:pt x="125" y="60"/>
                  </a:lnTo>
                  <a:lnTo>
                    <a:pt x="128" y="56"/>
                  </a:lnTo>
                  <a:lnTo>
                    <a:pt x="131" y="50"/>
                  </a:lnTo>
                  <a:lnTo>
                    <a:pt x="131" y="45"/>
                  </a:lnTo>
                  <a:lnTo>
                    <a:pt x="129" y="40"/>
                  </a:lnTo>
                  <a:lnTo>
                    <a:pt x="126" y="35"/>
                  </a:lnTo>
                  <a:lnTo>
                    <a:pt x="121" y="32"/>
                  </a:lnTo>
                  <a:lnTo>
                    <a:pt x="114" y="30"/>
                  </a:lnTo>
                  <a:lnTo>
                    <a:pt x="106" y="32"/>
                  </a:lnTo>
                  <a:lnTo>
                    <a:pt x="101" y="34"/>
                  </a:lnTo>
                  <a:lnTo>
                    <a:pt x="97" y="37"/>
                  </a:lnTo>
                  <a:lnTo>
                    <a:pt x="97" y="41"/>
                  </a:lnTo>
                  <a:lnTo>
                    <a:pt x="97" y="45"/>
                  </a:lnTo>
                  <a:lnTo>
                    <a:pt x="97" y="49"/>
                  </a:lnTo>
                  <a:lnTo>
                    <a:pt x="93" y="53"/>
                  </a:lnTo>
                  <a:lnTo>
                    <a:pt x="88" y="57"/>
                  </a:lnTo>
                  <a:lnTo>
                    <a:pt x="83" y="60"/>
                  </a:lnTo>
                  <a:lnTo>
                    <a:pt x="81" y="63"/>
                  </a:lnTo>
                  <a:lnTo>
                    <a:pt x="79" y="62"/>
                  </a:lnTo>
                  <a:lnTo>
                    <a:pt x="78" y="59"/>
                  </a:lnTo>
                  <a:lnTo>
                    <a:pt x="75" y="58"/>
                  </a:lnTo>
                  <a:lnTo>
                    <a:pt x="73" y="57"/>
                  </a:lnTo>
                  <a:lnTo>
                    <a:pt x="75" y="52"/>
                  </a:lnTo>
                  <a:lnTo>
                    <a:pt x="78" y="47"/>
                  </a:lnTo>
                  <a:lnTo>
                    <a:pt x="79" y="41"/>
                  </a:lnTo>
                  <a:lnTo>
                    <a:pt x="80" y="37"/>
                  </a:lnTo>
                  <a:lnTo>
                    <a:pt x="86" y="33"/>
                  </a:lnTo>
                  <a:lnTo>
                    <a:pt x="90" y="27"/>
                  </a:lnTo>
                  <a:lnTo>
                    <a:pt x="93" y="21"/>
                  </a:lnTo>
                  <a:lnTo>
                    <a:pt x="93" y="14"/>
                  </a:lnTo>
                  <a:lnTo>
                    <a:pt x="89" y="8"/>
                  </a:lnTo>
                  <a:lnTo>
                    <a:pt x="83" y="4"/>
                  </a:lnTo>
                  <a:lnTo>
                    <a:pt x="78" y="0"/>
                  </a:lnTo>
                  <a:lnTo>
                    <a:pt x="71" y="0"/>
                  </a:lnTo>
                  <a:lnTo>
                    <a:pt x="67" y="2"/>
                  </a:lnTo>
                  <a:lnTo>
                    <a:pt x="64" y="4"/>
                  </a:lnTo>
                  <a:lnTo>
                    <a:pt x="59" y="6"/>
                  </a:lnTo>
                  <a:lnTo>
                    <a:pt x="56" y="10"/>
                  </a:lnTo>
                  <a:lnTo>
                    <a:pt x="53" y="12"/>
                  </a:lnTo>
                  <a:lnTo>
                    <a:pt x="52" y="14"/>
                  </a:lnTo>
                  <a:lnTo>
                    <a:pt x="51" y="18"/>
                  </a:lnTo>
                  <a:lnTo>
                    <a:pt x="51" y="20"/>
                  </a:lnTo>
                  <a:lnTo>
                    <a:pt x="53" y="26"/>
                  </a:lnTo>
                  <a:lnTo>
                    <a:pt x="57" y="30"/>
                  </a:lnTo>
                  <a:lnTo>
                    <a:pt x="60" y="34"/>
                  </a:lnTo>
                  <a:lnTo>
                    <a:pt x="64" y="35"/>
                  </a:lnTo>
                  <a:lnTo>
                    <a:pt x="64" y="41"/>
                  </a:lnTo>
                  <a:lnTo>
                    <a:pt x="64" y="47"/>
                  </a:lnTo>
                  <a:lnTo>
                    <a:pt x="63" y="51"/>
                  </a:lnTo>
                  <a:lnTo>
                    <a:pt x="63" y="53"/>
                  </a:lnTo>
                  <a:lnTo>
                    <a:pt x="60" y="53"/>
                  </a:lnTo>
                  <a:lnTo>
                    <a:pt x="57" y="55"/>
                  </a:lnTo>
                  <a:lnTo>
                    <a:pt x="56" y="56"/>
                  </a:lnTo>
                  <a:lnTo>
                    <a:pt x="55" y="56"/>
                  </a:lnTo>
                  <a:lnTo>
                    <a:pt x="50" y="50"/>
                  </a:lnTo>
                  <a:lnTo>
                    <a:pt x="47" y="42"/>
                  </a:lnTo>
                  <a:lnTo>
                    <a:pt x="42" y="34"/>
                  </a:lnTo>
                  <a:lnTo>
                    <a:pt x="32" y="30"/>
                  </a:lnTo>
                  <a:close/>
                </a:path>
              </a:pathLst>
            </a:custGeom>
            <a:solidFill>
              <a:srgbClr val="FFF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430" name="Freeform 306"/>
            <p:cNvSpPr>
              <a:spLocks/>
            </p:cNvSpPr>
            <p:nvPr/>
          </p:nvSpPr>
          <p:spPr bwMode="auto">
            <a:xfrm>
              <a:off x="39" y="392"/>
              <a:ext cx="68" cy="117"/>
            </a:xfrm>
            <a:custGeom>
              <a:avLst/>
              <a:gdLst>
                <a:gd name="T0" fmla="*/ 2 w 135"/>
                <a:gd name="T1" fmla="*/ 0 h 234"/>
                <a:gd name="T2" fmla="*/ 1 w 135"/>
                <a:gd name="T3" fmla="*/ 1 h 234"/>
                <a:gd name="T4" fmla="*/ 1 w 135"/>
                <a:gd name="T5" fmla="*/ 1 h 234"/>
                <a:gd name="T6" fmla="*/ 1 w 135"/>
                <a:gd name="T7" fmla="*/ 1 h 234"/>
                <a:gd name="T8" fmla="*/ 1 w 135"/>
                <a:gd name="T9" fmla="*/ 1 h 234"/>
                <a:gd name="T10" fmla="*/ 1 w 135"/>
                <a:gd name="T11" fmla="*/ 1 h 234"/>
                <a:gd name="T12" fmla="*/ 1 w 135"/>
                <a:gd name="T13" fmla="*/ 1 h 234"/>
                <a:gd name="T14" fmla="*/ 1 w 135"/>
                <a:gd name="T15" fmla="*/ 1 h 234"/>
                <a:gd name="T16" fmla="*/ 1 w 135"/>
                <a:gd name="T17" fmla="*/ 1 h 234"/>
                <a:gd name="T18" fmla="*/ 1 w 135"/>
                <a:gd name="T19" fmla="*/ 1 h 234"/>
                <a:gd name="T20" fmla="*/ 1 w 135"/>
                <a:gd name="T21" fmla="*/ 1 h 234"/>
                <a:gd name="T22" fmla="*/ 1 w 135"/>
                <a:gd name="T23" fmla="*/ 1 h 234"/>
                <a:gd name="T24" fmla="*/ 0 w 135"/>
                <a:gd name="T25" fmla="*/ 1 h 234"/>
                <a:gd name="T26" fmla="*/ 1 w 135"/>
                <a:gd name="T27" fmla="*/ 1 h 234"/>
                <a:gd name="T28" fmla="*/ 1 w 135"/>
                <a:gd name="T29" fmla="*/ 2 h 234"/>
                <a:gd name="T30" fmla="*/ 1 w 135"/>
                <a:gd name="T31" fmla="*/ 2 h 234"/>
                <a:gd name="T32" fmla="*/ 1 w 135"/>
                <a:gd name="T33" fmla="*/ 2 h 234"/>
                <a:gd name="T34" fmla="*/ 1 w 135"/>
                <a:gd name="T35" fmla="*/ 2 h 234"/>
                <a:gd name="T36" fmla="*/ 1 w 135"/>
                <a:gd name="T37" fmla="*/ 2 h 234"/>
                <a:gd name="T38" fmla="*/ 1 w 135"/>
                <a:gd name="T39" fmla="*/ 2 h 234"/>
                <a:gd name="T40" fmla="*/ 1 w 135"/>
                <a:gd name="T41" fmla="*/ 2 h 234"/>
                <a:gd name="T42" fmla="*/ 1 w 135"/>
                <a:gd name="T43" fmla="*/ 2 h 234"/>
                <a:gd name="T44" fmla="*/ 1 w 135"/>
                <a:gd name="T45" fmla="*/ 2 h 234"/>
                <a:gd name="T46" fmla="*/ 1 w 135"/>
                <a:gd name="T47" fmla="*/ 2 h 234"/>
                <a:gd name="T48" fmla="*/ 1 w 135"/>
                <a:gd name="T49" fmla="*/ 2 h 234"/>
                <a:gd name="T50" fmla="*/ 1 w 135"/>
                <a:gd name="T51" fmla="*/ 2 h 234"/>
                <a:gd name="T52" fmla="*/ 1 w 135"/>
                <a:gd name="T53" fmla="*/ 2 h 234"/>
                <a:gd name="T54" fmla="*/ 1 w 135"/>
                <a:gd name="T55" fmla="*/ 2 h 234"/>
                <a:gd name="T56" fmla="*/ 1 w 135"/>
                <a:gd name="T57" fmla="*/ 2 h 234"/>
                <a:gd name="T58" fmla="*/ 1 w 135"/>
                <a:gd name="T59" fmla="*/ 2 h 234"/>
                <a:gd name="T60" fmla="*/ 1 w 135"/>
                <a:gd name="T61" fmla="*/ 2 h 234"/>
                <a:gd name="T62" fmla="*/ 1 w 135"/>
                <a:gd name="T63" fmla="*/ 2 h 234"/>
                <a:gd name="T64" fmla="*/ 1 w 135"/>
                <a:gd name="T65" fmla="*/ 2 h 234"/>
                <a:gd name="T66" fmla="*/ 1 w 135"/>
                <a:gd name="T67" fmla="*/ 2 h 234"/>
                <a:gd name="T68" fmla="*/ 1 w 135"/>
                <a:gd name="T69" fmla="*/ 2 h 234"/>
                <a:gd name="T70" fmla="*/ 1 w 135"/>
                <a:gd name="T71" fmla="*/ 2 h 234"/>
                <a:gd name="T72" fmla="*/ 1 w 135"/>
                <a:gd name="T73" fmla="*/ 1 h 234"/>
                <a:gd name="T74" fmla="*/ 1 w 135"/>
                <a:gd name="T75" fmla="*/ 1 h 234"/>
                <a:gd name="T76" fmla="*/ 1 w 135"/>
                <a:gd name="T77" fmla="*/ 1 h 234"/>
                <a:gd name="T78" fmla="*/ 1 w 135"/>
                <a:gd name="T79" fmla="*/ 1 h 234"/>
                <a:gd name="T80" fmla="*/ 1 w 135"/>
                <a:gd name="T81" fmla="*/ 1 h 234"/>
                <a:gd name="T82" fmla="*/ 1 w 135"/>
                <a:gd name="T83" fmla="*/ 1 h 234"/>
                <a:gd name="T84" fmla="*/ 1 w 135"/>
                <a:gd name="T85" fmla="*/ 1 h 234"/>
                <a:gd name="T86" fmla="*/ 2 w 135"/>
                <a:gd name="T87" fmla="*/ 1 h 234"/>
                <a:gd name="T88" fmla="*/ 2 w 135"/>
                <a:gd name="T89" fmla="*/ 1 h 234"/>
                <a:gd name="T90" fmla="*/ 2 w 135"/>
                <a:gd name="T91" fmla="*/ 1 h 234"/>
                <a:gd name="T92" fmla="*/ 2 w 135"/>
                <a:gd name="T93" fmla="*/ 1 h 234"/>
                <a:gd name="T94" fmla="*/ 2 w 135"/>
                <a:gd name="T95" fmla="*/ 1 h 234"/>
                <a:gd name="T96" fmla="*/ 2 w 135"/>
                <a:gd name="T97" fmla="*/ 1 h 234"/>
                <a:gd name="T98" fmla="*/ 2 w 135"/>
                <a:gd name="T99" fmla="*/ 0 h 234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135" h="234">
                  <a:moveTo>
                    <a:pt x="134" y="0"/>
                  </a:moveTo>
                  <a:lnTo>
                    <a:pt x="124" y="15"/>
                  </a:lnTo>
                  <a:lnTo>
                    <a:pt x="111" y="28"/>
                  </a:lnTo>
                  <a:lnTo>
                    <a:pt x="97" y="39"/>
                  </a:lnTo>
                  <a:lnTo>
                    <a:pt x="82" y="47"/>
                  </a:lnTo>
                  <a:lnTo>
                    <a:pt x="67" y="53"/>
                  </a:lnTo>
                  <a:lnTo>
                    <a:pt x="52" y="58"/>
                  </a:lnTo>
                  <a:lnTo>
                    <a:pt x="38" y="59"/>
                  </a:lnTo>
                  <a:lnTo>
                    <a:pt x="24" y="59"/>
                  </a:lnTo>
                  <a:lnTo>
                    <a:pt x="26" y="70"/>
                  </a:lnTo>
                  <a:lnTo>
                    <a:pt x="23" y="84"/>
                  </a:lnTo>
                  <a:lnTo>
                    <a:pt x="15" y="98"/>
                  </a:lnTo>
                  <a:lnTo>
                    <a:pt x="0" y="108"/>
                  </a:lnTo>
                  <a:lnTo>
                    <a:pt x="10" y="123"/>
                  </a:lnTo>
                  <a:lnTo>
                    <a:pt x="15" y="142"/>
                  </a:lnTo>
                  <a:lnTo>
                    <a:pt x="15" y="160"/>
                  </a:lnTo>
                  <a:lnTo>
                    <a:pt x="10" y="176"/>
                  </a:lnTo>
                  <a:lnTo>
                    <a:pt x="15" y="179"/>
                  </a:lnTo>
                  <a:lnTo>
                    <a:pt x="22" y="182"/>
                  </a:lnTo>
                  <a:lnTo>
                    <a:pt x="30" y="186"/>
                  </a:lnTo>
                  <a:lnTo>
                    <a:pt x="39" y="191"/>
                  </a:lnTo>
                  <a:lnTo>
                    <a:pt x="48" y="199"/>
                  </a:lnTo>
                  <a:lnTo>
                    <a:pt x="54" y="209"/>
                  </a:lnTo>
                  <a:lnTo>
                    <a:pt x="60" y="220"/>
                  </a:lnTo>
                  <a:lnTo>
                    <a:pt x="65" y="234"/>
                  </a:lnTo>
                  <a:lnTo>
                    <a:pt x="68" y="226"/>
                  </a:lnTo>
                  <a:lnTo>
                    <a:pt x="73" y="217"/>
                  </a:lnTo>
                  <a:lnTo>
                    <a:pt x="79" y="209"/>
                  </a:lnTo>
                  <a:lnTo>
                    <a:pt x="86" y="201"/>
                  </a:lnTo>
                  <a:lnTo>
                    <a:pt x="92" y="193"/>
                  </a:lnTo>
                  <a:lnTo>
                    <a:pt x="102" y="187"/>
                  </a:lnTo>
                  <a:lnTo>
                    <a:pt x="111" y="183"/>
                  </a:lnTo>
                  <a:lnTo>
                    <a:pt x="121" y="181"/>
                  </a:lnTo>
                  <a:lnTo>
                    <a:pt x="117" y="172"/>
                  </a:lnTo>
                  <a:lnTo>
                    <a:pt x="114" y="158"/>
                  </a:lnTo>
                  <a:lnTo>
                    <a:pt x="117" y="144"/>
                  </a:lnTo>
                  <a:lnTo>
                    <a:pt x="126" y="128"/>
                  </a:lnTo>
                  <a:lnTo>
                    <a:pt x="117" y="103"/>
                  </a:lnTo>
                  <a:lnTo>
                    <a:pt x="114" y="78"/>
                  </a:lnTo>
                  <a:lnTo>
                    <a:pt x="115" y="56"/>
                  </a:lnTo>
                  <a:lnTo>
                    <a:pt x="118" y="40"/>
                  </a:lnTo>
                  <a:lnTo>
                    <a:pt x="121" y="31"/>
                  </a:lnTo>
                  <a:lnTo>
                    <a:pt x="126" y="20"/>
                  </a:lnTo>
                  <a:lnTo>
                    <a:pt x="130" y="12"/>
                  </a:lnTo>
                  <a:lnTo>
                    <a:pt x="134" y="7"/>
                  </a:lnTo>
                  <a:lnTo>
                    <a:pt x="135" y="5"/>
                  </a:lnTo>
                  <a:lnTo>
                    <a:pt x="135" y="3"/>
                  </a:lnTo>
                  <a:lnTo>
                    <a:pt x="134" y="1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431" name="Freeform 307"/>
            <p:cNvSpPr>
              <a:spLocks/>
            </p:cNvSpPr>
            <p:nvPr/>
          </p:nvSpPr>
          <p:spPr bwMode="auto">
            <a:xfrm>
              <a:off x="211" y="363"/>
              <a:ext cx="127" cy="96"/>
            </a:xfrm>
            <a:custGeom>
              <a:avLst/>
              <a:gdLst>
                <a:gd name="T0" fmla="*/ 1 w 253"/>
                <a:gd name="T1" fmla="*/ 0 h 194"/>
                <a:gd name="T2" fmla="*/ 1 w 253"/>
                <a:gd name="T3" fmla="*/ 0 h 194"/>
                <a:gd name="T4" fmla="*/ 1 w 253"/>
                <a:gd name="T5" fmla="*/ 0 h 194"/>
                <a:gd name="T6" fmla="*/ 1 w 253"/>
                <a:gd name="T7" fmla="*/ 0 h 194"/>
                <a:gd name="T8" fmla="*/ 1 w 253"/>
                <a:gd name="T9" fmla="*/ 0 h 194"/>
                <a:gd name="T10" fmla="*/ 1 w 253"/>
                <a:gd name="T11" fmla="*/ 0 h 194"/>
                <a:gd name="T12" fmla="*/ 1 w 253"/>
                <a:gd name="T13" fmla="*/ 0 h 194"/>
                <a:gd name="T14" fmla="*/ 1 w 253"/>
                <a:gd name="T15" fmla="*/ 0 h 194"/>
                <a:gd name="T16" fmla="*/ 1 w 253"/>
                <a:gd name="T17" fmla="*/ 0 h 194"/>
                <a:gd name="T18" fmla="*/ 1 w 253"/>
                <a:gd name="T19" fmla="*/ 0 h 194"/>
                <a:gd name="T20" fmla="*/ 1 w 253"/>
                <a:gd name="T21" fmla="*/ 0 h 194"/>
                <a:gd name="T22" fmla="*/ 1 w 253"/>
                <a:gd name="T23" fmla="*/ 0 h 194"/>
                <a:gd name="T24" fmla="*/ 0 w 253"/>
                <a:gd name="T25" fmla="*/ 0 h 194"/>
                <a:gd name="T26" fmla="*/ 1 w 253"/>
                <a:gd name="T27" fmla="*/ 0 h 194"/>
                <a:gd name="T28" fmla="*/ 1 w 253"/>
                <a:gd name="T29" fmla="*/ 0 h 194"/>
                <a:gd name="T30" fmla="*/ 1 w 253"/>
                <a:gd name="T31" fmla="*/ 0 h 194"/>
                <a:gd name="T32" fmla="*/ 1 w 253"/>
                <a:gd name="T33" fmla="*/ 0 h 194"/>
                <a:gd name="T34" fmla="*/ 1 w 253"/>
                <a:gd name="T35" fmla="*/ 0 h 194"/>
                <a:gd name="T36" fmla="*/ 1 w 253"/>
                <a:gd name="T37" fmla="*/ 0 h 194"/>
                <a:gd name="T38" fmla="*/ 1 w 253"/>
                <a:gd name="T39" fmla="*/ 0 h 194"/>
                <a:gd name="T40" fmla="*/ 1 w 253"/>
                <a:gd name="T41" fmla="*/ 1 h 194"/>
                <a:gd name="T42" fmla="*/ 1 w 253"/>
                <a:gd name="T43" fmla="*/ 1 h 194"/>
                <a:gd name="T44" fmla="*/ 1 w 253"/>
                <a:gd name="T45" fmla="*/ 1 h 194"/>
                <a:gd name="T46" fmla="*/ 1 w 253"/>
                <a:gd name="T47" fmla="*/ 1 h 194"/>
                <a:gd name="T48" fmla="*/ 1 w 253"/>
                <a:gd name="T49" fmla="*/ 1 h 194"/>
                <a:gd name="T50" fmla="*/ 1 w 253"/>
                <a:gd name="T51" fmla="*/ 1 h 194"/>
                <a:gd name="T52" fmla="*/ 1 w 253"/>
                <a:gd name="T53" fmla="*/ 1 h 194"/>
                <a:gd name="T54" fmla="*/ 2 w 253"/>
                <a:gd name="T55" fmla="*/ 1 h 194"/>
                <a:gd name="T56" fmla="*/ 2 w 253"/>
                <a:gd name="T57" fmla="*/ 1 h 194"/>
                <a:gd name="T58" fmla="*/ 2 w 253"/>
                <a:gd name="T59" fmla="*/ 1 h 194"/>
                <a:gd name="T60" fmla="*/ 2 w 253"/>
                <a:gd name="T61" fmla="*/ 1 h 194"/>
                <a:gd name="T62" fmla="*/ 2 w 253"/>
                <a:gd name="T63" fmla="*/ 1 h 194"/>
                <a:gd name="T64" fmla="*/ 2 w 253"/>
                <a:gd name="T65" fmla="*/ 1 h 194"/>
                <a:gd name="T66" fmla="*/ 2 w 253"/>
                <a:gd name="T67" fmla="*/ 1 h 194"/>
                <a:gd name="T68" fmla="*/ 2 w 253"/>
                <a:gd name="T69" fmla="*/ 1 h 194"/>
                <a:gd name="T70" fmla="*/ 2 w 253"/>
                <a:gd name="T71" fmla="*/ 1 h 194"/>
                <a:gd name="T72" fmla="*/ 2 w 253"/>
                <a:gd name="T73" fmla="*/ 1 h 194"/>
                <a:gd name="T74" fmla="*/ 2 w 253"/>
                <a:gd name="T75" fmla="*/ 1 h 194"/>
                <a:gd name="T76" fmla="*/ 2 w 253"/>
                <a:gd name="T77" fmla="*/ 1 h 194"/>
                <a:gd name="T78" fmla="*/ 2 w 253"/>
                <a:gd name="T79" fmla="*/ 1 h 194"/>
                <a:gd name="T80" fmla="*/ 2 w 253"/>
                <a:gd name="T81" fmla="*/ 1 h 194"/>
                <a:gd name="T82" fmla="*/ 2 w 253"/>
                <a:gd name="T83" fmla="*/ 1 h 194"/>
                <a:gd name="T84" fmla="*/ 2 w 253"/>
                <a:gd name="T85" fmla="*/ 0 h 194"/>
                <a:gd name="T86" fmla="*/ 2 w 253"/>
                <a:gd name="T87" fmla="*/ 0 h 194"/>
                <a:gd name="T88" fmla="*/ 2 w 253"/>
                <a:gd name="T89" fmla="*/ 0 h 194"/>
                <a:gd name="T90" fmla="*/ 2 w 253"/>
                <a:gd name="T91" fmla="*/ 0 h 194"/>
                <a:gd name="T92" fmla="*/ 2 w 253"/>
                <a:gd name="T93" fmla="*/ 0 h 194"/>
                <a:gd name="T94" fmla="*/ 2 w 253"/>
                <a:gd name="T95" fmla="*/ 0 h 194"/>
                <a:gd name="T96" fmla="*/ 2 w 253"/>
                <a:gd name="T97" fmla="*/ 0 h 194"/>
                <a:gd name="T98" fmla="*/ 2 w 253"/>
                <a:gd name="T99" fmla="*/ 0 h 194"/>
                <a:gd name="T100" fmla="*/ 2 w 253"/>
                <a:gd name="T101" fmla="*/ 0 h 194"/>
                <a:gd name="T102" fmla="*/ 2 w 253"/>
                <a:gd name="T103" fmla="*/ 0 h 194"/>
                <a:gd name="T104" fmla="*/ 2 w 253"/>
                <a:gd name="T105" fmla="*/ 0 h 194"/>
                <a:gd name="T106" fmla="*/ 2 w 253"/>
                <a:gd name="T107" fmla="*/ 0 h 194"/>
                <a:gd name="T108" fmla="*/ 2 w 253"/>
                <a:gd name="T109" fmla="*/ 0 h 194"/>
                <a:gd name="T110" fmla="*/ 2 w 253"/>
                <a:gd name="T111" fmla="*/ 0 h 194"/>
                <a:gd name="T112" fmla="*/ 2 w 253"/>
                <a:gd name="T113" fmla="*/ 0 h 194"/>
                <a:gd name="T114" fmla="*/ 2 w 253"/>
                <a:gd name="T115" fmla="*/ 0 h 194"/>
                <a:gd name="T116" fmla="*/ 2 w 253"/>
                <a:gd name="T117" fmla="*/ 0 h 194"/>
                <a:gd name="T118" fmla="*/ 1 w 253"/>
                <a:gd name="T119" fmla="*/ 0 h 194"/>
                <a:gd name="T120" fmla="*/ 1 w 253"/>
                <a:gd name="T121" fmla="*/ 0 h 194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253" h="194">
                  <a:moveTo>
                    <a:pt x="115" y="0"/>
                  </a:moveTo>
                  <a:lnTo>
                    <a:pt x="106" y="2"/>
                  </a:lnTo>
                  <a:lnTo>
                    <a:pt x="95" y="6"/>
                  </a:lnTo>
                  <a:lnTo>
                    <a:pt x="81" y="11"/>
                  </a:lnTo>
                  <a:lnTo>
                    <a:pt x="68" y="14"/>
                  </a:lnTo>
                  <a:lnTo>
                    <a:pt x="54" y="19"/>
                  </a:lnTo>
                  <a:lnTo>
                    <a:pt x="40" y="22"/>
                  </a:lnTo>
                  <a:lnTo>
                    <a:pt x="27" y="24"/>
                  </a:lnTo>
                  <a:lnTo>
                    <a:pt x="16" y="26"/>
                  </a:lnTo>
                  <a:lnTo>
                    <a:pt x="11" y="26"/>
                  </a:lnTo>
                  <a:lnTo>
                    <a:pt x="7" y="24"/>
                  </a:lnTo>
                  <a:lnTo>
                    <a:pt x="2" y="24"/>
                  </a:lnTo>
                  <a:lnTo>
                    <a:pt x="0" y="24"/>
                  </a:lnTo>
                  <a:lnTo>
                    <a:pt x="13" y="32"/>
                  </a:lnTo>
                  <a:lnTo>
                    <a:pt x="25" y="44"/>
                  </a:lnTo>
                  <a:lnTo>
                    <a:pt x="37" y="58"/>
                  </a:lnTo>
                  <a:lnTo>
                    <a:pt x="46" y="73"/>
                  </a:lnTo>
                  <a:lnTo>
                    <a:pt x="55" y="90"/>
                  </a:lnTo>
                  <a:lnTo>
                    <a:pt x="61" y="107"/>
                  </a:lnTo>
                  <a:lnTo>
                    <a:pt x="66" y="127"/>
                  </a:lnTo>
                  <a:lnTo>
                    <a:pt x="70" y="145"/>
                  </a:lnTo>
                  <a:lnTo>
                    <a:pt x="76" y="145"/>
                  </a:lnTo>
                  <a:lnTo>
                    <a:pt x="85" y="147"/>
                  </a:lnTo>
                  <a:lnTo>
                    <a:pt x="94" y="151"/>
                  </a:lnTo>
                  <a:lnTo>
                    <a:pt x="103" y="157"/>
                  </a:lnTo>
                  <a:lnTo>
                    <a:pt x="114" y="164"/>
                  </a:lnTo>
                  <a:lnTo>
                    <a:pt x="123" y="173"/>
                  </a:lnTo>
                  <a:lnTo>
                    <a:pt x="131" y="182"/>
                  </a:lnTo>
                  <a:lnTo>
                    <a:pt x="137" y="194"/>
                  </a:lnTo>
                  <a:lnTo>
                    <a:pt x="144" y="188"/>
                  </a:lnTo>
                  <a:lnTo>
                    <a:pt x="154" y="182"/>
                  </a:lnTo>
                  <a:lnTo>
                    <a:pt x="165" y="178"/>
                  </a:lnTo>
                  <a:lnTo>
                    <a:pt x="179" y="174"/>
                  </a:lnTo>
                  <a:lnTo>
                    <a:pt x="195" y="173"/>
                  </a:lnTo>
                  <a:lnTo>
                    <a:pt x="214" y="174"/>
                  </a:lnTo>
                  <a:lnTo>
                    <a:pt x="232" y="179"/>
                  </a:lnTo>
                  <a:lnTo>
                    <a:pt x="253" y="187"/>
                  </a:lnTo>
                  <a:lnTo>
                    <a:pt x="247" y="180"/>
                  </a:lnTo>
                  <a:lnTo>
                    <a:pt x="240" y="171"/>
                  </a:lnTo>
                  <a:lnTo>
                    <a:pt x="236" y="160"/>
                  </a:lnTo>
                  <a:lnTo>
                    <a:pt x="231" y="149"/>
                  </a:lnTo>
                  <a:lnTo>
                    <a:pt x="230" y="135"/>
                  </a:lnTo>
                  <a:lnTo>
                    <a:pt x="230" y="119"/>
                  </a:lnTo>
                  <a:lnTo>
                    <a:pt x="235" y="102"/>
                  </a:lnTo>
                  <a:lnTo>
                    <a:pt x="243" y="83"/>
                  </a:lnTo>
                  <a:lnTo>
                    <a:pt x="231" y="80"/>
                  </a:lnTo>
                  <a:lnTo>
                    <a:pt x="218" y="76"/>
                  </a:lnTo>
                  <a:lnTo>
                    <a:pt x="207" y="72"/>
                  </a:lnTo>
                  <a:lnTo>
                    <a:pt x="197" y="65"/>
                  </a:lnTo>
                  <a:lnTo>
                    <a:pt x="187" y="56"/>
                  </a:lnTo>
                  <a:lnTo>
                    <a:pt x="180" y="44"/>
                  </a:lnTo>
                  <a:lnTo>
                    <a:pt x="177" y="29"/>
                  </a:lnTo>
                  <a:lnTo>
                    <a:pt x="176" y="12"/>
                  </a:lnTo>
                  <a:lnTo>
                    <a:pt x="169" y="13"/>
                  </a:lnTo>
                  <a:lnTo>
                    <a:pt x="162" y="14"/>
                  </a:lnTo>
                  <a:lnTo>
                    <a:pt x="155" y="15"/>
                  </a:lnTo>
                  <a:lnTo>
                    <a:pt x="148" y="14"/>
                  </a:lnTo>
                  <a:lnTo>
                    <a:pt x="140" y="13"/>
                  </a:lnTo>
                  <a:lnTo>
                    <a:pt x="132" y="11"/>
                  </a:lnTo>
                  <a:lnTo>
                    <a:pt x="124" y="6"/>
                  </a:lnTo>
                  <a:lnTo>
                    <a:pt x="115" y="0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432" name="Freeform 308"/>
            <p:cNvSpPr>
              <a:spLocks/>
            </p:cNvSpPr>
            <p:nvPr/>
          </p:nvSpPr>
          <p:spPr bwMode="auto">
            <a:xfrm>
              <a:off x="146" y="217"/>
              <a:ext cx="111" cy="137"/>
            </a:xfrm>
            <a:custGeom>
              <a:avLst/>
              <a:gdLst>
                <a:gd name="T0" fmla="*/ 2 w 222"/>
                <a:gd name="T1" fmla="*/ 1 h 275"/>
                <a:gd name="T2" fmla="*/ 2 w 222"/>
                <a:gd name="T3" fmla="*/ 1 h 275"/>
                <a:gd name="T4" fmla="*/ 1 w 222"/>
                <a:gd name="T5" fmla="*/ 1 h 275"/>
                <a:gd name="T6" fmla="*/ 1 w 222"/>
                <a:gd name="T7" fmla="*/ 1 h 275"/>
                <a:gd name="T8" fmla="*/ 1 w 222"/>
                <a:gd name="T9" fmla="*/ 1 h 275"/>
                <a:gd name="T10" fmla="*/ 1 w 222"/>
                <a:gd name="T11" fmla="*/ 2 h 275"/>
                <a:gd name="T12" fmla="*/ 1 w 222"/>
                <a:gd name="T13" fmla="*/ 2 h 275"/>
                <a:gd name="T14" fmla="*/ 1 w 222"/>
                <a:gd name="T15" fmla="*/ 2 h 275"/>
                <a:gd name="T16" fmla="*/ 1 w 222"/>
                <a:gd name="T17" fmla="*/ 2 h 275"/>
                <a:gd name="T18" fmla="*/ 1 w 222"/>
                <a:gd name="T19" fmla="*/ 2 h 275"/>
                <a:gd name="T20" fmla="*/ 1 w 222"/>
                <a:gd name="T21" fmla="*/ 2 h 275"/>
                <a:gd name="T22" fmla="*/ 0 w 222"/>
                <a:gd name="T23" fmla="*/ 2 h 275"/>
                <a:gd name="T24" fmla="*/ 1 w 222"/>
                <a:gd name="T25" fmla="*/ 2 h 275"/>
                <a:gd name="T26" fmla="*/ 1 w 222"/>
                <a:gd name="T27" fmla="*/ 1 h 275"/>
                <a:gd name="T28" fmla="*/ 1 w 222"/>
                <a:gd name="T29" fmla="*/ 1 h 275"/>
                <a:gd name="T30" fmla="*/ 1 w 222"/>
                <a:gd name="T31" fmla="*/ 1 h 275"/>
                <a:gd name="T32" fmla="*/ 1 w 222"/>
                <a:gd name="T33" fmla="*/ 1 h 275"/>
                <a:gd name="T34" fmla="*/ 1 w 222"/>
                <a:gd name="T35" fmla="*/ 1 h 275"/>
                <a:gd name="T36" fmla="*/ 1 w 222"/>
                <a:gd name="T37" fmla="*/ 0 h 275"/>
                <a:gd name="T38" fmla="*/ 1 w 222"/>
                <a:gd name="T39" fmla="*/ 0 h 275"/>
                <a:gd name="T40" fmla="*/ 1 w 222"/>
                <a:gd name="T41" fmla="*/ 0 h 275"/>
                <a:gd name="T42" fmla="*/ 1 w 222"/>
                <a:gd name="T43" fmla="*/ 0 h 275"/>
                <a:gd name="T44" fmla="*/ 1 w 222"/>
                <a:gd name="T45" fmla="*/ 0 h 275"/>
                <a:gd name="T46" fmla="*/ 1 w 222"/>
                <a:gd name="T47" fmla="*/ 0 h 275"/>
                <a:gd name="T48" fmla="*/ 2 w 222"/>
                <a:gd name="T49" fmla="*/ 0 h 275"/>
                <a:gd name="T50" fmla="*/ 2 w 222"/>
                <a:gd name="T51" fmla="*/ 0 h 275"/>
                <a:gd name="T52" fmla="*/ 2 w 222"/>
                <a:gd name="T53" fmla="*/ 0 h 275"/>
                <a:gd name="T54" fmla="*/ 2 w 222"/>
                <a:gd name="T55" fmla="*/ 0 h 275"/>
                <a:gd name="T56" fmla="*/ 2 w 222"/>
                <a:gd name="T57" fmla="*/ 0 h 275"/>
                <a:gd name="T58" fmla="*/ 2 w 222"/>
                <a:gd name="T59" fmla="*/ 0 h 275"/>
                <a:gd name="T60" fmla="*/ 2 w 222"/>
                <a:gd name="T61" fmla="*/ 0 h 275"/>
                <a:gd name="T62" fmla="*/ 2 w 222"/>
                <a:gd name="T63" fmla="*/ 0 h 275"/>
                <a:gd name="T64" fmla="*/ 2 w 222"/>
                <a:gd name="T65" fmla="*/ 0 h 275"/>
                <a:gd name="T66" fmla="*/ 2 w 222"/>
                <a:gd name="T67" fmla="*/ 0 h 27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222" h="275">
                  <a:moveTo>
                    <a:pt x="194" y="134"/>
                  </a:moveTo>
                  <a:lnTo>
                    <a:pt x="187" y="134"/>
                  </a:lnTo>
                  <a:lnTo>
                    <a:pt x="175" y="134"/>
                  </a:lnTo>
                  <a:lnTo>
                    <a:pt x="158" y="135"/>
                  </a:lnTo>
                  <a:lnTo>
                    <a:pt x="140" y="140"/>
                  </a:lnTo>
                  <a:lnTo>
                    <a:pt x="120" y="148"/>
                  </a:lnTo>
                  <a:lnTo>
                    <a:pt x="102" y="161"/>
                  </a:lnTo>
                  <a:lnTo>
                    <a:pt x="85" y="180"/>
                  </a:lnTo>
                  <a:lnTo>
                    <a:pt x="72" y="206"/>
                  </a:lnTo>
                  <a:lnTo>
                    <a:pt x="64" y="229"/>
                  </a:lnTo>
                  <a:lnTo>
                    <a:pt x="57" y="247"/>
                  </a:lnTo>
                  <a:lnTo>
                    <a:pt x="49" y="259"/>
                  </a:lnTo>
                  <a:lnTo>
                    <a:pt x="40" y="265"/>
                  </a:lnTo>
                  <a:lnTo>
                    <a:pt x="34" y="266"/>
                  </a:lnTo>
                  <a:lnTo>
                    <a:pt x="28" y="267"/>
                  </a:lnTo>
                  <a:lnTo>
                    <a:pt x="23" y="268"/>
                  </a:lnTo>
                  <a:lnTo>
                    <a:pt x="18" y="269"/>
                  </a:lnTo>
                  <a:lnTo>
                    <a:pt x="12" y="270"/>
                  </a:lnTo>
                  <a:lnTo>
                    <a:pt x="8" y="273"/>
                  </a:lnTo>
                  <a:lnTo>
                    <a:pt x="4" y="274"/>
                  </a:lnTo>
                  <a:lnTo>
                    <a:pt x="1" y="275"/>
                  </a:lnTo>
                  <a:lnTo>
                    <a:pt x="1" y="274"/>
                  </a:lnTo>
                  <a:lnTo>
                    <a:pt x="1" y="273"/>
                  </a:lnTo>
                  <a:lnTo>
                    <a:pt x="0" y="273"/>
                  </a:lnTo>
                  <a:lnTo>
                    <a:pt x="0" y="271"/>
                  </a:lnTo>
                  <a:lnTo>
                    <a:pt x="18" y="262"/>
                  </a:lnTo>
                  <a:lnTo>
                    <a:pt x="32" y="251"/>
                  </a:lnTo>
                  <a:lnTo>
                    <a:pt x="41" y="235"/>
                  </a:lnTo>
                  <a:lnTo>
                    <a:pt x="48" y="218"/>
                  </a:lnTo>
                  <a:lnTo>
                    <a:pt x="51" y="202"/>
                  </a:lnTo>
                  <a:lnTo>
                    <a:pt x="54" y="186"/>
                  </a:lnTo>
                  <a:lnTo>
                    <a:pt x="55" y="173"/>
                  </a:lnTo>
                  <a:lnTo>
                    <a:pt x="55" y="163"/>
                  </a:lnTo>
                  <a:lnTo>
                    <a:pt x="54" y="154"/>
                  </a:lnTo>
                  <a:lnTo>
                    <a:pt x="52" y="143"/>
                  </a:lnTo>
                  <a:lnTo>
                    <a:pt x="49" y="131"/>
                  </a:lnTo>
                  <a:lnTo>
                    <a:pt x="46" y="118"/>
                  </a:lnTo>
                  <a:lnTo>
                    <a:pt x="52" y="117"/>
                  </a:lnTo>
                  <a:lnTo>
                    <a:pt x="61" y="112"/>
                  </a:lnTo>
                  <a:lnTo>
                    <a:pt x="70" y="105"/>
                  </a:lnTo>
                  <a:lnTo>
                    <a:pt x="78" y="96"/>
                  </a:lnTo>
                  <a:lnTo>
                    <a:pt x="85" y="86"/>
                  </a:lnTo>
                  <a:lnTo>
                    <a:pt x="89" y="74"/>
                  </a:lnTo>
                  <a:lnTo>
                    <a:pt x="90" y="62"/>
                  </a:lnTo>
                  <a:lnTo>
                    <a:pt x="88" y="49"/>
                  </a:lnTo>
                  <a:lnTo>
                    <a:pt x="97" y="48"/>
                  </a:lnTo>
                  <a:lnTo>
                    <a:pt x="110" y="45"/>
                  </a:lnTo>
                  <a:lnTo>
                    <a:pt x="123" y="40"/>
                  </a:lnTo>
                  <a:lnTo>
                    <a:pt x="138" y="34"/>
                  </a:lnTo>
                  <a:lnTo>
                    <a:pt x="150" y="26"/>
                  </a:lnTo>
                  <a:lnTo>
                    <a:pt x="163" y="18"/>
                  </a:lnTo>
                  <a:lnTo>
                    <a:pt x="173" y="10"/>
                  </a:lnTo>
                  <a:lnTo>
                    <a:pt x="180" y="0"/>
                  </a:lnTo>
                  <a:lnTo>
                    <a:pt x="180" y="11"/>
                  </a:lnTo>
                  <a:lnTo>
                    <a:pt x="181" y="24"/>
                  </a:lnTo>
                  <a:lnTo>
                    <a:pt x="184" y="37"/>
                  </a:lnTo>
                  <a:lnTo>
                    <a:pt x="188" y="50"/>
                  </a:lnTo>
                  <a:lnTo>
                    <a:pt x="194" y="63"/>
                  </a:lnTo>
                  <a:lnTo>
                    <a:pt x="202" y="74"/>
                  </a:lnTo>
                  <a:lnTo>
                    <a:pt x="211" y="85"/>
                  </a:lnTo>
                  <a:lnTo>
                    <a:pt x="222" y="92"/>
                  </a:lnTo>
                  <a:lnTo>
                    <a:pt x="215" y="93"/>
                  </a:lnTo>
                  <a:lnTo>
                    <a:pt x="208" y="95"/>
                  </a:lnTo>
                  <a:lnTo>
                    <a:pt x="201" y="98"/>
                  </a:lnTo>
                  <a:lnTo>
                    <a:pt x="195" y="103"/>
                  </a:lnTo>
                  <a:lnTo>
                    <a:pt x="191" y="109"/>
                  </a:lnTo>
                  <a:lnTo>
                    <a:pt x="190" y="116"/>
                  </a:lnTo>
                  <a:lnTo>
                    <a:pt x="190" y="125"/>
                  </a:lnTo>
                  <a:lnTo>
                    <a:pt x="194" y="134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433" name="Freeform 309"/>
            <p:cNvSpPr>
              <a:spLocks/>
            </p:cNvSpPr>
            <p:nvPr/>
          </p:nvSpPr>
          <p:spPr bwMode="auto">
            <a:xfrm>
              <a:off x="109" y="219"/>
              <a:ext cx="66" cy="133"/>
            </a:xfrm>
            <a:custGeom>
              <a:avLst/>
              <a:gdLst>
                <a:gd name="T0" fmla="*/ 1 w 131"/>
                <a:gd name="T1" fmla="*/ 3 h 266"/>
                <a:gd name="T2" fmla="*/ 1 w 131"/>
                <a:gd name="T3" fmla="*/ 2 h 266"/>
                <a:gd name="T4" fmla="*/ 1 w 131"/>
                <a:gd name="T5" fmla="*/ 2 h 266"/>
                <a:gd name="T6" fmla="*/ 1 w 131"/>
                <a:gd name="T7" fmla="*/ 2 h 266"/>
                <a:gd name="T8" fmla="*/ 1 w 131"/>
                <a:gd name="T9" fmla="*/ 2 h 266"/>
                <a:gd name="T10" fmla="*/ 1 w 131"/>
                <a:gd name="T11" fmla="*/ 2 h 266"/>
                <a:gd name="T12" fmla="*/ 1 w 131"/>
                <a:gd name="T13" fmla="*/ 2 h 266"/>
                <a:gd name="T14" fmla="*/ 1 w 131"/>
                <a:gd name="T15" fmla="*/ 2 h 266"/>
                <a:gd name="T16" fmla="*/ 1 w 131"/>
                <a:gd name="T17" fmla="*/ 2 h 266"/>
                <a:gd name="T18" fmla="*/ 1 w 131"/>
                <a:gd name="T19" fmla="*/ 2 h 266"/>
                <a:gd name="T20" fmla="*/ 1 w 131"/>
                <a:gd name="T21" fmla="*/ 2 h 266"/>
                <a:gd name="T22" fmla="*/ 1 w 131"/>
                <a:gd name="T23" fmla="*/ 2 h 266"/>
                <a:gd name="T24" fmla="*/ 1 w 131"/>
                <a:gd name="T25" fmla="*/ 2 h 266"/>
                <a:gd name="T26" fmla="*/ 1 w 131"/>
                <a:gd name="T27" fmla="*/ 2 h 266"/>
                <a:gd name="T28" fmla="*/ 1 w 131"/>
                <a:gd name="T29" fmla="*/ 2 h 266"/>
                <a:gd name="T30" fmla="*/ 1 w 131"/>
                <a:gd name="T31" fmla="*/ 2 h 266"/>
                <a:gd name="T32" fmla="*/ 1 w 131"/>
                <a:gd name="T33" fmla="*/ 2 h 266"/>
                <a:gd name="T34" fmla="*/ 1 w 131"/>
                <a:gd name="T35" fmla="*/ 2 h 266"/>
                <a:gd name="T36" fmla="*/ 1 w 131"/>
                <a:gd name="T37" fmla="*/ 2 h 266"/>
                <a:gd name="T38" fmla="*/ 1 w 131"/>
                <a:gd name="T39" fmla="*/ 2 h 266"/>
                <a:gd name="T40" fmla="*/ 1 w 131"/>
                <a:gd name="T41" fmla="*/ 2 h 266"/>
                <a:gd name="T42" fmla="*/ 1 w 131"/>
                <a:gd name="T43" fmla="*/ 2 h 266"/>
                <a:gd name="T44" fmla="*/ 1 w 131"/>
                <a:gd name="T45" fmla="*/ 2 h 266"/>
                <a:gd name="T46" fmla="*/ 1 w 131"/>
                <a:gd name="T47" fmla="*/ 2 h 266"/>
                <a:gd name="T48" fmla="*/ 1 w 131"/>
                <a:gd name="T49" fmla="*/ 2 h 266"/>
                <a:gd name="T50" fmla="*/ 1 w 131"/>
                <a:gd name="T51" fmla="*/ 2 h 266"/>
                <a:gd name="T52" fmla="*/ 1 w 131"/>
                <a:gd name="T53" fmla="*/ 2 h 266"/>
                <a:gd name="T54" fmla="*/ 1 w 131"/>
                <a:gd name="T55" fmla="*/ 2 h 266"/>
                <a:gd name="T56" fmla="*/ 1 w 131"/>
                <a:gd name="T57" fmla="*/ 2 h 266"/>
                <a:gd name="T58" fmla="*/ 1 w 131"/>
                <a:gd name="T59" fmla="*/ 2 h 266"/>
                <a:gd name="T60" fmla="*/ 1 w 131"/>
                <a:gd name="T61" fmla="*/ 2 h 266"/>
                <a:gd name="T62" fmla="*/ 1 w 131"/>
                <a:gd name="T63" fmla="*/ 2 h 266"/>
                <a:gd name="T64" fmla="*/ 0 w 131"/>
                <a:gd name="T65" fmla="*/ 2 h 266"/>
                <a:gd name="T66" fmla="*/ 1 w 131"/>
                <a:gd name="T67" fmla="*/ 1 h 266"/>
                <a:gd name="T68" fmla="*/ 1 w 131"/>
                <a:gd name="T69" fmla="*/ 1 h 266"/>
                <a:gd name="T70" fmla="*/ 1 w 131"/>
                <a:gd name="T71" fmla="*/ 1 h 266"/>
                <a:gd name="T72" fmla="*/ 1 w 131"/>
                <a:gd name="T73" fmla="*/ 1 h 266"/>
                <a:gd name="T74" fmla="*/ 2 w 131"/>
                <a:gd name="T75" fmla="*/ 0 h 266"/>
                <a:gd name="T76" fmla="*/ 1 w 131"/>
                <a:gd name="T77" fmla="*/ 1 h 266"/>
                <a:gd name="T78" fmla="*/ 1 w 131"/>
                <a:gd name="T79" fmla="*/ 1 h 266"/>
                <a:gd name="T80" fmla="*/ 1 w 131"/>
                <a:gd name="T81" fmla="*/ 1 h 266"/>
                <a:gd name="T82" fmla="*/ 1 w 131"/>
                <a:gd name="T83" fmla="*/ 1 h 266"/>
                <a:gd name="T84" fmla="*/ 1 w 131"/>
                <a:gd name="T85" fmla="*/ 1 h 266"/>
                <a:gd name="T86" fmla="*/ 1 w 131"/>
                <a:gd name="T87" fmla="*/ 2 h 266"/>
                <a:gd name="T88" fmla="*/ 2 w 131"/>
                <a:gd name="T89" fmla="*/ 2 h 266"/>
                <a:gd name="T90" fmla="*/ 1 w 131"/>
                <a:gd name="T91" fmla="*/ 2 h 266"/>
                <a:gd name="T92" fmla="*/ 1 w 131"/>
                <a:gd name="T93" fmla="*/ 2 h 266"/>
                <a:gd name="T94" fmla="*/ 1 w 131"/>
                <a:gd name="T95" fmla="*/ 3 h 26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0" t="0" r="r" b="b"/>
              <a:pathLst>
                <a:path w="131" h="266">
                  <a:moveTo>
                    <a:pt x="74" y="266"/>
                  </a:moveTo>
                  <a:lnTo>
                    <a:pt x="71" y="263"/>
                  </a:lnTo>
                  <a:lnTo>
                    <a:pt x="68" y="257"/>
                  </a:lnTo>
                  <a:lnTo>
                    <a:pt x="62" y="254"/>
                  </a:lnTo>
                  <a:lnTo>
                    <a:pt x="54" y="254"/>
                  </a:lnTo>
                  <a:lnTo>
                    <a:pt x="49" y="255"/>
                  </a:lnTo>
                  <a:lnTo>
                    <a:pt x="45" y="254"/>
                  </a:lnTo>
                  <a:lnTo>
                    <a:pt x="41" y="250"/>
                  </a:lnTo>
                  <a:lnTo>
                    <a:pt x="39" y="248"/>
                  </a:lnTo>
                  <a:lnTo>
                    <a:pt x="44" y="243"/>
                  </a:lnTo>
                  <a:lnTo>
                    <a:pt x="47" y="239"/>
                  </a:lnTo>
                  <a:lnTo>
                    <a:pt x="52" y="235"/>
                  </a:lnTo>
                  <a:lnTo>
                    <a:pt x="55" y="232"/>
                  </a:lnTo>
                  <a:lnTo>
                    <a:pt x="64" y="233"/>
                  </a:lnTo>
                  <a:lnTo>
                    <a:pt x="71" y="231"/>
                  </a:lnTo>
                  <a:lnTo>
                    <a:pt x="76" y="228"/>
                  </a:lnTo>
                  <a:lnTo>
                    <a:pt x="79" y="224"/>
                  </a:lnTo>
                  <a:lnTo>
                    <a:pt x="80" y="221"/>
                  </a:lnTo>
                  <a:lnTo>
                    <a:pt x="82" y="218"/>
                  </a:lnTo>
                  <a:lnTo>
                    <a:pt x="82" y="216"/>
                  </a:lnTo>
                  <a:lnTo>
                    <a:pt x="82" y="212"/>
                  </a:lnTo>
                  <a:lnTo>
                    <a:pt x="82" y="210"/>
                  </a:lnTo>
                  <a:lnTo>
                    <a:pt x="80" y="208"/>
                  </a:lnTo>
                  <a:lnTo>
                    <a:pt x="78" y="205"/>
                  </a:lnTo>
                  <a:lnTo>
                    <a:pt x="77" y="203"/>
                  </a:lnTo>
                  <a:lnTo>
                    <a:pt x="72" y="200"/>
                  </a:lnTo>
                  <a:lnTo>
                    <a:pt x="65" y="198"/>
                  </a:lnTo>
                  <a:lnTo>
                    <a:pt x="57" y="200"/>
                  </a:lnTo>
                  <a:lnTo>
                    <a:pt x="52" y="202"/>
                  </a:lnTo>
                  <a:lnTo>
                    <a:pt x="48" y="205"/>
                  </a:lnTo>
                  <a:lnTo>
                    <a:pt x="48" y="209"/>
                  </a:lnTo>
                  <a:lnTo>
                    <a:pt x="48" y="213"/>
                  </a:lnTo>
                  <a:lnTo>
                    <a:pt x="48" y="217"/>
                  </a:lnTo>
                  <a:lnTo>
                    <a:pt x="44" y="221"/>
                  </a:lnTo>
                  <a:lnTo>
                    <a:pt x="39" y="225"/>
                  </a:lnTo>
                  <a:lnTo>
                    <a:pt x="34" y="228"/>
                  </a:lnTo>
                  <a:lnTo>
                    <a:pt x="32" y="231"/>
                  </a:lnTo>
                  <a:lnTo>
                    <a:pt x="30" y="230"/>
                  </a:lnTo>
                  <a:lnTo>
                    <a:pt x="29" y="227"/>
                  </a:lnTo>
                  <a:lnTo>
                    <a:pt x="26" y="226"/>
                  </a:lnTo>
                  <a:lnTo>
                    <a:pt x="24" y="225"/>
                  </a:lnTo>
                  <a:lnTo>
                    <a:pt x="26" y="220"/>
                  </a:lnTo>
                  <a:lnTo>
                    <a:pt x="29" y="215"/>
                  </a:lnTo>
                  <a:lnTo>
                    <a:pt x="30" y="209"/>
                  </a:lnTo>
                  <a:lnTo>
                    <a:pt x="31" y="205"/>
                  </a:lnTo>
                  <a:lnTo>
                    <a:pt x="36" y="202"/>
                  </a:lnTo>
                  <a:lnTo>
                    <a:pt x="39" y="198"/>
                  </a:lnTo>
                  <a:lnTo>
                    <a:pt x="42" y="193"/>
                  </a:lnTo>
                  <a:lnTo>
                    <a:pt x="44" y="188"/>
                  </a:lnTo>
                  <a:lnTo>
                    <a:pt x="44" y="187"/>
                  </a:lnTo>
                  <a:lnTo>
                    <a:pt x="44" y="185"/>
                  </a:lnTo>
                  <a:lnTo>
                    <a:pt x="44" y="183"/>
                  </a:lnTo>
                  <a:lnTo>
                    <a:pt x="44" y="182"/>
                  </a:lnTo>
                  <a:lnTo>
                    <a:pt x="41" y="178"/>
                  </a:lnTo>
                  <a:lnTo>
                    <a:pt x="38" y="174"/>
                  </a:lnTo>
                  <a:lnTo>
                    <a:pt x="34" y="172"/>
                  </a:lnTo>
                  <a:lnTo>
                    <a:pt x="27" y="170"/>
                  </a:lnTo>
                  <a:lnTo>
                    <a:pt x="24" y="168"/>
                  </a:lnTo>
                  <a:lnTo>
                    <a:pt x="22" y="168"/>
                  </a:lnTo>
                  <a:lnTo>
                    <a:pt x="18" y="170"/>
                  </a:lnTo>
                  <a:lnTo>
                    <a:pt x="16" y="171"/>
                  </a:lnTo>
                  <a:lnTo>
                    <a:pt x="14" y="172"/>
                  </a:lnTo>
                  <a:lnTo>
                    <a:pt x="11" y="174"/>
                  </a:lnTo>
                  <a:lnTo>
                    <a:pt x="9" y="175"/>
                  </a:lnTo>
                  <a:lnTo>
                    <a:pt x="7" y="178"/>
                  </a:lnTo>
                  <a:lnTo>
                    <a:pt x="0" y="152"/>
                  </a:lnTo>
                  <a:lnTo>
                    <a:pt x="2" y="127"/>
                  </a:lnTo>
                  <a:lnTo>
                    <a:pt x="12" y="100"/>
                  </a:lnTo>
                  <a:lnTo>
                    <a:pt x="29" y="76"/>
                  </a:lnTo>
                  <a:lnTo>
                    <a:pt x="48" y="53"/>
                  </a:lnTo>
                  <a:lnTo>
                    <a:pt x="70" y="34"/>
                  </a:lnTo>
                  <a:lnTo>
                    <a:pt x="92" y="19"/>
                  </a:lnTo>
                  <a:lnTo>
                    <a:pt x="113" y="8"/>
                  </a:lnTo>
                  <a:lnTo>
                    <a:pt x="118" y="6"/>
                  </a:lnTo>
                  <a:lnTo>
                    <a:pt x="126" y="1"/>
                  </a:lnTo>
                  <a:lnTo>
                    <a:pt x="131" y="0"/>
                  </a:lnTo>
                  <a:lnTo>
                    <a:pt x="129" y="6"/>
                  </a:lnTo>
                  <a:lnTo>
                    <a:pt x="121" y="17"/>
                  </a:lnTo>
                  <a:lnTo>
                    <a:pt x="113" y="31"/>
                  </a:lnTo>
                  <a:lnTo>
                    <a:pt x="108" y="47"/>
                  </a:lnTo>
                  <a:lnTo>
                    <a:pt x="107" y="64"/>
                  </a:lnTo>
                  <a:lnTo>
                    <a:pt x="108" y="73"/>
                  </a:lnTo>
                  <a:lnTo>
                    <a:pt x="112" y="84"/>
                  </a:lnTo>
                  <a:lnTo>
                    <a:pt x="115" y="98"/>
                  </a:lnTo>
                  <a:lnTo>
                    <a:pt x="120" y="113"/>
                  </a:lnTo>
                  <a:lnTo>
                    <a:pt x="123" y="126"/>
                  </a:lnTo>
                  <a:lnTo>
                    <a:pt x="126" y="138"/>
                  </a:lnTo>
                  <a:lnTo>
                    <a:pt x="128" y="149"/>
                  </a:lnTo>
                  <a:lnTo>
                    <a:pt x="129" y="158"/>
                  </a:lnTo>
                  <a:lnTo>
                    <a:pt x="129" y="168"/>
                  </a:lnTo>
                  <a:lnTo>
                    <a:pt x="128" y="181"/>
                  </a:lnTo>
                  <a:lnTo>
                    <a:pt x="125" y="197"/>
                  </a:lnTo>
                  <a:lnTo>
                    <a:pt x="122" y="213"/>
                  </a:lnTo>
                  <a:lnTo>
                    <a:pt x="115" y="230"/>
                  </a:lnTo>
                  <a:lnTo>
                    <a:pt x="106" y="246"/>
                  </a:lnTo>
                  <a:lnTo>
                    <a:pt x="92" y="257"/>
                  </a:lnTo>
                  <a:lnTo>
                    <a:pt x="74" y="266"/>
                  </a:lnTo>
                  <a:close/>
                </a:path>
              </a:pathLst>
            </a:custGeom>
            <a:solidFill>
              <a:srgbClr val="FF00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434" name="Freeform 310"/>
            <p:cNvSpPr>
              <a:spLocks/>
            </p:cNvSpPr>
            <p:nvPr/>
          </p:nvSpPr>
          <p:spPr bwMode="auto">
            <a:xfrm>
              <a:off x="7" y="284"/>
              <a:ext cx="320" cy="224"/>
            </a:xfrm>
            <a:custGeom>
              <a:avLst/>
              <a:gdLst>
                <a:gd name="T0" fmla="*/ 3 w 640"/>
                <a:gd name="T1" fmla="*/ 2 h 450"/>
                <a:gd name="T2" fmla="*/ 3 w 640"/>
                <a:gd name="T3" fmla="*/ 3 h 450"/>
                <a:gd name="T4" fmla="*/ 2 w 640"/>
                <a:gd name="T5" fmla="*/ 3 h 450"/>
                <a:gd name="T6" fmla="*/ 2 w 640"/>
                <a:gd name="T7" fmla="*/ 2 h 450"/>
                <a:gd name="T8" fmla="*/ 2 w 640"/>
                <a:gd name="T9" fmla="*/ 2 h 450"/>
                <a:gd name="T10" fmla="*/ 2 w 640"/>
                <a:gd name="T11" fmla="*/ 1 h 450"/>
                <a:gd name="T12" fmla="*/ 2 w 640"/>
                <a:gd name="T13" fmla="*/ 1 h 450"/>
                <a:gd name="T14" fmla="*/ 2 w 640"/>
                <a:gd name="T15" fmla="*/ 1 h 450"/>
                <a:gd name="T16" fmla="*/ 2 w 640"/>
                <a:gd name="T17" fmla="*/ 1 h 450"/>
                <a:gd name="T18" fmla="*/ 2 w 640"/>
                <a:gd name="T19" fmla="*/ 2 h 450"/>
                <a:gd name="T20" fmla="*/ 1 w 640"/>
                <a:gd name="T21" fmla="*/ 2 h 450"/>
                <a:gd name="T22" fmla="*/ 1 w 640"/>
                <a:gd name="T23" fmla="*/ 2 h 450"/>
                <a:gd name="T24" fmla="*/ 0 w 640"/>
                <a:gd name="T25" fmla="*/ 1 h 450"/>
                <a:gd name="T26" fmla="*/ 1 w 640"/>
                <a:gd name="T27" fmla="*/ 1 h 450"/>
                <a:gd name="T28" fmla="*/ 1 w 640"/>
                <a:gd name="T29" fmla="*/ 1 h 450"/>
                <a:gd name="T30" fmla="*/ 2 w 640"/>
                <a:gd name="T31" fmla="*/ 1 h 450"/>
                <a:gd name="T32" fmla="*/ 2 w 640"/>
                <a:gd name="T33" fmla="*/ 1 h 450"/>
                <a:gd name="T34" fmla="*/ 2 w 640"/>
                <a:gd name="T35" fmla="*/ 1 h 450"/>
                <a:gd name="T36" fmla="*/ 2 w 640"/>
                <a:gd name="T37" fmla="*/ 1 h 450"/>
                <a:gd name="T38" fmla="*/ 2 w 640"/>
                <a:gd name="T39" fmla="*/ 1 h 450"/>
                <a:gd name="T40" fmla="*/ 2 w 640"/>
                <a:gd name="T41" fmla="*/ 1 h 450"/>
                <a:gd name="T42" fmla="*/ 2 w 640"/>
                <a:gd name="T43" fmla="*/ 1 h 450"/>
                <a:gd name="T44" fmla="*/ 2 w 640"/>
                <a:gd name="T45" fmla="*/ 1 h 450"/>
                <a:gd name="T46" fmla="*/ 2 w 640"/>
                <a:gd name="T47" fmla="*/ 1 h 450"/>
                <a:gd name="T48" fmla="*/ 3 w 640"/>
                <a:gd name="T49" fmla="*/ 1 h 450"/>
                <a:gd name="T50" fmla="*/ 3 w 640"/>
                <a:gd name="T51" fmla="*/ 1 h 450"/>
                <a:gd name="T52" fmla="*/ 3 w 640"/>
                <a:gd name="T53" fmla="*/ 1 h 450"/>
                <a:gd name="T54" fmla="*/ 3 w 640"/>
                <a:gd name="T55" fmla="*/ 0 h 450"/>
                <a:gd name="T56" fmla="*/ 4 w 640"/>
                <a:gd name="T57" fmla="*/ 0 h 450"/>
                <a:gd name="T58" fmla="*/ 4 w 640"/>
                <a:gd name="T59" fmla="*/ 0 h 450"/>
                <a:gd name="T60" fmla="*/ 5 w 640"/>
                <a:gd name="T61" fmla="*/ 0 h 450"/>
                <a:gd name="T62" fmla="*/ 5 w 640"/>
                <a:gd name="T63" fmla="*/ 0 h 450"/>
                <a:gd name="T64" fmla="*/ 5 w 640"/>
                <a:gd name="T65" fmla="*/ 0 h 450"/>
                <a:gd name="T66" fmla="*/ 5 w 640"/>
                <a:gd name="T67" fmla="*/ 0 h 450"/>
                <a:gd name="T68" fmla="*/ 5 w 640"/>
                <a:gd name="T69" fmla="*/ 1 h 450"/>
                <a:gd name="T70" fmla="*/ 4 w 640"/>
                <a:gd name="T71" fmla="*/ 1 h 450"/>
                <a:gd name="T72" fmla="*/ 4 w 640"/>
                <a:gd name="T73" fmla="*/ 1 h 450"/>
                <a:gd name="T74" fmla="*/ 3 w 640"/>
                <a:gd name="T75" fmla="*/ 1 h 450"/>
                <a:gd name="T76" fmla="*/ 3 w 640"/>
                <a:gd name="T77" fmla="*/ 1 h 450"/>
                <a:gd name="T78" fmla="*/ 3 w 640"/>
                <a:gd name="T79" fmla="*/ 1 h 450"/>
                <a:gd name="T80" fmla="*/ 3 w 640"/>
                <a:gd name="T81" fmla="*/ 1 h 450"/>
                <a:gd name="T82" fmla="*/ 3 w 640"/>
                <a:gd name="T83" fmla="*/ 1 h 450"/>
                <a:gd name="T84" fmla="*/ 3 w 640"/>
                <a:gd name="T85" fmla="*/ 1 h 450"/>
                <a:gd name="T86" fmla="*/ 3 w 640"/>
                <a:gd name="T87" fmla="*/ 1 h 450"/>
                <a:gd name="T88" fmla="*/ 4 w 640"/>
                <a:gd name="T89" fmla="*/ 1 h 450"/>
                <a:gd name="T90" fmla="*/ 4 w 640"/>
                <a:gd name="T91" fmla="*/ 1 h 450"/>
                <a:gd name="T92" fmla="*/ 4 w 640"/>
                <a:gd name="T93" fmla="*/ 2 h 450"/>
                <a:gd name="T94" fmla="*/ 4 w 640"/>
                <a:gd name="T95" fmla="*/ 2 h 450"/>
                <a:gd name="T96" fmla="*/ 3 w 640"/>
                <a:gd name="T97" fmla="*/ 2 h 450"/>
                <a:gd name="T98" fmla="*/ 3 w 640"/>
                <a:gd name="T99" fmla="*/ 2 h 450"/>
                <a:gd name="T100" fmla="*/ 3 w 640"/>
                <a:gd name="T101" fmla="*/ 1 h 450"/>
                <a:gd name="T102" fmla="*/ 3 w 640"/>
                <a:gd name="T103" fmla="*/ 1 h 450"/>
                <a:gd name="T104" fmla="*/ 2 w 640"/>
                <a:gd name="T105" fmla="*/ 1 h 450"/>
                <a:gd name="T106" fmla="*/ 2 w 640"/>
                <a:gd name="T107" fmla="*/ 1 h 450"/>
                <a:gd name="T108" fmla="*/ 2 w 640"/>
                <a:gd name="T109" fmla="*/ 1 h 450"/>
                <a:gd name="T110" fmla="*/ 3 w 640"/>
                <a:gd name="T111" fmla="*/ 1 h 450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640" h="450">
                  <a:moveTo>
                    <a:pt x="305" y="265"/>
                  </a:moveTo>
                  <a:lnTo>
                    <a:pt x="311" y="298"/>
                  </a:lnTo>
                  <a:lnTo>
                    <a:pt x="311" y="330"/>
                  </a:lnTo>
                  <a:lnTo>
                    <a:pt x="306" y="361"/>
                  </a:lnTo>
                  <a:lnTo>
                    <a:pt x="296" y="384"/>
                  </a:lnTo>
                  <a:lnTo>
                    <a:pt x="284" y="401"/>
                  </a:lnTo>
                  <a:lnTo>
                    <a:pt x="275" y="416"/>
                  </a:lnTo>
                  <a:lnTo>
                    <a:pt x="268" y="433"/>
                  </a:lnTo>
                  <a:lnTo>
                    <a:pt x="262" y="450"/>
                  </a:lnTo>
                  <a:lnTo>
                    <a:pt x="261" y="444"/>
                  </a:lnTo>
                  <a:lnTo>
                    <a:pt x="258" y="435"/>
                  </a:lnTo>
                  <a:lnTo>
                    <a:pt x="253" y="425"/>
                  </a:lnTo>
                  <a:lnTo>
                    <a:pt x="246" y="414"/>
                  </a:lnTo>
                  <a:lnTo>
                    <a:pt x="239" y="403"/>
                  </a:lnTo>
                  <a:lnTo>
                    <a:pt x="231" y="392"/>
                  </a:lnTo>
                  <a:lnTo>
                    <a:pt x="223" y="382"/>
                  </a:lnTo>
                  <a:lnTo>
                    <a:pt x="215" y="375"/>
                  </a:lnTo>
                  <a:lnTo>
                    <a:pt x="207" y="368"/>
                  </a:lnTo>
                  <a:lnTo>
                    <a:pt x="200" y="360"/>
                  </a:lnTo>
                  <a:lnTo>
                    <a:pt x="194" y="353"/>
                  </a:lnTo>
                  <a:lnTo>
                    <a:pt x="190" y="345"/>
                  </a:lnTo>
                  <a:lnTo>
                    <a:pt x="181" y="320"/>
                  </a:lnTo>
                  <a:lnTo>
                    <a:pt x="178" y="295"/>
                  </a:lnTo>
                  <a:lnTo>
                    <a:pt x="179" y="273"/>
                  </a:lnTo>
                  <a:lnTo>
                    <a:pt x="182" y="257"/>
                  </a:lnTo>
                  <a:lnTo>
                    <a:pt x="184" y="248"/>
                  </a:lnTo>
                  <a:lnTo>
                    <a:pt x="189" y="239"/>
                  </a:lnTo>
                  <a:lnTo>
                    <a:pt x="194" y="231"/>
                  </a:lnTo>
                  <a:lnTo>
                    <a:pt x="201" y="222"/>
                  </a:lnTo>
                  <a:lnTo>
                    <a:pt x="207" y="212"/>
                  </a:lnTo>
                  <a:lnTo>
                    <a:pt x="214" y="202"/>
                  </a:lnTo>
                  <a:lnTo>
                    <a:pt x="221" y="192"/>
                  </a:lnTo>
                  <a:lnTo>
                    <a:pt x="227" y="181"/>
                  </a:lnTo>
                  <a:lnTo>
                    <a:pt x="229" y="174"/>
                  </a:lnTo>
                  <a:lnTo>
                    <a:pt x="229" y="167"/>
                  </a:lnTo>
                  <a:lnTo>
                    <a:pt x="228" y="162"/>
                  </a:lnTo>
                  <a:lnTo>
                    <a:pt x="226" y="160"/>
                  </a:lnTo>
                  <a:lnTo>
                    <a:pt x="221" y="164"/>
                  </a:lnTo>
                  <a:lnTo>
                    <a:pt x="217" y="169"/>
                  </a:lnTo>
                  <a:lnTo>
                    <a:pt x="215" y="175"/>
                  </a:lnTo>
                  <a:lnTo>
                    <a:pt x="213" y="181"/>
                  </a:lnTo>
                  <a:lnTo>
                    <a:pt x="211" y="192"/>
                  </a:lnTo>
                  <a:lnTo>
                    <a:pt x="207" y="201"/>
                  </a:lnTo>
                  <a:lnTo>
                    <a:pt x="203" y="209"/>
                  </a:lnTo>
                  <a:lnTo>
                    <a:pt x="198" y="217"/>
                  </a:lnTo>
                  <a:lnTo>
                    <a:pt x="188" y="232"/>
                  </a:lnTo>
                  <a:lnTo>
                    <a:pt x="175" y="245"/>
                  </a:lnTo>
                  <a:lnTo>
                    <a:pt x="161" y="256"/>
                  </a:lnTo>
                  <a:lnTo>
                    <a:pt x="146" y="264"/>
                  </a:lnTo>
                  <a:lnTo>
                    <a:pt x="131" y="270"/>
                  </a:lnTo>
                  <a:lnTo>
                    <a:pt x="116" y="275"/>
                  </a:lnTo>
                  <a:lnTo>
                    <a:pt x="102" y="276"/>
                  </a:lnTo>
                  <a:lnTo>
                    <a:pt x="88" y="276"/>
                  </a:lnTo>
                  <a:lnTo>
                    <a:pt x="84" y="276"/>
                  </a:lnTo>
                  <a:lnTo>
                    <a:pt x="80" y="275"/>
                  </a:lnTo>
                  <a:lnTo>
                    <a:pt x="76" y="273"/>
                  </a:lnTo>
                  <a:lnTo>
                    <a:pt x="72" y="272"/>
                  </a:lnTo>
                  <a:lnTo>
                    <a:pt x="64" y="270"/>
                  </a:lnTo>
                  <a:lnTo>
                    <a:pt x="56" y="267"/>
                  </a:lnTo>
                  <a:lnTo>
                    <a:pt x="48" y="262"/>
                  </a:lnTo>
                  <a:lnTo>
                    <a:pt x="40" y="258"/>
                  </a:lnTo>
                  <a:lnTo>
                    <a:pt x="31" y="254"/>
                  </a:lnTo>
                  <a:lnTo>
                    <a:pt x="22" y="249"/>
                  </a:lnTo>
                  <a:lnTo>
                    <a:pt x="11" y="245"/>
                  </a:lnTo>
                  <a:lnTo>
                    <a:pt x="0" y="240"/>
                  </a:lnTo>
                  <a:lnTo>
                    <a:pt x="7" y="238"/>
                  </a:lnTo>
                  <a:lnTo>
                    <a:pt x="14" y="235"/>
                  </a:lnTo>
                  <a:lnTo>
                    <a:pt x="23" y="233"/>
                  </a:lnTo>
                  <a:lnTo>
                    <a:pt x="32" y="230"/>
                  </a:lnTo>
                  <a:lnTo>
                    <a:pt x="40" y="226"/>
                  </a:lnTo>
                  <a:lnTo>
                    <a:pt x="48" y="220"/>
                  </a:lnTo>
                  <a:lnTo>
                    <a:pt x="55" y="215"/>
                  </a:lnTo>
                  <a:lnTo>
                    <a:pt x="60" y="207"/>
                  </a:lnTo>
                  <a:lnTo>
                    <a:pt x="65" y="195"/>
                  </a:lnTo>
                  <a:lnTo>
                    <a:pt x="75" y="182"/>
                  </a:lnTo>
                  <a:lnTo>
                    <a:pt x="85" y="170"/>
                  </a:lnTo>
                  <a:lnTo>
                    <a:pt x="99" y="157"/>
                  </a:lnTo>
                  <a:lnTo>
                    <a:pt x="113" y="148"/>
                  </a:lnTo>
                  <a:lnTo>
                    <a:pt x="128" y="141"/>
                  </a:lnTo>
                  <a:lnTo>
                    <a:pt x="144" y="137"/>
                  </a:lnTo>
                  <a:lnTo>
                    <a:pt x="161" y="140"/>
                  </a:lnTo>
                  <a:lnTo>
                    <a:pt x="168" y="143"/>
                  </a:lnTo>
                  <a:lnTo>
                    <a:pt x="176" y="144"/>
                  </a:lnTo>
                  <a:lnTo>
                    <a:pt x="183" y="143"/>
                  </a:lnTo>
                  <a:lnTo>
                    <a:pt x="188" y="140"/>
                  </a:lnTo>
                  <a:lnTo>
                    <a:pt x="191" y="136"/>
                  </a:lnTo>
                  <a:lnTo>
                    <a:pt x="194" y="136"/>
                  </a:lnTo>
                  <a:lnTo>
                    <a:pt x="198" y="137"/>
                  </a:lnTo>
                  <a:lnTo>
                    <a:pt x="201" y="139"/>
                  </a:lnTo>
                  <a:lnTo>
                    <a:pt x="196" y="143"/>
                  </a:lnTo>
                  <a:lnTo>
                    <a:pt x="190" y="150"/>
                  </a:lnTo>
                  <a:lnTo>
                    <a:pt x="186" y="157"/>
                  </a:lnTo>
                  <a:lnTo>
                    <a:pt x="185" y="164"/>
                  </a:lnTo>
                  <a:lnTo>
                    <a:pt x="185" y="165"/>
                  </a:lnTo>
                  <a:lnTo>
                    <a:pt x="186" y="166"/>
                  </a:lnTo>
                  <a:lnTo>
                    <a:pt x="186" y="169"/>
                  </a:lnTo>
                  <a:lnTo>
                    <a:pt x="188" y="170"/>
                  </a:lnTo>
                  <a:lnTo>
                    <a:pt x="189" y="171"/>
                  </a:lnTo>
                  <a:lnTo>
                    <a:pt x="190" y="171"/>
                  </a:lnTo>
                  <a:lnTo>
                    <a:pt x="192" y="172"/>
                  </a:lnTo>
                  <a:lnTo>
                    <a:pt x="193" y="173"/>
                  </a:lnTo>
                  <a:lnTo>
                    <a:pt x="199" y="174"/>
                  </a:lnTo>
                  <a:lnTo>
                    <a:pt x="205" y="173"/>
                  </a:lnTo>
                  <a:lnTo>
                    <a:pt x="211" y="170"/>
                  </a:lnTo>
                  <a:lnTo>
                    <a:pt x="214" y="166"/>
                  </a:lnTo>
                  <a:lnTo>
                    <a:pt x="217" y="160"/>
                  </a:lnTo>
                  <a:lnTo>
                    <a:pt x="217" y="154"/>
                  </a:lnTo>
                  <a:lnTo>
                    <a:pt x="216" y="147"/>
                  </a:lnTo>
                  <a:lnTo>
                    <a:pt x="214" y="142"/>
                  </a:lnTo>
                  <a:lnTo>
                    <a:pt x="212" y="139"/>
                  </a:lnTo>
                  <a:lnTo>
                    <a:pt x="212" y="136"/>
                  </a:lnTo>
                  <a:lnTo>
                    <a:pt x="213" y="135"/>
                  </a:lnTo>
                  <a:lnTo>
                    <a:pt x="215" y="134"/>
                  </a:lnTo>
                  <a:lnTo>
                    <a:pt x="217" y="134"/>
                  </a:lnTo>
                  <a:lnTo>
                    <a:pt x="219" y="137"/>
                  </a:lnTo>
                  <a:lnTo>
                    <a:pt x="220" y="141"/>
                  </a:lnTo>
                  <a:lnTo>
                    <a:pt x="221" y="144"/>
                  </a:lnTo>
                  <a:lnTo>
                    <a:pt x="222" y="149"/>
                  </a:lnTo>
                  <a:lnTo>
                    <a:pt x="227" y="154"/>
                  </a:lnTo>
                  <a:lnTo>
                    <a:pt x="232" y="155"/>
                  </a:lnTo>
                  <a:lnTo>
                    <a:pt x="242" y="150"/>
                  </a:lnTo>
                  <a:lnTo>
                    <a:pt x="245" y="154"/>
                  </a:lnTo>
                  <a:lnTo>
                    <a:pt x="250" y="156"/>
                  </a:lnTo>
                  <a:lnTo>
                    <a:pt x="255" y="158"/>
                  </a:lnTo>
                  <a:lnTo>
                    <a:pt x="261" y="158"/>
                  </a:lnTo>
                  <a:lnTo>
                    <a:pt x="266" y="157"/>
                  </a:lnTo>
                  <a:lnTo>
                    <a:pt x="272" y="154"/>
                  </a:lnTo>
                  <a:lnTo>
                    <a:pt x="276" y="149"/>
                  </a:lnTo>
                  <a:lnTo>
                    <a:pt x="280" y="141"/>
                  </a:lnTo>
                  <a:lnTo>
                    <a:pt x="283" y="140"/>
                  </a:lnTo>
                  <a:lnTo>
                    <a:pt x="287" y="139"/>
                  </a:lnTo>
                  <a:lnTo>
                    <a:pt x="291" y="136"/>
                  </a:lnTo>
                  <a:lnTo>
                    <a:pt x="297" y="135"/>
                  </a:lnTo>
                  <a:lnTo>
                    <a:pt x="302" y="134"/>
                  </a:lnTo>
                  <a:lnTo>
                    <a:pt x="307" y="133"/>
                  </a:lnTo>
                  <a:lnTo>
                    <a:pt x="313" y="132"/>
                  </a:lnTo>
                  <a:lnTo>
                    <a:pt x="319" y="131"/>
                  </a:lnTo>
                  <a:lnTo>
                    <a:pt x="328" y="125"/>
                  </a:lnTo>
                  <a:lnTo>
                    <a:pt x="336" y="113"/>
                  </a:lnTo>
                  <a:lnTo>
                    <a:pt x="343" y="95"/>
                  </a:lnTo>
                  <a:lnTo>
                    <a:pt x="351" y="72"/>
                  </a:lnTo>
                  <a:lnTo>
                    <a:pt x="364" y="46"/>
                  </a:lnTo>
                  <a:lnTo>
                    <a:pt x="381" y="27"/>
                  </a:lnTo>
                  <a:lnTo>
                    <a:pt x="399" y="14"/>
                  </a:lnTo>
                  <a:lnTo>
                    <a:pt x="419" y="6"/>
                  </a:lnTo>
                  <a:lnTo>
                    <a:pt x="437" y="1"/>
                  </a:lnTo>
                  <a:lnTo>
                    <a:pt x="454" y="0"/>
                  </a:lnTo>
                  <a:lnTo>
                    <a:pt x="466" y="0"/>
                  </a:lnTo>
                  <a:lnTo>
                    <a:pt x="473" y="0"/>
                  </a:lnTo>
                  <a:lnTo>
                    <a:pt x="479" y="0"/>
                  </a:lnTo>
                  <a:lnTo>
                    <a:pt x="486" y="1"/>
                  </a:lnTo>
                  <a:lnTo>
                    <a:pt x="495" y="3"/>
                  </a:lnTo>
                  <a:lnTo>
                    <a:pt x="505" y="4"/>
                  </a:lnTo>
                  <a:lnTo>
                    <a:pt x="517" y="6"/>
                  </a:lnTo>
                  <a:lnTo>
                    <a:pt x="527" y="9"/>
                  </a:lnTo>
                  <a:lnTo>
                    <a:pt x="539" y="13"/>
                  </a:lnTo>
                  <a:lnTo>
                    <a:pt x="548" y="18"/>
                  </a:lnTo>
                  <a:lnTo>
                    <a:pt x="557" y="22"/>
                  </a:lnTo>
                  <a:lnTo>
                    <a:pt x="568" y="26"/>
                  </a:lnTo>
                  <a:lnTo>
                    <a:pt x="579" y="28"/>
                  </a:lnTo>
                  <a:lnTo>
                    <a:pt x="589" y="30"/>
                  </a:lnTo>
                  <a:lnTo>
                    <a:pt x="601" y="31"/>
                  </a:lnTo>
                  <a:lnTo>
                    <a:pt x="611" y="31"/>
                  </a:lnTo>
                  <a:lnTo>
                    <a:pt x="621" y="31"/>
                  </a:lnTo>
                  <a:lnTo>
                    <a:pt x="630" y="30"/>
                  </a:lnTo>
                  <a:lnTo>
                    <a:pt x="640" y="30"/>
                  </a:lnTo>
                  <a:lnTo>
                    <a:pt x="640" y="35"/>
                  </a:lnTo>
                  <a:lnTo>
                    <a:pt x="636" y="39"/>
                  </a:lnTo>
                  <a:lnTo>
                    <a:pt x="631" y="44"/>
                  </a:lnTo>
                  <a:lnTo>
                    <a:pt x="622" y="57"/>
                  </a:lnTo>
                  <a:lnTo>
                    <a:pt x="610" y="73"/>
                  </a:lnTo>
                  <a:lnTo>
                    <a:pt x="596" y="90"/>
                  </a:lnTo>
                  <a:lnTo>
                    <a:pt x="583" y="107"/>
                  </a:lnTo>
                  <a:lnTo>
                    <a:pt x="568" y="125"/>
                  </a:lnTo>
                  <a:lnTo>
                    <a:pt x="553" y="140"/>
                  </a:lnTo>
                  <a:lnTo>
                    <a:pt x="538" y="151"/>
                  </a:lnTo>
                  <a:lnTo>
                    <a:pt x="524" y="158"/>
                  </a:lnTo>
                  <a:lnTo>
                    <a:pt x="515" y="160"/>
                  </a:lnTo>
                  <a:lnTo>
                    <a:pt x="504" y="164"/>
                  </a:lnTo>
                  <a:lnTo>
                    <a:pt x="490" y="169"/>
                  </a:lnTo>
                  <a:lnTo>
                    <a:pt x="477" y="172"/>
                  </a:lnTo>
                  <a:lnTo>
                    <a:pt x="463" y="177"/>
                  </a:lnTo>
                  <a:lnTo>
                    <a:pt x="449" y="180"/>
                  </a:lnTo>
                  <a:lnTo>
                    <a:pt x="436" y="182"/>
                  </a:lnTo>
                  <a:lnTo>
                    <a:pt x="425" y="184"/>
                  </a:lnTo>
                  <a:lnTo>
                    <a:pt x="414" y="182"/>
                  </a:lnTo>
                  <a:lnTo>
                    <a:pt x="402" y="180"/>
                  </a:lnTo>
                  <a:lnTo>
                    <a:pt x="388" y="177"/>
                  </a:lnTo>
                  <a:lnTo>
                    <a:pt x="375" y="172"/>
                  </a:lnTo>
                  <a:lnTo>
                    <a:pt x="364" y="169"/>
                  </a:lnTo>
                  <a:lnTo>
                    <a:pt x="353" y="164"/>
                  </a:lnTo>
                  <a:lnTo>
                    <a:pt x="345" y="160"/>
                  </a:lnTo>
                  <a:lnTo>
                    <a:pt x="341" y="158"/>
                  </a:lnTo>
                  <a:lnTo>
                    <a:pt x="336" y="155"/>
                  </a:lnTo>
                  <a:lnTo>
                    <a:pt x="331" y="151"/>
                  </a:lnTo>
                  <a:lnTo>
                    <a:pt x="326" y="148"/>
                  </a:lnTo>
                  <a:lnTo>
                    <a:pt x="321" y="145"/>
                  </a:lnTo>
                  <a:lnTo>
                    <a:pt x="318" y="144"/>
                  </a:lnTo>
                  <a:lnTo>
                    <a:pt x="313" y="144"/>
                  </a:lnTo>
                  <a:lnTo>
                    <a:pt x="307" y="144"/>
                  </a:lnTo>
                  <a:lnTo>
                    <a:pt x="302" y="145"/>
                  </a:lnTo>
                  <a:lnTo>
                    <a:pt x="296" y="147"/>
                  </a:lnTo>
                  <a:lnTo>
                    <a:pt x="291" y="148"/>
                  </a:lnTo>
                  <a:lnTo>
                    <a:pt x="287" y="150"/>
                  </a:lnTo>
                  <a:lnTo>
                    <a:pt x="283" y="151"/>
                  </a:lnTo>
                  <a:lnTo>
                    <a:pt x="279" y="155"/>
                  </a:lnTo>
                  <a:lnTo>
                    <a:pt x="277" y="158"/>
                  </a:lnTo>
                  <a:lnTo>
                    <a:pt x="279" y="160"/>
                  </a:lnTo>
                  <a:lnTo>
                    <a:pt x="282" y="163"/>
                  </a:lnTo>
                  <a:lnTo>
                    <a:pt x="285" y="164"/>
                  </a:lnTo>
                  <a:lnTo>
                    <a:pt x="290" y="164"/>
                  </a:lnTo>
                  <a:lnTo>
                    <a:pt x="295" y="163"/>
                  </a:lnTo>
                  <a:lnTo>
                    <a:pt x="300" y="163"/>
                  </a:lnTo>
                  <a:lnTo>
                    <a:pt x="306" y="162"/>
                  </a:lnTo>
                  <a:lnTo>
                    <a:pt x="313" y="162"/>
                  </a:lnTo>
                  <a:lnTo>
                    <a:pt x="320" y="160"/>
                  </a:lnTo>
                  <a:lnTo>
                    <a:pt x="326" y="159"/>
                  </a:lnTo>
                  <a:lnTo>
                    <a:pt x="333" y="158"/>
                  </a:lnTo>
                  <a:lnTo>
                    <a:pt x="338" y="158"/>
                  </a:lnTo>
                  <a:lnTo>
                    <a:pt x="346" y="159"/>
                  </a:lnTo>
                  <a:lnTo>
                    <a:pt x="355" y="160"/>
                  </a:lnTo>
                  <a:lnTo>
                    <a:pt x="365" y="164"/>
                  </a:lnTo>
                  <a:lnTo>
                    <a:pt x="376" y="169"/>
                  </a:lnTo>
                  <a:lnTo>
                    <a:pt x="391" y="174"/>
                  </a:lnTo>
                  <a:lnTo>
                    <a:pt x="409" y="182"/>
                  </a:lnTo>
                  <a:lnTo>
                    <a:pt x="422" y="190"/>
                  </a:lnTo>
                  <a:lnTo>
                    <a:pt x="434" y="202"/>
                  </a:lnTo>
                  <a:lnTo>
                    <a:pt x="446" y="216"/>
                  </a:lnTo>
                  <a:lnTo>
                    <a:pt x="455" y="231"/>
                  </a:lnTo>
                  <a:lnTo>
                    <a:pt x="464" y="248"/>
                  </a:lnTo>
                  <a:lnTo>
                    <a:pt x="470" y="265"/>
                  </a:lnTo>
                  <a:lnTo>
                    <a:pt x="475" y="285"/>
                  </a:lnTo>
                  <a:lnTo>
                    <a:pt x="479" y="303"/>
                  </a:lnTo>
                  <a:lnTo>
                    <a:pt x="480" y="316"/>
                  </a:lnTo>
                  <a:lnTo>
                    <a:pt x="481" y="328"/>
                  </a:lnTo>
                  <a:lnTo>
                    <a:pt x="480" y="339"/>
                  </a:lnTo>
                  <a:lnTo>
                    <a:pt x="479" y="351"/>
                  </a:lnTo>
                  <a:lnTo>
                    <a:pt x="472" y="343"/>
                  </a:lnTo>
                  <a:lnTo>
                    <a:pt x="460" y="335"/>
                  </a:lnTo>
                  <a:lnTo>
                    <a:pt x="448" y="328"/>
                  </a:lnTo>
                  <a:lnTo>
                    <a:pt x="433" y="321"/>
                  </a:lnTo>
                  <a:lnTo>
                    <a:pt x="417" y="316"/>
                  </a:lnTo>
                  <a:lnTo>
                    <a:pt x="401" y="312"/>
                  </a:lnTo>
                  <a:lnTo>
                    <a:pt x="386" y="308"/>
                  </a:lnTo>
                  <a:lnTo>
                    <a:pt x="372" y="306"/>
                  </a:lnTo>
                  <a:lnTo>
                    <a:pt x="364" y="305"/>
                  </a:lnTo>
                  <a:lnTo>
                    <a:pt x="355" y="302"/>
                  </a:lnTo>
                  <a:lnTo>
                    <a:pt x="344" y="300"/>
                  </a:lnTo>
                  <a:lnTo>
                    <a:pt x="335" y="297"/>
                  </a:lnTo>
                  <a:lnTo>
                    <a:pt x="326" y="292"/>
                  </a:lnTo>
                  <a:lnTo>
                    <a:pt x="317" y="284"/>
                  </a:lnTo>
                  <a:lnTo>
                    <a:pt x="310" y="275"/>
                  </a:lnTo>
                  <a:lnTo>
                    <a:pt x="304" y="263"/>
                  </a:lnTo>
                  <a:lnTo>
                    <a:pt x="296" y="247"/>
                  </a:lnTo>
                  <a:lnTo>
                    <a:pt x="289" y="234"/>
                  </a:lnTo>
                  <a:lnTo>
                    <a:pt x="284" y="219"/>
                  </a:lnTo>
                  <a:lnTo>
                    <a:pt x="284" y="199"/>
                  </a:lnTo>
                  <a:lnTo>
                    <a:pt x="284" y="193"/>
                  </a:lnTo>
                  <a:lnTo>
                    <a:pt x="281" y="186"/>
                  </a:lnTo>
                  <a:lnTo>
                    <a:pt x="277" y="181"/>
                  </a:lnTo>
                  <a:lnTo>
                    <a:pt x="272" y="175"/>
                  </a:lnTo>
                  <a:lnTo>
                    <a:pt x="266" y="172"/>
                  </a:lnTo>
                  <a:lnTo>
                    <a:pt x="260" y="167"/>
                  </a:lnTo>
                  <a:lnTo>
                    <a:pt x="255" y="165"/>
                  </a:lnTo>
                  <a:lnTo>
                    <a:pt x="251" y="163"/>
                  </a:lnTo>
                  <a:lnTo>
                    <a:pt x="245" y="160"/>
                  </a:lnTo>
                  <a:lnTo>
                    <a:pt x="239" y="158"/>
                  </a:lnTo>
                  <a:lnTo>
                    <a:pt x="236" y="159"/>
                  </a:lnTo>
                  <a:lnTo>
                    <a:pt x="235" y="162"/>
                  </a:lnTo>
                  <a:lnTo>
                    <a:pt x="236" y="166"/>
                  </a:lnTo>
                  <a:lnTo>
                    <a:pt x="236" y="172"/>
                  </a:lnTo>
                  <a:lnTo>
                    <a:pt x="238" y="177"/>
                  </a:lnTo>
                  <a:lnTo>
                    <a:pt x="241" y="182"/>
                  </a:lnTo>
                  <a:lnTo>
                    <a:pt x="244" y="186"/>
                  </a:lnTo>
                  <a:lnTo>
                    <a:pt x="251" y="192"/>
                  </a:lnTo>
                  <a:lnTo>
                    <a:pt x="259" y="200"/>
                  </a:lnTo>
                  <a:lnTo>
                    <a:pt x="269" y="209"/>
                  </a:lnTo>
                  <a:lnTo>
                    <a:pt x="280" y="220"/>
                  </a:lnTo>
                  <a:lnTo>
                    <a:pt x="290" y="233"/>
                  </a:lnTo>
                  <a:lnTo>
                    <a:pt x="298" y="248"/>
                  </a:lnTo>
                  <a:lnTo>
                    <a:pt x="305" y="265"/>
                  </a:lnTo>
                  <a:close/>
                </a:path>
              </a:pathLst>
            </a:custGeom>
            <a:solidFill>
              <a:srgbClr val="FF00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435" name="Freeform 311"/>
            <p:cNvSpPr>
              <a:spLocks/>
            </p:cNvSpPr>
            <p:nvPr/>
          </p:nvSpPr>
          <p:spPr bwMode="auto">
            <a:xfrm>
              <a:off x="12" y="250"/>
              <a:ext cx="96" cy="98"/>
            </a:xfrm>
            <a:custGeom>
              <a:avLst/>
              <a:gdLst>
                <a:gd name="T0" fmla="*/ 1 w 193"/>
                <a:gd name="T1" fmla="*/ 2 h 196"/>
                <a:gd name="T2" fmla="*/ 1 w 193"/>
                <a:gd name="T3" fmla="*/ 2 h 196"/>
                <a:gd name="T4" fmla="*/ 1 w 193"/>
                <a:gd name="T5" fmla="*/ 2 h 196"/>
                <a:gd name="T6" fmla="*/ 1 w 193"/>
                <a:gd name="T7" fmla="*/ 2 h 196"/>
                <a:gd name="T8" fmla="*/ 1 w 193"/>
                <a:gd name="T9" fmla="*/ 2 h 196"/>
                <a:gd name="T10" fmla="*/ 1 w 193"/>
                <a:gd name="T11" fmla="*/ 2 h 196"/>
                <a:gd name="T12" fmla="*/ 1 w 193"/>
                <a:gd name="T13" fmla="*/ 2 h 196"/>
                <a:gd name="T14" fmla="*/ 1 w 193"/>
                <a:gd name="T15" fmla="*/ 2 h 196"/>
                <a:gd name="T16" fmla="*/ 1 w 193"/>
                <a:gd name="T17" fmla="*/ 2 h 196"/>
                <a:gd name="T18" fmla="*/ 1 w 193"/>
                <a:gd name="T19" fmla="*/ 2 h 196"/>
                <a:gd name="T20" fmla="*/ 1 w 193"/>
                <a:gd name="T21" fmla="*/ 2 h 196"/>
                <a:gd name="T22" fmla="*/ 1 w 193"/>
                <a:gd name="T23" fmla="*/ 2 h 196"/>
                <a:gd name="T24" fmla="*/ 1 w 193"/>
                <a:gd name="T25" fmla="*/ 2 h 196"/>
                <a:gd name="T26" fmla="*/ 1 w 193"/>
                <a:gd name="T27" fmla="*/ 2 h 196"/>
                <a:gd name="T28" fmla="*/ 1 w 193"/>
                <a:gd name="T29" fmla="*/ 2 h 196"/>
                <a:gd name="T30" fmla="*/ 1 w 193"/>
                <a:gd name="T31" fmla="*/ 2 h 196"/>
                <a:gd name="T32" fmla="*/ 1 w 193"/>
                <a:gd name="T33" fmla="*/ 2 h 196"/>
                <a:gd name="T34" fmla="*/ 1 w 193"/>
                <a:gd name="T35" fmla="*/ 2 h 196"/>
                <a:gd name="T36" fmla="*/ 1 w 193"/>
                <a:gd name="T37" fmla="*/ 1 h 196"/>
                <a:gd name="T38" fmla="*/ 1 w 193"/>
                <a:gd name="T39" fmla="*/ 1 h 196"/>
                <a:gd name="T40" fmla="*/ 1 w 193"/>
                <a:gd name="T41" fmla="*/ 1 h 196"/>
                <a:gd name="T42" fmla="*/ 0 w 193"/>
                <a:gd name="T43" fmla="*/ 1 h 196"/>
                <a:gd name="T44" fmla="*/ 0 w 193"/>
                <a:gd name="T45" fmla="*/ 1 h 196"/>
                <a:gd name="T46" fmla="*/ 0 w 193"/>
                <a:gd name="T47" fmla="*/ 1 h 196"/>
                <a:gd name="T48" fmla="*/ 0 w 193"/>
                <a:gd name="T49" fmla="*/ 1 h 196"/>
                <a:gd name="T50" fmla="*/ 0 w 193"/>
                <a:gd name="T51" fmla="*/ 1 h 196"/>
                <a:gd name="T52" fmla="*/ 0 w 193"/>
                <a:gd name="T53" fmla="*/ 1 h 196"/>
                <a:gd name="T54" fmla="*/ 0 w 193"/>
                <a:gd name="T55" fmla="*/ 1 h 196"/>
                <a:gd name="T56" fmla="*/ 0 w 193"/>
                <a:gd name="T57" fmla="*/ 1 h 196"/>
                <a:gd name="T58" fmla="*/ 0 w 193"/>
                <a:gd name="T59" fmla="*/ 1 h 196"/>
                <a:gd name="T60" fmla="*/ 0 w 193"/>
                <a:gd name="T61" fmla="*/ 1 h 196"/>
                <a:gd name="T62" fmla="*/ 0 w 193"/>
                <a:gd name="T63" fmla="*/ 2 h 196"/>
                <a:gd name="T64" fmla="*/ 0 w 193"/>
                <a:gd name="T65" fmla="*/ 2 h 196"/>
                <a:gd name="T66" fmla="*/ 0 w 193"/>
                <a:gd name="T67" fmla="*/ 2 h 19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193" h="196">
                  <a:moveTo>
                    <a:pt x="146" y="196"/>
                  </a:moveTo>
                  <a:lnTo>
                    <a:pt x="146" y="189"/>
                  </a:lnTo>
                  <a:lnTo>
                    <a:pt x="149" y="184"/>
                  </a:lnTo>
                  <a:lnTo>
                    <a:pt x="152" y="179"/>
                  </a:lnTo>
                  <a:lnTo>
                    <a:pt x="158" y="177"/>
                  </a:lnTo>
                  <a:lnTo>
                    <a:pt x="164" y="175"/>
                  </a:lnTo>
                  <a:lnTo>
                    <a:pt x="169" y="177"/>
                  </a:lnTo>
                  <a:lnTo>
                    <a:pt x="173" y="179"/>
                  </a:lnTo>
                  <a:lnTo>
                    <a:pt x="174" y="181"/>
                  </a:lnTo>
                  <a:lnTo>
                    <a:pt x="175" y="184"/>
                  </a:lnTo>
                  <a:lnTo>
                    <a:pt x="178" y="184"/>
                  </a:lnTo>
                  <a:lnTo>
                    <a:pt x="181" y="185"/>
                  </a:lnTo>
                  <a:lnTo>
                    <a:pt x="186" y="186"/>
                  </a:lnTo>
                  <a:lnTo>
                    <a:pt x="190" y="187"/>
                  </a:lnTo>
                  <a:lnTo>
                    <a:pt x="193" y="187"/>
                  </a:lnTo>
                  <a:lnTo>
                    <a:pt x="193" y="186"/>
                  </a:lnTo>
                  <a:lnTo>
                    <a:pt x="191" y="182"/>
                  </a:lnTo>
                  <a:lnTo>
                    <a:pt x="189" y="179"/>
                  </a:lnTo>
                  <a:lnTo>
                    <a:pt x="186" y="177"/>
                  </a:lnTo>
                  <a:lnTo>
                    <a:pt x="182" y="173"/>
                  </a:lnTo>
                  <a:lnTo>
                    <a:pt x="178" y="171"/>
                  </a:lnTo>
                  <a:lnTo>
                    <a:pt x="175" y="172"/>
                  </a:lnTo>
                  <a:lnTo>
                    <a:pt x="171" y="173"/>
                  </a:lnTo>
                  <a:lnTo>
                    <a:pt x="166" y="173"/>
                  </a:lnTo>
                  <a:lnTo>
                    <a:pt x="163" y="171"/>
                  </a:lnTo>
                  <a:lnTo>
                    <a:pt x="159" y="166"/>
                  </a:lnTo>
                  <a:lnTo>
                    <a:pt x="157" y="160"/>
                  </a:lnTo>
                  <a:lnTo>
                    <a:pt x="157" y="156"/>
                  </a:lnTo>
                  <a:lnTo>
                    <a:pt x="157" y="152"/>
                  </a:lnTo>
                  <a:lnTo>
                    <a:pt x="158" y="150"/>
                  </a:lnTo>
                  <a:lnTo>
                    <a:pt x="159" y="148"/>
                  </a:lnTo>
                  <a:lnTo>
                    <a:pt x="161" y="147"/>
                  </a:lnTo>
                  <a:lnTo>
                    <a:pt x="163" y="144"/>
                  </a:lnTo>
                  <a:lnTo>
                    <a:pt x="166" y="141"/>
                  </a:lnTo>
                  <a:lnTo>
                    <a:pt x="171" y="139"/>
                  </a:lnTo>
                  <a:lnTo>
                    <a:pt x="174" y="137"/>
                  </a:lnTo>
                  <a:lnTo>
                    <a:pt x="178" y="137"/>
                  </a:lnTo>
                  <a:lnTo>
                    <a:pt x="182" y="118"/>
                  </a:lnTo>
                  <a:lnTo>
                    <a:pt x="181" y="99"/>
                  </a:lnTo>
                  <a:lnTo>
                    <a:pt x="176" y="81"/>
                  </a:lnTo>
                  <a:lnTo>
                    <a:pt x="166" y="65"/>
                  </a:lnTo>
                  <a:lnTo>
                    <a:pt x="151" y="50"/>
                  </a:lnTo>
                  <a:lnTo>
                    <a:pt x="131" y="38"/>
                  </a:lnTo>
                  <a:lnTo>
                    <a:pt x="107" y="28"/>
                  </a:lnTo>
                  <a:lnTo>
                    <a:pt x="78" y="22"/>
                  </a:lnTo>
                  <a:lnTo>
                    <a:pt x="67" y="20"/>
                  </a:lnTo>
                  <a:lnTo>
                    <a:pt x="55" y="18"/>
                  </a:lnTo>
                  <a:lnTo>
                    <a:pt x="44" y="14"/>
                  </a:lnTo>
                  <a:lnTo>
                    <a:pt x="32" y="11"/>
                  </a:lnTo>
                  <a:lnTo>
                    <a:pt x="22" y="8"/>
                  </a:lnTo>
                  <a:lnTo>
                    <a:pt x="13" y="5"/>
                  </a:lnTo>
                  <a:lnTo>
                    <a:pt x="6" y="3"/>
                  </a:lnTo>
                  <a:lnTo>
                    <a:pt x="0" y="0"/>
                  </a:lnTo>
                  <a:lnTo>
                    <a:pt x="7" y="9"/>
                  </a:lnTo>
                  <a:lnTo>
                    <a:pt x="13" y="21"/>
                  </a:lnTo>
                  <a:lnTo>
                    <a:pt x="19" y="34"/>
                  </a:lnTo>
                  <a:lnTo>
                    <a:pt x="23" y="46"/>
                  </a:lnTo>
                  <a:lnTo>
                    <a:pt x="27" y="60"/>
                  </a:lnTo>
                  <a:lnTo>
                    <a:pt x="31" y="74"/>
                  </a:lnTo>
                  <a:lnTo>
                    <a:pt x="35" y="86"/>
                  </a:lnTo>
                  <a:lnTo>
                    <a:pt x="37" y="97"/>
                  </a:lnTo>
                  <a:lnTo>
                    <a:pt x="40" y="110"/>
                  </a:lnTo>
                  <a:lnTo>
                    <a:pt x="45" y="125"/>
                  </a:lnTo>
                  <a:lnTo>
                    <a:pt x="53" y="141"/>
                  </a:lnTo>
                  <a:lnTo>
                    <a:pt x="64" y="157"/>
                  </a:lnTo>
                  <a:lnTo>
                    <a:pt x="77" y="172"/>
                  </a:lnTo>
                  <a:lnTo>
                    <a:pt x="96" y="185"/>
                  </a:lnTo>
                  <a:lnTo>
                    <a:pt x="119" y="193"/>
                  </a:lnTo>
                  <a:lnTo>
                    <a:pt x="146" y="196"/>
                  </a:lnTo>
                  <a:close/>
                </a:path>
              </a:pathLst>
            </a:custGeom>
            <a:solidFill>
              <a:srgbClr val="FF00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436" name="Freeform 312"/>
            <p:cNvSpPr>
              <a:spLocks/>
            </p:cNvSpPr>
            <p:nvPr/>
          </p:nvSpPr>
          <p:spPr bwMode="auto">
            <a:xfrm>
              <a:off x="116" y="308"/>
              <a:ext cx="10" cy="11"/>
            </a:xfrm>
            <a:custGeom>
              <a:avLst/>
              <a:gdLst>
                <a:gd name="T0" fmla="*/ 0 w 20"/>
                <a:gd name="T1" fmla="*/ 1 h 21"/>
                <a:gd name="T2" fmla="*/ 1 w 20"/>
                <a:gd name="T3" fmla="*/ 1 h 21"/>
                <a:gd name="T4" fmla="*/ 1 w 20"/>
                <a:gd name="T5" fmla="*/ 1 h 21"/>
                <a:gd name="T6" fmla="*/ 1 w 20"/>
                <a:gd name="T7" fmla="*/ 0 h 21"/>
                <a:gd name="T8" fmla="*/ 1 w 20"/>
                <a:gd name="T9" fmla="*/ 0 h 21"/>
                <a:gd name="T10" fmla="*/ 1 w 20"/>
                <a:gd name="T11" fmla="*/ 1 h 21"/>
                <a:gd name="T12" fmla="*/ 1 w 20"/>
                <a:gd name="T13" fmla="*/ 1 h 21"/>
                <a:gd name="T14" fmla="*/ 1 w 20"/>
                <a:gd name="T15" fmla="*/ 1 h 21"/>
                <a:gd name="T16" fmla="*/ 1 w 20"/>
                <a:gd name="T17" fmla="*/ 1 h 21"/>
                <a:gd name="T18" fmla="*/ 1 w 20"/>
                <a:gd name="T19" fmla="*/ 1 h 21"/>
                <a:gd name="T20" fmla="*/ 1 w 20"/>
                <a:gd name="T21" fmla="*/ 1 h 21"/>
                <a:gd name="T22" fmla="*/ 1 w 20"/>
                <a:gd name="T23" fmla="*/ 1 h 21"/>
                <a:gd name="T24" fmla="*/ 1 w 20"/>
                <a:gd name="T25" fmla="*/ 1 h 21"/>
                <a:gd name="T26" fmla="*/ 1 w 20"/>
                <a:gd name="T27" fmla="*/ 1 h 21"/>
                <a:gd name="T28" fmla="*/ 1 w 20"/>
                <a:gd name="T29" fmla="*/ 1 h 21"/>
                <a:gd name="T30" fmla="*/ 1 w 20"/>
                <a:gd name="T31" fmla="*/ 1 h 21"/>
                <a:gd name="T32" fmla="*/ 0 w 20"/>
                <a:gd name="T33" fmla="*/ 1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0" h="21">
                  <a:moveTo>
                    <a:pt x="0" y="8"/>
                  </a:moveTo>
                  <a:lnTo>
                    <a:pt x="2" y="3"/>
                  </a:lnTo>
                  <a:lnTo>
                    <a:pt x="4" y="1"/>
                  </a:lnTo>
                  <a:lnTo>
                    <a:pt x="7" y="0"/>
                  </a:lnTo>
                  <a:lnTo>
                    <a:pt x="11" y="0"/>
                  </a:lnTo>
                  <a:lnTo>
                    <a:pt x="14" y="1"/>
                  </a:lnTo>
                  <a:lnTo>
                    <a:pt x="18" y="3"/>
                  </a:lnTo>
                  <a:lnTo>
                    <a:pt x="19" y="6"/>
                  </a:lnTo>
                  <a:lnTo>
                    <a:pt x="20" y="10"/>
                  </a:lnTo>
                  <a:lnTo>
                    <a:pt x="19" y="15"/>
                  </a:lnTo>
                  <a:lnTo>
                    <a:pt x="18" y="17"/>
                  </a:lnTo>
                  <a:lnTo>
                    <a:pt x="14" y="19"/>
                  </a:lnTo>
                  <a:lnTo>
                    <a:pt x="12" y="21"/>
                  </a:lnTo>
                  <a:lnTo>
                    <a:pt x="9" y="19"/>
                  </a:lnTo>
                  <a:lnTo>
                    <a:pt x="4" y="16"/>
                  </a:lnTo>
                  <a:lnTo>
                    <a:pt x="2" y="12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437" name="Freeform 313"/>
            <p:cNvSpPr>
              <a:spLocks/>
            </p:cNvSpPr>
            <p:nvPr/>
          </p:nvSpPr>
          <p:spPr bwMode="auto">
            <a:xfrm>
              <a:off x="136" y="322"/>
              <a:ext cx="11" cy="11"/>
            </a:xfrm>
            <a:custGeom>
              <a:avLst/>
              <a:gdLst>
                <a:gd name="T0" fmla="*/ 1 w 22"/>
                <a:gd name="T1" fmla="*/ 1 h 22"/>
                <a:gd name="T2" fmla="*/ 1 w 22"/>
                <a:gd name="T3" fmla="*/ 0 h 22"/>
                <a:gd name="T4" fmla="*/ 1 w 22"/>
                <a:gd name="T5" fmla="*/ 0 h 22"/>
                <a:gd name="T6" fmla="*/ 1 w 22"/>
                <a:gd name="T7" fmla="*/ 1 h 22"/>
                <a:gd name="T8" fmla="*/ 1 w 22"/>
                <a:gd name="T9" fmla="*/ 1 h 22"/>
                <a:gd name="T10" fmla="*/ 1 w 22"/>
                <a:gd name="T11" fmla="*/ 1 h 22"/>
                <a:gd name="T12" fmla="*/ 1 w 22"/>
                <a:gd name="T13" fmla="*/ 1 h 22"/>
                <a:gd name="T14" fmla="*/ 1 w 22"/>
                <a:gd name="T15" fmla="*/ 1 h 22"/>
                <a:gd name="T16" fmla="*/ 1 w 22"/>
                <a:gd name="T17" fmla="*/ 1 h 22"/>
                <a:gd name="T18" fmla="*/ 1 w 22"/>
                <a:gd name="T19" fmla="*/ 1 h 22"/>
                <a:gd name="T20" fmla="*/ 1 w 22"/>
                <a:gd name="T21" fmla="*/ 1 h 22"/>
                <a:gd name="T22" fmla="*/ 1 w 22"/>
                <a:gd name="T23" fmla="*/ 1 h 22"/>
                <a:gd name="T24" fmla="*/ 1 w 22"/>
                <a:gd name="T25" fmla="*/ 1 h 22"/>
                <a:gd name="T26" fmla="*/ 1 w 22"/>
                <a:gd name="T27" fmla="*/ 1 h 22"/>
                <a:gd name="T28" fmla="*/ 0 w 22"/>
                <a:gd name="T29" fmla="*/ 1 h 22"/>
                <a:gd name="T30" fmla="*/ 0 w 22"/>
                <a:gd name="T31" fmla="*/ 1 h 22"/>
                <a:gd name="T32" fmla="*/ 1 w 22"/>
                <a:gd name="T33" fmla="*/ 1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2" h="22">
                  <a:moveTo>
                    <a:pt x="2" y="3"/>
                  </a:moveTo>
                  <a:lnTo>
                    <a:pt x="6" y="0"/>
                  </a:lnTo>
                  <a:lnTo>
                    <a:pt x="11" y="0"/>
                  </a:lnTo>
                  <a:lnTo>
                    <a:pt x="16" y="2"/>
                  </a:lnTo>
                  <a:lnTo>
                    <a:pt x="19" y="4"/>
                  </a:lnTo>
                  <a:lnTo>
                    <a:pt x="22" y="7"/>
                  </a:lnTo>
                  <a:lnTo>
                    <a:pt x="22" y="12"/>
                  </a:lnTo>
                  <a:lnTo>
                    <a:pt x="22" y="17"/>
                  </a:lnTo>
                  <a:lnTo>
                    <a:pt x="21" y="20"/>
                  </a:lnTo>
                  <a:lnTo>
                    <a:pt x="17" y="22"/>
                  </a:lnTo>
                  <a:lnTo>
                    <a:pt x="11" y="22"/>
                  </a:lnTo>
                  <a:lnTo>
                    <a:pt x="7" y="20"/>
                  </a:lnTo>
                  <a:lnTo>
                    <a:pt x="3" y="18"/>
                  </a:lnTo>
                  <a:lnTo>
                    <a:pt x="1" y="14"/>
                  </a:lnTo>
                  <a:lnTo>
                    <a:pt x="0" y="10"/>
                  </a:lnTo>
                  <a:lnTo>
                    <a:pt x="0" y="6"/>
                  </a:lnTo>
                  <a:lnTo>
                    <a:pt x="2" y="3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438" name="Freeform 314"/>
            <p:cNvSpPr>
              <a:spLocks/>
            </p:cNvSpPr>
            <p:nvPr/>
          </p:nvSpPr>
          <p:spPr bwMode="auto">
            <a:xfrm>
              <a:off x="112" y="335"/>
              <a:ext cx="10" cy="11"/>
            </a:xfrm>
            <a:custGeom>
              <a:avLst/>
              <a:gdLst>
                <a:gd name="T0" fmla="*/ 0 w 21"/>
                <a:gd name="T1" fmla="*/ 1 h 22"/>
                <a:gd name="T2" fmla="*/ 0 w 21"/>
                <a:gd name="T3" fmla="*/ 1 h 22"/>
                <a:gd name="T4" fmla="*/ 0 w 21"/>
                <a:gd name="T5" fmla="*/ 0 h 22"/>
                <a:gd name="T6" fmla="*/ 0 w 21"/>
                <a:gd name="T7" fmla="*/ 0 h 22"/>
                <a:gd name="T8" fmla="*/ 0 w 21"/>
                <a:gd name="T9" fmla="*/ 1 h 22"/>
                <a:gd name="T10" fmla="*/ 0 w 21"/>
                <a:gd name="T11" fmla="*/ 1 h 22"/>
                <a:gd name="T12" fmla="*/ 0 w 21"/>
                <a:gd name="T13" fmla="*/ 1 h 22"/>
                <a:gd name="T14" fmla="*/ 0 w 21"/>
                <a:gd name="T15" fmla="*/ 1 h 22"/>
                <a:gd name="T16" fmla="*/ 0 w 21"/>
                <a:gd name="T17" fmla="*/ 1 h 22"/>
                <a:gd name="T18" fmla="*/ 0 w 21"/>
                <a:gd name="T19" fmla="*/ 1 h 22"/>
                <a:gd name="T20" fmla="*/ 0 w 21"/>
                <a:gd name="T21" fmla="*/ 1 h 22"/>
                <a:gd name="T22" fmla="*/ 0 w 21"/>
                <a:gd name="T23" fmla="*/ 1 h 22"/>
                <a:gd name="T24" fmla="*/ 0 w 21"/>
                <a:gd name="T25" fmla="*/ 1 h 22"/>
                <a:gd name="T26" fmla="*/ 0 w 21"/>
                <a:gd name="T27" fmla="*/ 1 h 22"/>
                <a:gd name="T28" fmla="*/ 0 w 21"/>
                <a:gd name="T29" fmla="*/ 1 h 22"/>
                <a:gd name="T30" fmla="*/ 0 w 21"/>
                <a:gd name="T31" fmla="*/ 1 h 22"/>
                <a:gd name="T32" fmla="*/ 0 w 21"/>
                <a:gd name="T33" fmla="*/ 1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1" h="22">
                  <a:moveTo>
                    <a:pt x="3" y="4"/>
                  </a:moveTo>
                  <a:lnTo>
                    <a:pt x="5" y="2"/>
                  </a:lnTo>
                  <a:lnTo>
                    <a:pt x="10" y="0"/>
                  </a:lnTo>
                  <a:lnTo>
                    <a:pt x="14" y="0"/>
                  </a:lnTo>
                  <a:lnTo>
                    <a:pt x="19" y="2"/>
                  </a:lnTo>
                  <a:lnTo>
                    <a:pt x="21" y="7"/>
                  </a:lnTo>
                  <a:lnTo>
                    <a:pt x="21" y="11"/>
                  </a:lnTo>
                  <a:lnTo>
                    <a:pt x="20" y="16"/>
                  </a:lnTo>
                  <a:lnTo>
                    <a:pt x="18" y="19"/>
                  </a:lnTo>
                  <a:lnTo>
                    <a:pt x="14" y="21"/>
                  </a:lnTo>
                  <a:lnTo>
                    <a:pt x="11" y="22"/>
                  </a:lnTo>
                  <a:lnTo>
                    <a:pt x="6" y="22"/>
                  </a:lnTo>
                  <a:lnTo>
                    <a:pt x="3" y="19"/>
                  </a:lnTo>
                  <a:lnTo>
                    <a:pt x="0" y="16"/>
                  </a:lnTo>
                  <a:lnTo>
                    <a:pt x="0" y="11"/>
                  </a:lnTo>
                  <a:lnTo>
                    <a:pt x="2" y="8"/>
                  </a:lnTo>
                  <a:lnTo>
                    <a:pt x="3" y="4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439" name="Freeform 315"/>
            <p:cNvSpPr>
              <a:spLocks/>
            </p:cNvSpPr>
            <p:nvPr/>
          </p:nvSpPr>
          <p:spPr bwMode="auto">
            <a:xfrm>
              <a:off x="94" y="322"/>
              <a:ext cx="11" cy="11"/>
            </a:xfrm>
            <a:custGeom>
              <a:avLst/>
              <a:gdLst>
                <a:gd name="T0" fmla="*/ 1 w 22"/>
                <a:gd name="T1" fmla="*/ 1 h 22"/>
                <a:gd name="T2" fmla="*/ 1 w 22"/>
                <a:gd name="T3" fmla="*/ 1 h 22"/>
                <a:gd name="T4" fmla="*/ 0 w 22"/>
                <a:gd name="T5" fmla="*/ 1 h 22"/>
                <a:gd name="T6" fmla="*/ 0 w 22"/>
                <a:gd name="T7" fmla="*/ 1 h 22"/>
                <a:gd name="T8" fmla="*/ 1 w 22"/>
                <a:gd name="T9" fmla="*/ 1 h 22"/>
                <a:gd name="T10" fmla="*/ 1 w 22"/>
                <a:gd name="T11" fmla="*/ 1 h 22"/>
                <a:gd name="T12" fmla="*/ 1 w 22"/>
                <a:gd name="T13" fmla="*/ 1 h 22"/>
                <a:gd name="T14" fmla="*/ 1 w 22"/>
                <a:gd name="T15" fmla="*/ 1 h 22"/>
                <a:gd name="T16" fmla="*/ 1 w 22"/>
                <a:gd name="T17" fmla="*/ 1 h 22"/>
                <a:gd name="T18" fmla="*/ 1 w 22"/>
                <a:gd name="T19" fmla="*/ 1 h 22"/>
                <a:gd name="T20" fmla="*/ 1 w 22"/>
                <a:gd name="T21" fmla="*/ 1 h 22"/>
                <a:gd name="T22" fmla="*/ 1 w 22"/>
                <a:gd name="T23" fmla="*/ 1 h 22"/>
                <a:gd name="T24" fmla="*/ 1 w 22"/>
                <a:gd name="T25" fmla="*/ 1 h 22"/>
                <a:gd name="T26" fmla="*/ 1 w 22"/>
                <a:gd name="T27" fmla="*/ 1 h 22"/>
                <a:gd name="T28" fmla="*/ 1 w 22"/>
                <a:gd name="T29" fmla="*/ 1 h 22"/>
                <a:gd name="T30" fmla="*/ 1 w 22"/>
                <a:gd name="T31" fmla="*/ 0 h 22"/>
                <a:gd name="T32" fmla="*/ 1 w 22"/>
                <a:gd name="T33" fmla="*/ 1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2" h="22">
                  <a:moveTo>
                    <a:pt x="3" y="1"/>
                  </a:moveTo>
                  <a:lnTo>
                    <a:pt x="1" y="5"/>
                  </a:lnTo>
                  <a:lnTo>
                    <a:pt x="0" y="10"/>
                  </a:lnTo>
                  <a:lnTo>
                    <a:pt x="0" y="14"/>
                  </a:lnTo>
                  <a:lnTo>
                    <a:pt x="1" y="18"/>
                  </a:lnTo>
                  <a:lnTo>
                    <a:pt x="4" y="20"/>
                  </a:lnTo>
                  <a:lnTo>
                    <a:pt x="10" y="22"/>
                  </a:lnTo>
                  <a:lnTo>
                    <a:pt x="15" y="22"/>
                  </a:lnTo>
                  <a:lnTo>
                    <a:pt x="18" y="20"/>
                  </a:lnTo>
                  <a:lnTo>
                    <a:pt x="21" y="16"/>
                  </a:lnTo>
                  <a:lnTo>
                    <a:pt x="22" y="13"/>
                  </a:lnTo>
                  <a:lnTo>
                    <a:pt x="22" y="10"/>
                  </a:lnTo>
                  <a:lnTo>
                    <a:pt x="21" y="6"/>
                  </a:lnTo>
                  <a:lnTo>
                    <a:pt x="17" y="4"/>
                  </a:lnTo>
                  <a:lnTo>
                    <a:pt x="13" y="1"/>
                  </a:lnTo>
                  <a:lnTo>
                    <a:pt x="7" y="0"/>
                  </a:lnTo>
                  <a:lnTo>
                    <a:pt x="3" y="1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440" name="Freeform 316"/>
            <p:cNvSpPr>
              <a:spLocks/>
            </p:cNvSpPr>
            <p:nvPr/>
          </p:nvSpPr>
          <p:spPr bwMode="auto">
            <a:xfrm>
              <a:off x="88" y="342"/>
              <a:ext cx="9" cy="10"/>
            </a:xfrm>
            <a:custGeom>
              <a:avLst/>
              <a:gdLst>
                <a:gd name="T0" fmla="*/ 0 w 19"/>
                <a:gd name="T1" fmla="*/ 1 h 19"/>
                <a:gd name="T2" fmla="*/ 0 w 19"/>
                <a:gd name="T3" fmla="*/ 1 h 19"/>
                <a:gd name="T4" fmla="*/ 0 w 19"/>
                <a:gd name="T5" fmla="*/ 1 h 19"/>
                <a:gd name="T6" fmla="*/ 0 w 19"/>
                <a:gd name="T7" fmla="*/ 1 h 19"/>
                <a:gd name="T8" fmla="*/ 0 w 19"/>
                <a:gd name="T9" fmla="*/ 1 h 19"/>
                <a:gd name="T10" fmla="*/ 0 w 19"/>
                <a:gd name="T11" fmla="*/ 0 h 19"/>
                <a:gd name="T12" fmla="*/ 0 w 19"/>
                <a:gd name="T13" fmla="*/ 1 h 19"/>
                <a:gd name="T14" fmla="*/ 0 w 19"/>
                <a:gd name="T15" fmla="*/ 1 h 19"/>
                <a:gd name="T16" fmla="*/ 0 w 19"/>
                <a:gd name="T17" fmla="*/ 1 h 19"/>
                <a:gd name="T18" fmla="*/ 0 w 19"/>
                <a:gd name="T19" fmla="*/ 1 h 19"/>
                <a:gd name="T20" fmla="*/ 0 w 19"/>
                <a:gd name="T21" fmla="*/ 1 h 19"/>
                <a:gd name="T22" fmla="*/ 0 w 19"/>
                <a:gd name="T23" fmla="*/ 1 h 19"/>
                <a:gd name="T24" fmla="*/ 0 w 19"/>
                <a:gd name="T25" fmla="*/ 1 h 19"/>
                <a:gd name="T26" fmla="*/ 0 w 19"/>
                <a:gd name="T27" fmla="*/ 1 h 19"/>
                <a:gd name="T28" fmla="*/ 0 w 19"/>
                <a:gd name="T29" fmla="*/ 1 h 19"/>
                <a:gd name="T30" fmla="*/ 0 w 19"/>
                <a:gd name="T31" fmla="*/ 1 h 19"/>
                <a:gd name="T32" fmla="*/ 0 w 19"/>
                <a:gd name="T33" fmla="*/ 1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9" h="19">
                  <a:moveTo>
                    <a:pt x="0" y="12"/>
                  </a:moveTo>
                  <a:lnTo>
                    <a:pt x="0" y="9"/>
                  </a:lnTo>
                  <a:lnTo>
                    <a:pt x="0" y="5"/>
                  </a:lnTo>
                  <a:lnTo>
                    <a:pt x="3" y="3"/>
                  </a:lnTo>
                  <a:lnTo>
                    <a:pt x="6" y="1"/>
                  </a:lnTo>
                  <a:lnTo>
                    <a:pt x="12" y="0"/>
                  </a:lnTo>
                  <a:lnTo>
                    <a:pt x="15" y="1"/>
                  </a:lnTo>
                  <a:lnTo>
                    <a:pt x="17" y="3"/>
                  </a:lnTo>
                  <a:lnTo>
                    <a:pt x="19" y="7"/>
                  </a:lnTo>
                  <a:lnTo>
                    <a:pt x="19" y="10"/>
                  </a:lnTo>
                  <a:lnTo>
                    <a:pt x="17" y="15"/>
                  </a:lnTo>
                  <a:lnTo>
                    <a:pt x="14" y="17"/>
                  </a:lnTo>
                  <a:lnTo>
                    <a:pt x="12" y="19"/>
                  </a:lnTo>
                  <a:lnTo>
                    <a:pt x="8" y="19"/>
                  </a:lnTo>
                  <a:lnTo>
                    <a:pt x="5" y="17"/>
                  </a:lnTo>
                  <a:lnTo>
                    <a:pt x="1" y="15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441" name="Freeform 317"/>
            <p:cNvSpPr>
              <a:spLocks/>
            </p:cNvSpPr>
            <p:nvPr/>
          </p:nvSpPr>
          <p:spPr bwMode="auto">
            <a:xfrm>
              <a:off x="105" y="357"/>
              <a:ext cx="8" cy="11"/>
            </a:xfrm>
            <a:custGeom>
              <a:avLst/>
              <a:gdLst>
                <a:gd name="T0" fmla="*/ 1 w 16"/>
                <a:gd name="T1" fmla="*/ 1 h 22"/>
                <a:gd name="T2" fmla="*/ 1 w 16"/>
                <a:gd name="T3" fmla="*/ 1 h 22"/>
                <a:gd name="T4" fmla="*/ 0 w 16"/>
                <a:gd name="T5" fmla="*/ 1 h 22"/>
                <a:gd name="T6" fmla="*/ 0 w 16"/>
                <a:gd name="T7" fmla="*/ 1 h 22"/>
                <a:gd name="T8" fmla="*/ 0 w 16"/>
                <a:gd name="T9" fmla="*/ 1 h 22"/>
                <a:gd name="T10" fmla="*/ 1 w 16"/>
                <a:gd name="T11" fmla="*/ 1 h 22"/>
                <a:gd name="T12" fmla="*/ 1 w 16"/>
                <a:gd name="T13" fmla="*/ 1 h 22"/>
                <a:gd name="T14" fmla="*/ 1 w 16"/>
                <a:gd name="T15" fmla="*/ 1 h 22"/>
                <a:gd name="T16" fmla="*/ 1 w 16"/>
                <a:gd name="T17" fmla="*/ 0 h 22"/>
                <a:gd name="T18" fmla="*/ 1 w 16"/>
                <a:gd name="T19" fmla="*/ 1 h 22"/>
                <a:gd name="T20" fmla="*/ 1 w 16"/>
                <a:gd name="T21" fmla="*/ 1 h 22"/>
                <a:gd name="T22" fmla="*/ 1 w 16"/>
                <a:gd name="T23" fmla="*/ 1 h 22"/>
                <a:gd name="T24" fmla="*/ 1 w 16"/>
                <a:gd name="T25" fmla="*/ 1 h 22"/>
                <a:gd name="T26" fmla="*/ 1 w 16"/>
                <a:gd name="T27" fmla="*/ 1 h 22"/>
                <a:gd name="T28" fmla="*/ 1 w 16"/>
                <a:gd name="T29" fmla="*/ 1 h 22"/>
                <a:gd name="T30" fmla="*/ 1 w 16"/>
                <a:gd name="T31" fmla="*/ 1 h 22"/>
                <a:gd name="T32" fmla="*/ 1 w 16"/>
                <a:gd name="T33" fmla="*/ 1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6" h="22">
                  <a:moveTo>
                    <a:pt x="5" y="22"/>
                  </a:moveTo>
                  <a:lnTo>
                    <a:pt x="2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0"/>
                  </a:lnTo>
                  <a:lnTo>
                    <a:pt x="1" y="7"/>
                  </a:lnTo>
                  <a:lnTo>
                    <a:pt x="3" y="3"/>
                  </a:lnTo>
                  <a:lnTo>
                    <a:pt x="7" y="1"/>
                  </a:lnTo>
                  <a:lnTo>
                    <a:pt x="10" y="0"/>
                  </a:lnTo>
                  <a:lnTo>
                    <a:pt x="12" y="1"/>
                  </a:lnTo>
                  <a:lnTo>
                    <a:pt x="15" y="3"/>
                  </a:lnTo>
                  <a:lnTo>
                    <a:pt x="16" y="8"/>
                  </a:lnTo>
                  <a:lnTo>
                    <a:pt x="16" y="11"/>
                  </a:lnTo>
                  <a:lnTo>
                    <a:pt x="15" y="15"/>
                  </a:lnTo>
                  <a:lnTo>
                    <a:pt x="12" y="18"/>
                  </a:lnTo>
                  <a:lnTo>
                    <a:pt x="10" y="20"/>
                  </a:lnTo>
                  <a:lnTo>
                    <a:pt x="5" y="22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442" name="Freeform 318"/>
            <p:cNvSpPr>
              <a:spLocks/>
            </p:cNvSpPr>
            <p:nvPr/>
          </p:nvSpPr>
          <p:spPr bwMode="auto">
            <a:xfrm>
              <a:off x="119" y="346"/>
              <a:ext cx="10" cy="13"/>
            </a:xfrm>
            <a:custGeom>
              <a:avLst/>
              <a:gdLst>
                <a:gd name="T0" fmla="*/ 1 w 20"/>
                <a:gd name="T1" fmla="*/ 1 h 25"/>
                <a:gd name="T2" fmla="*/ 1 w 20"/>
                <a:gd name="T3" fmla="*/ 1 h 25"/>
                <a:gd name="T4" fmla="*/ 1 w 20"/>
                <a:gd name="T5" fmla="*/ 1 h 25"/>
                <a:gd name="T6" fmla="*/ 1 w 20"/>
                <a:gd name="T7" fmla="*/ 1 h 25"/>
                <a:gd name="T8" fmla="*/ 1 w 20"/>
                <a:gd name="T9" fmla="*/ 0 h 25"/>
                <a:gd name="T10" fmla="*/ 1 w 20"/>
                <a:gd name="T11" fmla="*/ 1 h 25"/>
                <a:gd name="T12" fmla="*/ 1 w 20"/>
                <a:gd name="T13" fmla="*/ 1 h 25"/>
                <a:gd name="T14" fmla="*/ 1 w 20"/>
                <a:gd name="T15" fmla="*/ 1 h 25"/>
                <a:gd name="T16" fmla="*/ 1 w 20"/>
                <a:gd name="T17" fmla="*/ 1 h 25"/>
                <a:gd name="T18" fmla="*/ 1 w 20"/>
                <a:gd name="T19" fmla="*/ 1 h 25"/>
                <a:gd name="T20" fmla="*/ 1 w 20"/>
                <a:gd name="T21" fmla="*/ 1 h 25"/>
                <a:gd name="T22" fmla="*/ 1 w 20"/>
                <a:gd name="T23" fmla="*/ 1 h 25"/>
                <a:gd name="T24" fmla="*/ 1 w 20"/>
                <a:gd name="T25" fmla="*/ 1 h 25"/>
                <a:gd name="T26" fmla="*/ 1 w 20"/>
                <a:gd name="T27" fmla="*/ 1 h 25"/>
                <a:gd name="T28" fmla="*/ 1 w 20"/>
                <a:gd name="T29" fmla="*/ 1 h 25"/>
                <a:gd name="T30" fmla="*/ 0 w 20"/>
                <a:gd name="T31" fmla="*/ 1 h 25"/>
                <a:gd name="T32" fmla="*/ 1 w 20"/>
                <a:gd name="T33" fmla="*/ 1 h 2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0" h="25">
                  <a:moveTo>
                    <a:pt x="2" y="14"/>
                  </a:moveTo>
                  <a:lnTo>
                    <a:pt x="4" y="9"/>
                  </a:lnTo>
                  <a:lnTo>
                    <a:pt x="6" y="5"/>
                  </a:lnTo>
                  <a:lnTo>
                    <a:pt x="8" y="1"/>
                  </a:lnTo>
                  <a:lnTo>
                    <a:pt x="13" y="0"/>
                  </a:lnTo>
                  <a:lnTo>
                    <a:pt x="18" y="1"/>
                  </a:lnTo>
                  <a:lnTo>
                    <a:pt x="20" y="5"/>
                  </a:lnTo>
                  <a:lnTo>
                    <a:pt x="20" y="8"/>
                  </a:lnTo>
                  <a:lnTo>
                    <a:pt x="20" y="13"/>
                  </a:lnTo>
                  <a:lnTo>
                    <a:pt x="18" y="17"/>
                  </a:lnTo>
                  <a:lnTo>
                    <a:pt x="15" y="21"/>
                  </a:lnTo>
                  <a:lnTo>
                    <a:pt x="11" y="24"/>
                  </a:lnTo>
                  <a:lnTo>
                    <a:pt x="7" y="25"/>
                  </a:lnTo>
                  <a:lnTo>
                    <a:pt x="4" y="24"/>
                  </a:lnTo>
                  <a:lnTo>
                    <a:pt x="2" y="21"/>
                  </a:lnTo>
                  <a:lnTo>
                    <a:pt x="0" y="17"/>
                  </a:lnTo>
                  <a:lnTo>
                    <a:pt x="2" y="14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443" name="Freeform 319"/>
            <p:cNvSpPr>
              <a:spLocks/>
            </p:cNvSpPr>
            <p:nvPr/>
          </p:nvSpPr>
          <p:spPr bwMode="auto">
            <a:xfrm>
              <a:off x="132" y="349"/>
              <a:ext cx="10" cy="10"/>
            </a:xfrm>
            <a:custGeom>
              <a:avLst/>
              <a:gdLst>
                <a:gd name="T0" fmla="*/ 1 w 19"/>
                <a:gd name="T1" fmla="*/ 1 h 19"/>
                <a:gd name="T2" fmla="*/ 1 w 19"/>
                <a:gd name="T3" fmla="*/ 1 h 19"/>
                <a:gd name="T4" fmla="*/ 1 w 19"/>
                <a:gd name="T5" fmla="*/ 1 h 19"/>
                <a:gd name="T6" fmla="*/ 1 w 19"/>
                <a:gd name="T7" fmla="*/ 1 h 19"/>
                <a:gd name="T8" fmla="*/ 1 w 19"/>
                <a:gd name="T9" fmla="*/ 1 h 19"/>
                <a:gd name="T10" fmla="*/ 1 w 19"/>
                <a:gd name="T11" fmla="*/ 1 h 19"/>
                <a:gd name="T12" fmla="*/ 1 w 19"/>
                <a:gd name="T13" fmla="*/ 1 h 19"/>
                <a:gd name="T14" fmla="*/ 1 w 19"/>
                <a:gd name="T15" fmla="*/ 1 h 19"/>
                <a:gd name="T16" fmla="*/ 1 w 19"/>
                <a:gd name="T17" fmla="*/ 1 h 19"/>
                <a:gd name="T18" fmla="*/ 1 w 19"/>
                <a:gd name="T19" fmla="*/ 1 h 19"/>
                <a:gd name="T20" fmla="*/ 1 w 19"/>
                <a:gd name="T21" fmla="*/ 1 h 19"/>
                <a:gd name="T22" fmla="*/ 0 w 19"/>
                <a:gd name="T23" fmla="*/ 1 h 19"/>
                <a:gd name="T24" fmla="*/ 0 w 19"/>
                <a:gd name="T25" fmla="*/ 1 h 19"/>
                <a:gd name="T26" fmla="*/ 1 w 19"/>
                <a:gd name="T27" fmla="*/ 1 h 19"/>
                <a:gd name="T28" fmla="*/ 1 w 19"/>
                <a:gd name="T29" fmla="*/ 1 h 19"/>
                <a:gd name="T30" fmla="*/ 1 w 19"/>
                <a:gd name="T31" fmla="*/ 0 h 19"/>
                <a:gd name="T32" fmla="*/ 1 w 19"/>
                <a:gd name="T33" fmla="*/ 1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9" h="19">
                  <a:moveTo>
                    <a:pt x="15" y="1"/>
                  </a:moveTo>
                  <a:lnTo>
                    <a:pt x="17" y="3"/>
                  </a:lnTo>
                  <a:lnTo>
                    <a:pt x="18" y="7"/>
                  </a:lnTo>
                  <a:lnTo>
                    <a:pt x="19" y="9"/>
                  </a:lnTo>
                  <a:lnTo>
                    <a:pt x="18" y="12"/>
                  </a:lnTo>
                  <a:lnTo>
                    <a:pt x="15" y="16"/>
                  </a:lnTo>
                  <a:lnTo>
                    <a:pt x="13" y="18"/>
                  </a:lnTo>
                  <a:lnTo>
                    <a:pt x="9" y="19"/>
                  </a:lnTo>
                  <a:lnTo>
                    <a:pt x="6" y="19"/>
                  </a:lnTo>
                  <a:lnTo>
                    <a:pt x="3" y="18"/>
                  </a:lnTo>
                  <a:lnTo>
                    <a:pt x="1" y="15"/>
                  </a:lnTo>
                  <a:lnTo>
                    <a:pt x="0" y="11"/>
                  </a:lnTo>
                  <a:lnTo>
                    <a:pt x="0" y="8"/>
                  </a:lnTo>
                  <a:lnTo>
                    <a:pt x="2" y="3"/>
                  </a:lnTo>
                  <a:lnTo>
                    <a:pt x="6" y="1"/>
                  </a:lnTo>
                  <a:lnTo>
                    <a:pt x="9" y="0"/>
                  </a:lnTo>
                  <a:lnTo>
                    <a:pt x="15" y="1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444" name="Freeform 320"/>
            <p:cNvSpPr>
              <a:spLocks/>
            </p:cNvSpPr>
            <p:nvPr/>
          </p:nvSpPr>
          <p:spPr bwMode="auto">
            <a:xfrm>
              <a:off x="22" y="363"/>
              <a:ext cx="82" cy="57"/>
            </a:xfrm>
            <a:custGeom>
              <a:avLst/>
              <a:gdLst>
                <a:gd name="T0" fmla="*/ 2 w 163"/>
                <a:gd name="T1" fmla="*/ 1 h 113"/>
                <a:gd name="T2" fmla="*/ 2 w 163"/>
                <a:gd name="T3" fmla="*/ 1 h 113"/>
                <a:gd name="T4" fmla="*/ 2 w 163"/>
                <a:gd name="T5" fmla="*/ 1 h 113"/>
                <a:gd name="T6" fmla="*/ 2 w 163"/>
                <a:gd name="T7" fmla="*/ 1 h 113"/>
                <a:gd name="T8" fmla="*/ 2 w 163"/>
                <a:gd name="T9" fmla="*/ 1 h 113"/>
                <a:gd name="T10" fmla="*/ 1 w 163"/>
                <a:gd name="T11" fmla="*/ 1 h 113"/>
                <a:gd name="T12" fmla="*/ 1 w 163"/>
                <a:gd name="T13" fmla="*/ 1 h 113"/>
                <a:gd name="T14" fmla="*/ 1 w 163"/>
                <a:gd name="T15" fmla="*/ 1 h 113"/>
                <a:gd name="T16" fmla="*/ 1 w 163"/>
                <a:gd name="T17" fmla="*/ 1 h 113"/>
                <a:gd name="T18" fmla="*/ 1 w 163"/>
                <a:gd name="T19" fmla="*/ 1 h 113"/>
                <a:gd name="T20" fmla="*/ 2 w 163"/>
                <a:gd name="T21" fmla="*/ 1 h 113"/>
                <a:gd name="T22" fmla="*/ 2 w 163"/>
                <a:gd name="T23" fmla="*/ 1 h 113"/>
                <a:gd name="T24" fmla="*/ 1 w 163"/>
                <a:gd name="T25" fmla="*/ 1 h 113"/>
                <a:gd name="T26" fmla="*/ 1 w 163"/>
                <a:gd name="T27" fmla="*/ 1 h 113"/>
                <a:gd name="T28" fmla="*/ 1 w 163"/>
                <a:gd name="T29" fmla="*/ 1 h 113"/>
                <a:gd name="T30" fmla="*/ 1 w 163"/>
                <a:gd name="T31" fmla="*/ 1 h 113"/>
                <a:gd name="T32" fmla="*/ 1 w 163"/>
                <a:gd name="T33" fmla="*/ 1 h 113"/>
                <a:gd name="T34" fmla="*/ 1 w 163"/>
                <a:gd name="T35" fmla="*/ 1 h 113"/>
                <a:gd name="T36" fmla="*/ 1 w 163"/>
                <a:gd name="T37" fmla="*/ 1 h 113"/>
                <a:gd name="T38" fmla="*/ 1 w 163"/>
                <a:gd name="T39" fmla="*/ 1 h 113"/>
                <a:gd name="T40" fmla="*/ 1 w 163"/>
                <a:gd name="T41" fmla="*/ 1 h 113"/>
                <a:gd name="T42" fmla="*/ 1 w 163"/>
                <a:gd name="T43" fmla="*/ 1 h 113"/>
                <a:gd name="T44" fmla="*/ 1 w 163"/>
                <a:gd name="T45" fmla="*/ 1 h 113"/>
                <a:gd name="T46" fmla="*/ 1 w 163"/>
                <a:gd name="T47" fmla="*/ 1 h 113"/>
                <a:gd name="T48" fmla="*/ 1 w 163"/>
                <a:gd name="T49" fmla="*/ 1 h 113"/>
                <a:gd name="T50" fmla="*/ 1 w 163"/>
                <a:gd name="T51" fmla="*/ 1 h 113"/>
                <a:gd name="T52" fmla="*/ 1 w 163"/>
                <a:gd name="T53" fmla="*/ 1 h 113"/>
                <a:gd name="T54" fmla="*/ 1 w 163"/>
                <a:gd name="T55" fmla="*/ 1 h 113"/>
                <a:gd name="T56" fmla="*/ 1 w 163"/>
                <a:gd name="T57" fmla="*/ 1 h 113"/>
                <a:gd name="T58" fmla="*/ 0 w 163"/>
                <a:gd name="T59" fmla="*/ 1 h 113"/>
                <a:gd name="T60" fmla="*/ 1 w 163"/>
                <a:gd name="T61" fmla="*/ 1 h 113"/>
                <a:gd name="T62" fmla="*/ 1 w 163"/>
                <a:gd name="T63" fmla="*/ 1 h 113"/>
                <a:gd name="T64" fmla="*/ 1 w 163"/>
                <a:gd name="T65" fmla="*/ 1 h 113"/>
                <a:gd name="T66" fmla="*/ 1 w 163"/>
                <a:gd name="T67" fmla="*/ 1 h 113"/>
                <a:gd name="T68" fmla="*/ 1 w 163"/>
                <a:gd name="T69" fmla="*/ 1 h 113"/>
                <a:gd name="T70" fmla="*/ 1 w 163"/>
                <a:gd name="T71" fmla="*/ 1 h 113"/>
                <a:gd name="T72" fmla="*/ 1 w 163"/>
                <a:gd name="T73" fmla="*/ 1 h 113"/>
                <a:gd name="T74" fmla="*/ 1 w 163"/>
                <a:gd name="T75" fmla="*/ 1 h 113"/>
                <a:gd name="T76" fmla="*/ 1 w 163"/>
                <a:gd name="T77" fmla="*/ 1 h 113"/>
                <a:gd name="T78" fmla="*/ 1 w 163"/>
                <a:gd name="T79" fmla="*/ 1 h 113"/>
                <a:gd name="T80" fmla="*/ 1 w 163"/>
                <a:gd name="T81" fmla="*/ 1 h 113"/>
                <a:gd name="T82" fmla="*/ 1 w 163"/>
                <a:gd name="T83" fmla="*/ 1 h 113"/>
                <a:gd name="T84" fmla="*/ 1 w 163"/>
                <a:gd name="T85" fmla="*/ 1 h 113"/>
                <a:gd name="T86" fmla="*/ 1 w 163"/>
                <a:gd name="T87" fmla="*/ 1 h 113"/>
                <a:gd name="T88" fmla="*/ 2 w 163"/>
                <a:gd name="T89" fmla="*/ 1 h 113"/>
                <a:gd name="T90" fmla="*/ 2 w 163"/>
                <a:gd name="T91" fmla="*/ 1 h 113"/>
                <a:gd name="T92" fmla="*/ 2 w 163"/>
                <a:gd name="T93" fmla="*/ 1 h 113"/>
                <a:gd name="T94" fmla="*/ 2 w 163"/>
                <a:gd name="T95" fmla="*/ 1 h 113"/>
                <a:gd name="T96" fmla="*/ 2 w 163"/>
                <a:gd name="T97" fmla="*/ 1 h 113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163" h="113">
                  <a:moveTo>
                    <a:pt x="163" y="14"/>
                  </a:moveTo>
                  <a:lnTo>
                    <a:pt x="162" y="13"/>
                  </a:lnTo>
                  <a:lnTo>
                    <a:pt x="160" y="12"/>
                  </a:lnTo>
                  <a:lnTo>
                    <a:pt x="159" y="12"/>
                  </a:lnTo>
                  <a:lnTo>
                    <a:pt x="158" y="11"/>
                  </a:lnTo>
                  <a:lnTo>
                    <a:pt x="156" y="10"/>
                  </a:lnTo>
                  <a:lnTo>
                    <a:pt x="156" y="7"/>
                  </a:lnTo>
                  <a:lnTo>
                    <a:pt x="155" y="6"/>
                  </a:lnTo>
                  <a:lnTo>
                    <a:pt x="155" y="5"/>
                  </a:lnTo>
                  <a:lnTo>
                    <a:pt x="153" y="8"/>
                  </a:lnTo>
                  <a:lnTo>
                    <a:pt x="151" y="11"/>
                  </a:lnTo>
                  <a:lnTo>
                    <a:pt x="147" y="13"/>
                  </a:lnTo>
                  <a:lnTo>
                    <a:pt x="146" y="14"/>
                  </a:lnTo>
                  <a:lnTo>
                    <a:pt x="139" y="12"/>
                  </a:lnTo>
                  <a:lnTo>
                    <a:pt x="131" y="10"/>
                  </a:lnTo>
                  <a:lnTo>
                    <a:pt x="120" y="7"/>
                  </a:lnTo>
                  <a:lnTo>
                    <a:pt x="108" y="4"/>
                  </a:lnTo>
                  <a:lnTo>
                    <a:pt x="97" y="3"/>
                  </a:lnTo>
                  <a:lnTo>
                    <a:pt x="85" y="1"/>
                  </a:lnTo>
                  <a:lnTo>
                    <a:pt x="77" y="0"/>
                  </a:lnTo>
                  <a:lnTo>
                    <a:pt x="70" y="1"/>
                  </a:lnTo>
                  <a:lnTo>
                    <a:pt x="63" y="4"/>
                  </a:lnTo>
                  <a:lnTo>
                    <a:pt x="62" y="5"/>
                  </a:lnTo>
                  <a:lnTo>
                    <a:pt x="65" y="6"/>
                  </a:lnTo>
                  <a:lnTo>
                    <a:pt x="70" y="5"/>
                  </a:lnTo>
                  <a:lnTo>
                    <a:pt x="79" y="4"/>
                  </a:lnTo>
                  <a:lnTo>
                    <a:pt x="88" y="5"/>
                  </a:lnTo>
                  <a:lnTo>
                    <a:pt x="98" y="6"/>
                  </a:lnTo>
                  <a:lnTo>
                    <a:pt x="108" y="8"/>
                  </a:lnTo>
                  <a:lnTo>
                    <a:pt x="117" y="12"/>
                  </a:lnTo>
                  <a:lnTo>
                    <a:pt x="125" y="14"/>
                  </a:lnTo>
                  <a:lnTo>
                    <a:pt x="132" y="18"/>
                  </a:lnTo>
                  <a:lnTo>
                    <a:pt x="137" y="21"/>
                  </a:lnTo>
                  <a:lnTo>
                    <a:pt x="139" y="23"/>
                  </a:lnTo>
                  <a:lnTo>
                    <a:pt x="138" y="25"/>
                  </a:lnTo>
                  <a:lnTo>
                    <a:pt x="135" y="26"/>
                  </a:lnTo>
                  <a:lnTo>
                    <a:pt x="131" y="28"/>
                  </a:lnTo>
                  <a:lnTo>
                    <a:pt x="126" y="30"/>
                  </a:lnTo>
                  <a:lnTo>
                    <a:pt x="122" y="33"/>
                  </a:lnTo>
                  <a:lnTo>
                    <a:pt x="117" y="35"/>
                  </a:lnTo>
                  <a:lnTo>
                    <a:pt x="114" y="37"/>
                  </a:lnTo>
                  <a:lnTo>
                    <a:pt x="108" y="35"/>
                  </a:lnTo>
                  <a:lnTo>
                    <a:pt x="101" y="33"/>
                  </a:lnTo>
                  <a:lnTo>
                    <a:pt x="92" y="30"/>
                  </a:lnTo>
                  <a:lnTo>
                    <a:pt x="83" y="28"/>
                  </a:lnTo>
                  <a:lnTo>
                    <a:pt x="72" y="27"/>
                  </a:lnTo>
                  <a:lnTo>
                    <a:pt x="63" y="26"/>
                  </a:lnTo>
                  <a:lnTo>
                    <a:pt x="55" y="26"/>
                  </a:lnTo>
                  <a:lnTo>
                    <a:pt x="48" y="28"/>
                  </a:lnTo>
                  <a:lnTo>
                    <a:pt x="44" y="30"/>
                  </a:lnTo>
                  <a:lnTo>
                    <a:pt x="41" y="31"/>
                  </a:lnTo>
                  <a:lnTo>
                    <a:pt x="41" y="33"/>
                  </a:lnTo>
                  <a:lnTo>
                    <a:pt x="47" y="31"/>
                  </a:lnTo>
                  <a:lnTo>
                    <a:pt x="50" y="31"/>
                  </a:lnTo>
                  <a:lnTo>
                    <a:pt x="55" y="31"/>
                  </a:lnTo>
                  <a:lnTo>
                    <a:pt x="60" y="31"/>
                  </a:lnTo>
                  <a:lnTo>
                    <a:pt x="64" y="31"/>
                  </a:lnTo>
                  <a:lnTo>
                    <a:pt x="70" y="31"/>
                  </a:lnTo>
                  <a:lnTo>
                    <a:pt x="75" y="33"/>
                  </a:lnTo>
                  <a:lnTo>
                    <a:pt x="80" y="34"/>
                  </a:lnTo>
                  <a:lnTo>
                    <a:pt x="85" y="35"/>
                  </a:lnTo>
                  <a:lnTo>
                    <a:pt x="93" y="37"/>
                  </a:lnTo>
                  <a:lnTo>
                    <a:pt x="100" y="40"/>
                  </a:lnTo>
                  <a:lnTo>
                    <a:pt x="105" y="41"/>
                  </a:lnTo>
                  <a:lnTo>
                    <a:pt x="108" y="43"/>
                  </a:lnTo>
                  <a:lnTo>
                    <a:pt x="102" y="46"/>
                  </a:lnTo>
                  <a:lnTo>
                    <a:pt x="93" y="50"/>
                  </a:lnTo>
                  <a:lnTo>
                    <a:pt x="84" y="52"/>
                  </a:lnTo>
                  <a:lnTo>
                    <a:pt x="78" y="55"/>
                  </a:lnTo>
                  <a:lnTo>
                    <a:pt x="72" y="56"/>
                  </a:lnTo>
                  <a:lnTo>
                    <a:pt x="64" y="53"/>
                  </a:lnTo>
                  <a:lnTo>
                    <a:pt x="55" y="51"/>
                  </a:lnTo>
                  <a:lnTo>
                    <a:pt x="48" y="49"/>
                  </a:lnTo>
                  <a:lnTo>
                    <a:pt x="41" y="46"/>
                  </a:lnTo>
                  <a:lnTo>
                    <a:pt x="35" y="46"/>
                  </a:lnTo>
                  <a:lnTo>
                    <a:pt x="32" y="48"/>
                  </a:lnTo>
                  <a:lnTo>
                    <a:pt x="35" y="50"/>
                  </a:lnTo>
                  <a:lnTo>
                    <a:pt x="42" y="52"/>
                  </a:lnTo>
                  <a:lnTo>
                    <a:pt x="50" y="55"/>
                  </a:lnTo>
                  <a:lnTo>
                    <a:pt x="56" y="58"/>
                  </a:lnTo>
                  <a:lnTo>
                    <a:pt x="61" y="60"/>
                  </a:lnTo>
                  <a:lnTo>
                    <a:pt x="56" y="61"/>
                  </a:lnTo>
                  <a:lnTo>
                    <a:pt x="49" y="64"/>
                  </a:lnTo>
                  <a:lnTo>
                    <a:pt x="40" y="67"/>
                  </a:lnTo>
                  <a:lnTo>
                    <a:pt x="31" y="70"/>
                  </a:lnTo>
                  <a:lnTo>
                    <a:pt x="22" y="72"/>
                  </a:lnTo>
                  <a:lnTo>
                    <a:pt x="14" y="75"/>
                  </a:lnTo>
                  <a:lnTo>
                    <a:pt x="7" y="78"/>
                  </a:lnTo>
                  <a:lnTo>
                    <a:pt x="3" y="79"/>
                  </a:lnTo>
                  <a:lnTo>
                    <a:pt x="0" y="80"/>
                  </a:lnTo>
                  <a:lnTo>
                    <a:pt x="0" y="81"/>
                  </a:lnTo>
                  <a:lnTo>
                    <a:pt x="2" y="81"/>
                  </a:lnTo>
                  <a:lnTo>
                    <a:pt x="8" y="81"/>
                  </a:lnTo>
                  <a:lnTo>
                    <a:pt x="14" y="81"/>
                  </a:lnTo>
                  <a:lnTo>
                    <a:pt x="22" y="80"/>
                  </a:lnTo>
                  <a:lnTo>
                    <a:pt x="30" y="79"/>
                  </a:lnTo>
                  <a:lnTo>
                    <a:pt x="40" y="76"/>
                  </a:lnTo>
                  <a:lnTo>
                    <a:pt x="48" y="74"/>
                  </a:lnTo>
                  <a:lnTo>
                    <a:pt x="56" y="72"/>
                  </a:lnTo>
                  <a:lnTo>
                    <a:pt x="63" y="70"/>
                  </a:lnTo>
                  <a:lnTo>
                    <a:pt x="68" y="67"/>
                  </a:lnTo>
                  <a:lnTo>
                    <a:pt x="67" y="76"/>
                  </a:lnTo>
                  <a:lnTo>
                    <a:pt x="64" y="89"/>
                  </a:lnTo>
                  <a:lnTo>
                    <a:pt x="61" y="101"/>
                  </a:lnTo>
                  <a:lnTo>
                    <a:pt x="56" y="109"/>
                  </a:lnTo>
                  <a:lnTo>
                    <a:pt x="54" y="112"/>
                  </a:lnTo>
                  <a:lnTo>
                    <a:pt x="55" y="113"/>
                  </a:lnTo>
                  <a:lnTo>
                    <a:pt x="57" y="113"/>
                  </a:lnTo>
                  <a:lnTo>
                    <a:pt x="60" y="110"/>
                  </a:lnTo>
                  <a:lnTo>
                    <a:pt x="64" y="102"/>
                  </a:lnTo>
                  <a:lnTo>
                    <a:pt x="71" y="89"/>
                  </a:lnTo>
                  <a:lnTo>
                    <a:pt x="77" y="76"/>
                  </a:lnTo>
                  <a:lnTo>
                    <a:pt x="79" y="67"/>
                  </a:lnTo>
                  <a:lnTo>
                    <a:pt x="83" y="66"/>
                  </a:lnTo>
                  <a:lnTo>
                    <a:pt x="88" y="64"/>
                  </a:lnTo>
                  <a:lnTo>
                    <a:pt x="93" y="61"/>
                  </a:lnTo>
                  <a:lnTo>
                    <a:pt x="99" y="59"/>
                  </a:lnTo>
                  <a:lnTo>
                    <a:pt x="105" y="57"/>
                  </a:lnTo>
                  <a:lnTo>
                    <a:pt x="109" y="55"/>
                  </a:lnTo>
                  <a:lnTo>
                    <a:pt x="114" y="52"/>
                  </a:lnTo>
                  <a:lnTo>
                    <a:pt x="116" y="51"/>
                  </a:lnTo>
                  <a:lnTo>
                    <a:pt x="116" y="61"/>
                  </a:lnTo>
                  <a:lnTo>
                    <a:pt x="115" y="75"/>
                  </a:lnTo>
                  <a:lnTo>
                    <a:pt x="113" y="89"/>
                  </a:lnTo>
                  <a:lnTo>
                    <a:pt x="110" y="98"/>
                  </a:lnTo>
                  <a:lnTo>
                    <a:pt x="108" y="104"/>
                  </a:lnTo>
                  <a:lnTo>
                    <a:pt x="108" y="105"/>
                  </a:lnTo>
                  <a:lnTo>
                    <a:pt x="110" y="104"/>
                  </a:lnTo>
                  <a:lnTo>
                    <a:pt x="114" y="98"/>
                  </a:lnTo>
                  <a:lnTo>
                    <a:pt x="118" y="89"/>
                  </a:lnTo>
                  <a:lnTo>
                    <a:pt x="123" y="75"/>
                  </a:lnTo>
                  <a:lnTo>
                    <a:pt x="126" y="61"/>
                  </a:lnTo>
                  <a:lnTo>
                    <a:pt x="126" y="48"/>
                  </a:lnTo>
                  <a:lnTo>
                    <a:pt x="133" y="42"/>
                  </a:lnTo>
                  <a:lnTo>
                    <a:pt x="138" y="36"/>
                  </a:lnTo>
                  <a:lnTo>
                    <a:pt x="143" y="31"/>
                  </a:lnTo>
                  <a:lnTo>
                    <a:pt x="146" y="28"/>
                  </a:lnTo>
                  <a:lnTo>
                    <a:pt x="148" y="26"/>
                  </a:lnTo>
                  <a:lnTo>
                    <a:pt x="151" y="26"/>
                  </a:lnTo>
                  <a:lnTo>
                    <a:pt x="152" y="28"/>
                  </a:lnTo>
                  <a:lnTo>
                    <a:pt x="152" y="31"/>
                  </a:lnTo>
                  <a:lnTo>
                    <a:pt x="151" y="42"/>
                  </a:lnTo>
                  <a:lnTo>
                    <a:pt x="149" y="56"/>
                  </a:lnTo>
                  <a:lnTo>
                    <a:pt x="148" y="70"/>
                  </a:lnTo>
                  <a:lnTo>
                    <a:pt x="147" y="80"/>
                  </a:lnTo>
                  <a:lnTo>
                    <a:pt x="153" y="68"/>
                  </a:lnTo>
                  <a:lnTo>
                    <a:pt x="158" y="49"/>
                  </a:lnTo>
                  <a:lnTo>
                    <a:pt x="161" y="29"/>
                  </a:lnTo>
                  <a:lnTo>
                    <a:pt x="163" y="14"/>
                  </a:lnTo>
                  <a:close/>
                </a:path>
              </a:pathLst>
            </a:custGeom>
            <a:solidFill>
              <a:srgbClr val="B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445" name="Freeform 321"/>
            <p:cNvSpPr>
              <a:spLocks/>
            </p:cNvSpPr>
            <p:nvPr/>
          </p:nvSpPr>
          <p:spPr bwMode="auto">
            <a:xfrm>
              <a:off x="27" y="263"/>
              <a:ext cx="66" cy="63"/>
            </a:xfrm>
            <a:custGeom>
              <a:avLst/>
              <a:gdLst>
                <a:gd name="T0" fmla="*/ 1 w 133"/>
                <a:gd name="T1" fmla="*/ 1 h 124"/>
                <a:gd name="T2" fmla="*/ 1 w 133"/>
                <a:gd name="T3" fmla="*/ 1 h 124"/>
                <a:gd name="T4" fmla="*/ 0 w 133"/>
                <a:gd name="T5" fmla="*/ 1 h 124"/>
                <a:gd name="T6" fmla="*/ 0 w 133"/>
                <a:gd name="T7" fmla="*/ 1 h 124"/>
                <a:gd name="T8" fmla="*/ 0 w 133"/>
                <a:gd name="T9" fmla="*/ 1 h 124"/>
                <a:gd name="T10" fmla="*/ 0 w 133"/>
                <a:gd name="T11" fmla="*/ 1 h 124"/>
                <a:gd name="T12" fmla="*/ 0 w 133"/>
                <a:gd name="T13" fmla="*/ 1 h 124"/>
                <a:gd name="T14" fmla="*/ 0 w 133"/>
                <a:gd name="T15" fmla="*/ 1 h 124"/>
                <a:gd name="T16" fmla="*/ 0 w 133"/>
                <a:gd name="T17" fmla="*/ 1 h 124"/>
                <a:gd name="T18" fmla="*/ 0 w 133"/>
                <a:gd name="T19" fmla="*/ 1 h 124"/>
                <a:gd name="T20" fmla="*/ 0 w 133"/>
                <a:gd name="T21" fmla="*/ 1 h 124"/>
                <a:gd name="T22" fmla="*/ 0 w 133"/>
                <a:gd name="T23" fmla="*/ 1 h 124"/>
                <a:gd name="T24" fmla="*/ 0 w 133"/>
                <a:gd name="T25" fmla="*/ 1 h 124"/>
                <a:gd name="T26" fmla="*/ 0 w 133"/>
                <a:gd name="T27" fmla="*/ 1 h 124"/>
                <a:gd name="T28" fmla="*/ 0 w 133"/>
                <a:gd name="T29" fmla="*/ 1 h 124"/>
                <a:gd name="T30" fmla="*/ 0 w 133"/>
                <a:gd name="T31" fmla="*/ 1 h 124"/>
                <a:gd name="T32" fmla="*/ 0 w 133"/>
                <a:gd name="T33" fmla="*/ 1 h 124"/>
                <a:gd name="T34" fmla="*/ 0 w 133"/>
                <a:gd name="T35" fmla="*/ 1 h 124"/>
                <a:gd name="T36" fmla="*/ 0 w 133"/>
                <a:gd name="T37" fmla="*/ 1 h 124"/>
                <a:gd name="T38" fmla="*/ 0 w 133"/>
                <a:gd name="T39" fmla="*/ 1 h 124"/>
                <a:gd name="T40" fmla="*/ 0 w 133"/>
                <a:gd name="T41" fmla="*/ 1 h 124"/>
                <a:gd name="T42" fmla="*/ 0 w 133"/>
                <a:gd name="T43" fmla="*/ 1 h 124"/>
                <a:gd name="T44" fmla="*/ 0 w 133"/>
                <a:gd name="T45" fmla="*/ 1 h 124"/>
                <a:gd name="T46" fmla="*/ 0 w 133"/>
                <a:gd name="T47" fmla="*/ 1 h 124"/>
                <a:gd name="T48" fmla="*/ 0 w 133"/>
                <a:gd name="T49" fmla="*/ 1 h 124"/>
                <a:gd name="T50" fmla="*/ 0 w 133"/>
                <a:gd name="T51" fmla="*/ 1 h 124"/>
                <a:gd name="T52" fmla="*/ 0 w 133"/>
                <a:gd name="T53" fmla="*/ 1 h 124"/>
                <a:gd name="T54" fmla="*/ 0 w 133"/>
                <a:gd name="T55" fmla="*/ 1 h 124"/>
                <a:gd name="T56" fmla="*/ 0 w 133"/>
                <a:gd name="T57" fmla="*/ 1 h 124"/>
                <a:gd name="T58" fmla="*/ 0 w 133"/>
                <a:gd name="T59" fmla="*/ 1 h 124"/>
                <a:gd name="T60" fmla="*/ 0 w 133"/>
                <a:gd name="T61" fmla="*/ 1 h 124"/>
                <a:gd name="T62" fmla="*/ 0 w 133"/>
                <a:gd name="T63" fmla="*/ 1 h 124"/>
                <a:gd name="T64" fmla="*/ 0 w 133"/>
                <a:gd name="T65" fmla="*/ 1 h 124"/>
                <a:gd name="T66" fmla="*/ 0 w 133"/>
                <a:gd name="T67" fmla="*/ 1 h 124"/>
                <a:gd name="T68" fmla="*/ 0 w 133"/>
                <a:gd name="T69" fmla="*/ 1 h 124"/>
                <a:gd name="T70" fmla="*/ 0 w 133"/>
                <a:gd name="T71" fmla="*/ 1 h 124"/>
                <a:gd name="T72" fmla="*/ 0 w 133"/>
                <a:gd name="T73" fmla="*/ 1 h 124"/>
                <a:gd name="T74" fmla="*/ 0 w 133"/>
                <a:gd name="T75" fmla="*/ 1 h 124"/>
                <a:gd name="T76" fmla="*/ 0 w 133"/>
                <a:gd name="T77" fmla="*/ 1 h 124"/>
                <a:gd name="T78" fmla="*/ 0 w 133"/>
                <a:gd name="T79" fmla="*/ 1 h 124"/>
                <a:gd name="T80" fmla="*/ 0 w 133"/>
                <a:gd name="T81" fmla="*/ 1 h 124"/>
                <a:gd name="T82" fmla="*/ 0 w 133"/>
                <a:gd name="T83" fmla="*/ 1 h 124"/>
                <a:gd name="T84" fmla="*/ 0 w 133"/>
                <a:gd name="T85" fmla="*/ 1 h 124"/>
                <a:gd name="T86" fmla="*/ 0 w 133"/>
                <a:gd name="T87" fmla="*/ 1 h 124"/>
                <a:gd name="T88" fmla="*/ 0 w 133"/>
                <a:gd name="T89" fmla="*/ 1 h 124"/>
                <a:gd name="T90" fmla="*/ 0 w 133"/>
                <a:gd name="T91" fmla="*/ 1 h 124"/>
                <a:gd name="T92" fmla="*/ 0 w 133"/>
                <a:gd name="T93" fmla="*/ 1 h 124"/>
                <a:gd name="T94" fmla="*/ 0 w 133"/>
                <a:gd name="T95" fmla="*/ 1 h 124"/>
                <a:gd name="T96" fmla="*/ 0 w 133"/>
                <a:gd name="T97" fmla="*/ 1 h 124"/>
                <a:gd name="T98" fmla="*/ 0 w 133"/>
                <a:gd name="T99" fmla="*/ 1 h 124"/>
                <a:gd name="T100" fmla="*/ 0 w 133"/>
                <a:gd name="T101" fmla="*/ 1 h 124"/>
                <a:gd name="T102" fmla="*/ 0 w 133"/>
                <a:gd name="T103" fmla="*/ 1 h 124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133" h="124">
                  <a:moveTo>
                    <a:pt x="127" y="124"/>
                  </a:moveTo>
                  <a:lnTo>
                    <a:pt x="128" y="122"/>
                  </a:lnTo>
                  <a:lnTo>
                    <a:pt x="129" y="120"/>
                  </a:lnTo>
                  <a:lnTo>
                    <a:pt x="131" y="119"/>
                  </a:lnTo>
                  <a:lnTo>
                    <a:pt x="133" y="116"/>
                  </a:lnTo>
                  <a:lnTo>
                    <a:pt x="127" y="112"/>
                  </a:lnTo>
                  <a:lnTo>
                    <a:pt x="122" y="107"/>
                  </a:lnTo>
                  <a:lnTo>
                    <a:pt x="119" y="101"/>
                  </a:lnTo>
                  <a:lnTo>
                    <a:pt x="118" y="97"/>
                  </a:lnTo>
                  <a:lnTo>
                    <a:pt x="116" y="87"/>
                  </a:lnTo>
                  <a:lnTo>
                    <a:pt x="115" y="73"/>
                  </a:lnTo>
                  <a:lnTo>
                    <a:pt x="113" y="58"/>
                  </a:lnTo>
                  <a:lnTo>
                    <a:pt x="111" y="47"/>
                  </a:lnTo>
                  <a:lnTo>
                    <a:pt x="107" y="43"/>
                  </a:lnTo>
                  <a:lnTo>
                    <a:pt x="105" y="41"/>
                  </a:lnTo>
                  <a:lnTo>
                    <a:pt x="104" y="43"/>
                  </a:lnTo>
                  <a:lnTo>
                    <a:pt x="105" y="47"/>
                  </a:lnTo>
                  <a:lnTo>
                    <a:pt x="106" y="56"/>
                  </a:lnTo>
                  <a:lnTo>
                    <a:pt x="107" y="69"/>
                  </a:lnTo>
                  <a:lnTo>
                    <a:pt x="107" y="82"/>
                  </a:lnTo>
                  <a:lnTo>
                    <a:pt x="106" y="90"/>
                  </a:lnTo>
                  <a:lnTo>
                    <a:pt x="99" y="85"/>
                  </a:lnTo>
                  <a:lnTo>
                    <a:pt x="92" y="81"/>
                  </a:lnTo>
                  <a:lnTo>
                    <a:pt x="85" y="75"/>
                  </a:lnTo>
                  <a:lnTo>
                    <a:pt x="81" y="70"/>
                  </a:lnTo>
                  <a:lnTo>
                    <a:pt x="77" y="63"/>
                  </a:lnTo>
                  <a:lnTo>
                    <a:pt x="74" y="52"/>
                  </a:lnTo>
                  <a:lnTo>
                    <a:pt x="72" y="39"/>
                  </a:lnTo>
                  <a:lnTo>
                    <a:pt x="70" y="30"/>
                  </a:lnTo>
                  <a:lnTo>
                    <a:pt x="70" y="23"/>
                  </a:lnTo>
                  <a:lnTo>
                    <a:pt x="70" y="16"/>
                  </a:lnTo>
                  <a:lnTo>
                    <a:pt x="69" y="9"/>
                  </a:lnTo>
                  <a:lnTo>
                    <a:pt x="67" y="4"/>
                  </a:lnTo>
                  <a:lnTo>
                    <a:pt x="65" y="2"/>
                  </a:lnTo>
                  <a:lnTo>
                    <a:pt x="65" y="3"/>
                  </a:lnTo>
                  <a:lnTo>
                    <a:pt x="65" y="7"/>
                  </a:lnTo>
                  <a:lnTo>
                    <a:pt x="66" y="13"/>
                  </a:lnTo>
                  <a:lnTo>
                    <a:pt x="66" y="18"/>
                  </a:lnTo>
                  <a:lnTo>
                    <a:pt x="65" y="24"/>
                  </a:lnTo>
                  <a:lnTo>
                    <a:pt x="63" y="29"/>
                  </a:lnTo>
                  <a:lnTo>
                    <a:pt x="63" y="33"/>
                  </a:lnTo>
                  <a:lnTo>
                    <a:pt x="63" y="39"/>
                  </a:lnTo>
                  <a:lnTo>
                    <a:pt x="65" y="48"/>
                  </a:lnTo>
                  <a:lnTo>
                    <a:pt x="66" y="56"/>
                  </a:lnTo>
                  <a:lnTo>
                    <a:pt x="67" y="63"/>
                  </a:lnTo>
                  <a:lnTo>
                    <a:pt x="58" y="55"/>
                  </a:lnTo>
                  <a:lnTo>
                    <a:pt x="48" y="46"/>
                  </a:lnTo>
                  <a:lnTo>
                    <a:pt x="39" y="36"/>
                  </a:lnTo>
                  <a:lnTo>
                    <a:pt x="30" y="25"/>
                  </a:lnTo>
                  <a:lnTo>
                    <a:pt x="21" y="16"/>
                  </a:lnTo>
                  <a:lnTo>
                    <a:pt x="13" y="8"/>
                  </a:lnTo>
                  <a:lnTo>
                    <a:pt x="6" y="2"/>
                  </a:lnTo>
                  <a:lnTo>
                    <a:pt x="0" y="0"/>
                  </a:lnTo>
                  <a:lnTo>
                    <a:pt x="8" y="11"/>
                  </a:lnTo>
                  <a:lnTo>
                    <a:pt x="19" y="24"/>
                  </a:lnTo>
                  <a:lnTo>
                    <a:pt x="27" y="36"/>
                  </a:lnTo>
                  <a:lnTo>
                    <a:pt x="32" y="44"/>
                  </a:lnTo>
                  <a:lnTo>
                    <a:pt x="37" y="51"/>
                  </a:lnTo>
                  <a:lnTo>
                    <a:pt x="46" y="59"/>
                  </a:lnTo>
                  <a:lnTo>
                    <a:pt x="54" y="66"/>
                  </a:lnTo>
                  <a:lnTo>
                    <a:pt x="61" y="70"/>
                  </a:lnTo>
                  <a:lnTo>
                    <a:pt x="54" y="70"/>
                  </a:lnTo>
                  <a:lnTo>
                    <a:pt x="45" y="69"/>
                  </a:lnTo>
                  <a:lnTo>
                    <a:pt x="37" y="67"/>
                  </a:lnTo>
                  <a:lnTo>
                    <a:pt x="31" y="63"/>
                  </a:lnTo>
                  <a:lnTo>
                    <a:pt x="28" y="61"/>
                  </a:lnTo>
                  <a:lnTo>
                    <a:pt x="24" y="61"/>
                  </a:lnTo>
                  <a:lnTo>
                    <a:pt x="23" y="62"/>
                  </a:lnTo>
                  <a:lnTo>
                    <a:pt x="25" y="66"/>
                  </a:lnTo>
                  <a:lnTo>
                    <a:pt x="29" y="68"/>
                  </a:lnTo>
                  <a:lnTo>
                    <a:pt x="35" y="71"/>
                  </a:lnTo>
                  <a:lnTo>
                    <a:pt x="40" y="75"/>
                  </a:lnTo>
                  <a:lnTo>
                    <a:pt x="47" y="77"/>
                  </a:lnTo>
                  <a:lnTo>
                    <a:pt x="55" y="81"/>
                  </a:lnTo>
                  <a:lnTo>
                    <a:pt x="62" y="82"/>
                  </a:lnTo>
                  <a:lnTo>
                    <a:pt x="70" y="84"/>
                  </a:lnTo>
                  <a:lnTo>
                    <a:pt x="76" y="84"/>
                  </a:lnTo>
                  <a:lnTo>
                    <a:pt x="83" y="86"/>
                  </a:lnTo>
                  <a:lnTo>
                    <a:pt x="91" y="91"/>
                  </a:lnTo>
                  <a:lnTo>
                    <a:pt x="98" y="97"/>
                  </a:lnTo>
                  <a:lnTo>
                    <a:pt x="103" y="102"/>
                  </a:lnTo>
                  <a:lnTo>
                    <a:pt x="99" y="104"/>
                  </a:lnTo>
                  <a:lnTo>
                    <a:pt x="95" y="106"/>
                  </a:lnTo>
                  <a:lnTo>
                    <a:pt x="89" y="107"/>
                  </a:lnTo>
                  <a:lnTo>
                    <a:pt x="83" y="107"/>
                  </a:lnTo>
                  <a:lnTo>
                    <a:pt x="77" y="108"/>
                  </a:lnTo>
                  <a:lnTo>
                    <a:pt x="72" y="108"/>
                  </a:lnTo>
                  <a:lnTo>
                    <a:pt x="67" y="108"/>
                  </a:lnTo>
                  <a:lnTo>
                    <a:pt x="62" y="108"/>
                  </a:lnTo>
                  <a:lnTo>
                    <a:pt x="57" y="107"/>
                  </a:lnTo>
                  <a:lnTo>
                    <a:pt x="53" y="108"/>
                  </a:lnTo>
                  <a:lnTo>
                    <a:pt x="55" y="111"/>
                  </a:lnTo>
                  <a:lnTo>
                    <a:pt x="63" y="113"/>
                  </a:lnTo>
                  <a:lnTo>
                    <a:pt x="69" y="114"/>
                  </a:lnTo>
                  <a:lnTo>
                    <a:pt x="76" y="114"/>
                  </a:lnTo>
                  <a:lnTo>
                    <a:pt x="84" y="114"/>
                  </a:lnTo>
                  <a:lnTo>
                    <a:pt x="91" y="114"/>
                  </a:lnTo>
                  <a:lnTo>
                    <a:pt x="98" y="114"/>
                  </a:lnTo>
                  <a:lnTo>
                    <a:pt x="105" y="113"/>
                  </a:lnTo>
                  <a:lnTo>
                    <a:pt x="110" y="113"/>
                  </a:lnTo>
                  <a:lnTo>
                    <a:pt x="113" y="113"/>
                  </a:lnTo>
                  <a:lnTo>
                    <a:pt x="119" y="114"/>
                  </a:lnTo>
                  <a:lnTo>
                    <a:pt x="122" y="116"/>
                  </a:lnTo>
                  <a:lnTo>
                    <a:pt x="125" y="121"/>
                  </a:lnTo>
                  <a:lnTo>
                    <a:pt x="127" y="124"/>
                  </a:lnTo>
                  <a:close/>
                </a:path>
              </a:pathLst>
            </a:custGeom>
            <a:solidFill>
              <a:srgbClr val="B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446" name="Freeform 322"/>
            <p:cNvSpPr>
              <a:spLocks/>
            </p:cNvSpPr>
            <p:nvPr/>
          </p:nvSpPr>
          <p:spPr bwMode="auto">
            <a:xfrm>
              <a:off x="125" y="240"/>
              <a:ext cx="40" cy="94"/>
            </a:xfrm>
            <a:custGeom>
              <a:avLst/>
              <a:gdLst>
                <a:gd name="T0" fmla="*/ 0 w 81"/>
                <a:gd name="T1" fmla="*/ 1 h 189"/>
                <a:gd name="T2" fmla="*/ 0 w 81"/>
                <a:gd name="T3" fmla="*/ 1 h 189"/>
                <a:gd name="T4" fmla="*/ 0 w 81"/>
                <a:gd name="T5" fmla="*/ 1 h 189"/>
                <a:gd name="T6" fmla="*/ 0 w 81"/>
                <a:gd name="T7" fmla="*/ 1 h 189"/>
                <a:gd name="T8" fmla="*/ 0 w 81"/>
                <a:gd name="T9" fmla="*/ 0 h 189"/>
                <a:gd name="T10" fmla="*/ 0 w 81"/>
                <a:gd name="T11" fmla="*/ 0 h 189"/>
                <a:gd name="T12" fmla="*/ 0 w 81"/>
                <a:gd name="T13" fmla="*/ 0 h 189"/>
                <a:gd name="T14" fmla="*/ 0 w 81"/>
                <a:gd name="T15" fmla="*/ 0 h 189"/>
                <a:gd name="T16" fmla="*/ 0 w 81"/>
                <a:gd name="T17" fmla="*/ 0 h 189"/>
                <a:gd name="T18" fmla="*/ 0 w 81"/>
                <a:gd name="T19" fmla="*/ 0 h 189"/>
                <a:gd name="T20" fmla="*/ 0 w 81"/>
                <a:gd name="T21" fmla="*/ 0 h 189"/>
                <a:gd name="T22" fmla="*/ 0 w 81"/>
                <a:gd name="T23" fmla="*/ 0 h 189"/>
                <a:gd name="T24" fmla="*/ 0 w 81"/>
                <a:gd name="T25" fmla="*/ 0 h 189"/>
                <a:gd name="T26" fmla="*/ 0 w 81"/>
                <a:gd name="T27" fmla="*/ 0 h 189"/>
                <a:gd name="T28" fmla="*/ 0 w 81"/>
                <a:gd name="T29" fmla="*/ 0 h 189"/>
                <a:gd name="T30" fmla="*/ 0 w 81"/>
                <a:gd name="T31" fmla="*/ 0 h 189"/>
                <a:gd name="T32" fmla="*/ 0 w 81"/>
                <a:gd name="T33" fmla="*/ 0 h 189"/>
                <a:gd name="T34" fmla="*/ 0 w 81"/>
                <a:gd name="T35" fmla="*/ 0 h 189"/>
                <a:gd name="T36" fmla="*/ 0 w 81"/>
                <a:gd name="T37" fmla="*/ 0 h 189"/>
                <a:gd name="T38" fmla="*/ 0 w 81"/>
                <a:gd name="T39" fmla="*/ 0 h 189"/>
                <a:gd name="T40" fmla="*/ 0 w 81"/>
                <a:gd name="T41" fmla="*/ 0 h 189"/>
                <a:gd name="T42" fmla="*/ 0 w 81"/>
                <a:gd name="T43" fmla="*/ 0 h 189"/>
                <a:gd name="T44" fmla="*/ 0 w 81"/>
                <a:gd name="T45" fmla="*/ 0 h 189"/>
                <a:gd name="T46" fmla="*/ 0 w 81"/>
                <a:gd name="T47" fmla="*/ 0 h 189"/>
                <a:gd name="T48" fmla="*/ 0 w 81"/>
                <a:gd name="T49" fmla="*/ 0 h 189"/>
                <a:gd name="T50" fmla="*/ 0 w 81"/>
                <a:gd name="T51" fmla="*/ 0 h 189"/>
                <a:gd name="T52" fmla="*/ 0 w 81"/>
                <a:gd name="T53" fmla="*/ 0 h 189"/>
                <a:gd name="T54" fmla="*/ 0 w 81"/>
                <a:gd name="T55" fmla="*/ 0 h 189"/>
                <a:gd name="T56" fmla="*/ 0 w 81"/>
                <a:gd name="T57" fmla="*/ 0 h 189"/>
                <a:gd name="T58" fmla="*/ 0 w 81"/>
                <a:gd name="T59" fmla="*/ 1 h 189"/>
                <a:gd name="T60" fmla="*/ 0 w 81"/>
                <a:gd name="T61" fmla="*/ 1 h 189"/>
                <a:gd name="T62" fmla="*/ 0 w 81"/>
                <a:gd name="T63" fmla="*/ 1 h 189"/>
                <a:gd name="T64" fmla="*/ 0 w 81"/>
                <a:gd name="T65" fmla="*/ 1 h 189"/>
                <a:gd name="T66" fmla="*/ 0 w 81"/>
                <a:gd name="T67" fmla="*/ 1 h 189"/>
                <a:gd name="T68" fmla="*/ 0 w 81"/>
                <a:gd name="T69" fmla="*/ 1 h 189"/>
                <a:gd name="T70" fmla="*/ 0 w 81"/>
                <a:gd name="T71" fmla="*/ 1 h 189"/>
                <a:gd name="T72" fmla="*/ 0 w 81"/>
                <a:gd name="T73" fmla="*/ 1 h 189"/>
                <a:gd name="T74" fmla="*/ 0 w 81"/>
                <a:gd name="T75" fmla="*/ 1 h 189"/>
                <a:gd name="T76" fmla="*/ 0 w 81"/>
                <a:gd name="T77" fmla="*/ 1 h 189"/>
                <a:gd name="T78" fmla="*/ 0 w 81"/>
                <a:gd name="T79" fmla="*/ 1 h 189"/>
                <a:gd name="T80" fmla="*/ 0 w 81"/>
                <a:gd name="T81" fmla="*/ 1 h 189"/>
                <a:gd name="T82" fmla="*/ 0 w 81"/>
                <a:gd name="T83" fmla="*/ 1 h 189"/>
                <a:gd name="T84" fmla="*/ 0 w 81"/>
                <a:gd name="T85" fmla="*/ 1 h 189"/>
                <a:gd name="T86" fmla="*/ 0 w 81"/>
                <a:gd name="T87" fmla="*/ 1 h 189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0" t="0" r="r" b="b"/>
              <a:pathLst>
                <a:path w="81" h="189">
                  <a:moveTo>
                    <a:pt x="0" y="163"/>
                  </a:moveTo>
                  <a:lnTo>
                    <a:pt x="5" y="160"/>
                  </a:lnTo>
                  <a:lnTo>
                    <a:pt x="8" y="156"/>
                  </a:lnTo>
                  <a:lnTo>
                    <a:pt x="11" y="151"/>
                  </a:lnTo>
                  <a:lnTo>
                    <a:pt x="13" y="146"/>
                  </a:lnTo>
                  <a:lnTo>
                    <a:pt x="14" y="148"/>
                  </a:lnTo>
                  <a:lnTo>
                    <a:pt x="16" y="149"/>
                  </a:lnTo>
                  <a:lnTo>
                    <a:pt x="17" y="151"/>
                  </a:lnTo>
                  <a:lnTo>
                    <a:pt x="18" y="151"/>
                  </a:lnTo>
                  <a:lnTo>
                    <a:pt x="19" y="147"/>
                  </a:lnTo>
                  <a:lnTo>
                    <a:pt x="21" y="141"/>
                  </a:lnTo>
                  <a:lnTo>
                    <a:pt x="22" y="134"/>
                  </a:lnTo>
                  <a:lnTo>
                    <a:pt x="21" y="130"/>
                  </a:lnTo>
                  <a:lnTo>
                    <a:pt x="15" y="121"/>
                  </a:lnTo>
                  <a:lnTo>
                    <a:pt x="8" y="107"/>
                  </a:lnTo>
                  <a:lnTo>
                    <a:pt x="2" y="92"/>
                  </a:lnTo>
                  <a:lnTo>
                    <a:pt x="0" y="83"/>
                  </a:lnTo>
                  <a:lnTo>
                    <a:pt x="0" y="77"/>
                  </a:lnTo>
                  <a:lnTo>
                    <a:pt x="2" y="75"/>
                  </a:lnTo>
                  <a:lnTo>
                    <a:pt x="3" y="75"/>
                  </a:lnTo>
                  <a:lnTo>
                    <a:pt x="3" y="78"/>
                  </a:lnTo>
                  <a:lnTo>
                    <a:pt x="6" y="86"/>
                  </a:lnTo>
                  <a:lnTo>
                    <a:pt x="10" y="98"/>
                  </a:lnTo>
                  <a:lnTo>
                    <a:pt x="17" y="109"/>
                  </a:lnTo>
                  <a:lnTo>
                    <a:pt x="24" y="115"/>
                  </a:lnTo>
                  <a:lnTo>
                    <a:pt x="28" y="103"/>
                  </a:lnTo>
                  <a:lnTo>
                    <a:pt x="31" y="88"/>
                  </a:lnTo>
                  <a:lnTo>
                    <a:pt x="32" y="73"/>
                  </a:lnTo>
                  <a:lnTo>
                    <a:pt x="32" y="62"/>
                  </a:lnTo>
                  <a:lnTo>
                    <a:pt x="30" y="53"/>
                  </a:lnTo>
                  <a:lnTo>
                    <a:pt x="29" y="40"/>
                  </a:lnTo>
                  <a:lnTo>
                    <a:pt x="28" y="28"/>
                  </a:lnTo>
                  <a:lnTo>
                    <a:pt x="29" y="22"/>
                  </a:lnTo>
                  <a:lnTo>
                    <a:pt x="31" y="19"/>
                  </a:lnTo>
                  <a:lnTo>
                    <a:pt x="32" y="19"/>
                  </a:lnTo>
                  <a:lnTo>
                    <a:pt x="32" y="23"/>
                  </a:lnTo>
                  <a:lnTo>
                    <a:pt x="32" y="27"/>
                  </a:lnTo>
                  <a:lnTo>
                    <a:pt x="32" y="34"/>
                  </a:lnTo>
                  <a:lnTo>
                    <a:pt x="33" y="41"/>
                  </a:lnTo>
                  <a:lnTo>
                    <a:pt x="34" y="48"/>
                  </a:lnTo>
                  <a:lnTo>
                    <a:pt x="37" y="53"/>
                  </a:lnTo>
                  <a:lnTo>
                    <a:pt x="41" y="41"/>
                  </a:lnTo>
                  <a:lnTo>
                    <a:pt x="46" y="25"/>
                  </a:lnTo>
                  <a:lnTo>
                    <a:pt x="52" y="11"/>
                  </a:lnTo>
                  <a:lnTo>
                    <a:pt x="60" y="2"/>
                  </a:lnTo>
                  <a:lnTo>
                    <a:pt x="64" y="0"/>
                  </a:lnTo>
                  <a:lnTo>
                    <a:pt x="66" y="0"/>
                  </a:lnTo>
                  <a:lnTo>
                    <a:pt x="64" y="2"/>
                  </a:lnTo>
                  <a:lnTo>
                    <a:pt x="62" y="5"/>
                  </a:lnTo>
                  <a:lnTo>
                    <a:pt x="57" y="13"/>
                  </a:lnTo>
                  <a:lnTo>
                    <a:pt x="52" y="28"/>
                  </a:lnTo>
                  <a:lnTo>
                    <a:pt x="47" y="43"/>
                  </a:lnTo>
                  <a:lnTo>
                    <a:pt x="45" y="53"/>
                  </a:lnTo>
                  <a:lnTo>
                    <a:pt x="51" y="51"/>
                  </a:lnTo>
                  <a:lnTo>
                    <a:pt x="57" y="49"/>
                  </a:lnTo>
                  <a:lnTo>
                    <a:pt x="63" y="47"/>
                  </a:lnTo>
                  <a:lnTo>
                    <a:pt x="68" y="43"/>
                  </a:lnTo>
                  <a:lnTo>
                    <a:pt x="70" y="42"/>
                  </a:lnTo>
                  <a:lnTo>
                    <a:pt x="72" y="42"/>
                  </a:lnTo>
                  <a:lnTo>
                    <a:pt x="71" y="43"/>
                  </a:lnTo>
                  <a:lnTo>
                    <a:pt x="69" y="47"/>
                  </a:lnTo>
                  <a:lnTo>
                    <a:pt x="63" y="50"/>
                  </a:lnTo>
                  <a:lnTo>
                    <a:pt x="56" y="56"/>
                  </a:lnTo>
                  <a:lnTo>
                    <a:pt x="48" y="61"/>
                  </a:lnTo>
                  <a:lnTo>
                    <a:pt x="44" y="64"/>
                  </a:lnTo>
                  <a:lnTo>
                    <a:pt x="41" y="78"/>
                  </a:lnTo>
                  <a:lnTo>
                    <a:pt x="38" y="93"/>
                  </a:lnTo>
                  <a:lnTo>
                    <a:pt x="36" y="108"/>
                  </a:lnTo>
                  <a:lnTo>
                    <a:pt x="33" y="116"/>
                  </a:lnTo>
                  <a:lnTo>
                    <a:pt x="39" y="116"/>
                  </a:lnTo>
                  <a:lnTo>
                    <a:pt x="45" y="115"/>
                  </a:lnTo>
                  <a:lnTo>
                    <a:pt x="51" y="115"/>
                  </a:lnTo>
                  <a:lnTo>
                    <a:pt x="57" y="114"/>
                  </a:lnTo>
                  <a:lnTo>
                    <a:pt x="62" y="113"/>
                  </a:lnTo>
                  <a:lnTo>
                    <a:pt x="68" y="110"/>
                  </a:lnTo>
                  <a:lnTo>
                    <a:pt x="71" y="109"/>
                  </a:lnTo>
                  <a:lnTo>
                    <a:pt x="74" y="108"/>
                  </a:lnTo>
                  <a:lnTo>
                    <a:pt x="76" y="106"/>
                  </a:lnTo>
                  <a:lnTo>
                    <a:pt x="77" y="106"/>
                  </a:lnTo>
                  <a:lnTo>
                    <a:pt x="77" y="108"/>
                  </a:lnTo>
                  <a:lnTo>
                    <a:pt x="75" y="110"/>
                  </a:lnTo>
                  <a:lnTo>
                    <a:pt x="72" y="113"/>
                  </a:lnTo>
                  <a:lnTo>
                    <a:pt x="68" y="115"/>
                  </a:lnTo>
                  <a:lnTo>
                    <a:pt x="62" y="118"/>
                  </a:lnTo>
                  <a:lnTo>
                    <a:pt x="55" y="121"/>
                  </a:lnTo>
                  <a:lnTo>
                    <a:pt x="48" y="124"/>
                  </a:lnTo>
                  <a:lnTo>
                    <a:pt x="43" y="126"/>
                  </a:lnTo>
                  <a:lnTo>
                    <a:pt x="38" y="128"/>
                  </a:lnTo>
                  <a:lnTo>
                    <a:pt x="34" y="129"/>
                  </a:lnTo>
                  <a:lnTo>
                    <a:pt x="31" y="132"/>
                  </a:lnTo>
                  <a:lnTo>
                    <a:pt x="29" y="139"/>
                  </a:lnTo>
                  <a:lnTo>
                    <a:pt x="28" y="147"/>
                  </a:lnTo>
                  <a:lnTo>
                    <a:pt x="28" y="152"/>
                  </a:lnTo>
                  <a:lnTo>
                    <a:pt x="30" y="154"/>
                  </a:lnTo>
                  <a:lnTo>
                    <a:pt x="33" y="155"/>
                  </a:lnTo>
                  <a:lnTo>
                    <a:pt x="39" y="155"/>
                  </a:lnTo>
                  <a:lnTo>
                    <a:pt x="43" y="154"/>
                  </a:lnTo>
                  <a:lnTo>
                    <a:pt x="53" y="149"/>
                  </a:lnTo>
                  <a:lnTo>
                    <a:pt x="62" y="145"/>
                  </a:lnTo>
                  <a:lnTo>
                    <a:pt x="70" y="140"/>
                  </a:lnTo>
                  <a:lnTo>
                    <a:pt x="75" y="137"/>
                  </a:lnTo>
                  <a:lnTo>
                    <a:pt x="78" y="134"/>
                  </a:lnTo>
                  <a:lnTo>
                    <a:pt x="81" y="133"/>
                  </a:lnTo>
                  <a:lnTo>
                    <a:pt x="81" y="134"/>
                  </a:lnTo>
                  <a:lnTo>
                    <a:pt x="78" y="139"/>
                  </a:lnTo>
                  <a:lnTo>
                    <a:pt x="72" y="147"/>
                  </a:lnTo>
                  <a:lnTo>
                    <a:pt x="64" y="156"/>
                  </a:lnTo>
                  <a:lnTo>
                    <a:pt x="57" y="164"/>
                  </a:lnTo>
                  <a:lnTo>
                    <a:pt x="51" y="170"/>
                  </a:lnTo>
                  <a:lnTo>
                    <a:pt x="51" y="168"/>
                  </a:lnTo>
                  <a:lnTo>
                    <a:pt x="49" y="166"/>
                  </a:lnTo>
                  <a:lnTo>
                    <a:pt x="47" y="163"/>
                  </a:lnTo>
                  <a:lnTo>
                    <a:pt x="46" y="161"/>
                  </a:lnTo>
                  <a:lnTo>
                    <a:pt x="41" y="158"/>
                  </a:lnTo>
                  <a:lnTo>
                    <a:pt x="34" y="156"/>
                  </a:lnTo>
                  <a:lnTo>
                    <a:pt x="26" y="158"/>
                  </a:lnTo>
                  <a:lnTo>
                    <a:pt x="21" y="160"/>
                  </a:lnTo>
                  <a:lnTo>
                    <a:pt x="17" y="163"/>
                  </a:lnTo>
                  <a:lnTo>
                    <a:pt x="17" y="167"/>
                  </a:lnTo>
                  <a:lnTo>
                    <a:pt x="17" y="171"/>
                  </a:lnTo>
                  <a:lnTo>
                    <a:pt x="17" y="175"/>
                  </a:lnTo>
                  <a:lnTo>
                    <a:pt x="13" y="179"/>
                  </a:lnTo>
                  <a:lnTo>
                    <a:pt x="8" y="183"/>
                  </a:lnTo>
                  <a:lnTo>
                    <a:pt x="3" y="186"/>
                  </a:lnTo>
                  <a:lnTo>
                    <a:pt x="1" y="189"/>
                  </a:lnTo>
                  <a:lnTo>
                    <a:pt x="6" y="183"/>
                  </a:lnTo>
                  <a:lnTo>
                    <a:pt x="10" y="177"/>
                  </a:lnTo>
                  <a:lnTo>
                    <a:pt x="13" y="171"/>
                  </a:lnTo>
                  <a:lnTo>
                    <a:pt x="13" y="168"/>
                  </a:lnTo>
                  <a:lnTo>
                    <a:pt x="10" y="164"/>
                  </a:lnTo>
                  <a:lnTo>
                    <a:pt x="7" y="162"/>
                  </a:lnTo>
                  <a:lnTo>
                    <a:pt x="3" y="161"/>
                  </a:lnTo>
                  <a:lnTo>
                    <a:pt x="0" y="163"/>
                  </a:lnTo>
                  <a:close/>
                </a:path>
              </a:pathLst>
            </a:custGeom>
            <a:solidFill>
              <a:srgbClr val="B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447" name="Freeform 323"/>
            <p:cNvSpPr>
              <a:spLocks/>
            </p:cNvSpPr>
            <p:nvPr/>
          </p:nvSpPr>
          <p:spPr bwMode="auto">
            <a:xfrm>
              <a:off x="116" y="292"/>
              <a:ext cx="7" cy="12"/>
            </a:xfrm>
            <a:custGeom>
              <a:avLst/>
              <a:gdLst>
                <a:gd name="T0" fmla="*/ 1 w 13"/>
                <a:gd name="T1" fmla="*/ 1 h 24"/>
                <a:gd name="T2" fmla="*/ 1 w 13"/>
                <a:gd name="T3" fmla="*/ 1 h 24"/>
                <a:gd name="T4" fmla="*/ 1 w 13"/>
                <a:gd name="T5" fmla="*/ 1 h 24"/>
                <a:gd name="T6" fmla="*/ 1 w 13"/>
                <a:gd name="T7" fmla="*/ 1 h 24"/>
                <a:gd name="T8" fmla="*/ 1 w 13"/>
                <a:gd name="T9" fmla="*/ 1 h 24"/>
                <a:gd name="T10" fmla="*/ 1 w 13"/>
                <a:gd name="T11" fmla="*/ 1 h 24"/>
                <a:gd name="T12" fmla="*/ 0 w 13"/>
                <a:gd name="T13" fmla="*/ 1 h 24"/>
                <a:gd name="T14" fmla="*/ 0 w 13"/>
                <a:gd name="T15" fmla="*/ 1 h 24"/>
                <a:gd name="T16" fmla="*/ 0 w 13"/>
                <a:gd name="T17" fmla="*/ 1 h 24"/>
                <a:gd name="T18" fmla="*/ 0 w 13"/>
                <a:gd name="T19" fmla="*/ 0 h 24"/>
                <a:gd name="T20" fmla="*/ 1 w 13"/>
                <a:gd name="T21" fmla="*/ 0 h 24"/>
                <a:gd name="T22" fmla="*/ 1 w 13"/>
                <a:gd name="T23" fmla="*/ 1 h 24"/>
                <a:gd name="T24" fmla="*/ 1 w 13"/>
                <a:gd name="T25" fmla="*/ 1 h 24"/>
                <a:gd name="T26" fmla="*/ 1 w 13"/>
                <a:gd name="T27" fmla="*/ 1 h 24"/>
                <a:gd name="T28" fmla="*/ 1 w 13"/>
                <a:gd name="T29" fmla="*/ 1 h 24"/>
                <a:gd name="T30" fmla="*/ 1 w 13"/>
                <a:gd name="T31" fmla="*/ 1 h 24"/>
                <a:gd name="T32" fmla="*/ 1 w 13"/>
                <a:gd name="T33" fmla="*/ 1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3" h="24">
                  <a:moveTo>
                    <a:pt x="13" y="23"/>
                  </a:moveTo>
                  <a:lnTo>
                    <a:pt x="10" y="21"/>
                  </a:lnTo>
                  <a:lnTo>
                    <a:pt x="8" y="21"/>
                  </a:lnTo>
                  <a:lnTo>
                    <a:pt x="4" y="23"/>
                  </a:lnTo>
                  <a:lnTo>
                    <a:pt x="2" y="24"/>
                  </a:lnTo>
                  <a:lnTo>
                    <a:pt x="1" y="18"/>
                  </a:lnTo>
                  <a:lnTo>
                    <a:pt x="0" y="12"/>
                  </a:lnTo>
                  <a:lnTo>
                    <a:pt x="0" y="8"/>
                  </a:lnTo>
                  <a:lnTo>
                    <a:pt x="0" y="2"/>
                  </a:lnTo>
                  <a:lnTo>
                    <a:pt x="0" y="0"/>
                  </a:lnTo>
                  <a:lnTo>
                    <a:pt x="1" y="0"/>
                  </a:lnTo>
                  <a:lnTo>
                    <a:pt x="2" y="1"/>
                  </a:lnTo>
                  <a:lnTo>
                    <a:pt x="2" y="3"/>
                  </a:lnTo>
                  <a:lnTo>
                    <a:pt x="3" y="8"/>
                  </a:lnTo>
                  <a:lnTo>
                    <a:pt x="7" y="12"/>
                  </a:lnTo>
                  <a:lnTo>
                    <a:pt x="10" y="18"/>
                  </a:lnTo>
                  <a:lnTo>
                    <a:pt x="13" y="23"/>
                  </a:lnTo>
                  <a:close/>
                </a:path>
              </a:pathLst>
            </a:custGeom>
            <a:solidFill>
              <a:srgbClr val="B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448" name="Freeform 324"/>
            <p:cNvSpPr>
              <a:spLocks/>
            </p:cNvSpPr>
            <p:nvPr/>
          </p:nvSpPr>
          <p:spPr bwMode="auto">
            <a:xfrm>
              <a:off x="171" y="289"/>
              <a:ext cx="129" cy="79"/>
            </a:xfrm>
            <a:custGeom>
              <a:avLst/>
              <a:gdLst>
                <a:gd name="T0" fmla="*/ 1 w 258"/>
                <a:gd name="T1" fmla="*/ 1 h 157"/>
                <a:gd name="T2" fmla="*/ 1 w 258"/>
                <a:gd name="T3" fmla="*/ 1 h 157"/>
                <a:gd name="T4" fmla="*/ 1 w 258"/>
                <a:gd name="T5" fmla="*/ 1 h 157"/>
                <a:gd name="T6" fmla="*/ 1 w 258"/>
                <a:gd name="T7" fmla="*/ 1 h 157"/>
                <a:gd name="T8" fmla="*/ 1 w 258"/>
                <a:gd name="T9" fmla="*/ 1 h 157"/>
                <a:gd name="T10" fmla="*/ 1 w 258"/>
                <a:gd name="T11" fmla="*/ 1 h 157"/>
                <a:gd name="T12" fmla="*/ 1 w 258"/>
                <a:gd name="T13" fmla="*/ 1 h 157"/>
                <a:gd name="T14" fmla="*/ 1 w 258"/>
                <a:gd name="T15" fmla="*/ 1 h 157"/>
                <a:gd name="T16" fmla="*/ 1 w 258"/>
                <a:gd name="T17" fmla="*/ 1 h 157"/>
                <a:gd name="T18" fmla="*/ 1 w 258"/>
                <a:gd name="T19" fmla="*/ 1 h 157"/>
                <a:gd name="T20" fmla="*/ 1 w 258"/>
                <a:gd name="T21" fmla="*/ 1 h 157"/>
                <a:gd name="T22" fmla="*/ 1 w 258"/>
                <a:gd name="T23" fmla="*/ 1 h 157"/>
                <a:gd name="T24" fmla="*/ 2 w 258"/>
                <a:gd name="T25" fmla="*/ 1 h 157"/>
                <a:gd name="T26" fmla="*/ 2 w 258"/>
                <a:gd name="T27" fmla="*/ 1 h 157"/>
                <a:gd name="T28" fmla="*/ 2 w 258"/>
                <a:gd name="T29" fmla="*/ 1 h 157"/>
                <a:gd name="T30" fmla="*/ 2 w 258"/>
                <a:gd name="T31" fmla="*/ 1 h 157"/>
                <a:gd name="T32" fmla="*/ 1 w 258"/>
                <a:gd name="T33" fmla="*/ 1 h 157"/>
                <a:gd name="T34" fmla="*/ 1 w 258"/>
                <a:gd name="T35" fmla="*/ 1 h 157"/>
                <a:gd name="T36" fmla="*/ 2 w 258"/>
                <a:gd name="T37" fmla="*/ 1 h 157"/>
                <a:gd name="T38" fmla="*/ 2 w 258"/>
                <a:gd name="T39" fmla="*/ 1 h 157"/>
                <a:gd name="T40" fmla="*/ 2 w 258"/>
                <a:gd name="T41" fmla="*/ 1 h 157"/>
                <a:gd name="T42" fmla="*/ 2 w 258"/>
                <a:gd name="T43" fmla="*/ 1 h 157"/>
                <a:gd name="T44" fmla="*/ 2 w 258"/>
                <a:gd name="T45" fmla="*/ 1 h 157"/>
                <a:gd name="T46" fmla="*/ 2 w 258"/>
                <a:gd name="T47" fmla="*/ 1 h 157"/>
                <a:gd name="T48" fmla="*/ 2 w 258"/>
                <a:gd name="T49" fmla="*/ 1 h 157"/>
                <a:gd name="T50" fmla="*/ 2 w 258"/>
                <a:gd name="T51" fmla="*/ 1 h 157"/>
                <a:gd name="T52" fmla="*/ 3 w 258"/>
                <a:gd name="T53" fmla="*/ 1 h 157"/>
                <a:gd name="T54" fmla="*/ 2 w 258"/>
                <a:gd name="T55" fmla="*/ 1 h 157"/>
                <a:gd name="T56" fmla="*/ 2 w 258"/>
                <a:gd name="T57" fmla="*/ 1 h 157"/>
                <a:gd name="T58" fmla="*/ 2 w 258"/>
                <a:gd name="T59" fmla="*/ 1 h 157"/>
                <a:gd name="T60" fmla="*/ 2 w 258"/>
                <a:gd name="T61" fmla="*/ 1 h 157"/>
                <a:gd name="T62" fmla="*/ 2 w 258"/>
                <a:gd name="T63" fmla="*/ 1 h 157"/>
                <a:gd name="T64" fmla="*/ 2 w 258"/>
                <a:gd name="T65" fmla="*/ 1 h 157"/>
                <a:gd name="T66" fmla="*/ 2 w 258"/>
                <a:gd name="T67" fmla="*/ 1 h 157"/>
                <a:gd name="T68" fmla="*/ 2 w 258"/>
                <a:gd name="T69" fmla="*/ 1 h 157"/>
                <a:gd name="T70" fmla="*/ 2 w 258"/>
                <a:gd name="T71" fmla="*/ 1 h 157"/>
                <a:gd name="T72" fmla="*/ 2 w 258"/>
                <a:gd name="T73" fmla="*/ 1 h 157"/>
                <a:gd name="T74" fmla="*/ 2 w 258"/>
                <a:gd name="T75" fmla="*/ 1 h 157"/>
                <a:gd name="T76" fmla="*/ 2 w 258"/>
                <a:gd name="T77" fmla="*/ 1 h 157"/>
                <a:gd name="T78" fmla="*/ 2 w 258"/>
                <a:gd name="T79" fmla="*/ 2 h 157"/>
                <a:gd name="T80" fmla="*/ 2 w 258"/>
                <a:gd name="T81" fmla="*/ 1 h 157"/>
                <a:gd name="T82" fmla="*/ 1 w 258"/>
                <a:gd name="T83" fmla="*/ 1 h 157"/>
                <a:gd name="T84" fmla="*/ 1 w 258"/>
                <a:gd name="T85" fmla="*/ 1 h 157"/>
                <a:gd name="T86" fmla="*/ 1 w 258"/>
                <a:gd name="T87" fmla="*/ 1 h 157"/>
                <a:gd name="T88" fmla="*/ 1 w 258"/>
                <a:gd name="T89" fmla="*/ 1 h 157"/>
                <a:gd name="T90" fmla="*/ 1 w 258"/>
                <a:gd name="T91" fmla="*/ 1 h 157"/>
                <a:gd name="T92" fmla="*/ 1 w 258"/>
                <a:gd name="T93" fmla="*/ 2 h 157"/>
                <a:gd name="T94" fmla="*/ 2 w 258"/>
                <a:gd name="T95" fmla="*/ 2 h 157"/>
                <a:gd name="T96" fmla="*/ 1 w 258"/>
                <a:gd name="T97" fmla="*/ 2 h 157"/>
                <a:gd name="T98" fmla="*/ 1 w 258"/>
                <a:gd name="T99" fmla="*/ 1 h 157"/>
                <a:gd name="T100" fmla="*/ 1 w 258"/>
                <a:gd name="T101" fmla="*/ 1 h 157"/>
                <a:gd name="T102" fmla="*/ 1 w 258"/>
                <a:gd name="T103" fmla="*/ 1 h 157"/>
                <a:gd name="T104" fmla="*/ 1 w 258"/>
                <a:gd name="T105" fmla="*/ 1 h 157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258" h="157">
                  <a:moveTo>
                    <a:pt x="10" y="121"/>
                  </a:moveTo>
                  <a:lnTo>
                    <a:pt x="14" y="117"/>
                  </a:lnTo>
                  <a:lnTo>
                    <a:pt x="20" y="114"/>
                  </a:lnTo>
                  <a:lnTo>
                    <a:pt x="25" y="110"/>
                  </a:lnTo>
                  <a:lnTo>
                    <a:pt x="33" y="106"/>
                  </a:lnTo>
                  <a:lnTo>
                    <a:pt x="39" y="102"/>
                  </a:lnTo>
                  <a:lnTo>
                    <a:pt x="46" y="99"/>
                  </a:lnTo>
                  <a:lnTo>
                    <a:pt x="50" y="95"/>
                  </a:lnTo>
                  <a:lnTo>
                    <a:pt x="52" y="93"/>
                  </a:lnTo>
                  <a:lnTo>
                    <a:pt x="54" y="85"/>
                  </a:lnTo>
                  <a:lnTo>
                    <a:pt x="59" y="72"/>
                  </a:lnTo>
                  <a:lnTo>
                    <a:pt x="65" y="57"/>
                  </a:lnTo>
                  <a:lnTo>
                    <a:pt x="70" y="47"/>
                  </a:lnTo>
                  <a:lnTo>
                    <a:pt x="74" y="42"/>
                  </a:lnTo>
                  <a:lnTo>
                    <a:pt x="78" y="35"/>
                  </a:lnTo>
                  <a:lnTo>
                    <a:pt x="84" y="29"/>
                  </a:lnTo>
                  <a:lnTo>
                    <a:pt x="90" y="21"/>
                  </a:lnTo>
                  <a:lnTo>
                    <a:pt x="97" y="14"/>
                  </a:lnTo>
                  <a:lnTo>
                    <a:pt x="103" y="8"/>
                  </a:lnTo>
                  <a:lnTo>
                    <a:pt x="108" y="3"/>
                  </a:lnTo>
                  <a:lnTo>
                    <a:pt x="112" y="1"/>
                  </a:lnTo>
                  <a:lnTo>
                    <a:pt x="116" y="0"/>
                  </a:lnTo>
                  <a:lnTo>
                    <a:pt x="118" y="0"/>
                  </a:lnTo>
                  <a:lnTo>
                    <a:pt x="116" y="1"/>
                  </a:lnTo>
                  <a:lnTo>
                    <a:pt x="114" y="4"/>
                  </a:lnTo>
                  <a:lnTo>
                    <a:pt x="112" y="8"/>
                  </a:lnTo>
                  <a:lnTo>
                    <a:pt x="107" y="12"/>
                  </a:lnTo>
                  <a:lnTo>
                    <a:pt x="100" y="19"/>
                  </a:lnTo>
                  <a:lnTo>
                    <a:pt x="94" y="26"/>
                  </a:lnTo>
                  <a:lnTo>
                    <a:pt x="88" y="34"/>
                  </a:lnTo>
                  <a:lnTo>
                    <a:pt x="82" y="42"/>
                  </a:lnTo>
                  <a:lnTo>
                    <a:pt x="77" y="48"/>
                  </a:lnTo>
                  <a:lnTo>
                    <a:pt x="74" y="53"/>
                  </a:lnTo>
                  <a:lnTo>
                    <a:pt x="70" y="61"/>
                  </a:lnTo>
                  <a:lnTo>
                    <a:pt x="68" y="69"/>
                  </a:lnTo>
                  <a:lnTo>
                    <a:pt x="67" y="77"/>
                  </a:lnTo>
                  <a:lnTo>
                    <a:pt x="66" y="82"/>
                  </a:lnTo>
                  <a:lnTo>
                    <a:pt x="66" y="85"/>
                  </a:lnTo>
                  <a:lnTo>
                    <a:pt x="67" y="85"/>
                  </a:lnTo>
                  <a:lnTo>
                    <a:pt x="69" y="84"/>
                  </a:lnTo>
                  <a:lnTo>
                    <a:pt x="74" y="82"/>
                  </a:lnTo>
                  <a:lnTo>
                    <a:pt x="77" y="79"/>
                  </a:lnTo>
                  <a:lnTo>
                    <a:pt x="81" y="77"/>
                  </a:lnTo>
                  <a:lnTo>
                    <a:pt x="86" y="74"/>
                  </a:lnTo>
                  <a:lnTo>
                    <a:pt x="91" y="70"/>
                  </a:lnTo>
                  <a:lnTo>
                    <a:pt x="96" y="67"/>
                  </a:lnTo>
                  <a:lnTo>
                    <a:pt x="101" y="63"/>
                  </a:lnTo>
                  <a:lnTo>
                    <a:pt x="105" y="61"/>
                  </a:lnTo>
                  <a:lnTo>
                    <a:pt x="108" y="60"/>
                  </a:lnTo>
                  <a:lnTo>
                    <a:pt x="114" y="50"/>
                  </a:lnTo>
                  <a:lnTo>
                    <a:pt x="121" y="40"/>
                  </a:lnTo>
                  <a:lnTo>
                    <a:pt x="130" y="31"/>
                  </a:lnTo>
                  <a:lnTo>
                    <a:pt x="141" y="22"/>
                  </a:lnTo>
                  <a:lnTo>
                    <a:pt x="151" y="15"/>
                  </a:lnTo>
                  <a:lnTo>
                    <a:pt x="160" y="9"/>
                  </a:lnTo>
                  <a:lnTo>
                    <a:pt x="167" y="4"/>
                  </a:lnTo>
                  <a:lnTo>
                    <a:pt x="173" y="2"/>
                  </a:lnTo>
                  <a:lnTo>
                    <a:pt x="179" y="1"/>
                  </a:lnTo>
                  <a:lnTo>
                    <a:pt x="182" y="1"/>
                  </a:lnTo>
                  <a:lnTo>
                    <a:pt x="182" y="2"/>
                  </a:lnTo>
                  <a:lnTo>
                    <a:pt x="177" y="4"/>
                  </a:lnTo>
                  <a:lnTo>
                    <a:pt x="169" y="9"/>
                  </a:lnTo>
                  <a:lnTo>
                    <a:pt x="160" y="16"/>
                  </a:lnTo>
                  <a:lnTo>
                    <a:pt x="151" y="24"/>
                  </a:lnTo>
                  <a:lnTo>
                    <a:pt x="142" y="32"/>
                  </a:lnTo>
                  <a:lnTo>
                    <a:pt x="134" y="41"/>
                  </a:lnTo>
                  <a:lnTo>
                    <a:pt x="127" y="49"/>
                  </a:lnTo>
                  <a:lnTo>
                    <a:pt x="121" y="56"/>
                  </a:lnTo>
                  <a:lnTo>
                    <a:pt x="120" y="61"/>
                  </a:lnTo>
                  <a:lnTo>
                    <a:pt x="120" y="63"/>
                  </a:lnTo>
                  <a:lnTo>
                    <a:pt x="122" y="63"/>
                  </a:lnTo>
                  <a:lnTo>
                    <a:pt x="124" y="63"/>
                  </a:lnTo>
                  <a:lnTo>
                    <a:pt x="130" y="62"/>
                  </a:lnTo>
                  <a:lnTo>
                    <a:pt x="138" y="61"/>
                  </a:lnTo>
                  <a:lnTo>
                    <a:pt x="146" y="59"/>
                  </a:lnTo>
                  <a:lnTo>
                    <a:pt x="154" y="57"/>
                  </a:lnTo>
                  <a:lnTo>
                    <a:pt x="160" y="56"/>
                  </a:lnTo>
                  <a:lnTo>
                    <a:pt x="167" y="50"/>
                  </a:lnTo>
                  <a:lnTo>
                    <a:pt x="175" y="45"/>
                  </a:lnTo>
                  <a:lnTo>
                    <a:pt x="185" y="39"/>
                  </a:lnTo>
                  <a:lnTo>
                    <a:pt x="197" y="33"/>
                  </a:lnTo>
                  <a:lnTo>
                    <a:pt x="207" y="29"/>
                  </a:lnTo>
                  <a:lnTo>
                    <a:pt x="217" y="24"/>
                  </a:lnTo>
                  <a:lnTo>
                    <a:pt x="223" y="22"/>
                  </a:lnTo>
                  <a:lnTo>
                    <a:pt x="228" y="19"/>
                  </a:lnTo>
                  <a:lnTo>
                    <a:pt x="233" y="18"/>
                  </a:lnTo>
                  <a:lnTo>
                    <a:pt x="235" y="19"/>
                  </a:lnTo>
                  <a:lnTo>
                    <a:pt x="234" y="22"/>
                  </a:lnTo>
                  <a:lnTo>
                    <a:pt x="228" y="24"/>
                  </a:lnTo>
                  <a:lnTo>
                    <a:pt x="221" y="26"/>
                  </a:lnTo>
                  <a:lnTo>
                    <a:pt x="213" y="31"/>
                  </a:lnTo>
                  <a:lnTo>
                    <a:pt x="205" y="34"/>
                  </a:lnTo>
                  <a:lnTo>
                    <a:pt x="197" y="39"/>
                  </a:lnTo>
                  <a:lnTo>
                    <a:pt x="190" y="45"/>
                  </a:lnTo>
                  <a:lnTo>
                    <a:pt x="184" y="49"/>
                  </a:lnTo>
                  <a:lnTo>
                    <a:pt x="180" y="54"/>
                  </a:lnTo>
                  <a:lnTo>
                    <a:pt x="177" y="59"/>
                  </a:lnTo>
                  <a:lnTo>
                    <a:pt x="185" y="60"/>
                  </a:lnTo>
                  <a:lnTo>
                    <a:pt x="196" y="59"/>
                  </a:lnTo>
                  <a:lnTo>
                    <a:pt x="206" y="57"/>
                  </a:lnTo>
                  <a:lnTo>
                    <a:pt x="217" y="55"/>
                  </a:lnTo>
                  <a:lnTo>
                    <a:pt x="227" y="53"/>
                  </a:lnTo>
                  <a:lnTo>
                    <a:pt x="236" y="50"/>
                  </a:lnTo>
                  <a:lnTo>
                    <a:pt x="243" y="48"/>
                  </a:lnTo>
                  <a:lnTo>
                    <a:pt x="248" y="47"/>
                  </a:lnTo>
                  <a:lnTo>
                    <a:pt x="253" y="44"/>
                  </a:lnTo>
                  <a:lnTo>
                    <a:pt x="258" y="42"/>
                  </a:lnTo>
                  <a:lnTo>
                    <a:pt x="258" y="44"/>
                  </a:lnTo>
                  <a:lnTo>
                    <a:pt x="255" y="47"/>
                  </a:lnTo>
                  <a:lnTo>
                    <a:pt x="250" y="50"/>
                  </a:lnTo>
                  <a:lnTo>
                    <a:pt x="244" y="54"/>
                  </a:lnTo>
                  <a:lnTo>
                    <a:pt x="236" y="57"/>
                  </a:lnTo>
                  <a:lnTo>
                    <a:pt x="226" y="62"/>
                  </a:lnTo>
                  <a:lnTo>
                    <a:pt x="215" y="65"/>
                  </a:lnTo>
                  <a:lnTo>
                    <a:pt x="204" y="68"/>
                  </a:lnTo>
                  <a:lnTo>
                    <a:pt x="192" y="69"/>
                  </a:lnTo>
                  <a:lnTo>
                    <a:pt x="181" y="69"/>
                  </a:lnTo>
                  <a:lnTo>
                    <a:pt x="184" y="74"/>
                  </a:lnTo>
                  <a:lnTo>
                    <a:pt x="190" y="77"/>
                  </a:lnTo>
                  <a:lnTo>
                    <a:pt x="197" y="82"/>
                  </a:lnTo>
                  <a:lnTo>
                    <a:pt x="205" y="86"/>
                  </a:lnTo>
                  <a:lnTo>
                    <a:pt x="212" y="90"/>
                  </a:lnTo>
                  <a:lnTo>
                    <a:pt x="219" y="94"/>
                  </a:lnTo>
                  <a:lnTo>
                    <a:pt x="225" y="97"/>
                  </a:lnTo>
                  <a:lnTo>
                    <a:pt x="229" y="99"/>
                  </a:lnTo>
                  <a:lnTo>
                    <a:pt x="235" y="101"/>
                  </a:lnTo>
                  <a:lnTo>
                    <a:pt x="237" y="104"/>
                  </a:lnTo>
                  <a:lnTo>
                    <a:pt x="236" y="105"/>
                  </a:lnTo>
                  <a:lnTo>
                    <a:pt x="230" y="104"/>
                  </a:lnTo>
                  <a:lnTo>
                    <a:pt x="225" y="102"/>
                  </a:lnTo>
                  <a:lnTo>
                    <a:pt x="217" y="99"/>
                  </a:lnTo>
                  <a:lnTo>
                    <a:pt x="206" y="95"/>
                  </a:lnTo>
                  <a:lnTo>
                    <a:pt x="196" y="91"/>
                  </a:lnTo>
                  <a:lnTo>
                    <a:pt x="185" y="86"/>
                  </a:lnTo>
                  <a:lnTo>
                    <a:pt x="176" y="83"/>
                  </a:lnTo>
                  <a:lnTo>
                    <a:pt x="169" y="78"/>
                  </a:lnTo>
                  <a:lnTo>
                    <a:pt x="165" y="75"/>
                  </a:lnTo>
                  <a:lnTo>
                    <a:pt x="160" y="75"/>
                  </a:lnTo>
                  <a:lnTo>
                    <a:pt x="156" y="76"/>
                  </a:lnTo>
                  <a:lnTo>
                    <a:pt x="150" y="76"/>
                  </a:lnTo>
                  <a:lnTo>
                    <a:pt x="144" y="76"/>
                  </a:lnTo>
                  <a:lnTo>
                    <a:pt x="138" y="77"/>
                  </a:lnTo>
                  <a:lnTo>
                    <a:pt x="134" y="77"/>
                  </a:lnTo>
                  <a:lnTo>
                    <a:pt x="129" y="78"/>
                  </a:lnTo>
                  <a:lnTo>
                    <a:pt x="126" y="78"/>
                  </a:lnTo>
                  <a:lnTo>
                    <a:pt x="128" y="83"/>
                  </a:lnTo>
                  <a:lnTo>
                    <a:pt x="132" y="87"/>
                  </a:lnTo>
                  <a:lnTo>
                    <a:pt x="137" y="92"/>
                  </a:lnTo>
                  <a:lnTo>
                    <a:pt x="143" y="97"/>
                  </a:lnTo>
                  <a:lnTo>
                    <a:pt x="147" y="101"/>
                  </a:lnTo>
                  <a:lnTo>
                    <a:pt x="153" y="106"/>
                  </a:lnTo>
                  <a:lnTo>
                    <a:pt x="158" y="109"/>
                  </a:lnTo>
                  <a:lnTo>
                    <a:pt x="161" y="112"/>
                  </a:lnTo>
                  <a:lnTo>
                    <a:pt x="168" y="116"/>
                  </a:lnTo>
                  <a:lnTo>
                    <a:pt x="176" y="120"/>
                  </a:lnTo>
                  <a:lnTo>
                    <a:pt x="182" y="123"/>
                  </a:lnTo>
                  <a:lnTo>
                    <a:pt x="188" y="127"/>
                  </a:lnTo>
                  <a:lnTo>
                    <a:pt x="191" y="130"/>
                  </a:lnTo>
                  <a:lnTo>
                    <a:pt x="194" y="133"/>
                  </a:lnTo>
                  <a:lnTo>
                    <a:pt x="191" y="135"/>
                  </a:lnTo>
                  <a:lnTo>
                    <a:pt x="182" y="130"/>
                  </a:lnTo>
                  <a:lnTo>
                    <a:pt x="175" y="125"/>
                  </a:lnTo>
                  <a:lnTo>
                    <a:pt x="166" y="120"/>
                  </a:lnTo>
                  <a:lnTo>
                    <a:pt x="157" y="114"/>
                  </a:lnTo>
                  <a:lnTo>
                    <a:pt x="147" y="108"/>
                  </a:lnTo>
                  <a:lnTo>
                    <a:pt x="137" y="102"/>
                  </a:lnTo>
                  <a:lnTo>
                    <a:pt x="129" y="97"/>
                  </a:lnTo>
                  <a:lnTo>
                    <a:pt x="123" y="92"/>
                  </a:lnTo>
                  <a:lnTo>
                    <a:pt x="119" y="89"/>
                  </a:lnTo>
                  <a:lnTo>
                    <a:pt x="114" y="85"/>
                  </a:lnTo>
                  <a:lnTo>
                    <a:pt x="109" y="84"/>
                  </a:lnTo>
                  <a:lnTo>
                    <a:pt x="106" y="85"/>
                  </a:lnTo>
                  <a:lnTo>
                    <a:pt x="101" y="87"/>
                  </a:lnTo>
                  <a:lnTo>
                    <a:pt x="94" y="90"/>
                  </a:lnTo>
                  <a:lnTo>
                    <a:pt x="84" y="93"/>
                  </a:lnTo>
                  <a:lnTo>
                    <a:pt x="75" y="97"/>
                  </a:lnTo>
                  <a:lnTo>
                    <a:pt x="69" y="99"/>
                  </a:lnTo>
                  <a:lnTo>
                    <a:pt x="68" y="101"/>
                  </a:lnTo>
                  <a:lnTo>
                    <a:pt x="68" y="104"/>
                  </a:lnTo>
                  <a:lnTo>
                    <a:pt x="69" y="106"/>
                  </a:lnTo>
                  <a:lnTo>
                    <a:pt x="74" y="110"/>
                  </a:lnTo>
                  <a:lnTo>
                    <a:pt x="78" y="114"/>
                  </a:lnTo>
                  <a:lnTo>
                    <a:pt x="85" y="119"/>
                  </a:lnTo>
                  <a:lnTo>
                    <a:pt x="93" y="125"/>
                  </a:lnTo>
                  <a:lnTo>
                    <a:pt x="103" y="131"/>
                  </a:lnTo>
                  <a:lnTo>
                    <a:pt x="112" y="138"/>
                  </a:lnTo>
                  <a:lnTo>
                    <a:pt x="121" y="144"/>
                  </a:lnTo>
                  <a:lnTo>
                    <a:pt x="128" y="150"/>
                  </a:lnTo>
                  <a:lnTo>
                    <a:pt x="134" y="152"/>
                  </a:lnTo>
                  <a:lnTo>
                    <a:pt x="138" y="155"/>
                  </a:lnTo>
                  <a:lnTo>
                    <a:pt x="137" y="157"/>
                  </a:lnTo>
                  <a:lnTo>
                    <a:pt x="132" y="157"/>
                  </a:lnTo>
                  <a:lnTo>
                    <a:pt x="123" y="152"/>
                  </a:lnTo>
                  <a:lnTo>
                    <a:pt x="118" y="147"/>
                  </a:lnTo>
                  <a:lnTo>
                    <a:pt x="108" y="142"/>
                  </a:lnTo>
                  <a:lnTo>
                    <a:pt x="99" y="136"/>
                  </a:lnTo>
                  <a:lnTo>
                    <a:pt x="89" y="129"/>
                  </a:lnTo>
                  <a:lnTo>
                    <a:pt x="78" y="123"/>
                  </a:lnTo>
                  <a:lnTo>
                    <a:pt x="69" y="119"/>
                  </a:lnTo>
                  <a:lnTo>
                    <a:pt x="62" y="114"/>
                  </a:lnTo>
                  <a:lnTo>
                    <a:pt x="59" y="113"/>
                  </a:lnTo>
                  <a:lnTo>
                    <a:pt x="55" y="113"/>
                  </a:lnTo>
                  <a:lnTo>
                    <a:pt x="48" y="115"/>
                  </a:lnTo>
                  <a:lnTo>
                    <a:pt x="40" y="117"/>
                  </a:lnTo>
                  <a:lnTo>
                    <a:pt x="31" y="121"/>
                  </a:lnTo>
                  <a:lnTo>
                    <a:pt x="22" y="123"/>
                  </a:lnTo>
                  <a:lnTo>
                    <a:pt x="14" y="127"/>
                  </a:lnTo>
                  <a:lnTo>
                    <a:pt x="7" y="128"/>
                  </a:lnTo>
                  <a:lnTo>
                    <a:pt x="2" y="129"/>
                  </a:lnTo>
                  <a:lnTo>
                    <a:pt x="0" y="129"/>
                  </a:lnTo>
                  <a:lnTo>
                    <a:pt x="1" y="128"/>
                  </a:lnTo>
                  <a:lnTo>
                    <a:pt x="6" y="125"/>
                  </a:lnTo>
                  <a:lnTo>
                    <a:pt x="10" y="121"/>
                  </a:lnTo>
                  <a:close/>
                </a:path>
              </a:pathLst>
            </a:custGeom>
            <a:solidFill>
              <a:srgbClr val="B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449" name="Freeform 325"/>
            <p:cNvSpPr>
              <a:spLocks/>
            </p:cNvSpPr>
            <p:nvPr/>
          </p:nvSpPr>
          <p:spPr bwMode="auto">
            <a:xfrm>
              <a:off x="145" y="368"/>
              <a:ext cx="93" cy="79"/>
            </a:xfrm>
            <a:custGeom>
              <a:avLst/>
              <a:gdLst>
                <a:gd name="T0" fmla="*/ 0 w 187"/>
                <a:gd name="T1" fmla="*/ 1 h 157"/>
                <a:gd name="T2" fmla="*/ 0 w 187"/>
                <a:gd name="T3" fmla="*/ 1 h 157"/>
                <a:gd name="T4" fmla="*/ 0 w 187"/>
                <a:gd name="T5" fmla="*/ 1 h 157"/>
                <a:gd name="T6" fmla="*/ 0 w 187"/>
                <a:gd name="T7" fmla="*/ 1 h 157"/>
                <a:gd name="T8" fmla="*/ 1 w 187"/>
                <a:gd name="T9" fmla="*/ 1 h 157"/>
                <a:gd name="T10" fmla="*/ 0 w 187"/>
                <a:gd name="T11" fmla="*/ 1 h 157"/>
                <a:gd name="T12" fmla="*/ 0 w 187"/>
                <a:gd name="T13" fmla="*/ 1 h 157"/>
                <a:gd name="T14" fmla="*/ 0 w 187"/>
                <a:gd name="T15" fmla="*/ 1 h 157"/>
                <a:gd name="T16" fmla="*/ 0 w 187"/>
                <a:gd name="T17" fmla="*/ 1 h 157"/>
                <a:gd name="T18" fmla="*/ 0 w 187"/>
                <a:gd name="T19" fmla="*/ 1 h 157"/>
                <a:gd name="T20" fmla="*/ 0 w 187"/>
                <a:gd name="T21" fmla="*/ 1 h 157"/>
                <a:gd name="T22" fmla="*/ 0 w 187"/>
                <a:gd name="T23" fmla="*/ 1 h 157"/>
                <a:gd name="T24" fmla="*/ 1 w 187"/>
                <a:gd name="T25" fmla="*/ 1 h 157"/>
                <a:gd name="T26" fmla="*/ 1 w 187"/>
                <a:gd name="T27" fmla="*/ 1 h 157"/>
                <a:gd name="T28" fmla="*/ 1 w 187"/>
                <a:gd name="T29" fmla="*/ 1 h 157"/>
                <a:gd name="T30" fmla="*/ 1 w 187"/>
                <a:gd name="T31" fmla="*/ 1 h 157"/>
                <a:gd name="T32" fmla="*/ 0 w 187"/>
                <a:gd name="T33" fmla="*/ 1 h 157"/>
                <a:gd name="T34" fmla="*/ 0 w 187"/>
                <a:gd name="T35" fmla="*/ 1 h 157"/>
                <a:gd name="T36" fmla="*/ 0 w 187"/>
                <a:gd name="T37" fmla="*/ 1 h 157"/>
                <a:gd name="T38" fmla="*/ 1 w 187"/>
                <a:gd name="T39" fmla="*/ 1 h 157"/>
                <a:gd name="T40" fmla="*/ 1 w 187"/>
                <a:gd name="T41" fmla="*/ 1 h 157"/>
                <a:gd name="T42" fmla="*/ 1 w 187"/>
                <a:gd name="T43" fmla="*/ 1 h 157"/>
                <a:gd name="T44" fmla="*/ 1 w 187"/>
                <a:gd name="T45" fmla="*/ 1 h 157"/>
                <a:gd name="T46" fmla="*/ 1 w 187"/>
                <a:gd name="T47" fmla="*/ 1 h 157"/>
                <a:gd name="T48" fmla="*/ 1 w 187"/>
                <a:gd name="T49" fmla="*/ 1 h 157"/>
                <a:gd name="T50" fmla="*/ 1 w 187"/>
                <a:gd name="T51" fmla="*/ 1 h 157"/>
                <a:gd name="T52" fmla="*/ 1 w 187"/>
                <a:gd name="T53" fmla="*/ 2 h 157"/>
                <a:gd name="T54" fmla="*/ 1 w 187"/>
                <a:gd name="T55" fmla="*/ 2 h 157"/>
                <a:gd name="T56" fmla="*/ 1 w 187"/>
                <a:gd name="T57" fmla="*/ 2 h 157"/>
                <a:gd name="T58" fmla="*/ 1 w 187"/>
                <a:gd name="T59" fmla="*/ 1 h 157"/>
                <a:gd name="T60" fmla="*/ 0 w 187"/>
                <a:gd name="T61" fmla="*/ 1 h 157"/>
                <a:gd name="T62" fmla="*/ 0 w 187"/>
                <a:gd name="T63" fmla="*/ 1 h 157"/>
                <a:gd name="T64" fmla="*/ 1 w 187"/>
                <a:gd name="T65" fmla="*/ 1 h 157"/>
                <a:gd name="T66" fmla="*/ 1 w 187"/>
                <a:gd name="T67" fmla="*/ 2 h 157"/>
                <a:gd name="T68" fmla="*/ 1 w 187"/>
                <a:gd name="T69" fmla="*/ 2 h 157"/>
                <a:gd name="T70" fmla="*/ 0 w 187"/>
                <a:gd name="T71" fmla="*/ 1 h 157"/>
                <a:gd name="T72" fmla="*/ 0 w 187"/>
                <a:gd name="T73" fmla="*/ 1 h 157"/>
                <a:gd name="T74" fmla="*/ 0 w 187"/>
                <a:gd name="T75" fmla="*/ 1 h 157"/>
                <a:gd name="T76" fmla="*/ 0 w 187"/>
                <a:gd name="T77" fmla="*/ 1 h 157"/>
                <a:gd name="T78" fmla="*/ 0 w 187"/>
                <a:gd name="T79" fmla="*/ 1 h 157"/>
                <a:gd name="T80" fmla="*/ 0 w 187"/>
                <a:gd name="T81" fmla="*/ 1 h 157"/>
                <a:gd name="T82" fmla="*/ 0 w 187"/>
                <a:gd name="T83" fmla="*/ 1 h 157"/>
                <a:gd name="T84" fmla="*/ 0 w 187"/>
                <a:gd name="T85" fmla="*/ 1 h 157"/>
                <a:gd name="T86" fmla="*/ 0 w 187"/>
                <a:gd name="T87" fmla="*/ 1 h 157"/>
                <a:gd name="T88" fmla="*/ 0 w 187"/>
                <a:gd name="T89" fmla="*/ 1 h 157"/>
                <a:gd name="T90" fmla="*/ 0 w 187"/>
                <a:gd name="T91" fmla="*/ 1 h 157"/>
                <a:gd name="T92" fmla="*/ 0 w 187"/>
                <a:gd name="T93" fmla="*/ 1 h 157"/>
                <a:gd name="T94" fmla="*/ 0 w 187"/>
                <a:gd name="T95" fmla="*/ 1 h 157"/>
                <a:gd name="T96" fmla="*/ 0 w 187"/>
                <a:gd name="T97" fmla="*/ 1 h 157"/>
                <a:gd name="T98" fmla="*/ 0 w 187"/>
                <a:gd name="T99" fmla="*/ 1 h 157"/>
                <a:gd name="T100" fmla="*/ 0 w 187"/>
                <a:gd name="T101" fmla="*/ 1 h 157"/>
                <a:gd name="T102" fmla="*/ 0 w 187"/>
                <a:gd name="T103" fmla="*/ 0 h 157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187" h="157">
                  <a:moveTo>
                    <a:pt x="6" y="2"/>
                  </a:moveTo>
                  <a:lnTo>
                    <a:pt x="13" y="8"/>
                  </a:lnTo>
                  <a:lnTo>
                    <a:pt x="21" y="14"/>
                  </a:lnTo>
                  <a:lnTo>
                    <a:pt x="29" y="17"/>
                  </a:lnTo>
                  <a:lnTo>
                    <a:pt x="36" y="18"/>
                  </a:lnTo>
                  <a:lnTo>
                    <a:pt x="45" y="16"/>
                  </a:lnTo>
                  <a:lnTo>
                    <a:pt x="57" y="14"/>
                  </a:lnTo>
                  <a:lnTo>
                    <a:pt x="70" y="11"/>
                  </a:lnTo>
                  <a:lnTo>
                    <a:pt x="84" y="10"/>
                  </a:lnTo>
                  <a:lnTo>
                    <a:pt x="97" y="9"/>
                  </a:lnTo>
                  <a:lnTo>
                    <a:pt x="108" y="9"/>
                  </a:lnTo>
                  <a:lnTo>
                    <a:pt x="119" y="10"/>
                  </a:lnTo>
                  <a:lnTo>
                    <a:pt x="125" y="11"/>
                  </a:lnTo>
                  <a:lnTo>
                    <a:pt x="130" y="15"/>
                  </a:lnTo>
                  <a:lnTo>
                    <a:pt x="130" y="17"/>
                  </a:lnTo>
                  <a:lnTo>
                    <a:pt x="126" y="17"/>
                  </a:lnTo>
                  <a:lnTo>
                    <a:pt x="117" y="16"/>
                  </a:lnTo>
                  <a:lnTo>
                    <a:pt x="110" y="16"/>
                  </a:lnTo>
                  <a:lnTo>
                    <a:pt x="102" y="16"/>
                  </a:lnTo>
                  <a:lnTo>
                    <a:pt x="90" y="17"/>
                  </a:lnTo>
                  <a:lnTo>
                    <a:pt x="80" y="18"/>
                  </a:lnTo>
                  <a:lnTo>
                    <a:pt x="68" y="19"/>
                  </a:lnTo>
                  <a:lnTo>
                    <a:pt x="59" y="22"/>
                  </a:lnTo>
                  <a:lnTo>
                    <a:pt x="51" y="24"/>
                  </a:lnTo>
                  <a:lnTo>
                    <a:pt x="46" y="26"/>
                  </a:lnTo>
                  <a:lnTo>
                    <a:pt x="50" y="29"/>
                  </a:lnTo>
                  <a:lnTo>
                    <a:pt x="55" y="31"/>
                  </a:lnTo>
                  <a:lnTo>
                    <a:pt x="60" y="33"/>
                  </a:lnTo>
                  <a:lnTo>
                    <a:pt x="66" y="35"/>
                  </a:lnTo>
                  <a:lnTo>
                    <a:pt x="72" y="38"/>
                  </a:lnTo>
                  <a:lnTo>
                    <a:pt x="76" y="39"/>
                  </a:lnTo>
                  <a:lnTo>
                    <a:pt x="80" y="41"/>
                  </a:lnTo>
                  <a:lnTo>
                    <a:pt x="82" y="42"/>
                  </a:lnTo>
                  <a:lnTo>
                    <a:pt x="91" y="41"/>
                  </a:lnTo>
                  <a:lnTo>
                    <a:pt x="104" y="40"/>
                  </a:lnTo>
                  <a:lnTo>
                    <a:pt x="117" y="41"/>
                  </a:lnTo>
                  <a:lnTo>
                    <a:pt x="130" y="42"/>
                  </a:lnTo>
                  <a:lnTo>
                    <a:pt x="143" y="45"/>
                  </a:lnTo>
                  <a:lnTo>
                    <a:pt x="155" y="47"/>
                  </a:lnTo>
                  <a:lnTo>
                    <a:pt x="164" y="50"/>
                  </a:lnTo>
                  <a:lnTo>
                    <a:pt x="170" y="54"/>
                  </a:lnTo>
                  <a:lnTo>
                    <a:pt x="174" y="60"/>
                  </a:lnTo>
                  <a:lnTo>
                    <a:pt x="175" y="62"/>
                  </a:lnTo>
                  <a:lnTo>
                    <a:pt x="172" y="61"/>
                  </a:lnTo>
                  <a:lnTo>
                    <a:pt x="165" y="59"/>
                  </a:lnTo>
                  <a:lnTo>
                    <a:pt x="159" y="56"/>
                  </a:lnTo>
                  <a:lnTo>
                    <a:pt x="151" y="54"/>
                  </a:lnTo>
                  <a:lnTo>
                    <a:pt x="141" y="53"/>
                  </a:lnTo>
                  <a:lnTo>
                    <a:pt x="130" y="50"/>
                  </a:lnTo>
                  <a:lnTo>
                    <a:pt x="119" y="49"/>
                  </a:lnTo>
                  <a:lnTo>
                    <a:pt x="108" y="49"/>
                  </a:lnTo>
                  <a:lnTo>
                    <a:pt x="100" y="49"/>
                  </a:lnTo>
                  <a:lnTo>
                    <a:pt x="95" y="50"/>
                  </a:lnTo>
                  <a:lnTo>
                    <a:pt x="103" y="57"/>
                  </a:lnTo>
                  <a:lnTo>
                    <a:pt x="111" y="62"/>
                  </a:lnTo>
                  <a:lnTo>
                    <a:pt x="117" y="67"/>
                  </a:lnTo>
                  <a:lnTo>
                    <a:pt x="119" y="70"/>
                  </a:lnTo>
                  <a:lnTo>
                    <a:pt x="126" y="70"/>
                  </a:lnTo>
                  <a:lnTo>
                    <a:pt x="134" y="71"/>
                  </a:lnTo>
                  <a:lnTo>
                    <a:pt x="144" y="72"/>
                  </a:lnTo>
                  <a:lnTo>
                    <a:pt x="155" y="75"/>
                  </a:lnTo>
                  <a:lnTo>
                    <a:pt x="165" y="79"/>
                  </a:lnTo>
                  <a:lnTo>
                    <a:pt x="174" y="85"/>
                  </a:lnTo>
                  <a:lnTo>
                    <a:pt x="181" y="93"/>
                  </a:lnTo>
                  <a:lnTo>
                    <a:pt x="187" y="103"/>
                  </a:lnTo>
                  <a:lnTo>
                    <a:pt x="181" y="99"/>
                  </a:lnTo>
                  <a:lnTo>
                    <a:pt x="175" y="94"/>
                  </a:lnTo>
                  <a:lnTo>
                    <a:pt x="167" y="91"/>
                  </a:lnTo>
                  <a:lnTo>
                    <a:pt x="160" y="86"/>
                  </a:lnTo>
                  <a:lnTo>
                    <a:pt x="153" y="84"/>
                  </a:lnTo>
                  <a:lnTo>
                    <a:pt x="145" y="82"/>
                  </a:lnTo>
                  <a:lnTo>
                    <a:pt x="138" y="80"/>
                  </a:lnTo>
                  <a:lnTo>
                    <a:pt x="132" y="80"/>
                  </a:lnTo>
                  <a:lnTo>
                    <a:pt x="140" y="90"/>
                  </a:lnTo>
                  <a:lnTo>
                    <a:pt x="148" y="98"/>
                  </a:lnTo>
                  <a:lnTo>
                    <a:pt x="156" y="107"/>
                  </a:lnTo>
                  <a:lnTo>
                    <a:pt x="163" y="114"/>
                  </a:lnTo>
                  <a:lnTo>
                    <a:pt x="170" y="121"/>
                  </a:lnTo>
                  <a:lnTo>
                    <a:pt x="175" y="127"/>
                  </a:lnTo>
                  <a:lnTo>
                    <a:pt x="179" y="131"/>
                  </a:lnTo>
                  <a:lnTo>
                    <a:pt x="180" y="133"/>
                  </a:lnTo>
                  <a:lnTo>
                    <a:pt x="181" y="138"/>
                  </a:lnTo>
                  <a:lnTo>
                    <a:pt x="182" y="144"/>
                  </a:lnTo>
                  <a:lnTo>
                    <a:pt x="184" y="151"/>
                  </a:lnTo>
                  <a:lnTo>
                    <a:pt x="187" y="157"/>
                  </a:lnTo>
                  <a:lnTo>
                    <a:pt x="181" y="148"/>
                  </a:lnTo>
                  <a:lnTo>
                    <a:pt x="174" y="139"/>
                  </a:lnTo>
                  <a:lnTo>
                    <a:pt x="165" y="128"/>
                  </a:lnTo>
                  <a:lnTo>
                    <a:pt x="155" y="116"/>
                  </a:lnTo>
                  <a:lnTo>
                    <a:pt x="145" y="105"/>
                  </a:lnTo>
                  <a:lnTo>
                    <a:pt x="137" y="95"/>
                  </a:lnTo>
                  <a:lnTo>
                    <a:pt x="130" y="88"/>
                  </a:lnTo>
                  <a:lnTo>
                    <a:pt x="126" y="85"/>
                  </a:lnTo>
                  <a:lnTo>
                    <a:pt x="121" y="84"/>
                  </a:lnTo>
                  <a:lnTo>
                    <a:pt x="120" y="86"/>
                  </a:lnTo>
                  <a:lnTo>
                    <a:pt x="120" y="91"/>
                  </a:lnTo>
                  <a:lnTo>
                    <a:pt x="121" y="95"/>
                  </a:lnTo>
                  <a:lnTo>
                    <a:pt x="123" y="103"/>
                  </a:lnTo>
                  <a:lnTo>
                    <a:pt x="128" y="116"/>
                  </a:lnTo>
                  <a:lnTo>
                    <a:pt x="134" y="130"/>
                  </a:lnTo>
                  <a:lnTo>
                    <a:pt x="137" y="138"/>
                  </a:lnTo>
                  <a:lnTo>
                    <a:pt x="138" y="142"/>
                  </a:lnTo>
                  <a:lnTo>
                    <a:pt x="137" y="142"/>
                  </a:lnTo>
                  <a:lnTo>
                    <a:pt x="134" y="140"/>
                  </a:lnTo>
                  <a:lnTo>
                    <a:pt x="132" y="136"/>
                  </a:lnTo>
                  <a:lnTo>
                    <a:pt x="126" y="125"/>
                  </a:lnTo>
                  <a:lnTo>
                    <a:pt x="118" y="108"/>
                  </a:lnTo>
                  <a:lnTo>
                    <a:pt x="112" y="91"/>
                  </a:lnTo>
                  <a:lnTo>
                    <a:pt x="112" y="78"/>
                  </a:lnTo>
                  <a:lnTo>
                    <a:pt x="102" y="70"/>
                  </a:lnTo>
                  <a:lnTo>
                    <a:pt x="92" y="63"/>
                  </a:lnTo>
                  <a:lnTo>
                    <a:pt x="84" y="59"/>
                  </a:lnTo>
                  <a:lnTo>
                    <a:pt x="81" y="56"/>
                  </a:lnTo>
                  <a:lnTo>
                    <a:pt x="79" y="55"/>
                  </a:lnTo>
                  <a:lnTo>
                    <a:pt x="76" y="54"/>
                  </a:lnTo>
                  <a:lnTo>
                    <a:pt x="75" y="55"/>
                  </a:lnTo>
                  <a:lnTo>
                    <a:pt x="74" y="60"/>
                  </a:lnTo>
                  <a:lnTo>
                    <a:pt x="75" y="70"/>
                  </a:lnTo>
                  <a:lnTo>
                    <a:pt x="79" y="87"/>
                  </a:lnTo>
                  <a:lnTo>
                    <a:pt x="84" y="105"/>
                  </a:lnTo>
                  <a:lnTo>
                    <a:pt x="93" y="120"/>
                  </a:lnTo>
                  <a:lnTo>
                    <a:pt x="98" y="125"/>
                  </a:lnTo>
                  <a:lnTo>
                    <a:pt x="97" y="128"/>
                  </a:lnTo>
                  <a:lnTo>
                    <a:pt x="95" y="127"/>
                  </a:lnTo>
                  <a:lnTo>
                    <a:pt x="90" y="123"/>
                  </a:lnTo>
                  <a:lnTo>
                    <a:pt x="83" y="114"/>
                  </a:lnTo>
                  <a:lnTo>
                    <a:pt x="74" y="97"/>
                  </a:lnTo>
                  <a:lnTo>
                    <a:pt x="67" y="73"/>
                  </a:lnTo>
                  <a:lnTo>
                    <a:pt x="67" y="49"/>
                  </a:lnTo>
                  <a:lnTo>
                    <a:pt x="60" y="44"/>
                  </a:lnTo>
                  <a:lnTo>
                    <a:pt x="52" y="39"/>
                  </a:lnTo>
                  <a:lnTo>
                    <a:pt x="44" y="35"/>
                  </a:lnTo>
                  <a:lnTo>
                    <a:pt x="38" y="33"/>
                  </a:lnTo>
                  <a:lnTo>
                    <a:pt x="37" y="40"/>
                  </a:lnTo>
                  <a:lnTo>
                    <a:pt x="37" y="50"/>
                  </a:lnTo>
                  <a:lnTo>
                    <a:pt x="39" y="62"/>
                  </a:lnTo>
                  <a:lnTo>
                    <a:pt x="42" y="71"/>
                  </a:lnTo>
                  <a:lnTo>
                    <a:pt x="43" y="80"/>
                  </a:lnTo>
                  <a:lnTo>
                    <a:pt x="45" y="93"/>
                  </a:lnTo>
                  <a:lnTo>
                    <a:pt x="47" y="106"/>
                  </a:lnTo>
                  <a:lnTo>
                    <a:pt x="50" y="113"/>
                  </a:lnTo>
                  <a:lnTo>
                    <a:pt x="51" y="115"/>
                  </a:lnTo>
                  <a:lnTo>
                    <a:pt x="47" y="114"/>
                  </a:lnTo>
                  <a:lnTo>
                    <a:pt x="44" y="109"/>
                  </a:lnTo>
                  <a:lnTo>
                    <a:pt x="41" y="101"/>
                  </a:lnTo>
                  <a:lnTo>
                    <a:pt x="38" y="86"/>
                  </a:lnTo>
                  <a:lnTo>
                    <a:pt x="34" y="64"/>
                  </a:lnTo>
                  <a:lnTo>
                    <a:pt x="30" y="44"/>
                  </a:lnTo>
                  <a:lnTo>
                    <a:pt x="28" y="31"/>
                  </a:lnTo>
                  <a:lnTo>
                    <a:pt x="17" y="20"/>
                  </a:lnTo>
                  <a:lnTo>
                    <a:pt x="9" y="12"/>
                  </a:lnTo>
                  <a:lnTo>
                    <a:pt x="4" y="7"/>
                  </a:lnTo>
                  <a:lnTo>
                    <a:pt x="0" y="2"/>
                  </a:lnTo>
                  <a:lnTo>
                    <a:pt x="0" y="0"/>
                  </a:lnTo>
                  <a:lnTo>
                    <a:pt x="1" y="0"/>
                  </a:lnTo>
                  <a:lnTo>
                    <a:pt x="4" y="0"/>
                  </a:lnTo>
                  <a:lnTo>
                    <a:pt x="6" y="2"/>
                  </a:lnTo>
                  <a:close/>
                </a:path>
              </a:pathLst>
            </a:custGeom>
            <a:solidFill>
              <a:srgbClr val="B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450" name="Freeform 326"/>
            <p:cNvSpPr>
              <a:spLocks/>
            </p:cNvSpPr>
            <p:nvPr/>
          </p:nvSpPr>
          <p:spPr bwMode="auto">
            <a:xfrm>
              <a:off x="97" y="378"/>
              <a:ext cx="64" cy="107"/>
            </a:xfrm>
            <a:custGeom>
              <a:avLst/>
              <a:gdLst>
                <a:gd name="T0" fmla="*/ 0 w 129"/>
                <a:gd name="T1" fmla="*/ 0 h 215"/>
                <a:gd name="T2" fmla="*/ 0 w 129"/>
                <a:gd name="T3" fmla="*/ 0 h 215"/>
                <a:gd name="T4" fmla="*/ 0 w 129"/>
                <a:gd name="T5" fmla="*/ 0 h 215"/>
                <a:gd name="T6" fmla="*/ 0 w 129"/>
                <a:gd name="T7" fmla="*/ 0 h 215"/>
                <a:gd name="T8" fmla="*/ 0 w 129"/>
                <a:gd name="T9" fmla="*/ 0 h 215"/>
                <a:gd name="T10" fmla="*/ 0 w 129"/>
                <a:gd name="T11" fmla="*/ 0 h 215"/>
                <a:gd name="T12" fmla="*/ 0 w 129"/>
                <a:gd name="T13" fmla="*/ 0 h 215"/>
                <a:gd name="T14" fmla="*/ 0 w 129"/>
                <a:gd name="T15" fmla="*/ 0 h 215"/>
                <a:gd name="T16" fmla="*/ 1 w 129"/>
                <a:gd name="T17" fmla="*/ 0 h 215"/>
                <a:gd name="T18" fmla="*/ 0 w 129"/>
                <a:gd name="T19" fmla="*/ 0 h 215"/>
                <a:gd name="T20" fmla="*/ 0 w 129"/>
                <a:gd name="T21" fmla="*/ 0 h 215"/>
                <a:gd name="T22" fmla="*/ 0 w 129"/>
                <a:gd name="T23" fmla="*/ 0 h 215"/>
                <a:gd name="T24" fmla="*/ 0 w 129"/>
                <a:gd name="T25" fmla="*/ 0 h 215"/>
                <a:gd name="T26" fmla="*/ 0 w 129"/>
                <a:gd name="T27" fmla="*/ 0 h 215"/>
                <a:gd name="T28" fmla="*/ 0 w 129"/>
                <a:gd name="T29" fmla="*/ 0 h 215"/>
                <a:gd name="T30" fmla="*/ 0 w 129"/>
                <a:gd name="T31" fmla="*/ 0 h 215"/>
                <a:gd name="T32" fmla="*/ 0 w 129"/>
                <a:gd name="T33" fmla="*/ 0 h 215"/>
                <a:gd name="T34" fmla="*/ 0 w 129"/>
                <a:gd name="T35" fmla="*/ 0 h 215"/>
                <a:gd name="T36" fmla="*/ 0 w 129"/>
                <a:gd name="T37" fmla="*/ 0 h 215"/>
                <a:gd name="T38" fmla="*/ 0 w 129"/>
                <a:gd name="T39" fmla="*/ 0 h 215"/>
                <a:gd name="T40" fmla="*/ 0 w 129"/>
                <a:gd name="T41" fmla="*/ 1 h 215"/>
                <a:gd name="T42" fmla="*/ 0 w 129"/>
                <a:gd name="T43" fmla="*/ 1 h 215"/>
                <a:gd name="T44" fmla="*/ 0 w 129"/>
                <a:gd name="T45" fmla="*/ 1 h 215"/>
                <a:gd name="T46" fmla="*/ 0 w 129"/>
                <a:gd name="T47" fmla="*/ 1 h 215"/>
                <a:gd name="T48" fmla="*/ 0 w 129"/>
                <a:gd name="T49" fmla="*/ 1 h 215"/>
                <a:gd name="T50" fmla="*/ 0 w 129"/>
                <a:gd name="T51" fmla="*/ 1 h 215"/>
                <a:gd name="T52" fmla="*/ 0 w 129"/>
                <a:gd name="T53" fmla="*/ 0 h 215"/>
                <a:gd name="T54" fmla="*/ 0 w 129"/>
                <a:gd name="T55" fmla="*/ 0 h 215"/>
                <a:gd name="T56" fmla="*/ 0 w 129"/>
                <a:gd name="T57" fmla="*/ 1 h 215"/>
                <a:gd name="T58" fmla="*/ 0 w 129"/>
                <a:gd name="T59" fmla="*/ 1 h 215"/>
                <a:gd name="T60" fmla="*/ 0 w 129"/>
                <a:gd name="T61" fmla="*/ 1 h 215"/>
                <a:gd name="T62" fmla="*/ 0 w 129"/>
                <a:gd name="T63" fmla="*/ 1 h 215"/>
                <a:gd name="T64" fmla="*/ 0 w 129"/>
                <a:gd name="T65" fmla="*/ 1 h 215"/>
                <a:gd name="T66" fmla="*/ 0 w 129"/>
                <a:gd name="T67" fmla="*/ 1 h 215"/>
                <a:gd name="T68" fmla="*/ 0 w 129"/>
                <a:gd name="T69" fmla="*/ 1 h 215"/>
                <a:gd name="T70" fmla="*/ 0 w 129"/>
                <a:gd name="T71" fmla="*/ 1 h 215"/>
                <a:gd name="T72" fmla="*/ 0 w 129"/>
                <a:gd name="T73" fmla="*/ 1 h 215"/>
                <a:gd name="T74" fmla="*/ 0 w 129"/>
                <a:gd name="T75" fmla="*/ 1 h 215"/>
                <a:gd name="T76" fmla="*/ 0 w 129"/>
                <a:gd name="T77" fmla="*/ 1 h 215"/>
                <a:gd name="T78" fmla="*/ 0 w 129"/>
                <a:gd name="T79" fmla="*/ 0 h 215"/>
                <a:gd name="T80" fmla="*/ 0 w 129"/>
                <a:gd name="T81" fmla="*/ 0 h 215"/>
                <a:gd name="T82" fmla="*/ 0 w 129"/>
                <a:gd name="T83" fmla="*/ 0 h 215"/>
                <a:gd name="T84" fmla="*/ 0 w 129"/>
                <a:gd name="T85" fmla="*/ 0 h 215"/>
                <a:gd name="T86" fmla="*/ 0 w 129"/>
                <a:gd name="T87" fmla="*/ 0 h 215"/>
                <a:gd name="T88" fmla="*/ 0 w 129"/>
                <a:gd name="T89" fmla="*/ 0 h 215"/>
                <a:gd name="T90" fmla="*/ 0 w 129"/>
                <a:gd name="T91" fmla="*/ 0 h 215"/>
                <a:gd name="T92" fmla="*/ 0 w 129"/>
                <a:gd name="T93" fmla="*/ 0 h 215"/>
                <a:gd name="T94" fmla="*/ 0 w 129"/>
                <a:gd name="T95" fmla="*/ 0 h 215"/>
                <a:gd name="T96" fmla="*/ 0 w 129"/>
                <a:gd name="T97" fmla="*/ 0 h 215"/>
                <a:gd name="T98" fmla="*/ 0 w 129"/>
                <a:gd name="T99" fmla="*/ 0 h 215"/>
                <a:gd name="T100" fmla="*/ 0 w 129"/>
                <a:gd name="T101" fmla="*/ 0 h 215"/>
                <a:gd name="T102" fmla="*/ 0 w 129"/>
                <a:gd name="T103" fmla="*/ 0 h 215"/>
                <a:gd name="T104" fmla="*/ 0 w 129"/>
                <a:gd name="T105" fmla="*/ 0 h 215"/>
                <a:gd name="T106" fmla="*/ 0 w 129"/>
                <a:gd name="T107" fmla="*/ 0 h 215"/>
                <a:gd name="T108" fmla="*/ 0 w 129"/>
                <a:gd name="T109" fmla="*/ 0 h 215"/>
                <a:gd name="T110" fmla="*/ 0 w 129"/>
                <a:gd name="T111" fmla="*/ 0 h 215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129" h="215">
                  <a:moveTo>
                    <a:pt x="56" y="0"/>
                  </a:moveTo>
                  <a:lnTo>
                    <a:pt x="58" y="2"/>
                  </a:lnTo>
                  <a:lnTo>
                    <a:pt x="59" y="13"/>
                  </a:lnTo>
                  <a:lnTo>
                    <a:pt x="62" y="26"/>
                  </a:lnTo>
                  <a:lnTo>
                    <a:pt x="63" y="32"/>
                  </a:lnTo>
                  <a:lnTo>
                    <a:pt x="65" y="35"/>
                  </a:lnTo>
                  <a:lnTo>
                    <a:pt x="68" y="37"/>
                  </a:lnTo>
                  <a:lnTo>
                    <a:pt x="74" y="42"/>
                  </a:lnTo>
                  <a:lnTo>
                    <a:pt x="80" y="46"/>
                  </a:lnTo>
                  <a:lnTo>
                    <a:pt x="87" y="53"/>
                  </a:lnTo>
                  <a:lnTo>
                    <a:pt x="94" y="60"/>
                  </a:lnTo>
                  <a:lnTo>
                    <a:pt x="100" y="69"/>
                  </a:lnTo>
                  <a:lnTo>
                    <a:pt x="105" y="79"/>
                  </a:lnTo>
                  <a:lnTo>
                    <a:pt x="114" y="96"/>
                  </a:lnTo>
                  <a:lnTo>
                    <a:pt x="123" y="107"/>
                  </a:lnTo>
                  <a:lnTo>
                    <a:pt x="127" y="115"/>
                  </a:lnTo>
                  <a:lnTo>
                    <a:pt x="129" y="121"/>
                  </a:lnTo>
                  <a:lnTo>
                    <a:pt x="129" y="125"/>
                  </a:lnTo>
                  <a:lnTo>
                    <a:pt x="128" y="126"/>
                  </a:lnTo>
                  <a:lnTo>
                    <a:pt x="126" y="125"/>
                  </a:lnTo>
                  <a:lnTo>
                    <a:pt x="123" y="119"/>
                  </a:lnTo>
                  <a:lnTo>
                    <a:pt x="120" y="114"/>
                  </a:lnTo>
                  <a:lnTo>
                    <a:pt x="117" y="107"/>
                  </a:lnTo>
                  <a:lnTo>
                    <a:pt x="112" y="99"/>
                  </a:lnTo>
                  <a:lnTo>
                    <a:pt x="106" y="90"/>
                  </a:lnTo>
                  <a:lnTo>
                    <a:pt x="101" y="82"/>
                  </a:lnTo>
                  <a:lnTo>
                    <a:pt x="95" y="74"/>
                  </a:lnTo>
                  <a:lnTo>
                    <a:pt x="90" y="67"/>
                  </a:lnTo>
                  <a:lnTo>
                    <a:pt x="87" y="64"/>
                  </a:lnTo>
                  <a:lnTo>
                    <a:pt x="81" y="59"/>
                  </a:lnTo>
                  <a:lnTo>
                    <a:pt x="76" y="55"/>
                  </a:lnTo>
                  <a:lnTo>
                    <a:pt x="73" y="53"/>
                  </a:lnTo>
                  <a:lnTo>
                    <a:pt x="70" y="52"/>
                  </a:lnTo>
                  <a:lnTo>
                    <a:pt x="68" y="64"/>
                  </a:lnTo>
                  <a:lnTo>
                    <a:pt x="68" y="75"/>
                  </a:lnTo>
                  <a:lnTo>
                    <a:pt x="70" y="88"/>
                  </a:lnTo>
                  <a:lnTo>
                    <a:pt x="71" y="96"/>
                  </a:lnTo>
                  <a:lnTo>
                    <a:pt x="76" y="100"/>
                  </a:lnTo>
                  <a:lnTo>
                    <a:pt x="83" y="106"/>
                  </a:lnTo>
                  <a:lnTo>
                    <a:pt x="91" y="114"/>
                  </a:lnTo>
                  <a:lnTo>
                    <a:pt x="100" y="124"/>
                  </a:lnTo>
                  <a:lnTo>
                    <a:pt x="108" y="134"/>
                  </a:lnTo>
                  <a:lnTo>
                    <a:pt x="114" y="145"/>
                  </a:lnTo>
                  <a:lnTo>
                    <a:pt x="119" y="158"/>
                  </a:lnTo>
                  <a:lnTo>
                    <a:pt x="121" y="172"/>
                  </a:lnTo>
                  <a:lnTo>
                    <a:pt x="121" y="177"/>
                  </a:lnTo>
                  <a:lnTo>
                    <a:pt x="119" y="175"/>
                  </a:lnTo>
                  <a:lnTo>
                    <a:pt x="114" y="167"/>
                  </a:lnTo>
                  <a:lnTo>
                    <a:pt x="110" y="155"/>
                  </a:lnTo>
                  <a:lnTo>
                    <a:pt x="106" y="147"/>
                  </a:lnTo>
                  <a:lnTo>
                    <a:pt x="103" y="140"/>
                  </a:lnTo>
                  <a:lnTo>
                    <a:pt x="97" y="133"/>
                  </a:lnTo>
                  <a:lnTo>
                    <a:pt x="93" y="127"/>
                  </a:lnTo>
                  <a:lnTo>
                    <a:pt x="87" y="122"/>
                  </a:lnTo>
                  <a:lnTo>
                    <a:pt x="81" y="118"/>
                  </a:lnTo>
                  <a:lnTo>
                    <a:pt x="76" y="114"/>
                  </a:lnTo>
                  <a:lnTo>
                    <a:pt x="72" y="113"/>
                  </a:lnTo>
                  <a:lnTo>
                    <a:pt x="79" y="132"/>
                  </a:lnTo>
                  <a:lnTo>
                    <a:pt x="83" y="157"/>
                  </a:lnTo>
                  <a:lnTo>
                    <a:pt x="86" y="186"/>
                  </a:lnTo>
                  <a:lnTo>
                    <a:pt x="85" y="209"/>
                  </a:lnTo>
                  <a:lnTo>
                    <a:pt x="83" y="215"/>
                  </a:lnTo>
                  <a:lnTo>
                    <a:pt x="82" y="215"/>
                  </a:lnTo>
                  <a:lnTo>
                    <a:pt x="81" y="211"/>
                  </a:lnTo>
                  <a:lnTo>
                    <a:pt x="81" y="205"/>
                  </a:lnTo>
                  <a:lnTo>
                    <a:pt x="79" y="189"/>
                  </a:lnTo>
                  <a:lnTo>
                    <a:pt x="74" y="163"/>
                  </a:lnTo>
                  <a:lnTo>
                    <a:pt x="67" y="137"/>
                  </a:lnTo>
                  <a:lnTo>
                    <a:pt x="63" y="122"/>
                  </a:lnTo>
                  <a:lnTo>
                    <a:pt x="53" y="129"/>
                  </a:lnTo>
                  <a:lnTo>
                    <a:pt x="43" y="141"/>
                  </a:lnTo>
                  <a:lnTo>
                    <a:pt x="35" y="155"/>
                  </a:lnTo>
                  <a:lnTo>
                    <a:pt x="30" y="170"/>
                  </a:lnTo>
                  <a:lnTo>
                    <a:pt x="28" y="174"/>
                  </a:lnTo>
                  <a:lnTo>
                    <a:pt x="26" y="174"/>
                  </a:lnTo>
                  <a:lnTo>
                    <a:pt x="25" y="170"/>
                  </a:lnTo>
                  <a:lnTo>
                    <a:pt x="26" y="162"/>
                  </a:lnTo>
                  <a:lnTo>
                    <a:pt x="33" y="149"/>
                  </a:lnTo>
                  <a:lnTo>
                    <a:pt x="42" y="132"/>
                  </a:lnTo>
                  <a:lnTo>
                    <a:pt x="50" y="115"/>
                  </a:lnTo>
                  <a:lnTo>
                    <a:pt x="57" y="105"/>
                  </a:lnTo>
                  <a:lnTo>
                    <a:pt x="58" y="91"/>
                  </a:lnTo>
                  <a:lnTo>
                    <a:pt x="59" y="76"/>
                  </a:lnTo>
                  <a:lnTo>
                    <a:pt x="58" y="62"/>
                  </a:lnTo>
                  <a:lnTo>
                    <a:pt x="58" y="54"/>
                  </a:lnTo>
                  <a:lnTo>
                    <a:pt x="51" y="59"/>
                  </a:lnTo>
                  <a:lnTo>
                    <a:pt x="43" y="66"/>
                  </a:lnTo>
                  <a:lnTo>
                    <a:pt x="35" y="74"/>
                  </a:lnTo>
                  <a:lnTo>
                    <a:pt x="27" y="83"/>
                  </a:lnTo>
                  <a:lnTo>
                    <a:pt x="20" y="92"/>
                  </a:lnTo>
                  <a:lnTo>
                    <a:pt x="13" y="103"/>
                  </a:lnTo>
                  <a:lnTo>
                    <a:pt x="9" y="112"/>
                  </a:lnTo>
                  <a:lnTo>
                    <a:pt x="5" y="121"/>
                  </a:lnTo>
                  <a:lnTo>
                    <a:pt x="3" y="126"/>
                  </a:lnTo>
                  <a:lnTo>
                    <a:pt x="2" y="126"/>
                  </a:lnTo>
                  <a:lnTo>
                    <a:pt x="0" y="124"/>
                  </a:lnTo>
                  <a:lnTo>
                    <a:pt x="2" y="117"/>
                  </a:lnTo>
                  <a:lnTo>
                    <a:pt x="4" y="111"/>
                  </a:lnTo>
                  <a:lnTo>
                    <a:pt x="9" y="102"/>
                  </a:lnTo>
                  <a:lnTo>
                    <a:pt x="15" y="90"/>
                  </a:lnTo>
                  <a:lnTo>
                    <a:pt x="22" y="79"/>
                  </a:lnTo>
                  <a:lnTo>
                    <a:pt x="30" y="67"/>
                  </a:lnTo>
                  <a:lnTo>
                    <a:pt x="38" y="55"/>
                  </a:lnTo>
                  <a:lnTo>
                    <a:pt x="47" y="46"/>
                  </a:lnTo>
                  <a:lnTo>
                    <a:pt x="53" y="41"/>
                  </a:lnTo>
                  <a:lnTo>
                    <a:pt x="57" y="34"/>
                  </a:lnTo>
                  <a:lnTo>
                    <a:pt x="57" y="23"/>
                  </a:lnTo>
                  <a:lnTo>
                    <a:pt x="55" y="15"/>
                  </a:lnTo>
                  <a:lnTo>
                    <a:pt x="53" y="9"/>
                  </a:lnTo>
                  <a:lnTo>
                    <a:pt x="53" y="6"/>
                  </a:lnTo>
                  <a:lnTo>
                    <a:pt x="53" y="5"/>
                  </a:lnTo>
                  <a:lnTo>
                    <a:pt x="55" y="2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B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451" name="Freeform 327"/>
            <p:cNvSpPr>
              <a:spLocks/>
            </p:cNvSpPr>
            <p:nvPr/>
          </p:nvSpPr>
          <p:spPr bwMode="auto">
            <a:xfrm>
              <a:off x="162" y="239"/>
              <a:ext cx="78" cy="111"/>
            </a:xfrm>
            <a:custGeom>
              <a:avLst/>
              <a:gdLst>
                <a:gd name="T0" fmla="*/ 1 w 155"/>
                <a:gd name="T1" fmla="*/ 1 h 223"/>
                <a:gd name="T2" fmla="*/ 1 w 155"/>
                <a:gd name="T3" fmla="*/ 1 h 223"/>
                <a:gd name="T4" fmla="*/ 1 w 155"/>
                <a:gd name="T5" fmla="*/ 1 h 223"/>
                <a:gd name="T6" fmla="*/ 1 w 155"/>
                <a:gd name="T7" fmla="*/ 1 h 223"/>
                <a:gd name="T8" fmla="*/ 1 w 155"/>
                <a:gd name="T9" fmla="*/ 0 h 223"/>
                <a:gd name="T10" fmla="*/ 1 w 155"/>
                <a:gd name="T11" fmla="*/ 0 h 223"/>
                <a:gd name="T12" fmla="*/ 1 w 155"/>
                <a:gd name="T13" fmla="*/ 0 h 223"/>
                <a:gd name="T14" fmla="*/ 1 w 155"/>
                <a:gd name="T15" fmla="*/ 0 h 223"/>
                <a:gd name="T16" fmla="*/ 1 w 155"/>
                <a:gd name="T17" fmla="*/ 0 h 223"/>
                <a:gd name="T18" fmla="*/ 1 w 155"/>
                <a:gd name="T19" fmla="*/ 0 h 223"/>
                <a:gd name="T20" fmla="*/ 1 w 155"/>
                <a:gd name="T21" fmla="*/ 0 h 223"/>
                <a:gd name="T22" fmla="*/ 1 w 155"/>
                <a:gd name="T23" fmla="*/ 0 h 223"/>
                <a:gd name="T24" fmla="*/ 1 w 155"/>
                <a:gd name="T25" fmla="*/ 0 h 223"/>
                <a:gd name="T26" fmla="*/ 1 w 155"/>
                <a:gd name="T27" fmla="*/ 0 h 223"/>
                <a:gd name="T28" fmla="*/ 1 w 155"/>
                <a:gd name="T29" fmla="*/ 0 h 223"/>
                <a:gd name="T30" fmla="*/ 1 w 155"/>
                <a:gd name="T31" fmla="*/ 0 h 223"/>
                <a:gd name="T32" fmla="*/ 1 w 155"/>
                <a:gd name="T33" fmla="*/ 0 h 223"/>
                <a:gd name="T34" fmla="*/ 1 w 155"/>
                <a:gd name="T35" fmla="*/ 0 h 223"/>
                <a:gd name="T36" fmla="*/ 1 w 155"/>
                <a:gd name="T37" fmla="*/ 0 h 223"/>
                <a:gd name="T38" fmla="*/ 1 w 155"/>
                <a:gd name="T39" fmla="*/ 0 h 223"/>
                <a:gd name="T40" fmla="*/ 1 w 155"/>
                <a:gd name="T41" fmla="*/ 0 h 223"/>
                <a:gd name="T42" fmla="*/ 1 w 155"/>
                <a:gd name="T43" fmla="*/ 0 h 223"/>
                <a:gd name="T44" fmla="*/ 2 w 155"/>
                <a:gd name="T45" fmla="*/ 0 h 223"/>
                <a:gd name="T46" fmla="*/ 2 w 155"/>
                <a:gd name="T47" fmla="*/ 0 h 223"/>
                <a:gd name="T48" fmla="*/ 1 w 155"/>
                <a:gd name="T49" fmla="*/ 0 h 223"/>
                <a:gd name="T50" fmla="*/ 1 w 155"/>
                <a:gd name="T51" fmla="*/ 0 h 223"/>
                <a:gd name="T52" fmla="*/ 1 w 155"/>
                <a:gd name="T53" fmla="*/ 0 h 223"/>
                <a:gd name="T54" fmla="*/ 1 w 155"/>
                <a:gd name="T55" fmla="*/ 0 h 223"/>
                <a:gd name="T56" fmla="*/ 2 w 155"/>
                <a:gd name="T57" fmla="*/ 0 h 223"/>
                <a:gd name="T58" fmla="*/ 2 w 155"/>
                <a:gd name="T59" fmla="*/ 0 h 223"/>
                <a:gd name="T60" fmla="*/ 2 w 155"/>
                <a:gd name="T61" fmla="*/ 0 h 223"/>
                <a:gd name="T62" fmla="*/ 2 w 155"/>
                <a:gd name="T63" fmla="*/ 0 h 223"/>
                <a:gd name="T64" fmla="*/ 2 w 155"/>
                <a:gd name="T65" fmla="*/ 0 h 223"/>
                <a:gd name="T66" fmla="*/ 2 w 155"/>
                <a:gd name="T67" fmla="*/ 0 h 223"/>
                <a:gd name="T68" fmla="*/ 1 w 155"/>
                <a:gd name="T69" fmla="*/ 0 h 223"/>
                <a:gd name="T70" fmla="*/ 1 w 155"/>
                <a:gd name="T71" fmla="*/ 0 h 223"/>
                <a:gd name="T72" fmla="*/ 1 w 155"/>
                <a:gd name="T73" fmla="*/ 0 h 223"/>
                <a:gd name="T74" fmla="*/ 1 w 155"/>
                <a:gd name="T75" fmla="*/ 0 h 223"/>
                <a:gd name="T76" fmla="*/ 1 w 155"/>
                <a:gd name="T77" fmla="*/ 0 h 223"/>
                <a:gd name="T78" fmla="*/ 1 w 155"/>
                <a:gd name="T79" fmla="*/ 0 h 223"/>
                <a:gd name="T80" fmla="*/ 1 w 155"/>
                <a:gd name="T81" fmla="*/ 0 h 223"/>
                <a:gd name="T82" fmla="*/ 1 w 155"/>
                <a:gd name="T83" fmla="*/ 0 h 223"/>
                <a:gd name="T84" fmla="*/ 1 w 155"/>
                <a:gd name="T85" fmla="*/ 0 h 223"/>
                <a:gd name="T86" fmla="*/ 1 w 155"/>
                <a:gd name="T87" fmla="*/ 0 h 223"/>
                <a:gd name="T88" fmla="*/ 1 w 155"/>
                <a:gd name="T89" fmla="*/ 0 h 223"/>
                <a:gd name="T90" fmla="*/ 1 w 155"/>
                <a:gd name="T91" fmla="*/ 1 h 223"/>
                <a:gd name="T92" fmla="*/ 1 w 155"/>
                <a:gd name="T93" fmla="*/ 1 h 223"/>
                <a:gd name="T94" fmla="*/ 1 w 155"/>
                <a:gd name="T95" fmla="*/ 1 h 223"/>
                <a:gd name="T96" fmla="*/ 1 w 155"/>
                <a:gd name="T97" fmla="*/ 1 h 223"/>
                <a:gd name="T98" fmla="*/ 1 w 155"/>
                <a:gd name="T99" fmla="*/ 1 h 223"/>
                <a:gd name="T100" fmla="*/ 1 w 155"/>
                <a:gd name="T101" fmla="*/ 1 h 223"/>
                <a:gd name="T102" fmla="*/ 1 w 155"/>
                <a:gd name="T103" fmla="*/ 1 h 223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155" h="223">
                  <a:moveTo>
                    <a:pt x="0" y="223"/>
                  </a:moveTo>
                  <a:lnTo>
                    <a:pt x="4" y="212"/>
                  </a:lnTo>
                  <a:lnTo>
                    <a:pt x="11" y="197"/>
                  </a:lnTo>
                  <a:lnTo>
                    <a:pt x="17" y="182"/>
                  </a:lnTo>
                  <a:lnTo>
                    <a:pt x="21" y="172"/>
                  </a:lnTo>
                  <a:lnTo>
                    <a:pt x="26" y="162"/>
                  </a:lnTo>
                  <a:lnTo>
                    <a:pt x="32" y="147"/>
                  </a:lnTo>
                  <a:lnTo>
                    <a:pt x="39" y="133"/>
                  </a:lnTo>
                  <a:lnTo>
                    <a:pt x="42" y="125"/>
                  </a:lnTo>
                  <a:lnTo>
                    <a:pt x="36" y="119"/>
                  </a:lnTo>
                  <a:lnTo>
                    <a:pt x="32" y="113"/>
                  </a:lnTo>
                  <a:lnTo>
                    <a:pt x="28" y="108"/>
                  </a:lnTo>
                  <a:lnTo>
                    <a:pt x="27" y="99"/>
                  </a:lnTo>
                  <a:lnTo>
                    <a:pt x="27" y="94"/>
                  </a:lnTo>
                  <a:lnTo>
                    <a:pt x="28" y="94"/>
                  </a:lnTo>
                  <a:lnTo>
                    <a:pt x="30" y="97"/>
                  </a:lnTo>
                  <a:lnTo>
                    <a:pt x="32" y="102"/>
                  </a:lnTo>
                  <a:lnTo>
                    <a:pt x="35" y="105"/>
                  </a:lnTo>
                  <a:lnTo>
                    <a:pt x="40" y="109"/>
                  </a:lnTo>
                  <a:lnTo>
                    <a:pt x="45" y="111"/>
                  </a:lnTo>
                  <a:lnTo>
                    <a:pt x="48" y="112"/>
                  </a:lnTo>
                  <a:lnTo>
                    <a:pt x="53" y="106"/>
                  </a:lnTo>
                  <a:lnTo>
                    <a:pt x="59" y="101"/>
                  </a:lnTo>
                  <a:lnTo>
                    <a:pt x="65" y="93"/>
                  </a:lnTo>
                  <a:lnTo>
                    <a:pt x="71" y="86"/>
                  </a:lnTo>
                  <a:lnTo>
                    <a:pt x="77" y="79"/>
                  </a:lnTo>
                  <a:lnTo>
                    <a:pt x="81" y="73"/>
                  </a:lnTo>
                  <a:lnTo>
                    <a:pt x="84" y="67"/>
                  </a:lnTo>
                  <a:lnTo>
                    <a:pt x="86" y="64"/>
                  </a:lnTo>
                  <a:lnTo>
                    <a:pt x="86" y="56"/>
                  </a:lnTo>
                  <a:lnTo>
                    <a:pt x="84" y="42"/>
                  </a:lnTo>
                  <a:lnTo>
                    <a:pt x="79" y="29"/>
                  </a:lnTo>
                  <a:lnTo>
                    <a:pt x="74" y="20"/>
                  </a:lnTo>
                  <a:lnTo>
                    <a:pt x="71" y="14"/>
                  </a:lnTo>
                  <a:lnTo>
                    <a:pt x="69" y="11"/>
                  </a:lnTo>
                  <a:lnTo>
                    <a:pt x="70" y="11"/>
                  </a:lnTo>
                  <a:lnTo>
                    <a:pt x="73" y="13"/>
                  </a:lnTo>
                  <a:lnTo>
                    <a:pt x="79" y="20"/>
                  </a:lnTo>
                  <a:lnTo>
                    <a:pt x="86" y="33"/>
                  </a:lnTo>
                  <a:lnTo>
                    <a:pt x="91" y="45"/>
                  </a:lnTo>
                  <a:lnTo>
                    <a:pt x="93" y="56"/>
                  </a:lnTo>
                  <a:lnTo>
                    <a:pt x="100" y="42"/>
                  </a:lnTo>
                  <a:lnTo>
                    <a:pt x="109" y="26"/>
                  </a:lnTo>
                  <a:lnTo>
                    <a:pt x="117" y="11"/>
                  </a:lnTo>
                  <a:lnTo>
                    <a:pt x="125" y="3"/>
                  </a:lnTo>
                  <a:lnTo>
                    <a:pt x="130" y="0"/>
                  </a:lnTo>
                  <a:lnTo>
                    <a:pt x="131" y="0"/>
                  </a:lnTo>
                  <a:lnTo>
                    <a:pt x="130" y="4"/>
                  </a:lnTo>
                  <a:lnTo>
                    <a:pt x="126" y="7"/>
                  </a:lnTo>
                  <a:lnTo>
                    <a:pt x="121" y="19"/>
                  </a:lnTo>
                  <a:lnTo>
                    <a:pt x="112" y="37"/>
                  </a:lnTo>
                  <a:lnTo>
                    <a:pt x="103" y="54"/>
                  </a:lnTo>
                  <a:lnTo>
                    <a:pt x="98" y="64"/>
                  </a:lnTo>
                  <a:lnTo>
                    <a:pt x="104" y="61"/>
                  </a:lnTo>
                  <a:lnTo>
                    <a:pt x="112" y="59"/>
                  </a:lnTo>
                  <a:lnTo>
                    <a:pt x="119" y="57"/>
                  </a:lnTo>
                  <a:lnTo>
                    <a:pt x="125" y="54"/>
                  </a:lnTo>
                  <a:lnTo>
                    <a:pt x="131" y="53"/>
                  </a:lnTo>
                  <a:lnTo>
                    <a:pt x="137" y="51"/>
                  </a:lnTo>
                  <a:lnTo>
                    <a:pt x="140" y="49"/>
                  </a:lnTo>
                  <a:lnTo>
                    <a:pt x="144" y="46"/>
                  </a:lnTo>
                  <a:lnTo>
                    <a:pt x="149" y="43"/>
                  </a:lnTo>
                  <a:lnTo>
                    <a:pt x="154" y="42"/>
                  </a:lnTo>
                  <a:lnTo>
                    <a:pt x="155" y="43"/>
                  </a:lnTo>
                  <a:lnTo>
                    <a:pt x="152" y="46"/>
                  </a:lnTo>
                  <a:lnTo>
                    <a:pt x="147" y="50"/>
                  </a:lnTo>
                  <a:lnTo>
                    <a:pt x="141" y="53"/>
                  </a:lnTo>
                  <a:lnTo>
                    <a:pt x="133" y="59"/>
                  </a:lnTo>
                  <a:lnTo>
                    <a:pt x="124" y="64"/>
                  </a:lnTo>
                  <a:lnTo>
                    <a:pt x="115" y="68"/>
                  </a:lnTo>
                  <a:lnTo>
                    <a:pt x="106" y="72"/>
                  </a:lnTo>
                  <a:lnTo>
                    <a:pt x="99" y="74"/>
                  </a:lnTo>
                  <a:lnTo>
                    <a:pt x="94" y="75"/>
                  </a:lnTo>
                  <a:lnTo>
                    <a:pt x="87" y="80"/>
                  </a:lnTo>
                  <a:lnTo>
                    <a:pt x="79" y="88"/>
                  </a:lnTo>
                  <a:lnTo>
                    <a:pt x="73" y="97"/>
                  </a:lnTo>
                  <a:lnTo>
                    <a:pt x="71" y="103"/>
                  </a:lnTo>
                  <a:lnTo>
                    <a:pt x="73" y="105"/>
                  </a:lnTo>
                  <a:lnTo>
                    <a:pt x="76" y="108"/>
                  </a:lnTo>
                  <a:lnTo>
                    <a:pt x="79" y="109"/>
                  </a:lnTo>
                  <a:lnTo>
                    <a:pt x="81" y="109"/>
                  </a:lnTo>
                  <a:lnTo>
                    <a:pt x="77" y="112"/>
                  </a:lnTo>
                  <a:lnTo>
                    <a:pt x="73" y="114"/>
                  </a:lnTo>
                  <a:lnTo>
                    <a:pt x="70" y="118"/>
                  </a:lnTo>
                  <a:lnTo>
                    <a:pt x="68" y="120"/>
                  </a:lnTo>
                  <a:lnTo>
                    <a:pt x="65" y="119"/>
                  </a:lnTo>
                  <a:lnTo>
                    <a:pt x="63" y="119"/>
                  </a:lnTo>
                  <a:lnTo>
                    <a:pt x="62" y="119"/>
                  </a:lnTo>
                  <a:lnTo>
                    <a:pt x="58" y="124"/>
                  </a:lnTo>
                  <a:lnTo>
                    <a:pt x="54" y="133"/>
                  </a:lnTo>
                  <a:lnTo>
                    <a:pt x="48" y="143"/>
                  </a:lnTo>
                  <a:lnTo>
                    <a:pt x="41" y="156"/>
                  </a:lnTo>
                  <a:lnTo>
                    <a:pt x="35" y="169"/>
                  </a:lnTo>
                  <a:lnTo>
                    <a:pt x="31" y="180"/>
                  </a:lnTo>
                  <a:lnTo>
                    <a:pt x="28" y="192"/>
                  </a:lnTo>
                  <a:lnTo>
                    <a:pt x="27" y="200"/>
                  </a:lnTo>
                  <a:lnTo>
                    <a:pt x="25" y="204"/>
                  </a:lnTo>
                  <a:lnTo>
                    <a:pt x="23" y="209"/>
                  </a:lnTo>
                  <a:lnTo>
                    <a:pt x="20" y="214"/>
                  </a:lnTo>
                  <a:lnTo>
                    <a:pt x="18" y="216"/>
                  </a:lnTo>
                  <a:lnTo>
                    <a:pt x="15" y="218"/>
                  </a:lnTo>
                  <a:lnTo>
                    <a:pt x="9" y="221"/>
                  </a:lnTo>
                  <a:lnTo>
                    <a:pt x="3" y="222"/>
                  </a:lnTo>
                  <a:lnTo>
                    <a:pt x="0" y="223"/>
                  </a:lnTo>
                  <a:close/>
                </a:path>
              </a:pathLst>
            </a:custGeom>
            <a:solidFill>
              <a:srgbClr val="004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452" name="Freeform 328"/>
            <p:cNvSpPr>
              <a:spLocks/>
            </p:cNvSpPr>
            <p:nvPr/>
          </p:nvSpPr>
          <p:spPr bwMode="auto">
            <a:xfrm>
              <a:off x="48" y="416"/>
              <a:ext cx="50" cy="86"/>
            </a:xfrm>
            <a:custGeom>
              <a:avLst/>
              <a:gdLst>
                <a:gd name="T0" fmla="*/ 1 w 100"/>
                <a:gd name="T1" fmla="*/ 1 h 172"/>
                <a:gd name="T2" fmla="*/ 1 w 100"/>
                <a:gd name="T3" fmla="*/ 1 h 172"/>
                <a:gd name="T4" fmla="*/ 1 w 100"/>
                <a:gd name="T5" fmla="*/ 1 h 172"/>
                <a:gd name="T6" fmla="*/ 1 w 100"/>
                <a:gd name="T7" fmla="*/ 1 h 172"/>
                <a:gd name="T8" fmla="*/ 1 w 100"/>
                <a:gd name="T9" fmla="*/ 1 h 172"/>
                <a:gd name="T10" fmla="*/ 1 w 100"/>
                <a:gd name="T11" fmla="*/ 1 h 172"/>
                <a:gd name="T12" fmla="*/ 0 w 100"/>
                <a:gd name="T13" fmla="*/ 1 h 172"/>
                <a:gd name="T14" fmla="*/ 1 w 100"/>
                <a:gd name="T15" fmla="*/ 1 h 172"/>
                <a:gd name="T16" fmla="*/ 1 w 100"/>
                <a:gd name="T17" fmla="*/ 1 h 172"/>
                <a:gd name="T18" fmla="*/ 1 w 100"/>
                <a:gd name="T19" fmla="*/ 1 h 172"/>
                <a:gd name="T20" fmla="*/ 1 w 100"/>
                <a:gd name="T21" fmla="*/ 1 h 172"/>
                <a:gd name="T22" fmla="*/ 1 w 100"/>
                <a:gd name="T23" fmla="*/ 1 h 172"/>
                <a:gd name="T24" fmla="*/ 1 w 100"/>
                <a:gd name="T25" fmla="*/ 1 h 172"/>
                <a:gd name="T26" fmla="*/ 1 w 100"/>
                <a:gd name="T27" fmla="*/ 1 h 172"/>
                <a:gd name="T28" fmla="*/ 1 w 100"/>
                <a:gd name="T29" fmla="*/ 1 h 172"/>
                <a:gd name="T30" fmla="*/ 1 w 100"/>
                <a:gd name="T31" fmla="*/ 1 h 172"/>
                <a:gd name="T32" fmla="*/ 1 w 100"/>
                <a:gd name="T33" fmla="*/ 1 h 172"/>
                <a:gd name="T34" fmla="*/ 1 w 100"/>
                <a:gd name="T35" fmla="*/ 1 h 172"/>
                <a:gd name="T36" fmla="*/ 1 w 100"/>
                <a:gd name="T37" fmla="*/ 1 h 172"/>
                <a:gd name="T38" fmla="*/ 1 w 100"/>
                <a:gd name="T39" fmla="*/ 1 h 172"/>
                <a:gd name="T40" fmla="*/ 1 w 100"/>
                <a:gd name="T41" fmla="*/ 1 h 172"/>
                <a:gd name="T42" fmla="*/ 1 w 100"/>
                <a:gd name="T43" fmla="*/ 1 h 172"/>
                <a:gd name="T44" fmla="*/ 1 w 100"/>
                <a:gd name="T45" fmla="*/ 1 h 172"/>
                <a:gd name="T46" fmla="*/ 1 w 100"/>
                <a:gd name="T47" fmla="*/ 2 h 172"/>
                <a:gd name="T48" fmla="*/ 1 w 100"/>
                <a:gd name="T49" fmla="*/ 2 h 172"/>
                <a:gd name="T50" fmla="*/ 1 w 100"/>
                <a:gd name="T51" fmla="*/ 2 h 172"/>
                <a:gd name="T52" fmla="*/ 1 w 100"/>
                <a:gd name="T53" fmla="*/ 2 h 172"/>
                <a:gd name="T54" fmla="*/ 1 w 100"/>
                <a:gd name="T55" fmla="*/ 1 h 172"/>
                <a:gd name="T56" fmla="*/ 1 w 100"/>
                <a:gd name="T57" fmla="*/ 1 h 172"/>
                <a:gd name="T58" fmla="*/ 1 w 100"/>
                <a:gd name="T59" fmla="*/ 1 h 172"/>
                <a:gd name="T60" fmla="*/ 1 w 100"/>
                <a:gd name="T61" fmla="*/ 1 h 172"/>
                <a:gd name="T62" fmla="*/ 1 w 100"/>
                <a:gd name="T63" fmla="*/ 1 h 172"/>
                <a:gd name="T64" fmla="*/ 1 w 100"/>
                <a:gd name="T65" fmla="*/ 2 h 172"/>
                <a:gd name="T66" fmla="*/ 1 w 100"/>
                <a:gd name="T67" fmla="*/ 1 h 172"/>
                <a:gd name="T68" fmla="*/ 1 w 100"/>
                <a:gd name="T69" fmla="*/ 1 h 172"/>
                <a:gd name="T70" fmla="*/ 1 w 100"/>
                <a:gd name="T71" fmla="*/ 1 h 172"/>
                <a:gd name="T72" fmla="*/ 1 w 100"/>
                <a:gd name="T73" fmla="*/ 1 h 172"/>
                <a:gd name="T74" fmla="*/ 1 w 100"/>
                <a:gd name="T75" fmla="*/ 1 h 172"/>
                <a:gd name="T76" fmla="*/ 1 w 100"/>
                <a:gd name="T77" fmla="*/ 1 h 172"/>
                <a:gd name="T78" fmla="*/ 1 w 100"/>
                <a:gd name="T79" fmla="*/ 1 h 172"/>
                <a:gd name="T80" fmla="*/ 1 w 100"/>
                <a:gd name="T81" fmla="*/ 1 h 172"/>
                <a:gd name="T82" fmla="*/ 1 w 100"/>
                <a:gd name="T83" fmla="*/ 1 h 172"/>
                <a:gd name="T84" fmla="*/ 1 w 100"/>
                <a:gd name="T85" fmla="*/ 1 h 172"/>
                <a:gd name="T86" fmla="*/ 1 w 100"/>
                <a:gd name="T87" fmla="*/ 1 h 172"/>
                <a:gd name="T88" fmla="*/ 1 w 100"/>
                <a:gd name="T89" fmla="*/ 1 h 172"/>
                <a:gd name="T90" fmla="*/ 1 w 100"/>
                <a:gd name="T91" fmla="*/ 1 h 172"/>
                <a:gd name="T92" fmla="*/ 1 w 100"/>
                <a:gd name="T93" fmla="*/ 1 h 172"/>
                <a:gd name="T94" fmla="*/ 1 w 100"/>
                <a:gd name="T95" fmla="*/ 1 h 172"/>
                <a:gd name="T96" fmla="*/ 1 w 100"/>
                <a:gd name="T97" fmla="*/ 1 h 172"/>
                <a:gd name="T98" fmla="*/ 1 w 100"/>
                <a:gd name="T99" fmla="*/ 0 h 172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100" h="172">
                  <a:moveTo>
                    <a:pt x="70" y="4"/>
                  </a:moveTo>
                  <a:lnTo>
                    <a:pt x="65" y="11"/>
                  </a:lnTo>
                  <a:lnTo>
                    <a:pt x="60" y="21"/>
                  </a:lnTo>
                  <a:lnTo>
                    <a:pt x="55" y="30"/>
                  </a:lnTo>
                  <a:lnTo>
                    <a:pt x="53" y="36"/>
                  </a:lnTo>
                  <a:lnTo>
                    <a:pt x="47" y="36"/>
                  </a:lnTo>
                  <a:lnTo>
                    <a:pt x="40" y="38"/>
                  </a:lnTo>
                  <a:lnTo>
                    <a:pt x="31" y="42"/>
                  </a:lnTo>
                  <a:lnTo>
                    <a:pt x="23" y="46"/>
                  </a:lnTo>
                  <a:lnTo>
                    <a:pt x="15" y="51"/>
                  </a:lnTo>
                  <a:lnTo>
                    <a:pt x="8" y="56"/>
                  </a:lnTo>
                  <a:lnTo>
                    <a:pt x="3" y="59"/>
                  </a:lnTo>
                  <a:lnTo>
                    <a:pt x="1" y="63"/>
                  </a:lnTo>
                  <a:lnTo>
                    <a:pt x="0" y="66"/>
                  </a:lnTo>
                  <a:lnTo>
                    <a:pt x="0" y="67"/>
                  </a:lnTo>
                  <a:lnTo>
                    <a:pt x="1" y="67"/>
                  </a:lnTo>
                  <a:lnTo>
                    <a:pt x="4" y="65"/>
                  </a:lnTo>
                  <a:lnTo>
                    <a:pt x="8" y="64"/>
                  </a:lnTo>
                  <a:lnTo>
                    <a:pt x="12" y="60"/>
                  </a:lnTo>
                  <a:lnTo>
                    <a:pt x="18" y="57"/>
                  </a:lnTo>
                  <a:lnTo>
                    <a:pt x="25" y="53"/>
                  </a:lnTo>
                  <a:lnTo>
                    <a:pt x="32" y="50"/>
                  </a:lnTo>
                  <a:lnTo>
                    <a:pt x="39" y="46"/>
                  </a:lnTo>
                  <a:lnTo>
                    <a:pt x="45" y="44"/>
                  </a:lnTo>
                  <a:lnTo>
                    <a:pt x="49" y="43"/>
                  </a:lnTo>
                  <a:lnTo>
                    <a:pt x="47" y="51"/>
                  </a:lnTo>
                  <a:lnTo>
                    <a:pt x="45" y="63"/>
                  </a:lnTo>
                  <a:lnTo>
                    <a:pt x="42" y="74"/>
                  </a:lnTo>
                  <a:lnTo>
                    <a:pt x="41" y="81"/>
                  </a:lnTo>
                  <a:lnTo>
                    <a:pt x="37" y="86"/>
                  </a:lnTo>
                  <a:lnTo>
                    <a:pt x="32" y="90"/>
                  </a:lnTo>
                  <a:lnTo>
                    <a:pt x="26" y="97"/>
                  </a:lnTo>
                  <a:lnTo>
                    <a:pt x="19" y="103"/>
                  </a:lnTo>
                  <a:lnTo>
                    <a:pt x="14" y="110"/>
                  </a:lnTo>
                  <a:lnTo>
                    <a:pt x="9" y="114"/>
                  </a:lnTo>
                  <a:lnTo>
                    <a:pt x="5" y="119"/>
                  </a:lnTo>
                  <a:lnTo>
                    <a:pt x="3" y="122"/>
                  </a:lnTo>
                  <a:lnTo>
                    <a:pt x="3" y="126"/>
                  </a:lnTo>
                  <a:lnTo>
                    <a:pt x="3" y="128"/>
                  </a:lnTo>
                  <a:lnTo>
                    <a:pt x="5" y="128"/>
                  </a:lnTo>
                  <a:lnTo>
                    <a:pt x="8" y="125"/>
                  </a:lnTo>
                  <a:lnTo>
                    <a:pt x="14" y="118"/>
                  </a:lnTo>
                  <a:lnTo>
                    <a:pt x="24" y="107"/>
                  </a:lnTo>
                  <a:lnTo>
                    <a:pt x="34" y="99"/>
                  </a:lnTo>
                  <a:lnTo>
                    <a:pt x="41" y="94"/>
                  </a:lnTo>
                  <a:lnTo>
                    <a:pt x="42" y="107"/>
                  </a:lnTo>
                  <a:lnTo>
                    <a:pt x="44" y="131"/>
                  </a:lnTo>
                  <a:lnTo>
                    <a:pt x="46" y="154"/>
                  </a:lnTo>
                  <a:lnTo>
                    <a:pt x="48" y="166"/>
                  </a:lnTo>
                  <a:lnTo>
                    <a:pt x="49" y="171"/>
                  </a:lnTo>
                  <a:lnTo>
                    <a:pt x="50" y="172"/>
                  </a:lnTo>
                  <a:lnTo>
                    <a:pt x="50" y="171"/>
                  </a:lnTo>
                  <a:lnTo>
                    <a:pt x="52" y="165"/>
                  </a:lnTo>
                  <a:lnTo>
                    <a:pt x="50" y="150"/>
                  </a:lnTo>
                  <a:lnTo>
                    <a:pt x="50" y="125"/>
                  </a:lnTo>
                  <a:lnTo>
                    <a:pt x="49" y="101"/>
                  </a:lnTo>
                  <a:lnTo>
                    <a:pt x="52" y="86"/>
                  </a:lnTo>
                  <a:lnTo>
                    <a:pt x="53" y="84"/>
                  </a:lnTo>
                  <a:lnTo>
                    <a:pt x="54" y="84"/>
                  </a:lnTo>
                  <a:lnTo>
                    <a:pt x="55" y="86"/>
                  </a:lnTo>
                  <a:lnTo>
                    <a:pt x="56" y="90"/>
                  </a:lnTo>
                  <a:lnTo>
                    <a:pt x="61" y="99"/>
                  </a:lnTo>
                  <a:lnTo>
                    <a:pt x="71" y="111"/>
                  </a:lnTo>
                  <a:lnTo>
                    <a:pt x="82" y="124"/>
                  </a:lnTo>
                  <a:lnTo>
                    <a:pt x="90" y="129"/>
                  </a:lnTo>
                  <a:lnTo>
                    <a:pt x="93" y="129"/>
                  </a:lnTo>
                  <a:lnTo>
                    <a:pt x="92" y="127"/>
                  </a:lnTo>
                  <a:lnTo>
                    <a:pt x="88" y="122"/>
                  </a:lnTo>
                  <a:lnTo>
                    <a:pt x="84" y="117"/>
                  </a:lnTo>
                  <a:lnTo>
                    <a:pt x="78" y="109"/>
                  </a:lnTo>
                  <a:lnTo>
                    <a:pt x="70" y="98"/>
                  </a:lnTo>
                  <a:lnTo>
                    <a:pt x="63" y="88"/>
                  </a:lnTo>
                  <a:lnTo>
                    <a:pt x="58" y="80"/>
                  </a:lnTo>
                  <a:lnTo>
                    <a:pt x="58" y="72"/>
                  </a:lnTo>
                  <a:lnTo>
                    <a:pt x="58" y="61"/>
                  </a:lnTo>
                  <a:lnTo>
                    <a:pt x="60" y="51"/>
                  </a:lnTo>
                  <a:lnTo>
                    <a:pt x="61" y="45"/>
                  </a:lnTo>
                  <a:lnTo>
                    <a:pt x="62" y="43"/>
                  </a:lnTo>
                  <a:lnTo>
                    <a:pt x="63" y="43"/>
                  </a:lnTo>
                  <a:lnTo>
                    <a:pt x="65" y="45"/>
                  </a:lnTo>
                  <a:lnTo>
                    <a:pt x="69" y="49"/>
                  </a:lnTo>
                  <a:lnTo>
                    <a:pt x="76" y="56"/>
                  </a:lnTo>
                  <a:lnTo>
                    <a:pt x="84" y="64"/>
                  </a:lnTo>
                  <a:lnTo>
                    <a:pt x="93" y="72"/>
                  </a:lnTo>
                  <a:lnTo>
                    <a:pt x="99" y="76"/>
                  </a:lnTo>
                  <a:lnTo>
                    <a:pt x="100" y="76"/>
                  </a:lnTo>
                  <a:lnTo>
                    <a:pt x="98" y="72"/>
                  </a:lnTo>
                  <a:lnTo>
                    <a:pt x="93" y="67"/>
                  </a:lnTo>
                  <a:lnTo>
                    <a:pt x="88" y="61"/>
                  </a:lnTo>
                  <a:lnTo>
                    <a:pt x="84" y="56"/>
                  </a:lnTo>
                  <a:lnTo>
                    <a:pt x="78" y="49"/>
                  </a:lnTo>
                  <a:lnTo>
                    <a:pt x="73" y="43"/>
                  </a:lnTo>
                  <a:lnTo>
                    <a:pt x="71" y="39"/>
                  </a:lnTo>
                  <a:lnTo>
                    <a:pt x="70" y="35"/>
                  </a:lnTo>
                  <a:lnTo>
                    <a:pt x="69" y="27"/>
                  </a:lnTo>
                  <a:lnTo>
                    <a:pt x="70" y="18"/>
                  </a:lnTo>
                  <a:lnTo>
                    <a:pt x="73" y="8"/>
                  </a:lnTo>
                  <a:lnTo>
                    <a:pt x="76" y="3"/>
                  </a:lnTo>
                  <a:lnTo>
                    <a:pt x="76" y="0"/>
                  </a:lnTo>
                  <a:lnTo>
                    <a:pt x="73" y="0"/>
                  </a:lnTo>
                  <a:lnTo>
                    <a:pt x="70" y="4"/>
                  </a:lnTo>
                  <a:close/>
                </a:path>
              </a:pathLst>
            </a:custGeom>
            <a:solidFill>
              <a:srgbClr val="004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453" name="Freeform 329"/>
            <p:cNvSpPr>
              <a:spLocks/>
            </p:cNvSpPr>
            <p:nvPr/>
          </p:nvSpPr>
          <p:spPr bwMode="auto">
            <a:xfrm>
              <a:off x="225" y="377"/>
              <a:ext cx="100" cy="79"/>
            </a:xfrm>
            <a:custGeom>
              <a:avLst/>
              <a:gdLst>
                <a:gd name="T0" fmla="*/ 1 w 200"/>
                <a:gd name="T1" fmla="*/ 1 h 158"/>
                <a:gd name="T2" fmla="*/ 1 w 200"/>
                <a:gd name="T3" fmla="*/ 1 h 158"/>
                <a:gd name="T4" fmla="*/ 1 w 200"/>
                <a:gd name="T5" fmla="*/ 1 h 158"/>
                <a:gd name="T6" fmla="*/ 1 w 200"/>
                <a:gd name="T7" fmla="*/ 1 h 158"/>
                <a:gd name="T8" fmla="*/ 1 w 200"/>
                <a:gd name="T9" fmla="*/ 1 h 158"/>
                <a:gd name="T10" fmla="*/ 1 w 200"/>
                <a:gd name="T11" fmla="*/ 1 h 158"/>
                <a:gd name="T12" fmla="*/ 1 w 200"/>
                <a:gd name="T13" fmla="*/ 1 h 158"/>
                <a:gd name="T14" fmla="*/ 1 w 200"/>
                <a:gd name="T15" fmla="*/ 1 h 158"/>
                <a:gd name="T16" fmla="*/ 1 w 200"/>
                <a:gd name="T17" fmla="*/ 1 h 158"/>
                <a:gd name="T18" fmla="*/ 1 w 200"/>
                <a:gd name="T19" fmla="*/ 1 h 158"/>
                <a:gd name="T20" fmla="*/ 1 w 200"/>
                <a:gd name="T21" fmla="*/ 1 h 158"/>
                <a:gd name="T22" fmla="*/ 1 w 200"/>
                <a:gd name="T23" fmla="*/ 1 h 158"/>
                <a:gd name="T24" fmla="*/ 1 w 200"/>
                <a:gd name="T25" fmla="*/ 1 h 158"/>
                <a:gd name="T26" fmla="*/ 1 w 200"/>
                <a:gd name="T27" fmla="*/ 1 h 158"/>
                <a:gd name="T28" fmla="*/ 1 w 200"/>
                <a:gd name="T29" fmla="*/ 1 h 158"/>
                <a:gd name="T30" fmla="*/ 1 w 200"/>
                <a:gd name="T31" fmla="*/ 2 h 158"/>
                <a:gd name="T32" fmla="*/ 1 w 200"/>
                <a:gd name="T33" fmla="*/ 2 h 158"/>
                <a:gd name="T34" fmla="*/ 1 w 200"/>
                <a:gd name="T35" fmla="*/ 2 h 158"/>
                <a:gd name="T36" fmla="*/ 1 w 200"/>
                <a:gd name="T37" fmla="*/ 2 h 158"/>
                <a:gd name="T38" fmla="*/ 1 w 200"/>
                <a:gd name="T39" fmla="*/ 1 h 158"/>
                <a:gd name="T40" fmla="*/ 1 w 200"/>
                <a:gd name="T41" fmla="*/ 1 h 158"/>
                <a:gd name="T42" fmla="*/ 2 w 200"/>
                <a:gd name="T43" fmla="*/ 1 h 158"/>
                <a:gd name="T44" fmla="*/ 2 w 200"/>
                <a:gd name="T45" fmla="*/ 1 h 158"/>
                <a:gd name="T46" fmla="*/ 2 w 200"/>
                <a:gd name="T47" fmla="*/ 2 h 158"/>
                <a:gd name="T48" fmla="*/ 2 w 200"/>
                <a:gd name="T49" fmla="*/ 2 h 158"/>
                <a:gd name="T50" fmla="*/ 2 w 200"/>
                <a:gd name="T51" fmla="*/ 2 h 158"/>
                <a:gd name="T52" fmla="*/ 2 w 200"/>
                <a:gd name="T53" fmla="*/ 1 h 158"/>
                <a:gd name="T54" fmla="*/ 2 w 200"/>
                <a:gd name="T55" fmla="*/ 1 h 158"/>
                <a:gd name="T56" fmla="*/ 2 w 200"/>
                <a:gd name="T57" fmla="*/ 1 h 158"/>
                <a:gd name="T58" fmla="*/ 1 w 200"/>
                <a:gd name="T59" fmla="*/ 1 h 158"/>
                <a:gd name="T60" fmla="*/ 1 w 200"/>
                <a:gd name="T61" fmla="*/ 1 h 158"/>
                <a:gd name="T62" fmla="*/ 1 w 200"/>
                <a:gd name="T63" fmla="*/ 1 h 158"/>
                <a:gd name="T64" fmla="*/ 1 w 200"/>
                <a:gd name="T65" fmla="*/ 1 h 158"/>
                <a:gd name="T66" fmla="*/ 2 w 200"/>
                <a:gd name="T67" fmla="*/ 1 h 158"/>
                <a:gd name="T68" fmla="*/ 2 w 200"/>
                <a:gd name="T69" fmla="*/ 1 h 158"/>
                <a:gd name="T70" fmla="*/ 2 w 200"/>
                <a:gd name="T71" fmla="*/ 1 h 158"/>
                <a:gd name="T72" fmla="*/ 2 w 200"/>
                <a:gd name="T73" fmla="*/ 1 h 158"/>
                <a:gd name="T74" fmla="*/ 2 w 200"/>
                <a:gd name="T75" fmla="*/ 1 h 158"/>
                <a:gd name="T76" fmla="*/ 2 w 200"/>
                <a:gd name="T77" fmla="*/ 1 h 158"/>
                <a:gd name="T78" fmla="*/ 2 w 200"/>
                <a:gd name="T79" fmla="*/ 1 h 158"/>
                <a:gd name="T80" fmla="*/ 2 w 200"/>
                <a:gd name="T81" fmla="*/ 1 h 158"/>
                <a:gd name="T82" fmla="*/ 1 w 200"/>
                <a:gd name="T83" fmla="*/ 1 h 158"/>
                <a:gd name="T84" fmla="*/ 1 w 200"/>
                <a:gd name="T85" fmla="*/ 1 h 158"/>
                <a:gd name="T86" fmla="*/ 1 w 200"/>
                <a:gd name="T87" fmla="*/ 1 h 158"/>
                <a:gd name="T88" fmla="*/ 1 w 200"/>
                <a:gd name="T89" fmla="*/ 1 h 158"/>
                <a:gd name="T90" fmla="*/ 1 w 200"/>
                <a:gd name="T91" fmla="*/ 1 h 158"/>
                <a:gd name="T92" fmla="*/ 1 w 200"/>
                <a:gd name="T93" fmla="*/ 1 h 158"/>
                <a:gd name="T94" fmla="*/ 1 w 200"/>
                <a:gd name="T95" fmla="*/ 1 h 158"/>
                <a:gd name="T96" fmla="*/ 1 w 200"/>
                <a:gd name="T97" fmla="*/ 1 h 158"/>
                <a:gd name="T98" fmla="*/ 1 w 200"/>
                <a:gd name="T99" fmla="*/ 1 h 158"/>
                <a:gd name="T100" fmla="*/ 1 w 200"/>
                <a:gd name="T101" fmla="*/ 1 h 158"/>
                <a:gd name="T102" fmla="*/ 1 w 200"/>
                <a:gd name="T103" fmla="*/ 0 h 158"/>
                <a:gd name="T104" fmla="*/ 1 w 200"/>
                <a:gd name="T105" fmla="*/ 1 h 158"/>
                <a:gd name="T106" fmla="*/ 1 w 200"/>
                <a:gd name="T107" fmla="*/ 1 h 158"/>
                <a:gd name="T108" fmla="*/ 1 w 200"/>
                <a:gd name="T109" fmla="*/ 1 h 158"/>
                <a:gd name="T110" fmla="*/ 1 w 200"/>
                <a:gd name="T111" fmla="*/ 1 h 158"/>
                <a:gd name="T112" fmla="*/ 1 w 200"/>
                <a:gd name="T113" fmla="*/ 1 h 158"/>
                <a:gd name="T114" fmla="*/ 1 w 200"/>
                <a:gd name="T115" fmla="*/ 1 h 158"/>
                <a:gd name="T116" fmla="*/ 1 w 200"/>
                <a:gd name="T117" fmla="*/ 1 h 158"/>
                <a:gd name="T118" fmla="*/ 1 w 200"/>
                <a:gd name="T119" fmla="*/ 1 h 158"/>
                <a:gd name="T120" fmla="*/ 1 w 200"/>
                <a:gd name="T121" fmla="*/ 1 h 158"/>
                <a:gd name="T122" fmla="*/ 1 w 200"/>
                <a:gd name="T123" fmla="*/ 1 h 158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200" h="158">
                  <a:moveTo>
                    <a:pt x="0" y="13"/>
                  </a:moveTo>
                  <a:lnTo>
                    <a:pt x="4" y="16"/>
                  </a:lnTo>
                  <a:lnTo>
                    <a:pt x="10" y="21"/>
                  </a:lnTo>
                  <a:lnTo>
                    <a:pt x="15" y="25"/>
                  </a:lnTo>
                  <a:lnTo>
                    <a:pt x="19" y="29"/>
                  </a:lnTo>
                  <a:lnTo>
                    <a:pt x="23" y="31"/>
                  </a:lnTo>
                  <a:lnTo>
                    <a:pt x="31" y="35"/>
                  </a:lnTo>
                  <a:lnTo>
                    <a:pt x="39" y="38"/>
                  </a:lnTo>
                  <a:lnTo>
                    <a:pt x="44" y="43"/>
                  </a:lnTo>
                  <a:lnTo>
                    <a:pt x="44" y="58"/>
                  </a:lnTo>
                  <a:lnTo>
                    <a:pt x="44" y="74"/>
                  </a:lnTo>
                  <a:lnTo>
                    <a:pt x="45" y="89"/>
                  </a:lnTo>
                  <a:lnTo>
                    <a:pt x="46" y="100"/>
                  </a:lnTo>
                  <a:lnTo>
                    <a:pt x="49" y="105"/>
                  </a:lnTo>
                  <a:lnTo>
                    <a:pt x="50" y="104"/>
                  </a:lnTo>
                  <a:lnTo>
                    <a:pt x="51" y="100"/>
                  </a:lnTo>
                  <a:lnTo>
                    <a:pt x="50" y="95"/>
                  </a:lnTo>
                  <a:lnTo>
                    <a:pt x="50" y="84"/>
                  </a:lnTo>
                  <a:lnTo>
                    <a:pt x="51" y="68"/>
                  </a:lnTo>
                  <a:lnTo>
                    <a:pt x="53" y="52"/>
                  </a:lnTo>
                  <a:lnTo>
                    <a:pt x="54" y="43"/>
                  </a:lnTo>
                  <a:lnTo>
                    <a:pt x="58" y="45"/>
                  </a:lnTo>
                  <a:lnTo>
                    <a:pt x="62" y="50"/>
                  </a:lnTo>
                  <a:lnTo>
                    <a:pt x="67" y="54"/>
                  </a:lnTo>
                  <a:lnTo>
                    <a:pt x="73" y="60"/>
                  </a:lnTo>
                  <a:lnTo>
                    <a:pt x="79" y="65"/>
                  </a:lnTo>
                  <a:lnTo>
                    <a:pt x="84" y="69"/>
                  </a:lnTo>
                  <a:lnTo>
                    <a:pt x="88" y="73"/>
                  </a:lnTo>
                  <a:lnTo>
                    <a:pt x="91" y="74"/>
                  </a:lnTo>
                  <a:lnTo>
                    <a:pt x="94" y="92"/>
                  </a:lnTo>
                  <a:lnTo>
                    <a:pt x="97" y="116"/>
                  </a:lnTo>
                  <a:lnTo>
                    <a:pt x="103" y="141"/>
                  </a:lnTo>
                  <a:lnTo>
                    <a:pt x="109" y="154"/>
                  </a:lnTo>
                  <a:lnTo>
                    <a:pt x="112" y="158"/>
                  </a:lnTo>
                  <a:lnTo>
                    <a:pt x="113" y="156"/>
                  </a:lnTo>
                  <a:lnTo>
                    <a:pt x="112" y="150"/>
                  </a:lnTo>
                  <a:lnTo>
                    <a:pt x="110" y="143"/>
                  </a:lnTo>
                  <a:lnTo>
                    <a:pt x="106" y="130"/>
                  </a:lnTo>
                  <a:lnTo>
                    <a:pt x="103" y="112"/>
                  </a:lnTo>
                  <a:lnTo>
                    <a:pt x="100" y="93"/>
                  </a:lnTo>
                  <a:lnTo>
                    <a:pt x="100" y="81"/>
                  </a:lnTo>
                  <a:lnTo>
                    <a:pt x="110" y="85"/>
                  </a:lnTo>
                  <a:lnTo>
                    <a:pt x="122" y="92"/>
                  </a:lnTo>
                  <a:lnTo>
                    <a:pt x="137" y="100"/>
                  </a:lnTo>
                  <a:lnTo>
                    <a:pt x="152" y="110"/>
                  </a:lnTo>
                  <a:lnTo>
                    <a:pt x="167" y="118"/>
                  </a:lnTo>
                  <a:lnTo>
                    <a:pt x="181" y="126"/>
                  </a:lnTo>
                  <a:lnTo>
                    <a:pt x="191" y="131"/>
                  </a:lnTo>
                  <a:lnTo>
                    <a:pt x="196" y="135"/>
                  </a:lnTo>
                  <a:lnTo>
                    <a:pt x="198" y="137"/>
                  </a:lnTo>
                  <a:lnTo>
                    <a:pt x="200" y="136"/>
                  </a:lnTo>
                  <a:lnTo>
                    <a:pt x="197" y="133"/>
                  </a:lnTo>
                  <a:lnTo>
                    <a:pt x="191" y="127"/>
                  </a:lnTo>
                  <a:lnTo>
                    <a:pt x="186" y="122"/>
                  </a:lnTo>
                  <a:lnTo>
                    <a:pt x="175" y="115"/>
                  </a:lnTo>
                  <a:lnTo>
                    <a:pt x="163" y="107"/>
                  </a:lnTo>
                  <a:lnTo>
                    <a:pt x="149" y="99"/>
                  </a:lnTo>
                  <a:lnTo>
                    <a:pt x="135" y="90"/>
                  </a:lnTo>
                  <a:lnTo>
                    <a:pt x="122" y="83"/>
                  </a:lnTo>
                  <a:lnTo>
                    <a:pt x="112" y="77"/>
                  </a:lnTo>
                  <a:lnTo>
                    <a:pt x="105" y="74"/>
                  </a:lnTo>
                  <a:lnTo>
                    <a:pt x="100" y="71"/>
                  </a:lnTo>
                  <a:lnTo>
                    <a:pt x="102" y="70"/>
                  </a:lnTo>
                  <a:lnTo>
                    <a:pt x="107" y="70"/>
                  </a:lnTo>
                  <a:lnTo>
                    <a:pt x="114" y="68"/>
                  </a:lnTo>
                  <a:lnTo>
                    <a:pt x="121" y="66"/>
                  </a:lnTo>
                  <a:lnTo>
                    <a:pt x="132" y="63"/>
                  </a:lnTo>
                  <a:lnTo>
                    <a:pt x="142" y="62"/>
                  </a:lnTo>
                  <a:lnTo>
                    <a:pt x="155" y="61"/>
                  </a:lnTo>
                  <a:lnTo>
                    <a:pt x="166" y="61"/>
                  </a:lnTo>
                  <a:lnTo>
                    <a:pt x="178" y="62"/>
                  </a:lnTo>
                  <a:lnTo>
                    <a:pt x="186" y="63"/>
                  </a:lnTo>
                  <a:lnTo>
                    <a:pt x="193" y="66"/>
                  </a:lnTo>
                  <a:lnTo>
                    <a:pt x="200" y="68"/>
                  </a:lnTo>
                  <a:lnTo>
                    <a:pt x="200" y="67"/>
                  </a:lnTo>
                  <a:lnTo>
                    <a:pt x="196" y="62"/>
                  </a:lnTo>
                  <a:lnTo>
                    <a:pt x="190" y="59"/>
                  </a:lnTo>
                  <a:lnTo>
                    <a:pt x="185" y="58"/>
                  </a:lnTo>
                  <a:lnTo>
                    <a:pt x="174" y="58"/>
                  </a:lnTo>
                  <a:lnTo>
                    <a:pt x="162" y="56"/>
                  </a:lnTo>
                  <a:lnTo>
                    <a:pt x="148" y="56"/>
                  </a:lnTo>
                  <a:lnTo>
                    <a:pt x="133" y="58"/>
                  </a:lnTo>
                  <a:lnTo>
                    <a:pt x="120" y="58"/>
                  </a:lnTo>
                  <a:lnTo>
                    <a:pt x="110" y="59"/>
                  </a:lnTo>
                  <a:lnTo>
                    <a:pt x="104" y="59"/>
                  </a:lnTo>
                  <a:lnTo>
                    <a:pt x="100" y="58"/>
                  </a:lnTo>
                  <a:lnTo>
                    <a:pt x="95" y="55"/>
                  </a:lnTo>
                  <a:lnTo>
                    <a:pt x="90" y="52"/>
                  </a:lnTo>
                  <a:lnTo>
                    <a:pt x="83" y="47"/>
                  </a:lnTo>
                  <a:lnTo>
                    <a:pt x="77" y="44"/>
                  </a:lnTo>
                  <a:lnTo>
                    <a:pt x="73" y="39"/>
                  </a:lnTo>
                  <a:lnTo>
                    <a:pt x="68" y="36"/>
                  </a:lnTo>
                  <a:lnTo>
                    <a:pt x="66" y="33"/>
                  </a:lnTo>
                  <a:lnTo>
                    <a:pt x="72" y="30"/>
                  </a:lnTo>
                  <a:lnTo>
                    <a:pt x="80" y="27"/>
                  </a:lnTo>
                  <a:lnTo>
                    <a:pt x="88" y="22"/>
                  </a:lnTo>
                  <a:lnTo>
                    <a:pt x="96" y="17"/>
                  </a:lnTo>
                  <a:lnTo>
                    <a:pt x="104" y="13"/>
                  </a:lnTo>
                  <a:lnTo>
                    <a:pt x="112" y="8"/>
                  </a:lnTo>
                  <a:lnTo>
                    <a:pt x="119" y="6"/>
                  </a:lnTo>
                  <a:lnTo>
                    <a:pt x="124" y="5"/>
                  </a:lnTo>
                  <a:lnTo>
                    <a:pt x="128" y="3"/>
                  </a:lnTo>
                  <a:lnTo>
                    <a:pt x="127" y="1"/>
                  </a:lnTo>
                  <a:lnTo>
                    <a:pt x="121" y="0"/>
                  </a:lnTo>
                  <a:lnTo>
                    <a:pt x="113" y="2"/>
                  </a:lnTo>
                  <a:lnTo>
                    <a:pt x="107" y="5"/>
                  </a:lnTo>
                  <a:lnTo>
                    <a:pt x="100" y="7"/>
                  </a:lnTo>
                  <a:lnTo>
                    <a:pt x="92" y="10"/>
                  </a:lnTo>
                  <a:lnTo>
                    <a:pt x="83" y="15"/>
                  </a:lnTo>
                  <a:lnTo>
                    <a:pt x="75" y="20"/>
                  </a:lnTo>
                  <a:lnTo>
                    <a:pt x="67" y="23"/>
                  </a:lnTo>
                  <a:lnTo>
                    <a:pt x="61" y="25"/>
                  </a:lnTo>
                  <a:lnTo>
                    <a:pt x="58" y="28"/>
                  </a:lnTo>
                  <a:lnTo>
                    <a:pt x="53" y="30"/>
                  </a:lnTo>
                  <a:lnTo>
                    <a:pt x="49" y="30"/>
                  </a:lnTo>
                  <a:lnTo>
                    <a:pt x="43" y="29"/>
                  </a:lnTo>
                  <a:lnTo>
                    <a:pt x="36" y="25"/>
                  </a:lnTo>
                  <a:lnTo>
                    <a:pt x="31" y="23"/>
                  </a:lnTo>
                  <a:lnTo>
                    <a:pt x="27" y="21"/>
                  </a:lnTo>
                  <a:lnTo>
                    <a:pt x="21" y="18"/>
                  </a:lnTo>
                  <a:lnTo>
                    <a:pt x="16" y="16"/>
                  </a:lnTo>
                  <a:lnTo>
                    <a:pt x="11" y="15"/>
                  </a:lnTo>
                  <a:lnTo>
                    <a:pt x="6" y="14"/>
                  </a:lnTo>
                  <a:lnTo>
                    <a:pt x="3" y="13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004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63688" y="1052736"/>
            <a:ext cx="6275248" cy="682474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vi-VN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QUAN SÁT H12.1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090" r="9211"/>
          <a:stretch/>
        </p:blipFill>
        <p:spPr>
          <a:xfrm>
            <a:off x="0" y="1916832"/>
            <a:ext cx="9036496" cy="4941167"/>
          </a:xfrm>
          <a:prstGeom prst="rect">
            <a:avLst/>
          </a:prstGeom>
        </p:spPr>
      </p:pic>
      <p:graphicFrame>
        <p:nvGraphicFramePr>
          <p:cNvPr id="330" name="Object 32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2074918406"/>
              </p:ext>
            </p:extLst>
          </p:nvPr>
        </p:nvGraphicFramePr>
        <p:xfrm>
          <a:off x="6400800" y="3352800"/>
          <a:ext cx="2743200" cy="3505200"/>
        </p:xfrm>
        <a:graphic>
          <a:graphicData uri="http://schemas.openxmlformats.org/presentationml/2006/ole">
            <p:oleObj spid="_x0000_s7318" name="Clip" r:id="rId5" imgW="1999793" imgH="1831543" progId="">
              <p:embed/>
            </p:oleObj>
          </a:graphicData>
        </a:graphic>
      </p:graphicFrame>
      <p:grpSp>
        <p:nvGrpSpPr>
          <p:cNvPr id="331" name="Group 7"/>
          <p:cNvGrpSpPr>
            <a:grpSpLocks/>
          </p:cNvGrpSpPr>
          <p:nvPr/>
        </p:nvGrpSpPr>
        <p:grpSpPr bwMode="auto">
          <a:xfrm>
            <a:off x="0" y="0"/>
            <a:ext cx="4495800" cy="5257800"/>
            <a:chOff x="2" y="0"/>
            <a:chExt cx="995" cy="2099"/>
          </a:xfrm>
        </p:grpSpPr>
        <p:sp>
          <p:nvSpPr>
            <p:cNvPr id="332" name="AutoShape 8"/>
            <p:cNvSpPr>
              <a:spLocks noChangeAspect="1" noChangeArrowheads="1" noTextEdit="1"/>
            </p:cNvSpPr>
            <p:nvPr/>
          </p:nvSpPr>
          <p:spPr bwMode="auto">
            <a:xfrm>
              <a:off x="192" y="1296"/>
              <a:ext cx="805" cy="8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grpSp>
          <p:nvGrpSpPr>
            <p:cNvPr id="333" name="Group 9"/>
            <p:cNvGrpSpPr>
              <a:grpSpLocks/>
            </p:cNvGrpSpPr>
            <p:nvPr/>
          </p:nvGrpSpPr>
          <p:grpSpPr bwMode="auto">
            <a:xfrm>
              <a:off x="10" y="3"/>
              <a:ext cx="794" cy="666"/>
              <a:chOff x="10" y="3"/>
              <a:chExt cx="794" cy="666"/>
            </a:xfrm>
          </p:grpSpPr>
          <p:sp>
            <p:nvSpPr>
              <p:cNvPr id="454" name="Freeform 10"/>
              <p:cNvSpPr>
                <a:spLocks/>
              </p:cNvSpPr>
              <p:nvPr/>
            </p:nvSpPr>
            <p:spPr bwMode="auto">
              <a:xfrm>
                <a:off x="436" y="21"/>
                <a:ext cx="112" cy="49"/>
              </a:xfrm>
              <a:custGeom>
                <a:avLst/>
                <a:gdLst>
                  <a:gd name="T0" fmla="*/ 0 w 223"/>
                  <a:gd name="T1" fmla="*/ 1 h 98"/>
                  <a:gd name="T2" fmla="*/ 0 w 223"/>
                  <a:gd name="T3" fmla="*/ 1 h 98"/>
                  <a:gd name="T4" fmla="*/ 1 w 223"/>
                  <a:gd name="T5" fmla="*/ 1 h 98"/>
                  <a:gd name="T6" fmla="*/ 1 w 223"/>
                  <a:gd name="T7" fmla="*/ 1 h 98"/>
                  <a:gd name="T8" fmla="*/ 1 w 223"/>
                  <a:gd name="T9" fmla="*/ 1 h 98"/>
                  <a:gd name="T10" fmla="*/ 1 w 223"/>
                  <a:gd name="T11" fmla="*/ 1 h 98"/>
                  <a:gd name="T12" fmla="*/ 1 w 223"/>
                  <a:gd name="T13" fmla="*/ 1 h 98"/>
                  <a:gd name="T14" fmla="*/ 1 w 223"/>
                  <a:gd name="T15" fmla="*/ 1 h 98"/>
                  <a:gd name="T16" fmla="*/ 1 w 223"/>
                  <a:gd name="T17" fmla="*/ 1 h 98"/>
                  <a:gd name="T18" fmla="*/ 1 w 223"/>
                  <a:gd name="T19" fmla="*/ 1 h 98"/>
                  <a:gd name="T20" fmla="*/ 1 w 223"/>
                  <a:gd name="T21" fmla="*/ 1 h 98"/>
                  <a:gd name="T22" fmla="*/ 1 w 223"/>
                  <a:gd name="T23" fmla="*/ 1 h 98"/>
                  <a:gd name="T24" fmla="*/ 2 w 223"/>
                  <a:gd name="T25" fmla="*/ 1 h 98"/>
                  <a:gd name="T26" fmla="*/ 2 w 223"/>
                  <a:gd name="T27" fmla="*/ 1 h 98"/>
                  <a:gd name="T28" fmla="*/ 2 w 223"/>
                  <a:gd name="T29" fmla="*/ 1 h 98"/>
                  <a:gd name="T30" fmla="*/ 2 w 223"/>
                  <a:gd name="T31" fmla="*/ 1 h 98"/>
                  <a:gd name="T32" fmla="*/ 2 w 223"/>
                  <a:gd name="T33" fmla="*/ 1 h 98"/>
                  <a:gd name="T34" fmla="*/ 2 w 223"/>
                  <a:gd name="T35" fmla="*/ 1 h 98"/>
                  <a:gd name="T36" fmla="*/ 2 w 223"/>
                  <a:gd name="T37" fmla="*/ 1 h 98"/>
                  <a:gd name="T38" fmla="*/ 2 w 223"/>
                  <a:gd name="T39" fmla="*/ 1 h 98"/>
                  <a:gd name="T40" fmla="*/ 2 w 223"/>
                  <a:gd name="T41" fmla="*/ 0 h 98"/>
                  <a:gd name="T42" fmla="*/ 2 w 223"/>
                  <a:gd name="T43" fmla="*/ 1 h 98"/>
                  <a:gd name="T44" fmla="*/ 2 w 223"/>
                  <a:gd name="T45" fmla="*/ 1 h 98"/>
                  <a:gd name="T46" fmla="*/ 2 w 223"/>
                  <a:gd name="T47" fmla="*/ 1 h 98"/>
                  <a:gd name="T48" fmla="*/ 2 w 223"/>
                  <a:gd name="T49" fmla="*/ 1 h 98"/>
                  <a:gd name="T50" fmla="*/ 2 w 223"/>
                  <a:gd name="T51" fmla="*/ 1 h 98"/>
                  <a:gd name="T52" fmla="*/ 2 w 223"/>
                  <a:gd name="T53" fmla="*/ 1 h 98"/>
                  <a:gd name="T54" fmla="*/ 2 w 223"/>
                  <a:gd name="T55" fmla="*/ 1 h 98"/>
                  <a:gd name="T56" fmla="*/ 2 w 223"/>
                  <a:gd name="T57" fmla="*/ 1 h 98"/>
                  <a:gd name="T58" fmla="*/ 1 w 223"/>
                  <a:gd name="T59" fmla="*/ 1 h 98"/>
                  <a:gd name="T60" fmla="*/ 1 w 223"/>
                  <a:gd name="T61" fmla="*/ 1 h 98"/>
                  <a:gd name="T62" fmla="*/ 1 w 223"/>
                  <a:gd name="T63" fmla="*/ 1 h 98"/>
                  <a:gd name="T64" fmla="*/ 1 w 223"/>
                  <a:gd name="T65" fmla="*/ 1 h 98"/>
                  <a:gd name="T66" fmla="*/ 1 w 223"/>
                  <a:gd name="T67" fmla="*/ 1 h 98"/>
                  <a:gd name="T68" fmla="*/ 1 w 223"/>
                  <a:gd name="T69" fmla="*/ 1 h 98"/>
                  <a:gd name="T70" fmla="*/ 1 w 223"/>
                  <a:gd name="T71" fmla="*/ 1 h 98"/>
                  <a:gd name="T72" fmla="*/ 0 w 223"/>
                  <a:gd name="T73" fmla="*/ 1 h 98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0" t="0" r="r" b="b"/>
                <a:pathLst>
                  <a:path w="223" h="98">
                    <a:moveTo>
                      <a:pt x="0" y="85"/>
                    </a:moveTo>
                    <a:lnTo>
                      <a:pt x="0" y="84"/>
                    </a:lnTo>
                    <a:lnTo>
                      <a:pt x="3" y="83"/>
                    </a:lnTo>
                    <a:lnTo>
                      <a:pt x="6" y="82"/>
                    </a:lnTo>
                    <a:lnTo>
                      <a:pt x="6" y="80"/>
                    </a:lnTo>
                    <a:lnTo>
                      <a:pt x="24" y="85"/>
                    </a:lnTo>
                    <a:lnTo>
                      <a:pt x="43" y="87"/>
                    </a:lnTo>
                    <a:lnTo>
                      <a:pt x="60" y="88"/>
                    </a:lnTo>
                    <a:lnTo>
                      <a:pt x="76" y="86"/>
                    </a:lnTo>
                    <a:lnTo>
                      <a:pt x="92" y="83"/>
                    </a:lnTo>
                    <a:lnTo>
                      <a:pt x="108" y="78"/>
                    </a:lnTo>
                    <a:lnTo>
                      <a:pt x="123" y="72"/>
                    </a:lnTo>
                    <a:lnTo>
                      <a:pt x="137" y="65"/>
                    </a:lnTo>
                    <a:lnTo>
                      <a:pt x="151" y="57"/>
                    </a:lnTo>
                    <a:lnTo>
                      <a:pt x="163" y="49"/>
                    </a:lnTo>
                    <a:lnTo>
                      <a:pt x="175" y="41"/>
                    </a:lnTo>
                    <a:lnTo>
                      <a:pt x="187" y="32"/>
                    </a:lnTo>
                    <a:lnTo>
                      <a:pt x="197" y="23"/>
                    </a:lnTo>
                    <a:lnTo>
                      <a:pt x="206" y="15"/>
                    </a:lnTo>
                    <a:lnTo>
                      <a:pt x="215" y="7"/>
                    </a:lnTo>
                    <a:lnTo>
                      <a:pt x="223" y="0"/>
                    </a:lnTo>
                    <a:lnTo>
                      <a:pt x="221" y="9"/>
                    </a:lnTo>
                    <a:lnTo>
                      <a:pt x="215" y="18"/>
                    </a:lnTo>
                    <a:lnTo>
                      <a:pt x="207" y="27"/>
                    </a:lnTo>
                    <a:lnTo>
                      <a:pt x="196" y="38"/>
                    </a:lnTo>
                    <a:lnTo>
                      <a:pt x="183" y="48"/>
                    </a:lnTo>
                    <a:lnTo>
                      <a:pt x="169" y="58"/>
                    </a:lnTo>
                    <a:lnTo>
                      <a:pt x="153" y="68"/>
                    </a:lnTo>
                    <a:lnTo>
                      <a:pt x="136" y="76"/>
                    </a:lnTo>
                    <a:lnTo>
                      <a:pt x="119" y="84"/>
                    </a:lnTo>
                    <a:lnTo>
                      <a:pt x="100" y="90"/>
                    </a:lnTo>
                    <a:lnTo>
                      <a:pt x="82" y="94"/>
                    </a:lnTo>
                    <a:lnTo>
                      <a:pt x="64" y="98"/>
                    </a:lnTo>
                    <a:lnTo>
                      <a:pt x="46" y="98"/>
                    </a:lnTo>
                    <a:lnTo>
                      <a:pt x="30" y="97"/>
                    </a:lnTo>
                    <a:lnTo>
                      <a:pt x="14" y="92"/>
                    </a:lnTo>
                    <a:lnTo>
                      <a:pt x="0" y="85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455" name="Freeform 11"/>
              <p:cNvSpPr>
                <a:spLocks/>
              </p:cNvSpPr>
              <p:nvPr/>
            </p:nvSpPr>
            <p:spPr bwMode="auto">
              <a:xfrm>
                <a:off x="524" y="7"/>
                <a:ext cx="6" cy="38"/>
              </a:xfrm>
              <a:custGeom>
                <a:avLst/>
                <a:gdLst>
                  <a:gd name="T0" fmla="*/ 0 w 13"/>
                  <a:gd name="T1" fmla="*/ 0 h 76"/>
                  <a:gd name="T2" fmla="*/ 0 w 13"/>
                  <a:gd name="T3" fmla="*/ 1 h 76"/>
                  <a:gd name="T4" fmla="*/ 0 w 13"/>
                  <a:gd name="T5" fmla="*/ 1 h 76"/>
                  <a:gd name="T6" fmla="*/ 0 w 13"/>
                  <a:gd name="T7" fmla="*/ 1 h 76"/>
                  <a:gd name="T8" fmla="*/ 0 w 13"/>
                  <a:gd name="T9" fmla="*/ 1 h 76"/>
                  <a:gd name="T10" fmla="*/ 0 w 13"/>
                  <a:gd name="T11" fmla="*/ 1 h 76"/>
                  <a:gd name="T12" fmla="*/ 0 w 13"/>
                  <a:gd name="T13" fmla="*/ 1 h 76"/>
                  <a:gd name="T14" fmla="*/ 0 w 13"/>
                  <a:gd name="T15" fmla="*/ 1 h 76"/>
                  <a:gd name="T16" fmla="*/ 0 w 13"/>
                  <a:gd name="T17" fmla="*/ 0 h 7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3" h="76">
                    <a:moveTo>
                      <a:pt x="9" y="0"/>
                    </a:moveTo>
                    <a:lnTo>
                      <a:pt x="13" y="9"/>
                    </a:lnTo>
                    <a:lnTo>
                      <a:pt x="13" y="31"/>
                    </a:lnTo>
                    <a:lnTo>
                      <a:pt x="9" y="56"/>
                    </a:lnTo>
                    <a:lnTo>
                      <a:pt x="0" y="76"/>
                    </a:lnTo>
                    <a:lnTo>
                      <a:pt x="2" y="56"/>
                    </a:lnTo>
                    <a:lnTo>
                      <a:pt x="5" y="31"/>
                    </a:lnTo>
                    <a:lnTo>
                      <a:pt x="7" y="9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456" name="Freeform 12"/>
              <p:cNvSpPr>
                <a:spLocks/>
              </p:cNvSpPr>
              <p:nvPr/>
            </p:nvSpPr>
            <p:spPr bwMode="auto">
              <a:xfrm>
                <a:off x="515" y="6"/>
                <a:ext cx="8" cy="46"/>
              </a:xfrm>
              <a:custGeom>
                <a:avLst/>
                <a:gdLst>
                  <a:gd name="T0" fmla="*/ 1 w 16"/>
                  <a:gd name="T1" fmla="*/ 0 h 91"/>
                  <a:gd name="T2" fmla="*/ 1 w 16"/>
                  <a:gd name="T3" fmla="*/ 1 h 91"/>
                  <a:gd name="T4" fmla="*/ 1 w 16"/>
                  <a:gd name="T5" fmla="*/ 1 h 91"/>
                  <a:gd name="T6" fmla="*/ 1 w 16"/>
                  <a:gd name="T7" fmla="*/ 1 h 91"/>
                  <a:gd name="T8" fmla="*/ 0 w 16"/>
                  <a:gd name="T9" fmla="*/ 1 h 91"/>
                  <a:gd name="T10" fmla="*/ 1 w 16"/>
                  <a:gd name="T11" fmla="*/ 1 h 91"/>
                  <a:gd name="T12" fmla="*/ 1 w 16"/>
                  <a:gd name="T13" fmla="*/ 1 h 91"/>
                  <a:gd name="T14" fmla="*/ 1 w 16"/>
                  <a:gd name="T15" fmla="*/ 1 h 91"/>
                  <a:gd name="T16" fmla="*/ 1 w 16"/>
                  <a:gd name="T17" fmla="*/ 0 h 9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6" h="91">
                    <a:moveTo>
                      <a:pt x="12" y="0"/>
                    </a:moveTo>
                    <a:lnTo>
                      <a:pt x="16" y="11"/>
                    </a:lnTo>
                    <a:lnTo>
                      <a:pt x="15" y="38"/>
                    </a:lnTo>
                    <a:lnTo>
                      <a:pt x="10" y="68"/>
                    </a:lnTo>
                    <a:lnTo>
                      <a:pt x="0" y="91"/>
                    </a:lnTo>
                    <a:lnTo>
                      <a:pt x="2" y="72"/>
                    </a:lnTo>
                    <a:lnTo>
                      <a:pt x="4" y="41"/>
                    </a:lnTo>
                    <a:lnTo>
                      <a:pt x="8" y="12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457" name="Freeform 13"/>
              <p:cNvSpPr>
                <a:spLocks/>
              </p:cNvSpPr>
              <p:nvPr/>
            </p:nvSpPr>
            <p:spPr bwMode="auto">
              <a:xfrm>
                <a:off x="499" y="13"/>
                <a:ext cx="6" cy="48"/>
              </a:xfrm>
              <a:custGeom>
                <a:avLst/>
                <a:gdLst>
                  <a:gd name="T0" fmla="*/ 0 w 13"/>
                  <a:gd name="T1" fmla="*/ 0 h 95"/>
                  <a:gd name="T2" fmla="*/ 0 w 13"/>
                  <a:gd name="T3" fmla="*/ 1 h 95"/>
                  <a:gd name="T4" fmla="*/ 0 w 13"/>
                  <a:gd name="T5" fmla="*/ 1 h 95"/>
                  <a:gd name="T6" fmla="*/ 0 w 13"/>
                  <a:gd name="T7" fmla="*/ 1 h 95"/>
                  <a:gd name="T8" fmla="*/ 0 w 13"/>
                  <a:gd name="T9" fmla="*/ 1 h 95"/>
                  <a:gd name="T10" fmla="*/ 0 w 13"/>
                  <a:gd name="T11" fmla="*/ 1 h 95"/>
                  <a:gd name="T12" fmla="*/ 0 w 13"/>
                  <a:gd name="T13" fmla="*/ 1 h 95"/>
                  <a:gd name="T14" fmla="*/ 0 w 13"/>
                  <a:gd name="T15" fmla="*/ 1 h 95"/>
                  <a:gd name="T16" fmla="*/ 0 w 13"/>
                  <a:gd name="T17" fmla="*/ 0 h 9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3" h="95">
                    <a:moveTo>
                      <a:pt x="7" y="0"/>
                    </a:moveTo>
                    <a:lnTo>
                      <a:pt x="12" y="12"/>
                    </a:lnTo>
                    <a:lnTo>
                      <a:pt x="13" y="41"/>
                    </a:lnTo>
                    <a:lnTo>
                      <a:pt x="10" y="73"/>
                    </a:lnTo>
                    <a:lnTo>
                      <a:pt x="0" y="95"/>
                    </a:lnTo>
                    <a:lnTo>
                      <a:pt x="0" y="76"/>
                    </a:lnTo>
                    <a:lnTo>
                      <a:pt x="1" y="43"/>
                    </a:lnTo>
                    <a:lnTo>
                      <a:pt x="4" y="13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458" name="Freeform 14"/>
              <p:cNvSpPr>
                <a:spLocks/>
              </p:cNvSpPr>
              <p:nvPr/>
            </p:nvSpPr>
            <p:spPr bwMode="auto">
              <a:xfrm>
                <a:off x="488" y="22"/>
                <a:ext cx="5" cy="43"/>
              </a:xfrm>
              <a:custGeom>
                <a:avLst/>
                <a:gdLst>
                  <a:gd name="T0" fmla="*/ 1 w 10"/>
                  <a:gd name="T1" fmla="*/ 0 h 85"/>
                  <a:gd name="T2" fmla="*/ 1 w 10"/>
                  <a:gd name="T3" fmla="*/ 1 h 85"/>
                  <a:gd name="T4" fmla="*/ 1 w 10"/>
                  <a:gd name="T5" fmla="*/ 1 h 85"/>
                  <a:gd name="T6" fmla="*/ 1 w 10"/>
                  <a:gd name="T7" fmla="*/ 1 h 85"/>
                  <a:gd name="T8" fmla="*/ 1 w 10"/>
                  <a:gd name="T9" fmla="*/ 1 h 85"/>
                  <a:gd name="T10" fmla="*/ 1 w 10"/>
                  <a:gd name="T11" fmla="*/ 1 h 85"/>
                  <a:gd name="T12" fmla="*/ 0 w 10"/>
                  <a:gd name="T13" fmla="*/ 1 h 85"/>
                  <a:gd name="T14" fmla="*/ 1 w 10"/>
                  <a:gd name="T15" fmla="*/ 1 h 85"/>
                  <a:gd name="T16" fmla="*/ 1 w 10"/>
                  <a:gd name="T17" fmla="*/ 0 h 8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0" h="85">
                    <a:moveTo>
                      <a:pt x="5" y="0"/>
                    </a:moveTo>
                    <a:lnTo>
                      <a:pt x="9" y="11"/>
                    </a:lnTo>
                    <a:lnTo>
                      <a:pt x="10" y="38"/>
                    </a:lnTo>
                    <a:lnTo>
                      <a:pt x="8" y="67"/>
                    </a:lnTo>
                    <a:lnTo>
                      <a:pt x="1" y="85"/>
                    </a:lnTo>
                    <a:lnTo>
                      <a:pt x="1" y="66"/>
                    </a:lnTo>
                    <a:lnTo>
                      <a:pt x="0" y="37"/>
                    </a:lnTo>
                    <a:lnTo>
                      <a:pt x="1" y="11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459" name="Freeform 15"/>
              <p:cNvSpPr>
                <a:spLocks/>
              </p:cNvSpPr>
              <p:nvPr/>
            </p:nvSpPr>
            <p:spPr bwMode="auto">
              <a:xfrm>
                <a:off x="468" y="33"/>
                <a:ext cx="6" cy="36"/>
              </a:xfrm>
              <a:custGeom>
                <a:avLst/>
                <a:gdLst>
                  <a:gd name="T0" fmla="*/ 0 w 13"/>
                  <a:gd name="T1" fmla="*/ 0 h 71"/>
                  <a:gd name="T2" fmla="*/ 0 w 13"/>
                  <a:gd name="T3" fmla="*/ 1 h 71"/>
                  <a:gd name="T4" fmla="*/ 0 w 13"/>
                  <a:gd name="T5" fmla="*/ 1 h 71"/>
                  <a:gd name="T6" fmla="*/ 0 w 13"/>
                  <a:gd name="T7" fmla="*/ 1 h 71"/>
                  <a:gd name="T8" fmla="*/ 0 w 13"/>
                  <a:gd name="T9" fmla="*/ 1 h 71"/>
                  <a:gd name="T10" fmla="*/ 0 w 13"/>
                  <a:gd name="T11" fmla="*/ 1 h 71"/>
                  <a:gd name="T12" fmla="*/ 0 w 13"/>
                  <a:gd name="T13" fmla="*/ 1 h 71"/>
                  <a:gd name="T14" fmla="*/ 0 w 13"/>
                  <a:gd name="T15" fmla="*/ 1 h 71"/>
                  <a:gd name="T16" fmla="*/ 0 w 13"/>
                  <a:gd name="T17" fmla="*/ 0 h 7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3" h="71">
                    <a:moveTo>
                      <a:pt x="3" y="0"/>
                    </a:moveTo>
                    <a:lnTo>
                      <a:pt x="8" y="8"/>
                    </a:lnTo>
                    <a:lnTo>
                      <a:pt x="13" y="29"/>
                    </a:lnTo>
                    <a:lnTo>
                      <a:pt x="12" y="52"/>
                    </a:lnTo>
                    <a:lnTo>
                      <a:pt x="5" y="71"/>
                    </a:lnTo>
                    <a:lnTo>
                      <a:pt x="4" y="54"/>
                    </a:lnTo>
                    <a:lnTo>
                      <a:pt x="1" y="30"/>
                    </a:lnTo>
                    <a:lnTo>
                      <a:pt x="0" y="9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460" name="Freeform 16"/>
              <p:cNvSpPr>
                <a:spLocks/>
              </p:cNvSpPr>
              <p:nvPr/>
            </p:nvSpPr>
            <p:spPr bwMode="auto">
              <a:xfrm>
                <a:off x="439" y="49"/>
                <a:ext cx="7" cy="17"/>
              </a:xfrm>
              <a:custGeom>
                <a:avLst/>
                <a:gdLst>
                  <a:gd name="T0" fmla="*/ 0 w 15"/>
                  <a:gd name="T1" fmla="*/ 0 h 35"/>
                  <a:gd name="T2" fmla="*/ 0 w 15"/>
                  <a:gd name="T3" fmla="*/ 0 h 35"/>
                  <a:gd name="T4" fmla="*/ 0 w 15"/>
                  <a:gd name="T5" fmla="*/ 0 h 35"/>
                  <a:gd name="T6" fmla="*/ 0 w 15"/>
                  <a:gd name="T7" fmla="*/ 0 h 35"/>
                  <a:gd name="T8" fmla="*/ 0 w 15"/>
                  <a:gd name="T9" fmla="*/ 0 h 35"/>
                  <a:gd name="T10" fmla="*/ 0 w 15"/>
                  <a:gd name="T11" fmla="*/ 0 h 35"/>
                  <a:gd name="T12" fmla="*/ 0 w 15"/>
                  <a:gd name="T13" fmla="*/ 0 h 35"/>
                  <a:gd name="T14" fmla="*/ 0 w 15"/>
                  <a:gd name="T15" fmla="*/ 0 h 35"/>
                  <a:gd name="T16" fmla="*/ 0 w 15"/>
                  <a:gd name="T17" fmla="*/ 0 h 3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5" h="35">
                    <a:moveTo>
                      <a:pt x="2" y="0"/>
                    </a:moveTo>
                    <a:lnTo>
                      <a:pt x="6" y="3"/>
                    </a:lnTo>
                    <a:lnTo>
                      <a:pt x="12" y="14"/>
                    </a:lnTo>
                    <a:lnTo>
                      <a:pt x="15" y="27"/>
                    </a:lnTo>
                    <a:lnTo>
                      <a:pt x="11" y="35"/>
                    </a:lnTo>
                    <a:lnTo>
                      <a:pt x="11" y="23"/>
                    </a:lnTo>
                    <a:lnTo>
                      <a:pt x="5" y="12"/>
                    </a:lnTo>
                    <a:lnTo>
                      <a:pt x="0" y="3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461" name="Freeform 17"/>
              <p:cNvSpPr>
                <a:spLocks/>
              </p:cNvSpPr>
              <p:nvPr/>
            </p:nvSpPr>
            <p:spPr bwMode="auto">
              <a:xfrm>
                <a:off x="535" y="3"/>
                <a:ext cx="6" cy="33"/>
              </a:xfrm>
              <a:custGeom>
                <a:avLst/>
                <a:gdLst>
                  <a:gd name="T0" fmla="*/ 0 w 13"/>
                  <a:gd name="T1" fmla="*/ 0 h 66"/>
                  <a:gd name="T2" fmla="*/ 0 w 13"/>
                  <a:gd name="T3" fmla="*/ 1 h 66"/>
                  <a:gd name="T4" fmla="*/ 0 w 13"/>
                  <a:gd name="T5" fmla="*/ 1 h 66"/>
                  <a:gd name="T6" fmla="*/ 0 w 13"/>
                  <a:gd name="T7" fmla="*/ 1 h 66"/>
                  <a:gd name="T8" fmla="*/ 0 w 13"/>
                  <a:gd name="T9" fmla="*/ 1 h 66"/>
                  <a:gd name="T10" fmla="*/ 0 w 13"/>
                  <a:gd name="T11" fmla="*/ 1 h 66"/>
                  <a:gd name="T12" fmla="*/ 0 w 13"/>
                  <a:gd name="T13" fmla="*/ 1 h 66"/>
                  <a:gd name="T14" fmla="*/ 0 w 13"/>
                  <a:gd name="T15" fmla="*/ 1 h 66"/>
                  <a:gd name="T16" fmla="*/ 0 w 13"/>
                  <a:gd name="T17" fmla="*/ 0 h 6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3" h="66">
                    <a:moveTo>
                      <a:pt x="9" y="0"/>
                    </a:moveTo>
                    <a:lnTo>
                      <a:pt x="13" y="7"/>
                    </a:lnTo>
                    <a:lnTo>
                      <a:pt x="13" y="25"/>
                    </a:lnTo>
                    <a:lnTo>
                      <a:pt x="9" y="46"/>
                    </a:lnTo>
                    <a:lnTo>
                      <a:pt x="0" y="66"/>
                    </a:lnTo>
                    <a:lnTo>
                      <a:pt x="2" y="47"/>
                    </a:lnTo>
                    <a:lnTo>
                      <a:pt x="3" y="25"/>
                    </a:lnTo>
                    <a:lnTo>
                      <a:pt x="6" y="8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462" name="Freeform 18"/>
              <p:cNvSpPr>
                <a:spLocks/>
              </p:cNvSpPr>
              <p:nvPr/>
            </p:nvSpPr>
            <p:spPr bwMode="auto">
              <a:xfrm>
                <a:off x="508" y="10"/>
                <a:ext cx="6" cy="46"/>
              </a:xfrm>
              <a:custGeom>
                <a:avLst/>
                <a:gdLst>
                  <a:gd name="T0" fmla="*/ 1 w 12"/>
                  <a:gd name="T1" fmla="*/ 0 h 93"/>
                  <a:gd name="T2" fmla="*/ 1 w 12"/>
                  <a:gd name="T3" fmla="*/ 0 h 93"/>
                  <a:gd name="T4" fmla="*/ 1 w 12"/>
                  <a:gd name="T5" fmla="*/ 0 h 93"/>
                  <a:gd name="T6" fmla="*/ 1 w 12"/>
                  <a:gd name="T7" fmla="*/ 0 h 93"/>
                  <a:gd name="T8" fmla="*/ 0 w 12"/>
                  <a:gd name="T9" fmla="*/ 0 h 93"/>
                  <a:gd name="T10" fmla="*/ 0 w 12"/>
                  <a:gd name="T11" fmla="*/ 0 h 93"/>
                  <a:gd name="T12" fmla="*/ 1 w 12"/>
                  <a:gd name="T13" fmla="*/ 0 h 93"/>
                  <a:gd name="T14" fmla="*/ 1 w 12"/>
                  <a:gd name="T15" fmla="*/ 0 h 93"/>
                  <a:gd name="T16" fmla="*/ 1 w 12"/>
                  <a:gd name="T17" fmla="*/ 0 h 9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2" h="93">
                    <a:moveTo>
                      <a:pt x="7" y="0"/>
                    </a:moveTo>
                    <a:lnTo>
                      <a:pt x="11" y="12"/>
                    </a:lnTo>
                    <a:lnTo>
                      <a:pt x="12" y="40"/>
                    </a:lnTo>
                    <a:lnTo>
                      <a:pt x="9" y="71"/>
                    </a:lnTo>
                    <a:lnTo>
                      <a:pt x="0" y="93"/>
                    </a:lnTo>
                    <a:lnTo>
                      <a:pt x="0" y="75"/>
                    </a:lnTo>
                    <a:lnTo>
                      <a:pt x="1" y="42"/>
                    </a:lnTo>
                    <a:lnTo>
                      <a:pt x="3" y="12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463" name="Freeform 19"/>
              <p:cNvSpPr>
                <a:spLocks/>
              </p:cNvSpPr>
              <p:nvPr/>
            </p:nvSpPr>
            <p:spPr bwMode="auto">
              <a:xfrm>
                <a:off x="476" y="26"/>
                <a:ext cx="7" cy="41"/>
              </a:xfrm>
              <a:custGeom>
                <a:avLst/>
                <a:gdLst>
                  <a:gd name="T0" fmla="*/ 1 w 13"/>
                  <a:gd name="T1" fmla="*/ 0 h 82"/>
                  <a:gd name="T2" fmla="*/ 1 w 13"/>
                  <a:gd name="T3" fmla="*/ 1 h 82"/>
                  <a:gd name="T4" fmla="*/ 1 w 13"/>
                  <a:gd name="T5" fmla="*/ 1 h 82"/>
                  <a:gd name="T6" fmla="*/ 1 w 13"/>
                  <a:gd name="T7" fmla="*/ 1 h 82"/>
                  <a:gd name="T8" fmla="*/ 1 w 13"/>
                  <a:gd name="T9" fmla="*/ 1 h 82"/>
                  <a:gd name="T10" fmla="*/ 1 w 13"/>
                  <a:gd name="T11" fmla="*/ 1 h 82"/>
                  <a:gd name="T12" fmla="*/ 1 w 13"/>
                  <a:gd name="T13" fmla="*/ 1 h 82"/>
                  <a:gd name="T14" fmla="*/ 0 w 13"/>
                  <a:gd name="T15" fmla="*/ 1 h 82"/>
                  <a:gd name="T16" fmla="*/ 1 w 13"/>
                  <a:gd name="T17" fmla="*/ 0 h 8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3" h="82">
                    <a:moveTo>
                      <a:pt x="3" y="0"/>
                    </a:moveTo>
                    <a:lnTo>
                      <a:pt x="8" y="10"/>
                    </a:lnTo>
                    <a:lnTo>
                      <a:pt x="13" y="33"/>
                    </a:lnTo>
                    <a:lnTo>
                      <a:pt x="13" y="61"/>
                    </a:lnTo>
                    <a:lnTo>
                      <a:pt x="6" y="82"/>
                    </a:lnTo>
                    <a:lnTo>
                      <a:pt x="5" y="62"/>
                    </a:lnTo>
                    <a:lnTo>
                      <a:pt x="3" y="36"/>
                    </a:lnTo>
                    <a:lnTo>
                      <a:pt x="0" y="1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464" name="Freeform 20"/>
              <p:cNvSpPr>
                <a:spLocks/>
              </p:cNvSpPr>
              <p:nvPr/>
            </p:nvSpPr>
            <p:spPr bwMode="auto">
              <a:xfrm>
                <a:off x="461" y="35"/>
                <a:ext cx="4" cy="34"/>
              </a:xfrm>
              <a:custGeom>
                <a:avLst/>
                <a:gdLst>
                  <a:gd name="T0" fmla="*/ 1 w 7"/>
                  <a:gd name="T1" fmla="*/ 0 h 68"/>
                  <a:gd name="T2" fmla="*/ 1 w 7"/>
                  <a:gd name="T3" fmla="*/ 1 h 68"/>
                  <a:gd name="T4" fmla="*/ 1 w 7"/>
                  <a:gd name="T5" fmla="*/ 1 h 68"/>
                  <a:gd name="T6" fmla="*/ 1 w 7"/>
                  <a:gd name="T7" fmla="*/ 1 h 68"/>
                  <a:gd name="T8" fmla="*/ 1 w 7"/>
                  <a:gd name="T9" fmla="*/ 1 h 68"/>
                  <a:gd name="T10" fmla="*/ 1 w 7"/>
                  <a:gd name="T11" fmla="*/ 1 h 68"/>
                  <a:gd name="T12" fmla="*/ 0 w 7"/>
                  <a:gd name="T13" fmla="*/ 1 h 68"/>
                  <a:gd name="T14" fmla="*/ 0 w 7"/>
                  <a:gd name="T15" fmla="*/ 1 h 68"/>
                  <a:gd name="T16" fmla="*/ 1 w 7"/>
                  <a:gd name="T17" fmla="*/ 0 h 6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7" h="68">
                    <a:moveTo>
                      <a:pt x="3" y="0"/>
                    </a:moveTo>
                    <a:lnTo>
                      <a:pt x="6" y="11"/>
                    </a:lnTo>
                    <a:lnTo>
                      <a:pt x="7" y="32"/>
                    </a:lnTo>
                    <a:lnTo>
                      <a:pt x="6" y="56"/>
                    </a:lnTo>
                    <a:lnTo>
                      <a:pt x="2" y="68"/>
                    </a:lnTo>
                    <a:lnTo>
                      <a:pt x="2" y="53"/>
                    </a:lnTo>
                    <a:lnTo>
                      <a:pt x="0" y="32"/>
                    </a:lnTo>
                    <a:lnTo>
                      <a:pt x="0" y="12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465" name="Freeform 21"/>
              <p:cNvSpPr>
                <a:spLocks/>
              </p:cNvSpPr>
              <p:nvPr/>
            </p:nvSpPr>
            <p:spPr bwMode="auto">
              <a:xfrm>
                <a:off x="449" y="47"/>
                <a:ext cx="7" cy="21"/>
              </a:xfrm>
              <a:custGeom>
                <a:avLst/>
                <a:gdLst>
                  <a:gd name="T0" fmla="*/ 1 w 14"/>
                  <a:gd name="T1" fmla="*/ 0 h 41"/>
                  <a:gd name="T2" fmla="*/ 1 w 14"/>
                  <a:gd name="T3" fmla="*/ 1 h 41"/>
                  <a:gd name="T4" fmla="*/ 1 w 14"/>
                  <a:gd name="T5" fmla="*/ 1 h 41"/>
                  <a:gd name="T6" fmla="*/ 1 w 14"/>
                  <a:gd name="T7" fmla="*/ 1 h 41"/>
                  <a:gd name="T8" fmla="*/ 1 w 14"/>
                  <a:gd name="T9" fmla="*/ 1 h 41"/>
                  <a:gd name="T10" fmla="*/ 1 w 14"/>
                  <a:gd name="T11" fmla="*/ 1 h 41"/>
                  <a:gd name="T12" fmla="*/ 1 w 14"/>
                  <a:gd name="T13" fmla="*/ 1 h 41"/>
                  <a:gd name="T14" fmla="*/ 0 w 14"/>
                  <a:gd name="T15" fmla="*/ 1 h 41"/>
                  <a:gd name="T16" fmla="*/ 1 w 14"/>
                  <a:gd name="T17" fmla="*/ 0 h 4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3" y="0"/>
                    </a:moveTo>
                    <a:lnTo>
                      <a:pt x="7" y="4"/>
                    </a:lnTo>
                    <a:lnTo>
                      <a:pt x="12" y="17"/>
                    </a:lnTo>
                    <a:lnTo>
                      <a:pt x="14" y="32"/>
                    </a:lnTo>
                    <a:lnTo>
                      <a:pt x="9" y="41"/>
                    </a:lnTo>
                    <a:lnTo>
                      <a:pt x="9" y="30"/>
                    </a:lnTo>
                    <a:lnTo>
                      <a:pt x="5" y="16"/>
                    </a:lnTo>
                    <a:lnTo>
                      <a:pt x="0" y="4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466" name="Freeform 22"/>
              <p:cNvSpPr>
                <a:spLocks/>
              </p:cNvSpPr>
              <p:nvPr/>
            </p:nvSpPr>
            <p:spPr bwMode="auto">
              <a:xfrm>
                <a:off x="544" y="7"/>
                <a:ext cx="6" cy="22"/>
              </a:xfrm>
              <a:custGeom>
                <a:avLst/>
                <a:gdLst>
                  <a:gd name="T0" fmla="*/ 0 w 14"/>
                  <a:gd name="T1" fmla="*/ 1 h 43"/>
                  <a:gd name="T2" fmla="*/ 0 w 14"/>
                  <a:gd name="T3" fmla="*/ 1 h 43"/>
                  <a:gd name="T4" fmla="*/ 0 w 14"/>
                  <a:gd name="T5" fmla="*/ 1 h 43"/>
                  <a:gd name="T6" fmla="*/ 0 w 14"/>
                  <a:gd name="T7" fmla="*/ 1 h 43"/>
                  <a:gd name="T8" fmla="*/ 0 w 14"/>
                  <a:gd name="T9" fmla="*/ 0 h 43"/>
                  <a:gd name="T10" fmla="*/ 0 w 14"/>
                  <a:gd name="T11" fmla="*/ 1 h 43"/>
                  <a:gd name="T12" fmla="*/ 0 w 14"/>
                  <a:gd name="T13" fmla="*/ 1 h 43"/>
                  <a:gd name="T14" fmla="*/ 0 w 14"/>
                  <a:gd name="T15" fmla="*/ 1 h 43"/>
                  <a:gd name="T16" fmla="*/ 0 w 14"/>
                  <a:gd name="T17" fmla="*/ 1 h 4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lnTo>
                      <a:pt x="0" y="33"/>
                    </a:lnTo>
                    <a:lnTo>
                      <a:pt x="1" y="17"/>
                    </a:lnTo>
                    <a:lnTo>
                      <a:pt x="5" y="5"/>
                    </a:lnTo>
                    <a:lnTo>
                      <a:pt x="11" y="0"/>
                    </a:lnTo>
                    <a:lnTo>
                      <a:pt x="14" y="7"/>
                    </a:lnTo>
                    <a:lnTo>
                      <a:pt x="11" y="20"/>
                    </a:lnTo>
                    <a:lnTo>
                      <a:pt x="5" y="33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467" name="Freeform 23"/>
              <p:cNvSpPr>
                <a:spLocks/>
              </p:cNvSpPr>
              <p:nvPr/>
            </p:nvSpPr>
            <p:spPr bwMode="auto">
              <a:xfrm>
                <a:off x="542" y="25"/>
                <a:ext cx="20" cy="5"/>
              </a:xfrm>
              <a:custGeom>
                <a:avLst/>
                <a:gdLst>
                  <a:gd name="T0" fmla="*/ 0 w 39"/>
                  <a:gd name="T1" fmla="*/ 1 h 9"/>
                  <a:gd name="T2" fmla="*/ 1 w 39"/>
                  <a:gd name="T3" fmla="*/ 1 h 9"/>
                  <a:gd name="T4" fmla="*/ 1 w 39"/>
                  <a:gd name="T5" fmla="*/ 1 h 9"/>
                  <a:gd name="T6" fmla="*/ 1 w 39"/>
                  <a:gd name="T7" fmla="*/ 1 h 9"/>
                  <a:gd name="T8" fmla="*/ 1 w 39"/>
                  <a:gd name="T9" fmla="*/ 1 h 9"/>
                  <a:gd name="T10" fmla="*/ 1 w 39"/>
                  <a:gd name="T11" fmla="*/ 1 h 9"/>
                  <a:gd name="T12" fmla="*/ 1 w 39"/>
                  <a:gd name="T13" fmla="*/ 1 h 9"/>
                  <a:gd name="T14" fmla="*/ 1 w 39"/>
                  <a:gd name="T15" fmla="*/ 1 h 9"/>
                  <a:gd name="T16" fmla="*/ 1 w 39"/>
                  <a:gd name="T17" fmla="*/ 1 h 9"/>
                  <a:gd name="T18" fmla="*/ 1 w 39"/>
                  <a:gd name="T19" fmla="*/ 1 h 9"/>
                  <a:gd name="T20" fmla="*/ 1 w 39"/>
                  <a:gd name="T21" fmla="*/ 0 h 9"/>
                  <a:gd name="T22" fmla="*/ 1 w 39"/>
                  <a:gd name="T23" fmla="*/ 0 h 9"/>
                  <a:gd name="T24" fmla="*/ 1 w 39"/>
                  <a:gd name="T25" fmla="*/ 1 h 9"/>
                  <a:gd name="T26" fmla="*/ 1 w 39"/>
                  <a:gd name="T27" fmla="*/ 1 h 9"/>
                  <a:gd name="T28" fmla="*/ 1 w 39"/>
                  <a:gd name="T29" fmla="*/ 1 h 9"/>
                  <a:gd name="T30" fmla="*/ 1 w 39"/>
                  <a:gd name="T31" fmla="*/ 1 h 9"/>
                  <a:gd name="T32" fmla="*/ 0 w 39"/>
                  <a:gd name="T33" fmla="*/ 1 h 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9" h="9">
                    <a:moveTo>
                      <a:pt x="0" y="8"/>
                    </a:moveTo>
                    <a:lnTo>
                      <a:pt x="2" y="8"/>
                    </a:lnTo>
                    <a:lnTo>
                      <a:pt x="7" y="8"/>
                    </a:lnTo>
                    <a:lnTo>
                      <a:pt x="14" y="8"/>
                    </a:lnTo>
                    <a:lnTo>
                      <a:pt x="21" y="9"/>
                    </a:lnTo>
                    <a:lnTo>
                      <a:pt x="27" y="9"/>
                    </a:lnTo>
                    <a:lnTo>
                      <a:pt x="33" y="8"/>
                    </a:lnTo>
                    <a:lnTo>
                      <a:pt x="37" y="5"/>
                    </a:lnTo>
                    <a:lnTo>
                      <a:pt x="39" y="3"/>
                    </a:lnTo>
                    <a:lnTo>
                      <a:pt x="38" y="1"/>
                    </a:lnTo>
                    <a:lnTo>
                      <a:pt x="34" y="0"/>
                    </a:lnTo>
                    <a:lnTo>
                      <a:pt x="30" y="0"/>
                    </a:lnTo>
                    <a:lnTo>
                      <a:pt x="23" y="1"/>
                    </a:lnTo>
                    <a:lnTo>
                      <a:pt x="16" y="3"/>
                    </a:lnTo>
                    <a:lnTo>
                      <a:pt x="9" y="4"/>
                    </a:lnTo>
                    <a:lnTo>
                      <a:pt x="4" y="7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468" name="Freeform 24"/>
              <p:cNvSpPr>
                <a:spLocks/>
              </p:cNvSpPr>
              <p:nvPr/>
            </p:nvSpPr>
            <p:spPr bwMode="auto">
              <a:xfrm>
                <a:off x="548" y="10"/>
                <a:ext cx="16" cy="12"/>
              </a:xfrm>
              <a:custGeom>
                <a:avLst/>
                <a:gdLst>
                  <a:gd name="T0" fmla="*/ 0 w 32"/>
                  <a:gd name="T1" fmla="*/ 1 h 24"/>
                  <a:gd name="T2" fmla="*/ 1 w 32"/>
                  <a:gd name="T3" fmla="*/ 1 h 24"/>
                  <a:gd name="T4" fmla="*/ 1 w 32"/>
                  <a:gd name="T5" fmla="*/ 1 h 24"/>
                  <a:gd name="T6" fmla="*/ 1 w 32"/>
                  <a:gd name="T7" fmla="*/ 1 h 24"/>
                  <a:gd name="T8" fmla="*/ 1 w 32"/>
                  <a:gd name="T9" fmla="*/ 1 h 24"/>
                  <a:gd name="T10" fmla="*/ 1 w 32"/>
                  <a:gd name="T11" fmla="*/ 1 h 24"/>
                  <a:gd name="T12" fmla="*/ 1 w 32"/>
                  <a:gd name="T13" fmla="*/ 1 h 24"/>
                  <a:gd name="T14" fmla="*/ 1 w 32"/>
                  <a:gd name="T15" fmla="*/ 1 h 24"/>
                  <a:gd name="T16" fmla="*/ 1 w 32"/>
                  <a:gd name="T17" fmla="*/ 0 h 24"/>
                  <a:gd name="T18" fmla="*/ 1 w 32"/>
                  <a:gd name="T19" fmla="*/ 0 h 24"/>
                  <a:gd name="T20" fmla="*/ 1 w 32"/>
                  <a:gd name="T21" fmla="*/ 1 h 24"/>
                  <a:gd name="T22" fmla="*/ 1 w 32"/>
                  <a:gd name="T23" fmla="*/ 1 h 24"/>
                  <a:gd name="T24" fmla="*/ 0 w 32"/>
                  <a:gd name="T25" fmla="*/ 1 h 2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32" h="24">
                    <a:moveTo>
                      <a:pt x="0" y="24"/>
                    </a:moveTo>
                    <a:lnTo>
                      <a:pt x="3" y="23"/>
                    </a:lnTo>
                    <a:lnTo>
                      <a:pt x="7" y="20"/>
                    </a:lnTo>
                    <a:lnTo>
                      <a:pt x="13" y="17"/>
                    </a:lnTo>
                    <a:lnTo>
                      <a:pt x="19" y="13"/>
                    </a:lnTo>
                    <a:lnTo>
                      <a:pt x="24" y="10"/>
                    </a:lnTo>
                    <a:lnTo>
                      <a:pt x="30" y="7"/>
                    </a:lnTo>
                    <a:lnTo>
                      <a:pt x="32" y="3"/>
                    </a:lnTo>
                    <a:lnTo>
                      <a:pt x="32" y="0"/>
                    </a:lnTo>
                    <a:lnTo>
                      <a:pt x="27" y="0"/>
                    </a:lnTo>
                    <a:lnTo>
                      <a:pt x="17" y="7"/>
                    </a:lnTo>
                    <a:lnTo>
                      <a:pt x="7" y="17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469" name="Freeform 25"/>
              <p:cNvSpPr>
                <a:spLocks/>
              </p:cNvSpPr>
              <p:nvPr/>
            </p:nvSpPr>
            <p:spPr bwMode="auto">
              <a:xfrm>
                <a:off x="453" y="66"/>
                <a:ext cx="6" cy="26"/>
              </a:xfrm>
              <a:custGeom>
                <a:avLst/>
                <a:gdLst>
                  <a:gd name="T0" fmla="*/ 1 w 12"/>
                  <a:gd name="T1" fmla="*/ 0 h 52"/>
                  <a:gd name="T2" fmla="*/ 1 w 12"/>
                  <a:gd name="T3" fmla="*/ 1 h 52"/>
                  <a:gd name="T4" fmla="*/ 1 w 12"/>
                  <a:gd name="T5" fmla="*/ 1 h 52"/>
                  <a:gd name="T6" fmla="*/ 1 w 12"/>
                  <a:gd name="T7" fmla="*/ 1 h 52"/>
                  <a:gd name="T8" fmla="*/ 1 w 12"/>
                  <a:gd name="T9" fmla="*/ 1 h 52"/>
                  <a:gd name="T10" fmla="*/ 1 w 12"/>
                  <a:gd name="T11" fmla="*/ 1 h 52"/>
                  <a:gd name="T12" fmla="*/ 0 w 12"/>
                  <a:gd name="T13" fmla="*/ 1 h 52"/>
                  <a:gd name="T14" fmla="*/ 1 w 12"/>
                  <a:gd name="T15" fmla="*/ 1 h 52"/>
                  <a:gd name="T16" fmla="*/ 1 w 12"/>
                  <a:gd name="T17" fmla="*/ 0 h 5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2" h="52">
                    <a:moveTo>
                      <a:pt x="1" y="0"/>
                    </a:moveTo>
                    <a:lnTo>
                      <a:pt x="8" y="13"/>
                    </a:lnTo>
                    <a:lnTo>
                      <a:pt x="12" y="29"/>
                    </a:lnTo>
                    <a:lnTo>
                      <a:pt x="11" y="44"/>
                    </a:lnTo>
                    <a:lnTo>
                      <a:pt x="6" y="52"/>
                    </a:lnTo>
                    <a:lnTo>
                      <a:pt x="1" y="48"/>
                    </a:lnTo>
                    <a:lnTo>
                      <a:pt x="0" y="33"/>
                    </a:lnTo>
                    <a:lnTo>
                      <a:pt x="1" y="15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470" name="Freeform 26"/>
              <p:cNvSpPr>
                <a:spLocks/>
              </p:cNvSpPr>
              <p:nvPr/>
            </p:nvSpPr>
            <p:spPr bwMode="auto">
              <a:xfrm>
                <a:off x="434" y="62"/>
                <a:ext cx="9" cy="25"/>
              </a:xfrm>
              <a:custGeom>
                <a:avLst/>
                <a:gdLst>
                  <a:gd name="T0" fmla="*/ 1 w 18"/>
                  <a:gd name="T1" fmla="*/ 0 h 49"/>
                  <a:gd name="T2" fmla="*/ 1 w 18"/>
                  <a:gd name="T3" fmla="*/ 1 h 49"/>
                  <a:gd name="T4" fmla="*/ 1 w 18"/>
                  <a:gd name="T5" fmla="*/ 1 h 49"/>
                  <a:gd name="T6" fmla="*/ 1 w 18"/>
                  <a:gd name="T7" fmla="*/ 1 h 49"/>
                  <a:gd name="T8" fmla="*/ 1 w 18"/>
                  <a:gd name="T9" fmla="*/ 1 h 49"/>
                  <a:gd name="T10" fmla="*/ 0 w 18"/>
                  <a:gd name="T11" fmla="*/ 1 h 49"/>
                  <a:gd name="T12" fmla="*/ 1 w 18"/>
                  <a:gd name="T13" fmla="*/ 1 h 49"/>
                  <a:gd name="T14" fmla="*/ 1 w 18"/>
                  <a:gd name="T15" fmla="*/ 1 h 49"/>
                  <a:gd name="T16" fmla="*/ 1 w 18"/>
                  <a:gd name="T17" fmla="*/ 0 h 49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8" h="49">
                    <a:moveTo>
                      <a:pt x="18" y="0"/>
                    </a:moveTo>
                    <a:lnTo>
                      <a:pt x="16" y="11"/>
                    </a:lnTo>
                    <a:lnTo>
                      <a:pt x="14" y="27"/>
                    </a:lnTo>
                    <a:lnTo>
                      <a:pt x="10" y="42"/>
                    </a:lnTo>
                    <a:lnTo>
                      <a:pt x="3" y="49"/>
                    </a:lnTo>
                    <a:lnTo>
                      <a:pt x="0" y="42"/>
                    </a:lnTo>
                    <a:lnTo>
                      <a:pt x="5" y="27"/>
                    </a:lnTo>
                    <a:lnTo>
                      <a:pt x="13" y="10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471" name="Freeform 27"/>
              <p:cNvSpPr>
                <a:spLocks/>
              </p:cNvSpPr>
              <p:nvPr/>
            </p:nvSpPr>
            <p:spPr bwMode="auto">
              <a:xfrm>
                <a:off x="462" y="67"/>
                <a:ext cx="6" cy="24"/>
              </a:xfrm>
              <a:custGeom>
                <a:avLst/>
                <a:gdLst>
                  <a:gd name="T0" fmla="*/ 0 w 12"/>
                  <a:gd name="T1" fmla="*/ 0 h 47"/>
                  <a:gd name="T2" fmla="*/ 1 w 12"/>
                  <a:gd name="T3" fmla="*/ 1 h 47"/>
                  <a:gd name="T4" fmla="*/ 1 w 12"/>
                  <a:gd name="T5" fmla="*/ 1 h 47"/>
                  <a:gd name="T6" fmla="*/ 1 w 12"/>
                  <a:gd name="T7" fmla="*/ 1 h 47"/>
                  <a:gd name="T8" fmla="*/ 1 w 12"/>
                  <a:gd name="T9" fmla="*/ 1 h 47"/>
                  <a:gd name="T10" fmla="*/ 1 w 12"/>
                  <a:gd name="T11" fmla="*/ 1 h 47"/>
                  <a:gd name="T12" fmla="*/ 1 w 12"/>
                  <a:gd name="T13" fmla="*/ 1 h 47"/>
                  <a:gd name="T14" fmla="*/ 1 w 12"/>
                  <a:gd name="T15" fmla="*/ 1 h 47"/>
                  <a:gd name="T16" fmla="*/ 0 w 12"/>
                  <a:gd name="T17" fmla="*/ 0 h 4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2" h="47">
                    <a:moveTo>
                      <a:pt x="0" y="0"/>
                    </a:moveTo>
                    <a:lnTo>
                      <a:pt x="7" y="7"/>
                    </a:lnTo>
                    <a:lnTo>
                      <a:pt x="11" y="21"/>
                    </a:lnTo>
                    <a:lnTo>
                      <a:pt x="12" y="37"/>
                    </a:lnTo>
                    <a:lnTo>
                      <a:pt x="9" y="47"/>
                    </a:lnTo>
                    <a:lnTo>
                      <a:pt x="4" y="45"/>
                    </a:lnTo>
                    <a:lnTo>
                      <a:pt x="3" y="31"/>
                    </a:lnTo>
                    <a:lnTo>
                      <a:pt x="2" y="1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472" name="Freeform 28"/>
              <p:cNvSpPr>
                <a:spLocks/>
              </p:cNvSpPr>
              <p:nvPr/>
            </p:nvSpPr>
            <p:spPr bwMode="auto">
              <a:xfrm>
                <a:off x="470" y="67"/>
                <a:ext cx="10" cy="25"/>
              </a:xfrm>
              <a:custGeom>
                <a:avLst/>
                <a:gdLst>
                  <a:gd name="T0" fmla="*/ 0 w 18"/>
                  <a:gd name="T1" fmla="*/ 0 h 49"/>
                  <a:gd name="T2" fmla="*/ 1 w 18"/>
                  <a:gd name="T3" fmla="*/ 1 h 49"/>
                  <a:gd name="T4" fmla="*/ 1 w 18"/>
                  <a:gd name="T5" fmla="*/ 1 h 49"/>
                  <a:gd name="T6" fmla="*/ 1 w 18"/>
                  <a:gd name="T7" fmla="*/ 1 h 49"/>
                  <a:gd name="T8" fmla="*/ 1 w 18"/>
                  <a:gd name="T9" fmla="*/ 1 h 49"/>
                  <a:gd name="T10" fmla="*/ 1 w 18"/>
                  <a:gd name="T11" fmla="*/ 1 h 49"/>
                  <a:gd name="T12" fmla="*/ 1 w 18"/>
                  <a:gd name="T13" fmla="*/ 1 h 49"/>
                  <a:gd name="T14" fmla="*/ 1 w 18"/>
                  <a:gd name="T15" fmla="*/ 1 h 49"/>
                  <a:gd name="T16" fmla="*/ 0 w 18"/>
                  <a:gd name="T17" fmla="*/ 0 h 49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8" h="49">
                    <a:moveTo>
                      <a:pt x="0" y="0"/>
                    </a:moveTo>
                    <a:lnTo>
                      <a:pt x="9" y="8"/>
                    </a:lnTo>
                    <a:lnTo>
                      <a:pt x="15" y="24"/>
                    </a:lnTo>
                    <a:lnTo>
                      <a:pt x="18" y="40"/>
                    </a:lnTo>
                    <a:lnTo>
                      <a:pt x="16" y="49"/>
                    </a:lnTo>
                    <a:lnTo>
                      <a:pt x="11" y="46"/>
                    </a:lnTo>
                    <a:lnTo>
                      <a:pt x="8" y="33"/>
                    </a:lnTo>
                    <a:lnTo>
                      <a:pt x="5" y="1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473" name="Freeform 29"/>
              <p:cNvSpPr>
                <a:spLocks/>
              </p:cNvSpPr>
              <p:nvPr/>
            </p:nvSpPr>
            <p:spPr bwMode="auto">
              <a:xfrm>
                <a:off x="478" y="66"/>
                <a:ext cx="11" cy="23"/>
              </a:xfrm>
              <a:custGeom>
                <a:avLst/>
                <a:gdLst>
                  <a:gd name="T0" fmla="*/ 0 w 23"/>
                  <a:gd name="T1" fmla="*/ 0 h 46"/>
                  <a:gd name="T2" fmla="*/ 0 w 23"/>
                  <a:gd name="T3" fmla="*/ 1 h 46"/>
                  <a:gd name="T4" fmla="*/ 0 w 23"/>
                  <a:gd name="T5" fmla="*/ 1 h 46"/>
                  <a:gd name="T6" fmla="*/ 0 w 23"/>
                  <a:gd name="T7" fmla="*/ 1 h 46"/>
                  <a:gd name="T8" fmla="*/ 0 w 23"/>
                  <a:gd name="T9" fmla="*/ 1 h 46"/>
                  <a:gd name="T10" fmla="*/ 0 w 23"/>
                  <a:gd name="T11" fmla="*/ 1 h 46"/>
                  <a:gd name="T12" fmla="*/ 0 w 23"/>
                  <a:gd name="T13" fmla="*/ 1 h 46"/>
                  <a:gd name="T14" fmla="*/ 0 w 23"/>
                  <a:gd name="T15" fmla="*/ 1 h 46"/>
                  <a:gd name="T16" fmla="*/ 0 w 23"/>
                  <a:gd name="T17" fmla="*/ 0 h 4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3" h="46">
                    <a:moveTo>
                      <a:pt x="0" y="0"/>
                    </a:moveTo>
                    <a:lnTo>
                      <a:pt x="10" y="9"/>
                    </a:lnTo>
                    <a:lnTo>
                      <a:pt x="18" y="24"/>
                    </a:lnTo>
                    <a:lnTo>
                      <a:pt x="23" y="39"/>
                    </a:lnTo>
                    <a:lnTo>
                      <a:pt x="21" y="46"/>
                    </a:lnTo>
                    <a:lnTo>
                      <a:pt x="15" y="42"/>
                    </a:lnTo>
                    <a:lnTo>
                      <a:pt x="10" y="28"/>
                    </a:lnTo>
                    <a:lnTo>
                      <a:pt x="6" y="1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474" name="Freeform 30"/>
              <p:cNvSpPr>
                <a:spLocks/>
              </p:cNvSpPr>
              <p:nvPr/>
            </p:nvSpPr>
            <p:spPr bwMode="auto">
              <a:xfrm>
                <a:off x="487" y="63"/>
                <a:ext cx="17" cy="25"/>
              </a:xfrm>
              <a:custGeom>
                <a:avLst/>
                <a:gdLst>
                  <a:gd name="T0" fmla="*/ 0 w 35"/>
                  <a:gd name="T1" fmla="*/ 0 h 48"/>
                  <a:gd name="T2" fmla="*/ 0 w 35"/>
                  <a:gd name="T3" fmla="*/ 1 h 48"/>
                  <a:gd name="T4" fmla="*/ 0 w 35"/>
                  <a:gd name="T5" fmla="*/ 1 h 48"/>
                  <a:gd name="T6" fmla="*/ 0 w 35"/>
                  <a:gd name="T7" fmla="*/ 1 h 48"/>
                  <a:gd name="T8" fmla="*/ 0 w 35"/>
                  <a:gd name="T9" fmla="*/ 1 h 48"/>
                  <a:gd name="T10" fmla="*/ 0 w 35"/>
                  <a:gd name="T11" fmla="*/ 1 h 48"/>
                  <a:gd name="T12" fmla="*/ 0 w 35"/>
                  <a:gd name="T13" fmla="*/ 1 h 48"/>
                  <a:gd name="T14" fmla="*/ 0 w 35"/>
                  <a:gd name="T15" fmla="*/ 1 h 48"/>
                  <a:gd name="T16" fmla="*/ 0 w 35"/>
                  <a:gd name="T17" fmla="*/ 1 h 48"/>
                  <a:gd name="T18" fmla="*/ 0 w 35"/>
                  <a:gd name="T19" fmla="*/ 1 h 48"/>
                  <a:gd name="T20" fmla="*/ 0 w 35"/>
                  <a:gd name="T21" fmla="*/ 1 h 48"/>
                  <a:gd name="T22" fmla="*/ 0 w 35"/>
                  <a:gd name="T23" fmla="*/ 1 h 48"/>
                  <a:gd name="T24" fmla="*/ 0 w 35"/>
                  <a:gd name="T25" fmla="*/ 0 h 4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35" h="48">
                    <a:moveTo>
                      <a:pt x="0" y="0"/>
                    </a:moveTo>
                    <a:lnTo>
                      <a:pt x="6" y="4"/>
                    </a:lnTo>
                    <a:lnTo>
                      <a:pt x="12" y="11"/>
                    </a:lnTo>
                    <a:lnTo>
                      <a:pt x="19" y="18"/>
                    </a:lnTo>
                    <a:lnTo>
                      <a:pt x="25" y="25"/>
                    </a:lnTo>
                    <a:lnTo>
                      <a:pt x="30" y="33"/>
                    </a:lnTo>
                    <a:lnTo>
                      <a:pt x="34" y="40"/>
                    </a:lnTo>
                    <a:lnTo>
                      <a:pt x="35" y="45"/>
                    </a:lnTo>
                    <a:lnTo>
                      <a:pt x="32" y="48"/>
                    </a:lnTo>
                    <a:lnTo>
                      <a:pt x="24" y="45"/>
                    </a:lnTo>
                    <a:lnTo>
                      <a:pt x="15" y="30"/>
                    </a:lnTo>
                    <a:lnTo>
                      <a:pt x="7" y="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475" name="Freeform 31"/>
              <p:cNvSpPr>
                <a:spLocks/>
              </p:cNvSpPr>
              <p:nvPr/>
            </p:nvSpPr>
            <p:spPr bwMode="auto">
              <a:xfrm>
                <a:off x="497" y="59"/>
                <a:ext cx="22" cy="23"/>
              </a:xfrm>
              <a:custGeom>
                <a:avLst/>
                <a:gdLst>
                  <a:gd name="T0" fmla="*/ 0 w 45"/>
                  <a:gd name="T1" fmla="*/ 0 h 46"/>
                  <a:gd name="T2" fmla="*/ 0 w 45"/>
                  <a:gd name="T3" fmla="*/ 1 h 46"/>
                  <a:gd name="T4" fmla="*/ 0 w 45"/>
                  <a:gd name="T5" fmla="*/ 1 h 46"/>
                  <a:gd name="T6" fmla="*/ 0 w 45"/>
                  <a:gd name="T7" fmla="*/ 1 h 46"/>
                  <a:gd name="T8" fmla="*/ 0 w 45"/>
                  <a:gd name="T9" fmla="*/ 1 h 46"/>
                  <a:gd name="T10" fmla="*/ 0 w 45"/>
                  <a:gd name="T11" fmla="*/ 1 h 46"/>
                  <a:gd name="T12" fmla="*/ 0 w 45"/>
                  <a:gd name="T13" fmla="*/ 1 h 46"/>
                  <a:gd name="T14" fmla="*/ 0 w 45"/>
                  <a:gd name="T15" fmla="*/ 1 h 46"/>
                  <a:gd name="T16" fmla="*/ 0 w 45"/>
                  <a:gd name="T17" fmla="*/ 1 h 46"/>
                  <a:gd name="T18" fmla="*/ 0 w 45"/>
                  <a:gd name="T19" fmla="*/ 1 h 46"/>
                  <a:gd name="T20" fmla="*/ 0 w 45"/>
                  <a:gd name="T21" fmla="*/ 1 h 46"/>
                  <a:gd name="T22" fmla="*/ 0 w 45"/>
                  <a:gd name="T23" fmla="*/ 1 h 46"/>
                  <a:gd name="T24" fmla="*/ 0 w 45"/>
                  <a:gd name="T25" fmla="*/ 1 h 46"/>
                  <a:gd name="T26" fmla="*/ 0 w 45"/>
                  <a:gd name="T27" fmla="*/ 1 h 46"/>
                  <a:gd name="T28" fmla="*/ 0 w 45"/>
                  <a:gd name="T29" fmla="*/ 1 h 46"/>
                  <a:gd name="T30" fmla="*/ 0 w 45"/>
                  <a:gd name="T31" fmla="*/ 1 h 46"/>
                  <a:gd name="T32" fmla="*/ 0 w 45"/>
                  <a:gd name="T33" fmla="*/ 0 h 4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5" h="46">
                    <a:moveTo>
                      <a:pt x="0" y="0"/>
                    </a:moveTo>
                    <a:lnTo>
                      <a:pt x="6" y="3"/>
                    </a:lnTo>
                    <a:lnTo>
                      <a:pt x="13" y="9"/>
                    </a:lnTo>
                    <a:lnTo>
                      <a:pt x="21" y="17"/>
                    </a:lnTo>
                    <a:lnTo>
                      <a:pt x="30" y="24"/>
                    </a:lnTo>
                    <a:lnTo>
                      <a:pt x="37" y="32"/>
                    </a:lnTo>
                    <a:lnTo>
                      <a:pt x="42" y="38"/>
                    </a:lnTo>
                    <a:lnTo>
                      <a:pt x="45" y="43"/>
                    </a:lnTo>
                    <a:lnTo>
                      <a:pt x="44" y="46"/>
                    </a:lnTo>
                    <a:lnTo>
                      <a:pt x="39" y="46"/>
                    </a:lnTo>
                    <a:lnTo>
                      <a:pt x="33" y="41"/>
                    </a:lnTo>
                    <a:lnTo>
                      <a:pt x="26" y="34"/>
                    </a:lnTo>
                    <a:lnTo>
                      <a:pt x="19" y="26"/>
                    </a:lnTo>
                    <a:lnTo>
                      <a:pt x="14" y="17"/>
                    </a:lnTo>
                    <a:lnTo>
                      <a:pt x="8" y="9"/>
                    </a:lnTo>
                    <a:lnTo>
                      <a:pt x="3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476" name="Freeform 32"/>
              <p:cNvSpPr>
                <a:spLocks/>
              </p:cNvSpPr>
              <p:nvPr/>
            </p:nvSpPr>
            <p:spPr bwMode="auto">
              <a:xfrm>
                <a:off x="509" y="54"/>
                <a:ext cx="25" cy="24"/>
              </a:xfrm>
              <a:custGeom>
                <a:avLst/>
                <a:gdLst>
                  <a:gd name="T0" fmla="*/ 0 w 51"/>
                  <a:gd name="T1" fmla="*/ 0 h 49"/>
                  <a:gd name="T2" fmla="*/ 0 w 51"/>
                  <a:gd name="T3" fmla="*/ 0 h 49"/>
                  <a:gd name="T4" fmla="*/ 0 w 51"/>
                  <a:gd name="T5" fmla="*/ 0 h 49"/>
                  <a:gd name="T6" fmla="*/ 0 w 51"/>
                  <a:gd name="T7" fmla="*/ 0 h 49"/>
                  <a:gd name="T8" fmla="*/ 0 w 51"/>
                  <a:gd name="T9" fmla="*/ 0 h 49"/>
                  <a:gd name="T10" fmla="*/ 0 w 51"/>
                  <a:gd name="T11" fmla="*/ 0 h 49"/>
                  <a:gd name="T12" fmla="*/ 0 w 51"/>
                  <a:gd name="T13" fmla="*/ 0 h 49"/>
                  <a:gd name="T14" fmla="*/ 0 w 51"/>
                  <a:gd name="T15" fmla="*/ 0 h 49"/>
                  <a:gd name="T16" fmla="*/ 0 w 51"/>
                  <a:gd name="T17" fmla="*/ 0 h 49"/>
                  <a:gd name="T18" fmla="*/ 0 w 51"/>
                  <a:gd name="T19" fmla="*/ 0 h 49"/>
                  <a:gd name="T20" fmla="*/ 0 w 51"/>
                  <a:gd name="T21" fmla="*/ 0 h 49"/>
                  <a:gd name="T22" fmla="*/ 0 w 51"/>
                  <a:gd name="T23" fmla="*/ 0 h 49"/>
                  <a:gd name="T24" fmla="*/ 0 w 51"/>
                  <a:gd name="T25" fmla="*/ 0 h 49"/>
                  <a:gd name="T26" fmla="*/ 0 w 51"/>
                  <a:gd name="T27" fmla="*/ 0 h 49"/>
                  <a:gd name="T28" fmla="*/ 0 w 51"/>
                  <a:gd name="T29" fmla="*/ 0 h 49"/>
                  <a:gd name="T30" fmla="*/ 0 w 51"/>
                  <a:gd name="T31" fmla="*/ 0 h 49"/>
                  <a:gd name="T32" fmla="*/ 0 w 51"/>
                  <a:gd name="T33" fmla="*/ 0 h 4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1" h="49">
                    <a:moveTo>
                      <a:pt x="0" y="0"/>
                    </a:moveTo>
                    <a:lnTo>
                      <a:pt x="6" y="4"/>
                    </a:lnTo>
                    <a:lnTo>
                      <a:pt x="14" y="8"/>
                    </a:lnTo>
                    <a:lnTo>
                      <a:pt x="23" y="15"/>
                    </a:lnTo>
                    <a:lnTo>
                      <a:pt x="32" y="23"/>
                    </a:lnTo>
                    <a:lnTo>
                      <a:pt x="42" y="31"/>
                    </a:lnTo>
                    <a:lnTo>
                      <a:pt x="47" y="38"/>
                    </a:lnTo>
                    <a:lnTo>
                      <a:pt x="51" y="44"/>
                    </a:lnTo>
                    <a:lnTo>
                      <a:pt x="50" y="49"/>
                    </a:lnTo>
                    <a:lnTo>
                      <a:pt x="45" y="49"/>
                    </a:lnTo>
                    <a:lnTo>
                      <a:pt x="39" y="45"/>
                    </a:lnTo>
                    <a:lnTo>
                      <a:pt x="32" y="38"/>
                    </a:lnTo>
                    <a:lnTo>
                      <a:pt x="25" y="29"/>
                    </a:lnTo>
                    <a:lnTo>
                      <a:pt x="17" y="20"/>
                    </a:lnTo>
                    <a:lnTo>
                      <a:pt x="10" y="12"/>
                    </a:lnTo>
                    <a:lnTo>
                      <a:pt x="5" y="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477" name="Freeform 33"/>
              <p:cNvSpPr>
                <a:spLocks/>
              </p:cNvSpPr>
              <p:nvPr/>
            </p:nvSpPr>
            <p:spPr bwMode="auto">
              <a:xfrm>
                <a:off x="518" y="48"/>
                <a:ext cx="28" cy="22"/>
              </a:xfrm>
              <a:custGeom>
                <a:avLst/>
                <a:gdLst>
                  <a:gd name="T0" fmla="*/ 0 w 58"/>
                  <a:gd name="T1" fmla="*/ 0 h 44"/>
                  <a:gd name="T2" fmla="*/ 0 w 58"/>
                  <a:gd name="T3" fmla="*/ 1 h 44"/>
                  <a:gd name="T4" fmla="*/ 0 w 58"/>
                  <a:gd name="T5" fmla="*/ 1 h 44"/>
                  <a:gd name="T6" fmla="*/ 0 w 58"/>
                  <a:gd name="T7" fmla="*/ 1 h 44"/>
                  <a:gd name="T8" fmla="*/ 0 w 58"/>
                  <a:gd name="T9" fmla="*/ 1 h 44"/>
                  <a:gd name="T10" fmla="*/ 0 w 58"/>
                  <a:gd name="T11" fmla="*/ 1 h 44"/>
                  <a:gd name="T12" fmla="*/ 0 w 58"/>
                  <a:gd name="T13" fmla="*/ 1 h 44"/>
                  <a:gd name="T14" fmla="*/ 0 w 58"/>
                  <a:gd name="T15" fmla="*/ 1 h 44"/>
                  <a:gd name="T16" fmla="*/ 0 w 58"/>
                  <a:gd name="T17" fmla="*/ 1 h 44"/>
                  <a:gd name="T18" fmla="*/ 0 w 58"/>
                  <a:gd name="T19" fmla="*/ 1 h 44"/>
                  <a:gd name="T20" fmla="*/ 0 w 58"/>
                  <a:gd name="T21" fmla="*/ 1 h 44"/>
                  <a:gd name="T22" fmla="*/ 0 w 58"/>
                  <a:gd name="T23" fmla="*/ 1 h 44"/>
                  <a:gd name="T24" fmla="*/ 0 w 58"/>
                  <a:gd name="T25" fmla="*/ 1 h 44"/>
                  <a:gd name="T26" fmla="*/ 0 w 58"/>
                  <a:gd name="T27" fmla="*/ 1 h 44"/>
                  <a:gd name="T28" fmla="*/ 0 w 58"/>
                  <a:gd name="T29" fmla="*/ 1 h 44"/>
                  <a:gd name="T30" fmla="*/ 0 w 58"/>
                  <a:gd name="T31" fmla="*/ 1 h 44"/>
                  <a:gd name="T32" fmla="*/ 0 w 58"/>
                  <a:gd name="T33" fmla="*/ 0 h 4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8" h="44">
                    <a:moveTo>
                      <a:pt x="0" y="0"/>
                    </a:moveTo>
                    <a:lnTo>
                      <a:pt x="7" y="2"/>
                    </a:lnTo>
                    <a:lnTo>
                      <a:pt x="16" y="5"/>
                    </a:lnTo>
                    <a:lnTo>
                      <a:pt x="26" y="10"/>
                    </a:lnTo>
                    <a:lnTo>
                      <a:pt x="35" y="15"/>
                    </a:lnTo>
                    <a:lnTo>
                      <a:pt x="44" y="22"/>
                    </a:lnTo>
                    <a:lnTo>
                      <a:pt x="51" y="27"/>
                    </a:lnTo>
                    <a:lnTo>
                      <a:pt x="56" y="35"/>
                    </a:lnTo>
                    <a:lnTo>
                      <a:pt x="58" y="42"/>
                    </a:lnTo>
                    <a:lnTo>
                      <a:pt x="56" y="44"/>
                    </a:lnTo>
                    <a:lnTo>
                      <a:pt x="51" y="41"/>
                    </a:lnTo>
                    <a:lnTo>
                      <a:pt x="42" y="35"/>
                    </a:lnTo>
                    <a:lnTo>
                      <a:pt x="33" y="27"/>
                    </a:lnTo>
                    <a:lnTo>
                      <a:pt x="22" y="19"/>
                    </a:lnTo>
                    <a:lnTo>
                      <a:pt x="13" y="11"/>
                    </a:lnTo>
                    <a:lnTo>
                      <a:pt x="5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478" name="Freeform 34"/>
              <p:cNvSpPr>
                <a:spLocks/>
              </p:cNvSpPr>
              <p:nvPr/>
            </p:nvSpPr>
            <p:spPr bwMode="auto">
              <a:xfrm>
                <a:off x="525" y="44"/>
                <a:ext cx="30" cy="10"/>
              </a:xfrm>
              <a:custGeom>
                <a:avLst/>
                <a:gdLst>
                  <a:gd name="T0" fmla="*/ 0 w 61"/>
                  <a:gd name="T1" fmla="*/ 1 h 20"/>
                  <a:gd name="T2" fmla="*/ 0 w 61"/>
                  <a:gd name="T3" fmla="*/ 1 h 20"/>
                  <a:gd name="T4" fmla="*/ 0 w 61"/>
                  <a:gd name="T5" fmla="*/ 1 h 20"/>
                  <a:gd name="T6" fmla="*/ 0 w 61"/>
                  <a:gd name="T7" fmla="*/ 1 h 20"/>
                  <a:gd name="T8" fmla="*/ 0 w 61"/>
                  <a:gd name="T9" fmla="*/ 1 h 20"/>
                  <a:gd name="T10" fmla="*/ 0 w 61"/>
                  <a:gd name="T11" fmla="*/ 1 h 20"/>
                  <a:gd name="T12" fmla="*/ 0 w 61"/>
                  <a:gd name="T13" fmla="*/ 1 h 20"/>
                  <a:gd name="T14" fmla="*/ 0 w 61"/>
                  <a:gd name="T15" fmla="*/ 1 h 20"/>
                  <a:gd name="T16" fmla="*/ 0 w 61"/>
                  <a:gd name="T17" fmla="*/ 1 h 20"/>
                  <a:gd name="T18" fmla="*/ 0 w 61"/>
                  <a:gd name="T19" fmla="*/ 0 h 20"/>
                  <a:gd name="T20" fmla="*/ 0 w 61"/>
                  <a:gd name="T21" fmla="*/ 0 h 20"/>
                  <a:gd name="T22" fmla="*/ 0 w 61"/>
                  <a:gd name="T23" fmla="*/ 1 h 20"/>
                  <a:gd name="T24" fmla="*/ 0 w 61"/>
                  <a:gd name="T25" fmla="*/ 1 h 20"/>
                  <a:gd name="T26" fmla="*/ 0 w 61"/>
                  <a:gd name="T27" fmla="*/ 1 h 20"/>
                  <a:gd name="T28" fmla="*/ 0 w 61"/>
                  <a:gd name="T29" fmla="*/ 1 h 20"/>
                  <a:gd name="T30" fmla="*/ 0 w 61"/>
                  <a:gd name="T31" fmla="*/ 1 h 20"/>
                  <a:gd name="T32" fmla="*/ 0 w 61"/>
                  <a:gd name="T33" fmla="*/ 1 h 2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61" h="20">
                    <a:moveTo>
                      <a:pt x="61" y="19"/>
                    </a:moveTo>
                    <a:lnTo>
                      <a:pt x="59" y="20"/>
                    </a:lnTo>
                    <a:lnTo>
                      <a:pt x="52" y="19"/>
                    </a:lnTo>
                    <a:lnTo>
                      <a:pt x="44" y="17"/>
                    </a:lnTo>
                    <a:lnTo>
                      <a:pt x="35" y="13"/>
                    </a:lnTo>
                    <a:lnTo>
                      <a:pt x="24" y="10"/>
                    </a:lnTo>
                    <a:lnTo>
                      <a:pt x="15" y="7"/>
                    </a:lnTo>
                    <a:lnTo>
                      <a:pt x="6" y="3"/>
                    </a:lnTo>
                    <a:lnTo>
                      <a:pt x="0" y="2"/>
                    </a:lnTo>
                    <a:lnTo>
                      <a:pt x="8" y="0"/>
                    </a:lnTo>
                    <a:lnTo>
                      <a:pt x="17" y="0"/>
                    </a:lnTo>
                    <a:lnTo>
                      <a:pt x="29" y="1"/>
                    </a:lnTo>
                    <a:lnTo>
                      <a:pt x="39" y="3"/>
                    </a:lnTo>
                    <a:lnTo>
                      <a:pt x="50" y="5"/>
                    </a:lnTo>
                    <a:lnTo>
                      <a:pt x="57" y="10"/>
                    </a:lnTo>
                    <a:lnTo>
                      <a:pt x="61" y="15"/>
                    </a:lnTo>
                    <a:lnTo>
                      <a:pt x="61" y="19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479" name="Freeform 35"/>
              <p:cNvSpPr>
                <a:spLocks/>
              </p:cNvSpPr>
              <p:nvPr/>
            </p:nvSpPr>
            <p:spPr bwMode="auto">
              <a:xfrm>
                <a:off x="534" y="35"/>
                <a:ext cx="30" cy="9"/>
              </a:xfrm>
              <a:custGeom>
                <a:avLst/>
                <a:gdLst>
                  <a:gd name="T0" fmla="*/ 0 w 61"/>
                  <a:gd name="T1" fmla="*/ 0 h 20"/>
                  <a:gd name="T2" fmla="*/ 0 w 61"/>
                  <a:gd name="T3" fmla="*/ 0 h 20"/>
                  <a:gd name="T4" fmla="*/ 0 w 61"/>
                  <a:gd name="T5" fmla="*/ 0 h 20"/>
                  <a:gd name="T6" fmla="*/ 0 w 61"/>
                  <a:gd name="T7" fmla="*/ 0 h 20"/>
                  <a:gd name="T8" fmla="*/ 0 w 61"/>
                  <a:gd name="T9" fmla="*/ 0 h 20"/>
                  <a:gd name="T10" fmla="*/ 0 w 61"/>
                  <a:gd name="T11" fmla="*/ 0 h 20"/>
                  <a:gd name="T12" fmla="*/ 0 w 61"/>
                  <a:gd name="T13" fmla="*/ 0 h 20"/>
                  <a:gd name="T14" fmla="*/ 0 w 61"/>
                  <a:gd name="T15" fmla="*/ 0 h 20"/>
                  <a:gd name="T16" fmla="*/ 0 w 61"/>
                  <a:gd name="T17" fmla="*/ 0 h 20"/>
                  <a:gd name="T18" fmla="*/ 0 w 61"/>
                  <a:gd name="T19" fmla="*/ 0 h 20"/>
                  <a:gd name="T20" fmla="*/ 0 w 61"/>
                  <a:gd name="T21" fmla="*/ 0 h 20"/>
                  <a:gd name="T22" fmla="*/ 0 w 61"/>
                  <a:gd name="T23" fmla="*/ 0 h 20"/>
                  <a:gd name="T24" fmla="*/ 0 w 61"/>
                  <a:gd name="T25" fmla="*/ 0 h 20"/>
                  <a:gd name="T26" fmla="*/ 0 w 61"/>
                  <a:gd name="T27" fmla="*/ 0 h 20"/>
                  <a:gd name="T28" fmla="*/ 0 w 61"/>
                  <a:gd name="T29" fmla="*/ 0 h 20"/>
                  <a:gd name="T30" fmla="*/ 0 w 61"/>
                  <a:gd name="T31" fmla="*/ 0 h 20"/>
                  <a:gd name="T32" fmla="*/ 0 w 61"/>
                  <a:gd name="T33" fmla="*/ 0 h 2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61" h="20">
                    <a:moveTo>
                      <a:pt x="61" y="20"/>
                    </a:moveTo>
                    <a:lnTo>
                      <a:pt x="57" y="20"/>
                    </a:lnTo>
                    <a:lnTo>
                      <a:pt x="51" y="19"/>
                    </a:lnTo>
                    <a:lnTo>
                      <a:pt x="42" y="16"/>
                    </a:lnTo>
                    <a:lnTo>
                      <a:pt x="33" y="14"/>
                    </a:lnTo>
                    <a:lnTo>
                      <a:pt x="23" y="11"/>
                    </a:lnTo>
                    <a:lnTo>
                      <a:pt x="13" y="7"/>
                    </a:lnTo>
                    <a:lnTo>
                      <a:pt x="5" y="5"/>
                    </a:lnTo>
                    <a:lnTo>
                      <a:pt x="0" y="2"/>
                    </a:lnTo>
                    <a:lnTo>
                      <a:pt x="8" y="0"/>
                    </a:lnTo>
                    <a:lnTo>
                      <a:pt x="18" y="0"/>
                    </a:lnTo>
                    <a:lnTo>
                      <a:pt x="28" y="1"/>
                    </a:lnTo>
                    <a:lnTo>
                      <a:pt x="39" y="4"/>
                    </a:lnTo>
                    <a:lnTo>
                      <a:pt x="49" y="6"/>
                    </a:lnTo>
                    <a:lnTo>
                      <a:pt x="56" y="11"/>
                    </a:lnTo>
                    <a:lnTo>
                      <a:pt x="61" y="15"/>
                    </a:lnTo>
                    <a:lnTo>
                      <a:pt x="61" y="2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480" name="Freeform 36"/>
              <p:cNvSpPr>
                <a:spLocks/>
              </p:cNvSpPr>
              <p:nvPr/>
            </p:nvSpPr>
            <p:spPr bwMode="auto">
              <a:xfrm>
                <a:off x="508" y="54"/>
                <a:ext cx="147" cy="40"/>
              </a:xfrm>
              <a:custGeom>
                <a:avLst/>
                <a:gdLst>
                  <a:gd name="T0" fmla="*/ 1 w 293"/>
                  <a:gd name="T1" fmla="*/ 0 h 81"/>
                  <a:gd name="T2" fmla="*/ 1 w 293"/>
                  <a:gd name="T3" fmla="*/ 0 h 81"/>
                  <a:gd name="T4" fmla="*/ 1 w 293"/>
                  <a:gd name="T5" fmla="*/ 0 h 81"/>
                  <a:gd name="T6" fmla="*/ 1 w 293"/>
                  <a:gd name="T7" fmla="*/ 0 h 81"/>
                  <a:gd name="T8" fmla="*/ 0 w 293"/>
                  <a:gd name="T9" fmla="*/ 0 h 81"/>
                  <a:gd name="T10" fmla="*/ 1 w 293"/>
                  <a:gd name="T11" fmla="*/ 0 h 81"/>
                  <a:gd name="T12" fmla="*/ 1 w 293"/>
                  <a:gd name="T13" fmla="*/ 0 h 81"/>
                  <a:gd name="T14" fmla="*/ 1 w 293"/>
                  <a:gd name="T15" fmla="*/ 0 h 81"/>
                  <a:gd name="T16" fmla="*/ 1 w 293"/>
                  <a:gd name="T17" fmla="*/ 0 h 81"/>
                  <a:gd name="T18" fmla="*/ 1 w 293"/>
                  <a:gd name="T19" fmla="*/ 0 h 81"/>
                  <a:gd name="T20" fmla="*/ 1 w 293"/>
                  <a:gd name="T21" fmla="*/ 0 h 81"/>
                  <a:gd name="T22" fmla="*/ 2 w 293"/>
                  <a:gd name="T23" fmla="*/ 0 h 81"/>
                  <a:gd name="T24" fmla="*/ 2 w 293"/>
                  <a:gd name="T25" fmla="*/ 0 h 81"/>
                  <a:gd name="T26" fmla="*/ 2 w 293"/>
                  <a:gd name="T27" fmla="*/ 0 h 81"/>
                  <a:gd name="T28" fmla="*/ 2 w 293"/>
                  <a:gd name="T29" fmla="*/ 0 h 81"/>
                  <a:gd name="T30" fmla="*/ 2 w 293"/>
                  <a:gd name="T31" fmla="*/ 0 h 81"/>
                  <a:gd name="T32" fmla="*/ 2 w 293"/>
                  <a:gd name="T33" fmla="*/ 0 h 81"/>
                  <a:gd name="T34" fmla="*/ 2 w 293"/>
                  <a:gd name="T35" fmla="*/ 0 h 81"/>
                  <a:gd name="T36" fmla="*/ 3 w 293"/>
                  <a:gd name="T37" fmla="*/ 0 h 81"/>
                  <a:gd name="T38" fmla="*/ 3 w 293"/>
                  <a:gd name="T39" fmla="*/ 0 h 81"/>
                  <a:gd name="T40" fmla="*/ 3 w 293"/>
                  <a:gd name="T41" fmla="*/ 0 h 81"/>
                  <a:gd name="T42" fmla="*/ 3 w 293"/>
                  <a:gd name="T43" fmla="*/ 0 h 81"/>
                  <a:gd name="T44" fmla="*/ 3 w 293"/>
                  <a:gd name="T45" fmla="*/ 0 h 81"/>
                  <a:gd name="T46" fmla="*/ 3 w 293"/>
                  <a:gd name="T47" fmla="*/ 0 h 81"/>
                  <a:gd name="T48" fmla="*/ 2 w 293"/>
                  <a:gd name="T49" fmla="*/ 0 h 81"/>
                  <a:gd name="T50" fmla="*/ 2 w 293"/>
                  <a:gd name="T51" fmla="*/ 0 h 81"/>
                  <a:gd name="T52" fmla="*/ 2 w 293"/>
                  <a:gd name="T53" fmla="*/ 0 h 81"/>
                  <a:gd name="T54" fmla="*/ 2 w 293"/>
                  <a:gd name="T55" fmla="*/ 0 h 81"/>
                  <a:gd name="T56" fmla="*/ 2 w 293"/>
                  <a:gd name="T57" fmla="*/ 0 h 81"/>
                  <a:gd name="T58" fmla="*/ 2 w 293"/>
                  <a:gd name="T59" fmla="*/ 0 h 81"/>
                  <a:gd name="T60" fmla="*/ 1 w 293"/>
                  <a:gd name="T61" fmla="*/ 0 h 81"/>
                  <a:gd name="T62" fmla="*/ 1 w 293"/>
                  <a:gd name="T63" fmla="*/ 0 h 81"/>
                  <a:gd name="T64" fmla="*/ 1 w 293"/>
                  <a:gd name="T65" fmla="*/ 0 h 81"/>
                  <a:gd name="T66" fmla="*/ 1 w 293"/>
                  <a:gd name="T67" fmla="*/ 0 h 81"/>
                  <a:gd name="T68" fmla="*/ 1 w 293"/>
                  <a:gd name="T69" fmla="*/ 0 h 81"/>
                  <a:gd name="T70" fmla="*/ 1 w 293"/>
                  <a:gd name="T71" fmla="*/ 0 h 81"/>
                  <a:gd name="T72" fmla="*/ 1 w 293"/>
                  <a:gd name="T73" fmla="*/ 0 h 81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0" t="0" r="r" b="b"/>
                <a:pathLst>
                  <a:path w="293" h="81">
                    <a:moveTo>
                      <a:pt x="3" y="71"/>
                    </a:moveTo>
                    <a:lnTo>
                      <a:pt x="2" y="73"/>
                    </a:lnTo>
                    <a:lnTo>
                      <a:pt x="1" y="75"/>
                    </a:lnTo>
                    <a:lnTo>
                      <a:pt x="1" y="79"/>
                    </a:lnTo>
                    <a:lnTo>
                      <a:pt x="0" y="81"/>
                    </a:lnTo>
                    <a:lnTo>
                      <a:pt x="20" y="67"/>
                    </a:lnTo>
                    <a:lnTo>
                      <a:pt x="42" y="56"/>
                    </a:lnTo>
                    <a:lnTo>
                      <a:pt x="63" y="46"/>
                    </a:lnTo>
                    <a:lnTo>
                      <a:pt x="84" y="37"/>
                    </a:lnTo>
                    <a:lnTo>
                      <a:pt x="105" y="30"/>
                    </a:lnTo>
                    <a:lnTo>
                      <a:pt x="124" y="24"/>
                    </a:lnTo>
                    <a:lnTo>
                      <a:pt x="144" y="20"/>
                    </a:lnTo>
                    <a:lnTo>
                      <a:pt x="162" y="15"/>
                    </a:lnTo>
                    <a:lnTo>
                      <a:pt x="182" y="13"/>
                    </a:lnTo>
                    <a:lnTo>
                      <a:pt x="199" y="11"/>
                    </a:lnTo>
                    <a:lnTo>
                      <a:pt x="216" y="8"/>
                    </a:lnTo>
                    <a:lnTo>
                      <a:pt x="234" y="7"/>
                    </a:lnTo>
                    <a:lnTo>
                      <a:pt x="250" y="7"/>
                    </a:lnTo>
                    <a:lnTo>
                      <a:pt x="265" y="6"/>
                    </a:lnTo>
                    <a:lnTo>
                      <a:pt x="280" y="6"/>
                    </a:lnTo>
                    <a:lnTo>
                      <a:pt x="293" y="5"/>
                    </a:lnTo>
                    <a:lnTo>
                      <a:pt x="284" y="3"/>
                    </a:lnTo>
                    <a:lnTo>
                      <a:pt x="272" y="1"/>
                    </a:lnTo>
                    <a:lnTo>
                      <a:pt x="258" y="0"/>
                    </a:lnTo>
                    <a:lnTo>
                      <a:pt x="240" y="0"/>
                    </a:lnTo>
                    <a:lnTo>
                      <a:pt x="221" y="0"/>
                    </a:lnTo>
                    <a:lnTo>
                      <a:pt x="201" y="3"/>
                    </a:lnTo>
                    <a:lnTo>
                      <a:pt x="179" y="5"/>
                    </a:lnTo>
                    <a:lnTo>
                      <a:pt x="158" y="8"/>
                    </a:lnTo>
                    <a:lnTo>
                      <a:pt x="134" y="12"/>
                    </a:lnTo>
                    <a:lnTo>
                      <a:pt x="113" y="18"/>
                    </a:lnTo>
                    <a:lnTo>
                      <a:pt x="91" y="23"/>
                    </a:lnTo>
                    <a:lnTo>
                      <a:pt x="70" y="30"/>
                    </a:lnTo>
                    <a:lnTo>
                      <a:pt x="50" y="39"/>
                    </a:lnTo>
                    <a:lnTo>
                      <a:pt x="32" y="49"/>
                    </a:lnTo>
                    <a:lnTo>
                      <a:pt x="17" y="59"/>
                    </a:lnTo>
                    <a:lnTo>
                      <a:pt x="3" y="7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481" name="Freeform 37"/>
              <p:cNvSpPr>
                <a:spLocks/>
              </p:cNvSpPr>
              <p:nvPr/>
            </p:nvSpPr>
            <p:spPr bwMode="auto">
              <a:xfrm>
                <a:off x="624" y="56"/>
                <a:ext cx="23" cy="21"/>
              </a:xfrm>
              <a:custGeom>
                <a:avLst/>
                <a:gdLst>
                  <a:gd name="T0" fmla="*/ 1 w 45"/>
                  <a:gd name="T1" fmla="*/ 1 h 41"/>
                  <a:gd name="T2" fmla="*/ 1 w 45"/>
                  <a:gd name="T3" fmla="*/ 1 h 41"/>
                  <a:gd name="T4" fmla="*/ 1 w 45"/>
                  <a:gd name="T5" fmla="*/ 1 h 41"/>
                  <a:gd name="T6" fmla="*/ 1 w 45"/>
                  <a:gd name="T7" fmla="*/ 1 h 41"/>
                  <a:gd name="T8" fmla="*/ 1 w 45"/>
                  <a:gd name="T9" fmla="*/ 1 h 41"/>
                  <a:gd name="T10" fmla="*/ 1 w 45"/>
                  <a:gd name="T11" fmla="*/ 1 h 41"/>
                  <a:gd name="T12" fmla="*/ 1 w 45"/>
                  <a:gd name="T13" fmla="*/ 1 h 41"/>
                  <a:gd name="T14" fmla="*/ 1 w 45"/>
                  <a:gd name="T15" fmla="*/ 1 h 41"/>
                  <a:gd name="T16" fmla="*/ 0 w 45"/>
                  <a:gd name="T17" fmla="*/ 0 h 41"/>
                  <a:gd name="T18" fmla="*/ 1 w 45"/>
                  <a:gd name="T19" fmla="*/ 1 h 41"/>
                  <a:gd name="T20" fmla="*/ 1 w 45"/>
                  <a:gd name="T21" fmla="*/ 1 h 41"/>
                  <a:gd name="T22" fmla="*/ 1 w 45"/>
                  <a:gd name="T23" fmla="*/ 1 h 41"/>
                  <a:gd name="T24" fmla="*/ 1 w 45"/>
                  <a:gd name="T25" fmla="*/ 1 h 41"/>
                  <a:gd name="T26" fmla="*/ 1 w 45"/>
                  <a:gd name="T27" fmla="*/ 1 h 41"/>
                  <a:gd name="T28" fmla="*/ 1 w 45"/>
                  <a:gd name="T29" fmla="*/ 1 h 41"/>
                  <a:gd name="T30" fmla="*/ 1 w 45"/>
                  <a:gd name="T31" fmla="*/ 1 h 41"/>
                  <a:gd name="T32" fmla="*/ 1 w 45"/>
                  <a:gd name="T33" fmla="*/ 1 h 4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5" h="41">
                    <a:moveTo>
                      <a:pt x="44" y="41"/>
                    </a:moveTo>
                    <a:lnTo>
                      <a:pt x="45" y="39"/>
                    </a:lnTo>
                    <a:lnTo>
                      <a:pt x="44" y="34"/>
                    </a:lnTo>
                    <a:lnTo>
                      <a:pt x="41" y="28"/>
                    </a:lnTo>
                    <a:lnTo>
                      <a:pt x="35" y="21"/>
                    </a:lnTo>
                    <a:lnTo>
                      <a:pt x="28" y="14"/>
                    </a:lnTo>
                    <a:lnTo>
                      <a:pt x="20" y="7"/>
                    </a:lnTo>
                    <a:lnTo>
                      <a:pt x="11" y="2"/>
                    </a:lnTo>
                    <a:lnTo>
                      <a:pt x="0" y="0"/>
                    </a:lnTo>
                    <a:lnTo>
                      <a:pt x="6" y="4"/>
                    </a:lnTo>
                    <a:lnTo>
                      <a:pt x="12" y="10"/>
                    </a:lnTo>
                    <a:lnTo>
                      <a:pt x="19" y="17"/>
                    </a:lnTo>
                    <a:lnTo>
                      <a:pt x="25" y="25"/>
                    </a:lnTo>
                    <a:lnTo>
                      <a:pt x="31" y="32"/>
                    </a:lnTo>
                    <a:lnTo>
                      <a:pt x="37" y="38"/>
                    </a:lnTo>
                    <a:lnTo>
                      <a:pt x="41" y="41"/>
                    </a:lnTo>
                    <a:lnTo>
                      <a:pt x="44" y="4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482" name="Freeform 38"/>
              <p:cNvSpPr>
                <a:spLocks/>
              </p:cNvSpPr>
              <p:nvPr/>
            </p:nvSpPr>
            <p:spPr bwMode="auto">
              <a:xfrm>
                <a:off x="597" y="56"/>
                <a:ext cx="29" cy="24"/>
              </a:xfrm>
              <a:custGeom>
                <a:avLst/>
                <a:gdLst>
                  <a:gd name="T0" fmla="*/ 0 w 59"/>
                  <a:gd name="T1" fmla="*/ 1 h 47"/>
                  <a:gd name="T2" fmla="*/ 0 w 59"/>
                  <a:gd name="T3" fmla="*/ 1 h 47"/>
                  <a:gd name="T4" fmla="*/ 0 w 59"/>
                  <a:gd name="T5" fmla="*/ 1 h 47"/>
                  <a:gd name="T6" fmla="*/ 0 w 59"/>
                  <a:gd name="T7" fmla="*/ 1 h 47"/>
                  <a:gd name="T8" fmla="*/ 0 w 59"/>
                  <a:gd name="T9" fmla="*/ 1 h 47"/>
                  <a:gd name="T10" fmla="*/ 0 w 59"/>
                  <a:gd name="T11" fmla="*/ 1 h 47"/>
                  <a:gd name="T12" fmla="*/ 0 w 59"/>
                  <a:gd name="T13" fmla="*/ 1 h 47"/>
                  <a:gd name="T14" fmla="*/ 0 w 59"/>
                  <a:gd name="T15" fmla="*/ 1 h 47"/>
                  <a:gd name="T16" fmla="*/ 0 w 59"/>
                  <a:gd name="T17" fmla="*/ 0 h 47"/>
                  <a:gd name="T18" fmla="*/ 0 w 59"/>
                  <a:gd name="T19" fmla="*/ 1 h 47"/>
                  <a:gd name="T20" fmla="*/ 0 w 59"/>
                  <a:gd name="T21" fmla="*/ 1 h 47"/>
                  <a:gd name="T22" fmla="*/ 0 w 59"/>
                  <a:gd name="T23" fmla="*/ 1 h 47"/>
                  <a:gd name="T24" fmla="*/ 0 w 59"/>
                  <a:gd name="T25" fmla="*/ 1 h 47"/>
                  <a:gd name="T26" fmla="*/ 0 w 59"/>
                  <a:gd name="T27" fmla="*/ 1 h 47"/>
                  <a:gd name="T28" fmla="*/ 0 w 59"/>
                  <a:gd name="T29" fmla="*/ 1 h 47"/>
                  <a:gd name="T30" fmla="*/ 0 w 59"/>
                  <a:gd name="T31" fmla="*/ 1 h 47"/>
                  <a:gd name="T32" fmla="*/ 0 w 59"/>
                  <a:gd name="T33" fmla="*/ 1 h 4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9" h="47">
                    <a:moveTo>
                      <a:pt x="58" y="47"/>
                    </a:moveTo>
                    <a:lnTo>
                      <a:pt x="59" y="44"/>
                    </a:lnTo>
                    <a:lnTo>
                      <a:pt x="57" y="39"/>
                    </a:lnTo>
                    <a:lnTo>
                      <a:pt x="51" y="31"/>
                    </a:lnTo>
                    <a:lnTo>
                      <a:pt x="43" y="23"/>
                    </a:lnTo>
                    <a:lnTo>
                      <a:pt x="34" y="15"/>
                    </a:lnTo>
                    <a:lnTo>
                      <a:pt x="22" y="8"/>
                    </a:lnTo>
                    <a:lnTo>
                      <a:pt x="12" y="2"/>
                    </a:lnTo>
                    <a:lnTo>
                      <a:pt x="0" y="0"/>
                    </a:lnTo>
                    <a:lnTo>
                      <a:pt x="5" y="3"/>
                    </a:lnTo>
                    <a:lnTo>
                      <a:pt x="12" y="10"/>
                    </a:lnTo>
                    <a:lnTo>
                      <a:pt x="20" y="18"/>
                    </a:lnTo>
                    <a:lnTo>
                      <a:pt x="29" y="27"/>
                    </a:lnTo>
                    <a:lnTo>
                      <a:pt x="37" y="36"/>
                    </a:lnTo>
                    <a:lnTo>
                      <a:pt x="46" y="43"/>
                    </a:lnTo>
                    <a:lnTo>
                      <a:pt x="53" y="47"/>
                    </a:lnTo>
                    <a:lnTo>
                      <a:pt x="58" y="47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483" name="Freeform 39"/>
              <p:cNvSpPr>
                <a:spLocks/>
              </p:cNvSpPr>
              <p:nvPr/>
            </p:nvSpPr>
            <p:spPr bwMode="auto">
              <a:xfrm>
                <a:off x="584" y="59"/>
                <a:ext cx="26" cy="27"/>
              </a:xfrm>
              <a:custGeom>
                <a:avLst/>
                <a:gdLst>
                  <a:gd name="T0" fmla="*/ 1 w 52"/>
                  <a:gd name="T1" fmla="*/ 1 h 54"/>
                  <a:gd name="T2" fmla="*/ 1 w 52"/>
                  <a:gd name="T3" fmla="*/ 1 h 54"/>
                  <a:gd name="T4" fmla="*/ 1 w 52"/>
                  <a:gd name="T5" fmla="*/ 1 h 54"/>
                  <a:gd name="T6" fmla="*/ 1 w 52"/>
                  <a:gd name="T7" fmla="*/ 1 h 54"/>
                  <a:gd name="T8" fmla="*/ 1 w 52"/>
                  <a:gd name="T9" fmla="*/ 1 h 54"/>
                  <a:gd name="T10" fmla="*/ 1 w 52"/>
                  <a:gd name="T11" fmla="*/ 1 h 54"/>
                  <a:gd name="T12" fmla="*/ 1 w 52"/>
                  <a:gd name="T13" fmla="*/ 1 h 54"/>
                  <a:gd name="T14" fmla="*/ 1 w 52"/>
                  <a:gd name="T15" fmla="*/ 1 h 54"/>
                  <a:gd name="T16" fmla="*/ 0 w 52"/>
                  <a:gd name="T17" fmla="*/ 0 h 54"/>
                  <a:gd name="T18" fmla="*/ 1 w 52"/>
                  <a:gd name="T19" fmla="*/ 1 h 54"/>
                  <a:gd name="T20" fmla="*/ 1 w 52"/>
                  <a:gd name="T21" fmla="*/ 1 h 54"/>
                  <a:gd name="T22" fmla="*/ 1 w 52"/>
                  <a:gd name="T23" fmla="*/ 1 h 54"/>
                  <a:gd name="T24" fmla="*/ 1 w 52"/>
                  <a:gd name="T25" fmla="*/ 1 h 54"/>
                  <a:gd name="T26" fmla="*/ 1 w 52"/>
                  <a:gd name="T27" fmla="*/ 1 h 54"/>
                  <a:gd name="T28" fmla="*/ 1 w 52"/>
                  <a:gd name="T29" fmla="*/ 1 h 54"/>
                  <a:gd name="T30" fmla="*/ 1 w 52"/>
                  <a:gd name="T31" fmla="*/ 1 h 54"/>
                  <a:gd name="T32" fmla="*/ 1 w 52"/>
                  <a:gd name="T33" fmla="*/ 1 h 5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2" h="54">
                    <a:moveTo>
                      <a:pt x="50" y="54"/>
                    </a:moveTo>
                    <a:lnTo>
                      <a:pt x="52" y="50"/>
                    </a:lnTo>
                    <a:lnTo>
                      <a:pt x="50" y="44"/>
                    </a:lnTo>
                    <a:lnTo>
                      <a:pt x="45" y="34"/>
                    </a:lnTo>
                    <a:lnTo>
                      <a:pt x="38" y="25"/>
                    </a:lnTo>
                    <a:lnTo>
                      <a:pt x="30" y="16"/>
                    </a:lnTo>
                    <a:lnTo>
                      <a:pt x="19" y="8"/>
                    </a:lnTo>
                    <a:lnTo>
                      <a:pt x="10" y="2"/>
                    </a:lnTo>
                    <a:lnTo>
                      <a:pt x="0" y="0"/>
                    </a:lnTo>
                    <a:lnTo>
                      <a:pt x="3" y="4"/>
                    </a:lnTo>
                    <a:lnTo>
                      <a:pt x="9" y="11"/>
                    </a:lnTo>
                    <a:lnTo>
                      <a:pt x="16" y="21"/>
                    </a:lnTo>
                    <a:lnTo>
                      <a:pt x="24" y="30"/>
                    </a:lnTo>
                    <a:lnTo>
                      <a:pt x="32" y="40"/>
                    </a:lnTo>
                    <a:lnTo>
                      <a:pt x="40" y="48"/>
                    </a:lnTo>
                    <a:lnTo>
                      <a:pt x="47" y="53"/>
                    </a:lnTo>
                    <a:lnTo>
                      <a:pt x="50" y="5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484" name="Freeform 40"/>
              <p:cNvSpPr>
                <a:spLocks/>
              </p:cNvSpPr>
              <p:nvPr/>
            </p:nvSpPr>
            <p:spPr bwMode="auto">
              <a:xfrm>
                <a:off x="559" y="64"/>
                <a:ext cx="23" cy="25"/>
              </a:xfrm>
              <a:custGeom>
                <a:avLst/>
                <a:gdLst>
                  <a:gd name="T0" fmla="*/ 1 w 45"/>
                  <a:gd name="T1" fmla="*/ 0 h 51"/>
                  <a:gd name="T2" fmla="*/ 1 w 45"/>
                  <a:gd name="T3" fmla="*/ 0 h 51"/>
                  <a:gd name="T4" fmla="*/ 1 w 45"/>
                  <a:gd name="T5" fmla="*/ 0 h 51"/>
                  <a:gd name="T6" fmla="*/ 1 w 45"/>
                  <a:gd name="T7" fmla="*/ 0 h 51"/>
                  <a:gd name="T8" fmla="*/ 1 w 45"/>
                  <a:gd name="T9" fmla="*/ 0 h 51"/>
                  <a:gd name="T10" fmla="*/ 1 w 45"/>
                  <a:gd name="T11" fmla="*/ 0 h 51"/>
                  <a:gd name="T12" fmla="*/ 1 w 45"/>
                  <a:gd name="T13" fmla="*/ 0 h 51"/>
                  <a:gd name="T14" fmla="*/ 1 w 45"/>
                  <a:gd name="T15" fmla="*/ 0 h 51"/>
                  <a:gd name="T16" fmla="*/ 0 w 45"/>
                  <a:gd name="T17" fmla="*/ 0 h 51"/>
                  <a:gd name="T18" fmla="*/ 1 w 45"/>
                  <a:gd name="T19" fmla="*/ 0 h 51"/>
                  <a:gd name="T20" fmla="*/ 1 w 45"/>
                  <a:gd name="T21" fmla="*/ 0 h 51"/>
                  <a:gd name="T22" fmla="*/ 1 w 45"/>
                  <a:gd name="T23" fmla="*/ 0 h 51"/>
                  <a:gd name="T24" fmla="*/ 1 w 45"/>
                  <a:gd name="T25" fmla="*/ 0 h 51"/>
                  <a:gd name="T26" fmla="*/ 1 w 45"/>
                  <a:gd name="T27" fmla="*/ 0 h 51"/>
                  <a:gd name="T28" fmla="*/ 1 w 45"/>
                  <a:gd name="T29" fmla="*/ 0 h 51"/>
                  <a:gd name="T30" fmla="*/ 1 w 45"/>
                  <a:gd name="T31" fmla="*/ 0 h 51"/>
                  <a:gd name="T32" fmla="*/ 1 w 45"/>
                  <a:gd name="T33" fmla="*/ 0 h 5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5" h="51">
                    <a:moveTo>
                      <a:pt x="44" y="51"/>
                    </a:moveTo>
                    <a:lnTo>
                      <a:pt x="45" y="47"/>
                    </a:lnTo>
                    <a:lnTo>
                      <a:pt x="43" y="41"/>
                    </a:lnTo>
                    <a:lnTo>
                      <a:pt x="38" y="33"/>
                    </a:lnTo>
                    <a:lnTo>
                      <a:pt x="31" y="24"/>
                    </a:lnTo>
                    <a:lnTo>
                      <a:pt x="24" y="15"/>
                    </a:lnTo>
                    <a:lnTo>
                      <a:pt x="16" y="7"/>
                    </a:lnTo>
                    <a:lnTo>
                      <a:pt x="7" y="2"/>
                    </a:lnTo>
                    <a:lnTo>
                      <a:pt x="0" y="0"/>
                    </a:lnTo>
                    <a:lnTo>
                      <a:pt x="4" y="5"/>
                    </a:lnTo>
                    <a:lnTo>
                      <a:pt x="8" y="12"/>
                    </a:lnTo>
                    <a:lnTo>
                      <a:pt x="14" y="21"/>
                    </a:lnTo>
                    <a:lnTo>
                      <a:pt x="21" y="30"/>
                    </a:lnTo>
                    <a:lnTo>
                      <a:pt x="27" y="39"/>
                    </a:lnTo>
                    <a:lnTo>
                      <a:pt x="34" y="46"/>
                    </a:lnTo>
                    <a:lnTo>
                      <a:pt x="39" y="51"/>
                    </a:lnTo>
                    <a:lnTo>
                      <a:pt x="44" y="5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485" name="Freeform 41"/>
              <p:cNvSpPr>
                <a:spLocks/>
              </p:cNvSpPr>
              <p:nvPr/>
            </p:nvSpPr>
            <p:spPr bwMode="auto">
              <a:xfrm>
                <a:off x="549" y="68"/>
                <a:ext cx="16" cy="23"/>
              </a:xfrm>
              <a:custGeom>
                <a:avLst/>
                <a:gdLst>
                  <a:gd name="T0" fmla="*/ 1 w 32"/>
                  <a:gd name="T1" fmla="*/ 1 h 46"/>
                  <a:gd name="T2" fmla="*/ 1 w 32"/>
                  <a:gd name="T3" fmla="*/ 1 h 46"/>
                  <a:gd name="T4" fmla="*/ 1 w 32"/>
                  <a:gd name="T5" fmla="*/ 1 h 46"/>
                  <a:gd name="T6" fmla="*/ 1 w 32"/>
                  <a:gd name="T7" fmla="*/ 1 h 46"/>
                  <a:gd name="T8" fmla="*/ 1 w 32"/>
                  <a:gd name="T9" fmla="*/ 1 h 46"/>
                  <a:gd name="T10" fmla="*/ 1 w 32"/>
                  <a:gd name="T11" fmla="*/ 1 h 46"/>
                  <a:gd name="T12" fmla="*/ 1 w 32"/>
                  <a:gd name="T13" fmla="*/ 1 h 46"/>
                  <a:gd name="T14" fmla="*/ 1 w 32"/>
                  <a:gd name="T15" fmla="*/ 1 h 46"/>
                  <a:gd name="T16" fmla="*/ 0 w 32"/>
                  <a:gd name="T17" fmla="*/ 0 h 46"/>
                  <a:gd name="T18" fmla="*/ 1 w 32"/>
                  <a:gd name="T19" fmla="*/ 1 h 46"/>
                  <a:gd name="T20" fmla="*/ 1 w 32"/>
                  <a:gd name="T21" fmla="*/ 1 h 46"/>
                  <a:gd name="T22" fmla="*/ 1 w 32"/>
                  <a:gd name="T23" fmla="*/ 1 h 46"/>
                  <a:gd name="T24" fmla="*/ 1 w 32"/>
                  <a:gd name="T25" fmla="*/ 1 h 4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32" h="46">
                    <a:moveTo>
                      <a:pt x="29" y="46"/>
                    </a:moveTo>
                    <a:lnTo>
                      <a:pt x="32" y="44"/>
                    </a:lnTo>
                    <a:lnTo>
                      <a:pt x="32" y="38"/>
                    </a:lnTo>
                    <a:lnTo>
                      <a:pt x="31" y="31"/>
                    </a:lnTo>
                    <a:lnTo>
                      <a:pt x="27" y="23"/>
                    </a:lnTo>
                    <a:lnTo>
                      <a:pt x="23" y="16"/>
                    </a:lnTo>
                    <a:lnTo>
                      <a:pt x="17" y="9"/>
                    </a:lnTo>
                    <a:lnTo>
                      <a:pt x="9" y="4"/>
                    </a:lnTo>
                    <a:lnTo>
                      <a:pt x="0" y="0"/>
                    </a:lnTo>
                    <a:lnTo>
                      <a:pt x="6" y="12"/>
                    </a:lnTo>
                    <a:lnTo>
                      <a:pt x="14" y="28"/>
                    </a:lnTo>
                    <a:lnTo>
                      <a:pt x="23" y="42"/>
                    </a:lnTo>
                    <a:lnTo>
                      <a:pt x="29" y="46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486" name="Freeform 42"/>
              <p:cNvSpPr>
                <a:spLocks/>
              </p:cNvSpPr>
              <p:nvPr/>
            </p:nvSpPr>
            <p:spPr bwMode="auto">
              <a:xfrm>
                <a:off x="526" y="79"/>
                <a:ext cx="13" cy="17"/>
              </a:xfrm>
              <a:custGeom>
                <a:avLst/>
                <a:gdLst>
                  <a:gd name="T0" fmla="*/ 1 w 25"/>
                  <a:gd name="T1" fmla="*/ 0 h 35"/>
                  <a:gd name="T2" fmla="*/ 1 w 25"/>
                  <a:gd name="T3" fmla="*/ 0 h 35"/>
                  <a:gd name="T4" fmla="*/ 1 w 25"/>
                  <a:gd name="T5" fmla="*/ 0 h 35"/>
                  <a:gd name="T6" fmla="*/ 1 w 25"/>
                  <a:gd name="T7" fmla="*/ 0 h 35"/>
                  <a:gd name="T8" fmla="*/ 0 w 25"/>
                  <a:gd name="T9" fmla="*/ 0 h 35"/>
                  <a:gd name="T10" fmla="*/ 1 w 25"/>
                  <a:gd name="T11" fmla="*/ 0 h 35"/>
                  <a:gd name="T12" fmla="*/ 1 w 25"/>
                  <a:gd name="T13" fmla="*/ 0 h 35"/>
                  <a:gd name="T14" fmla="*/ 1 w 25"/>
                  <a:gd name="T15" fmla="*/ 0 h 35"/>
                  <a:gd name="T16" fmla="*/ 1 w 25"/>
                  <a:gd name="T17" fmla="*/ 0 h 3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5" h="35">
                    <a:moveTo>
                      <a:pt x="23" y="35"/>
                    </a:moveTo>
                    <a:lnTo>
                      <a:pt x="25" y="28"/>
                    </a:lnTo>
                    <a:lnTo>
                      <a:pt x="19" y="15"/>
                    </a:lnTo>
                    <a:lnTo>
                      <a:pt x="9" y="5"/>
                    </a:lnTo>
                    <a:lnTo>
                      <a:pt x="0" y="0"/>
                    </a:lnTo>
                    <a:lnTo>
                      <a:pt x="4" y="8"/>
                    </a:lnTo>
                    <a:lnTo>
                      <a:pt x="10" y="20"/>
                    </a:lnTo>
                    <a:lnTo>
                      <a:pt x="17" y="30"/>
                    </a:lnTo>
                    <a:lnTo>
                      <a:pt x="23" y="35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487" name="Freeform 43"/>
              <p:cNvSpPr>
                <a:spLocks/>
              </p:cNvSpPr>
              <p:nvPr/>
            </p:nvSpPr>
            <p:spPr bwMode="auto">
              <a:xfrm>
                <a:off x="517" y="84"/>
                <a:ext cx="9" cy="12"/>
              </a:xfrm>
              <a:custGeom>
                <a:avLst/>
                <a:gdLst>
                  <a:gd name="T0" fmla="*/ 1 w 18"/>
                  <a:gd name="T1" fmla="*/ 1 h 24"/>
                  <a:gd name="T2" fmla="*/ 1 w 18"/>
                  <a:gd name="T3" fmla="*/ 1 h 24"/>
                  <a:gd name="T4" fmla="*/ 1 w 18"/>
                  <a:gd name="T5" fmla="*/ 1 h 24"/>
                  <a:gd name="T6" fmla="*/ 1 w 18"/>
                  <a:gd name="T7" fmla="*/ 0 h 24"/>
                  <a:gd name="T8" fmla="*/ 0 w 18"/>
                  <a:gd name="T9" fmla="*/ 1 h 24"/>
                  <a:gd name="T10" fmla="*/ 1 w 18"/>
                  <a:gd name="T11" fmla="*/ 1 h 24"/>
                  <a:gd name="T12" fmla="*/ 1 w 18"/>
                  <a:gd name="T13" fmla="*/ 1 h 24"/>
                  <a:gd name="T14" fmla="*/ 1 w 18"/>
                  <a:gd name="T15" fmla="*/ 1 h 24"/>
                  <a:gd name="T16" fmla="*/ 1 w 18"/>
                  <a:gd name="T17" fmla="*/ 1 h 2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8" h="24">
                    <a:moveTo>
                      <a:pt x="17" y="23"/>
                    </a:moveTo>
                    <a:lnTo>
                      <a:pt x="18" y="16"/>
                    </a:lnTo>
                    <a:lnTo>
                      <a:pt x="15" y="7"/>
                    </a:lnTo>
                    <a:lnTo>
                      <a:pt x="9" y="0"/>
                    </a:lnTo>
                    <a:lnTo>
                      <a:pt x="0" y="1"/>
                    </a:lnTo>
                    <a:lnTo>
                      <a:pt x="7" y="6"/>
                    </a:lnTo>
                    <a:lnTo>
                      <a:pt x="10" y="15"/>
                    </a:lnTo>
                    <a:lnTo>
                      <a:pt x="14" y="24"/>
                    </a:lnTo>
                    <a:lnTo>
                      <a:pt x="17" y="2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488" name="Freeform 44"/>
              <p:cNvSpPr>
                <a:spLocks/>
              </p:cNvSpPr>
              <p:nvPr/>
            </p:nvSpPr>
            <p:spPr bwMode="auto">
              <a:xfrm>
                <a:off x="610" y="56"/>
                <a:ext cx="26" cy="22"/>
              </a:xfrm>
              <a:custGeom>
                <a:avLst/>
                <a:gdLst>
                  <a:gd name="T0" fmla="*/ 1 w 51"/>
                  <a:gd name="T1" fmla="*/ 0 h 45"/>
                  <a:gd name="T2" fmla="*/ 1 w 51"/>
                  <a:gd name="T3" fmla="*/ 0 h 45"/>
                  <a:gd name="T4" fmla="*/ 1 w 51"/>
                  <a:gd name="T5" fmla="*/ 0 h 45"/>
                  <a:gd name="T6" fmla="*/ 1 w 51"/>
                  <a:gd name="T7" fmla="*/ 0 h 45"/>
                  <a:gd name="T8" fmla="*/ 1 w 51"/>
                  <a:gd name="T9" fmla="*/ 0 h 45"/>
                  <a:gd name="T10" fmla="*/ 1 w 51"/>
                  <a:gd name="T11" fmla="*/ 0 h 45"/>
                  <a:gd name="T12" fmla="*/ 1 w 51"/>
                  <a:gd name="T13" fmla="*/ 0 h 45"/>
                  <a:gd name="T14" fmla="*/ 1 w 51"/>
                  <a:gd name="T15" fmla="*/ 0 h 45"/>
                  <a:gd name="T16" fmla="*/ 0 w 51"/>
                  <a:gd name="T17" fmla="*/ 0 h 45"/>
                  <a:gd name="T18" fmla="*/ 1 w 51"/>
                  <a:gd name="T19" fmla="*/ 0 h 45"/>
                  <a:gd name="T20" fmla="*/ 1 w 51"/>
                  <a:gd name="T21" fmla="*/ 0 h 45"/>
                  <a:gd name="T22" fmla="*/ 1 w 51"/>
                  <a:gd name="T23" fmla="*/ 0 h 45"/>
                  <a:gd name="T24" fmla="*/ 1 w 51"/>
                  <a:gd name="T25" fmla="*/ 0 h 45"/>
                  <a:gd name="T26" fmla="*/ 1 w 51"/>
                  <a:gd name="T27" fmla="*/ 0 h 45"/>
                  <a:gd name="T28" fmla="*/ 1 w 51"/>
                  <a:gd name="T29" fmla="*/ 0 h 45"/>
                  <a:gd name="T30" fmla="*/ 1 w 51"/>
                  <a:gd name="T31" fmla="*/ 0 h 45"/>
                  <a:gd name="T32" fmla="*/ 1 w 51"/>
                  <a:gd name="T33" fmla="*/ 0 h 4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1" h="45">
                    <a:moveTo>
                      <a:pt x="50" y="45"/>
                    </a:moveTo>
                    <a:lnTo>
                      <a:pt x="51" y="41"/>
                    </a:lnTo>
                    <a:lnTo>
                      <a:pt x="50" y="37"/>
                    </a:lnTo>
                    <a:lnTo>
                      <a:pt x="46" y="30"/>
                    </a:lnTo>
                    <a:lnTo>
                      <a:pt x="39" y="22"/>
                    </a:lnTo>
                    <a:lnTo>
                      <a:pt x="31" y="15"/>
                    </a:lnTo>
                    <a:lnTo>
                      <a:pt x="21" y="8"/>
                    </a:lnTo>
                    <a:lnTo>
                      <a:pt x="10" y="2"/>
                    </a:lnTo>
                    <a:lnTo>
                      <a:pt x="0" y="0"/>
                    </a:lnTo>
                    <a:lnTo>
                      <a:pt x="4" y="3"/>
                    </a:lnTo>
                    <a:lnTo>
                      <a:pt x="10" y="9"/>
                    </a:lnTo>
                    <a:lnTo>
                      <a:pt x="17" y="17"/>
                    </a:lnTo>
                    <a:lnTo>
                      <a:pt x="25" y="25"/>
                    </a:lnTo>
                    <a:lnTo>
                      <a:pt x="33" y="33"/>
                    </a:lnTo>
                    <a:lnTo>
                      <a:pt x="40" y="40"/>
                    </a:lnTo>
                    <a:lnTo>
                      <a:pt x="46" y="45"/>
                    </a:lnTo>
                    <a:lnTo>
                      <a:pt x="50" y="45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489" name="Freeform 45"/>
              <p:cNvSpPr>
                <a:spLocks/>
              </p:cNvSpPr>
              <p:nvPr/>
            </p:nvSpPr>
            <p:spPr bwMode="auto">
              <a:xfrm>
                <a:off x="637" y="55"/>
                <a:ext cx="20" cy="18"/>
              </a:xfrm>
              <a:custGeom>
                <a:avLst/>
                <a:gdLst>
                  <a:gd name="T0" fmla="*/ 1 w 40"/>
                  <a:gd name="T1" fmla="*/ 1 h 35"/>
                  <a:gd name="T2" fmla="*/ 1 w 40"/>
                  <a:gd name="T3" fmla="*/ 1 h 35"/>
                  <a:gd name="T4" fmla="*/ 1 w 40"/>
                  <a:gd name="T5" fmla="*/ 1 h 35"/>
                  <a:gd name="T6" fmla="*/ 1 w 40"/>
                  <a:gd name="T7" fmla="*/ 1 h 35"/>
                  <a:gd name="T8" fmla="*/ 1 w 40"/>
                  <a:gd name="T9" fmla="*/ 1 h 35"/>
                  <a:gd name="T10" fmla="*/ 1 w 40"/>
                  <a:gd name="T11" fmla="*/ 1 h 35"/>
                  <a:gd name="T12" fmla="*/ 1 w 40"/>
                  <a:gd name="T13" fmla="*/ 1 h 35"/>
                  <a:gd name="T14" fmla="*/ 1 w 40"/>
                  <a:gd name="T15" fmla="*/ 1 h 35"/>
                  <a:gd name="T16" fmla="*/ 0 w 40"/>
                  <a:gd name="T17" fmla="*/ 0 h 35"/>
                  <a:gd name="T18" fmla="*/ 1 w 40"/>
                  <a:gd name="T19" fmla="*/ 1 h 35"/>
                  <a:gd name="T20" fmla="*/ 1 w 40"/>
                  <a:gd name="T21" fmla="*/ 1 h 35"/>
                  <a:gd name="T22" fmla="*/ 1 w 40"/>
                  <a:gd name="T23" fmla="*/ 1 h 35"/>
                  <a:gd name="T24" fmla="*/ 1 w 40"/>
                  <a:gd name="T25" fmla="*/ 1 h 35"/>
                  <a:gd name="T26" fmla="*/ 1 w 40"/>
                  <a:gd name="T27" fmla="*/ 1 h 35"/>
                  <a:gd name="T28" fmla="*/ 1 w 40"/>
                  <a:gd name="T29" fmla="*/ 1 h 35"/>
                  <a:gd name="T30" fmla="*/ 1 w 40"/>
                  <a:gd name="T31" fmla="*/ 1 h 35"/>
                  <a:gd name="T32" fmla="*/ 1 w 40"/>
                  <a:gd name="T33" fmla="*/ 1 h 3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0" h="35">
                    <a:moveTo>
                      <a:pt x="39" y="35"/>
                    </a:moveTo>
                    <a:lnTo>
                      <a:pt x="40" y="33"/>
                    </a:lnTo>
                    <a:lnTo>
                      <a:pt x="40" y="30"/>
                    </a:lnTo>
                    <a:lnTo>
                      <a:pt x="37" y="24"/>
                    </a:lnTo>
                    <a:lnTo>
                      <a:pt x="33" y="18"/>
                    </a:lnTo>
                    <a:lnTo>
                      <a:pt x="26" y="12"/>
                    </a:lnTo>
                    <a:lnTo>
                      <a:pt x="19" y="6"/>
                    </a:lnTo>
                    <a:lnTo>
                      <a:pt x="10" y="2"/>
                    </a:lnTo>
                    <a:lnTo>
                      <a:pt x="0" y="0"/>
                    </a:lnTo>
                    <a:lnTo>
                      <a:pt x="4" y="4"/>
                    </a:lnTo>
                    <a:lnTo>
                      <a:pt x="10" y="10"/>
                    </a:lnTo>
                    <a:lnTo>
                      <a:pt x="16" y="16"/>
                    </a:lnTo>
                    <a:lnTo>
                      <a:pt x="22" y="23"/>
                    </a:lnTo>
                    <a:lnTo>
                      <a:pt x="27" y="28"/>
                    </a:lnTo>
                    <a:lnTo>
                      <a:pt x="32" y="33"/>
                    </a:lnTo>
                    <a:lnTo>
                      <a:pt x="37" y="35"/>
                    </a:lnTo>
                    <a:lnTo>
                      <a:pt x="39" y="35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490" name="Freeform 46"/>
              <p:cNvSpPr>
                <a:spLocks/>
              </p:cNvSpPr>
              <p:nvPr/>
            </p:nvSpPr>
            <p:spPr bwMode="auto">
              <a:xfrm>
                <a:off x="569" y="61"/>
                <a:ext cx="23" cy="24"/>
              </a:xfrm>
              <a:custGeom>
                <a:avLst/>
                <a:gdLst>
                  <a:gd name="T0" fmla="*/ 1 w 45"/>
                  <a:gd name="T1" fmla="*/ 0 h 50"/>
                  <a:gd name="T2" fmla="*/ 1 w 45"/>
                  <a:gd name="T3" fmla="*/ 0 h 50"/>
                  <a:gd name="T4" fmla="*/ 1 w 45"/>
                  <a:gd name="T5" fmla="*/ 0 h 50"/>
                  <a:gd name="T6" fmla="*/ 1 w 45"/>
                  <a:gd name="T7" fmla="*/ 0 h 50"/>
                  <a:gd name="T8" fmla="*/ 1 w 45"/>
                  <a:gd name="T9" fmla="*/ 0 h 50"/>
                  <a:gd name="T10" fmla="*/ 1 w 45"/>
                  <a:gd name="T11" fmla="*/ 0 h 50"/>
                  <a:gd name="T12" fmla="*/ 1 w 45"/>
                  <a:gd name="T13" fmla="*/ 0 h 50"/>
                  <a:gd name="T14" fmla="*/ 1 w 45"/>
                  <a:gd name="T15" fmla="*/ 0 h 50"/>
                  <a:gd name="T16" fmla="*/ 0 w 45"/>
                  <a:gd name="T17" fmla="*/ 0 h 50"/>
                  <a:gd name="T18" fmla="*/ 1 w 45"/>
                  <a:gd name="T19" fmla="*/ 0 h 50"/>
                  <a:gd name="T20" fmla="*/ 1 w 45"/>
                  <a:gd name="T21" fmla="*/ 0 h 50"/>
                  <a:gd name="T22" fmla="*/ 1 w 45"/>
                  <a:gd name="T23" fmla="*/ 0 h 50"/>
                  <a:gd name="T24" fmla="*/ 1 w 45"/>
                  <a:gd name="T25" fmla="*/ 0 h 50"/>
                  <a:gd name="T26" fmla="*/ 1 w 45"/>
                  <a:gd name="T27" fmla="*/ 0 h 50"/>
                  <a:gd name="T28" fmla="*/ 1 w 45"/>
                  <a:gd name="T29" fmla="*/ 0 h 50"/>
                  <a:gd name="T30" fmla="*/ 1 w 45"/>
                  <a:gd name="T31" fmla="*/ 0 h 50"/>
                  <a:gd name="T32" fmla="*/ 1 w 45"/>
                  <a:gd name="T33" fmla="*/ 0 h 5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5" h="50">
                    <a:moveTo>
                      <a:pt x="44" y="50"/>
                    </a:moveTo>
                    <a:lnTo>
                      <a:pt x="45" y="47"/>
                    </a:lnTo>
                    <a:lnTo>
                      <a:pt x="43" y="40"/>
                    </a:lnTo>
                    <a:lnTo>
                      <a:pt x="38" y="33"/>
                    </a:lnTo>
                    <a:lnTo>
                      <a:pt x="31" y="24"/>
                    </a:lnTo>
                    <a:lnTo>
                      <a:pt x="24" y="15"/>
                    </a:lnTo>
                    <a:lnTo>
                      <a:pt x="16" y="7"/>
                    </a:lnTo>
                    <a:lnTo>
                      <a:pt x="7" y="2"/>
                    </a:lnTo>
                    <a:lnTo>
                      <a:pt x="0" y="0"/>
                    </a:lnTo>
                    <a:lnTo>
                      <a:pt x="3" y="5"/>
                    </a:lnTo>
                    <a:lnTo>
                      <a:pt x="8" y="12"/>
                    </a:lnTo>
                    <a:lnTo>
                      <a:pt x="14" y="21"/>
                    </a:lnTo>
                    <a:lnTo>
                      <a:pt x="21" y="30"/>
                    </a:lnTo>
                    <a:lnTo>
                      <a:pt x="26" y="38"/>
                    </a:lnTo>
                    <a:lnTo>
                      <a:pt x="33" y="45"/>
                    </a:lnTo>
                    <a:lnTo>
                      <a:pt x="39" y="50"/>
                    </a:lnTo>
                    <a:lnTo>
                      <a:pt x="44" y="5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491" name="Freeform 47"/>
              <p:cNvSpPr>
                <a:spLocks/>
              </p:cNvSpPr>
              <p:nvPr/>
            </p:nvSpPr>
            <p:spPr bwMode="auto">
              <a:xfrm>
                <a:off x="537" y="73"/>
                <a:ext cx="17" cy="20"/>
              </a:xfrm>
              <a:custGeom>
                <a:avLst/>
                <a:gdLst>
                  <a:gd name="T0" fmla="*/ 1 w 34"/>
                  <a:gd name="T1" fmla="*/ 0 h 42"/>
                  <a:gd name="T2" fmla="*/ 1 w 34"/>
                  <a:gd name="T3" fmla="*/ 0 h 42"/>
                  <a:gd name="T4" fmla="*/ 1 w 34"/>
                  <a:gd name="T5" fmla="*/ 0 h 42"/>
                  <a:gd name="T6" fmla="*/ 1 w 34"/>
                  <a:gd name="T7" fmla="*/ 0 h 42"/>
                  <a:gd name="T8" fmla="*/ 1 w 34"/>
                  <a:gd name="T9" fmla="*/ 0 h 42"/>
                  <a:gd name="T10" fmla="*/ 1 w 34"/>
                  <a:gd name="T11" fmla="*/ 0 h 42"/>
                  <a:gd name="T12" fmla="*/ 1 w 34"/>
                  <a:gd name="T13" fmla="*/ 0 h 42"/>
                  <a:gd name="T14" fmla="*/ 1 w 34"/>
                  <a:gd name="T15" fmla="*/ 0 h 42"/>
                  <a:gd name="T16" fmla="*/ 0 w 34"/>
                  <a:gd name="T17" fmla="*/ 0 h 42"/>
                  <a:gd name="T18" fmla="*/ 1 w 34"/>
                  <a:gd name="T19" fmla="*/ 0 h 42"/>
                  <a:gd name="T20" fmla="*/ 1 w 34"/>
                  <a:gd name="T21" fmla="*/ 0 h 42"/>
                  <a:gd name="T22" fmla="*/ 1 w 34"/>
                  <a:gd name="T23" fmla="*/ 0 h 42"/>
                  <a:gd name="T24" fmla="*/ 1 w 34"/>
                  <a:gd name="T25" fmla="*/ 0 h 4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34" h="42">
                    <a:moveTo>
                      <a:pt x="32" y="42"/>
                    </a:moveTo>
                    <a:lnTo>
                      <a:pt x="34" y="39"/>
                    </a:lnTo>
                    <a:lnTo>
                      <a:pt x="33" y="34"/>
                    </a:lnTo>
                    <a:lnTo>
                      <a:pt x="29" y="27"/>
                    </a:lnTo>
                    <a:lnTo>
                      <a:pt x="24" y="19"/>
                    </a:lnTo>
                    <a:lnTo>
                      <a:pt x="18" y="12"/>
                    </a:lnTo>
                    <a:lnTo>
                      <a:pt x="12" y="6"/>
                    </a:lnTo>
                    <a:lnTo>
                      <a:pt x="5" y="1"/>
                    </a:lnTo>
                    <a:lnTo>
                      <a:pt x="0" y="0"/>
                    </a:lnTo>
                    <a:lnTo>
                      <a:pt x="6" y="9"/>
                    </a:lnTo>
                    <a:lnTo>
                      <a:pt x="14" y="23"/>
                    </a:lnTo>
                    <a:lnTo>
                      <a:pt x="24" y="36"/>
                    </a:lnTo>
                    <a:lnTo>
                      <a:pt x="32" y="4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492" name="Freeform 48"/>
              <p:cNvSpPr>
                <a:spLocks/>
              </p:cNvSpPr>
              <p:nvPr/>
            </p:nvSpPr>
            <p:spPr bwMode="auto">
              <a:xfrm>
                <a:off x="647" y="53"/>
                <a:ext cx="22" cy="3"/>
              </a:xfrm>
              <a:custGeom>
                <a:avLst/>
                <a:gdLst>
                  <a:gd name="T0" fmla="*/ 0 w 45"/>
                  <a:gd name="T1" fmla="*/ 0 h 7"/>
                  <a:gd name="T2" fmla="*/ 0 w 45"/>
                  <a:gd name="T3" fmla="*/ 0 h 7"/>
                  <a:gd name="T4" fmla="*/ 0 w 45"/>
                  <a:gd name="T5" fmla="*/ 0 h 7"/>
                  <a:gd name="T6" fmla="*/ 0 w 45"/>
                  <a:gd name="T7" fmla="*/ 0 h 7"/>
                  <a:gd name="T8" fmla="*/ 0 w 45"/>
                  <a:gd name="T9" fmla="*/ 0 h 7"/>
                  <a:gd name="T10" fmla="*/ 0 w 45"/>
                  <a:gd name="T11" fmla="*/ 0 h 7"/>
                  <a:gd name="T12" fmla="*/ 0 w 45"/>
                  <a:gd name="T13" fmla="*/ 0 h 7"/>
                  <a:gd name="T14" fmla="*/ 0 w 45"/>
                  <a:gd name="T15" fmla="*/ 0 h 7"/>
                  <a:gd name="T16" fmla="*/ 0 w 45"/>
                  <a:gd name="T17" fmla="*/ 0 h 7"/>
                  <a:gd name="T18" fmla="*/ 0 w 45"/>
                  <a:gd name="T19" fmla="*/ 0 h 7"/>
                  <a:gd name="T20" fmla="*/ 0 w 45"/>
                  <a:gd name="T21" fmla="*/ 0 h 7"/>
                  <a:gd name="T22" fmla="*/ 0 w 45"/>
                  <a:gd name="T23" fmla="*/ 0 h 7"/>
                  <a:gd name="T24" fmla="*/ 0 w 45"/>
                  <a:gd name="T25" fmla="*/ 0 h 7"/>
                  <a:gd name="T26" fmla="*/ 0 w 45"/>
                  <a:gd name="T27" fmla="*/ 0 h 7"/>
                  <a:gd name="T28" fmla="*/ 0 w 45"/>
                  <a:gd name="T29" fmla="*/ 0 h 7"/>
                  <a:gd name="T30" fmla="*/ 0 w 45"/>
                  <a:gd name="T31" fmla="*/ 0 h 7"/>
                  <a:gd name="T32" fmla="*/ 0 w 45"/>
                  <a:gd name="T33" fmla="*/ 0 h 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5" h="7">
                    <a:moveTo>
                      <a:pt x="0" y="6"/>
                    </a:moveTo>
                    <a:lnTo>
                      <a:pt x="4" y="6"/>
                    </a:lnTo>
                    <a:lnTo>
                      <a:pt x="10" y="5"/>
                    </a:lnTo>
                    <a:lnTo>
                      <a:pt x="16" y="4"/>
                    </a:lnTo>
                    <a:lnTo>
                      <a:pt x="24" y="2"/>
                    </a:lnTo>
                    <a:lnTo>
                      <a:pt x="33" y="1"/>
                    </a:lnTo>
                    <a:lnTo>
                      <a:pt x="39" y="0"/>
                    </a:lnTo>
                    <a:lnTo>
                      <a:pt x="44" y="0"/>
                    </a:lnTo>
                    <a:lnTo>
                      <a:pt x="45" y="2"/>
                    </a:lnTo>
                    <a:lnTo>
                      <a:pt x="44" y="5"/>
                    </a:lnTo>
                    <a:lnTo>
                      <a:pt x="39" y="7"/>
                    </a:lnTo>
                    <a:lnTo>
                      <a:pt x="34" y="7"/>
                    </a:lnTo>
                    <a:lnTo>
                      <a:pt x="27" y="7"/>
                    </a:lnTo>
                    <a:lnTo>
                      <a:pt x="19" y="7"/>
                    </a:lnTo>
                    <a:lnTo>
                      <a:pt x="11" y="7"/>
                    </a:lnTo>
                    <a:lnTo>
                      <a:pt x="5" y="6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493" name="Freeform 49"/>
              <p:cNvSpPr>
                <a:spLocks/>
              </p:cNvSpPr>
              <p:nvPr/>
            </p:nvSpPr>
            <p:spPr bwMode="auto">
              <a:xfrm>
                <a:off x="621" y="28"/>
                <a:ext cx="30" cy="27"/>
              </a:xfrm>
              <a:custGeom>
                <a:avLst/>
                <a:gdLst>
                  <a:gd name="T0" fmla="*/ 0 w 60"/>
                  <a:gd name="T1" fmla="*/ 0 h 55"/>
                  <a:gd name="T2" fmla="*/ 1 w 60"/>
                  <a:gd name="T3" fmla="*/ 0 h 55"/>
                  <a:gd name="T4" fmla="*/ 1 w 60"/>
                  <a:gd name="T5" fmla="*/ 0 h 55"/>
                  <a:gd name="T6" fmla="*/ 1 w 60"/>
                  <a:gd name="T7" fmla="*/ 0 h 55"/>
                  <a:gd name="T8" fmla="*/ 1 w 60"/>
                  <a:gd name="T9" fmla="*/ 0 h 55"/>
                  <a:gd name="T10" fmla="*/ 1 w 60"/>
                  <a:gd name="T11" fmla="*/ 0 h 55"/>
                  <a:gd name="T12" fmla="*/ 1 w 60"/>
                  <a:gd name="T13" fmla="*/ 0 h 55"/>
                  <a:gd name="T14" fmla="*/ 1 w 60"/>
                  <a:gd name="T15" fmla="*/ 0 h 55"/>
                  <a:gd name="T16" fmla="*/ 1 w 60"/>
                  <a:gd name="T17" fmla="*/ 0 h 55"/>
                  <a:gd name="T18" fmla="*/ 1 w 60"/>
                  <a:gd name="T19" fmla="*/ 0 h 55"/>
                  <a:gd name="T20" fmla="*/ 1 w 60"/>
                  <a:gd name="T21" fmla="*/ 0 h 55"/>
                  <a:gd name="T22" fmla="*/ 1 w 60"/>
                  <a:gd name="T23" fmla="*/ 0 h 55"/>
                  <a:gd name="T24" fmla="*/ 1 w 60"/>
                  <a:gd name="T25" fmla="*/ 0 h 55"/>
                  <a:gd name="T26" fmla="*/ 1 w 60"/>
                  <a:gd name="T27" fmla="*/ 0 h 55"/>
                  <a:gd name="T28" fmla="*/ 1 w 60"/>
                  <a:gd name="T29" fmla="*/ 0 h 55"/>
                  <a:gd name="T30" fmla="*/ 1 w 60"/>
                  <a:gd name="T31" fmla="*/ 0 h 55"/>
                  <a:gd name="T32" fmla="*/ 0 w 60"/>
                  <a:gd name="T33" fmla="*/ 0 h 5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60" h="55">
                    <a:moveTo>
                      <a:pt x="0" y="55"/>
                    </a:moveTo>
                    <a:lnTo>
                      <a:pt x="7" y="51"/>
                    </a:lnTo>
                    <a:lnTo>
                      <a:pt x="17" y="44"/>
                    </a:lnTo>
                    <a:lnTo>
                      <a:pt x="28" y="36"/>
                    </a:lnTo>
                    <a:lnTo>
                      <a:pt x="40" y="27"/>
                    </a:lnTo>
                    <a:lnTo>
                      <a:pt x="49" y="19"/>
                    </a:lnTo>
                    <a:lnTo>
                      <a:pt x="57" y="11"/>
                    </a:lnTo>
                    <a:lnTo>
                      <a:pt x="60" y="4"/>
                    </a:lnTo>
                    <a:lnTo>
                      <a:pt x="59" y="0"/>
                    </a:lnTo>
                    <a:lnTo>
                      <a:pt x="55" y="0"/>
                    </a:lnTo>
                    <a:lnTo>
                      <a:pt x="48" y="5"/>
                    </a:lnTo>
                    <a:lnTo>
                      <a:pt x="40" y="12"/>
                    </a:lnTo>
                    <a:lnTo>
                      <a:pt x="32" y="22"/>
                    </a:lnTo>
                    <a:lnTo>
                      <a:pt x="22" y="32"/>
                    </a:lnTo>
                    <a:lnTo>
                      <a:pt x="14" y="42"/>
                    </a:lnTo>
                    <a:lnTo>
                      <a:pt x="6" y="50"/>
                    </a:lnTo>
                    <a:lnTo>
                      <a:pt x="0" y="55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494" name="Freeform 50"/>
              <p:cNvSpPr>
                <a:spLocks/>
              </p:cNvSpPr>
              <p:nvPr/>
            </p:nvSpPr>
            <p:spPr bwMode="auto">
              <a:xfrm>
                <a:off x="610" y="28"/>
                <a:ext cx="27" cy="28"/>
              </a:xfrm>
              <a:custGeom>
                <a:avLst/>
                <a:gdLst>
                  <a:gd name="T0" fmla="*/ 0 w 54"/>
                  <a:gd name="T1" fmla="*/ 0 h 57"/>
                  <a:gd name="T2" fmla="*/ 1 w 54"/>
                  <a:gd name="T3" fmla="*/ 0 h 57"/>
                  <a:gd name="T4" fmla="*/ 1 w 54"/>
                  <a:gd name="T5" fmla="*/ 0 h 57"/>
                  <a:gd name="T6" fmla="*/ 1 w 54"/>
                  <a:gd name="T7" fmla="*/ 0 h 57"/>
                  <a:gd name="T8" fmla="*/ 1 w 54"/>
                  <a:gd name="T9" fmla="*/ 0 h 57"/>
                  <a:gd name="T10" fmla="*/ 1 w 54"/>
                  <a:gd name="T11" fmla="*/ 0 h 57"/>
                  <a:gd name="T12" fmla="*/ 1 w 54"/>
                  <a:gd name="T13" fmla="*/ 0 h 57"/>
                  <a:gd name="T14" fmla="*/ 1 w 54"/>
                  <a:gd name="T15" fmla="*/ 0 h 57"/>
                  <a:gd name="T16" fmla="*/ 1 w 54"/>
                  <a:gd name="T17" fmla="*/ 0 h 57"/>
                  <a:gd name="T18" fmla="*/ 1 w 54"/>
                  <a:gd name="T19" fmla="*/ 0 h 57"/>
                  <a:gd name="T20" fmla="*/ 1 w 54"/>
                  <a:gd name="T21" fmla="*/ 0 h 57"/>
                  <a:gd name="T22" fmla="*/ 1 w 54"/>
                  <a:gd name="T23" fmla="*/ 0 h 57"/>
                  <a:gd name="T24" fmla="*/ 1 w 54"/>
                  <a:gd name="T25" fmla="*/ 0 h 57"/>
                  <a:gd name="T26" fmla="*/ 1 w 54"/>
                  <a:gd name="T27" fmla="*/ 0 h 57"/>
                  <a:gd name="T28" fmla="*/ 1 w 54"/>
                  <a:gd name="T29" fmla="*/ 0 h 57"/>
                  <a:gd name="T30" fmla="*/ 1 w 54"/>
                  <a:gd name="T31" fmla="*/ 0 h 57"/>
                  <a:gd name="T32" fmla="*/ 0 w 54"/>
                  <a:gd name="T33" fmla="*/ 0 h 5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4" h="57">
                    <a:moveTo>
                      <a:pt x="0" y="57"/>
                    </a:moveTo>
                    <a:lnTo>
                      <a:pt x="7" y="52"/>
                    </a:lnTo>
                    <a:lnTo>
                      <a:pt x="16" y="44"/>
                    </a:lnTo>
                    <a:lnTo>
                      <a:pt x="25" y="36"/>
                    </a:lnTo>
                    <a:lnTo>
                      <a:pt x="35" y="26"/>
                    </a:lnTo>
                    <a:lnTo>
                      <a:pt x="45" y="17"/>
                    </a:lnTo>
                    <a:lnTo>
                      <a:pt x="51" y="9"/>
                    </a:lnTo>
                    <a:lnTo>
                      <a:pt x="54" y="3"/>
                    </a:lnTo>
                    <a:lnTo>
                      <a:pt x="53" y="0"/>
                    </a:lnTo>
                    <a:lnTo>
                      <a:pt x="47" y="3"/>
                    </a:lnTo>
                    <a:lnTo>
                      <a:pt x="40" y="9"/>
                    </a:lnTo>
                    <a:lnTo>
                      <a:pt x="33" y="17"/>
                    </a:lnTo>
                    <a:lnTo>
                      <a:pt x="25" y="27"/>
                    </a:lnTo>
                    <a:lnTo>
                      <a:pt x="17" y="36"/>
                    </a:lnTo>
                    <a:lnTo>
                      <a:pt x="10" y="47"/>
                    </a:lnTo>
                    <a:lnTo>
                      <a:pt x="4" y="54"/>
                    </a:lnTo>
                    <a:lnTo>
                      <a:pt x="0" y="57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495" name="Freeform 51"/>
              <p:cNvSpPr>
                <a:spLocks/>
              </p:cNvSpPr>
              <p:nvPr/>
            </p:nvSpPr>
            <p:spPr bwMode="auto">
              <a:xfrm>
                <a:off x="597" y="28"/>
                <a:ext cx="24" cy="30"/>
              </a:xfrm>
              <a:custGeom>
                <a:avLst/>
                <a:gdLst>
                  <a:gd name="T0" fmla="*/ 0 w 47"/>
                  <a:gd name="T1" fmla="*/ 1 h 60"/>
                  <a:gd name="T2" fmla="*/ 1 w 47"/>
                  <a:gd name="T3" fmla="*/ 1 h 60"/>
                  <a:gd name="T4" fmla="*/ 1 w 47"/>
                  <a:gd name="T5" fmla="*/ 1 h 60"/>
                  <a:gd name="T6" fmla="*/ 1 w 47"/>
                  <a:gd name="T7" fmla="*/ 1 h 60"/>
                  <a:gd name="T8" fmla="*/ 1 w 47"/>
                  <a:gd name="T9" fmla="*/ 1 h 60"/>
                  <a:gd name="T10" fmla="*/ 1 w 47"/>
                  <a:gd name="T11" fmla="*/ 1 h 60"/>
                  <a:gd name="T12" fmla="*/ 1 w 47"/>
                  <a:gd name="T13" fmla="*/ 1 h 60"/>
                  <a:gd name="T14" fmla="*/ 1 w 47"/>
                  <a:gd name="T15" fmla="*/ 1 h 60"/>
                  <a:gd name="T16" fmla="*/ 1 w 47"/>
                  <a:gd name="T17" fmla="*/ 0 h 60"/>
                  <a:gd name="T18" fmla="*/ 1 w 47"/>
                  <a:gd name="T19" fmla="*/ 1 h 60"/>
                  <a:gd name="T20" fmla="*/ 1 w 47"/>
                  <a:gd name="T21" fmla="*/ 1 h 60"/>
                  <a:gd name="T22" fmla="*/ 1 w 47"/>
                  <a:gd name="T23" fmla="*/ 1 h 60"/>
                  <a:gd name="T24" fmla="*/ 1 w 47"/>
                  <a:gd name="T25" fmla="*/ 1 h 60"/>
                  <a:gd name="T26" fmla="*/ 1 w 47"/>
                  <a:gd name="T27" fmla="*/ 1 h 60"/>
                  <a:gd name="T28" fmla="*/ 1 w 47"/>
                  <a:gd name="T29" fmla="*/ 1 h 60"/>
                  <a:gd name="T30" fmla="*/ 1 w 47"/>
                  <a:gd name="T31" fmla="*/ 1 h 60"/>
                  <a:gd name="T32" fmla="*/ 0 w 47"/>
                  <a:gd name="T33" fmla="*/ 1 h 6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7" h="60">
                    <a:moveTo>
                      <a:pt x="0" y="60"/>
                    </a:moveTo>
                    <a:lnTo>
                      <a:pt x="7" y="55"/>
                    </a:lnTo>
                    <a:lnTo>
                      <a:pt x="16" y="46"/>
                    </a:lnTo>
                    <a:lnTo>
                      <a:pt x="26" y="36"/>
                    </a:lnTo>
                    <a:lnTo>
                      <a:pt x="34" y="27"/>
                    </a:lnTo>
                    <a:lnTo>
                      <a:pt x="41" y="16"/>
                    </a:lnTo>
                    <a:lnTo>
                      <a:pt x="46" y="8"/>
                    </a:lnTo>
                    <a:lnTo>
                      <a:pt x="47" y="3"/>
                    </a:lnTo>
                    <a:lnTo>
                      <a:pt x="46" y="0"/>
                    </a:lnTo>
                    <a:lnTo>
                      <a:pt x="42" y="3"/>
                    </a:lnTo>
                    <a:lnTo>
                      <a:pt x="36" y="8"/>
                    </a:lnTo>
                    <a:lnTo>
                      <a:pt x="30" y="16"/>
                    </a:lnTo>
                    <a:lnTo>
                      <a:pt x="23" y="27"/>
                    </a:lnTo>
                    <a:lnTo>
                      <a:pt x="18" y="38"/>
                    </a:lnTo>
                    <a:lnTo>
                      <a:pt x="11" y="48"/>
                    </a:lnTo>
                    <a:lnTo>
                      <a:pt x="5" y="56"/>
                    </a:lnTo>
                    <a:lnTo>
                      <a:pt x="0" y="6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496" name="Freeform 52"/>
              <p:cNvSpPr>
                <a:spLocks/>
              </p:cNvSpPr>
              <p:nvPr/>
            </p:nvSpPr>
            <p:spPr bwMode="auto">
              <a:xfrm>
                <a:off x="584" y="33"/>
                <a:ext cx="18" cy="28"/>
              </a:xfrm>
              <a:custGeom>
                <a:avLst/>
                <a:gdLst>
                  <a:gd name="T0" fmla="*/ 0 w 36"/>
                  <a:gd name="T1" fmla="*/ 1 h 55"/>
                  <a:gd name="T2" fmla="*/ 1 w 36"/>
                  <a:gd name="T3" fmla="*/ 1 h 55"/>
                  <a:gd name="T4" fmla="*/ 1 w 36"/>
                  <a:gd name="T5" fmla="*/ 1 h 55"/>
                  <a:gd name="T6" fmla="*/ 1 w 36"/>
                  <a:gd name="T7" fmla="*/ 1 h 55"/>
                  <a:gd name="T8" fmla="*/ 1 w 36"/>
                  <a:gd name="T9" fmla="*/ 1 h 55"/>
                  <a:gd name="T10" fmla="*/ 1 w 36"/>
                  <a:gd name="T11" fmla="*/ 1 h 55"/>
                  <a:gd name="T12" fmla="*/ 1 w 36"/>
                  <a:gd name="T13" fmla="*/ 1 h 55"/>
                  <a:gd name="T14" fmla="*/ 1 w 36"/>
                  <a:gd name="T15" fmla="*/ 1 h 55"/>
                  <a:gd name="T16" fmla="*/ 1 w 36"/>
                  <a:gd name="T17" fmla="*/ 0 h 55"/>
                  <a:gd name="T18" fmla="*/ 1 w 36"/>
                  <a:gd name="T19" fmla="*/ 1 h 55"/>
                  <a:gd name="T20" fmla="*/ 1 w 36"/>
                  <a:gd name="T21" fmla="*/ 1 h 55"/>
                  <a:gd name="T22" fmla="*/ 1 w 36"/>
                  <a:gd name="T23" fmla="*/ 1 h 55"/>
                  <a:gd name="T24" fmla="*/ 0 w 36"/>
                  <a:gd name="T25" fmla="*/ 1 h 55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36" h="55">
                    <a:moveTo>
                      <a:pt x="0" y="55"/>
                    </a:moveTo>
                    <a:lnTo>
                      <a:pt x="6" y="50"/>
                    </a:lnTo>
                    <a:lnTo>
                      <a:pt x="13" y="42"/>
                    </a:lnTo>
                    <a:lnTo>
                      <a:pt x="19" y="33"/>
                    </a:lnTo>
                    <a:lnTo>
                      <a:pt x="26" y="24"/>
                    </a:lnTo>
                    <a:lnTo>
                      <a:pt x="32" y="15"/>
                    </a:lnTo>
                    <a:lnTo>
                      <a:pt x="36" y="7"/>
                    </a:lnTo>
                    <a:lnTo>
                      <a:pt x="36" y="2"/>
                    </a:lnTo>
                    <a:lnTo>
                      <a:pt x="32" y="0"/>
                    </a:lnTo>
                    <a:lnTo>
                      <a:pt x="22" y="8"/>
                    </a:lnTo>
                    <a:lnTo>
                      <a:pt x="15" y="24"/>
                    </a:lnTo>
                    <a:lnTo>
                      <a:pt x="7" y="42"/>
                    </a:lnTo>
                    <a:lnTo>
                      <a:pt x="0" y="55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497" name="Freeform 53"/>
              <p:cNvSpPr>
                <a:spLocks/>
              </p:cNvSpPr>
              <p:nvPr/>
            </p:nvSpPr>
            <p:spPr bwMode="auto">
              <a:xfrm>
                <a:off x="571" y="36"/>
                <a:ext cx="16" cy="27"/>
              </a:xfrm>
              <a:custGeom>
                <a:avLst/>
                <a:gdLst>
                  <a:gd name="T0" fmla="*/ 0 w 33"/>
                  <a:gd name="T1" fmla="*/ 1 h 53"/>
                  <a:gd name="T2" fmla="*/ 0 w 33"/>
                  <a:gd name="T3" fmla="*/ 1 h 53"/>
                  <a:gd name="T4" fmla="*/ 0 w 33"/>
                  <a:gd name="T5" fmla="*/ 1 h 53"/>
                  <a:gd name="T6" fmla="*/ 0 w 33"/>
                  <a:gd name="T7" fmla="*/ 1 h 53"/>
                  <a:gd name="T8" fmla="*/ 0 w 33"/>
                  <a:gd name="T9" fmla="*/ 1 h 53"/>
                  <a:gd name="T10" fmla="*/ 0 w 33"/>
                  <a:gd name="T11" fmla="*/ 1 h 53"/>
                  <a:gd name="T12" fmla="*/ 0 w 33"/>
                  <a:gd name="T13" fmla="*/ 1 h 53"/>
                  <a:gd name="T14" fmla="*/ 0 w 33"/>
                  <a:gd name="T15" fmla="*/ 0 h 53"/>
                  <a:gd name="T16" fmla="*/ 0 w 33"/>
                  <a:gd name="T17" fmla="*/ 0 h 53"/>
                  <a:gd name="T18" fmla="*/ 0 w 33"/>
                  <a:gd name="T19" fmla="*/ 1 h 53"/>
                  <a:gd name="T20" fmla="*/ 0 w 33"/>
                  <a:gd name="T21" fmla="*/ 1 h 53"/>
                  <a:gd name="T22" fmla="*/ 0 w 33"/>
                  <a:gd name="T23" fmla="*/ 1 h 53"/>
                  <a:gd name="T24" fmla="*/ 0 w 33"/>
                  <a:gd name="T25" fmla="*/ 1 h 5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33" h="53">
                    <a:moveTo>
                      <a:pt x="0" y="53"/>
                    </a:moveTo>
                    <a:lnTo>
                      <a:pt x="5" y="48"/>
                    </a:lnTo>
                    <a:lnTo>
                      <a:pt x="11" y="40"/>
                    </a:lnTo>
                    <a:lnTo>
                      <a:pt x="16" y="31"/>
                    </a:lnTo>
                    <a:lnTo>
                      <a:pt x="23" y="20"/>
                    </a:lnTo>
                    <a:lnTo>
                      <a:pt x="28" y="12"/>
                    </a:lnTo>
                    <a:lnTo>
                      <a:pt x="31" y="4"/>
                    </a:lnTo>
                    <a:lnTo>
                      <a:pt x="33" y="0"/>
                    </a:lnTo>
                    <a:lnTo>
                      <a:pt x="29" y="0"/>
                    </a:lnTo>
                    <a:lnTo>
                      <a:pt x="19" y="9"/>
                    </a:lnTo>
                    <a:lnTo>
                      <a:pt x="11" y="25"/>
                    </a:lnTo>
                    <a:lnTo>
                      <a:pt x="5" y="42"/>
                    </a:lnTo>
                    <a:lnTo>
                      <a:pt x="0" y="5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498" name="Freeform 54"/>
              <p:cNvSpPr>
                <a:spLocks/>
              </p:cNvSpPr>
              <p:nvPr/>
            </p:nvSpPr>
            <p:spPr bwMode="auto">
              <a:xfrm>
                <a:off x="557" y="43"/>
                <a:ext cx="8" cy="23"/>
              </a:xfrm>
              <a:custGeom>
                <a:avLst/>
                <a:gdLst>
                  <a:gd name="T0" fmla="*/ 0 w 16"/>
                  <a:gd name="T1" fmla="*/ 0 h 47"/>
                  <a:gd name="T2" fmla="*/ 1 w 16"/>
                  <a:gd name="T3" fmla="*/ 0 h 47"/>
                  <a:gd name="T4" fmla="*/ 1 w 16"/>
                  <a:gd name="T5" fmla="*/ 0 h 47"/>
                  <a:gd name="T6" fmla="*/ 1 w 16"/>
                  <a:gd name="T7" fmla="*/ 0 h 47"/>
                  <a:gd name="T8" fmla="*/ 1 w 16"/>
                  <a:gd name="T9" fmla="*/ 0 h 47"/>
                  <a:gd name="T10" fmla="*/ 1 w 16"/>
                  <a:gd name="T11" fmla="*/ 0 h 47"/>
                  <a:gd name="T12" fmla="*/ 1 w 16"/>
                  <a:gd name="T13" fmla="*/ 0 h 47"/>
                  <a:gd name="T14" fmla="*/ 1 w 16"/>
                  <a:gd name="T15" fmla="*/ 0 h 47"/>
                  <a:gd name="T16" fmla="*/ 0 w 16"/>
                  <a:gd name="T17" fmla="*/ 0 h 4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6" h="47">
                    <a:moveTo>
                      <a:pt x="0" y="47"/>
                    </a:moveTo>
                    <a:lnTo>
                      <a:pt x="8" y="34"/>
                    </a:lnTo>
                    <a:lnTo>
                      <a:pt x="14" y="18"/>
                    </a:lnTo>
                    <a:lnTo>
                      <a:pt x="16" y="5"/>
                    </a:lnTo>
                    <a:lnTo>
                      <a:pt x="10" y="0"/>
                    </a:lnTo>
                    <a:lnTo>
                      <a:pt x="3" y="7"/>
                    </a:lnTo>
                    <a:lnTo>
                      <a:pt x="2" y="20"/>
                    </a:lnTo>
                    <a:lnTo>
                      <a:pt x="2" y="35"/>
                    </a:lnTo>
                    <a:lnTo>
                      <a:pt x="0" y="47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499" name="Freeform 55"/>
              <p:cNvSpPr>
                <a:spLocks/>
              </p:cNvSpPr>
              <p:nvPr/>
            </p:nvSpPr>
            <p:spPr bwMode="auto">
              <a:xfrm>
                <a:off x="546" y="50"/>
                <a:ext cx="4" cy="20"/>
              </a:xfrm>
              <a:custGeom>
                <a:avLst/>
                <a:gdLst>
                  <a:gd name="T0" fmla="*/ 0 w 9"/>
                  <a:gd name="T1" fmla="*/ 0 h 41"/>
                  <a:gd name="T2" fmla="*/ 0 w 9"/>
                  <a:gd name="T3" fmla="*/ 0 h 41"/>
                  <a:gd name="T4" fmla="*/ 0 w 9"/>
                  <a:gd name="T5" fmla="*/ 0 h 41"/>
                  <a:gd name="T6" fmla="*/ 0 w 9"/>
                  <a:gd name="T7" fmla="*/ 0 h 41"/>
                  <a:gd name="T8" fmla="*/ 0 w 9"/>
                  <a:gd name="T9" fmla="*/ 0 h 41"/>
                  <a:gd name="T10" fmla="*/ 0 w 9"/>
                  <a:gd name="T11" fmla="*/ 0 h 41"/>
                  <a:gd name="T12" fmla="*/ 0 w 9"/>
                  <a:gd name="T13" fmla="*/ 0 h 41"/>
                  <a:gd name="T14" fmla="*/ 0 w 9"/>
                  <a:gd name="T15" fmla="*/ 0 h 41"/>
                  <a:gd name="T16" fmla="*/ 0 w 9"/>
                  <a:gd name="T17" fmla="*/ 0 h 4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9" h="41">
                    <a:moveTo>
                      <a:pt x="2" y="41"/>
                    </a:moveTo>
                    <a:lnTo>
                      <a:pt x="6" y="30"/>
                    </a:lnTo>
                    <a:lnTo>
                      <a:pt x="9" y="16"/>
                    </a:lnTo>
                    <a:lnTo>
                      <a:pt x="9" y="4"/>
                    </a:lnTo>
                    <a:lnTo>
                      <a:pt x="4" y="0"/>
                    </a:lnTo>
                    <a:lnTo>
                      <a:pt x="0" y="6"/>
                    </a:lnTo>
                    <a:lnTo>
                      <a:pt x="1" y="16"/>
                    </a:lnTo>
                    <a:lnTo>
                      <a:pt x="2" y="29"/>
                    </a:lnTo>
                    <a:lnTo>
                      <a:pt x="2" y="4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00" name="Freeform 56"/>
              <p:cNvSpPr>
                <a:spLocks/>
              </p:cNvSpPr>
              <p:nvPr/>
            </p:nvSpPr>
            <p:spPr bwMode="auto">
              <a:xfrm>
                <a:off x="534" y="54"/>
                <a:ext cx="6" cy="19"/>
              </a:xfrm>
              <a:custGeom>
                <a:avLst/>
                <a:gdLst>
                  <a:gd name="T0" fmla="*/ 1 w 11"/>
                  <a:gd name="T1" fmla="*/ 0 h 39"/>
                  <a:gd name="T2" fmla="*/ 1 w 11"/>
                  <a:gd name="T3" fmla="*/ 0 h 39"/>
                  <a:gd name="T4" fmla="*/ 1 w 11"/>
                  <a:gd name="T5" fmla="*/ 0 h 39"/>
                  <a:gd name="T6" fmla="*/ 1 w 11"/>
                  <a:gd name="T7" fmla="*/ 0 h 39"/>
                  <a:gd name="T8" fmla="*/ 1 w 11"/>
                  <a:gd name="T9" fmla="*/ 0 h 39"/>
                  <a:gd name="T10" fmla="*/ 0 w 11"/>
                  <a:gd name="T11" fmla="*/ 0 h 39"/>
                  <a:gd name="T12" fmla="*/ 1 w 11"/>
                  <a:gd name="T13" fmla="*/ 0 h 39"/>
                  <a:gd name="T14" fmla="*/ 1 w 11"/>
                  <a:gd name="T15" fmla="*/ 0 h 39"/>
                  <a:gd name="T16" fmla="*/ 1 w 11"/>
                  <a:gd name="T17" fmla="*/ 0 h 39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1" h="39">
                    <a:moveTo>
                      <a:pt x="8" y="39"/>
                    </a:moveTo>
                    <a:lnTo>
                      <a:pt x="10" y="30"/>
                    </a:lnTo>
                    <a:lnTo>
                      <a:pt x="11" y="18"/>
                    </a:lnTo>
                    <a:lnTo>
                      <a:pt x="9" y="5"/>
                    </a:lnTo>
                    <a:lnTo>
                      <a:pt x="3" y="0"/>
                    </a:lnTo>
                    <a:lnTo>
                      <a:pt x="0" y="5"/>
                    </a:lnTo>
                    <a:lnTo>
                      <a:pt x="2" y="14"/>
                    </a:lnTo>
                    <a:lnTo>
                      <a:pt x="5" y="27"/>
                    </a:lnTo>
                    <a:lnTo>
                      <a:pt x="8" y="39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01" name="Freeform 57"/>
              <p:cNvSpPr>
                <a:spLocks/>
              </p:cNvSpPr>
              <p:nvPr/>
            </p:nvSpPr>
            <p:spPr bwMode="auto">
              <a:xfrm>
                <a:off x="525" y="61"/>
                <a:ext cx="5" cy="19"/>
              </a:xfrm>
              <a:custGeom>
                <a:avLst/>
                <a:gdLst>
                  <a:gd name="T0" fmla="*/ 0 w 12"/>
                  <a:gd name="T1" fmla="*/ 1 h 38"/>
                  <a:gd name="T2" fmla="*/ 0 w 12"/>
                  <a:gd name="T3" fmla="*/ 1 h 38"/>
                  <a:gd name="T4" fmla="*/ 0 w 12"/>
                  <a:gd name="T5" fmla="*/ 1 h 38"/>
                  <a:gd name="T6" fmla="*/ 0 w 12"/>
                  <a:gd name="T7" fmla="*/ 1 h 38"/>
                  <a:gd name="T8" fmla="*/ 0 w 12"/>
                  <a:gd name="T9" fmla="*/ 0 h 38"/>
                  <a:gd name="T10" fmla="*/ 0 w 12"/>
                  <a:gd name="T11" fmla="*/ 1 h 38"/>
                  <a:gd name="T12" fmla="*/ 0 w 12"/>
                  <a:gd name="T13" fmla="*/ 1 h 38"/>
                  <a:gd name="T14" fmla="*/ 0 w 12"/>
                  <a:gd name="T15" fmla="*/ 1 h 38"/>
                  <a:gd name="T16" fmla="*/ 0 w 12"/>
                  <a:gd name="T17" fmla="*/ 1 h 3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2" h="38">
                    <a:moveTo>
                      <a:pt x="1" y="38"/>
                    </a:moveTo>
                    <a:lnTo>
                      <a:pt x="7" y="32"/>
                    </a:lnTo>
                    <a:lnTo>
                      <a:pt x="12" y="21"/>
                    </a:lnTo>
                    <a:lnTo>
                      <a:pt x="12" y="8"/>
                    </a:lnTo>
                    <a:lnTo>
                      <a:pt x="6" y="0"/>
                    </a:lnTo>
                    <a:lnTo>
                      <a:pt x="0" y="4"/>
                    </a:lnTo>
                    <a:lnTo>
                      <a:pt x="0" y="14"/>
                    </a:lnTo>
                    <a:lnTo>
                      <a:pt x="1" y="28"/>
                    </a:lnTo>
                    <a:lnTo>
                      <a:pt x="1" y="38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02" name="Freeform 58"/>
              <p:cNvSpPr>
                <a:spLocks/>
              </p:cNvSpPr>
              <p:nvPr/>
            </p:nvSpPr>
            <p:spPr bwMode="auto">
              <a:xfrm>
                <a:off x="518" y="63"/>
                <a:ext cx="5" cy="21"/>
              </a:xfrm>
              <a:custGeom>
                <a:avLst/>
                <a:gdLst>
                  <a:gd name="T0" fmla="*/ 0 w 11"/>
                  <a:gd name="T1" fmla="*/ 1 h 42"/>
                  <a:gd name="T2" fmla="*/ 0 w 11"/>
                  <a:gd name="T3" fmla="*/ 1 h 42"/>
                  <a:gd name="T4" fmla="*/ 0 w 11"/>
                  <a:gd name="T5" fmla="*/ 1 h 42"/>
                  <a:gd name="T6" fmla="*/ 0 w 11"/>
                  <a:gd name="T7" fmla="*/ 1 h 42"/>
                  <a:gd name="T8" fmla="*/ 0 w 11"/>
                  <a:gd name="T9" fmla="*/ 0 h 42"/>
                  <a:gd name="T10" fmla="*/ 0 w 11"/>
                  <a:gd name="T11" fmla="*/ 1 h 42"/>
                  <a:gd name="T12" fmla="*/ 0 w 11"/>
                  <a:gd name="T13" fmla="*/ 1 h 42"/>
                  <a:gd name="T14" fmla="*/ 0 w 11"/>
                  <a:gd name="T15" fmla="*/ 1 h 42"/>
                  <a:gd name="T16" fmla="*/ 0 w 11"/>
                  <a:gd name="T17" fmla="*/ 1 h 4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1" h="42">
                    <a:moveTo>
                      <a:pt x="4" y="42"/>
                    </a:moveTo>
                    <a:lnTo>
                      <a:pt x="7" y="33"/>
                    </a:lnTo>
                    <a:lnTo>
                      <a:pt x="11" y="20"/>
                    </a:lnTo>
                    <a:lnTo>
                      <a:pt x="11" y="8"/>
                    </a:lnTo>
                    <a:lnTo>
                      <a:pt x="6" y="0"/>
                    </a:lnTo>
                    <a:lnTo>
                      <a:pt x="0" y="3"/>
                    </a:lnTo>
                    <a:lnTo>
                      <a:pt x="0" y="16"/>
                    </a:lnTo>
                    <a:lnTo>
                      <a:pt x="1" y="32"/>
                    </a:lnTo>
                    <a:lnTo>
                      <a:pt x="4" y="4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03" name="Freeform 59"/>
              <p:cNvSpPr>
                <a:spLocks/>
              </p:cNvSpPr>
              <p:nvPr/>
            </p:nvSpPr>
            <p:spPr bwMode="auto">
              <a:xfrm>
                <a:off x="633" y="33"/>
                <a:ext cx="31" cy="22"/>
              </a:xfrm>
              <a:custGeom>
                <a:avLst/>
                <a:gdLst>
                  <a:gd name="T0" fmla="*/ 1 w 62"/>
                  <a:gd name="T1" fmla="*/ 0 h 45"/>
                  <a:gd name="T2" fmla="*/ 1 w 62"/>
                  <a:gd name="T3" fmla="*/ 0 h 45"/>
                  <a:gd name="T4" fmla="*/ 1 w 62"/>
                  <a:gd name="T5" fmla="*/ 0 h 45"/>
                  <a:gd name="T6" fmla="*/ 1 w 62"/>
                  <a:gd name="T7" fmla="*/ 0 h 45"/>
                  <a:gd name="T8" fmla="*/ 1 w 62"/>
                  <a:gd name="T9" fmla="*/ 0 h 45"/>
                  <a:gd name="T10" fmla="*/ 1 w 62"/>
                  <a:gd name="T11" fmla="*/ 0 h 45"/>
                  <a:gd name="T12" fmla="*/ 1 w 62"/>
                  <a:gd name="T13" fmla="*/ 0 h 45"/>
                  <a:gd name="T14" fmla="*/ 1 w 62"/>
                  <a:gd name="T15" fmla="*/ 0 h 45"/>
                  <a:gd name="T16" fmla="*/ 0 w 62"/>
                  <a:gd name="T17" fmla="*/ 0 h 45"/>
                  <a:gd name="T18" fmla="*/ 1 w 62"/>
                  <a:gd name="T19" fmla="*/ 0 h 45"/>
                  <a:gd name="T20" fmla="*/ 1 w 62"/>
                  <a:gd name="T21" fmla="*/ 0 h 45"/>
                  <a:gd name="T22" fmla="*/ 1 w 62"/>
                  <a:gd name="T23" fmla="*/ 0 h 45"/>
                  <a:gd name="T24" fmla="*/ 1 w 62"/>
                  <a:gd name="T25" fmla="*/ 0 h 45"/>
                  <a:gd name="T26" fmla="*/ 1 w 62"/>
                  <a:gd name="T27" fmla="*/ 0 h 45"/>
                  <a:gd name="T28" fmla="*/ 1 w 62"/>
                  <a:gd name="T29" fmla="*/ 0 h 45"/>
                  <a:gd name="T30" fmla="*/ 1 w 62"/>
                  <a:gd name="T31" fmla="*/ 0 h 45"/>
                  <a:gd name="T32" fmla="*/ 1 w 62"/>
                  <a:gd name="T33" fmla="*/ 0 h 4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62" h="45">
                    <a:moveTo>
                      <a:pt x="60" y="0"/>
                    </a:moveTo>
                    <a:lnTo>
                      <a:pt x="56" y="1"/>
                    </a:lnTo>
                    <a:lnTo>
                      <a:pt x="51" y="5"/>
                    </a:lnTo>
                    <a:lnTo>
                      <a:pt x="43" y="12"/>
                    </a:lnTo>
                    <a:lnTo>
                      <a:pt x="35" y="20"/>
                    </a:lnTo>
                    <a:lnTo>
                      <a:pt x="26" y="29"/>
                    </a:lnTo>
                    <a:lnTo>
                      <a:pt x="17" y="35"/>
                    </a:lnTo>
                    <a:lnTo>
                      <a:pt x="8" y="41"/>
                    </a:lnTo>
                    <a:lnTo>
                      <a:pt x="0" y="45"/>
                    </a:lnTo>
                    <a:lnTo>
                      <a:pt x="10" y="41"/>
                    </a:lnTo>
                    <a:lnTo>
                      <a:pt x="22" y="35"/>
                    </a:lnTo>
                    <a:lnTo>
                      <a:pt x="33" y="30"/>
                    </a:lnTo>
                    <a:lnTo>
                      <a:pt x="43" y="22"/>
                    </a:lnTo>
                    <a:lnTo>
                      <a:pt x="53" y="15"/>
                    </a:lnTo>
                    <a:lnTo>
                      <a:pt x="60" y="8"/>
                    </a:lnTo>
                    <a:lnTo>
                      <a:pt x="62" y="3"/>
                    </a:lnTo>
                    <a:lnTo>
                      <a:pt x="6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04" name="Freeform 60"/>
              <p:cNvSpPr>
                <a:spLocks/>
              </p:cNvSpPr>
              <p:nvPr/>
            </p:nvSpPr>
            <p:spPr bwMode="auto">
              <a:xfrm>
                <a:off x="647" y="42"/>
                <a:ext cx="23" cy="14"/>
              </a:xfrm>
              <a:custGeom>
                <a:avLst/>
                <a:gdLst>
                  <a:gd name="T0" fmla="*/ 0 w 46"/>
                  <a:gd name="T1" fmla="*/ 0 h 29"/>
                  <a:gd name="T2" fmla="*/ 1 w 46"/>
                  <a:gd name="T3" fmla="*/ 0 h 29"/>
                  <a:gd name="T4" fmla="*/ 1 w 46"/>
                  <a:gd name="T5" fmla="*/ 0 h 29"/>
                  <a:gd name="T6" fmla="*/ 1 w 46"/>
                  <a:gd name="T7" fmla="*/ 0 h 29"/>
                  <a:gd name="T8" fmla="*/ 1 w 46"/>
                  <a:gd name="T9" fmla="*/ 0 h 29"/>
                  <a:gd name="T10" fmla="*/ 1 w 46"/>
                  <a:gd name="T11" fmla="*/ 0 h 29"/>
                  <a:gd name="T12" fmla="*/ 1 w 46"/>
                  <a:gd name="T13" fmla="*/ 0 h 29"/>
                  <a:gd name="T14" fmla="*/ 1 w 46"/>
                  <a:gd name="T15" fmla="*/ 0 h 29"/>
                  <a:gd name="T16" fmla="*/ 1 w 46"/>
                  <a:gd name="T17" fmla="*/ 0 h 29"/>
                  <a:gd name="T18" fmla="*/ 1 w 46"/>
                  <a:gd name="T19" fmla="*/ 0 h 29"/>
                  <a:gd name="T20" fmla="*/ 1 w 46"/>
                  <a:gd name="T21" fmla="*/ 0 h 29"/>
                  <a:gd name="T22" fmla="*/ 1 w 46"/>
                  <a:gd name="T23" fmla="*/ 0 h 29"/>
                  <a:gd name="T24" fmla="*/ 1 w 46"/>
                  <a:gd name="T25" fmla="*/ 0 h 29"/>
                  <a:gd name="T26" fmla="*/ 1 w 46"/>
                  <a:gd name="T27" fmla="*/ 0 h 29"/>
                  <a:gd name="T28" fmla="*/ 1 w 46"/>
                  <a:gd name="T29" fmla="*/ 0 h 29"/>
                  <a:gd name="T30" fmla="*/ 1 w 46"/>
                  <a:gd name="T31" fmla="*/ 0 h 29"/>
                  <a:gd name="T32" fmla="*/ 0 w 46"/>
                  <a:gd name="T33" fmla="*/ 0 h 2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6" h="29">
                    <a:moveTo>
                      <a:pt x="0" y="29"/>
                    </a:moveTo>
                    <a:lnTo>
                      <a:pt x="6" y="25"/>
                    </a:lnTo>
                    <a:lnTo>
                      <a:pt x="14" y="22"/>
                    </a:lnTo>
                    <a:lnTo>
                      <a:pt x="22" y="17"/>
                    </a:lnTo>
                    <a:lnTo>
                      <a:pt x="30" y="13"/>
                    </a:lnTo>
                    <a:lnTo>
                      <a:pt x="38" y="9"/>
                    </a:lnTo>
                    <a:lnTo>
                      <a:pt x="44" y="5"/>
                    </a:lnTo>
                    <a:lnTo>
                      <a:pt x="46" y="2"/>
                    </a:lnTo>
                    <a:lnTo>
                      <a:pt x="46" y="0"/>
                    </a:lnTo>
                    <a:lnTo>
                      <a:pt x="43" y="0"/>
                    </a:lnTo>
                    <a:lnTo>
                      <a:pt x="37" y="2"/>
                    </a:lnTo>
                    <a:lnTo>
                      <a:pt x="31" y="7"/>
                    </a:lnTo>
                    <a:lnTo>
                      <a:pt x="23" y="12"/>
                    </a:lnTo>
                    <a:lnTo>
                      <a:pt x="16" y="17"/>
                    </a:lnTo>
                    <a:lnTo>
                      <a:pt x="10" y="22"/>
                    </a:lnTo>
                    <a:lnTo>
                      <a:pt x="4" y="27"/>
                    </a:lnTo>
                    <a:lnTo>
                      <a:pt x="0" y="29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05" name="Freeform 61"/>
              <p:cNvSpPr>
                <a:spLocks/>
              </p:cNvSpPr>
              <p:nvPr/>
            </p:nvSpPr>
            <p:spPr bwMode="auto">
              <a:xfrm>
                <a:off x="462" y="126"/>
                <a:ext cx="127" cy="30"/>
              </a:xfrm>
              <a:custGeom>
                <a:avLst/>
                <a:gdLst>
                  <a:gd name="T0" fmla="*/ 1 w 254"/>
                  <a:gd name="T1" fmla="*/ 1 h 60"/>
                  <a:gd name="T2" fmla="*/ 0 w 254"/>
                  <a:gd name="T3" fmla="*/ 1 h 60"/>
                  <a:gd name="T4" fmla="*/ 1 w 254"/>
                  <a:gd name="T5" fmla="*/ 1 h 60"/>
                  <a:gd name="T6" fmla="*/ 1 w 254"/>
                  <a:gd name="T7" fmla="*/ 1 h 60"/>
                  <a:gd name="T8" fmla="*/ 1 w 254"/>
                  <a:gd name="T9" fmla="*/ 0 h 60"/>
                  <a:gd name="T10" fmla="*/ 1 w 254"/>
                  <a:gd name="T11" fmla="*/ 1 h 60"/>
                  <a:gd name="T12" fmla="*/ 1 w 254"/>
                  <a:gd name="T13" fmla="*/ 1 h 60"/>
                  <a:gd name="T14" fmla="*/ 1 w 254"/>
                  <a:gd name="T15" fmla="*/ 1 h 60"/>
                  <a:gd name="T16" fmla="*/ 1 w 254"/>
                  <a:gd name="T17" fmla="*/ 1 h 60"/>
                  <a:gd name="T18" fmla="*/ 1 w 254"/>
                  <a:gd name="T19" fmla="*/ 1 h 60"/>
                  <a:gd name="T20" fmla="*/ 1 w 254"/>
                  <a:gd name="T21" fmla="*/ 1 h 60"/>
                  <a:gd name="T22" fmla="*/ 1 w 254"/>
                  <a:gd name="T23" fmla="*/ 1 h 60"/>
                  <a:gd name="T24" fmla="*/ 2 w 254"/>
                  <a:gd name="T25" fmla="*/ 1 h 60"/>
                  <a:gd name="T26" fmla="*/ 2 w 254"/>
                  <a:gd name="T27" fmla="*/ 1 h 60"/>
                  <a:gd name="T28" fmla="*/ 2 w 254"/>
                  <a:gd name="T29" fmla="*/ 1 h 60"/>
                  <a:gd name="T30" fmla="*/ 2 w 254"/>
                  <a:gd name="T31" fmla="*/ 1 h 60"/>
                  <a:gd name="T32" fmla="*/ 2 w 254"/>
                  <a:gd name="T33" fmla="*/ 1 h 60"/>
                  <a:gd name="T34" fmla="*/ 2 w 254"/>
                  <a:gd name="T35" fmla="*/ 1 h 60"/>
                  <a:gd name="T36" fmla="*/ 2 w 254"/>
                  <a:gd name="T37" fmla="*/ 1 h 60"/>
                  <a:gd name="T38" fmla="*/ 2 w 254"/>
                  <a:gd name="T39" fmla="*/ 1 h 60"/>
                  <a:gd name="T40" fmla="*/ 2 w 254"/>
                  <a:gd name="T41" fmla="*/ 1 h 60"/>
                  <a:gd name="T42" fmla="*/ 2 w 254"/>
                  <a:gd name="T43" fmla="*/ 1 h 60"/>
                  <a:gd name="T44" fmla="*/ 2 w 254"/>
                  <a:gd name="T45" fmla="*/ 1 h 60"/>
                  <a:gd name="T46" fmla="*/ 2 w 254"/>
                  <a:gd name="T47" fmla="*/ 1 h 60"/>
                  <a:gd name="T48" fmla="*/ 2 w 254"/>
                  <a:gd name="T49" fmla="*/ 1 h 60"/>
                  <a:gd name="T50" fmla="*/ 2 w 254"/>
                  <a:gd name="T51" fmla="*/ 1 h 60"/>
                  <a:gd name="T52" fmla="*/ 2 w 254"/>
                  <a:gd name="T53" fmla="*/ 1 h 60"/>
                  <a:gd name="T54" fmla="*/ 2 w 254"/>
                  <a:gd name="T55" fmla="*/ 1 h 60"/>
                  <a:gd name="T56" fmla="*/ 2 w 254"/>
                  <a:gd name="T57" fmla="*/ 1 h 60"/>
                  <a:gd name="T58" fmla="*/ 1 w 254"/>
                  <a:gd name="T59" fmla="*/ 1 h 60"/>
                  <a:gd name="T60" fmla="*/ 1 w 254"/>
                  <a:gd name="T61" fmla="*/ 1 h 60"/>
                  <a:gd name="T62" fmla="*/ 1 w 254"/>
                  <a:gd name="T63" fmla="*/ 1 h 60"/>
                  <a:gd name="T64" fmla="*/ 1 w 254"/>
                  <a:gd name="T65" fmla="*/ 1 h 60"/>
                  <a:gd name="T66" fmla="*/ 1 w 254"/>
                  <a:gd name="T67" fmla="*/ 1 h 60"/>
                  <a:gd name="T68" fmla="*/ 1 w 254"/>
                  <a:gd name="T69" fmla="*/ 1 h 60"/>
                  <a:gd name="T70" fmla="*/ 1 w 254"/>
                  <a:gd name="T71" fmla="*/ 1 h 60"/>
                  <a:gd name="T72" fmla="*/ 1 w 254"/>
                  <a:gd name="T73" fmla="*/ 1 h 60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0" t="0" r="r" b="b"/>
                <a:pathLst>
                  <a:path w="254" h="60">
                    <a:moveTo>
                      <a:pt x="1" y="11"/>
                    </a:moveTo>
                    <a:lnTo>
                      <a:pt x="0" y="9"/>
                    </a:lnTo>
                    <a:lnTo>
                      <a:pt x="1" y="6"/>
                    </a:lnTo>
                    <a:lnTo>
                      <a:pt x="2" y="4"/>
                    </a:lnTo>
                    <a:lnTo>
                      <a:pt x="2" y="0"/>
                    </a:lnTo>
                    <a:lnTo>
                      <a:pt x="18" y="14"/>
                    </a:lnTo>
                    <a:lnTo>
                      <a:pt x="34" y="25"/>
                    </a:lnTo>
                    <a:lnTo>
                      <a:pt x="51" y="34"/>
                    </a:lnTo>
                    <a:lnTo>
                      <a:pt x="69" y="41"/>
                    </a:lnTo>
                    <a:lnTo>
                      <a:pt x="86" y="47"/>
                    </a:lnTo>
                    <a:lnTo>
                      <a:pt x="103" y="50"/>
                    </a:lnTo>
                    <a:lnTo>
                      <a:pt x="121" y="51"/>
                    </a:lnTo>
                    <a:lnTo>
                      <a:pt x="138" y="52"/>
                    </a:lnTo>
                    <a:lnTo>
                      <a:pt x="154" y="52"/>
                    </a:lnTo>
                    <a:lnTo>
                      <a:pt x="171" y="51"/>
                    </a:lnTo>
                    <a:lnTo>
                      <a:pt x="187" y="49"/>
                    </a:lnTo>
                    <a:lnTo>
                      <a:pt x="202" y="47"/>
                    </a:lnTo>
                    <a:lnTo>
                      <a:pt x="216" y="44"/>
                    </a:lnTo>
                    <a:lnTo>
                      <a:pt x="230" y="42"/>
                    </a:lnTo>
                    <a:lnTo>
                      <a:pt x="243" y="39"/>
                    </a:lnTo>
                    <a:lnTo>
                      <a:pt x="254" y="36"/>
                    </a:lnTo>
                    <a:lnTo>
                      <a:pt x="246" y="42"/>
                    </a:lnTo>
                    <a:lnTo>
                      <a:pt x="236" y="47"/>
                    </a:lnTo>
                    <a:lnTo>
                      <a:pt x="222" y="51"/>
                    </a:lnTo>
                    <a:lnTo>
                      <a:pt x="207" y="55"/>
                    </a:lnTo>
                    <a:lnTo>
                      <a:pt x="190" y="58"/>
                    </a:lnTo>
                    <a:lnTo>
                      <a:pt x="171" y="59"/>
                    </a:lnTo>
                    <a:lnTo>
                      <a:pt x="152" y="60"/>
                    </a:lnTo>
                    <a:lnTo>
                      <a:pt x="132" y="59"/>
                    </a:lnTo>
                    <a:lnTo>
                      <a:pt x="112" y="58"/>
                    </a:lnTo>
                    <a:lnTo>
                      <a:pt x="93" y="56"/>
                    </a:lnTo>
                    <a:lnTo>
                      <a:pt x="73" y="52"/>
                    </a:lnTo>
                    <a:lnTo>
                      <a:pt x="55" y="47"/>
                    </a:lnTo>
                    <a:lnTo>
                      <a:pt x="39" y="40"/>
                    </a:lnTo>
                    <a:lnTo>
                      <a:pt x="24" y="32"/>
                    </a:lnTo>
                    <a:lnTo>
                      <a:pt x="11" y="22"/>
                    </a:lnTo>
                    <a:lnTo>
                      <a:pt x="1" y="1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06" name="Freeform 62"/>
              <p:cNvSpPr>
                <a:spLocks/>
              </p:cNvSpPr>
              <p:nvPr/>
            </p:nvSpPr>
            <p:spPr bwMode="auto">
              <a:xfrm>
                <a:off x="569" y="125"/>
                <a:ext cx="15" cy="25"/>
              </a:xfrm>
              <a:custGeom>
                <a:avLst/>
                <a:gdLst>
                  <a:gd name="T0" fmla="*/ 0 w 31"/>
                  <a:gd name="T1" fmla="*/ 0 h 52"/>
                  <a:gd name="T2" fmla="*/ 0 w 31"/>
                  <a:gd name="T3" fmla="*/ 0 h 52"/>
                  <a:gd name="T4" fmla="*/ 0 w 31"/>
                  <a:gd name="T5" fmla="*/ 0 h 52"/>
                  <a:gd name="T6" fmla="*/ 0 w 31"/>
                  <a:gd name="T7" fmla="*/ 0 h 52"/>
                  <a:gd name="T8" fmla="*/ 0 w 31"/>
                  <a:gd name="T9" fmla="*/ 0 h 52"/>
                  <a:gd name="T10" fmla="*/ 0 w 31"/>
                  <a:gd name="T11" fmla="*/ 0 h 52"/>
                  <a:gd name="T12" fmla="*/ 0 w 31"/>
                  <a:gd name="T13" fmla="*/ 0 h 52"/>
                  <a:gd name="T14" fmla="*/ 0 w 31"/>
                  <a:gd name="T15" fmla="*/ 0 h 52"/>
                  <a:gd name="T16" fmla="*/ 0 w 31"/>
                  <a:gd name="T17" fmla="*/ 0 h 52"/>
                  <a:gd name="T18" fmla="*/ 0 w 31"/>
                  <a:gd name="T19" fmla="*/ 0 h 52"/>
                  <a:gd name="T20" fmla="*/ 0 w 31"/>
                  <a:gd name="T21" fmla="*/ 0 h 52"/>
                  <a:gd name="T22" fmla="*/ 0 w 31"/>
                  <a:gd name="T23" fmla="*/ 0 h 52"/>
                  <a:gd name="T24" fmla="*/ 0 w 31"/>
                  <a:gd name="T25" fmla="*/ 0 h 5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31" h="52">
                    <a:moveTo>
                      <a:pt x="0" y="52"/>
                    </a:moveTo>
                    <a:lnTo>
                      <a:pt x="6" y="47"/>
                    </a:lnTo>
                    <a:lnTo>
                      <a:pt x="12" y="40"/>
                    </a:lnTo>
                    <a:lnTo>
                      <a:pt x="18" y="32"/>
                    </a:lnTo>
                    <a:lnTo>
                      <a:pt x="24" y="23"/>
                    </a:lnTo>
                    <a:lnTo>
                      <a:pt x="27" y="15"/>
                    </a:lnTo>
                    <a:lnTo>
                      <a:pt x="30" y="8"/>
                    </a:lnTo>
                    <a:lnTo>
                      <a:pt x="31" y="2"/>
                    </a:lnTo>
                    <a:lnTo>
                      <a:pt x="30" y="0"/>
                    </a:lnTo>
                    <a:lnTo>
                      <a:pt x="24" y="5"/>
                    </a:lnTo>
                    <a:lnTo>
                      <a:pt x="18" y="18"/>
                    </a:lnTo>
                    <a:lnTo>
                      <a:pt x="10" y="37"/>
                    </a:lnTo>
                    <a:lnTo>
                      <a:pt x="0" y="5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07" name="Freeform 63"/>
              <p:cNvSpPr>
                <a:spLocks/>
              </p:cNvSpPr>
              <p:nvPr/>
            </p:nvSpPr>
            <p:spPr bwMode="auto">
              <a:xfrm>
                <a:off x="557" y="121"/>
                <a:ext cx="23" cy="32"/>
              </a:xfrm>
              <a:custGeom>
                <a:avLst/>
                <a:gdLst>
                  <a:gd name="T0" fmla="*/ 1 w 46"/>
                  <a:gd name="T1" fmla="*/ 0 h 64"/>
                  <a:gd name="T2" fmla="*/ 1 w 46"/>
                  <a:gd name="T3" fmla="*/ 1 h 64"/>
                  <a:gd name="T4" fmla="*/ 1 w 46"/>
                  <a:gd name="T5" fmla="*/ 1 h 64"/>
                  <a:gd name="T6" fmla="*/ 1 w 46"/>
                  <a:gd name="T7" fmla="*/ 1 h 64"/>
                  <a:gd name="T8" fmla="*/ 1 w 46"/>
                  <a:gd name="T9" fmla="*/ 1 h 64"/>
                  <a:gd name="T10" fmla="*/ 1 w 46"/>
                  <a:gd name="T11" fmla="*/ 1 h 64"/>
                  <a:gd name="T12" fmla="*/ 1 w 46"/>
                  <a:gd name="T13" fmla="*/ 1 h 64"/>
                  <a:gd name="T14" fmla="*/ 1 w 46"/>
                  <a:gd name="T15" fmla="*/ 1 h 64"/>
                  <a:gd name="T16" fmla="*/ 0 w 46"/>
                  <a:gd name="T17" fmla="*/ 1 h 64"/>
                  <a:gd name="T18" fmla="*/ 1 w 46"/>
                  <a:gd name="T19" fmla="*/ 1 h 64"/>
                  <a:gd name="T20" fmla="*/ 1 w 46"/>
                  <a:gd name="T21" fmla="*/ 1 h 64"/>
                  <a:gd name="T22" fmla="*/ 1 w 46"/>
                  <a:gd name="T23" fmla="*/ 1 h 64"/>
                  <a:gd name="T24" fmla="*/ 1 w 46"/>
                  <a:gd name="T25" fmla="*/ 1 h 64"/>
                  <a:gd name="T26" fmla="*/ 1 w 46"/>
                  <a:gd name="T27" fmla="*/ 1 h 64"/>
                  <a:gd name="T28" fmla="*/ 1 w 46"/>
                  <a:gd name="T29" fmla="*/ 1 h 64"/>
                  <a:gd name="T30" fmla="*/ 1 w 46"/>
                  <a:gd name="T31" fmla="*/ 1 h 64"/>
                  <a:gd name="T32" fmla="*/ 1 w 46"/>
                  <a:gd name="T33" fmla="*/ 0 h 6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6" h="64">
                    <a:moveTo>
                      <a:pt x="46" y="0"/>
                    </a:moveTo>
                    <a:lnTo>
                      <a:pt x="46" y="4"/>
                    </a:lnTo>
                    <a:lnTo>
                      <a:pt x="45" y="9"/>
                    </a:lnTo>
                    <a:lnTo>
                      <a:pt x="40" y="19"/>
                    </a:lnTo>
                    <a:lnTo>
                      <a:pt x="34" y="29"/>
                    </a:lnTo>
                    <a:lnTo>
                      <a:pt x="27" y="40"/>
                    </a:lnTo>
                    <a:lnTo>
                      <a:pt x="19" y="50"/>
                    </a:lnTo>
                    <a:lnTo>
                      <a:pt x="9" y="58"/>
                    </a:lnTo>
                    <a:lnTo>
                      <a:pt x="0" y="64"/>
                    </a:lnTo>
                    <a:lnTo>
                      <a:pt x="5" y="57"/>
                    </a:lnTo>
                    <a:lnTo>
                      <a:pt x="11" y="47"/>
                    </a:lnTo>
                    <a:lnTo>
                      <a:pt x="18" y="37"/>
                    </a:lnTo>
                    <a:lnTo>
                      <a:pt x="25" y="25"/>
                    </a:lnTo>
                    <a:lnTo>
                      <a:pt x="32" y="15"/>
                    </a:lnTo>
                    <a:lnTo>
                      <a:pt x="38" y="7"/>
                    </a:lnTo>
                    <a:lnTo>
                      <a:pt x="42" y="1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08" name="Freeform 64"/>
              <p:cNvSpPr>
                <a:spLocks/>
              </p:cNvSpPr>
              <p:nvPr/>
            </p:nvSpPr>
            <p:spPr bwMode="auto">
              <a:xfrm>
                <a:off x="534" y="118"/>
                <a:ext cx="30" cy="37"/>
              </a:xfrm>
              <a:custGeom>
                <a:avLst/>
                <a:gdLst>
                  <a:gd name="T0" fmla="*/ 1 w 59"/>
                  <a:gd name="T1" fmla="*/ 0 h 74"/>
                  <a:gd name="T2" fmla="*/ 1 w 59"/>
                  <a:gd name="T3" fmla="*/ 1 h 74"/>
                  <a:gd name="T4" fmla="*/ 1 w 59"/>
                  <a:gd name="T5" fmla="*/ 1 h 74"/>
                  <a:gd name="T6" fmla="*/ 1 w 59"/>
                  <a:gd name="T7" fmla="*/ 1 h 74"/>
                  <a:gd name="T8" fmla="*/ 1 w 59"/>
                  <a:gd name="T9" fmla="*/ 1 h 74"/>
                  <a:gd name="T10" fmla="*/ 1 w 59"/>
                  <a:gd name="T11" fmla="*/ 1 h 74"/>
                  <a:gd name="T12" fmla="*/ 1 w 59"/>
                  <a:gd name="T13" fmla="*/ 1 h 74"/>
                  <a:gd name="T14" fmla="*/ 1 w 59"/>
                  <a:gd name="T15" fmla="*/ 1 h 74"/>
                  <a:gd name="T16" fmla="*/ 0 w 59"/>
                  <a:gd name="T17" fmla="*/ 1 h 74"/>
                  <a:gd name="T18" fmla="*/ 1 w 59"/>
                  <a:gd name="T19" fmla="*/ 1 h 74"/>
                  <a:gd name="T20" fmla="*/ 1 w 59"/>
                  <a:gd name="T21" fmla="*/ 1 h 74"/>
                  <a:gd name="T22" fmla="*/ 1 w 59"/>
                  <a:gd name="T23" fmla="*/ 1 h 74"/>
                  <a:gd name="T24" fmla="*/ 1 w 59"/>
                  <a:gd name="T25" fmla="*/ 1 h 74"/>
                  <a:gd name="T26" fmla="*/ 1 w 59"/>
                  <a:gd name="T27" fmla="*/ 1 h 74"/>
                  <a:gd name="T28" fmla="*/ 1 w 59"/>
                  <a:gd name="T29" fmla="*/ 1 h 74"/>
                  <a:gd name="T30" fmla="*/ 1 w 59"/>
                  <a:gd name="T31" fmla="*/ 1 h 74"/>
                  <a:gd name="T32" fmla="*/ 1 w 59"/>
                  <a:gd name="T33" fmla="*/ 0 h 7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9" h="74">
                    <a:moveTo>
                      <a:pt x="58" y="0"/>
                    </a:moveTo>
                    <a:lnTo>
                      <a:pt x="59" y="4"/>
                    </a:lnTo>
                    <a:lnTo>
                      <a:pt x="56" y="12"/>
                    </a:lnTo>
                    <a:lnTo>
                      <a:pt x="50" y="22"/>
                    </a:lnTo>
                    <a:lnTo>
                      <a:pt x="41" y="35"/>
                    </a:lnTo>
                    <a:lnTo>
                      <a:pt x="32" y="48"/>
                    </a:lnTo>
                    <a:lnTo>
                      <a:pt x="20" y="59"/>
                    </a:lnTo>
                    <a:lnTo>
                      <a:pt x="10" y="68"/>
                    </a:lnTo>
                    <a:lnTo>
                      <a:pt x="0" y="74"/>
                    </a:lnTo>
                    <a:lnTo>
                      <a:pt x="4" y="68"/>
                    </a:lnTo>
                    <a:lnTo>
                      <a:pt x="11" y="58"/>
                    </a:lnTo>
                    <a:lnTo>
                      <a:pt x="19" y="46"/>
                    </a:lnTo>
                    <a:lnTo>
                      <a:pt x="30" y="33"/>
                    </a:lnTo>
                    <a:lnTo>
                      <a:pt x="39" y="20"/>
                    </a:lnTo>
                    <a:lnTo>
                      <a:pt x="47" y="8"/>
                    </a:lnTo>
                    <a:lnTo>
                      <a:pt x="54" y="1"/>
                    </a:lnTo>
                    <a:lnTo>
                      <a:pt x="58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09" name="Freeform 65"/>
              <p:cNvSpPr>
                <a:spLocks/>
              </p:cNvSpPr>
              <p:nvPr/>
            </p:nvSpPr>
            <p:spPr bwMode="auto">
              <a:xfrm>
                <a:off x="511" y="114"/>
                <a:ext cx="27" cy="40"/>
              </a:xfrm>
              <a:custGeom>
                <a:avLst/>
                <a:gdLst>
                  <a:gd name="T0" fmla="*/ 1 w 54"/>
                  <a:gd name="T1" fmla="*/ 0 h 81"/>
                  <a:gd name="T2" fmla="*/ 1 w 54"/>
                  <a:gd name="T3" fmla="*/ 0 h 81"/>
                  <a:gd name="T4" fmla="*/ 1 w 54"/>
                  <a:gd name="T5" fmla="*/ 0 h 81"/>
                  <a:gd name="T6" fmla="*/ 1 w 54"/>
                  <a:gd name="T7" fmla="*/ 0 h 81"/>
                  <a:gd name="T8" fmla="*/ 1 w 54"/>
                  <a:gd name="T9" fmla="*/ 0 h 81"/>
                  <a:gd name="T10" fmla="*/ 1 w 54"/>
                  <a:gd name="T11" fmla="*/ 0 h 81"/>
                  <a:gd name="T12" fmla="*/ 1 w 54"/>
                  <a:gd name="T13" fmla="*/ 0 h 81"/>
                  <a:gd name="T14" fmla="*/ 1 w 54"/>
                  <a:gd name="T15" fmla="*/ 0 h 81"/>
                  <a:gd name="T16" fmla="*/ 0 w 54"/>
                  <a:gd name="T17" fmla="*/ 0 h 81"/>
                  <a:gd name="T18" fmla="*/ 1 w 54"/>
                  <a:gd name="T19" fmla="*/ 0 h 81"/>
                  <a:gd name="T20" fmla="*/ 1 w 54"/>
                  <a:gd name="T21" fmla="*/ 0 h 81"/>
                  <a:gd name="T22" fmla="*/ 1 w 54"/>
                  <a:gd name="T23" fmla="*/ 0 h 81"/>
                  <a:gd name="T24" fmla="*/ 1 w 54"/>
                  <a:gd name="T25" fmla="*/ 0 h 81"/>
                  <a:gd name="T26" fmla="*/ 1 w 54"/>
                  <a:gd name="T27" fmla="*/ 0 h 81"/>
                  <a:gd name="T28" fmla="*/ 1 w 54"/>
                  <a:gd name="T29" fmla="*/ 0 h 81"/>
                  <a:gd name="T30" fmla="*/ 1 w 54"/>
                  <a:gd name="T31" fmla="*/ 0 h 81"/>
                  <a:gd name="T32" fmla="*/ 1 w 54"/>
                  <a:gd name="T33" fmla="*/ 0 h 8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4" h="81">
                    <a:moveTo>
                      <a:pt x="52" y="0"/>
                    </a:moveTo>
                    <a:lnTo>
                      <a:pt x="54" y="5"/>
                    </a:lnTo>
                    <a:lnTo>
                      <a:pt x="51" y="14"/>
                    </a:lnTo>
                    <a:lnTo>
                      <a:pt x="46" y="25"/>
                    </a:lnTo>
                    <a:lnTo>
                      <a:pt x="38" y="39"/>
                    </a:lnTo>
                    <a:lnTo>
                      <a:pt x="28" y="53"/>
                    </a:lnTo>
                    <a:lnTo>
                      <a:pt x="19" y="66"/>
                    </a:lnTo>
                    <a:lnTo>
                      <a:pt x="9" y="75"/>
                    </a:lnTo>
                    <a:lnTo>
                      <a:pt x="0" y="81"/>
                    </a:lnTo>
                    <a:lnTo>
                      <a:pt x="3" y="75"/>
                    </a:lnTo>
                    <a:lnTo>
                      <a:pt x="9" y="64"/>
                    </a:lnTo>
                    <a:lnTo>
                      <a:pt x="17" y="51"/>
                    </a:lnTo>
                    <a:lnTo>
                      <a:pt x="25" y="36"/>
                    </a:lnTo>
                    <a:lnTo>
                      <a:pt x="34" y="22"/>
                    </a:lnTo>
                    <a:lnTo>
                      <a:pt x="42" y="10"/>
                    </a:lnTo>
                    <a:lnTo>
                      <a:pt x="48" y="2"/>
                    </a:lnTo>
                    <a:lnTo>
                      <a:pt x="52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10" name="Freeform 66"/>
              <p:cNvSpPr>
                <a:spLocks/>
              </p:cNvSpPr>
              <p:nvPr/>
            </p:nvSpPr>
            <p:spPr bwMode="auto">
              <a:xfrm>
                <a:off x="502" y="114"/>
                <a:ext cx="23" cy="36"/>
              </a:xfrm>
              <a:custGeom>
                <a:avLst/>
                <a:gdLst>
                  <a:gd name="T0" fmla="*/ 1 w 46"/>
                  <a:gd name="T1" fmla="*/ 0 h 73"/>
                  <a:gd name="T2" fmla="*/ 1 w 46"/>
                  <a:gd name="T3" fmla="*/ 0 h 73"/>
                  <a:gd name="T4" fmla="*/ 1 w 46"/>
                  <a:gd name="T5" fmla="*/ 0 h 73"/>
                  <a:gd name="T6" fmla="*/ 1 w 46"/>
                  <a:gd name="T7" fmla="*/ 0 h 73"/>
                  <a:gd name="T8" fmla="*/ 1 w 46"/>
                  <a:gd name="T9" fmla="*/ 0 h 73"/>
                  <a:gd name="T10" fmla="*/ 1 w 46"/>
                  <a:gd name="T11" fmla="*/ 0 h 73"/>
                  <a:gd name="T12" fmla="*/ 1 w 46"/>
                  <a:gd name="T13" fmla="*/ 0 h 73"/>
                  <a:gd name="T14" fmla="*/ 1 w 46"/>
                  <a:gd name="T15" fmla="*/ 0 h 73"/>
                  <a:gd name="T16" fmla="*/ 0 w 46"/>
                  <a:gd name="T17" fmla="*/ 0 h 73"/>
                  <a:gd name="T18" fmla="*/ 1 w 46"/>
                  <a:gd name="T19" fmla="*/ 0 h 73"/>
                  <a:gd name="T20" fmla="*/ 1 w 46"/>
                  <a:gd name="T21" fmla="*/ 0 h 73"/>
                  <a:gd name="T22" fmla="*/ 1 w 46"/>
                  <a:gd name="T23" fmla="*/ 0 h 73"/>
                  <a:gd name="T24" fmla="*/ 1 w 46"/>
                  <a:gd name="T25" fmla="*/ 0 h 73"/>
                  <a:gd name="T26" fmla="*/ 1 w 46"/>
                  <a:gd name="T27" fmla="*/ 0 h 73"/>
                  <a:gd name="T28" fmla="*/ 1 w 46"/>
                  <a:gd name="T29" fmla="*/ 0 h 73"/>
                  <a:gd name="T30" fmla="*/ 1 w 46"/>
                  <a:gd name="T31" fmla="*/ 0 h 73"/>
                  <a:gd name="T32" fmla="*/ 1 w 46"/>
                  <a:gd name="T33" fmla="*/ 0 h 7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6" h="73">
                    <a:moveTo>
                      <a:pt x="46" y="0"/>
                    </a:moveTo>
                    <a:lnTo>
                      <a:pt x="46" y="4"/>
                    </a:lnTo>
                    <a:lnTo>
                      <a:pt x="44" y="12"/>
                    </a:lnTo>
                    <a:lnTo>
                      <a:pt x="38" y="22"/>
                    </a:lnTo>
                    <a:lnTo>
                      <a:pt x="32" y="35"/>
                    </a:lnTo>
                    <a:lnTo>
                      <a:pt x="24" y="49"/>
                    </a:lnTo>
                    <a:lnTo>
                      <a:pt x="15" y="60"/>
                    </a:lnTo>
                    <a:lnTo>
                      <a:pt x="7" y="68"/>
                    </a:lnTo>
                    <a:lnTo>
                      <a:pt x="0" y="73"/>
                    </a:lnTo>
                    <a:lnTo>
                      <a:pt x="4" y="66"/>
                    </a:lnTo>
                    <a:lnTo>
                      <a:pt x="9" y="55"/>
                    </a:lnTo>
                    <a:lnTo>
                      <a:pt x="15" y="43"/>
                    </a:lnTo>
                    <a:lnTo>
                      <a:pt x="22" y="29"/>
                    </a:lnTo>
                    <a:lnTo>
                      <a:pt x="29" y="17"/>
                    </a:lnTo>
                    <a:lnTo>
                      <a:pt x="36" y="7"/>
                    </a:lnTo>
                    <a:lnTo>
                      <a:pt x="42" y="1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11" name="Freeform 67"/>
              <p:cNvSpPr>
                <a:spLocks/>
              </p:cNvSpPr>
              <p:nvPr/>
            </p:nvSpPr>
            <p:spPr bwMode="auto">
              <a:xfrm>
                <a:off x="483" y="115"/>
                <a:ext cx="20" cy="31"/>
              </a:xfrm>
              <a:custGeom>
                <a:avLst/>
                <a:gdLst>
                  <a:gd name="T0" fmla="*/ 1 w 39"/>
                  <a:gd name="T1" fmla="*/ 0 h 61"/>
                  <a:gd name="T2" fmla="*/ 1 w 39"/>
                  <a:gd name="T3" fmla="*/ 1 h 61"/>
                  <a:gd name="T4" fmla="*/ 1 w 39"/>
                  <a:gd name="T5" fmla="*/ 1 h 61"/>
                  <a:gd name="T6" fmla="*/ 1 w 39"/>
                  <a:gd name="T7" fmla="*/ 1 h 61"/>
                  <a:gd name="T8" fmla="*/ 1 w 39"/>
                  <a:gd name="T9" fmla="*/ 1 h 61"/>
                  <a:gd name="T10" fmla="*/ 1 w 39"/>
                  <a:gd name="T11" fmla="*/ 1 h 61"/>
                  <a:gd name="T12" fmla="*/ 1 w 39"/>
                  <a:gd name="T13" fmla="*/ 1 h 61"/>
                  <a:gd name="T14" fmla="*/ 1 w 39"/>
                  <a:gd name="T15" fmla="*/ 1 h 61"/>
                  <a:gd name="T16" fmla="*/ 0 w 39"/>
                  <a:gd name="T17" fmla="*/ 1 h 61"/>
                  <a:gd name="T18" fmla="*/ 1 w 39"/>
                  <a:gd name="T19" fmla="*/ 1 h 61"/>
                  <a:gd name="T20" fmla="*/ 1 w 39"/>
                  <a:gd name="T21" fmla="*/ 1 h 61"/>
                  <a:gd name="T22" fmla="*/ 1 w 39"/>
                  <a:gd name="T23" fmla="*/ 1 h 61"/>
                  <a:gd name="T24" fmla="*/ 1 w 39"/>
                  <a:gd name="T25" fmla="*/ 1 h 61"/>
                  <a:gd name="T26" fmla="*/ 1 w 39"/>
                  <a:gd name="T27" fmla="*/ 1 h 61"/>
                  <a:gd name="T28" fmla="*/ 1 w 39"/>
                  <a:gd name="T29" fmla="*/ 1 h 61"/>
                  <a:gd name="T30" fmla="*/ 1 w 39"/>
                  <a:gd name="T31" fmla="*/ 1 h 61"/>
                  <a:gd name="T32" fmla="*/ 1 w 39"/>
                  <a:gd name="T33" fmla="*/ 0 h 6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9" h="61">
                    <a:moveTo>
                      <a:pt x="38" y="0"/>
                    </a:moveTo>
                    <a:lnTo>
                      <a:pt x="39" y="3"/>
                    </a:lnTo>
                    <a:lnTo>
                      <a:pt x="38" y="10"/>
                    </a:lnTo>
                    <a:lnTo>
                      <a:pt x="36" y="19"/>
                    </a:lnTo>
                    <a:lnTo>
                      <a:pt x="31" y="28"/>
                    </a:lnTo>
                    <a:lnTo>
                      <a:pt x="26" y="39"/>
                    </a:lnTo>
                    <a:lnTo>
                      <a:pt x="18" y="48"/>
                    </a:lnTo>
                    <a:lnTo>
                      <a:pt x="9" y="56"/>
                    </a:lnTo>
                    <a:lnTo>
                      <a:pt x="0" y="61"/>
                    </a:lnTo>
                    <a:lnTo>
                      <a:pt x="5" y="55"/>
                    </a:lnTo>
                    <a:lnTo>
                      <a:pt x="9" y="46"/>
                    </a:lnTo>
                    <a:lnTo>
                      <a:pt x="15" y="35"/>
                    </a:lnTo>
                    <a:lnTo>
                      <a:pt x="21" y="25"/>
                    </a:lnTo>
                    <a:lnTo>
                      <a:pt x="26" y="15"/>
                    </a:lnTo>
                    <a:lnTo>
                      <a:pt x="31" y="6"/>
                    </a:lnTo>
                    <a:lnTo>
                      <a:pt x="35" y="1"/>
                    </a:lnTo>
                    <a:lnTo>
                      <a:pt x="38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12" name="Freeform 68"/>
              <p:cNvSpPr>
                <a:spLocks/>
              </p:cNvSpPr>
              <p:nvPr/>
            </p:nvSpPr>
            <p:spPr bwMode="auto">
              <a:xfrm>
                <a:off x="467" y="112"/>
                <a:ext cx="5" cy="18"/>
              </a:xfrm>
              <a:custGeom>
                <a:avLst/>
                <a:gdLst>
                  <a:gd name="T0" fmla="*/ 1 w 10"/>
                  <a:gd name="T1" fmla="*/ 0 h 35"/>
                  <a:gd name="T2" fmla="*/ 1 w 10"/>
                  <a:gd name="T3" fmla="*/ 1 h 35"/>
                  <a:gd name="T4" fmla="*/ 1 w 10"/>
                  <a:gd name="T5" fmla="*/ 1 h 35"/>
                  <a:gd name="T6" fmla="*/ 1 w 10"/>
                  <a:gd name="T7" fmla="*/ 1 h 35"/>
                  <a:gd name="T8" fmla="*/ 0 w 10"/>
                  <a:gd name="T9" fmla="*/ 1 h 35"/>
                  <a:gd name="T10" fmla="*/ 1 w 10"/>
                  <a:gd name="T11" fmla="*/ 1 h 35"/>
                  <a:gd name="T12" fmla="*/ 1 w 10"/>
                  <a:gd name="T13" fmla="*/ 1 h 35"/>
                  <a:gd name="T14" fmla="*/ 1 w 10"/>
                  <a:gd name="T15" fmla="*/ 1 h 35"/>
                  <a:gd name="T16" fmla="*/ 1 w 10"/>
                  <a:gd name="T17" fmla="*/ 0 h 3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0" h="35">
                    <a:moveTo>
                      <a:pt x="6" y="0"/>
                    </a:moveTo>
                    <a:lnTo>
                      <a:pt x="9" y="5"/>
                    </a:lnTo>
                    <a:lnTo>
                      <a:pt x="10" y="17"/>
                    </a:lnTo>
                    <a:lnTo>
                      <a:pt x="7" y="28"/>
                    </a:lnTo>
                    <a:lnTo>
                      <a:pt x="0" y="35"/>
                    </a:lnTo>
                    <a:lnTo>
                      <a:pt x="3" y="25"/>
                    </a:lnTo>
                    <a:lnTo>
                      <a:pt x="3" y="12"/>
                    </a:lnTo>
                    <a:lnTo>
                      <a:pt x="2" y="2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13" name="Freeform 69"/>
              <p:cNvSpPr>
                <a:spLocks/>
              </p:cNvSpPr>
              <p:nvPr/>
            </p:nvSpPr>
            <p:spPr bwMode="auto">
              <a:xfrm>
                <a:off x="544" y="120"/>
                <a:ext cx="27" cy="34"/>
              </a:xfrm>
              <a:custGeom>
                <a:avLst/>
                <a:gdLst>
                  <a:gd name="T0" fmla="*/ 1 w 53"/>
                  <a:gd name="T1" fmla="*/ 0 h 68"/>
                  <a:gd name="T2" fmla="*/ 1 w 53"/>
                  <a:gd name="T3" fmla="*/ 1 h 68"/>
                  <a:gd name="T4" fmla="*/ 1 w 53"/>
                  <a:gd name="T5" fmla="*/ 1 h 68"/>
                  <a:gd name="T6" fmla="*/ 1 w 53"/>
                  <a:gd name="T7" fmla="*/ 1 h 68"/>
                  <a:gd name="T8" fmla="*/ 1 w 53"/>
                  <a:gd name="T9" fmla="*/ 1 h 68"/>
                  <a:gd name="T10" fmla="*/ 1 w 53"/>
                  <a:gd name="T11" fmla="*/ 1 h 68"/>
                  <a:gd name="T12" fmla="*/ 1 w 53"/>
                  <a:gd name="T13" fmla="*/ 1 h 68"/>
                  <a:gd name="T14" fmla="*/ 1 w 53"/>
                  <a:gd name="T15" fmla="*/ 1 h 68"/>
                  <a:gd name="T16" fmla="*/ 0 w 53"/>
                  <a:gd name="T17" fmla="*/ 1 h 68"/>
                  <a:gd name="T18" fmla="*/ 1 w 53"/>
                  <a:gd name="T19" fmla="*/ 1 h 68"/>
                  <a:gd name="T20" fmla="*/ 1 w 53"/>
                  <a:gd name="T21" fmla="*/ 1 h 68"/>
                  <a:gd name="T22" fmla="*/ 1 w 53"/>
                  <a:gd name="T23" fmla="*/ 1 h 68"/>
                  <a:gd name="T24" fmla="*/ 1 w 53"/>
                  <a:gd name="T25" fmla="*/ 1 h 68"/>
                  <a:gd name="T26" fmla="*/ 1 w 53"/>
                  <a:gd name="T27" fmla="*/ 1 h 68"/>
                  <a:gd name="T28" fmla="*/ 1 w 53"/>
                  <a:gd name="T29" fmla="*/ 1 h 68"/>
                  <a:gd name="T30" fmla="*/ 1 w 53"/>
                  <a:gd name="T31" fmla="*/ 1 h 68"/>
                  <a:gd name="T32" fmla="*/ 1 w 53"/>
                  <a:gd name="T33" fmla="*/ 0 h 6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3" h="68">
                    <a:moveTo>
                      <a:pt x="52" y="0"/>
                    </a:moveTo>
                    <a:lnTo>
                      <a:pt x="53" y="3"/>
                    </a:lnTo>
                    <a:lnTo>
                      <a:pt x="51" y="11"/>
                    </a:lnTo>
                    <a:lnTo>
                      <a:pt x="46" y="21"/>
                    </a:lnTo>
                    <a:lnTo>
                      <a:pt x="39" y="32"/>
                    </a:lnTo>
                    <a:lnTo>
                      <a:pt x="30" y="43"/>
                    </a:lnTo>
                    <a:lnTo>
                      <a:pt x="21" y="54"/>
                    </a:lnTo>
                    <a:lnTo>
                      <a:pt x="11" y="62"/>
                    </a:lnTo>
                    <a:lnTo>
                      <a:pt x="0" y="68"/>
                    </a:lnTo>
                    <a:lnTo>
                      <a:pt x="5" y="62"/>
                    </a:lnTo>
                    <a:lnTo>
                      <a:pt x="11" y="53"/>
                    </a:lnTo>
                    <a:lnTo>
                      <a:pt x="18" y="41"/>
                    </a:lnTo>
                    <a:lnTo>
                      <a:pt x="27" y="30"/>
                    </a:lnTo>
                    <a:lnTo>
                      <a:pt x="35" y="18"/>
                    </a:lnTo>
                    <a:lnTo>
                      <a:pt x="42" y="8"/>
                    </a:lnTo>
                    <a:lnTo>
                      <a:pt x="48" y="1"/>
                    </a:lnTo>
                    <a:lnTo>
                      <a:pt x="52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14" name="Freeform 70"/>
              <p:cNvSpPr>
                <a:spLocks/>
              </p:cNvSpPr>
              <p:nvPr/>
            </p:nvSpPr>
            <p:spPr bwMode="auto">
              <a:xfrm>
                <a:off x="523" y="116"/>
                <a:ext cx="26" cy="39"/>
              </a:xfrm>
              <a:custGeom>
                <a:avLst/>
                <a:gdLst>
                  <a:gd name="T0" fmla="*/ 1 w 52"/>
                  <a:gd name="T1" fmla="*/ 0 h 78"/>
                  <a:gd name="T2" fmla="*/ 1 w 52"/>
                  <a:gd name="T3" fmla="*/ 1 h 78"/>
                  <a:gd name="T4" fmla="*/ 1 w 52"/>
                  <a:gd name="T5" fmla="*/ 1 h 78"/>
                  <a:gd name="T6" fmla="*/ 1 w 52"/>
                  <a:gd name="T7" fmla="*/ 1 h 78"/>
                  <a:gd name="T8" fmla="*/ 1 w 52"/>
                  <a:gd name="T9" fmla="*/ 1 h 78"/>
                  <a:gd name="T10" fmla="*/ 1 w 52"/>
                  <a:gd name="T11" fmla="*/ 1 h 78"/>
                  <a:gd name="T12" fmla="*/ 1 w 52"/>
                  <a:gd name="T13" fmla="*/ 1 h 78"/>
                  <a:gd name="T14" fmla="*/ 1 w 52"/>
                  <a:gd name="T15" fmla="*/ 1 h 78"/>
                  <a:gd name="T16" fmla="*/ 0 w 52"/>
                  <a:gd name="T17" fmla="*/ 1 h 78"/>
                  <a:gd name="T18" fmla="*/ 1 w 52"/>
                  <a:gd name="T19" fmla="*/ 1 h 78"/>
                  <a:gd name="T20" fmla="*/ 1 w 52"/>
                  <a:gd name="T21" fmla="*/ 1 h 78"/>
                  <a:gd name="T22" fmla="*/ 1 w 52"/>
                  <a:gd name="T23" fmla="*/ 1 h 78"/>
                  <a:gd name="T24" fmla="*/ 1 w 52"/>
                  <a:gd name="T25" fmla="*/ 1 h 78"/>
                  <a:gd name="T26" fmla="*/ 1 w 52"/>
                  <a:gd name="T27" fmla="*/ 1 h 78"/>
                  <a:gd name="T28" fmla="*/ 1 w 52"/>
                  <a:gd name="T29" fmla="*/ 1 h 78"/>
                  <a:gd name="T30" fmla="*/ 1 w 52"/>
                  <a:gd name="T31" fmla="*/ 1 h 78"/>
                  <a:gd name="T32" fmla="*/ 1 w 52"/>
                  <a:gd name="T33" fmla="*/ 0 h 7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2" h="78">
                    <a:moveTo>
                      <a:pt x="50" y="0"/>
                    </a:moveTo>
                    <a:lnTo>
                      <a:pt x="52" y="4"/>
                    </a:lnTo>
                    <a:lnTo>
                      <a:pt x="49" y="14"/>
                    </a:lnTo>
                    <a:lnTo>
                      <a:pt x="45" y="25"/>
                    </a:lnTo>
                    <a:lnTo>
                      <a:pt x="38" y="39"/>
                    </a:lnTo>
                    <a:lnTo>
                      <a:pt x="28" y="52"/>
                    </a:lnTo>
                    <a:lnTo>
                      <a:pt x="18" y="64"/>
                    </a:lnTo>
                    <a:lnTo>
                      <a:pt x="9" y="74"/>
                    </a:lnTo>
                    <a:lnTo>
                      <a:pt x="0" y="78"/>
                    </a:lnTo>
                    <a:lnTo>
                      <a:pt x="3" y="72"/>
                    </a:lnTo>
                    <a:lnTo>
                      <a:pt x="9" y="62"/>
                    </a:lnTo>
                    <a:lnTo>
                      <a:pt x="16" y="48"/>
                    </a:lnTo>
                    <a:lnTo>
                      <a:pt x="25" y="34"/>
                    </a:lnTo>
                    <a:lnTo>
                      <a:pt x="33" y="20"/>
                    </a:lnTo>
                    <a:lnTo>
                      <a:pt x="41" y="9"/>
                    </a:lnTo>
                    <a:lnTo>
                      <a:pt x="47" y="2"/>
                    </a:lnTo>
                    <a:lnTo>
                      <a:pt x="5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15" name="Freeform 71"/>
              <p:cNvSpPr>
                <a:spLocks/>
              </p:cNvSpPr>
              <p:nvPr/>
            </p:nvSpPr>
            <p:spPr bwMode="auto">
              <a:xfrm>
                <a:off x="492" y="113"/>
                <a:ext cx="19" cy="37"/>
              </a:xfrm>
              <a:custGeom>
                <a:avLst/>
                <a:gdLst>
                  <a:gd name="T0" fmla="*/ 1 w 38"/>
                  <a:gd name="T1" fmla="*/ 0 h 75"/>
                  <a:gd name="T2" fmla="*/ 1 w 38"/>
                  <a:gd name="T3" fmla="*/ 0 h 75"/>
                  <a:gd name="T4" fmla="*/ 1 w 38"/>
                  <a:gd name="T5" fmla="*/ 0 h 75"/>
                  <a:gd name="T6" fmla="*/ 1 w 38"/>
                  <a:gd name="T7" fmla="*/ 0 h 75"/>
                  <a:gd name="T8" fmla="*/ 1 w 38"/>
                  <a:gd name="T9" fmla="*/ 0 h 75"/>
                  <a:gd name="T10" fmla="*/ 1 w 38"/>
                  <a:gd name="T11" fmla="*/ 0 h 75"/>
                  <a:gd name="T12" fmla="*/ 1 w 38"/>
                  <a:gd name="T13" fmla="*/ 0 h 75"/>
                  <a:gd name="T14" fmla="*/ 1 w 38"/>
                  <a:gd name="T15" fmla="*/ 0 h 75"/>
                  <a:gd name="T16" fmla="*/ 0 w 38"/>
                  <a:gd name="T17" fmla="*/ 0 h 75"/>
                  <a:gd name="T18" fmla="*/ 1 w 38"/>
                  <a:gd name="T19" fmla="*/ 0 h 75"/>
                  <a:gd name="T20" fmla="*/ 1 w 38"/>
                  <a:gd name="T21" fmla="*/ 0 h 75"/>
                  <a:gd name="T22" fmla="*/ 1 w 38"/>
                  <a:gd name="T23" fmla="*/ 0 h 75"/>
                  <a:gd name="T24" fmla="*/ 1 w 38"/>
                  <a:gd name="T25" fmla="*/ 0 h 75"/>
                  <a:gd name="T26" fmla="*/ 1 w 38"/>
                  <a:gd name="T27" fmla="*/ 0 h 75"/>
                  <a:gd name="T28" fmla="*/ 1 w 38"/>
                  <a:gd name="T29" fmla="*/ 0 h 75"/>
                  <a:gd name="T30" fmla="*/ 1 w 38"/>
                  <a:gd name="T31" fmla="*/ 0 h 75"/>
                  <a:gd name="T32" fmla="*/ 1 w 38"/>
                  <a:gd name="T33" fmla="*/ 0 h 7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8" h="75">
                    <a:moveTo>
                      <a:pt x="37" y="0"/>
                    </a:moveTo>
                    <a:lnTo>
                      <a:pt x="38" y="3"/>
                    </a:lnTo>
                    <a:lnTo>
                      <a:pt x="37" y="11"/>
                    </a:lnTo>
                    <a:lnTo>
                      <a:pt x="34" y="23"/>
                    </a:lnTo>
                    <a:lnTo>
                      <a:pt x="30" y="35"/>
                    </a:lnTo>
                    <a:lnTo>
                      <a:pt x="24" y="47"/>
                    </a:lnTo>
                    <a:lnTo>
                      <a:pt x="17" y="59"/>
                    </a:lnTo>
                    <a:lnTo>
                      <a:pt x="9" y="69"/>
                    </a:lnTo>
                    <a:lnTo>
                      <a:pt x="0" y="75"/>
                    </a:lnTo>
                    <a:lnTo>
                      <a:pt x="3" y="68"/>
                    </a:lnTo>
                    <a:lnTo>
                      <a:pt x="8" y="56"/>
                    </a:lnTo>
                    <a:lnTo>
                      <a:pt x="12" y="44"/>
                    </a:lnTo>
                    <a:lnTo>
                      <a:pt x="18" y="31"/>
                    </a:lnTo>
                    <a:lnTo>
                      <a:pt x="24" y="18"/>
                    </a:lnTo>
                    <a:lnTo>
                      <a:pt x="28" y="8"/>
                    </a:lnTo>
                    <a:lnTo>
                      <a:pt x="33" y="1"/>
                    </a:lnTo>
                    <a:lnTo>
                      <a:pt x="37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16" name="Freeform 72"/>
              <p:cNvSpPr>
                <a:spLocks/>
              </p:cNvSpPr>
              <p:nvPr/>
            </p:nvSpPr>
            <p:spPr bwMode="auto">
              <a:xfrm>
                <a:off x="476" y="114"/>
                <a:ext cx="20" cy="28"/>
              </a:xfrm>
              <a:custGeom>
                <a:avLst/>
                <a:gdLst>
                  <a:gd name="T0" fmla="*/ 0 w 41"/>
                  <a:gd name="T1" fmla="*/ 0 h 56"/>
                  <a:gd name="T2" fmla="*/ 0 w 41"/>
                  <a:gd name="T3" fmla="*/ 1 h 56"/>
                  <a:gd name="T4" fmla="*/ 0 w 41"/>
                  <a:gd name="T5" fmla="*/ 1 h 56"/>
                  <a:gd name="T6" fmla="*/ 0 w 41"/>
                  <a:gd name="T7" fmla="*/ 1 h 56"/>
                  <a:gd name="T8" fmla="*/ 0 w 41"/>
                  <a:gd name="T9" fmla="*/ 1 h 56"/>
                  <a:gd name="T10" fmla="*/ 0 w 41"/>
                  <a:gd name="T11" fmla="*/ 1 h 56"/>
                  <a:gd name="T12" fmla="*/ 0 w 41"/>
                  <a:gd name="T13" fmla="*/ 1 h 56"/>
                  <a:gd name="T14" fmla="*/ 0 w 41"/>
                  <a:gd name="T15" fmla="*/ 1 h 56"/>
                  <a:gd name="T16" fmla="*/ 0 w 41"/>
                  <a:gd name="T17" fmla="*/ 1 h 56"/>
                  <a:gd name="T18" fmla="*/ 0 w 41"/>
                  <a:gd name="T19" fmla="*/ 1 h 56"/>
                  <a:gd name="T20" fmla="*/ 0 w 41"/>
                  <a:gd name="T21" fmla="*/ 1 h 56"/>
                  <a:gd name="T22" fmla="*/ 0 w 41"/>
                  <a:gd name="T23" fmla="*/ 1 h 56"/>
                  <a:gd name="T24" fmla="*/ 0 w 41"/>
                  <a:gd name="T25" fmla="*/ 1 h 56"/>
                  <a:gd name="T26" fmla="*/ 0 w 41"/>
                  <a:gd name="T27" fmla="*/ 1 h 56"/>
                  <a:gd name="T28" fmla="*/ 0 w 41"/>
                  <a:gd name="T29" fmla="*/ 1 h 56"/>
                  <a:gd name="T30" fmla="*/ 0 w 41"/>
                  <a:gd name="T31" fmla="*/ 1 h 56"/>
                  <a:gd name="T32" fmla="*/ 0 w 41"/>
                  <a:gd name="T33" fmla="*/ 0 h 5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1" h="56">
                    <a:moveTo>
                      <a:pt x="40" y="0"/>
                    </a:moveTo>
                    <a:lnTo>
                      <a:pt x="41" y="4"/>
                    </a:lnTo>
                    <a:lnTo>
                      <a:pt x="37" y="11"/>
                    </a:lnTo>
                    <a:lnTo>
                      <a:pt x="33" y="20"/>
                    </a:lnTo>
                    <a:lnTo>
                      <a:pt x="27" y="29"/>
                    </a:lnTo>
                    <a:lnTo>
                      <a:pt x="19" y="39"/>
                    </a:lnTo>
                    <a:lnTo>
                      <a:pt x="12" y="48"/>
                    </a:lnTo>
                    <a:lnTo>
                      <a:pt x="5" y="53"/>
                    </a:lnTo>
                    <a:lnTo>
                      <a:pt x="0" y="56"/>
                    </a:lnTo>
                    <a:lnTo>
                      <a:pt x="4" y="50"/>
                    </a:lnTo>
                    <a:lnTo>
                      <a:pt x="8" y="43"/>
                    </a:lnTo>
                    <a:lnTo>
                      <a:pt x="14" y="34"/>
                    </a:lnTo>
                    <a:lnTo>
                      <a:pt x="20" y="24"/>
                    </a:lnTo>
                    <a:lnTo>
                      <a:pt x="26" y="15"/>
                    </a:lnTo>
                    <a:lnTo>
                      <a:pt x="32" y="8"/>
                    </a:lnTo>
                    <a:lnTo>
                      <a:pt x="36" y="3"/>
                    </a:lnTo>
                    <a:lnTo>
                      <a:pt x="4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17" name="Freeform 73"/>
              <p:cNvSpPr>
                <a:spLocks/>
              </p:cNvSpPr>
              <p:nvPr/>
            </p:nvSpPr>
            <p:spPr bwMode="auto">
              <a:xfrm>
                <a:off x="473" y="118"/>
                <a:ext cx="7" cy="20"/>
              </a:xfrm>
              <a:custGeom>
                <a:avLst/>
                <a:gdLst>
                  <a:gd name="T0" fmla="*/ 1 w 14"/>
                  <a:gd name="T1" fmla="*/ 0 h 41"/>
                  <a:gd name="T2" fmla="*/ 1 w 14"/>
                  <a:gd name="T3" fmla="*/ 0 h 41"/>
                  <a:gd name="T4" fmla="*/ 1 w 14"/>
                  <a:gd name="T5" fmla="*/ 0 h 41"/>
                  <a:gd name="T6" fmla="*/ 1 w 14"/>
                  <a:gd name="T7" fmla="*/ 0 h 41"/>
                  <a:gd name="T8" fmla="*/ 0 w 14"/>
                  <a:gd name="T9" fmla="*/ 0 h 41"/>
                  <a:gd name="T10" fmla="*/ 1 w 14"/>
                  <a:gd name="T11" fmla="*/ 0 h 41"/>
                  <a:gd name="T12" fmla="*/ 1 w 14"/>
                  <a:gd name="T13" fmla="*/ 0 h 41"/>
                  <a:gd name="T14" fmla="*/ 1 w 14"/>
                  <a:gd name="T15" fmla="*/ 0 h 41"/>
                  <a:gd name="T16" fmla="*/ 1 w 14"/>
                  <a:gd name="T17" fmla="*/ 0 h 4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12" y="0"/>
                    </a:moveTo>
                    <a:lnTo>
                      <a:pt x="14" y="7"/>
                    </a:lnTo>
                    <a:lnTo>
                      <a:pt x="12" y="21"/>
                    </a:lnTo>
                    <a:lnTo>
                      <a:pt x="8" y="34"/>
                    </a:lnTo>
                    <a:lnTo>
                      <a:pt x="0" y="41"/>
                    </a:lnTo>
                    <a:lnTo>
                      <a:pt x="4" y="30"/>
                    </a:lnTo>
                    <a:lnTo>
                      <a:pt x="6" y="15"/>
                    </a:lnTo>
                    <a:lnTo>
                      <a:pt x="8" y="4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18" name="Freeform 74"/>
              <p:cNvSpPr>
                <a:spLocks/>
              </p:cNvSpPr>
              <p:nvPr/>
            </p:nvSpPr>
            <p:spPr bwMode="auto">
              <a:xfrm>
                <a:off x="579" y="131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1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33" h="32">
                    <a:moveTo>
                      <a:pt x="0" y="32"/>
                    </a:moveTo>
                    <a:lnTo>
                      <a:pt x="6" y="24"/>
                    </a:lnTo>
                    <a:lnTo>
                      <a:pt x="14" y="11"/>
                    </a:lnTo>
                    <a:lnTo>
                      <a:pt x="23" y="1"/>
                    </a:lnTo>
                    <a:lnTo>
                      <a:pt x="31" y="0"/>
                    </a:lnTo>
                    <a:lnTo>
                      <a:pt x="33" y="3"/>
                    </a:lnTo>
                    <a:lnTo>
                      <a:pt x="31" y="8"/>
                    </a:lnTo>
                    <a:lnTo>
                      <a:pt x="27" y="13"/>
                    </a:lnTo>
                    <a:lnTo>
                      <a:pt x="21" y="17"/>
                    </a:lnTo>
                    <a:lnTo>
                      <a:pt x="15" y="22"/>
                    </a:lnTo>
                    <a:lnTo>
                      <a:pt x="10" y="25"/>
                    </a:lnTo>
                    <a:lnTo>
                      <a:pt x="4" y="30"/>
                    </a:lnTo>
                    <a:lnTo>
                      <a:pt x="0" y="3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19" name="Freeform 75"/>
              <p:cNvSpPr>
                <a:spLocks/>
              </p:cNvSpPr>
              <p:nvPr/>
            </p:nvSpPr>
            <p:spPr bwMode="auto">
              <a:xfrm>
                <a:off x="582" y="142"/>
                <a:ext cx="21" cy="5"/>
              </a:xfrm>
              <a:custGeom>
                <a:avLst/>
                <a:gdLst>
                  <a:gd name="T0" fmla="*/ 0 w 42"/>
                  <a:gd name="T1" fmla="*/ 1 h 9"/>
                  <a:gd name="T2" fmla="*/ 1 w 42"/>
                  <a:gd name="T3" fmla="*/ 1 h 9"/>
                  <a:gd name="T4" fmla="*/ 1 w 42"/>
                  <a:gd name="T5" fmla="*/ 1 h 9"/>
                  <a:gd name="T6" fmla="*/ 1 w 42"/>
                  <a:gd name="T7" fmla="*/ 1 h 9"/>
                  <a:gd name="T8" fmla="*/ 1 w 42"/>
                  <a:gd name="T9" fmla="*/ 1 h 9"/>
                  <a:gd name="T10" fmla="*/ 1 w 42"/>
                  <a:gd name="T11" fmla="*/ 1 h 9"/>
                  <a:gd name="T12" fmla="*/ 1 w 42"/>
                  <a:gd name="T13" fmla="*/ 1 h 9"/>
                  <a:gd name="T14" fmla="*/ 1 w 42"/>
                  <a:gd name="T15" fmla="*/ 1 h 9"/>
                  <a:gd name="T16" fmla="*/ 1 w 42"/>
                  <a:gd name="T17" fmla="*/ 1 h 9"/>
                  <a:gd name="T18" fmla="*/ 1 w 42"/>
                  <a:gd name="T19" fmla="*/ 1 h 9"/>
                  <a:gd name="T20" fmla="*/ 1 w 42"/>
                  <a:gd name="T21" fmla="*/ 0 h 9"/>
                  <a:gd name="T22" fmla="*/ 1 w 42"/>
                  <a:gd name="T23" fmla="*/ 0 h 9"/>
                  <a:gd name="T24" fmla="*/ 1 w 42"/>
                  <a:gd name="T25" fmla="*/ 1 h 9"/>
                  <a:gd name="T26" fmla="*/ 1 w 42"/>
                  <a:gd name="T27" fmla="*/ 1 h 9"/>
                  <a:gd name="T28" fmla="*/ 1 w 42"/>
                  <a:gd name="T29" fmla="*/ 1 h 9"/>
                  <a:gd name="T30" fmla="*/ 1 w 42"/>
                  <a:gd name="T31" fmla="*/ 1 h 9"/>
                  <a:gd name="T32" fmla="*/ 0 w 42"/>
                  <a:gd name="T33" fmla="*/ 1 h 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2" h="9">
                    <a:moveTo>
                      <a:pt x="0" y="8"/>
                    </a:moveTo>
                    <a:lnTo>
                      <a:pt x="3" y="8"/>
                    </a:lnTo>
                    <a:lnTo>
                      <a:pt x="8" y="8"/>
                    </a:lnTo>
                    <a:lnTo>
                      <a:pt x="15" y="8"/>
                    </a:lnTo>
                    <a:lnTo>
                      <a:pt x="22" y="9"/>
                    </a:lnTo>
                    <a:lnTo>
                      <a:pt x="29" y="9"/>
                    </a:lnTo>
                    <a:lnTo>
                      <a:pt x="36" y="8"/>
                    </a:lnTo>
                    <a:lnTo>
                      <a:pt x="41" y="6"/>
                    </a:lnTo>
                    <a:lnTo>
                      <a:pt x="42" y="3"/>
                    </a:lnTo>
                    <a:lnTo>
                      <a:pt x="41" y="1"/>
                    </a:lnTo>
                    <a:lnTo>
                      <a:pt x="36" y="0"/>
                    </a:lnTo>
                    <a:lnTo>
                      <a:pt x="30" y="0"/>
                    </a:lnTo>
                    <a:lnTo>
                      <a:pt x="24" y="1"/>
                    </a:lnTo>
                    <a:lnTo>
                      <a:pt x="16" y="3"/>
                    </a:lnTo>
                    <a:lnTo>
                      <a:pt x="11" y="4"/>
                    </a:lnTo>
                    <a:lnTo>
                      <a:pt x="5" y="7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20" name="Freeform 76"/>
              <p:cNvSpPr>
                <a:spLocks/>
              </p:cNvSpPr>
              <p:nvPr/>
            </p:nvSpPr>
            <p:spPr bwMode="auto">
              <a:xfrm>
                <a:off x="578" y="147"/>
                <a:ext cx="21" cy="16"/>
              </a:xfrm>
              <a:custGeom>
                <a:avLst/>
                <a:gdLst>
                  <a:gd name="T0" fmla="*/ 0 w 42"/>
                  <a:gd name="T1" fmla="*/ 0 h 31"/>
                  <a:gd name="T2" fmla="*/ 1 w 42"/>
                  <a:gd name="T3" fmla="*/ 1 h 31"/>
                  <a:gd name="T4" fmla="*/ 1 w 42"/>
                  <a:gd name="T5" fmla="*/ 1 h 31"/>
                  <a:gd name="T6" fmla="*/ 1 w 42"/>
                  <a:gd name="T7" fmla="*/ 1 h 31"/>
                  <a:gd name="T8" fmla="*/ 1 w 42"/>
                  <a:gd name="T9" fmla="*/ 1 h 31"/>
                  <a:gd name="T10" fmla="*/ 1 w 42"/>
                  <a:gd name="T11" fmla="*/ 1 h 31"/>
                  <a:gd name="T12" fmla="*/ 1 w 42"/>
                  <a:gd name="T13" fmla="*/ 1 h 31"/>
                  <a:gd name="T14" fmla="*/ 1 w 42"/>
                  <a:gd name="T15" fmla="*/ 1 h 31"/>
                  <a:gd name="T16" fmla="*/ 1 w 42"/>
                  <a:gd name="T17" fmla="*/ 1 h 31"/>
                  <a:gd name="T18" fmla="*/ 1 w 42"/>
                  <a:gd name="T19" fmla="*/ 1 h 31"/>
                  <a:gd name="T20" fmla="*/ 1 w 42"/>
                  <a:gd name="T21" fmla="*/ 1 h 31"/>
                  <a:gd name="T22" fmla="*/ 1 w 42"/>
                  <a:gd name="T23" fmla="*/ 1 h 31"/>
                  <a:gd name="T24" fmla="*/ 1 w 42"/>
                  <a:gd name="T25" fmla="*/ 1 h 31"/>
                  <a:gd name="T26" fmla="*/ 1 w 42"/>
                  <a:gd name="T27" fmla="*/ 1 h 31"/>
                  <a:gd name="T28" fmla="*/ 1 w 42"/>
                  <a:gd name="T29" fmla="*/ 1 h 31"/>
                  <a:gd name="T30" fmla="*/ 1 w 42"/>
                  <a:gd name="T31" fmla="*/ 1 h 31"/>
                  <a:gd name="T32" fmla="*/ 0 w 42"/>
                  <a:gd name="T33" fmla="*/ 0 h 3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2" h="31">
                    <a:moveTo>
                      <a:pt x="0" y="0"/>
                    </a:moveTo>
                    <a:lnTo>
                      <a:pt x="6" y="2"/>
                    </a:lnTo>
                    <a:lnTo>
                      <a:pt x="13" y="7"/>
                    </a:lnTo>
                    <a:lnTo>
                      <a:pt x="20" y="12"/>
                    </a:lnTo>
                    <a:lnTo>
                      <a:pt x="28" y="16"/>
                    </a:lnTo>
                    <a:lnTo>
                      <a:pt x="34" y="21"/>
                    </a:lnTo>
                    <a:lnTo>
                      <a:pt x="39" y="25"/>
                    </a:lnTo>
                    <a:lnTo>
                      <a:pt x="42" y="29"/>
                    </a:lnTo>
                    <a:lnTo>
                      <a:pt x="41" y="31"/>
                    </a:lnTo>
                    <a:lnTo>
                      <a:pt x="37" y="31"/>
                    </a:lnTo>
                    <a:lnTo>
                      <a:pt x="32" y="29"/>
                    </a:lnTo>
                    <a:lnTo>
                      <a:pt x="27" y="25"/>
                    </a:lnTo>
                    <a:lnTo>
                      <a:pt x="21" y="20"/>
                    </a:lnTo>
                    <a:lnTo>
                      <a:pt x="14" y="14"/>
                    </a:lnTo>
                    <a:lnTo>
                      <a:pt x="8" y="8"/>
                    </a:lnTo>
                    <a:lnTo>
                      <a:pt x="4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21" name="Freeform 77"/>
              <p:cNvSpPr>
                <a:spLocks/>
              </p:cNvSpPr>
              <p:nvPr/>
            </p:nvSpPr>
            <p:spPr bwMode="auto">
              <a:xfrm>
                <a:off x="474" y="141"/>
                <a:ext cx="5" cy="26"/>
              </a:xfrm>
              <a:custGeom>
                <a:avLst/>
                <a:gdLst>
                  <a:gd name="T0" fmla="*/ 1 w 10"/>
                  <a:gd name="T1" fmla="*/ 0 h 52"/>
                  <a:gd name="T2" fmla="*/ 1 w 10"/>
                  <a:gd name="T3" fmla="*/ 1 h 52"/>
                  <a:gd name="T4" fmla="*/ 1 w 10"/>
                  <a:gd name="T5" fmla="*/ 1 h 52"/>
                  <a:gd name="T6" fmla="*/ 1 w 10"/>
                  <a:gd name="T7" fmla="*/ 1 h 52"/>
                  <a:gd name="T8" fmla="*/ 1 w 10"/>
                  <a:gd name="T9" fmla="*/ 1 h 52"/>
                  <a:gd name="T10" fmla="*/ 0 w 10"/>
                  <a:gd name="T11" fmla="*/ 1 h 52"/>
                  <a:gd name="T12" fmla="*/ 1 w 10"/>
                  <a:gd name="T13" fmla="*/ 1 h 52"/>
                  <a:gd name="T14" fmla="*/ 1 w 10"/>
                  <a:gd name="T15" fmla="*/ 1 h 52"/>
                  <a:gd name="T16" fmla="*/ 1 w 10"/>
                  <a:gd name="T17" fmla="*/ 0 h 5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0" h="52">
                    <a:moveTo>
                      <a:pt x="6" y="0"/>
                    </a:moveTo>
                    <a:lnTo>
                      <a:pt x="8" y="14"/>
                    </a:lnTo>
                    <a:lnTo>
                      <a:pt x="10" y="30"/>
                    </a:lnTo>
                    <a:lnTo>
                      <a:pt x="10" y="45"/>
                    </a:lnTo>
                    <a:lnTo>
                      <a:pt x="4" y="52"/>
                    </a:lnTo>
                    <a:lnTo>
                      <a:pt x="0" y="46"/>
                    </a:lnTo>
                    <a:lnTo>
                      <a:pt x="1" y="31"/>
                    </a:lnTo>
                    <a:lnTo>
                      <a:pt x="3" y="14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22" name="Freeform 78"/>
              <p:cNvSpPr>
                <a:spLocks/>
              </p:cNvSpPr>
              <p:nvPr/>
            </p:nvSpPr>
            <p:spPr bwMode="auto">
              <a:xfrm>
                <a:off x="462" y="137"/>
                <a:ext cx="10" cy="25"/>
              </a:xfrm>
              <a:custGeom>
                <a:avLst/>
                <a:gdLst>
                  <a:gd name="T0" fmla="*/ 1 w 19"/>
                  <a:gd name="T1" fmla="*/ 0 h 51"/>
                  <a:gd name="T2" fmla="*/ 1 w 19"/>
                  <a:gd name="T3" fmla="*/ 0 h 51"/>
                  <a:gd name="T4" fmla="*/ 1 w 19"/>
                  <a:gd name="T5" fmla="*/ 0 h 51"/>
                  <a:gd name="T6" fmla="*/ 1 w 19"/>
                  <a:gd name="T7" fmla="*/ 0 h 51"/>
                  <a:gd name="T8" fmla="*/ 1 w 19"/>
                  <a:gd name="T9" fmla="*/ 0 h 51"/>
                  <a:gd name="T10" fmla="*/ 0 w 19"/>
                  <a:gd name="T11" fmla="*/ 0 h 51"/>
                  <a:gd name="T12" fmla="*/ 1 w 19"/>
                  <a:gd name="T13" fmla="*/ 0 h 51"/>
                  <a:gd name="T14" fmla="*/ 1 w 19"/>
                  <a:gd name="T15" fmla="*/ 0 h 51"/>
                  <a:gd name="T16" fmla="*/ 1 w 19"/>
                  <a:gd name="T17" fmla="*/ 0 h 5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9" h="51">
                    <a:moveTo>
                      <a:pt x="19" y="0"/>
                    </a:moveTo>
                    <a:lnTo>
                      <a:pt x="18" y="12"/>
                    </a:lnTo>
                    <a:lnTo>
                      <a:pt x="15" y="29"/>
                    </a:lnTo>
                    <a:lnTo>
                      <a:pt x="10" y="44"/>
                    </a:lnTo>
                    <a:lnTo>
                      <a:pt x="2" y="51"/>
                    </a:lnTo>
                    <a:lnTo>
                      <a:pt x="0" y="44"/>
                    </a:lnTo>
                    <a:lnTo>
                      <a:pt x="6" y="29"/>
                    </a:lnTo>
                    <a:lnTo>
                      <a:pt x="14" y="12"/>
                    </a:lnTo>
                    <a:lnTo>
                      <a:pt x="19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23" name="Freeform 79"/>
              <p:cNvSpPr>
                <a:spLocks/>
              </p:cNvSpPr>
              <p:nvPr/>
            </p:nvSpPr>
            <p:spPr bwMode="auto">
              <a:xfrm>
                <a:off x="484" y="142"/>
                <a:ext cx="5" cy="24"/>
              </a:xfrm>
              <a:custGeom>
                <a:avLst/>
                <a:gdLst>
                  <a:gd name="T0" fmla="*/ 1 w 10"/>
                  <a:gd name="T1" fmla="*/ 0 h 48"/>
                  <a:gd name="T2" fmla="*/ 1 w 10"/>
                  <a:gd name="T3" fmla="*/ 1 h 48"/>
                  <a:gd name="T4" fmla="*/ 1 w 10"/>
                  <a:gd name="T5" fmla="*/ 1 h 48"/>
                  <a:gd name="T6" fmla="*/ 1 w 10"/>
                  <a:gd name="T7" fmla="*/ 1 h 48"/>
                  <a:gd name="T8" fmla="*/ 1 w 10"/>
                  <a:gd name="T9" fmla="*/ 1 h 48"/>
                  <a:gd name="T10" fmla="*/ 0 w 10"/>
                  <a:gd name="T11" fmla="*/ 1 h 48"/>
                  <a:gd name="T12" fmla="*/ 0 w 10"/>
                  <a:gd name="T13" fmla="*/ 1 h 48"/>
                  <a:gd name="T14" fmla="*/ 1 w 10"/>
                  <a:gd name="T15" fmla="*/ 1 h 48"/>
                  <a:gd name="T16" fmla="*/ 1 w 10"/>
                  <a:gd name="T17" fmla="*/ 0 h 4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0" h="48">
                    <a:moveTo>
                      <a:pt x="2" y="0"/>
                    </a:moveTo>
                    <a:lnTo>
                      <a:pt x="6" y="7"/>
                    </a:lnTo>
                    <a:lnTo>
                      <a:pt x="10" y="22"/>
                    </a:lnTo>
                    <a:lnTo>
                      <a:pt x="10" y="38"/>
                    </a:lnTo>
                    <a:lnTo>
                      <a:pt x="4" y="48"/>
                    </a:lnTo>
                    <a:lnTo>
                      <a:pt x="0" y="45"/>
                    </a:lnTo>
                    <a:lnTo>
                      <a:pt x="0" y="31"/>
                    </a:lnTo>
                    <a:lnTo>
                      <a:pt x="2" y="13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24" name="Freeform 80"/>
              <p:cNvSpPr>
                <a:spLocks/>
              </p:cNvSpPr>
              <p:nvPr/>
            </p:nvSpPr>
            <p:spPr bwMode="auto">
              <a:xfrm>
                <a:off x="493" y="146"/>
                <a:ext cx="6" cy="26"/>
              </a:xfrm>
              <a:custGeom>
                <a:avLst/>
                <a:gdLst>
                  <a:gd name="T0" fmla="*/ 0 w 11"/>
                  <a:gd name="T1" fmla="*/ 0 h 52"/>
                  <a:gd name="T2" fmla="*/ 1 w 11"/>
                  <a:gd name="T3" fmla="*/ 1 h 52"/>
                  <a:gd name="T4" fmla="*/ 1 w 11"/>
                  <a:gd name="T5" fmla="*/ 1 h 52"/>
                  <a:gd name="T6" fmla="*/ 1 w 11"/>
                  <a:gd name="T7" fmla="*/ 1 h 52"/>
                  <a:gd name="T8" fmla="*/ 1 w 11"/>
                  <a:gd name="T9" fmla="*/ 1 h 52"/>
                  <a:gd name="T10" fmla="*/ 1 w 11"/>
                  <a:gd name="T11" fmla="*/ 1 h 52"/>
                  <a:gd name="T12" fmla="*/ 1 w 11"/>
                  <a:gd name="T13" fmla="*/ 1 h 52"/>
                  <a:gd name="T14" fmla="*/ 1 w 11"/>
                  <a:gd name="T15" fmla="*/ 1 h 52"/>
                  <a:gd name="T16" fmla="*/ 0 w 11"/>
                  <a:gd name="T17" fmla="*/ 0 h 5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1" h="52">
                    <a:moveTo>
                      <a:pt x="0" y="0"/>
                    </a:moveTo>
                    <a:lnTo>
                      <a:pt x="5" y="10"/>
                    </a:lnTo>
                    <a:lnTo>
                      <a:pt x="9" y="26"/>
                    </a:lnTo>
                    <a:lnTo>
                      <a:pt x="11" y="42"/>
                    </a:lnTo>
                    <a:lnTo>
                      <a:pt x="8" y="52"/>
                    </a:lnTo>
                    <a:lnTo>
                      <a:pt x="5" y="48"/>
                    </a:lnTo>
                    <a:lnTo>
                      <a:pt x="2" y="34"/>
                    </a:lnTo>
                    <a:lnTo>
                      <a:pt x="2" y="1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25" name="Freeform 81"/>
              <p:cNvSpPr>
                <a:spLocks/>
              </p:cNvSpPr>
              <p:nvPr/>
            </p:nvSpPr>
            <p:spPr bwMode="auto">
              <a:xfrm>
                <a:off x="503" y="150"/>
                <a:ext cx="7" cy="26"/>
              </a:xfrm>
              <a:custGeom>
                <a:avLst/>
                <a:gdLst>
                  <a:gd name="T0" fmla="*/ 0 w 14"/>
                  <a:gd name="T1" fmla="*/ 0 h 52"/>
                  <a:gd name="T2" fmla="*/ 1 w 14"/>
                  <a:gd name="T3" fmla="*/ 1 h 52"/>
                  <a:gd name="T4" fmla="*/ 1 w 14"/>
                  <a:gd name="T5" fmla="*/ 1 h 52"/>
                  <a:gd name="T6" fmla="*/ 1 w 14"/>
                  <a:gd name="T7" fmla="*/ 1 h 52"/>
                  <a:gd name="T8" fmla="*/ 1 w 14"/>
                  <a:gd name="T9" fmla="*/ 1 h 52"/>
                  <a:gd name="T10" fmla="*/ 1 w 14"/>
                  <a:gd name="T11" fmla="*/ 1 h 52"/>
                  <a:gd name="T12" fmla="*/ 1 w 14"/>
                  <a:gd name="T13" fmla="*/ 1 h 52"/>
                  <a:gd name="T14" fmla="*/ 1 w 14"/>
                  <a:gd name="T15" fmla="*/ 1 h 52"/>
                  <a:gd name="T16" fmla="*/ 0 w 14"/>
                  <a:gd name="T17" fmla="*/ 0 h 5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4" h="52">
                    <a:moveTo>
                      <a:pt x="0" y="0"/>
                    </a:moveTo>
                    <a:lnTo>
                      <a:pt x="5" y="11"/>
                    </a:lnTo>
                    <a:lnTo>
                      <a:pt x="12" y="29"/>
                    </a:lnTo>
                    <a:lnTo>
                      <a:pt x="14" y="45"/>
                    </a:lnTo>
                    <a:lnTo>
                      <a:pt x="12" y="52"/>
                    </a:lnTo>
                    <a:lnTo>
                      <a:pt x="6" y="46"/>
                    </a:lnTo>
                    <a:lnTo>
                      <a:pt x="4" y="31"/>
                    </a:lnTo>
                    <a:lnTo>
                      <a:pt x="3" y="1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26" name="Freeform 82"/>
              <p:cNvSpPr>
                <a:spLocks/>
              </p:cNvSpPr>
              <p:nvPr/>
            </p:nvSpPr>
            <p:spPr bwMode="auto">
              <a:xfrm>
                <a:off x="512" y="152"/>
                <a:ext cx="9" cy="28"/>
              </a:xfrm>
              <a:custGeom>
                <a:avLst/>
                <a:gdLst>
                  <a:gd name="T0" fmla="*/ 0 w 17"/>
                  <a:gd name="T1" fmla="*/ 0 h 58"/>
                  <a:gd name="T2" fmla="*/ 1 w 17"/>
                  <a:gd name="T3" fmla="*/ 0 h 58"/>
                  <a:gd name="T4" fmla="*/ 1 w 17"/>
                  <a:gd name="T5" fmla="*/ 0 h 58"/>
                  <a:gd name="T6" fmla="*/ 1 w 17"/>
                  <a:gd name="T7" fmla="*/ 0 h 58"/>
                  <a:gd name="T8" fmla="*/ 1 w 17"/>
                  <a:gd name="T9" fmla="*/ 0 h 58"/>
                  <a:gd name="T10" fmla="*/ 1 w 17"/>
                  <a:gd name="T11" fmla="*/ 0 h 58"/>
                  <a:gd name="T12" fmla="*/ 1 w 17"/>
                  <a:gd name="T13" fmla="*/ 0 h 58"/>
                  <a:gd name="T14" fmla="*/ 1 w 17"/>
                  <a:gd name="T15" fmla="*/ 0 h 58"/>
                  <a:gd name="T16" fmla="*/ 0 w 17"/>
                  <a:gd name="T17" fmla="*/ 0 h 5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7" h="58">
                    <a:moveTo>
                      <a:pt x="0" y="0"/>
                    </a:moveTo>
                    <a:lnTo>
                      <a:pt x="8" y="15"/>
                    </a:lnTo>
                    <a:lnTo>
                      <a:pt x="15" y="34"/>
                    </a:lnTo>
                    <a:lnTo>
                      <a:pt x="17" y="50"/>
                    </a:lnTo>
                    <a:lnTo>
                      <a:pt x="12" y="58"/>
                    </a:lnTo>
                    <a:lnTo>
                      <a:pt x="6" y="51"/>
                    </a:lnTo>
                    <a:lnTo>
                      <a:pt x="3" y="34"/>
                    </a:lnTo>
                    <a:lnTo>
                      <a:pt x="2" y="1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27" name="Freeform 83"/>
              <p:cNvSpPr>
                <a:spLocks/>
              </p:cNvSpPr>
              <p:nvPr/>
            </p:nvSpPr>
            <p:spPr bwMode="auto">
              <a:xfrm>
                <a:off x="523" y="153"/>
                <a:ext cx="11" cy="31"/>
              </a:xfrm>
              <a:custGeom>
                <a:avLst/>
                <a:gdLst>
                  <a:gd name="T0" fmla="*/ 0 w 23"/>
                  <a:gd name="T1" fmla="*/ 0 h 61"/>
                  <a:gd name="T2" fmla="*/ 0 w 23"/>
                  <a:gd name="T3" fmla="*/ 1 h 61"/>
                  <a:gd name="T4" fmla="*/ 0 w 23"/>
                  <a:gd name="T5" fmla="*/ 1 h 61"/>
                  <a:gd name="T6" fmla="*/ 0 w 23"/>
                  <a:gd name="T7" fmla="*/ 1 h 61"/>
                  <a:gd name="T8" fmla="*/ 0 w 23"/>
                  <a:gd name="T9" fmla="*/ 1 h 61"/>
                  <a:gd name="T10" fmla="*/ 0 w 23"/>
                  <a:gd name="T11" fmla="*/ 1 h 61"/>
                  <a:gd name="T12" fmla="*/ 0 w 23"/>
                  <a:gd name="T13" fmla="*/ 1 h 61"/>
                  <a:gd name="T14" fmla="*/ 0 w 23"/>
                  <a:gd name="T15" fmla="*/ 1 h 61"/>
                  <a:gd name="T16" fmla="*/ 0 w 23"/>
                  <a:gd name="T17" fmla="*/ 0 h 6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3" h="61">
                    <a:moveTo>
                      <a:pt x="0" y="0"/>
                    </a:moveTo>
                    <a:lnTo>
                      <a:pt x="7" y="14"/>
                    </a:lnTo>
                    <a:lnTo>
                      <a:pt x="17" y="35"/>
                    </a:lnTo>
                    <a:lnTo>
                      <a:pt x="23" y="54"/>
                    </a:lnTo>
                    <a:lnTo>
                      <a:pt x="19" y="61"/>
                    </a:lnTo>
                    <a:lnTo>
                      <a:pt x="11" y="52"/>
                    </a:lnTo>
                    <a:lnTo>
                      <a:pt x="7" y="32"/>
                    </a:lnTo>
                    <a:lnTo>
                      <a:pt x="2" y="1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28" name="Freeform 84"/>
              <p:cNvSpPr>
                <a:spLocks/>
              </p:cNvSpPr>
              <p:nvPr/>
            </p:nvSpPr>
            <p:spPr bwMode="auto">
              <a:xfrm>
                <a:off x="531" y="153"/>
                <a:ext cx="15" cy="33"/>
              </a:xfrm>
              <a:custGeom>
                <a:avLst/>
                <a:gdLst>
                  <a:gd name="T0" fmla="*/ 0 w 30"/>
                  <a:gd name="T1" fmla="*/ 0 h 66"/>
                  <a:gd name="T2" fmla="*/ 1 w 30"/>
                  <a:gd name="T3" fmla="*/ 1 h 66"/>
                  <a:gd name="T4" fmla="*/ 1 w 30"/>
                  <a:gd name="T5" fmla="*/ 1 h 66"/>
                  <a:gd name="T6" fmla="*/ 1 w 30"/>
                  <a:gd name="T7" fmla="*/ 1 h 66"/>
                  <a:gd name="T8" fmla="*/ 1 w 30"/>
                  <a:gd name="T9" fmla="*/ 1 h 66"/>
                  <a:gd name="T10" fmla="*/ 1 w 30"/>
                  <a:gd name="T11" fmla="*/ 1 h 66"/>
                  <a:gd name="T12" fmla="*/ 1 w 30"/>
                  <a:gd name="T13" fmla="*/ 1 h 66"/>
                  <a:gd name="T14" fmla="*/ 1 w 30"/>
                  <a:gd name="T15" fmla="*/ 1 h 66"/>
                  <a:gd name="T16" fmla="*/ 1 w 30"/>
                  <a:gd name="T17" fmla="*/ 1 h 66"/>
                  <a:gd name="T18" fmla="*/ 1 w 30"/>
                  <a:gd name="T19" fmla="*/ 1 h 66"/>
                  <a:gd name="T20" fmla="*/ 1 w 30"/>
                  <a:gd name="T21" fmla="*/ 1 h 66"/>
                  <a:gd name="T22" fmla="*/ 1 w 30"/>
                  <a:gd name="T23" fmla="*/ 1 h 66"/>
                  <a:gd name="T24" fmla="*/ 0 w 30"/>
                  <a:gd name="T25" fmla="*/ 0 h 6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30" h="66">
                    <a:moveTo>
                      <a:pt x="0" y="0"/>
                    </a:moveTo>
                    <a:lnTo>
                      <a:pt x="6" y="5"/>
                    </a:lnTo>
                    <a:lnTo>
                      <a:pt x="12" y="15"/>
                    </a:lnTo>
                    <a:lnTo>
                      <a:pt x="18" y="25"/>
                    </a:lnTo>
                    <a:lnTo>
                      <a:pt x="24" y="36"/>
                    </a:lnTo>
                    <a:lnTo>
                      <a:pt x="27" y="48"/>
                    </a:lnTo>
                    <a:lnTo>
                      <a:pt x="30" y="57"/>
                    </a:lnTo>
                    <a:lnTo>
                      <a:pt x="29" y="64"/>
                    </a:lnTo>
                    <a:lnTo>
                      <a:pt x="25" y="66"/>
                    </a:lnTo>
                    <a:lnTo>
                      <a:pt x="16" y="59"/>
                    </a:lnTo>
                    <a:lnTo>
                      <a:pt x="8" y="40"/>
                    </a:lnTo>
                    <a:lnTo>
                      <a:pt x="3" y="1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29" name="Freeform 85"/>
              <p:cNvSpPr>
                <a:spLocks/>
              </p:cNvSpPr>
              <p:nvPr/>
            </p:nvSpPr>
            <p:spPr bwMode="auto">
              <a:xfrm>
                <a:off x="544" y="152"/>
                <a:ext cx="23" cy="30"/>
              </a:xfrm>
              <a:custGeom>
                <a:avLst/>
                <a:gdLst>
                  <a:gd name="T0" fmla="*/ 0 w 46"/>
                  <a:gd name="T1" fmla="*/ 0 h 61"/>
                  <a:gd name="T2" fmla="*/ 1 w 46"/>
                  <a:gd name="T3" fmla="*/ 0 h 61"/>
                  <a:gd name="T4" fmla="*/ 1 w 46"/>
                  <a:gd name="T5" fmla="*/ 0 h 61"/>
                  <a:gd name="T6" fmla="*/ 1 w 46"/>
                  <a:gd name="T7" fmla="*/ 0 h 61"/>
                  <a:gd name="T8" fmla="*/ 1 w 46"/>
                  <a:gd name="T9" fmla="*/ 0 h 61"/>
                  <a:gd name="T10" fmla="*/ 1 w 46"/>
                  <a:gd name="T11" fmla="*/ 0 h 61"/>
                  <a:gd name="T12" fmla="*/ 1 w 46"/>
                  <a:gd name="T13" fmla="*/ 0 h 61"/>
                  <a:gd name="T14" fmla="*/ 1 w 46"/>
                  <a:gd name="T15" fmla="*/ 0 h 61"/>
                  <a:gd name="T16" fmla="*/ 1 w 46"/>
                  <a:gd name="T17" fmla="*/ 0 h 61"/>
                  <a:gd name="T18" fmla="*/ 1 w 46"/>
                  <a:gd name="T19" fmla="*/ 0 h 61"/>
                  <a:gd name="T20" fmla="*/ 1 w 46"/>
                  <a:gd name="T21" fmla="*/ 0 h 61"/>
                  <a:gd name="T22" fmla="*/ 1 w 46"/>
                  <a:gd name="T23" fmla="*/ 0 h 61"/>
                  <a:gd name="T24" fmla="*/ 1 w 46"/>
                  <a:gd name="T25" fmla="*/ 0 h 61"/>
                  <a:gd name="T26" fmla="*/ 1 w 46"/>
                  <a:gd name="T27" fmla="*/ 0 h 61"/>
                  <a:gd name="T28" fmla="*/ 1 w 46"/>
                  <a:gd name="T29" fmla="*/ 0 h 61"/>
                  <a:gd name="T30" fmla="*/ 1 w 46"/>
                  <a:gd name="T31" fmla="*/ 0 h 61"/>
                  <a:gd name="T32" fmla="*/ 0 w 46"/>
                  <a:gd name="T33" fmla="*/ 0 h 6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6" h="61">
                    <a:moveTo>
                      <a:pt x="0" y="0"/>
                    </a:moveTo>
                    <a:lnTo>
                      <a:pt x="7" y="5"/>
                    </a:lnTo>
                    <a:lnTo>
                      <a:pt x="15" y="13"/>
                    </a:lnTo>
                    <a:lnTo>
                      <a:pt x="24" y="22"/>
                    </a:lnTo>
                    <a:lnTo>
                      <a:pt x="32" y="32"/>
                    </a:lnTo>
                    <a:lnTo>
                      <a:pt x="39" y="43"/>
                    </a:lnTo>
                    <a:lnTo>
                      <a:pt x="44" y="51"/>
                    </a:lnTo>
                    <a:lnTo>
                      <a:pt x="46" y="58"/>
                    </a:lnTo>
                    <a:lnTo>
                      <a:pt x="45" y="61"/>
                    </a:lnTo>
                    <a:lnTo>
                      <a:pt x="40" y="61"/>
                    </a:lnTo>
                    <a:lnTo>
                      <a:pt x="35" y="57"/>
                    </a:lnTo>
                    <a:lnTo>
                      <a:pt x="28" y="50"/>
                    </a:lnTo>
                    <a:lnTo>
                      <a:pt x="21" y="41"/>
                    </a:lnTo>
                    <a:lnTo>
                      <a:pt x="14" y="30"/>
                    </a:lnTo>
                    <a:lnTo>
                      <a:pt x="8" y="20"/>
                    </a:lnTo>
                    <a:lnTo>
                      <a:pt x="2" y="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30" name="Freeform 86"/>
              <p:cNvSpPr>
                <a:spLocks/>
              </p:cNvSpPr>
              <p:nvPr/>
            </p:nvSpPr>
            <p:spPr bwMode="auto">
              <a:xfrm>
                <a:off x="556" y="150"/>
                <a:ext cx="28" cy="26"/>
              </a:xfrm>
              <a:custGeom>
                <a:avLst/>
                <a:gdLst>
                  <a:gd name="T0" fmla="*/ 0 w 58"/>
                  <a:gd name="T1" fmla="*/ 0 h 51"/>
                  <a:gd name="T2" fmla="*/ 0 w 58"/>
                  <a:gd name="T3" fmla="*/ 1 h 51"/>
                  <a:gd name="T4" fmla="*/ 0 w 58"/>
                  <a:gd name="T5" fmla="*/ 1 h 51"/>
                  <a:gd name="T6" fmla="*/ 0 w 58"/>
                  <a:gd name="T7" fmla="*/ 1 h 51"/>
                  <a:gd name="T8" fmla="*/ 0 w 58"/>
                  <a:gd name="T9" fmla="*/ 1 h 51"/>
                  <a:gd name="T10" fmla="*/ 0 w 58"/>
                  <a:gd name="T11" fmla="*/ 1 h 51"/>
                  <a:gd name="T12" fmla="*/ 0 w 58"/>
                  <a:gd name="T13" fmla="*/ 1 h 51"/>
                  <a:gd name="T14" fmla="*/ 0 w 58"/>
                  <a:gd name="T15" fmla="*/ 1 h 51"/>
                  <a:gd name="T16" fmla="*/ 0 w 58"/>
                  <a:gd name="T17" fmla="*/ 1 h 51"/>
                  <a:gd name="T18" fmla="*/ 0 w 58"/>
                  <a:gd name="T19" fmla="*/ 1 h 51"/>
                  <a:gd name="T20" fmla="*/ 0 w 58"/>
                  <a:gd name="T21" fmla="*/ 1 h 51"/>
                  <a:gd name="T22" fmla="*/ 0 w 58"/>
                  <a:gd name="T23" fmla="*/ 1 h 51"/>
                  <a:gd name="T24" fmla="*/ 0 w 58"/>
                  <a:gd name="T25" fmla="*/ 1 h 51"/>
                  <a:gd name="T26" fmla="*/ 0 w 58"/>
                  <a:gd name="T27" fmla="*/ 1 h 51"/>
                  <a:gd name="T28" fmla="*/ 0 w 58"/>
                  <a:gd name="T29" fmla="*/ 1 h 51"/>
                  <a:gd name="T30" fmla="*/ 0 w 58"/>
                  <a:gd name="T31" fmla="*/ 1 h 51"/>
                  <a:gd name="T32" fmla="*/ 0 w 58"/>
                  <a:gd name="T33" fmla="*/ 0 h 5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8" h="51">
                    <a:moveTo>
                      <a:pt x="0" y="0"/>
                    </a:moveTo>
                    <a:lnTo>
                      <a:pt x="7" y="3"/>
                    </a:lnTo>
                    <a:lnTo>
                      <a:pt x="16" y="10"/>
                    </a:lnTo>
                    <a:lnTo>
                      <a:pt x="27" y="17"/>
                    </a:lnTo>
                    <a:lnTo>
                      <a:pt x="37" y="25"/>
                    </a:lnTo>
                    <a:lnTo>
                      <a:pt x="48" y="33"/>
                    </a:lnTo>
                    <a:lnTo>
                      <a:pt x="54" y="40"/>
                    </a:lnTo>
                    <a:lnTo>
                      <a:pt x="58" y="47"/>
                    </a:lnTo>
                    <a:lnTo>
                      <a:pt x="57" y="51"/>
                    </a:lnTo>
                    <a:lnTo>
                      <a:pt x="51" y="51"/>
                    </a:lnTo>
                    <a:lnTo>
                      <a:pt x="44" y="47"/>
                    </a:lnTo>
                    <a:lnTo>
                      <a:pt x="35" y="40"/>
                    </a:lnTo>
                    <a:lnTo>
                      <a:pt x="25" y="32"/>
                    </a:lnTo>
                    <a:lnTo>
                      <a:pt x="15" y="22"/>
                    </a:lnTo>
                    <a:lnTo>
                      <a:pt x="7" y="14"/>
                    </a:lnTo>
                    <a:lnTo>
                      <a:pt x="3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31" name="Freeform 87"/>
              <p:cNvSpPr>
                <a:spLocks/>
              </p:cNvSpPr>
              <p:nvPr/>
            </p:nvSpPr>
            <p:spPr bwMode="auto">
              <a:xfrm>
                <a:off x="567" y="149"/>
                <a:ext cx="26" cy="23"/>
              </a:xfrm>
              <a:custGeom>
                <a:avLst/>
                <a:gdLst>
                  <a:gd name="T0" fmla="*/ 1 w 51"/>
                  <a:gd name="T1" fmla="*/ 0 h 47"/>
                  <a:gd name="T2" fmla="*/ 1 w 51"/>
                  <a:gd name="T3" fmla="*/ 0 h 47"/>
                  <a:gd name="T4" fmla="*/ 1 w 51"/>
                  <a:gd name="T5" fmla="*/ 0 h 47"/>
                  <a:gd name="T6" fmla="*/ 1 w 51"/>
                  <a:gd name="T7" fmla="*/ 0 h 47"/>
                  <a:gd name="T8" fmla="*/ 1 w 51"/>
                  <a:gd name="T9" fmla="*/ 0 h 47"/>
                  <a:gd name="T10" fmla="*/ 1 w 51"/>
                  <a:gd name="T11" fmla="*/ 0 h 47"/>
                  <a:gd name="T12" fmla="*/ 1 w 51"/>
                  <a:gd name="T13" fmla="*/ 0 h 47"/>
                  <a:gd name="T14" fmla="*/ 1 w 51"/>
                  <a:gd name="T15" fmla="*/ 0 h 47"/>
                  <a:gd name="T16" fmla="*/ 0 w 51"/>
                  <a:gd name="T17" fmla="*/ 0 h 47"/>
                  <a:gd name="T18" fmla="*/ 1 w 51"/>
                  <a:gd name="T19" fmla="*/ 0 h 47"/>
                  <a:gd name="T20" fmla="*/ 1 w 51"/>
                  <a:gd name="T21" fmla="*/ 0 h 47"/>
                  <a:gd name="T22" fmla="*/ 1 w 51"/>
                  <a:gd name="T23" fmla="*/ 0 h 47"/>
                  <a:gd name="T24" fmla="*/ 1 w 51"/>
                  <a:gd name="T25" fmla="*/ 0 h 47"/>
                  <a:gd name="T26" fmla="*/ 1 w 51"/>
                  <a:gd name="T27" fmla="*/ 0 h 47"/>
                  <a:gd name="T28" fmla="*/ 1 w 51"/>
                  <a:gd name="T29" fmla="*/ 0 h 47"/>
                  <a:gd name="T30" fmla="*/ 1 w 51"/>
                  <a:gd name="T31" fmla="*/ 0 h 47"/>
                  <a:gd name="T32" fmla="*/ 1 w 51"/>
                  <a:gd name="T33" fmla="*/ 0 h 4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1" h="47">
                    <a:moveTo>
                      <a:pt x="49" y="47"/>
                    </a:moveTo>
                    <a:lnTo>
                      <a:pt x="46" y="45"/>
                    </a:lnTo>
                    <a:lnTo>
                      <a:pt x="42" y="42"/>
                    </a:lnTo>
                    <a:lnTo>
                      <a:pt x="35" y="35"/>
                    </a:lnTo>
                    <a:lnTo>
                      <a:pt x="28" y="27"/>
                    </a:lnTo>
                    <a:lnTo>
                      <a:pt x="21" y="19"/>
                    </a:lnTo>
                    <a:lnTo>
                      <a:pt x="13" y="11"/>
                    </a:lnTo>
                    <a:lnTo>
                      <a:pt x="6" y="5"/>
                    </a:lnTo>
                    <a:lnTo>
                      <a:pt x="0" y="0"/>
                    </a:lnTo>
                    <a:lnTo>
                      <a:pt x="8" y="3"/>
                    </a:lnTo>
                    <a:lnTo>
                      <a:pt x="19" y="7"/>
                    </a:lnTo>
                    <a:lnTo>
                      <a:pt x="28" y="14"/>
                    </a:lnTo>
                    <a:lnTo>
                      <a:pt x="37" y="21"/>
                    </a:lnTo>
                    <a:lnTo>
                      <a:pt x="44" y="29"/>
                    </a:lnTo>
                    <a:lnTo>
                      <a:pt x="50" y="36"/>
                    </a:lnTo>
                    <a:lnTo>
                      <a:pt x="51" y="42"/>
                    </a:lnTo>
                    <a:lnTo>
                      <a:pt x="49" y="47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32" name="Freeform 88"/>
              <p:cNvSpPr>
                <a:spLocks/>
              </p:cNvSpPr>
              <p:nvPr/>
            </p:nvSpPr>
            <p:spPr bwMode="auto">
              <a:xfrm>
                <a:off x="590" y="95"/>
                <a:ext cx="118" cy="25"/>
              </a:xfrm>
              <a:custGeom>
                <a:avLst/>
                <a:gdLst>
                  <a:gd name="T0" fmla="*/ 0 w 236"/>
                  <a:gd name="T1" fmla="*/ 0 h 51"/>
                  <a:gd name="T2" fmla="*/ 0 w 236"/>
                  <a:gd name="T3" fmla="*/ 0 h 51"/>
                  <a:gd name="T4" fmla="*/ 1 w 236"/>
                  <a:gd name="T5" fmla="*/ 0 h 51"/>
                  <a:gd name="T6" fmla="*/ 1 w 236"/>
                  <a:gd name="T7" fmla="*/ 0 h 51"/>
                  <a:gd name="T8" fmla="*/ 1 w 236"/>
                  <a:gd name="T9" fmla="*/ 0 h 51"/>
                  <a:gd name="T10" fmla="*/ 1 w 236"/>
                  <a:gd name="T11" fmla="*/ 0 h 51"/>
                  <a:gd name="T12" fmla="*/ 1 w 236"/>
                  <a:gd name="T13" fmla="*/ 0 h 51"/>
                  <a:gd name="T14" fmla="*/ 1 w 236"/>
                  <a:gd name="T15" fmla="*/ 0 h 51"/>
                  <a:gd name="T16" fmla="*/ 1 w 236"/>
                  <a:gd name="T17" fmla="*/ 0 h 51"/>
                  <a:gd name="T18" fmla="*/ 1 w 236"/>
                  <a:gd name="T19" fmla="*/ 0 h 51"/>
                  <a:gd name="T20" fmla="*/ 1 w 236"/>
                  <a:gd name="T21" fmla="*/ 0 h 51"/>
                  <a:gd name="T22" fmla="*/ 1 w 236"/>
                  <a:gd name="T23" fmla="*/ 0 h 51"/>
                  <a:gd name="T24" fmla="*/ 2 w 236"/>
                  <a:gd name="T25" fmla="*/ 0 h 51"/>
                  <a:gd name="T26" fmla="*/ 2 w 236"/>
                  <a:gd name="T27" fmla="*/ 0 h 51"/>
                  <a:gd name="T28" fmla="*/ 2 w 236"/>
                  <a:gd name="T29" fmla="*/ 0 h 51"/>
                  <a:gd name="T30" fmla="*/ 2 w 236"/>
                  <a:gd name="T31" fmla="*/ 0 h 51"/>
                  <a:gd name="T32" fmla="*/ 2 w 236"/>
                  <a:gd name="T33" fmla="*/ 0 h 51"/>
                  <a:gd name="T34" fmla="*/ 2 w 236"/>
                  <a:gd name="T35" fmla="*/ 0 h 51"/>
                  <a:gd name="T36" fmla="*/ 2 w 236"/>
                  <a:gd name="T37" fmla="*/ 0 h 51"/>
                  <a:gd name="T38" fmla="*/ 2 w 236"/>
                  <a:gd name="T39" fmla="*/ 0 h 51"/>
                  <a:gd name="T40" fmla="*/ 2 w 236"/>
                  <a:gd name="T41" fmla="*/ 0 h 51"/>
                  <a:gd name="T42" fmla="*/ 2 w 236"/>
                  <a:gd name="T43" fmla="*/ 0 h 51"/>
                  <a:gd name="T44" fmla="*/ 2 w 236"/>
                  <a:gd name="T45" fmla="*/ 0 h 51"/>
                  <a:gd name="T46" fmla="*/ 2 w 236"/>
                  <a:gd name="T47" fmla="*/ 0 h 51"/>
                  <a:gd name="T48" fmla="*/ 2 w 236"/>
                  <a:gd name="T49" fmla="*/ 0 h 51"/>
                  <a:gd name="T50" fmla="*/ 2 w 236"/>
                  <a:gd name="T51" fmla="*/ 0 h 51"/>
                  <a:gd name="T52" fmla="*/ 2 w 236"/>
                  <a:gd name="T53" fmla="*/ 0 h 51"/>
                  <a:gd name="T54" fmla="*/ 2 w 236"/>
                  <a:gd name="T55" fmla="*/ 0 h 51"/>
                  <a:gd name="T56" fmla="*/ 2 w 236"/>
                  <a:gd name="T57" fmla="*/ 0 h 51"/>
                  <a:gd name="T58" fmla="*/ 1 w 236"/>
                  <a:gd name="T59" fmla="*/ 0 h 51"/>
                  <a:gd name="T60" fmla="*/ 1 w 236"/>
                  <a:gd name="T61" fmla="*/ 0 h 51"/>
                  <a:gd name="T62" fmla="*/ 1 w 236"/>
                  <a:gd name="T63" fmla="*/ 0 h 51"/>
                  <a:gd name="T64" fmla="*/ 1 w 236"/>
                  <a:gd name="T65" fmla="*/ 0 h 51"/>
                  <a:gd name="T66" fmla="*/ 1 w 236"/>
                  <a:gd name="T67" fmla="*/ 0 h 51"/>
                  <a:gd name="T68" fmla="*/ 1 w 236"/>
                  <a:gd name="T69" fmla="*/ 0 h 51"/>
                  <a:gd name="T70" fmla="*/ 1 w 236"/>
                  <a:gd name="T71" fmla="*/ 0 h 51"/>
                  <a:gd name="T72" fmla="*/ 0 w 236"/>
                  <a:gd name="T73" fmla="*/ 0 h 51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0" t="0" r="r" b="b"/>
                <a:pathLst>
                  <a:path w="236" h="51">
                    <a:moveTo>
                      <a:pt x="0" y="7"/>
                    </a:moveTo>
                    <a:lnTo>
                      <a:pt x="0" y="5"/>
                    </a:lnTo>
                    <a:lnTo>
                      <a:pt x="1" y="4"/>
                    </a:lnTo>
                    <a:lnTo>
                      <a:pt x="3" y="1"/>
                    </a:lnTo>
                    <a:lnTo>
                      <a:pt x="5" y="0"/>
                    </a:lnTo>
                    <a:lnTo>
                      <a:pt x="20" y="12"/>
                    </a:lnTo>
                    <a:lnTo>
                      <a:pt x="36" y="22"/>
                    </a:lnTo>
                    <a:lnTo>
                      <a:pt x="51" y="29"/>
                    </a:lnTo>
                    <a:lnTo>
                      <a:pt x="67" y="35"/>
                    </a:lnTo>
                    <a:lnTo>
                      <a:pt x="83" y="38"/>
                    </a:lnTo>
                    <a:lnTo>
                      <a:pt x="99" y="40"/>
                    </a:lnTo>
                    <a:lnTo>
                      <a:pt x="115" y="40"/>
                    </a:lnTo>
                    <a:lnTo>
                      <a:pt x="132" y="40"/>
                    </a:lnTo>
                    <a:lnTo>
                      <a:pt x="147" y="39"/>
                    </a:lnTo>
                    <a:lnTo>
                      <a:pt x="162" y="37"/>
                    </a:lnTo>
                    <a:lnTo>
                      <a:pt x="176" y="34"/>
                    </a:lnTo>
                    <a:lnTo>
                      <a:pt x="190" y="30"/>
                    </a:lnTo>
                    <a:lnTo>
                      <a:pt x="203" y="27"/>
                    </a:lnTo>
                    <a:lnTo>
                      <a:pt x="216" y="22"/>
                    </a:lnTo>
                    <a:lnTo>
                      <a:pt x="226" y="19"/>
                    </a:lnTo>
                    <a:lnTo>
                      <a:pt x="236" y="15"/>
                    </a:lnTo>
                    <a:lnTo>
                      <a:pt x="232" y="22"/>
                    </a:lnTo>
                    <a:lnTo>
                      <a:pt x="223" y="29"/>
                    </a:lnTo>
                    <a:lnTo>
                      <a:pt x="212" y="35"/>
                    </a:lnTo>
                    <a:lnTo>
                      <a:pt x="198" y="39"/>
                    </a:lnTo>
                    <a:lnTo>
                      <a:pt x="183" y="44"/>
                    </a:lnTo>
                    <a:lnTo>
                      <a:pt x="166" y="47"/>
                    </a:lnTo>
                    <a:lnTo>
                      <a:pt x="148" y="50"/>
                    </a:lnTo>
                    <a:lnTo>
                      <a:pt x="129" y="51"/>
                    </a:lnTo>
                    <a:lnTo>
                      <a:pt x="110" y="51"/>
                    </a:lnTo>
                    <a:lnTo>
                      <a:pt x="91" y="50"/>
                    </a:lnTo>
                    <a:lnTo>
                      <a:pt x="72" y="46"/>
                    </a:lnTo>
                    <a:lnTo>
                      <a:pt x="54" y="43"/>
                    </a:lnTo>
                    <a:lnTo>
                      <a:pt x="38" y="36"/>
                    </a:lnTo>
                    <a:lnTo>
                      <a:pt x="23" y="29"/>
                    </a:lnTo>
                    <a:lnTo>
                      <a:pt x="11" y="1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33" name="Freeform 89"/>
              <p:cNvSpPr>
                <a:spLocks/>
              </p:cNvSpPr>
              <p:nvPr/>
            </p:nvSpPr>
            <p:spPr bwMode="auto">
              <a:xfrm>
                <a:off x="692" y="84"/>
                <a:ext cx="13" cy="27"/>
              </a:xfrm>
              <a:custGeom>
                <a:avLst/>
                <a:gdLst>
                  <a:gd name="T0" fmla="*/ 0 w 27"/>
                  <a:gd name="T1" fmla="*/ 1 h 53"/>
                  <a:gd name="T2" fmla="*/ 0 w 27"/>
                  <a:gd name="T3" fmla="*/ 1 h 53"/>
                  <a:gd name="T4" fmla="*/ 0 w 27"/>
                  <a:gd name="T5" fmla="*/ 1 h 53"/>
                  <a:gd name="T6" fmla="*/ 0 w 27"/>
                  <a:gd name="T7" fmla="*/ 1 h 53"/>
                  <a:gd name="T8" fmla="*/ 0 w 27"/>
                  <a:gd name="T9" fmla="*/ 0 h 53"/>
                  <a:gd name="T10" fmla="*/ 0 w 27"/>
                  <a:gd name="T11" fmla="*/ 1 h 53"/>
                  <a:gd name="T12" fmla="*/ 0 w 27"/>
                  <a:gd name="T13" fmla="*/ 1 h 53"/>
                  <a:gd name="T14" fmla="*/ 0 w 27"/>
                  <a:gd name="T15" fmla="*/ 1 h 53"/>
                  <a:gd name="T16" fmla="*/ 0 w 27"/>
                  <a:gd name="T17" fmla="*/ 1 h 5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7" h="53">
                    <a:moveTo>
                      <a:pt x="0" y="53"/>
                    </a:moveTo>
                    <a:lnTo>
                      <a:pt x="12" y="41"/>
                    </a:lnTo>
                    <a:lnTo>
                      <a:pt x="21" y="23"/>
                    </a:lnTo>
                    <a:lnTo>
                      <a:pt x="27" y="8"/>
                    </a:lnTo>
                    <a:lnTo>
                      <a:pt x="26" y="0"/>
                    </a:lnTo>
                    <a:lnTo>
                      <a:pt x="21" y="5"/>
                    </a:lnTo>
                    <a:lnTo>
                      <a:pt x="15" y="20"/>
                    </a:lnTo>
                    <a:lnTo>
                      <a:pt x="8" y="37"/>
                    </a:lnTo>
                    <a:lnTo>
                      <a:pt x="0" y="5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34" name="Freeform 90"/>
              <p:cNvSpPr>
                <a:spLocks/>
              </p:cNvSpPr>
              <p:nvPr/>
            </p:nvSpPr>
            <p:spPr bwMode="auto">
              <a:xfrm>
                <a:off x="682" y="85"/>
                <a:ext cx="15" cy="29"/>
              </a:xfrm>
              <a:custGeom>
                <a:avLst/>
                <a:gdLst>
                  <a:gd name="T0" fmla="*/ 1 w 28"/>
                  <a:gd name="T1" fmla="*/ 0 h 59"/>
                  <a:gd name="T2" fmla="*/ 1 w 28"/>
                  <a:gd name="T3" fmla="*/ 0 h 59"/>
                  <a:gd name="T4" fmla="*/ 1 w 28"/>
                  <a:gd name="T5" fmla="*/ 0 h 59"/>
                  <a:gd name="T6" fmla="*/ 1 w 28"/>
                  <a:gd name="T7" fmla="*/ 0 h 59"/>
                  <a:gd name="T8" fmla="*/ 0 w 28"/>
                  <a:gd name="T9" fmla="*/ 0 h 59"/>
                  <a:gd name="T10" fmla="*/ 1 w 28"/>
                  <a:gd name="T11" fmla="*/ 0 h 59"/>
                  <a:gd name="T12" fmla="*/ 1 w 28"/>
                  <a:gd name="T13" fmla="*/ 0 h 59"/>
                  <a:gd name="T14" fmla="*/ 1 w 28"/>
                  <a:gd name="T15" fmla="*/ 0 h 59"/>
                  <a:gd name="T16" fmla="*/ 1 w 28"/>
                  <a:gd name="T17" fmla="*/ 0 h 59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8" h="59">
                    <a:moveTo>
                      <a:pt x="28" y="0"/>
                    </a:moveTo>
                    <a:lnTo>
                      <a:pt x="28" y="9"/>
                    </a:lnTo>
                    <a:lnTo>
                      <a:pt x="24" y="25"/>
                    </a:lnTo>
                    <a:lnTo>
                      <a:pt x="14" y="44"/>
                    </a:lnTo>
                    <a:lnTo>
                      <a:pt x="0" y="59"/>
                    </a:lnTo>
                    <a:lnTo>
                      <a:pt x="7" y="43"/>
                    </a:lnTo>
                    <a:lnTo>
                      <a:pt x="16" y="24"/>
                    </a:lnTo>
                    <a:lnTo>
                      <a:pt x="23" y="7"/>
                    </a:lnTo>
                    <a:lnTo>
                      <a:pt x="28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35" name="Freeform 91"/>
              <p:cNvSpPr>
                <a:spLocks/>
              </p:cNvSpPr>
              <p:nvPr/>
            </p:nvSpPr>
            <p:spPr bwMode="auto">
              <a:xfrm>
                <a:off x="659" y="80"/>
                <a:ext cx="20" cy="38"/>
              </a:xfrm>
              <a:custGeom>
                <a:avLst/>
                <a:gdLst>
                  <a:gd name="T0" fmla="*/ 0 w 42"/>
                  <a:gd name="T1" fmla="*/ 0 h 76"/>
                  <a:gd name="T2" fmla="*/ 0 w 42"/>
                  <a:gd name="T3" fmla="*/ 1 h 76"/>
                  <a:gd name="T4" fmla="*/ 0 w 42"/>
                  <a:gd name="T5" fmla="*/ 1 h 76"/>
                  <a:gd name="T6" fmla="*/ 0 w 42"/>
                  <a:gd name="T7" fmla="*/ 1 h 76"/>
                  <a:gd name="T8" fmla="*/ 0 w 42"/>
                  <a:gd name="T9" fmla="*/ 1 h 76"/>
                  <a:gd name="T10" fmla="*/ 0 w 42"/>
                  <a:gd name="T11" fmla="*/ 1 h 76"/>
                  <a:gd name="T12" fmla="*/ 0 w 42"/>
                  <a:gd name="T13" fmla="*/ 1 h 76"/>
                  <a:gd name="T14" fmla="*/ 0 w 42"/>
                  <a:gd name="T15" fmla="*/ 1 h 76"/>
                  <a:gd name="T16" fmla="*/ 0 w 42"/>
                  <a:gd name="T17" fmla="*/ 1 h 76"/>
                  <a:gd name="T18" fmla="*/ 0 w 42"/>
                  <a:gd name="T19" fmla="*/ 1 h 76"/>
                  <a:gd name="T20" fmla="*/ 0 w 42"/>
                  <a:gd name="T21" fmla="*/ 1 h 76"/>
                  <a:gd name="T22" fmla="*/ 0 w 42"/>
                  <a:gd name="T23" fmla="*/ 1 h 76"/>
                  <a:gd name="T24" fmla="*/ 0 w 42"/>
                  <a:gd name="T25" fmla="*/ 1 h 76"/>
                  <a:gd name="T26" fmla="*/ 0 w 42"/>
                  <a:gd name="T27" fmla="*/ 1 h 76"/>
                  <a:gd name="T28" fmla="*/ 0 w 42"/>
                  <a:gd name="T29" fmla="*/ 1 h 76"/>
                  <a:gd name="T30" fmla="*/ 0 w 42"/>
                  <a:gd name="T31" fmla="*/ 1 h 76"/>
                  <a:gd name="T32" fmla="*/ 0 w 42"/>
                  <a:gd name="T33" fmla="*/ 0 h 7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2" h="76">
                    <a:moveTo>
                      <a:pt x="41" y="0"/>
                    </a:moveTo>
                    <a:lnTo>
                      <a:pt x="42" y="4"/>
                    </a:lnTo>
                    <a:lnTo>
                      <a:pt x="41" y="12"/>
                    </a:lnTo>
                    <a:lnTo>
                      <a:pt x="37" y="22"/>
                    </a:lnTo>
                    <a:lnTo>
                      <a:pt x="32" y="35"/>
                    </a:lnTo>
                    <a:lnTo>
                      <a:pt x="25" y="48"/>
                    </a:lnTo>
                    <a:lnTo>
                      <a:pt x="18" y="59"/>
                    </a:lnTo>
                    <a:lnTo>
                      <a:pt x="9" y="69"/>
                    </a:lnTo>
                    <a:lnTo>
                      <a:pt x="0" y="76"/>
                    </a:lnTo>
                    <a:lnTo>
                      <a:pt x="4" y="71"/>
                    </a:lnTo>
                    <a:lnTo>
                      <a:pt x="9" y="60"/>
                    </a:lnTo>
                    <a:lnTo>
                      <a:pt x="14" y="48"/>
                    </a:lnTo>
                    <a:lnTo>
                      <a:pt x="21" y="34"/>
                    </a:lnTo>
                    <a:lnTo>
                      <a:pt x="27" y="20"/>
                    </a:lnTo>
                    <a:lnTo>
                      <a:pt x="33" y="9"/>
                    </a:lnTo>
                    <a:lnTo>
                      <a:pt x="37" y="3"/>
                    </a:lnTo>
                    <a:lnTo>
                      <a:pt x="41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36" name="Freeform 92"/>
              <p:cNvSpPr>
                <a:spLocks/>
              </p:cNvSpPr>
              <p:nvPr/>
            </p:nvSpPr>
            <p:spPr bwMode="auto">
              <a:xfrm>
                <a:off x="637" y="76"/>
                <a:ext cx="23" cy="42"/>
              </a:xfrm>
              <a:custGeom>
                <a:avLst/>
                <a:gdLst>
                  <a:gd name="T0" fmla="*/ 1 w 46"/>
                  <a:gd name="T1" fmla="*/ 0 h 83"/>
                  <a:gd name="T2" fmla="*/ 1 w 46"/>
                  <a:gd name="T3" fmla="*/ 1 h 83"/>
                  <a:gd name="T4" fmla="*/ 1 w 46"/>
                  <a:gd name="T5" fmla="*/ 1 h 83"/>
                  <a:gd name="T6" fmla="*/ 1 w 46"/>
                  <a:gd name="T7" fmla="*/ 1 h 83"/>
                  <a:gd name="T8" fmla="*/ 1 w 46"/>
                  <a:gd name="T9" fmla="*/ 1 h 83"/>
                  <a:gd name="T10" fmla="*/ 1 w 46"/>
                  <a:gd name="T11" fmla="*/ 1 h 83"/>
                  <a:gd name="T12" fmla="*/ 1 w 46"/>
                  <a:gd name="T13" fmla="*/ 1 h 83"/>
                  <a:gd name="T14" fmla="*/ 1 w 46"/>
                  <a:gd name="T15" fmla="*/ 1 h 83"/>
                  <a:gd name="T16" fmla="*/ 0 w 46"/>
                  <a:gd name="T17" fmla="*/ 1 h 83"/>
                  <a:gd name="T18" fmla="*/ 1 w 46"/>
                  <a:gd name="T19" fmla="*/ 1 h 83"/>
                  <a:gd name="T20" fmla="*/ 1 w 46"/>
                  <a:gd name="T21" fmla="*/ 1 h 83"/>
                  <a:gd name="T22" fmla="*/ 1 w 46"/>
                  <a:gd name="T23" fmla="*/ 1 h 83"/>
                  <a:gd name="T24" fmla="*/ 1 w 46"/>
                  <a:gd name="T25" fmla="*/ 1 h 83"/>
                  <a:gd name="T26" fmla="*/ 1 w 46"/>
                  <a:gd name="T27" fmla="*/ 1 h 83"/>
                  <a:gd name="T28" fmla="*/ 1 w 46"/>
                  <a:gd name="T29" fmla="*/ 1 h 83"/>
                  <a:gd name="T30" fmla="*/ 1 w 46"/>
                  <a:gd name="T31" fmla="*/ 1 h 83"/>
                  <a:gd name="T32" fmla="*/ 1 w 46"/>
                  <a:gd name="T33" fmla="*/ 0 h 8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6" h="83">
                    <a:moveTo>
                      <a:pt x="45" y="0"/>
                    </a:moveTo>
                    <a:lnTo>
                      <a:pt x="46" y="5"/>
                    </a:lnTo>
                    <a:lnTo>
                      <a:pt x="43" y="14"/>
                    </a:lnTo>
                    <a:lnTo>
                      <a:pt x="39" y="26"/>
                    </a:lnTo>
                    <a:lnTo>
                      <a:pt x="33" y="39"/>
                    </a:lnTo>
                    <a:lnTo>
                      <a:pt x="25" y="54"/>
                    </a:lnTo>
                    <a:lnTo>
                      <a:pt x="17" y="67"/>
                    </a:lnTo>
                    <a:lnTo>
                      <a:pt x="8" y="77"/>
                    </a:lnTo>
                    <a:lnTo>
                      <a:pt x="0" y="83"/>
                    </a:lnTo>
                    <a:lnTo>
                      <a:pt x="3" y="77"/>
                    </a:lnTo>
                    <a:lnTo>
                      <a:pt x="8" y="66"/>
                    </a:lnTo>
                    <a:lnTo>
                      <a:pt x="15" y="52"/>
                    </a:lnTo>
                    <a:lnTo>
                      <a:pt x="22" y="37"/>
                    </a:lnTo>
                    <a:lnTo>
                      <a:pt x="30" y="23"/>
                    </a:lnTo>
                    <a:lnTo>
                      <a:pt x="35" y="11"/>
                    </a:lnTo>
                    <a:lnTo>
                      <a:pt x="41" y="2"/>
                    </a:lnTo>
                    <a:lnTo>
                      <a:pt x="45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37" name="Freeform 93"/>
              <p:cNvSpPr>
                <a:spLocks/>
              </p:cNvSpPr>
              <p:nvPr/>
            </p:nvSpPr>
            <p:spPr bwMode="auto">
              <a:xfrm>
                <a:off x="622" y="81"/>
                <a:ext cx="25" cy="34"/>
              </a:xfrm>
              <a:custGeom>
                <a:avLst/>
                <a:gdLst>
                  <a:gd name="T0" fmla="*/ 1 w 49"/>
                  <a:gd name="T1" fmla="*/ 0 h 68"/>
                  <a:gd name="T2" fmla="*/ 1 w 49"/>
                  <a:gd name="T3" fmla="*/ 1 h 68"/>
                  <a:gd name="T4" fmla="*/ 1 w 49"/>
                  <a:gd name="T5" fmla="*/ 1 h 68"/>
                  <a:gd name="T6" fmla="*/ 1 w 49"/>
                  <a:gd name="T7" fmla="*/ 1 h 68"/>
                  <a:gd name="T8" fmla="*/ 1 w 49"/>
                  <a:gd name="T9" fmla="*/ 1 h 68"/>
                  <a:gd name="T10" fmla="*/ 1 w 49"/>
                  <a:gd name="T11" fmla="*/ 1 h 68"/>
                  <a:gd name="T12" fmla="*/ 1 w 49"/>
                  <a:gd name="T13" fmla="*/ 1 h 68"/>
                  <a:gd name="T14" fmla="*/ 1 w 49"/>
                  <a:gd name="T15" fmla="*/ 1 h 68"/>
                  <a:gd name="T16" fmla="*/ 0 w 49"/>
                  <a:gd name="T17" fmla="*/ 1 h 68"/>
                  <a:gd name="T18" fmla="*/ 1 w 49"/>
                  <a:gd name="T19" fmla="*/ 1 h 68"/>
                  <a:gd name="T20" fmla="*/ 1 w 49"/>
                  <a:gd name="T21" fmla="*/ 1 h 68"/>
                  <a:gd name="T22" fmla="*/ 1 w 49"/>
                  <a:gd name="T23" fmla="*/ 1 h 68"/>
                  <a:gd name="T24" fmla="*/ 1 w 49"/>
                  <a:gd name="T25" fmla="*/ 1 h 68"/>
                  <a:gd name="T26" fmla="*/ 1 w 49"/>
                  <a:gd name="T27" fmla="*/ 1 h 68"/>
                  <a:gd name="T28" fmla="*/ 1 w 49"/>
                  <a:gd name="T29" fmla="*/ 1 h 68"/>
                  <a:gd name="T30" fmla="*/ 1 w 49"/>
                  <a:gd name="T31" fmla="*/ 1 h 68"/>
                  <a:gd name="T32" fmla="*/ 1 w 49"/>
                  <a:gd name="T33" fmla="*/ 0 h 6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9" h="68">
                    <a:moveTo>
                      <a:pt x="49" y="0"/>
                    </a:moveTo>
                    <a:lnTo>
                      <a:pt x="49" y="4"/>
                    </a:lnTo>
                    <a:lnTo>
                      <a:pt x="46" y="12"/>
                    </a:lnTo>
                    <a:lnTo>
                      <a:pt x="40" y="22"/>
                    </a:lnTo>
                    <a:lnTo>
                      <a:pt x="33" y="34"/>
                    </a:lnTo>
                    <a:lnTo>
                      <a:pt x="24" y="47"/>
                    </a:lnTo>
                    <a:lnTo>
                      <a:pt x="15" y="57"/>
                    </a:lnTo>
                    <a:lnTo>
                      <a:pt x="7" y="65"/>
                    </a:lnTo>
                    <a:lnTo>
                      <a:pt x="0" y="68"/>
                    </a:lnTo>
                    <a:lnTo>
                      <a:pt x="5" y="62"/>
                    </a:lnTo>
                    <a:lnTo>
                      <a:pt x="10" y="52"/>
                    </a:lnTo>
                    <a:lnTo>
                      <a:pt x="17" y="41"/>
                    </a:lnTo>
                    <a:lnTo>
                      <a:pt x="24" y="28"/>
                    </a:lnTo>
                    <a:lnTo>
                      <a:pt x="32" y="17"/>
                    </a:lnTo>
                    <a:lnTo>
                      <a:pt x="39" y="7"/>
                    </a:lnTo>
                    <a:lnTo>
                      <a:pt x="45" y="2"/>
                    </a:lnTo>
                    <a:lnTo>
                      <a:pt x="49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38" name="Freeform 94"/>
              <p:cNvSpPr>
                <a:spLocks/>
              </p:cNvSpPr>
              <p:nvPr/>
            </p:nvSpPr>
            <p:spPr bwMode="auto">
              <a:xfrm>
                <a:off x="611" y="83"/>
                <a:ext cx="22" cy="28"/>
              </a:xfrm>
              <a:custGeom>
                <a:avLst/>
                <a:gdLst>
                  <a:gd name="T0" fmla="*/ 1 w 44"/>
                  <a:gd name="T1" fmla="*/ 0 h 57"/>
                  <a:gd name="T2" fmla="*/ 1 w 44"/>
                  <a:gd name="T3" fmla="*/ 0 h 57"/>
                  <a:gd name="T4" fmla="*/ 1 w 44"/>
                  <a:gd name="T5" fmla="*/ 0 h 57"/>
                  <a:gd name="T6" fmla="*/ 1 w 44"/>
                  <a:gd name="T7" fmla="*/ 0 h 57"/>
                  <a:gd name="T8" fmla="*/ 1 w 44"/>
                  <a:gd name="T9" fmla="*/ 0 h 57"/>
                  <a:gd name="T10" fmla="*/ 1 w 44"/>
                  <a:gd name="T11" fmla="*/ 0 h 57"/>
                  <a:gd name="T12" fmla="*/ 1 w 44"/>
                  <a:gd name="T13" fmla="*/ 0 h 57"/>
                  <a:gd name="T14" fmla="*/ 1 w 44"/>
                  <a:gd name="T15" fmla="*/ 0 h 57"/>
                  <a:gd name="T16" fmla="*/ 0 w 44"/>
                  <a:gd name="T17" fmla="*/ 0 h 57"/>
                  <a:gd name="T18" fmla="*/ 1 w 44"/>
                  <a:gd name="T19" fmla="*/ 0 h 57"/>
                  <a:gd name="T20" fmla="*/ 1 w 44"/>
                  <a:gd name="T21" fmla="*/ 0 h 57"/>
                  <a:gd name="T22" fmla="*/ 1 w 44"/>
                  <a:gd name="T23" fmla="*/ 0 h 57"/>
                  <a:gd name="T24" fmla="*/ 1 w 44"/>
                  <a:gd name="T25" fmla="*/ 0 h 57"/>
                  <a:gd name="T26" fmla="*/ 1 w 44"/>
                  <a:gd name="T27" fmla="*/ 0 h 57"/>
                  <a:gd name="T28" fmla="*/ 1 w 44"/>
                  <a:gd name="T29" fmla="*/ 0 h 57"/>
                  <a:gd name="T30" fmla="*/ 1 w 44"/>
                  <a:gd name="T31" fmla="*/ 0 h 57"/>
                  <a:gd name="T32" fmla="*/ 1 w 44"/>
                  <a:gd name="T33" fmla="*/ 0 h 5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4" h="57">
                    <a:moveTo>
                      <a:pt x="43" y="0"/>
                    </a:moveTo>
                    <a:lnTo>
                      <a:pt x="44" y="3"/>
                    </a:lnTo>
                    <a:lnTo>
                      <a:pt x="41" y="9"/>
                    </a:lnTo>
                    <a:lnTo>
                      <a:pt x="38" y="17"/>
                    </a:lnTo>
                    <a:lnTo>
                      <a:pt x="33" y="27"/>
                    </a:lnTo>
                    <a:lnTo>
                      <a:pt x="26" y="37"/>
                    </a:lnTo>
                    <a:lnTo>
                      <a:pt x="18" y="45"/>
                    </a:lnTo>
                    <a:lnTo>
                      <a:pt x="9" y="52"/>
                    </a:lnTo>
                    <a:lnTo>
                      <a:pt x="0" y="57"/>
                    </a:lnTo>
                    <a:lnTo>
                      <a:pt x="5" y="51"/>
                    </a:lnTo>
                    <a:lnTo>
                      <a:pt x="10" y="43"/>
                    </a:lnTo>
                    <a:lnTo>
                      <a:pt x="16" y="32"/>
                    </a:lnTo>
                    <a:lnTo>
                      <a:pt x="23" y="22"/>
                    </a:lnTo>
                    <a:lnTo>
                      <a:pt x="29" y="13"/>
                    </a:lnTo>
                    <a:lnTo>
                      <a:pt x="34" y="6"/>
                    </a:lnTo>
                    <a:lnTo>
                      <a:pt x="39" y="1"/>
                    </a:lnTo>
                    <a:lnTo>
                      <a:pt x="43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39" name="Freeform 95"/>
              <p:cNvSpPr>
                <a:spLocks/>
              </p:cNvSpPr>
              <p:nvPr/>
            </p:nvSpPr>
            <p:spPr bwMode="auto">
              <a:xfrm>
                <a:off x="600" y="84"/>
                <a:ext cx="18" cy="20"/>
              </a:xfrm>
              <a:custGeom>
                <a:avLst/>
                <a:gdLst>
                  <a:gd name="T0" fmla="*/ 0 w 37"/>
                  <a:gd name="T1" fmla="*/ 0 h 42"/>
                  <a:gd name="T2" fmla="*/ 0 w 37"/>
                  <a:gd name="T3" fmla="*/ 0 h 42"/>
                  <a:gd name="T4" fmla="*/ 0 w 37"/>
                  <a:gd name="T5" fmla="*/ 0 h 42"/>
                  <a:gd name="T6" fmla="*/ 0 w 37"/>
                  <a:gd name="T7" fmla="*/ 0 h 42"/>
                  <a:gd name="T8" fmla="*/ 0 w 37"/>
                  <a:gd name="T9" fmla="*/ 0 h 42"/>
                  <a:gd name="T10" fmla="*/ 0 w 37"/>
                  <a:gd name="T11" fmla="*/ 0 h 42"/>
                  <a:gd name="T12" fmla="*/ 0 w 37"/>
                  <a:gd name="T13" fmla="*/ 0 h 42"/>
                  <a:gd name="T14" fmla="*/ 0 w 37"/>
                  <a:gd name="T15" fmla="*/ 0 h 42"/>
                  <a:gd name="T16" fmla="*/ 0 w 37"/>
                  <a:gd name="T17" fmla="*/ 0 h 42"/>
                  <a:gd name="T18" fmla="*/ 0 w 37"/>
                  <a:gd name="T19" fmla="*/ 0 h 42"/>
                  <a:gd name="T20" fmla="*/ 0 w 37"/>
                  <a:gd name="T21" fmla="*/ 0 h 42"/>
                  <a:gd name="T22" fmla="*/ 0 w 37"/>
                  <a:gd name="T23" fmla="*/ 0 h 42"/>
                  <a:gd name="T24" fmla="*/ 0 w 37"/>
                  <a:gd name="T25" fmla="*/ 0 h 42"/>
                  <a:gd name="T26" fmla="*/ 0 w 37"/>
                  <a:gd name="T27" fmla="*/ 0 h 42"/>
                  <a:gd name="T28" fmla="*/ 0 w 37"/>
                  <a:gd name="T29" fmla="*/ 0 h 42"/>
                  <a:gd name="T30" fmla="*/ 0 w 37"/>
                  <a:gd name="T31" fmla="*/ 0 h 42"/>
                  <a:gd name="T32" fmla="*/ 0 w 37"/>
                  <a:gd name="T33" fmla="*/ 0 h 4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7" h="42">
                    <a:moveTo>
                      <a:pt x="37" y="0"/>
                    </a:moveTo>
                    <a:lnTo>
                      <a:pt x="37" y="4"/>
                    </a:lnTo>
                    <a:lnTo>
                      <a:pt x="35" y="8"/>
                    </a:lnTo>
                    <a:lnTo>
                      <a:pt x="30" y="15"/>
                    </a:lnTo>
                    <a:lnTo>
                      <a:pt x="24" y="23"/>
                    </a:lnTo>
                    <a:lnTo>
                      <a:pt x="17" y="30"/>
                    </a:lnTo>
                    <a:lnTo>
                      <a:pt x="10" y="36"/>
                    </a:lnTo>
                    <a:lnTo>
                      <a:pt x="5" y="41"/>
                    </a:lnTo>
                    <a:lnTo>
                      <a:pt x="0" y="42"/>
                    </a:lnTo>
                    <a:lnTo>
                      <a:pt x="3" y="37"/>
                    </a:lnTo>
                    <a:lnTo>
                      <a:pt x="8" y="31"/>
                    </a:lnTo>
                    <a:lnTo>
                      <a:pt x="13" y="24"/>
                    </a:lnTo>
                    <a:lnTo>
                      <a:pt x="18" y="17"/>
                    </a:lnTo>
                    <a:lnTo>
                      <a:pt x="24" y="12"/>
                    </a:lnTo>
                    <a:lnTo>
                      <a:pt x="29" y="6"/>
                    </a:lnTo>
                    <a:lnTo>
                      <a:pt x="33" y="2"/>
                    </a:lnTo>
                    <a:lnTo>
                      <a:pt x="37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40" name="Freeform 96"/>
              <p:cNvSpPr>
                <a:spLocks/>
              </p:cNvSpPr>
              <p:nvPr/>
            </p:nvSpPr>
            <p:spPr bwMode="auto">
              <a:xfrm>
                <a:off x="593" y="87"/>
                <a:ext cx="12" cy="13"/>
              </a:xfrm>
              <a:custGeom>
                <a:avLst/>
                <a:gdLst>
                  <a:gd name="T0" fmla="*/ 0 w 25"/>
                  <a:gd name="T1" fmla="*/ 0 h 27"/>
                  <a:gd name="T2" fmla="*/ 0 w 25"/>
                  <a:gd name="T3" fmla="*/ 0 h 27"/>
                  <a:gd name="T4" fmla="*/ 0 w 25"/>
                  <a:gd name="T5" fmla="*/ 0 h 27"/>
                  <a:gd name="T6" fmla="*/ 0 w 25"/>
                  <a:gd name="T7" fmla="*/ 0 h 27"/>
                  <a:gd name="T8" fmla="*/ 0 w 25"/>
                  <a:gd name="T9" fmla="*/ 0 h 27"/>
                  <a:gd name="T10" fmla="*/ 0 w 25"/>
                  <a:gd name="T11" fmla="*/ 0 h 27"/>
                  <a:gd name="T12" fmla="*/ 0 w 25"/>
                  <a:gd name="T13" fmla="*/ 0 h 27"/>
                  <a:gd name="T14" fmla="*/ 0 w 25"/>
                  <a:gd name="T15" fmla="*/ 0 h 27"/>
                  <a:gd name="T16" fmla="*/ 0 w 25"/>
                  <a:gd name="T17" fmla="*/ 0 h 2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5" h="27">
                    <a:moveTo>
                      <a:pt x="25" y="0"/>
                    </a:moveTo>
                    <a:lnTo>
                      <a:pt x="24" y="7"/>
                    </a:lnTo>
                    <a:lnTo>
                      <a:pt x="18" y="16"/>
                    </a:lnTo>
                    <a:lnTo>
                      <a:pt x="9" y="25"/>
                    </a:lnTo>
                    <a:lnTo>
                      <a:pt x="0" y="27"/>
                    </a:lnTo>
                    <a:lnTo>
                      <a:pt x="9" y="21"/>
                    </a:lnTo>
                    <a:lnTo>
                      <a:pt x="16" y="9"/>
                    </a:lnTo>
                    <a:lnTo>
                      <a:pt x="22" y="0"/>
                    </a:lnTo>
                    <a:lnTo>
                      <a:pt x="25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41" name="Freeform 97"/>
              <p:cNvSpPr>
                <a:spLocks/>
              </p:cNvSpPr>
              <p:nvPr/>
            </p:nvSpPr>
            <p:spPr bwMode="auto">
              <a:xfrm>
                <a:off x="701" y="89"/>
                <a:ext cx="14" cy="16"/>
              </a:xfrm>
              <a:custGeom>
                <a:avLst/>
                <a:gdLst>
                  <a:gd name="T0" fmla="*/ 0 w 27"/>
                  <a:gd name="T1" fmla="*/ 0 h 33"/>
                  <a:gd name="T2" fmla="*/ 1 w 27"/>
                  <a:gd name="T3" fmla="*/ 0 h 33"/>
                  <a:gd name="T4" fmla="*/ 1 w 27"/>
                  <a:gd name="T5" fmla="*/ 0 h 33"/>
                  <a:gd name="T6" fmla="*/ 1 w 27"/>
                  <a:gd name="T7" fmla="*/ 0 h 33"/>
                  <a:gd name="T8" fmla="*/ 1 w 27"/>
                  <a:gd name="T9" fmla="*/ 0 h 33"/>
                  <a:gd name="T10" fmla="*/ 1 w 27"/>
                  <a:gd name="T11" fmla="*/ 0 h 33"/>
                  <a:gd name="T12" fmla="*/ 1 w 27"/>
                  <a:gd name="T13" fmla="*/ 0 h 33"/>
                  <a:gd name="T14" fmla="*/ 1 w 27"/>
                  <a:gd name="T15" fmla="*/ 0 h 33"/>
                  <a:gd name="T16" fmla="*/ 1 w 27"/>
                  <a:gd name="T17" fmla="*/ 0 h 33"/>
                  <a:gd name="T18" fmla="*/ 1 w 27"/>
                  <a:gd name="T19" fmla="*/ 0 h 33"/>
                  <a:gd name="T20" fmla="*/ 1 w 27"/>
                  <a:gd name="T21" fmla="*/ 0 h 33"/>
                  <a:gd name="T22" fmla="*/ 1 w 27"/>
                  <a:gd name="T23" fmla="*/ 0 h 33"/>
                  <a:gd name="T24" fmla="*/ 0 w 27"/>
                  <a:gd name="T25" fmla="*/ 0 h 3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7" h="33">
                    <a:moveTo>
                      <a:pt x="0" y="33"/>
                    </a:moveTo>
                    <a:lnTo>
                      <a:pt x="3" y="25"/>
                    </a:lnTo>
                    <a:lnTo>
                      <a:pt x="11" y="12"/>
                    </a:lnTo>
                    <a:lnTo>
                      <a:pt x="19" y="2"/>
                    </a:lnTo>
                    <a:lnTo>
                      <a:pt x="26" y="0"/>
                    </a:lnTo>
                    <a:lnTo>
                      <a:pt x="27" y="3"/>
                    </a:lnTo>
                    <a:lnTo>
                      <a:pt x="26" y="6"/>
                    </a:lnTo>
                    <a:lnTo>
                      <a:pt x="23" y="11"/>
                    </a:lnTo>
                    <a:lnTo>
                      <a:pt x="18" y="17"/>
                    </a:lnTo>
                    <a:lnTo>
                      <a:pt x="12" y="21"/>
                    </a:lnTo>
                    <a:lnTo>
                      <a:pt x="8" y="26"/>
                    </a:lnTo>
                    <a:lnTo>
                      <a:pt x="3" y="31"/>
                    </a:lnTo>
                    <a:lnTo>
                      <a:pt x="0" y="3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42" name="Freeform 98"/>
              <p:cNvSpPr>
                <a:spLocks/>
              </p:cNvSpPr>
              <p:nvPr/>
            </p:nvSpPr>
            <p:spPr bwMode="auto">
              <a:xfrm>
                <a:off x="701" y="107"/>
                <a:ext cx="18" cy="7"/>
              </a:xfrm>
              <a:custGeom>
                <a:avLst/>
                <a:gdLst>
                  <a:gd name="T0" fmla="*/ 0 w 35"/>
                  <a:gd name="T1" fmla="*/ 0 h 14"/>
                  <a:gd name="T2" fmla="*/ 1 w 35"/>
                  <a:gd name="T3" fmla="*/ 1 h 14"/>
                  <a:gd name="T4" fmla="*/ 1 w 35"/>
                  <a:gd name="T5" fmla="*/ 1 h 14"/>
                  <a:gd name="T6" fmla="*/ 1 w 35"/>
                  <a:gd name="T7" fmla="*/ 1 h 14"/>
                  <a:gd name="T8" fmla="*/ 1 w 35"/>
                  <a:gd name="T9" fmla="*/ 1 h 14"/>
                  <a:gd name="T10" fmla="*/ 1 w 35"/>
                  <a:gd name="T11" fmla="*/ 1 h 14"/>
                  <a:gd name="T12" fmla="*/ 1 w 35"/>
                  <a:gd name="T13" fmla="*/ 1 h 14"/>
                  <a:gd name="T14" fmla="*/ 1 w 35"/>
                  <a:gd name="T15" fmla="*/ 1 h 14"/>
                  <a:gd name="T16" fmla="*/ 1 w 35"/>
                  <a:gd name="T17" fmla="*/ 1 h 14"/>
                  <a:gd name="T18" fmla="*/ 1 w 35"/>
                  <a:gd name="T19" fmla="*/ 1 h 14"/>
                  <a:gd name="T20" fmla="*/ 1 w 35"/>
                  <a:gd name="T21" fmla="*/ 1 h 14"/>
                  <a:gd name="T22" fmla="*/ 1 w 35"/>
                  <a:gd name="T23" fmla="*/ 1 h 14"/>
                  <a:gd name="T24" fmla="*/ 1 w 35"/>
                  <a:gd name="T25" fmla="*/ 1 h 14"/>
                  <a:gd name="T26" fmla="*/ 1 w 35"/>
                  <a:gd name="T27" fmla="*/ 1 h 14"/>
                  <a:gd name="T28" fmla="*/ 1 w 35"/>
                  <a:gd name="T29" fmla="*/ 1 h 14"/>
                  <a:gd name="T30" fmla="*/ 1 w 35"/>
                  <a:gd name="T31" fmla="*/ 0 h 14"/>
                  <a:gd name="T32" fmla="*/ 0 w 35"/>
                  <a:gd name="T33" fmla="*/ 0 h 1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5" h="14">
                    <a:moveTo>
                      <a:pt x="0" y="0"/>
                    </a:moveTo>
                    <a:lnTo>
                      <a:pt x="2" y="1"/>
                    </a:lnTo>
                    <a:lnTo>
                      <a:pt x="6" y="4"/>
                    </a:lnTo>
                    <a:lnTo>
                      <a:pt x="11" y="6"/>
                    </a:lnTo>
                    <a:lnTo>
                      <a:pt x="17" y="10"/>
                    </a:lnTo>
                    <a:lnTo>
                      <a:pt x="23" y="12"/>
                    </a:lnTo>
                    <a:lnTo>
                      <a:pt x="28" y="14"/>
                    </a:lnTo>
                    <a:lnTo>
                      <a:pt x="33" y="14"/>
                    </a:lnTo>
                    <a:lnTo>
                      <a:pt x="35" y="13"/>
                    </a:lnTo>
                    <a:lnTo>
                      <a:pt x="35" y="11"/>
                    </a:lnTo>
                    <a:lnTo>
                      <a:pt x="33" y="7"/>
                    </a:lnTo>
                    <a:lnTo>
                      <a:pt x="28" y="6"/>
                    </a:lnTo>
                    <a:lnTo>
                      <a:pt x="23" y="4"/>
                    </a:lnTo>
                    <a:lnTo>
                      <a:pt x="16" y="3"/>
                    </a:lnTo>
                    <a:lnTo>
                      <a:pt x="9" y="1"/>
                    </a:lnTo>
                    <a:lnTo>
                      <a:pt x="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43" name="Freeform 99"/>
              <p:cNvSpPr>
                <a:spLocks/>
              </p:cNvSpPr>
              <p:nvPr/>
            </p:nvSpPr>
            <p:spPr bwMode="auto">
              <a:xfrm>
                <a:off x="704" y="99"/>
                <a:ext cx="20" cy="5"/>
              </a:xfrm>
              <a:custGeom>
                <a:avLst/>
                <a:gdLst>
                  <a:gd name="T0" fmla="*/ 0 w 40"/>
                  <a:gd name="T1" fmla="*/ 0 h 12"/>
                  <a:gd name="T2" fmla="*/ 1 w 40"/>
                  <a:gd name="T3" fmla="*/ 0 h 12"/>
                  <a:gd name="T4" fmla="*/ 1 w 40"/>
                  <a:gd name="T5" fmla="*/ 0 h 12"/>
                  <a:gd name="T6" fmla="*/ 1 w 40"/>
                  <a:gd name="T7" fmla="*/ 0 h 12"/>
                  <a:gd name="T8" fmla="*/ 1 w 40"/>
                  <a:gd name="T9" fmla="*/ 0 h 12"/>
                  <a:gd name="T10" fmla="*/ 1 w 40"/>
                  <a:gd name="T11" fmla="*/ 0 h 12"/>
                  <a:gd name="T12" fmla="*/ 1 w 40"/>
                  <a:gd name="T13" fmla="*/ 0 h 12"/>
                  <a:gd name="T14" fmla="*/ 1 w 40"/>
                  <a:gd name="T15" fmla="*/ 0 h 12"/>
                  <a:gd name="T16" fmla="*/ 1 w 40"/>
                  <a:gd name="T17" fmla="*/ 0 h 12"/>
                  <a:gd name="T18" fmla="*/ 1 w 40"/>
                  <a:gd name="T19" fmla="*/ 0 h 12"/>
                  <a:gd name="T20" fmla="*/ 1 w 40"/>
                  <a:gd name="T21" fmla="*/ 0 h 12"/>
                  <a:gd name="T22" fmla="*/ 1 w 40"/>
                  <a:gd name="T23" fmla="*/ 0 h 12"/>
                  <a:gd name="T24" fmla="*/ 1 w 40"/>
                  <a:gd name="T25" fmla="*/ 0 h 12"/>
                  <a:gd name="T26" fmla="*/ 1 w 40"/>
                  <a:gd name="T27" fmla="*/ 0 h 12"/>
                  <a:gd name="T28" fmla="*/ 1 w 40"/>
                  <a:gd name="T29" fmla="*/ 0 h 12"/>
                  <a:gd name="T30" fmla="*/ 1 w 40"/>
                  <a:gd name="T31" fmla="*/ 0 h 12"/>
                  <a:gd name="T32" fmla="*/ 0 w 40"/>
                  <a:gd name="T33" fmla="*/ 0 h 1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0" h="12">
                    <a:moveTo>
                      <a:pt x="0" y="12"/>
                    </a:moveTo>
                    <a:lnTo>
                      <a:pt x="3" y="12"/>
                    </a:lnTo>
                    <a:lnTo>
                      <a:pt x="9" y="12"/>
                    </a:lnTo>
                    <a:lnTo>
                      <a:pt x="14" y="11"/>
                    </a:lnTo>
                    <a:lnTo>
                      <a:pt x="22" y="11"/>
                    </a:lnTo>
                    <a:lnTo>
                      <a:pt x="28" y="9"/>
                    </a:lnTo>
                    <a:lnTo>
                      <a:pt x="35" y="8"/>
                    </a:lnTo>
                    <a:lnTo>
                      <a:pt x="38" y="7"/>
                    </a:lnTo>
                    <a:lnTo>
                      <a:pt x="40" y="4"/>
                    </a:lnTo>
                    <a:lnTo>
                      <a:pt x="38" y="1"/>
                    </a:lnTo>
                    <a:lnTo>
                      <a:pt x="35" y="0"/>
                    </a:lnTo>
                    <a:lnTo>
                      <a:pt x="29" y="1"/>
                    </a:lnTo>
                    <a:lnTo>
                      <a:pt x="23" y="4"/>
                    </a:lnTo>
                    <a:lnTo>
                      <a:pt x="17" y="6"/>
                    </a:lnTo>
                    <a:lnTo>
                      <a:pt x="10" y="8"/>
                    </a:lnTo>
                    <a:lnTo>
                      <a:pt x="4" y="11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44" name="Freeform 100"/>
              <p:cNvSpPr>
                <a:spLocks/>
              </p:cNvSpPr>
              <p:nvPr/>
            </p:nvSpPr>
            <p:spPr bwMode="auto">
              <a:xfrm>
                <a:off x="695" y="110"/>
                <a:ext cx="18" cy="14"/>
              </a:xfrm>
              <a:custGeom>
                <a:avLst/>
                <a:gdLst>
                  <a:gd name="T0" fmla="*/ 0 w 37"/>
                  <a:gd name="T1" fmla="*/ 0 h 29"/>
                  <a:gd name="T2" fmla="*/ 0 w 37"/>
                  <a:gd name="T3" fmla="*/ 0 h 29"/>
                  <a:gd name="T4" fmla="*/ 0 w 37"/>
                  <a:gd name="T5" fmla="*/ 0 h 29"/>
                  <a:gd name="T6" fmla="*/ 0 w 37"/>
                  <a:gd name="T7" fmla="*/ 0 h 29"/>
                  <a:gd name="T8" fmla="*/ 0 w 37"/>
                  <a:gd name="T9" fmla="*/ 0 h 29"/>
                  <a:gd name="T10" fmla="*/ 0 w 37"/>
                  <a:gd name="T11" fmla="*/ 0 h 29"/>
                  <a:gd name="T12" fmla="*/ 0 w 37"/>
                  <a:gd name="T13" fmla="*/ 0 h 29"/>
                  <a:gd name="T14" fmla="*/ 0 w 37"/>
                  <a:gd name="T15" fmla="*/ 0 h 29"/>
                  <a:gd name="T16" fmla="*/ 0 w 37"/>
                  <a:gd name="T17" fmla="*/ 0 h 29"/>
                  <a:gd name="T18" fmla="*/ 0 w 37"/>
                  <a:gd name="T19" fmla="*/ 0 h 29"/>
                  <a:gd name="T20" fmla="*/ 0 w 37"/>
                  <a:gd name="T21" fmla="*/ 0 h 29"/>
                  <a:gd name="T22" fmla="*/ 0 w 37"/>
                  <a:gd name="T23" fmla="*/ 0 h 29"/>
                  <a:gd name="T24" fmla="*/ 0 w 37"/>
                  <a:gd name="T25" fmla="*/ 0 h 29"/>
                  <a:gd name="T26" fmla="*/ 0 w 37"/>
                  <a:gd name="T27" fmla="*/ 0 h 29"/>
                  <a:gd name="T28" fmla="*/ 0 w 37"/>
                  <a:gd name="T29" fmla="*/ 0 h 29"/>
                  <a:gd name="T30" fmla="*/ 0 w 37"/>
                  <a:gd name="T31" fmla="*/ 0 h 29"/>
                  <a:gd name="T32" fmla="*/ 0 w 37"/>
                  <a:gd name="T33" fmla="*/ 0 h 2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7" h="29">
                    <a:moveTo>
                      <a:pt x="0" y="0"/>
                    </a:moveTo>
                    <a:lnTo>
                      <a:pt x="5" y="2"/>
                    </a:lnTo>
                    <a:lnTo>
                      <a:pt x="12" y="6"/>
                    </a:lnTo>
                    <a:lnTo>
                      <a:pt x="17" y="9"/>
                    </a:lnTo>
                    <a:lnTo>
                      <a:pt x="24" y="14"/>
                    </a:lnTo>
                    <a:lnTo>
                      <a:pt x="30" y="18"/>
                    </a:lnTo>
                    <a:lnTo>
                      <a:pt x="35" y="22"/>
                    </a:lnTo>
                    <a:lnTo>
                      <a:pt x="37" y="25"/>
                    </a:lnTo>
                    <a:lnTo>
                      <a:pt x="37" y="28"/>
                    </a:lnTo>
                    <a:lnTo>
                      <a:pt x="33" y="29"/>
                    </a:lnTo>
                    <a:lnTo>
                      <a:pt x="29" y="27"/>
                    </a:lnTo>
                    <a:lnTo>
                      <a:pt x="24" y="23"/>
                    </a:lnTo>
                    <a:lnTo>
                      <a:pt x="18" y="17"/>
                    </a:lnTo>
                    <a:lnTo>
                      <a:pt x="13" y="13"/>
                    </a:lnTo>
                    <a:lnTo>
                      <a:pt x="7" y="7"/>
                    </a:lnTo>
                    <a:lnTo>
                      <a:pt x="2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45" name="Freeform 101"/>
              <p:cNvSpPr>
                <a:spLocks/>
              </p:cNvSpPr>
              <p:nvPr/>
            </p:nvSpPr>
            <p:spPr bwMode="auto">
              <a:xfrm>
                <a:off x="598" y="103"/>
                <a:ext cx="5" cy="26"/>
              </a:xfrm>
              <a:custGeom>
                <a:avLst/>
                <a:gdLst>
                  <a:gd name="T0" fmla="*/ 1 w 9"/>
                  <a:gd name="T1" fmla="*/ 0 h 51"/>
                  <a:gd name="T2" fmla="*/ 1 w 9"/>
                  <a:gd name="T3" fmla="*/ 1 h 51"/>
                  <a:gd name="T4" fmla="*/ 1 w 9"/>
                  <a:gd name="T5" fmla="*/ 1 h 51"/>
                  <a:gd name="T6" fmla="*/ 1 w 9"/>
                  <a:gd name="T7" fmla="*/ 1 h 51"/>
                  <a:gd name="T8" fmla="*/ 1 w 9"/>
                  <a:gd name="T9" fmla="*/ 1 h 51"/>
                  <a:gd name="T10" fmla="*/ 0 w 9"/>
                  <a:gd name="T11" fmla="*/ 1 h 51"/>
                  <a:gd name="T12" fmla="*/ 1 w 9"/>
                  <a:gd name="T13" fmla="*/ 1 h 51"/>
                  <a:gd name="T14" fmla="*/ 1 w 9"/>
                  <a:gd name="T15" fmla="*/ 1 h 51"/>
                  <a:gd name="T16" fmla="*/ 1 w 9"/>
                  <a:gd name="T17" fmla="*/ 0 h 5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9" h="51">
                    <a:moveTo>
                      <a:pt x="5" y="0"/>
                    </a:moveTo>
                    <a:lnTo>
                      <a:pt x="8" y="13"/>
                    </a:lnTo>
                    <a:lnTo>
                      <a:pt x="9" y="29"/>
                    </a:lnTo>
                    <a:lnTo>
                      <a:pt x="8" y="44"/>
                    </a:lnTo>
                    <a:lnTo>
                      <a:pt x="3" y="51"/>
                    </a:lnTo>
                    <a:lnTo>
                      <a:pt x="0" y="46"/>
                    </a:lnTo>
                    <a:lnTo>
                      <a:pt x="1" y="31"/>
                    </a:lnTo>
                    <a:lnTo>
                      <a:pt x="3" y="14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46" name="Freeform 102"/>
              <p:cNvSpPr>
                <a:spLocks/>
              </p:cNvSpPr>
              <p:nvPr/>
            </p:nvSpPr>
            <p:spPr bwMode="auto">
              <a:xfrm>
                <a:off x="587" y="100"/>
                <a:ext cx="8" cy="25"/>
              </a:xfrm>
              <a:custGeom>
                <a:avLst/>
                <a:gdLst>
                  <a:gd name="T0" fmla="*/ 1 w 15"/>
                  <a:gd name="T1" fmla="*/ 0 h 51"/>
                  <a:gd name="T2" fmla="*/ 1 w 15"/>
                  <a:gd name="T3" fmla="*/ 0 h 51"/>
                  <a:gd name="T4" fmla="*/ 1 w 15"/>
                  <a:gd name="T5" fmla="*/ 0 h 51"/>
                  <a:gd name="T6" fmla="*/ 1 w 15"/>
                  <a:gd name="T7" fmla="*/ 0 h 51"/>
                  <a:gd name="T8" fmla="*/ 1 w 15"/>
                  <a:gd name="T9" fmla="*/ 0 h 51"/>
                  <a:gd name="T10" fmla="*/ 0 w 15"/>
                  <a:gd name="T11" fmla="*/ 0 h 51"/>
                  <a:gd name="T12" fmla="*/ 1 w 15"/>
                  <a:gd name="T13" fmla="*/ 0 h 51"/>
                  <a:gd name="T14" fmla="*/ 1 w 15"/>
                  <a:gd name="T15" fmla="*/ 0 h 51"/>
                  <a:gd name="T16" fmla="*/ 1 w 15"/>
                  <a:gd name="T17" fmla="*/ 0 h 5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5" h="51">
                    <a:moveTo>
                      <a:pt x="15" y="0"/>
                    </a:moveTo>
                    <a:lnTo>
                      <a:pt x="15" y="12"/>
                    </a:lnTo>
                    <a:lnTo>
                      <a:pt x="13" y="29"/>
                    </a:lnTo>
                    <a:lnTo>
                      <a:pt x="10" y="44"/>
                    </a:lnTo>
                    <a:lnTo>
                      <a:pt x="3" y="51"/>
                    </a:lnTo>
                    <a:lnTo>
                      <a:pt x="0" y="44"/>
                    </a:lnTo>
                    <a:lnTo>
                      <a:pt x="4" y="29"/>
                    </a:lnTo>
                    <a:lnTo>
                      <a:pt x="10" y="12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47" name="Freeform 103"/>
              <p:cNvSpPr>
                <a:spLocks/>
              </p:cNvSpPr>
              <p:nvPr/>
            </p:nvSpPr>
            <p:spPr bwMode="auto">
              <a:xfrm>
                <a:off x="612" y="111"/>
                <a:ext cx="4" cy="24"/>
              </a:xfrm>
              <a:custGeom>
                <a:avLst/>
                <a:gdLst>
                  <a:gd name="T0" fmla="*/ 0 w 9"/>
                  <a:gd name="T1" fmla="*/ 0 h 49"/>
                  <a:gd name="T2" fmla="*/ 0 w 9"/>
                  <a:gd name="T3" fmla="*/ 0 h 49"/>
                  <a:gd name="T4" fmla="*/ 0 w 9"/>
                  <a:gd name="T5" fmla="*/ 0 h 49"/>
                  <a:gd name="T6" fmla="*/ 0 w 9"/>
                  <a:gd name="T7" fmla="*/ 0 h 49"/>
                  <a:gd name="T8" fmla="*/ 0 w 9"/>
                  <a:gd name="T9" fmla="*/ 0 h 49"/>
                  <a:gd name="T10" fmla="*/ 0 w 9"/>
                  <a:gd name="T11" fmla="*/ 0 h 49"/>
                  <a:gd name="T12" fmla="*/ 0 w 9"/>
                  <a:gd name="T13" fmla="*/ 0 h 49"/>
                  <a:gd name="T14" fmla="*/ 0 w 9"/>
                  <a:gd name="T15" fmla="*/ 0 h 49"/>
                  <a:gd name="T16" fmla="*/ 0 w 9"/>
                  <a:gd name="T17" fmla="*/ 0 h 49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9" h="49">
                    <a:moveTo>
                      <a:pt x="1" y="0"/>
                    </a:moveTo>
                    <a:lnTo>
                      <a:pt x="6" y="7"/>
                    </a:lnTo>
                    <a:lnTo>
                      <a:pt x="8" y="22"/>
                    </a:lnTo>
                    <a:lnTo>
                      <a:pt x="9" y="38"/>
                    </a:lnTo>
                    <a:lnTo>
                      <a:pt x="5" y="49"/>
                    </a:lnTo>
                    <a:lnTo>
                      <a:pt x="0" y="45"/>
                    </a:lnTo>
                    <a:lnTo>
                      <a:pt x="0" y="31"/>
                    </a:lnTo>
                    <a:lnTo>
                      <a:pt x="1" y="14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48" name="Freeform 104"/>
              <p:cNvSpPr>
                <a:spLocks/>
              </p:cNvSpPr>
              <p:nvPr/>
            </p:nvSpPr>
            <p:spPr bwMode="auto">
              <a:xfrm>
                <a:off x="622" y="113"/>
                <a:ext cx="10" cy="28"/>
              </a:xfrm>
              <a:custGeom>
                <a:avLst/>
                <a:gdLst>
                  <a:gd name="T0" fmla="*/ 0 w 19"/>
                  <a:gd name="T1" fmla="*/ 0 h 55"/>
                  <a:gd name="T2" fmla="*/ 1 w 19"/>
                  <a:gd name="T3" fmla="*/ 1 h 55"/>
                  <a:gd name="T4" fmla="*/ 1 w 19"/>
                  <a:gd name="T5" fmla="*/ 1 h 55"/>
                  <a:gd name="T6" fmla="*/ 1 w 19"/>
                  <a:gd name="T7" fmla="*/ 1 h 55"/>
                  <a:gd name="T8" fmla="*/ 1 w 19"/>
                  <a:gd name="T9" fmla="*/ 1 h 55"/>
                  <a:gd name="T10" fmla="*/ 1 w 19"/>
                  <a:gd name="T11" fmla="*/ 1 h 55"/>
                  <a:gd name="T12" fmla="*/ 1 w 19"/>
                  <a:gd name="T13" fmla="*/ 1 h 55"/>
                  <a:gd name="T14" fmla="*/ 1 w 19"/>
                  <a:gd name="T15" fmla="*/ 1 h 55"/>
                  <a:gd name="T16" fmla="*/ 0 w 19"/>
                  <a:gd name="T17" fmla="*/ 0 h 5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9" h="55">
                    <a:moveTo>
                      <a:pt x="0" y="0"/>
                    </a:moveTo>
                    <a:lnTo>
                      <a:pt x="8" y="14"/>
                    </a:lnTo>
                    <a:lnTo>
                      <a:pt x="16" y="31"/>
                    </a:lnTo>
                    <a:lnTo>
                      <a:pt x="19" y="47"/>
                    </a:lnTo>
                    <a:lnTo>
                      <a:pt x="16" y="55"/>
                    </a:lnTo>
                    <a:lnTo>
                      <a:pt x="9" y="50"/>
                    </a:lnTo>
                    <a:lnTo>
                      <a:pt x="6" y="32"/>
                    </a:lnTo>
                    <a:lnTo>
                      <a:pt x="3" y="1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49" name="Freeform 105"/>
              <p:cNvSpPr>
                <a:spLocks/>
              </p:cNvSpPr>
              <p:nvPr/>
            </p:nvSpPr>
            <p:spPr bwMode="auto">
              <a:xfrm>
                <a:off x="635" y="116"/>
                <a:ext cx="11" cy="31"/>
              </a:xfrm>
              <a:custGeom>
                <a:avLst/>
                <a:gdLst>
                  <a:gd name="T0" fmla="*/ 0 w 22"/>
                  <a:gd name="T1" fmla="*/ 0 h 61"/>
                  <a:gd name="T2" fmla="*/ 1 w 22"/>
                  <a:gd name="T3" fmla="*/ 1 h 61"/>
                  <a:gd name="T4" fmla="*/ 1 w 22"/>
                  <a:gd name="T5" fmla="*/ 1 h 61"/>
                  <a:gd name="T6" fmla="*/ 1 w 22"/>
                  <a:gd name="T7" fmla="*/ 1 h 61"/>
                  <a:gd name="T8" fmla="*/ 1 w 22"/>
                  <a:gd name="T9" fmla="*/ 1 h 61"/>
                  <a:gd name="T10" fmla="*/ 1 w 22"/>
                  <a:gd name="T11" fmla="*/ 1 h 61"/>
                  <a:gd name="T12" fmla="*/ 1 w 22"/>
                  <a:gd name="T13" fmla="*/ 1 h 61"/>
                  <a:gd name="T14" fmla="*/ 1 w 22"/>
                  <a:gd name="T15" fmla="*/ 1 h 61"/>
                  <a:gd name="T16" fmla="*/ 0 w 22"/>
                  <a:gd name="T17" fmla="*/ 0 h 6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2" h="61">
                    <a:moveTo>
                      <a:pt x="0" y="0"/>
                    </a:moveTo>
                    <a:lnTo>
                      <a:pt x="7" y="14"/>
                    </a:lnTo>
                    <a:lnTo>
                      <a:pt x="16" y="34"/>
                    </a:lnTo>
                    <a:lnTo>
                      <a:pt x="22" y="53"/>
                    </a:lnTo>
                    <a:lnTo>
                      <a:pt x="20" y="61"/>
                    </a:lnTo>
                    <a:lnTo>
                      <a:pt x="12" y="52"/>
                    </a:lnTo>
                    <a:lnTo>
                      <a:pt x="7" y="32"/>
                    </a:lnTo>
                    <a:lnTo>
                      <a:pt x="3" y="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50" name="Freeform 106"/>
              <p:cNvSpPr>
                <a:spLocks/>
              </p:cNvSpPr>
              <p:nvPr/>
            </p:nvSpPr>
            <p:spPr bwMode="auto">
              <a:xfrm>
                <a:off x="658" y="115"/>
                <a:ext cx="19" cy="32"/>
              </a:xfrm>
              <a:custGeom>
                <a:avLst/>
                <a:gdLst>
                  <a:gd name="T0" fmla="*/ 0 w 37"/>
                  <a:gd name="T1" fmla="*/ 0 h 63"/>
                  <a:gd name="T2" fmla="*/ 1 w 37"/>
                  <a:gd name="T3" fmla="*/ 1 h 63"/>
                  <a:gd name="T4" fmla="*/ 1 w 37"/>
                  <a:gd name="T5" fmla="*/ 1 h 63"/>
                  <a:gd name="T6" fmla="*/ 1 w 37"/>
                  <a:gd name="T7" fmla="*/ 1 h 63"/>
                  <a:gd name="T8" fmla="*/ 1 w 37"/>
                  <a:gd name="T9" fmla="*/ 1 h 63"/>
                  <a:gd name="T10" fmla="*/ 1 w 37"/>
                  <a:gd name="T11" fmla="*/ 1 h 63"/>
                  <a:gd name="T12" fmla="*/ 1 w 37"/>
                  <a:gd name="T13" fmla="*/ 1 h 63"/>
                  <a:gd name="T14" fmla="*/ 1 w 37"/>
                  <a:gd name="T15" fmla="*/ 1 h 63"/>
                  <a:gd name="T16" fmla="*/ 1 w 37"/>
                  <a:gd name="T17" fmla="*/ 1 h 63"/>
                  <a:gd name="T18" fmla="*/ 1 w 37"/>
                  <a:gd name="T19" fmla="*/ 1 h 63"/>
                  <a:gd name="T20" fmla="*/ 1 w 37"/>
                  <a:gd name="T21" fmla="*/ 1 h 63"/>
                  <a:gd name="T22" fmla="*/ 1 w 37"/>
                  <a:gd name="T23" fmla="*/ 1 h 63"/>
                  <a:gd name="T24" fmla="*/ 1 w 37"/>
                  <a:gd name="T25" fmla="*/ 1 h 63"/>
                  <a:gd name="T26" fmla="*/ 1 w 37"/>
                  <a:gd name="T27" fmla="*/ 1 h 63"/>
                  <a:gd name="T28" fmla="*/ 1 w 37"/>
                  <a:gd name="T29" fmla="*/ 1 h 63"/>
                  <a:gd name="T30" fmla="*/ 1 w 37"/>
                  <a:gd name="T31" fmla="*/ 1 h 63"/>
                  <a:gd name="T32" fmla="*/ 0 w 37"/>
                  <a:gd name="T33" fmla="*/ 0 h 6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7" h="63">
                    <a:moveTo>
                      <a:pt x="0" y="0"/>
                    </a:moveTo>
                    <a:lnTo>
                      <a:pt x="6" y="5"/>
                    </a:lnTo>
                    <a:lnTo>
                      <a:pt x="13" y="13"/>
                    </a:lnTo>
                    <a:lnTo>
                      <a:pt x="20" y="23"/>
                    </a:lnTo>
                    <a:lnTo>
                      <a:pt x="27" y="33"/>
                    </a:lnTo>
                    <a:lnTo>
                      <a:pt x="33" y="43"/>
                    </a:lnTo>
                    <a:lnTo>
                      <a:pt x="36" y="53"/>
                    </a:lnTo>
                    <a:lnTo>
                      <a:pt x="37" y="60"/>
                    </a:lnTo>
                    <a:lnTo>
                      <a:pt x="36" y="63"/>
                    </a:lnTo>
                    <a:lnTo>
                      <a:pt x="33" y="62"/>
                    </a:lnTo>
                    <a:lnTo>
                      <a:pt x="28" y="56"/>
                    </a:lnTo>
                    <a:lnTo>
                      <a:pt x="23" y="47"/>
                    </a:lnTo>
                    <a:lnTo>
                      <a:pt x="19" y="35"/>
                    </a:lnTo>
                    <a:lnTo>
                      <a:pt x="14" y="24"/>
                    </a:lnTo>
                    <a:lnTo>
                      <a:pt x="10" y="12"/>
                    </a:lnTo>
                    <a:lnTo>
                      <a:pt x="5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51" name="Freeform 107"/>
              <p:cNvSpPr>
                <a:spLocks/>
              </p:cNvSpPr>
              <p:nvPr/>
            </p:nvSpPr>
            <p:spPr bwMode="auto">
              <a:xfrm>
                <a:off x="684" y="111"/>
                <a:ext cx="21" cy="29"/>
              </a:xfrm>
              <a:custGeom>
                <a:avLst/>
                <a:gdLst>
                  <a:gd name="T0" fmla="*/ 0 w 42"/>
                  <a:gd name="T1" fmla="*/ 0 h 59"/>
                  <a:gd name="T2" fmla="*/ 1 w 42"/>
                  <a:gd name="T3" fmla="*/ 0 h 59"/>
                  <a:gd name="T4" fmla="*/ 1 w 42"/>
                  <a:gd name="T5" fmla="*/ 0 h 59"/>
                  <a:gd name="T6" fmla="*/ 1 w 42"/>
                  <a:gd name="T7" fmla="*/ 0 h 59"/>
                  <a:gd name="T8" fmla="*/ 1 w 42"/>
                  <a:gd name="T9" fmla="*/ 0 h 59"/>
                  <a:gd name="T10" fmla="*/ 1 w 42"/>
                  <a:gd name="T11" fmla="*/ 0 h 59"/>
                  <a:gd name="T12" fmla="*/ 1 w 42"/>
                  <a:gd name="T13" fmla="*/ 0 h 59"/>
                  <a:gd name="T14" fmla="*/ 1 w 42"/>
                  <a:gd name="T15" fmla="*/ 0 h 59"/>
                  <a:gd name="T16" fmla="*/ 1 w 42"/>
                  <a:gd name="T17" fmla="*/ 0 h 59"/>
                  <a:gd name="T18" fmla="*/ 1 w 42"/>
                  <a:gd name="T19" fmla="*/ 0 h 59"/>
                  <a:gd name="T20" fmla="*/ 1 w 42"/>
                  <a:gd name="T21" fmla="*/ 0 h 59"/>
                  <a:gd name="T22" fmla="*/ 1 w 42"/>
                  <a:gd name="T23" fmla="*/ 0 h 59"/>
                  <a:gd name="T24" fmla="*/ 1 w 42"/>
                  <a:gd name="T25" fmla="*/ 0 h 59"/>
                  <a:gd name="T26" fmla="*/ 1 w 42"/>
                  <a:gd name="T27" fmla="*/ 0 h 59"/>
                  <a:gd name="T28" fmla="*/ 1 w 42"/>
                  <a:gd name="T29" fmla="*/ 0 h 59"/>
                  <a:gd name="T30" fmla="*/ 1 w 42"/>
                  <a:gd name="T31" fmla="*/ 0 h 59"/>
                  <a:gd name="T32" fmla="*/ 0 w 42"/>
                  <a:gd name="T33" fmla="*/ 0 h 5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2" h="59">
                    <a:moveTo>
                      <a:pt x="0" y="0"/>
                    </a:moveTo>
                    <a:lnTo>
                      <a:pt x="5" y="5"/>
                    </a:lnTo>
                    <a:lnTo>
                      <a:pt x="13" y="12"/>
                    </a:lnTo>
                    <a:lnTo>
                      <a:pt x="20" y="21"/>
                    </a:lnTo>
                    <a:lnTo>
                      <a:pt x="28" y="30"/>
                    </a:lnTo>
                    <a:lnTo>
                      <a:pt x="35" y="41"/>
                    </a:lnTo>
                    <a:lnTo>
                      <a:pt x="40" y="49"/>
                    </a:lnTo>
                    <a:lnTo>
                      <a:pt x="42" y="56"/>
                    </a:lnTo>
                    <a:lnTo>
                      <a:pt x="40" y="59"/>
                    </a:lnTo>
                    <a:lnTo>
                      <a:pt x="36" y="58"/>
                    </a:lnTo>
                    <a:lnTo>
                      <a:pt x="31" y="52"/>
                    </a:lnTo>
                    <a:lnTo>
                      <a:pt x="25" y="44"/>
                    </a:lnTo>
                    <a:lnTo>
                      <a:pt x="20" y="33"/>
                    </a:lnTo>
                    <a:lnTo>
                      <a:pt x="14" y="22"/>
                    </a:lnTo>
                    <a:lnTo>
                      <a:pt x="8" y="12"/>
                    </a:lnTo>
                    <a:lnTo>
                      <a:pt x="4" y="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52" name="Freeform 108"/>
              <p:cNvSpPr>
                <a:spLocks/>
              </p:cNvSpPr>
              <p:nvPr/>
            </p:nvSpPr>
            <p:spPr bwMode="auto">
              <a:xfrm>
                <a:off x="647" y="117"/>
                <a:ext cx="18" cy="27"/>
              </a:xfrm>
              <a:custGeom>
                <a:avLst/>
                <a:gdLst>
                  <a:gd name="T0" fmla="*/ 0 w 37"/>
                  <a:gd name="T1" fmla="*/ 0 h 54"/>
                  <a:gd name="T2" fmla="*/ 0 w 37"/>
                  <a:gd name="T3" fmla="*/ 1 h 54"/>
                  <a:gd name="T4" fmla="*/ 0 w 37"/>
                  <a:gd name="T5" fmla="*/ 1 h 54"/>
                  <a:gd name="T6" fmla="*/ 0 w 37"/>
                  <a:gd name="T7" fmla="*/ 1 h 54"/>
                  <a:gd name="T8" fmla="*/ 0 w 37"/>
                  <a:gd name="T9" fmla="*/ 1 h 54"/>
                  <a:gd name="T10" fmla="*/ 0 w 37"/>
                  <a:gd name="T11" fmla="*/ 1 h 54"/>
                  <a:gd name="T12" fmla="*/ 0 w 37"/>
                  <a:gd name="T13" fmla="*/ 1 h 54"/>
                  <a:gd name="T14" fmla="*/ 0 w 37"/>
                  <a:gd name="T15" fmla="*/ 1 h 54"/>
                  <a:gd name="T16" fmla="*/ 0 w 37"/>
                  <a:gd name="T17" fmla="*/ 1 h 54"/>
                  <a:gd name="T18" fmla="*/ 0 w 37"/>
                  <a:gd name="T19" fmla="*/ 1 h 54"/>
                  <a:gd name="T20" fmla="*/ 0 w 37"/>
                  <a:gd name="T21" fmla="*/ 1 h 54"/>
                  <a:gd name="T22" fmla="*/ 0 w 37"/>
                  <a:gd name="T23" fmla="*/ 1 h 54"/>
                  <a:gd name="T24" fmla="*/ 0 w 37"/>
                  <a:gd name="T25" fmla="*/ 1 h 54"/>
                  <a:gd name="T26" fmla="*/ 0 w 37"/>
                  <a:gd name="T27" fmla="*/ 1 h 54"/>
                  <a:gd name="T28" fmla="*/ 0 w 37"/>
                  <a:gd name="T29" fmla="*/ 1 h 54"/>
                  <a:gd name="T30" fmla="*/ 0 w 37"/>
                  <a:gd name="T31" fmla="*/ 1 h 54"/>
                  <a:gd name="T32" fmla="*/ 0 w 37"/>
                  <a:gd name="T33" fmla="*/ 0 h 5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7" h="54">
                    <a:moveTo>
                      <a:pt x="0" y="0"/>
                    </a:moveTo>
                    <a:lnTo>
                      <a:pt x="5" y="5"/>
                    </a:lnTo>
                    <a:lnTo>
                      <a:pt x="11" y="12"/>
                    </a:lnTo>
                    <a:lnTo>
                      <a:pt x="18" y="21"/>
                    </a:lnTo>
                    <a:lnTo>
                      <a:pt x="24" y="30"/>
                    </a:lnTo>
                    <a:lnTo>
                      <a:pt x="31" y="38"/>
                    </a:lnTo>
                    <a:lnTo>
                      <a:pt x="36" y="46"/>
                    </a:lnTo>
                    <a:lnTo>
                      <a:pt x="37" y="52"/>
                    </a:lnTo>
                    <a:lnTo>
                      <a:pt x="35" y="54"/>
                    </a:lnTo>
                    <a:lnTo>
                      <a:pt x="30" y="53"/>
                    </a:lnTo>
                    <a:lnTo>
                      <a:pt x="24" y="47"/>
                    </a:lnTo>
                    <a:lnTo>
                      <a:pt x="20" y="40"/>
                    </a:lnTo>
                    <a:lnTo>
                      <a:pt x="14" y="30"/>
                    </a:lnTo>
                    <a:lnTo>
                      <a:pt x="10" y="21"/>
                    </a:lnTo>
                    <a:lnTo>
                      <a:pt x="6" y="12"/>
                    </a:lnTo>
                    <a:lnTo>
                      <a:pt x="3" y="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53" name="Freeform 109"/>
              <p:cNvSpPr>
                <a:spLocks/>
              </p:cNvSpPr>
              <p:nvPr/>
            </p:nvSpPr>
            <p:spPr bwMode="auto">
              <a:xfrm>
                <a:off x="648" y="78"/>
                <a:ext cx="23" cy="41"/>
              </a:xfrm>
              <a:custGeom>
                <a:avLst/>
                <a:gdLst>
                  <a:gd name="T0" fmla="*/ 1 w 45"/>
                  <a:gd name="T1" fmla="*/ 0 h 83"/>
                  <a:gd name="T2" fmla="*/ 1 w 45"/>
                  <a:gd name="T3" fmla="*/ 0 h 83"/>
                  <a:gd name="T4" fmla="*/ 1 w 45"/>
                  <a:gd name="T5" fmla="*/ 0 h 83"/>
                  <a:gd name="T6" fmla="*/ 1 w 45"/>
                  <a:gd name="T7" fmla="*/ 0 h 83"/>
                  <a:gd name="T8" fmla="*/ 1 w 45"/>
                  <a:gd name="T9" fmla="*/ 0 h 83"/>
                  <a:gd name="T10" fmla="*/ 1 w 45"/>
                  <a:gd name="T11" fmla="*/ 0 h 83"/>
                  <a:gd name="T12" fmla="*/ 1 w 45"/>
                  <a:gd name="T13" fmla="*/ 0 h 83"/>
                  <a:gd name="T14" fmla="*/ 1 w 45"/>
                  <a:gd name="T15" fmla="*/ 0 h 83"/>
                  <a:gd name="T16" fmla="*/ 0 w 45"/>
                  <a:gd name="T17" fmla="*/ 0 h 83"/>
                  <a:gd name="T18" fmla="*/ 1 w 45"/>
                  <a:gd name="T19" fmla="*/ 0 h 83"/>
                  <a:gd name="T20" fmla="*/ 1 w 45"/>
                  <a:gd name="T21" fmla="*/ 0 h 83"/>
                  <a:gd name="T22" fmla="*/ 1 w 45"/>
                  <a:gd name="T23" fmla="*/ 0 h 83"/>
                  <a:gd name="T24" fmla="*/ 1 w 45"/>
                  <a:gd name="T25" fmla="*/ 0 h 83"/>
                  <a:gd name="T26" fmla="*/ 1 w 45"/>
                  <a:gd name="T27" fmla="*/ 0 h 83"/>
                  <a:gd name="T28" fmla="*/ 1 w 45"/>
                  <a:gd name="T29" fmla="*/ 0 h 83"/>
                  <a:gd name="T30" fmla="*/ 1 w 45"/>
                  <a:gd name="T31" fmla="*/ 0 h 83"/>
                  <a:gd name="T32" fmla="*/ 1 w 45"/>
                  <a:gd name="T33" fmla="*/ 0 h 8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5" h="83">
                    <a:moveTo>
                      <a:pt x="44" y="0"/>
                    </a:moveTo>
                    <a:lnTo>
                      <a:pt x="45" y="4"/>
                    </a:lnTo>
                    <a:lnTo>
                      <a:pt x="44" y="13"/>
                    </a:lnTo>
                    <a:lnTo>
                      <a:pt x="39" y="25"/>
                    </a:lnTo>
                    <a:lnTo>
                      <a:pt x="32" y="39"/>
                    </a:lnTo>
                    <a:lnTo>
                      <a:pt x="25" y="54"/>
                    </a:lnTo>
                    <a:lnTo>
                      <a:pt x="17" y="67"/>
                    </a:lnTo>
                    <a:lnTo>
                      <a:pt x="8" y="77"/>
                    </a:lnTo>
                    <a:lnTo>
                      <a:pt x="0" y="83"/>
                    </a:lnTo>
                    <a:lnTo>
                      <a:pt x="2" y="77"/>
                    </a:lnTo>
                    <a:lnTo>
                      <a:pt x="8" y="65"/>
                    </a:lnTo>
                    <a:lnTo>
                      <a:pt x="14" y="52"/>
                    </a:lnTo>
                    <a:lnTo>
                      <a:pt x="20" y="37"/>
                    </a:lnTo>
                    <a:lnTo>
                      <a:pt x="29" y="23"/>
                    </a:lnTo>
                    <a:lnTo>
                      <a:pt x="34" y="10"/>
                    </a:lnTo>
                    <a:lnTo>
                      <a:pt x="40" y="2"/>
                    </a:lnTo>
                    <a:lnTo>
                      <a:pt x="44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54" name="Freeform 110"/>
              <p:cNvSpPr>
                <a:spLocks/>
              </p:cNvSpPr>
              <p:nvPr/>
            </p:nvSpPr>
            <p:spPr bwMode="auto">
              <a:xfrm>
                <a:off x="669" y="84"/>
                <a:ext cx="20" cy="32"/>
              </a:xfrm>
              <a:custGeom>
                <a:avLst/>
                <a:gdLst>
                  <a:gd name="T0" fmla="*/ 1 w 40"/>
                  <a:gd name="T1" fmla="*/ 0 h 66"/>
                  <a:gd name="T2" fmla="*/ 1 w 40"/>
                  <a:gd name="T3" fmla="*/ 0 h 66"/>
                  <a:gd name="T4" fmla="*/ 1 w 40"/>
                  <a:gd name="T5" fmla="*/ 0 h 66"/>
                  <a:gd name="T6" fmla="*/ 1 w 40"/>
                  <a:gd name="T7" fmla="*/ 0 h 66"/>
                  <a:gd name="T8" fmla="*/ 1 w 40"/>
                  <a:gd name="T9" fmla="*/ 0 h 66"/>
                  <a:gd name="T10" fmla="*/ 1 w 40"/>
                  <a:gd name="T11" fmla="*/ 0 h 66"/>
                  <a:gd name="T12" fmla="*/ 1 w 40"/>
                  <a:gd name="T13" fmla="*/ 0 h 66"/>
                  <a:gd name="T14" fmla="*/ 1 w 40"/>
                  <a:gd name="T15" fmla="*/ 0 h 66"/>
                  <a:gd name="T16" fmla="*/ 0 w 40"/>
                  <a:gd name="T17" fmla="*/ 0 h 66"/>
                  <a:gd name="T18" fmla="*/ 1 w 40"/>
                  <a:gd name="T19" fmla="*/ 0 h 66"/>
                  <a:gd name="T20" fmla="*/ 1 w 40"/>
                  <a:gd name="T21" fmla="*/ 0 h 66"/>
                  <a:gd name="T22" fmla="*/ 1 w 40"/>
                  <a:gd name="T23" fmla="*/ 0 h 66"/>
                  <a:gd name="T24" fmla="*/ 1 w 40"/>
                  <a:gd name="T25" fmla="*/ 0 h 66"/>
                  <a:gd name="T26" fmla="*/ 1 w 40"/>
                  <a:gd name="T27" fmla="*/ 0 h 66"/>
                  <a:gd name="T28" fmla="*/ 1 w 40"/>
                  <a:gd name="T29" fmla="*/ 0 h 66"/>
                  <a:gd name="T30" fmla="*/ 1 w 40"/>
                  <a:gd name="T31" fmla="*/ 0 h 66"/>
                  <a:gd name="T32" fmla="*/ 1 w 40"/>
                  <a:gd name="T33" fmla="*/ 0 h 6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0" h="66">
                    <a:moveTo>
                      <a:pt x="39" y="0"/>
                    </a:moveTo>
                    <a:lnTo>
                      <a:pt x="40" y="4"/>
                    </a:lnTo>
                    <a:lnTo>
                      <a:pt x="38" y="9"/>
                    </a:lnTo>
                    <a:lnTo>
                      <a:pt x="36" y="19"/>
                    </a:lnTo>
                    <a:lnTo>
                      <a:pt x="30" y="29"/>
                    </a:lnTo>
                    <a:lnTo>
                      <a:pt x="24" y="41"/>
                    </a:lnTo>
                    <a:lnTo>
                      <a:pt x="17" y="51"/>
                    </a:lnTo>
                    <a:lnTo>
                      <a:pt x="9" y="60"/>
                    </a:lnTo>
                    <a:lnTo>
                      <a:pt x="0" y="66"/>
                    </a:lnTo>
                    <a:lnTo>
                      <a:pt x="5" y="59"/>
                    </a:lnTo>
                    <a:lnTo>
                      <a:pt x="10" y="49"/>
                    </a:lnTo>
                    <a:lnTo>
                      <a:pt x="16" y="38"/>
                    </a:lnTo>
                    <a:lnTo>
                      <a:pt x="22" y="27"/>
                    </a:lnTo>
                    <a:lnTo>
                      <a:pt x="28" y="16"/>
                    </a:lnTo>
                    <a:lnTo>
                      <a:pt x="32" y="7"/>
                    </a:lnTo>
                    <a:lnTo>
                      <a:pt x="37" y="1"/>
                    </a:lnTo>
                    <a:lnTo>
                      <a:pt x="39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55" name="Freeform 111"/>
              <p:cNvSpPr>
                <a:spLocks/>
              </p:cNvSpPr>
              <p:nvPr/>
            </p:nvSpPr>
            <p:spPr bwMode="auto">
              <a:xfrm>
                <a:off x="671" y="114"/>
                <a:ext cx="21" cy="29"/>
              </a:xfrm>
              <a:custGeom>
                <a:avLst/>
                <a:gdLst>
                  <a:gd name="T0" fmla="*/ 0 w 41"/>
                  <a:gd name="T1" fmla="*/ 0 h 58"/>
                  <a:gd name="T2" fmla="*/ 1 w 41"/>
                  <a:gd name="T3" fmla="*/ 1 h 58"/>
                  <a:gd name="T4" fmla="*/ 1 w 41"/>
                  <a:gd name="T5" fmla="*/ 1 h 58"/>
                  <a:gd name="T6" fmla="*/ 1 w 41"/>
                  <a:gd name="T7" fmla="*/ 1 h 58"/>
                  <a:gd name="T8" fmla="*/ 1 w 41"/>
                  <a:gd name="T9" fmla="*/ 1 h 58"/>
                  <a:gd name="T10" fmla="*/ 1 w 41"/>
                  <a:gd name="T11" fmla="*/ 1 h 58"/>
                  <a:gd name="T12" fmla="*/ 1 w 41"/>
                  <a:gd name="T13" fmla="*/ 1 h 58"/>
                  <a:gd name="T14" fmla="*/ 1 w 41"/>
                  <a:gd name="T15" fmla="*/ 1 h 58"/>
                  <a:gd name="T16" fmla="*/ 1 w 41"/>
                  <a:gd name="T17" fmla="*/ 1 h 58"/>
                  <a:gd name="T18" fmla="*/ 1 w 41"/>
                  <a:gd name="T19" fmla="*/ 1 h 58"/>
                  <a:gd name="T20" fmla="*/ 1 w 41"/>
                  <a:gd name="T21" fmla="*/ 1 h 58"/>
                  <a:gd name="T22" fmla="*/ 1 w 41"/>
                  <a:gd name="T23" fmla="*/ 1 h 58"/>
                  <a:gd name="T24" fmla="*/ 1 w 41"/>
                  <a:gd name="T25" fmla="*/ 1 h 58"/>
                  <a:gd name="T26" fmla="*/ 1 w 41"/>
                  <a:gd name="T27" fmla="*/ 1 h 58"/>
                  <a:gd name="T28" fmla="*/ 1 w 41"/>
                  <a:gd name="T29" fmla="*/ 1 h 58"/>
                  <a:gd name="T30" fmla="*/ 1 w 41"/>
                  <a:gd name="T31" fmla="*/ 1 h 58"/>
                  <a:gd name="T32" fmla="*/ 0 w 41"/>
                  <a:gd name="T33" fmla="*/ 0 h 5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1" h="58">
                    <a:moveTo>
                      <a:pt x="0" y="0"/>
                    </a:moveTo>
                    <a:lnTo>
                      <a:pt x="4" y="5"/>
                    </a:lnTo>
                    <a:lnTo>
                      <a:pt x="12" y="12"/>
                    </a:lnTo>
                    <a:lnTo>
                      <a:pt x="19" y="21"/>
                    </a:lnTo>
                    <a:lnTo>
                      <a:pt x="27" y="30"/>
                    </a:lnTo>
                    <a:lnTo>
                      <a:pt x="34" y="39"/>
                    </a:lnTo>
                    <a:lnTo>
                      <a:pt x="40" y="48"/>
                    </a:lnTo>
                    <a:lnTo>
                      <a:pt x="41" y="54"/>
                    </a:lnTo>
                    <a:lnTo>
                      <a:pt x="40" y="58"/>
                    </a:lnTo>
                    <a:lnTo>
                      <a:pt x="36" y="57"/>
                    </a:lnTo>
                    <a:lnTo>
                      <a:pt x="31" y="52"/>
                    </a:lnTo>
                    <a:lnTo>
                      <a:pt x="25" y="43"/>
                    </a:lnTo>
                    <a:lnTo>
                      <a:pt x="18" y="33"/>
                    </a:lnTo>
                    <a:lnTo>
                      <a:pt x="12" y="21"/>
                    </a:lnTo>
                    <a:lnTo>
                      <a:pt x="8" y="12"/>
                    </a:lnTo>
                    <a:lnTo>
                      <a:pt x="3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56" name="Freeform 112"/>
              <p:cNvSpPr>
                <a:spLocks/>
              </p:cNvSpPr>
              <p:nvPr/>
            </p:nvSpPr>
            <p:spPr bwMode="auto">
              <a:xfrm>
                <a:off x="690" y="49"/>
                <a:ext cx="101" cy="21"/>
              </a:xfrm>
              <a:custGeom>
                <a:avLst/>
                <a:gdLst>
                  <a:gd name="T0" fmla="*/ 0 w 201"/>
                  <a:gd name="T1" fmla="*/ 0 h 43"/>
                  <a:gd name="T2" fmla="*/ 0 w 201"/>
                  <a:gd name="T3" fmla="*/ 0 h 43"/>
                  <a:gd name="T4" fmla="*/ 1 w 201"/>
                  <a:gd name="T5" fmla="*/ 0 h 43"/>
                  <a:gd name="T6" fmla="*/ 1 w 201"/>
                  <a:gd name="T7" fmla="*/ 0 h 43"/>
                  <a:gd name="T8" fmla="*/ 1 w 201"/>
                  <a:gd name="T9" fmla="*/ 0 h 43"/>
                  <a:gd name="T10" fmla="*/ 1 w 201"/>
                  <a:gd name="T11" fmla="*/ 0 h 43"/>
                  <a:gd name="T12" fmla="*/ 1 w 201"/>
                  <a:gd name="T13" fmla="*/ 0 h 43"/>
                  <a:gd name="T14" fmla="*/ 1 w 201"/>
                  <a:gd name="T15" fmla="*/ 0 h 43"/>
                  <a:gd name="T16" fmla="*/ 1 w 201"/>
                  <a:gd name="T17" fmla="*/ 0 h 43"/>
                  <a:gd name="T18" fmla="*/ 1 w 201"/>
                  <a:gd name="T19" fmla="*/ 0 h 43"/>
                  <a:gd name="T20" fmla="*/ 1 w 201"/>
                  <a:gd name="T21" fmla="*/ 0 h 43"/>
                  <a:gd name="T22" fmla="*/ 1 w 201"/>
                  <a:gd name="T23" fmla="*/ 0 h 43"/>
                  <a:gd name="T24" fmla="*/ 1 w 201"/>
                  <a:gd name="T25" fmla="*/ 0 h 43"/>
                  <a:gd name="T26" fmla="*/ 1 w 201"/>
                  <a:gd name="T27" fmla="*/ 0 h 43"/>
                  <a:gd name="T28" fmla="*/ 2 w 201"/>
                  <a:gd name="T29" fmla="*/ 0 h 43"/>
                  <a:gd name="T30" fmla="*/ 2 w 201"/>
                  <a:gd name="T31" fmla="*/ 0 h 43"/>
                  <a:gd name="T32" fmla="*/ 2 w 201"/>
                  <a:gd name="T33" fmla="*/ 0 h 43"/>
                  <a:gd name="T34" fmla="*/ 2 w 201"/>
                  <a:gd name="T35" fmla="*/ 0 h 43"/>
                  <a:gd name="T36" fmla="*/ 2 w 201"/>
                  <a:gd name="T37" fmla="*/ 0 h 43"/>
                  <a:gd name="T38" fmla="*/ 2 w 201"/>
                  <a:gd name="T39" fmla="*/ 0 h 43"/>
                  <a:gd name="T40" fmla="*/ 2 w 201"/>
                  <a:gd name="T41" fmla="*/ 0 h 43"/>
                  <a:gd name="T42" fmla="*/ 2 w 201"/>
                  <a:gd name="T43" fmla="*/ 0 h 43"/>
                  <a:gd name="T44" fmla="*/ 2 w 201"/>
                  <a:gd name="T45" fmla="*/ 0 h 43"/>
                  <a:gd name="T46" fmla="*/ 2 w 201"/>
                  <a:gd name="T47" fmla="*/ 0 h 43"/>
                  <a:gd name="T48" fmla="*/ 2 w 201"/>
                  <a:gd name="T49" fmla="*/ 0 h 43"/>
                  <a:gd name="T50" fmla="*/ 2 w 201"/>
                  <a:gd name="T51" fmla="*/ 0 h 43"/>
                  <a:gd name="T52" fmla="*/ 2 w 201"/>
                  <a:gd name="T53" fmla="*/ 0 h 43"/>
                  <a:gd name="T54" fmla="*/ 1 w 201"/>
                  <a:gd name="T55" fmla="*/ 0 h 43"/>
                  <a:gd name="T56" fmla="*/ 1 w 201"/>
                  <a:gd name="T57" fmla="*/ 0 h 43"/>
                  <a:gd name="T58" fmla="*/ 1 w 201"/>
                  <a:gd name="T59" fmla="*/ 0 h 43"/>
                  <a:gd name="T60" fmla="*/ 1 w 201"/>
                  <a:gd name="T61" fmla="*/ 0 h 43"/>
                  <a:gd name="T62" fmla="*/ 1 w 201"/>
                  <a:gd name="T63" fmla="*/ 0 h 43"/>
                  <a:gd name="T64" fmla="*/ 1 w 201"/>
                  <a:gd name="T65" fmla="*/ 0 h 43"/>
                  <a:gd name="T66" fmla="*/ 1 w 201"/>
                  <a:gd name="T67" fmla="*/ 0 h 43"/>
                  <a:gd name="T68" fmla="*/ 1 w 201"/>
                  <a:gd name="T69" fmla="*/ 0 h 43"/>
                  <a:gd name="T70" fmla="*/ 1 w 201"/>
                  <a:gd name="T71" fmla="*/ 0 h 43"/>
                  <a:gd name="T72" fmla="*/ 0 w 201"/>
                  <a:gd name="T73" fmla="*/ 0 h 43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0" t="0" r="r" b="b"/>
                <a:pathLst>
                  <a:path w="201" h="43">
                    <a:moveTo>
                      <a:pt x="0" y="5"/>
                    </a:moveTo>
                    <a:lnTo>
                      <a:pt x="0" y="3"/>
                    </a:lnTo>
                    <a:lnTo>
                      <a:pt x="1" y="1"/>
                    </a:lnTo>
                    <a:lnTo>
                      <a:pt x="2" y="0"/>
                    </a:lnTo>
                    <a:lnTo>
                      <a:pt x="4" y="0"/>
                    </a:lnTo>
                    <a:lnTo>
                      <a:pt x="17" y="10"/>
                    </a:lnTo>
                    <a:lnTo>
                      <a:pt x="30" y="18"/>
                    </a:lnTo>
                    <a:lnTo>
                      <a:pt x="44" y="24"/>
                    </a:lnTo>
                    <a:lnTo>
                      <a:pt x="57" y="29"/>
                    </a:lnTo>
                    <a:lnTo>
                      <a:pt x="71" y="32"/>
                    </a:lnTo>
                    <a:lnTo>
                      <a:pt x="85" y="33"/>
                    </a:lnTo>
                    <a:lnTo>
                      <a:pt x="98" y="33"/>
                    </a:lnTo>
                    <a:lnTo>
                      <a:pt x="112" y="33"/>
                    </a:lnTo>
                    <a:lnTo>
                      <a:pt x="124" y="32"/>
                    </a:lnTo>
                    <a:lnTo>
                      <a:pt x="137" y="30"/>
                    </a:lnTo>
                    <a:lnTo>
                      <a:pt x="150" y="28"/>
                    </a:lnTo>
                    <a:lnTo>
                      <a:pt x="161" y="24"/>
                    </a:lnTo>
                    <a:lnTo>
                      <a:pt x="173" y="21"/>
                    </a:lnTo>
                    <a:lnTo>
                      <a:pt x="183" y="17"/>
                    </a:lnTo>
                    <a:lnTo>
                      <a:pt x="192" y="15"/>
                    </a:lnTo>
                    <a:lnTo>
                      <a:pt x="201" y="12"/>
                    </a:lnTo>
                    <a:lnTo>
                      <a:pt x="197" y="17"/>
                    </a:lnTo>
                    <a:lnTo>
                      <a:pt x="190" y="23"/>
                    </a:lnTo>
                    <a:lnTo>
                      <a:pt x="181" y="28"/>
                    </a:lnTo>
                    <a:lnTo>
                      <a:pt x="169" y="32"/>
                    </a:lnTo>
                    <a:lnTo>
                      <a:pt x="155" y="37"/>
                    </a:lnTo>
                    <a:lnTo>
                      <a:pt x="141" y="39"/>
                    </a:lnTo>
                    <a:lnTo>
                      <a:pt x="125" y="42"/>
                    </a:lnTo>
                    <a:lnTo>
                      <a:pt x="109" y="43"/>
                    </a:lnTo>
                    <a:lnTo>
                      <a:pt x="93" y="43"/>
                    </a:lnTo>
                    <a:lnTo>
                      <a:pt x="77" y="42"/>
                    </a:lnTo>
                    <a:lnTo>
                      <a:pt x="61" y="38"/>
                    </a:lnTo>
                    <a:lnTo>
                      <a:pt x="46" y="35"/>
                    </a:lnTo>
                    <a:lnTo>
                      <a:pt x="32" y="30"/>
                    </a:lnTo>
                    <a:lnTo>
                      <a:pt x="19" y="23"/>
                    </a:lnTo>
                    <a:lnTo>
                      <a:pt x="9" y="15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57" name="Freeform 113"/>
              <p:cNvSpPr>
                <a:spLocks/>
              </p:cNvSpPr>
              <p:nvPr/>
            </p:nvSpPr>
            <p:spPr bwMode="auto">
              <a:xfrm>
                <a:off x="778" y="40"/>
                <a:ext cx="11" cy="22"/>
              </a:xfrm>
              <a:custGeom>
                <a:avLst/>
                <a:gdLst>
                  <a:gd name="T0" fmla="*/ 0 w 22"/>
                  <a:gd name="T1" fmla="*/ 0 h 45"/>
                  <a:gd name="T2" fmla="*/ 1 w 22"/>
                  <a:gd name="T3" fmla="*/ 0 h 45"/>
                  <a:gd name="T4" fmla="*/ 1 w 22"/>
                  <a:gd name="T5" fmla="*/ 0 h 45"/>
                  <a:gd name="T6" fmla="*/ 1 w 22"/>
                  <a:gd name="T7" fmla="*/ 0 h 45"/>
                  <a:gd name="T8" fmla="*/ 1 w 22"/>
                  <a:gd name="T9" fmla="*/ 0 h 45"/>
                  <a:gd name="T10" fmla="*/ 1 w 22"/>
                  <a:gd name="T11" fmla="*/ 0 h 45"/>
                  <a:gd name="T12" fmla="*/ 1 w 22"/>
                  <a:gd name="T13" fmla="*/ 0 h 45"/>
                  <a:gd name="T14" fmla="*/ 1 w 22"/>
                  <a:gd name="T15" fmla="*/ 0 h 45"/>
                  <a:gd name="T16" fmla="*/ 0 w 22"/>
                  <a:gd name="T17" fmla="*/ 0 h 4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2" h="45">
                    <a:moveTo>
                      <a:pt x="0" y="45"/>
                    </a:moveTo>
                    <a:lnTo>
                      <a:pt x="9" y="33"/>
                    </a:lnTo>
                    <a:lnTo>
                      <a:pt x="17" y="19"/>
                    </a:lnTo>
                    <a:lnTo>
                      <a:pt x="22" y="6"/>
                    </a:lnTo>
                    <a:lnTo>
                      <a:pt x="21" y="0"/>
                    </a:lnTo>
                    <a:lnTo>
                      <a:pt x="16" y="3"/>
                    </a:lnTo>
                    <a:lnTo>
                      <a:pt x="13" y="16"/>
                    </a:lnTo>
                    <a:lnTo>
                      <a:pt x="7" y="31"/>
                    </a:lnTo>
                    <a:lnTo>
                      <a:pt x="0" y="45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58" name="Freeform 114"/>
              <p:cNvSpPr>
                <a:spLocks/>
              </p:cNvSpPr>
              <p:nvPr/>
            </p:nvSpPr>
            <p:spPr bwMode="auto">
              <a:xfrm>
                <a:off x="769" y="40"/>
                <a:ext cx="13" cy="25"/>
              </a:xfrm>
              <a:custGeom>
                <a:avLst/>
                <a:gdLst>
                  <a:gd name="T0" fmla="*/ 1 w 25"/>
                  <a:gd name="T1" fmla="*/ 0 h 49"/>
                  <a:gd name="T2" fmla="*/ 1 w 25"/>
                  <a:gd name="T3" fmla="*/ 1 h 49"/>
                  <a:gd name="T4" fmla="*/ 1 w 25"/>
                  <a:gd name="T5" fmla="*/ 1 h 49"/>
                  <a:gd name="T6" fmla="*/ 1 w 25"/>
                  <a:gd name="T7" fmla="*/ 1 h 49"/>
                  <a:gd name="T8" fmla="*/ 0 w 25"/>
                  <a:gd name="T9" fmla="*/ 1 h 49"/>
                  <a:gd name="T10" fmla="*/ 1 w 25"/>
                  <a:gd name="T11" fmla="*/ 1 h 49"/>
                  <a:gd name="T12" fmla="*/ 1 w 25"/>
                  <a:gd name="T13" fmla="*/ 1 h 49"/>
                  <a:gd name="T14" fmla="*/ 1 w 25"/>
                  <a:gd name="T15" fmla="*/ 1 h 49"/>
                  <a:gd name="T16" fmla="*/ 1 w 25"/>
                  <a:gd name="T17" fmla="*/ 0 h 49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5" h="49">
                    <a:moveTo>
                      <a:pt x="24" y="0"/>
                    </a:moveTo>
                    <a:lnTo>
                      <a:pt x="25" y="7"/>
                    </a:lnTo>
                    <a:lnTo>
                      <a:pt x="20" y="20"/>
                    </a:lnTo>
                    <a:lnTo>
                      <a:pt x="12" y="37"/>
                    </a:lnTo>
                    <a:lnTo>
                      <a:pt x="0" y="49"/>
                    </a:lnTo>
                    <a:lnTo>
                      <a:pt x="5" y="35"/>
                    </a:lnTo>
                    <a:lnTo>
                      <a:pt x="13" y="19"/>
                    </a:lnTo>
                    <a:lnTo>
                      <a:pt x="19" y="5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59" name="Freeform 115"/>
              <p:cNvSpPr>
                <a:spLocks/>
              </p:cNvSpPr>
              <p:nvPr/>
            </p:nvSpPr>
            <p:spPr bwMode="auto">
              <a:xfrm>
                <a:off x="749" y="36"/>
                <a:ext cx="18" cy="33"/>
              </a:xfrm>
              <a:custGeom>
                <a:avLst/>
                <a:gdLst>
                  <a:gd name="T0" fmla="*/ 1 w 36"/>
                  <a:gd name="T1" fmla="*/ 0 h 64"/>
                  <a:gd name="T2" fmla="*/ 1 w 36"/>
                  <a:gd name="T3" fmla="*/ 1 h 64"/>
                  <a:gd name="T4" fmla="*/ 1 w 36"/>
                  <a:gd name="T5" fmla="*/ 1 h 64"/>
                  <a:gd name="T6" fmla="*/ 1 w 36"/>
                  <a:gd name="T7" fmla="*/ 1 h 64"/>
                  <a:gd name="T8" fmla="*/ 1 w 36"/>
                  <a:gd name="T9" fmla="*/ 1 h 64"/>
                  <a:gd name="T10" fmla="*/ 1 w 36"/>
                  <a:gd name="T11" fmla="*/ 1 h 64"/>
                  <a:gd name="T12" fmla="*/ 1 w 36"/>
                  <a:gd name="T13" fmla="*/ 1 h 64"/>
                  <a:gd name="T14" fmla="*/ 1 w 36"/>
                  <a:gd name="T15" fmla="*/ 1 h 64"/>
                  <a:gd name="T16" fmla="*/ 0 w 36"/>
                  <a:gd name="T17" fmla="*/ 1 h 64"/>
                  <a:gd name="T18" fmla="*/ 1 w 36"/>
                  <a:gd name="T19" fmla="*/ 1 h 64"/>
                  <a:gd name="T20" fmla="*/ 1 w 36"/>
                  <a:gd name="T21" fmla="*/ 1 h 64"/>
                  <a:gd name="T22" fmla="*/ 1 w 36"/>
                  <a:gd name="T23" fmla="*/ 1 h 64"/>
                  <a:gd name="T24" fmla="*/ 1 w 36"/>
                  <a:gd name="T25" fmla="*/ 1 h 64"/>
                  <a:gd name="T26" fmla="*/ 1 w 36"/>
                  <a:gd name="T27" fmla="*/ 1 h 64"/>
                  <a:gd name="T28" fmla="*/ 1 w 36"/>
                  <a:gd name="T29" fmla="*/ 1 h 64"/>
                  <a:gd name="T30" fmla="*/ 1 w 36"/>
                  <a:gd name="T31" fmla="*/ 1 h 64"/>
                  <a:gd name="T32" fmla="*/ 1 w 36"/>
                  <a:gd name="T33" fmla="*/ 0 h 6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6" h="64">
                    <a:moveTo>
                      <a:pt x="35" y="0"/>
                    </a:moveTo>
                    <a:lnTo>
                      <a:pt x="36" y="3"/>
                    </a:lnTo>
                    <a:lnTo>
                      <a:pt x="35" y="9"/>
                    </a:lnTo>
                    <a:lnTo>
                      <a:pt x="31" y="18"/>
                    </a:lnTo>
                    <a:lnTo>
                      <a:pt x="27" y="28"/>
                    </a:lnTo>
                    <a:lnTo>
                      <a:pt x="21" y="39"/>
                    </a:lnTo>
                    <a:lnTo>
                      <a:pt x="15" y="49"/>
                    </a:lnTo>
                    <a:lnTo>
                      <a:pt x="7" y="58"/>
                    </a:lnTo>
                    <a:lnTo>
                      <a:pt x="0" y="64"/>
                    </a:lnTo>
                    <a:lnTo>
                      <a:pt x="4" y="58"/>
                    </a:lnTo>
                    <a:lnTo>
                      <a:pt x="7" y="50"/>
                    </a:lnTo>
                    <a:lnTo>
                      <a:pt x="13" y="39"/>
                    </a:lnTo>
                    <a:lnTo>
                      <a:pt x="18" y="27"/>
                    </a:lnTo>
                    <a:lnTo>
                      <a:pt x="22" y="17"/>
                    </a:lnTo>
                    <a:lnTo>
                      <a:pt x="28" y="7"/>
                    </a:lnTo>
                    <a:lnTo>
                      <a:pt x="31" y="1"/>
                    </a:lnTo>
                    <a:lnTo>
                      <a:pt x="35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60" name="Freeform 116"/>
              <p:cNvSpPr>
                <a:spLocks/>
              </p:cNvSpPr>
              <p:nvPr/>
            </p:nvSpPr>
            <p:spPr bwMode="auto">
              <a:xfrm>
                <a:off x="731" y="33"/>
                <a:ext cx="19" cy="35"/>
              </a:xfrm>
              <a:custGeom>
                <a:avLst/>
                <a:gdLst>
                  <a:gd name="T0" fmla="*/ 0 w 40"/>
                  <a:gd name="T1" fmla="*/ 0 h 70"/>
                  <a:gd name="T2" fmla="*/ 0 w 40"/>
                  <a:gd name="T3" fmla="*/ 1 h 70"/>
                  <a:gd name="T4" fmla="*/ 0 w 40"/>
                  <a:gd name="T5" fmla="*/ 1 h 70"/>
                  <a:gd name="T6" fmla="*/ 0 w 40"/>
                  <a:gd name="T7" fmla="*/ 1 h 70"/>
                  <a:gd name="T8" fmla="*/ 0 w 40"/>
                  <a:gd name="T9" fmla="*/ 1 h 70"/>
                  <a:gd name="T10" fmla="*/ 0 w 40"/>
                  <a:gd name="T11" fmla="*/ 1 h 70"/>
                  <a:gd name="T12" fmla="*/ 0 w 40"/>
                  <a:gd name="T13" fmla="*/ 1 h 70"/>
                  <a:gd name="T14" fmla="*/ 0 w 40"/>
                  <a:gd name="T15" fmla="*/ 1 h 70"/>
                  <a:gd name="T16" fmla="*/ 0 w 40"/>
                  <a:gd name="T17" fmla="*/ 1 h 70"/>
                  <a:gd name="T18" fmla="*/ 0 w 40"/>
                  <a:gd name="T19" fmla="*/ 1 h 70"/>
                  <a:gd name="T20" fmla="*/ 0 w 40"/>
                  <a:gd name="T21" fmla="*/ 1 h 70"/>
                  <a:gd name="T22" fmla="*/ 0 w 40"/>
                  <a:gd name="T23" fmla="*/ 1 h 70"/>
                  <a:gd name="T24" fmla="*/ 0 w 40"/>
                  <a:gd name="T25" fmla="*/ 1 h 70"/>
                  <a:gd name="T26" fmla="*/ 0 w 40"/>
                  <a:gd name="T27" fmla="*/ 1 h 70"/>
                  <a:gd name="T28" fmla="*/ 0 w 40"/>
                  <a:gd name="T29" fmla="*/ 1 h 70"/>
                  <a:gd name="T30" fmla="*/ 0 w 40"/>
                  <a:gd name="T31" fmla="*/ 1 h 70"/>
                  <a:gd name="T32" fmla="*/ 0 w 40"/>
                  <a:gd name="T33" fmla="*/ 0 h 7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0" h="70">
                    <a:moveTo>
                      <a:pt x="38" y="0"/>
                    </a:moveTo>
                    <a:lnTo>
                      <a:pt x="40" y="3"/>
                    </a:lnTo>
                    <a:lnTo>
                      <a:pt x="37" y="11"/>
                    </a:lnTo>
                    <a:lnTo>
                      <a:pt x="34" y="22"/>
                    </a:lnTo>
                    <a:lnTo>
                      <a:pt x="28" y="33"/>
                    </a:lnTo>
                    <a:lnTo>
                      <a:pt x="22" y="45"/>
                    </a:lnTo>
                    <a:lnTo>
                      <a:pt x="14" y="56"/>
                    </a:lnTo>
                    <a:lnTo>
                      <a:pt x="7" y="64"/>
                    </a:lnTo>
                    <a:lnTo>
                      <a:pt x="0" y="70"/>
                    </a:lnTo>
                    <a:lnTo>
                      <a:pt x="3" y="64"/>
                    </a:lnTo>
                    <a:lnTo>
                      <a:pt x="7" y="55"/>
                    </a:lnTo>
                    <a:lnTo>
                      <a:pt x="13" y="44"/>
                    </a:lnTo>
                    <a:lnTo>
                      <a:pt x="19" y="31"/>
                    </a:lnTo>
                    <a:lnTo>
                      <a:pt x="26" y="19"/>
                    </a:lnTo>
                    <a:lnTo>
                      <a:pt x="32" y="9"/>
                    </a:lnTo>
                    <a:lnTo>
                      <a:pt x="36" y="2"/>
                    </a:lnTo>
                    <a:lnTo>
                      <a:pt x="38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61" name="Freeform 117"/>
              <p:cNvSpPr>
                <a:spLocks/>
              </p:cNvSpPr>
              <p:nvPr/>
            </p:nvSpPr>
            <p:spPr bwMode="auto">
              <a:xfrm>
                <a:off x="718" y="37"/>
                <a:ext cx="21" cy="29"/>
              </a:xfrm>
              <a:custGeom>
                <a:avLst/>
                <a:gdLst>
                  <a:gd name="T0" fmla="*/ 0 w 43"/>
                  <a:gd name="T1" fmla="*/ 0 h 57"/>
                  <a:gd name="T2" fmla="*/ 0 w 43"/>
                  <a:gd name="T3" fmla="*/ 1 h 57"/>
                  <a:gd name="T4" fmla="*/ 0 w 43"/>
                  <a:gd name="T5" fmla="*/ 1 h 57"/>
                  <a:gd name="T6" fmla="*/ 0 w 43"/>
                  <a:gd name="T7" fmla="*/ 1 h 57"/>
                  <a:gd name="T8" fmla="*/ 0 w 43"/>
                  <a:gd name="T9" fmla="*/ 1 h 57"/>
                  <a:gd name="T10" fmla="*/ 0 w 43"/>
                  <a:gd name="T11" fmla="*/ 1 h 57"/>
                  <a:gd name="T12" fmla="*/ 0 w 43"/>
                  <a:gd name="T13" fmla="*/ 1 h 57"/>
                  <a:gd name="T14" fmla="*/ 0 w 43"/>
                  <a:gd name="T15" fmla="*/ 1 h 57"/>
                  <a:gd name="T16" fmla="*/ 0 w 43"/>
                  <a:gd name="T17" fmla="*/ 1 h 57"/>
                  <a:gd name="T18" fmla="*/ 0 w 43"/>
                  <a:gd name="T19" fmla="*/ 1 h 57"/>
                  <a:gd name="T20" fmla="*/ 0 w 43"/>
                  <a:gd name="T21" fmla="*/ 1 h 57"/>
                  <a:gd name="T22" fmla="*/ 0 w 43"/>
                  <a:gd name="T23" fmla="*/ 1 h 57"/>
                  <a:gd name="T24" fmla="*/ 0 w 43"/>
                  <a:gd name="T25" fmla="*/ 1 h 57"/>
                  <a:gd name="T26" fmla="*/ 0 w 43"/>
                  <a:gd name="T27" fmla="*/ 1 h 57"/>
                  <a:gd name="T28" fmla="*/ 0 w 43"/>
                  <a:gd name="T29" fmla="*/ 1 h 57"/>
                  <a:gd name="T30" fmla="*/ 0 w 43"/>
                  <a:gd name="T31" fmla="*/ 1 h 57"/>
                  <a:gd name="T32" fmla="*/ 0 w 43"/>
                  <a:gd name="T33" fmla="*/ 0 h 5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3" h="57">
                    <a:moveTo>
                      <a:pt x="43" y="0"/>
                    </a:moveTo>
                    <a:lnTo>
                      <a:pt x="43" y="2"/>
                    </a:lnTo>
                    <a:lnTo>
                      <a:pt x="40" y="9"/>
                    </a:lnTo>
                    <a:lnTo>
                      <a:pt x="35" y="18"/>
                    </a:lnTo>
                    <a:lnTo>
                      <a:pt x="29" y="29"/>
                    </a:lnTo>
                    <a:lnTo>
                      <a:pt x="21" y="39"/>
                    </a:lnTo>
                    <a:lnTo>
                      <a:pt x="13" y="47"/>
                    </a:lnTo>
                    <a:lnTo>
                      <a:pt x="6" y="54"/>
                    </a:lnTo>
                    <a:lnTo>
                      <a:pt x="0" y="57"/>
                    </a:lnTo>
                    <a:lnTo>
                      <a:pt x="4" y="52"/>
                    </a:lnTo>
                    <a:lnTo>
                      <a:pt x="9" y="44"/>
                    </a:lnTo>
                    <a:lnTo>
                      <a:pt x="15" y="34"/>
                    </a:lnTo>
                    <a:lnTo>
                      <a:pt x="22" y="23"/>
                    </a:lnTo>
                    <a:lnTo>
                      <a:pt x="29" y="14"/>
                    </a:lnTo>
                    <a:lnTo>
                      <a:pt x="35" y="6"/>
                    </a:lnTo>
                    <a:lnTo>
                      <a:pt x="39" y="1"/>
                    </a:lnTo>
                    <a:lnTo>
                      <a:pt x="43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62" name="Freeform 118"/>
              <p:cNvSpPr>
                <a:spLocks/>
              </p:cNvSpPr>
              <p:nvPr/>
            </p:nvSpPr>
            <p:spPr bwMode="auto">
              <a:xfrm>
                <a:off x="709" y="39"/>
                <a:ext cx="18" cy="24"/>
              </a:xfrm>
              <a:custGeom>
                <a:avLst/>
                <a:gdLst>
                  <a:gd name="T0" fmla="*/ 0 w 37"/>
                  <a:gd name="T1" fmla="*/ 0 h 49"/>
                  <a:gd name="T2" fmla="*/ 0 w 37"/>
                  <a:gd name="T3" fmla="*/ 0 h 49"/>
                  <a:gd name="T4" fmla="*/ 0 w 37"/>
                  <a:gd name="T5" fmla="*/ 0 h 49"/>
                  <a:gd name="T6" fmla="*/ 0 w 37"/>
                  <a:gd name="T7" fmla="*/ 0 h 49"/>
                  <a:gd name="T8" fmla="*/ 0 w 37"/>
                  <a:gd name="T9" fmla="*/ 0 h 49"/>
                  <a:gd name="T10" fmla="*/ 0 w 37"/>
                  <a:gd name="T11" fmla="*/ 0 h 49"/>
                  <a:gd name="T12" fmla="*/ 0 w 37"/>
                  <a:gd name="T13" fmla="*/ 0 h 49"/>
                  <a:gd name="T14" fmla="*/ 0 w 37"/>
                  <a:gd name="T15" fmla="*/ 0 h 49"/>
                  <a:gd name="T16" fmla="*/ 0 w 37"/>
                  <a:gd name="T17" fmla="*/ 0 h 49"/>
                  <a:gd name="T18" fmla="*/ 0 w 37"/>
                  <a:gd name="T19" fmla="*/ 0 h 49"/>
                  <a:gd name="T20" fmla="*/ 0 w 37"/>
                  <a:gd name="T21" fmla="*/ 0 h 49"/>
                  <a:gd name="T22" fmla="*/ 0 w 37"/>
                  <a:gd name="T23" fmla="*/ 0 h 49"/>
                  <a:gd name="T24" fmla="*/ 0 w 37"/>
                  <a:gd name="T25" fmla="*/ 0 h 49"/>
                  <a:gd name="T26" fmla="*/ 0 w 37"/>
                  <a:gd name="T27" fmla="*/ 0 h 49"/>
                  <a:gd name="T28" fmla="*/ 0 w 37"/>
                  <a:gd name="T29" fmla="*/ 0 h 49"/>
                  <a:gd name="T30" fmla="*/ 0 w 37"/>
                  <a:gd name="T31" fmla="*/ 0 h 49"/>
                  <a:gd name="T32" fmla="*/ 0 w 37"/>
                  <a:gd name="T33" fmla="*/ 0 h 4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7" h="49">
                    <a:moveTo>
                      <a:pt x="35" y="0"/>
                    </a:moveTo>
                    <a:lnTo>
                      <a:pt x="37" y="3"/>
                    </a:lnTo>
                    <a:lnTo>
                      <a:pt x="34" y="8"/>
                    </a:lnTo>
                    <a:lnTo>
                      <a:pt x="32" y="15"/>
                    </a:lnTo>
                    <a:lnTo>
                      <a:pt x="27" y="23"/>
                    </a:lnTo>
                    <a:lnTo>
                      <a:pt x="22" y="31"/>
                    </a:lnTo>
                    <a:lnTo>
                      <a:pt x="15" y="39"/>
                    </a:lnTo>
                    <a:lnTo>
                      <a:pt x="8" y="45"/>
                    </a:lnTo>
                    <a:lnTo>
                      <a:pt x="0" y="49"/>
                    </a:lnTo>
                    <a:lnTo>
                      <a:pt x="3" y="43"/>
                    </a:lnTo>
                    <a:lnTo>
                      <a:pt x="8" y="36"/>
                    </a:lnTo>
                    <a:lnTo>
                      <a:pt x="13" y="28"/>
                    </a:lnTo>
                    <a:lnTo>
                      <a:pt x="19" y="19"/>
                    </a:lnTo>
                    <a:lnTo>
                      <a:pt x="24" y="12"/>
                    </a:lnTo>
                    <a:lnTo>
                      <a:pt x="28" y="5"/>
                    </a:lnTo>
                    <a:lnTo>
                      <a:pt x="33" y="1"/>
                    </a:lnTo>
                    <a:lnTo>
                      <a:pt x="35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63" name="Freeform 119"/>
              <p:cNvSpPr>
                <a:spLocks/>
              </p:cNvSpPr>
              <p:nvPr/>
            </p:nvSpPr>
            <p:spPr bwMode="auto">
              <a:xfrm>
                <a:off x="699" y="39"/>
                <a:ext cx="16" cy="17"/>
              </a:xfrm>
              <a:custGeom>
                <a:avLst/>
                <a:gdLst>
                  <a:gd name="T0" fmla="*/ 1 w 32"/>
                  <a:gd name="T1" fmla="*/ 0 h 35"/>
                  <a:gd name="T2" fmla="*/ 1 w 32"/>
                  <a:gd name="T3" fmla="*/ 0 h 35"/>
                  <a:gd name="T4" fmla="*/ 1 w 32"/>
                  <a:gd name="T5" fmla="*/ 0 h 35"/>
                  <a:gd name="T6" fmla="*/ 1 w 32"/>
                  <a:gd name="T7" fmla="*/ 0 h 35"/>
                  <a:gd name="T8" fmla="*/ 1 w 32"/>
                  <a:gd name="T9" fmla="*/ 0 h 35"/>
                  <a:gd name="T10" fmla="*/ 1 w 32"/>
                  <a:gd name="T11" fmla="*/ 0 h 35"/>
                  <a:gd name="T12" fmla="*/ 1 w 32"/>
                  <a:gd name="T13" fmla="*/ 0 h 35"/>
                  <a:gd name="T14" fmla="*/ 1 w 32"/>
                  <a:gd name="T15" fmla="*/ 0 h 35"/>
                  <a:gd name="T16" fmla="*/ 0 w 32"/>
                  <a:gd name="T17" fmla="*/ 0 h 35"/>
                  <a:gd name="T18" fmla="*/ 1 w 32"/>
                  <a:gd name="T19" fmla="*/ 0 h 35"/>
                  <a:gd name="T20" fmla="*/ 1 w 32"/>
                  <a:gd name="T21" fmla="*/ 0 h 35"/>
                  <a:gd name="T22" fmla="*/ 1 w 32"/>
                  <a:gd name="T23" fmla="*/ 0 h 35"/>
                  <a:gd name="T24" fmla="*/ 1 w 32"/>
                  <a:gd name="T25" fmla="*/ 0 h 35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32" h="35">
                    <a:moveTo>
                      <a:pt x="31" y="0"/>
                    </a:moveTo>
                    <a:lnTo>
                      <a:pt x="32" y="3"/>
                    </a:lnTo>
                    <a:lnTo>
                      <a:pt x="30" y="7"/>
                    </a:lnTo>
                    <a:lnTo>
                      <a:pt x="27" y="13"/>
                    </a:lnTo>
                    <a:lnTo>
                      <a:pt x="21" y="20"/>
                    </a:lnTo>
                    <a:lnTo>
                      <a:pt x="15" y="26"/>
                    </a:lnTo>
                    <a:lnTo>
                      <a:pt x="9" y="32"/>
                    </a:lnTo>
                    <a:lnTo>
                      <a:pt x="4" y="34"/>
                    </a:lnTo>
                    <a:lnTo>
                      <a:pt x="0" y="35"/>
                    </a:lnTo>
                    <a:lnTo>
                      <a:pt x="7" y="27"/>
                    </a:lnTo>
                    <a:lnTo>
                      <a:pt x="16" y="15"/>
                    </a:lnTo>
                    <a:lnTo>
                      <a:pt x="25" y="5"/>
                    </a:lnTo>
                    <a:lnTo>
                      <a:pt x="31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64" name="Freeform 120"/>
              <p:cNvSpPr>
                <a:spLocks/>
              </p:cNvSpPr>
              <p:nvPr/>
            </p:nvSpPr>
            <p:spPr bwMode="auto">
              <a:xfrm>
                <a:off x="693" y="42"/>
                <a:ext cx="11" cy="11"/>
              </a:xfrm>
              <a:custGeom>
                <a:avLst/>
                <a:gdLst>
                  <a:gd name="T0" fmla="*/ 1 w 20"/>
                  <a:gd name="T1" fmla="*/ 0 h 22"/>
                  <a:gd name="T2" fmla="*/ 1 w 20"/>
                  <a:gd name="T3" fmla="*/ 1 h 22"/>
                  <a:gd name="T4" fmla="*/ 1 w 20"/>
                  <a:gd name="T5" fmla="*/ 1 h 22"/>
                  <a:gd name="T6" fmla="*/ 1 w 20"/>
                  <a:gd name="T7" fmla="*/ 1 h 22"/>
                  <a:gd name="T8" fmla="*/ 0 w 20"/>
                  <a:gd name="T9" fmla="*/ 1 h 22"/>
                  <a:gd name="T10" fmla="*/ 1 w 20"/>
                  <a:gd name="T11" fmla="*/ 1 h 22"/>
                  <a:gd name="T12" fmla="*/ 1 w 20"/>
                  <a:gd name="T13" fmla="*/ 1 h 22"/>
                  <a:gd name="T14" fmla="*/ 1 w 20"/>
                  <a:gd name="T15" fmla="*/ 0 h 22"/>
                  <a:gd name="T16" fmla="*/ 1 w 20"/>
                  <a:gd name="T17" fmla="*/ 0 h 2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0" h="22">
                    <a:moveTo>
                      <a:pt x="20" y="0"/>
                    </a:moveTo>
                    <a:lnTo>
                      <a:pt x="20" y="6"/>
                    </a:lnTo>
                    <a:lnTo>
                      <a:pt x="15" y="14"/>
                    </a:lnTo>
                    <a:lnTo>
                      <a:pt x="8" y="21"/>
                    </a:lnTo>
                    <a:lnTo>
                      <a:pt x="0" y="22"/>
                    </a:lnTo>
                    <a:lnTo>
                      <a:pt x="6" y="17"/>
                    </a:lnTo>
                    <a:lnTo>
                      <a:pt x="12" y="8"/>
                    </a:lnTo>
                    <a:lnTo>
                      <a:pt x="17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65" name="Freeform 121"/>
              <p:cNvSpPr>
                <a:spLocks/>
              </p:cNvSpPr>
              <p:nvPr/>
            </p:nvSpPr>
            <p:spPr bwMode="auto">
              <a:xfrm>
                <a:off x="785" y="43"/>
                <a:ext cx="12" cy="15"/>
              </a:xfrm>
              <a:custGeom>
                <a:avLst/>
                <a:gdLst>
                  <a:gd name="T0" fmla="*/ 0 w 23"/>
                  <a:gd name="T1" fmla="*/ 1 h 30"/>
                  <a:gd name="T2" fmla="*/ 1 w 23"/>
                  <a:gd name="T3" fmla="*/ 1 h 30"/>
                  <a:gd name="T4" fmla="*/ 1 w 23"/>
                  <a:gd name="T5" fmla="*/ 1 h 30"/>
                  <a:gd name="T6" fmla="*/ 1 w 23"/>
                  <a:gd name="T7" fmla="*/ 1 h 30"/>
                  <a:gd name="T8" fmla="*/ 1 w 23"/>
                  <a:gd name="T9" fmla="*/ 0 h 30"/>
                  <a:gd name="T10" fmla="*/ 1 w 23"/>
                  <a:gd name="T11" fmla="*/ 1 h 30"/>
                  <a:gd name="T12" fmla="*/ 1 w 23"/>
                  <a:gd name="T13" fmla="*/ 1 h 30"/>
                  <a:gd name="T14" fmla="*/ 1 w 23"/>
                  <a:gd name="T15" fmla="*/ 1 h 30"/>
                  <a:gd name="T16" fmla="*/ 0 w 23"/>
                  <a:gd name="T17" fmla="*/ 1 h 3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3" h="30">
                    <a:moveTo>
                      <a:pt x="0" y="30"/>
                    </a:moveTo>
                    <a:lnTo>
                      <a:pt x="3" y="24"/>
                    </a:lnTo>
                    <a:lnTo>
                      <a:pt x="10" y="12"/>
                    </a:lnTo>
                    <a:lnTo>
                      <a:pt x="17" y="3"/>
                    </a:lnTo>
                    <a:lnTo>
                      <a:pt x="23" y="0"/>
                    </a:lnTo>
                    <a:lnTo>
                      <a:pt x="23" y="7"/>
                    </a:lnTo>
                    <a:lnTo>
                      <a:pt x="16" y="15"/>
                    </a:lnTo>
                    <a:lnTo>
                      <a:pt x="7" y="25"/>
                    </a:lnTo>
                    <a:lnTo>
                      <a:pt x="0" y="3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66" name="Freeform 122"/>
              <p:cNvSpPr>
                <a:spLocks/>
              </p:cNvSpPr>
              <p:nvPr/>
            </p:nvSpPr>
            <p:spPr bwMode="auto">
              <a:xfrm>
                <a:off x="785" y="59"/>
                <a:ext cx="15" cy="6"/>
              </a:xfrm>
              <a:custGeom>
                <a:avLst/>
                <a:gdLst>
                  <a:gd name="T0" fmla="*/ 0 w 31"/>
                  <a:gd name="T1" fmla="*/ 0 h 11"/>
                  <a:gd name="T2" fmla="*/ 0 w 31"/>
                  <a:gd name="T3" fmla="*/ 1 h 11"/>
                  <a:gd name="T4" fmla="*/ 0 w 31"/>
                  <a:gd name="T5" fmla="*/ 1 h 11"/>
                  <a:gd name="T6" fmla="*/ 0 w 31"/>
                  <a:gd name="T7" fmla="*/ 1 h 11"/>
                  <a:gd name="T8" fmla="*/ 0 w 31"/>
                  <a:gd name="T9" fmla="*/ 1 h 11"/>
                  <a:gd name="T10" fmla="*/ 0 w 31"/>
                  <a:gd name="T11" fmla="*/ 1 h 11"/>
                  <a:gd name="T12" fmla="*/ 0 w 31"/>
                  <a:gd name="T13" fmla="*/ 1 h 11"/>
                  <a:gd name="T14" fmla="*/ 0 w 31"/>
                  <a:gd name="T15" fmla="*/ 1 h 11"/>
                  <a:gd name="T16" fmla="*/ 0 w 31"/>
                  <a:gd name="T17" fmla="*/ 1 h 11"/>
                  <a:gd name="T18" fmla="*/ 0 w 31"/>
                  <a:gd name="T19" fmla="*/ 1 h 11"/>
                  <a:gd name="T20" fmla="*/ 0 w 31"/>
                  <a:gd name="T21" fmla="*/ 1 h 11"/>
                  <a:gd name="T22" fmla="*/ 0 w 31"/>
                  <a:gd name="T23" fmla="*/ 0 h 11"/>
                  <a:gd name="T24" fmla="*/ 0 w 31"/>
                  <a:gd name="T25" fmla="*/ 0 h 1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31" h="11">
                    <a:moveTo>
                      <a:pt x="0" y="0"/>
                    </a:moveTo>
                    <a:lnTo>
                      <a:pt x="5" y="2"/>
                    </a:lnTo>
                    <a:lnTo>
                      <a:pt x="15" y="8"/>
                    </a:lnTo>
                    <a:lnTo>
                      <a:pt x="25" y="11"/>
                    </a:lnTo>
                    <a:lnTo>
                      <a:pt x="31" y="10"/>
                    </a:lnTo>
                    <a:lnTo>
                      <a:pt x="31" y="8"/>
                    </a:lnTo>
                    <a:lnTo>
                      <a:pt x="28" y="5"/>
                    </a:lnTo>
                    <a:lnTo>
                      <a:pt x="24" y="4"/>
                    </a:lnTo>
                    <a:lnTo>
                      <a:pt x="19" y="3"/>
                    </a:lnTo>
                    <a:lnTo>
                      <a:pt x="14" y="2"/>
                    </a:lnTo>
                    <a:lnTo>
                      <a:pt x="8" y="1"/>
                    </a:ln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67" name="Freeform 123"/>
              <p:cNvSpPr>
                <a:spLocks/>
              </p:cNvSpPr>
              <p:nvPr/>
            </p:nvSpPr>
            <p:spPr bwMode="auto">
              <a:xfrm>
                <a:off x="788" y="52"/>
                <a:ext cx="16" cy="5"/>
              </a:xfrm>
              <a:custGeom>
                <a:avLst/>
                <a:gdLst>
                  <a:gd name="T0" fmla="*/ 0 w 34"/>
                  <a:gd name="T1" fmla="*/ 1 h 10"/>
                  <a:gd name="T2" fmla="*/ 0 w 34"/>
                  <a:gd name="T3" fmla="*/ 1 h 10"/>
                  <a:gd name="T4" fmla="*/ 0 w 34"/>
                  <a:gd name="T5" fmla="*/ 1 h 10"/>
                  <a:gd name="T6" fmla="*/ 0 w 34"/>
                  <a:gd name="T7" fmla="*/ 1 h 10"/>
                  <a:gd name="T8" fmla="*/ 0 w 34"/>
                  <a:gd name="T9" fmla="*/ 1 h 10"/>
                  <a:gd name="T10" fmla="*/ 0 w 34"/>
                  <a:gd name="T11" fmla="*/ 1 h 10"/>
                  <a:gd name="T12" fmla="*/ 0 w 34"/>
                  <a:gd name="T13" fmla="*/ 1 h 10"/>
                  <a:gd name="T14" fmla="*/ 0 w 34"/>
                  <a:gd name="T15" fmla="*/ 1 h 10"/>
                  <a:gd name="T16" fmla="*/ 0 w 34"/>
                  <a:gd name="T17" fmla="*/ 1 h 10"/>
                  <a:gd name="T18" fmla="*/ 0 w 34"/>
                  <a:gd name="T19" fmla="*/ 0 h 10"/>
                  <a:gd name="T20" fmla="*/ 0 w 34"/>
                  <a:gd name="T21" fmla="*/ 1 h 10"/>
                  <a:gd name="T22" fmla="*/ 0 w 34"/>
                  <a:gd name="T23" fmla="*/ 1 h 10"/>
                  <a:gd name="T24" fmla="*/ 0 w 34"/>
                  <a:gd name="T25" fmla="*/ 1 h 10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34" h="10">
                    <a:moveTo>
                      <a:pt x="0" y="10"/>
                    </a:moveTo>
                    <a:lnTo>
                      <a:pt x="3" y="10"/>
                    </a:lnTo>
                    <a:lnTo>
                      <a:pt x="7" y="9"/>
                    </a:lnTo>
                    <a:lnTo>
                      <a:pt x="13" y="9"/>
                    </a:lnTo>
                    <a:lnTo>
                      <a:pt x="19" y="9"/>
                    </a:lnTo>
                    <a:lnTo>
                      <a:pt x="25" y="8"/>
                    </a:lnTo>
                    <a:lnTo>
                      <a:pt x="29" y="7"/>
                    </a:lnTo>
                    <a:lnTo>
                      <a:pt x="33" y="4"/>
                    </a:lnTo>
                    <a:lnTo>
                      <a:pt x="34" y="2"/>
                    </a:lnTo>
                    <a:lnTo>
                      <a:pt x="29" y="0"/>
                    </a:lnTo>
                    <a:lnTo>
                      <a:pt x="20" y="2"/>
                    </a:lnTo>
                    <a:lnTo>
                      <a:pt x="9" y="7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68" name="Freeform 124"/>
              <p:cNvSpPr>
                <a:spLocks/>
              </p:cNvSpPr>
              <p:nvPr/>
            </p:nvSpPr>
            <p:spPr bwMode="auto">
              <a:xfrm>
                <a:off x="780" y="61"/>
                <a:ext cx="16" cy="12"/>
              </a:xfrm>
              <a:custGeom>
                <a:avLst/>
                <a:gdLst>
                  <a:gd name="T0" fmla="*/ 0 w 33"/>
                  <a:gd name="T1" fmla="*/ 0 h 24"/>
                  <a:gd name="T2" fmla="*/ 0 w 33"/>
                  <a:gd name="T3" fmla="*/ 1 h 24"/>
                  <a:gd name="T4" fmla="*/ 0 w 33"/>
                  <a:gd name="T5" fmla="*/ 1 h 24"/>
                  <a:gd name="T6" fmla="*/ 0 w 33"/>
                  <a:gd name="T7" fmla="*/ 1 h 24"/>
                  <a:gd name="T8" fmla="*/ 0 w 33"/>
                  <a:gd name="T9" fmla="*/ 1 h 24"/>
                  <a:gd name="T10" fmla="*/ 0 w 33"/>
                  <a:gd name="T11" fmla="*/ 1 h 24"/>
                  <a:gd name="T12" fmla="*/ 0 w 33"/>
                  <a:gd name="T13" fmla="*/ 1 h 24"/>
                  <a:gd name="T14" fmla="*/ 0 w 33"/>
                  <a:gd name="T15" fmla="*/ 1 h 24"/>
                  <a:gd name="T16" fmla="*/ 0 w 33"/>
                  <a:gd name="T17" fmla="*/ 1 h 24"/>
                  <a:gd name="T18" fmla="*/ 0 w 33"/>
                  <a:gd name="T19" fmla="*/ 1 h 24"/>
                  <a:gd name="T20" fmla="*/ 0 w 33"/>
                  <a:gd name="T21" fmla="*/ 1 h 24"/>
                  <a:gd name="T22" fmla="*/ 0 w 33"/>
                  <a:gd name="T23" fmla="*/ 1 h 24"/>
                  <a:gd name="T24" fmla="*/ 0 w 33"/>
                  <a:gd name="T25" fmla="*/ 0 h 2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33" h="24">
                    <a:moveTo>
                      <a:pt x="0" y="0"/>
                    </a:moveTo>
                    <a:lnTo>
                      <a:pt x="5" y="3"/>
                    </a:lnTo>
                    <a:lnTo>
                      <a:pt x="10" y="5"/>
                    </a:lnTo>
                    <a:lnTo>
                      <a:pt x="15" y="8"/>
                    </a:lnTo>
                    <a:lnTo>
                      <a:pt x="22" y="12"/>
                    </a:lnTo>
                    <a:lnTo>
                      <a:pt x="27" y="16"/>
                    </a:lnTo>
                    <a:lnTo>
                      <a:pt x="30" y="20"/>
                    </a:lnTo>
                    <a:lnTo>
                      <a:pt x="33" y="22"/>
                    </a:lnTo>
                    <a:lnTo>
                      <a:pt x="33" y="24"/>
                    </a:lnTo>
                    <a:lnTo>
                      <a:pt x="27" y="23"/>
                    </a:lnTo>
                    <a:lnTo>
                      <a:pt x="16" y="15"/>
                    </a:lnTo>
                    <a:lnTo>
                      <a:pt x="7" y="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69" name="Freeform 125"/>
              <p:cNvSpPr>
                <a:spLocks/>
              </p:cNvSpPr>
              <p:nvPr/>
            </p:nvSpPr>
            <p:spPr bwMode="auto">
              <a:xfrm>
                <a:off x="697" y="56"/>
                <a:ext cx="5" cy="22"/>
              </a:xfrm>
              <a:custGeom>
                <a:avLst/>
                <a:gdLst>
                  <a:gd name="T0" fmla="*/ 1 w 9"/>
                  <a:gd name="T1" fmla="*/ 0 h 44"/>
                  <a:gd name="T2" fmla="*/ 1 w 9"/>
                  <a:gd name="T3" fmla="*/ 1 h 44"/>
                  <a:gd name="T4" fmla="*/ 1 w 9"/>
                  <a:gd name="T5" fmla="*/ 1 h 44"/>
                  <a:gd name="T6" fmla="*/ 1 w 9"/>
                  <a:gd name="T7" fmla="*/ 1 h 44"/>
                  <a:gd name="T8" fmla="*/ 1 w 9"/>
                  <a:gd name="T9" fmla="*/ 1 h 44"/>
                  <a:gd name="T10" fmla="*/ 0 w 9"/>
                  <a:gd name="T11" fmla="*/ 1 h 44"/>
                  <a:gd name="T12" fmla="*/ 1 w 9"/>
                  <a:gd name="T13" fmla="*/ 1 h 44"/>
                  <a:gd name="T14" fmla="*/ 1 w 9"/>
                  <a:gd name="T15" fmla="*/ 1 h 44"/>
                  <a:gd name="T16" fmla="*/ 1 w 9"/>
                  <a:gd name="T17" fmla="*/ 0 h 4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9" h="44">
                    <a:moveTo>
                      <a:pt x="5" y="0"/>
                    </a:moveTo>
                    <a:lnTo>
                      <a:pt x="8" y="10"/>
                    </a:lnTo>
                    <a:lnTo>
                      <a:pt x="9" y="25"/>
                    </a:lnTo>
                    <a:lnTo>
                      <a:pt x="8" y="37"/>
                    </a:lnTo>
                    <a:lnTo>
                      <a:pt x="3" y="44"/>
                    </a:lnTo>
                    <a:lnTo>
                      <a:pt x="0" y="39"/>
                    </a:lnTo>
                    <a:lnTo>
                      <a:pt x="1" y="26"/>
                    </a:lnTo>
                    <a:lnTo>
                      <a:pt x="4" y="11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70" name="Freeform 126"/>
              <p:cNvSpPr>
                <a:spLocks/>
              </p:cNvSpPr>
              <p:nvPr/>
            </p:nvSpPr>
            <p:spPr bwMode="auto">
              <a:xfrm>
                <a:off x="689" y="53"/>
                <a:ext cx="6" cy="21"/>
              </a:xfrm>
              <a:custGeom>
                <a:avLst/>
                <a:gdLst>
                  <a:gd name="T0" fmla="*/ 0 w 13"/>
                  <a:gd name="T1" fmla="*/ 0 h 43"/>
                  <a:gd name="T2" fmla="*/ 0 w 13"/>
                  <a:gd name="T3" fmla="*/ 0 h 43"/>
                  <a:gd name="T4" fmla="*/ 0 w 13"/>
                  <a:gd name="T5" fmla="*/ 0 h 43"/>
                  <a:gd name="T6" fmla="*/ 0 w 13"/>
                  <a:gd name="T7" fmla="*/ 0 h 43"/>
                  <a:gd name="T8" fmla="*/ 0 w 13"/>
                  <a:gd name="T9" fmla="*/ 0 h 43"/>
                  <a:gd name="T10" fmla="*/ 0 w 13"/>
                  <a:gd name="T11" fmla="*/ 0 h 43"/>
                  <a:gd name="T12" fmla="*/ 0 w 13"/>
                  <a:gd name="T13" fmla="*/ 0 h 43"/>
                  <a:gd name="T14" fmla="*/ 0 w 13"/>
                  <a:gd name="T15" fmla="*/ 0 h 43"/>
                  <a:gd name="T16" fmla="*/ 0 w 13"/>
                  <a:gd name="T17" fmla="*/ 0 h 4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3" h="43">
                    <a:moveTo>
                      <a:pt x="13" y="0"/>
                    </a:moveTo>
                    <a:lnTo>
                      <a:pt x="13" y="10"/>
                    </a:lnTo>
                    <a:lnTo>
                      <a:pt x="12" y="24"/>
                    </a:lnTo>
                    <a:lnTo>
                      <a:pt x="8" y="37"/>
                    </a:lnTo>
                    <a:lnTo>
                      <a:pt x="3" y="43"/>
                    </a:lnTo>
                    <a:lnTo>
                      <a:pt x="0" y="37"/>
                    </a:lnTo>
                    <a:lnTo>
                      <a:pt x="4" y="24"/>
                    </a:lnTo>
                    <a:lnTo>
                      <a:pt x="10" y="9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71" name="Freeform 127"/>
              <p:cNvSpPr>
                <a:spLocks/>
              </p:cNvSpPr>
              <p:nvPr/>
            </p:nvSpPr>
            <p:spPr bwMode="auto">
              <a:xfrm>
                <a:off x="709" y="62"/>
                <a:ext cx="4" cy="20"/>
              </a:xfrm>
              <a:custGeom>
                <a:avLst/>
                <a:gdLst>
                  <a:gd name="T0" fmla="*/ 1 w 8"/>
                  <a:gd name="T1" fmla="*/ 0 h 40"/>
                  <a:gd name="T2" fmla="*/ 1 w 8"/>
                  <a:gd name="T3" fmla="*/ 1 h 40"/>
                  <a:gd name="T4" fmla="*/ 1 w 8"/>
                  <a:gd name="T5" fmla="*/ 1 h 40"/>
                  <a:gd name="T6" fmla="*/ 1 w 8"/>
                  <a:gd name="T7" fmla="*/ 1 h 40"/>
                  <a:gd name="T8" fmla="*/ 1 w 8"/>
                  <a:gd name="T9" fmla="*/ 1 h 40"/>
                  <a:gd name="T10" fmla="*/ 0 w 8"/>
                  <a:gd name="T11" fmla="*/ 1 h 40"/>
                  <a:gd name="T12" fmla="*/ 0 w 8"/>
                  <a:gd name="T13" fmla="*/ 1 h 40"/>
                  <a:gd name="T14" fmla="*/ 1 w 8"/>
                  <a:gd name="T15" fmla="*/ 1 h 40"/>
                  <a:gd name="T16" fmla="*/ 1 w 8"/>
                  <a:gd name="T17" fmla="*/ 0 h 4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8" h="40">
                    <a:moveTo>
                      <a:pt x="2" y="0"/>
                    </a:moveTo>
                    <a:lnTo>
                      <a:pt x="5" y="5"/>
                    </a:lnTo>
                    <a:lnTo>
                      <a:pt x="8" y="18"/>
                    </a:lnTo>
                    <a:lnTo>
                      <a:pt x="8" y="32"/>
                    </a:lnTo>
                    <a:lnTo>
                      <a:pt x="4" y="40"/>
                    </a:lnTo>
                    <a:lnTo>
                      <a:pt x="0" y="38"/>
                    </a:lnTo>
                    <a:lnTo>
                      <a:pt x="0" y="26"/>
                    </a:lnTo>
                    <a:lnTo>
                      <a:pt x="2" y="1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72" name="Freeform 128"/>
              <p:cNvSpPr>
                <a:spLocks/>
              </p:cNvSpPr>
              <p:nvPr/>
            </p:nvSpPr>
            <p:spPr bwMode="auto">
              <a:xfrm>
                <a:off x="718" y="64"/>
                <a:ext cx="8" cy="24"/>
              </a:xfrm>
              <a:custGeom>
                <a:avLst/>
                <a:gdLst>
                  <a:gd name="T0" fmla="*/ 0 w 16"/>
                  <a:gd name="T1" fmla="*/ 0 h 47"/>
                  <a:gd name="T2" fmla="*/ 1 w 16"/>
                  <a:gd name="T3" fmla="*/ 1 h 47"/>
                  <a:gd name="T4" fmla="*/ 1 w 16"/>
                  <a:gd name="T5" fmla="*/ 1 h 47"/>
                  <a:gd name="T6" fmla="*/ 1 w 16"/>
                  <a:gd name="T7" fmla="*/ 1 h 47"/>
                  <a:gd name="T8" fmla="*/ 1 w 16"/>
                  <a:gd name="T9" fmla="*/ 1 h 47"/>
                  <a:gd name="T10" fmla="*/ 1 w 16"/>
                  <a:gd name="T11" fmla="*/ 1 h 47"/>
                  <a:gd name="T12" fmla="*/ 1 w 16"/>
                  <a:gd name="T13" fmla="*/ 1 h 47"/>
                  <a:gd name="T14" fmla="*/ 1 w 16"/>
                  <a:gd name="T15" fmla="*/ 1 h 47"/>
                  <a:gd name="T16" fmla="*/ 0 w 16"/>
                  <a:gd name="T17" fmla="*/ 0 h 4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6" h="47">
                    <a:moveTo>
                      <a:pt x="0" y="0"/>
                    </a:moveTo>
                    <a:lnTo>
                      <a:pt x="7" y="12"/>
                    </a:lnTo>
                    <a:lnTo>
                      <a:pt x="14" y="26"/>
                    </a:lnTo>
                    <a:lnTo>
                      <a:pt x="16" y="40"/>
                    </a:lnTo>
                    <a:lnTo>
                      <a:pt x="14" y="47"/>
                    </a:lnTo>
                    <a:lnTo>
                      <a:pt x="8" y="43"/>
                    </a:lnTo>
                    <a:lnTo>
                      <a:pt x="5" y="28"/>
                    </a:lnTo>
                    <a:lnTo>
                      <a:pt x="2" y="1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73" name="Freeform 129"/>
              <p:cNvSpPr>
                <a:spLocks/>
              </p:cNvSpPr>
              <p:nvPr/>
            </p:nvSpPr>
            <p:spPr bwMode="auto">
              <a:xfrm>
                <a:off x="729" y="67"/>
                <a:ext cx="9" cy="26"/>
              </a:xfrm>
              <a:custGeom>
                <a:avLst/>
                <a:gdLst>
                  <a:gd name="T0" fmla="*/ 0 w 18"/>
                  <a:gd name="T1" fmla="*/ 0 h 51"/>
                  <a:gd name="T2" fmla="*/ 1 w 18"/>
                  <a:gd name="T3" fmla="*/ 1 h 51"/>
                  <a:gd name="T4" fmla="*/ 1 w 18"/>
                  <a:gd name="T5" fmla="*/ 1 h 51"/>
                  <a:gd name="T6" fmla="*/ 1 w 18"/>
                  <a:gd name="T7" fmla="*/ 1 h 51"/>
                  <a:gd name="T8" fmla="*/ 1 w 18"/>
                  <a:gd name="T9" fmla="*/ 1 h 51"/>
                  <a:gd name="T10" fmla="*/ 1 w 18"/>
                  <a:gd name="T11" fmla="*/ 1 h 51"/>
                  <a:gd name="T12" fmla="*/ 1 w 18"/>
                  <a:gd name="T13" fmla="*/ 1 h 51"/>
                  <a:gd name="T14" fmla="*/ 1 w 18"/>
                  <a:gd name="T15" fmla="*/ 1 h 51"/>
                  <a:gd name="T16" fmla="*/ 0 w 18"/>
                  <a:gd name="T17" fmla="*/ 0 h 5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8" h="51">
                    <a:moveTo>
                      <a:pt x="0" y="0"/>
                    </a:moveTo>
                    <a:lnTo>
                      <a:pt x="7" y="11"/>
                    </a:lnTo>
                    <a:lnTo>
                      <a:pt x="14" y="29"/>
                    </a:lnTo>
                    <a:lnTo>
                      <a:pt x="18" y="45"/>
                    </a:lnTo>
                    <a:lnTo>
                      <a:pt x="16" y="51"/>
                    </a:lnTo>
                    <a:lnTo>
                      <a:pt x="10" y="44"/>
                    </a:lnTo>
                    <a:lnTo>
                      <a:pt x="6" y="28"/>
                    </a:lnTo>
                    <a:lnTo>
                      <a:pt x="2" y="1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74" name="Freeform 130"/>
              <p:cNvSpPr>
                <a:spLocks/>
              </p:cNvSpPr>
              <p:nvPr/>
            </p:nvSpPr>
            <p:spPr bwMode="auto">
              <a:xfrm>
                <a:off x="749" y="66"/>
                <a:ext cx="16" cy="27"/>
              </a:xfrm>
              <a:custGeom>
                <a:avLst/>
                <a:gdLst>
                  <a:gd name="T0" fmla="*/ 0 w 32"/>
                  <a:gd name="T1" fmla="*/ 0 h 54"/>
                  <a:gd name="T2" fmla="*/ 1 w 32"/>
                  <a:gd name="T3" fmla="*/ 1 h 54"/>
                  <a:gd name="T4" fmla="*/ 1 w 32"/>
                  <a:gd name="T5" fmla="*/ 1 h 54"/>
                  <a:gd name="T6" fmla="*/ 1 w 32"/>
                  <a:gd name="T7" fmla="*/ 1 h 54"/>
                  <a:gd name="T8" fmla="*/ 1 w 32"/>
                  <a:gd name="T9" fmla="*/ 1 h 54"/>
                  <a:gd name="T10" fmla="*/ 1 w 32"/>
                  <a:gd name="T11" fmla="*/ 1 h 54"/>
                  <a:gd name="T12" fmla="*/ 1 w 32"/>
                  <a:gd name="T13" fmla="*/ 1 h 54"/>
                  <a:gd name="T14" fmla="*/ 1 w 32"/>
                  <a:gd name="T15" fmla="*/ 1 h 54"/>
                  <a:gd name="T16" fmla="*/ 1 w 32"/>
                  <a:gd name="T17" fmla="*/ 1 h 54"/>
                  <a:gd name="T18" fmla="*/ 1 w 32"/>
                  <a:gd name="T19" fmla="*/ 1 h 54"/>
                  <a:gd name="T20" fmla="*/ 1 w 32"/>
                  <a:gd name="T21" fmla="*/ 1 h 54"/>
                  <a:gd name="T22" fmla="*/ 1 w 32"/>
                  <a:gd name="T23" fmla="*/ 1 h 54"/>
                  <a:gd name="T24" fmla="*/ 0 w 32"/>
                  <a:gd name="T25" fmla="*/ 0 h 5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32" h="54">
                    <a:moveTo>
                      <a:pt x="0" y="0"/>
                    </a:moveTo>
                    <a:lnTo>
                      <a:pt x="6" y="4"/>
                    </a:lnTo>
                    <a:lnTo>
                      <a:pt x="12" y="11"/>
                    </a:lnTo>
                    <a:lnTo>
                      <a:pt x="17" y="19"/>
                    </a:lnTo>
                    <a:lnTo>
                      <a:pt x="23" y="28"/>
                    </a:lnTo>
                    <a:lnTo>
                      <a:pt x="28" y="36"/>
                    </a:lnTo>
                    <a:lnTo>
                      <a:pt x="31" y="45"/>
                    </a:lnTo>
                    <a:lnTo>
                      <a:pt x="32" y="50"/>
                    </a:lnTo>
                    <a:lnTo>
                      <a:pt x="31" y="54"/>
                    </a:lnTo>
                    <a:lnTo>
                      <a:pt x="24" y="47"/>
                    </a:lnTo>
                    <a:lnTo>
                      <a:pt x="16" y="30"/>
                    </a:lnTo>
                    <a:lnTo>
                      <a:pt x="8" y="1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75" name="Freeform 131"/>
              <p:cNvSpPr>
                <a:spLocks/>
              </p:cNvSpPr>
              <p:nvPr/>
            </p:nvSpPr>
            <p:spPr bwMode="auto">
              <a:xfrm>
                <a:off x="770" y="62"/>
                <a:ext cx="19" cy="25"/>
              </a:xfrm>
              <a:custGeom>
                <a:avLst/>
                <a:gdLst>
                  <a:gd name="T0" fmla="*/ 0 w 37"/>
                  <a:gd name="T1" fmla="*/ 0 h 49"/>
                  <a:gd name="T2" fmla="*/ 1 w 37"/>
                  <a:gd name="T3" fmla="*/ 1 h 49"/>
                  <a:gd name="T4" fmla="*/ 1 w 37"/>
                  <a:gd name="T5" fmla="*/ 1 h 49"/>
                  <a:gd name="T6" fmla="*/ 1 w 37"/>
                  <a:gd name="T7" fmla="*/ 1 h 49"/>
                  <a:gd name="T8" fmla="*/ 1 w 37"/>
                  <a:gd name="T9" fmla="*/ 1 h 49"/>
                  <a:gd name="T10" fmla="*/ 1 w 37"/>
                  <a:gd name="T11" fmla="*/ 1 h 49"/>
                  <a:gd name="T12" fmla="*/ 1 w 37"/>
                  <a:gd name="T13" fmla="*/ 1 h 49"/>
                  <a:gd name="T14" fmla="*/ 1 w 37"/>
                  <a:gd name="T15" fmla="*/ 1 h 49"/>
                  <a:gd name="T16" fmla="*/ 1 w 37"/>
                  <a:gd name="T17" fmla="*/ 1 h 49"/>
                  <a:gd name="T18" fmla="*/ 1 w 37"/>
                  <a:gd name="T19" fmla="*/ 1 h 49"/>
                  <a:gd name="T20" fmla="*/ 1 w 37"/>
                  <a:gd name="T21" fmla="*/ 1 h 49"/>
                  <a:gd name="T22" fmla="*/ 1 w 37"/>
                  <a:gd name="T23" fmla="*/ 1 h 49"/>
                  <a:gd name="T24" fmla="*/ 1 w 37"/>
                  <a:gd name="T25" fmla="*/ 1 h 49"/>
                  <a:gd name="T26" fmla="*/ 1 w 37"/>
                  <a:gd name="T27" fmla="*/ 1 h 49"/>
                  <a:gd name="T28" fmla="*/ 1 w 37"/>
                  <a:gd name="T29" fmla="*/ 1 h 49"/>
                  <a:gd name="T30" fmla="*/ 1 w 37"/>
                  <a:gd name="T31" fmla="*/ 1 h 49"/>
                  <a:gd name="T32" fmla="*/ 0 w 37"/>
                  <a:gd name="T33" fmla="*/ 0 h 4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7" h="49">
                    <a:moveTo>
                      <a:pt x="0" y="0"/>
                    </a:moveTo>
                    <a:lnTo>
                      <a:pt x="5" y="3"/>
                    </a:lnTo>
                    <a:lnTo>
                      <a:pt x="10" y="10"/>
                    </a:lnTo>
                    <a:lnTo>
                      <a:pt x="17" y="17"/>
                    </a:lnTo>
                    <a:lnTo>
                      <a:pt x="24" y="25"/>
                    </a:lnTo>
                    <a:lnTo>
                      <a:pt x="30" y="33"/>
                    </a:lnTo>
                    <a:lnTo>
                      <a:pt x="34" y="40"/>
                    </a:lnTo>
                    <a:lnTo>
                      <a:pt x="37" y="46"/>
                    </a:lnTo>
                    <a:lnTo>
                      <a:pt x="36" y="49"/>
                    </a:lnTo>
                    <a:lnTo>
                      <a:pt x="32" y="48"/>
                    </a:lnTo>
                    <a:lnTo>
                      <a:pt x="28" y="43"/>
                    </a:lnTo>
                    <a:lnTo>
                      <a:pt x="22" y="36"/>
                    </a:lnTo>
                    <a:lnTo>
                      <a:pt x="17" y="27"/>
                    </a:lnTo>
                    <a:lnTo>
                      <a:pt x="11" y="18"/>
                    </a:lnTo>
                    <a:lnTo>
                      <a:pt x="7" y="10"/>
                    </a:lnTo>
                    <a:lnTo>
                      <a:pt x="3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76" name="Freeform 132"/>
              <p:cNvSpPr>
                <a:spLocks/>
              </p:cNvSpPr>
              <p:nvPr/>
            </p:nvSpPr>
            <p:spPr bwMode="auto">
              <a:xfrm>
                <a:off x="739" y="68"/>
                <a:ext cx="15" cy="23"/>
              </a:xfrm>
              <a:custGeom>
                <a:avLst/>
                <a:gdLst>
                  <a:gd name="T0" fmla="*/ 0 w 31"/>
                  <a:gd name="T1" fmla="*/ 0 h 45"/>
                  <a:gd name="T2" fmla="*/ 0 w 31"/>
                  <a:gd name="T3" fmla="*/ 1 h 45"/>
                  <a:gd name="T4" fmla="*/ 0 w 31"/>
                  <a:gd name="T5" fmla="*/ 1 h 45"/>
                  <a:gd name="T6" fmla="*/ 0 w 31"/>
                  <a:gd name="T7" fmla="*/ 1 h 45"/>
                  <a:gd name="T8" fmla="*/ 0 w 31"/>
                  <a:gd name="T9" fmla="*/ 1 h 45"/>
                  <a:gd name="T10" fmla="*/ 0 w 31"/>
                  <a:gd name="T11" fmla="*/ 1 h 45"/>
                  <a:gd name="T12" fmla="*/ 0 w 31"/>
                  <a:gd name="T13" fmla="*/ 1 h 45"/>
                  <a:gd name="T14" fmla="*/ 0 w 31"/>
                  <a:gd name="T15" fmla="*/ 1 h 45"/>
                  <a:gd name="T16" fmla="*/ 0 w 31"/>
                  <a:gd name="T17" fmla="*/ 1 h 45"/>
                  <a:gd name="T18" fmla="*/ 0 w 31"/>
                  <a:gd name="T19" fmla="*/ 1 h 45"/>
                  <a:gd name="T20" fmla="*/ 0 w 31"/>
                  <a:gd name="T21" fmla="*/ 1 h 45"/>
                  <a:gd name="T22" fmla="*/ 0 w 31"/>
                  <a:gd name="T23" fmla="*/ 1 h 45"/>
                  <a:gd name="T24" fmla="*/ 0 w 31"/>
                  <a:gd name="T25" fmla="*/ 0 h 45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31" h="45">
                    <a:moveTo>
                      <a:pt x="0" y="0"/>
                    </a:moveTo>
                    <a:lnTo>
                      <a:pt x="3" y="4"/>
                    </a:lnTo>
                    <a:lnTo>
                      <a:pt x="9" y="9"/>
                    </a:lnTo>
                    <a:lnTo>
                      <a:pt x="15" y="16"/>
                    </a:lnTo>
                    <a:lnTo>
                      <a:pt x="21" y="24"/>
                    </a:lnTo>
                    <a:lnTo>
                      <a:pt x="26" y="31"/>
                    </a:lnTo>
                    <a:lnTo>
                      <a:pt x="30" y="38"/>
                    </a:lnTo>
                    <a:lnTo>
                      <a:pt x="31" y="43"/>
                    </a:lnTo>
                    <a:lnTo>
                      <a:pt x="28" y="45"/>
                    </a:lnTo>
                    <a:lnTo>
                      <a:pt x="20" y="39"/>
                    </a:lnTo>
                    <a:lnTo>
                      <a:pt x="12" y="25"/>
                    </a:lnTo>
                    <a:lnTo>
                      <a:pt x="4" y="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77" name="Freeform 133"/>
              <p:cNvSpPr>
                <a:spLocks/>
              </p:cNvSpPr>
              <p:nvPr/>
            </p:nvSpPr>
            <p:spPr bwMode="auto">
              <a:xfrm>
                <a:off x="740" y="34"/>
                <a:ext cx="20" cy="36"/>
              </a:xfrm>
              <a:custGeom>
                <a:avLst/>
                <a:gdLst>
                  <a:gd name="T0" fmla="*/ 1 w 39"/>
                  <a:gd name="T1" fmla="*/ 0 h 72"/>
                  <a:gd name="T2" fmla="*/ 1 w 39"/>
                  <a:gd name="T3" fmla="*/ 1 h 72"/>
                  <a:gd name="T4" fmla="*/ 1 w 39"/>
                  <a:gd name="T5" fmla="*/ 1 h 72"/>
                  <a:gd name="T6" fmla="*/ 1 w 39"/>
                  <a:gd name="T7" fmla="*/ 1 h 72"/>
                  <a:gd name="T8" fmla="*/ 1 w 39"/>
                  <a:gd name="T9" fmla="*/ 1 h 72"/>
                  <a:gd name="T10" fmla="*/ 1 w 39"/>
                  <a:gd name="T11" fmla="*/ 1 h 72"/>
                  <a:gd name="T12" fmla="*/ 1 w 39"/>
                  <a:gd name="T13" fmla="*/ 1 h 72"/>
                  <a:gd name="T14" fmla="*/ 1 w 39"/>
                  <a:gd name="T15" fmla="*/ 1 h 72"/>
                  <a:gd name="T16" fmla="*/ 0 w 39"/>
                  <a:gd name="T17" fmla="*/ 1 h 72"/>
                  <a:gd name="T18" fmla="*/ 1 w 39"/>
                  <a:gd name="T19" fmla="*/ 1 h 72"/>
                  <a:gd name="T20" fmla="*/ 1 w 39"/>
                  <a:gd name="T21" fmla="*/ 1 h 72"/>
                  <a:gd name="T22" fmla="*/ 1 w 39"/>
                  <a:gd name="T23" fmla="*/ 1 h 72"/>
                  <a:gd name="T24" fmla="*/ 1 w 39"/>
                  <a:gd name="T25" fmla="*/ 1 h 72"/>
                  <a:gd name="T26" fmla="*/ 1 w 39"/>
                  <a:gd name="T27" fmla="*/ 1 h 72"/>
                  <a:gd name="T28" fmla="*/ 1 w 39"/>
                  <a:gd name="T29" fmla="*/ 1 h 72"/>
                  <a:gd name="T30" fmla="*/ 1 w 39"/>
                  <a:gd name="T31" fmla="*/ 1 h 72"/>
                  <a:gd name="T32" fmla="*/ 1 w 39"/>
                  <a:gd name="T33" fmla="*/ 0 h 7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9" h="72">
                    <a:moveTo>
                      <a:pt x="38" y="0"/>
                    </a:moveTo>
                    <a:lnTo>
                      <a:pt x="39" y="5"/>
                    </a:lnTo>
                    <a:lnTo>
                      <a:pt x="38" y="12"/>
                    </a:lnTo>
                    <a:lnTo>
                      <a:pt x="33" y="23"/>
                    </a:lnTo>
                    <a:lnTo>
                      <a:pt x="29" y="35"/>
                    </a:lnTo>
                    <a:lnTo>
                      <a:pt x="22" y="46"/>
                    </a:lnTo>
                    <a:lnTo>
                      <a:pt x="15" y="58"/>
                    </a:lnTo>
                    <a:lnTo>
                      <a:pt x="7" y="66"/>
                    </a:lnTo>
                    <a:lnTo>
                      <a:pt x="0" y="72"/>
                    </a:lnTo>
                    <a:lnTo>
                      <a:pt x="2" y="66"/>
                    </a:lnTo>
                    <a:lnTo>
                      <a:pt x="7" y="57"/>
                    </a:lnTo>
                    <a:lnTo>
                      <a:pt x="13" y="45"/>
                    </a:lnTo>
                    <a:lnTo>
                      <a:pt x="18" y="32"/>
                    </a:lnTo>
                    <a:lnTo>
                      <a:pt x="25" y="20"/>
                    </a:lnTo>
                    <a:lnTo>
                      <a:pt x="31" y="9"/>
                    </a:lnTo>
                    <a:lnTo>
                      <a:pt x="36" y="2"/>
                    </a:lnTo>
                    <a:lnTo>
                      <a:pt x="38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78" name="Freeform 134"/>
              <p:cNvSpPr>
                <a:spLocks/>
              </p:cNvSpPr>
              <p:nvPr/>
            </p:nvSpPr>
            <p:spPr bwMode="auto">
              <a:xfrm>
                <a:off x="758" y="39"/>
                <a:ext cx="16" cy="28"/>
              </a:xfrm>
              <a:custGeom>
                <a:avLst/>
                <a:gdLst>
                  <a:gd name="T0" fmla="*/ 0 w 33"/>
                  <a:gd name="T1" fmla="*/ 0 h 56"/>
                  <a:gd name="T2" fmla="*/ 0 w 33"/>
                  <a:gd name="T3" fmla="*/ 1 h 56"/>
                  <a:gd name="T4" fmla="*/ 0 w 33"/>
                  <a:gd name="T5" fmla="*/ 1 h 56"/>
                  <a:gd name="T6" fmla="*/ 0 w 33"/>
                  <a:gd name="T7" fmla="*/ 1 h 56"/>
                  <a:gd name="T8" fmla="*/ 0 w 33"/>
                  <a:gd name="T9" fmla="*/ 1 h 56"/>
                  <a:gd name="T10" fmla="*/ 0 w 33"/>
                  <a:gd name="T11" fmla="*/ 1 h 56"/>
                  <a:gd name="T12" fmla="*/ 0 w 33"/>
                  <a:gd name="T13" fmla="*/ 1 h 56"/>
                  <a:gd name="T14" fmla="*/ 0 w 33"/>
                  <a:gd name="T15" fmla="*/ 1 h 56"/>
                  <a:gd name="T16" fmla="*/ 0 w 33"/>
                  <a:gd name="T17" fmla="*/ 1 h 56"/>
                  <a:gd name="T18" fmla="*/ 0 w 33"/>
                  <a:gd name="T19" fmla="*/ 1 h 56"/>
                  <a:gd name="T20" fmla="*/ 0 w 33"/>
                  <a:gd name="T21" fmla="*/ 1 h 56"/>
                  <a:gd name="T22" fmla="*/ 0 w 33"/>
                  <a:gd name="T23" fmla="*/ 1 h 56"/>
                  <a:gd name="T24" fmla="*/ 0 w 33"/>
                  <a:gd name="T25" fmla="*/ 0 h 5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33" h="56">
                    <a:moveTo>
                      <a:pt x="33" y="0"/>
                    </a:moveTo>
                    <a:lnTo>
                      <a:pt x="33" y="3"/>
                    </a:lnTo>
                    <a:lnTo>
                      <a:pt x="32" y="8"/>
                    </a:lnTo>
                    <a:lnTo>
                      <a:pt x="30" y="17"/>
                    </a:lnTo>
                    <a:lnTo>
                      <a:pt x="25" y="25"/>
                    </a:lnTo>
                    <a:lnTo>
                      <a:pt x="19" y="35"/>
                    </a:lnTo>
                    <a:lnTo>
                      <a:pt x="13" y="43"/>
                    </a:lnTo>
                    <a:lnTo>
                      <a:pt x="6" y="51"/>
                    </a:lnTo>
                    <a:lnTo>
                      <a:pt x="0" y="56"/>
                    </a:lnTo>
                    <a:lnTo>
                      <a:pt x="8" y="42"/>
                    </a:lnTo>
                    <a:lnTo>
                      <a:pt x="18" y="22"/>
                    </a:lnTo>
                    <a:lnTo>
                      <a:pt x="27" y="6"/>
                    </a:lnTo>
                    <a:lnTo>
                      <a:pt x="33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79" name="Freeform 135"/>
              <p:cNvSpPr>
                <a:spLocks/>
              </p:cNvSpPr>
              <p:nvPr/>
            </p:nvSpPr>
            <p:spPr bwMode="auto">
              <a:xfrm>
                <a:off x="760" y="65"/>
                <a:ext cx="18" cy="24"/>
              </a:xfrm>
              <a:custGeom>
                <a:avLst/>
                <a:gdLst>
                  <a:gd name="T0" fmla="*/ 0 w 36"/>
                  <a:gd name="T1" fmla="*/ 0 h 49"/>
                  <a:gd name="T2" fmla="*/ 1 w 36"/>
                  <a:gd name="T3" fmla="*/ 0 h 49"/>
                  <a:gd name="T4" fmla="*/ 1 w 36"/>
                  <a:gd name="T5" fmla="*/ 0 h 49"/>
                  <a:gd name="T6" fmla="*/ 1 w 36"/>
                  <a:gd name="T7" fmla="*/ 0 h 49"/>
                  <a:gd name="T8" fmla="*/ 1 w 36"/>
                  <a:gd name="T9" fmla="*/ 0 h 49"/>
                  <a:gd name="T10" fmla="*/ 1 w 36"/>
                  <a:gd name="T11" fmla="*/ 0 h 49"/>
                  <a:gd name="T12" fmla="*/ 1 w 36"/>
                  <a:gd name="T13" fmla="*/ 0 h 49"/>
                  <a:gd name="T14" fmla="*/ 1 w 36"/>
                  <a:gd name="T15" fmla="*/ 0 h 49"/>
                  <a:gd name="T16" fmla="*/ 1 w 36"/>
                  <a:gd name="T17" fmla="*/ 0 h 49"/>
                  <a:gd name="T18" fmla="*/ 1 w 36"/>
                  <a:gd name="T19" fmla="*/ 0 h 49"/>
                  <a:gd name="T20" fmla="*/ 1 w 36"/>
                  <a:gd name="T21" fmla="*/ 0 h 49"/>
                  <a:gd name="T22" fmla="*/ 1 w 36"/>
                  <a:gd name="T23" fmla="*/ 0 h 49"/>
                  <a:gd name="T24" fmla="*/ 1 w 36"/>
                  <a:gd name="T25" fmla="*/ 0 h 49"/>
                  <a:gd name="T26" fmla="*/ 1 w 36"/>
                  <a:gd name="T27" fmla="*/ 0 h 49"/>
                  <a:gd name="T28" fmla="*/ 1 w 36"/>
                  <a:gd name="T29" fmla="*/ 0 h 49"/>
                  <a:gd name="T30" fmla="*/ 1 w 36"/>
                  <a:gd name="T31" fmla="*/ 0 h 49"/>
                  <a:gd name="T32" fmla="*/ 0 w 36"/>
                  <a:gd name="T33" fmla="*/ 0 h 4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6" h="49">
                    <a:moveTo>
                      <a:pt x="0" y="0"/>
                    </a:moveTo>
                    <a:lnTo>
                      <a:pt x="5" y="4"/>
                    </a:lnTo>
                    <a:lnTo>
                      <a:pt x="11" y="11"/>
                    </a:lnTo>
                    <a:lnTo>
                      <a:pt x="16" y="18"/>
                    </a:lnTo>
                    <a:lnTo>
                      <a:pt x="23" y="26"/>
                    </a:lnTo>
                    <a:lnTo>
                      <a:pt x="29" y="34"/>
                    </a:lnTo>
                    <a:lnTo>
                      <a:pt x="34" y="41"/>
                    </a:lnTo>
                    <a:lnTo>
                      <a:pt x="36" y="45"/>
                    </a:lnTo>
                    <a:lnTo>
                      <a:pt x="35" y="49"/>
                    </a:lnTo>
                    <a:lnTo>
                      <a:pt x="31" y="49"/>
                    </a:lnTo>
                    <a:lnTo>
                      <a:pt x="27" y="44"/>
                    </a:lnTo>
                    <a:lnTo>
                      <a:pt x="21" y="37"/>
                    </a:lnTo>
                    <a:lnTo>
                      <a:pt x="16" y="28"/>
                    </a:lnTo>
                    <a:lnTo>
                      <a:pt x="12" y="19"/>
                    </a:lnTo>
                    <a:lnTo>
                      <a:pt x="7" y="11"/>
                    </a:lnTo>
                    <a:lnTo>
                      <a:pt x="2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80" name="Freeform 136"/>
              <p:cNvSpPr>
                <a:spLocks/>
              </p:cNvSpPr>
              <p:nvPr/>
            </p:nvSpPr>
            <p:spPr bwMode="auto">
              <a:xfrm>
                <a:off x="130" y="435"/>
                <a:ext cx="44" cy="114"/>
              </a:xfrm>
              <a:custGeom>
                <a:avLst/>
                <a:gdLst>
                  <a:gd name="T0" fmla="*/ 1 w 88"/>
                  <a:gd name="T1" fmla="*/ 0 h 229"/>
                  <a:gd name="T2" fmla="*/ 1 w 88"/>
                  <a:gd name="T3" fmla="*/ 0 h 229"/>
                  <a:gd name="T4" fmla="*/ 1 w 88"/>
                  <a:gd name="T5" fmla="*/ 0 h 229"/>
                  <a:gd name="T6" fmla="*/ 1 w 88"/>
                  <a:gd name="T7" fmla="*/ 0 h 229"/>
                  <a:gd name="T8" fmla="*/ 1 w 88"/>
                  <a:gd name="T9" fmla="*/ 0 h 229"/>
                  <a:gd name="T10" fmla="*/ 1 w 88"/>
                  <a:gd name="T11" fmla="*/ 0 h 229"/>
                  <a:gd name="T12" fmla="*/ 1 w 88"/>
                  <a:gd name="T13" fmla="*/ 0 h 229"/>
                  <a:gd name="T14" fmla="*/ 1 w 88"/>
                  <a:gd name="T15" fmla="*/ 0 h 229"/>
                  <a:gd name="T16" fmla="*/ 1 w 88"/>
                  <a:gd name="T17" fmla="*/ 1 h 229"/>
                  <a:gd name="T18" fmla="*/ 1 w 88"/>
                  <a:gd name="T19" fmla="*/ 1 h 229"/>
                  <a:gd name="T20" fmla="*/ 1 w 88"/>
                  <a:gd name="T21" fmla="*/ 1 h 229"/>
                  <a:gd name="T22" fmla="*/ 1 w 88"/>
                  <a:gd name="T23" fmla="*/ 1 h 229"/>
                  <a:gd name="T24" fmla="*/ 1 w 88"/>
                  <a:gd name="T25" fmla="*/ 1 h 229"/>
                  <a:gd name="T26" fmla="*/ 1 w 88"/>
                  <a:gd name="T27" fmla="*/ 1 h 229"/>
                  <a:gd name="T28" fmla="*/ 1 w 88"/>
                  <a:gd name="T29" fmla="*/ 1 h 229"/>
                  <a:gd name="T30" fmla="*/ 1 w 88"/>
                  <a:gd name="T31" fmla="*/ 1 h 229"/>
                  <a:gd name="T32" fmla="*/ 1 w 88"/>
                  <a:gd name="T33" fmla="*/ 1 h 229"/>
                  <a:gd name="T34" fmla="*/ 1 w 88"/>
                  <a:gd name="T35" fmla="*/ 0 h 229"/>
                  <a:gd name="T36" fmla="*/ 0 w 88"/>
                  <a:gd name="T37" fmla="*/ 0 h 229"/>
                  <a:gd name="T38" fmla="*/ 1 w 88"/>
                  <a:gd name="T39" fmla="*/ 0 h 229"/>
                  <a:gd name="T40" fmla="*/ 1 w 88"/>
                  <a:gd name="T41" fmla="*/ 0 h 229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88" h="229">
                    <a:moveTo>
                      <a:pt x="16" y="0"/>
                    </a:moveTo>
                    <a:lnTo>
                      <a:pt x="18" y="0"/>
                    </a:lnTo>
                    <a:lnTo>
                      <a:pt x="19" y="3"/>
                    </a:lnTo>
                    <a:lnTo>
                      <a:pt x="20" y="5"/>
                    </a:lnTo>
                    <a:lnTo>
                      <a:pt x="21" y="6"/>
                    </a:lnTo>
                    <a:lnTo>
                      <a:pt x="12" y="42"/>
                    </a:lnTo>
                    <a:lnTo>
                      <a:pt x="11" y="76"/>
                    </a:lnTo>
                    <a:lnTo>
                      <a:pt x="16" y="109"/>
                    </a:lnTo>
                    <a:lnTo>
                      <a:pt x="28" y="137"/>
                    </a:lnTo>
                    <a:lnTo>
                      <a:pt x="42" y="165"/>
                    </a:lnTo>
                    <a:lnTo>
                      <a:pt x="58" y="189"/>
                    </a:lnTo>
                    <a:lnTo>
                      <a:pt x="74" y="211"/>
                    </a:lnTo>
                    <a:lnTo>
                      <a:pt x="88" y="229"/>
                    </a:lnTo>
                    <a:lnTo>
                      <a:pt x="71" y="219"/>
                    </a:lnTo>
                    <a:lnTo>
                      <a:pt x="52" y="199"/>
                    </a:lnTo>
                    <a:lnTo>
                      <a:pt x="34" y="171"/>
                    </a:lnTo>
                    <a:lnTo>
                      <a:pt x="18" y="136"/>
                    </a:lnTo>
                    <a:lnTo>
                      <a:pt x="6" y="101"/>
                    </a:lnTo>
                    <a:lnTo>
                      <a:pt x="0" y="64"/>
                    </a:lnTo>
                    <a:lnTo>
                      <a:pt x="4" y="29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81" name="Freeform 137"/>
              <p:cNvSpPr>
                <a:spLocks/>
              </p:cNvSpPr>
              <p:nvPr/>
            </p:nvSpPr>
            <p:spPr bwMode="auto">
              <a:xfrm>
                <a:off x="151" y="523"/>
                <a:ext cx="38" cy="8"/>
              </a:xfrm>
              <a:custGeom>
                <a:avLst/>
                <a:gdLst>
                  <a:gd name="T0" fmla="*/ 1 w 76"/>
                  <a:gd name="T1" fmla="*/ 1 h 16"/>
                  <a:gd name="T2" fmla="*/ 1 w 76"/>
                  <a:gd name="T3" fmla="*/ 1 h 16"/>
                  <a:gd name="T4" fmla="*/ 1 w 76"/>
                  <a:gd name="T5" fmla="*/ 1 h 16"/>
                  <a:gd name="T6" fmla="*/ 1 w 76"/>
                  <a:gd name="T7" fmla="*/ 1 h 16"/>
                  <a:gd name="T8" fmla="*/ 1 w 76"/>
                  <a:gd name="T9" fmla="*/ 1 h 16"/>
                  <a:gd name="T10" fmla="*/ 1 w 76"/>
                  <a:gd name="T11" fmla="*/ 1 h 16"/>
                  <a:gd name="T12" fmla="*/ 1 w 76"/>
                  <a:gd name="T13" fmla="*/ 1 h 16"/>
                  <a:gd name="T14" fmla="*/ 1 w 76"/>
                  <a:gd name="T15" fmla="*/ 1 h 16"/>
                  <a:gd name="T16" fmla="*/ 0 w 76"/>
                  <a:gd name="T17" fmla="*/ 0 h 16"/>
                  <a:gd name="T18" fmla="*/ 1 w 76"/>
                  <a:gd name="T19" fmla="*/ 1 h 16"/>
                  <a:gd name="T20" fmla="*/ 1 w 76"/>
                  <a:gd name="T21" fmla="*/ 1 h 16"/>
                  <a:gd name="T22" fmla="*/ 1 w 76"/>
                  <a:gd name="T23" fmla="*/ 1 h 16"/>
                  <a:gd name="T24" fmla="*/ 1 w 76"/>
                  <a:gd name="T25" fmla="*/ 1 h 16"/>
                  <a:gd name="T26" fmla="*/ 1 w 76"/>
                  <a:gd name="T27" fmla="*/ 1 h 16"/>
                  <a:gd name="T28" fmla="*/ 1 w 76"/>
                  <a:gd name="T29" fmla="*/ 1 h 16"/>
                  <a:gd name="T30" fmla="*/ 1 w 76"/>
                  <a:gd name="T31" fmla="*/ 1 h 16"/>
                  <a:gd name="T32" fmla="*/ 1 w 76"/>
                  <a:gd name="T33" fmla="*/ 1 h 1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76" h="16">
                    <a:moveTo>
                      <a:pt x="76" y="14"/>
                    </a:moveTo>
                    <a:lnTo>
                      <a:pt x="74" y="15"/>
                    </a:lnTo>
                    <a:lnTo>
                      <a:pt x="67" y="16"/>
                    </a:lnTo>
                    <a:lnTo>
                      <a:pt x="57" y="16"/>
                    </a:lnTo>
                    <a:lnTo>
                      <a:pt x="45" y="15"/>
                    </a:lnTo>
                    <a:lnTo>
                      <a:pt x="32" y="14"/>
                    </a:lnTo>
                    <a:lnTo>
                      <a:pt x="19" y="10"/>
                    </a:lnTo>
                    <a:lnTo>
                      <a:pt x="9" y="6"/>
                    </a:lnTo>
                    <a:lnTo>
                      <a:pt x="0" y="0"/>
                    </a:lnTo>
                    <a:lnTo>
                      <a:pt x="8" y="1"/>
                    </a:lnTo>
                    <a:lnTo>
                      <a:pt x="19" y="3"/>
                    </a:lnTo>
                    <a:lnTo>
                      <a:pt x="32" y="4"/>
                    </a:lnTo>
                    <a:lnTo>
                      <a:pt x="45" y="7"/>
                    </a:lnTo>
                    <a:lnTo>
                      <a:pt x="56" y="8"/>
                    </a:lnTo>
                    <a:lnTo>
                      <a:pt x="67" y="10"/>
                    </a:lnTo>
                    <a:lnTo>
                      <a:pt x="74" y="11"/>
                    </a:lnTo>
                    <a:lnTo>
                      <a:pt x="76" y="1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82" name="Freeform 138"/>
              <p:cNvSpPr>
                <a:spLocks/>
              </p:cNvSpPr>
              <p:nvPr/>
            </p:nvSpPr>
            <p:spPr bwMode="auto">
              <a:xfrm>
                <a:off x="145" y="513"/>
                <a:ext cx="46" cy="12"/>
              </a:xfrm>
              <a:custGeom>
                <a:avLst/>
                <a:gdLst>
                  <a:gd name="T0" fmla="*/ 1 w 91"/>
                  <a:gd name="T1" fmla="*/ 1 h 23"/>
                  <a:gd name="T2" fmla="*/ 1 w 91"/>
                  <a:gd name="T3" fmla="*/ 1 h 23"/>
                  <a:gd name="T4" fmla="*/ 1 w 91"/>
                  <a:gd name="T5" fmla="*/ 1 h 23"/>
                  <a:gd name="T6" fmla="*/ 1 w 91"/>
                  <a:gd name="T7" fmla="*/ 1 h 23"/>
                  <a:gd name="T8" fmla="*/ 1 w 91"/>
                  <a:gd name="T9" fmla="*/ 1 h 23"/>
                  <a:gd name="T10" fmla="*/ 1 w 91"/>
                  <a:gd name="T11" fmla="*/ 1 h 23"/>
                  <a:gd name="T12" fmla="*/ 1 w 91"/>
                  <a:gd name="T13" fmla="*/ 1 h 23"/>
                  <a:gd name="T14" fmla="*/ 1 w 91"/>
                  <a:gd name="T15" fmla="*/ 1 h 23"/>
                  <a:gd name="T16" fmla="*/ 0 w 91"/>
                  <a:gd name="T17" fmla="*/ 0 h 23"/>
                  <a:gd name="T18" fmla="*/ 1 w 91"/>
                  <a:gd name="T19" fmla="*/ 1 h 23"/>
                  <a:gd name="T20" fmla="*/ 1 w 91"/>
                  <a:gd name="T21" fmla="*/ 1 h 23"/>
                  <a:gd name="T22" fmla="*/ 1 w 91"/>
                  <a:gd name="T23" fmla="*/ 1 h 23"/>
                  <a:gd name="T24" fmla="*/ 1 w 91"/>
                  <a:gd name="T25" fmla="*/ 1 h 23"/>
                  <a:gd name="T26" fmla="*/ 1 w 91"/>
                  <a:gd name="T27" fmla="*/ 1 h 23"/>
                  <a:gd name="T28" fmla="*/ 1 w 91"/>
                  <a:gd name="T29" fmla="*/ 1 h 23"/>
                  <a:gd name="T30" fmla="*/ 1 w 91"/>
                  <a:gd name="T31" fmla="*/ 1 h 23"/>
                  <a:gd name="T32" fmla="*/ 1 w 91"/>
                  <a:gd name="T33" fmla="*/ 1 h 2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91" h="23">
                    <a:moveTo>
                      <a:pt x="91" y="20"/>
                    </a:moveTo>
                    <a:lnTo>
                      <a:pt x="88" y="22"/>
                    </a:lnTo>
                    <a:lnTo>
                      <a:pt x="80" y="23"/>
                    </a:lnTo>
                    <a:lnTo>
                      <a:pt x="67" y="22"/>
                    </a:lnTo>
                    <a:lnTo>
                      <a:pt x="53" y="20"/>
                    </a:lnTo>
                    <a:lnTo>
                      <a:pt x="38" y="16"/>
                    </a:lnTo>
                    <a:lnTo>
                      <a:pt x="23" y="12"/>
                    </a:lnTo>
                    <a:lnTo>
                      <a:pt x="11" y="7"/>
                    </a:lnTo>
                    <a:lnTo>
                      <a:pt x="0" y="0"/>
                    </a:lnTo>
                    <a:lnTo>
                      <a:pt x="7" y="2"/>
                    </a:lnTo>
                    <a:lnTo>
                      <a:pt x="20" y="4"/>
                    </a:lnTo>
                    <a:lnTo>
                      <a:pt x="34" y="6"/>
                    </a:lnTo>
                    <a:lnTo>
                      <a:pt x="50" y="8"/>
                    </a:lnTo>
                    <a:lnTo>
                      <a:pt x="66" y="12"/>
                    </a:lnTo>
                    <a:lnTo>
                      <a:pt x="79" y="14"/>
                    </a:lnTo>
                    <a:lnTo>
                      <a:pt x="88" y="16"/>
                    </a:lnTo>
                    <a:lnTo>
                      <a:pt x="91" y="2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83" name="Freeform 139"/>
              <p:cNvSpPr>
                <a:spLocks/>
              </p:cNvSpPr>
              <p:nvPr/>
            </p:nvSpPr>
            <p:spPr bwMode="auto">
              <a:xfrm>
                <a:off x="137" y="497"/>
                <a:ext cx="48" cy="9"/>
              </a:xfrm>
              <a:custGeom>
                <a:avLst/>
                <a:gdLst>
                  <a:gd name="T0" fmla="*/ 1 w 96"/>
                  <a:gd name="T1" fmla="*/ 1 h 17"/>
                  <a:gd name="T2" fmla="*/ 1 w 96"/>
                  <a:gd name="T3" fmla="*/ 1 h 17"/>
                  <a:gd name="T4" fmla="*/ 1 w 96"/>
                  <a:gd name="T5" fmla="*/ 1 h 17"/>
                  <a:gd name="T6" fmla="*/ 1 w 96"/>
                  <a:gd name="T7" fmla="*/ 1 h 17"/>
                  <a:gd name="T8" fmla="*/ 1 w 96"/>
                  <a:gd name="T9" fmla="*/ 1 h 17"/>
                  <a:gd name="T10" fmla="*/ 1 w 96"/>
                  <a:gd name="T11" fmla="*/ 1 h 17"/>
                  <a:gd name="T12" fmla="*/ 1 w 96"/>
                  <a:gd name="T13" fmla="*/ 1 h 17"/>
                  <a:gd name="T14" fmla="*/ 1 w 96"/>
                  <a:gd name="T15" fmla="*/ 1 h 17"/>
                  <a:gd name="T16" fmla="*/ 0 w 96"/>
                  <a:gd name="T17" fmla="*/ 0 h 17"/>
                  <a:gd name="T18" fmla="*/ 1 w 96"/>
                  <a:gd name="T19" fmla="*/ 1 h 17"/>
                  <a:gd name="T20" fmla="*/ 1 w 96"/>
                  <a:gd name="T21" fmla="*/ 1 h 17"/>
                  <a:gd name="T22" fmla="*/ 1 w 96"/>
                  <a:gd name="T23" fmla="*/ 1 h 17"/>
                  <a:gd name="T24" fmla="*/ 1 w 96"/>
                  <a:gd name="T25" fmla="*/ 1 h 17"/>
                  <a:gd name="T26" fmla="*/ 1 w 96"/>
                  <a:gd name="T27" fmla="*/ 1 h 17"/>
                  <a:gd name="T28" fmla="*/ 1 w 96"/>
                  <a:gd name="T29" fmla="*/ 1 h 17"/>
                  <a:gd name="T30" fmla="*/ 1 w 96"/>
                  <a:gd name="T31" fmla="*/ 1 h 17"/>
                  <a:gd name="T32" fmla="*/ 1 w 96"/>
                  <a:gd name="T33" fmla="*/ 1 h 1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96" h="17">
                    <a:moveTo>
                      <a:pt x="96" y="12"/>
                    </a:moveTo>
                    <a:lnTo>
                      <a:pt x="91" y="15"/>
                    </a:lnTo>
                    <a:lnTo>
                      <a:pt x="82" y="17"/>
                    </a:lnTo>
                    <a:lnTo>
                      <a:pt x="69" y="17"/>
                    </a:lnTo>
                    <a:lnTo>
                      <a:pt x="53" y="16"/>
                    </a:lnTo>
                    <a:lnTo>
                      <a:pt x="37" y="14"/>
                    </a:lnTo>
                    <a:lnTo>
                      <a:pt x="22" y="10"/>
                    </a:lnTo>
                    <a:lnTo>
                      <a:pt x="9" y="6"/>
                    </a:lnTo>
                    <a:lnTo>
                      <a:pt x="0" y="0"/>
                    </a:lnTo>
                    <a:lnTo>
                      <a:pt x="7" y="1"/>
                    </a:lnTo>
                    <a:lnTo>
                      <a:pt x="20" y="1"/>
                    </a:lnTo>
                    <a:lnTo>
                      <a:pt x="35" y="3"/>
                    </a:lnTo>
                    <a:lnTo>
                      <a:pt x="52" y="4"/>
                    </a:lnTo>
                    <a:lnTo>
                      <a:pt x="68" y="7"/>
                    </a:lnTo>
                    <a:lnTo>
                      <a:pt x="82" y="8"/>
                    </a:lnTo>
                    <a:lnTo>
                      <a:pt x="92" y="10"/>
                    </a:lnTo>
                    <a:lnTo>
                      <a:pt x="96" y="1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84" name="Freeform 140"/>
              <p:cNvSpPr>
                <a:spLocks/>
              </p:cNvSpPr>
              <p:nvPr/>
            </p:nvSpPr>
            <p:spPr bwMode="auto">
              <a:xfrm>
                <a:off x="135" y="487"/>
                <a:ext cx="42" cy="6"/>
              </a:xfrm>
              <a:custGeom>
                <a:avLst/>
                <a:gdLst>
                  <a:gd name="T0" fmla="*/ 0 w 85"/>
                  <a:gd name="T1" fmla="*/ 0 h 13"/>
                  <a:gd name="T2" fmla="*/ 0 w 85"/>
                  <a:gd name="T3" fmla="*/ 0 h 13"/>
                  <a:gd name="T4" fmla="*/ 0 w 85"/>
                  <a:gd name="T5" fmla="*/ 0 h 13"/>
                  <a:gd name="T6" fmla="*/ 0 w 85"/>
                  <a:gd name="T7" fmla="*/ 0 h 13"/>
                  <a:gd name="T8" fmla="*/ 0 w 85"/>
                  <a:gd name="T9" fmla="*/ 0 h 13"/>
                  <a:gd name="T10" fmla="*/ 0 w 85"/>
                  <a:gd name="T11" fmla="*/ 0 h 13"/>
                  <a:gd name="T12" fmla="*/ 0 w 85"/>
                  <a:gd name="T13" fmla="*/ 0 h 13"/>
                  <a:gd name="T14" fmla="*/ 0 w 85"/>
                  <a:gd name="T15" fmla="*/ 0 h 13"/>
                  <a:gd name="T16" fmla="*/ 0 w 85"/>
                  <a:gd name="T17" fmla="*/ 0 h 13"/>
                  <a:gd name="T18" fmla="*/ 0 w 85"/>
                  <a:gd name="T19" fmla="*/ 0 h 13"/>
                  <a:gd name="T20" fmla="*/ 0 w 85"/>
                  <a:gd name="T21" fmla="*/ 0 h 13"/>
                  <a:gd name="T22" fmla="*/ 0 w 85"/>
                  <a:gd name="T23" fmla="*/ 0 h 13"/>
                  <a:gd name="T24" fmla="*/ 0 w 85"/>
                  <a:gd name="T25" fmla="*/ 0 h 13"/>
                  <a:gd name="T26" fmla="*/ 0 w 85"/>
                  <a:gd name="T27" fmla="*/ 0 h 13"/>
                  <a:gd name="T28" fmla="*/ 0 w 85"/>
                  <a:gd name="T29" fmla="*/ 0 h 13"/>
                  <a:gd name="T30" fmla="*/ 0 w 85"/>
                  <a:gd name="T31" fmla="*/ 0 h 13"/>
                  <a:gd name="T32" fmla="*/ 0 w 85"/>
                  <a:gd name="T33" fmla="*/ 0 h 1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85" h="13">
                    <a:moveTo>
                      <a:pt x="85" y="10"/>
                    </a:moveTo>
                    <a:lnTo>
                      <a:pt x="82" y="12"/>
                    </a:lnTo>
                    <a:lnTo>
                      <a:pt x="73" y="13"/>
                    </a:lnTo>
                    <a:lnTo>
                      <a:pt x="62" y="13"/>
                    </a:lnTo>
                    <a:lnTo>
                      <a:pt x="47" y="12"/>
                    </a:lnTo>
                    <a:lnTo>
                      <a:pt x="32" y="10"/>
                    </a:lnTo>
                    <a:lnTo>
                      <a:pt x="18" y="8"/>
                    </a:lnTo>
                    <a:lnTo>
                      <a:pt x="7" y="5"/>
                    </a:lnTo>
                    <a:lnTo>
                      <a:pt x="0" y="0"/>
                    </a:lnTo>
                    <a:lnTo>
                      <a:pt x="9" y="1"/>
                    </a:lnTo>
                    <a:lnTo>
                      <a:pt x="20" y="1"/>
                    </a:lnTo>
                    <a:lnTo>
                      <a:pt x="34" y="1"/>
                    </a:lnTo>
                    <a:lnTo>
                      <a:pt x="48" y="2"/>
                    </a:lnTo>
                    <a:lnTo>
                      <a:pt x="63" y="4"/>
                    </a:lnTo>
                    <a:lnTo>
                      <a:pt x="74" y="5"/>
                    </a:lnTo>
                    <a:lnTo>
                      <a:pt x="82" y="7"/>
                    </a:lnTo>
                    <a:lnTo>
                      <a:pt x="85" y="1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85" name="Freeform 141"/>
              <p:cNvSpPr>
                <a:spLocks/>
              </p:cNvSpPr>
              <p:nvPr/>
            </p:nvSpPr>
            <p:spPr bwMode="auto">
              <a:xfrm>
                <a:off x="131" y="468"/>
                <a:ext cx="37" cy="5"/>
              </a:xfrm>
              <a:custGeom>
                <a:avLst/>
                <a:gdLst>
                  <a:gd name="T0" fmla="*/ 1 w 72"/>
                  <a:gd name="T1" fmla="*/ 0 h 12"/>
                  <a:gd name="T2" fmla="*/ 1 w 72"/>
                  <a:gd name="T3" fmla="*/ 0 h 12"/>
                  <a:gd name="T4" fmla="*/ 1 w 72"/>
                  <a:gd name="T5" fmla="*/ 0 h 12"/>
                  <a:gd name="T6" fmla="*/ 1 w 72"/>
                  <a:gd name="T7" fmla="*/ 0 h 12"/>
                  <a:gd name="T8" fmla="*/ 1 w 72"/>
                  <a:gd name="T9" fmla="*/ 0 h 12"/>
                  <a:gd name="T10" fmla="*/ 1 w 72"/>
                  <a:gd name="T11" fmla="*/ 0 h 12"/>
                  <a:gd name="T12" fmla="*/ 1 w 72"/>
                  <a:gd name="T13" fmla="*/ 0 h 12"/>
                  <a:gd name="T14" fmla="*/ 1 w 72"/>
                  <a:gd name="T15" fmla="*/ 0 h 12"/>
                  <a:gd name="T16" fmla="*/ 0 w 72"/>
                  <a:gd name="T17" fmla="*/ 0 h 12"/>
                  <a:gd name="T18" fmla="*/ 1 w 72"/>
                  <a:gd name="T19" fmla="*/ 0 h 12"/>
                  <a:gd name="T20" fmla="*/ 1 w 72"/>
                  <a:gd name="T21" fmla="*/ 0 h 12"/>
                  <a:gd name="T22" fmla="*/ 1 w 72"/>
                  <a:gd name="T23" fmla="*/ 0 h 12"/>
                  <a:gd name="T24" fmla="*/ 1 w 72"/>
                  <a:gd name="T25" fmla="*/ 0 h 12"/>
                  <a:gd name="T26" fmla="*/ 1 w 72"/>
                  <a:gd name="T27" fmla="*/ 0 h 12"/>
                  <a:gd name="T28" fmla="*/ 1 w 72"/>
                  <a:gd name="T29" fmla="*/ 0 h 12"/>
                  <a:gd name="T30" fmla="*/ 1 w 72"/>
                  <a:gd name="T31" fmla="*/ 0 h 12"/>
                  <a:gd name="T32" fmla="*/ 1 w 72"/>
                  <a:gd name="T33" fmla="*/ 0 h 1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72" h="12">
                    <a:moveTo>
                      <a:pt x="72" y="3"/>
                    </a:moveTo>
                    <a:lnTo>
                      <a:pt x="70" y="6"/>
                    </a:lnTo>
                    <a:lnTo>
                      <a:pt x="63" y="9"/>
                    </a:lnTo>
                    <a:lnTo>
                      <a:pt x="54" y="10"/>
                    </a:lnTo>
                    <a:lnTo>
                      <a:pt x="43" y="12"/>
                    </a:lnTo>
                    <a:lnTo>
                      <a:pt x="31" y="12"/>
                    </a:lnTo>
                    <a:lnTo>
                      <a:pt x="19" y="9"/>
                    </a:lnTo>
                    <a:lnTo>
                      <a:pt x="9" y="6"/>
                    </a:lnTo>
                    <a:lnTo>
                      <a:pt x="0" y="1"/>
                    </a:lnTo>
                    <a:lnTo>
                      <a:pt x="6" y="1"/>
                    </a:lnTo>
                    <a:lnTo>
                      <a:pt x="17" y="1"/>
                    </a:lnTo>
                    <a:lnTo>
                      <a:pt x="30" y="1"/>
                    </a:lnTo>
                    <a:lnTo>
                      <a:pt x="41" y="0"/>
                    </a:lnTo>
                    <a:lnTo>
                      <a:pt x="53" y="0"/>
                    </a:lnTo>
                    <a:lnTo>
                      <a:pt x="63" y="0"/>
                    </a:lnTo>
                    <a:lnTo>
                      <a:pt x="70" y="1"/>
                    </a:lnTo>
                    <a:lnTo>
                      <a:pt x="72" y="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86" name="Freeform 142"/>
              <p:cNvSpPr>
                <a:spLocks/>
              </p:cNvSpPr>
              <p:nvPr/>
            </p:nvSpPr>
            <p:spPr bwMode="auto">
              <a:xfrm>
                <a:off x="136" y="438"/>
                <a:ext cx="17" cy="6"/>
              </a:xfrm>
              <a:custGeom>
                <a:avLst/>
                <a:gdLst>
                  <a:gd name="T0" fmla="*/ 1 w 34"/>
                  <a:gd name="T1" fmla="*/ 0 h 14"/>
                  <a:gd name="T2" fmla="*/ 1 w 34"/>
                  <a:gd name="T3" fmla="*/ 0 h 14"/>
                  <a:gd name="T4" fmla="*/ 1 w 34"/>
                  <a:gd name="T5" fmla="*/ 0 h 14"/>
                  <a:gd name="T6" fmla="*/ 1 w 34"/>
                  <a:gd name="T7" fmla="*/ 0 h 14"/>
                  <a:gd name="T8" fmla="*/ 1 w 34"/>
                  <a:gd name="T9" fmla="*/ 0 h 14"/>
                  <a:gd name="T10" fmla="*/ 1 w 34"/>
                  <a:gd name="T11" fmla="*/ 0 h 14"/>
                  <a:gd name="T12" fmla="*/ 1 w 34"/>
                  <a:gd name="T13" fmla="*/ 0 h 14"/>
                  <a:gd name="T14" fmla="*/ 1 w 34"/>
                  <a:gd name="T15" fmla="*/ 0 h 14"/>
                  <a:gd name="T16" fmla="*/ 0 w 34"/>
                  <a:gd name="T17" fmla="*/ 0 h 14"/>
                  <a:gd name="T18" fmla="*/ 1 w 34"/>
                  <a:gd name="T19" fmla="*/ 0 h 14"/>
                  <a:gd name="T20" fmla="*/ 1 w 34"/>
                  <a:gd name="T21" fmla="*/ 0 h 14"/>
                  <a:gd name="T22" fmla="*/ 1 w 34"/>
                  <a:gd name="T23" fmla="*/ 0 h 14"/>
                  <a:gd name="T24" fmla="*/ 1 w 34"/>
                  <a:gd name="T25" fmla="*/ 0 h 14"/>
                  <a:gd name="T26" fmla="*/ 1 w 34"/>
                  <a:gd name="T27" fmla="*/ 0 h 14"/>
                  <a:gd name="T28" fmla="*/ 1 w 34"/>
                  <a:gd name="T29" fmla="*/ 0 h 14"/>
                  <a:gd name="T30" fmla="*/ 1 w 34"/>
                  <a:gd name="T31" fmla="*/ 0 h 14"/>
                  <a:gd name="T32" fmla="*/ 1 w 34"/>
                  <a:gd name="T33" fmla="*/ 0 h 1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14">
                    <a:moveTo>
                      <a:pt x="34" y="2"/>
                    </a:moveTo>
                    <a:lnTo>
                      <a:pt x="33" y="5"/>
                    </a:lnTo>
                    <a:lnTo>
                      <a:pt x="30" y="7"/>
                    </a:lnTo>
                    <a:lnTo>
                      <a:pt x="25" y="9"/>
                    </a:lnTo>
                    <a:lnTo>
                      <a:pt x="19" y="12"/>
                    </a:lnTo>
                    <a:lnTo>
                      <a:pt x="14" y="14"/>
                    </a:lnTo>
                    <a:lnTo>
                      <a:pt x="8" y="14"/>
                    </a:lnTo>
                    <a:lnTo>
                      <a:pt x="3" y="13"/>
                    </a:lnTo>
                    <a:lnTo>
                      <a:pt x="0" y="10"/>
                    </a:lnTo>
                    <a:lnTo>
                      <a:pt x="4" y="12"/>
                    </a:lnTo>
                    <a:lnTo>
                      <a:pt x="10" y="10"/>
                    </a:lnTo>
                    <a:lnTo>
                      <a:pt x="16" y="8"/>
                    </a:lnTo>
                    <a:lnTo>
                      <a:pt x="22" y="5"/>
                    </a:lnTo>
                    <a:lnTo>
                      <a:pt x="26" y="2"/>
                    </a:lnTo>
                    <a:lnTo>
                      <a:pt x="31" y="0"/>
                    </a:lnTo>
                    <a:lnTo>
                      <a:pt x="33" y="0"/>
                    </a:lnTo>
                    <a:lnTo>
                      <a:pt x="34" y="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87" name="Freeform 143"/>
              <p:cNvSpPr>
                <a:spLocks/>
              </p:cNvSpPr>
              <p:nvPr/>
            </p:nvSpPr>
            <p:spPr bwMode="auto">
              <a:xfrm>
                <a:off x="160" y="534"/>
                <a:ext cx="32" cy="8"/>
              </a:xfrm>
              <a:custGeom>
                <a:avLst/>
                <a:gdLst>
                  <a:gd name="T0" fmla="*/ 0 w 65"/>
                  <a:gd name="T1" fmla="*/ 1 h 16"/>
                  <a:gd name="T2" fmla="*/ 0 w 65"/>
                  <a:gd name="T3" fmla="*/ 1 h 16"/>
                  <a:gd name="T4" fmla="*/ 0 w 65"/>
                  <a:gd name="T5" fmla="*/ 1 h 16"/>
                  <a:gd name="T6" fmla="*/ 0 w 65"/>
                  <a:gd name="T7" fmla="*/ 1 h 16"/>
                  <a:gd name="T8" fmla="*/ 0 w 65"/>
                  <a:gd name="T9" fmla="*/ 1 h 16"/>
                  <a:gd name="T10" fmla="*/ 0 w 65"/>
                  <a:gd name="T11" fmla="*/ 1 h 16"/>
                  <a:gd name="T12" fmla="*/ 0 w 65"/>
                  <a:gd name="T13" fmla="*/ 1 h 16"/>
                  <a:gd name="T14" fmla="*/ 0 w 65"/>
                  <a:gd name="T15" fmla="*/ 1 h 16"/>
                  <a:gd name="T16" fmla="*/ 0 w 65"/>
                  <a:gd name="T17" fmla="*/ 0 h 16"/>
                  <a:gd name="T18" fmla="*/ 0 w 65"/>
                  <a:gd name="T19" fmla="*/ 1 h 16"/>
                  <a:gd name="T20" fmla="*/ 0 w 65"/>
                  <a:gd name="T21" fmla="*/ 1 h 16"/>
                  <a:gd name="T22" fmla="*/ 0 w 65"/>
                  <a:gd name="T23" fmla="*/ 1 h 16"/>
                  <a:gd name="T24" fmla="*/ 0 w 65"/>
                  <a:gd name="T25" fmla="*/ 1 h 16"/>
                  <a:gd name="T26" fmla="*/ 0 w 65"/>
                  <a:gd name="T27" fmla="*/ 1 h 16"/>
                  <a:gd name="T28" fmla="*/ 0 w 65"/>
                  <a:gd name="T29" fmla="*/ 1 h 16"/>
                  <a:gd name="T30" fmla="*/ 0 w 65"/>
                  <a:gd name="T31" fmla="*/ 1 h 16"/>
                  <a:gd name="T32" fmla="*/ 0 w 65"/>
                  <a:gd name="T33" fmla="*/ 1 h 1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65" h="16">
                    <a:moveTo>
                      <a:pt x="65" y="14"/>
                    </a:moveTo>
                    <a:lnTo>
                      <a:pt x="62" y="15"/>
                    </a:lnTo>
                    <a:lnTo>
                      <a:pt x="58" y="16"/>
                    </a:lnTo>
                    <a:lnTo>
                      <a:pt x="50" y="16"/>
                    </a:lnTo>
                    <a:lnTo>
                      <a:pt x="39" y="15"/>
                    </a:lnTo>
                    <a:lnTo>
                      <a:pt x="29" y="14"/>
                    </a:lnTo>
                    <a:lnTo>
                      <a:pt x="19" y="10"/>
                    </a:lnTo>
                    <a:lnTo>
                      <a:pt x="8" y="6"/>
                    </a:lnTo>
                    <a:lnTo>
                      <a:pt x="0" y="0"/>
                    </a:lnTo>
                    <a:lnTo>
                      <a:pt x="8" y="2"/>
                    </a:lnTo>
                    <a:lnTo>
                      <a:pt x="17" y="3"/>
                    </a:lnTo>
                    <a:lnTo>
                      <a:pt x="28" y="6"/>
                    </a:lnTo>
                    <a:lnTo>
                      <a:pt x="39" y="7"/>
                    </a:lnTo>
                    <a:lnTo>
                      <a:pt x="49" y="8"/>
                    </a:lnTo>
                    <a:lnTo>
                      <a:pt x="57" y="10"/>
                    </a:lnTo>
                    <a:lnTo>
                      <a:pt x="62" y="11"/>
                    </a:lnTo>
                    <a:lnTo>
                      <a:pt x="65" y="1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88" name="Freeform 144"/>
              <p:cNvSpPr>
                <a:spLocks/>
              </p:cNvSpPr>
              <p:nvPr/>
            </p:nvSpPr>
            <p:spPr bwMode="auto">
              <a:xfrm>
                <a:off x="142" y="506"/>
                <a:ext cx="46" cy="9"/>
              </a:xfrm>
              <a:custGeom>
                <a:avLst/>
                <a:gdLst>
                  <a:gd name="T0" fmla="*/ 1 w 92"/>
                  <a:gd name="T1" fmla="*/ 1 h 18"/>
                  <a:gd name="T2" fmla="*/ 1 w 92"/>
                  <a:gd name="T3" fmla="*/ 1 h 18"/>
                  <a:gd name="T4" fmla="*/ 1 w 92"/>
                  <a:gd name="T5" fmla="*/ 1 h 18"/>
                  <a:gd name="T6" fmla="*/ 1 w 92"/>
                  <a:gd name="T7" fmla="*/ 1 h 18"/>
                  <a:gd name="T8" fmla="*/ 1 w 92"/>
                  <a:gd name="T9" fmla="*/ 1 h 18"/>
                  <a:gd name="T10" fmla="*/ 1 w 92"/>
                  <a:gd name="T11" fmla="*/ 1 h 18"/>
                  <a:gd name="T12" fmla="*/ 1 w 92"/>
                  <a:gd name="T13" fmla="*/ 1 h 18"/>
                  <a:gd name="T14" fmla="*/ 1 w 92"/>
                  <a:gd name="T15" fmla="*/ 1 h 18"/>
                  <a:gd name="T16" fmla="*/ 0 w 92"/>
                  <a:gd name="T17" fmla="*/ 0 h 18"/>
                  <a:gd name="T18" fmla="*/ 1 w 92"/>
                  <a:gd name="T19" fmla="*/ 0 h 18"/>
                  <a:gd name="T20" fmla="*/ 1 w 92"/>
                  <a:gd name="T21" fmla="*/ 1 h 18"/>
                  <a:gd name="T22" fmla="*/ 1 w 92"/>
                  <a:gd name="T23" fmla="*/ 1 h 18"/>
                  <a:gd name="T24" fmla="*/ 1 w 92"/>
                  <a:gd name="T25" fmla="*/ 1 h 18"/>
                  <a:gd name="T26" fmla="*/ 1 w 92"/>
                  <a:gd name="T27" fmla="*/ 1 h 18"/>
                  <a:gd name="T28" fmla="*/ 1 w 92"/>
                  <a:gd name="T29" fmla="*/ 1 h 18"/>
                  <a:gd name="T30" fmla="*/ 1 w 92"/>
                  <a:gd name="T31" fmla="*/ 1 h 18"/>
                  <a:gd name="T32" fmla="*/ 1 w 92"/>
                  <a:gd name="T33" fmla="*/ 1 h 1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92" h="18">
                    <a:moveTo>
                      <a:pt x="92" y="13"/>
                    </a:moveTo>
                    <a:lnTo>
                      <a:pt x="89" y="15"/>
                    </a:lnTo>
                    <a:lnTo>
                      <a:pt x="80" y="18"/>
                    </a:lnTo>
                    <a:lnTo>
                      <a:pt x="67" y="18"/>
                    </a:lnTo>
                    <a:lnTo>
                      <a:pt x="52" y="16"/>
                    </a:lnTo>
                    <a:lnTo>
                      <a:pt x="36" y="14"/>
                    </a:lnTo>
                    <a:lnTo>
                      <a:pt x="21" y="11"/>
                    </a:lnTo>
                    <a:lnTo>
                      <a:pt x="8" y="6"/>
                    </a:lnTo>
                    <a:lnTo>
                      <a:pt x="0" y="0"/>
                    </a:lnTo>
                    <a:lnTo>
                      <a:pt x="7" y="0"/>
                    </a:lnTo>
                    <a:lnTo>
                      <a:pt x="19" y="1"/>
                    </a:lnTo>
                    <a:lnTo>
                      <a:pt x="34" y="3"/>
                    </a:lnTo>
                    <a:lnTo>
                      <a:pt x="50" y="5"/>
                    </a:lnTo>
                    <a:lnTo>
                      <a:pt x="66" y="6"/>
                    </a:lnTo>
                    <a:lnTo>
                      <a:pt x="80" y="8"/>
                    </a:lnTo>
                    <a:lnTo>
                      <a:pt x="89" y="11"/>
                    </a:lnTo>
                    <a:lnTo>
                      <a:pt x="92" y="1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89" name="Freeform 145"/>
              <p:cNvSpPr>
                <a:spLocks/>
              </p:cNvSpPr>
              <p:nvPr/>
            </p:nvSpPr>
            <p:spPr bwMode="auto">
              <a:xfrm>
                <a:off x="132" y="476"/>
                <a:ext cx="42" cy="5"/>
              </a:xfrm>
              <a:custGeom>
                <a:avLst/>
                <a:gdLst>
                  <a:gd name="T0" fmla="*/ 1 w 83"/>
                  <a:gd name="T1" fmla="*/ 0 h 11"/>
                  <a:gd name="T2" fmla="*/ 1 w 83"/>
                  <a:gd name="T3" fmla="*/ 0 h 11"/>
                  <a:gd name="T4" fmla="*/ 1 w 83"/>
                  <a:gd name="T5" fmla="*/ 0 h 11"/>
                  <a:gd name="T6" fmla="*/ 1 w 83"/>
                  <a:gd name="T7" fmla="*/ 0 h 11"/>
                  <a:gd name="T8" fmla="*/ 1 w 83"/>
                  <a:gd name="T9" fmla="*/ 0 h 11"/>
                  <a:gd name="T10" fmla="*/ 1 w 83"/>
                  <a:gd name="T11" fmla="*/ 0 h 11"/>
                  <a:gd name="T12" fmla="*/ 1 w 83"/>
                  <a:gd name="T13" fmla="*/ 0 h 11"/>
                  <a:gd name="T14" fmla="*/ 1 w 83"/>
                  <a:gd name="T15" fmla="*/ 0 h 11"/>
                  <a:gd name="T16" fmla="*/ 0 w 83"/>
                  <a:gd name="T17" fmla="*/ 0 h 11"/>
                  <a:gd name="T18" fmla="*/ 1 w 83"/>
                  <a:gd name="T19" fmla="*/ 0 h 11"/>
                  <a:gd name="T20" fmla="*/ 1 w 83"/>
                  <a:gd name="T21" fmla="*/ 0 h 11"/>
                  <a:gd name="T22" fmla="*/ 1 w 83"/>
                  <a:gd name="T23" fmla="*/ 0 h 11"/>
                  <a:gd name="T24" fmla="*/ 1 w 83"/>
                  <a:gd name="T25" fmla="*/ 0 h 11"/>
                  <a:gd name="T26" fmla="*/ 1 w 83"/>
                  <a:gd name="T27" fmla="*/ 0 h 11"/>
                  <a:gd name="T28" fmla="*/ 1 w 83"/>
                  <a:gd name="T29" fmla="*/ 0 h 11"/>
                  <a:gd name="T30" fmla="*/ 1 w 83"/>
                  <a:gd name="T31" fmla="*/ 0 h 11"/>
                  <a:gd name="T32" fmla="*/ 1 w 83"/>
                  <a:gd name="T33" fmla="*/ 0 h 1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83" h="11">
                    <a:moveTo>
                      <a:pt x="83" y="4"/>
                    </a:moveTo>
                    <a:lnTo>
                      <a:pt x="79" y="6"/>
                    </a:lnTo>
                    <a:lnTo>
                      <a:pt x="72" y="8"/>
                    </a:lnTo>
                    <a:lnTo>
                      <a:pt x="61" y="11"/>
                    </a:lnTo>
                    <a:lnTo>
                      <a:pt x="48" y="11"/>
                    </a:lnTo>
                    <a:lnTo>
                      <a:pt x="34" y="11"/>
                    </a:lnTo>
                    <a:lnTo>
                      <a:pt x="21" y="10"/>
                    </a:lnTo>
                    <a:lnTo>
                      <a:pt x="9" y="6"/>
                    </a:lnTo>
                    <a:lnTo>
                      <a:pt x="0" y="1"/>
                    </a:lnTo>
                    <a:lnTo>
                      <a:pt x="8" y="1"/>
                    </a:lnTo>
                    <a:lnTo>
                      <a:pt x="19" y="1"/>
                    </a:lnTo>
                    <a:lnTo>
                      <a:pt x="32" y="1"/>
                    </a:lnTo>
                    <a:lnTo>
                      <a:pt x="47" y="0"/>
                    </a:lnTo>
                    <a:lnTo>
                      <a:pt x="61" y="0"/>
                    </a:lnTo>
                    <a:lnTo>
                      <a:pt x="72" y="0"/>
                    </a:lnTo>
                    <a:lnTo>
                      <a:pt x="79" y="1"/>
                    </a:lnTo>
                    <a:lnTo>
                      <a:pt x="83" y="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90" name="Freeform 146"/>
              <p:cNvSpPr>
                <a:spLocks/>
              </p:cNvSpPr>
              <p:nvPr/>
            </p:nvSpPr>
            <p:spPr bwMode="auto">
              <a:xfrm>
                <a:off x="132" y="459"/>
                <a:ext cx="34" cy="5"/>
              </a:xfrm>
              <a:custGeom>
                <a:avLst/>
                <a:gdLst>
                  <a:gd name="T0" fmla="*/ 1 w 68"/>
                  <a:gd name="T1" fmla="*/ 1 h 9"/>
                  <a:gd name="T2" fmla="*/ 1 w 68"/>
                  <a:gd name="T3" fmla="*/ 1 h 9"/>
                  <a:gd name="T4" fmla="*/ 1 w 68"/>
                  <a:gd name="T5" fmla="*/ 1 h 9"/>
                  <a:gd name="T6" fmla="*/ 1 w 68"/>
                  <a:gd name="T7" fmla="*/ 1 h 9"/>
                  <a:gd name="T8" fmla="*/ 1 w 68"/>
                  <a:gd name="T9" fmla="*/ 1 h 9"/>
                  <a:gd name="T10" fmla="*/ 1 w 68"/>
                  <a:gd name="T11" fmla="*/ 1 h 9"/>
                  <a:gd name="T12" fmla="*/ 1 w 68"/>
                  <a:gd name="T13" fmla="*/ 1 h 9"/>
                  <a:gd name="T14" fmla="*/ 1 w 68"/>
                  <a:gd name="T15" fmla="*/ 1 h 9"/>
                  <a:gd name="T16" fmla="*/ 0 w 68"/>
                  <a:gd name="T17" fmla="*/ 0 h 9"/>
                  <a:gd name="T18" fmla="*/ 1 w 68"/>
                  <a:gd name="T19" fmla="*/ 0 h 9"/>
                  <a:gd name="T20" fmla="*/ 1 w 68"/>
                  <a:gd name="T21" fmla="*/ 0 h 9"/>
                  <a:gd name="T22" fmla="*/ 1 w 68"/>
                  <a:gd name="T23" fmla="*/ 1 h 9"/>
                  <a:gd name="T24" fmla="*/ 1 w 68"/>
                  <a:gd name="T25" fmla="*/ 1 h 9"/>
                  <a:gd name="T26" fmla="*/ 1 w 68"/>
                  <a:gd name="T27" fmla="*/ 1 h 9"/>
                  <a:gd name="T28" fmla="*/ 1 w 68"/>
                  <a:gd name="T29" fmla="*/ 1 h 9"/>
                  <a:gd name="T30" fmla="*/ 1 w 68"/>
                  <a:gd name="T31" fmla="*/ 1 h 9"/>
                  <a:gd name="T32" fmla="*/ 1 w 68"/>
                  <a:gd name="T33" fmla="*/ 1 h 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68" h="9">
                    <a:moveTo>
                      <a:pt x="68" y="6"/>
                    </a:moveTo>
                    <a:lnTo>
                      <a:pt x="65" y="8"/>
                    </a:lnTo>
                    <a:lnTo>
                      <a:pt x="57" y="9"/>
                    </a:lnTo>
                    <a:lnTo>
                      <a:pt x="47" y="9"/>
                    </a:lnTo>
                    <a:lnTo>
                      <a:pt x="35" y="9"/>
                    </a:lnTo>
                    <a:lnTo>
                      <a:pt x="23" y="8"/>
                    </a:lnTo>
                    <a:lnTo>
                      <a:pt x="12" y="6"/>
                    </a:lnTo>
                    <a:lnTo>
                      <a:pt x="4" y="3"/>
                    </a:lnTo>
                    <a:lnTo>
                      <a:pt x="0" y="0"/>
                    </a:lnTo>
                    <a:lnTo>
                      <a:pt x="7" y="0"/>
                    </a:lnTo>
                    <a:lnTo>
                      <a:pt x="15" y="0"/>
                    </a:lnTo>
                    <a:lnTo>
                      <a:pt x="25" y="1"/>
                    </a:lnTo>
                    <a:lnTo>
                      <a:pt x="37" y="1"/>
                    </a:lnTo>
                    <a:lnTo>
                      <a:pt x="47" y="1"/>
                    </a:lnTo>
                    <a:lnTo>
                      <a:pt x="57" y="2"/>
                    </a:lnTo>
                    <a:lnTo>
                      <a:pt x="64" y="3"/>
                    </a:lnTo>
                    <a:lnTo>
                      <a:pt x="68" y="6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91" name="Freeform 147"/>
              <p:cNvSpPr>
                <a:spLocks/>
              </p:cNvSpPr>
              <p:nvPr/>
            </p:nvSpPr>
            <p:spPr bwMode="auto">
              <a:xfrm>
                <a:off x="133" y="448"/>
                <a:ext cx="21" cy="6"/>
              </a:xfrm>
              <a:custGeom>
                <a:avLst/>
                <a:gdLst>
                  <a:gd name="T0" fmla="*/ 0 w 43"/>
                  <a:gd name="T1" fmla="*/ 1 h 10"/>
                  <a:gd name="T2" fmla="*/ 0 w 43"/>
                  <a:gd name="T3" fmla="*/ 1 h 10"/>
                  <a:gd name="T4" fmla="*/ 0 w 43"/>
                  <a:gd name="T5" fmla="*/ 1 h 10"/>
                  <a:gd name="T6" fmla="*/ 0 w 43"/>
                  <a:gd name="T7" fmla="*/ 1 h 10"/>
                  <a:gd name="T8" fmla="*/ 0 w 43"/>
                  <a:gd name="T9" fmla="*/ 1 h 10"/>
                  <a:gd name="T10" fmla="*/ 0 w 43"/>
                  <a:gd name="T11" fmla="*/ 1 h 10"/>
                  <a:gd name="T12" fmla="*/ 0 w 43"/>
                  <a:gd name="T13" fmla="*/ 1 h 10"/>
                  <a:gd name="T14" fmla="*/ 0 w 43"/>
                  <a:gd name="T15" fmla="*/ 1 h 10"/>
                  <a:gd name="T16" fmla="*/ 0 w 43"/>
                  <a:gd name="T17" fmla="*/ 1 h 10"/>
                  <a:gd name="T18" fmla="*/ 0 w 43"/>
                  <a:gd name="T19" fmla="*/ 1 h 10"/>
                  <a:gd name="T20" fmla="*/ 0 w 43"/>
                  <a:gd name="T21" fmla="*/ 1 h 10"/>
                  <a:gd name="T22" fmla="*/ 0 w 43"/>
                  <a:gd name="T23" fmla="*/ 1 h 10"/>
                  <a:gd name="T24" fmla="*/ 0 w 43"/>
                  <a:gd name="T25" fmla="*/ 1 h 10"/>
                  <a:gd name="T26" fmla="*/ 0 w 43"/>
                  <a:gd name="T27" fmla="*/ 1 h 10"/>
                  <a:gd name="T28" fmla="*/ 0 w 43"/>
                  <a:gd name="T29" fmla="*/ 0 h 10"/>
                  <a:gd name="T30" fmla="*/ 0 w 43"/>
                  <a:gd name="T31" fmla="*/ 0 h 10"/>
                  <a:gd name="T32" fmla="*/ 0 w 43"/>
                  <a:gd name="T33" fmla="*/ 1 h 1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3" h="10">
                    <a:moveTo>
                      <a:pt x="43" y="2"/>
                    </a:moveTo>
                    <a:lnTo>
                      <a:pt x="41" y="5"/>
                    </a:lnTo>
                    <a:lnTo>
                      <a:pt x="37" y="7"/>
                    </a:lnTo>
                    <a:lnTo>
                      <a:pt x="31" y="8"/>
                    </a:lnTo>
                    <a:lnTo>
                      <a:pt x="24" y="10"/>
                    </a:lnTo>
                    <a:lnTo>
                      <a:pt x="16" y="10"/>
                    </a:lnTo>
                    <a:lnTo>
                      <a:pt x="9" y="10"/>
                    </a:lnTo>
                    <a:lnTo>
                      <a:pt x="3" y="9"/>
                    </a:lnTo>
                    <a:lnTo>
                      <a:pt x="0" y="6"/>
                    </a:lnTo>
                    <a:lnTo>
                      <a:pt x="6" y="7"/>
                    </a:lnTo>
                    <a:lnTo>
                      <a:pt x="12" y="7"/>
                    </a:lnTo>
                    <a:lnTo>
                      <a:pt x="20" y="5"/>
                    </a:lnTo>
                    <a:lnTo>
                      <a:pt x="27" y="2"/>
                    </a:lnTo>
                    <a:lnTo>
                      <a:pt x="32" y="1"/>
                    </a:lnTo>
                    <a:lnTo>
                      <a:pt x="38" y="0"/>
                    </a:lnTo>
                    <a:lnTo>
                      <a:pt x="41" y="0"/>
                    </a:lnTo>
                    <a:lnTo>
                      <a:pt x="43" y="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92" name="Freeform 148"/>
              <p:cNvSpPr>
                <a:spLocks/>
              </p:cNvSpPr>
              <p:nvPr/>
            </p:nvSpPr>
            <p:spPr bwMode="auto">
              <a:xfrm>
                <a:off x="167" y="544"/>
                <a:ext cx="21" cy="8"/>
              </a:xfrm>
              <a:custGeom>
                <a:avLst/>
                <a:gdLst>
                  <a:gd name="T0" fmla="*/ 0 w 41"/>
                  <a:gd name="T1" fmla="*/ 0 h 16"/>
                  <a:gd name="T2" fmla="*/ 1 w 41"/>
                  <a:gd name="T3" fmla="*/ 0 h 16"/>
                  <a:gd name="T4" fmla="*/ 1 w 41"/>
                  <a:gd name="T5" fmla="*/ 1 h 16"/>
                  <a:gd name="T6" fmla="*/ 1 w 41"/>
                  <a:gd name="T7" fmla="*/ 1 h 16"/>
                  <a:gd name="T8" fmla="*/ 1 w 41"/>
                  <a:gd name="T9" fmla="*/ 1 h 16"/>
                  <a:gd name="T10" fmla="*/ 1 w 41"/>
                  <a:gd name="T11" fmla="*/ 1 h 16"/>
                  <a:gd name="T12" fmla="*/ 1 w 41"/>
                  <a:gd name="T13" fmla="*/ 1 h 16"/>
                  <a:gd name="T14" fmla="*/ 1 w 41"/>
                  <a:gd name="T15" fmla="*/ 1 h 16"/>
                  <a:gd name="T16" fmla="*/ 1 w 41"/>
                  <a:gd name="T17" fmla="*/ 1 h 16"/>
                  <a:gd name="T18" fmla="*/ 1 w 41"/>
                  <a:gd name="T19" fmla="*/ 1 h 16"/>
                  <a:gd name="T20" fmla="*/ 1 w 41"/>
                  <a:gd name="T21" fmla="*/ 1 h 16"/>
                  <a:gd name="T22" fmla="*/ 1 w 41"/>
                  <a:gd name="T23" fmla="*/ 1 h 16"/>
                  <a:gd name="T24" fmla="*/ 1 w 41"/>
                  <a:gd name="T25" fmla="*/ 1 h 16"/>
                  <a:gd name="T26" fmla="*/ 1 w 41"/>
                  <a:gd name="T27" fmla="*/ 1 h 16"/>
                  <a:gd name="T28" fmla="*/ 1 w 41"/>
                  <a:gd name="T29" fmla="*/ 1 h 16"/>
                  <a:gd name="T30" fmla="*/ 1 w 41"/>
                  <a:gd name="T31" fmla="*/ 1 h 16"/>
                  <a:gd name="T32" fmla="*/ 0 w 41"/>
                  <a:gd name="T33" fmla="*/ 0 h 1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1" h="16">
                    <a:moveTo>
                      <a:pt x="0" y="0"/>
                    </a:moveTo>
                    <a:lnTo>
                      <a:pt x="3" y="0"/>
                    </a:lnTo>
                    <a:lnTo>
                      <a:pt x="9" y="1"/>
                    </a:lnTo>
                    <a:lnTo>
                      <a:pt x="16" y="2"/>
                    </a:lnTo>
                    <a:lnTo>
                      <a:pt x="24" y="4"/>
                    </a:lnTo>
                    <a:lnTo>
                      <a:pt x="31" y="6"/>
                    </a:lnTo>
                    <a:lnTo>
                      <a:pt x="37" y="7"/>
                    </a:lnTo>
                    <a:lnTo>
                      <a:pt x="40" y="11"/>
                    </a:lnTo>
                    <a:lnTo>
                      <a:pt x="41" y="14"/>
                    </a:lnTo>
                    <a:lnTo>
                      <a:pt x="39" y="16"/>
                    </a:lnTo>
                    <a:lnTo>
                      <a:pt x="35" y="16"/>
                    </a:lnTo>
                    <a:lnTo>
                      <a:pt x="28" y="15"/>
                    </a:lnTo>
                    <a:lnTo>
                      <a:pt x="22" y="12"/>
                    </a:lnTo>
                    <a:lnTo>
                      <a:pt x="15" y="8"/>
                    </a:lnTo>
                    <a:lnTo>
                      <a:pt x="9" y="5"/>
                    </a:lnTo>
                    <a:lnTo>
                      <a:pt x="3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93" name="Freeform 149"/>
              <p:cNvSpPr>
                <a:spLocks/>
              </p:cNvSpPr>
              <p:nvPr/>
            </p:nvSpPr>
            <p:spPr bwMode="auto">
              <a:xfrm>
                <a:off x="165" y="542"/>
                <a:ext cx="4" cy="20"/>
              </a:xfrm>
              <a:custGeom>
                <a:avLst/>
                <a:gdLst>
                  <a:gd name="T0" fmla="*/ 1 w 8"/>
                  <a:gd name="T1" fmla="*/ 0 h 39"/>
                  <a:gd name="T2" fmla="*/ 1 w 8"/>
                  <a:gd name="T3" fmla="*/ 1 h 39"/>
                  <a:gd name="T4" fmla="*/ 0 w 8"/>
                  <a:gd name="T5" fmla="*/ 1 h 39"/>
                  <a:gd name="T6" fmla="*/ 0 w 8"/>
                  <a:gd name="T7" fmla="*/ 1 h 39"/>
                  <a:gd name="T8" fmla="*/ 1 w 8"/>
                  <a:gd name="T9" fmla="*/ 1 h 39"/>
                  <a:gd name="T10" fmla="*/ 1 w 8"/>
                  <a:gd name="T11" fmla="*/ 1 h 39"/>
                  <a:gd name="T12" fmla="*/ 1 w 8"/>
                  <a:gd name="T13" fmla="*/ 1 h 39"/>
                  <a:gd name="T14" fmla="*/ 1 w 8"/>
                  <a:gd name="T15" fmla="*/ 1 h 39"/>
                  <a:gd name="T16" fmla="*/ 1 w 8"/>
                  <a:gd name="T17" fmla="*/ 0 h 39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8" h="39">
                    <a:moveTo>
                      <a:pt x="1" y="0"/>
                    </a:moveTo>
                    <a:lnTo>
                      <a:pt x="1" y="7"/>
                    </a:lnTo>
                    <a:lnTo>
                      <a:pt x="0" y="21"/>
                    </a:lnTo>
                    <a:lnTo>
                      <a:pt x="0" y="33"/>
                    </a:lnTo>
                    <a:lnTo>
                      <a:pt x="4" y="39"/>
                    </a:lnTo>
                    <a:lnTo>
                      <a:pt x="8" y="34"/>
                    </a:lnTo>
                    <a:lnTo>
                      <a:pt x="6" y="23"/>
                    </a:lnTo>
                    <a:lnTo>
                      <a:pt x="3" y="9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94" name="Freeform 150"/>
              <p:cNvSpPr>
                <a:spLocks/>
              </p:cNvSpPr>
              <p:nvPr/>
            </p:nvSpPr>
            <p:spPr bwMode="auto">
              <a:xfrm>
                <a:off x="173" y="548"/>
                <a:ext cx="12" cy="17"/>
              </a:xfrm>
              <a:custGeom>
                <a:avLst/>
                <a:gdLst>
                  <a:gd name="T0" fmla="*/ 0 w 25"/>
                  <a:gd name="T1" fmla="*/ 0 h 34"/>
                  <a:gd name="T2" fmla="*/ 0 w 25"/>
                  <a:gd name="T3" fmla="*/ 1 h 34"/>
                  <a:gd name="T4" fmla="*/ 0 w 25"/>
                  <a:gd name="T5" fmla="*/ 1 h 34"/>
                  <a:gd name="T6" fmla="*/ 0 w 25"/>
                  <a:gd name="T7" fmla="*/ 1 h 34"/>
                  <a:gd name="T8" fmla="*/ 0 w 25"/>
                  <a:gd name="T9" fmla="*/ 1 h 34"/>
                  <a:gd name="T10" fmla="*/ 0 w 25"/>
                  <a:gd name="T11" fmla="*/ 1 h 34"/>
                  <a:gd name="T12" fmla="*/ 0 w 25"/>
                  <a:gd name="T13" fmla="*/ 1 h 34"/>
                  <a:gd name="T14" fmla="*/ 0 w 25"/>
                  <a:gd name="T15" fmla="*/ 1 h 34"/>
                  <a:gd name="T16" fmla="*/ 0 w 25"/>
                  <a:gd name="T17" fmla="*/ 0 h 3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5" h="34">
                    <a:moveTo>
                      <a:pt x="0" y="0"/>
                    </a:moveTo>
                    <a:lnTo>
                      <a:pt x="4" y="7"/>
                    </a:lnTo>
                    <a:lnTo>
                      <a:pt x="11" y="20"/>
                    </a:lnTo>
                    <a:lnTo>
                      <a:pt x="17" y="30"/>
                    </a:lnTo>
                    <a:lnTo>
                      <a:pt x="24" y="34"/>
                    </a:lnTo>
                    <a:lnTo>
                      <a:pt x="25" y="28"/>
                    </a:lnTo>
                    <a:lnTo>
                      <a:pt x="18" y="18"/>
                    </a:lnTo>
                    <a:lnTo>
                      <a:pt x="7" y="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95" name="Freeform 151"/>
              <p:cNvSpPr>
                <a:spLocks/>
              </p:cNvSpPr>
              <p:nvPr/>
            </p:nvSpPr>
            <p:spPr bwMode="auto">
              <a:xfrm>
                <a:off x="109" y="450"/>
                <a:ext cx="26" cy="6"/>
              </a:xfrm>
              <a:custGeom>
                <a:avLst/>
                <a:gdLst>
                  <a:gd name="T0" fmla="*/ 1 w 52"/>
                  <a:gd name="T1" fmla="*/ 1 h 12"/>
                  <a:gd name="T2" fmla="*/ 1 w 52"/>
                  <a:gd name="T3" fmla="*/ 1 h 12"/>
                  <a:gd name="T4" fmla="*/ 1 w 52"/>
                  <a:gd name="T5" fmla="*/ 1 h 12"/>
                  <a:gd name="T6" fmla="*/ 1 w 52"/>
                  <a:gd name="T7" fmla="*/ 1 h 12"/>
                  <a:gd name="T8" fmla="*/ 1 w 52"/>
                  <a:gd name="T9" fmla="*/ 1 h 12"/>
                  <a:gd name="T10" fmla="*/ 1 w 52"/>
                  <a:gd name="T11" fmla="*/ 1 h 12"/>
                  <a:gd name="T12" fmla="*/ 1 w 52"/>
                  <a:gd name="T13" fmla="*/ 1 h 12"/>
                  <a:gd name="T14" fmla="*/ 1 w 52"/>
                  <a:gd name="T15" fmla="*/ 1 h 12"/>
                  <a:gd name="T16" fmla="*/ 0 w 52"/>
                  <a:gd name="T17" fmla="*/ 1 h 12"/>
                  <a:gd name="T18" fmla="*/ 1 w 52"/>
                  <a:gd name="T19" fmla="*/ 1 h 12"/>
                  <a:gd name="T20" fmla="*/ 1 w 52"/>
                  <a:gd name="T21" fmla="*/ 0 h 12"/>
                  <a:gd name="T22" fmla="*/ 1 w 52"/>
                  <a:gd name="T23" fmla="*/ 0 h 12"/>
                  <a:gd name="T24" fmla="*/ 1 w 52"/>
                  <a:gd name="T25" fmla="*/ 0 h 12"/>
                  <a:gd name="T26" fmla="*/ 1 w 52"/>
                  <a:gd name="T27" fmla="*/ 1 h 12"/>
                  <a:gd name="T28" fmla="*/ 1 w 52"/>
                  <a:gd name="T29" fmla="*/ 1 h 12"/>
                  <a:gd name="T30" fmla="*/ 1 w 52"/>
                  <a:gd name="T31" fmla="*/ 1 h 12"/>
                  <a:gd name="T32" fmla="*/ 1 w 52"/>
                  <a:gd name="T33" fmla="*/ 1 h 1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2" h="12">
                    <a:moveTo>
                      <a:pt x="52" y="3"/>
                    </a:moveTo>
                    <a:lnTo>
                      <a:pt x="46" y="6"/>
                    </a:lnTo>
                    <a:lnTo>
                      <a:pt x="39" y="8"/>
                    </a:lnTo>
                    <a:lnTo>
                      <a:pt x="31" y="11"/>
                    </a:lnTo>
                    <a:lnTo>
                      <a:pt x="23" y="12"/>
                    </a:lnTo>
                    <a:lnTo>
                      <a:pt x="14" y="12"/>
                    </a:lnTo>
                    <a:lnTo>
                      <a:pt x="7" y="11"/>
                    </a:lnTo>
                    <a:lnTo>
                      <a:pt x="2" y="8"/>
                    </a:lnTo>
                    <a:lnTo>
                      <a:pt x="0" y="5"/>
                    </a:lnTo>
                    <a:lnTo>
                      <a:pt x="1" y="2"/>
                    </a:lnTo>
                    <a:lnTo>
                      <a:pt x="6" y="0"/>
                    </a:lnTo>
                    <a:lnTo>
                      <a:pt x="11" y="0"/>
                    </a:lnTo>
                    <a:lnTo>
                      <a:pt x="21" y="0"/>
                    </a:lnTo>
                    <a:lnTo>
                      <a:pt x="29" y="2"/>
                    </a:lnTo>
                    <a:lnTo>
                      <a:pt x="38" y="2"/>
                    </a:lnTo>
                    <a:lnTo>
                      <a:pt x="46" y="3"/>
                    </a:lnTo>
                    <a:lnTo>
                      <a:pt x="52" y="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96" name="Freeform 152"/>
              <p:cNvSpPr>
                <a:spLocks/>
              </p:cNvSpPr>
              <p:nvPr/>
            </p:nvSpPr>
            <p:spPr bwMode="auto">
              <a:xfrm>
                <a:off x="115" y="431"/>
                <a:ext cx="25" cy="10"/>
              </a:xfrm>
              <a:custGeom>
                <a:avLst/>
                <a:gdLst>
                  <a:gd name="T0" fmla="*/ 1 w 50"/>
                  <a:gd name="T1" fmla="*/ 0 h 21"/>
                  <a:gd name="T2" fmla="*/ 1 w 50"/>
                  <a:gd name="T3" fmla="*/ 0 h 21"/>
                  <a:gd name="T4" fmla="*/ 1 w 50"/>
                  <a:gd name="T5" fmla="*/ 0 h 21"/>
                  <a:gd name="T6" fmla="*/ 1 w 50"/>
                  <a:gd name="T7" fmla="*/ 0 h 21"/>
                  <a:gd name="T8" fmla="*/ 1 w 50"/>
                  <a:gd name="T9" fmla="*/ 0 h 21"/>
                  <a:gd name="T10" fmla="*/ 1 w 50"/>
                  <a:gd name="T11" fmla="*/ 0 h 21"/>
                  <a:gd name="T12" fmla="*/ 1 w 50"/>
                  <a:gd name="T13" fmla="*/ 0 h 21"/>
                  <a:gd name="T14" fmla="*/ 1 w 50"/>
                  <a:gd name="T15" fmla="*/ 0 h 21"/>
                  <a:gd name="T16" fmla="*/ 0 w 50"/>
                  <a:gd name="T17" fmla="*/ 0 h 21"/>
                  <a:gd name="T18" fmla="*/ 1 w 50"/>
                  <a:gd name="T19" fmla="*/ 0 h 21"/>
                  <a:gd name="T20" fmla="*/ 1 w 50"/>
                  <a:gd name="T21" fmla="*/ 0 h 21"/>
                  <a:gd name="T22" fmla="*/ 1 w 50"/>
                  <a:gd name="T23" fmla="*/ 0 h 21"/>
                  <a:gd name="T24" fmla="*/ 1 w 50"/>
                  <a:gd name="T25" fmla="*/ 0 h 21"/>
                  <a:gd name="T26" fmla="*/ 1 w 50"/>
                  <a:gd name="T27" fmla="*/ 0 h 21"/>
                  <a:gd name="T28" fmla="*/ 1 w 50"/>
                  <a:gd name="T29" fmla="*/ 0 h 21"/>
                  <a:gd name="T30" fmla="*/ 1 w 50"/>
                  <a:gd name="T31" fmla="*/ 0 h 21"/>
                  <a:gd name="T32" fmla="*/ 1 w 50"/>
                  <a:gd name="T33" fmla="*/ 0 h 2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0" h="21">
                    <a:moveTo>
                      <a:pt x="50" y="21"/>
                    </a:moveTo>
                    <a:lnTo>
                      <a:pt x="45" y="21"/>
                    </a:lnTo>
                    <a:lnTo>
                      <a:pt x="37" y="20"/>
                    </a:lnTo>
                    <a:lnTo>
                      <a:pt x="29" y="18"/>
                    </a:lnTo>
                    <a:lnTo>
                      <a:pt x="21" y="15"/>
                    </a:lnTo>
                    <a:lnTo>
                      <a:pt x="13" y="13"/>
                    </a:lnTo>
                    <a:lnTo>
                      <a:pt x="6" y="9"/>
                    </a:lnTo>
                    <a:lnTo>
                      <a:pt x="1" y="6"/>
                    </a:lnTo>
                    <a:lnTo>
                      <a:pt x="0" y="3"/>
                    </a:lnTo>
                    <a:lnTo>
                      <a:pt x="3" y="0"/>
                    </a:lnTo>
                    <a:lnTo>
                      <a:pt x="7" y="0"/>
                    </a:lnTo>
                    <a:lnTo>
                      <a:pt x="14" y="3"/>
                    </a:lnTo>
                    <a:lnTo>
                      <a:pt x="23" y="6"/>
                    </a:lnTo>
                    <a:lnTo>
                      <a:pt x="31" y="11"/>
                    </a:lnTo>
                    <a:lnTo>
                      <a:pt x="39" y="15"/>
                    </a:lnTo>
                    <a:lnTo>
                      <a:pt x="46" y="19"/>
                    </a:lnTo>
                    <a:lnTo>
                      <a:pt x="50" y="2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97" name="Freeform 153"/>
              <p:cNvSpPr>
                <a:spLocks/>
              </p:cNvSpPr>
              <p:nvPr/>
            </p:nvSpPr>
            <p:spPr bwMode="auto">
              <a:xfrm>
                <a:off x="109" y="459"/>
                <a:ext cx="24" cy="6"/>
              </a:xfrm>
              <a:custGeom>
                <a:avLst/>
                <a:gdLst>
                  <a:gd name="T0" fmla="*/ 1 w 47"/>
                  <a:gd name="T1" fmla="*/ 0 h 11"/>
                  <a:gd name="T2" fmla="*/ 1 w 47"/>
                  <a:gd name="T3" fmla="*/ 1 h 11"/>
                  <a:gd name="T4" fmla="*/ 1 w 47"/>
                  <a:gd name="T5" fmla="*/ 1 h 11"/>
                  <a:gd name="T6" fmla="*/ 1 w 47"/>
                  <a:gd name="T7" fmla="*/ 1 h 11"/>
                  <a:gd name="T8" fmla="*/ 1 w 47"/>
                  <a:gd name="T9" fmla="*/ 1 h 11"/>
                  <a:gd name="T10" fmla="*/ 1 w 47"/>
                  <a:gd name="T11" fmla="*/ 1 h 11"/>
                  <a:gd name="T12" fmla="*/ 1 w 47"/>
                  <a:gd name="T13" fmla="*/ 1 h 11"/>
                  <a:gd name="T14" fmla="*/ 1 w 47"/>
                  <a:gd name="T15" fmla="*/ 1 h 11"/>
                  <a:gd name="T16" fmla="*/ 0 w 47"/>
                  <a:gd name="T17" fmla="*/ 1 h 11"/>
                  <a:gd name="T18" fmla="*/ 0 w 47"/>
                  <a:gd name="T19" fmla="*/ 1 h 11"/>
                  <a:gd name="T20" fmla="*/ 1 w 47"/>
                  <a:gd name="T21" fmla="*/ 1 h 11"/>
                  <a:gd name="T22" fmla="*/ 1 w 47"/>
                  <a:gd name="T23" fmla="*/ 1 h 11"/>
                  <a:gd name="T24" fmla="*/ 1 w 47"/>
                  <a:gd name="T25" fmla="*/ 1 h 11"/>
                  <a:gd name="T26" fmla="*/ 1 w 47"/>
                  <a:gd name="T27" fmla="*/ 1 h 11"/>
                  <a:gd name="T28" fmla="*/ 1 w 47"/>
                  <a:gd name="T29" fmla="*/ 1 h 11"/>
                  <a:gd name="T30" fmla="*/ 1 w 47"/>
                  <a:gd name="T31" fmla="*/ 1 h 11"/>
                  <a:gd name="T32" fmla="*/ 1 w 47"/>
                  <a:gd name="T33" fmla="*/ 0 h 1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7" h="11">
                    <a:moveTo>
                      <a:pt x="47" y="0"/>
                    </a:moveTo>
                    <a:lnTo>
                      <a:pt x="45" y="3"/>
                    </a:lnTo>
                    <a:lnTo>
                      <a:pt x="40" y="7"/>
                    </a:lnTo>
                    <a:lnTo>
                      <a:pt x="33" y="9"/>
                    </a:lnTo>
                    <a:lnTo>
                      <a:pt x="25" y="11"/>
                    </a:lnTo>
                    <a:lnTo>
                      <a:pt x="17" y="11"/>
                    </a:lnTo>
                    <a:lnTo>
                      <a:pt x="10" y="11"/>
                    </a:lnTo>
                    <a:lnTo>
                      <a:pt x="3" y="9"/>
                    </a:lnTo>
                    <a:lnTo>
                      <a:pt x="0" y="7"/>
                    </a:lnTo>
                    <a:lnTo>
                      <a:pt x="0" y="4"/>
                    </a:lnTo>
                    <a:lnTo>
                      <a:pt x="2" y="2"/>
                    </a:lnTo>
                    <a:lnTo>
                      <a:pt x="8" y="1"/>
                    </a:lnTo>
                    <a:lnTo>
                      <a:pt x="16" y="1"/>
                    </a:lnTo>
                    <a:lnTo>
                      <a:pt x="25" y="1"/>
                    </a:lnTo>
                    <a:lnTo>
                      <a:pt x="33" y="1"/>
                    </a:lnTo>
                    <a:lnTo>
                      <a:pt x="41" y="1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98" name="Freeform 154"/>
              <p:cNvSpPr>
                <a:spLocks/>
              </p:cNvSpPr>
              <p:nvPr/>
            </p:nvSpPr>
            <p:spPr bwMode="auto">
              <a:xfrm>
                <a:off x="108" y="468"/>
                <a:ext cx="25" cy="8"/>
              </a:xfrm>
              <a:custGeom>
                <a:avLst/>
                <a:gdLst>
                  <a:gd name="T0" fmla="*/ 0 w 51"/>
                  <a:gd name="T1" fmla="*/ 0 h 16"/>
                  <a:gd name="T2" fmla="*/ 0 w 51"/>
                  <a:gd name="T3" fmla="*/ 1 h 16"/>
                  <a:gd name="T4" fmla="*/ 0 w 51"/>
                  <a:gd name="T5" fmla="*/ 1 h 16"/>
                  <a:gd name="T6" fmla="*/ 0 w 51"/>
                  <a:gd name="T7" fmla="*/ 1 h 16"/>
                  <a:gd name="T8" fmla="*/ 0 w 51"/>
                  <a:gd name="T9" fmla="*/ 1 h 16"/>
                  <a:gd name="T10" fmla="*/ 0 w 51"/>
                  <a:gd name="T11" fmla="*/ 1 h 16"/>
                  <a:gd name="T12" fmla="*/ 0 w 51"/>
                  <a:gd name="T13" fmla="*/ 1 h 16"/>
                  <a:gd name="T14" fmla="*/ 0 w 51"/>
                  <a:gd name="T15" fmla="*/ 1 h 16"/>
                  <a:gd name="T16" fmla="*/ 0 w 51"/>
                  <a:gd name="T17" fmla="*/ 1 h 16"/>
                  <a:gd name="T18" fmla="*/ 0 w 51"/>
                  <a:gd name="T19" fmla="*/ 1 h 16"/>
                  <a:gd name="T20" fmla="*/ 0 w 51"/>
                  <a:gd name="T21" fmla="*/ 1 h 16"/>
                  <a:gd name="T22" fmla="*/ 0 w 51"/>
                  <a:gd name="T23" fmla="*/ 1 h 16"/>
                  <a:gd name="T24" fmla="*/ 0 w 51"/>
                  <a:gd name="T25" fmla="*/ 1 h 16"/>
                  <a:gd name="T26" fmla="*/ 0 w 51"/>
                  <a:gd name="T27" fmla="*/ 1 h 16"/>
                  <a:gd name="T28" fmla="*/ 0 w 51"/>
                  <a:gd name="T29" fmla="*/ 1 h 16"/>
                  <a:gd name="T30" fmla="*/ 0 w 51"/>
                  <a:gd name="T31" fmla="*/ 1 h 16"/>
                  <a:gd name="T32" fmla="*/ 0 w 51"/>
                  <a:gd name="T33" fmla="*/ 0 h 1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1" h="16">
                    <a:moveTo>
                      <a:pt x="51" y="0"/>
                    </a:moveTo>
                    <a:lnTo>
                      <a:pt x="48" y="5"/>
                    </a:lnTo>
                    <a:lnTo>
                      <a:pt x="42" y="8"/>
                    </a:lnTo>
                    <a:lnTo>
                      <a:pt x="35" y="12"/>
                    </a:lnTo>
                    <a:lnTo>
                      <a:pt x="26" y="14"/>
                    </a:lnTo>
                    <a:lnTo>
                      <a:pt x="18" y="15"/>
                    </a:lnTo>
                    <a:lnTo>
                      <a:pt x="10" y="16"/>
                    </a:lnTo>
                    <a:lnTo>
                      <a:pt x="4" y="15"/>
                    </a:lnTo>
                    <a:lnTo>
                      <a:pt x="0" y="13"/>
                    </a:lnTo>
                    <a:lnTo>
                      <a:pt x="0" y="11"/>
                    </a:lnTo>
                    <a:lnTo>
                      <a:pt x="4" y="9"/>
                    </a:lnTo>
                    <a:lnTo>
                      <a:pt x="10" y="7"/>
                    </a:lnTo>
                    <a:lnTo>
                      <a:pt x="16" y="6"/>
                    </a:lnTo>
                    <a:lnTo>
                      <a:pt x="26" y="6"/>
                    </a:lnTo>
                    <a:lnTo>
                      <a:pt x="35" y="4"/>
                    </a:lnTo>
                    <a:lnTo>
                      <a:pt x="43" y="2"/>
                    </a:lnTo>
                    <a:lnTo>
                      <a:pt x="51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99" name="Freeform 155"/>
              <p:cNvSpPr>
                <a:spLocks/>
              </p:cNvSpPr>
              <p:nvPr/>
            </p:nvSpPr>
            <p:spPr bwMode="auto">
              <a:xfrm>
                <a:off x="109" y="476"/>
                <a:ext cx="25" cy="10"/>
              </a:xfrm>
              <a:custGeom>
                <a:avLst/>
                <a:gdLst>
                  <a:gd name="T0" fmla="*/ 1 w 48"/>
                  <a:gd name="T1" fmla="*/ 0 h 21"/>
                  <a:gd name="T2" fmla="*/ 1 w 48"/>
                  <a:gd name="T3" fmla="*/ 0 h 21"/>
                  <a:gd name="T4" fmla="*/ 1 w 48"/>
                  <a:gd name="T5" fmla="*/ 0 h 21"/>
                  <a:gd name="T6" fmla="*/ 1 w 48"/>
                  <a:gd name="T7" fmla="*/ 0 h 21"/>
                  <a:gd name="T8" fmla="*/ 1 w 48"/>
                  <a:gd name="T9" fmla="*/ 0 h 21"/>
                  <a:gd name="T10" fmla="*/ 1 w 48"/>
                  <a:gd name="T11" fmla="*/ 0 h 21"/>
                  <a:gd name="T12" fmla="*/ 1 w 48"/>
                  <a:gd name="T13" fmla="*/ 0 h 21"/>
                  <a:gd name="T14" fmla="*/ 1 w 48"/>
                  <a:gd name="T15" fmla="*/ 0 h 21"/>
                  <a:gd name="T16" fmla="*/ 0 w 48"/>
                  <a:gd name="T17" fmla="*/ 0 h 21"/>
                  <a:gd name="T18" fmla="*/ 1 w 48"/>
                  <a:gd name="T19" fmla="*/ 0 h 21"/>
                  <a:gd name="T20" fmla="*/ 1 w 48"/>
                  <a:gd name="T21" fmla="*/ 0 h 21"/>
                  <a:gd name="T22" fmla="*/ 1 w 48"/>
                  <a:gd name="T23" fmla="*/ 0 h 21"/>
                  <a:gd name="T24" fmla="*/ 1 w 48"/>
                  <a:gd name="T25" fmla="*/ 0 h 21"/>
                  <a:gd name="T26" fmla="*/ 1 w 48"/>
                  <a:gd name="T27" fmla="*/ 0 h 21"/>
                  <a:gd name="T28" fmla="*/ 1 w 48"/>
                  <a:gd name="T29" fmla="*/ 0 h 21"/>
                  <a:gd name="T30" fmla="*/ 1 w 48"/>
                  <a:gd name="T31" fmla="*/ 0 h 21"/>
                  <a:gd name="T32" fmla="*/ 1 w 48"/>
                  <a:gd name="T33" fmla="*/ 0 h 2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8" h="21">
                    <a:moveTo>
                      <a:pt x="48" y="0"/>
                    </a:moveTo>
                    <a:lnTo>
                      <a:pt x="45" y="5"/>
                    </a:lnTo>
                    <a:lnTo>
                      <a:pt x="38" y="11"/>
                    </a:lnTo>
                    <a:lnTo>
                      <a:pt x="31" y="14"/>
                    </a:lnTo>
                    <a:lnTo>
                      <a:pt x="23" y="17"/>
                    </a:lnTo>
                    <a:lnTo>
                      <a:pt x="15" y="20"/>
                    </a:lnTo>
                    <a:lnTo>
                      <a:pt x="8" y="21"/>
                    </a:lnTo>
                    <a:lnTo>
                      <a:pt x="2" y="21"/>
                    </a:lnTo>
                    <a:lnTo>
                      <a:pt x="0" y="19"/>
                    </a:lnTo>
                    <a:lnTo>
                      <a:pt x="1" y="16"/>
                    </a:lnTo>
                    <a:lnTo>
                      <a:pt x="4" y="13"/>
                    </a:lnTo>
                    <a:lnTo>
                      <a:pt x="10" y="11"/>
                    </a:lnTo>
                    <a:lnTo>
                      <a:pt x="18" y="9"/>
                    </a:lnTo>
                    <a:lnTo>
                      <a:pt x="26" y="7"/>
                    </a:lnTo>
                    <a:lnTo>
                      <a:pt x="34" y="5"/>
                    </a:lnTo>
                    <a:lnTo>
                      <a:pt x="42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600" name="Freeform 156"/>
              <p:cNvSpPr>
                <a:spLocks/>
              </p:cNvSpPr>
              <p:nvPr/>
            </p:nvSpPr>
            <p:spPr bwMode="auto">
              <a:xfrm>
                <a:off x="111" y="485"/>
                <a:ext cx="25" cy="15"/>
              </a:xfrm>
              <a:custGeom>
                <a:avLst/>
                <a:gdLst>
                  <a:gd name="T0" fmla="*/ 0 w 51"/>
                  <a:gd name="T1" fmla="*/ 0 h 31"/>
                  <a:gd name="T2" fmla="*/ 0 w 51"/>
                  <a:gd name="T3" fmla="*/ 0 h 31"/>
                  <a:gd name="T4" fmla="*/ 0 w 51"/>
                  <a:gd name="T5" fmla="*/ 0 h 31"/>
                  <a:gd name="T6" fmla="*/ 0 w 51"/>
                  <a:gd name="T7" fmla="*/ 0 h 31"/>
                  <a:gd name="T8" fmla="*/ 0 w 51"/>
                  <a:gd name="T9" fmla="*/ 0 h 31"/>
                  <a:gd name="T10" fmla="*/ 0 w 51"/>
                  <a:gd name="T11" fmla="*/ 0 h 31"/>
                  <a:gd name="T12" fmla="*/ 0 w 51"/>
                  <a:gd name="T13" fmla="*/ 0 h 31"/>
                  <a:gd name="T14" fmla="*/ 0 w 51"/>
                  <a:gd name="T15" fmla="*/ 0 h 31"/>
                  <a:gd name="T16" fmla="*/ 0 w 51"/>
                  <a:gd name="T17" fmla="*/ 0 h 31"/>
                  <a:gd name="T18" fmla="*/ 0 w 51"/>
                  <a:gd name="T19" fmla="*/ 0 h 31"/>
                  <a:gd name="T20" fmla="*/ 0 w 51"/>
                  <a:gd name="T21" fmla="*/ 0 h 31"/>
                  <a:gd name="T22" fmla="*/ 0 w 51"/>
                  <a:gd name="T23" fmla="*/ 0 h 31"/>
                  <a:gd name="T24" fmla="*/ 0 w 51"/>
                  <a:gd name="T25" fmla="*/ 0 h 31"/>
                  <a:gd name="T26" fmla="*/ 0 w 51"/>
                  <a:gd name="T27" fmla="*/ 0 h 31"/>
                  <a:gd name="T28" fmla="*/ 0 w 51"/>
                  <a:gd name="T29" fmla="*/ 0 h 31"/>
                  <a:gd name="T30" fmla="*/ 0 w 51"/>
                  <a:gd name="T31" fmla="*/ 0 h 31"/>
                  <a:gd name="T32" fmla="*/ 0 w 51"/>
                  <a:gd name="T33" fmla="*/ 0 h 3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1" h="31">
                    <a:moveTo>
                      <a:pt x="51" y="0"/>
                    </a:moveTo>
                    <a:lnTo>
                      <a:pt x="45" y="4"/>
                    </a:lnTo>
                    <a:lnTo>
                      <a:pt x="39" y="10"/>
                    </a:lnTo>
                    <a:lnTo>
                      <a:pt x="31" y="17"/>
                    </a:lnTo>
                    <a:lnTo>
                      <a:pt x="23" y="23"/>
                    </a:lnTo>
                    <a:lnTo>
                      <a:pt x="15" y="27"/>
                    </a:lnTo>
                    <a:lnTo>
                      <a:pt x="9" y="30"/>
                    </a:lnTo>
                    <a:lnTo>
                      <a:pt x="4" y="31"/>
                    </a:lnTo>
                    <a:lnTo>
                      <a:pt x="0" y="28"/>
                    </a:lnTo>
                    <a:lnTo>
                      <a:pt x="0" y="25"/>
                    </a:lnTo>
                    <a:lnTo>
                      <a:pt x="5" y="20"/>
                    </a:lnTo>
                    <a:lnTo>
                      <a:pt x="10" y="17"/>
                    </a:lnTo>
                    <a:lnTo>
                      <a:pt x="20" y="12"/>
                    </a:lnTo>
                    <a:lnTo>
                      <a:pt x="29" y="9"/>
                    </a:lnTo>
                    <a:lnTo>
                      <a:pt x="38" y="5"/>
                    </a:lnTo>
                    <a:lnTo>
                      <a:pt x="45" y="2"/>
                    </a:lnTo>
                    <a:lnTo>
                      <a:pt x="51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601" name="Freeform 157"/>
              <p:cNvSpPr>
                <a:spLocks/>
              </p:cNvSpPr>
              <p:nvPr/>
            </p:nvSpPr>
            <p:spPr bwMode="auto">
              <a:xfrm>
                <a:off x="115" y="495"/>
                <a:ext cx="25" cy="22"/>
              </a:xfrm>
              <a:custGeom>
                <a:avLst/>
                <a:gdLst>
                  <a:gd name="T0" fmla="*/ 1 w 50"/>
                  <a:gd name="T1" fmla="*/ 0 h 43"/>
                  <a:gd name="T2" fmla="*/ 1 w 50"/>
                  <a:gd name="T3" fmla="*/ 1 h 43"/>
                  <a:gd name="T4" fmla="*/ 1 w 50"/>
                  <a:gd name="T5" fmla="*/ 1 h 43"/>
                  <a:gd name="T6" fmla="*/ 1 w 50"/>
                  <a:gd name="T7" fmla="*/ 1 h 43"/>
                  <a:gd name="T8" fmla="*/ 1 w 50"/>
                  <a:gd name="T9" fmla="*/ 1 h 43"/>
                  <a:gd name="T10" fmla="*/ 1 w 50"/>
                  <a:gd name="T11" fmla="*/ 1 h 43"/>
                  <a:gd name="T12" fmla="*/ 1 w 50"/>
                  <a:gd name="T13" fmla="*/ 1 h 43"/>
                  <a:gd name="T14" fmla="*/ 1 w 50"/>
                  <a:gd name="T15" fmla="*/ 1 h 43"/>
                  <a:gd name="T16" fmla="*/ 0 w 50"/>
                  <a:gd name="T17" fmla="*/ 1 h 43"/>
                  <a:gd name="T18" fmla="*/ 1 w 50"/>
                  <a:gd name="T19" fmla="*/ 1 h 43"/>
                  <a:gd name="T20" fmla="*/ 1 w 50"/>
                  <a:gd name="T21" fmla="*/ 1 h 43"/>
                  <a:gd name="T22" fmla="*/ 1 w 50"/>
                  <a:gd name="T23" fmla="*/ 1 h 43"/>
                  <a:gd name="T24" fmla="*/ 1 w 50"/>
                  <a:gd name="T25" fmla="*/ 1 h 43"/>
                  <a:gd name="T26" fmla="*/ 1 w 50"/>
                  <a:gd name="T27" fmla="*/ 1 h 43"/>
                  <a:gd name="T28" fmla="*/ 1 w 50"/>
                  <a:gd name="T29" fmla="*/ 1 h 43"/>
                  <a:gd name="T30" fmla="*/ 1 w 50"/>
                  <a:gd name="T31" fmla="*/ 1 h 43"/>
                  <a:gd name="T32" fmla="*/ 1 w 50"/>
                  <a:gd name="T33" fmla="*/ 0 h 4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0" h="43">
                    <a:moveTo>
                      <a:pt x="50" y="0"/>
                    </a:moveTo>
                    <a:lnTo>
                      <a:pt x="45" y="5"/>
                    </a:lnTo>
                    <a:lnTo>
                      <a:pt x="39" y="12"/>
                    </a:lnTo>
                    <a:lnTo>
                      <a:pt x="31" y="20"/>
                    </a:lnTo>
                    <a:lnTo>
                      <a:pt x="23" y="28"/>
                    </a:lnTo>
                    <a:lnTo>
                      <a:pt x="15" y="35"/>
                    </a:lnTo>
                    <a:lnTo>
                      <a:pt x="8" y="41"/>
                    </a:lnTo>
                    <a:lnTo>
                      <a:pt x="3" y="43"/>
                    </a:lnTo>
                    <a:lnTo>
                      <a:pt x="0" y="41"/>
                    </a:lnTo>
                    <a:lnTo>
                      <a:pt x="1" y="36"/>
                    </a:lnTo>
                    <a:lnTo>
                      <a:pt x="6" y="30"/>
                    </a:lnTo>
                    <a:lnTo>
                      <a:pt x="13" y="25"/>
                    </a:lnTo>
                    <a:lnTo>
                      <a:pt x="22" y="19"/>
                    </a:lnTo>
                    <a:lnTo>
                      <a:pt x="30" y="13"/>
                    </a:lnTo>
                    <a:lnTo>
                      <a:pt x="39" y="7"/>
                    </a:lnTo>
                    <a:lnTo>
                      <a:pt x="46" y="4"/>
                    </a:lnTo>
                    <a:lnTo>
                      <a:pt x="5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602" name="Freeform 158"/>
              <p:cNvSpPr>
                <a:spLocks/>
              </p:cNvSpPr>
              <p:nvPr/>
            </p:nvSpPr>
            <p:spPr bwMode="auto">
              <a:xfrm>
                <a:off x="119" y="507"/>
                <a:ext cx="25" cy="24"/>
              </a:xfrm>
              <a:custGeom>
                <a:avLst/>
                <a:gdLst>
                  <a:gd name="T0" fmla="*/ 0 w 51"/>
                  <a:gd name="T1" fmla="*/ 0 h 48"/>
                  <a:gd name="T2" fmla="*/ 0 w 51"/>
                  <a:gd name="T3" fmla="*/ 1 h 48"/>
                  <a:gd name="T4" fmla="*/ 0 w 51"/>
                  <a:gd name="T5" fmla="*/ 1 h 48"/>
                  <a:gd name="T6" fmla="*/ 0 w 51"/>
                  <a:gd name="T7" fmla="*/ 1 h 48"/>
                  <a:gd name="T8" fmla="*/ 0 w 51"/>
                  <a:gd name="T9" fmla="*/ 1 h 48"/>
                  <a:gd name="T10" fmla="*/ 0 w 51"/>
                  <a:gd name="T11" fmla="*/ 1 h 48"/>
                  <a:gd name="T12" fmla="*/ 0 w 51"/>
                  <a:gd name="T13" fmla="*/ 1 h 48"/>
                  <a:gd name="T14" fmla="*/ 0 w 51"/>
                  <a:gd name="T15" fmla="*/ 1 h 48"/>
                  <a:gd name="T16" fmla="*/ 0 w 51"/>
                  <a:gd name="T17" fmla="*/ 1 h 48"/>
                  <a:gd name="T18" fmla="*/ 0 w 51"/>
                  <a:gd name="T19" fmla="*/ 1 h 48"/>
                  <a:gd name="T20" fmla="*/ 0 w 51"/>
                  <a:gd name="T21" fmla="*/ 1 h 48"/>
                  <a:gd name="T22" fmla="*/ 0 w 51"/>
                  <a:gd name="T23" fmla="*/ 1 h 48"/>
                  <a:gd name="T24" fmla="*/ 0 w 51"/>
                  <a:gd name="T25" fmla="*/ 1 h 48"/>
                  <a:gd name="T26" fmla="*/ 0 w 51"/>
                  <a:gd name="T27" fmla="*/ 1 h 48"/>
                  <a:gd name="T28" fmla="*/ 0 w 51"/>
                  <a:gd name="T29" fmla="*/ 1 h 48"/>
                  <a:gd name="T30" fmla="*/ 0 w 51"/>
                  <a:gd name="T31" fmla="*/ 1 h 48"/>
                  <a:gd name="T32" fmla="*/ 0 w 51"/>
                  <a:gd name="T33" fmla="*/ 0 h 4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1" h="48">
                    <a:moveTo>
                      <a:pt x="51" y="0"/>
                    </a:moveTo>
                    <a:lnTo>
                      <a:pt x="47" y="5"/>
                    </a:lnTo>
                    <a:lnTo>
                      <a:pt x="42" y="13"/>
                    </a:lnTo>
                    <a:lnTo>
                      <a:pt x="34" y="23"/>
                    </a:lnTo>
                    <a:lnTo>
                      <a:pt x="26" y="32"/>
                    </a:lnTo>
                    <a:lnTo>
                      <a:pt x="18" y="40"/>
                    </a:lnTo>
                    <a:lnTo>
                      <a:pt x="11" y="46"/>
                    </a:lnTo>
                    <a:lnTo>
                      <a:pt x="4" y="48"/>
                    </a:lnTo>
                    <a:lnTo>
                      <a:pt x="0" y="46"/>
                    </a:lnTo>
                    <a:lnTo>
                      <a:pt x="0" y="41"/>
                    </a:lnTo>
                    <a:lnTo>
                      <a:pt x="4" y="35"/>
                    </a:lnTo>
                    <a:lnTo>
                      <a:pt x="12" y="30"/>
                    </a:lnTo>
                    <a:lnTo>
                      <a:pt x="21" y="23"/>
                    </a:lnTo>
                    <a:lnTo>
                      <a:pt x="30" y="17"/>
                    </a:lnTo>
                    <a:lnTo>
                      <a:pt x="39" y="10"/>
                    </a:lnTo>
                    <a:lnTo>
                      <a:pt x="46" y="4"/>
                    </a:lnTo>
                    <a:lnTo>
                      <a:pt x="51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603" name="Freeform 159"/>
              <p:cNvSpPr>
                <a:spLocks/>
              </p:cNvSpPr>
              <p:nvPr/>
            </p:nvSpPr>
            <p:spPr bwMode="auto">
              <a:xfrm>
                <a:off x="126" y="517"/>
                <a:ext cx="24" cy="27"/>
              </a:xfrm>
              <a:custGeom>
                <a:avLst/>
                <a:gdLst>
                  <a:gd name="T0" fmla="*/ 1 w 48"/>
                  <a:gd name="T1" fmla="*/ 0 h 55"/>
                  <a:gd name="T2" fmla="*/ 1 w 48"/>
                  <a:gd name="T3" fmla="*/ 0 h 55"/>
                  <a:gd name="T4" fmla="*/ 1 w 48"/>
                  <a:gd name="T5" fmla="*/ 0 h 55"/>
                  <a:gd name="T6" fmla="*/ 1 w 48"/>
                  <a:gd name="T7" fmla="*/ 0 h 55"/>
                  <a:gd name="T8" fmla="*/ 1 w 48"/>
                  <a:gd name="T9" fmla="*/ 0 h 55"/>
                  <a:gd name="T10" fmla="*/ 1 w 48"/>
                  <a:gd name="T11" fmla="*/ 0 h 55"/>
                  <a:gd name="T12" fmla="*/ 1 w 48"/>
                  <a:gd name="T13" fmla="*/ 0 h 55"/>
                  <a:gd name="T14" fmla="*/ 1 w 48"/>
                  <a:gd name="T15" fmla="*/ 0 h 55"/>
                  <a:gd name="T16" fmla="*/ 1 w 48"/>
                  <a:gd name="T17" fmla="*/ 0 h 55"/>
                  <a:gd name="T18" fmla="*/ 0 w 48"/>
                  <a:gd name="T19" fmla="*/ 0 h 55"/>
                  <a:gd name="T20" fmla="*/ 1 w 48"/>
                  <a:gd name="T21" fmla="*/ 0 h 55"/>
                  <a:gd name="T22" fmla="*/ 1 w 48"/>
                  <a:gd name="T23" fmla="*/ 0 h 55"/>
                  <a:gd name="T24" fmla="*/ 1 w 48"/>
                  <a:gd name="T25" fmla="*/ 0 h 55"/>
                  <a:gd name="T26" fmla="*/ 1 w 48"/>
                  <a:gd name="T27" fmla="*/ 0 h 55"/>
                  <a:gd name="T28" fmla="*/ 1 w 48"/>
                  <a:gd name="T29" fmla="*/ 0 h 55"/>
                  <a:gd name="T30" fmla="*/ 1 w 48"/>
                  <a:gd name="T31" fmla="*/ 0 h 55"/>
                  <a:gd name="T32" fmla="*/ 1 w 48"/>
                  <a:gd name="T33" fmla="*/ 0 h 5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8" h="55">
                    <a:moveTo>
                      <a:pt x="48" y="0"/>
                    </a:moveTo>
                    <a:lnTo>
                      <a:pt x="46" y="7"/>
                    </a:lnTo>
                    <a:lnTo>
                      <a:pt x="42" y="16"/>
                    </a:lnTo>
                    <a:lnTo>
                      <a:pt x="36" y="25"/>
                    </a:lnTo>
                    <a:lnTo>
                      <a:pt x="30" y="35"/>
                    </a:lnTo>
                    <a:lnTo>
                      <a:pt x="23" y="43"/>
                    </a:lnTo>
                    <a:lnTo>
                      <a:pt x="16" y="50"/>
                    </a:lnTo>
                    <a:lnTo>
                      <a:pt x="8" y="54"/>
                    </a:lnTo>
                    <a:lnTo>
                      <a:pt x="1" y="55"/>
                    </a:lnTo>
                    <a:lnTo>
                      <a:pt x="0" y="53"/>
                    </a:lnTo>
                    <a:lnTo>
                      <a:pt x="2" y="47"/>
                    </a:lnTo>
                    <a:lnTo>
                      <a:pt x="9" y="39"/>
                    </a:lnTo>
                    <a:lnTo>
                      <a:pt x="17" y="30"/>
                    </a:lnTo>
                    <a:lnTo>
                      <a:pt x="27" y="21"/>
                    </a:lnTo>
                    <a:lnTo>
                      <a:pt x="36" y="12"/>
                    </a:lnTo>
                    <a:lnTo>
                      <a:pt x="44" y="5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604" name="Freeform 160"/>
              <p:cNvSpPr>
                <a:spLocks/>
              </p:cNvSpPr>
              <p:nvPr/>
            </p:nvSpPr>
            <p:spPr bwMode="auto">
              <a:xfrm>
                <a:off x="141" y="523"/>
                <a:ext cx="11" cy="31"/>
              </a:xfrm>
              <a:custGeom>
                <a:avLst/>
                <a:gdLst>
                  <a:gd name="T0" fmla="*/ 0 w 22"/>
                  <a:gd name="T1" fmla="*/ 1 h 61"/>
                  <a:gd name="T2" fmla="*/ 1 w 22"/>
                  <a:gd name="T3" fmla="*/ 1 h 61"/>
                  <a:gd name="T4" fmla="*/ 1 w 22"/>
                  <a:gd name="T5" fmla="*/ 1 h 61"/>
                  <a:gd name="T6" fmla="*/ 1 w 22"/>
                  <a:gd name="T7" fmla="*/ 1 h 61"/>
                  <a:gd name="T8" fmla="*/ 1 w 22"/>
                  <a:gd name="T9" fmla="*/ 0 h 61"/>
                  <a:gd name="T10" fmla="*/ 1 w 22"/>
                  <a:gd name="T11" fmla="*/ 1 h 61"/>
                  <a:gd name="T12" fmla="*/ 1 w 22"/>
                  <a:gd name="T13" fmla="*/ 1 h 61"/>
                  <a:gd name="T14" fmla="*/ 1 w 22"/>
                  <a:gd name="T15" fmla="*/ 1 h 61"/>
                  <a:gd name="T16" fmla="*/ 0 w 22"/>
                  <a:gd name="T17" fmla="*/ 1 h 6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2" h="61">
                    <a:moveTo>
                      <a:pt x="0" y="61"/>
                    </a:moveTo>
                    <a:lnTo>
                      <a:pt x="1" y="52"/>
                    </a:lnTo>
                    <a:lnTo>
                      <a:pt x="7" y="33"/>
                    </a:lnTo>
                    <a:lnTo>
                      <a:pt x="15" y="14"/>
                    </a:lnTo>
                    <a:lnTo>
                      <a:pt x="21" y="0"/>
                    </a:lnTo>
                    <a:lnTo>
                      <a:pt x="22" y="18"/>
                    </a:lnTo>
                    <a:lnTo>
                      <a:pt x="17" y="40"/>
                    </a:lnTo>
                    <a:lnTo>
                      <a:pt x="11" y="56"/>
                    </a:lnTo>
                    <a:lnTo>
                      <a:pt x="0" y="6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605" name="Freeform 161"/>
              <p:cNvSpPr>
                <a:spLocks/>
              </p:cNvSpPr>
              <p:nvPr/>
            </p:nvSpPr>
            <p:spPr bwMode="auto">
              <a:xfrm>
                <a:off x="150" y="534"/>
                <a:ext cx="11" cy="29"/>
              </a:xfrm>
              <a:custGeom>
                <a:avLst/>
                <a:gdLst>
                  <a:gd name="T0" fmla="*/ 0 w 22"/>
                  <a:gd name="T1" fmla="*/ 1 h 58"/>
                  <a:gd name="T2" fmla="*/ 1 w 22"/>
                  <a:gd name="T3" fmla="*/ 1 h 58"/>
                  <a:gd name="T4" fmla="*/ 1 w 22"/>
                  <a:gd name="T5" fmla="*/ 1 h 58"/>
                  <a:gd name="T6" fmla="*/ 1 w 22"/>
                  <a:gd name="T7" fmla="*/ 1 h 58"/>
                  <a:gd name="T8" fmla="*/ 1 w 22"/>
                  <a:gd name="T9" fmla="*/ 0 h 58"/>
                  <a:gd name="T10" fmla="*/ 1 w 22"/>
                  <a:gd name="T11" fmla="*/ 1 h 58"/>
                  <a:gd name="T12" fmla="*/ 1 w 22"/>
                  <a:gd name="T13" fmla="*/ 1 h 58"/>
                  <a:gd name="T14" fmla="*/ 1 w 22"/>
                  <a:gd name="T15" fmla="*/ 1 h 58"/>
                  <a:gd name="T16" fmla="*/ 0 w 22"/>
                  <a:gd name="T17" fmla="*/ 1 h 5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2" h="58">
                    <a:moveTo>
                      <a:pt x="0" y="58"/>
                    </a:moveTo>
                    <a:lnTo>
                      <a:pt x="2" y="49"/>
                    </a:lnTo>
                    <a:lnTo>
                      <a:pt x="8" y="31"/>
                    </a:lnTo>
                    <a:lnTo>
                      <a:pt x="17" y="12"/>
                    </a:lnTo>
                    <a:lnTo>
                      <a:pt x="21" y="0"/>
                    </a:lnTo>
                    <a:lnTo>
                      <a:pt x="22" y="18"/>
                    </a:lnTo>
                    <a:lnTo>
                      <a:pt x="18" y="39"/>
                    </a:lnTo>
                    <a:lnTo>
                      <a:pt x="11" y="55"/>
                    </a:lnTo>
                    <a:lnTo>
                      <a:pt x="0" y="58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606" name="Freeform 162"/>
              <p:cNvSpPr>
                <a:spLocks/>
              </p:cNvSpPr>
              <p:nvPr/>
            </p:nvSpPr>
            <p:spPr bwMode="auto">
              <a:xfrm>
                <a:off x="104" y="504"/>
                <a:ext cx="32" cy="149"/>
              </a:xfrm>
              <a:custGeom>
                <a:avLst/>
                <a:gdLst>
                  <a:gd name="T0" fmla="*/ 0 w 65"/>
                  <a:gd name="T1" fmla="*/ 1 h 298"/>
                  <a:gd name="T2" fmla="*/ 0 w 65"/>
                  <a:gd name="T3" fmla="*/ 1 h 298"/>
                  <a:gd name="T4" fmla="*/ 0 w 65"/>
                  <a:gd name="T5" fmla="*/ 1 h 298"/>
                  <a:gd name="T6" fmla="*/ 0 w 65"/>
                  <a:gd name="T7" fmla="*/ 1 h 298"/>
                  <a:gd name="T8" fmla="*/ 0 w 65"/>
                  <a:gd name="T9" fmla="*/ 0 h 298"/>
                  <a:gd name="T10" fmla="*/ 0 w 65"/>
                  <a:gd name="T11" fmla="*/ 1 h 298"/>
                  <a:gd name="T12" fmla="*/ 0 w 65"/>
                  <a:gd name="T13" fmla="*/ 1 h 298"/>
                  <a:gd name="T14" fmla="*/ 0 w 65"/>
                  <a:gd name="T15" fmla="*/ 1 h 298"/>
                  <a:gd name="T16" fmla="*/ 0 w 65"/>
                  <a:gd name="T17" fmla="*/ 2 h 298"/>
                  <a:gd name="T18" fmla="*/ 0 w 65"/>
                  <a:gd name="T19" fmla="*/ 2 h 298"/>
                  <a:gd name="T20" fmla="*/ 0 w 65"/>
                  <a:gd name="T21" fmla="*/ 2 h 298"/>
                  <a:gd name="T22" fmla="*/ 0 w 65"/>
                  <a:gd name="T23" fmla="*/ 3 h 298"/>
                  <a:gd name="T24" fmla="*/ 0 w 65"/>
                  <a:gd name="T25" fmla="*/ 3 h 298"/>
                  <a:gd name="T26" fmla="*/ 0 w 65"/>
                  <a:gd name="T27" fmla="*/ 3 h 298"/>
                  <a:gd name="T28" fmla="*/ 0 w 65"/>
                  <a:gd name="T29" fmla="*/ 2 h 298"/>
                  <a:gd name="T30" fmla="*/ 0 w 65"/>
                  <a:gd name="T31" fmla="*/ 2 h 298"/>
                  <a:gd name="T32" fmla="*/ 0 w 65"/>
                  <a:gd name="T33" fmla="*/ 2 h 298"/>
                  <a:gd name="T34" fmla="*/ 0 w 65"/>
                  <a:gd name="T35" fmla="*/ 1 h 298"/>
                  <a:gd name="T36" fmla="*/ 0 w 65"/>
                  <a:gd name="T37" fmla="*/ 1 h 298"/>
                  <a:gd name="T38" fmla="*/ 0 w 65"/>
                  <a:gd name="T39" fmla="*/ 1 h 298"/>
                  <a:gd name="T40" fmla="*/ 0 w 65"/>
                  <a:gd name="T41" fmla="*/ 1 h 298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65" h="298">
                    <a:moveTo>
                      <a:pt x="10" y="3"/>
                    </a:moveTo>
                    <a:lnTo>
                      <a:pt x="7" y="2"/>
                    </a:lnTo>
                    <a:lnTo>
                      <a:pt x="5" y="1"/>
                    </a:lnTo>
                    <a:lnTo>
                      <a:pt x="3" y="1"/>
                    </a:lnTo>
                    <a:lnTo>
                      <a:pt x="0" y="0"/>
                    </a:lnTo>
                    <a:lnTo>
                      <a:pt x="22" y="43"/>
                    </a:lnTo>
                    <a:lnTo>
                      <a:pt x="38" y="86"/>
                    </a:lnTo>
                    <a:lnTo>
                      <a:pt x="49" y="128"/>
                    </a:lnTo>
                    <a:lnTo>
                      <a:pt x="55" y="167"/>
                    </a:lnTo>
                    <a:lnTo>
                      <a:pt x="57" y="204"/>
                    </a:lnTo>
                    <a:lnTo>
                      <a:pt x="58" y="238"/>
                    </a:lnTo>
                    <a:lnTo>
                      <a:pt x="58" y="269"/>
                    </a:lnTo>
                    <a:lnTo>
                      <a:pt x="57" y="298"/>
                    </a:lnTo>
                    <a:lnTo>
                      <a:pt x="61" y="276"/>
                    </a:lnTo>
                    <a:lnTo>
                      <a:pt x="65" y="245"/>
                    </a:lnTo>
                    <a:lnTo>
                      <a:pt x="65" y="205"/>
                    </a:lnTo>
                    <a:lnTo>
                      <a:pt x="63" y="161"/>
                    </a:lnTo>
                    <a:lnTo>
                      <a:pt x="56" y="116"/>
                    </a:lnTo>
                    <a:lnTo>
                      <a:pt x="45" y="72"/>
                    </a:lnTo>
                    <a:lnTo>
                      <a:pt x="30" y="34"/>
                    </a:lnTo>
                    <a:lnTo>
                      <a:pt x="10" y="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607" name="Freeform 163"/>
              <p:cNvSpPr>
                <a:spLocks/>
              </p:cNvSpPr>
              <p:nvPr/>
            </p:nvSpPr>
            <p:spPr bwMode="auto">
              <a:xfrm>
                <a:off x="112" y="622"/>
                <a:ext cx="23" cy="22"/>
              </a:xfrm>
              <a:custGeom>
                <a:avLst/>
                <a:gdLst>
                  <a:gd name="T0" fmla="*/ 0 w 44"/>
                  <a:gd name="T1" fmla="*/ 1 h 44"/>
                  <a:gd name="T2" fmla="*/ 1 w 44"/>
                  <a:gd name="T3" fmla="*/ 1 h 44"/>
                  <a:gd name="T4" fmla="*/ 1 w 44"/>
                  <a:gd name="T5" fmla="*/ 1 h 44"/>
                  <a:gd name="T6" fmla="*/ 1 w 44"/>
                  <a:gd name="T7" fmla="*/ 1 h 44"/>
                  <a:gd name="T8" fmla="*/ 1 w 44"/>
                  <a:gd name="T9" fmla="*/ 1 h 44"/>
                  <a:gd name="T10" fmla="*/ 1 w 44"/>
                  <a:gd name="T11" fmla="*/ 1 h 44"/>
                  <a:gd name="T12" fmla="*/ 1 w 44"/>
                  <a:gd name="T13" fmla="*/ 1 h 44"/>
                  <a:gd name="T14" fmla="*/ 1 w 44"/>
                  <a:gd name="T15" fmla="*/ 1 h 44"/>
                  <a:gd name="T16" fmla="*/ 1 w 44"/>
                  <a:gd name="T17" fmla="*/ 0 h 44"/>
                  <a:gd name="T18" fmla="*/ 1 w 44"/>
                  <a:gd name="T19" fmla="*/ 1 h 44"/>
                  <a:gd name="T20" fmla="*/ 1 w 44"/>
                  <a:gd name="T21" fmla="*/ 1 h 44"/>
                  <a:gd name="T22" fmla="*/ 1 w 44"/>
                  <a:gd name="T23" fmla="*/ 1 h 44"/>
                  <a:gd name="T24" fmla="*/ 1 w 44"/>
                  <a:gd name="T25" fmla="*/ 1 h 44"/>
                  <a:gd name="T26" fmla="*/ 1 w 44"/>
                  <a:gd name="T27" fmla="*/ 1 h 44"/>
                  <a:gd name="T28" fmla="*/ 1 w 44"/>
                  <a:gd name="T29" fmla="*/ 1 h 44"/>
                  <a:gd name="T30" fmla="*/ 1 w 44"/>
                  <a:gd name="T31" fmla="*/ 1 h 44"/>
                  <a:gd name="T32" fmla="*/ 0 w 44"/>
                  <a:gd name="T33" fmla="*/ 1 h 4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4" h="44">
                    <a:moveTo>
                      <a:pt x="0" y="43"/>
                    </a:moveTo>
                    <a:lnTo>
                      <a:pt x="2" y="44"/>
                    </a:lnTo>
                    <a:lnTo>
                      <a:pt x="6" y="43"/>
                    </a:lnTo>
                    <a:lnTo>
                      <a:pt x="13" y="39"/>
                    </a:lnTo>
                    <a:lnTo>
                      <a:pt x="21" y="35"/>
                    </a:lnTo>
                    <a:lnTo>
                      <a:pt x="28" y="28"/>
                    </a:lnTo>
                    <a:lnTo>
                      <a:pt x="36" y="20"/>
                    </a:lnTo>
                    <a:lnTo>
                      <a:pt x="41" y="10"/>
                    </a:lnTo>
                    <a:lnTo>
                      <a:pt x="44" y="0"/>
                    </a:lnTo>
                    <a:lnTo>
                      <a:pt x="40" y="6"/>
                    </a:lnTo>
                    <a:lnTo>
                      <a:pt x="33" y="12"/>
                    </a:lnTo>
                    <a:lnTo>
                      <a:pt x="26" y="17"/>
                    </a:lnTo>
                    <a:lnTo>
                      <a:pt x="18" y="23"/>
                    </a:lnTo>
                    <a:lnTo>
                      <a:pt x="10" y="30"/>
                    </a:lnTo>
                    <a:lnTo>
                      <a:pt x="4" y="35"/>
                    </a:lnTo>
                    <a:lnTo>
                      <a:pt x="1" y="39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608" name="Freeform 164"/>
              <p:cNvSpPr>
                <a:spLocks/>
              </p:cNvSpPr>
              <p:nvPr/>
            </p:nvSpPr>
            <p:spPr bwMode="auto">
              <a:xfrm>
                <a:off x="110" y="595"/>
                <a:ext cx="26" cy="28"/>
              </a:xfrm>
              <a:custGeom>
                <a:avLst/>
                <a:gdLst>
                  <a:gd name="T0" fmla="*/ 0 w 52"/>
                  <a:gd name="T1" fmla="*/ 1 h 55"/>
                  <a:gd name="T2" fmla="*/ 1 w 52"/>
                  <a:gd name="T3" fmla="*/ 1 h 55"/>
                  <a:gd name="T4" fmla="*/ 1 w 52"/>
                  <a:gd name="T5" fmla="*/ 1 h 55"/>
                  <a:gd name="T6" fmla="*/ 1 w 52"/>
                  <a:gd name="T7" fmla="*/ 1 h 55"/>
                  <a:gd name="T8" fmla="*/ 1 w 52"/>
                  <a:gd name="T9" fmla="*/ 1 h 55"/>
                  <a:gd name="T10" fmla="*/ 1 w 52"/>
                  <a:gd name="T11" fmla="*/ 1 h 55"/>
                  <a:gd name="T12" fmla="*/ 1 w 52"/>
                  <a:gd name="T13" fmla="*/ 1 h 55"/>
                  <a:gd name="T14" fmla="*/ 1 w 52"/>
                  <a:gd name="T15" fmla="*/ 1 h 55"/>
                  <a:gd name="T16" fmla="*/ 1 w 52"/>
                  <a:gd name="T17" fmla="*/ 0 h 55"/>
                  <a:gd name="T18" fmla="*/ 1 w 52"/>
                  <a:gd name="T19" fmla="*/ 1 h 55"/>
                  <a:gd name="T20" fmla="*/ 1 w 52"/>
                  <a:gd name="T21" fmla="*/ 1 h 55"/>
                  <a:gd name="T22" fmla="*/ 1 w 52"/>
                  <a:gd name="T23" fmla="*/ 1 h 55"/>
                  <a:gd name="T24" fmla="*/ 1 w 52"/>
                  <a:gd name="T25" fmla="*/ 1 h 55"/>
                  <a:gd name="T26" fmla="*/ 1 w 52"/>
                  <a:gd name="T27" fmla="*/ 1 h 55"/>
                  <a:gd name="T28" fmla="*/ 1 w 52"/>
                  <a:gd name="T29" fmla="*/ 1 h 55"/>
                  <a:gd name="T30" fmla="*/ 1 w 52"/>
                  <a:gd name="T31" fmla="*/ 1 h 55"/>
                  <a:gd name="T32" fmla="*/ 0 w 52"/>
                  <a:gd name="T33" fmla="*/ 1 h 5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2" h="55">
                    <a:moveTo>
                      <a:pt x="0" y="54"/>
                    </a:moveTo>
                    <a:lnTo>
                      <a:pt x="3" y="55"/>
                    </a:lnTo>
                    <a:lnTo>
                      <a:pt x="9" y="54"/>
                    </a:lnTo>
                    <a:lnTo>
                      <a:pt x="16" y="48"/>
                    </a:lnTo>
                    <a:lnTo>
                      <a:pt x="25" y="41"/>
                    </a:lnTo>
                    <a:lnTo>
                      <a:pt x="33" y="32"/>
                    </a:lnTo>
                    <a:lnTo>
                      <a:pt x="41" y="22"/>
                    </a:lnTo>
                    <a:lnTo>
                      <a:pt x="48" y="11"/>
                    </a:lnTo>
                    <a:lnTo>
                      <a:pt x="52" y="0"/>
                    </a:lnTo>
                    <a:lnTo>
                      <a:pt x="48" y="5"/>
                    </a:lnTo>
                    <a:lnTo>
                      <a:pt x="40" y="10"/>
                    </a:lnTo>
                    <a:lnTo>
                      <a:pt x="32" y="18"/>
                    </a:lnTo>
                    <a:lnTo>
                      <a:pt x="23" y="26"/>
                    </a:lnTo>
                    <a:lnTo>
                      <a:pt x="14" y="35"/>
                    </a:lnTo>
                    <a:lnTo>
                      <a:pt x="6" y="43"/>
                    </a:lnTo>
                    <a:lnTo>
                      <a:pt x="1" y="50"/>
                    </a:ln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609" name="Freeform 165"/>
              <p:cNvSpPr>
                <a:spLocks/>
              </p:cNvSpPr>
              <p:nvPr/>
            </p:nvSpPr>
            <p:spPr bwMode="auto">
              <a:xfrm>
                <a:off x="105" y="582"/>
                <a:ext cx="29" cy="24"/>
              </a:xfrm>
              <a:custGeom>
                <a:avLst/>
                <a:gdLst>
                  <a:gd name="T0" fmla="*/ 0 w 57"/>
                  <a:gd name="T1" fmla="*/ 0 h 49"/>
                  <a:gd name="T2" fmla="*/ 1 w 57"/>
                  <a:gd name="T3" fmla="*/ 0 h 49"/>
                  <a:gd name="T4" fmla="*/ 1 w 57"/>
                  <a:gd name="T5" fmla="*/ 0 h 49"/>
                  <a:gd name="T6" fmla="*/ 1 w 57"/>
                  <a:gd name="T7" fmla="*/ 0 h 49"/>
                  <a:gd name="T8" fmla="*/ 1 w 57"/>
                  <a:gd name="T9" fmla="*/ 0 h 49"/>
                  <a:gd name="T10" fmla="*/ 1 w 57"/>
                  <a:gd name="T11" fmla="*/ 0 h 49"/>
                  <a:gd name="T12" fmla="*/ 1 w 57"/>
                  <a:gd name="T13" fmla="*/ 0 h 49"/>
                  <a:gd name="T14" fmla="*/ 1 w 57"/>
                  <a:gd name="T15" fmla="*/ 0 h 49"/>
                  <a:gd name="T16" fmla="*/ 1 w 57"/>
                  <a:gd name="T17" fmla="*/ 0 h 49"/>
                  <a:gd name="T18" fmla="*/ 1 w 57"/>
                  <a:gd name="T19" fmla="*/ 0 h 49"/>
                  <a:gd name="T20" fmla="*/ 1 w 57"/>
                  <a:gd name="T21" fmla="*/ 0 h 49"/>
                  <a:gd name="T22" fmla="*/ 1 w 57"/>
                  <a:gd name="T23" fmla="*/ 0 h 49"/>
                  <a:gd name="T24" fmla="*/ 1 w 57"/>
                  <a:gd name="T25" fmla="*/ 0 h 49"/>
                  <a:gd name="T26" fmla="*/ 1 w 57"/>
                  <a:gd name="T27" fmla="*/ 0 h 49"/>
                  <a:gd name="T28" fmla="*/ 1 w 57"/>
                  <a:gd name="T29" fmla="*/ 0 h 49"/>
                  <a:gd name="T30" fmla="*/ 1 w 57"/>
                  <a:gd name="T31" fmla="*/ 0 h 49"/>
                  <a:gd name="T32" fmla="*/ 0 w 57"/>
                  <a:gd name="T33" fmla="*/ 0 h 4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7" h="49">
                    <a:moveTo>
                      <a:pt x="0" y="47"/>
                    </a:moveTo>
                    <a:lnTo>
                      <a:pt x="3" y="49"/>
                    </a:lnTo>
                    <a:lnTo>
                      <a:pt x="11" y="48"/>
                    </a:lnTo>
                    <a:lnTo>
                      <a:pt x="19" y="43"/>
                    </a:lnTo>
                    <a:lnTo>
                      <a:pt x="30" y="37"/>
                    </a:lnTo>
                    <a:lnTo>
                      <a:pt x="39" y="29"/>
                    </a:lnTo>
                    <a:lnTo>
                      <a:pt x="48" y="20"/>
                    </a:lnTo>
                    <a:lnTo>
                      <a:pt x="54" y="10"/>
                    </a:lnTo>
                    <a:lnTo>
                      <a:pt x="57" y="0"/>
                    </a:lnTo>
                    <a:lnTo>
                      <a:pt x="53" y="3"/>
                    </a:lnTo>
                    <a:lnTo>
                      <a:pt x="46" y="9"/>
                    </a:lnTo>
                    <a:lnTo>
                      <a:pt x="35" y="14"/>
                    </a:lnTo>
                    <a:lnTo>
                      <a:pt x="25" y="22"/>
                    </a:lnTo>
                    <a:lnTo>
                      <a:pt x="16" y="29"/>
                    </a:lnTo>
                    <a:lnTo>
                      <a:pt x="7" y="37"/>
                    </a:lnTo>
                    <a:lnTo>
                      <a:pt x="1" y="43"/>
                    </a:lnTo>
                    <a:lnTo>
                      <a:pt x="0" y="47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610" name="Freeform 166"/>
              <p:cNvSpPr>
                <a:spLocks/>
              </p:cNvSpPr>
              <p:nvPr/>
            </p:nvSpPr>
            <p:spPr bwMode="auto">
              <a:xfrm>
                <a:off x="104" y="557"/>
                <a:ext cx="27" cy="21"/>
              </a:xfrm>
              <a:custGeom>
                <a:avLst/>
                <a:gdLst>
                  <a:gd name="T0" fmla="*/ 0 w 53"/>
                  <a:gd name="T1" fmla="*/ 1 h 41"/>
                  <a:gd name="T2" fmla="*/ 1 w 53"/>
                  <a:gd name="T3" fmla="*/ 1 h 41"/>
                  <a:gd name="T4" fmla="*/ 1 w 53"/>
                  <a:gd name="T5" fmla="*/ 1 h 41"/>
                  <a:gd name="T6" fmla="*/ 1 w 53"/>
                  <a:gd name="T7" fmla="*/ 1 h 41"/>
                  <a:gd name="T8" fmla="*/ 1 w 53"/>
                  <a:gd name="T9" fmla="*/ 1 h 41"/>
                  <a:gd name="T10" fmla="*/ 1 w 53"/>
                  <a:gd name="T11" fmla="*/ 1 h 41"/>
                  <a:gd name="T12" fmla="*/ 1 w 53"/>
                  <a:gd name="T13" fmla="*/ 1 h 41"/>
                  <a:gd name="T14" fmla="*/ 1 w 53"/>
                  <a:gd name="T15" fmla="*/ 1 h 41"/>
                  <a:gd name="T16" fmla="*/ 1 w 53"/>
                  <a:gd name="T17" fmla="*/ 0 h 41"/>
                  <a:gd name="T18" fmla="*/ 1 w 53"/>
                  <a:gd name="T19" fmla="*/ 1 h 41"/>
                  <a:gd name="T20" fmla="*/ 1 w 53"/>
                  <a:gd name="T21" fmla="*/ 1 h 41"/>
                  <a:gd name="T22" fmla="*/ 1 w 53"/>
                  <a:gd name="T23" fmla="*/ 1 h 41"/>
                  <a:gd name="T24" fmla="*/ 1 w 53"/>
                  <a:gd name="T25" fmla="*/ 1 h 41"/>
                  <a:gd name="T26" fmla="*/ 1 w 53"/>
                  <a:gd name="T27" fmla="*/ 1 h 41"/>
                  <a:gd name="T28" fmla="*/ 1 w 53"/>
                  <a:gd name="T29" fmla="*/ 1 h 41"/>
                  <a:gd name="T30" fmla="*/ 1 w 53"/>
                  <a:gd name="T31" fmla="*/ 1 h 41"/>
                  <a:gd name="T32" fmla="*/ 0 w 53"/>
                  <a:gd name="T33" fmla="*/ 1 h 4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3" h="41">
                    <a:moveTo>
                      <a:pt x="0" y="40"/>
                    </a:moveTo>
                    <a:lnTo>
                      <a:pt x="3" y="41"/>
                    </a:lnTo>
                    <a:lnTo>
                      <a:pt x="10" y="40"/>
                    </a:lnTo>
                    <a:lnTo>
                      <a:pt x="18" y="35"/>
                    </a:lnTo>
                    <a:lnTo>
                      <a:pt x="27" y="30"/>
                    </a:lnTo>
                    <a:lnTo>
                      <a:pt x="36" y="23"/>
                    </a:lnTo>
                    <a:lnTo>
                      <a:pt x="44" y="16"/>
                    </a:lnTo>
                    <a:lnTo>
                      <a:pt x="51" y="8"/>
                    </a:lnTo>
                    <a:lnTo>
                      <a:pt x="53" y="0"/>
                    </a:lnTo>
                    <a:lnTo>
                      <a:pt x="49" y="3"/>
                    </a:lnTo>
                    <a:lnTo>
                      <a:pt x="41" y="8"/>
                    </a:lnTo>
                    <a:lnTo>
                      <a:pt x="32" y="12"/>
                    </a:lnTo>
                    <a:lnTo>
                      <a:pt x="22" y="18"/>
                    </a:lnTo>
                    <a:lnTo>
                      <a:pt x="13" y="24"/>
                    </a:lnTo>
                    <a:lnTo>
                      <a:pt x="5" y="30"/>
                    </a:lnTo>
                    <a:lnTo>
                      <a:pt x="2" y="35"/>
                    </a:lnTo>
                    <a:lnTo>
                      <a:pt x="0" y="4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611" name="Freeform 167"/>
              <p:cNvSpPr>
                <a:spLocks/>
              </p:cNvSpPr>
              <p:nvPr/>
            </p:nvSpPr>
            <p:spPr bwMode="auto">
              <a:xfrm>
                <a:off x="103" y="546"/>
                <a:ext cx="24" cy="15"/>
              </a:xfrm>
              <a:custGeom>
                <a:avLst/>
                <a:gdLst>
                  <a:gd name="T0" fmla="*/ 0 w 49"/>
                  <a:gd name="T1" fmla="*/ 1 h 30"/>
                  <a:gd name="T2" fmla="*/ 0 w 49"/>
                  <a:gd name="T3" fmla="*/ 1 h 30"/>
                  <a:gd name="T4" fmla="*/ 0 w 49"/>
                  <a:gd name="T5" fmla="*/ 1 h 30"/>
                  <a:gd name="T6" fmla="*/ 0 w 49"/>
                  <a:gd name="T7" fmla="*/ 1 h 30"/>
                  <a:gd name="T8" fmla="*/ 0 w 49"/>
                  <a:gd name="T9" fmla="*/ 1 h 30"/>
                  <a:gd name="T10" fmla="*/ 0 w 49"/>
                  <a:gd name="T11" fmla="*/ 1 h 30"/>
                  <a:gd name="T12" fmla="*/ 0 w 49"/>
                  <a:gd name="T13" fmla="*/ 1 h 30"/>
                  <a:gd name="T14" fmla="*/ 0 w 49"/>
                  <a:gd name="T15" fmla="*/ 1 h 30"/>
                  <a:gd name="T16" fmla="*/ 0 w 49"/>
                  <a:gd name="T17" fmla="*/ 0 h 30"/>
                  <a:gd name="T18" fmla="*/ 0 w 49"/>
                  <a:gd name="T19" fmla="*/ 1 h 30"/>
                  <a:gd name="T20" fmla="*/ 0 w 49"/>
                  <a:gd name="T21" fmla="*/ 1 h 30"/>
                  <a:gd name="T22" fmla="*/ 0 w 49"/>
                  <a:gd name="T23" fmla="*/ 1 h 30"/>
                  <a:gd name="T24" fmla="*/ 0 w 49"/>
                  <a:gd name="T25" fmla="*/ 1 h 30"/>
                  <a:gd name="T26" fmla="*/ 0 w 49"/>
                  <a:gd name="T27" fmla="*/ 1 h 30"/>
                  <a:gd name="T28" fmla="*/ 0 w 49"/>
                  <a:gd name="T29" fmla="*/ 1 h 30"/>
                  <a:gd name="T30" fmla="*/ 0 w 49"/>
                  <a:gd name="T31" fmla="*/ 1 h 30"/>
                  <a:gd name="T32" fmla="*/ 0 w 49"/>
                  <a:gd name="T33" fmla="*/ 1 h 3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9" h="30">
                    <a:moveTo>
                      <a:pt x="0" y="26"/>
                    </a:moveTo>
                    <a:lnTo>
                      <a:pt x="2" y="29"/>
                    </a:lnTo>
                    <a:lnTo>
                      <a:pt x="8" y="30"/>
                    </a:lnTo>
                    <a:lnTo>
                      <a:pt x="15" y="29"/>
                    </a:lnTo>
                    <a:lnTo>
                      <a:pt x="23" y="26"/>
                    </a:lnTo>
                    <a:lnTo>
                      <a:pt x="31" y="22"/>
                    </a:lnTo>
                    <a:lnTo>
                      <a:pt x="39" y="16"/>
                    </a:lnTo>
                    <a:lnTo>
                      <a:pt x="45" y="9"/>
                    </a:lnTo>
                    <a:lnTo>
                      <a:pt x="49" y="0"/>
                    </a:lnTo>
                    <a:lnTo>
                      <a:pt x="44" y="2"/>
                    </a:lnTo>
                    <a:lnTo>
                      <a:pt x="37" y="6"/>
                    </a:lnTo>
                    <a:lnTo>
                      <a:pt x="28" y="9"/>
                    </a:lnTo>
                    <a:lnTo>
                      <a:pt x="20" y="13"/>
                    </a:lnTo>
                    <a:lnTo>
                      <a:pt x="12" y="16"/>
                    </a:lnTo>
                    <a:lnTo>
                      <a:pt x="5" y="20"/>
                    </a:lnTo>
                    <a:lnTo>
                      <a:pt x="1" y="23"/>
                    </a:lnTo>
                    <a:lnTo>
                      <a:pt x="0" y="26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612" name="Freeform 168"/>
              <p:cNvSpPr>
                <a:spLocks/>
              </p:cNvSpPr>
              <p:nvPr/>
            </p:nvSpPr>
            <p:spPr bwMode="auto">
              <a:xfrm>
                <a:off x="100" y="523"/>
                <a:ext cx="18" cy="12"/>
              </a:xfrm>
              <a:custGeom>
                <a:avLst/>
                <a:gdLst>
                  <a:gd name="T0" fmla="*/ 0 w 37"/>
                  <a:gd name="T1" fmla="*/ 1 h 23"/>
                  <a:gd name="T2" fmla="*/ 0 w 37"/>
                  <a:gd name="T3" fmla="*/ 1 h 23"/>
                  <a:gd name="T4" fmla="*/ 0 w 37"/>
                  <a:gd name="T5" fmla="*/ 1 h 23"/>
                  <a:gd name="T6" fmla="*/ 0 w 37"/>
                  <a:gd name="T7" fmla="*/ 1 h 23"/>
                  <a:gd name="T8" fmla="*/ 0 w 37"/>
                  <a:gd name="T9" fmla="*/ 1 h 23"/>
                  <a:gd name="T10" fmla="*/ 0 w 37"/>
                  <a:gd name="T11" fmla="*/ 1 h 23"/>
                  <a:gd name="T12" fmla="*/ 0 w 37"/>
                  <a:gd name="T13" fmla="*/ 1 h 23"/>
                  <a:gd name="T14" fmla="*/ 0 w 37"/>
                  <a:gd name="T15" fmla="*/ 1 h 23"/>
                  <a:gd name="T16" fmla="*/ 0 w 37"/>
                  <a:gd name="T17" fmla="*/ 0 h 23"/>
                  <a:gd name="T18" fmla="*/ 0 w 37"/>
                  <a:gd name="T19" fmla="*/ 1 h 23"/>
                  <a:gd name="T20" fmla="*/ 0 w 37"/>
                  <a:gd name="T21" fmla="*/ 1 h 23"/>
                  <a:gd name="T22" fmla="*/ 0 w 37"/>
                  <a:gd name="T23" fmla="*/ 1 h 23"/>
                  <a:gd name="T24" fmla="*/ 0 w 37"/>
                  <a:gd name="T25" fmla="*/ 1 h 23"/>
                  <a:gd name="T26" fmla="*/ 0 w 37"/>
                  <a:gd name="T27" fmla="*/ 1 h 23"/>
                  <a:gd name="T28" fmla="*/ 0 w 37"/>
                  <a:gd name="T29" fmla="*/ 1 h 23"/>
                  <a:gd name="T30" fmla="*/ 0 w 37"/>
                  <a:gd name="T31" fmla="*/ 1 h 23"/>
                  <a:gd name="T32" fmla="*/ 0 w 37"/>
                  <a:gd name="T33" fmla="*/ 1 h 2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7" h="23">
                    <a:moveTo>
                      <a:pt x="0" y="21"/>
                    </a:moveTo>
                    <a:lnTo>
                      <a:pt x="3" y="23"/>
                    </a:lnTo>
                    <a:lnTo>
                      <a:pt x="7" y="23"/>
                    </a:lnTo>
                    <a:lnTo>
                      <a:pt x="13" y="21"/>
                    </a:lnTo>
                    <a:lnTo>
                      <a:pt x="20" y="18"/>
                    </a:lnTo>
                    <a:lnTo>
                      <a:pt x="27" y="14"/>
                    </a:lnTo>
                    <a:lnTo>
                      <a:pt x="31" y="9"/>
                    </a:lnTo>
                    <a:lnTo>
                      <a:pt x="36" y="4"/>
                    </a:lnTo>
                    <a:lnTo>
                      <a:pt x="37" y="0"/>
                    </a:lnTo>
                    <a:lnTo>
                      <a:pt x="34" y="2"/>
                    </a:lnTo>
                    <a:lnTo>
                      <a:pt x="28" y="4"/>
                    </a:lnTo>
                    <a:lnTo>
                      <a:pt x="22" y="7"/>
                    </a:lnTo>
                    <a:lnTo>
                      <a:pt x="16" y="9"/>
                    </a:lnTo>
                    <a:lnTo>
                      <a:pt x="11" y="11"/>
                    </a:lnTo>
                    <a:lnTo>
                      <a:pt x="5" y="15"/>
                    </a:lnTo>
                    <a:lnTo>
                      <a:pt x="1" y="17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613" name="Freeform 169"/>
              <p:cNvSpPr>
                <a:spLocks/>
              </p:cNvSpPr>
              <p:nvPr/>
            </p:nvSpPr>
            <p:spPr bwMode="auto">
              <a:xfrm>
                <a:off x="101" y="513"/>
                <a:ext cx="12" cy="9"/>
              </a:xfrm>
              <a:custGeom>
                <a:avLst/>
                <a:gdLst>
                  <a:gd name="T0" fmla="*/ 1 w 24"/>
                  <a:gd name="T1" fmla="*/ 1 h 17"/>
                  <a:gd name="T2" fmla="*/ 1 w 24"/>
                  <a:gd name="T3" fmla="*/ 1 h 17"/>
                  <a:gd name="T4" fmla="*/ 1 w 24"/>
                  <a:gd name="T5" fmla="*/ 1 h 17"/>
                  <a:gd name="T6" fmla="*/ 1 w 24"/>
                  <a:gd name="T7" fmla="*/ 1 h 17"/>
                  <a:gd name="T8" fmla="*/ 1 w 24"/>
                  <a:gd name="T9" fmla="*/ 0 h 17"/>
                  <a:gd name="T10" fmla="*/ 1 w 24"/>
                  <a:gd name="T11" fmla="*/ 1 h 17"/>
                  <a:gd name="T12" fmla="*/ 1 w 24"/>
                  <a:gd name="T13" fmla="*/ 1 h 17"/>
                  <a:gd name="T14" fmla="*/ 0 w 24"/>
                  <a:gd name="T15" fmla="*/ 1 h 17"/>
                  <a:gd name="T16" fmla="*/ 1 w 24"/>
                  <a:gd name="T17" fmla="*/ 1 h 1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4" h="17">
                    <a:moveTo>
                      <a:pt x="1" y="16"/>
                    </a:moveTo>
                    <a:lnTo>
                      <a:pt x="8" y="17"/>
                    </a:lnTo>
                    <a:lnTo>
                      <a:pt x="17" y="15"/>
                    </a:lnTo>
                    <a:lnTo>
                      <a:pt x="24" y="8"/>
                    </a:lnTo>
                    <a:lnTo>
                      <a:pt x="23" y="0"/>
                    </a:lnTo>
                    <a:lnTo>
                      <a:pt x="18" y="7"/>
                    </a:lnTo>
                    <a:lnTo>
                      <a:pt x="9" y="9"/>
                    </a:lnTo>
                    <a:lnTo>
                      <a:pt x="0" y="12"/>
                    </a:lnTo>
                    <a:lnTo>
                      <a:pt x="1" y="16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614" name="Freeform 170"/>
              <p:cNvSpPr>
                <a:spLocks/>
              </p:cNvSpPr>
              <p:nvPr/>
            </p:nvSpPr>
            <p:spPr bwMode="auto">
              <a:xfrm>
                <a:off x="111" y="608"/>
                <a:ext cx="24" cy="25"/>
              </a:xfrm>
              <a:custGeom>
                <a:avLst/>
                <a:gdLst>
                  <a:gd name="T0" fmla="*/ 0 w 49"/>
                  <a:gd name="T1" fmla="*/ 1 h 50"/>
                  <a:gd name="T2" fmla="*/ 0 w 49"/>
                  <a:gd name="T3" fmla="*/ 1 h 50"/>
                  <a:gd name="T4" fmla="*/ 0 w 49"/>
                  <a:gd name="T5" fmla="*/ 1 h 50"/>
                  <a:gd name="T6" fmla="*/ 0 w 49"/>
                  <a:gd name="T7" fmla="*/ 1 h 50"/>
                  <a:gd name="T8" fmla="*/ 0 w 49"/>
                  <a:gd name="T9" fmla="*/ 1 h 50"/>
                  <a:gd name="T10" fmla="*/ 0 w 49"/>
                  <a:gd name="T11" fmla="*/ 1 h 50"/>
                  <a:gd name="T12" fmla="*/ 0 w 49"/>
                  <a:gd name="T13" fmla="*/ 1 h 50"/>
                  <a:gd name="T14" fmla="*/ 0 w 49"/>
                  <a:gd name="T15" fmla="*/ 1 h 50"/>
                  <a:gd name="T16" fmla="*/ 0 w 49"/>
                  <a:gd name="T17" fmla="*/ 0 h 50"/>
                  <a:gd name="T18" fmla="*/ 0 w 49"/>
                  <a:gd name="T19" fmla="*/ 1 h 50"/>
                  <a:gd name="T20" fmla="*/ 0 w 49"/>
                  <a:gd name="T21" fmla="*/ 1 h 50"/>
                  <a:gd name="T22" fmla="*/ 0 w 49"/>
                  <a:gd name="T23" fmla="*/ 1 h 50"/>
                  <a:gd name="T24" fmla="*/ 0 w 49"/>
                  <a:gd name="T25" fmla="*/ 1 h 50"/>
                  <a:gd name="T26" fmla="*/ 0 w 49"/>
                  <a:gd name="T27" fmla="*/ 1 h 50"/>
                  <a:gd name="T28" fmla="*/ 0 w 49"/>
                  <a:gd name="T29" fmla="*/ 1 h 50"/>
                  <a:gd name="T30" fmla="*/ 0 w 49"/>
                  <a:gd name="T31" fmla="*/ 1 h 50"/>
                  <a:gd name="T32" fmla="*/ 0 w 49"/>
                  <a:gd name="T33" fmla="*/ 1 h 5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9" h="50">
                    <a:moveTo>
                      <a:pt x="0" y="48"/>
                    </a:moveTo>
                    <a:lnTo>
                      <a:pt x="4" y="50"/>
                    </a:lnTo>
                    <a:lnTo>
                      <a:pt x="9" y="48"/>
                    </a:lnTo>
                    <a:lnTo>
                      <a:pt x="16" y="44"/>
                    </a:lnTo>
                    <a:lnTo>
                      <a:pt x="24" y="38"/>
                    </a:lnTo>
                    <a:lnTo>
                      <a:pt x="33" y="30"/>
                    </a:lnTo>
                    <a:lnTo>
                      <a:pt x="39" y="21"/>
                    </a:lnTo>
                    <a:lnTo>
                      <a:pt x="45" y="11"/>
                    </a:lnTo>
                    <a:lnTo>
                      <a:pt x="49" y="0"/>
                    </a:lnTo>
                    <a:lnTo>
                      <a:pt x="45" y="4"/>
                    </a:lnTo>
                    <a:lnTo>
                      <a:pt x="38" y="10"/>
                    </a:lnTo>
                    <a:lnTo>
                      <a:pt x="30" y="16"/>
                    </a:lnTo>
                    <a:lnTo>
                      <a:pt x="21" y="23"/>
                    </a:lnTo>
                    <a:lnTo>
                      <a:pt x="13" y="30"/>
                    </a:lnTo>
                    <a:lnTo>
                      <a:pt x="6" y="37"/>
                    </a:lnTo>
                    <a:lnTo>
                      <a:pt x="1" y="43"/>
                    </a:lnTo>
                    <a:lnTo>
                      <a:pt x="0" y="48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615" name="Freeform 171"/>
              <p:cNvSpPr>
                <a:spLocks/>
              </p:cNvSpPr>
              <p:nvPr/>
            </p:nvSpPr>
            <p:spPr bwMode="auto">
              <a:xfrm>
                <a:off x="116" y="635"/>
                <a:ext cx="19" cy="19"/>
              </a:xfrm>
              <a:custGeom>
                <a:avLst/>
                <a:gdLst>
                  <a:gd name="T0" fmla="*/ 0 w 38"/>
                  <a:gd name="T1" fmla="*/ 1 h 38"/>
                  <a:gd name="T2" fmla="*/ 1 w 38"/>
                  <a:gd name="T3" fmla="*/ 1 h 38"/>
                  <a:gd name="T4" fmla="*/ 1 w 38"/>
                  <a:gd name="T5" fmla="*/ 1 h 38"/>
                  <a:gd name="T6" fmla="*/ 1 w 38"/>
                  <a:gd name="T7" fmla="*/ 1 h 38"/>
                  <a:gd name="T8" fmla="*/ 1 w 38"/>
                  <a:gd name="T9" fmla="*/ 1 h 38"/>
                  <a:gd name="T10" fmla="*/ 1 w 38"/>
                  <a:gd name="T11" fmla="*/ 1 h 38"/>
                  <a:gd name="T12" fmla="*/ 1 w 38"/>
                  <a:gd name="T13" fmla="*/ 1 h 38"/>
                  <a:gd name="T14" fmla="*/ 1 w 38"/>
                  <a:gd name="T15" fmla="*/ 1 h 38"/>
                  <a:gd name="T16" fmla="*/ 1 w 38"/>
                  <a:gd name="T17" fmla="*/ 0 h 38"/>
                  <a:gd name="T18" fmla="*/ 1 w 38"/>
                  <a:gd name="T19" fmla="*/ 1 h 38"/>
                  <a:gd name="T20" fmla="*/ 1 w 38"/>
                  <a:gd name="T21" fmla="*/ 1 h 38"/>
                  <a:gd name="T22" fmla="*/ 1 w 38"/>
                  <a:gd name="T23" fmla="*/ 1 h 38"/>
                  <a:gd name="T24" fmla="*/ 1 w 38"/>
                  <a:gd name="T25" fmla="*/ 1 h 38"/>
                  <a:gd name="T26" fmla="*/ 1 w 38"/>
                  <a:gd name="T27" fmla="*/ 1 h 38"/>
                  <a:gd name="T28" fmla="*/ 1 w 38"/>
                  <a:gd name="T29" fmla="*/ 1 h 38"/>
                  <a:gd name="T30" fmla="*/ 0 w 38"/>
                  <a:gd name="T31" fmla="*/ 1 h 38"/>
                  <a:gd name="T32" fmla="*/ 0 w 38"/>
                  <a:gd name="T33" fmla="*/ 1 h 3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8" h="38">
                    <a:moveTo>
                      <a:pt x="0" y="36"/>
                    </a:moveTo>
                    <a:lnTo>
                      <a:pt x="3" y="38"/>
                    </a:lnTo>
                    <a:lnTo>
                      <a:pt x="6" y="38"/>
                    </a:lnTo>
                    <a:lnTo>
                      <a:pt x="12" y="35"/>
                    </a:lnTo>
                    <a:lnTo>
                      <a:pt x="19" y="32"/>
                    </a:lnTo>
                    <a:lnTo>
                      <a:pt x="25" y="26"/>
                    </a:lnTo>
                    <a:lnTo>
                      <a:pt x="30" y="18"/>
                    </a:lnTo>
                    <a:lnTo>
                      <a:pt x="36" y="10"/>
                    </a:lnTo>
                    <a:lnTo>
                      <a:pt x="38" y="0"/>
                    </a:lnTo>
                    <a:lnTo>
                      <a:pt x="34" y="4"/>
                    </a:lnTo>
                    <a:lnTo>
                      <a:pt x="28" y="10"/>
                    </a:lnTo>
                    <a:lnTo>
                      <a:pt x="21" y="14"/>
                    </a:lnTo>
                    <a:lnTo>
                      <a:pt x="14" y="20"/>
                    </a:lnTo>
                    <a:lnTo>
                      <a:pt x="9" y="25"/>
                    </a:lnTo>
                    <a:lnTo>
                      <a:pt x="4" y="29"/>
                    </a:lnTo>
                    <a:lnTo>
                      <a:pt x="0" y="34"/>
                    </a:lnTo>
                    <a:lnTo>
                      <a:pt x="0" y="36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616" name="Freeform 172"/>
              <p:cNvSpPr>
                <a:spLocks/>
              </p:cNvSpPr>
              <p:nvPr/>
            </p:nvSpPr>
            <p:spPr bwMode="auto">
              <a:xfrm>
                <a:off x="107" y="568"/>
                <a:ext cx="27" cy="21"/>
              </a:xfrm>
              <a:custGeom>
                <a:avLst/>
                <a:gdLst>
                  <a:gd name="T0" fmla="*/ 0 w 53"/>
                  <a:gd name="T1" fmla="*/ 1 h 41"/>
                  <a:gd name="T2" fmla="*/ 1 w 53"/>
                  <a:gd name="T3" fmla="*/ 1 h 41"/>
                  <a:gd name="T4" fmla="*/ 1 w 53"/>
                  <a:gd name="T5" fmla="*/ 1 h 41"/>
                  <a:gd name="T6" fmla="*/ 1 w 53"/>
                  <a:gd name="T7" fmla="*/ 1 h 41"/>
                  <a:gd name="T8" fmla="*/ 1 w 53"/>
                  <a:gd name="T9" fmla="*/ 1 h 41"/>
                  <a:gd name="T10" fmla="*/ 1 w 53"/>
                  <a:gd name="T11" fmla="*/ 1 h 41"/>
                  <a:gd name="T12" fmla="*/ 1 w 53"/>
                  <a:gd name="T13" fmla="*/ 1 h 41"/>
                  <a:gd name="T14" fmla="*/ 1 w 53"/>
                  <a:gd name="T15" fmla="*/ 1 h 41"/>
                  <a:gd name="T16" fmla="*/ 1 w 53"/>
                  <a:gd name="T17" fmla="*/ 0 h 41"/>
                  <a:gd name="T18" fmla="*/ 1 w 53"/>
                  <a:gd name="T19" fmla="*/ 1 h 41"/>
                  <a:gd name="T20" fmla="*/ 1 w 53"/>
                  <a:gd name="T21" fmla="*/ 1 h 41"/>
                  <a:gd name="T22" fmla="*/ 1 w 53"/>
                  <a:gd name="T23" fmla="*/ 1 h 41"/>
                  <a:gd name="T24" fmla="*/ 1 w 53"/>
                  <a:gd name="T25" fmla="*/ 1 h 41"/>
                  <a:gd name="T26" fmla="*/ 1 w 53"/>
                  <a:gd name="T27" fmla="*/ 1 h 41"/>
                  <a:gd name="T28" fmla="*/ 1 w 53"/>
                  <a:gd name="T29" fmla="*/ 1 h 41"/>
                  <a:gd name="T30" fmla="*/ 1 w 53"/>
                  <a:gd name="T31" fmla="*/ 1 h 41"/>
                  <a:gd name="T32" fmla="*/ 0 w 53"/>
                  <a:gd name="T33" fmla="*/ 1 h 4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3" h="41">
                    <a:moveTo>
                      <a:pt x="0" y="40"/>
                    </a:moveTo>
                    <a:lnTo>
                      <a:pt x="3" y="41"/>
                    </a:lnTo>
                    <a:lnTo>
                      <a:pt x="9" y="39"/>
                    </a:lnTo>
                    <a:lnTo>
                      <a:pt x="17" y="35"/>
                    </a:lnTo>
                    <a:lnTo>
                      <a:pt x="27" y="30"/>
                    </a:lnTo>
                    <a:lnTo>
                      <a:pt x="36" y="23"/>
                    </a:lnTo>
                    <a:lnTo>
                      <a:pt x="44" y="15"/>
                    </a:lnTo>
                    <a:lnTo>
                      <a:pt x="51" y="7"/>
                    </a:lnTo>
                    <a:lnTo>
                      <a:pt x="53" y="0"/>
                    </a:lnTo>
                    <a:lnTo>
                      <a:pt x="49" y="3"/>
                    </a:lnTo>
                    <a:lnTo>
                      <a:pt x="41" y="7"/>
                    </a:lnTo>
                    <a:lnTo>
                      <a:pt x="31" y="12"/>
                    </a:lnTo>
                    <a:lnTo>
                      <a:pt x="22" y="18"/>
                    </a:lnTo>
                    <a:lnTo>
                      <a:pt x="13" y="24"/>
                    </a:lnTo>
                    <a:lnTo>
                      <a:pt x="5" y="30"/>
                    </a:lnTo>
                    <a:lnTo>
                      <a:pt x="1" y="35"/>
                    </a:lnTo>
                    <a:lnTo>
                      <a:pt x="0" y="4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617" name="Freeform 173"/>
              <p:cNvSpPr>
                <a:spLocks/>
              </p:cNvSpPr>
              <p:nvPr/>
            </p:nvSpPr>
            <p:spPr bwMode="auto">
              <a:xfrm>
                <a:off x="101" y="534"/>
                <a:ext cx="22" cy="16"/>
              </a:xfrm>
              <a:custGeom>
                <a:avLst/>
                <a:gdLst>
                  <a:gd name="T0" fmla="*/ 0 w 43"/>
                  <a:gd name="T1" fmla="*/ 1 h 31"/>
                  <a:gd name="T2" fmla="*/ 1 w 43"/>
                  <a:gd name="T3" fmla="*/ 1 h 31"/>
                  <a:gd name="T4" fmla="*/ 1 w 43"/>
                  <a:gd name="T5" fmla="*/ 1 h 31"/>
                  <a:gd name="T6" fmla="*/ 1 w 43"/>
                  <a:gd name="T7" fmla="*/ 1 h 31"/>
                  <a:gd name="T8" fmla="*/ 1 w 43"/>
                  <a:gd name="T9" fmla="*/ 1 h 31"/>
                  <a:gd name="T10" fmla="*/ 1 w 43"/>
                  <a:gd name="T11" fmla="*/ 1 h 31"/>
                  <a:gd name="T12" fmla="*/ 1 w 43"/>
                  <a:gd name="T13" fmla="*/ 1 h 31"/>
                  <a:gd name="T14" fmla="*/ 1 w 43"/>
                  <a:gd name="T15" fmla="*/ 1 h 31"/>
                  <a:gd name="T16" fmla="*/ 1 w 43"/>
                  <a:gd name="T17" fmla="*/ 0 h 31"/>
                  <a:gd name="T18" fmla="*/ 1 w 43"/>
                  <a:gd name="T19" fmla="*/ 1 h 31"/>
                  <a:gd name="T20" fmla="*/ 1 w 43"/>
                  <a:gd name="T21" fmla="*/ 1 h 31"/>
                  <a:gd name="T22" fmla="*/ 1 w 43"/>
                  <a:gd name="T23" fmla="*/ 1 h 31"/>
                  <a:gd name="T24" fmla="*/ 1 w 43"/>
                  <a:gd name="T25" fmla="*/ 1 h 31"/>
                  <a:gd name="T26" fmla="*/ 1 w 43"/>
                  <a:gd name="T27" fmla="*/ 1 h 31"/>
                  <a:gd name="T28" fmla="*/ 1 w 43"/>
                  <a:gd name="T29" fmla="*/ 1 h 31"/>
                  <a:gd name="T30" fmla="*/ 1 w 43"/>
                  <a:gd name="T31" fmla="*/ 1 h 31"/>
                  <a:gd name="T32" fmla="*/ 0 w 43"/>
                  <a:gd name="T33" fmla="*/ 1 h 3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3" h="31">
                    <a:moveTo>
                      <a:pt x="0" y="29"/>
                    </a:moveTo>
                    <a:lnTo>
                      <a:pt x="3" y="31"/>
                    </a:lnTo>
                    <a:lnTo>
                      <a:pt x="8" y="30"/>
                    </a:lnTo>
                    <a:lnTo>
                      <a:pt x="16" y="26"/>
                    </a:lnTo>
                    <a:lnTo>
                      <a:pt x="24" y="22"/>
                    </a:lnTo>
                    <a:lnTo>
                      <a:pt x="31" y="16"/>
                    </a:lnTo>
                    <a:lnTo>
                      <a:pt x="38" y="10"/>
                    </a:lnTo>
                    <a:lnTo>
                      <a:pt x="42" y="4"/>
                    </a:lnTo>
                    <a:lnTo>
                      <a:pt x="43" y="0"/>
                    </a:lnTo>
                    <a:lnTo>
                      <a:pt x="40" y="2"/>
                    </a:lnTo>
                    <a:lnTo>
                      <a:pt x="34" y="6"/>
                    </a:lnTo>
                    <a:lnTo>
                      <a:pt x="27" y="9"/>
                    </a:lnTo>
                    <a:lnTo>
                      <a:pt x="19" y="12"/>
                    </a:lnTo>
                    <a:lnTo>
                      <a:pt x="12" y="17"/>
                    </a:lnTo>
                    <a:lnTo>
                      <a:pt x="7" y="22"/>
                    </a:lnTo>
                    <a:lnTo>
                      <a:pt x="2" y="25"/>
                    </a:lnTo>
                    <a:lnTo>
                      <a:pt x="0" y="29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618" name="Freeform 174"/>
              <p:cNvSpPr>
                <a:spLocks/>
              </p:cNvSpPr>
              <p:nvPr/>
            </p:nvSpPr>
            <p:spPr bwMode="auto">
              <a:xfrm>
                <a:off x="131" y="645"/>
                <a:ext cx="4" cy="23"/>
              </a:xfrm>
              <a:custGeom>
                <a:avLst/>
                <a:gdLst>
                  <a:gd name="T0" fmla="*/ 1 w 6"/>
                  <a:gd name="T1" fmla="*/ 0 h 45"/>
                  <a:gd name="T2" fmla="*/ 1 w 6"/>
                  <a:gd name="T3" fmla="*/ 1 h 45"/>
                  <a:gd name="T4" fmla="*/ 1 w 6"/>
                  <a:gd name="T5" fmla="*/ 1 h 45"/>
                  <a:gd name="T6" fmla="*/ 1 w 6"/>
                  <a:gd name="T7" fmla="*/ 1 h 45"/>
                  <a:gd name="T8" fmla="*/ 1 w 6"/>
                  <a:gd name="T9" fmla="*/ 1 h 45"/>
                  <a:gd name="T10" fmla="*/ 0 w 6"/>
                  <a:gd name="T11" fmla="*/ 1 h 45"/>
                  <a:gd name="T12" fmla="*/ 0 w 6"/>
                  <a:gd name="T13" fmla="*/ 1 h 45"/>
                  <a:gd name="T14" fmla="*/ 1 w 6"/>
                  <a:gd name="T15" fmla="*/ 1 h 45"/>
                  <a:gd name="T16" fmla="*/ 1 w 6"/>
                  <a:gd name="T17" fmla="*/ 0 h 4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6" h="45">
                    <a:moveTo>
                      <a:pt x="3" y="0"/>
                    </a:moveTo>
                    <a:lnTo>
                      <a:pt x="4" y="9"/>
                    </a:lnTo>
                    <a:lnTo>
                      <a:pt x="5" y="25"/>
                    </a:lnTo>
                    <a:lnTo>
                      <a:pt x="6" y="39"/>
                    </a:lnTo>
                    <a:lnTo>
                      <a:pt x="3" y="45"/>
                    </a:lnTo>
                    <a:lnTo>
                      <a:pt x="0" y="39"/>
                    </a:lnTo>
                    <a:lnTo>
                      <a:pt x="0" y="25"/>
                    </a:lnTo>
                    <a:lnTo>
                      <a:pt x="2" y="1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619" name="Freeform 175"/>
              <p:cNvSpPr>
                <a:spLocks/>
              </p:cNvSpPr>
              <p:nvPr/>
            </p:nvSpPr>
            <p:spPr bwMode="auto">
              <a:xfrm>
                <a:off x="135" y="619"/>
                <a:ext cx="25" cy="32"/>
              </a:xfrm>
              <a:custGeom>
                <a:avLst/>
                <a:gdLst>
                  <a:gd name="T0" fmla="*/ 0 w 49"/>
                  <a:gd name="T1" fmla="*/ 0 h 64"/>
                  <a:gd name="T2" fmla="*/ 1 w 49"/>
                  <a:gd name="T3" fmla="*/ 1 h 64"/>
                  <a:gd name="T4" fmla="*/ 1 w 49"/>
                  <a:gd name="T5" fmla="*/ 1 h 64"/>
                  <a:gd name="T6" fmla="*/ 1 w 49"/>
                  <a:gd name="T7" fmla="*/ 1 h 64"/>
                  <a:gd name="T8" fmla="*/ 1 w 49"/>
                  <a:gd name="T9" fmla="*/ 1 h 64"/>
                  <a:gd name="T10" fmla="*/ 1 w 49"/>
                  <a:gd name="T11" fmla="*/ 1 h 64"/>
                  <a:gd name="T12" fmla="*/ 1 w 49"/>
                  <a:gd name="T13" fmla="*/ 1 h 64"/>
                  <a:gd name="T14" fmla="*/ 1 w 49"/>
                  <a:gd name="T15" fmla="*/ 1 h 64"/>
                  <a:gd name="T16" fmla="*/ 1 w 49"/>
                  <a:gd name="T17" fmla="*/ 1 h 64"/>
                  <a:gd name="T18" fmla="*/ 1 w 49"/>
                  <a:gd name="T19" fmla="*/ 1 h 64"/>
                  <a:gd name="T20" fmla="*/ 1 w 49"/>
                  <a:gd name="T21" fmla="*/ 1 h 64"/>
                  <a:gd name="T22" fmla="*/ 1 w 49"/>
                  <a:gd name="T23" fmla="*/ 1 h 64"/>
                  <a:gd name="T24" fmla="*/ 1 w 49"/>
                  <a:gd name="T25" fmla="*/ 1 h 64"/>
                  <a:gd name="T26" fmla="*/ 1 w 49"/>
                  <a:gd name="T27" fmla="*/ 1 h 64"/>
                  <a:gd name="T28" fmla="*/ 1 w 49"/>
                  <a:gd name="T29" fmla="*/ 1 h 64"/>
                  <a:gd name="T30" fmla="*/ 1 w 49"/>
                  <a:gd name="T31" fmla="*/ 1 h 64"/>
                  <a:gd name="T32" fmla="*/ 0 w 49"/>
                  <a:gd name="T33" fmla="*/ 0 h 6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9" h="64">
                    <a:moveTo>
                      <a:pt x="0" y="0"/>
                    </a:moveTo>
                    <a:lnTo>
                      <a:pt x="3" y="7"/>
                    </a:lnTo>
                    <a:lnTo>
                      <a:pt x="9" y="18"/>
                    </a:lnTo>
                    <a:lnTo>
                      <a:pt x="16" y="29"/>
                    </a:lnTo>
                    <a:lnTo>
                      <a:pt x="24" y="41"/>
                    </a:lnTo>
                    <a:lnTo>
                      <a:pt x="32" y="51"/>
                    </a:lnTo>
                    <a:lnTo>
                      <a:pt x="39" y="59"/>
                    </a:lnTo>
                    <a:lnTo>
                      <a:pt x="46" y="64"/>
                    </a:lnTo>
                    <a:lnTo>
                      <a:pt x="49" y="62"/>
                    </a:lnTo>
                    <a:lnTo>
                      <a:pt x="49" y="58"/>
                    </a:lnTo>
                    <a:lnTo>
                      <a:pt x="46" y="50"/>
                    </a:lnTo>
                    <a:lnTo>
                      <a:pt x="39" y="42"/>
                    </a:lnTo>
                    <a:lnTo>
                      <a:pt x="30" y="33"/>
                    </a:lnTo>
                    <a:lnTo>
                      <a:pt x="20" y="23"/>
                    </a:lnTo>
                    <a:lnTo>
                      <a:pt x="11" y="14"/>
                    </a:lnTo>
                    <a:lnTo>
                      <a:pt x="4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620" name="Freeform 176"/>
              <p:cNvSpPr>
                <a:spLocks/>
              </p:cNvSpPr>
              <p:nvPr/>
            </p:nvSpPr>
            <p:spPr bwMode="auto">
              <a:xfrm>
                <a:off x="135" y="608"/>
                <a:ext cx="26" cy="29"/>
              </a:xfrm>
              <a:custGeom>
                <a:avLst/>
                <a:gdLst>
                  <a:gd name="T0" fmla="*/ 0 w 53"/>
                  <a:gd name="T1" fmla="*/ 0 h 58"/>
                  <a:gd name="T2" fmla="*/ 0 w 53"/>
                  <a:gd name="T3" fmla="*/ 1 h 58"/>
                  <a:gd name="T4" fmla="*/ 0 w 53"/>
                  <a:gd name="T5" fmla="*/ 1 h 58"/>
                  <a:gd name="T6" fmla="*/ 0 w 53"/>
                  <a:gd name="T7" fmla="*/ 1 h 58"/>
                  <a:gd name="T8" fmla="*/ 0 w 53"/>
                  <a:gd name="T9" fmla="*/ 1 h 58"/>
                  <a:gd name="T10" fmla="*/ 0 w 53"/>
                  <a:gd name="T11" fmla="*/ 1 h 58"/>
                  <a:gd name="T12" fmla="*/ 0 w 53"/>
                  <a:gd name="T13" fmla="*/ 1 h 58"/>
                  <a:gd name="T14" fmla="*/ 0 w 53"/>
                  <a:gd name="T15" fmla="*/ 1 h 58"/>
                  <a:gd name="T16" fmla="*/ 0 w 53"/>
                  <a:gd name="T17" fmla="*/ 1 h 58"/>
                  <a:gd name="T18" fmla="*/ 0 w 53"/>
                  <a:gd name="T19" fmla="*/ 1 h 58"/>
                  <a:gd name="T20" fmla="*/ 0 w 53"/>
                  <a:gd name="T21" fmla="*/ 1 h 58"/>
                  <a:gd name="T22" fmla="*/ 0 w 53"/>
                  <a:gd name="T23" fmla="*/ 1 h 58"/>
                  <a:gd name="T24" fmla="*/ 0 w 53"/>
                  <a:gd name="T25" fmla="*/ 1 h 58"/>
                  <a:gd name="T26" fmla="*/ 0 w 53"/>
                  <a:gd name="T27" fmla="*/ 1 h 58"/>
                  <a:gd name="T28" fmla="*/ 0 w 53"/>
                  <a:gd name="T29" fmla="*/ 1 h 58"/>
                  <a:gd name="T30" fmla="*/ 0 w 53"/>
                  <a:gd name="T31" fmla="*/ 1 h 58"/>
                  <a:gd name="T32" fmla="*/ 0 w 53"/>
                  <a:gd name="T33" fmla="*/ 0 h 5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3" h="58">
                    <a:moveTo>
                      <a:pt x="0" y="0"/>
                    </a:moveTo>
                    <a:lnTo>
                      <a:pt x="5" y="7"/>
                    </a:lnTo>
                    <a:lnTo>
                      <a:pt x="12" y="18"/>
                    </a:lnTo>
                    <a:lnTo>
                      <a:pt x="20" y="28"/>
                    </a:lnTo>
                    <a:lnTo>
                      <a:pt x="29" y="38"/>
                    </a:lnTo>
                    <a:lnTo>
                      <a:pt x="37" y="48"/>
                    </a:lnTo>
                    <a:lnTo>
                      <a:pt x="45" y="55"/>
                    </a:lnTo>
                    <a:lnTo>
                      <a:pt x="51" y="58"/>
                    </a:lnTo>
                    <a:lnTo>
                      <a:pt x="53" y="57"/>
                    </a:lnTo>
                    <a:lnTo>
                      <a:pt x="52" y="51"/>
                    </a:lnTo>
                    <a:lnTo>
                      <a:pt x="47" y="44"/>
                    </a:lnTo>
                    <a:lnTo>
                      <a:pt x="38" y="36"/>
                    </a:lnTo>
                    <a:lnTo>
                      <a:pt x="29" y="27"/>
                    </a:lnTo>
                    <a:lnTo>
                      <a:pt x="20" y="19"/>
                    </a:lnTo>
                    <a:lnTo>
                      <a:pt x="11" y="11"/>
                    </a:lnTo>
                    <a:lnTo>
                      <a:pt x="4" y="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621" name="Freeform 177"/>
              <p:cNvSpPr>
                <a:spLocks/>
              </p:cNvSpPr>
              <p:nvPr/>
            </p:nvSpPr>
            <p:spPr bwMode="auto">
              <a:xfrm>
                <a:off x="135" y="595"/>
                <a:ext cx="27" cy="26"/>
              </a:xfrm>
              <a:custGeom>
                <a:avLst/>
                <a:gdLst>
                  <a:gd name="T0" fmla="*/ 0 w 56"/>
                  <a:gd name="T1" fmla="*/ 0 h 51"/>
                  <a:gd name="T2" fmla="*/ 0 w 56"/>
                  <a:gd name="T3" fmla="*/ 1 h 51"/>
                  <a:gd name="T4" fmla="*/ 0 w 56"/>
                  <a:gd name="T5" fmla="*/ 1 h 51"/>
                  <a:gd name="T6" fmla="*/ 0 w 56"/>
                  <a:gd name="T7" fmla="*/ 1 h 51"/>
                  <a:gd name="T8" fmla="*/ 0 w 56"/>
                  <a:gd name="T9" fmla="*/ 1 h 51"/>
                  <a:gd name="T10" fmla="*/ 0 w 56"/>
                  <a:gd name="T11" fmla="*/ 1 h 51"/>
                  <a:gd name="T12" fmla="*/ 0 w 56"/>
                  <a:gd name="T13" fmla="*/ 1 h 51"/>
                  <a:gd name="T14" fmla="*/ 0 w 56"/>
                  <a:gd name="T15" fmla="*/ 1 h 51"/>
                  <a:gd name="T16" fmla="*/ 0 w 56"/>
                  <a:gd name="T17" fmla="*/ 1 h 51"/>
                  <a:gd name="T18" fmla="*/ 0 w 56"/>
                  <a:gd name="T19" fmla="*/ 1 h 51"/>
                  <a:gd name="T20" fmla="*/ 0 w 56"/>
                  <a:gd name="T21" fmla="*/ 1 h 51"/>
                  <a:gd name="T22" fmla="*/ 0 w 56"/>
                  <a:gd name="T23" fmla="*/ 1 h 51"/>
                  <a:gd name="T24" fmla="*/ 0 w 56"/>
                  <a:gd name="T25" fmla="*/ 1 h 51"/>
                  <a:gd name="T26" fmla="*/ 0 w 56"/>
                  <a:gd name="T27" fmla="*/ 1 h 51"/>
                  <a:gd name="T28" fmla="*/ 0 w 56"/>
                  <a:gd name="T29" fmla="*/ 1 h 51"/>
                  <a:gd name="T30" fmla="*/ 0 w 56"/>
                  <a:gd name="T31" fmla="*/ 1 h 51"/>
                  <a:gd name="T32" fmla="*/ 0 w 56"/>
                  <a:gd name="T33" fmla="*/ 0 h 5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6" h="51">
                    <a:moveTo>
                      <a:pt x="0" y="0"/>
                    </a:moveTo>
                    <a:lnTo>
                      <a:pt x="6" y="8"/>
                    </a:lnTo>
                    <a:lnTo>
                      <a:pt x="13" y="17"/>
                    </a:lnTo>
                    <a:lnTo>
                      <a:pt x="22" y="26"/>
                    </a:lnTo>
                    <a:lnTo>
                      <a:pt x="32" y="36"/>
                    </a:lnTo>
                    <a:lnTo>
                      <a:pt x="40" y="44"/>
                    </a:lnTo>
                    <a:lnTo>
                      <a:pt x="48" y="48"/>
                    </a:lnTo>
                    <a:lnTo>
                      <a:pt x="53" y="51"/>
                    </a:lnTo>
                    <a:lnTo>
                      <a:pt x="56" y="50"/>
                    </a:lnTo>
                    <a:lnTo>
                      <a:pt x="55" y="45"/>
                    </a:lnTo>
                    <a:lnTo>
                      <a:pt x="49" y="39"/>
                    </a:lnTo>
                    <a:lnTo>
                      <a:pt x="41" y="32"/>
                    </a:lnTo>
                    <a:lnTo>
                      <a:pt x="32" y="25"/>
                    </a:lnTo>
                    <a:lnTo>
                      <a:pt x="21" y="18"/>
                    </a:lnTo>
                    <a:lnTo>
                      <a:pt x="12" y="11"/>
                    </a:lnTo>
                    <a:lnTo>
                      <a:pt x="5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622" name="Freeform 178"/>
              <p:cNvSpPr>
                <a:spLocks/>
              </p:cNvSpPr>
              <p:nvPr/>
            </p:nvSpPr>
            <p:spPr bwMode="auto">
              <a:xfrm>
                <a:off x="132" y="583"/>
                <a:ext cx="27" cy="19"/>
              </a:xfrm>
              <a:custGeom>
                <a:avLst/>
                <a:gdLst>
                  <a:gd name="T0" fmla="*/ 0 w 53"/>
                  <a:gd name="T1" fmla="*/ 0 h 39"/>
                  <a:gd name="T2" fmla="*/ 1 w 53"/>
                  <a:gd name="T3" fmla="*/ 0 h 39"/>
                  <a:gd name="T4" fmla="*/ 1 w 53"/>
                  <a:gd name="T5" fmla="*/ 0 h 39"/>
                  <a:gd name="T6" fmla="*/ 1 w 53"/>
                  <a:gd name="T7" fmla="*/ 0 h 39"/>
                  <a:gd name="T8" fmla="*/ 1 w 53"/>
                  <a:gd name="T9" fmla="*/ 0 h 39"/>
                  <a:gd name="T10" fmla="*/ 1 w 53"/>
                  <a:gd name="T11" fmla="*/ 0 h 39"/>
                  <a:gd name="T12" fmla="*/ 1 w 53"/>
                  <a:gd name="T13" fmla="*/ 0 h 39"/>
                  <a:gd name="T14" fmla="*/ 1 w 53"/>
                  <a:gd name="T15" fmla="*/ 0 h 39"/>
                  <a:gd name="T16" fmla="*/ 1 w 53"/>
                  <a:gd name="T17" fmla="*/ 0 h 39"/>
                  <a:gd name="T18" fmla="*/ 1 w 53"/>
                  <a:gd name="T19" fmla="*/ 0 h 39"/>
                  <a:gd name="T20" fmla="*/ 1 w 53"/>
                  <a:gd name="T21" fmla="*/ 0 h 39"/>
                  <a:gd name="T22" fmla="*/ 1 w 53"/>
                  <a:gd name="T23" fmla="*/ 0 h 39"/>
                  <a:gd name="T24" fmla="*/ 1 w 53"/>
                  <a:gd name="T25" fmla="*/ 0 h 39"/>
                  <a:gd name="T26" fmla="*/ 1 w 53"/>
                  <a:gd name="T27" fmla="*/ 0 h 39"/>
                  <a:gd name="T28" fmla="*/ 1 w 53"/>
                  <a:gd name="T29" fmla="*/ 0 h 39"/>
                  <a:gd name="T30" fmla="*/ 1 w 53"/>
                  <a:gd name="T31" fmla="*/ 0 h 39"/>
                  <a:gd name="T32" fmla="*/ 0 w 53"/>
                  <a:gd name="T33" fmla="*/ 0 h 3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3" h="39">
                    <a:moveTo>
                      <a:pt x="0" y="0"/>
                    </a:moveTo>
                    <a:lnTo>
                      <a:pt x="4" y="5"/>
                    </a:lnTo>
                    <a:lnTo>
                      <a:pt x="11" y="12"/>
                    </a:lnTo>
                    <a:lnTo>
                      <a:pt x="21" y="20"/>
                    </a:lnTo>
                    <a:lnTo>
                      <a:pt x="30" y="27"/>
                    </a:lnTo>
                    <a:lnTo>
                      <a:pt x="38" y="34"/>
                    </a:lnTo>
                    <a:lnTo>
                      <a:pt x="46" y="38"/>
                    </a:lnTo>
                    <a:lnTo>
                      <a:pt x="51" y="39"/>
                    </a:lnTo>
                    <a:lnTo>
                      <a:pt x="53" y="35"/>
                    </a:lnTo>
                    <a:lnTo>
                      <a:pt x="51" y="30"/>
                    </a:lnTo>
                    <a:lnTo>
                      <a:pt x="46" y="25"/>
                    </a:lnTo>
                    <a:lnTo>
                      <a:pt x="39" y="20"/>
                    </a:lnTo>
                    <a:lnTo>
                      <a:pt x="30" y="16"/>
                    </a:lnTo>
                    <a:lnTo>
                      <a:pt x="21" y="11"/>
                    </a:lnTo>
                    <a:lnTo>
                      <a:pt x="13" y="8"/>
                    </a:lnTo>
                    <a:lnTo>
                      <a:pt x="4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623" name="Freeform 179"/>
              <p:cNvSpPr>
                <a:spLocks/>
              </p:cNvSpPr>
              <p:nvPr/>
            </p:nvSpPr>
            <p:spPr bwMode="auto">
              <a:xfrm>
                <a:off x="131" y="568"/>
                <a:ext cx="26" cy="18"/>
              </a:xfrm>
              <a:custGeom>
                <a:avLst/>
                <a:gdLst>
                  <a:gd name="T0" fmla="*/ 0 w 52"/>
                  <a:gd name="T1" fmla="*/ 0 h 36"/>
                  <a:gd name="T2" fmla="*/ 1 w 52"/>
                  <a:gd name="T3" fmla="*/ 1 h 36"/>
                  <a:gd name="T4" fmla="*/ 1 w 52"/>
                  <a:gd name="T5" fmla="*/ 1 h 36"/>
                  <a:gd name="T6" fmla="*/ 1 w 52"/>
                  <a:gd name="T7" fmla="*/ 1 h 36"/>
                  <a:gd name="T8" fmla="*/ 1 w 52"/>
                  <a:gd name="T9" fmla="*/ 1 h 36"/>
                  <a:gd name="T10" fmla="*/ 1 w 52"/>
                  <a:gd name="T11" fmla="*/ 1 h 36"/>
                  <a:gd name="T12" fmla="*/ 1 w 52"/>
                  <a:gd name="T13" fmla="*/ 1 h 36"/>
                  <a:gd name="T14" fmla="*/ 1 w 52"/>
                  <a:gd name="T15" fmla="*/ 1 h 36"/>
                  <a:gd name="T16" fmla="*/ 1 w 52"/>
                  <a:gd name="T17" fmla="*/ 1 h 36"/>
                  <a:gd name="T18" fmla="*/ 1 w 52"/>
                  <a:gd name="T19" fmla="*/ 1 h 36"/>
                  <a:gd name="T20" fmla="*/ 1 w 52"/>
                  <a:gd name="T21" fmla="*/ 1 h 36"/>
                  <a:gd name="T22" fmla="*/ 1 w 52"/>
                  <a:gd name="T23" fmla="*/ 1 h 36"/>
                  <a:gd name="T24" fmla="*/ 1 w 52"/>
                  <a:gd name="T25" fmla="*/ 1 h 36"/>
                  <a:gd name="T26" fmla="*/ 1 w 52"/>
                  <a:gd name="T27" fmla="*/ 1 h 36"/>
                  <a:gd name="T28" fmla="*/ 1 w 52"/>
                  <a:gd name="T29" fmla="*/ 1 h 36"/>
                  <a:gd name="T30" fmla="*/ 1 w 52"/>
                  <a:gd name="T31" fmla="*/ 1 h 36"/>
                  <a:gd name="T32" fmla="*/ 0 w 52"/>
                  <a:gd name="T33" fmla="*/ 0 h 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2" h="36">
                    <a:moveTo>
                      <a:pt x="0" y="0"/>
                    </a:moveTo>
                    <a:lnTo>
                      <a:pt x="5" y="4"/>
                    </a:lnTo>
                    <a:lnTo>
                      <a:pt x="13" y="11"/>
                    </a:lnTo>
                    <a:lnTo>
                      <a:pt x="22" y="18"/>
                    </a:lnTo>
                    <a:lnTo>
                      <a:pt x="32" y="25"/>
                    </a:lnTo>
                    <a:lnTo>
                      <a:pt x="40" y="31"/>
                    </a:lnTo>
                    <a:lnTo>
                      <a:pt x="46" y="34"/>
                    </a:lnTo>
                    <a:lnTo>
                      <a:pt x="51" y="36"/>
                    </a:lnTo>
                    <a:lnTo>
                      <a:pt x="52" y="32"/>
                    </a:lnTo>
                    <a:lnTo>
                      <a:pt x="50" y="26"/>
                    </a:lnTo>
                    <a:lnTo>
                      <a:pt x="44" y="22"/>
                    </a:lnTo>
                    <a:lnTo>
                      <a:pt x="36" y="17"/>
                    </a:lnTo>
                    <a:lnTo>
                      <a:pt x="28" y="12"/>
                    </a:lnTo>
                    <a:lnTo>
                      <a:pt x="19" y="9"/>
                    </a:lnTo>
                    <a:lnTo>
                      <a:pt x="11" y="6"/>
                    </a:lnTo>
                    <a:lnTo>
                      <a:pt x="4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624" name="Freeform 180"/>
              <p:cNvSpPr>
                <a:spLocks/>
              </p:cNvSpPr>
              <p:nvPr/>
            </p:nvSpPr>
            <p:spPr bwMode="auto">
              <a:xfrm>
                <a:off x="128" y="555"/>
                <a:ext cx="23" cy="9"/>
              </a:xfrm>
              <a:custGeom>
                <a:avLst/>
                <a:gdLst>
                  <a:gd name="T0" fmla="*/ 0 w 45"/>
                  <a:gd name="T1" fmla="*/ 0 h 19"/>
                  <a:gd name="T2" fmla="*/ 1 w 45"/>
                  <a:gd name="T3" fmla="*/ 0 h 19"/>
                  <a:gd name="T4" fmla="*/ 1 w 45"/>
                  <a:gd name="T5" fmla="*/ 0 h 19"/>
                  <a:gd name="T6" fmla="*/ 1 w 45"/>
                  <a:gd name="T7" fmla="*/ 0 h 19"/>
                  <a:gd name="T8" fmla="*/ 1 w 45"/>
                  <a:gd name="T9" fmla="*/ 0 h 19"/>
                  <a:gd name="T10" fmla="*/ 1 w 45"/>
                  <a:gd name="T11" fmla="*/ 0 h 19"/>
                  <a:gd name="T12" fmla="*/ 1 w 45"/>
                  <a:gd name="T13" fmla="*/ 0 h 19"/>
                  <a:gd name="T14" fmla="*/ 1 w 45"/>
                  <a:gd name="T15" fmla="*/ 0 h 19"/>
                  <a:gd name="T16" fmla="*/ 1 w 45"/>
                  <a:gd name="T17" fmla="*/ 0 h 19"/>
                  <a:gd name="T18" fmla="*/ 1 w 45"/>
                  <a:gd name="T19" fmla="*/ 0 h 19"/>
                  <a:gd name="T20" fmla="*/ 1 w 45"/>
                  <a:gd name="T21" fmla="*/ 0 h 19"/>
                  <a:gd name="T22" fmla="*/ 1 w 45"/>
                  <a:gd name="T23" fmla="*/ 0 h 19"/>
                  <a:gd name="T24" fmla="*/ 1 w 45"/>
                  <a:gd name="T25" fmla="*/ 0 h 19"/>
                  <a:gd name="T26" fmla="*/ 1 w 45"/>
                  <a:gd name="T27" fmla="*/ 0 h 19"/>
                  <a:gd name="T28" fmla="*/ 1 w 45"/>
                  <a:gd name="T29" fmla="*/ 0 h 19"/>
                  <a:gd name="T30" fmla="*/ 1 w 45"/>
                  <a:gd name="T31" fmla="*/ 0 h 19"/>
                  <a:gd name="T32" fmla="*/ 0 w 45"/>
                  <a:gd name="T33" fmla="*/ 0 h 1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5" h="19">
                    <a:moveTo>
                      <a:pt x="0" y="0"/>
                    </a:moveTo>
                    <a:lnTo>
                      <a:pt x="6" y="5"/>
                    </a:lnTo>
                    <a:lnTo>
                      <a:pt x="12" y="8"/>
                    </a:lnTo>
                    <a:lnTo>
                      <a:pt x="19" y="13"/>
                    </a:lnTo>
                    <a:lnTo>
                      <a:pt x="27" y="16"/>
                    </a:lnTo>
                    <a:lnTo>
                      <a:pt x="34" y="19"/>
                    </a:lnTo>
                    <a:lnTo>
                      <a:pt x="40" y="19"/>
                    </a:lnTo>
                    <a:lnTo>
                      <a:pt x="44" y="18"/>
                    </a:lnTo>
                    <a:lnTo>
                      <a:pt x="45" y="14"/>
                    </a:lnTo>
                    <a:lnTo>
                      <a:pt x="42" y="9"/>
                    </a:lnTo>
                    <a:lnTo>
                      <a:pt x="39" y="6"/>
                    </a:lnTo>
                    <a:lnTo>
                      <a:pt x="33" y="5"/>
                    </a:lnTo>
                    <a:lnTo>
                      <a:pt x="26" y="4"/>
                    </a:lnTo>
                    <a:lnTo>
                      <a:pt x="18" y="4"/>
                    </a:lnTo>
                    <a:lnTo>
                      <a:pt x="11" y="3"/>
                    </a:lnTo>
                    <a:lnTo>
                      <a:pt x="4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625" name="Freeform 181"/>
              <p:cNvSpPr>
                <a:spLocks/>
              </p:cNvSpPr>
              <p:nvPr/>
            </p:nvSpPr>
            <p:spPr bwMode="auto">
              <a:xfrm>
                <a:off x="126" y="545"/>
                <a:ext cx="20" cy="4"/>
              </a:xfrm>
              <a:custGeom>
                <a:avLst/>
                <a:gdLst>
                  <a:gd name="T0" fmla="*/ 0 w 39"/>
                  <a:gd name="T1" fmla="*/ 0 h 10"/>
                  <a:gd name="T2" fmla="*/ 1 w 39"/>
                  <a:gd name="T3" fmla="*/ 0 h 10"/>
                  <a:gd name="T4" fmla="*/ 1 w 39"/>
                  <a:gd name="T5" fmla="*/ 0 h 10"/>
                  <a:gd name="T6" fmla="*/ 1 w 39"/>
                  <a:gd name="T7" fmla="*/ 0 h 10"/>
                  <a:gd name="T8" fmla="*/ 1 w 39"/>
                  <a:gd name="T9" fmla="*/ 0 h 10"/>
                  <a:gd name="T10" fmla="*/ 1 w 39"/>
                  <a:gd name="T11" fmla="*/ 0 h 10"/>
                  <a:gd name="T12" fmla="*/ 1 w 39"/>
                  <a:gd name="T13" fmla="*/ 0 h 10"/>
                  <a:gd name="T14" fmla="*/ 1 w 39"/>
                  <a:gd name="T15" fmla="*/ 0 h 10"/>
                  <a:gd name="T16" fmla="*/ 1 w 39"/>
                  <a:gd name="T17" fmla="*/ 0 h 10"/>
                  <a:gd name="T18" fmla="*/ 1 w 39"/>
                  <a:gd name="T19" fmla="*/ 0 h 10"/>
                  <a:gd name="T20" fmla="*/ 1 w 39"/>
                  <a:gd name="T21" fmla="*/ 0 h 10"/>
                  <a:gd name="T22" fmla="*/ 1 w 39"/>
                  <a:gd name="T23" fmla="*/ 0 h 10"/>
                  <a:gd name="T24" fmla="*/ 1 w 39"/>
                  <a:gd name="T25" fmla="*/ 0 h 10"/>
                  <a:gd name="T26" fmla="*/ 1 w 39"/>
                  <a:gd name="T27" fmla="*/ 0 h 10"/>
                  <a:gd name="T28" fmla="*/ 1 w 39"/>
                  <a:gd name="T29" fmla="*/ 0 h 10"/>
                  <a:gd name="T30" fmla="*/ 1 w 39"/>
                  <a:gd name="T31" fmla="*/ 0 h 10"/>
                  <a:gd name="T32" fmla="*/ 0 w 39"/>
                  <a:gd name="T33" fmla="*/ 0 h 1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9" h="10">
                    <a:moveTo>
                      <a:pt x="0" y="0"/>
                    </a:moveTo>
                    <a:lnTo>
                      <a:pt x="5" y="2"/>
                    </a:lnTo>
                    <a:lnTo>
                      <a:pt x="9" y="4"/>
                    </a:lnTo>
                    <a:lnTo>
                      <a:pt x="16" y="6"/>
                    </a:lnTo>
                    <a:lnTo>
                      <a:pt x="23" y="9"/>
                    </a:lnTo>
                    <a:lnTo>
                      <a:pt x="30" y="10"/>
                    </a:lnTo>
                    <a:lnTo>
                      <a:pt x="35" y="10"/>
                    </a:lnTo>
                    <a:lnTo>
                      <a:pt x="38" y="9"/>
                    </a:lnTo>
                    <a:lnTo>
                      <a:pt x="39" y="5"/>
                    </a:lnTo>
                    <a:lnTo>
                      <a:pt x="37" y="2"/>
                    </a:lnTo>
                    <a:lnTo>
                      <a:pt x="34" y="0"/>
                    </a:lnTo>
                    <a:lnTo>
                      <a:pt x="29" y="0"/>
                    </a:lnTo>
                    <a:lnTo>
                      <a:pt x="23" y="0"/>
                    </a:lnTo>
                    <a:lnTo>
                      <a:pt x="17" y="2"/>
                    </a:lnTo>
                    <a:lnTo>
                      <a:pt x="11" y="2"/>
                    </a:lnTo>
                    <a:lnTo>
                      <a:pt x="5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626" name="Freeform 182"/>
              <p:cNvSpPr>
                <a:spLocks/>
              </p:cNvSpPr>
              <p:nvPr/>
            </p:nvSpPr>
            <p:spPr bwMode="auto">
              <a:xfrm>
                <a:off x="123" y="532"/>
                <a:ext cx="19" cy="6"/>
              </a:xfrm>
              <a:custGeom>
                <a:avLst/>
                <a:gdLst>
                  <a:gd name="T0" fmla="*/ 0 w 39"/>
                  <a:gd name="T1" fmla="*/ 1 h 12"/>
                  <a:gd name="T2" fmla="*/ 0 w 39"/>
                  <a:gd name="T3" fmla="*/ 1 h 12"/>
                  <a:gd name="T4" fmla="*/ 0 w 39"/>
                  <a:gd name="T5" fmla="*/ 1 h 12"/>
                  <a:gd name="T6" fmla="*/ 0 w 39"/>
                  <a:gd name="T7" fmla="*/ 1 h 12"/>
                  <a:gd name="T8" fmla="*/ 0 w 39"/>
                  <a:gd name="T9" fmla="*/ 1 h 12"/>
                  <a:gd name="T10" fmla="*/ 0 w 39"/>
                  <a:gd name="T11" fmla="*/ 1 h 12"/>
                  <a:gd name="T12" fmla="*/ 0 w 39"/>
                  <a:gd name="T13" fmla="*/ 1 h 12"/>
                  <a:gd name="T14" fmla="*/ 0 w 39"/>
                  <a:gd name="T15" fmla="*/ 1 h 12"/>
                  <a:gd name="T16" fmla="*/ 0 w 39"/>
                  <a:gd name="T17" fmla="*/ 1 h 12"/>
                  <a:gd name="T18" fmla="*/ 0 w 39"/>
                  <a:gd name="T19" fmla="*/ 1 h 12"/>
                  <a:gd name="T20" fmla="*/ 0 w 39"/>
                  <a:gd name="T21" fmla="*/ 0 h 12"/>
                  <a:gd name="T22" fmla="*/ 0 w 39"/>
                  <a:gd name="T23" fmla="*/ 0 h 12"/>
                  <a:gd name="T24" fmla="*/ 0 w 39"/>
                  <a:gd name="T25" fmla="*/ 1 h 12"/>
                  <a:gd name="T26" fmla="*/ 0 w 39"/>
                  <a:gd name="T27" fmla="*/ 1 h 12"/>
                  <a:gd name="T28" fmla="*/ 0 w 39"/>
                  <a:gd name="T29" fmla="*/ 1 h 12"/>
                  <a:gd name="T30" fmla="*/ 0 w 39"/>
                  <a:gd name="T31" fmla="*/ 1 h 12"/>
                  <a:gd name="T32" fmla="*/ 0 w 39"/>
                  <a:gd name="T33" fmla="*/ 1 h 1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9" h="12">
                    <a:moveTo>
                      <a:pt x="0" y="6"/>
                    </a:moveTo>
                    <a:lnTo>
                      <a:pt x="4" y="8"/>
                    </a:lnTo>
                    <a:lnTo>
                      <a:pt x="10" y="9"/>
                    </a:lnTo>
                    <a:lnTo>
                      <a:pt x="15" y="11"/>
                    </a:lnTo>
                    <a:lnTo>
                      <a:pt x="22" y="12"/>
                    </a:lnTo>
                    <a:lnTo>
                      <a:pt x="28" y="11"/>
                    </a:lnTo>
                    <a:lnTo>
                      <a:pt x="34" y="9"/>
                    </a:lnTo>
                    <a:lnTo>
                      <a:pt x="37" y="7"/>
                    </a:lnTo>
                    <a:lnTo>
                      <a:pt x="39" y="4"/>
                    </a:lnTo>
                    <a:lnTo>
                      <a:pt x="38" y="1"/>
                    </a:lnTo>
                    <a:lnTo>
                      <a:pt x="36" y="0"/>
                    </a:lnTo>
                    <a:lnTo>
                      <a:pt x="31" y="0"/>
                    </a:lnTo>
                    <a:lnTo>
                      <a:pt x="26" y="1"/>
                    </a:lnTo>
                    <a:lnTo>
                      <a:pt x="19" y="2"/>
                    </a:lnTo>
                    <a:lnTo>
                      <a:pt x="13" y="5"/>
                    </a:lnTo>
                    <a:lnTo>
                      <a:pt x="6" y="6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627" name="Freeform 183"/>
              <p:cNvSpPr>
                <a:spLocks/>
              </p:cNvSpPr>
              <p:nvPr/>
            </p:nvSpPr>
            <p:spPr bwMode="auto">
              <a:xfrm>
                <a:off x="113" y="515"/>
                <a:ext cx="21" cy="6"/>
              </a:xfrm>
              <a:custGeom>
                <a:avLst/>
                <a:gdLst>
                  <a:gd name="T0" fmla="*/ 0 w 42"/>
                  <a:gd name="T1" fmla="*/ 1 h 11"/>
                  <a:gd name="T2" fmla="*/ 1 w 42"/>
                  <a:gd name="T3" fmla="*/ 1 h 11"/>
                  <a:gd name="T4" fmla="*/ 1 w 42"/>
                  <a:gd name="T5" fmla="*/ 1 h 11"/>
                  <a:gd name="T6" fmla="*/ 1 w 42"/>
                  <a:gd name="T7" fmla="*/ 1 h 11"/>
                  <a:gd name="T8" fmla="*/ 1 w 42"/>
                  <a:gd name="T9" fmla="*/ 1 h 11"/>
                  <a:gd name="T10" fmla="*/ 1 w 42"/>
                  <a:gd name="T11" fmla="*/ 1 h 11"/>
                  <a:gd name="T12" fmla="*/ 1 w 42"/>
                  <a:gd name="T13" fmla="*/ 1 h 11"/>
                  <a:gd name="T14" fmla="*/ 1 w 42"/>
                  <a:gd name="T15" fmla="*/ 1 h 11"/>
                  <a:gd name="T16" fmla="*/ 1 w 42"/>
                  <a:gd name="T17" fmla="*/ 1 h 11"/>
                  <a:gd name="T18" fmla="*/ 1 w 42"/>
                  <a:gd name="T19" fmla="*/ 1 h 11"/>
                  <a:gd name="T20" fmla="*/ 1 w 42"/>
                  <a:gd name="T21" fmla="*/ 1 h 11"/>
                  <a:gd name="T22" fmla="*/ 1 w 42"/>
                  <a:gd name="T23" fmla="*/ 1 h 11"/>
                  <a:gd name="T24" fmla="*/ 1 w 42"/>
                  <a:gd name="T25" fmla="*/ 0 h 11"/>
                  <a:gd name="T26" fmla="*/ 1 w 42"/>
                  <a:gd name="T27" fmla="*/ 1 h 11"/>
                  <a:gd name="T28" fmla="*/ 1 w 42"/>
                  <a:gd name="T29" fmla="*/ 1 h 11"/>
                  <a:gd name="T30" fmla="*/ 1 w 42"/>
                  <a:gd name="T31" fmla="*/ 1 h 11"/>
                  <a:gd name="T32" fmla="*/ 0 w 42"/>
                  <a:gd name="T33" fmla="*/ 1 h 1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2" h="11">
                    <a:moveTo>
                      <a:pt x="0" y="2"/>
                    </a:moveTo>
                    <a:lnTo>
                      <a:pt x="3" y="3"/>
                    </a:lnTo>
                    <a:lnTo>
                      <a:pt x="9" y="5"/>
                    </a:lnTo>
                    <a:lnTo>
                      <a:pt x="15" y="8"/>
                    </a:lnTo>
                    <a:lnTo>
                      <a:pt x="22" y="10"/>
                    </a:lnTo>
                    <a:lnTo>
                      <a:pt x="27" y="11"/>
                    </a:lnTo>
                    <a:lnTo>
                      <a:pt x="33" y="11"/>
                    </a:lnTo>
                    <a:lnTo>
                      <a:pt x="39" y="10"/>
                    </a:lnTo>
                    <a:lnTo>
                      <a:pt x="42" y="8"/>
                    </a:lnTo>
                    <a:lnTo>
                      <a:pt x="42" y="4"/>
                    </a:lnTo>
                    <a:lnTo>
                      <a:pt x="40" y="2"/>
                    </a:lnTo>
                    <a:lnTo>
                      <a:pt x="34" y="1"/>
                    </a:lnTo>
                    <a:lnTo>
                      <a:pt x="26" y="0"/>
                    </a:lnTo>
                    <a:lnTo>
                      <a:pt x="18" y="1"/>
                    </a:lnTo>
                    <a:lnTo>
                      <a:pt x="10" y="1"/>
                    </a:lnTo>
                    <a:lnTo>
                      <a:pt x="4" y="2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628" name="Freeform 184"/>
              <p:cNvSpPr>
                <a:spLocks/>
              </p:cNvSpPr>
              <p:nvPr/>
            </p:nvSpPr>
            <p:spPr bwMode="auto">
              <a:xfrm>
                <a:off x="135" y="631"/>
                <a:ext cx="20" cy="33"/>
              </a:xfrm>
              <a:custGeom>
                <a:avLst/>
                <a:gdLst>
                  <a:gd name="T0" fmla="*/ 0 w 41"/>
                  <a:gd name="T1" fmla="*/ 1 h 66"/>
                  <a:gd name="T2" fmla="*/ 0 w 41"/>
                  <a:gd name="T3" fmla="*/ 1 h 66"/>
                  <a:gd name="T4" fmla="*/ 0 w 41"/>
                  <a:gd name="T5" fmla="*/ 1 h 66"/>
                  <a:gd name="T6" fmla="*/ 0 w 41"/>
                  <a:gd name="T7" fmla="*/ 1 h 66"/>
                  <a:gd name="T8" fmla="*/ 0 w 41"/>
                  <a:gd name="T9" fmla="*/ 1 h 66"/>
                  <a:gd name="T10" fmla="*/ 0 w 41"/>
                  <a:gd name="T11" fmla="*/ 1 h 66"/>
                  <a:gd name="T12" fmla="*/ 0 w 41"/>
                  <a:gd name="T13" fmla="*/ 1 h 66"/>
                  <a:gd name="T14" fmla="*/ 0 w 41"/>
                  <a:gd name="T15" fmla="*/ 1 h 66"/>
                  <a:gd name="T16" fmla="*/ 0 w 41"/>
                  <a:gd name="T17" fmla="*/ 0 h 66"/>
                  <a:gd name="T18" fmla="*/ 0 w 41"/>
                  <a:gd name="T19" fmla="*/ 1 h 66"/>
                  <a:gd name="T20" fmla="*/ 0 w 41"/>
                  <a:gd name="T21" fmla="*/ 1 h 66"/>
                  <a:gd name="T22" fmla="*/ 0 w 41"/>
                  <a:gd name="T23" fmla="*/ 1 h 66"/>
                  <a:gd name="T24" fmla="*/ 0 w 41"/>
                  <a:gd name="T25" fmla="*/ 1 h 66"/>
                  <a:gd name="T26" fmla="*/ 0 w 41"/>
                  <a:gd name="T27" fmla="*/ 1 h 66"/>
                  <a:gd name="T28" fmla="*/ 0 w 41"/>
                  <a:gd name="T29" fmla="*/ 1 h 66"/>
                  <a:gd name="T30" fmla="*/ 0 w 41"/>
                  <a:gd name="T31" fmla="*/ 1 h 66"/>
                  <a:gd name="T32" fmla="*/ 0 w 41"/>
                  <a:gd name="T33" fmla="*/ 1 h 6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1" h="66">
                    <a:moveTo>
                      <a:pt x="41" y="64"/>
                    </a:moveTo>
                    <a:lnTo>
                      <a:pt x="40" y="60"/>
                    </a:lnTo>
                    <a:lnTo>
                      <a:pt x="35" y="55"/>
                    </a:lnTo>
                    <a:lnTo>
                      <a:pt x="29" y="47"/>
                    </a:lnTo>
                    <a:lnTo>
                      <a:pt x="22" y="37"/>
                    </a:lnTo>
                    <a:lnTo>
                      <a:pt x="14" y="28"/>
                    </a:lnTo>
                    <a:lnTo>
                      <a:pt x="7" y="18"/>
                    </a:lnTo>
                    <a:lnTo>
                      <a:pt x="3" y="9"/>
                    </a:lnTo>
                    <a:lnTo>
                      <a:pt x="0" y="0"/>
                    </a:lnTo>
                    <a:lnTo>
                      <a:pt x="3" y="11"/>
                    </a:lnTo>
                    <a:lnTo>
                      <a:pt x="7" y="22"/>
                    </a:lnTo>
                    <a:lnTo>
                      <a:pt x="14" y="35"/>
                    </a:lnTo>
                    <a:lnTo>
                      <a:pt x="20" y="47"/>
                    </a:lnTo>
                    <a:lnTo>
                      <a:pt x="27" y="56"/>
                    </a:lnTo>
                    <a:lnTo>
                      <a:pt x="33" y="63"/>
                    </a:lnTo>
                    <a:lnTo>
                      <a:pt x="37" y="66"/>
                    </a:lnTo>
                    <a:lnTo>
                      <a:pt x="41" y="6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629" name="Freeform 185"/>
              <p:cNvSpPr>
                <a:spLocks/>
              </p:cNvSpPr>
              <p:nvPr/>
            </p:nvSpPr>
            <p:spPr bwMode="auto">
              <a:xfrm>
                <a:off x="133" y="645"/>
                <a:ext cx="13" cy="24"/>
              </a:xfrm>
              <a:custGeom>
                <a:avLst/>
                <a:gdLst>
                  <a:gd name="T0" fmla="*/ 0 w 25"/>
                  <a:gd name="T1" fmla="*/ 0 h 47"/>
                  <a:gd name="T2" fmla="*/ 1 w 25"/>
                  <a:gd name="T3" fmla="*/ 1 h 47"/>
                  <a:gd name="T4" fmla="*/ 1 w 25"/>
                  <a:gd name="T5" fmla="*/ 1 h 47"/>
                  <a:gd name="T6" fmla="*/ 1 w 25"/>
                  <a:gd name="T7" fmla="*/ 1 h 47"/>
                  <a:gd name="T8" fmla="*/ 1 w 25"/>
                  <a:gd name="T9" fmla="*/ 1 h 47"/>
                  <a:gd name="T10" fmla="*/ 1 w 25"/>
                  <a:gd name="T11" fmla="*/ 1 h 47"/>
                  <a:gd name="T12" fmla="*/ 1 w 25"/>
                  <a:gd name="T13" fmla="*/ 1 h 47"/>
                  <a:gd name="T14" fmla="*/ 1 w 25"/>
                  <a:gd name="T15" fmla="*/ 1 h 47"/>
                  <a:gd name="T16" fmla="*/ 0 w 25"/>
                  <a:gd name="T17" fmla="*/ 0 h 4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5" h="47">
                    <a:moveTo>
                      <a:pt x="0" y="0"/>
                    </a:moveTo>
                    <a:lnTo>
                      <a:pt x="6" y="15"/>
                    </a:lnTo>
                    <a:lnTo>
                      <a:pt x="14" y="31"/>
                    </a:lnTo>
                    <a:lnTo>
                      <a:pt x="21" y="45"/>
                    </a:lnTo>
                    <a:lnTo>
                      <a:pt x="25" y="47"/>
                    </a:lnTo>
                    <a:lnTo>
                      <a:pt x="23" y="38"/>
                    </a:lnTo>
                    <a:lnTo>
                      <a:pt x="16" y="24"/>
                    </a:lnTo>
                    <a:lnTo>
                      <a:pt x="7" y="1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630" name="Freeform 186"/>
              <p:cNvSpPr>
                <a:spLocks/>
              </p:cNvSpPr>
              <p:nvPr/>
            </p:nvSpPr>
            <p:spPr bwMode="auto">
              <a:xfrm>
                <a:off x="40" y="456"/>
                <a:ext cx="34" cy="126"/>
              </a:xfrm>
              <a:custGeom>
                <a:avLst/>
                <a:gdLst>
                  <a:gd name="T0" fmla="*/ 0 w 70"/>
                  <a:gd name="T1" fmla="*/ 0 h 251"/>
                  <a:gd name="T2" fmla="*/ 0 w 70"/>
                  <a:gd name="T3" fmla="*/ 0 h 251"/>
                  <a:gd name="T4" fmla="*/ 0 w 70"/>
                  <a:gd name="T5" fmla="*/ 0 h 251"/>
                  <a:gd name="T6" fmla="*/ 0 w 70"/>
                  <a:gd name="T7" fmla="*/ 1 h 251"/>
                  <a:gd name="T8" fmla="*/ 0 w 70"/>
                  <a:gd name="T9" fmla="*/ 1 h 251"/>
                  <a:gd name="T10" fmla="*/ 0 w 70"/>
                  <a:gd name="T11" fmla="*/ 1 h 251"/>
                  <a:gd name="T12" fmla="*/ 0 w 70"/>
                  <a:gd name="T13" fmla="*/ 1 h 251"/>
                  <a:gd name="T14" fmla="*/ 0 w 70"/>
                  <a:gd name="T15" fmla="*/ 1 h 251"/>
                  <a:gd name="T16" fmla="*/ 0 w 70"/>
                  <a:gd name="T17" fmla="*/ 2 h 251"/>
                  <a:gd name="T18" fmla="*/ 0 w 70"/>
                  <a:gd name="T19" fmla="*/ 2 h 251"/>
                  <a:gd name="T20" fmla="*/ 0 w 70"/>
                  <a:gd name="T21" fmla="*/ 2 h 251"/>
                  <a:gd name="T22" fmla="*/ 0 w 70"/>
                  <a:gd name="T23" fmla="*/ 2 h 251"/>
                  <a:gd name="T24" fmla="*/ 0 w 70"/>
                  <a:gd name="T25" fmla="*/ 2 h 251"/>
                  <a:gd name="T26" fmla="*/ 0 w 70"/>
                  <a:gd name="T27" fmla="*/ 2 h 251"/>
                  <a:gd name="T28" fmla="*/ 0 w 70"/>
                  <a:gd name="T29" fmla="*/ 2 h 251"/>
                  <a:gd name="T30" fmla="*/ 0 w 70"/>
                  <a:gd name="T31" fmla="*/ 2 h 251"/>
                  <a:gd name="T32" fmla="*/ 0 w 70"/>
                  <a:gd name="T33" fmla="*/ 1 h 251"/>
                  <a:gd name="T34" fmla="*/ 0 w 70"/>
                  <a:gd name="T35" fmla="*/ 1 h 251"/>
                  <a:gd name="T36" fmla="*/ 0 w 70"/>
                  <a:gd name="T37" fmla="*/ 1 h 251"/>
                  <a:gd name="T38" fmla="*/ 0 w 70"/>
                  <a:gd name="T39" fmla="*/ 1 h 251"/>
                  <a:gd name="T40" fmla="*/ 0 w 70"/>
                  <a:gd name="T41" fmla="*/ 0 h 251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70" h="251">
                    <a:moveTo>
                      <a:pt x="60" y="0"/>
                    </a:moveTo>
                    <a:lnTo>
                      <a:pt x="63" y="0"/>
                    </a:lnTo>
                    <a:lnTo>
                      <a:pt x="65" y="0"/>
                    </a:lnTo>
                    <a:lnTo>
                      <a:pt x="67" y="1"/>
                    </a:lnTo>
                    <a:lnTo>
                      <a:pt x="70" y="1"/>
                    </a:lnTo>
                    <a:lnTo>
                      <a:pt x="43" y="32"/>
                    </a:lnTo>
                    <a:lnTo>
                      <a:pt x="26" y="66"/>
                    </a:lnTo>
                    <a:lnTo>
                      <a:pt x="14" y="100"/>
                    </a:lnTo>
                    <a:lnTo>
                      <a:pt x="10" y="135"/>
                    </a:lnTo>
                    <a:lnTo>
                      <a:pt x="9" y="168"/>
                    </a:lnTo>
                    <a:lnTo>
                      <a:pt x="11" y="199"/>
                    </a:lnTo>
                    <a:lnTo>
                      <a:pt x="15" y="227"/>
                    </a:lnTo>
                    <a:lnTo>
                      <a:pt x="19" y="251"/>
                    </a:lnTo>
                    <a:lnTo>
                      <a:pt x="10" y="232"/>
                    </a:lnTo>
                    <a:lnTo>
                      <a:pt x="3" y="203"/>
                    </a:lnTo>
                    <a:lnTo>
                      <a:pt x="0" y="167"/>
                    </a:lnTo>
                    <a:lnTo>
                      <a:pt x="3" y="128"/>
                    </a:lnTo>
                    <a:lnTo>
                      <a:pt x="10" y="89"/>
                    </a:lnTo>
                    <a:lnTo>
                      <a:pt x="21" y="52"/>
                    </a:lnTo>
                    <a:lnTo>
                      <a:pt x="37" y="22"/>
                    </a:lnTo>
                    <a:lnTo>
                      <a:pt x="6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631" name="Freeform 187"/>
              <p:cNvSpPr>
                <a:spLocks/>
              </p:cNvSpPr>
              <p:nvPr/>
            </p:nvSpPr>
            <p:spPr bwMode="auto">
              <a:xfrm>
                <a:off x="44" y="561"/>
                <a:ext cx="25" cy="17"/>
              </a:xfrm>
              <a:custGeom>
                <a:avLst/>
                <a:gdLst>
                  <a:gd name="T0" fmla="*/ 0 w 49"/>
                  <a:gd name="T1" fmla="*/ 0 h 33"/>
                  <a:gd name="T2" fmla="*/ 1 w 49"/>
                  <a:gd name="T3" fmla="*/ 1 h 33"/>
                  <a:gd name="T4" fmla="*/ 1 w 49"/>
                  <a:gd name="T5" fmla="*/ 1 h 33"/>
                  <a:gd name="T6" fmla="*/ 1 w 49"/>
                  <a:gd name="T7" fmla="*/ 1 h 33"/>
                  <a:gd name="T8" fmla="*/ 1 w 49"/>
                  <a:gd name="T9" fmla="*/ 1 h 33"/>
                  <a:gd name="T10" fmla="*/ 1 w 49"/>
                  <a:gd name="T11" fmla="*/ 1 h 33"/>
                  <a:gd name="T12" fmla="*/ 1 w 49"/>
                  <a:gd name="T13" fmla="*/ 1 h 33"/>
                  <a:gd name="T14" fmla="*/ 1 w 49"/>
                  <a:gd name="T15" fmla="*/ 1 h 33"/>
                  <a:gd name="T16" fmla="*/ 1 w 49"/>
                  <a:gd name="T17" fmla="*/ 1 h 33"/>
                  <a:gd name="T18" fmla="*/ 1 w 49"/>
                  <a:gd name="T19" fmla="*/ 1 h 33"/>
                  <a:gd name="T20" fmla="*/ 1 w 49"/>
                  <a:gd name="T21" fmla="*/ 1 h 33"/>
                  <a:gd name="T22" fmla="*/ 1 w 49"/>
                  <a:gd name="T23" fmla="*/ 1 h 33"/>
                  <a:gd name="T24" fmla="*/ 1 w 49"/>
                  <a:gd name="T25" fmla="*/ 1 h 33"/>
                  <a:gd name="T26" fmla="*/ 1 w 49"/>
                  <a:gd name="T27" fmla="*/ 1 h 33"/>
                  <a:gd name="T28" fmla="*/ 1 w 49"/>
                  <a:gd name="T29" fmla="*/ 1 h 33"/>
                  <a:gd name="T30" fmla="*/ 1 w 49"/>
                  <a:gd name="T31" fmla="*/ 1 h 33"/>
                  <a:gd name="T32" fmla="*/ 0 w 49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9" h="33">
                    <a:moveTo>
                      <a:pt x="0" y="0"/>
                    </a:moveTo>
                    <a:lnTo>
                      <a:pt x="4" y="7"/>
                    </a:lnTo>
                    <a:lnTo>
                      <a:pt x="11" y="14"/>
                    </a:lnTo>
                    <a:lnTo>
                      <a:pt x="18" y="20"/>
                    </a:lnTo>
                    <a:lnTo>
                      <a:pt x="26" y="25"/>
                    </a:lnTo>
                    <a:lnTo>
                      <a:pt x="34" y="30"/>
                    </a:lnTo>
                    <a:lnTo>
                      <a:pt x="41" y="32"/>
                    </a:lnTo>
                    <a:lnTo>
                      <a:pt x="47" y="33"/>
                    </a:lnTo>
                    <a:lnTo>
                      <a:pt x="49" y="32"/>
                    </a:lnTo>
                    <a:lnTo>
                      <a:pt x="49" y="30"/>
                    </a:lnTo>
                    <a:lnTo>
                      <a:pt x="44" y="26"/>
                    </a:lnTo>
                    <a:lnTo>
                      <a:pt x="39" y="23"/>
                    </a:lnTo>
                    <a:lnTo>
                      <a:pt x="32" y="20"/>
                    </a:lnTo>
                    <a:lnTo>
                      <a:pt x="23" y="15"/>
                    </a:lnTo>
                    <a:lnTo>
                      <a:pt x="14" y="10"/>
                    </a:lnTo>
                    <a:lnTo>
                      <a:pt x="6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632" name="Freeform 188"/>
              <p:cNvSpPr>
                <a:spLocks/>
              </p:cNvSpPr>
              <p:nvPr/>
            </p:nvSpPr>
            <p:spPr bwMode="auto">
              <a:xfrm>
                <a:off x="43" y="549"/>
                <a:ext cx="29" cy="25"/>
              </a:xfrm>
              <a:custGeom>
                <a:avLst/>
                <a:gdLst>
                  <a:gd name="T0" fmla="*/ 0 w 59"/>
                  <a:gd name="T1" fmla="*/ 1 h 49"/>
                  <a:gd name="T2" fmla="*/ 0 w 59"/>
                  <a:gd name="T3" fmla="*/ 1 h 49"/>
                  <a:gd name="T4" fmla="*/ 0 w 59"/>
                  <a:gd name="T5" fmla="*/ 1 h 49"/>
                  <a:gd name="T6" fmla="*/ 0 w 59"/>
                  <a:gd name="T7" fmla="*/ 1 h 49"/>
                  <a:gd name="T8" fmla="*/ 0 w 59"/>
                  <a:gd name="T9" fmla="*/ 1 h 49"/>
                  <a:gd name="T10" fmla="*/ 0 w 59"/>
                  <a:gd name="T11" fmla="*/ 1 h 49"/>
                  <a:gd name="T12" fmla="*/ 0 w 59"/>
                  <a:gd name="T13" fmla="*/ 1 h 49"/>
                  <a:gd name="T14" fmla="*/ 0 w 59"/>
                  <a:gd name="T15" fmla="*/ 1 h 49"/>
                  <a:gd name="T16" fmla="*/ 0 w 59"/>
                  <a:gd name="T17" fmla="*/ 0 h 49"/>
                  <a:gd name="T18" fmla="*/ 0 w 59"/>
                  <a:gd name="T19" fmla="*/ 1 h 49"/>
                  <a:gd name="T20" fmla="*/ 0 w 59"/>
                  <a:gd name="T21" fmla="*/ 1 h 49"/>
                  <a:gd name="T22" fmla="*/ 0 w 59"/>
                  <a:gd name="T23" fmla="*/ 1 h 49"/>
                  <a:gd name="T24" fmla="*/ 0 w 59"/>
                  <a:gd name="T25" fmla="*/ 1 h 49"/>
                  <a:gd name="T26" fmla="*/ 0 w 59"/>
                  <a:gd name="T27" fmla="*/ 1 h 49"/>
                  <a:gd name="T28" fmla="*/ 0 w 59"/>
                  <a:gd name="T29" fmla="*/ 1 h 49"/>
                  <a:gd name="T30" fmla="*/ 0 w 59"/>
                  <a:gd name="T31" fmla="*/ 1 h 49"/>
                  <a:gd name="T32" fmla="*/ 0 w 59"/>
                  <a:gd name="T33" fmla="*/ 1 h 4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9" h="49">
                    <a:moveTo>
                      <a:pt x="59" y="49"/>
                    </a:moveTo>
                    <a:lnTo>
                      <a:pt x="56" y="49"/>
                    </a:lnTo>
                    <a:lnTo>
                      <a:pt x="50" y="47"/>
                    </a:lnTo>
                    <a:lnTo>
                      <a:pt x="42" y="42"/>
                    </a:lnTo>
                    <a:lnTo>
                      <a:pt x="31" y="37"/>
                    </a:lnTo>
                    <a:lnTo>
                      <a:pt x="21" y="29"/>
                    </a:lnTo>
                    <a:lnTo>
                      <a:pt x="12" y="19"/>
                    </a:lnTo>
                    <a:lnTo>
                      <a:pt x="5" y="10"/>
                    </a:lnTo>
                    <a:lnTo>
                      <a:pt x="0" y="0"/>
                    </a:lnTo>
                    <a:lnTo>
                      <a:pt x="6" y="5"/>
                    </a:lnTo>
                    <a:lnTo>
                      <a:pt x="15" y="12"/>
                    </a:lnTo>
                    <a:lnTo>
                      <a:pt x="26" y="20"/>
                    </a:lnTo>
                    <a:lnTo>
                      <a:pt x="36" y="27"/>
                    </a:lnTo>
                    <a:lnTo>
                      <a:pt x="45" y="34"/>
                    </a:lnTo>
                    <a:lnTo>
                      <a:pt x="53" y="41"/>
                    </a:lnTo>
                    <a:lnTo>
                      <a:pt x="58" y="46"/>
                    </a:lnTo>
                    <a:lnTo>
                      <a:pt x="59" y="49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633" name="Freeform 189"/>
              <p:cNvSpPr>
                <a:spLocks/>
              </p:cNvSpPr>
              <p:nvPr/>
            </p:nvSpPr>
            <p:spPr bwMode="auto">
              <a:xfrm>
                <a:off x="41" y="526"/>
                <a:ext cx="36" cy="32"/>
              </a:xfrm>
              <a:custGeom>
                <a:avLst/>
                <a:gdLst>
                  <a:gd name="T0" fmla="*/ 1 w 70"/>
                  <a:gd name="T1" fmla="*/ 0 h 65"/>
                  <a:gd name="T2" fmla="*/ 1 w 70"/>
                  <a:gd name="T3" fmla="*/ 0 h 65"/>
                  <a:gd name="T4" fmla="*/ 1 w 70"/>
                  <a:gd name="T5" fmla="*/ 0 h 65"/>
                  <a:gd name="T6" fmla="*/ 1 w 70"/>
                  <a:gd name="T7" fmla="*/ 0 h 65"/>
                  <a:gd name="T8" fmla="*/ 1 w 70"/>
                  <a:gd name="T9" fmla="*/ 0 h 65"/>
                  <a:gd name="T10" fmla="*/ 1 w 70"/>
                  <a:gd name="T11" fmla="*/ 0 h 65"/>
                  <a:gd name="T12" fmla="*/ 1 w 70"/>
                  <a:gd name="T13" fmla="*/ 0 h 65"/>
                  <a:gd name="T14" fmla="*/ 1 w 70"/>
                  <a:gd name="T15" fmla="*/ 0 h 65"/>
                  <a:gd name="T16" fmla="*/ 0 w 70"/>
                  <a:gd name="T17" fmla="*/ 0 h 65"/>
                  <a:gd name="T18" fmla="*/ 1 w 70"/>
                  <a:gd name="T19" fmla="*/ 0 h 65"/>
                  <a:gd name="T20" fmla="*/ 1 w 70"/>
                  <a:gd name="T21" fmla="*/ 0 h 65"/>
                  <a:gd name="T22" fmla="*/ 1 w 70"/>
                  <a:gd name="T23" fmla="*/ 0 h 65"/>
                  <a:gd name="T24" fmla="*/ 1 w 70"/>
                  <a:gd name="T25" fmla="*/ 0 h 65"/>
                  <a:gd name="T26" fmla="*/ 1 w 70"/>
                  <a:gd name="T27" fmla="*/ 0 h 65"/>
                  <a:gd name="T28" fmla="*/ 1 w 70"/>
                  <a:gd name="T29" fmla="*/ 0 h 65"/>
                  <a:gd name="T30" fmla="*/ 1 w 70"/>
                  <a:gd name="T31" fmla="*/ 0 h 65"/>
                  <a:gd name="T32" fmla="*/ 1 w 70"/>
                  <a:gd name="T33" fmla="*/ 0 h 6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70" h="65">
                    <a:moveTo>
                      <a:pt x="70" y="64"/>
                    </a:moveTo>
                    <a:lnTo>
                      <a:pt x="67" y="65"/>
                    </a:lnTo>
                    <a:lnTo>
                      <a:pt x="59" y="62"/>
                    </a:lnTo>
                    <a:lnTo>
                      <a:pt x="48" y="55"/>
                    </a:lnTo>
                    <a:lnTo>
                      <a:pt x="37" y="45"/>
                    </a:lnTo>
                    <a:lnTo>
                      <a:pt x="25" y="34"/>
                    </a:lnTo>
                    <a:lnTo>
                      <a:pt x="14" y="22"/>
                    </a:lnTo>
                    <a:lnTo>
                      <a:pt x="6" y="11"/>
                    </a:lnTo>
                    <a:lnTo>
                      <a:pt x="0" y="0"/>
                    </a:lnTo>
                    <a:lnTo>
                      <a:pt x="6" y="5"/>
                    </a:lnTo>
                    <a:lnTo>
                      <a:pt x="15" y="13"/>
                    </a:lnTo>
                    <a:lnTo>
                      <a:pt x="26" y="22"/>
                    </a:lnTo>
                    <a:lnTo>
                      <a:pt x="40" y="33"/>
                    </a:lnTo>
                    <a:lnTo>
                      <a:pt x="52" y="43"/>
                    </a:lnTo>
                    <a:lnTo>
                      <a:pt x="62" y="52"/>
                    </a:lnTo>
                    <a:lnTo>
                      <a:pt x="69" y="59"/>
                    </a:lnTo>
                    <a:lnTo>
                      <a:pt x="70" y="6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634" name="Freeform 190"/>
              <p:cNvSpPr>
                <a:spLocks/>
              </p:cNvSpPr>
              <p:nvPr/>
            </p:nvSpPr>
            <p:spPr bwMode="auto">
              <a:xfrm>
                <a:off x="44" y="503"/>
                <a:ext cx="38" cy="30"/>
              </a:xfrm>
              <a:custGeom>
                <a:avLst/>
                <a:gdLst>
                  <a:gd name="T0" fmla="*/ 1 w 76"/>
                  <a:gd name="T1" fmla="*/ 1 h 59"/>
                  <a:gd name="T2" fmla="*/ 1 w 76"/>
                  <a:gd name="T3" fmla="*/ 1 h 59"/>
                  <a:gd name="T4" fmla="*/ 1 w 76"/>
                  <a:gd name="T5" fmla="*/ 1 h 59"/>
                  <a:gd name="T6" fmla="*/ 1 w 76"/>
                  <a:gd name="T7" fmla="*/ 1 h 59"/>
                  <a:gd name="T8" fmla="*/ 1 w 76"/>
                  <a:gd name="T9" fmla="*/ 1 h 59"/>
                  <a:gd name="T10" fmla="*/ 1 w 76"/>
                  <a:gd name="T11" fmla="*/ 1 h 59"/>
                  <a:gd name="T12" fmla="*/ 1 w 76"/>
                  <a:gd name="T13" fmla="*/ 1 h 59"/>
                  <a:gd name="T14" fmla="*/ 1 w 76"/>
                  <a:gd name="T15" fmla="*/ 1 h 59"/>
                  <a:gd name="T16" fmla="*/ 0 w 76"/>
                  <a:gd name="T17" fmla="*/ 0 h 59"/>
                  <a:gd name="T18" fmla="*/ 1 w 76"/>
                  <a:gd name="T19" fmla="*/ 1 h 59"/>
                  <a:gd name="T20" fmla="*/ 1 w 76"/>
                  <a:gd name="T21" fmla="*/ 1 h 59"/>
                  <a:gd name="T22" fmla="*/ 1 w 76"/>
                  <a:gd name="T23" fmla="*/ 1 h 59"/>
                  <a:gd name="T24" fmla="*/ 1 w 76"/>
                  <a:gd name="T25" fmla="*/ 1 h 59"/>
                  <a:gd name="T26" fmla="*/ 1 w 76"/>
                  <a:gd name="T27" fmla="*/ 1 h 59"/>
                  <a:gd name="T28" fmla="*/ 1 w 76"/>
                  <a:gd name="T29" fmla="*/ 1 h 59"/>
                  <a:gd name="T30" fmla="*/ 1 w 76"/>
                  <a:gd name="T31" fmla="*/ 1 h 59"/>
                  <a:gd name="T32" fmla="*/ 1 w 76"/>
                  <a:gd name="T33" fmla="*/ 1 h 5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76" h="59">
                    <a:moveTo>
                      <a:pt x="76" y="58"/>
                    </a:moveTo>
                    <a:lnTo>
                      <a:pt x="71" y="59"/>
                    </a:lnTo>
                    <a:lnTo>
                      <a:pt x="62" y="56"/>
                    </a:lnTo>
                    <a:lnTo>
                      <a:pt x="50" y="50"/>
                    </a:lnTo>
                    <a:lnTo>
                      <a:pt x="38" y="41"/>
                    </a:lnTo>
                    <a:lnTo>
                      <a:pt x="25" y="30"/>
                    </a:lnTo>
                    <a:lnTo>
                      <a:pt x="13" y="20"/>
                    </a:lnTo>
                    <a:lnTo>
                      <a:pt x="4" y="10"/>
                    </a:lnTo>
                    <a:lnTo>
                      <a:pt x="0" y="0"/>
                    </a:lnTo>
                    <a:lnTo>
                      <a:pt x="5" y="4"/>
                    </a:lnTo>
                    <a:lnTo>
                      <a:pt x="16" y="11"/>
                    </a:lnTo>
                    <a:lnTo>
                      <a:pt x="28" y="19"/>
                    </a:lnTo>
                    <a:lnTo>
                      <a:pt x="42" y="29"/>
                    </a:lnTo>
                    <a:lnTo>
                      <a:pt x="55" y="39"/>
                    </a:lnTo>
                    <a:lnTo>
                      <a:pt x="66" y="48"/>
                    </a:lnTo>
                    <a:lnTo>
                      <a:pt x="73" y="55"/>
                    </a:lnTo>
                    <a:lnTo>
                      <a:pt x="76" y="58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635" name="Freeform 191"/>
              <p:cNvSpPr>
                <a:spLocks/>
              </p:cNvSpPr>
              <p:nvPr/>
            </p:nvSpPr>
            <p:spPr bwMode="auto">
              <a:xfrm>
                <a:off x="49" y="494"/>
                <a:ext cx="34" cy="25"/>
              </a:xfrm>
              <a:custGeom>
                <a:avLst/>
                <a:gdLst>
                  <a:gd name="T0" fmla="*/ 0 w 69"/>
                  <a:gd name="T1" fmla="*/ 0 h 51"/>
                  <a:gd name="T2" fmla="*/ 0 w 69"/>
                  <a:gd name="T3" fmla="*/ 0 h 51"/>
                  <a:gd name="T4" fmla="*/ 0 w 69"/>
                  <a:gd name="T5" fmla="*/ 0 h 51"/>
                  <a:gd name="T6" fmla="*/ 0 w 69"/>
                  <a:gd name="T7" fmla="*/ 0 h 51"/>
                  <a:gd name="T8" fmla="*/ 0 w 69"/>
                  <a:gd name="T9" fmla="*/ 0 h 51"/>
                  <a:gd name="T10" fmla="*/ 0 w 69"/>
                  <a:gd name="T11" fmla="*/ 0 h 51"/>
                  <a:gd name="T12" fmla="*/ 0 w 69"/>
                  <a:gd name="T13" fmla="*/ 0 h 51"/>
                  <a:gd name="T14" fmla="*/ 0 w 69"/>
                  <a:gd name="T15" fmla="*/ 0 h 51"/>
                  <a:gd name="T16" fmla="*/ 0 w 69"/>
                  <a:gd name="T17" fmla="*/ 0 h 51"/>
                  <a:gd name="T18" fmla="*/ 0 w 69"/>
                  <a:gd name="T19" fmla="*/ 0 h 51"/>
                  <a:gd name="T20" fmla="*/ 0 w 69"/>
                  <a:gd name="T21" fmla="*/ 0 h 51"/>
                  <a:gd name="T22" fmla="*/ 0 w 69"/>
                  <a:gd name="T23" fmla="*/ 0 h 51"/>
                  <a:gd name="T24" fmla="*/ 0 w 69"/>
                  <a:gd name="T25" fmla="*/ 0 h 51"/>
                  <a:gd name="T26" fmla="*/ 0 w 69"/>
                  <a:gd name="T27" fmla="*/ 0 h 51"/>
                  <a:gd name="T28" fmla="*/ 0 w 69"/>
                  <a:gd name="T29" fmla="*/ 0 h 51"/>
                  <a:gd name="T30" fmla="*/ 0 w 69"/>
                  <a:gd name="T31" fmla="*/ 0 h 51"/>
                  <a:gd name="T32" fmla="*/ 0 w 69"/>
                  <a:gd name="T33" fmla="*/ 0 h 5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69" h="51">
                    <a:moveTo>
                      <a:pt x="69" y="51"/>
                    </a:moveTo>
                    <a:lnTo>
                      <a:pt x="66" y="51"/>
                    </a:lnTo>
                    <a:lnTo>
                      <a:pt x="57" y="47"/>
                    </a:lnTo>
                    <a:lnTo>
                      <a:pt x="47" y="42"/>
                    </a:lnTo>
                    <a:lnTo>
                      <a:pt x="34" y="33"/>
                    </a:lnTo>
                    <a:lnTo>
                      <a:pt x="22" y="25"/>
                    </a:lnTo>
                    <a:lnTo>
                      <a:pt x="11" y="16"/>
                    </a:lnTo>
                    <a:lnTo>
                      <a:pt x="3" y="7"/>
                    </a:lnTo>
                    <a:lnTo>
                      <a:pt x="0" y="0"/>
                    </a:lnTo>
                    <a:lnTo>
                      <a:pt x="7" y="5"/>
                    </a:lnTo>
                    <a:lnTo>
                      <a:pt x="16" y="10"/>
                    </a:lnTo>
                    <a:lnTo>
                      <a:pt x="29" y="17"/>
                    </a:lnTo>
                    <a:lnTo>
                      <a:pt x="41" y="24"/>
                    </a:lnTo>
                    <a:lnTo>
                      <a:pt x="53" y="32"/>
                    </a:lnTo>
                    <a:lnTo>
                      <a:pt x="62" y="39"/>
                    </a:lnTo>
                    <a:lnTo>
                      <a:pt x="68" y="46"/>
                    </a:lnTo>
                    <a:lnTo>
                      <a:pt x="69" y="5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636" name="Freeform 192"/>
              <p:cNvSpPr>
                <a:spLocks/>
              </p:cNvSpPr>
              <p:nvPr/>
            </p:nvSpPr>
            <p:spPr bwMode="auto">
              <a:xfrm>
                <a:off x="54" y="476"/>
                <a:ext cx="29" cy="21"/>
              </a:xfrm>
              <a:custGeom>
                <a:avLst/>
                <a:gdLst>
                  <a:gd name="T0" fmla="*/ 0 w 59"/>
                  <a:gd name="T1" fmla="*/ 0 h 43"/>
                  <a:gd name="T2" fmla="*/ 0 w 59"/>
                  <a:gd name="T3" fmla="*/ 0 h 43"/>
                  <a:gd name="T4" fmla="*/ 0 w 59"/>
                  <a:gd name="T5" fmla="*/ 0 h 43"/>
                  <a:gd name="T6" fmla="*/ 0 w 59"/>
                  <a:gd name="T7" fmla="*/ 0 h 43"/>
                  <a:gd name="T8" fmla="*/ 0 w 59"/>
                  <a:gd name="T9" fmla="*/ 0 h 43"/>
                  <a:gd name="T10" fmla="*/ 0 w 59"/>
                  <a:gd name="T11" fmla="*/ 0 h 43"/>
                  <a:gd name="T12" fmla="*/ 0 w 59"/>
                  <a:gd name="T13" fmla="*/ 0 h 43"/>
                  <a:gd name="T14" fmla="*/ 0 w 59"/>
                  <a:gd name="T15" fmla="*/ 0 h 43"/>
                  <a:gd name="T16" fmla="*/ 0 w 59"/>
                  <a:gd name="T17" fmla="*/ 0 h 43"/>
                  <a:gd name="T18" fmla="*/ 0 w 59"/>
                  <a:gd name="T19" fmla="*/ 0 h 43"/>
                  <a:gd name="T20" fmla="*/ 0 w 59"/>
                  <a:gd name="T21" fmla="*/ 0 h 43"/>
                  <a:gd name="T22" fmla="*/ 0 w 59"/>
                  <a:gd name="T23" fmla="*/ 0 h 43"/>
                  <a:gd name="T24" fmla="*/ 0 w 59"/>
                  <a:gd name="T25" fmla="*/ 0 h 43"/>
                  <a:gd name="T26" fmla="*/ 0 w 59"/>
                  <a:gd name="T27" fmla="*/ 0 h 43"/>
                  <a:gd name="T28" fmla="*/ 0 w 59"/>
                  <a:gd name="T29" fmla="*/ 0 h 43"/>
                  <a:gd name="T30" fmla="*/ 0 w 59"/>
                  <a:gd name="T31" fmla="*/ 0 h 43"/>
                  <a:gd name="T32" fmla="*/ 0 w 59"/>
                  <a:gd name="T33" fmla="*/ 0 h 4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9" h="43">
                    <a:moveTo>
                      <a:pt x="59" y="42"/>
                    </a:moveTo>
                    <a:lnTo>
                      <a:pt x="55" y="43"/>
                    </a:lnTo>
                    <a:lnTo>
                      <a:pt x="48" y="42"/>
                    </a:lnTo>
                    <a:lnTo>
                      <a:pt x="40" y="38"/>
                    </a:lnTo>
                    <a:lnTo>
                      <a:pt x="30" y="33"/>
                    </a:lnTo>
                    <a:lnTo>
                      <a:pt x="21" y="27"/>
                    </a:lnTo>
                    <a:lnTo>
                      <a:pt x="12" y="19"/>
                    </a:lnTo>
                    <a:lnTo>
                      <a:pt x="5" y="10"/>
                    </a:lnTo>
                    <a:lnTo>
                      <a:pt x="0" y="0"/>
                    </a:lnTo>
                    <a:lnTo>
                      <a:pt x="6" y="5"/>
                    </a:lnTo>
                    <a:lnTo>
                      <a:pt x="15" y="10"/>
                    </a:lnTo>
                    <a:lnTo>
                      <a:pt x="25" y="16"/>
                    </a:lnTo>
                    <a:lnTo>
                      <a:pt x="36" y="22"/>
                    </a:lnTo>
                    <a:lnTo>
                      <a:pt x="45" y="29"/>
                    </a:lnTo>
                    <a:lnTo>
                      <a:pt x="53" y="34"/>
                    </a:lnTo>
                    <a:lnTo>
                      <a:pt x="58" y="38"/>
                    </a:lnTo>
                    <a:lnTo>
                      <a:pt x="59" y="4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637" name="Freeform 193"/>
              <p:cNvSpPr>
                <a:spLocks/>
              </p:cNvSpPr>
              <p:nvPr/>
            </p:nvSpPr>
            <p:spPr bwMode="auto">
              <a:xfrm>
                <a:off x="71" y="461"/>
                <a:ext cx="18" cy="5"/>
              </a:xfrm>
              <a:custGeom>
                <a:avLst/>
                <a:gdLst>
                  <a:gd name="T0" fmla="*/ 1 w 34"/>
                  <a:gd name="T1" fmla="*/ 0 h 12"/>
                  <a:gd name="T2" fmla="*/ 1 w 34"/>
                  <a:gd name="T3" fmla="*/ 0 h 12"/>
                  <a:gd name="T4" fmla="*/ 1 w 34"/>
                  <a:gd name="T5" fmla="*/ 0 h 12"/>
                  <a:gd name="T6" fmla="*/ 1 w 34"/>
                  <a:gd name="T7" fmla="*/ 0 h 12"/>
                  <a:gd name="T8" fmla="*/ 1 w 34"/>
                  <a:gd name="T9" fmla="*/ 0 h 12"/>
                  <a:gd name="T10" fmla="*/ 1 w 34"/>
                  <a:gd name="T11" fmla="*/ 0 h 12"/>
                  <a:gd name="T12" fmla="*/ 1 w 34"/>
                  <a:gd name="T13" fmla="*/ 0 h 12"/>
                  <a:gd name="T14" fmla="*/ 1 w 34"/>
                  <a:gd name="T15" fmla="*/ 0 h 12"/>
                  <a:gd name="T16" fmla="*/ 0 w 34"/>
                  <a:gd name="T17" fmla="*/ 0 h 12"/>
                  <a:gd name="T18" fmla="*/ 1 w 34"/>
                  <a:gd name="T19" fmla="*/ 0 h 12"/>
                  <a:gd name="T20" fmla="*/ 1 w 34"/>
                  <a:gd name="T21" fmla="*/ 0 h 12"/>
                  <a:gd name="T22" fmla="*/ 1 w 34"/>
                  <a:gd name="T23" fmla="*/ 0 h 12"/>
                  <a:gd name="T24" fmla="*/ 1 w 34"/>
                  <a:gd name="T25" fmla="*/ 0 h 12"/>
                  <a:gd name="T26" fmla="*/ 1 w 34"/>
                  <a:gd name="T27" fmla="*/ 0 h 12"/>
                  <a:gd name="T28" fmla="*/ 1 w 34"/>
                  <a:gd name="T29" fmla="*/ 0 h 12"/>
                  <a:gd name="T30" fmla="*/ 1 w 34"/>
                  <a:gd name="T31" fmla="*/ 0 h 12"/>
                  <a:gd name="T32" fmla="*/ 1 w 34"/>
                  <a:gd name="T33" fmla="*/ 0 h 1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12">
                    <a:moveTo>
                      <a:pt x="34" y="8"/>
                    </a:moveTo>
                    <a:lnTo>
                      <a:pt x="32" y="11"/>
                    </a:lnTo>
                    <a:lnTo>
                      <a:pt x="27" y="12"/>
                    </a:lnTo>
                    <a:lnTo>
                      <a:pt x="23" y="12"/>
                    </a:lnTo>
                    <a:lnTo>
                      <a:pt x="16" y="12"/>
                    </a:lnTo>
                    <a:lnTo>
                      <a:pt x="10" y="11"/>
                    </a:lnTo>
                    <a:lnTo>
                      <a:pt x="4" y="8"/>
                    </a:lnTo>
                    <a:lnTo>
                      <a:pt x="1" y="5"/>
                    </a:lnTo>
                    <a:lnTo>
                      <a:pt x="0" y="0"/>
                    </a:lnTo>
                    <a:lnTo>
                      <a:pt x="4" y="4"/>
                    </a:lnTo>
                    <a:lnTo>
                      <a:pt x="9" y="5"/>
                    </a:lnTo>
                    <a:lnTo>
                      <a:pt x="16" y="5"/>
                    </a:lnTo>
                    <a:lnTo>
                      <a:pt x="23" y="5"/>
                    </a:lnTo>
                    <a:lnTo>
                      <a:pt x="29" y="5"/>
                    </a:lnTo>
                    <a:lnTo>
                      <a:pt x="32" y="5"/>
                    </a:lnTo>
                    <a:lnTo>
                      <a:pt x="34" y="6"/>
                    </a:lnTo>
                    <a:lnTo>
                      <a:pt x="34" y="8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638" name="Freeform 194"/>
              <p:cNvSpPr>
                <a:spLocks/>
              </p:cNvSpPr>
              <p:nvPr/>
            </p:nvSpPr>
            <p:spPr bwMode="auto">
              <a:xfrm>
                <a:off x="41" y="537"/>
                <a:ext cx="33" cy="28"/>
              </a:xfrm>
              <a:custGeom>
                <a:avLst/>
                <a:gdLst>
                  <a:gd name="T0" fmla="*/ 1 w 65"/>
                  <a:gd name="T1" fmla="*/ 0 h 57"/>
                  <a:gd name="T2" fmla="*/ 1 w 65"/>
                  <a:gd name="T3" fmla="*/ 0 h 57"/>
                  <a:gd name="T4" fmla="*/ 1 w 65"/>
                  <a:gd name="T5" fmla="*/ 0 h 57"/>
                  <a:gd name="T6" fmla="*/ 1 w 65"/>
                  <a:gd name="T7" fmla="*/ 0 h 57"/>
                  <a:gd name="T8" fmla="*/ 1 w 65"/>
                  <a:gd name="T9" fmla="*/ 0 h 57"/>
                  <a:gd name="T10" fmla="*/ 1 w 65"/>
                  <a:gd name="T11" fmla="*/ 0 h 57"/>
                  <a:gd name="T12" fmla="*/ 1 w 65"/>
                  <a:gd name="T13" fmla="*/ 0 h 57"/>
                  <a:gd name="T14" fmla="*/ 1 w 65"/>
                  <a:gd name="T15" fmla="*/ 0 h 57"/>
                  <a:gd name="T16" fmla="*/ 0 w 65"/>
                  <a:gd name="T17" fmla="*/ 0 h 57"/>
                  <a:gd name="T18" fmla="*/ 1 w 65"/>
                  <a:gd name="T19" fmla="*/ 0 h 57"/>
                  <a:gd name="T20" fmla="*/ 1 w 65"/>
                  <a:gd name="T21" fmla="*/ 0 h 57"/>
                  <a:gd name="T22" fmla="*/ 1 w 65"/>
                  <a:gd name="T23" fmla="*/ 0 h 57"/>
                  <a:gd name="T24" fmla="*/ 1 w 65"/>
                  <a:gd name="T25" fmla="*/ 0 h 57"/>
                  <a:gd name="T26" fmla="*/ 1 w 65"/>
                  <a:gd name="T27" fmla="*/ 0 h 57"/>
                  <a:gd name="T28" fmla="*/ 1 w 65"/>
                  <a:gd name="T29" fmla="*/ 0 h 57"/>
                  <a:gd name="T30" fmla="*/ 1 w 65"/>
                  <a:gd name="T31" fmla="*/ 0 h 57"/>
                  <a:gd name="T32" fmla="*/ 1 w 65"/>
                  <a:gd name="T33" fmla="*/ 0 h 5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65" h="57">
                    <a:moveTo>
                      <a:pt x="65" y="56"/>
                    </a:moveTo>
                    <a:lnTo>
                      <a:pt x="62" y="57"/>
                    </a:lnTo>
                    <a:lnTo>
                      <a:pt x="55" y="53"/>
                    </a:lnTo>
                    <a:lnTo>
                      <a:pt x="45" y="49"/>
                    </a:lnTo>
                    <a:lnTo>
                      <a:pt x="34" y="41"/>
                    </a:lnTo>
                    <a:lnTo>
                      <a:pt x="23" y="31"/>
                    </a:lnTo>
                    <a:lnTo>
                      <a:pt x="14" y="21"/>
                    </a:lnTo>
                    <a:lnTo>
                      <a:pt x="6" y="11"/>
                    </a:lnTo>
                    <a:lnTo>
                      <a:pt x="0" y="0"/>
                    </a:lnTo>
                    <a:lnTo>
                      <a:pt x="6" y="5"/>
                    </a:lnTo>
                    <a:lnTo>
                      <a:pt x="14" y="11"/>
                    </a:lnTo>
                    <a:lnTo>
                      <a:pt x="25" y="19"/>
                    </a:lnTo>
                    <a:lnTo>
                      <a:pt x="37" y="28"/>
                    </a:lnTo>
                    <a:lnTo>
                      <a:pt x="48" y="37"/>
                    </a:lnTo>
                    <a:lnTo>
                      <a:pt x="57" y="45"/>
                    </a:lnTo>
                    <a:lnTo>
                      <a:pt x="64" y="51"/>
                    </a:lnTo>
                    <a:lnTo>
                      <a:pt x="65" y="56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639" name="Freeform 195"/>
              <p:cNvSpPr>
                <a:spLocks/>
              </p:cNvSpPr>
              <p:nvPr/>
            </p:nvSpPr>
            <p:spPr bwMode="auto">
              <a:xfrm>
                <a:off x="42" y="515"/>
                <a:ext cx="37" cy="29"/>
              </a:xfrm>
              <a:custGeom>
                <a:avLst/>
                <a:gdLst>
                  <a:gd name="T0" fmla="*/ 0 w 75"/>
                  <a:gd name="T1" fmla="*/ 1 h 56"/>
                  <a:gd name="T2" fmla="*/ 0 w 75"/>
                  <a:gd name="T3" fmla="*/ 1 h 56"/>
                  <a:gd name="T4" fmla="*/ 0 w 75"/>
                  <a:gd name="T5" fmla="*/ 1 h 56"/>
                  <a:gd name="T6" fmla="*/ 0 w 75"/>
                  <a:gd name="T7" fmla="*/ 1 h 56"/>
                  <a:gd name="T8" fmla="*/ 0 w 75"/>
                  <a:gd name="T9" fmla="*/ 1 h 56"/>
                  <a:gd name="T10" fmla="*/ 0 w 75"/>
                  <a:gd name="T11" fmla="*/ 1 h 56"/>
                  <a:gd name="T12" fmla="*/ 0 w 75"/>
                  <a:gd name="T13" fmla="*/ 1 h 56"/>
                  <a:gd name="T14" fmla="*/ 0 w 75"/>
                  <a:gd name="T15" fmla="*/ 1 h 56"/>
                  <a:gd name="T16" fmla="*/ 0 w 75"/>
                  <a:gd name="T17" fmla="*/ 0 h 56"/>
                  <a:gd name="T18" fmla="*/ 0 w 75"/>
                  <a:gd name="T19" fmla="*/ 1 h 56"/>
                  <a:gd name="T20" fmla="*/ 0 w 75"/>
                  <a:gd name="T21" fmla="*/ 1 h 56"/>
                  <a:gd name="T22" fmla="*/ 0 w 75"/>
                  <a:gd name="T23" fmla="*/ 1 h 56"/>
                  <a:gd name="T24" fmla="*/ 0 w 75"/>
                  <a:gd name="T25" fmla="*/ 1 h 56"/>
                  <a:gd name="T26" fmla="*/ 0 w 75"/>
                  <a:gd name="T27" fmla="*/ 1 h 56"/>
                  <a:gd name="T28" fmla="*/ 0 w 75"/>
                  <a:gd name="T29" fmla="*/ 1 h 56"/>
                  <a:gd name="T30" fmla="*/ 0 w 75"/>
                  <a:gd name="T31" fmla="*/ 1 h 56"/>
                  <a:gd name="T32" fmla="*/ 0 w 75"/>
                  <a:gd name="T33" fmla="*/ 1 h 5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75" h="56">
                    <a:moveTo>
                      <a:pt x="75" y="55"/>
                    </a:moveTo>
                    <a:lnTo>
                      <a:pt x="70" y="56"/>
                    </a:lnTo>
                    <a:lnTo>
                      <a:pt x="61" y="53"/>
                    </a:lnTo>
                    <a:lnTo>
                      <a:pt x="51" y="47"/>
                    </a:lnTo>
                    <a:lnTo>
                      <a:pt x="38" y="39"/>
                    </a:lnTo>
                    <a:lnTo>
                      <a:pt x="24" y="30"/>
                    </a:lnTo>
                    <a:lnTo>
                      <a:pt x="14" y="19"/>
                    </a:lnTo>
                    <a:lnTo>
                      <a:pt x="5" y="9"/>
                    </a:lnTo>
                    <a:lnTo>
                      <a:pt x="0" y="0"/>
                    </a:lnTo>
                    <a:lnTo>
                      <a:pt x="6" y="3"/>
                    </a:lnTo>
                    <a:lnTo>
                      <a:pt x="16" y="9"/>
                    </a:lnTo>
                    <a:lnTo>
                      <a:pt x="28" y="18"/>
                    </a:lnTo>
                    <a:lnTo>
                      <a:pt x="42" y="27"/>
                    </a:lnTo>
                    <a:lnTo>
                      <a:pt x="55" y="37"/>
                    </a:lnTo>
                    <a:lnTo>
                      <a:pt x="66" y="45"/>
                    </a:lnTo>
                    <a:lnTo>
                      <a:pt x="73" y="52"/>
                    </a:lnTo>
                    <a:lnTo>
                      <a:pt x="75" y="55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640" name="Freeform 196"/>
              <p:cNvSpPr>
                <a:spLocks/>
              </p:cNvSpPr>
              <p:nvPr/>
            </p:nvSpPr>
            <p:spPr bwMode="auto">
              <a:xfrm>
                <a:off x="49" y="485"/>
                <a:ext cx="36" cy="21"/>
              </a:xfrm>
              <a:custGeom>
                <a:avLst/>
                <a:gdLst>
                  <a:gd name="T0" fmla="*/ 1 w 71"/>
                  <a:gd name="T1" fmla="*/ 1 h 42"/>
                  <a:gd name="T2" fmla="*/ 1 w 71"/>
                  <a:gd name="T3" fmla="*/ 1 h 42"/>
                  <a:gd name="T4" fmla="*/ 1 w 71"/>
                  <a:gd name="T5" fmla="*/ 1 h 42"/>
                  <a:gd name="T6" fmla="*/ 1 w 71"/>
                  <a:gd name="T7" fmla="*/ 1 h 42"/>
                  <a:gd name="T8" fmla="*/ 1 w 71"/>
                  <a:gd name="T9" fmla="*/ 1 h 42"/>
                  <a:gd name="T10" fmla="*/ 1 w 71"/>
                  <a:gd name="T11" fmla="*/ 1 h 42"/>
                  <a:gd name="T12" fmla="*/ 1 w 71"/>
                  <a:gd name="T13" fmla="*/ 1 h 42"/>
                  <a:gd name="T14" fmla="*/ 1 w 71"/>
                  <a:gd name="T15" fmla="*/ 1 h 42"/>
                  <a:gd name="T16" fmla="*/ 0 w 71"/>
                  <a:gd name="T17" fmla="*/ 0 h 42"/>
                  <a:gd name="T18" fmla="*/ 1 w 71"/>
                  <a:gd name="T19" fmla="*/ 1 h 42"/>
                  <a:gd name="T20" fmla="*/ 1 w 71"/>
                  <a:gd name="T21" fmla="*/ 1 h 42"/>
                  <a:gd name="T22" fmla="*/ 1 w 71"/>
                  <a:gd name="T23" fmla="*/ 1 h 42"/>
                  <a:gd name="T24" fmla="*/ 1 w 71"/>
                  <a:gd name="T25" fmla="*/ 1 h 42"/>
                  <a:gd name="T26" fmla="*/ 1 w 71"/>
                  <a:gd name="T27" fmla="*/ 1 h 42"/>
                  <a:gd name="T28" fmla="*/ 1 w 71"/>
                  <a:gd name="T29" fmla="*/ 1 h 42"/>
                  <a:gd name="T30" fmla="*/ 1 w 71"/>
                  <a:gd name="T31" fmla="*/ 1 h 42"/>
                  <a:gd name="T32" fmla="*/ 1 w 71"/>
                  <a:gd name="T33" fmla="*/ 1 h 4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71" h="42">
                    <a:moveTo>
                      <a:pt x="71" y="41"/>
                    </a:moveTo>
                    <a:lnTo>
                      <a:pt x="68" y="42"/>
                    </a:lnTo>
                    <a:lnTo>
                      <a:pt x="60" y="41"/>
                    </a:lnTo>
                    <a:lnTo>
                      <a:pt x="49" y="38"/>
                    </a:lnTo>
                    <a:lnTo>
                      <a:pt x="38" y="32"/>
                    </a:lnTo>
                    <a:lnTo>
                      <a:pt x="25" y="25"/>
                    </a:lnTo>
                    <a:lnTo>
                      <a:pt x="14" y="18"/>
                    </a:lnTo>
                    <a:lnTo>
                      <a:pt x="6" y="9"/>
                    </a:lnTo>
                    <a:lnTo>
                      <a:pt x="0" y="0"/>
                    </a:lnTo>
                    <a:lnTo>
                      <a:pt x="7" y="4"/>
                    </a:lnTo>
                    <a:lnTo>
                      <a:pt x="17" y="9"/>
                    </a:lnTo>
                    <a:lnTo>
                      <a:pt x="30" y="15"/>
                    </a:lnTo>
                    <a:lnTo>
                      <a:pt x="43" y="22"/>
                    </a:lnTo>
                    <a:lnTo>
                      <a:pt x="54" y="27"/>
                    </a:lnTo>
                    <a:lnTo>
                      <a:pt x="64" y="33"/>
                    </a:lnTo>
                    <a:lnTo>
                      <a:pt x="70" y="38"/>
                    </a:lnTo>
                    <a:lnTo>
                      <a:pt x="71" y="4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641" name="Freeform 197"/>
              <p:cNvSpPr>
                <a:spLocks/>
              </p:cNvSpPr>
              <p:nvPr/>
            </p:nvSpPr>
            <p:spPr bwMode="auto">
              <a:xfrm>
                <a:off x="58" y="469"/>
                <a:ext cx="27" cy="22"/>
              </a:xfrm>
              <a:custGeom>
                <a:avLst/>
                <a:gdLst>
                  <a:gd name="T0" fmla="*/ 1 w 53"/>
                  <a:gd name="T1" fmla="*/ 1 h 44"/>
                  <a:gd name="T2" fmla="*/ 1 w 53"/>
                  <a:gd name="T3" fmla="*/ 1 h 44"/>
                  <a:gd name="T4" fmla="*/ 1 w 53"/>
                  <a:gd name="T5" fmla="*/ 1 h 44"/>
                  <a:gd name="T6" fmla="*/ 1 w 53"/>
                  <a:gd name="T7" fmla="*/ 1 h 44"/>
                  <a:gd name="T8" fmla="*/ 1 w 53"/>
                  <a:gd name="T9" fmla="*/ 1 h 44"/>
                  <a:gd name="T10" fmla="*/ 1 w 53"/>
                  <a:gd name="T11" fmla="*/ 1 h 44"/>
                  <a:gd name="T12" fmla="*/ 1 w 53"/>
                  <a:gd name="T13" fmla="*/ 1 h 44"/>
                  <a:gd name="T14" fmla="*/ 1 w 53"/>
                  <a:gd name="T15" fmla="*/ 1 h 44"/>
                  <a:gd name="T16" fmla="*/ 0 w 53"/>
                  <a:gd name="T17" fmla="*/ 0 h 44"/>
                  <a:gd name="T18" fmla="*/ 1 w 53"/>
                  <a:gd name="T19" fmla="*/ 1 h 44"/>
                  <a:gd name="T20" fmla="*/ 1 w 53"/>
                  <a:gd name="T21" fmla="*/ 1 h 44"/>
                  <a:gd name="T22" fmla="*/ 1 w 53"/>
                  <a:gd name="T23" fmla="*/ 1 h 44"/>
                  <a:gd name="T24" fmla="*/ 1 w 53"/>
                  <a:gd name="T25" fmla="*/ 1 h 44"/>
                  <a:gd name="T26" fmla="*/ 1 w 53"/>
                  <a:gd name="T27" fmla="*/ 1 h 44"/>
                  <a:gd name="T28" fmla="*/ 1 w 53"/>
                  <a:gd name="T29" fmla="*/ 1 h 44"/>
                  <a:gd name="T30" fmla="*/ 1 w 53"/>
                  <a:gd name="T31" fmla="*/ 1 h 44"/>
                  <a:gd name="T32" fmla="*/ 1 w 53"/>
                  <a:gd name="T33" fmla="*/ 1 h 4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3" h="44">
                    <a:moveTo>
                      <a:pt x="53" y="43"/>
                    </a:moveTo>
                    <a:lnTo>
                      <a:pt x="50" y="44"/>
                    </a:lnTo>
                    <a:lnTo>
                      <a:pt x="43" y="41"/>
                    </a:lnTo>
                    <a:lnTo>
                      <a:pt x="35" y="35"/>
                    </a:lnTo>
                    <a:lnTo>
                      <a:pt x="26" y="28"/>
                    </a:lnTo>
                    <a:lnTo>
                      <a:pt x="15" y="20"/>
                    </a:lnTo>
                    <a:lnTo>
                      <a:pt x="7" y="12"/>
                    </a:lnTo>
                    <a:lnTo>
                      <a:pt x="3" y="5"/>
                    </a:lnTo>
                    <a:lnTo>
                      <a:pt x="0" y="0"/>
                    </a:lnTo>
                    <a:lnTo>
                      <a:pt x="6" y="4"/>
                    </a:lnTo>
                    <a:lnTo>
                      <a:pt x="13" y="9"/>
                    </a:lnTo>
                    <a:lnTo>
                      <a:pt x="22" y="14"/>
                    </a:lnTo>
                    <a:lnTo>
                      <a:pt x="30" y="21"/>
                    </a:lnTo>
                    <a:lnTo>
                      <a:pt x="39" y="28"/>
                    </a:lnTo>
                    <a:lnTo>
                      <a:pt x="46" y="34"/>
                    </a:lnTo>
                    <a:lnTo>
                      <a:pt x="51" y="40"/>
                    </a:lnTo>
                    <a:lnTo>
                      <a:pt x="53" y="4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642" name="Freeform 198"/>
              <p:cNvSpPr>
                <a:spLocks/>
              </p:cNvSpPr>
              <p:nvPr/>
            </p:nvSpPr>
            <p:spPr bwMode="auto">
              <a:xfrm>
                <a:off x="62" y="466"/>
                <a:ext cx="19" cy="8"/>
              </a:xfrm>
              <a:custGeom>
                <a:avLst/>
                <a:gdLst>
                  <a:gd name="T0" fmla="*/ 0 w 39"/>
                  <a:gd name="T1" fmla="*/ 0 h 17"/>
                  <a:gd name="T2" fmla="*/ 0 w 39"/>
                  <a:gd name="T3" fmla="*/ 0 h 17"/>
                  <a:gd name="T4" fmla="*/ 0 w 39"/>
                  <a:gd name="T5" fmla="*/ 0 h 17"/>
                  <a:gd name="T6" fmla="*/ 0 w 39"/>
                  <a:gd name="T7" fmla="*/ 0 h 17"/>
                  <a:gd name="T8" fmla="*/ 0 w 39"/>
                  <a:gd name="T9" fmla="*/ 0 h 17"/>
                  <a:gd name="T10" fmla="*/ 0 w 39"/>
                  <a:gd name="T11" fmla="*/ 0 h 17"/>
                  <a:gd name="T12" fmla="*/ 0 w 39"/>
                  <a:gd name="T13" fmla="*/ 0 h 17"/>
                  <a:gd name="T14" fmla="*/ 0 w 39"/>
                  <a:gd name="T15" fmla="*/ 0 h 17"/>
                  <a:gd name="T16" fmla="*/ 0 w 39"/>
                  <a:gd name="T17" fmla="*/ 0 h 17"/>
                  <a:gd name="T18" fmla="*/ 0 w 39"/>
                  <a:gd name="T19" fmla="*/ 0 h 17"/>
                  <a:gd name="T20" fmla="*/ 0 w 39"/>
                  <a:gd name="T21" fmla="*/ 0 h 17"/>
                  <a:gd name="T22" fmla="*/ 0 w 39"/>
                  <a:gd name="T23" fmla="*/ 0 h 17"/>
                  <a:gd name="T24" fmla="*/ 0 w 39"/>
                  <a:gd name="T25" fmla="*/ 0 h 17"/>
                  <a:gd name="T26" fmla="*/ 0 w 39"/>
                  <a:gd name="T27" fmla="*/ 0 h 17"/>
                  <a:gd name="T28" fmla="*/ 0 w 39"/>
                  <a:gd name="T29" fmla="*/ 0 h 17"/>
                  <a:gd name="T30" fmla="*/ 0 w 39"/>
                  <a:gd name="T31" fmla="*/ 0 h 17"/>
                  <a:gd name="T32" fmla="*/ 0 w 39"/>
                  <a:gd name="T33" fmla="*/ 0 h 1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9" h="17">
                    <a:moveTo>
                      <a:pt x="39" y="15"/>
                    </a:moveTo>
                    <a:lnTo>
                      <a:pt x="37" y="16"/>
                    </a:lnTo>
                    <a:lnTo>
                      <a:pt x="32" y="17"/>
                    </a:lnTo>
                    <a:lnTo>
                      <a:pt x="27" y="16"/>
                    </a:lnTo>
                    <a:lnTo>
                      <a:pt x="20" y="15"/>
                    </a:lnTo>
                    <a:lnTo>
                      <a:pt x="13" y="12"/>
                    </a:lnTo>
                    <a:lnTo>
                      <a:pt x="7" y="9"/>
                    </a:lnTo>
                    <a:lnTo>
                      <a:pt x="3" y="4"/>
                    </a:lnTo>
                    <a:lnTo>
                      <a:pt x="0" y="0"/>
                    </a:lnTo>
                    <a:lnTo>
                      <a:pt x="5" y="3"/>
                    </a:lnTo>
                    <a:lnTo>
                      <a:pt x="11" y="5"/>
                    </a:lnTo>
                    <a:lnTo>
                      <a:pt x="19" y="6"/>
                    </a:lnTo>
                    <a:lnTo>
                      <a:pt x="26" y="8"/>
                    </a:lnTo>
                    <a:lnTo>
                      <a:pt x="32" y="9"/>
                    </a:lnTo>
                    <a:lnTo>
                      <a:pt x="37" y="10"/>
                    </a:lnTo>
                    <a:lnTo>
                      <a:pt x="39" y="12"/>
                    </a:lnTo>
                    <a:lnTo>
                      <a:pt x="39" y="15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643" name="Freeform 199"/>
              <p:cNvSpPr>
                <a:spLocks/>
              </p:cNvSpPr>
              <p:nvPr/>
            </p:nvSpPr>
            <p:spPr bwMode="auto">
              <a:xfrm>
                <a:off x="46" y="571"/>
                <a:ext cx="16" cy="17"/>
              </a:xfrm>
              <a:custGeom>
                <a:avLst/>
                <a:gdLst>
                  <a:gd name="T0" fmla="*/ 0 w 31"/>
                  <a:gd name="T1" fmla="*/ 0 h 33"/>
                  <a:gd name="T2" fmla="*/ 1 w 31"/>
                  <a:gd name="T3" fmla="*/ 1 h 33"/>
                  <a:gd name="T4" fmla="*/ 1 w 31"/>
                  <a:gd name="T5" fmla="*/ 1 h 33"/>
                  <a:gd name="T6" fmla="*/ 1 w 31"/>
                  <a:gd name="T7" fmla="*/ 1 h 33"/>
                  <a:gd name="T8" fmla="*/ 1 w 31"/>
                  <a:gd name="T9" fmla="*/ 1 h 33"/>
                  <a:gd name="T10" fmla="*/ 1 w 31"/>
                  <a:gd name="T11" fmla="*/ 1 h 33"/>
                  <a:gd name="T12" fmla="*/ 1 w 31"/>
                  <a:gd name="T13" fmla="*/ 1 h 33"/>
                  <a:gd name="T14" fmla="*/ 1 w 31"/>
                  <a:gd name="T15" fmla="*/ 1 h 33"/>
                  <a:gd name="T16" fmla="*/ 1 w 31"/>
                  <a:gd name="T17" fmla="*/ 1 h 33"/>
                  <a:gd name="T18" fmla="*/ 1 w 31"/>
                  <a:gd name="T19" fmla="*/ 1 h 33"/>
                  <a:gd name="T20" fmla="*/ 1 w 31"/>
                  <a:gd name="T21" fmla="*/ 1 h 33"/>
                  <a:gd name="T22" fmla="*/ 1 w 31"/>
                  <a:gd name="T23" fmla="*/ 1 h 33"/>
                  <a:gd name="T24" fmla="*/ 0 w 31"/>
                  <a:gd name="T25" fmla="*/ 0 h 3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31" h="33">
                    <a:moveTo>
                      <a:pt x="0" y="0"/>
                    </a:moveTo>
                    <a:lnTo>
                      <a:pt x="4" y="2"/>
                    </a:lnTo>
                    <a:lnTo>
                      <a:pt x="8" y="5"/>
                    </a:lnTo>
                    <a:lnTo>
                      <a:pt x="14" y="10"/>
                    </a:lnTo>
                    <a:lnTo>
                      <a:pt x="20" y="15"/>
                    </a:lnTo>
                    <a:lnTo>
                      <a:pt x="25" y="20"/>
                    </a:lnTo>
                    <a:lnTo>
                      <a:pt x="29" y="25"/>
                    </a:lnTo>
                    <a:lnTo>
                      <a:pt x="31" y="30"/>
                    </a:lnTo>
                    <a:lnTo>
                      <a:pt x="30" y="33"/>
                    </a:lnTo>
                    <a:lnTo>
                      <a:pt x="23" y="32"/>
                    </a:lnTo>
                    <a:lnTo>
                      <a:pt x="14" y="21"/>
                    </a:lnTo>
                    <a:lnTo>
                      <a:pt x="6" y="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644" name="Freeform 200"/>
              <p:cNvSpPr>
                <a:spLocks/>
              </p:cNvSpPr>
              <p:nvPr/>
            </p:nvSpPr>
            <p:spPr bwMode="auto">
              <a:xfrm>
                <a:off x="45" y="575"/>
                <a:ext cx="5" cy="20"/>
              </a:xfrm>
              <a:custGeom>
                <a:avLst/>
                <a:gdLst>
                  <a:gd name="T0" fmla="*/ 1 w 8"/>
                  <a:gd name="T1" fmla="*/ 0 h 42"/>
                  <a:gd name="T2" fmla="*/ 1 w 8"/>
                  <a:gd name="T3" fmla="*/ 0 h 42"/>
                  <a:gd name="T4" fmla="*/ 0 w 8"/>
                  <a:gd name="T5" fmla="*/ 0 h 42"/>
                  <a:gd name="T6" fmla="*/ 0 w 8"/>
                  <a:gd name="T7" fmla="*/ 0 h 42"/>
                  <a:gd name="T8" fmla="*/ 1 w 8"/>
                  <a:gd name="T9" fmla="*/ 0 h 42"/>
                  <a:gd name="T10" fmla="*/ 1 w 8"/>
                  <a:gd name="T11" fmla="*/ 0 h 42"/>
                  <a:gd name="T12" fmla="*/ 1 w 8"/>
                  <a:gd name="T13" fmla="*/ 0 h 42"/>
                  <a:gd name="T14" fmla="*/ 1 w 8"/>
                  <a:gd name="T15" fmla="*/ 0 h 42"/>
                  <a:gd name="T16" fmla="*/ 1 w 8"/>
                  <a:gd name="T17" fmla="*/ 0 h 4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8" h="42">
                    <a:moveTo>
                      <a:pt x="2" y="0"/>
                    </a:moveTo>
                    <a:lnTo>
                      <a:pt x="2" y="9"/>
                    </a:lnTo>
                    <a:lnTo>
                      <a:pt x="0" y="22"/>
                    </a:lnTo>
                    <a:lnTo>
                      <a:pt x="0" y="36"/>
                    </a:lnTo>
                    <a:lnTo>
                      <a:pt x="5" y="42"/>
                    </a:lnTo>
                    <a:lnTo>
                      <a:pt x="8" y="36"/>
                    </a:lnTo>
                    <a:lnTo>
                      <a:pt x="8" y="25"/>
                    </a:lnTo>
                    <a:lnTo>
                      <a:pt x="5" y="1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645" name="Freeform 201"/>
              <p:cNvSpPr>
                <a:spLocks/>
              </p:cNvSpPr>
              <p:nvPr/>
            </p:nvSpPr>
            <p:spPr bwMode="auto">
              <a:xfrm>
                <a:off x="30" y="571"/>
                <a:ext cx="17" cy="19"/>
              </a:xfrm>
              <a:custGeom>
                <a:avLst/>
                <a:gdLst>
                  <a:gd name="T0" fmla="*/ 1 w 33"/>
                  <a:gd name="T1" fmla="*/ 0 h 38"/>
                  <a:gd name="T2" fmla="*/ 1 w 33"/>
                  <a:gd name="T3" fmla="*/ 1 h 38"/>
                  <a:gd name="T4" fmla="*/ 1 w 33"/>
                  <a:gd name="T5" fmla="*/ 1 h 38"/>
                  <a:gd name="T6" fmla="*/ 1 w 33"/>
                  <a:gd name="T7" fmla="*/ 1 h 38"/>
                  <a:gd name="T8" fmla="*/ 0 w 33"/>
                  <a:gd name="T9" fmla="*/ 1 h 38"/>
                  <a:gd name="T10" fmla="*/ 0 w 33"/>
                  <a:gd name="T11" fmla="*/ 1 h 38"/>
                  <a:gd name="T12" fmla="*/ 1 w 33"/>
                  <a:gd name="T13" fmla="*/ 1 h 38"/>
                  <a:gd name="T14" fmla="*/ 1 w 33"/>
                  <a:gd name="T15" fmla="*/ 1 h 38"/>
                  <a:gd name="T16" fmla="*/ 1 w 33"/>
                  <a:gd name="T17" fmla="*/ 1 h 38"/>
                  <a:gd name="T18" fmla="*/ 1 w 33"/>
                  <a:gd name="T19" fmla="*/ 1 h 38"/>
                  <a:gd name="T20" fmla="*/ 1 w 33"/>
                  <a:gd name="T21" fmla="*/ 1 h 38"/>
                  <a:gd name="T22" fmla="*/ 1 w 33"/>
                  <a:gd name="T23" fmla="*/ 1 h 38"/>
                  <a:gd name="T24" fmla="*/ 1 w 33"/>
                  <a:gd name="T25" fmla="*/ 0 h 3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33" h="38">
                    <a:moveTo>
                      <a:pt x="33" y="0"/>
                    </a:moveTo>
                    <a:lnTo>
                      <a:pt x="25" y="12"/>
                    </a:lnTo>
                    <a:lnTo>
                      <a:pt x="15" y="26"/>
                    </a:lnTo>
                    <a:lnTo>
                      <a:pt x="6" y="37"/>
                    </a:lnTo>
                    <a:lnTo>
                      <a:pt x="0" y="38"/>
                    </a:lnTo>
                    <a:lnTo>
                      <a:pt x="0" y="35"/>
                    </a:lnTo>
                    <a:lnTo>
                      <a:pt x="2" y="30"/>
                    </a:lnTo>
                    <a:lnTo>
                      <a:pt x="7" y="26"/>
                    </a:lnTo>
                    <a:lnTo>
                      <a:pt x="13" y="19"/>
                    </a:lnTo>
                    <a:lnTo>
                      <a:pt x="19" y="13"/>
                    </a:lnTo>
                    <a:lnTo>
                      <a:pt x="25" y="8"/>
                    </a:lnTo>
                    <a:lnTo>
                      <a:pt x="30" y="4"/>
                    </a:lnTo>
                    <a:lnTo>
                      <a:pt x="33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646" name="Freeform 202"/>
              <p:cNvSpPr>
                <a:spLocks/>
              </p:cNvSpPr>
              <p:nvPr/>
            </p:nvSpPr>
            <p:spPr bwMode="auto">
              <a:xfrm>
                <a:off x="33" y="465"/>
                <a:ext cx="26" cy="6"/>
              </a:xfrm>
              <a:custGeom>
                <a:avLst/>
                <a:gdLst>
                  <a:gd name="T0" fmla="*/ 1 w 52"/>
                  <a:gd name="T1" fmla="*/ 1 h 12"/>
                  <a:gd name="T2" fmla="*/ 1 w 52"/>
                  <a:gd name="T3" fmla="*/ 1 h 12"/>
                  <a:gd name="T4" fmla="*/ 1 w 52"/>
                  <a:gd name="T5" fmla="*/ 1 h 12"/>
                  <a:gd name="T6" fmla="*/ 1 w 52"/>
                  <a:gd name="T7" fmla="*/ 1 h 12"/>
                  <a:gd name="T8" fmla="*/ 1 w 52"/>
                  <a:gd name="T9" fmla="*/ 1 h 12"/>
                  <a:gd name="T10" fmla="*/ 1 w 52"/>
                  <a:gd name="T11" fmla="*/ 1 h 12"/>
                  <a:gd name="T12" fmla="*/ 1 w 52"/>
                  <a:gd name="T13" fmla="*/ 1 h 12"/>
                  <a:gd name="T14" fmla="*/ 1 w 52"/>
                  <a:gd name="T15" fmla="*/ 1 h 12"/>
                  <a:gd name="T16" fmla="*/ 0 w 52"/>
                  <a:gd name="T17" fmla="*/ 1 h 12"/>
                  <a:gd name="T18" fmla="*/ 1 w 52"/>
                  <a:gd name="T19" fmla="*/ 1 h 12"/>
                  <a:gd name="T20" fmla="*/ 1 w 52"/>
                  <a:gd name="T21" fmla="*/ 0 h 12"/>
                  <a:gd name="T22" fmla="*/ 1 w 52"/>
                  <a:gd name="T23" fmla="*/ 1 h 12"/>
                  <a:gd name="T24" fmla="*/ 1 w 52"/>
                  <a:gd name="T25" fmla="*/ 1 h 12"/>
                  <a:gd name="T26" fmla="*/ 1 w 52"/>
                  <a:gd name="T27" fmla="*/ 1 h 12"/>
                  <a:gd name="T28" fmla="*/ 1 w 52"/>
                  <a:gd name="T29" fmla="*/ 1 h 12"/>
                  <a:gd name="T30" fmla="*/ 1 w 52"/>
                  <a:gd name="T31" fmla="*/ 1 h 12"/>
                  <a:gd name="T32" fmla="*/ 1 w 52"/>
                  <a:gd name="T33" fmla="*/ 1 h 1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2" h="12">
                    <a:moveTo>
                      <a:pt x="52" y="10"/>
                    </a:moveTo>
                    <a:lnTo>
                      <a:pt x="46" y="11"/>
                    </a:lnTo>
                    <a:lnTo>
                      <a:pt x="38" y="12"/>
                    </a:lnTo>
                    <a:lnTo>
                      <a:pt x="30" y="12"/>
                    </a:lnTo>
                    <a:lnTo>
                      <a:pt x="22" y="12"/>
                    </a:lnTo>
                    <a:lnTo>
                      <a:pt x="14" y="12"/>
                    </a:lnTo>
                    <a:lnTo>
                      <a:pt x="7" y="11"/>
                    </a:lnTo>
                    <a:lnTo>
                      <a:pt x="2" y="8"/>
                    </a:lnTo>
                    <a:lnTo>
                      <a:pt x="0" y="5"/>
                    </a:lnTo>
                    <a:lnTo>
                      <a:pt x="1" y="2"/>
                    </a:lnTo>
                    <a:lnTo>
                      <a:pt x="6" y="0"/>
                    </a:lnTo>
                    <a:lnTo>
                      <a:pt x="12" y="2"/>
                    </a:lnTo>
                    <a:lnTo>
                      <a:pt x="21" y="3"/>
                    </a:lnTo>
                    <a:lnTo>
                      <a:pt x="29" y="5"/>
                    </a:lnTo>
                    <a:lnTo>
                      <a:pt x="38" y="7"/>
                    </a:lnTo>
                    <a:lnTo>
                      <a:pt x="46" y="8"/>
                    </a:lnTo>
                    <a:lnTo>
                      <a:pt x="52" y="1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647" name="Freeform 203"/>
              <p:cNvSpPr>
                <a:spLocks/>
              </p:cNvSpPr>
              <p:nvPr/>
            </p:nvSpPr>
            <p:spPr bwMode="auto">
              <a:xfrm>
                <a:off x="39" y="454"/>
                <a:ext cx="24" cy="11"/>
              </a:xfrm>
              <a:custGeom>
                <a:avLst/>
                <a:gdLst>
                  <a:gd name="T0" fmla="*/ 0 w 49"/>
                  <a:gd name="T1" fmla="*/ 1 h 22"/>
                  <a:gd name="T2" fmla="*/ 0 w 49"/>
                  <a:gd name="T3" fmla="*/ 1 h 22"/>
                  <a:gd name="T4" fmla="*/ 0 w 49"/>
                  <a:gd name="T5" fmla="*/ 1 h 22"/>
                  <a:gd name="T6" fmla="*/ 0 w 49"/>
                  <a:gd name="T7" fmla="*/ 1 h 22"/>
                  <a:gd name="T8" fmla="*/ 0 w 49"/>
                  <a:gd name="T9" fmla="*/ 1 h 22"/>
                  <a:gd name="T10" fmla="*/ 0 w 49"/>
                  <a:gd name="T11" fmla="*/ 1 h 22"/>
                  <a:gd name="T12" fmla="*/ 0 w 49"/>
                  <a:gd name="T13" fmla="*/ 1 h 22"/>
                  <a:gd name="T14" fmla="*/ 0 w 49"/>
                  <a:gd name="T15" fmla="*/ 1 h 22"/>
                  <a:gd name="T16" fmla="*/ 0 w 49"/>
                  <a:gd name="T17" fmla="*/ 1 h 22"/>
                  <a:gd name="T18" fmla="*/ 0 w 49"/>
                  <a:gd name="T19" fmla="*/ 0 h 22"/>
                  <a:gd name="T20" fmla="*/ 0 w 49"/>
                  <a:gd name="T21" fmla="*/ 0 h 22"/>
                  <a:gd name="T22" fmla="*/ 0 w 49"/>
                  <a:gd name="T23" fmla="*/ 1 h 22"/>
                  <a:gd name="T24" fmla="*/ 0 w 49"/>
                  <a:gd name="T25" fmla="*/ 1 h 22"/>
                  <a:gd name="T26" fmla="*/ 0 w 49"/>
                  <a:gd name="T27" fmla="*/ 1 h 22"/>
                  <a:gd name="T28" fmla="*/ 0 w 49"/>
                  <a:gd name="T29" fmla="*/ 1 h 22"/>
                  <a:gd name="T30" fmla="*/ 0 w 49"/>
                  <a:gd name="T31" fmla="*/ 1 h 22"/>
                  <a:gd name="T32" fmla="*/ 0 w 49"/>
                  <a:gd name="T33" fmla="*/ 1 h 2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9" h="22">
                    <a:moveTo>
                      <a:pt x="49" y="22"/>
                    </a:moveTo>
                    <a:lnTo>
                      <a:pt x="44" y="22"/>
                    </a:lnTo>
                    <a:lnTo>
                      <a:pt x="37" y="21"/>
                    </a:lnTo>
                    <a:lnTo>
                      <a:pt x="29" y="19"/>
                    </a:lnTo>
                    <a:lnTo>
                      <a:pt x="21" y="17"/>
                    </a:lnTo>
                    <a:lnTo>
                      <a:pt x="14" y="13"/>
                    </a:lnTo>
                    <a:lnTo>
                      <a:pt x="7" y="10"/>
                    </a:lnTo>
                    <a:lnTo>
                      <a:pt x="3" y="6"/>
                    </a:lnTo>
                    <a:lnTo>
                      <a:pt x="0" y="3"/>
                    </a:lnTo>
                    <a:lnTo>
                      <a:pt x="1" y="0"/>
                    </a:lnTo>
                    <a:lnTo>
                      <a:pt x="6" y="0"/>
                    </a:lnTo>
                    <a:lnTo>
                      <a:pt x="14" y="3"/>
                    </a:lnTo>
                    <a:lnTo>
                      <a:pt x="22" y="7"/>
                    </a:lnTo>
                    <a:lnTo>
                      <a:pt x="30" y="12"/>
                    </a:lnTo>
                    <a:lnTo>
                      <a:pt x="38" y="17"/>
                    </a:lnTo>
                    <a:lnTo>
                      <a:pt x="45" y="20"/>
                    </a:lnTo>
                    <a:lnTo>
                      <a:pt x="49" y="2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648" name="Freeform 204"/>
              <p:cNvSpPr>
                <a:spLocks/>
              </p:cNvSpPr>
              <p:nvPr/>
            </p:nvSpPr>
            <p:spPr bwMode="auto">
              <a:xfrm>
                <a:off x="33" y="476"/>
                <a:ext cx="25" cy="6"/>
              </a:xfrm>
              <a:custGeom>
                <a:avLst/>
                <a:gdLst>
                  <a:gd name="T0" fmla="*/ 1 w 48"/>
                  <a:gd name="T1" fmla="*/ 1 h 12"/>
                  <a:gd name="T2" fmla="*/ 1 w 48"/>
                  <a:gd name="T3" fmla="*/ 1 h 12"/>
                  <a:gd name="T4" fmla="*/ 1 w 48"/>
                  <a:gd name="T5" fmla="*/ 1 h 12"/>
                  <a:gd name="T6" fmla="*/ 1 w 48"/>
                  <a:gd name="T7" fmla="*/ 1 h 12"/>
                  <a:gd name="T8" fmla="*/ 1 w 48"/>
                  <a:gd name="T9" fmla="*/ 1 h 12"/>
                  <a:gd name="T10" fmla="*/ 1 w 48"/>
                  <a:gd name="T11" fmla="*/ 1 h 12"/>
                  <a:gd name="T12" fmla="*/ 1 w 48"/>
                  <a:gd name="T13" fmla="*/ 1 h 12"/>
                  <a:gd name="T14" fmla="*/ 1 w 48"/>
                  <a:gd name="T15" fmla="*/ 1 h 12"/>
                  <a:gd name="T16" fmla="*/ 0 w 48"/>
                  <a:gd name="T17" fmla="*/ 1 h 12"/>
                  <a:gd name="T18" fmla="*/ 0 w 48"/>
                  <a:gd name="T19" fmla="*/ 1 h 12"/>
                  <a:gd name="T20" fmla="*/ 1 w 48"/>
                  <a:gd name="T21" fmla="*/ 0 h 12"/>
                  <a:gd name="T22" fmla="*/ 1 w 48"/>
                  <a:gd name="T23" fmla="*/ 0 h 12"/>
                  <a:gd name="T24" fmla="*/ 1 w 48"/>
                  <a:gd name="T25" fmla="*/ 1 h 12"/>
                  <a:gd name="T26" fmla="*/ 1 w 48"/>
                  <a:gd name="T27" fmla="*/ 1 h 12"/>
                  <a:gd name="T28" fmla="*/ 1 w 48"/>
                  <a:gd name="T29" fmla="*/ 1 h 12"/>
                  <a:gd name="T30" fmla="*/ 1 w 48"/>
                  <a:gd name="T31" fmla="*/ 1 h 12"/>
                  <a:gd name="T32" fmla="*/ 1 w 48"/>
                  <a:gd name="T33" fmla="*/ 1 h 1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8" h="12">
                    <a:moveTo>
                      <a:pt x="48" y="5"/>
                    </a:moveTo>
                    <a:lnTo>
                      <a:pt x="46" y="7"/>
                    </a:lnTo>
                    <a:lnTo>
                      <a:pt x="41" y="10"/>
                    </a:lnTo>
                    <a:lnTo>
                      <a:pt x="33" y="11"/>
                    </a:lnTo>
                    <a:lnTo>
                      <a:pt x="25" y="12"/>
                    </a:lnTo>
                    <a:lnTo>
                      <a:pt x="17" y="12"/>
                    </a:lnTo>
                    <a:lnTo>
                      <a:pt x="9" y="11"/>
                    </a:lnTo>
                    <a:lnTo>
                      <a:pt x="3" y="8"/>
                    </a:lnTo>
                    <a:lnTo>
                      <a:pt x="0" y="5"/>
                    </a:lnTo>
                    <a:lnTo>
                      <a:pt x="0" y="1"/>
                    </a:lnTo>
                    <a:lnTo>
                      <a:pt x="3" y="0"/>
                    </a:lnTo>
                    <a:lnTo>
                      <a:pt x="10" y="0"/>
                    </a:lnTo>
                    <a:lnTo>
                      <a:pt x="17" y="1"/>
                    </a:lnTo>
                    <a:lnTo>
                      <a:pt x="26" y="3"/>
                    </a:lnTo>
                    <a:lnTo>
                      <a:pt x="34" y="4"/>
                    </a:lnTo>
                    <a:lnTo>
                      <a:pt x="42" y="5"/>
                    </a:lnTo>
                    <a:lnTo>
                      <a:pt x="48" y="5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649" name="Freeform 205"/>
              <p:cNvSpPr>
                <a:spLocks/>
              </p:cNvSpPr>
              <p:nvPr/>
            </p:nvSpPr>
            <p:spPr bwMode="auto">
              <a:xfrm>
                <a:off x="27" y="487"/>
                <a:ext cx="26" cy="4"/>
              </a:xfrm>
              <a:custGeom>
                <a:avLst/>
                <a:gdLst>
                  <a:gd name="T0" fmla="*/ 1 w 52"/>
                  <a:gd name="T1" fmla="*/ 0 h 8"/>
                  <a:gd name="T2" fmla="*/ 1 w 52"/>
                  <a:gd name="T3" fmla="*/ 1 h 8"/>
                  <a:gd name="T4" fmla="*/ 1 w 52"/>
                  <a:gd name="T5" fmla="*/ 1 h 8"/>
                  <a:gd name="T6" fmla="*/ 1 w 52"/>
                  <a:gd name="T7" fmla="*/ 1 h 8"/>
                  <a:gd name="T8" fmla="*/ 1 w 52"/>
                  <a:gd name="T9" fmla="*/ 1 h 8"/>
                  <a:gd name="T10" fmla="*/ 1 w 52"/>
                  <a:gd name="T11" fmla="*/ 1 h 8"/>
                  <a:gd name="T12" fmla="*/ 1 w 52"/>
                  <a:gd name="T13" fmla="*/ 1 h 8"/>
                  <a:gd name="T14" fmla="*/ 1 w 52"/>
                  <a:gd name="T15" fmla="*/ 1 h 8"/>
                  <a:gd name="T16" fmla="*/ 0 w 52"/>
                  <a:gd name="T17" fmla="*/ 1 h 8"/>
                  <a:gd name="T18" fmla="*/ 0 w 52"/>
                  <a:gd name="T19" fmla="*/ 1 h 8"/>
                  <a:gd name="T20" fmla="*/ 1 w 52"/>
                  <a:gd name="T21" fmla="*/ 0 h 8"/>
                  <a:gd name="T22" fmla="*/ 1 w 52"/>
                  <a:gd name="T23" fmla="*/ 0 h 8"/>
                  <a:gd name="T24" fmla="*/ 1 w 52"/>
                  <a:gd name="T25" fmla="*/ 0 h 8"/>
                  <a:gd name="T26" fmla="*/ 1 w 52"/>
                  <a:gd name="T27" fmla="*/ 0 h 8"/>
                  <a:gd name="T28" fmla="*/ 1 w 52"/>
                  <a:gd name="T29" fmla="*/ 1 h 8"/>
                  <a:gd name="T30" fmla="*/ 1 w 52"/>
                  <a:gd name="T31" fmla="*/ 1 h 8"/>
                  <a:gd name="T32" fmla="*/ 1 w 52"/>
                  <a:gd name="T33" fmla="*/ 0 h 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2" h="8">
                    <a:moveTo>
                      <a:pt x="52" y="0"/>
                    </a:moveTo>
                    <a:lnTo>
                      <a:pt x="47" y="2"/>
                    </a:lnTo>
                    <a:lnTo>
                      <a:pt x="42" y="4"/>
                    </a:lnTo>
                    <a:lnTo>
                      <a:pt x="34" y="6"/>
                    </a:lnTo>
                    <a:lnTo>
                      <a:pt x="24" y="7"/>
                    </a:lnTo>
                    <a:lnTo>
                      <a:pt x="16" y="8"/>
                    </a:lnTo>
                    <a:lnTo>
                      <a:pt x="8" y="8"/>
                    </a:lnTo>
                    <a:lnTo>
                      <a:pt x="4" y="7"/>
                    </a:lnTo>
                    <a:lnTo>
                      <a:pt x="0" y="5"/>
                    </a:lnTo>
                    <a:lnTo>
                      <a:pt x="0" y="2"/>
                    </a:lnTo>
                    <a:lnTo>
                      <a:pt x="4" y="0"/>
                    </a:lnTo>
                    <a:lnTo>
                      <a:pt x="9" y="0"/>
                    </a:lnTo>
                    <a:lnTo>
                      <a:pt x="17" y="0"/>
                    </a:lnTo>
                    <a:lnTo>
                      <a:pt x="27" y="0"/>
                    </a:lnTo>
                    <a:lnTo>
                      <a:pt x="36" y="1"/>
                    </a:lnTo>
                    <a:lnTo>
                      <a:pt x="44" y="1"/>
                    </a:lnTo>
                    <a:lnTo>
                      <a:pt x="52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650" name="Freeform 206"/>
              <p:cNvSpPr>
                <a:spLocks/>
              </p:cNvSpPr>
              <p:nvPr/>
            </p:nvSpPr>
            <p:spPr bwMode="auto">
              <a:xfrm>
                <a:off x="22" y="495"/>
                <a:ext cx="26" cy="6"/>
              </a:xfrm>
              <a:custGeom>
                <a:avLst/>
                <a:gdLst>
                  <a:gd name="T0" fmla="*/ 1 w 52"/>
                  <a:gd name="T1" fmla="*/ 0 h 12"/>
                  <a:gd name="T2" fmla="*/ 1 w 52"/>
                  <a:gd name="T3" fmla="*/ 1 h 12"/>
                  <a:gd name="T4" fmla="*/ 1 w 52"/>
                  <a:gd name="T5" fmla="*/ 1 h 12"/>
                  <a:gd name="T6" fmla="*/ 1 w 52"/>
                  <a:gd name="T7" fmla="*/ 1 h 12"/>
                  <a:gd name="T8" fmla="*/ 1 w 52"/>
                  <a:gd name="T9" fmla="*/ 1 h 12"/>
                  <a:gd name="T10" fmla="*/ 1 w 52"/>
                  <a:gd name="T11" fmla="*/ 1 h 12"/>
                  <a:gd name="T12" fmla="*/ 1 w 52"/>
                  <a:gd name="T13" fmla="*/ 1 h 12"/>
                  <a:gd name="T14" fmla="*/ 1 w 52"/>
                  <a:gd name="T15" fmla="*/ 1 h 12"/>
                  <a:gd name="T16" fmla="*/ 0 w 52"/>
                  <a:gd name="T17" fmla="*/ 1 h 12"/>
                  <a:gd name="T18" fmla="*/ 1 w 52"/>
                  <a:gd name="T19" fmla="*/ 1 h 12"/>
                  <a:gd name="T20" fmla="*/ 1 w 52"/>
                  <a:gd name="T21" fmla="*/ 1 h 12"/>
                  <a:gd name="T22" fmla="*/ 1 w 52"/>
                  <a:gd name="T23" fmla="*/ 1 h 12"/>
                  <a:gd name="T24" fmla="*/ 1 w 52"/>
                  <a:gd name="T25" fmla="*/ 1 h 12"/>
                  <a:gd name="T26" fmla="*/ 1 w 52"/>
                  <a:gd name="T27" fmla="*/ 1 h 12"/>
                  <a:gd name="T28" fmla="*/ 1 w 52"/>
                  <a:gd name="T29" fmla="*/ 1 h 12"/>
                  <a:gd name="T30" fmla="*/ 1 w 52"/>
                  <a:gd name="T31" fmla="*/ 1 h 12"/>
                  <a:gd name="T32" fmla="*/ 1 w 52"/>
                  <a:gd name="T33" fmla="*/ 0 h 1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2" h="12">
                    <a:moveTo>
                      <a:pt x="52" y="0"/>
                    </a:moveTo>
                    <a:lnTo>
                      <a:pt x="47" y="2"/>
                    </a:lnTo>
                    <a:lnTo>
                      <a:pt x="40" y="4"/>
                    </a:lnTo>
                    <a:lnTo>
                      <a:pt x="31" y="7"/>
                    </a:lnTo>
                    <a:lnTo>
                      <a:pt x="23" y="10"/>
                    </a:lnTo>
                    <a:lnTo>
                      <a:pt x="14" y="11"/>
                    </a:lnTo>
                    <a:lnTo>
                      <a:pt x="7" y="12"/>
                    </a:lnTo>
                    <a:lnTo>
                      <a:pt x="2" y="11"/>
                    </a:lnTo>
                    <a:lnTo>
                      <a:pt x="0" y="8"/>
                    </a:lnTo>
                    <a:lnTo>
                      <a:pt x="1" y="5"/>
                    </a:lnTo>
                    <a:lnTo>
                      <a:pt x="6" y="4"/>
                    </a:lnTo>
                    <a:lnTo>
                      <a:pt x="13" y="3"/>
                    </a:lnTo>
                    <a:lnTo>
                      <a:pt x="21" y="2"/>
                    </a:lnTo>
                    <a:lnTo>
                      <a:pt x="29" y="2"/>
                    </a:lnTo>
                    <a:lnTo>
                      <a:pt x="37" y="2"/>
                    </a:lnTo>
                    <a:lnTo>
                      <a:pt x="45" y="2"/>
                    </a:lnTo>
                    <a:lnTo>
                      <a:pt x="52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651" name="Freeform 207"/>
              <p:cNvSpPr>
                <a:spLocks/>
              </p:cNvSpPr>
              <p:nvPr/>
            </p:nvSpPr>
            <p:spPr bwMode="auto">
              <a:xfrm>
                <a:off x="17" y="504"/>
                <a:ext cx="29" cy="7"/>
              </a:xfrm>
              <a:custGeom>
                <a:avLst/>
                <a:gdLst>
                  <a:gd name="T0" fmla="*/ 1 w 57"/>
                  <a:gd name="T1" fmla="*/ 0 h 14"/>
                  <a:gd name="T2" fmla="*/ 1 w 57"/>
                  <a:gd name="T3" fmla="*/ 1 h 14"/>
                  <a:gd name="T4" fmla="*/ 1 w 57"/>
                  <a:gd name="T5" fmla="*/ 1 h 14"/>
                  <a:gd name="T6" fmla="*/ 1 w 57"/>
                  <a:gd name="T7" fmla="*/ 1 h 14"/>
                  <a:gd name="T8" fmla="*/ 1 w 57"/>
                  <a:gd name="T9" fmla="*/ 1 h 14"/>
                  <a:gd name="T10" fmla="*/ 1 w 57"/>
                  <a:gd name="T11" fmla="*/ 1 h 14"/>
                  <a:gd name="T12" fmla="*/ 1 w 57"/>
                  <a:gd name="T13" fmla="*/ 1 h 14"/>
                  <a:gd name="T14" fmla="*/ 1 w 57"/>
                  <a:gd name="T15" fmla="*/ 1 h 14"/>
                  <a:gd name="T16" fmla="*/ 0 w 57"/>
                  <a:gd name="T17" fmla="*/ 1 h 14"/>
                  <a:gd name="T18" fmla="*/ 1 w 57"/>
                  <a:gd name="T19" fmla="*/ 1 h 14"/>
                  <a:gd name="T20" fmla="*/ 1 w 57"/>
                  <a:gd name="T21" fmla="*/ 1 h 14"/>
                  <a:gd name="T22" fmla="*/ 1 w 57"/>
                  <a:gd name="T23" fmla="*/ 1 h 14"/>
                  <a:gd name="T24" fmla="*/ 1 w 57"/>
                  <a:gd name="T25" fmla="*/ 0 h 14"/>
                  <a:gd name="T26" fmla="*/ 1 w 57"/>
                  <a:gd name="T27" fmla="*/ 1 h 14"/>
                  <a:gd name="T28" fmla="*/ 1 w 57"/>
                  <a:gd name="T29" fmla="*/ 1 h 14"/>
                  <a:gd name="T30" fmla="*/ 1 w 57"/>
                  <a:gd name="T31" fmla="*/ 1 h 14"/>
                  <a:gd name="T32" fmla="*/ 1 w 57"/>
                  <a:gd name="T33" fmla="*/ 0 h 1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7" h="14">
                    <a:moveTo>
                      <a:pt x="57" y="0"/>
                    </a:moveTo>
                    <a:lnTo>
                      <a:pt x="50" y="3"/>
                    </a:lnTo>
                    <a:lnTo>
                      <a:pt x="42" y="7"/>
                    </a:lnTo>
                    <a:lnTo>
                      <a:pt x="33" y="9"/>
                    </a:lnTo>
                    <a:lnTo>
                      <a:pt x="24" y="12"/>
                    </a:lnTo>
                    <a:lnTo>
                      <a:pt x="15" y="14"/>
                    </a:lnTo>
                    <a:lnTo>
                      <a:pt x="6" y="14"/>
                    </a:lnTo>
                    <a:lnTo>
                      <a:pt x="2" y="11"/>
                    </a:lnTo>
                    <a:lnTo>
                      <a:pt x="0" y="8"/>
                    </a:lnTo>
                    <a:lnTo>
                      <a:pt x="1" y="4"/>
                    </a:lnTo>
                    <a:lnTo>
                      <a:pt x="6" y="2"/>
                    </a:lnTo>
                    <a:lnTo>
                      <a:pt x="15" y="1"/>
                    </a:lnTo>
                    <a:lnTo>
                      <a:pt x="24" y="0"/>
                    </a:lnTo>
                    <a:lnTo>
                      <a:pt x="34" y="1"/>
                    </a:lnTo>
                    <a:lnTo>
                      <a:pt x="43" y="1"/>
                    </a:lnTo>
                    <a:lnTo>
                      <a:pt x="51" y="1"/>
                    </a:lnTo>
                    <a:lnTo>
                      <a:pt x="57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652" name="Freeform 208"/>
              <p:cNvSpPr>
                <a:spLocks/>
              </p:cNvSpPr>
              <p:nvPr/>
            </p:nvSpPr>
            <p:spPr bwMode="auto">
              <a:xfrm>
                <a:off x="13" y="515"/>
                <a:ext cx="31" cy="10"/>
              </a:xfrm>
              <a:custGeom>
                <a:avLst/>
                <a:gdLst>
                  <a:gd name="T0" fmla="*/ 0 w 64"/>
                  <a:gd name="T1" fmla="*/ 0 h 19"/>
                  <a:gd name="T2" fmla="*/ 0 w 64"/>
                  <a:gd name="T3" fmla="*/ 1 h 19"/>
                  <a:gd name="T4" fmla="*/ 0 w 64"/>
                  <a:gd name="T5" fmla="*/ 1 h 19"/>
                  <a:gd name="T6" fmla="*/ 0 w 64"/>
                  <a:gd name="T7" fmla="*/ 1 h 19"/>
                  <a:gd name="T8" fmla="*/ 0 w 64"/>
                  <a:gd name="T9" fmla="*/ 1 h 19"/>
                  <a:gd name="T10" fmla="*/ 0 w 64"/>
                  <a:gd name="T11" fmla="*/ 1 h 19"/>
                  <a:gd name="T12" fmla="*/ 0 w 64"/>
                  <a:gd name="T13" fmla="*/ 1 h 19"/>
                  <a:gd name="T14" fmla="*/ 0 w 64"/>
                  <a:gd name="T15" fmla="*/ 1 h 19"/>
                  <a:gd name="T16" fmla="*/ 0 w 64"/>
                  <a:gd name="T17" fmla="*/ 1 h 19"/>
                  <a:gd name="T18" fmla="*/ 0 w 64"/>
                  <a:gd name="T19" fmla="*/ 1 h 19"/>
                  <a:gd name="T20" fmla="*/ 0 w 64"/>
                  <a:gd name="T21" fmla="*/ 1 h 19"/>
                  <a:gd name="T22" fmla="*/ 0 w 64"/>
                  <a:gd name="T23" fmla="*/ 1 h 19"/>
                  <a:gd name="T24" fmla="*/ 0 w 64"/>
                  <a:gd name="T25" fmla="*/ 1 h 19"/>
                  <a:gd name="T26" fmla="*/ 0 w 64"/>
                  <a:gd name="T27" fmla="*/ 1 h 19"/>
                  <a:gd name="T28" fmla="*/ 0 w 64"/>
                  <a:gd name="T29" fmla="*/ 1 h 19"/>
                  <a:gd name="T30" fmla="*/ 0 w 64"/>
                  <a:gd name="T31" fmla="*/ 1 h 19"/>
                  <a:gd name="T32" fmla="*/ 0 w 64"/>
                  <a:gd name="T33" fmla="*/ 0 h 1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64" h="19">
                    <a:moveTo>
                      <a:pt x="64" y="0"/>
                    </a:moveTo>
                    <a:lnTo>
                      <a:pt x="58" y="2"/>
                    </a:lnTo>
                    <a:lnTo>
                      <a:pt x="49" y="6"/>
                    </a:lnTo>
                    <a:lnTo>
                      <a:pt x="37" y="11"/>
                    </a:lnTo>
                    <a:lnTo>
                      <a:pt x="27" y="15"/>
                    </a:lnTo>
                    <a:lnTo>
                      <a:pt x="15" y="18"/>
                    </a:lnTo>
                    <a:lnTo>
                      <a:pt x="7" y="19"/>
                    </a:lnTo>
                    <a:lnTo>
                      <a:pt x="1" y="19"/>
                    </a:lnTo>
                    <a:lnTo>
                      <a:pt x="0" y="16"/>
                    </a:lnTo>
                    <a:lnTo>
                      <a:pt x="4" y="11"/>
                    </a:lnTo>
                    <a:lnTo>
                      <a:pt x="10" y="9"/>
                    </a:lnTo>
                    <a:lnTo>
                      <a:pt x="19" y="6"/>
                    </a:lnTo>
                    <a:lnTo>
                      <a:pt x="30" y="4"/>
                    </a:lnTo>
                    <a:lnTo>
                      <a:pt x="41" y="3"/>
                    </a:lnTo>
                    <a:lnTo>
                      <a:pt x="51" y="2"/>
                    </a:lnTo>
                    <a:lnTo>
                      <a:pt x="59" y="1"/>
                    </a:lnTo>
                    <a:lnTo>
                      <a:pt x="64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653" name="Freeform 209"/>
              <p:cNvSpPr>
                <a:spLocks/>
              </p:cNvSpPr>
              <p:nvPr/>
            </p:nvSpPr>
            <p:spPr bwMode="auto">
              <a:xfrm>
                <a:off x="10" y="523"/>
                <a:ext cx="34" cy="13"/>
              </a:xfrm>
              <a:custGeom>
                <a:avLst/>
                <a:gdLst>
                  <a:gd name="T0" fmla="*/ 1 w 68"/>
                  <a:gd name="T1" fmla="*/ 0 h 26"/>
                  <a:gd name="T2" fmla="*/ 1 w 68"/>
                  <a:gd name="T3" fmla="*/ 1 h 26"/>
                  <a:gd name="T4" fmla="*/ 1 w 68"/>
                  <a:gd name="T5" fmla="*/ 1 h 26"/>
                  <a:gd name="T6" fmla="*/ 1 w 68"/>
                  <a:gd name="T7" fmla="*/ 1 h 26"/>
                  <a:gd name="T8" fmla="*/ 1 w 68"/>
                  <a:gd name="T9" fmla="*/ 1 h 26"/>
                  <a:gd name="T10" fmla="*/ 1 w 68"/>
                  <a:gd name="T11" fmla="*/ 1 h 26"/>
                  <a:gd name="T12" fmla="*/ 1 w 68"/>
                  <a:gd name="T13" fmla="*/ 1 h 26"/>
                  <a:gd name="T14" fmla="*/ 1 w 68"/>
                  <a:gd name="T15" fmla="*/ 1 h 26"/>
                  <a:gd name="T16" fmla="*/ 0 w 68"/>
                  <a:gd name="T17" fmla="*/ 1 h 26"/>
                  <a:gd name="T18" fmla="*/ 1 w 68"/>
                  <a:gd name="T19" fmla="*/ 1 h 26"/>
                  <a:gd name="T20" fmla="*/ 1 w 68"/>
                  <a:gd name="T21" fmla="*/ 1 h 26"/>
                  <a:gd name="T22" fmla="*/ 1 w 68"/>
                  <a:gd name="T23" fmla="*/ 1 h 26"/>
                  <a:gd name="T24" fmla="*/ 1 w 68"/>
                  <a:gd name="T25" fmla="*/ 1 h 26"/>
                  <a:gd name="T26" fmla="*/ 1 w 68"/>
                  <a:gd name="T27" fmla="*/ 1 h 26"/>
                  <a:gd name="T28" fmla="*/ 1 w 68"/>
                  <a:gd name="T29" fmla="*/ 1 h 26"/>
                  <a:gd name="T30" fmla="*/ 1 w 68"/>
                  <a:gd name="T31" fmla="*/ 1 h 26"/>
                  <a:gd name="T32" fmla="*/ 1 w 68"/>
                  <a:gd name="T33" fmla="*/ 0 h 2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68" h="26">
                    <a:moveTo>
                      <a:pt x="68" y="0"/>
                    </a:moveTo>
                    <a:lnTo>
                      <a:pt x="62" y="5"/>
                    </a:lnTo>
                    <a:lnTo>
                      <a:pt x="53" y="12"/>
                    </a:lnTo>
                    <a:lnTo>
                      <a:pt x="41" y="17"/>
                    </a:lnTo>
                    <a:lnTo>
                      <a:pt x="30" y="22"/>
                    </a:lnTo>
                    <a:lnTo>
                      <a:pt x="18" y="25"/>
                    </a:lnTo>
                    <a:lnTo>
                      <a:pt x="9" y="26"/>
                    </a:lnTo>
                    <a:lnTo>
                      <a:pt x="2" y="25"/>
                    </a:lnTo>
                    <a:lnTo>
                      <a:pt x="0" y="22"/>
                    </a:lnTo>
                    <a:lnTo>
                      <a:pt x="1" y="17"/>
                    </a:lnTo>
                    <a:lnTo>
                      <a:pt x="8" y="12"/>
                    </a:lnTo>
                    <a:lnTo>
                      <a:pt x="16" y="9"/>
                    </a:lnTo>
                    <a:lnTo>
                      <a:pt x="27" y="7"/>
                    </a:lnTo>
                    <a:lnTo>
                      <a:pt x="39" y="4"/>
                    </a:lnTo>
                    <a:lnTo>
                      <a:pt x="50" y="2"/>
                    </a:lnTo>
                    <a:lnTo>
                      <a:pt x="61" y="1"/>
                    </a:lnTo>
                    <a:lnTo>
                      <a:pt x="68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</p:grpSp>
        <p:sp>
          <p:nvSpPr>
            <p:cNvPr id="334" name="Freeform 210"/>
            <p:cNvSpPr>
              <a:spLocks/>
            </p:cNvSpPr>
            <p:nvPr/>
          </p:nvSpPr>
          <p:spPr bwMode="auto">
            <a:xfrm>
              <a:off x="12" y="536"/>
              <a:ext cx="32" cy="21"/>
            </a:xfrm>
            <a:custGeom>
              <a:avLst/>
              <a:gdLst>
                <a:gd name="T0" fmla="*/ 0 w 65"/>
                <a:gd name="T1" fmla="*/ 0 h 43"/>
                <a:gd name="T2" fmla="*/ 0 w 65"/>
                <a:gd name="T3" fmla="*/ 0 h 43"/>
                <a:gd name="T4" fmla="*/ 0 w 65"/>
                <a:gd name="T5" fmla="*/ 0 h 43"/>
                <a:gd name="T6" fmla="*/ 0 w 65"/>
                <a:gd name="T7" fmla="*/ 0 h 43"/>
                <a:gd name="T8" fmla="*/ 0 w 65"/>
                <a:gd name="T9" fmla="*/ 0 h 43"/>
                <a:gd name="T10" fmla="*/ 0 w 65"/>
                <a:gd name="T11" fmla="*/ 0 h 43"/>
                <a:gd name="T12" fmla="*/ 0 w 65"/>
                <a:gd name="T13" fmla="*/ 0 h 43"/>
                <a:gd name="T14" fmla="*/ 0 w 65"/>
                <a:gd name="T15" fmla="*/ 0 h 43"/>
                <a:gd name="T16" fmla="*/ 0 w 65"/>
                <a:gd name="T17" fmla="*/ 0 h 43"/>
                <a:gd name="T18" fmla="*/ 0 w 65"/>
                <a:gd name="T19" fmla="*/ 0 h 43"/>
                <a:gd name="T20" fmla="*/ 0 w 65"/>
                <a:gd name="T21" fmla="*/ 0 h 43"/>
                <a:gd name="T22" fmla="*/ 0 w 65"/>
                <a:gd name="T23" fmla="*/ 0 h 43"/>
                <a:gd name="T24" fmla="*/ 0 w 65"/>
                <a:gd name="T25" fmla="*/ 0 h 43"/>
                <a:gd name="T26" fmla="*/ 0 w 65"/>
                <a:gd name="T27" fmla="*/ 0 h 43"/>
                <a:gd name="T28" fmla="*/ 0 w 65"/>
                <a:gd name="T29" fmla="*/ 0 h 43"/>
                <a:gd name="T30" fmla="*/ 0 w 65"/>
                <a:gd name="T31" fmla="*/ 0 h 43"/>
                <a:gd name="T32" fmla="*/ 0 w 65"/>
                <a:gd name="T33" fmla="*/ 0 h 4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65" h="43">
                  <a:moveTo>
                    <a:pt x="65" y="0"/>
                  </a:moveTo>
                  <a:lnTo>
                    <a:pt x="59" y="7"/>
                  </a:lnTo>
                  <a:lnTo>
                    <a:pt x="51" y="14"/>
                  </a:lnTo>
                  <a:lnTo>
                    <a:pt x="40" y="22"/>
                  </a:lnTo>
                  <a:lnTo>
                    <a:pt x="30" y="30"/>
                  </a:lnTo>
                  <a:lnTo>
                    <a:pt x="20" y="36"/>
                  </a:lnTo>
                  <a:lnTo>
                    <a:pt x="11" y="41"/>
                  </a:lnTo>
                  <a:lnTo>
                    <a:pt x="4" y="43"/>
                  </a:lnTo>
                  <a:lnTo>
                    <a:pt x="0" y="41"/>
                  </a:lnTo>
                  <a:lnTo>
                    <a:pt x="1" y="36"/>
                  </a:lnTo>
                  <a:lnTo>
                    <a:pt x="6" y="30"/>
                  </a:lnTo>
                  <a:lnTo>
                    <a:pt x="13" y="24"/>
                  </a:lnTo>
                  <a:lnTo>
                    <a:pt x="23" y="17"/>
                  </a:lnTo>
                  <a:lnTo>
                    <a:pt x="34" y="12"/>
                  </a:lnTo>
                  <a:lnTo>
                    <a:pt x="45" y="6"/>
                  </a:lnTo>
                  <a:lnTo>
                    <a:pt x="55" y="3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335" name="Freeform 211"/>
            <p:cNvSpPr>
              <a:spLocks/>
            </p:cNvSpPr>
            <p:nvPr/>
          </p:nvSpPr>
          <p:spPr bwMode="auto">
            <a:xfrm>
              <a:off x="17" y="548"/>
              <a:ext cx="27" cy="27"/>
            </a:xfrm>
            <a:custGeom>
              <a:avLst/>
              <a:gdLst>
                <a:gd name="T0" fmla="*/ 1 w 54"/>
                <a:gd name="T1" fmla="*/ 0 h 55"/>
                <a:gd name="T2" fmla="*/ 1 w 54"/>
                <a:gd name="T3" fmla="*/ 0 h 55"/>
                <a:gd name="T4" fmla="*/ 1 w 54"/>
                <a:gd name="T5" fmla="*/ 0 h 55"/>
                <a:gd name="T6" fmla="*/ 1 w 54"/>
                <a:gd name="T7" fmla="*/ 0 h 55"/>
                <a:gd name="T8" fmla="*/ 1 w 54"/>
                <a:gd name="T9" fmla="*/ 0 h 55"/>
                <a:gd name="T10" fmla="*/ 1 w 54"/>
                <a:gd name="T11" fmla="*/ 0 h 55"/>
                <a:gd name="T12" fmla="*/ 1 w 54"/>
                <a:gd name="T13" fmla="*/ 0 h 55"/>
                <a:gd name="T14" fmla="*/ 1 w 54"/>
                <a:gd name="T15" fmla="*/ 0 h 55"/>
                <a:gd name="T16" fmla="*/ 0 w 54"/>
                <a:gd name="T17" fmla="*/ 0 h 55"/>
                <a:gd name="T18" fmla="*/ 0 w 54"/>
                <a:gd name="T19" fmla="*/ 0 h 55"/>
                <a:gd name="T20" fmla="*/ 1 w 54"/>
                <a:gd name="T21" fmla="*/ 0 h 55"/>
                <a:gd name="T22" fmla="*/ 1 w 54"/>
                <a:gd name="T23" fmla="*/ 0 h 55"/>
                <a:gd name="T24" fmla="*/ 1 w 54"/>
                <a:gd name="T25" fmla="*/ 0 h 55"/>
                <a:gd name="T26" fmla="*/ 1 w 54"/>
                <a:gd name="T27" fmla="*/ 0 h 55"/>
                <a:gd name="T28" fmla="*/ 1 w 54"/>
                <a:gd name="T29" fmla="*/ 0 h 55"/>
                <a:gd name="T30" fmla="*/ 1 w 54"/>
                <a:gd name="T31" fmla="*/ 0 h 55"/>
                <a:gd name="T32" fmla="*/ 1 w 54"/>
                <a:gd name="T33" fmla="*/ 0 h 5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4" h="55">
                  <a:moveTo>
                    <a:pt x="54" y="0"/>
                  </a:moveTo>
                  <a:lnTo>
                    <a:pt x="50" y="7"/>
                  </a:lnTo>
                  <a:lnTo>
                    <a:pt x="43" y="15"/>
                  </a:lnTo>
                  <a:lnTo>
                    <a:pt x="35" y="26"/>
                  </a:lnTo>
                  <a:lnTo>
                    <a:pt x="27" y="35"/>
                  </a:lnTo>
                  <a:lnTo>
                    <a:pt x="18" y="44"/>
                  </a:lnTo>
                  <a:lnTo>
                    <a:pt x="10" y="51"/>
                  </a:lnTo>
                  <a:lnTo>
                    <a:pt x="3" y="55"/>
                  </a:lnTo>
                  <a:lnTo>
                    <a:pt x="0" y="53"/>
                  </a:lnTo>
                  <a:lnTo>
                    <a:pt x="0" y="48"/>
                  </a:lnTo>
                  <a:lnTo>
                    <a:pt x="4" y="41"/>
                  </a:lnTo>
                  <a:lnTo>
                    <a:pt x="11" y="32"/>
                  </a:lnTo>
                  <a:lnTo>
                    <a:pt x="20" y="23"/>
                  </a:lnTo>
                  <a:lnTo>
                    <a:pt x="31" y="14"/>
                  </a:lnTo>
                  <a:lnTo>
                    <a:pt x="40" y="7"/>
                  </a:lnTo>
                  <a:lnTo>
                    <a:pt x="48" y="3"/>
                  </a:lnTo>
                  <a:lnTo>
                    <a:pt x="54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336" name="Freeform 212"/>
            <p:cNvSpPr>
              <a:spLocks/>
            </p:cNvSpPr>
            <p:nvPr/>
          </p:nvSpPr>
          <p:spPr bwMode="auto">
            <a:xfrm>
              <a:off x="21" y="560"/>
              <a:ext cx="24" cy="24"/>
            </a:xfrm>
            <a:custGeom>
              <a:avLst/>
              <a:gdLst>
                <a:gd name="T0" fmla="*/ 0 w 50"/>
                <a:gd name="T1" fmla="*/ 0 h 49"/>
                <a:gd name="T2" fmla="*/ 0 w 50"/>
                <a:gd name="T3" fmla="*/ 0 h 49"/>
                <a:gd name="T4" fmla="*/ 0 w 50"/>
                <a:gd name="T5" fmla="*/ 0 h 49"/>
                <a:gd name="T6" fmla="*/ 0 w 50"/>
                <a:gd name="T7" fmla="*/ 0 h 49"/>
                <a:gd name="T8" fmla="*/ 0 w 50"/>
                <a:gd name="T9" fmla="*/ 0 h 49"/>
                <a:gd name="T10" fmla="*/ 0 w 50"/>
                <a:gd name="T11" fmla="*/ 0 h 49"/>
                <a:gd name="T12" fmla="*/ 0 w 50"/>
                <a:gd name="T13" fmla="*/ 0 h 49"/>
                <a:gd name="T14" fmla="*/ 0 w 50"/>
                <a:gd name="T15" fmla="*/ 0 h 49"/>
                <a:gd name="T16" fmla="*/ 0 w 50"/>
                <a:gd name="T17" fmla="*/ 0 h 49"/>
                <a:gd name="T18" fmla="*/ 0 w 50"/>
                <a:gd name="T19" fmla="*/ 0 h 49"/>
                <a:gd name="T20" fmla="*/ 0 w 50"/>
                <a:gd name="T21" fmla="*/ 0 h 49"/>
                <a:gd name="T22" fmla="*/ 0 w 50"/>
                <a:gd name="T23" fmla="*/ 0 h 49"/>
                <a:gd name="T24" fmla="*/ 0 w 50"/>
                <a:gd name="T25" fmla="*/ 0 h 49"/>
                <a:gd name="T26" fmla="*/ 0 w 50"/>
                <a:gd name="T27" fmla="*/ 0 h 49"/>
                <a:gd name="T28" fmla="*/ 0 w 50"/>
                <a:gd name="T29" fmla="*/ 0 h 49"/>
                <a:gd name="T30" fmla="*/ 0 w 50"/>
                <a:gd name="T31" fmla="*/ 0 h 49"/>
                <a:gd name="T32" fmla="*/ 0 w 50"/>
                <a:gd name="T33" fmla="*/ 0 h 4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0" h="49">
                  <a:moveTo>
                    <a:pt x="0" y="47"/>
                  </a:moveTo>
                  <a:lnTo>
                    <a:pt x="2" y="43"/>
                  </a:lnTo>
                  <a:lnTo>
                    <a:pt x="6" y="39"/>
                  </a:lnTo>
                  <a:lnTo>
                    <a:pt x="13" y="34"/>
                  </a:lnTo>
                  <a:lnTo>
                    <a:pt x="21" y="27"/>
                  </a:lnTo>
                  <a:lnTo>
                    <a:pt x="30" y="20"/>
                  </a:lnTo>
                  <a:lnTo>
                    <a:pt x="38" y="13"/>
                  </a:lnTo>
                  <a:lnTo>
                    <a:pt x="45" y="6"/>
                  </a:lnTo>
                  <a:lnTo>
                    <a:pt x="50" y="0"/>
                  </a:lnTo>
                  <a:lnTo>
                    <a:pt x="48" y="9"/>
                  </a:lnTo>
                  <a:lnTo>
                    <a:pt x="42" y="18"/>
                  </a:lnTo>
                  <a:lnTo>
                    <a:pt x="35" y="27"/>
                  </a:lnTo>
                  <a:lnTo>
                    <a:pt x="27" y="36"/>
                  </a:lnTo>
                  <a:lnTo>
                    <a:pt x="19" y="43"/>
                  </a:lnTo>
                  <a:lnTo>
                    <a:pt x="12" y="48"/>
                  </a:lnTo>
                  <a:lnTo>
                    <a:pt x="5" y="49"/>
                  </a:lnTo>
                  <a:lnTo>
                    <a:pt x="0" y="47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337" name="Freeform 213"/>
            <p:cNvSpPr>
              <a:spLocks/>
            </p:cNvSpPr>
            <p:nvPr/>
          </p:nvSpPr>
          <p:spPr bwMode="auto">
            <a:xfrm>
              <a:off x="69" y="585"/>
              <a:ext cx="29" cy="118"/>
            </a:xfrm>
            <a:custGeom>
              <a:avLst/>
              <a:gdLst>
                <a:gd name="T0" fmla="*/ 0 w 59"/>
                <a:gd name="T1" fmla="*/ 0 h 237"/>
                <a:gd name="T2" fmla="*/ 0 w 59"/>
                <a:gd name="T3" fmla="*/ 0 h 237"/>
                <a:gd name="T4" fmla="*/ 0 w 59"/>
                <a:gd name="T5" fmla="*/ 0 h 237"/>
                <a:gd name="T6" fmla="*/ 0 w 59"/>
                <a:gd name="T7" fmla="*/ 0 h 237"/>
                <a:gd name="T8" fmla="*/ 0 w 59"/>
                <a:gd name="T9" fmla="*/ 0 h 237"/>
                <a:gd name="T10" fmla="*/ 0 w 59"/>
                <a:gd name="T11" fmla="*/ 0 h 237"/>
                <a:gd name="T12" fmla="*/ 0 w 59"/>
                <a:gd name="T13" fmla="*/ 0 h 237"/>
                <a:gd name="T14" fmla="*/ 0 w 59"/>
                <a:gd name="T15" fmla="*/ 0 h 237"/>
                <a:gd name="T16" fmla="*/ 0 w 59"/>
                <a:gd name="T17" fmla="*/ 1 h 237"/>
                <a:gd name="T18" fmla="*/ 0 w 59"/>
                <a:gd name="T19" fmla="*/ 1 h 237"/>
                <a:gd name="T20" fmla="*/ 0 w 59"/>
                <a:gd name="T21" fmla="*/ 1 h 237"/>
                <a:gd name="T22" fmla="*/ 0 w 59"/>
                <a:gd name="T23" fmla="*/ 1 h 237"/>
                <a:gd name="T24" fmla="*/ 0 w 59"/>
                <a:gd name="T25" fmla="*/ 1 h 237"/>
                <a:gd name="T26" fmla="*/ 0 w 59"/>
                <a:gd name="T27" fmla="*/ 1 h 237"/>
                <a:gd name="T28" fmla="*/ 0 w 59"/>
                <a:gd name="T29" fmla="*/ 1 h 237"/>
                <a:gd name="T30" fmla="*/ 0 w 59"/>
                <a:gd name="T31" fmla="*/ 1 h 237"/>
                <a:gd name="T32" fmla="*/ 0 w 59"/>
                <a:gd name="T33" fmla="*/ 0 h 237"/>
                <a:gd name="T34" fmla="*/ 0 w 59"/>
                <a:gd name="T35" fmla="*/ 0 h 237"/>
                <a:gd name="T36" fmla="*/ 0 w 59"/>
                <a:gd name="T37" fmla="*/ 0 h 237"/>
                <a:gd name="T38" fmla="*/ 0 w 59"/>
                <a:gd name="T39" fmla="*/ 0 h 237"/>
                <a:gd name="T40" fmla="*/ 0 w 59"/>
                <a:gd name="T41" fmla="*/ 0 h 237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59" h="237">
                  <a:moveTo>
                    <a:pt x="53" y="0"/>
                  </a:moveTo>
                  <a:lnTo>
                    <a:pt x="54" y="0"/>
                  </a:lnTo>
                  <a:lnTo>
                    <a:pt x="56" y="1"/>
                  </a:lnTo>
                  <a:lnTo>
                    <a:pt x="58" y="4"/>
                  </a:lnTo>
                  <a:lnTo>
                    <a:pt x="59" y="6"/>
                  </a:lnTo>
                  <a:lnTo>
                    <a:pt x="36" y="35"/>
                  </a:lnTo>
                  <a:lnTo>
                    <a:pt x="21" y="66"/>
                  </a:lnTo>
                  <a:lnTo>
                    <a:pt x="13" y="98"/>
                  </a:lnTo>
                  <a:lnTo>
                    <a:pt x="12" y="129"/>
                  </a:lnTo>
                  <a:lnTo>
                    <a:pt x="13" y="160"/>
                  </a:lnTo>
                  <a:lnTo>
                    <a:pt x="17" y="188"/>
                  </a:lnTo>
                  <a:lnTo>
                    <a:pt x="23" y="215"/>
                  </a:lnTo>
                  <a:lnTo>
                    <a:pt x="29" y="237"/>
                  </a:lnTo>
                  <a:lnTo>
                    <a:pt x="16" y="222"/>
                  </a:lnTo>
                  <a:lnTo>
                    <a:pt x="7" y="196"/>
                  </a:lnTo>
                  <a:lnTo>
                    <a:pt x="1" y="164"/>
                  </a:lnTo>
                  <a:lnTo>
                    <a:pt x="0" y="127"/>
                  </a:lnTo>
                  <a:lnTo>
                    <a:pt x="5" y="89"/>
                  </a:lnTo>
                  <a:lnTo>
                    <a:pt x="14" y="52"/>
                  </a:lnTo>
                  <a:lnTo>
                    <a:pt x="30" y="22"/>
                  </a:lnTo>
                  <a:lnTo>
                    <a:pt x="53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338" name="Freeform 214"/>
            <p:cNvSpPr>
              <a:spLocks/>
            </p:cNvSpPr>
            <p:nvPr/>
          </p:nvSpPr>
          <p:spPr bwMode="auto">
            <a:xfrm>
              <a:off x="75" y="687"/>
              <a:ext cx="26" cy="15"/>
            </a:xfrm>
            <a:custGeom>
              <a:avLst/>
              <a:gdLst>
                <a:gd name="T0" fmla="*/ 0 w 51"/>
                <a:gd name="T1" fmla="*/ 0 h 29"/>
                <a:gd name="T2" fmla="*/ 1 w 51"/>
                <a:gd name="T3" fmla="*/ 1 h 29"/>
                <a:gd name="T4" fmla="*/ 1 w 51"/>
                <a:gd name="T5" fmla="*/ 1 h 29"/>
                <a:gd name="T6" fmla="*/ 1 w 51"/>
                <a:gd name="T7" fmla="*/ 1 h 29"/>
                <a:gd name="T8" fmla="*/ 1 w 51"/>
                <a:gd name="T9" fmla="*/ 1 h 29"/>
                <a:gd name="T10" fmla="*/ 1 w 51"/>
                <a:gd name="T11" fmla="*/ 1 h 29"/>
                <a:gd name="T12" fmla="*/ 1 w 51"/>
                <a:gd name="T13" fmla="*/ 1 h 29"/>
                <a:gd name="T14" fmla="*/ 1 w 51"/>
                <a:gd name="T15" fmla="*/ 1 h 29"/>
                <a:gd name="T16" fmla="*/ 1 w 51"/>
                <a:gd name="T17" fmla="*/ 1 h 29"/>
                <a:gd name="T18" fmla="*/ 1 w 51"/>
                <a:gd name="T19" fmla="*/ 1 h 29"/>
                <a:gd name="T20" fmla="*/ 1 w 51"/>
                <a:gd name="T21" fmla="*/ 1 h 29"/>
                <a:gd name="T22" fmla="*/ 1 w 51"/>
                <a:gd name="T23" fmla="*/ 1 h 29"/>
                <a:gd name="T24" fmla="*/ 1 w 51"/>
                <a:gd name="T25" fmla="*/ 1 h 29"/>
                <a:gd name="T26" fmla="*/ 1 w 51"/>
                <a:gd name="T27" fmla="*/ 1 h 29"/>
                <a:gd name="T28" fmla="*/ 1 w 51"/>
                <a:gd name="T29" fmla="*/ 1 h 29"/>
                <a:gd name="T30" fmla="*/ 1 w 51"/>
                <a:gd name="T31" fmla="*/ 1 h 29"/>
                <a:gd name="T32" fmla="*/ 0 w 51"/>
                <a:gd name="T33" fmla="*/ 0 h 2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1" h="29">
                  <a:moveTo>
                    <a:pt x="0" y="0"/>
                  </a:moveTo>
                  <a:lnTo>
                    <a:pt x="6" y="6"/>
                  </a:lnTo>
                  <a:lnTo>
                    <a:pt x="13" y="12"/>
                  </a:lnTo>
                  <a:lnTo>
                    <a:pt x="21" y="18"/>
                  </a:lnTo>
                  <a:lnTo>
                    <a:pt x="29" y="22"/>
                  </a:lnTo>
                  <a:lnTo>
                    <a:pt x="37" y="26"/>
                  </a:lnTo>
                  <a:lnTo>
                    <a:pt x="44" y="29"/>
                  </a:lnTo>
                  <a:lnTo>
                    <a:pt x="48" y="29"/>
                  </a:lnTo>
                  <a:lnTo>
                    <a:pt x="51" y="28"/>
                  </a:lnTo>
                  <a:lnTo>
                    <a:pt x="51" y="26"/>
                  </a:lnTo>
                  <a:lnTo>
                    <a:pt x="46" y="23"/>
                  </a:lnTo>
                  <a:lnTo>
                    <a:pt x="40" y="20"/>
                  </a:lnTo>
                  <a:lnTo>
                    <a:pt x="32" y="16"/>
                  </a:lnTo>
                  <a:lnTo>
                    <a:pt x="24" y="13"/>
                  </a:lnTo>
                  <a:lnTo>
                    <a:pt x="15" y="9"/>
                  </a:lnTo>
                  <a:lnTo>
                    <a:pt x="7" y="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339" name="Freeform 215"/>
            <p:cNvSpPr>
              <a:spLocks/>
            </p:cNvSpPr>
            <p:nvPr/>
          </p:nvSpPr>
          <p:spPr bwMode="auto">
            <a:xfrm>
              <a:off x="73" y="677"/>
              <a:ext cx="28" cy="17"/>
            </a:xfrm>
            <a:custGeom>
              <a:avLst/>
              <a:gdLst>
                <a:gd name="T0" fmla="*/ 0 w 58"/>
                <a:gd name="T1" fmla="*/ 1 h 34"/>
                <a:gd name="T2" fmla="*/ 0 w 58"/>
                <a:gd name="T3" fmla="*/ 1 h 34"/>
                <a:gd name="T4" fmla="*/ 0 w 58"/>
                <a:gd name="T5" fmla="*/ 1 h 34"/>
                <a:gd name="T6" fmla="*/ 0 w 58"/>
                <a:gd name="T7" fmla="*/ 1 h 34"/>
                <a:gd name="T8" fmla="*/ 0 w 58"/>
                <a:gd name="T9" fmla="*/ 1 h 34"/>
                <a:gd name="T10" fmla="*/ 0 w 58"/>
                <a:gd name="T11" fmla="*/ 1 h 34"/>
                <a:gd name="T12" fmla="*/ 0 w 58"/>
                <a:gd name="T13" fmla="*/ 1 h 34"/>
                <a:gd name="T14" fmla="*/ 0 w 58"/>
                <a:gd name="T15" fmla="*/ 1 h 34"/>
                <a:gd name="T16" fmla="*/ 0 w 58"/>
                <a:gd name="T17" fmla="*/ 0 h 34"/>
                <a:gd name="T18" fmla="*/ 0 w 58"/>
                <a:gd name="T19" fmla="*/ 1 h 34"/>
                <a:gd name="T20" fmla="*/ 0 w 58"/>
                <a:gd name="T21" fmla="*/ 1 h 34"/>
                <a:gd name="T22" fmla="*/ 0 w 58"/>
                <a:gd name="T23" fmla="*/ 1 h 34"/>
                <a:gd name="T24" fmla="*/ 0 w 58"/>
                <a:gd name="T25" fmla="*/ 1 h 34"/>
                <a:gd name="T26" fmla="*/ 0 w 58"/>
                <a:gd name="T27" fmla="*/ 1 h 34"/>
                <a:gd name="T28" fmla="*/ 0 w 58"/>
                <a:gd name="T29" fmla="*/ 1 h 34"/>
                <a:gd name="T30" fmla="*/ 0 w 58"/>
                <a:gd name="T31" fmla="*/ 1 h 34"/>
                <a:gd name="T32" fmla="*/ 0 w 58"/>
                <a:gd name="T33" fmla="*/ 1 h 3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8" h="34">
                  <a:moveTo>
                    <a:pt x="58" y="33"/>
                  </a:moveTo>
                  <a:lnTo>
                    <a:pt x="55" y="34"/>
                  </a:lnTo>
                  <a:lnTo>
                    <a:pt x="50" y="33"/>
                  </a:lnTo>
                  <a:lnTo>
                    <a:pt x="43" y="31"/>
                  </a:lnTo>
                  <a:lnTo>
                    <a:pt x="34" y="26"/>
                  </a:lnTo>
                  <a:lnTo>
                    <a:pt x="24" y="21"/>
                  </a:lnTo>
                  <a:lnTo>
                    <a:pt x="15" y="16"/>
                  </a:lnTo>
                  <a:lnTo>
                    <a:pt x="7" y="8"/>
                  </a:lnTo>
                  <a:lnTo>
                    <a:pt x="0" y="0"/>
                  </a:lnTo>
                  <a:lnTo>
                    <a:pt x="7" y="3"/>
                  </a:lnTo>
                  <a:lnTo>
                    <a:pt x="16" y="8"/>
                  </a:lnTo>
                  <a:lnTo>
                    <a:pt x="25" y="12"/>
                  </a:lnTo>
                  <a:lnTo>
                    <a:pt x="36" y="18"/>
                  </a:lnTo>
                  <a:lnTo>
                    <a:pt x="44" y="23"/>
                  </a:lnTo>
                  <a:lnTo>
                    <a:pt x="52" y="26"/>
                  </a:lnTo>
                  <a:lnTo>
                    <a:pt x="57" y="31"/>
                  </a:lnTo>
                  <a:lnTo>
                    <a:pt x="58" y="3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340" name="Freeform 216"/>
            <p:cNvSpPr>
              <a:spLocks/>
            </p:cNvSpPr>
            <p:nvPr/>
          </p:nvSpPr>
          <p:spPr bwMode="auto">
            <a:xfrm>
              <a:off x="70" y="653"/>
              <a:ext cx="37" cy="23"/>
            </a:xfrm>
            <a:custGeom>
              <a:avLst/>
              <a:gdLst>
                <a:gd name="T0" fmla="*/ 1 w 73"/>
                <a:gd name="T1" fmla="*/ 1 h 46"/>
                <a:gd name="T2" fmla="*/ 1 w 73"/>
                <a:gd name="T3" fmla="*/ 1 h 46"/>
                <a:gd name="T4" fmla="*/ 1 w 73"/>
                <a:gd name="T5" fmla="*/ 1 h 46"/>
                <a:gd name="T6" fmla="*/ 1 w 73"/>
                <a:gd name="T7" fmla="*/ 1 h 46"/>
                <a:gd name="T8" fmla="*/ 1 w 73"/>
                <a:gd name="T9" fmla="*/ 1 h 46"/>
                <a:gd name="T10" fmla="*/ 1 w 73"/>
                <a:gd name="T11" fmla="*/ 1 h 46"/>
                <a:gd name="T12" fmla="*/ 1 w 73"/>
                <a:gd name="T13" fmla="*/ 1 h 46"/>
                <a:gd name="T14" fmla="*/ 1 w 73"/>
                <a:gd name="T15" fmla="*/ 1 h 46"/>
                <a:gd name="T16" fmla="*/ 0 w 73"/>
                <a:gd name="T17" fmla="*/ 0 h 46"/>
                <a:gd name="T18" fmla="*/ 1 w 73"/>
                <a:gd name="T19" fmla="*/ 1 h 46"/>
                <a:gd name="T20" fmla="*/ 1 w 73"/>
                <a:gd name="T21" fmla="*/ 1 h 46"/>
                <a:gd name="T22" fmla="*/ 1 w 73"/>
                <a:gd name="T23" fmla="*/ 1 h 46"/>
                <a:gd name="T24" fmla="*/ 1 w 73"/>
                <a:gd name="T25" fmla="*/ 1 h 46"/>
                <a:gd name="T26" fmla="*/ 1 w 73"/>
                <a:gd name="T27" fmla="*/ 1 h 46"/>
                <a:gd name="T28" fmla="*/ 1 w 73"/>
                <a:gd name="T29" fmla="*/ 1 h 46"/>
                <a:gd name="T30" fmla="*/ 1 w 73"/>
                <a:gd name="T31" fmla="*/ 1 h 46"/>
                <a:gd name="T32" fmla="*/ 1 w 73"/>
                <a:gd name="T33" fmla="*/ 1 h 4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73" h="46">
                  <a:moveTo>
                    <a:pt x="73" y="45"/>
                  </a:moveTo>
                  <a:lnTo>
                    <a:pt x="70" y="46"/>
                  </a:lnTo>
                  <a:lnTo>
                    <a:pt x="62" y="44"/>
                  </a:lnTo>
                  <a:lnTo>
                    <a:pt x="51" y="41"/>
                  </a:lnTo>
                  <a:lnTo>
                    <a:pt x="40" y="35"/>
                  </a:lnTo>
                  <a:lnTo>
                    <a:pt x="27" y="27"/>
                  </a:lnTo>
                  <a:lnTo>
                    <a:pt x="16" y="19"/>
                  </a:lnTo>
                  <a:lnTo>
                    <a:pt x="5" y="9"/>
                  </a:lnTo>
                  <a:lnTo>
                    <a:pt x="0" y="0"/>
                  </a:lnTo>
                  <a:lnTo>
                    <a:pt x="5" y="4"/>
                  </a:lnTo>
                  <a:lnTo>
                    <a:pt x="14" y="9"/>
                  </a:lnTo>
                  <a:lnTo>
                    <a:pt x="27" y="16"/>
                  </a:lnTo>
                  <a:lnTo>
                    <a:pt x="41" y="23"/>
                  </a:lnTo>
                  <a:lnTo>
                    <a:pt x="54" y="30"/>
                  </a:lnTo>
                  <a:lnTo>
                    <a:pt x="64" y="36"/>
                  </a:lnTo>
                  <a:lnTo>
                    <a:pt x="71" y="42"/>
                  </a:lnTo>
                  <a:lnTo>
                    <a:pt x="73" y="4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341" name="Freeform 217"/>
            <p:cNvSpPr>
              <a:spLocks/>
            </p:cNvSpPr>
            <p:nvPr/>
          </p:nvSpPr>
          <p:spPr bwMode="auto">
            <a:xfrm>
              <a:off x="72" y="631"/>
              <a:ext cx="40" cy="26"/>
            </a:xfrm>
            <a:custGeom>
              <a:avLst/>
              <a:gdLst>
                <a:gd name="T0" fmla="*/ 0 w 81"/>
                <a:gd name="T1" fmla="*/ 1 h 51"/>
                <a:gd name="T2" fmla="*/ 0 w 81"/>
                <a:gd name="T3" fmla="*/ 1 h 51"/>
                <a:gd name="T4" fmla="*/ 0 w 81"/>
                <a:gd name="T5" fmla="*/ 1 h 51"/>
                <a:gd name="T6" fmla="*/ 0 w 81"/>
                <a:gd name="T7" fmla="*/ 1 h 51"/>
                <a:gd name="T8" fmla="*/ 0 w 81"/>
                <a:gd name="T9" fmla="*/ 1 h 51"/>
                <a:gd name="T10" fmla="*/ 0 w 81"/>
                <a:gd name="T11" fmla="*/ 1 h 51"/>
                <a:gd name="T12" fmla="*/ 0 w 81"/>
                <a:gd name="T13" fmla="*/ 1 h 51"/>
                <a:gd name="T14" fmla="*/ 0 w 81"/>
                <a:gd name="T15" fmla="*/ 1 h 51"/>
                <a:gd name="T16" fmla="*/ 0 w 81"/>
                <a:gd name="T17" fmla="*/ 0 h 51"/>
                <a:gd name="T18" fmla="*/ 0 w 81"/>
                <a:gd name="T19" fmla="*/ 1 h 51"/>
                <a:gd name="T20" fmla="*/ 0 w 81"/>
                <a:gd name="T21" fmla="*/ 1 h 51"/>
                <a:gd name="T22" fmla="*/ 0 w 81"/>
                <a:gd name="T23" fmla="*/ 1 h 51"/>
                <a:gd name="T24" fmla="*/ 0 w 81"/>
                <a:gd name="T25" fmla="*/ 1 h 51"/>
                <a:gd name="T26" fmla="*/ 0 w 81"/>
                <a:gd name="T27" fmla="*/ 1 h 51"/>
                <a:gd name="T28" fmla="*/ 0 w 81"/>
                <a:gd name="T29" fmla="*/ 1 h 51"/>
                <a:gd name="T30" fmla="*/ 0 w 81"/>
                <a:gd name="T31" fmla="*/ 1 h 51"/>
                <a:gd name="T32" fmla="*/ 0 w 81"/>
                <a:gd name="T33" fmla="*/ 1 h 5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81" h="51">
                  <a:moveTo>
                    <a:pt x="81" y="50"/>
                  </a:moveTo>
                  <a:lnTo>
                    <a:pt x="76" y="51"/>
                  </a:lnTo>
                  <a:lnTo>
                    <a:pt x="67" y="49"/>
                  </a:lnTo>
                  <a:lnTo>
                    <a:pt x="55" y="43"/>
                  </a:lnTo>
                  <a:lnTo>
                    <a:pt x="41" y="36"/>
                  </a:lnTo>
                  <a:lnTo>
                    <a:pt x="28" y="28"/>
                  </a:lnTo>
                  <a:lnTo>
                    <a:pt x="16" y="19"/>
                  </a:lnTo>
                  <a:lnTo>
                    <a:pt x="6" y="10"/>
                  </a:lnTo>
                  <a:lnTo>
                    <a:pt x="0" y="0"/>
                  </a:lnTo>
                  <a:lnTo>
                    <a:pt x="6" y="4"/>
                  </a:lnTo>
                  <a:lnTo>
                    <a:pt x="17" y="10"/>
                  </a:lnTo>
                  <a:lnTo>
                    <a:pt x="30" y="17"/>
                  </a:lnTo>
                  <a:lnTo>
                    <a:pt x="45" y="25"/>
                  </a:lnTo>
                  <a:lnTo>
                    <a:pt x="59" y="34"/>
                  </a:lnTo>
                  <a:lnTo>
                    <a:pt x="70" y="41"/>
                  </a:lnTo>
                  <a:lnTo>
                    <a:pt x="78" y="47"/>
                  </a:lnTo>
                  <a:lnTo>
                    <a:pt x="81" y="5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342" name="Freeform 218"/>
            <p:cNvSpPr>
              <a:spLocks/>
            </p:cNvSpPr>
            <p:nvPr/>
          </p:nvSpPr>
          <p:spPr bwMode="auto">
            <a:xfrm>
              <a:off x="76" y="617"/>
              <a:ext cx="32" cy="27"/>
            </a:xfrm>
            <a:custGeom>
              <a:avLst/>
              <a:gdLst>
                <a:gd name="T0" fmla="*/ 0 w 65"/>
                <a:gd name="T1" fmla="*/ 1 h 54"/>
                <a:gd name="T2" fmla="*/ 0 w 65"/>
                <a:gd name="T3" fmla="*/ 1 h 54"/>
                <a:gd name="T4" fmla="*/ 0 w 65"/>
                <a:gd name="T5" fmla="*/ 1 h 54"/>
                <a:gd name="T6" fmla="*/ 0 w 65"/>
                <a:gd name="T7" fmla="*/ 1 h 54"/>
                <a:gd name="T8" fmla="*/ 0 w 65"/>
                <a:gd name="T9" fmla="*/ 1 h 54"/>
                <a:gd name="T10" fmla="*/ 0 w 65"/>
                <a:gd name="T11" fmla="*/ 1 h 54"/>
                <a:gd name="T12" fmla="*/ 0 w 65"/>
                <a:gd name="T13" fmla="*/ 1 h 54"/>
                <a:gd name="T14" fmla="*/ 0 w 65"/>
                <a:gd name="T15" fmla="*/ 1 h 54"/>
                <a:gd name="T16" fmla="*/ 0 w 65"/>
                <a:gd name="T17" fmla="*/ 0 h 54"/>
                <a:gd name="T18" fmla="*/ 0 w 65"/>
                <a:gd name="T19" fmla="*/ 1 h 54"/>
                <a:gd name="T20" fmla="*/ 0 w 65"/>
                <a:gd name="T21" fmla="*/ 1 h 54"/>
                <a:gd name="T22" fmla="*/ 0 w 65"/>
                <a:gd name="T23" fmla="*/ 1 h 54"/>
                <a:gd name="T24" fmla="*/ 0 w 65"/>
                <a:gd name="T25" fmla="*/ 1 h 54"/>
                <a:gd name="T26" fmla="*/ 0 w 65"/>
                <a:gd name="T27" fmla="*/ 1 h 54"/>
                <a:gd name="T28" fmla="*/ 0 w 65"/>
                <a:gd name="T29" fmla="*/ 1 h 54"/>
                <a:gd name="T30" fmla="*/ 0 w 65"/>
                <a:gd name="T31" fmla="*/ 1 h 54"/>
                <a:gd name="T32" fmla="*/ 0 w 65"/>
                <a:gd name="T33" fmla="*/ 1 h 5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65" h="54">
                  <a:moveTo>
                    <a:pt x="65" y="54"/>
                  </a:moveTo>
                  <a:lnTo>
                    <a:pt x="61" y="54"/>
                  </a:lnTo>
                  <a:lnTo>
                    <a:pt x="54" y="50"/>
                  </a:lnTo>
                  <a:lnTo>
                    <a:pt x="44" y="43"/>
                  </a:lnTo>
                  <a:lnTo>
                    <a:pt x="32" y="35"/>
                  </a:lnTo>
                  <a:lnTo>
                    <a:pt x="21" y="25"/>
                  </a:lnTo>
                  <a:lnTo>
                    <a:pt x="10" y="16"/>
                  </a:lnTo>
                  <a:lnTo>
                    <a:pt x="3" y="7"/>
                  </a:lnTo>
                  <a:lnTo>
                    <a:pt x="0" y="0"/>
                  </a:lnTo>
                  <a:lnTo>
                    <a:pt x="6" y="4"/>
                  </a:lnTo>
                  <a:lnTo>
                    <a:pt x="15" y="11"/>
                  </a:lnTo>
                  <a:lnTo>
                    <a:pt x="27" y="19"/>
                  </a:lnTo>
                  <a:lnTo>
                    <a:pt x="39" y="27"/>
                  </a:lnTo>
                  <a:lnTo>
                    <a:pt x="50" y="35"/>
                  </a:lnTo>
                  <a:lnTo>
                    <a:pt x="59" y="43"/>
                  </a:lnTo>
                  <a:lnTo>
                    <a:pt x="65" y="49"/>
                  </a:lnTo>
                  <a:lnTo>
                    <a:pt x="65" y="5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343" name="Freeform 219"/>
            <p:cNvSpPr>
              <a:spLocks/>
            </p:cNvSpPr>
            <p:nvPr/>
          </p:nvSpPr>
          <p:spPr bwMode="auto">
            <a:xfrm>
              <a:off x="80" y="606"/>
              <a:ext cx="27" cy="23"/>
            </a:xfrm>
            <a:custGeom>
              <a:avLst/>
              <a:gdLst>
                <a:gd name="T0" fmla="*/ 1 w 54"/>
                <a:gd name="T1" fmla="*/ 1 h 46"/>
                <a:gd name="T2" fmla="*/ 1 w 54"/>
                <a:gd name="T3" fmla="*/ 1 h 46"/>
                <a:gd name="T4" fmla="*/ 1 w 54"/>
                <a:gd name="T5" fmla="*/ 1 h 46"/>
                <a:gd name="T6" fmla="*/ 1 w 54"/>
                <a:gd name="T7" fmla="*/ 1 h 46"/>
                <a:gd name="T8" fmla="*/ 1 w 54"/>
                <a:gd name="T9" fmla="*/ 1 h 46"/>
                <a:gd name="T10" fmla="*/ 1 w 54"/>
                <a:gd name="T11" fmla="*/ 1 h 46"/>
                <a:gd name="T12" fmla="*/ 1 w 54"/>
                <a:gd name="T13" fmla="*/ 1 h 46"/>
                <a:gd name="T14" fmla="*/ 1 w 54"/>
                <a:gd name="T15" fmla="*/ 1 h 46"/>
                <a:gd name="T16" fmla="*/ 0 w 54"/>
                <a:gd name="T17" fmla="*/ 0 h 46"/>
                <a:gd name="T18" fmla="*/ 1 w 54"/>
                <a:gd name="T19" fmla="*/ 1 h 46"/>
                <a:gd name="T20" fmla="*/ 1 w 54"/>
                <a:gd name="T21" fmla="*/ 1 h 46"/>
                <a:gd name="T22" fmla="*/ 1 w 54"/>
                <a:gd name="T23" fmla="*/ 1 h 46"/>
                <a:gd name="T24" fmla="*/ 1 w 54"/>
                <a:gd name="T25" fmla="*/ 1 h 46"/>
                <a:gd name="T26" fmla="*/ 1 w 54"/>
                <a:gd name="T27" fmla="*/ 1 h 46"/>
                <a:gd name="T28" fmla="*/ 1 w 54"/>
                <a:gd name="T29" fmla="*/ 1 h 46"/>
                <a:gd name="T30" fmla="*/ 1 w 54"/>
                <a:gd name="T31" fmla="*/ 1 h 46"/>
                <a:gd name="T32" fmla="*/ 1 w 54"/>
                <a:gd name="T33" fmla="*/ 1 h 4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4" h="46">
                  <a:moveTo>
                    <a:pt x="54" y="46"/>
                  </a:moveTo>
                  <a:lnTo>
                    <a:pt x="51" y="46"/>
                  </a:lnTo>
                  <a:lnTo>
                    <a:pt x="45" y="45"/>
                  </a:lnTo>
                  <a:lnTo>
                    <a:pt x="37" y="40"/>
                  </a:lnTo>
                  <a:lnTo>
                    <a:pt x="28" y="34"/>
                  </a:lnTo>
                  <a:lnTo>
                    <a:pt x="19" y="26"/>
                  </a:lnTo>
                  <a:lnTo>
                    <a:pt x="10" y="18"/>
                  </a:lnTo>
                  <a:lnTo>
                    <a:pt x="4" y="9"/>
                  </a:lnTo>
                  <a:lnTo>
                    <a:pt x="0" y="0"/>
                  </a:lnTo>
                  <a:lnTo>
                    <a:pt x="6" y="4"/>
                  </a:lnTo>
                  <a:lnTo>
                    <a:pt x="14" y="11"/>
                  </a:lnTo>
                  <a:lnTo>
                    <a:pt x="23" y="18"/>
                  </a:lnTo>
                  <a:lnTo>
                    <a:pt x="33" y="25"/>
                  </a:lnTo>
                  <a:lnTo>
                    <a:pt x="43" y="32"/>
                  </a:lnTo>
                  <a:lnTo>
                    <a:pt x="50" y="38"/>
                  </a:lnTo>
                  <a:lnTo>
                    <a:pt x="54" y="42"/>
                  </a:lnTo>
                  <a:lnTo>
                    <a:pt x="54" y="4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344" name="Freeform 220"/>
            <p:cNvSpPr>
              <a:spLocks/>
            </p:cNvSpPr>
            <p:nvPr/>
          </p:nvSpPr>
          <p:spPr bwMode="auto">
            <a:xfrm>
              <a:off x="88" y="595"/>
              <a:ext cx="19" cy="20"/>
            </a:xfrm>
            <a:custGeom>
              <a:avLst/>
              <a:gdLst>
                <a:gd name="T0" fmla="*/ 1 w 38"/>
                <a:gd name="T1" fmla="*/ 1 h 40"/>
                <a:gd name="T2" fmla="*/ 1 w 38"/>
                <a:gd name="T3" fmla="*/ 1 h 40"/>
                <a:gd name="T4" fmla="*/ 1 w 38"/>
                <a:gd name="T5" fmla="*/ 1 h 40"/>
                <a:gd name="T6" fmla="*/ 1 w 38"/>
                <a:gd name="T7" fmla="*/ 1 h 40"/>
                <a:gd name="T8" fmla="*/ 1 w 38"/>
                <a:gd name="T9" fmla="*/ 1 h 40"/>
                <a:gd name="T10" fmla="*/ 1 w 38"/>
                <a:gd name="T11" fmla="*/ 1 h 40"/>
                <a:gd name="T12" fmla="*/ 1 w 38"/>
                <a:gd name="T13" fmla="*/ 1 h 40"/>
                <a:gd name="T14" fmla="*/ 1 w 38"/>
                <a:gd name="T15" fmla="*/ 1 h 40"/>
                <a:gd name="T16" fmla="*/ 0 w 38"/>
                <a:gd name="T17" fmla="*/ 0 h 40"/>
                <a:gd name="T18" fmla="*/ 1 w 38"/>
                <a:gd name="T19" fmla="*/ 1 h 40"/>
                <a:gd name="T20" fmla="*/ 1 w 38"/>
                <a:gd name="T21" fmla="*/ 1 h 40"/>
                <a:gd name="T22" fmla="*/ 1 w 38"/>
                <a:gd name="T23" fmla="*/ 1 h 40"/>
                <a:gd name="T24" fmla="*/ 1 w 38"/>
                <a:gd name="T25" fmla="*/ 1 h 40"/>
                <a:gd name="T26" fmla="*/ 1 w 38"/>
                <a:gd name="T27" fmla="*/ 1 h 40"/>
                <a:gd name="T28" fmla="*/ 1 w 38"/>
                <a:gd name="T29" fmla="*/ 1 h 40"/>
                <a:gd name="T30" fmla="*/ 1 w 38"/>
                <a:gd name="T31" fmla="*/ 1 h 40"/>
                <a:gd name="T32" fmla="*/ 1 w 38"/>
                <a:gd name="T33" fmla="*/ 1 h 4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38" h="40">
                  <a:moveTo>
                    <a:pt x="38" y="40"/>
                  </a:moveTo>
                  <a:lnTo>
                    <a:pt x="35" y="40"/>
                  </a:lnTo>
                  <a:lnTo>
                    <a:pt x="30" y="37"/>
                  </a:lnTo>
                  <a:lnTo>
                    <a:pt x="23" y="32"/>
                  </a:lnTo>
                  <a:lnTo>
                    <a:pt x="16" y="25"/>
                  </a:lnTo>
                  <a:lnTo>
                    <a:pt x="11" y="18"/>
                  </a:lnTo>
                  <a:lnTo>
                    <a:pt x="5" y="10"/>
                  </a:lnTo>
                  <a:lnTo>
                    <a:pt x="1" y="4"/>
                  </a:lnTo>
                  <a:lnTo>
                    <a:pt x="0" y="0"/>
                  </a:lnTo>
                  <a:lnTo>
                    <a:pt x="4" y="4"/>
                  </a:lnTo>
                  <a:lnTo>
                    <a:pt x="9" y="9"/>
                  </a:lnTo>
                  <a:lnTo>
                    <a:pt x="16" y="15"/>
                  </a:lnTo>
                  <a:lnTo>
                    <a:pt x="22" y="21"/>
                  </a:lnTo>
                  <a:lnTo>
                    <a:pt x="28" y="26"/>
                  </a:lnTo>
                  <a:lnTo>
                    <a:pt x="34" y="32"/>
                  </a:lnTo>
                  <a:lnTo>
                    <a:pt x="37" y="37"/>
                  </a:lnTo>
                  <a:lnTo>
                    <a:pt x="38" y="4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345" name="Freeform 221"/>
            <p:cNvSpPr>
              <a:spLocks/>
            </p:cNvSpPr>
            <p:nvPr/>
          </p:nvSpPr>
          <p:spPr bwMode="auto">
            <a:xfrm>
              <a:off x="93" y="589"/>
              <a:ext cx="11" cy="13"/>
            </a:xfrm>
            <a:custGeom>
              <a:avLst/>
              <a:gdLst>
                <a:gd name="T0" fmla="*/ 0 w 23"/>
                <a:gd name="T1" fmla="*/ 0 h 27"/>
                <a:gd name="T2" fmla="*/ 0 w 23"/>
                <a:gd name="T3" fmla="*/ 0 h 27"/>
                <a:gd name="T4" fmla="*/ 0 w 23"/>
                <a:gd name="T5" fmla="*/ 0 h 27"/>
                <a:gd name="T6" fmla="*/ 0 w 23"/>
                <a:gd name="T7" fmla="*/ 0 h 27"/>
                <a:gd name="T8" fmla="*/ 0 w 23"/>
                <a:gd name="T9" fmla="*/ 0 h 27"/>
                <a:gd name="T10" fmla="*/ 0 w 23"/>
                <a:gd name="T11" fmla="*/ 0 h 27"/>
                <a:gd name="T12" fmla="*/ 0 w 23"/>
                <a:gd name="T13" fmla="*/ 0 h 27"/>
                <a:gd name="T14" fmla="*/ 0 w 23"/>
                <a:gd name="T15" fmla="*/ 0 h 27"/>
                <a:gd name="T16" fmla="*/ 0 w 23"/>
                <a:gd name="T17" fmla="*/ 0 h 2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3" h="27">
                  <a:moveTo>
                    <a:pt x="23" y="27"/>
                  </a:moveTo>
                  <a:lnTo>
                    <a:pt x="18" y="25"/>
                  </a:lnTo>
                  <a:lnTo>
                    <a:pt x="8" y="19"/>
                  </a:lnTo>
                  <a:lnTo>
                    <a:pt x="0" y="9"/>
                  </a:lnTo>
                  <a:lnTo>
                    <a:pt x="0" y="0"/>
                  </a:lnTo>
                  <a:lnTo>
                    <a:pt x="6" y="9"/>
                  </a:lnTo>
                  <a:lnTo>
                    <a:pt x="15" y="16"/>
                  </a:lnTo>
                  <a:lnTo>
                    <a:pt x="23" y="22"/>
                  </a:lnTo>
                  <a:lnTo>
                    <a:pt x="23" y="27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346" name="Freeform 222"/>
            <p:cNvSpPr>
              <a:spLocks/>
            </p:cNvSpPr>
            <p:nvPr/>
          </p:nvSpPr>
          <p:spPr bwMode="auto">
            <a:xfrm>
              <a:off x="80" y="696"/>
              <a:ext cx="17" cy="15"/>
            </a:xfrm>
            <a:custGeom>
              <a:avLst/>
              <a:gdLst>
                <a:gd name="T0" fmla="*/ 0 w 33"/>
                <a:gd name="T1" fmla="*/ 0 h 29"/>
                <a:gd name="T2" fmla="*/ 1 w 33"/>
                <a:gd name="T3" fmla="*/ 1 h 29"/>
                <a:gd name="T4" fmla="*/ 1 w 33"/>
                <a:gd name="T5" fmla="*/ 1 h 29"/>
                <a:gd name="T6" fmla="*/ 1 w 33"/>
                <a:gd name="T7" fmla="*/ 1 h 29"/>
                <a:gd name="T8" fmla="*/ 1 w 33"/>
                <a:gd name="T9" fmla="*/ 1 h 29"/>
                <a:gd name="T10" fmla="*/ 1 w 33"/>
                <a:gd name="T11" fmla="*/ 1 h 29"/>
                <a:gd name="T12" fmla="*/ 1 w 33"/>
                <a:gd name="T13" fmla="*/ 1 h 29"/>
                <a:gd name="T14" fmla="*/ 1 w 33"/>
                <a:gd name="T15" fmla="*/ 1 h 29"/>
                <a:gd name="T16" fmla="*/ 1 w 33"/>
                <a:gd name="T17" fmla="*/ 1 h 29"/>
                <a:gd name="T18" fmla="*/ 1 w 33"/>
                <a:gd name="T19" fmla="*/ 1 h 29"/>
                <a:gd name="T20" fmla="*/ 1 w 33"/>
                <a:gd name="T21" fmla="*/ 1 h 29"/>
                <a:gd name="T22" fmla="*/ 1 w 33"/>
                <a:gd name="T23" fmla="*/ 1 h 29"/>
                <a:gd name="T24" fmla="*/ 0 w 33"/>
                <a:gd name="T25" fmla="*/ 0 h 2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3" h="29">
                  <a:moveTo>
                    <a:pt x="0" y="0"/>
                  </a:moveTo>
                  <a:lnTo>
                    <a:pt x="2" y="2"/>
                  </a:lnTo>
                  <a:lnTo>
                    <a:pt x="7" y="4"/>
                  </a:lnTo>
                  <a:lnTo>
                    <a:pt x="14" y="9"/>
                  </a:lnTo>
                  <a:lnTo>
                    <a:pt x="20" y="12"/>
                  </a:lnTo>
                  <a:lnTo>
                    <a:pt x="27" y="17"/>
                  </a:lnTo>
                  <a:lnTo>
                    <a:pt x="31" y="22"/>
                  </a:lnTo>
                  <a:lnTo>
                    <a:pt x="33" y="25"/>
                  </a:lnTo>
                  <a:lnTo>
                    <a:pt x="32" y="29"/>
                  </a:lnTo>
                  <a:lnTo>
                    <a:pt x="25" y="29"/>
                  </a:lnTo>
                  <a:lnTo>
                    <a:pt x="16" y="19"/>
                  </a:lnTo>
                  <a:lnTo>
                    <a:pt x="7" y="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347" name="Freeform 223"/>
            <p:cNvSpPr>
              <a:spLocks/>
            </p:cNvSpPr>
            <p:nvPr/>
          </p:nvSpPr>
          <p:spPr bwMode="auto">
            <a:xfrm>
              <a:off x="71" y="696"/>
              <a:ext cx="8" cy="18"/>
            </a:xfrm>
            <a:custGeom>
              <a:avLst/>
              <a:gdLst>
                <a:gd name="T0" fmla="*/ 1 w 16"/>
                <a:gd name="T1" fmla="*/ 0 h 35"/>
                <a:gd name="T2" fmla="*/ 1 w 16"/>
                <a:gd name="T3" fmla="*/ 1 h 35"/>
                <a:gd name="T4" fmla="*/ 1 w 16"/>
                <a:gd name="T5" fmla="*/ 1 h 35"/>
                <a:gd name="T6" fmla="*/ 0 w 16"/>
                <a:gd name="T7" fmla="*/ 1 h 35"/>
                <a:gd name="T8" fmla="*/ 1 w 16"/>
                <a:gd name="T9" fmla="*/ 1 h 35"/>
                <a:gd name="T10" fmla="*/ 1 w 16"/>
                <a:gd name="T11" fmla="*/ 1 h 35"/>
                <a:gd name="T12" fmla="*/ 1 w 16"/>
                <a:gd name="T13" fmla="*/ 1 h 35"/>
                <a:gd name="T14" fmla="*/ 1 w 16"/>
                <a:gd name="T15" fmla="*/ 1 h 35"/>
                <a:gd name="T16" fmla="*/ 1 w 16"/>
                <a:gd name="T17" fmla="*/ 0 h 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6" h="35">
                  <a:moveTo>
                    <a:pt x="16" y="0"/>
                  </a:moveTo>
                  <a:lnTo>
                    <a:pt x="12" y="5"/>
                  </a:lnTo>
                  <a:lnTo>
                    <a:pt x="6" y="17"/>
                  </a:lnTo>
                  <a:lnTo>
                    <a:pt x="0" y="27"/>
                  </a:lnTo>
                  <a:lnTo>
                    <a:pt x="1" y="35"/>
                  </a:lnTo>
                  <a:lnTo>
                    <a:pt x="6" y="33"/>
                  </a:lnTo>
                  <a:lnTo>
                    <a:pt x="10" y="23"/>
                  </a:lnTo>
                  <a:lnTo>
                    <a:pt x="14" y="9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348" name="Freeform 224"/>
            <p:cNvSpPr>
              <a:spLocks/>
            </p:cNvSpPr>
            <p:nvPr/>
          </p:nvSpPr>
          <p:spPr bwMode="auto">
            <a:xfrm>
              <a:off x="81" y="699"/>
              <a:ext cx="5" cy="20"/>
            </a:xfrm>
            <a:custGeom>
              <a:avLst/>
              <a:gdLst>
                <a:gd name="T0" fmla="*/ 0 w 11"/>
                <a:gd name="T1" fmla="*/ 0 h 41"/>
                <a:gd name="T2" fmla="*/ 0 w 11"/>
                <a:gd name="T3" fmla="*/ 0 h 41"/>
                <a:gd name="T4" fmla="*/ 0 w 11"/>
                <a:gd name="T5" fmla="*/ 0 h 41"/>
                <a:gd name="T6" fmla="*/ 0 w 11"/>
                <a:gd name="T7" fmla="*/ 0 h 41"/>
                <a:gd name="T8" fmla="*/ 0 w 11"/>
                <a:gd name="T9" fmla="*/ 0 h 41"/>
                <a:gd name="T10" fmla="*/ 0 w 11"/>
                <a:gd name="T11" fmla="*/ 0 h 41"/>
                <a:gd name="T12" fmla="*/ 0 w 11"/>
                <a:gd name="T13" fmla="*/ 0 h 41"/>
                <a:gd name="T14" fmla="*/ 0 w 11"/>
                <a:gd name="T15" fmla="*/ 0 h 41"/>
                <a:gd name="T16" fmla="*/ 0 w 11"/>
                <a:gd name="T17" fmla="*/ 0 h 4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1" h="41">
                  <a:moveTo>
                    <a:pt x="0" y="0"/>
                  </a:moveTo>
                  <a:lnTo>
                    <a:pt x="1" y="9"/>
                  </a:lnTo>
                  <a:lnTo>
                    <a:pt x="1" y="22"/>
                  </a:lnTo>
                  <a:lnTo>
                    <a:pt x="3" y="35"/>
                  </a:lnTo>
                  <a:lnTo>
                    <a:pt x="7" y="41"/>
                  </a:lnTo>
                  <a:lnTo>
                    <a:pt x="11" y="36"/>
                  </a:lnTo>
                  <a:lnTo>
                    <a:pt x="8" y="24"/>
                  </a:lnTo>
                  <a:lnTo>
                    <a:pt x="4" y="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349" name="Freeform 225"/>
            <p:cNvSpPr>
              <a:spLocks/>
            </p:cNvSpPr>
            <p:nvPr/>
          </p:nvSpPr>
          <p:spPr bwMode="auto">
            <a:xfrm>
              <a:off x="62" y="689"/>
              <a:ext cx="15" cy="18"/>
            </a:xfrm>
            <a:custGeom>
              <a:avLst/>
              <a:gdLst>
                <a:gd name="T0" fmla="*/ 1 w 30"/>
                <a:gd name="T1" fmla="*/ 0 h 36"/>
                <a:gd name="T2" fmla="*/ 1 w 30"/>
                <a:gd name="T3" fmla="*/ 1 h 36"/>
                <a:gd name="T4" fmla="*/ 1 w 30"/>
                <a:gd name="T5" fmla="*/ 1 h 36"/>
                <a:gd name="T6" fmla="*/ 1 w 30"/>
                <a:gd name="T7" fmla="*/ 1 h 36"/>
                <a:gd name="T8" fmla="*/ 0 w 30"/>
                <a:gd name="T9" fmla="*/ 1 h 36"/>
                <a:gd name="T10" fmla="*/ 0 w 30"/>
                <a:gd name="T11" fmla="*/ 1 h 36"/>
                <a:gd name="T12" fmla="*/ 1 w 30"/>
                <a:gd name="T13" fmla="*/ 1 h 36"/>
                <a:gd name="T14" fmla="*/ 1 w 30"/>
                <a:gd name="T15" fmla="*/ 1 h 36"/>
                <a:gd name="T16" fmla="*/ 1 w 30"/>
                <a:gd name="T17" fmla="*/ 1 h 36"/>
                <a:gd name="T18" fmla="*/ 1 w 30"/>
                <a:gd name="T19" fmla="*/ 1 h 36"/>
                <a:gd name="T20" fmla="*/ 1 w 30"/>
                <a:gd name="T21" fmla="*/ 1 h 36"/>
                <a:gd name="T22" fmla="*/ 1 w 30"/>
                <a:gd name="T23" fmla="*/ 1 h 36"/>
                <a:gd name="T24" fmla="*/ 1 w 30"/>
                <a:gd name="T25" fmla="*/ 0 h 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0" h="36">
                  <a:moveTo>
                    <a:pt x="30" y="0"/>
                  </a:moveTo>
                  <a:lnTo>
                    <a:pt x="23" y="11"/>
                  </a:lnTo>
                  <a:lnTo>
                    <a:pt x="15" y="24"/>
                  </a:lnTo>
                  <a:lnTo>
                    <a:pt x="6" y="34"/>
                  </a:lnTo>
                  <a:lnTo>
                    <a:pt x="0" y="36"/>
                  </a:lnTo>
                  <a:lnTo>
                    <a:pt x="0" y="32"/>
                  </a:lnTo>
                  <a:lnTo>
                    <a:pt x="3" y="29"/>
                  </a:lnTo>
                  <a:lnTo>
                    <a:pt x="6" y="23"/>
                  </a:lnTo>
                  <a:lnTo>
                    <a:pt x="12" y="17"/>
                  </a:lnTo>
                  <a:lnTo>
                    <a:pt x="18" y="13"/>
                  </a:lnTo>
                  <a:lnTo>
                    <a:pt x="23" y="7"/>
                  </a:lnTo>
                  <a:lnTo>
                    <a:pt x="28" y="3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350" name="Freeform 226"/>
            <p:cNvSpPr>
              <a:spLocks/>
            </p:cNvSpPr>
            <p:nvPr/>
          </p:nvSpPr>
          <p:spPr bwMode="auto">
            <a:xfrm>
              <a:off x="63" y="592"/>
              <a:ext cx="26" cy="5"/>
            </a:xfrm>
            <a:custGeom>
              <a:avLst/>
              <a:gdLst>
                <a:gd name="T0" fmla="*/ 1 w 52"/>
                <a:gd name="T1" fmla="*/ 1 h 10"/>
                <a:gd name="T2" fmla="*/ 1 w 52"/>
                <a:gd name="T3" fmla="*/ 1 h 10"/>
                <a:gd name="T4" fmla="*/ 1 w 52"/>
                <a:gd name="T5" fmla="*/ 1 h 10"/>
                <a:gd name="T6" fmla="*/ 1 w 52"/>
                <a:gd name="T7" fmla="*/ 1 h 10"/>
                <a:gd name="T8" fmla="*/ 1 w 52"/>
                <a:gd name="T9" fmla="*/ 1 h 10"/>
                <a:gd name="T10" fmla="*/ 1 w 52"/>
                <a:gd name="T11" fmla="*/ 1 h 10"/>
                <a:gd name="T12" fmla="*/ 1 w 52"/>
                <a:gd name="T13" fmla="*/ 1 h 10"/>
                <a:gd name="T14" fmla="*/ 1 w 52"/>
                <a:gd name="T15" fmla="*/ 1 h 10"/>
                <a:gd name="T16" fmla="*/ 0 w 52"/>
                <a:gd name="T17" fmla="*/ 1 h 10"/>
                <a:gd name="T18" fmla="*/ 1 w 52"/>
                <a:gd name="T19" fmla="*/ 1 h 10"/>
                <a:gd name="T20" fmla="*/ 1 w 52"/>
                <a:gd name="T21" fmla="*/ 0 h 10"/>
                <a:gd name="T22" fmla="*/ 1 w 52"/>
                <a:gd name="T23" fmla="*/ 0 h 10"/>
                <a:gd name="T24" fmla="*/ 1 w 52"/>
                <a:gd name="T25" fmla="*/ 1 h 10"/>
                <a:gd name="T26" fmla="*/ 1 w 52"/>
                <a:gd name="T27" fmla="*/ 1 h 10"/>
                <a:gd name="T28" fmla="*/ 1 w 52"/>
                <a:gd name="T29" fmla="*/ 1 h 10"/>
                <a:gd name="T30" fmla="*/ 1 w 52"/>
                <a:gd name="T31" fmla="*/ 1 h 10"/>
                <a:gd name="T32" fmla="*/ 1 w 52"/>
                <a:gd name="T33" fmla="*/ 1 h 1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2" h="10">
                  <a:moveTo>
                    <a:pt x="52" y="9"/>
                  </a:moveTo>
                  <a:lnTo>
                    <a:pt x="46" y="9"/>
                  </a:lnTo>
                  <a:lnTo>
                    <a:pt x="38" y="10"/>
                  </a:lnTo>
                  <a:lnTo>
                    <a:pt x="30" y="10"/>
                  </a:lnTo>
                  <a:lnTo>
                    <a:pt x="22" y="10"/>
                  </a:lnTo>
                  <a:lnTo>
                    <a:pt x="14" y="10"/>
                  </a:lnTo>
                  <a:lnTo>
                    <a:pt x="7" y="9"/>
                  </a:lnTo>
                  <a:lnTo>
                    <a:pt x="2" y="7"/>
                  </a:lnTo>
                  <a:lnTo>
                    <a:pt x="0" y="3"/>
                  </a:lnTo>
                  <a:lnTo>
                    <a:pt x="1" y="1"/>
                  </a:lnTo>
                  <a:lnTo>
                    <a:pt x="5" y="0"/>
                  </a:lnTo>
                  <a:lnTo>
                    <a:pt x="12" y="0"/>
                  </a:lnTo>
                  <a:lnTo>
                    <a:pt x="20" y="2"/>
                  </a:lnTo>
                  <a:lnTo>
                    <a:pt x="28" y="5"/>
                  </a:lnTo>
                  <a:lnTo>
                    <a:pt x="38" y="7"/>
                  </a:lnTo>
                  <a:lnTo>
                    <a:pt x="46" y="8"/>
                  </a:lnTo>
                  <a:lnTo>
                    <a:pt x="52" y="9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351" name="Freeform 227"/>
            <p:cNvSpPr>
              <a:spLocks/>
            </p:cNvSpPr>
            <p:nvPr/>
          </p:nvSpPr>
          <p:spPr bwMode="auto">
            <a:xfrm>
              <a:off x="68" y="582"/>
              <a:ext cx="25" cy="8"/>
            </a:xfrm>
            <a:custGeom>
              <a:avLst/>
              <a:gdLst>
                <a:gd name="T0" fmla="*/ 1 w 49"/>
                <a:gd name="T1" fmla="*/ 0 h 18"/>
                <a:gd name="T2" fmla="*/ 1 w 49"/>
                <a:gd name="T3" fmla="*/ 0 h 18"/>
                <a:gd name="T4" fmla="*/ 1 w 49"/>
                <a:gd name="T5" fmla="*/ 0 h 18"/>
                <a:gd name="T6" fmla="*/ 1 w 49"/>
                <a:gd name="T7" fmla="*/ 0 h 18"/>
                <a:gd name="T8" fmla="*/ 1 w 49"/>
                <a:gd name="T9" fmla="*/ 0 h 18"/>
                <a:gd name="T10" fmla="*/ 1 w 49"/>
                <a:gd name="T11" fmla="*/ 0 h 18"/>
                <a:gd name="T12" fmla="*/ 1 w 49"/>
                <a:gd name="T13" fmla="*/ 0 h 18"/>
                <a:gd name="T14" fmla="*/ 1 w 49"/>
                <a:gd name="T15" fmla="*/ 0 h 18"/>
                <a:gd name="T16" fmla="*/ 0 w 49"/>
                <a:gd name="T17" fmla="*/ 0 h 18"/>
                <a:gd name="T18" fmla="*/ 1 w 49"/>
                <a:gd name="T19" fmla="*/ 0 h 18"/>
                <a:gd name="T20" fmla="*/ 1 w 49"/>
                <a:gd name="T21" fmla="*/ 0 h 18"/>
                <a:gd name="T22" fmla="*/ 1 w 49"/>
                <a:gd name="T23" fmla="*/ 0 h 18"/>
                <a:gd name="T24" fmla="*/ 1 w 49"/>
                <a:gd name="T25" fmla="*/ 0 h 18"/>
                <a:gd name="T26" fmla="*/ 1 w 49"/>
                <a:gd name="T27" fmla="*/ 0 h 18"/>
                <a:gd name="T28" fmla="*/ 1 w 49"/>
                <a:gd name="T29" fmla="*/ 0 h 18"/>
                <a:gd name="T30" fmla="*/ 1 w 49"/>
                <a:gd name="T31" fmla="*/ 0 h 18"/>
                <a:gd name="T32" fmla="*/ 1 w 49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9" h="18">
                  <a:moveTo>
                    <a:pt x="49" y="18"/>
                  </a:moveTo>
                  <a:lnTo>
                    <a:pt x="45" y="18"/>
                  </a:lnTo>
                  <a:lnTo>
                    <a:pt x="38" y="16"/>
                  </a:lnTo>
                  <a:lnTo>
                    <a:pt x="30" y="15"/>
                  </a:lnTo>
                  <a:lnTo>
                    <a:pt x="22" y="14"/>
                  </a:lnTo>
                  <a:lnTo>
                    <a:pt x="14" y="12"/>
                  </a:lnTo>
                  <a:lnTo>
                    <a:pt x="7" y="10"/>
                  </a:lnTo>
                  <a:lnTo>
                    <a:pt x="2" y="6"/>
                  </a:lnTo>
                  <a:lnTo>
                    <a:pt x="0" y="3"/>
                  </a:lnTo>
                  <a:lnTo>
                    <a:pt x="1" y="0"/>
                  </a:lnTo>
                  <a:lnTo>
                    <a:pt x="7" y="0"/>
                  </a:lnTo>
                  <a:lnTo>
                    <a:pt x="14" y="3"/>
                  </a:lnTo>
                  <a:lnTo>
                    <a:pt x="22" y="6"/>
                  </a:lnTo>
                  <a:lnTo>
                    <a:pt x="31" y="10"/>
                  </a:lnTo>
                  <a:lnTo>
                    <a:pt x="39" y="13"/>
                  </a:lnTo>
                  <a:lnTo>
                    <a:pt x="46" y="16"/>
                  </a:lnTo>
                  <a:lnTo>
                    <a:pt x="49" y="1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352" name="Freeform 228"/>
            <p:cNvSpPr>
              <a:spLocks/>
            </p:cNvSpPr>
            <p:nvPr/>
          </p:nvSpPr>
          <p:spPr bwMode="auto">
            <a:xfrm>
              <a:off x="56" y="605"/>
              <a:ext cx="25" cy="5"/>
            </a:xfrm>
            <a:custGeom>
              <a:avLst/>
              <a:gdLst>
                <a:gd name="T0" fmla="*/ 1 w 48"/>
                <a:gd name="T1" fmla="*/ 0 h 11"/>
                <a:gd name="T2" fmla="*/ 1 w 48"/>
                <a:gd name="T3" fmla="*/ 0 h 11"/>
                <a:gd name="T4" fmla="*/ 1 w 48"/>
                <a:gd name="T5" fmla="*/ 0 h 11"/>
                <a:gd name="T6" fmla="*/ 1 w 48"/>
                <a:gd name="T7" fmla="*/ 0 h 11"/>
                <a:gd name="T8" fmla="*/ 1 w 48"/>
                <a:gd name="T9" fmla="*/ 0 h 11"/>
                <a:gd name="T10" fmla="*/ 1 w 48"/>
                <a:gd name="T11" fmla="*/ 0 h 11"/>
                <a:gd name="T12" fmla="*/ 1 w 48"/>
                <a:gd name="T13" fmla="*/ 0 h 11"/>
                <a:gd name="T14" fmla="*/ 1 w 48"/>
                <a:gd name="T15" fmla="*/ 0 h 11"/>
                <a:gd name="T16" fmla="*/ 0 w 48"/>
                <a:gd name="T17" fmla="*/ 0 h 11"/>
                <a:gd name="T18" fmla="*/ 0 w 48"/>
                <a:gd name="T19" fmla="*/ 0 h 11"/>
                <a:gd name="T20" fmla="*/ 1 w 48"/>
                <a:gd name="T21" fmla="*/ 0 h 11"/>
                <a:gd name="T22" fmla="*/ 1 w 48"/>
                <a:gd name="T23" fmla="*/ 0 h 11"/>
                <a:gd name="T24" fmla="*/ 1 w 48"/>
                <a:gd name="T25" fmla="*/ 0 h 11"/>
                <a:gd name="T26" fmla="*/ 1 w 48"/>
                <a:gd name="T27" fmla="*/ 0 h 11"/>
                <a:gd name="T28" fmla="*/ 1 w 48"/>
                <a:gd name="T29" fmla="*/ 0 h 11"/>
                <a:gd name="T30" fmla="*/ 1 w 48"/>
                <a:gd name="T31" fmla="*/ 0 h 11"/>
                <a:gd name="T32" fmla="*/ 1 w 48"/>
                <a:gd name="T33" fmla="*/ 0 h 1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8" h="11">
                  <a:moveTo>
                    <a:pt x="48" y="5"/>
                  </a:moveTo>
                  <a:lnTo>
                    <a:pt x="46" y="7"/>
                  </a:lnTo>
                  <a:lnTo>
                    <a:pt x="41" y="8"/>
                  </a:lnTo>
                  <a:lnTo>
                    <a:pt x="34" y="11"/>
                  </a:lnTo>
                  <a:lnTo>
                    <a:pt x="26" y="11"/>
                  </a:lnTo>
                  <a:lnTo>
                    <a:pt x="17" y="11"/>
                  </a:lnTo>
                  <a:lnTo>
                    <a:pt x="10" y="10"/>
                  </a:lnTo>
                  <a:lnTo>
                    <a:pt x="3" y="8"/>
                  </a:lnTo>
                  <a:lnTo>
                    <a:pt x="0" y="5"/>
                  </a:lnTo>
                  <a:lnTo>
                    <a:pt x="0" y="2"/>
                  </a:lnTo>
                  <a:lnTo>
                    <a:pt x="3" y="0"/>
                  </a:lnTo>
                  <a:lnTo>
                    <a:pt x="10" y="0"/>
                  </a:lnTo>
                  <a:lnTo>
                    <a:pt x="17" y="2"/>
                  </a:lnTo>
                  <a:lnTo>
                    <a:pt x="26" y="3"/>
                  </a:lnTo>
                  <a:lnTo>
                    <a:pt x="34" y="4"/>
                  </a:lnTo>
                  <a:lnTo>
                    <a:pt x="42" y="5"/>
                  </a:lnTo>
                  <a:lnTo>
                    <a:pt x="48" y="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353" name="Freeform 229"/>
            <p:cNvSpPr>
              <a:spLocks/>
            </p:cNvSpPr>
            <p:nvPr/>
          </p:nvSpPr>
          <p:spPr bwMode="auto">
            <a:xfrm>
              <a:off x="50" y="617"/>
              <a:ext cx="28" cy="8"/>
            </a:xfrm>
            <a:custGeom>
              <a:avLst/>
              <a:gdLst>
                <a:gd name="T0" fmla="*/ 1 w 56"/>
                <a:gd name="T1" fmla="*/ 0 h 16"/>
                <a:gd name="T2" fmla="*/ 1 w 56"/>
                <a:gd name="T3" fmla="*/ 1 h 16"/>
                <a:gd name="T4" fmla="*/ 1 w 56"/>
                <a:gd name="T5" fmla="*/ 1 h 16"/>
                <a:gd name="T6" fmla="*/ 1 w 56"/>
                <a:gd name="T7" fmla="*/ 1 h 16"/>
                <a:gd name="T8" fmla="*/ 1 w 56"/>
                <a:gd name="T9" fmla="*/ 1 h 16"/>
                <a:gd name="T10" fmla="*/ 1 w 56"/>
                <a:gd name="T11" fmla="*/ 1 h 16"/>
                <a:gd name="T12" fmla="*/ 1 w 56"/>
                <a:gd name="T13" fmla="*/ 1 h 16"/>
                <a:gd name="T14" fmla="*/ 1 w 56"/>
                <a:gd name="T15" fmla="*/ 1 h 16"/>
                <a:gd name="T16" fmla="*/ 0 w 56"/>
                <a:gd name="T17" fmla="*/ 1 h 16"/>
                <a:gd name="T18" fmla="*/ 1 w 56"/>
                <a:gd name="T19" fmla="*/ 1 h 16"/>
                <a:gd name="T20" fmla="*/ 1 w 56"/>
                <a:gd name="T21" fmla="*/ 1 h 16"/>
                <a:gd name="T22" fmla="*/ 1 w 56"/>
                <a:gd name="T23" fmla="*/ 1 h 16"/>
                <a:gd name="T24" fmla="*/ 1 w 56"/>
                <a:gd name="T25" fmla="*/ 1 h 16"/>
                <a:gd name="T26" fmla="*/ 1 w 56"/>
                <a:gd name="T27" fmla="*/ 1 h 16"/>
                <a:gd name="T28" fmla="*/ 1 w 56"/>
                <a:gd name="T29" fmla="*/ 1 h 16"/>
                <a:gd name="T30" fmla="*/ 1 w 56"/>
                <a:gd name="T31" fmla="*/ 1 h 16"/>
                <a:gd name="T32" fmla="*/ 1 w 56"/>
                <a:gd name="T33" fmla="*/ 0 h 1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6" h="16">
                  <a:moveTo>
                    <a:pt x="56" y="0"/>
                  </a:moveTo>
                  <a:lnTo>
                    <a:pt x="51" y="3"/>
                  </a:lnTo>
                  <a:lnTo>
                    <a:pt x="43" y="7"/>
                  </a:lnTo>
                  <a:lnTo>
                    <a:pt x="33" y="10"/>
                  </a:lnTo>
                  <a:lnTo>
                    <a:pt x="25" y="13"/>
                  </a:lnTo>
                  <a:lnTo>
                    <a:pt x="16" y="16"/>
                  </a:lnTo>
                  <a:lnTo>
                    <a:pt x="8" y="16"/>
                  </a:lnTo>
                  <a:lnTo>
                    <a:pt x="3" y="16"/>
                  </a:lnTo>
                  <a:lnTo>
                    <a:pt x="0" y="12"/>
                  </a:lnTo>
                  <a:lnTo>
                    <a:pt x="1" y="9"/>
                  </a:lnTo>
                  <a:lnTo>
                    <a:pt x="7" y="7"/>
                  </a:lnTo>
                  <a:lnTo>
                    <a:pt x="14" y="4"/>
                  </a:lnTo>
                  <a:lnTo>
                    <a:pt x="23" y="3"/>
                  </a:lnTo>
                  <a:lnTo>
                    <a:pt x="33" y="3"/>
                  </a:lnTo>
                  <a:lnTo>
                    <a:pt x="43" y="2"/>
                  </a:lnTo>
                  <a:lnTo>
                    <a:pt x="51" y="1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354" name="Freeform 230"/>
            <p:cNvSpPr>
              <a:spLocks/>
            </p:cNvSpPr>
            <p:nvPr/>
          </p:nvSpPr>
          <p:spPr bwMode="auto">
            <a:xfrm>
              <a:off x="43" y="629"/>
              <a:ext cx="30" cy="10"/>
            </a:xfrm>
            <a:custGeom>
              <a:avLst/>
              <a:gdLst>
                <a:gd name="T0" fmla="*/ 0 w 61"/>
                <a:gd name="T1" fmla="*/ 0 h 20"/>
                <a:gd name="T2" fmla="*/ 0 w 61"/>
                <a:gd name="T3" fmla="*/ 1 h 20"/>
                <a:gd name="T4" fmla="*/ 0 w 61"/>
                <a:gd name="T5" fmla="*/ 1 h 20"/>
                <a:gd name="T6" fmla="*/ 0 w 61"/>
                <a:gd name="T7" fmla="*/ 1 h 20"/>
                <a:gd name="T8" fmla="*/ 0 w 61"/>
                <a:gd name="T9" fmla="*/ 1 h 20"/>
                <a:gd name="T10" fmla="*/ 0 w 61"/>
                <a:gd name="T11" fmla="*/ 1 h 20"/>
                <a:gd name="T12" fmla="*/ 0 w 61"/>
                <a:gd name="T13" fmla="*/ 1 h 20"/>
                <a:gd name="T14" fmla="*/ 0 w 61"/>
                <a:gd name="T15" fmla="*/ 1 h 20"/>
                <a:gd name="T16" fmla="*/ 0 w 61"/>
                <a:gd name="T17" fmla="*/ 1 h 20"/>
                <a:gd name="T18" fmla="*/ 0 w 61"/>
                <a:gd name="T19" fmla="*/ 1 h 20"/>
                <a:gd name="T20" fmla="*/ 0 w 61"/>
                <a:gd name="T21" fmla="*/ 1 h 20"/>
                <a:gd name="T22" fmla="*/ 0 w 61"/>
                <a:gd name="T23" fmla="*/ 1 h 20"/>
                <a:gd name="T24" fmla="*/ 0 w 61"/>
                <a:gd name="T25" fmla="*/ 1 h 20"/>
                <a:gd name="T26" fmla="*/ 0 w 61"/>
                <a:gd name="T27" fmla="*/ 1 h 20"/>
                <a:gd name="T28" fmla="*/ 0 w 61"/>
                <a:gd name="T29" fmla="*/ 1 h 20"/>
                <a:gd name="T30" fmla="*/ 0 w 61"/>
                <a:gd name="T31" fmla="*/ 1 h 20"/>
                <a:gd name="T32" fmla="*/ 0 w 61"/>
                <a:gd name="T33" fmla="*/ 0 h 2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61" h="20">
                  <a:moveTo>
                    <a:pt x="61" y="0"/>
                  </a:moveTo>
                  <a:lnTo>
                    <a:pt x="56" y="2"/>
                  </a:lnTo>
                  <a:lnTo>
                    <a:pt x="47" y="7"/>
                  </a:lnTo>
                  <a:lnTo>
                    <a:pt x="37" y="10"/>
                  </a:lnTo>
                  <a:lnTo>
                    <a:pt x="27" y="15"/>
                  </a:lnTo>
                  <a:lnTo>
                    <a:pt x="16" y="17"/>
                  </a:lnTo>
                  <a:lnTo>
                    <a:pt x="8" y="20"/>
                  </a:lnTo>
                  <a:lnTo>
                    <a:pt x="3" y="18"/>
                  </a:lnTo>
                  <a:lnTo>
                    <a:pt x="0" y="16"/>
                  </a:lnTo>
                  <a:lnTo>
                    <a:pt x="3" y="12"/>
                  </a:lnTo>
                  <a:lnTo>
                    <a:pt x="9" y="9"/>
                  </a:lnTo>
                  <a:lnTo>
                    <a:pt x="19" y="7"/>
                  </a:lnTo>
                  <a:lnTo>
                    <a:pt x="29" y="5"/>
                  </a:lnTo>
                  <a:lnTo>
                    <a:pt x="39" y="3"/>
                  </a:lnTo>
                  <a:lnTo>
                    <a:pt x="49" y="2"/>
                  </a:lnTo>
                  <a:lnTo>
                    <a:pt x="57" y="1"/>
                  </a:lnTo>
                  <a:lnTo>
                    <a:pt x="61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355" name="Freeform 231"/>
            <p:cNvSpPr>
              <a:spLocks/>
            </p:cNvSpPr>
            <p:nvPr/>
          </p:nvSpPr>
          <p:spPr bwMode="auto">
            <a:xfrm>
              <a:off x="40" y="653"/>
              <a:ext cx="33" cy="17"/>
            </a:xfrm>
            <a:custGeom>
              <a:avLst/>
              <a:gdLst>
                <a:gd name="T0" fmla="*/ 1 w 65"/>
                <a:gd name="T1" fmla="*/ 0 h 35"/>
                <a:gd name="T2" fmla="*/ 1 w 65"/>
                <a:gd name="T3" fmla="*/ 0 h 35"/>
                <a:gd name="T4" fmla="*/ 1 w 65"/>
                <a:gd name="T5" fmla="*/ 0 h 35"/>
                <a:gd name="T6" fmla="*/ 1 w 65"/>
                <a:gd name="T7" fmla="*/ 0 h 35"/>
                <a:gd name="T8" fmla="*/ 1 w 65"/>
                <a:gd name="T9" fmla="*/ 0 h 35"/>
                <a:gd name="T10" fmla="*/ 1 w 65"/>
                <a:gd name="T11" fmla="*/ 0 h 35"/>
                <a:gd name="T12" fmla="*/ 1 w 65"/>
                <a:gd name="T13" fmla="*/ 0 h 35"/>
                <a:gd name="T14" fmla="*/ 1 w 65"/>
                <a:gd name="T15" fmla="*/ 0 h 35"/>
                <a:gd name="T16" fmla="*/ 0 w 65"/>
                <a:gd name="T17" fmla="*/ 0 h 35"/>
                <a:gd name="T18" fmla="*/ 1 w 65"/>
                <a:gd name="T19" fmla="*/ 0 h 35"/>
                <a:gd name="T20" fmla="*/ 1 w 65"/>
                <a:gd name="T21" fmla="*/ 0 h 35"/>
                <a:gd name="T22" fmla="*/ 1 w 65"/>
                <a:gd name="T23" fmla="*/ 0 h 35"/>
                <a:gd name="T24" fmla="*/ 1 w 65"/>
                <a:gd name="T25" fmla="*/ 0 h 35"/>
                <a:gd name="T26" fmla="*/ 1 w 65"/>
                <a:gd name="T27" fmla="*/ 0 h 35"/>
                <a:gd name="T28" fmla="*/ 1 w 65"/>
                <a:gd name="T29" fmla="*/ 0 h 35"/>
                <a:gd name="T30" fmla="*/ 1 w 65"/>
                <a:gd name="T31" fmla="*/ 0 h 35"/>
                <a:gd name="T32" fmla="*/ 1 w 65"/>
                <a:gd name="T33" fmla="*/ 0 h 3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65" h="35">
                  <a:moveTo>
                    <a:pt x="65" y="0"/>
                  </a:moveTo>
                  <a:lnTo>
                    <a:pt x="60" y="6"/>
                  </a:lnTo>
                  <a:lnTo>
                    <a:pt x="50" y="13"/>
                  </a:lnTo>
                  <a:lnTo>
                    <a:pt x="41" y="19"/>
                  </a:lnTo>
                  <a:lnTo>
                    <a:pt x="30" y="24"/>
                  </a:lnTo>
                  <a:lnTo>
                    <a:pt x="19" y="30"/>
                  </a:lnTo>
                  <a:lnTo>
                    <a:pt x="10" y="34"/>
                  </a:lnTo>
                  <a:lnTo>
                    <a:pt x="3" y="35"/>
                  </a:lnTo>
                  <a:lnTo>
                    <a:pt x="0" y="32"/>
                  </a:lnTo>
                  <a:lnTo>
                    <a:pt x="1" y="29"/>
                  </a:lnTo>
                  <a:lnTo>
                    <a:pt x="8" y="25"/>
                  </a:lnTo>
                  <a:lnTo>
                    <a:pt x="17" y="21"/>
                  </a:lnTo>
                  <a:lnTo>
                    <a:pt x="28" y="16"/>
                  </a:lnTo>
                  <a:lnTo>
                    <a:pt x="41" y="13"/>
                  </a:lnTo>
                  <a:lnTo>
                    <a:pt x="51" y="8"/>
                  </a:lnTo>
                  <a:lnTo>
                    <a:pt x="61" y="4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356" name="Freeform 232"/>
            <p:cNvSpPr>
              <a:spLocks/>
            </p:cNvSpPr>
            <p:nvPr/>
          </p:nvSpPr>
          <p:spPr bwMode="auto">
            <a:xfrm>
              <a:off x="45" y="679"/>
              <a:ext cx="31" cy="20"/>
            </a:xfrm>
            <a:custGeom>
              <a:avLst/>
              <a:gdLst>
                <a:gd name="T0" fmla="*/ 1 w 61"/>
                <a:gd name="T1" fmla="*/ 0 h 39"/>
                <a:gd name="T2" fmla="*/ 1 w 61"/>
                <a:gd name="T3" fmla="*/ 1 h 39"/>
                <a:gd name="T4" fmla="*/ 1 w 61"/>
                <a:gd name="T5" fmla="*/ 1 h 39"/>
                <a:gd name="T6" fmla="*/ 1 w 61"/>
                <a:gd name="T7" fmla="*/ 1 h 39"/>
                <a:gd name="T8" fmla="*/ 1 w 61"/>
                <a:gd name="T9" fmla="*/ 1 h 39"/>
                <a:gd name="T10" fmla="*/ 1 w 61"/>
                <a:gd name="T11" fmla="*/ 1 h 39"/>
                <a:gd name="T12" fmla="*/ 1 w 61"/>
                <a:gd name="T13" fmla="*/ 1 h 39"/>
                <a:gd name="T14" fmla="*/ 1 w 61"/>
                <a:gd name="T15" fmla="*/ 1 h 39"/>
                <a:gd name="T16" fmla="*/ 0 w 61"/>
                <a:gd name="T17" fmla="*/ 1 h 39"/>
                <a:gd name="T18" fmla="*/ 1 w 61"/>
                <a:gd name="T19" fmla="*/ 1 h 39"/>
                <a:gd name="T20" fmla="*/ 1 w 61"/>
                <a:gd name="T21" fmla="*/ 1 h 39"/>
                <a:gd name="T22" fmla="*/ 1 w 61"/>
                <a:gd name="T23" fmla="*/ 1 h 39"/>
                <a:gd name="T24" fmla="*/ 1 w 61"/>
                <a:gd name="T25" fmla="*/ 1 h 39"/>
                <a:gd name="T26" fmla="*/ 1 w 61"/>
                <a:gd name="T27" fmla="*/ 1 h 39"/>
                <a:gd name="T28" fmla="*/ 1 w 61"/>
                <a:gd name="T29" fmla="*/ 1 h 39"/>
                <a:gd name="T30" fmla="*/ 1 w 61"/>
                <a:gd name="T31" fmla="*/ 1 h 39"/>
                <a:gd name="T32" fmla="*/ 1 w 61"/>
                <a:gd name="T33" fmla="*/ 0 h 3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61" h="39">
                  <a:moveTo>
                    <a:pt x="61" y="0"/>
                  </a:moveTo>
                  <a:lnTo>
                    <a:pt x="56" y="5"/>
                  </a:lnTo>
                  <a:lnTo>
                    <a:pt x="48" y="12"/>
                  </a:lnTo>
                  <a:lnTo>
                    <a:pt x="39" y="19"/>
                  </a:lnTo>
                  <a:lnTo>
                    <a:pt x="29" y="25"/>
                  </a:lnTo>
                  <a:lnTo>
                    <a:pt x="18" y="32"/>
                  </a:lnTo>
                  <a:lnTo>
                    <a:pt x="10" y="37"/>
                  </a:lnTo>
                  <a:lnTo>
                    <a:pt x="3" y="39"/>
                  </a:lnTo>
                  <a:lnTo>
                    <a:pt x="0" y="37"/>
                  </a:lnTo>
                  <a:lnTo>
                    <a:pt x="1" y="32"/>
                  </a:lnTo>
                  <a:lnTo>
                    <a:pt x="7" y="28"/>
                  </a:lnTo>
                  <a:lnTo>
                    <a:pt x="16" y="22"/>
                  </a:lnTo>
                  <a:lnTo>
                    <a:pt x="28" y="16"/>
                  </a:lnTo>
                  <a:lnTo>
                    <a:pt x="38" y="12"/>
                  </a:lnTo>
                  <a:lnTo>
                    <a:pt x="48" y="7"/>
                  </a:lnTo>
                  <a:lnTo>
                    <a:pt x="56" y="2"/>
                  </a:lnTo>
                  <a:lnTo>
                    <a:pt x="61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357" name="Freeform 233"/>
            <p:cNvSpPr>
              <a:spLocks/>
            </p:cNvSpPr>
            <p:nvPr/>
          </p:nvSpPr>
          <p:spPr bwMode="auto">
            <a:xfrm>
              <a:off x="44" y="641"/>
              <a:ext cx="28" cy="17"/>
            </a:xfrm>
            <a:custGeom>
              <a:avLst/>
              <a:gdLst>
                <a:gd name="T0" fmla="*/ 1 w 55"/>
                <a:gd name="T1" fmla="*/ 0 h 33"/>
                <a:gd name="T2" fmla="*/ 1 w 55"/>
                <a:gd name="T3" fmla="*/ 1 h 33"/>
                <a:gd name="T4" fmla="*/ 1 w 55"/>
                <a:gd name="T5" fmla="*/ 1 h 33"/>
                <a:gd name="T6" fmla="*/ 1 w 55"/>
                <a:gd name="T7" fmla="*/ 1 h 33"/>
                <a:gd name="T8" fmla="*/ 1 w 55"/>
                <a:gd name="T9" fmla="*/ 1 h 33"/>
                <a:gd name="T10" fmla="*/ 1 w 55"/>
                <a:gd name="T11" fmla="*/ 1 h 33"/>
                <a:gd name="T12" fmla="*/ 1 w 55"/>
                <a:gd name="T13" fmla="*/ 1 h 33"/>
                <a:gd name="T14" fmla="*/ 1 w 55"/>
                <a:gd name="T15" fmla="*/ 1 h 33"/>
                <a:gd name="T16" fmla="*/ 0 w 55"/>
                <a:gd name="T17" fmla="*/ 1 h 33"/>
                <a:gd name="T18" fmla="*/ 1 w 55"/>
                <a:gd name="T19" fmla="*/ 1 h 33"/>
                <a:gd name="T20" fmla="*/ 1 w 55"/>
                <a:gd name="T21" fmla="*/ 1 h 33"/>
                <a:gd name="T22" fmla="*/ 1 w 55"/>
                <a:gd name="T23" fmla="*/ 1 h 33"/>
                <a:gd name="T24" fmla="*/ 1 w 55"/>
                <a:gd name="T25" fmla="*/ 1 h 33"/>
                <a:gd name="T26" fmla="*/ 1 w 55"/>
                <a:gd name="T27" fmla="*/ 1 h 33"/>
                <a:gd name="T28" fmla="*/ 1 w 55"/>
                <a:gd name="T29" fmla="*/ 1 h 33"/>
                <a:gd name="T30" fmla="*/ 1 w 55"/>
                <a:gd name="T31" fmla="*/ 1 h 33"/>
                <a:gd name="T32" fmla="*/ 1 w 55"/>
                <a:gd name="T33" fmla="*/ 0 h 3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5" h="33">
                  <a:moveTo>
                    <a:pt x="55" y="0"/>
                  </a:moveTo>
                  <a:lnTo>
                    <a:pt x="50" y="5"/>
                  </a:lnTo>
                  <a:lnTo>
                    <a:pt x="42" y="10"/>
                  </a:lnTo>
                  <a:lnTo>
                    <a:pt x="34" y="16"/>
                  </a:lnTo>
                  <a:lnTo>
                    <a:pt x="24" y="23"/>
                  </a:lnTo>
                  <a:lnTo>
                    <a:pt x="16" y="29"/>
                  </a:lnTo>
                  <a:lnTo>
                    <a:pt x="8" y="32"/>
                  </a:lnTo>
                  <a:lnTo>
                    <a:pt x="2" y="33"/>
                  </a:lnTo>
                  <a:lnTo>
                    <a:pt x="0" y="31"/>
                  </a:lnTo>
                  <a:lnTo>
                    <a:pt x="2" y="27"/>
                  </a:lnTo>
                  <a:lnTo>
                    <a:pt x="7" y="22"/>
                  </a:lnTo>
                  <a:lnTo>
                    <a:pt x="15" y="17"/>
                  </a:lnTo>
                  <a:lnTo>
                    <a:pt x="25" y="13"/>
                  </a:lnTo>
                  <a:lnTo>
                    <a:pt x="34" y="8"/>
                  </a:lnTo>
                  <a:lnTo>
                    <a:pt x="43" y="5"/>
                  </a:lnTo>
                  <a:lnTo>
                    <a:pt x="50" y="2"/>
                  </a:lnTo>
                  <a:lnTo>
                    <a:pt x="55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358" name="Freeform 234"/>
            <p:cNvSpPr>
              <a:spLocks/>
            </p:cNvSpPr>
            <p:nvPr/>
          </p:nvSpPr>
          <p:spPr bwMode="auto">
            <a:xfrm>
              <a:off x="70" y="642"/>
              <a:ext cx="40" cy="26"/>
            </a:xfrm>
            <a:custGeom>
              <a:avLst/>
              <a:gdLst>
                <a:gd name="T0" fmla="*/ 0 w 81"/>
                <a:gd name="T1" fmla="*/ 1 h 51"/>
                <a:gd name="T2" fmla="*/ 0 w 81"/>
                <a:gd name="T3" fmla="*/ 1 h 51"/>
                <a:gd name="T4" fmla="*/ 0 w 81"/>
                <a:gd name="T5" fmla="*/ 1 h 51"/>
                <a:gd name="T6" fmla="*/ 0 w 81"/>
                <a:gd name="T7" fmla="*/ 1 h 51"/>
                <a:gd name="T8" fmla="*/ 0 w 81"/>
                <a:gd name="T9" fmla="*/ 1 h 51"/>
                <a:gd name="T10" fmla="*/ 0 w 81"/>
                <a:gd name="T11" fmla="*/ 1 h 51"/>
                <a:gd name="T12" fmla="*/ 0 w 81"/>
                <a:gd name="T13" fmla="*/ 1 h 51"/>
                <a:gd name="T14" fmla="*/ 0 w 81"/>
                <a:gd name="T15" fmla="*/ 1 h 51"/>
                <a:gd name="T16" fmla="*/ 0 w 81"/>
                <a:gd name="T17" fmla="*/ 0 h 51"/>
                <a:gd name="T18" fmla="*/ 0 w 81"/>
                <a:gd name="T19" fmla="*/ 1 h 51"/>
                <a:gd name="T20" fmla="*/ 0 w 81"/>
                <a:gd name="T21" fmla="*/ 1 h 51"/>
                <a:gd name="T22" fmla="*/ 0 w 81"/>
                <a:gd name="T23" fmla="*/ 1 h 51"/>
                <a:gd name="T24" fmla="*/ 0 w 81"/>
                <a:gd name="T25" fmla="*/ 1 h 51"/>
                <a:gd name="T26" fmla="*/ 0 w 81"/>
                <a:gd name="T27" fmla="*/ 1 h 51"/>
                <a:gd name="T28" fmla="*/ 0 w 81"/>
                <a:gd name="T29" fmla="*/ 1 h 51"/>
                <a:gd name="T30" fmla="*/ 0 w 81"/>
                <a:gd name="T31" fmla="*/ 1 h 51"/>
                <a:gd name="T32" fmla="*/ 0 w 81"/>
                <a:gd name="T33" fmla="*/ 1 h 5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81" h="51">
                  <a:moveTo>
                    <a:pt x="81" y="50"/>
                  </a:moveTo>
                  <a:lnTo>
                    <a:pt x="76" y="51"/>
                  </a:lnTo>
                  <a:lnTo>
                    <a:pt x="67" y="49"/>
                  </a:lnTo>
                  <a:lnTo>
                    <a:pt x="56" y="43"/>
                  </a:lnTo>
                  <a:lnTo>
                    <a:pt x="42" y="36"/>
                  </a:lnTo>
                  <a:lnTo>
                    <a:pt x="28" y="28"/>
                  </a:lnTo>
                  <a:lnTo>
                    <a:pt x="15" y="19"/>
                  </a:lnTo>
                  <a:lnTo>
                    <a:pt x="6" y="10"/>
                  </a:lnTo>
                  <a:lnTo>
                    <a:pt x="0" y="0"/>
                  </a:lnTo>
                  <a:lnTo>
                    <a:pt x="6" y="4"/>
                  </a:lnTo>
                  <a:lnTo>
                    <a:pt x="18" y="10"/>
                  </a:lnTo>
                  <a:lnTo>
                    <a:pt x="30" y="16"/>
                  </a:lnTo>
                  <a:lnTo>
                    <a:pt x="45" y="25"/>
                  </a:lnTo>
                  <a:lnTo>
                    <a:pt x="59" y="34"/>
                  </a:lnTo>
                  <a:lnTo>
                    <a:pt x="71" y="41"/>
                  </a:lnTo>
                  <a:lnTo>
                    <a:pt x="79" y="46"/>
                  </a:lnTo>
                  <a:lnTo>
                    <a:pt x="81" y="5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359" name="Freeform 235"/>
            <p:cNvSpPr>
              <a:spLocks/>
            </p:cNvSpPr>
            <p:nvPr/>
          </p:nvSpPr>
          <p:spPr bwMode="auto">
            <a:xfrm>
              <a:off x="71" y="663"/>
              <a:ext cx="32" cy="22"/>
            </a:xfrm>
            <a:custGeom>
              <a:avLst/>
              <a:gdLst>
                <a:gd name="T0" fmla="*/ 1 w 63"/>
                <a:gd name="T1" fmla="*/ 1 h 44"/>
                <a:gd name="T2" fmla="*/ 1 w 63"/>
                <a:gd name="T3" fmla="*/ 1 h 44"/>
                <a:gd name="T4" fmla="*/ 1 w 63"/>
                <a:gd name="T5" fmla="*/ 1 h 44"/>
                <a:gd name="T6" fmla="*/ 1 w 63"/>
                <a:gd name="T7" fmla="*/ 1 h 44"/>
                <a:gd name="T8" fmla="*/ 1 w 63"/>
                <a:gd name="T9" fmla="*/ 1 h 44"/>
                <a:gd name="T10" fmla="*/ 1 w 63"/>
                <a:gd name="T11" fmla="*/ 1 h 44"/>
                <a:gd name="T12" fmla="*/ 1 w 63"/>
                <a:gd name="T13" fmla="*/ 1 h 44"/>
                <a:gd name="T14" fmla="*/ 1 w 63"/>
                <a:gd name="T15" fmla="*/ 1 h 44"/>
                <a:gd name="T16" fmla="*/ 0 w 63"/>
                <a:gd name="T17" fmla="*/ 0 h 44"/>
                <a:gd name="T18" fmla="*/ 1 w 63"/>
                <a:gd name="T19" fmla="*/ 1 h 44"/>
                <a:gd name="T20" fmla="*/ 1 w 63"/>
                <a:gd name="T21" fmla="*/ 1 h 44"/>
                <a:gd name="T22" fmla="*/ 1 w 63"/>
                <a:gd name="T23" fmla="*/ 1 h 44"/>
                <a:gd name="T24" fmla="*/ 1 w 63"/>
                <a:gd name="T25" fmla="*/ 1 h 44"/>
                <a:gd name="T26" fmla="*/ 1 w 63"/>
                <a:gd name="T27" fmla="*/ 1 h 44"/>
                <a:gd name="T28" fmla="*/ 1 w 63"/>
                <a:gd name="T29" fmla="*/ 1 h 44"/>
                <a:gd name="T30" fmla="*/ 1 w 63"/>
                <a:gd name="T31" fmla="*/ 1 h 44"/>
                <a:gd name="T32" fmla="*/ 1 w 63"/>
                <a:gd name="T33" fmla="*/ 1 h 4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63" h="44">
                  <a:moveTo>
                    <a:pt x="63" y="44"/>
                  </a:moveTo>
                  <a:lnTo>
                    <a:pt x="60" y="44"/>
                  </a:lnTo>
                  <a:lnTo>
                    <a:pt x="54" y="43"/>
                  </a:lnTo>
                  <a:lnTo>
                    <a:pt x="45" y="39"/>
                  </a:lnTo>
                  <a:lnTo>
                    <a:pt x="34" y="33"/>
                  </a:lnTo>
                  <a:lnTo>
                    <a:pt x="24" y="26"/>
                  </a:lnTo>
                  <a:lnTo>
                    <a:pt x="14" y="18"/>
                  </a:lnTo>
                  <a:lnTo>
                    <a:pt x="6" y="9"/>
                  </a:lnTo>
                  <a:lnTo>
                    <a:pt x="0" y="0"/>
                  </a:lnTo>
                  <a:lnTo>
                    <a:pt x="7" y="6"/>
                  </a:lnTo>
                  <a:lnTo>
                    <a:pt x="16" y="11"/>
                  </a:lnTo>
                  <a:lnTo>
                    <a:pt x="27" y="18"/>
                  </a:lnTo>
                  <a:lnTo>
                    <a:pt x="38" y="25"/>
                  </a:lnTo>
                  <a:lnTo>
                    <a:pt x="48" y="31"/>
                  </a:lnTo>
                  <a:lnTo>
                    <a:pt x="56" y="37"/>
                  </a:lnTo>
                  <a:lnTo>
                    <a:pt x="62" y="41"/>
                  </a:lnTo>
                  <a:lnTo>
                    <a:pt x="63" y="4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360" name="Freeform 236"/>
            <p:cNvSpPr>
              <a:spLocks/>
            </p:cNvSpPr>
            <p:nvPr/>
          </p:nvSpPr>
          <p:spPr bwMode="auto">
            <a:xfrm>
              <a:off x="44" y="666"/>
              <a:ext cx="30" cy="19"/>
            </a:xfrm>
            <a:custGeom>
              <a:avLst/>
              <a:gdLst>
                <a:gd name="T0" fmla="*/ 1 w 59"/>
                <a:gd name="T1" fmla="*/ 0 h 39"/>
                <a:gd name="T2" fmla="*/ 1 w 59"/>
                <a:gd name="T3" fmla="*/ 0 h 39"/>
                <a:gd name="T4" fmla="*/ 1 w 59"/>
                <a:gd name="T5" fmla="*/ 0 h 39"/>
                <a:gd name="T6" fmla="*/ 1 w 59"/>
                <a:gd name="T7" fmla="*/ 0 h 39"/>
                <a:gd name="T8" fmla="*/ 1 w 59"/>
                <a:gd name="T9" fmla="*/ 0 h 39"/>
                <a:gd name="T10" fmla="*/ 1 w 59"/>
                <a:gd name="T11" fmla="*/ 0 h 39"/>
                <a:gd name="T12" fmla="*/ 1 w 59"/>
                <a:gd name="T13" fmla="*/ 0 h 39"/>
                <a:gd name="T14" fmla="*/ 1 w 59"/>
                <a:gd name="T15" fmla="*/ 0 h 39"/>
                <a:gd name="T16" fmla="*/ 0 w 59"/>
                <a:gd name="T17" fmla="*/ 0 h 39"/>
                <a:gd name="T18" fmla="*/ 1 w 59"/>
                <a:gd name="T19" fmla="*/ 0 h 39"/>
                <a:gd name="T20" fmla="*/ 1 w 59"/>
                <a:gd name="T21" fmla="*/ 0 h 39"/>
                <a:gd name="T22" fmla="*/ 1 w 59"/>
                <a:gd name="T23" fmla="*/ 0 h 39"/>
                <a:gd name="T24" fmla="*/ 1 w 59"/>
                <a:gd name="T25" fmla="*/ 0 h 39"/>
                <a:gd name="T26" fmla="*/ 1 w 59"/>
                <a:gd name="T27" fmla="*/ 0 h 39"/>
                <a:gd name="T28" fmla="*/ 1 w 59"/>
                <a:gd name="T29" fmla="*/ 0 h 39"/>
                <a:gd name="T30" fmla="*/ 1 w 59"/>
                <a:gd name="T31" fmla="*/ 0 h 39"/>
                <a:gd name="T32" fmla="*/ 1 w 59"/>
                <a:gd name="T33" fmla="*/ 0 h 3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9" h="39">
                  <a:moveTo>
                    <a:pt x="59" y="0"/>
                  </a:moveTo>
                  <a:lnTo>
                    <a:pt x="55" y="4"/>
                  </a:lnTo>
                  <a:lnTo>
                    <a:pt x="47" y="11"/>
                  </a:lnTo>
                  <a:lnTo>
                    <a:pt x="38" y="18"/>
                  </a:lnTo>
                  <a:lnTo>
                    <a:pt x="28" y="26"/>
                  </a:lnTo>
                  <a:lnTo>
                    <a:pt x="18" y="32"/>
                  </a:lnTo>
                  <a:lnTo>
                    <a:pt x="10" y="37"/>
                  </a:lnTo>
                  <a:lnTo>
                    <a:pt x="3" y="39"/>
                  </a:lnTo>
                  <a:lnTo>
                    <a:pt x="0" y="37"/>
                  </a:lnTo>
                  <a:lnTo>
                    <a:pt x="1" y="32"/>
                  </a:lnTo>
                  <a:lnTo>
                    <a:pt x="5" y="27"/>
                  </a:lnTo>
                  <a:lnTo>
                    <a:pt x="14" y="23"/>
                  </a:lnTo>
                  <a:lnTo>
                    <a:pt x="26" y="17"/>
                  </a:lnTo>
                  <a:lnTo>
                    <a:pt x="36" y="11"/>
                  </a:lnTo>
                  <a:lnTo>
                    <a:pt x="47" y="7"/>
                  </a:lnTo>
                  <a:lnTo>
                    <a:pt x="55" y="3"/>
                  </a:lnTo>
                  <a:lnTo>
                    <a:pt x="59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361" name="Freeform 237"/>
            <p:cNvSpPr>
              <a:spLocks/>
            </p:cNvSpPr>
            <p:nvPr/>
          </p:nvSpPr>
          <p:spPr bwMode="auto">
            <a:xfrm>
              <a:off x="113" y="689"/>
              <a:ext cx="24" cy="100"/>
            </a:xfrm>
            <a:custGeom>
              <a:avLst/>
              <a:gdLst>
                <a:gd name="T0" fmla="*/ 1 w 48"/>
                <a:gd name="T1" fmla="*/ 0 h 200"/>
                <a:gd name="T2" fmla="*/ 1 w 48"/>
                <a:gd name="T3" fmla="*/ 0 h 200"/>
                <a:gd name="T4" fmla="*/ 1 w 48"/>
                <a:gd name="T5" fmla="*/ 1 h 200"/>
                <a:gd name="T6" fmla="*/ 1 w 48"/>
                <a:gd name="T7" fmla="*/ 1 h 200"/>
                <a:gd name="T8" fmla="*/ 1 w 48"/>
                <a:gd name="T9" fmla="*/ 1 h 200"/>
                <a:gd name="T10" fmla="*/ 1 w 48"/>
                <a:gd name="T11" fmla="*/ 1 h 200"/>
                <a:gd name="T12" fmla="*/ 1 w 48"/>
                <a:gd name="T13" fmla="*/ 1 h 200"/>
                <a:gd name="T14" fmla="*/ 1 w 48"/>
                <a:gd name="T15" fmla="*/ 1 h 200"/>
                <a:gd name="T16" fmla="*/ 1 w 48"/>
                <a:gd name="T17" fmla="*/ 1 h 200"/>
                <a:gd name="T18" fmla="*/ 1 w 48"/>
                <a:gd name="T19" fmla="*/ 2 h 200"/>
                <a:gd name="T20" fmla="*/ 1 w 48"/>
                <a:gd name="T21" fmla="*/ 2 h 200"/>
                <a:gd name="T22" fmla="*/ 1 w 48"/>
                <a:gd name="T23" fmla="*/ 2 h 200"/>
                <a:gd name="T24" fmla="*/ 1 w 48"/>
                <a:gd name="T25" fmla="*/ 2 h 200"/>
                <a:gd name="T26" fmla="*/ 1 w 48"/>
                <a:gd name="T27" fmla="*/ 2 h 200"/>
                <a:gd name="T28" fmla="*/ 1 w 48"/>
                <a:gd name="T29" fmla="*/ 2 h 200"/>
                <a:gd name="T30" fmla="*/ 1 w 48"/>
                <a:gd name="T31" fmla="*/ 2 h 200"/>
                <a:gd name="T32" fmla="*/ 0 w 48"/>
                <a:gd name="T33" fmla="*/ 1 h 200"/>
                <a:gd name="T34" fmla="*/ 1 w 48"/>
                <a:gd name="T35" fmla="*/ 1 h 200"/>
                <a:gd name="T36" fmla="*/ 1 w 48"/>
                <a:gd name="T37" fmla="*/ 1 h 200"/>
                <a:gd name="T38" fmla="*/ 1 w 48"/>
                <a:gd name="T39" fmla="*/ 1 h 200"/>
                <a:gd name="T40" fmla="*/ 1 w 48"/>
                <a:gd name="T41" fmla="*/ 0 h 200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48" h="200">
                  <a:moveTo>
                    <a:pt x="43" y="0"/>
                  </a:moveTo>
                  <a:lnTo>
                    <a:pt x="45" y="0"/>
                  </a:lnTo>
                  <a:lnTo>
                    <a:pt x="47" y="1"/>
                  </a:lnTo>
                  <a:lnTo>
                    <a:pt x="48" y="3"/>
                  </a:lnTo>
                  <a:lnTo>
                    <a:pt x="48" y="4"/>
                  </a:lnTo>
                  <a:lnTo>
                    <a:pt x="29" y="29"/>
                  </a:lnTo>
                  <a:lnTo>
                    <a:pt x="16" y="55"/>
                  </a:lnTo>
                  <a:lnTo>
                    <a:pt x="10" y="83"/>
                  </a:lnTo>
                  <a:lnTo>
                    <a:pt x="8" y="109"/>
                  </a:lnTo>
                  <a:lnTo>
                    <a:pt x="10" y="136"/>
                  </a:lnTo>
                  <a:lnTo>
                    <a:pt x="14" y="160"/>
                  </a:lnTo>
                  <a:lnTo>
                    <a:pt x="19" y="182"/>
                  </a:lnTo>
                  <a:lnTo>
                    <a:pt x="24" y="200"/>
                  </a:lnTo>
                  <a:lnTo>
                    <a:pt x="14" y="188"/>
                  </a:lnTo>
                  <a:lnTo>
                    <a:pt x="5" y="167"/>
                  </a:lnTo>
                  <a:lnTo>
                    <a:pt x="1" y="138"/>
                  </a:lnTo>
                  <a:lnTo>
                    <a:pt x="0" y="107"/>
                  </a:lnTo>
                  <a:lnTo>
                    <a:pt x="3" y="75"/>
                  </a:lnTo>
                  <a:lnTo>
                    <a:pt x="11" y="44"/>
                  </a:lnTo>
                  <a:lnTo>
                    <a:pt x="24" y="18"/>
                  </a:lnTo>
                  <a:lnTo>
                    <a:pt x="43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362" name="Freeform 238"/>
            <p:cNvSpPr>
              <a:spLocks/>
            </p:cNvSpPr>
            <p:nvPr/>
          </p:nvSpPr>
          <p:spPr bwMode="auto">
            <a:xfrm>
              <a:off x="118" y="775"/>
              <a:ext cx="22" cy="13"/>
            </a:xfrm>
            <a:custGeom>
              <a:avLst/>
              <a:gdLst>
                <a:gd name="T0" fmla="*/ 0 w 44"/>
                <a:gd name="T1" fmla="*/ 0 h 25"/>
                <a:gd name="T2" fmla="*/ 1 w 44"/>
                <a:gd name="T3" fmla="*/ 1 h 25"/>
                <a:gd name="T4" fmla="*/ 1 w 44"/>
                <a:gd name="T5" fmla="*/ 1 h 25"/>
                <a:gd name="T6" fmla="*/ 1 w 44"/>
                <a:gd name="T7" fmla="*/ 1 h 25"/>
                <a:gd name="T8" fmla="*/ 1 w 44"/>
                <a:gd name="T9" fmla="*/ 1 h 25"/>
                <a:gd name="T10" fmla="*/ 1 w 44"/>
                <a:gd name="T11" fmla="*/ 1 h 25"/>
                <a:gd name="T12" fmla="*/ 1 w 44"/>
                <a:gd name="T13" fmla="*/ 1 h 25"/>
                <a:gd name="T14" fmla="*/ 1 w 44"/>
                <a:gd name="T15" fmla="*/ 1 h 25"/>
                <a:gd name="T16" fmla="*/ 1 w 44"/>
                <a:gd name="T17" fmla="*/ 1 h 25"/>
                <a:gd name="T18" fmla="*/ 1 w 44"/>
                <a:gd name="T19" fmla="*/ 1 h 25"/>
                <a:gd name="T20" fmla="*/ 1 w 44"/>
                <a:gd name="T21" fmla="*/ 1 h 25"/>
                <a:gd name="T22" fmla="*/ 1 w 44"/>
                <a:gd name="T23" fmla="*/ 1 h 25"/>
                <a:gd name="T24" fmla="*/ 1 w 44"/>
                <a:gd name="T25" fmla="*/ 1 h 25"/>
                <a:gd name="T26" fmla="*/ 1 w 44"/>
                <a:gd name="T27" fmla="*/ 1 h 25"/>
                <a:gd name="T28" fmla="*/ 1 w 44"/>
                <a:gd name="T29" fmla="*/ 1 h 25"/>
                <a:gd name="T30" fmla="*/ 1 w 44"/>
                <a:gd name="T31" fmla="*/ 1 h 25"/>
                <a:gd name="T32" fmla="*/ 0 w 44"/>
                <a:gd name="T33" fmla="*/ 0 h 2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4" h="25">
                  <a:moveTo>
                    <a:pt x="0" y="0"/>
                  </a:moveTo>
                  <a:lnTo>
                    <a:pt x="5" y="4"/>
                  </a:lnTo>
                  <a:lnTo>
                    <a:pt x="10" y="10"/>
                  </a:lnTo>
                  <a:lnTo>
                    <a:pt x="17" y="15"/>
                  </a:lnTo>
                  <a:lnTo>
                    <a:pt x="25" y="18"/>
                  </a:lnTo>
                  <a:lnTo>
                    <a:pt x="31" y="22"/>
                  </a:lnTo>
                  <a:lnTo>
                    <a:pt x="37" y="24"/>
                  </a:lnTo>
                  <a:lnTo>
                    <a:pt x="42" y="25"/>
                  </a:lnTo>
                  <a:lnTo>
                    <a:pt x="44" y="24"/>
                  </a:lnTo>
                  <a:lnTo>
                    <a:pt x="44" y="22"/>
                  </a:lnTo>
                  <a:lnTo>
                    <a:pt x="40" y="19"/>
                  </a:lnTo>
                  <a:lnTo>
                    <a:pt x="36" y="17"/>
                  </a:lnTo>
                  <a:lnTo>
                    <a:pt x="29" y="13"/>
                  </a:lnTo>
                  <a:lnTo>
                    <a:pt x="22" y="11"/>
                  </a:lnTo>
                  <a:lnTo>
                    <a:pt x="14" y="8"/>
                  </a:lnTo>
                  <a:lnTo>
                    <a:pt x="6" y="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363" name="Freeform 239"/>
            <p:cNvSpPr>
              <a:spLocks/>
            </p:cNvSpPr>
            <p:nvPr/>
          </p:nvSpPr>
          <p:spPr bwMode="auto">
            <a:xfrm>
              <a:off x="116" y="767"/>
              <a:ext cx="24" cy="14"/>
            </a:xfrm>
            <a:custGeom>
              <a:avLst/>
              <a:gdLst>
                <a:gd name="T0" fmla="*/ 1 w 47"/>
                <a:gd name="T1" fmla="*/ 0 h 29"/>
                <a:gd name="T2" fmla="*/ 1 w 47"/>
                <a:gd name="T3" fmla="*/ 0 h 29"/>
                <a:gd name="T4" fmla="*/ 1 w 47"/>
                <a:gd name="T5" fmla="*/ 0 h 29"/>
                <a:gd name="T6" fmla="*/ 1 w 47"/>
                <a:gd name="T7" fmla="*/ 0 h 29"/>
                <a:gd name="T8" fmla="*/ 1 w 47"/>
                <a:gd name="T9" fmla="*/ 0 h 29"/>
                <a:gd name="T10" fmla="*/ 1 w 47"/>
                <a:gd name="T11" fmla="*/ 0 h 29"/>
                <a:gd name="T12" fmla="*/ 1 w 47"/>
                <a:gd name="T13" fmla="*/ 0 h 29"/>
                <a:gd name="T14" fmla="*/ 1 w 47"/>
                <a:gd name="T15" fmla="*/ 0 h 29"/>
                <a:gd name="T16" fmla="*/ 0 w 47"/>
                <a:gd name="T17" fmla="*/ 0 h 29"/>
                <a:gd name="T18" fmla="*/ 1 w 47"/>
                <a:gd name="T19" fmla="*/ 0 h 29"/>
                <a:gd name="T20" fmla="*/ 1 w 47"/>
                <a:gd name="T21" fmla="*/ 0 h 29"/>
                <a:gd name="T22" fmla="*/ 1 w 47"/>
                <a:gd name="T23" fmla="*/ 0 h 29"/>
                <a:gd name="T24" fmla="*/ 1 w 47"/>
                <a:gd name="T25" fmla="*/ 0 h 29"/>
                <a:gd name="T26" fmla="*/ 1 w 47"/>
                <a:gd name="T27" fmla="*/ 0 h 29"/>
                <a:gd name="T28" fmla="*/ 1 w 47"/>
                <a:gd name="T29" fmla="*/ 0 h 29"/>
                <a:gd name="T30" fmla="*/ 1 w 47"/>
                <a:gd name="T31" fmla="*/ 0 h 29"/>
                <a:gd name="T32" fmla="*/ 1 w 47"/>
                <a:gd name="T33" fmla="*/ 0 h 2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7" h="29">
                  <a:moveTo>
                    <a:pt x="47" y="28"/>
                  </a:moveTo>
                  <a:lnTo>
                    <a:pt x="45" y="29"/>
                  </a:lnTo>
                  <a:lnTo>
                    <a:pt x="41" y="28"/>
                  </a:lnTo>
                  <a:lnTo>
                    <a:pt x="34" y="27"/>
                  </a:lnTo>
                  <a:lnTo>
                    <a:pt x="27" y="23"/>
                  </a:lnTo>
                  <a:lnTo>
                    <a:pt x="19" y="19"/>
                  </a:lnTo>
                  <a:lnTo>
                    <a:pt x="11" y="13"/>
                  </a:lnTo>
                  <a:lnTo>
                    <a:pt x="5" y="7"/>
                  </a:lnTo>
                  <a:lnTo>
                    <a:pt x="0" y="0"/>
                  </a:lnTo>
                  <a:lnTo>
                    <a:pt x="5" y="4"/>
                  </a:lnTo>
                  <a:lnTo>
                    <a:pt x="12" y="7"/>
                  </a:lnTo>
                  <a:lnTo>
                    <a:pt x="20" y="12"/>
                  </a:lnTo>
                  <a:lnTo>
                    <a:pt x="28" y="15"/>
                  </a:lnTo>
                  <a:lnTo>
                    <a:pt x="36" y="20"/>
                  </a:lnTo>
                  <a:lnTo>
                    <a:pt x="42" y="23"/>
                  </a:lnTo>
                  <a:lnTo>
                    <a:pt x="46" y="26"/>
                  </a:lnTo>
                  <a:lnTo>
                    <a:pt x="47" y="2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364" name="Freeform 240"/>
            <p:cNvSpPr>
              <a:spLocks/>
            </p:cNvSpPr>
            <p:nvPr/>
          </p:nvSpPr>
          <p:spPr bwMode="auto">
            <a:xfrm>
              <a:off x="114" y="747"/>
              <a:ext cx="31" cy="19"/>
            </a:xfrm>
            <a:custGeom>
              <a:avLst/>
              <a:gdLst>
                <a:gd name="T0" fmla="*/ 1 w 62"/>
                <a:gd name="T1" fmla="*/ 0 h 39"/>
                <a:gd name="T2" fmla="*/ 1 w 62"/>
                <a:gd name="T3" fmla="*/ 0 h 39"/>
                <a:gd name="T4" fmla="*/ 1 w 62"/>
                <a:gd name="T5" fmla="*/ 0 h 39"/>
                <a:gd name="T6" fmla="*/ 1 w 62"/>
                <a:gd name="T7" fmla="*/ 0 h 39"/>
                <a:gd name="T8" fmla="*/ 1 w 62"/>
                <a:gd name="T9" fmla="*/ 0 h 39"/>
                <a:gd name="T10" fmla="*/ 1 w 62"/>
                <a:gd name="T11" fmla="*/ 0 h 39"/>
                <a:gd name="T12" fmla="*/ 1 w 62"/>
                <a:gd name="T13" fmla="*/ 0 h 39"/>
                <a:gd name="T14" fmla="*/ 1 w 62"/>
                <a:gd name="T15" fmla="*/ 0 h 39"/>
                <a:gd name="T16" fmla="*/ 0 w 62"/>
                <a:gd name="T17" fmla="*/ 0 h 39"/>
                <a:gd name="T18" fmla="*/ 1 w 62"/>
                <a:gd name="T19" fmla="*/ 0 h 39"/>
                <a:gd name="T20" fmla="*/ 1 w 62"/>
                <a:gd name="T21" fmla="*/ 0 h 39"/>
                <a:gd name="T22" fmla="*/ 1 w 62"/>
                <a:gd name="T23" fmla="*/ 0 h 39"/>
                <a:gd name="T24" fmla="*/ 1 w 62"/>
                <a:gd name="T25" fmla="*/ 0 h 39"/>
                <a:gd name="T26" fmla="*/ 1 w 62"/>
                <a:gd name="T27" fmla="*/ 0 h 39"/>
                <a:gd name="T28" fmla="*/ 1 w 62"/>
                <a:gd name="T29" fmla="*/ 0 h 39"/>
                <a:gd name="T30" fmla="*/ 1 w 62"/>
                <a:gd name="T31" fmla="*/ 0 h 39"/>
                <a:gd name="T32" fmla="*/ 1 w 62"/>
                <a:gd name="T33" fmla="*/ 0 h 3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62" h="39">
                  <a:moveTo>
                    <a:pt x="62" y="38"/>
                  </a:moveTo>
                  <a:lnTo>
                    <a:pt x="59" y="39"/>
                  </a:lnTo>
                  <a:lnTo>
                    <a:pt x="52" y="38"/>
                  </a:lnTo>
                  <a:lnTo>
                    <a:pt x="44" y="35"/>
                  </a:lnTo>
                  <a:lnTo>
                    <a:pt x="33" y="29"/>
                  </a:lnTo>
                  <a:lnTo>
                    <a:pt x="23" y="23"/>
                  </a:lnTo>
                  <a:lnTo>
                    <a:pt x="13" y="16"/>
                  </a:lnTo>
                  <a:lnTo>
                    <a:pt x="5" y="8"/>
                  </a:lnTo>
                  <a:lnTo>
                    <a:pt x="0" y="0"/>
                  </a:lnTo>
                  <a:lnTo>
                    <a:pt x="5" y="3"/>
                  </a:lnTo>
                  <a:lnTo>
                    <a:pt x="13" y="8"/>
                  </a:lnTo>
                  <a:lnTo>
                    <a:pt x="24" y="14"/>
                  </a:lnTo>
                  <a:lnTo>
                    <a:pt x="35" y="20"/>
                  </a:lnTo>
                  <a:lnTo>
                    <a:pt x="46" y="25"/>
                  </a:lnTo>
                  <a:lnTo>
                    <a:pt x="55" y="31"/>
                  </a:lnTo>
                  <a:lnTo>
                    <a:pt x="61" y="35"/>
                  </a:lnTo>
                  <a:lnTo>
                    <a:pt x="62" y="3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365" name="Freeform 241"/>
            <p:cNvSpPr>
              <a:spLocks/>
            </p:cNvSpPr>
            <p:nvPr/>
          </p:nvSpPr>
          <p:spPr bwMode="auto">
            <a:xfrm>
              <a:off x="116" y="728"/>
              <a:ext cx="34" cy="22"/>
            </a:xfrm>
            <a:custGeom>
              <a:avLst/>
              <a:gdLst>
                <a:gd name="T0" fmla="*/ 1 w 68"/>
                <a:gd name="T1" fmla="*/ 1 h 44"/>
                <a:gd name="T2" fmla="*/ 1 w 68"/>
                <a:gd name="T3" fmla="*/ 1 h 44"/>
                <a:gd name="T4" fmla="*/ 1 w 68"/>
                <a:gd name="T5" fmla="*/ 1 h 44"/>
                <a:gd name="T6" fmla="*/ 1 w 68"/>
                <a:gd name="T7" fmla="*/ 1 h 44"/>
                <a:gd name="T8" fmla="*/ 1 w 68"/>
                <a:gd name="T9" fmla="*/ 1 h 44"/>
                <a:gd name="T10" fmla="*/ 1 w 68"/>
                <a:gd name="T11" fmla="*/ 1 h 44"/>
                <a:gd name="T12" fmla="*/ 1 w 68"/>
                <a:gd name="T13" fmla="*/ 1 h 44"/>
                <a:gd name="T14" fmla="*/ 1 w 68"/>
                <a:gd name="T15" fmla="*/ 1 h 44"/>
                <a:gd name="T16" fmla="*/ 0 w 68"/>
                <a:gd name="T17" fmla="*/ 0 h 44"/>
                <a:gd name="T18" fmla="*/ 1 w 68"/>
                <a:gd name="T19" fmla="*/ 1 h 44"/>
                <a:gd name="T20" fmla="*/ 1 w 68"/>
                <a:gd name="T21" fmla="*/ 1 h 44"/>
                <a:gd name="T22" fmla="*/ 1 w 68"/>
                <a:gd name="T23" fmla="*/ 1 h 44"/>
                <a:gd name="T24" fmla="*/ 1 w 68"/>
                <a:gd name="T25" fmla="*/ 1 h 44"/>
                <a:gd name="T26" fmla="*/ 1 w 68"/>
                <a:gd name="T27" fmla="*/ 1 h 44"/>
                <a:gd name="T28" fmla="*/ 1 w 68"/>
                <a:gd name="T29" fmla="*/ 1 h 44"/>
                <a:gd name="T30" fmla="*/ 1 w 68"/>
                <a:gd name="T31" fmla="*/ 1 h 44"/>
                <a:gd name="T32" fmla="*/ 1 w 68"/>
                <a:gd name="T33" fmla="*/ 1 h 4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68" h="44">
                  <a:moveTo>
                    <a:pt x="68" y="43"/>
                  </a:moveTo>
                  <a:lnTo>
                    <a:pt x="65" y="44"/>
                  </a:lnTo>
                  <a:lnTo>
                    <a:pt x="57" y="42"/>
                  </a:lnTo>
                  <a:lnTo>
                    <a:pt x="47" y="37"/>
                  </a:lnTo>
                  <a:lnTo>
                    <a:pt x="35" y="30"/>
                  </a:lnTo>
                  <a:lnTo>
                    <a:pt x="24" y="23"/>
                  </a:lnTo>
                  <a:lnTo>
                    <a:pt x="13" y="15"/>
                  </a:lnTo>
                  <a:lnTo>
                    <a:pt x="5" y="7"/>
                  </a:lnTo>
                  <a:lnTo>
                    <a:pt x="0" y="0"/>
                  </a:lnTo>
                  <a:lnTo>
                    <a:pt x="5" y="4"/>
                  </a:lnTo>
                  <a:lnTo>
                    <a:pt x="14" y="8"/>
                  </a:lnTo>
                  <a:lnTo>
                    <a:pt x="26" y="14"/>
                  </a:lnTo>
                  <a:lnTo>
                    <a:pt x="38" y="21"/>
                  </a:lnTo>
                  <a:lnTo>
                    <a:pt x="50" y="29"/>
                  </a:lnTo>
                  <a:lnTo>
                    <a:pt x="59" y="35"/>
                  </a:lnTo>
                  <a:lnTo>
                    <a:pt x="66" y="39"/>
                  </a:lnTo>
                  <a:lnTo>
                    <a:pt x="68" y="4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366" name="Freeform 242"/>
            <p:cNvSpPr>
              <a:spLocks/>
            </p:cNvSpPr>
            <p:nvPr/>
          </p:nvSpPr>
          <p:spPr bwMode="auto">
            <a:xfrm>
              <a:off x="119" y="716"/>
              <a:ext cx="27" cy="23"/>
            </a:xfrm>
            <a:custGeom>
              <a:avLst/>
              <a:gdLst>
                <a:gd name="T0" fmla="*/ 0 w 56"/>
                <a:gd name="T1" fmla="*/ 1 h 46"/>
                <a:gd name="T2" fmla="*/ 0 w 56"/>
                <a:gd name="T3" fmla="*/ 1 h 46"/>
                <a:gd name="T4" fmla="*/ 0 w 56"/>
                <a:gd name="T5" fmla="*/ 1 h 46"/>
                <a:gd name="T6" fmla="*/ 0 w 56"/>
                <a:gd name="T7" fmla="*/ 1 h 46"/>
                <a:gd name="T8" fmla="*/ 0 w 56"/>
                <a:gd name="T9" fmla="*/ 1 h 46"/>
                <a:gd name="T10" fmla="*/ 0 w 56"/>
                <a:gd name="T11" fmla="*/ 1 h 46"/>
                <a:gd name="T12" fmla="*/ 0 w 56"/>
                <a:gd name="T13" fmla="*/ 1 h 46"/>
                <a:gd name="T14" fmla="*/ 0 w 56"/>
                <a:gd name="T15" fmla="*/ 1 h 46"/>
                <a:gd name="T16" fmla="*/ 0 w 56"/>
                <a:gd name="T17" fmla="*/ 0 h 46"/>
                <a:gd name="T18" fmla="*/ 0 w 56"/>
                <a:gd name="T19" fmla="*/ 1 h 46"/>
                <a:gd name="T20" fmla="*/ 0 w 56"/>
                <a:gd name="T21" fmla="*/ 1 h 46"/>
                <a:gd name="T22" fmla="*/ 0 w 56"/>
                <a:gd name="T23" fmla="*/ 1 h 46"/>
                <a:gd name="T24" fmla="*/ 0 w 56"/>
                <a:gd name="T25" fmla="*/ 1 h 46"/>
                <a:gd name="T26" fmla="*/ 0 w 56"/>
                <a:gd name="T27" fmla="*/ 1 h 46"/>
                <a:gd name="T28" fmla="*/ 0 w 56"/>
                <a:gd name="T29" fmla="*/ 1 h 46"/>
                <a:gd name="T30" fmla="*/ 0 w 56"/>
                <a:gd name="T31" fmla="*/ 1 h 46"/>
                <a:gd name="T32" fmla="*/ 0 w 56"/>
                <a:gd name="T33" fmla="*/ 1 h 4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6" h="46">
                  <a:moveTo>
                    <a:pt x="56" y="46"/>
                  </a:moveTo>
                  <a:lnTo>
                    <a:pt x="52" y="46"/>
                  </a:lnTo>
                  <a:lnTo>
                    <a:pt x="46" y="43"/>
                  </a:lnTo>
                  <a:lnTo>
                    <a:pt x="37" y="37"/>
                  </a:lnTo>
                  <a:lnTo>
                    <a:pt x="28" y="30"/>
                  </a:lnTo>
                  <a:lnTo>
                    <a:pt x="18" y="22"/>
                  </a:lnTo>
                  <a:lnTo>
                    <a:pt x="9" y="14"/>
                  </a:lnTo>
                  <a:lnTo>
                    <a:pt x="3" y="6"/>
                  </a:lnTo>
                  <a:lnTo>
                    <a:pt x="0" y="0"/>
                  </a:lnTo>
                  <a:lnTo>
                    <a:pt x="6" y="3"/>
                  </a:lnTo>
                  <a:lnTo>
                    <a:pt x="14" y="9"/>
                  </a:lnTo>
                  <a:lnTo>
                    <a:pt x="23" y="16"/>
                  </a:lnTo>
                  <a:lnTo>
                    <a:pt x="34" y="23"/>
                  </a:lnTo>
                  <a:lnTo>
                    <a:pt x="43" y="31"/>
                  </a:lnTo>
                  <a:lnTo>
                    <a:pt x="51" y="37"/>
                  </a:lnTo>
                  <a:lnTo>
                    <a:pt x="56" y="43"/>
                  </a:lnTo>
                  <a:lnTo>
                    <a:pt x="56" y="4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367" name="Freeform 243"/>
            <p:cNvSpPr>
              <a:spLocks/>
            </p:cNvSpPr>
            <p:nvPr/>
          </p:nvSpPr>
          <p:spPr bwMode="auto">
            <a:xfrm>
              <a:off x="123" y="707"/>
              <a:ext cx="22" cy="19"/>
            </a:xfrm>
            <a:custGeom>
              <a:avLst/>
              <a:gdLst>
                <a:gd name="T0" fmla="*/ 0 w 45"/>
                <a:gd name="T1" fmla="*/ 0 h 39"/>
                <a:gd name="T2" fmla="*/ 0 w 45"/>
                <a:gd name="T3" fmla="*/ 0 h 39"/>
                <a:gd name="T4" fmla="*/ 0 w 45"/>
                <a:gd name="T5" fmla="*/ 0 h 39"/>
                <a:gd name="T6" fmla="*/ 0 w 45"/>
                <a:gd name="T7" fmla="*/ 0 h 39"/>
                <a:gd name="T8" fmla="*/ 0 w 45"/>
                <a:gd name="T9" fmla="*/ 0 h 39"/>
                <a:gd name="T10" fmla="*/ 0 w 45"/>
                <a:gd name="T11" fmla="*/ 0 h 39"/>
                <a:gd name="T12" fmla="*/ 0 w 45"/>
                <a:gd name="T13" fmla="*/ 0 h 39"/>
                <a:gd name="T14" fmla="*/ 0 w 45"/>
                <a:gd name="T15" fmla="*/ 0 h 39"/>
                <a:gd name="T16" fmla="*/ 0 w 45"/>
                <a:gd name="T17" fmla="*/ 0 h 39"/>
                <a:gd name="T18" fmla="*/ 0 w 45"/>
                <a:gd name="T19" fmla="*/ 0 h 39"/>
                <a:gd name="T20" fmla="*/ 0 w 45"/>
                <a:gd name="T21" fmla="*/ 0 h 39"/>
                <a:gd name="T22" fmla="*/ 0 w 45"/>
                <a:gd name="T23" fmla="*/ 0 h 39"/>
                <a:gd name="T24" fmla="*/ 0 w 45"/>
                <a:gd name="T25" fmla="*/ 0 h 39"/>
                <a:gd name="T26" fmla="*/ 0 w 45"/>
                <a:gd name="T27" fmla="*/ 0 h 39"/>
                <a:gd name="T28" fmla="*/ 0 w 45"/>
                <a:gd name="T29" fmla="*/ 0 h 39"/>
                <a:gd name="T30" fmla="*/ 0 w 45"/>
                <a:gd name="T31" fmla="*/ 0 h 39"/>
                <a:gd name="T32" fmla="*/ 0 w 45"/>
                <a:gd name="T33" fmla="*/ 0 h 3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5" h="39">
                  <a:moveTo>
                    <a:pt x="45" y="39"/>
                  </a:moveTo>
                  <a:lnTo>
                    <a:pt x="43" y="39"/>
                  </a:lnTo>
                  <a:lnTo>
                    <a:pt x="37" y="37"/>
                  </a:lnTo>
                  <a:lnTo>
                    <a:pt x="30" y="34"/>
                  </a:lnTo>
                  <a:lnTo>
                    <a:pt x="23" y="29"/>
                  </a:lnTo>
                  <a:lnTo>
                    <a:pt x="15" y="22"/>
                  </a:lnTo>
                  <a:lnTo>
                    <a:pt x="8" y="15"/>
                  </a:lnTo>
                  <a:lnTo>
                    <a:pt x="3" y="9"/>
                  </a:lnTo>
                  <a:lnTo>
                    <a:pt x="0" y="0"/>
                  </a:lnTo>
                  <a:lnTo>
                    <a:pt x="5" y="5"/>
                  </a:lnTo>
                  <a:lnTo>
                    <a:pt x="12" y="10"/>
                  </a:lnTo>
                  <a:lnTo>
                    <a:pt x="19" y="15"/>
                  </a:lnTo>
                  <a:lnTo>
                    <a:pt x="28" y="21"/>
                  </a:lnTo>
                  <a:lnTo>
                    <a:pt x="35" y="27"/>
                  </a:lnTo>
                  <a:lnTo>
                    <a:pt x="42" y="33"/>
                  </a:lnTo>
                  <a:lnTo>
                    <a:pt x="45" y="36"/>
                  </a:lnTo>
                  <a:lnTo>
                    <a:pt x="45" y="39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368" name="Freeform 244"/>
            <p:cNvSpPr>
              <a:spLocks/>
            </p:cNvSpPr>
            <p:nvPr/>
          </p:nvSpPr>
          <p:spPr bwMode="auto">
            <a:xfrm>
              <a:off x="129" y="698"/>
              <a:ext cx="16" cy="16"/>
            </a:xfrm>
            <a:custGeom>
              <a:avLst/>
              <a:gdLst>
                <a:gd name="T0" fmla="*/ 1 w 32"/>
                <a:gd name="T1" fmla="*/ 0 h 33"/>
                <a:gd name="T2" fmla="*/ 1 w 32"/>
                <a:gd name="T3" fmla="*/ 0 h 33"/>
                <a:gd name="T4" fmla="*/ 1 w 32"/>
                <a:gd name="T5" fmla="*/ 0 h 33"/>
                <a:gd name="T6" fmla="*/ 1 w 32"/>
                <a:gd name="T7" fmla="*/ 0 h 33"/>
                <a:gd name="T8" fmla="*/ 1 w 32"/>
                <a:gd name="T9" fmla="*/ 0 h 33"/>
                <a:gd name="T10" fmla="*/ 1 w 32"/>
                <a:gd name="T11" fmla="*/ 0 h 33"/>
                <a:gd name="T12" fmla="*/ 1 w 32"/>
                <a:gd name="T13" fmla="*/ 0 h 33"/>
                <a:gd name="T14" fmla="*/ 1 w 32"/>
                <a:gd name="T15" fmla="*/ 0 h 33"/>
                <a:gd name="T16" fmla="*/ 0 w 32"/>
                <a:gd name="T17" fmla="*/ 0 h 33"/>
                <a:gd name="T18" fmla="*/ 1 w 32"/>
                <a:gd name="T19" fmla="*/ 0 h 33"/>
                <a:gd name="T20" fmla="*/ 1 w 32"/>
                <a:gd name="T21" fmla="*/ 0 h 33"/>
                <a:gd name="T22" fmla="*/ 1 w 32"/>
                <a:gd name="T23" fmla="*/ 0 h 33"/>
                <a:gd name="T24" fmla="*/ 1 w 32"/>
                <a:gd name="T25" fmla="*/ 0 h 3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2" h="33">
                  <a:moveTo>
                    <a:pt x="32" y="33"/>
                  </a:moveTo>
                  <a:lnTo>
                    <a:pt x="30" y="33"/>
                  </a:lnTo>
                  <a:lnTo>
                    <a:pt x="25" y="31"/>
                  </a:lnTo>
                  <a:lnTo>
                    <a:pt x="20" y="27"/>
                  </a:lnTo>
                  <a:lnTo>
                    <a:pt x="14" y="21"/>
                  </a:lnTo>
                  <a:lnTo>
                    <a:pt x="8" y="15"/>
                  </a:lnTo>
                  <a:lnTo>
                    <a:pt x="3" y="9"/>
                  </a:lnTo>
                  <a:lnTo>
                    <a:pt x="1" y="3"/>
                  </a:lnTo>
                  <a:lnTo>
                    <a:pt x="0" y="0"/>
                  </a:lnTo>
                  <a:lnTo>
                    <a:pt x="8" y="7"/>
                  </a:lnTo>
                  <a:lnTo>
                    <a:pt x="18" y="17"/>
                  </a:lnTo>
                  <a:lnTo>
                    <a:pt x="28" y="27"/>
                  </a:lnTo>
                  <a:lnTo>
                    <a:pt x="32" y="3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369" name="Freeform 245"/>
            <p:cNvSpPr>
              <a:spLocks/>
            </p:cNvSpPr>
            <p:nvPr/>
          </p:nvSpPr>
          <p:spPr bwMode="auto">
            <a:xfrm>
              <a:off x="133" y="692"/>
              <a:ext cx="10" cy="11"/>
            </a:xfrm>
            <a:custGeom>
              <a:avLst/>
              <a:gdLst>
                <a:gd name="T0" fmla="*/ 1 w 20"/>
                <a:gd name="T1" fmla="*/ 1 h 22"/>
                <a:gd name="T2" fmla="*/ 1 w 20"/>
                <a:gd name="T3" fmla="*/ 1 h 22"/>
                <a:gd name="T4" fmla="*/ 1 w 20"/>
                <a:gd name="T5" fmla="*/ 1 h 22"/>
                <a:gd name="T6" fmla="*/ 0 w 20"/>
                <a:gd name="T7" fmla="*/ 1 h 22"/>
                <a:gd name="T8" fmla="*/ 0 w 20"/>
                <a:gd name="T9" fmla="*/ 0 h 22"/>
                <a:gd name="T10" fmla="*/ 1 w 20"/>
                <a:gd name="T11" fmla="*/ 1 h 22"/>
                <a:gd name="T12" fmla="*/ 1 w 20"/>
                <a:gd name="T13" fmla="*/ 1 h 22"/>
                <a:gd name="T14" fmla="*/ 1 w 20"/>
                <a:gd name="T15" fmla="*/ 1 h 22"/>
                <a:gd name="T16" fmla="*/ 1 w 20"/>
                <a:gd name="T17" fmla="*/ 1 h 2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0" h="22">
                  <a:moveTo>
                    <a:pt x="20" y="22"/>
                  </a:moveTo>
                  <a:lnTo>
                    <a:pt x="14" y="21"/>
                  </a:lnTo>
                  <a:lnTo>
                    <a:pt x="7" y="17"/>
                  </a:lnTo>
                  <a:lnTo>
                    <a:pt x="0" y="9"/>
                  </a:lnTo>
                  <a:lnTo>
                    <a:pt x="0" y="0"/>
                  </a:lnTo>
                  <a:lnTo>
                    <a:pt x="5" y="9"/>
                  </a:lnTo>
                  <a:lnTo>
                    <a:pt x="14" y="14"/>
                  </a:lnTo>
                  <a:lnTo>
                    <a:pt x="20" y="19"/>
                  </a:lnTo>
                  <a:lnTo>
                    <a:pt x="20" y="2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370" name="Freeform 246"/>
            <p:cNvSpPr>
              <a:spLocks/>
            </p:cNvSpPr>
            <p:nvPr/>
          </p:nvSpPr>
          <p:spPr bwMode="auto">
            <a:xfrm>
              <a:off x="122" y="783"/>
              <a:ext cx="14" cy="13"/>
            </a:xfrm>
            <a:custGeom>
              <a:avLst/>
              <a:gdLst>
                <a:gd name="T0" fmla="*/ 0 w 28"/>
                <a:gd name="T1" fmla="*/ 0 h 25"/>
                <a:gd name="T2" fmla="*/ 1 w 28"/>
                <a:gd name="T3" fmla="*/ 1 h 25"/>
                <a:gd name="T4" fmla="*/ 1 w 28"/>
                <a:gd name="T5" fmla="*/ 1 h 25"/>
                <a:gd name="T6" fmla="*/ 1 w 28"/>
                <a:gd name="T7" fmla="*/ 1 h 25"/>
                <a:gd name="T8" fmla="*/ 1 w 28"/>
                <a:gd name="T9" fmla="*/ 1 h 25"/>
                <a:gd name="T10" fmla="*/ 1 w 28"/>
                <a:gd name="T11" fmla="*/ 1 h 25"/>
                <a:gd name="T12" fmla="*/ 1 w 28"/>
                <a:gd name="T13" fmla="*/ 1 h 25"/>
                <a:gd name="T14" fmla="*/ 1 w 28"/>
                <a:gd name="T15" fmla="*/ 1 h 25"/>
                <a:gd name="T16" fmla="*/ 0 w 28"/>
                <a:gd name="T17" fmla="*/ 0 h 2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8" h="25">
                  <a:moveTo>
                    <a:pt x="0" y="0"/>
                  </a:moveTo>
                  <a:lnTo>
                    <a:pt x="7" y="3"/>
                  </a:lnTo>
                  <a:lnTo>
                    <a:pt x="17" y="10"/>
                  </a:lnTo>
                  <a:lnTo>
                    <a:pt x="27" y="18"/>
                  </a:lnTo>
                  <a:lnTo>
                    <a:pt x="28" y="25"/>
                  </a:lnTo>
                  <a:lnTo>
                    <a:pt x="22" y="24"/>
                  </a:lnTo>
                  <a:lnTo>
                    <a:pt x="14" y="17"/>
                  </a:lnTo>
                  <a:lnTo>
                    <a:pt x="6" y="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371" name="Freeform 247"/>
            <p:cNvSpPr>
              <a:spLocks/>
            </p:cNvSpPr>
            <p:nvPr/>
          </p:nvSpPr>
          <p:spPr bwMode="auto">
            <a:xfrm>
              <a:off x="115" y="783"/>
              <a:ext cx="6" cy="15"/>
            </a:xfrm>
            <a:custGeom>
              <a:avLst/>
              <a:gdLst>
                <a:gd name="T0" fmla="*/ 0 w 14"/>
                <a:gd name="T1" fmla="*/ 0 h 30"/>
                <a:gd name="T2" fmla="*/ 0 w 14"/>
                <a:gd name="T3" fmla="*/ 1 h 30"/>
                <a:gd name="T4" fmla="*/ 0 w 14"/>
                <a:gd name="T5" fmla="*/ 1 h 30"/>
                <a:gd name="T6" fmla="*/ 0 w 14"/>
                <a:gd name="T7" fmla="*/ 1 h 30"/>
                <a:gd name="T8" fmla="*/ 0 w 14"/>
                <a:gd name="T9" fmla="*/ 1 h 30"/>
                <a:gd name="T10" fmla="*/ 0 w 14"/>
                <a:gd name="T11" fmla="*/ 1 h 30"/>
                <a:gd name="T12" fmla="*/ 0 w 14"/>
                <a:gd name="T13" fmla="*/ 1 h 30"/>
                <a:gd name="T14" fmla="*/ 0 w 14"/>
                <a:gd name="T15" fmla="*/ 1 h 30"/>
                <a:gd name="T16" fmla="*/ 0 w 14"/>
                <a:gd name="T17" fmla="*/ 0 h 3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4" h="30">
                  <a:moveTo>
                    <a:pt x="14" y="0"/>
                  </a:moveTo>
                  <a:lnTo>
                    <a:pt x="11" y="5"/>
                  </a:lnTo>
                  <a:lnTo>
                    <a:pt x="5" y="15"/>
                  </a:lnTo>
                  <a:lnTo>
                    <a:pt x="0" y="24"/>
                  </a:lnTo>
                  <a:lnTo>
                    <a:pt x="1" y="30"/>
                  </a:lnTo>
                  <a:lnTo>
                    <a:pt x="6" y="27"/>
                  </a:lnTo>
                  <a:lnTo>
                    <a:pt x="9" y="19"/>
                  </a:lnTo>
                  <a:lnTo>
                    <a:pt x="13" y="8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372" name="Freeform 248"/>
            <p:cNvSpPr>
              <a:spLocks/>
            </p:cNvSpPr>
            <p:nvPr/>
          </p:nvSpPr>
          <p:spPr bwMode="auto">
            <a:xfrm>
              <a:off x="123" y="786"/>
              <a:ext cx="4" cy="17"/>
            </a:xfrm>
            <a:custGeom>
              <a:avLst/>
              <a:gdLst>
                <a:gd name="T0" fmla="*/ 0 w 9"/>
                <a:gd name="T1" fmla="*/ 0 h 33"/>
                <a:gd name="T2" fmla="*/ 0 w 9"/>
                <a:gd name="T3" fmla="*/ 1 h 33"/>
                <a:gd name="T4" fmla="*/ 0 w 9"/>
                <a:gd name="T5" fmla="*/ 1 h 33"/>
                <a:gd name="T6" fmla="*/ 0 w 9"/>
                <a:gd name="T7" fmla="*/ 1 h 33"/>
                <a:gd name="T8" fmla="*/ 0 w 9"/>
                <a:gd name="T9" fmla="*/ 1 h 33"/>
                <a:gd name="T10" fmla="*/ 0 w 9"/>
                <a:gd name="T11" fmla="*/ 1 h 33"/>
                <a:gd name="T12" fmla="*/ 0 w 9"/>
                <a:gd name="T13" fmla="*/ 1 h 33"/>
                <a:gd name="T14" fmla="*/ 0 w 9"/>
                <a:gd name="T15" fmla="*/ 1 h 33"/>
                <a:gd name="T16" fmla="*/ 0 w 9"/>
                <a:gd name="T17" fmla="*/ 0 h 3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9" h="33">
                  <a:moveTo>
                    <a:pt x="0" y="0"/>
                  </a:moveTo>
                  <a:lnTo>
                    <a:pt x="0" y="5"/>
                  </a:lnTo>
                  <a:lnTo>
                    <a:pt x="0" y="17"/>
                  </a:lnTo>
                  <a:lnTo>
                    <a:pt x="2" y="28"/>
                  </a:lnTo>
                  <a:lnTo>
                    <a:pt x="5" y="33"/>
                  </a:lnTo>
                  <a:lnTo>
                    <a:pt x="9" y="28"/>
                  </a:lnTo>
                  <a:lnTo>
                    <a:pt x="6" y="18"/>
                  </a:lnTo>
                  <a:lnTo>
                    <a:pt x="3" y="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373" name="Freeform 249"/>
            <p:cNvSpPr>
              <a:spLocks/>
            </p:cNvSpPr>
            <p:nvPr/>
          </p:nvSpPr>
          <p:spPr bwMode="auto">
            <a:xfrm>
              <a:off x="107" y="778"/>
              <a:ext cx="12" cy="15"/>
            </a:xfrm>
            <a:custGeom>
              <a:avLst/>
              <a:gdLst>
                <a:gd name="T0" fmla="*/ 0 w 25"/>
                <a:gd name="T1" fmla="*/ 0 h 30"/>
                <a:gd name="T2" fmla="*/ 0 w 25"/>
                <a:gd name="T3" fmla="*/ 1 h 30"/>
                <a:gd name="T4" fmla="*/ 0 w 25"/>
                <a:gd name="T5" fmla="*/ 1 h 30"/>
                <a:gd name="T6" fmla="*/ 0 w 25"/>
                <a:gd name="T7" fmla="*/ 1 h 30"/>
                <a:gd name="T8" fmla="*/ 0 w 25"/>
                <a:gd name="T9" fmla="*/ 1 h 30"/>
                <a:gd name="T10" fmla="*/ 0 w 25"/>
                <a:gd name="T11" fmla="*/ 1 h 30"/>
                <a:gd name="T12" fmla="*/ 0 w 25"/>
                <a:gd name="T13" fmla="*/ 1 h 30"/>
                <a:gd name="T14" fmla="*/ 0 w 25"/>
                <a:gd name="T15" fmla="*/ 1 h 30"/>
                <a:gd name="T16" fmla="*/ 0 w 25"/>
                <a:gd name="T17" fmla="*/ 0 h 3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5" h="30">
                  <a:moveTo>
                    <a:pt x="25" y="0"/>
                  </a:moveTo>
                  <a:lnTo>
                    <a:pt x="20" y="9"/>
                  </a:lnTo>
                  <a:lnTo>
                    <a:pt x="13" y="21"/>
                  </a:lnTo>
                  <a:lnTo>
                    <a:pt x="6" y="29"/>
                  </a:lnTo>
                  <a:lnTo>
                    <a:pt x="0" y="30"/>
                  </a:lnTo>
                  <a:lnTo>
                    <a:pt x="1" y="24"/>
                  </a:lnTo>
                  <a:lnTo>
                    <a:pt x="9" y="15"/>
                  </a:lnTo>
                  <a:lnTo>
                    <a:pt x="18" y="6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374" name="Freeform 250"/>
            <p:cNvSpPr>
              <a:spLocks/>
            </p:cNvSpPr>
            <p:nvPr/>
          </p:nvSpPr>
          <p:spPr bwMode="auto">
            <a:xfrm>
              <a:off x="108" y="695"/>
              <a:ext cx="22" cy="4"/>
            </a:xfrm>
            <a:custGeom>
              <a:avLst/>
              <a:gdLst>
                <a:gd name="T0" fmla="*/ 1 w 43"/>
                <a:gd name="T1" fmla="*/ 0 h 9"/>
                <a:gd name="T2" fmla="*/ 1 w 43"/>
                <a:gd name="T3" fmla="*/ 0 h 9"/>
                <a:gd name="T4" fmla="*/ 1 w 43"/>
                <a:gd name="T5" fmla="*/ 0 h 9"/>
                <a:gd name="T6" fmla="*/ 1 w 43"/>
                <a:gd name="T7" fmla="*/ 0 h 9"/>
                <a:gd name="T8" fmla="*/ 1 w 43"/>
                <a:gd name="T9" fmla="*/ 0 h 9"/>
                <a:gd name="T10" fmla="*/ 1 w 43"/>
                <a:gd name="T11" fmla="*/ 0 h 9"/>
                <a:gd name="T12" fmla="*/ 1 w 43"/>
                <a:gd name="T13" fmla="*/ 0 h 9"/>
                <a:gd name="T14" fmla="*/ 1 w 43"/>
                <a:gd name="T15" fmla="*/ 0 h 9"/>
                <a:gd name="T16" fmla="*/ 0 w 43"/>
                <a:gd name="T17" fmla="*/ 0 h 9"/>
                <a:gd name="T18" fmla="*/ 1 w 43"/>
                <a:gd name="T19" fmla="*/ 0 h 9"/>
                <a:gd name="T20" fmla="*/ 1 w 43"/>
                <a:gd name="T21" fmla="*/ 0 h 9"/>
                <a:gd name="T22" fmla="*/ 1 w 43"/>
                <a:gd name="T23" fmla="*/ 0 h 9"/>
                <a:gd name="T24" fmla="*/ 1 w 43"/>
                <a:gd name="T25" fmla="*/ 0 h 9"/>
                <a:gd name="T26" fmla="*/ 1 w 43"/>
                <a:gd name="T27" fmla="*/ 0 h 9"/>
                <a:gd name="T28" fmla="*/ 1 w 43"/>
                <a:gd name="T29" fmla="*/ 0 h 9"/>
                <a:gd name="T30" fmla="*/ 1 w 43"/>
                <a:gd name="T31" fmla="*/ 0 h 9"/>
                <a:gd name="T32" fmla="*/ 1 w 43"/>
                <a:gd name="T33" fmla="*/ 0 h 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3" h="9">
                  <a:moveTo>
                    <a:pt x="43" y="8"/>
                  </a:moveTo>
                  <a:lnTo>
                    <a:pt x="39" y="8"/>
                  </a:lnTo>
                  <a:lnTo>
                    <a:pt x="32" y="9"/>
                  </a:lnTo>
                  <a:lnTo>
                    <a:pt x="25" y="9"/>
                  </a:lnTo>
                  <a:lnTo>
                    <a:pt x="18" y="9"/>
                  </a:lnTo>
                  <a:lnTo>
                    <a:pt x="11" y="9"/>
                  </a:lnTo>
                  <a:lnTo>
                    <a:pt x="5" y="8"/>
                  </a:lnTo>
                  <a:lnTo>
                    <a:pt x="2" y="6"/>
                  </a:lnTo>
                  <a:lnTo>
                    <a:pt x="0" y="4"/>
                  </a:lnTo>
                  <a:lnTo>
                    <a:pt x="1" y="1"/>
                  </a:lnTo>
                  <a:lnTo>
                    <a:pt x="4" y="0"/>
                  </a:lnTo>
                  <a:lnTo>
                    <a:pt x="10" y="0"/>
                  </a:lnTo>
                  <a:lnTo>
                    <a:pt x="17" y="3"/>
                  </a:lnTo>
                  <a:lnTo>
                    <a:pt x="24" y="4"/>
                  </a:lnTo>
                  <a:lnTo>
                    <a:pt x="32" y="6"/>
                  </a:lnTo>
                  <a:lnTo>
                    <a:pt x="38" y="7"/>
                  </a:lnTo>
                  <a:lnTo>
                    <a:pt x="43" y="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375" name="Freeform 251"/>
            <p:cNvSpPr>
              <a:spLocks/>
            </p:cNvSpPr>
            <p:nvPr/>
          </p:nvSpPr>
          <p:spPr bwMode="auto">
            <a:xfrm>
              <a:off x="112" y="686"/>
              <a:ext cx="21" cy="7"/>
            </a:xfrm>
            <a:custGeom>
              <a:avLst/>
              <a:gdLst>
                <a:gd name="T0" fmla="*/ 0 w 43"/>
                <a:gd name="T1" fmla="*/ 0 h 15"/>
                <a:gd name="T2" fmla="*/ 0 w 43"/>
                <a:gd name="T3" fmla="*/ 0 h 15"/>
                <a:gd name="T4" fmla="*/ 0 w 43"/>
                <a:gd name="T5" fmla="*/ 0 h 15"/>
                <a:gd name="T6" fmla="*/ 0 w 43"/>
                <a:gd name="T7" fmla="*/ 0 h 15"/>
                <a:gd name="T8" fmla="*/ 0 w 43"/>
                <a:gd name="T9" fmla="*/ 0 h 15"/>
                <a:gd name="T10" fmla="*/ 0 w 43"/>
                <a:gd name="T11" fmla="*/ 0 h 15"/>
                <a:gd name="T12" fmla="*/ 0 w 43"/>
                <a:gd name="T13" fmla="*/ 0 h 15"/>
                <a:gd name="T14" fmla="*/ 0 w 43"/>
                <a:gd name="T15" fmla="*/ 0 h 15"/>
                <a:gd name="T16" fmla="*/ 0 w 43"/>
                <a:gd name="T17" fmla="*/ 0 h 15"/>
                <a:gd name="T18" fmla="*/ 0 w 43"/>
                <a:gd name="T19" fmla="*/ 0 h 15"/>
                <a:gd name="T20" fmla="*/ 0 w 43"/>
                <a:gd name="T21" fmla="*/ 0 h 15"/>
                <a:gd name="T22" fmla="*/ 0 w 43"/>
                <a:gd name="T23" fmla="*/ 0 h 15"/>
                <a:gd name="T24" fmla="*/ 0 w 43"/>
                <a:gd name="T25" fmla="*/ 0 h 15"/>
                <a:gd name="T26" fmla="*/ 0 w 43"/>
                <a:gd name="T27" fmla="*/ 0 h 15"/>
                <a:gd name="T28" fmla="*/ 0 w 43"/>
                <a:gd name="T29" fmla="*/ 0 h 15"/>
                <a:gd name="T30" fmla="*/ 0 w 43"/>
                <a:gd name="T31" fmla="*/ 0 h 15"/>
                <a:gd name="T32" fmla="*/ 0 w 43"/>
                <a:gd name="T33" fmla="*/ 0 h 1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3" h="15">
                  <a:moveTo>
                    <a:pt x="43" y="15"/>
                  </a:moveTo>
                  <a:lnTo>
                    <a:pt x="38" y="15"/>
                  </a:lnTo>
                  <a:lnTo>
                    <a:pt x="33" y="14"/>
                  </a:lnTo>
                  <a:lnTo>
                    <a:pt x="26" y="13"/>
                  </a:lnTo>
                  <a:lnTo>
                    <a:pt x="19" y="11"/>
                  </a:lnTo>
                  <a:lnTo>
                    <a:pt x="12" y="10"/>
                  </a:lnTo>
                  <a:lnTo>
                    <a:pt x="6" y="8"/>
                  </a:lnTo>
                  <a:lnTo>
                    <a:pt x="3" y="5"/>
                  </a:lnTo>
                  <a:lnTo>
                    <a:pt x="0" y="2"/>
                  </a:lnTo>
                  <a:lnTo>
                    <a:pt x="2" y="0"/>
                  </a:lnTo>
                  <a:lnTo>
                    <a:pt x="6" y="0"/>
                  </a:lnTo>
                  <a:lnTo>
                    <a:pt x="12" y="1"/>
                  </a:lnTo>
                  <a:lnTo>
                    <a:pt x="19" y="5"/>
                  </a:lnTo>
                  <a:lnTo>
                    <a:pt x="27" y="8"/>
                  </a:lnTo>
                  <a:lnTo>
                    <a:pt x="34" y="10"/>
                  </a:lnTo>
                  <a:lnTo>
                    <a:pt x="40" y="14"/>
                  </a:lnTo>
                  <a:lnTo>
                    <a:pt x="43" y="1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376" name="Freeform 252"/>
            <p:cNvSpPr>
              <a:spLocks/>
            </p:cNvSpPr>
            <p:nvPr/>
          </p:nvSpPr>
          <p:spPr bwMode="auto">
            <a:xfrm>
              <a:off x="102" y="706"/>
              <a:ext cx="21" cy="4"/>
            </a:xfrm>
            <a:custGeom>
              <a:avLst/>
              <a:gdLst>
                <a:gd name="T0" fmla="*/ 1 w 40"/>
                <a:gd name="T1" fmla="*/ 0 h 9"/>
                <a:gd name="T2" fmla="*/ 1 w 40"/>
                <a:gd name="T3" fmla="*/ 0 h 9"/>
                <a:gd name="T4" fmla="*/ 1 w 40"/>
                <a:gd name="T5" fmla="*/ 0 h 9"/>
                <a:gd name="T6" fmla="*/ 1 w 40"/>
                <a:gd name="T7" fmla="*/ 0 h 9"/>
                <a:gd name="T8" fmla="*/ 1 w 40"/>
                <a:gd name="T9" fmla="*/ 0 h 9"/>
                <a:gd name="T10" fmla="*/ 1 w 40"/>
                <a:gd name="T11" fmla="*/ 0 h 9"/>
                <a:gd name="T12" fmla="*/ 1 w 40"/>
                <a:gd name="T13" fmla="*/ 0 h 9"/>
                <a:gd name="T14" fmla="*/ 1 w 40"/>
                <a:gd name="T15" fmla="*/ 0 h 9"/>
                <a:gd name="T16" fmla="*/ 0 w 40"/>
                <a:gd name="T17" fmla="*/ 0 h 9"/>
                <a:gd name="T18" fmla="*/ 0 w 40"/>
                <a:gd name="T19" fmla="*/ 0 h 9"/>
                <a:gd name="T20" fmla="*/ 1 w 40"/>
                <a:gd name="T21" fmla="*/ 0 h 9"/>
                <a:gd name="T22" fmla="*/ 1 w 40"/>
                <a:gd name="T23" fmla="*/ 0 h 9"/>
                <a:gd name="T24" fmla="*/ 1 w 40"/>
                <a:gd name="T25" fmla="*/ 0 h 9"/>
                <a:gd name="T26" fmla="*/ 1 w 40"/>
                <a:gd name="T27" fmla="*/ 0 h 9"/>
                <a:gd name="T28" fmla="*/ 1 w 40"/>
                <a:gd name="T29" fmla="*/ 0 h 9"/>
                <a:gd name="T30" fmla="*/ 1 w 40"/>
                <a:gd name="T31" fmla="*/ 0 h 9"/>
                <a:gd name="T32" fmla="*/ 1 w 40"/>
                <a:gd name="T33" fmla="*/ 0 h 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0" h="9">
                  <a:moveTo>
                    <a:pt x="40" y="4"/>
                  </a:moveTo>
                  <a:lnTo>
                    <a:pt x="39" y="6"/>
                  </a:lnTo>
                  <a:lnTo>
                    <a:pt x="35" y="7"/>
                  </a:lnTo>
                  <a:lnTo>
                    <a:pt x="29" y="8"/>
                  </a:lnTo>
                  <a:lnTo>
                    <a:pt x="22" y="9"/>
                  </a:lnTo>
                  <a:lnTo>
                    <a:pt x="14" y="9"/>
                  </a:lnTo>
                  <a:lnTo>
                    <a:pt x="8" y="8"/>
                  </a:lnTo>
                  <a:lnTo>
                    <a:pt x="2" y="7"/>
                  </a:lnTo>
                  <a:lnTo>
                    <a:pt x="0" y="4"/>
                  </a:lnTo>
                  <a:lnTo>
                    <a:pt x="0" y="1"/>
                  </a:lnTo>
                  <a:lnTo>
                    <a:pt x="2" y="0"/>
                  </a:lnTo>
                  <a:lnTo>
                    <a:pt x="8" y="0"/>
                  </a:lnTo>
                  <a:lnTo>
                    <a:pt x="14" y="1"/>
                  </a:lnTo>
                  <a:lnTo>
                    <a:pt x="21" y="2"/>
                  </a:lnTo>
                  <a:lnTo>
                    <a:pt x="29" y="2"/>
                  </a:lnTo>
                  <a:lnTo>
                    <a:pt x="35" y="4"/>
                  </a:lnTo>
                  <a:lnTo>
                    <a:pt x="40" y="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377" name="Freeform 253"/>
            <p:cNvSpPr>
              <a:spLocks/>
            </p:cNvSpPr>
            <p:nvPr/>
          </p:nvSpPr>
          <p:spPr bwMode="auto">
            <a:xfrm>
              <a:off x="97" y="715"/>
              <a:ext cx="23" cy="8"/>
            </a:xfrm>
            <a:custGeom>
              <a:avLst/>
              <a:gdLst>
                <a:gd name="T0" fmla="*/ 0 w 48"/>
                <a:gd name="T1" fmla="*/ 0 h 15"/>
                <a:gd name="T2" fmla="*/ 0 w 48"/>
                <a:gd name="T3" fmla="*/ 1 h 15"/>
                <a:gd name="T4" fmla="*/ 0 w 48"/>
                <a:gd name="T5" fmla="*/ 1 h 15"/>
                <a:gd name="T6" fmla="*/ 0 w 48"/>
                <a:gd name="T7" fmla="*/ 1 h 15"/>
                <a:gd name="T8" fmla="*/ 0 w 48"/>
                <a:gd name="T9" fmla="*/ 1 h 15"/>
                <a:gd name="T10" fmla="*/ 0 w 48"/>
                <a:gd name="T11" fmla="*/ 1 h 15"/>
                <a:gd name="T12" fmla="*/ 0 w 48"/>
                <a:gd name="T13" fmla="*/ 1 h 15"/>
                <a:gd name="T14" fmla="*/ 0 w 48"/>
                <a:gd name="T15" fmla="*/ 1 h 15"/>
                <a:gd name="T16" fmla="*/ 0 w 48"/>
                <a:gd name="T17" fmla="*/ 1 h 15"/>
                <a:gd name="T18" fmla="*/ 0 w 48"/>
                <a:gd name="T19" fmla="*/ 1 h 15"/>
                <a:gd name="T20" fmla="*/ 0 w 48"/>
                <a:gd name="T21" fmla="*/ 1 h 15"/>
                <a:gd name="T22" fmla="*/ 0 w 48"/>
                <a:gd name="T23" fmla="*/ 1 h 15"/>
                <a:gd name="T24" fmla="*/ 0 w 48"/>
                <a:gd name="T25" fmla="*/ 1 h 15"/>
                <a:gd name="T26" fmla="*/ 0 w 48"/>
                <a:gd name="T27" fmla="*/ 1 h 15"/>
                <a:gd name="T28" fmla="*/ 0 w 48"/>
                <a:gd name="T29" fmla="*/ 1 h 15"/>
                <a:gd name="T30" fmla="*/ 0 w 48"/>
                <a:gd name="T31" fmla="*/ 1 h 15"/>
                <a:gd name="T32" fmla="*/ 0 w 48"/>
                <a:gd name="T33" fmla="*/ 0 h 1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8" h="15">
                  <a:moveTo>
                    <a:pt x="48" y="0"/>
                  </a:moveTo>
                  <a:lnTo>
                    <a:pt x="42" y="3"/>
                  </a:lnTo>
                  <a:lnTo>
                    <a:pt x="36" y="7"/>
                  </a:lnTo>
                  <a:lnTo>
                    <a:pt x="28" y="9"/>
                  </a:lnTo>
                  <a:lnTo>
                    <a:pt x="20" y="12"/>
                  </a:lnTo>
                  <a:lnTo>
                    <a:pt x="13" y="14"/>
                  </a:lnTo>
                  <a:lnTo>
                    <a:pt x="6" y="15"/>
                  </a:lnTo>
                  <a:lnTo>
                    <a:pt x="3" y="14"/>
                  </a:lnTo>
                  <a:lnTo>
                    <a:pt x="0" y="11"/>
                  </a:lnTo>
                  <a:lnTo>
                    <a:pt x="2" y="8"/>
                  </a:lnTo>
                  <a:lnTo>
                    <a:pt x="5" y="6"/>
                  </a:lnTo>
                  <a:lnTo>
                    <a:pt x="12" y="4"/>
                  </a:lnTo>
                  <a:lnTo>
                    <a:pt x="20" y="3"/>
                  </a:lnTo>
                  <a:lnTo>
                    <a:pt x="28" y="3"/>
                  </a:lnTo>
                  <a:lnTo>
                    <a:pt x="36" y="2"/>
                  </a:lnTo>
                  <a:lnTo>
                    <a:pt x="43" y="1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378" name="Freeform 254"/>
            <p:cNvSpPr>
              <a:spLocks/>
            </p:cNvSpPr>
            <p:nvPr/>
          </p:nvSpPr>
          <p:spPr bwMode="auto">
            <a:xfrm>
              <a:off x="90" y="726"/>
              <a:ext cx="26" cy="9"/>
            </a:xfrm>
            <a:custGeom>
              <a:avLst/>
              <a:gdLst>
                <a:gd name="T0" fmla="*/ 1 w 52"/>
                <a:gd name="T1" fmla="*/ 0 h 17"/>
                <a:gd name="T2" fmla="*/ 1 w 52"/>
                <a:gd name="T3" fmla="*/ 1 h 17"/>
                <a:gd name="T4" fmla="*/ 1 w 52"/>
                <a:gd name="T5" fmla="*/ 1 h 17"/>
                <a:gd name="T6" fmla="*/ 1 w 52"/>
                <a:gd name="T7" fmla="*/ 1 h 17"/>
                <a:gd name="T8" fmla="*/ 1 w 52"/>
                <a:gd name="T9" fmla="*/ 1 h 17"/>
                <a:gd name="T10" fmla="*/ 1 w 52"/>
                <a:gd name="T11" fmla="*/ 1 h 17"/>
                <a:gd name="T12" fmla="*/ 1 w 52"/>
                <a:gd name="T13" fmla="*/ 1 h 17"/>
                <a:gd name="T14" fmla="*/ 1 w 52"/>
                <a:gd name="T15" fmla="*/ 1 h 17"/>
                <a:gd name="T16" fmla="*/ 0 w 52"/>
                <a:gd name="T17" fmla="*/ 1 h 17"/>
                <a:gd name="T18" fmla="*/ 1 w 52"/>
                <a:gd name="T19" fmla="*/ 1 h 17"/>
                <a:gd name="T20" fmla="*/ 1 w 52"/>
                <a:gd name="T21" fmla="*/ 1 h 17"/>
                <a:gd name="T22" fmla="*/ 1 w 52"/>
                <a:gd name="T23" fmla="*/ 1 h 17"/>
                <a:gd name="T24" fmla="*/ 1 w 52"/>
                <a:gd name="T25" fmla="*/ 1 h 17"/>
                <a:gd name="T26" fmla="*/ 1 w 52"/>
                <a:gd name="T27" fmla="*/ 1 h 17"/>
                <a:gd name="T28" fmla="*/ 1 w 52"/>
                <a:gd name="T29" fmla="*/ 1 h 17"/>
                <a:gd name="T30" fmla="*/ 1 w 52"/>
                <a:gd name="T31" fmla="*/ 1 h 17"/>
                <a:gd name="T32" fmla="*/ 1 w 52"/>
                <a:gd name="T33" fmla="*/ 0 h 1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2" h="17">
                  <a:moveTo>
                    <a:pt x="52" y="0"/>
                  </a:moveTo>
                  <a:lnTo>
                    <a:pt x="47" y="2"/>
                  </a:lnTo>
                  <a:lnTo>
                    <a:pt x="39" y="5"/>
                  </a:lnTo>
                  <a:lnTo>
                    <a:pt x="31" y="9"/>
                  </a:lnTo>
                  <a:lnTo>
                    <a:pt x="22" y="12"/>
                  </a:lnTo>
                  <a:lnTo>
                    <a:pt x="14" y="15"/>
                  </a:lnTo>
                  <a:lnTo>
                    <a:pt x="6" y="17"/>
                  </a:lnTo>
                  <a:lnTo>
                    <a:pt x="1" y="16"/>
                  </a:lnTo>
                  <a:lnTo>
                    <a:pt x="0" y="13"/>
                  </a:lnTo>
                  <a:lnTo>
                    <a:pt x="2" y="10"/>
                  </a:lnTo>
                  <a:lnTo>
                    <a:pt x="8" y="8"/>
                  </a:lnTo>
                  <a:lnTo>
                    <a:pt x="15" y="5"/>
                  </a:lnTo>
                  <a:lnTo>
                    <a:pt x="24" y="4"/>
                  </a:lnTo>
                  <a:lnTo>
                    <a:pt x="33" y="3"/>
                  </a:lnTo>
                  <a:lnTo>
                    <a:pt x="41" y="2"/>
                  </a:lnTo>
                  <a:lnTo>
                    <a:pt x="48" y="1"/>
                  </a:lnTo>
                  <a:lnTo>
                    <a:pt x="52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379" name="Freeform 255"/>
            <p:cNvSpPr>
              <a:spLocks/>
            </p:cNvSpPr>
            <p:nvPr/>
          </p:nvSpPr>
          <p:spPr bwMode="auto">
            <a:xfrm>
              <a:off x="89" y="747"/>
              <a:ext cx="27" cy="13"/>
            </a:xfrm>
            <a:custGeom>
              <a:avLst/>
              <a:gdLst>
                <a:gd name="T0" fmla="*/ 0 w 56"/>
                <a:gd name="T1" fmla="*/ 0 h 28"/>
                <a:gd name="T2" fmla="*/ 0 w 56"/>
                <a:gd name="T3" fmla="*/ 0 h 28"/>
                <a:gd name="T4" fmla="*/ 0 w 56"/>
                <a:gd name="T5" fmla="*/ 0 h 28"/>
                <a:gd name="T6" fmla="*/ 0 w 56"/>
                <a:gd name="T7" fmla="*/ 0 h 28"/>
                <a:gd name="T8" fmla="*/ 0 w 56"/>
                <a:gd name="T9" fmla="*/ 0 h 28"/>
                <a:gd name="T10" fmla="*/ 0 w 56"/>
                <a:gd name="T11" fmla="*/ 0 h 28"/>
                <a:gd name="T12" fmla="*/ 0 w 56"/>
                <a:gd name="T13" fmla="*/ 0 h 28"/>
                <a:gd name="T14" fmla="*/ 0 w 56"/>
                <a:gd name="T15" fmla="*/ 0 h 28"/>
                <a:gd name="T16" fmla="*/ 0 w 56"/>
                <a:gd name="T17" fmla="*/ 0 h 28"/>
                <a:gd name="T18" fmla="*/ 0 w 56"/>
                <a:gd name="T19" fmla="*/ 0 h 28"/>
                <a:gd name="T20" fmla="*/ 0 w 56"/>
                <a:gd name="T21" fmla="*/ 0 h 28"/>
                <a:gd name="T22" fmla="*/ 0 w 56"/>
                <a:gd name="T23" fmla="*/ 0 h 28"/>
                <a:gd name="T24" fmla="*/ 0 w 56"/>
                <a:gd name="T25" fmla="*/ 0 h 28"/>
                <a:gd name="T26" fmla="*/ 0 w 56"/>
                <a:gd name="T27" fmla="*/ 0 h 28"/>
                <a:gd name="T28" fmla="*/ 0 w 56"/>
                <a:gd name="T29" fmla="*/ 0 h 28"/>
                <a:gd name="T30" fmla="*/ 0 w 56"/>
                <a:gd name="T31" fmla="*/ 0 h 28"/>
                <a:gd name="T32" fmla="*/ 0 w 56"/>
                <a:gd name="T33" fmla="*/ 0 h 2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6" h="28">
                  <a:moveTo>
                    <a:pt x="56" y="0"/>
                  </a:moveTo>
                  <a:lnTo>
                    <a:pt x="50" y="5"/>
                  </a:lnTo>
                  <a:lnTo>
                    <a:pt x="43" y="10"/>
                  </a:lnTo>
                  <a:lnTo>
                    <a:pt x="35" y="16"/>
                  </a:lnTo>
                  <a:lnTo>
                    <a:pt x="26" y="21"/>
                  </a:lnTo>
                  <a:lnTo>
                    <a:pt x="16" y="24"/>
                  </a:lnTo>
                  <a:lnTo>
                    <a:pt x="10" y="28"/>
                  </a:lnTo>
                  <a:lnTo>
                    <a:pt x="4" y="28"/>
                  </a:lnTo>
                  <a:lnTo>
                    <a:pt x="0" y="27"/>
                  </a:lnTo>
                  <a:lnTo>
                    <a:pt x="2" y="23"/>
                  </a:lnTo>
                  <a:lnTo>
                    <a:pt x="7" y="20"/>
                  </a:lnTo>
                  <a:lnTo>
                    <a:pt x="15" y="16"/>
                  </a:lnTo>
                  <a:lnTo>
                    <a:pt x="25" y="13"/>
                  </a:lnTo>
                  <a:lnTo>
                    <a:pt x="35" y="10"/>
                  </a:lnTo>
                  <a:lnTo>
                    <a:pt x="44" y="7"/>
                  </a:lnTo>
                  <a:lnTo>
                    <a:pt x="51" y="3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380" name="Freeform 256"/>
            <p:cNvSpPr>
              <a:spLocks/>
            </p:cNvSpPr>
            <p:nvPr/>
          </p:nvSpPr>
          <p:spPr bwMode="auto">
            <a:xfrm>
              <a:off x="93" y="768"/>
              <a:ext cx="26" cy="17"/>
            </a:xfrm>
            <a:custGeom>
              <a:avLst/>
              <a:gdLst>
                <a:gd name="T0" fmla="*/ 1 w 50"/>
                <a:gd name="T1" fmla="*/ 0 h 33"/>
                <a:gd name="T2" fmla="*/ 1 w 50"/>
                <a:gd name="T3" fmla="*/ 1 h 33"/>
                <a:gd name="T4" fmla="*/ 1 w 50"/>
                <a:gd name="T5" fmla="*/ 1 h 33"/>
                <a:gd name="T6" fmla="*/ 1 w 50"/>
                <a:gd name="T7" fmla="*/ 1 h 33"/>
                <a:gd name="T8" fmla="*/ 1 w 50"/>
                <a:gd name="T9" fmla="*/ 1 h 33"/>
                <a:gd name="T10" fmla="*/ 1 w 50"/>
                <a:gd name="T11" fmla="*/ 1 h 33"/>
                <a:gd name="T12" fmla="*/ 1 w 50"/>
                <a:gd name="T13" fmla="*/ 1 h 33"/>
                <a:gd name="T14" fmla="*/ 1 w 50"/>
                <a:gd name="T15" fmla="*/ 1 h 33"/>
                <a:gd name="T16" fmla="*/ 0 w 50"/>
                <a:gd name="T17" fmla="*/ 1 h 33"/>
                <a:gd name="T18" fmla="*/ 1 w 50"/>
                <a:gd name="T19" fmla="*/ 1 h 33"/>
                <a:gd name="T20" fmla="*/ 1 w 50"/>
                <a:gd name="T21" fmla="*/ 1 h 33"/>
                <a:gd name="T22" fmla="*/ 1 w 50"/>
                <a:gd name="T23" fmla="*/ 1 h 33"/>
                <a:gd name="T24" fmla="*/ 1 w 50"/>
                <a:gd name="T25" fmla="*/ 1 h 33"/>
                <a:gd name="T26" fmla="*/ 1 w 50"/>
                <a:gd name="T27" fmla="*/ 1 h 33"/>
                <a:gd name="T28" fmla="*/ 1 w 50"/>
                <a:gd name="T29" fmla="*/ 1 h 33"/>
                <a:gd name="T30" fmla="*/ 1 w 50"/>
                <a:gd name="T31" fmla="*/ 1 h 33"/>
                <a:gd name="T32" fmla="*/ 1 w 50"/>
                <a:gd name="T33" fmla="*/ 0 h 3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0" h="33">
                  <a:moveTo>
                    <a:pt x="50" y="0"/>
                  </a:moveTo>
                  <a:lnTo>
                    <a:pt x="47" y="4"/>
                  </a:lnTo>
                  <a:lnTo>
                    <a:pt x="40" y="10"/>
                  </a:lnTo>
                  <a:lnTo>
                    <a:pt x="32" y="16"/>
                  </a:lnTo>
                  <a:lnTo>
                    <a:pt x="24" y="23"/>
                  </a:lnTo>
                  <a:lnTo>
                    <a:pt x="16" y="27"/>
                  </a:lnTo>
                  <a:lnTo>
                    <a:pt x="8" y="32"/>
                  </a:lnTo>
                  <a:lnTo>
                    <a:pt x="3" y="33"/>
                  </a:lnTo>
                  <a:lnTo>
                    <a:pt x="0" y="32"/>
                  </a:lnTo>
                  <a:lnTo>
                    <a:pt x="1" y="29"/>
                  </a:lnTo>
                  <a:lnTo>
                    <a:pt x="5" y="24"/>
                  </a:lnTo>
                  <a:lnTo>
                    <a:pt x="12" y="19"/>
                  </a:lnTo>
                  <a:lnTo>
                    <a:pt x="21" y="15"/>
                  </a:lnTo>
                  <a:lnTo>
                    <a:pt x="32" y="10"/>
                  </a:lnTo>
                  <a:lnTo>
                    <a:pt x="40" y="6"/>
                  </a:lnTo>
                  <a:lnTo>
                    <a:pt x="47" y="2"/>
                  </a:lnTo>
                  <a:lnTo>
                    <a:pt x="5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381" name="Freeform 257"/>
            <p:cNvSpPr>
              <a:spLocks/>
            </p:cNvSpPr>
            <p:nvPr/>
          </p:nvSpPr>
          <p:spPr bwMode="auto">
            <a:xfrm>
              <a:off x="92" y="736"/>
              <a:ext cx="23" cy="15"/>
            </a:xfrm>
            <a:custGeom>
              <a:avLst/>
              <a:gdLst>
                <a:gd name="T0" fmla="*/ 1 w 46"/>
                <a:gd name="T1" fmla="*/ 0 h 29"/>
                <a:gd name="T2" fmla="*/ 1 w 46"/>
                <a:gd name="T3" fmla="*/ 1 h 29"/>
                <a:gd name="T4" fmla="*/ 1 w 46"/>
                <a:gd name="T5" fmla="*/ 1 h 29"/>
                <a:gd name="T6" fmla="*/ 1 w 46"/>
                <a:gd name="T7" fmla="*/ 1 h 29"/>
                <a:gd name="T8" fmla="*/ 1 w 46"/>
                <a:gd name="T9" fmla="*/ 1 h 29"/>
                <a:gd name="T10" fmla="*/ 1 w 46"/>
                <a:gd name="T11" fmla="*/ 1 h 29"/>
                <a:gd name="T12" fmla="*/ 1 w 46"/>
                <a:gd name="T13" fmla="*/ 1 h 29"/>
                <a:gd name="T14" fmla="*/ 1 w 46"/>
                <a:gd name="T15" fmla="*/ 1 h 29"/>
                <a:gd name="T16" fmla="*/ 0 w 46"/>
                <a:gd name="T17" fmla="*/ 1 h 29"/>
                <a:gd name="T18" fmla="*/ 1 w 46"/>
                <a:gd name="T19" fmla="*/ 1 h 29"/>
                <a:gd name="T20" fmla="*/ 1 w 46"/>
                <a:gd name="T21" fmla="*/ 1 h 29"/>
                <a:gd name="T22" fmla="*/ 1 w 46"/>
                <a:gd name="T23" fmla="*/ 1 h 29"/>
                <a:gd name="T24" fmla="*/ 1 w 46"/>
                <a:gd name="T25" fmla="*/ 1 h 29"/>
                <a:gd name="T26" fmla="*/ 1 w 46"/>
                <a:gd name="T27" fmla="*/ 1 h 29"/>
                <a:gd name="T28" fmla="*/ 1 w 46"/>
                <a:gd name="T29" fmla="*/ 1 h 29"/>
                <a:gd name="T30" fmla="*/ 1 w 46"/>
                <a:gd name="T31" fmla="*/ 1 h 29"/>
                <a:gd name="T32" fmla="*/ 1 w 46"/>
                <a:gd name="T33" fmla="*/ 0 h 2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6" h="29">
                  <a:moveTo>
                    <a:pt x="46" y="0"/>
                  </a:moveTo>
                  <a:lnTo>
                    <a:pt x="43" y="4"/>
                  </a:lnTo>
                  <a:lnTo>
                    <a:pt x="36" y="8"/>
                  </a:lnTo>
                  <a:lnTo>
                    <a:pt x="29" y="14"/>
                  </a:lnTo>
                  <a:lnTo>
                    <a:pt x="21" y="20"/>
                  </a:lnTo>
                  <a:lnTo>
                    <a:pt x="14" y="24"/>
                  </a:lnTo>
                  <a:lnTo>
                    <a:pt x="7" y="28"/>
                  </a:lnTo>
                  <a:lnTo>
                    <a:pt x="3" y="29"/>
                  </a:lnTo>
                  <a:lnTo>
                    <a:pt x="0" y="27"/>
                  </a:lnTo>
                  <a:lnTo>
                    <a:pt x="1" y="23"/>
                  </a:lnTo>
                  <a:lnTo>
                    <a:pt x="6" y="19"/>
                  </a:lnTo>
                  <a:lnTo>
                    <a:pt x="13" y="15"/>
                  </a:lnTo>
                  <a:lnTo>
                    <a:pt x="21" y="12"/>
                  </a:lnTo>
                  <a:lnTo>
                    <a:pt x="29" y="8"/>
                  </a:lnTo>
                  <a:lnTo>
                    <a:pt x="37" y="5"/>
                  </a:lnTo>
                  <a:lnTo>
                    <a:pt x="43" y="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382" name="Freeform 258"/>
            <p:cNvSpPr>
              <a:spLocks/>
            </p:cNvSpPr>
            <p:nvPr/>
          </p:nvSpPr>
          <p:spPr bwMode="auto">
            <a:xfrm>
              <a:off x="113" y="737"/>
              <a:ext cx="34" cy="22"/>
            </a:xfrm>
            <a:custGeom>
              <a:avLst/>
              <a:gdLst>
                <a:gd name="T0" fmla="*/ 1 w 68"/>
                <a:gd name="T1" fmla="*/ 1 h 43"/>
                <a:gd name="T2" fmla="*/ 1 w 68"/>
                <a:gd name="T3" fmla="*/ 1 h 43"/>
                <a:gd name="T4" fmla="*/ 1 w 68"/>
                <a:gd name="T5" fmla="*/ 1 h 43"/>
                <a:gd name="T6" fmla="*/ 1 w 68"/>
                <a:gd name="T7" fmla="*/ 1 h 43"/>
                <a:gd name="T8" fmla="*/ 1 w 68"/>
                <a:gd name="T9" fmla="*/ 1 h 43"/>
                <a:gd name="T10" fmla="*/ 1 w 68"/>
                <a:gd name="T11" fmla="*/ 1 h 43"/>
                <a:gd name="T12" fmla="*/ 1 w 68"/>
                <a:gd name="T13" fmla="*/ 1 h 43"/>
                <a:gd name="T14" fmla="*/ 1 w 68"/>
                <a:gd name="T15" fmla="*/ 1 h 43"/>
                <a:gd name="T16" fmla="*/ 0 w 68"/>
                <a:gd name="T17" fmla="*/ 0 h 43"/>
                <a:gd name="T18" fmla="*/ 1 w 68"/>
                <a:gd name="T19" fmla="*/ 1 h 43"/>
                <a:gd name="T20" fmla="*/ 1 w 68"/>
                <a:gd name="T21" fmla="*/ 1 h 43"/>
                <a:gd name="T22" fmla="*/ 1 w 68"/>
                <a:gd name="T23" fmla="*/ 1 h 43"/>
                <a:gd name="T24" fmla="*/ 1 w 68"/>
                <a:gd name="T25" fmla="*/ 1 h 43"/>
                <a:gd name="T26" fmla="*/ 1 w 68"/>
                <a:gd name="T27" fmla="*/ 1 h 43"/>
                <a:gd name="T28" fmla="*/ 1 w 68"/>
                <a:gd name="T29" fmla="*/ 1 h 43"/>
                <a:gd name="T30" fmla="*/ 1 w 68"/>
                <a:gd name="T31" fmla="*/ 1 h 43"/>
                <a:gd name="T32" fmla="*/ 1 w 68"/>
                <a:gd name="T33" fmla="*/ 1 h 4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68" h="43">
                  <a:moveTo>
                    <a:pt x="68" y="42"/>
                  </a:moveTo>
                  <a:lnTo>
                    <a:pt x="64" y="43"/>
                  </a:lnTo>
                  <a:lnTo>
                    <a:pt x="56" y="41"/>
                  </a:lnTo>
                  <a:lnTo>
                    <a:pt x="46" y="36"/>
                  </a:lnTo>
                  <a:lnTo>
                    <a:pt x="34" y="31"/>
                  </a:lnTo>
                  <a:lnTo>
                    <a:pt x="23" y="23"/>
                  </a:lnTo>
                  <a:lnTo>
                    <a:pt x="13" y="15"/>
                  </a:lnTo>
                  <a:lnTo>
                    <a:pt x="4" y="6"/>
                  </a:lnTo>
                  <a:lnTo>
                    <a:pt x="0" y="0"/>
                  </a:lnTo>
                  <a:lnTo>
                    <a:pt x="6" y="3"/>
                  </a:lnTo>
                  <a:lnTo>
                    <a:pt x="14" y="8"/>
                  </a:lnTo>
                  <a:lnTo>
                    <a:pt x="25" y="13"/>
                  </a:lnTo>
                  <a:lnTo>
                    <a:pt x="38" y="20"/>
                  </a:lnTo>
                  <a:lnTo>
                    <a:pt x="49" y="28"/>
                  </a:lnTo>
                  <a:lnTo>
                    <a:pt x="60" y="34"/>
                  </a:lnTo>
                  <a:lnTo>
                    <a:pt x="66" y="39"/>
                  </a:lnTo>
                  <a:lnTo>
                    <a:pt x="68" y="4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383" name="Freeform 259"/>
            <p:cNvSpPr>
              <a:spLocks/>
            </p:cNvSpPr>
            <p:nvPr/>
          </p:nvSpPr>
          <p:spPr bwMode="auto">
            <a:xfrm>
              <a:off x="115" y="755"/>
              <a:ext cx="27" cy="19"/>
            </a:xfrm>
            <a:custGeom>
              <a:avLst/>
              <a:gdLst>
                <a:gd name="T0" fmla="*/ 1 w 53"/>
                <a:gd name="T1" fmla="*/ 1 h 37"/>
                <a:gd name="T2" fmla="*/ 1 w 53"/>
                <a:gd name="T3" fmla="*/ 1 h 37"/>
                <a:gd name="T4" fmla="*/ 1 w 53"/>
                <a:gd name="T5" fmla="*/ 1 h 37"/>
                <a:gd name="T6" fmla="*/ 1 w 53"/>
                <a:gd name="T7" fmla="*/ 1 h 37"/>
                <a:gd name="T8" fmla="*/ 1 w 53"/>
                <a:gd name="T9" fmla="*/ 1 h 37"/>
                <a:gd name="T10" fmla="*/ 1 w 53"/>
                <a:gd name="T11" fmla="*/ 1 h 37"/>
                <a:gd name="T12" fmla="*/ 1 w 53"/>
                <a:gd name="T13" fmla="*/ 1 h 37"/>
                <a:gd name="T14" fmla="*/ 1 w 53"/>
                <a:gd name="T15" fmla="*/ 1 h 37"/>
                <a:gd name="T16" fmla="*/ 0 w 53"/>
                <a:gd name="T17" fmla="*/ 0 h 37"/>
                <a:gd name="T18" fmla="*/ 1 w 53"/>
                <a:gd name="T19" fmla="*/ 1 h 37"/>
                <a:gd name="T20" fmla="*/ 1 w 53"/>
                <a:gd name="T21" fmla="*/ 1 h 37"/>
                <a:gd name="T22" fmla="*/ 1 w 53"/>
                <a:gd name="T23" fmla="*/ 1 h 37"/>
                <a:gd name="T24" fmla="*/ 1 w 53"/>
                <a:gd name="T25" fmla="*/ 1 h 37"/>
                <a:gd name="T26" fmla="*/ 1 w 53"/>
                <a:gd name="T27" fmla="*/ 1 h 37"/>
                <a:gd name="T28" fmla="*/ 1 w 53"/>
                <a:gd name="T29" fmla="*/ 1 h 37"/>
                <a:gd name="T30" fmla="*/ 1 w 53"/>
                <a:gd name="T31" fmla="*/ 1 h 37"/>
                <a:gd name="T32" fmla="*/ 1 w 53"/>
                <a:gd name="T33" fmla="*/ 1 h 3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3" h="37">
                  <a:moveTo>
                    <a:pt x="53" y="37"/>
                  </a:moveTo>
                  <a:lnTo>
                    <a:pt x="51" y="37"/>
                  </a:lnTo>
                  <a:lnTo>
                    <a:pt x="45" y="36"/>
                  </a:lnTo>
                  <a:lnTo>
                    <a:pt x="37" y="33"/>
                  </a:lnTo>
                  <a:lnTo>
                    <a:pt x="29" y="28"/>
                  </a:lnTo>
                  <a:lnTo>
                    <a:pt x="20" y="22"/>
                  </a:lnTo>
                  <a:lnTo>
                    <a:pt x="12" y="15"/>
                  </a:lnTo>
                  <a:lnTo>
                    <a:pt x="5" y="8"/>
                  </a:lnTo>
                  <a:lnTo>
                    <a:pt x="0" y="0"/>
                  </a:lnTo>
                  <a:lnTo>
                    <a:pt x="6" y="5"/>
                  </a:lnTo>
                  <a:lnTo>
                    <a:pt x="14" y="10"/>
                  </a:lnTo>
                  <a:lnTo>
                    <a:pt x="22" y="15"/>
                  </a:lnTo>
                  <a:lnTo>
                    <a:pt x="33" y="21"/>
                  </a:lnTo>
                  <a:lnTo>
                    <a:pt x="41" y="27"/>
                  </a:lnTo>
                  <a:lnTo>
                    <a:pt x="48" y="31"/>
                  </a:lnTo>
                  <a:lnTo>
                    <a:pt x="52" y="35"/>
                  </a:lnTo>
                  <a:lnTo>
                    <a:pt x="53" y="37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384" name="Freeform 260"/>
            <p:cNvSpPr>
              <a:spLocks/>
            </p:cNvSpPr>
            <p:nvPr/>
          </p:nvSpPr>
          <p:spPr bwMode="auto">
            <a:xfrm>
              <a:off x="91" y="757"/>
              <a:ext cx="26" cy="17"/>
            </a:xfrm>
            <a:custGeom>
              <a:avLst/>
              <a:gdLst>
                <a:gd name="T0" fmla="*/ 1 w 52"/>
                <a:gd name="T1" fmla="*/ 0 h 32"/>
                <a:gd name="T2" fmla="*/ 1 w 52"/>
                <a:gd name="T3" fmla="*/ 1 h 32"/>
                <a:gd name="T4" fmla="*/ 1 w 52"/>
                <a:gd name="T5" fmla="*/ 1 h 32"/>
                <a:gd name="T6" fmla="*/ 1 w 52"/>
                <a:gd name="T7" fmla="*/ 1 h 32"/>
                <a:gd name="T8" fmla="*/ 1 w 52"/>
                <a:gd name="T9" fmla="*/ 1 h 32"/>
                <a:gd name="T10" fmla="*/ 1 w 52"/>
                <a:gd name="T11" fmla="*/ 1 h 32"/>
                <a:gd name="T12" fmla="*/ 1 w 52"/>
                <a:gd name="T13" fmla="*/ 1 h 32"/>
                <a:gd name="T14" fmla="*/ 1 w 52"/>
                <a:gd name="T15" fmla="*/ 1 h 32"/>
                <a:gd name="T16" fmla="*/ 0 w 52"/>
                <a:gd name="T17" fmla="*/ 1 h 32"/>
                <a:gd name="T18" fmla="*/ 1 w 52"/>
                <a:gd name="T19" fmla="*/ 1 h 32"/>
                <a:gd name="T20" fmla="*/ 1 w 52"/>
                <a:gd name="T21" fmla="*/ 1 h 32"/>
                <a:gd name="T22" fmla="*/ 1 w 52"/>
                <a:gd name="T23" fmla="*/ 1 h 32"/>
                <a:gd name="T24" fmla="*/ 1 w 52"/>
                <a:gd name="T25" fmla="*/ 1 h 32"/>
                <a:gd name="T26" fmla="*/ 1 w 52"/>
                <a:gd name="T27" fmla="*/ 1 h 32"/>
                <a:gd name="T28" fmla="*/ 1 w 52"/>
                <a:gd name="T29" fmla="*/ 1 h 32"/>
                <a:gd name="T30" fmla="*/ 1 w 52"/>
                <a:gd name="T31" fmla="*/ 1 h 32"/>
                <a:gd name="T32" fmla="*/ 1 w 52"/>
                <a:gd name="T33" fmla="*/ 0 h 3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2" h="32">
                  <a:moveTo>
                    <a:pt x="52" y="0"/>
                  </a:moveTo>
                  <a:lnTo>
                    <a:pt x="48" y="5"/>
                  </a:lnTo>
                  <a:lnTo>
                    <a:pt x="41" y="10"/>
                  </a:lnTo>
                  <a:lnTo>
                    <a:pt x="33" y="16"/>
                  </a:lnTo>
                  <a:lnTo>
                    <a:pt x="25" y="22"/>
                  </a:lnTo>
                  <a:lnTo>
                    <a:pt x="16" y="28"/>
                  </a:lnTo>
                  <a:lnTo>
                    <a:pt x="9" y="31"/>
                  </a:lnTo>
                  <a:lnTo>
                    <a:pt x="3" y="32"/>
                  </a:lnTo>
                  <a:lnTo>
                    <a:pt x="0" y="31"/>
                  </a:lnTo>
                  <a:lnTo>
                    <a:pt x="1" y="28"/>
                  </a:lnTo>
                  <a:lnTo>
                    <a:pt x="6" y="24"/>
                  </a:lnTo>
                  <a:lnTo>
                    <a:pt x="14" y="20"/>
                  </a:lnTo>
                  <a:lnTo>
                    <a:pt x="23" y="15"/>
                  </a:lnTo>
                  <a:lnTo>
                    <a:pt x="33" y="10"/>
                  </a:lnTo>
                  <a:lnTo>
                    <a:pt x="41" y="6"/>
                  </a:lnTo>
                  <a:lnTo>
                    <a:pt x="48" y="2"/>
                  </a:lnTo>
                  <a:lnTo>
                    <a:pt x="52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385" name="Freeform 261"/>
            <p:cNvSpPr>
              <a:spLocks/>
            </p:cNvSpPr>
            <p:nvPr/>
          </p:nvSpPr>
          <p:spPr bwMode="auto">
            <a:xfrm>
              <a:off x="2" y="17"/>
              <a:ext cx="254" cy="251"/>
            </a:xfrm>
            <a:custGeom>
              <a:avLst/>
              <a:gdLst>
                <a:gd name="T0" fmla="*/ 2 w 508"/>
                <a:gd name="T1" fmla="*/ 1 h 501"/>
                <a:gd name="T2" fmla="*/ 2 w 508"/>
                <a:gd name="T3" fmla="*/ 1 h 501"/>
                <a:gd name="T4" fmla="*/ 1 w 508"/>
                <a:gd name="T5" fmla="*/ 1 h 501"/>
                <a:gd name="T6" fmla="*/ 1 w 508"/>
                <a:gd name="T7" fmla="*/ 1 h 501"/>
                <a:gd name="T8" fmla="*/ 1 w 508"/>
                <a:gd name="T9" fmla="*/ 1 h 501"/>
                <a:gd name="T10" fmla="*/ 1 w 508"/>
                <a:gd name="T11" fmla="*/ 2 h 501"/>
                <a:gd name="T12" fmla="*/ 2 w 508"/>
                <a:gd name="T13" fmla="*/ 2 h 501"/>
                <a:gd name="T14" fmla="*/ 2 w 508"/>
                <a:gd name="T15" fmla="*/ 2 h 501"/>
                <a:gd name="T16" fmla="*/ 2 w 508"/>
                <a:gd name="T17" fmla="*/ 2 h 501"/>
                <a:gd name="T18" fmla="*/ 2 w 508"/>
                <a:gd name="T19" fmla="*/ 2 h 501"/>
                <a:gd name="T20" fmla="*/ 1 w 508"/>
                <a:gd name="T21" fmla="*/ 3 h 501"/>
                <a:gd name="T22" fmla="*/ 1 w 508"/>
                <a:gd name="T23" fmla="*/ 3 h 501"/>
                <a:gd name="T24" fmla="*/ 1 w 508"/>
                <a:gd name="T25" fmla="*/ 3 h 501"/>
                <a:gd name="T26" fmla="*/ 1 w 508"/>
                <a:gd name="T27" fmla="*/ 3 h 501"/>
                <a:gd name="T28" fmla="*/ 1 w 508"/>
                <a:gd name="T29" fmla="*/ 3 h 501"/>
                <a:gd name="T30" fmla="*/ 1 w 508"/>
                <a:gd name="T31" fmla="*/ 3 h 501"/>
                <a:gd name="T32" fmla="*/ 2 w 508"/>
                <a:gd name="T33" fmla="*/ 3 h 501"/>
                <a:gd name="T34" fmla="*/ 2 w 508"/>
                <a:gd name="T35" fmla="*/ 3 h 501"/>
                <a:gd name="T36" fmla="*/ 2 w 508"/>
                <a:gd name="T37" fmla="*/ 3 h 501"/>
                <a:gd name="T38" fmla="*/ 2 w 508"/>
                <a:gd name="T39" fmla="*/ 3 h 501"/>
                <a:gd name="T40" fmla="*/ 2 w 508"/>
                <a:gd name="T41" fmla="*/ 3 h 501"/>
                <a:gd name="T42" fmla="*/ 2 w 508"/>
                <a:gd name="T43" fmla="*/ 3 h 501"/>
                <a:gd name="T44" fmla="*/ 2 w 508"/>
                <a:gd name="T45" fmla="*/ 4 h 501"/>
                <a:gd name="T46" fmla="*/ 2 w 508"/>
                <a:gd name="T47" fmla="*/ 4 h 501"/>
                <a:gd name="T48" fmla="*/ 2 w 508"/>
                <a:gd name="T49" fmla="*/ 4 h 501"/>
                <a:gd name="T50" fmla="*/ 2 w 508"/>
                <a:gd name="T51" fmla="*/ 4 h 501"/>
                <a:gd name="T52" fmla="*/ 3 w 508"/>
                <a:gd name="T53" fmla="*/ 4 h 501"/>
                <a:gd name="T54" fmla="*/ 2 w 508"/>
                <a:gd name="T55" fmla="*/ 3 h 501"/>
                <a:gd name="T56" fmla="*/ 3 w 508"/>
                <a:gd name="T57" fmla="*/ 3 h 501"/>
                <a:gd name="T58" fmla="*/ 3 w 508"/>
                <a:gd name="T59" fmla="*/ 3 h 501"/>
                <a:gd name="T60" fmla="*/ 3 w 508"/>
                <a:gd name="T61" fmla="*/ 4 h 501"/>
                <a:gd name="T62" fmla="*/ 3 w 508"/>
                <a:gd name="T63" fmla="*/ 4 h 501"/>
                <a:gd name="T64" fmla="*/ 4 w 508"/>
                <a:gd name="T65" fmla="*/ 4 h 501"/>
                <a:gd name="T66" fmla="*/ 4 w 508"/>
                <a:gd name="T67" fmla="*/ 3 h 501"/>
                <a:gd name="T68" fmla="*/ 3 w 508"/>
                <a:gd name="T69" fmla="*/ 3 h 501"/>
                <a:gd name="T70" fmla="*/ 3 w 508"/>
                <a:gd name="T71" fmla="*/ 3 h 501"/>
                <a:gd name="T72" fmla="*/ 3 w 508"/>
                <a:gd name="T73" fmla="*/ 3 h 501"/>
                <a:gd name="T74" fmla="*/ 4 w 508"/>
                <a:gd name="T75" fmla="*/ 3 h 501"/>
                <a:gd name="T76" fmla="*/ 4 w 508"/>
                <a:gd name="T77" fmla="*/ 3 h 501"/>
                <a:gd name="T78" fmla="*/ 4 w 508"/>
                <a:gd name="T79" fmla="*/ 3 h 501"/>
                <a:gd name="T80" fmla="*/ 4 w 508"/>
                <a:gd name="T81" fmla="*/ 3 h 501"/>
                <a:gd name="T82" fmla="*/ 4 w 508"/>
                <a:gd name="T83" fmla="*/ 2 h 501"/>
                <a:gd name="T84" fmla="*/ 3 w 508"/>
                <a:gd name="T85" fmla="*/ 2 h 501"/>
                <a:gd name="T86" fmla="*/ 3 w 508"/>
                <a:gd name="T87" fmla="*/ 2 h 501"/>
                <a:gd name="T88" fmla="*/ 3 w 508"/>
                <a:gd name="T89" fmla="*/ 2 h 501"/>
                <a:gd name="T90" fmla="*/ 3 w 508"/>
                <a:gd name="T91" fmla="*/ 2 h 501"/>
                <a:gd name="T92" fmla="*/ 3 w 508"/>
                <a:gd name="T93" fmla="*/ 2 h 501"/>
                <a:gd name="T94" fmla="*/ 3 w 508"/>
                <a:gd name="T95" fmla="*/ 2 h 501"/>
                <a:gd name="T96" fmla="*/ 3 w 508"/>
                <a:gd name="T97" fmla="*/ 1 h 501"/>
                <a:gd name="T98" fmla="*/ 3 w 508"/>
                <a:gd name="T99" fmla="*/ 1 h 501"/>
                <a:gd name="T100" fmla="*/ 3 w 508"/>
                <a:gd name="T101" fmla="*/ 1 h 501"/>
                <a:gd name="T102" fmla="*/ 2 w 508"/>
                <a:gd name="T103" fmla="*/ 1 h 501"/>
                <a:gd name="T104" fmla="*/ 2 w 508"/>
                <a:gd name="T105" fmla="*/ 2 h 501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508" h="501">
                  <a:moveTo>
                    <a:pt x="222" y="183"/>
                  </a:moveTo>
                  <a:lnTo>
                    <a:pt x="220" y="166"/>
                  </a:lnTo>
                  <a:lnTo>
                    <a:pt x="216" y="148"/>
                  </a:lnTo>
                  <a:lnTo>
                    <a:pt x="210" y="132"/>
                  </a:lnTo>
                  <a:lnTo>
                    <a:pt x="201" y="116"/>
                  </a:lnTo>
                  <a:lnTo>
                    <a:pt x="190" y="102"/>
                  </a:lnTo>
                  <a:lnTo>
                    <a:pt x="179" y="91"/>
                  </a:lnTo>
                  <a:lnTo>
                    <a:pt x="166" y="81"/>
                  </a:lnTo>
                  <a:lnTo>
                    <a:pt x="154" y="77"/>
                  </a:lnTo>
                  <a:lnTo>
                    <a:pt x="140" y="73"/>
                  </a:lnTo>
                  <a:lnTo>
                    <a:pt x="124" y="70"/>
                  </a:lnTo>
                  <a:lnTo>
                    <a:pt x="106" y="66"/>
                  </a:lnTo>
                  <a:lnTo>
                    <a:pt x="89" y="63"/>
                  </a:lnTo>
                  <a:lnTo>
                    <a:pt x="73" y="60"/>
                  </a:lnTo>
                  <a:lnTo>
                    <a:pt x="59" y="56"/>
                  </a:lnTo>
                  <a:lnTo>
                    <a:pt x="48" y="53"/>
                  </a:lnTo>
                  <a:lnTo>
                    <a:pt x="41" y="49"/>
                  </a:lnTo>
                  <a:lnTo>
                    <a:pt x="34" y="45"/>
                  </a:lnTo>
                  <a:lnTo>
                    <a:pt x="29" y="43"/>
                  </a:lnTo>
                  <a:lnTo>
                    <a:pt x="29" y="47"/>
                  </a:lnTo>
                  <a:lnTo>
                    <a:pt x="34" y="53"/>
                  </a:lnTo>
                  <a:lnTo>
                    <a:pt x="41" y="63"/>
                  </a:lnTo>
                  <a:lnTo>
                    <a:pt x="44" y="78"/>
                  </a:lnTo>
                  <a:lnTo>
                    <a:pt x="48" y="96"/>
                  </a:lnTo>
                  <a:lnTo>
                    <a:pt x="50" y="115"/>
                  </a:lnTo>
                  <a:lnTo>
                    <a:pt x="52" y="125"/>
                  </a:lnTo>
                  <a:lnTo>
                    <a:pt x="57" y="137"/>
                  </a:lnTo>
                  <a:lnTo>
                    <a:pt x="64" y="149"/>
                  </a:lnTo>
                  <a:lnTo>
                    <a:pt x="72" y="162"/>
                  </a:lnTo>
                  <a:lnTo>
                    <a:pt x="81" y="175"/>
                  </a:lnTo>
                  <a:lnTo>
                    <a:pt x="93" y="186"/>
                  </a:lnTo>
                  <a:lnTo>
                    <a:pt x="104" y="196"/>
                  </a:lnTo>
                  <a:lnTo>
                    <a:pt x="118" y="202"/>
                  </a:lnTo>
                  <a:lnTo>
                    <a:pt x="131" y="207"/>
                  </a:lnTo>
                  <a:lnTo>
                    <a:pt x="142" y="212"/>
                  </a:lnTo>
                  <a:lnTo>
                    <a:pt x="154" y="215"/>
                  </a:lnTo>
                  <a:lnTo>
                    <a:pt x="164" y="220"/>
                  </a:lnTo>
                  <a:lnTo>
                    <a:pt x="173" y="224"/>
                  </a:lnTo>
                  <a:lnTo>
                    <a:pt x="181" y="230"/>
                  </a:lnTo>
                  <a:lnTo>
                    <a:pt x="189" y="238"/>
                  </a:lnTo>
                  <a:lnTo>
                    <a:pt x="196" y="249"/>
                  </a:lnTo>
                  <a:lnTo>
                    <a:pt x="189" y="251"/>
                  </a:lnTo>
                  <a:lnTo>
                    <a:pt x="181" y="251"/>
                  </a:lnTo>
                  <a:lnTo>
                    <a:pt x="176" y="250"/>
                  </a:lnTo>
                  <a:lnTo>
                    <a:pt x="169" y="247"/>
                  </a:lnTo>
                  <a:lnTo>
                    <a:pt x="162" y="246"/>
                  </a:lnTo>
                  <a:lnTo>
                    <a:pt x="156" y="244"/>
                  </a:lnTo>
                  <a:lnTo>
                    <a:pt x="148" y="242"/>
                  </a:lnTo>
                  <a:lnTo>
                    <a:pt x="141" y="241"/>
                  </a:lnTo>
                  <a:lnTo>
                    <a:pt x="129" y="239"/>
                  </a:lnTo>
                  <a:lnTo>
                    <a:pt x="119" y="242"/>
                  </a:lnTo>
                  <a:lnTo>
                    <a:pt x="108" y="245"/>
                  </a:lnTo>
                  <a:lnTo>
                    <a:pt x="97" y="250"/>
                  </a:lnTo>
                  <a:lnTo>
                    <a:pt x="87" y="256"/>
                  </a:lnTo>
                  <a:lnTo>
                    <a:pt x="78" y="264"/>
                  </a:lnTo>
                  <a:lnTo>
                    <a:pt x="71" y="273"/>
                  </a:lnTo>
                  <a:lnTo>
                    <a:pt x="64" y="282"/>
                  </a:lnTo>
                  <a:lnTo>
                    <a:pt x="58" y="291"/>
                  </a:lnTo>
                  <a:lnTo>
                    <a:pt x="51" y="300"/>
                  </a:lnTo>
                  <a:lnTo>
                    <a:pt x="43" y="309"/>
                  </a:lnTo>
                  <a:lnTo>
                    <a:pt x="35" y="315"/>
                  </a:lnTo>
                  <a:lnTo>
                    <a:pt x="28" y="321"/>
                  </a:lnTo>
                  <a:lnTo>
                    <a:pt x="20" y="326"/>
                  </a:lnTo>
                  <a:lnTo>
                    <a:pt x="14" y="330"/>
                  </a:lnTo>
                  <a:lnTo>
                    <a:pt x="9" y="333"/>
                  </a:lnTo>
                  <a:lnTo>
                    <a:pt x="3" y="336"/>
                  </a:lnTo>
                  <a:lnTo>
                    <a:pt x="0" y="340"/>
                  </a:lnTo>
                  <a:lnTo>
                    <a:pt x="4" y="342"/>
                  </a:lnTo>
                  <a:lnTo>
                    <a:pt x="11" y="348"/>
                  </a:lnTo>
                  <a:lnTo>
                    <a:pt x="13" y="349"/>
                  </a:lnTo>
                  <a:lnTo>
                    <a:pt x="18" y="351"/>
                  </a:lnTo>
                  <a:lnTo>
                    <a:pt x="22" y="354"/>
                  </a:lnTo>
                  <a:lnTo>
                    <a:pt x="29" y="357"/>
                  </a:lnTo>
                  <a:lnTo>
                    <a:pt x="35" y="359"/>
                  </a:lnTo>
                  <a:lnTo>
                    <a:pt x="43" y="363"/>
                  </a:lnTo>
                  <a:lnTo>
                    <a:pt x="51" y="365"/>
                  </a:lnTo>
                  <a:lnTo>
                    <a:pt x="60" y="367"/>
                  </a:lnTo>
                  <a:lnTo>
                    <a:pt x="74" y="370"/>
                  </a:lnTo>
                  <a:lnTo>
                    <a:pt x="89" y="371"/>
                  </a:lnTo>
                  <a:lnTo>
                    <a:pt x="105" y="371"/>
                  </a:lnTo>
                  <a:lnTo>
                    <a:pt x="120" y="369"/>
                  </a:lnTo>
                  <a:lnTo>
                    <a:pt x="135" y="363"/>
                  </a:lnTo>
                  <a:lnTo>
                    <a:pt x="150" y="355"/>
                  </a:lnTo>
                  <a:lnTo>
                    <a:pt x="164" y="343"/>
                  </a:lnTo>
                  <a:lnTo>
                    <a:pt x="176" y="328"/>
                  </a:lnTo>
                  <a:lnTo>
                    <a:pt x="179" y="322"/>
                  </a:lnTo>
                  <a:lnTo>
                    <a:pt x="182" y="315"/>
                  </a:lnTo>
                  <a:lnTo>
                    <a:pt x="185" y="310"/>
                  </a:lnTo>
                  <a:lnTo>
                    <a:pt x="188" y="303"/>
                  </a:lnTo>
                  <a:lnTo>
                    <a:pt x="192" y="294"/>
                  </a:lnTo>
                  <a:lnTo>
                    <a:pt x="195" y="284"/>
                  </a:lnTo>
                  <a:lnTo>
                    <a:pt x="199" y="277"/>
                  </a:lnTo>
                  <a:lnTo>
                    <a:pt x="203" y="272"/>
                  </a:lnTo>
                  <a:lnTo>
                    <a:pt x="208" y="266"/>
                  </a:lnTo>
                  <a:lnTo>
                    <a:pt x="212" y="262"/>
                  </a:lnTo>
                  <a:lnTo>
                    <a:pt x="218" y="260"/>
                  </a:lnTo>
                  <a:lnTo>
                    <a:pt x="224" y="259"/>
                  </a:lnTo>
                  <a:lnTo>
                    <a:pt x="224" y="266"/>
                  </a:lnTo>
                  <a:lnTo>
                    <a:pt x="224" y="272"/>
                  </a:lnTo>
                  <a:lnTo>
                    <a:pt x="226" y="276"/>
                  </a:lnTo>
                  <a:lnTo>
                    <a:pt x="228" y="281"/>
                  </a:lnTo>
                  <a:lnTo>
                    <a:pt x="227" y="294"/>
                  </a:lnTo>
                  <a:lnTo>
                    <a:pt x="224" y="304"/>
                  </a:lnTo>
                  <a:lnTo>
                    <a:pt x="216" y="313"/>
                  </a:lnTo>
                  <a:lnTo>
                    <a:pt x="204" y="320"/>
                  </a:lnTo>
                  <a:lnTo>
                    <a:pt x="196" y="324"/>
                  </a:lnTo>
                  <a:lnTo>
                    <a:pt x="189" y="327"/>
                  </a:lnTo>
                  <a:lnTo>
                    <a:pt x="182" y="333"/>
                  </a:lnTo>
                  <a:lnTo>
                    <a:pt x="176" y="339"/>
                  </a:lnTo>
                  <a:lnTo>
                    <a:pt x="167" y="347"/>
                  </a:lnTo>
                  <a:lnTo>
                    <a:pt x="161" y="356"/>
                  </a:lnTo>
                  <a:lnTo>
                    <a:pt x="155" y="366"/>
                  </a:lnTo>
                  <a:lnTo>
                    <a:pt x="150" y="378"/>
                  </a:lnTo>
                  <a:lnTo>
                    <a:pt x="147" y="388"/>
                  </a:lnTo>
                  <a:lnTo>
                    <a:pt x="144" y="401"/>
                  </a:lnTo>
                  <a:lnTo>
                    <a:pt x="143" y="412"/>
                  </a:lnTo>
                  <a:lnTo>
                    <a:pt x="144" y="424"/>
                  </a:lnTo>
                  <a:lnTo>
                    <a:pt x="146" y="432"/>
                  </a:lnTo>
                  <a:lnTo>
                    <a:pt x="147" y="439"/>
                  </a:lnTo>
                  <a:lnTo>
                    <a:pt x="148" y="446"/>
                  </a:lnTo>
                  <a:lnTo>
                    <a:pt x="148" y="452"/>
                  </a:lnTo>
                  <a:lnTo>
                    <a:pt x="149" y="467"/>
                  </a:lnTo>
                  <a:lnTo>
                    <a:pt x="148" y="478"/>
                  </a:lnTo>
                  <a:lnTo>
                    <a:pt x="146" y="487"/>
                  </a:lnTo>
                  <a:lnTo>
                    <a:pt x="142" y="493"/>
                  </a:lnTo>
                  <a:lnTo>
                    <a:pt x="139" y="499"/>
                  </a:lnTo>
                  <a:lnTo>
                    <a:pt x="141" y="501"/>
                  </a:lnTo>
                  <a:lnTo>
                    <a:pt x="147" y="501"/>
                  </a:lnTo>
                  <a:lnTo>
                    <a:pt x="154" y="500"/>
                  </a:lnTo>
                  <a:lnTo>
                    <a:pt x="187" y="494"/>
                  </a:lnTo>
                  <a:lnTo>
                    <a:pt x="217" y="482"/>
                  </a:lnTo>
                  <a:lnTo>
                    <a:pt x="240" y="463"/>
                  </a:lnTo>
                  <a:lnTo>
                    <a:pt x="258" y="440"/>
                  </a:lnTo>
                  <a:lnTo>
                    <a:pt x="270" y="413"/>
                  </a:lnTo>
                  <a:lnTo>
                    <a:pt x="275" y="386"/>
                  </a:lnTo>
                  <a:lnTo>
                    <a:pt x="273" y="358"/>
                  </a:lnTo>
                  <a:lnTo>
                    <a:pt x="265" y="330"/>
                  </a:lnTo>
                  <a:lnTo>
                    <a:pt x="260" y="318"/>
                  </a:lnTo>
                  <a:lnTo>
                    <a:pt x="254" y="307"/>
                  </a:lnTo>
                  <a:lnTo>
                    <a:pt x="250" y="300"/>
                  </a:lnTo>
                  <a:lnTo>
                    <a:pt x="248" y="292"/>
                  </a:lnTo>
                  <a:lnTo>
                    <a:pt x="253" y="291"/>
                  </a:lnTo>
                  <a:lnTo>
                    <a:pt x="258" y="289"/>
                  </a:lnTo>
                  <a:lnTo>
                    <a:pt x="263" y="287"/>
                  </a:lnTo>
                  <a:lnTo>
                    <a:pt x="265" y="284"/>
                  </a:lnTo>
                  <a:lnTo>
                    <a:pt x="273" y="292"/>
                  </a:lnTo>
                  <a:lnTo>
                    <a:pt x="278" y="306"/>
                  </a:lnTo>
                  <a:lnTo>
                    <a:pt x="281" y="321"/>
                  </a:lnTo>
                  <a:lnTo>
                    <a:pt x="284" y="337"/>
                  </a:lnTo>
                  <a:lnTo>
                    <a:pt x="285" y="349"/>
                  </a:lnTo>
                  <a:lnTo>
                    <a:pt x="287" y="360"/>
                  </a:lnTo>
                  <a:lnTo>
                    <a:pt x="291" y="371"/>
                  </a:lnTo>
                  <a:lnTo>
                    <a:pt x="295" y="381"/>
                  </a:lnTo>
                  <a:lnTo>
                    <a:pt x="302" y="392"/>
                  </a:lnTo>
                  <a:lnTo>
                    <a:pt x="311" y="401"/>
                  </a:lnTo>
                  <a:lnTo>
                    <a:pt x="323" y="409"/>
                  </a:lnTo>
                  <a:lnTo>
                    <a:pt x="337" y="416"/>
                  </a:lnTo>
                  <a:lnTo>
                    <a:pt x="353" y="422"/>
                  </a:lnTo>
                  <a:lnTo>
                    <a:pt x="368" y="427"/>
                  </a:lnTo>
                  <a:lnTo>
                    <a:pt x="383" y="433"/>
                  </a:lnTo>
                  <a:lnTo>
                    <a:pt x="395" y="439"/>
                  </a:lnTo>
                  <a:lnTo>
                    <a:pt x="407" y="446"/>
                  </a:lnTo>
                  <a:lnTo>
                    <a:pt x="417" y="453"/>
                  </a:lnTo>
                  <a:lnTo>
                    <a:pt x="425" y="462"/>
                  </a:lnTo>
                  <a:lnTo>
                    <a:pt x="432" y="472"/>
                  </a:lnTo>
                  <a:lnTo>
                    <a:pt x="436" y="456"/>
                  </a:lnTo>
                  <a:lnTo>
                    <a:pt x="438" y="435"/>
                  </a:lnTo>
                  <a:lnTo>
                    <a:pt x="439" y="411"/>
                  </a:lnTo>
                  <a:lnTo>
                    <a:pt x="437" y="385"/>
                  </a:lnTo>
                  <a:lnTo>
                    <a:pt x="431" y="359"/>
                  </a:lnTo>
                  <a:lnTo>
                    <a:pt x="420" y="337"/>
                  </a:lnTo>
                  <a:lnTo>
                    <a:pt x="402" y="320"/>
                  </a:lnTo>
                  <a:lnTo>
                    <a:pt x="378" y="309"/>
                  </a:lnTo>
                  <a:lnTo>
                    <a:pt x="370" y="306"/>
                  </a:lnTo>
                  <a:lnTo>
                    <a:pt x="362" y="305"/>
                  </a:lnTo>
                  <a:lnTo>
                    <a:pt x="354" y="303"/>
                  </a:lnTo>
                  <a:lnTo>
                    <a:pt x="347" y="302"/>
                  </a:lnTo>
                  <a:lnTo>
                    <a:pt x="340" y="299"/>
                  </a:lnTo>
                  <a:lnTo>
                    <a:pt x="334" y="298"/>
                  </a:lnTo>
                  <a:lnTo>
                    <a:pt x="330" y="297"/>
                  </a:lnTo>
                  <a:lnTo>
                    <a:pt x="326" y="296"/>
                  </a:lnTo>
                  <a:lnTo>
                    <a:pt x="329" y="292"/>
                  </a:lnTo>
                  <a:lnTo>
                    <a:pt x="332" y="288"/>
                  </a:lnTo>
                  <a:lnTo>
                    <a:pt x="334" y="283"/>
                  </a:lnTo>
                  <a:lnTo>
                    <a:pt x="336" y="280"/>
                  </a:lnTo>
                  <a:lnTo>
                    <a:pt x="353" y="288"/>
                  </a:lnTo>
                  <a:lnTo>
                    <a:pt x="370" y="295"/>
                  </a:lnTo>
                  <a:lnTo>
                    <a:pt x="386" y="299"/>
                  </a:lnTo>
                  <a:lnTo>
                    <a:pt x="402" y="302"/>
                  </a:lnTo>
                  <a:lnTo>
                    <a:pt x="417" y="303"/>
                  </a:lnTo>
                  <a:lnTo>
                    <a:pt x="431" y="303"/>
                  </a:lnTo>
                  <a:lnTo>
                    <a:pt x="444" y="300"/>
                  </a:lnTo>
                  <a:lnTo>
                    <a:pt x="455" y="297"/>
                  </a:lnTo>
                  <a:lnTo>
                    <a:pt x="466" y="292"/>
                  </a:lnTo>
                  <a:lnTo>
                    <a:pt x="474" y="289"/>
                  </a:lnTo>
                  <a:lnTo>
                    <a:pt x="482" y="286"/>
                  </a:lnTo>
                  <a:lnTo>
                    <a:pt x="489" y="283"/>
                  </a:lnTo>
                  <a:lnTo>
                    <a:pt x="495" y="281"/>
                  </a:lnTo>
                  <a:lnTo>
                    <a:pt x="499" y="280"/>
                  </a:lnTo>
                  <a:lnTo>
                    <a:pt x="504" y="280"/>
                  </a:lnTo>
                  <a:lnTo>
                    <a:pt x="508" y="280"/>
                  </a:lnTo>
                  <a:lnTo>
                    <a:pt x="498" y="275"/>
                  </a:lnTo>
                  <a:lnTo>
                    <a:pt x="489" y="271"/>
                  </a:lnTo>
                  <a:lnTo>
                    <a:pt x="480" y="264"/>
                  </a:lnTo>
                  <a:lnTo>
                    <a:pt x="471" y="257"/>
                  </a:lnTo>
                  <a:lnTo>
                    <a:pt x="465" y="250"/>
                  </a:lnTo>
                  <a:lnTo>
                    <a:pt x="458" y="242"/>
                  </a:lnTo>
                  <a:lnTo>
                    <a:pt x="451" y="232"/>
                  </a:lnTo>
                  <a:lnTo>
                    <a:pt x="445" y="223"/>
                  </a:lnTo>
                  <a:lnTo>
                    <a:pt x="437" y="214"/>
                  </a:lnTo>
                  <a:lnTo>
                    <a:pt x="427" y="205"/>
                  </a:lnTo>
                  <a:lnTo>
                    <a:pt x="413" y="197"/>
                  </a:lnTo>
                  <a:lnTo>
                    <a:pt x="399" y="191"/>
                  </a:lnTo>
                  <a:lnTo>
                    <a:pt x="383" y="188"/>
                  </a:lnTo>
                  <a:lnTo>
                    <a:pt x="368" y="186"/>
                  </a:lnTo>
                  <a:lnTo>
                    <a:pt x="354" y="189"/>
                  </a:lnTo>
                  <a:lnTo>
                    <a:pt x="342" y="193"/>
                  </a:lnTo>
                  <a:lnTo>
                    <a:pt x="336" y="198"/>
                  </a:lnTo>
                  <a:lnTo>
                    <a:pt x="329" y="202"/>
                  </a:lnTo>
                  <a:lnTo>
                    <a:pt x="323" y="205"/>
                  </a:lnTo>
                  <a:lnTo>
                    <a:pt x="318" y="208"/>
                  </a:lnTo>
                  <a:lnTo>
                    <a:pt x="314" y="209"/>
                  </a:lnTo>
                  <a:lnTo>
                    <a:pt x="310" y="212"/>
                  </a:lnTo>
                  <a:lnTo>
                    <a:pt x="307" y="212"/>
                  </a:lnTo>
                  <a:lnTo>
                    <a:pt x="304" y="213"/>
                  </a:lnTo>
                  <a:lnTo>
                    <a:pt x="306" y="209"/>
                  </a:lnTo>
                  <a:lnTo>
                    <a:pt x="306" y="204"/>
                  </a:lnTo>
                  <a:lnTo>
                    <a:pt x="304" y="198"/>
                  </a:lnTo>
                  <a:lnTo>
                    <a:pt x="302" y="194"/>
                  </a:lnTo>
                  <a:lnTo>
                    <a:pt x="307" y="192"/>
                  </a:lnTo>
                  <a:lnTo>
                    <a:pt x="310" y="190"/>
                  </a:lnTo>
                  <a:lnTo>
                    <a:pt x="315" y="189"/>
                  </a:lnTo>
                  <a:lnTo>
                    <a:pt x="319" y="188"/>
                  </a:lnTo>
                  <a:lnTo>
                    <a:pt x="323" y="188"/>
                  </a:lnTo>
                  <a:lnTo>
                    <a:pt x="328" y="186"/>
                  </a:lnTo>
                  <a:lnTo>
                    <a:pt x="332" y="185"/>
                  </a:lnTo>
                  <a:lnTo>
                    <a:pt x="337" y="183"/>
                  </a:lnTo>
                  <a:lnTo>
                    <a:pt x="348" y="174"/>
                  </a:lnTo>
                  <a:lnTo>
                    <a:pt x="357" y="161"/>
                  </a:lnTo>
                  <a:lnTo>
                    <a:pt x="366" y="146"/>
                  </a:lnTo>
                  <a:lnTo>
                    <a:pt x="371" y="129"/>
                  </a:lnTo>
                  <a:lnTo>
                    <a:pt x="376" y="111"/>
                  </a:lnTo>
                  <a:lnTo>
                    <a:pt x="377" y="94"/>
                  </a:lnTo>
                  <a:lnTo>
                    <a:pt x="376" y="80"/>
                  </a:lnTo>
                  <a:lnTo>
                    <a:pt x="371" y="69"/>
                  </a:lnTo>
                  <a:lnTo>
                    <a:pt x="364" y="51"/>
                  </a:lnTo>
                  <a:lnTo>
                    <a:pt x="361" y="32"/>
                  </a:lnTo>
                  <a:lnTo>
                    <a:pt x="360" y="13"/>
                  </a:lnTo>
                  <a:lnTo>
                    <a:pt x="361" y="0"/>
                  </a:lnTo>
                  <a:lnTo>
                    <a:pt x="353" y="10"/>
                  </a:lnTo>
                  <a:lnTo>
                    <a:pt x="345" y="20"/>
                  </a:lnTo>
                  <a:lnTo>
                    <a:pt x="337" y="30"/>
                  </a:lnTo>
                  <a:lnTo>
                    <a:pt x="329" y="36"/>
                  </a:lnTo>
                  <a:lnTo>
                    <a:pt x="319" y="43"/>
                  </a:lnTo>
                  <a:lnTo>
                    <a:pt x="311" y="48"/>
                  </a:lnTo>
                  <a:lnTo>
                    <a:pt x="303" y="53"/>
                  </a:lnTo>
                  <a:lnTo>
                    <a:pt x="296" y="55"/>
                  </a:lnTo>
                  <a:lnTo>
                    <a:pt x="281" y="61"/>
                  </a:lnTo>
                  <a:lnTo>
                    <a:pt x="268" y="71"/>
                  </a:lnTo>
                  <a:lnTo>
                    <a:pt x="256" y="85"/>
                  </a:lnTo>
                  <a:lnTo>
                    <a:pt x="246" y="101"/>
                  </a:lnTo>
                  <a:lnTo>
                    <a:pt x="238" y="119"/>
                  </a:lnTo>
                  <a:lnTo>
                    <a:pt x="234" y="139"/>
                  </a:lnTo>
                  <a:lnTo>
                    <a:pt x="234" y="160"/>
                  </a:lnTo>
                  <a:lnTo>
                    <a:pt x="240" y="182"/>
                  </a:lnTo>
                  <a:lnTo>
                    <a:pt x="237" y="181"/>
                  </a:lnTo>
                  <a:lnTo>
                    <a:pt x="231" y="181"/>
                  </a:lnTo>
                  <a:lnTo>
                    <a:pt x="225" y="181"/>
                  </a:lnTo>
                  <a:lnTo>
                    <a:pt x="222" y="183"/>
                  </a:lnTo>
                  <a:close/>
                </a:path>
              </a:pathLst>
            </a:custGeom>
            <a:solidFill>
              <a:srgbClr val="FF00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386" name="Freeform 262"/>
            <p:cNvSpPr>
              <a:spLocks/>
            </p:cNvSpPr>
            <p:nvPr/>
          </p:nvSpPr>
          <p:spPr bwMode="auto">
            <a:xfrm>
              <a:off x="73" y="0"/>
              <a:ext cx="77" cy="109"/>
            </a:xfrm>
            <a:custGeom>
              <a:avLst/>
              <a:gdLst>
                <a:gd name="T0" fmla="*/ 2 w 154"/>
                <a:gd name="T1" fmla="*/ 1 h 218"/>
                <a:gd name="T2" fmla="*/ 2 w 154"/>
                <a:gd name="T3" fmla="*/ 1 h 218"/>
                <a:gd name="T4" fmla="*/ 2 w 154"/>
                <a:gd name="T5" fmla="*/ 1 h 218"/>
                <a:gd name="T6" fmla="*/ 1 w 154"/>
                <a:gd name="T7" fmla="*/ 1 h 218"/>
                <a:gd name="T8" fmla="*/ 1 w 154"/>
                <a:gd name="T9" fmla="*/ 1 h 218"/>
                <a:gd name="T10" fmla="*/ 1 w 154"/>
                <a:gd name="T11" fmla="*/ 1 h 218"/>
                <a:gd name="T12" fmla="*/ 1 w 154"/>
                <a:gd name="T13" fmla="*/ 2 h 218"/>
                <a:gd name="T14" fmla="*/ 1 w 154"/>
                <a:gd name="T15" fmla="*/ 2 h 218"/>
                <a:gd name="T16" fmla="*/ 1 w 154"/>
                <a:gd name="T17" fmla="*/ 2 h 218"/>
                <a:gd name="T18" fmla="*/ 1 w 154"/>
                <a:gd name="T19" fmla="*/ 2 h 218"/>
                <a:gd name="T20" fmla="*/ 1 w 154"/>
                <a:gd name="T21" fmla="*/ 2 h 218"/>
                <a:gd name="T22" fmla="*/ 1 w 154"/>
                <a:gd name="T23" fmla="*/ 2 h 218"/>
                <a:gd name="T24" fmla="*/ 1 w 154"/>
                <a:gd name="T25" fmla="*/ 2 h 218"/>
                <a:gd name="T26" fmla="*/ 1 w 154"/>
                <a:gd name="T27" fmla="*/ 2 h 218"/>
                <a:gd name="T28" fmla="*/ 1 w 154"/>
                <a:gd name="T29" fmla="*/ 2 h 218"/>
                <a:gd name="T30" fmla="*/ 1 w 154"/>
                <a:gd name="T31" fmla="*/ 2 h 218"/>
                <a:gd name="T32" fmla="*/ 1 w 154"/>
                <a:gd name="T33" fmla="*/ 2 h 218"/>
                <a:gd name="T34" fmla="*/ 1 w 154"/>
                <a:gd name="T35" fmla="*/ 2 h 218"/>
                <a:gd name="T36" fmla="*/ 1 w 154"/>
                <a:gd name="T37" fmla="*/ 2 h 218"/>
                <a:gd name="T38" fmla="*/ 1 w 154"/>
                <a:gd name="T39" fmla="*/ 2 h 218"/>
                <a:gd name="T40" fmla="*/ 1 w 154"/>
                <a:gd name="T41" fmla="*/ 2 h 218"/>
                <a:gd name="T42" fmla="*/ 1 w 154"/>
                <a:gd name="T43" fmla="*/ 2 h 218"/>
                <a:gd name="T44" fmla="*/ 1 w 154"/>
                <a:gd name="T45" fmla="*/ 2 h 218"/>
                <a:gd name="T46" fmla="*/ 1 w 154"/>
                <a:gd name="T47" fmla="*/ 2 h 218"/>
                <a:gd name="T48" fmla="*/ 1 w 154"/>
                <a:gd name="T49" fmla="*/ 2 h 218"/>
                <a:gd name="T50" fmla="*/ 1 w 154"/>
                <a:gd name="T51" fmla="*/ 2 h 218"/>
                <a:gd name="T52" fmla="*/ 1 w 154"/>
                <a:gd name="T53" fmla="*/ 1 h 218"/>
                <a:gd name="T54" fmla="*/ 1 w 154"/>
                <a:gd name="T55" fmla="*/ 1 h 218"/>
                <a:gd name="T56" fmla="*/ 1 w 154"/>
                <a:gd name="T57" fmla="*/ 1 h 218"/>
                <a:gd name="T58" fmla="*/ 1 w 154"/>
                <a:gd name="T59" fmla="*/ 1 h 218"/>
                <a:gd name="T60" fmla="*/ 1 w 154"/>
                <a:gd name="T61" fmla="*/ 1 h 218"/>
                <a:gd name="T62" fmla="*/ 1 w 154"/>
                <a:gd name="T63" fmla="*/ 1 h 218"/>
                <a:gd name="T64" fmla="*/ 0 w 154"/>
                <a:gd name="T65" fmla="*/ 1 h 218"/>
                <a:gd name="T66" fmla="*/ 1 w 154"/>
                <a:gd name="T67" fmla="*/ 1 h 218"/>
                <a:gd name="T68" fmla="*/ 1 w 154"/>
                <a:gd name="T69" fmla="*/ 1 h 218"/>
                <a:gd name="T70" fmla="*/ 1 w 154"/>
                <a:gd name="T71" fmla="*/ 1 h 218"/>
                <a:gd name="T72" fmla="*/ 1 w 154"/>
                <a:gd name="T73" fmla="*/ 0 h 218"/>
                <a:gd name="T74" fmla="*/ 1 w 154"/>
                <a:gd name="T75" fmla="*/ 1 h 218"/>
                <a:gd name="T76" fmla="*/ 1 w 154"/>
                <a:gd name="T77" fmla="*/ 1 h 218"/>
                <a:gd name="T78" fmla="*/ 1 w 154"/>
                <a:gd name="T79" fmla="*/ 1 h 218"/>
                <a:gd name="T80" fmla="*/ 1 w 154"/>
                <a:gd name="T81" fmla="*/ 1 h 218"/>
                <a:gd name="T82" fmla="*/ 1 w 154"/>
                <a:gd name="T83" fmla="*/ 1 h 218"/>
                <a:gd name="T84" fmla="*/ 1 w 154"/>
                <a:gd name="T85" fmla="*/ 1 h 218"/>
                <a:gd name="T86" fmla="*/ 1 w 154"/>
                <a:gd name="T87" fmla="*/ 1 h 218"/>
                <a:gd name="T88" fmla="*/ 1 w 154"/>
                <a:gd name="T89" fmla="*/ 1 h 218"/>
                <a:gd name="T90" fmla="*/ 1 w 154"/>
                <a:gd name="T91" fmla="*/ 1 h 218"/>
                <a:gd name="T92" fmla="*/ 1 w 154"/>
                <a:gd name="T93" fmla="*/ 1 h 218"/>
                <a:gd name="T94" fmla="*/ 1 w 154"/>
                <a:gd name="T95" fmla="*/ 1 h 218"/>
                <a:gd name="T96" fmla="*/ 1 w 154"/>
                <a:gd name="T97" fmla="*/ 1 h 218"/>
                <a:gd name="T98" fmla="*/ 1 w 154"/>
                <a:gd name="T99" fmla="*/ 1 h 218"/>
                <a:gd name="T100" fmla="*/ 1 w 154"/>
                <a:gd name="T101" fmla="*/ 1 h 218"/>
                <a:gd name="T102" fmla="*/ 2 w 154"/>
                <a:gd name="T103" fmla="*/ 1 h 218"/>
                <a:gd name="T104" fmla="*/ 2 w 154"/>
                <a:gd name="T105" fmla="*/ 1 h 218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154" h="218">
                  <a:moveTo>
                    <a:pt x="154" y="90"/>
                  </a:moveTo>
                  <a:lnTo>
                    <a:pt x="145" y="93"/>
                  </a:lnTo>
                  <a:lnTo>
                    <a:pt x="136" y="99"/>
                  </a:lnTo>
                  <a:lnTo>
                    <a:pt x="127" y="106"/>
                  </a:lnTo>
                  <a:lnTo>
                    <a:pt x="118" y="114"/>
                  </a:lnTo>
                  <a:lnTo>
                    <a:pt x="111" y="123"/>
                  </a:lnTo>
                  <a:lnTo>
                    <a:pt x="104" y="135"/>
                  </a:lnTo>
                  <a:lnTo>
                    <a:pt x="98" y="146"/>
                  </a:lnTo>
                  <a:lnTo>
                    <a:pt x="95" y="159"/>
                  </a:lnTo>
                  <a:lnTo>
                    <a:pt x="93" y="164"/>
                  </a:lnTo>
                  <a:lnTo>
                    <a:pt x="93" y="167"/>
                  </a:lnTo>
                  <a:lnTo>
                    <a:pt x="92" y="172"/>
                  </a:lnTo>
                  <a:lnTo>
                    <a:pt x="92" y="176"/>
                  </a:lnTo>
                  <a:lnTo>
                    <a:pt x="92" y="186"/>
                  </a:lnTo>
                  <a:lnTo>
                    <a:pt x="93" y="196"/>
                  </a:lnTo>
                  <a:lnTo>
                    <a:pt x="95" y="206"/>
                  </a:lnTo>
                  <a:lnTo>
                    <a:pt x="98" y="217"/>
                  </a:lnTo>
                  <a:lnTo>
                    <a:pt x="95" y="216"/>
                  </a:lnTo>
                  <a:lnTo>
                    <a:pt x="89" y="216"/>
                  </a:lnTo>
                  <a:lnTo>
                    <a:pt x="83" y="216"/>
                  </a:lnTo>
                  <a:lnTo>
                    <a:pt x="80" y="218"/>
                  </a:lnTo>
                  <a:lnTo>
                    <a:pt x="78" y="201"/>
                  </a:lnTo>
                  <a:lnTo>
                    <a:pt x="74" y="183"/>
                  </a:lnTo>
                  <a:lnTo>
                    <a:pt x="68" y="167"/>
                  </a:lnTo>
                  <a:lnTo>
                    <a:pt x="59" y="151"/>
                  </a:lnTo>
                  <a:lnTo>
                    <a:pt x="48" y="137"/>
                  </a:lnTo>
                  <a:lnTo>
                    <a:pt x="37" y="126"/>
                  </a:lnTo>
                  <a:lnTo>
                    <a:pt x="24" y="116"/>
                  </a:lnTo>
                  <a:lnTo>
                    <a:pt x="12" y="112"/>
                  </a:lnTo>
                  <a:lnTo>
                    <a:pt x="13" y="101"/>
                  </a:lnTo>
                  <a:lnTo>
                    <a:pt x="13" y="91"/>
                  </a:lnTo>
                  <a:lnTo>
                    <a:pt x="8" y="83"/>
                  </a:lnTo>
                  <a:lnTo>
                    <a:pt x="0" y="77"/>
                  </a:lnTo>
                  <a:lnTo>
                    <a:pt x="9" y="62"/>
                  </a:lnTo>
                  <a:lnTo>
                    <a:pt x="17" y="42"/>
                  </a:lnTo>
                  <a:lnTo>
                    <a:pt x="21" y="18"/>
                  </a:lnTo>
                  <a:lnTo>
                    <a:pt x="14" y="0"/>
                  </a:lnTo>
                  <a:lnTo>
                    <a:pt x="21" y="6"/>
                  </a:lnTo>
                  <a:lnTo>
                    <a:pt x="29" y="13"/>
                  </a:lnTo>
                  <a:lnTo>
                    <a:pt x="37" y="20"/>
                  </a:lnTo>
                  <a:lnTo>
                    <a:pt x="46" y="25"/>
                  </a:lnTo>
                  <a:lnTo>
                    <a:pt x="57" y="30"/>
                  </a:lnTo>
                  <a:lnTo>
                    <a:pt x="68" y="33"/>
                  </a:lnTo>
                  <a:lnTo>
                    <a:pt x="81" y="35"/>
                  </a:lnTo>
                  <a:lnTo>
                    <a:pt x="95" y="33"/>
                  </a:lnTo>
                  <a:lnTo>
                    <a:pt x="95" y="44"/>
                  </a:lnTo>
                  <a:lnTo>
                    <a:pt x="96" y="55"/>
                  </a:lnTo>
                  <a:lnTo>
                    <a:pt x="98" y="67"/>
                  </a:lnTo>
                  <a:lnTo>
                    <a:pt x="103" y="77"/>
                  </a:lnTo>
                  <a:lnTo>
                    <a:pt x="111" y="86"/>
                  </a:lnTo>
                  <a:lnTo>
                    <a:pt x="121" y="91"/>
                  </a:lnTo>
                  <a:lnTo>
                    <a:pt x="136" y="93"/>
                  </a:lnTo>
                  <a:lnTo>
                    <a:pt x="154" y="90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387" name="Freeform 263"/>
            <p:cNvSpPr>
              <a:spLocks/>
            </p:cNvSpPr>
            <p:nvPr/>
          </p:nvSpPr>
          <p:spPr bwMode="auto">
            <a:xfrm>
              <a:off x="3" y="182"/>
              <a:ext cx="87" cy="101"/>
            </a:xfrm>
            <a:custGeom>
              <a:avLst/>
              <a:gdLst>
                <a:gd name="T0" fmla="*/ 1 w 174"/>
                <a:gd name="T1" fmla="*/ 0 h 203"/>
                <a:gd name="T2" fmla="*/ 1 w 174"/>
                <a:gd name="T3" fmla="*/ 0 h 203"/>
                <a:gd name="T4" fmla="*/ 1 w 174"/>
                <a:gd name="T5" fmla="*/ 0 h 203"/>
                <a:gd name="T6" fmla="*/ 1 w 174"/>
                <a:gd name="T7" fmla="*/ 0 h 203"/>
                <a:gd name="T8" fmla="*/ 1 w 174"/>
                <a:gd name="T9" fmla="*/ 0 h 203"/>
                <a:gd name="T10" fmla="*/ 1 w 174"/>
                <a:gd name="T11" fmla="*/ 0 h 203"/>
                <a:gd name="T12" fmla="*/ 2 w 174"/>
                <a:gd name="T13" fmla="*/ 0 h 203"/>
                <a:gd name="T14" fmla="*/ 2 w 174"/>
                <a:gd name="T15" fmla="*/ 0 h 203"/>
                <a:gd name="T16" fmla="*/ 2 w 174"/>
                <a:gd name="T17" fmla="*/ 0 h 203"/>
                <a:gd name="T18" fmla="*/ 2 w 174"/>
                <a:gd name="T19" fmla="*/ 0 h 203"/>
                <a:gd name="T20" fmla="*/ 2 w 174"/>
                <a:gd name="T21" fmla="*/ 0 h 203"/>
                <a:gd name="T22" fmla="*/ 2 w 174"/>
                <a:gd name="T23" fmla="*/ 0 h 203"/>
                <a:gd name="T24" fmla="*/ 2 w 174"/>
                <a:gd name="T25" fmla="*/ 0 h 203"/>
                <a:gd name="T26" fmla="*/ 2 w 174"/>
                <a:gd name="T27" fmla="*/ 0 h 203"/>
                <a:gd name="T28" fmla="*/ 2 w 174"/>
                <a:gd name="T29" fmla="*/ 0 h 203"/>
                <a:gd name="T30" fmla="*/ 2 w 174"/>
                <a:gd name="T31" fmla="*/ 0 h 203"/>
                <a:gd name="T32" fmla="*/ 2 w 174"/>
                <a:gd name="T33" fmla="*/ 0 h 203"/>
                <a:gd name="T34" fmla="*/ 2 w 174"/>
                <a:gd name="T35" fmla="*/ 0 h 203"/>
                <a:gd name="T36" fmla="*/ 2 w 174"/>
                <a:gd name="T37" fmla="*/ 0 h 203"/>
                <a:gd name="T38" fmla="*/ 1 w 174"/>
                <a:gd name="T39" fmla="*/ 1 h 203"/>
                <a:gd name="T40" fmla="*/ 1 w 174"/>
                <a:gd name="T41" fmla="*/ 1 h 203"/>
                <a:gd name="T42" fmla="*/ 1 w 174"/>
                <a:gd name="T43" fmla="*/ 1 h 203"/>
                <a:gd name="T44" fmla="*/ 1 w 174"/>
                <a:gd name="T45" fmla="*/ 1 h 203"/>
                <a:gd name="T46" fmla="*/ 1 w 174"/>
                <a:gd name="T47" fmla="*/ 1 h 203"/>
                <a:gd name="T48" fmla="*/ 1 w 174"/>
                <a:gd name="T49" fmla="*/ 1 h 203"/>
                <a:gd name="T50" fmla="*/ 1 w 174"/>
                <a:gd name="T51" fmla="*/ 1 h 203"/>
                <a:gd name="T52" fmla="*/ 1 w 174"/>
                <a:gd name="T53" fmla="*/ 1 h 203"/>
                <a:gd name="T54" fmla="*/ 1 w 174"/>
                <a:gd name="T55" fmla="*/ 1 h 203"/>
                <a:gd name="T56" fmla="*/ 1 w 174"/>
                <a:gd name="T57" fmla="*/ 0 h 203"/>
                <a:gd name="T58" fmla="*/ 1 w 174"/>
                <a:gd name="T59" fmla="*/ 0 h 203"/>
                <a:gd name="T60" fmla="*/ 1 w 174"/>
                <a:gd name="T61" fmla="*/ 0 h 203"/>
                <a:gd name="T62" fmla="*/ 1 w 174"/>
                <a:gd name="T63" fmla="*/ 0 h 203"/>
                <a:gd name="T64" fmla="*/ 1 w 174"/>
                <a:gd name="T65" fmla="*/ 0 h 203"/>
                <a:gd name="T66" fmla="*/ 1 w 174"/>
                <a:gd name="T67" fmla="*/ 0 h 203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174" h="203">
                  <a:moveTo>
                    <a:pt x="57" y="39"/>
                  </a:moveTo>
                  <a:lnTo>
                    <a:pt x="62" y="41"/>
                  </a:lnTo>
                  <a:lnTo>
                    <a:pt x="68" y="42"/>
                  </a:lnTo>
                  <a:lnTo>
                    <a:pt x="72" y="43"/>
                  </a:lnTo>
                  <a:lnTo>
                    <a:pt x="78" y="43"/>
                  </a:lnTo>
                  <a:lnTo>
                    <a:pt x="83" y="43"/>
                  </a:lnTo>
                  <a:lnTo>
                    <a:pt x="88" y="43"/>
                  </a:lnTo>
                  <a:lnTo>
                    <a:pt x="94" y="43"/>
                  </a:lnTo>
                  <a:lnTo>
                    <a:pt x="100" y="43"/>
                  </a:lnTo>
                  <a:lnTo>
                    <a:pt x="106" y="43"/>
                  </a:lnTo>
                  <a:lnTo>
                    <a:pt x="111" y="42"/>
                  </a:lnTo>
                  <a:lnTo>
                    <a:pt x="116" y="41"/>
                  </a:lnTo>
                  <a:lnTo>
                    <a:pt x="122" y="39"/>
                  </a:lnTo>
                  <a:lnTo>
                    <a:pt x="129" y="37"/>
                  </a:lnTo>
                  <a:lnTo>
                    <a:pt x="136" y="34"/>
                  </a:lnTo>
                  <a:lnTo>
                    <a:pt x="143" y="30"/>
                  </a:lnTo>
                  <a:lnTo>
                    <a:pt x="149" y="26"/>
                  </a:lnTo>
                  <a:lnTo>
                    <a:pt x="155" y="21"/>
                  </a:lnTo>
                  <a:lnTo>
                    <a:pt x="161" y="15"/>
                  </a:lnTo>
                  <a:lnTo>
                    <a:pt x="167" y="8"/>
                  </a:lnTo>
                  <a:lnTo>
                    <a:pt x="173" y="0"/>
                  </a:lnTo>
                  <a:lnTo>
                    <a:pt x="174" y="2"/>
                  </a:lnTo>
                  <a:lnTo>
                    <a:pt x="174" y="5"/>
                  </a:lnTo>
                  <a:lnTo>
                    <a:pt x="174" y="8"/>
                  </a:lnTo>
                  <a:lnTo>
                    <a:pt x="173" y="11"/>
                  </a:lnTo>
                  <a:lnTo>
                    <a:pt x="164" y="19"/>
                  </a:lnTo>
                  <a:lnTo>
                    <a:pt x="158" y="28"/>
                  </a:lnTo>
                  <a:lnTo>
                    <a:pt x="152" y="38"/>
                  </a:lnTo>
                  <a:lnTo>
                    <a:pt x="147" y="50"/>
                  </a:lnTo>
                  <a:lnTo>
                    <a:pt x="144" y="60"/>
                  </a:lnTo>
                  <a:lnTo>
                    <a:pt x="141" y="73"/>
                  </a:lnTo>
                  <a:lnTo>
                    <a:pt x="140" y="84"/>
                  </a:lnTo>
                  <a:lnTo>
                    <a:pt x="141" y="96"/>
                  </a:lnTo>
                  <a:lnTo>
                    <a:pt x="143" y="104"/>
                  </a:lnTo>
                  <a:lnTo>
                    <a:pt x="144" y="111"/>
                  </a:lnTo>
                  <a:lnTo>
                    <a:pt x="145" y="118"/>
                  </a:lnTo>
                  <a:lnTo>
                    <a:pt x="145" y="124"/>
                  </a:lnTo>
                  <a:lnTo>
                    <a:pt x="140" y="122"/>
                  </a:lnTo>
                  <a:lnTo>
                    <a:pt x="133" y="125"/>
                  </a:lnTo>
                  <a:lnTo>
                    <a:pt x="126" y="129"/>
                  </a:lnTo>
                  <a:lnTo>
                    <a:pt x="120" y="135"/>
                  </a:lnTo>
                  <a:lnTo>
                    <a:pt x="114" y="144"/>
                  </a:lnTo>
                  <a:lnTo>
                    <a:pt x="109" y="157"/>
                  </a:lnTo>
                  <a:lnTo>
                    <a:pt x="107" y="171"/>
                  </a:lnTo>
                  <a:lnTo>
                    <a:pt x="107" y="188"/>
                  </a:lnTo>
                  <a:lnTo>
                    <a:pt x="100" y="182"/>
                  </a:lnTo>
                  <a:lnTo>
                    <a:pt x="90" y="178"/>
                  </a:lnTo>
                  <a:lnTo>
                    <a:pt x="79" y="177"/>
                  </a:lnTo>
                  <a:lnTo>
                    <a:pt x="67" y="177"/>
                  </a:lnTo>
                  <a:lnTo>
                    <a:pt x="55" y="179"/>
                  </a:lnTo>
                  <a:lnTo>
                    <a:pt x="45" y="183"/>
                  </a:lnTo>
                  <a:lnTo>
                    <a:pt x="35" y="192"/>
                  </a:lnTo>
                  <a:lnTo>
                    <a:pt x="30" y="203"/>
                  </a:lnTo>
                  <a:lnTo>
                    <a:pt x="30" y="181"/>
                  </a:lnTo>
                  <a:lnTo>
                    <a:pt x="25" y="157"/>
                  </a:lnTo>
                  <a:lnTo>
                    <a:pt x="16" y="139"/>
                  </a:lnTo>
                  <a:lnTo>
                    <a:pt x="0" y="129"/>
                  </a:lnTo>
                  <a:lnTo>
                    <a:pt x="10" y="115"/>
                  </a:lnTo>
                  <a:lnTo>
                    <a:pt x="16" y="99"/>
                  </a:lnTo>
                  <a:lnTo>
                    <a:pt x="18" y="83"/>
                  </a:lnTo>
                  <a:lnTo>
                    <a:pt x="15" y="73"/>
                  </a:lnTo>
                  <a:lnTo>
                    <a:pt x="22" y="70"/>
                  </a:lnTo>
                  <a:lnTo>
                    <a:pt x="29" y="68"/>
                  </a:lnTo>
                  <a:lnTo>
                    <a:pt x="34" y="65"/>
                  </a:lnTo>
                  <a:lnTo>
                    <a:pt x="41" y="61"/>
                  </a:lnTo>
                  <a:lnTo>
                    <a:pt x="46" y="57"/>
                  </a:lnTo>
                  <a:lnTo>
                    <a:pt x="52" y="52"/>
                  </a:lnTo>
                  <a:lnTo>
                    <a:pt x="55" y="46"/>
                  </a:lnTo>
                  <a:lnTo>
                    <a:pt x="57" y="39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388" name="Freeform 264"/>
            <p:cNvSpPr>
              <a:spLocks/>
            </p:cNvSpPr>
            <p:nvPr/>
          </p:nvSpPr>
          <p:spPr bwMode="auto">
            <a:xfrm>
              <a:off x="77" y="12"/>
              <a:ext cx="53" cy="76"/>
            </a:xfrm>
            <a:custGeom>
              <a:avLst/>
              <a:gdLst>
                <a:gd name="T0" fmla="*/ 0 w 107"/>
                <a:gd name="T1" fmla="*/ 2 h 152"/>
                <a:gd name="T2" fmla="*/ 0 w 107"/>
                <a:gd name="T3" fmla="*/ 2 h 152"/>
                <a:gd name="T4" fmla="*/ 0 w 107"/>
                <a:gd name="T5" fmla="*/ 2 h 152"/>
                <a:gd name="T6" fmla="*/ 0 w 107"/>
                <a:gd name="T7" fmla="*/ 1 h 152"/>
                <a:gd name="T8" fmla="*/ 0 w 107"/>
                <a:gd name="T9" fmla="*/ 1 h 152"/>
                <a:gd name="T10" fmla="*/ 0 w 107"/>
                <a:gd name="T11" fmla="*/ 1 h 152"/>
                <a:gd name="T12" fmla="*/ 0 w 107"/>
                <a:gd name="T13" fmla="*/ 1 h 152"/>
                <a:gd name="T14" fmla="*/ 0 w 107"/>
                <a:gd name="T15" fmla="*/ 1 h 152"/>
                <a:gd name="T16" fmla="*/ 0 w 107"/>
                <a:gd name="T17" fmla="*/ 1 h 152"/>
                <a:gd name="T18" fmla="*/ 0 w 107"/>
                <a:gd name="T19" fmla="*/ 1 h 152"/>
                <a:gd name="T20" fmla="*/ 0 w 107"/>
                <a:gd name="T21" fmla="*/ 1 h 152"/>
                <a:gd name="T22" fmla="*/ 0 w 107"/>
                <a:gd name="T23" fmla="*/ 1 h 152"/>
                <a:gd name="T24" fmla="*/ 0 w 107"/>
                <a:gd name="T25" fmla="*/ 1 h 152"/>
                <a:gd name="T26" fmla="*/ 0 w 107"/>
                <a:gd name="T27" fmla="*/ 1 h 152"/>
                <a:gd name="T28" fmla="*/ 0 w 107"/>
                <a:gd name="T29" fmla="*/ 1 h 152"/>
                <a:gd name="T30" fmla="*/ 0 w 107"/>
                <a:gd name="T31" fmla="*/ 1 h 152"/>
                <a:gd name="T32" fmla="*/ 0 w 107"/>
                <a:gd name="T33" fmla="*/ 1 h 152"/>
                <a:gd name="T34" fmla="*/ 0 w 107"/>
                <a:gd name="T35" fmla="*/ 1 h 152"/>
                <a:gd name="T36" fmla="*/ 0 w 107"/>
                <a:gd name="T37" fmla="*/ 1 h 152"/>
                <a:gd name="T38" fmla="*/ 0 w 107"/>
                <a:gd name="T39" fmla="*/ 1 h 152"/>
                <a:gd name="T40" fmla="*/ 0 w 107"/>
                <a:gd name="T41" fmla="*/ 1 h 152"/>
                <a:gd name="T42" fmla="*/ 0 w 107"/>
                <a:gd name="T43" fmla="*/ 1 h 152"/>
                <a:gd name="T44" fmla="*/ 0 w 107"/>
                <a:gd name="T45" fmla="*/ 1 h 152"/>
                <a:gd name="T46" fmla="*/ 0 w 107"/>
                <a:gd name="T47" fmla="*/ 1 h 152"/>
                <a:gd name="T48" fmla="*/ 0 w 107"/>
                <a:gd name="T49" fmla="*/ 1 h 152"/>
                <a:gd name="T50" fmla="*/ 0 w 107"/>
                <a:gd name="T51" fmla="*/ 1 h 152"/>
                <a:gd name="T52" fmla="*/ 0 w 107"/>
                <a:gd name="T53" fmla="*/ 1 h 152"/>
                <a:gd name="T54" fmla="*/ 0 w 107"/>
                <a:gd name="T55" fmla="*/ 1 h 152"/>
                <a:gd name="T56" fmla="*/ 0 w 107"/>
                <a:gd name="T57" fmla="*/ 1 h 152"/>
                <a:gd name="T58" fmla="*/ 0 w 107"/>
                <a:gd name="T59" fmla="*/ 1 h 152"/>
                <a:gd name="T60" fmla="*/ 0 w 107"/>
                <a:gd name="T61" fmla="*/ 1 h 152"/>
                <a:gd name="T62" fmla="*/ 0 w 107"/>
                <a:gd name="T63" fmla="*/ 1 h 152"/>
                <a:gd name="T64" fmla="*/ 0 w 107"/>
                <a:gd name="T65" fmla="*/ 1 h 152"/>
                <a:gd name="T66" fmla="*/ 0 w 107"/>
                <a:gd name="T67" fmla="*/ 1 h 152"/>
                <a:gd name="T68" fmla="*/ 0 w 107"/>
                <a:gd name="T69" fmla="*/ 1 h 152"/>
                <a:gd name="T70" fmla="*/ 0 w 107"/>
                <a:gd name="T71" fmla="*/ 1 h 152"/>
                <a:gd name="T72" fmla="*/ 0 w 107"/>
                <a:gd name="T73" fmla="*/ 1 h 152"/>
                <a:gd name="T74" fmla="*/ 0 w 107"/>
                <a:gd name="T75" fmla="*/ 1 h 152"/>
                <a:gd name="T76" fmla="*/ 0 w 107"/>
                <a:gd name="T77" fmla="*/ 1 h 152"/>
                <a:gd name="T78" fmla="*/ 0 w 107"/>
                <a:gd name="T79" fmla="*/ 1 h 152"/>
                <a:gd name="T80" fmla="*/ 0 w 107"/>
                <a:gd name="T81" fmla="*/ 1 h 152"/>
                <a:gd name="T82" fmla="*/ 0 w 107"/>
                <a:gd name="T83" fmla="*/ 1 h 152"/>
                <a:gd name="T84" fmla="*/ 0 w 107"/>
                <a:gd name="T85" fmla="*/ 1 h 152"/>
                <a:gd name="T86" fmla="*/ 0 w 107"/>
                <a:gd name="T87" fmla="*/ 1 h 152"/>
                <a:gd name="T88" fmla="*/ 0 w 107"/>
                <a:gd name="T89" fmla="*/ 1 h 152"/>
                <a:gd name="T90" fmla="*/ 0 w 107"/>
                <a:gd name="T91" fmla="*/ 1 h 152"/>
                <a:gd name="T92" fmla="*/ 0 w 107"/>
                <a:gd name="T93" fmla="*/ 1 h 152"/>
                <a:gd name="T94" fmla="*/ 0 w 107"/>
                <a:gd name="T95" fmla="*/ 2 h 152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0" t="0" r="r" b="b"/>
              <a:pathLst>
                <a:path w="107" h="152">
                  <a:moveTo>
                    <a:pt x="87" y="135"/>
                  </a:moveTo>
                  <a:lnTo>
                    <a:pt x="85" y="140"/>
                  </a:lnTo>
                  <a:lnTo>
                    <a:pt x="85" y="143"/>
                  </a:lnTo>
                  <a:lnTo>
                    <a:pt x="84" y="148"/>
                  </a:lnTo>
                  <a:lnTo>
                    <a:pt x="84" y="152"/>
                  </a:lnTo>
                  <a:lnTo>
                    <a:pt x="80" y="144"/>
                  </a:lnTo>
                  <a:lnTo>
                    <a:pt x="75" y="134"/>
                  </a:lnTo>
                  <a:lnTo>
                    <a:pt x="70" y="124"/>
                  </a:lnTo>
                  <a:lnTo>
                    <a:pt x="69" y="117"/>
                  </a:lnTo>
                  <a:lnTo>
                    <a:pt x="66" y="116"/>
                  </a:lnTo>
                  <a:lnTo>
                    <a:pt x="61" y="113"/>
                  </a:lnTo>
                  <a:lnTo>
                    <a:pt x="57" y="111"/>
                  </a:lnTo>
                  <a:lnTo>
                    <a:pt x="51" y="109"/>
                  </a:lnTo>
                  <a:lnTo>
                    <a:pt x="45" y="107"/>
                  </a:lnTo>
                  <a:lnTo>
                    <a:pt x="40" y="105"/>
                  </a:lnTo>
                  <a:lnTo>
                    <a:pt x="35" y="104"/>
                  </a:lnTo>
                  <a:lnTo>
                    <a:pt x="31" y="104"/>
                  </a:lnTo>
                  <a:lnTo>
                    <a:pt x="30" y="103"/>
                  </a:lnTo>
                  <a:lnTo>
                    <a:pt x="29" y="102"/>
                  </a:lnTo>
                  <a:lnTo>
                    <a:pt x="28" y="101"/>
                  </a:lnTo>
                  <a:lnTo>
                    <a:pt x="27" y="99"/>
                  </a:lnTo>
                  <a:lnTo>
                    <a:pt x="30" y="99"/>
                  </a:lnTo>
                  <a:lnTo>
                    <a:pt x="36" y="101"/>
                  </a:lnTo>
                  <a:lnTo>
                    <a:pt x="42" y="101"/>
                  </a:lnTo>
                  <a:lnTo>
                    <a:pt x="49" y="102"/>
                  </a:lnTo>
                  <a:lnTo>
                    <a:pt x="54" y="103"/>
                  </a:lnTo>
                  <a:lnTo>
                    <a:pt x="60" y="104"/>
                  </a:lnTo>
                  <a:lnTo>
                    <a:pt x="65" y="104"/>
                  </a:lnTo>
                  <a:lnTo>
                    <a:pt x="67" y="105"/>
                  </a:lnTo>
                  <a:lnTo>
                    <a:pt x="65" y="96"/>
                  </a:lnTo>
                  <a:lnTo>
                    <a:pt x="62" y="89"/>
                  </a:lnTo>
                  <a:lnTo>
                    <a:pt x="59" y="84"/>
                  </a:lnTo>
                  <a:lnTo>
                    <a:pt x="57" y="80"/>
                  </a:lnTo>
                  <a:lnTo>
                    <a:pt x="49" y="76"/>
                  </a:lnTo>
                  <a:lnTo>
                    <a:pt x="40" y="73"/>
                  </a:lnTo>
                  <a:lnTo>
                    <a:pt x="32" y="68"/>
                  </a:lnTo>
                  <a:lnTo>
                    <a:pt x="26" y="65"/>
                  </a:lnTo>
                  <a:lnTo>
                    <a:pt x="19" y="60"/>
                  </a:lnTo>
                  <a:lnTo>
                    <a:pt x="13" y="57"/>
                  </a:lnTo>
                  <a:lnTo>
                    <a:pt x="7" y="54"/>
                  </a:lnTo>
                  <a:lnTo>
                    <a:pt x="4" y="53"/>
                  </a:lnTo>
                  <a:lnTo>
                    <a:pt x="1" y="52"/>
                  </a:lnTo>
                  <a:lnTo>
                    <a:pt x="0" y="50"/>
                  </a:lnTo>
                  <a:lnTo>
                    <a:pt x="1" y="49"/>
                  </a:lnTo>
                  <a:lnTo>
                    <a:pt x="6" y="50"/>
                  </a:lnTo>
                  <a:lnTo>
                    <a:pt x="9" y="52"/>
                  </a:lnTo>
                  <a:lnTo>
                    <a:pt x="15" y="54"/>
                  </a:lnTo>
                  <a:lnTo>
                    <a:pt x="21" y="57"/>
                  </a:lnTo>
                  <a:lnTo>
                    <a:pt x="28" y="60"/>
                  </a:lnTo>
                  <a:lnTo>
                    <a:pt x="35" y="64"/>
                  </a:lnTo>
                  <a:lnTo>
                    <a:pt x="42" y="67"/>
                  </a:lnTo>
                  <a:lnTo>
                    <a:pt x="49" y="69"/>
                  </a:lnTo>
                  <a:lnTo>
                    <a:pt x="54" y="71"/>
                  </a:lnTo>
                  <a:lnTo>
                    <a:pt x="51" y="54"/>
                  </a:lnTo>
                  <a:lnTo>
                    <a:pt x="42" y="35"/>
                  </a:lnTo>
                  <a:lnTo>
                    <a:pt x="32" y="16"/>
                  </a:lnTo>
                  <a:lnTo>
                    <a:pt x="24" y="6"/>
                  </a:lnTo>
                  <a:lnTo>
                    <a:pt x="22" y="1"/>
                  </a:lnTo>
                  <a:lnTo>
                    <a:pt x="23" y="0"/>
                  </a:lnTo>
                  <a:lnTo>
                    <a:pt x="27" y="1"/>
                  </a:lnTo>
                  <a:lnTo>
                    <a:pt x="32" y="7"/>
                  </a:lnTo>
                  <a:lnTo>
                    <a:pt x="40" y="19"/>
                  </a:lnTo>
                  <a:lnTo>
                    <a:pt x="50" y="35"/>
                  </a:lnTo>
                  <a:lnTo>
                    <a:pt x="58" y="51"/>
                  </a:lnTo>
                  <a:lnTo>
                    <a:pt x="62" y="64"/>
                  </a:lnTo>
                  <a:lnTo>
                    <a:pt x="69" y="56"/>
                  </a:lnTo>
                  <a:lnTo>
                    <a:pt x="75" y="43"/>
                  </a:lnTo>
                  <a:lnTo>
                    <a:pt x="80" y="30"/>
                  </a:lnTo>
                  <a:lnTo>
                    <a:pt x="81" y="20"/>
                  </a:lnTo>
                  <a:lnTo>
                    <a:pt x="81" y="16"/>
                  </a:lnTo>
                  <a:lnTo>
                    <a:pt x="82" y="15"/>
                  </a:lnTo>
                  <a:lnTo>
                    <a:pt x="83" y="19"/>
                  </a:lnTo>
                  <a:lnTo>
                    <a:pt x="83" y="23"/>
                  </a:lnTo>
                  <a:lnTo>
                    <a:pt x="83" y="34"/>
                  </a:lnTo>
                  <a:lnTo>
                    <a:pt x="82" y="47"/>
                  </a:lnTo>
                  <a:lnTo>
                    <a:pt x="77" y="64"/>
                  </a:lnTo>
                  <a:lnTo>
                    <a:pt x="67" y="76"/>
                  </a:lnTo>
                  <a:lnTo>
                    <a:pt x="70" y="84"/>
                  </a:lnTo>
                  <a:lnTo>
                    <a:pt x="74" y="92"/>
                  </a:lnTo>
                  <a:lnTo>
                    <a:pt x="75" y="101"/>
                  </a:lnTo>
                  <a:lnTo>
                    <a:pt x="76" y="105"/>
                  </a:lnTo>
                  <a:lnTo>
                    <a:pt x="84" y="101"/>
                  </a:lnTo>
                  <a:lnTo>
                    <a:pt x="91" y="96"/>
                  </a:lnTo>
                  <a:lnTo>
                    <a:pt x="97" y="90"/>
                  </a:lnTo>
                  <a:lnTo>
                    <a:pt x="102" y="82"/>
                  </a:lnTo>
                  <a:lnTo>
                    <a:pt x="104" y="77"/>
                  </a:lnTo>
                  <a:lnTo>
                    <a:pt x="106" y="76"/>
                  </a:lnTo>
                  <a:lnTo>
                    <a:pt x="107" y="79"/>
                  </a:lnTo>
                  <a:lnTo>
                    <a:pt x="107" y="83"/>
                  </a:lnTo>
                  <a:lnTo>
                    <a:pt x="104" y="91"/>
                  </a:lnTo>
                  <a:lnTo>
                    <a:pt x="97" y="102"/>
                  </a:lnTo>
                  <a:lnTo>
                    <a:pt x="88" y="111"/>
                  </a:lnTo>
                  <a:lnTo>
                    <a:pt x="80" y="117"/>
                  </a:lnTo>
                  <a:lnTo>
                    <a:pt x="82" y="121"/>
                  </a:lnTo>
                  <a:lnTo>
                    <a:pt x="83" y="127"/>
                  </a:lnTo>
                  <a:lnTo>
                    <a:pt x="85" y="132"/>
                  </a:lnTo>
                  <a:lnTo>
                    <a:pt x="87" y="135"/>
                  </a:lnTo>
                  <a:close/>
                </a:path>
              </a:pathLst>
            </a:custGeom>
            <a:solidFill>
              <a:srgbClr val="004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389" name="Freeform 265"/>
            <p:cNvSpPr>
              <a:spLocks/>
            </p:cNvSpPr>
            <p:nvPr/>
          </p:nvSpPr>
          <p:spPr bwMode="auto">
            <a:xfrm>
              <a:off x="11" y="201"/>
              <a:ext cx="53" cy="69"/>
            </a:xfrm>
            <a:custGeom>
              <a:avLst/>
              <a:gdLst>
                <a:gd name="T0" fmla="*/ 1 w 106"/>
                <a:gd name="T1" fmla="*/ 1 h 138"/>
                <a:gd name="T2" fmla="*/ 1 w 106"/>
                <a:gd name="T3" fmla="*/ 1 h 138"/>
                <a:gd name="T4" fmla="*/ 1 w 106"/>
                <a:gd name="T5" fmla="*/ 1 h 138"/>
                <a:gd name="T6" fmla="*/ 1 w 106"/>
                <a:gd name="T7" fmla="*/ 1 h 138"/>
                <a:gd name="T8" fmla="*/ 1 w 106"/>
                <a:gd name="T9" fmla="*/ 1 h 138"/>
                <a:gd name="T10" fmla="*/ 1 w 106"/>
                <a:gd name="T11" fmla="*/ 1 h 138"/>
                <a:gd name="T12" fmla="*/ 1 w 106"/>
                <a:gd name="T13" fmla="*/ 1 h 138"/>
                <a:gd name="T14" fmla="*/ 1 w 106"/>
                <a:gd name="T15" fmla="*/ 1 h 138"/>
                <a:gd name="T16" fmla="*/ 1 w 106"/>
                <a:gd name="T17" fmla="*/ 1 h 138"/>
                <a:gd name="T18" fmla="*/ 1 w 106"/>
                <a:gd name="T19" fmla="*/ 1 h 138"/>
                <a:gd name="T20" fmla="*/ 1 w 106"/>
                <a:gd name="T21" fmla="*/ 1 h 138"/>
                <a:gd name="T22" fmla="*/ 1 w 106"/>
                <a:gd name="T23" fmla="*/ 1 h 138"/>
                <a:gd name="T24" fmla="*/ 1 w 106"/>
                <a:gd name="T25" fmla="*/ 1 h 138"/>
                <a:gd name="T26" fmla="*/ 1 w 106"/>
                <a:gd name="T27" fmla="*/ 1 h 138"/>
                <a:gd name="T28" fmla="*/ 1 w 106"/>
                <a:gd name="T29" fmla="*/ 1 h 138"/>
                <a:gd name="T30" fmla="*/ 1 w 106"/>
                <a:gd name="T31" fmla="*/ 1 h 138"/>
                <a:gd name="T32" fmla="*/ 1 w 106"/>
                <a:gd name="T33" fmla="*/ 1 h 138"/>
                <a:gd name="T34" fmla="*/ 1 w 106"/>
                <a:gd name="T35" fmla="*/ 1 h 138"/>
                <a:gd name="T36" fmla="*/ 1 w 106"/>
                <a:gd name="T37" fmla="*/ 1 h 138"/>
                <a:gd name="T38" fmla="*/ 1 w 106"/>
                <a:gd name="T39" fmla="*/ 1 h 138"/>
                <a:gd name="T40" fmla="*/ 1 w 106"/>
                <a:gd name="T41" fmla="*/ 1 h 138"/>
                <a:gd name="T42" fmla="*/ 1 w 106"/>
                <a:gd name="T43" fmla="*/ 1 h 138"/>
                <a:gd name="T44" fmla="*/ 1 w 106"/>
                <a:gd name="T45" fmla="*/ 1 h 138"/>
                <a:gd name="T46" fmla="*/ 1 w 106"/>
                <a:gd name="T47" fmla="*/ 1 h 138"/>
                <a:gd name="T48" fmla="*/ 1 w 106"/>
                <a:gd name="T49" fmla="*/ 1 h 138"/>
                <a:gd name="T50" fmla="*/ 1 w 106"/>
                <a:gd name="T51" fmla="*/ 1 h 138"/>
                <a:gd name="T52" fmla="*/ 1 w 106"/>
                <a:gd name="T53" fmla="*/ 1 h 138"/>
                <a:gd name="T54" fmla="*/ 1 w 106"/>
                <a:gd name="T55" fmla="*/ 1 h 138"/>
                <a:gd name="T56" fmla="*/ 1 w 106"/>
                <a:gd name="T57" fmla="*/ 1 h 138"/>
                <a:gd name="T58" fmla="*/ 1 w 106"/>
                <a:gd name="T59" fmla="*/ 1 h 138"/>
                <a:gd name="T60" fmla="*/ 1 w 106"/>
                <a:gd name="T61" fmla="*/ 1 h 138"/>
                <a:gd name="T62" fmla="*/ 1 w 106"/>
                <a:gd name="T63" fmla="*/ 1 h 138"/>
                <a:gd name="T64" fmla="*/ 1 w 106"/>
                <a:gd name="T65" fmla="*/ 1 h 138"/>
                <a:gd name="T66" fmla="*/ 1 w 106"/>
                <a:gd name="T67" fmla="*/ 1 h 138"/>
                <a:gd name="T68" fmla="*/ 1 w 106"/>
                <a:gd name="T69" fmla="*/ 1 h 138"/>
                <a:gd name="T70" fmla="*/ 1 w 106"/>
                <a:gd name="T71" fmla="*/ 1 h 138"/>
                <a:gd name="T72" fmla="*/ 1 w 106"/>
                <a:gd name="T73" fmla="*/ 1 h 138"/>
                <a:gd name="T74" fmla="*/ 1 w 106"/>
                <a:gd name="T75" fmla="*/ 1 h 138"/>
                <a:gd name="T76" fmla="*/ 1 w 106"/>
                <a:gd name="T77" fmla="*/ 1 h 138"/>
                <a:gd name="T78" fmla="*/ 1 w 106"/>
                <a:gd name="T79" fmla="*/ 1 h 138"/>
                <a:gd name="T80" fmla="*/ 1 w 106"/>
                <a:gd name="T81" fmla="*/ 1 h 138"/>
                <a:gd name="T82" fmla="*/ 1 w 106"/>
                <a:gd name="T83" fmla="*/ 1 h 138"/>
                <a:gd name="T84" fmla="*/ 1 w 106"/>
                <a:gd name="T85" fmla="*/ 1 h 138"/>
                <a:gd name="T86" fmla="*/ 1 w 106"/>
                <a:gd name="T87" fmla="*/ 1 h 138"/>
                <a:gd name="T88" fmla="*/ 1 w 106"/>
                <a:gd name="T89" fmla="*/ 1 h 138"/>
                <a:gd name="T90" fmla="*/ 1 w 106"/>
                <a:gd name="T91" fmla="*/ 1 h 138"/>
                <a:gd name="T92" fmla="*/ 1 w 106"/>
                <a:gd name="T93" fmla="*/ 0 h 138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106" h="138">
                  <a:moveTo>
                    <a:pt x="106" y="0"/>
                  </a:moveTo>
                  <a:lnTo>
                    <a:pt x="100" y="2"/>
                  </a:lnTo>
                  <a:lnTo>
                    <a:pt x="95" y="3"/>
                  </a:lnTo>
                  <a:lnTo>
                    <a:pt x="90" y="4"/>
                  </a:lnTo>
                  <a:lnTo>
                    <a:pt x="84" y="4"/>
                  </a:lnTo>
                  <a:lnTo>
                    <a:pt x="83" y="10"/>
                  </a:lnTo>
                  <a:lnTo>
                    <a:pt x="79" y="17"/>
                  </a:lnTo>
                  <a:lnTo>
                    <a:pt x="75" y="22"/>
                  </a:lnTo>
                  <a:lnTo>
                    <a:pt x="69" y="25"/>
                  </a:lnTo>
                  <a:lnTo>
                    <a:pt x="63" y="26"/>
                  </a:lnTo>
                  <a:lnTo>
                    <a:pt x="56" y="26"/>
                  </a:lnTo>
                  <a:lnTo>
                    <a:pt x="49" y="28"/>
                  </a:lnTo>
                  <a:lnTo>
                    <a:pt x="41" y="29"/>
                  </a:lnTo>
                  <a:lnTo>
                    <a:pt x="33" y="31"/>
                  </a:lnTo>
                  <a:lnTo>
                    <a:pt x="26" y="35"/>
                  </a:lnTo>
                  <a:lnTo>
                    <a:pt x="21" y="37"/>
                  </a:lnTo>
                  <a:lnTo>
                    <a:pt x="17" y="41"/>
                  </a:lnTo>
                  <a:lnTo>
                    <a:pt x="16" y="43"/>
                  </a:lnTo>
                  <a:lnTo>
                    <a:pt x="15" y="43"/>
                  </a:lnTo>
                  <a:lnTo>
                    <a:pt x="16" y="43"/>
                  </a:lnTo>
                  <a:lnTo>
                    <a:pt x="19" y="42"/>
                  </a:lnTo>
                  <a:lnTo>
                    <a:pt x="23" y="41"/>
                  </a:lnTo>
                  <a:lnTo>
                    <a:pt x="28" y="38"/>
                  </a:lnTo>
                  <a:lnTo>
                    <a:pt x="33" y="37"/>
                  </a:lnTo>
                  <a:lnTo>
                    <a:pt x="39" y="35"/>
                  </a:lnTo>
                  <a:lnTo>
                    <a:pt x="46" y="34"/>
                  </a:lnTo>
                  <a:lnTo>
                    <a:pt x="53" y="34"/>
                  </a:lnTo>
                  <a:lnTo>
                    <a:pt x="60" y="34"/>
                  </a:lnTo>
                  <a:lnTo>
                    <a:pt x="66" y="35"/>
                  </a:lnTo>
                  <a:lnTo>
                    <a:pt x="61" y="44"/>
                  </a:lnTo>
                  <a:lnTo>
                    <a:pt x="56" y="55"/>
                  </a:lnTo>
                  <a:lnTo>
                    <a:pt x="52" y="64"/>
                  </a:lnTo>
                  <a:lnTo>
                    <a:pt x="47" y="68"/>
                  </a:lnTo>
                  <a:lnTo>
                    <a:pt x="44" y="70"/>
                  </a:lnTo>
                  <a:lnTo>
                    <a:pt x="38" y="72"/>
                  </a:lnTo>
                  <a:lnTo>
                    <a:pt x="32" y="73"/>
                  </a:lnTo>
                  <a:lnTo>
                    <a:pt x="25" y="75"/>
                  </a:lnTo>
                  <a:lnTo>
                    <a:pt x="18" y="76"/>
                  </a:lnTo>
                  <a:lnTo>
                    <a:pt x="13" y="78"/>
                  </a:lnTo>
                  <a:lnTo>
                    <a:pt x="7" y="79"/>
                  </a:lnTo>
                  <a:lnTo>
                    <a:pt x="3" y="80"/>
                  </a:lnTo>
                  <a:lnTo>
                    <a:pt x="1" y="81"/>
                  </a:lnTo>
                  <a:lnTo>
                    <a:pt x="0" y="81"/>
                  </a:lnTo>
                  <a:lnTo>
                    <a:pt x="1" y="82"/>
                  </a:lnTo>
                  <a:lnTo>
                    <a:pt x="6" y="82"/>
                  </a:lnTo>
                  <a:lnTo>
                    <a:pt x="9" y="82"/>
                  </a:lnTo>
                  <a:lnTo>
                    <a:pt x="14" y="81"/>
                  </a:lnTo>
                  <a:lnTo>
                    <a:pt x="18" y="81"/>
                  </a:lnTo>
                  <a:lnTo>
                    <a:pt x="24" y="80"/>
                  </a:lnTo>
                  <a:lnTo>
                    <a:pt x="29" y="79"/>
                  </a:lnTo>
                  <a:lnTo>
                    <a:pt x="34" y="79"/>
                  </a:lnTo>
                  <a:lnTo>
                    <a:pt x="40" y="78"/>
                  </a:lnTo>
                  <a:lnTo>
                    <a:pt x="45" y="76"/>
                  </a:lnTo>
                  <a:lnTo>
                    <a:pt x="38" y="86"/>
                  </a:lnTo>
                  <a:lnTo>
                    <a:pt x="31" y="95"/>
                  </a:lnTo>
                  <a:lnTo>
                    <a:pt x="25" y="111"/>
                  </a:lnTo>
                  <a:lnTo>
                    <a:pt x="23" y="138"/>
                  </a:lnTo>
                  <a:lnTo>
                    <a:pt x="29" y="125"/>
                  </a:lnTo>
                  <a:lnTo>
                    <a:pt x="37" y="108"/>
                  </a:lnTo>
                  <a:lnTo>
                    <a:pt x="45" y="91"/>
                  </a:lnTo>
                  <a:lnTo>
                    <a:pt x="53" y="81"/>
                  </a:lnTo>
                  <a:lnTo>
                    <a:pt x="55" y="93"/>
                  </a:lnTo>
                  <a:lnTo>
                    <a:pt x="60" y="105"/>
                  </a:lnTo>
                  <a:lnTo>
                    <a:pt x="66" y="116"/>
                  </a:lnTo>
                  <a:lnTo>
                    <a:pt x="71" y="124"/>
                  </a:lnTo>
                  <a:lnTo>
                    <a:pt x="75" y="127"/>
                  </a:lnTo>
                  <a:lnTo>
                    <a:pt x="75" y="126"/>
                  </a:lnTo>
                  <a:lnTo>
                    <a:pt x="74" y="124"/>
                  </a:lnTo>
                  <a:lnTo>
                    <a:pt x="71" y="120"/>
                  </a:lnTo>
                  <a:lnTo>
                    <a:pt x="67" y="108"/>
                  </a:lnTo>
                  <a:lnTo>
                    <a:pt x="63" y="95"/>
                  </a:lnTo>
                  <a:lnTo>
                    <a:pt x="61" y="83"/>
                  </a:lnTo>
                  <a:lnTo>
                    <a:pt x="61" y="74"/>
                  </a:lnTo>
                  <a:lnTo>
                    <a:pt x="63" y="65"/>
                  </a:lnTo>
                  <a:lnTo>
                    <a:pt x="69" y="53"/>
                  </a:lnTo>
                  <a:lnTo>
                    <a:pt x="75" y="43"/>
                  </a:lnTo>
                  <a:lnTo>
                    <a:pt x="78" y="37"/>
                  </a:lnTo>
                  <a:lnTo>
                    <a:pt x="85" y="44"/>
                  </a:lnTo>
                  <a:lnTo>
                    <a:pt x="93" y="55"/>
                  </a:lnTo>
                  <a:lnTo>
                    <a:pt x="99" y="66"/>
                  </a:lnTo>
                  <a:lnTo>
                    <a:pt x="102" y="82"/>
                  </a:lnTo>
                  <a:lnTo>
                    <a:pt x="102" y="88"/>
                  </a:lnTo>
                  <a:lnTo>
                    <a:pt x="105" y="88"/>
                  </a:lnTo>
                  <a:lnTo>
                    <a:pt x="106" y="85"/>
                  </a:lnTo>
                  <a:lnTo>
                    <a:pt x="106" y="80"/>
                  </a:lnTo>
                  <a:lnTo>
                    <a:pt x="104" y="65"/>
                  </a:lnTo>
                  <a:lnTo>
                    <a:pt x="100" y="49"/>
                  </a:lnTo>
                  <a:lnTo>
                    <a:pt x="94" y="37"/>
                  </a:lnTo>
                  <a:lnTo>
                    <a:pt x="90" y="30"/>
                  </a:lnTo>
                  <a:lnTo>
                    <a:pt x="94" y="23"/>
                  </a:lnTo>
                  <a:lnTo>
                    <a:pt x="99" y="15"/>
                  </a:lnTo>
                  <a:lnTo>
                    <a:pt x="104" y="7"/>
                  </a:lnTo>
                  <a:lnTo>
                    <a:pt x="106" y="0"/>
                  </a:lnTo>
                  <a:close/>
                </a:path>
              </a:pathLst>
            </a:custGeom>
            <a:solidFill>
              <a:srgbClr val="004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390" name="Freeform 266"/>
            <p:cNvSpPr>
              <a:spLocks/>
            </p:cNvSpPr>
            <p:nvPr/>
          </p:nvSpPr>
          <p:spPr bwMode="auto">
            <a:xfrm>
              <a:off x="94" y="108"/>
              <a:ext cx="75" cy="58"/>
            </a:xfrm>
            <a:custGeom>
              <a:avLst/>
              <a:gdLst>
                <a:gd name="T0" fmla="*/ 0 w 151"/>
                <a:gd name="T1" fmla="*/ 1 h 116"/>
                <a:gd name="T2" fmla="*/ 0 w 151"/>
                <a:gd name="T3" fmla="*/ 1 h 116"/>
                <a:gd name="T4" fmla="*/ 0 w 151"/>
                <a:gd name="T5" fmla="*/ 1 h 116"/>
                <a:gd name="T6" fmla="*/ 0 w 151"/>
                <a:gd name="T7" fmla="*/ 1 h 116"/>
                <a:gd name="T8" fmla="*/ 0 w 151"/>
                <a:gd name="T9" fmla="*/ 1 h 116"/>
                <a:gd name="T10" fmla="*/ 0 w 151"/>
                <a:gd name="T11" fmla="*/ 1 h 116"/>
                <a:gd name="T12" fmla="*/ 0 w 151"/>
                <a:gd name="T13" fmla="*/ 1 h 116"/>
                <a:gd name="T14" fmla="*/ 0 w 151"/>
                <a:gd name="T15" fmla="*/ 1 h 116"/>
                <a:gd name="T16" fmla="*/ 0 w 151"/>
                <a:gd name="T17" fmla="*/ 1 h 116"/>
                <a:gd name="T18" fmla="*/ 0 w 151"/>
                <a:gd name="T19" fmla="*/ 1 h 116"/>
                <a:gd name="T20" fmla="*/ 0 w 151"/>
                <a:gd name="T21" fmla="*/ 1 h 116"/>
                <a:gd name="T22" fmla="*/ 0 w 151"/>
                <a:gd name="T23" fmla="*/ 1 h 116"/>
                <a:gd name="T24" fmla="*/ 0 w 151"/>
                <a:gd name="T25" fmla="*/ 1 h 116"/>
                <a:gd name="T26" fmla="*/ 0 w 151"/>
                <a:gd name="T27" fmla="*/ 1 h 116"/>
                <a:gd name="T28" fmla="*/ 0 w 151"/>
                <a:gd name="T29" fmla="*/ 1 h 116"/>
                <a:gd name="T30" fmla="*/ 1 w 151"/>
                <a:gd name="T31" fmla="*/ 1 h 116"/>
                <a:gd name="T32" fmla="*/ 1 w 151"/>
                <a:gd name="T33" fmla="*/ 1 h 116"/>
                <a:gd name="T34" fmla="*/ 1 w 151"/>
                <a:gd name="T35" fmla="*/ 1 h 116"/>
                <a:gd name="T36" fmla="*/ 0 w 151"/>
                <a:gd name="T37" fmla="*/ 1 h 116"/>
                <a:gd name="T38" fmla="*/ 0 w 151"/>
                <a:gd name="T39" fmla="*/ 1 h 116"/>
                <a:gd name="T40" fmla="*/ 0 w 151"/>
                <a:gd name="T41" fmla="*/ 1 h 116"/>
                <a:gd name="T42" fmla="*/ 0 w 151"/>
                <a:gd name="T43" fmla="*/ 1 h 116"/>
                <a:gd name="T44" fmla="*/ 0 w 151"/>
                <a:gd name="T45" fmla="*/ 1 h 116"/>
                <a:gd name="T46" fmla="*/ 0 w 151"/>
                <a:gd name="T47" fmla="*/ 1 h 116"/>
                <a:gd name="T48" fmla="*/ 0 w 151"/>
                <a:gd name="T49" fmla="*/ 1 h 116"/>
                <a:gd name="T50" fmla="*/ 0 w 151"/>
                <a:gd name="T51" fmla="*/ 1 h 116"/>
                <a:gd name="T52" fmla="*/ 0 w 151"/>
                <a:gd name="T53" fmla="*/ 1 h 116"/>
                <a:gd name="T54" fmla="*/ 0 w 151"/>
                <a:gd name="T55" fmla="*/ 1 h 116"/>
                <a:gd name="T56" fmla="*/ 0 w 151"/>
                <a:gd name="T57" fmla="*/ 1 h 116"/>
                <a:gd name="T58" fmla="*/ 0 w 151"/>
                <a:gd name="T59" fmla="*/ 1 h 116"/>
                <a:gd name="T60" fmla="*/ 0 w 151"/>
                <a:gd name="T61" fmla="*/ 1 h 116"/>
                <a:gd name="T62" fmla="*/ 0 w 151"/>
                <a:gd name="T63" fmla="*/ 1 h 116"/>
                <a:gd name="T64" fmla="*/ 0 w 151"/>
                <a:gd name="T65" fmla="*/ 1 h 116"/>
                <a:gd name="T66" fmla="*/ 0 w 151"/>
                <a:gd name="T67" fmla="*/ 1 h 116"/>
                <a:gd name="T68" fmla="*/ 0 w 151"/>
                <a:gd name="T69" fmla="*/ 1 h 116"/>
                <a:gd name="T70" fmla="*/ 0 w 151"/>
                <a:gd name="T71" fmla="*/ 1 h 116"/>
                <a:gd name="T72" fmla="*/ 0 w 151"/>
                <a:gd name="T73" fmla="*/ 1 h 116"/>
                <a:gd name="T74" fmla="*/ 0 w 151"/>
                <a:gd name="T75" fmla="*/ 1 h 116"/>
                <a:gd name="T76" fmla="*/ 0 w 151"/>
                <a:gd name="T77" fmla="*/ 1 h 116"/>
                <a:gd name="T78" fmla="*/ 0 w 151"/>
                <a:gd name="T79" fmla="*/ 0 h 116"/>
                <a:gd name="T80" fmla="*/ 0 w 151"/>
                <a:gd name="T81" fmla="*/ 1 h 116"/>
                <a:gd name="T82" fmla="*/ 0 w 151"/>
                <a:gd name="T83" fmla="*/ 1 h 116"/>
                <a:gd name="T84" fmla="*/ 0 w 151"/>
                <a:gd name="T85" fmla="*/ 1 h 116"/>
                <a:gd name="T86" fmla="*/ 0 w 151"/>
                <a:gd name="T87" fmla="*/ 1 h 116"/>
                <a:gd name="T88" fmla="*/ 0 w 151"/>
                <a:gd name="T89" fmla="*/ 1 h 116"/>
                <a:gd name="T90" fmla="*/ 0 w 151"/>
                <a:gd name="T91" fmla="*/ 1 h 116"/>
                <a:gd name="T92" fmla="*/ 0 w 151"/>
                <a:gd name="T93" fmla="*/ 1 h 11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151" h="116">
                  <a:moveTo>
                    <a:pt x="83" y="11"/>
                  </a:moveTo>
                  <a:lnTo>
                    <a:pt x="85" y="9"/>
                  </a:lnTo>
                  <a:lnTo>
                    <a:pt x="90" y="7"/>
                  </a:lnTo>
                  <a:lnTo>
                    <a:pt x="94" y="5"/>
                  </a:lnTo>
                  <a:lnTo>
                    <a:pt x="100" y="7"/>
                  </a:lnTo>
                  <a:lnTo>
                    <a:pt x="105" y="7"/>
                  </a:lnTo>
                  <a:lnTo>
                    <a:pt x="109" y="8"/>
                  </a:lnTo>
                  <a:lnTo>
                    <a:pt x="114" y="10"/>
                  </a:lnTo>
                  <a:lnTo>
                    <a:pt x="118" y="15"/>
                  </a:lnTo>
                  <a:lnTo>
                    <a:pt x="117" y="13"/>
                  </a:lnTo>
                  <a:lnTo>
                    <a:pt x="119" y="17"/>
                  </a:lnTo>
                  <a:lnTo>
                    <a:pt x="121" y="23"/>
                  </a:lnTo>
                  <a:lnTo>
                    <a:pt x="121" y="28"/>
                  </a:lnTo>
                  <a:lnTo>
                    <a:pt x="119" y="32"/>
                  </a:lnTo>
                  <a:lnTo>
                    <a:pt x="117" y="35"/>
                  </a:lnTo>
                  <a:lnTo>
                    <a:pt x="115" y="40"/>
                  </a:lnTo>
                  <a:lnTo>
                    <a:pt x="108" y="42"/>
                  </a:lnTo>
                  <a:lnTo>
                    <a:pt x="96" y="41"/>
                  </a:lnTo>
                  <a:lnTo>
                    <a:pt x="93" y="43"/>
                  </a:lnTo>
                  <a:lnTo>
                    <a:pt x="91" y="47"/>
                  </a:lnTo>
                  <a:lnTo>
                    <a:pt x="87" y="49"/>
                  </a:lnTo>
                  <a:lnTo>
                    <a:pt x="85" y="50"/>
                  </a:lnTo>
                  <a:lnTo>
                    <a:pt x="86" y="51"/>
                  </a:lnTo>
                  <a:lnTo>
                    <a:pt x="86" y="53"/>
                  </a:lnTo>
                  <a:lnTo>
                    <a:pt x="87" y="54"/>
                  </a:lnTo>
                  <a:lnTo>
                    <a:pt x="87" y="55"/>
                  </a:lnTo>
                  <a:lnTo>
                    <a:pt x="91" y="50"/>
                  </a:lnTo>
                  <a:lnTo>
                    <a:pt x="95" y="47"/>
                  </a:lnTo>
                  <a:lnTo>
                    <a:pt x="100" y="46"/>
                  </a:lnTo>
                  <a:lnTo>
                    <a:pt x="106" y="47"/>
                  </a:lnTo>
                  <a:lnTo>
                    <a:pt x="109" y="49"/>
                  </a:lnTo>
                  <a:lnTo>
                    <a:pt x="111" y="50"/>
                  </a:lnTo>
                  <a:lnTo>
                    <a:pt x="113" y="53"/>
                  </a:lnTo>
                  <a:lnTo>
                    <a:pt x="115" y="55"/>
                  </a:lnTo>
                  <a:lnTo>
                    <a:pt x="116" y="56"/>
                  </a:lnTo>
                  <a:lnTo>
                    <a:pt x="116" y="57"/>
                  </a:lnTo>
                  <a:lnTo>
                    <a:pt x="116" y="60"/>
                  </a:lnTo>
                  <a:lnTo>
                    <a:pt x="116" y="61"/>
                  </a:lnTo>
                  <a:lnTo>
                    <a:pt x="116" y="64"/>
                  </a:lnTo>
                  <a:lnTo>
                    <a:pt x="115" y="66"/>
                  </a:lnTo>
                  <a:lnTo>
                    <a:pt x="114" y="70"/>
                  </a:lnTo>
                  <a:lnTo>
                    <a:pt x="111" y="72"/>
                  </a:lnTo>
                  <a:lnTo>
                    <a:pt x="113" y="73"/>
                  </a:lnTo>
                  <a:lnTo>
                    <a:pt x="114" y="75"/>
                  </a:lnTo>
                  <a:lnTo>
                    <a:pt x="116" y="76"/>
                  </a:lnTo>
                  <a:lnTo>
                    <a:pt x="117" y="77"/>
                  </a:lnTo>
                  <a:lnTo>
                    <a:pt x="124" y="73"/>
                  </a:lnTo>
                  <a:lnTo>
                    <a:pt x="132" y="73"/>
                  </a:lnTo>
                  <a:lnTo>
                    <a:pt x="139" y="76"/>
                  </a:lnTo>
                  <a:lnTo>
                    <a:pt x="145" y="80"/>
                  </a:lnTo>
                  <a:lnTo>
                    <a:pt x="148" y="87"/>
                  </a:lnTo>
                  <a:lnTo>
                    <a:pt x="151" y="95"/>
                  </a:lnTo>
                  <a:lnTo>
                    <a:pt x="148" y="103"/>
                  </a:lnTo>
                  <a:lnTo>
                    <a:pt x="145" y="109"/>
                  </a:lnTo>
                  <a:lnTo>
                    <a:pt x="138" y="114"/>
                  </a:lnTo>
                  <a:lnTo>
                    <a:pt x="131" y="116"/>
                  </a:lnTo>
                  <a:lnTo>
                    <a:pt x="123" y="116"/>
                  </a:lnTo>
                  <a:lnTo>
                    <a:pt x="116" y="113"/>
                  </a:lnTo>
                  <a:lnTo>
                    <a:pt x="111" y="107"/>
                  </a:lnTo>
                  <a:lnTo>
                    <a:pt x="109" y="101"/>
                  </a:lnTo>
                  <a:lnTo>
                    <a:pt x="109" y="95"/>
                  </a:lnTo>
                  <a:lnTo>
                    <a:pt x="110" y="90"/>
                  </a:lnTo>
                  <a:lnTo>
                    <a:pt x="106" y="86"/>
                  </a:lnTo>
                  <a:lnTo>
                    <a:pt x="99" y="81"/>
                  </a:lnTo>
                  <a:lnTo>
                    <a:pt x="91" y="76"/>
                  </a:lnTo>
                  <a:lnTo>
                    <a:pt x="86" y="72"/>
                  </a:lnTo>
                  <a:lnTo>
                    <a:pt x="85" y="71"/>
                  </a:lnTo>
                  <a:lnTo>
                    <a:pt x="84" y="71"/>
                  </a:lnTo>
                  <a:lnTo>
                    <a:pt x="84" y="72"/>
                  </a:lnTo>
                  <a:lnTo>
                    <a:pt x="84" y="73"/>
                  </a:lnTo>
                  <a:lnTo>
                    <a:pt x="87" y="81"/>
                  </a:lnTo>
                  <a:lnTo>
                    <a:pt x="87" y="90"/>
                  </a:lnTo>
                  <a:lnTo>
                    <a:pt x="84" y="98"/>
                  </a:lnTo>
                  <a:lnTo>
                    <a:pt x="80" y="103"/>
                  </a:lnTo>
                  <a:lnTo>
                    <a:pt x="78" y="106"/>
                  </a:lnTo>
                  <a:lnTo>
                    <a:pt x="73" y="108"/>
                  </a:lnTo>
                  <a:lnTo>
                    <a:pt x="68" y="110"/>
                  </a:lnTo>
                  <a:lnTo>
                    <a:pt x="63" y="111"/>
                  </a:lnTo>
                  <a:lnTo>
                    <a:pt x="57" y="110"/>
                  </a:lnTo>
                  <a:lnTo>
                    <a:pt x="52" y="108"/>
                  </a:lnTo>
                  <a:lnTo>
                    <a:pt x="47" y="105"/>
                  </a:lnTo>
                  <a:lnTo>
                    <a:pt x="43" y="100"/>
                  </a:lnTo>
                  <a:lnTo>
                    <a:pt x="41" y="95"/>
                  </a:lnTo>
                  <a:lnTo>
                    <a:pt x="39" y="91"/>
                  </a:lnTo>
                  <a:lnTo>
                    <a:pt x="39" y="85"/>
                  </a:lnTo>
                  <a:lnTo>
                    <a:pt x="39" y="78"/>
                  </a:lnTo>
                  <a:lnTo>
                    <a:pt x="41" y="76"/>
                  </a:lnTo>
                  <a:lnTo>
                    <a:pt x="43" y="72"/>
                  </a:lnTo>
                  <a:lnTo>
                    <a:pt x="46" y="70"/>
                  </a:lnTo>
                  <a:lnTo>
                    <a:pt x="49" y="68"/>
                  </a:lnTo>
                  <a:lnTo>
                    <a:pt x="43" y="66"/>
                  </a:lnTo>
                  <a:lnTo>
                    <a:pt x="39" y="63"/>
                  </a:lnTo>
                  <a:lnTo>
                    <a:pt x="34" y="60"/>
                  </a:lnTo>
                  <a:lnTo>
                    <a:pt x="32" y="55"/>
                  </a:lnTo>
                  <a:lnTo>
                    <a:pt x="31" y="61"/>
                  </a:lnTo>
                  <a:lnTo>
                    <a:pt x="29" y="65"/>
                  </a:lnTo>
                  <a:lnTo>
                    <a:pt x="23" y="68"/>
                  </a:lnTo>
                  <a:lnTo>
                    <a:pt x="14" y="66"/>
                  </a:lnTo>
                  <a:lnTo>
                    <a:pt x="8" y="64"/>
                  </a:lnTo>
                  <a:lnTo>
                    <a:pt x="3" y="60"/>
                  </a:lnTo>
                  <a:lnTo>
                    <a:pt x="1" y="55"/>
                  </a:lnTo>
                  <a:lnTo>
                    <a:pt x="0" y="51"/>
                  </a:lnTo>
                  <a:lnTo>
                    <a:pt x="1" y="46"/>
                  </a:lnTo>
                  <a:lnTo>
                    <a:pt x="3" y="40"/>
                  </a:lnTo>
                  <a:lnTo>
                    <a:pt x="7" y="34"/>
                  </a:lnTo>
                  <a:lnTo>
                    <a:pt x="9" y="31"/>
                  </a:lnTo>
                  <a:lnTo>
                    <a:pt x="10" y="30"/>
                  </a:lnTo>
                  <a:lnTo>
                    <a:pt x="12" y="28"/>
                  </a:lnTo>
                  <a:lnTo>
                    <a:pt x="15" y="27"/>
                  </a:lnTo>
                  <a:lnTo>
                    <a:pt x="17" y="26"/>
                  </a:lnTo>
                  <a:lnTo>
                    <a:pt x="20" y="26"/>
                  </a:lnTo>
                  <a:lnTo>
                    <a:pt x="23" y="25"/>
                  </a:lnTo>
                  <a:lnTo>
                    <a:pt x="24" y="25"/>
                  </a:lnTo>
                  <a:lnTo>
                    <a:pt x="26" y="25"/>
                  </a:lnTo>
                  <a:lnTo>
                    <a:pt x="26" y="19"/>
                  </a:lnTo>
                  <a:lnTo>
                    <a:pt x="26" y="12"/>
                  </a:lnTo>
                  <a:lnTo>
                    <a:pt x="30" y="7"/>
                  </a:lnTo>
                  <a:lnTo>
                    <a:pt x="37" y="2"/>
                  </a:lnTo>
                  <a:lnTo>
                    <a:pt x="40" y="0"/>
                  </a:lnTo>
                  <a:lnTo>
                    <a:pt x="46" y="0"/>
                  </a:lnTo>
                  <a:lnTo>
                    <a:pt x="52" y="0"/>
                  </a:lnTo>
                  <a:lnTo>
                    <a:pt x="55" y="1"/>
                  </a:lnTo>
                  <a:lnTo>
                    <a:pt x="62" y="4"/>
                  </a:lnTo>
                  <a:lnTo>
                    <a:pt x="65" y="12"/>
                  </a:lnTo>
                  <a:lnTo>
                    <a:pt x="65" y="20"/>
                  </a:lnTo>
                  <a:lnTo>
                    <a:pt x="60" y="27"/>
                  </a:lnTo>
                  <a:lnTo>
                    <a:pt x="64" y="28"/>
                  </a:lnTo>
                  <a:lnTo>
                    <a:pt x="70" y="31"/>
                  </a:lnTo>
                  <a:lnTo>
                    <a:pt x="73" y="36"/>
                  </a:lnTo>
                  <a:lnTo>
                    <a:pt x="75" y="42"/>
                  </a:lnTo>
                  <a:lnTo>
                    <a:pt x="73" y="45"/>
                  </a:lnTo>
                  <a:lnTo>
                    <a:pt x="73" y="46"/>
                  </a:lnTo>
                  <a:lnTo>
                    <a:pt x="73" y="47"/>
                  </a:lnTo>
                  <a:lnTo>
                    <a:pt x="76" y="46"/>
                  </a:lnTo>
                  <a:lnTo>
                    <a:pt x="78" y="43"/>
                  </a:lnTo>
                  <a:lnTo>
                    <a:pt x="80" y="40"/>
                  </a:lnTo>
                  <a:lnTo>
                    <a:pt x="83" y="38"/>
                  </a:lnTo>
                  <a:lnTo>
                    <a:pt x="84" y="34"/>
                  </a:lnTo>
                  <a:lnTo>
                    <a:pt x="81" y="28"/>
                  </a:lnTo>
                  <a:lnTo>
                    <a:pt x="80" y="24"/>
                  </a:lnTo>
                  <a:lnTo>
                    <a:pt x="80" y="18"/>
                  </a:lnTo>
                  <a:lnTo>
                    <a:pt x="83" y="11"/>
                  </a:lnTo>
                  <a:close/>
                </a:path>
              </a:pathLst>
            </a:custGeom>
            <a:solidFill>
              <a:srgbClr val="FFF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391" name="Freeform 267"/>
            <p:cNvSpPr>
              <a:spLocks/>
            </p:cNvSpPr>
            <p:nvPr/>
          </p:nvSpPr>
          <p:spPr bwMode="auto">
            <a:xfrm>
              <a:off x="32" y="55"/>
              <a:ext cx="70" cy="68"/>
            </a:xfrm>
            <a:custGeom>
              <a:avLst/>
              <a:gdLst>
                <a:gd name="T0" fmla="*/ 1 w 141"/>
                <a:gd name="T1" fmla="*/ 1 h 137"/>
                <a:gd name="T2" fmla="*/ 1 w 141"/>
                <a:gd name="T3" fmla="*/ 1 h 137"/>
                <a:gd name="T4" fmla="*/ 0 w 141"/>
                <a:gd name="T5" fmla="*/ 0 h 137"/>
                <a:gd name="T6" fmla="*/ 0 w 141"/>
                <a:gd name="T7" fmla="*/ 1 h 137"/>
                <a:gd name="T8" fmla="*/ 0 w 141"/>
                <a:gd name="T9" fmla="*/ 1 h 137"/>
                <a:gd name="T10" fmla="*/ 0 w 141"/>
                <a:gd name="T11" fmla="*/ 0 h 137"/>
                <a:gd name="T12" fmla="*/ 0 w 141"/>
                <a:gd name="T13" fmla="*/ 0 h 137"/>
                <a:gd name="T14" fmla="*/ 0 w 141"/>
                <a:gd name="T15" fmla="*/ 0 h 137"/>
                <a:gd name="T16" fmla="*/ 0 w 141"/>
                <a:gd name="T17" fmla="*/ 0 h 137"/>
                <a:gd name="T18" fmla="*/ 0 w 141"/>
                <a:gd name="T19" fmla="*/ 0 h 137"/>
                <a:gd name="T20" fmla="*/ 0 w 141"/>
                <a:gd name="T21" fmla="*/ 0 h 137"/>
                <a:gd name="T22" fmla="*/ 0 w 141"/>
                <a:gd name="T23" fmla="*/ 0 h 137"/>
                <a:gd name="T24" fmla="*/ 0 w 141"/>
                <a:gd name="T25" fmla="*/ 0 h 137"/>
                <a:gd name="T26" fmla="*/ 0 w 141"/>
                <a:gd name="T27" fmla="*/ 0 h 137"/>
                <a:gd name="T28" fmla="*/ 0 w 141"/>
                <a:gd name="T29" fmla="*/ 0 h 137"/>
                <a:gd name="T30" fmla="*/ 0 w 141"/>
                <a:gd name="T31" fmla="*/ 0 h 137"/>
                <a:gd name="T32" fmla="*/ 0 w 141"/>
                <a:gd name="T33" fmla="*/ 0 h 137"/>
                <a:gd name="T34" fmla="*/ 0 w 141"/>
                <a:gd name="T35" fmla="*/ 0 h 137"/>
                <a:gd name="T36" fmla="*/ 0 w 141"/>
                <a:gd name="T37" fmla="*/ 0 h 137"/>
                <a:gd name="T38" fmla="*/ 0 w 141"/>
                <a:gd name="T39" fmla="*/ 0 h 137"/>
                <a:gd name="T40" fmla="*/ 0 w 141"/>
                <a:gd name="T41" fmla="*/ 0 h 137"/>
                <a:gd name="T42" fmla="*/ 0 w 141"/>
                <a:gd name="T43" fmla="*/ 0 h 137"/>
                <a:gd name="T44" fmla="*/ 0 w 141"/>
                <a:gd name="T45" fmla="*/ 0 h 137"/>
                <a:gd name="T46" fmla="*/ 0 w 141"/>
                <a:gd name="T47" fmla="*/ 0 h 137"/>
                <a:gd name="T48" fmla="*/ 0 w 141"/>
                <a:gd name="T49" fmla="*/ 0 h 137"/>
                <a:gd name="T50" fmla="*/ 0 w 141"/>
                <a:gd name="T51" fmla="*/ 0 h 137"/>
                <a:gd name="T52" fmla="*/ 0 w 141"/>
                <a:gd name="T53" fmla="*/ 0 h 137"/>
                <a:gd name="T54" fmla="*/ 0 w 141"/>
                <a:gd name="T55" fmla="*/ 0 h 137"/>
                <a:gd name="T56" fmla="*/ 0 w 141"/>
                <a:gd name="T57" fmla="*/ 0 h 137"/>
                <a:gd name="T58" fmla="*/ 0 w 141"/>
                <a:gd name="T59" fmla="*/ 0 h 137"/>
                <a:gd name="T60" fmla="*/ 0 w 141"/>
                <a:gd name="T61" fmla="*/ 0 h 137"/>
                <a:gd name="T62" fmla="*/ 0 w 141"/>
                <a:gd name="T63" fmla="*/ 0 h 137"/>
                <a:gd name="T64" fmla="*/ 0 w 141"/>
                <a:gd name="T65" fmla="*/ 0 h 137"/>
                <a:gd name="T66" fmla="*/ 0 w 141"/>
                <a:gd name="T67" fmla="*/ 0 h 137"/>
                <a:gd name="T68" fmla="*/ 0 w 141"/>
                <a:gd name="T69" fmla="*/ 0 h 137"/>
                <a:gd name="T70" fmla="*/ 0 w 141"/>
                <a:gd name="T71" fmla="*/ 0 h 137"/>
                <a:gd name="T72" fmla="*/ 0 w 141"/>
                <a:gd name="T73" fmla="*/ 0 h 137"/>
                <a:gd name="T74" fmla="*/ 0 w 141"/>
                <a:gd name="T75" fmla="*/ 0 h 137"/>
                <a:gd name="T76" fmla="*/ 0 w 141"/>
                <a:gd name="T77" fmla="*/ 0 h 137"/>
                <a:gd name="T78" fmla="*/ 0 w 141"/>
                <a:gd name="T79" fmla="*/ 0 h 137"/>
                <a:gd name="T80" fmla="*/ 0 w 141"/>
                <a:gd name="T81" fmla="*/ 0 h 137"/>
                <a:gd name="T82" fmla="*/ 0 w 141"/>
                <a:gd name="T83" fmla="*/ 0 h 137"/>
                <a:gd name="T84" fmla="*/ 1 w 141"/>
                <a:gd name="T85" fmla="*/ 0 h 137"/>
                <a:gd name="T86" fmla="*/ 1 w 141"/>
                <a:gd name="T87" fmla="*/ 0 h 137"/>
                <a:gd name="T88" fmla="*/ 1 w 141"/>
                <a:gd name="T89" fmla="*/ 0 h 137"/>
                <a:gd name="T90" fmla="*/ 1 w 141"/>
                <a:gd name="T91" fmla="*/ 0 h 137"/>
                <a:gd name="T92" fmla="*/ 1 w 141"/>
                <a:gd name="T93" fmla="*/ 1 h 137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141" h="137">
                  <a:moveTo>
                    <a:pt x="141" y="132"/>
                  </a:moveTo>
                  <a:lnTo>
                    <a:pt x="139" y="133"/>
                  </a:lnTo>
                  <a:lnTo>
                    <a:pt x="136" y="134"/>
                  </a:lnTo>
                  <a:lnTo>
                    <a:pt x="134" y="136"/>
                  </a:lnTo>
                  <a:lnTo>
                    <a:pt x="133" y="137"/>
                  </a:lnTo>
                  <a:lnTo>
                    <a:pt x="129" y="131"/>
                  </a:lnTo>
                  <a:lnTo>
                    <a:pt x="126" y="127"/>
                  </a:lnTo>
                  <a:lnTo>
                    <a:pt x="121" y="126"/>
                  </a:lnTo>
                  <a:lnTo>
                    <a:pt x="115" y="127"/>
                  </a:lnTo>
                  <a:lnTo>
                    <a:pt x="110" y="129"/>
                  </a:lnTo>
                  <a:lnTo>
                    <a:pt x="105" y="129"/>
                  </a:lnTo>
                  <a:lnTo>
                    <a:pt x="101" y="129"/>
                  </a:lnTo>
                  <a:lnTo>
                    <a:pt x="95" y="129"/>
                  </a:lnTo>
                  <a:lnTo>
                    <a:pt x="89" y="129"/>
                  </a:lnTo>
                  <a:lnTo>
                    <a:pt x="85" y="129"/>
                  </a:lnTo>
                  <a:lnTo>
                    <a:pt x="81" y="127"/>
                  </a:lnTo>
                  <a:lnTo>
                    <a:pt x="78" y="126"/>
                  </a:lnTo>
                  <a:lnTo>
                    <a:pt x="74" y="124"/>
                  </a:lnTo>
                  <a:lnTo>
                    <a:pt x="73" y="122"/>
                  </a:lnTo>
                  <a:lnTo>
                    <a:pt x="74" y="121"/>
                  </a:lnTo>
                  <a:lnTo>
                    <a:pt x="80" y="122"/>
                  </a:lnTo>
                  <a:lnTo>
                    <a:pt x="88" y="122"/>
                  </a:lnTo>
                  <a:lnTo>
                    <a:pt x="97" y="121"/>
                  </a:lnTo>
                  <a:lnTo>
                    <a:pt x="105" y="118"/>
                  </a:lnTo>
                  <a:lnTo>
                    <a:pt x="111" y="116"/>
                  </a:lnTo>
                  <a:lnTo>
                    <a:pt x="105" y="109"/>
                  </a:lnTo>
                  <a:lnTo>
                    <a:pt x="98" y="102"/>
                  </a:lnTo>
                  <a:lnTo>
                    <a:pt x="93" y="96"/>
                  </a:lnTo>
                  <a:lnTo>
                    <a:pt x="89" y="93"/>
                  </a:lnTo>
                  <a:lnTo>
                    <a:pt x="83" y="94"/>
                  </a:lnTo>
                  <a:lnTo>
                    <a:pt x="75" y="95"/>
                  </a:lnTo>
                  <a:lnTo>
                    <a:pt x="67" y="96"/>
                  </a:lnTo>
                  <a:lnTo>
                    <a:pt x="59" y="98"/>
                  </a:lnTo>
                  <a:lnTo>
                    <a:pt x="50" y="98"/>
                  </a:lnTo>
                  <a:lnTo>
                    <a:pt x="43" y="96"/>
                  </a:lnTo>
                  <a:lnTo>
                    <a:pt x="36" y="95"/>
                  </a:lnTo>
                  <a:lnTo>
                    <a:pt x="32" y="93"/>
                  </a:lnTo>
                  <a:lnTo>
                    <a:pt x="28" y="89"/>
                  </a:lnTo>
                  <a:lnTo>
                    <a:pt x="28" y="87"/>
                  </a:lnTo>
                  <a:lnTo>
                    <a:pt x="30" y="87"/>
                  </a:lnTo>
                  <a:lnTo>
                    <a:pt x="35" y="88"/>
                  </a:lnTo>
                  <a:lnTo>
                    <a:pt x="40" y="89"/>
                  </a:lnTo>
                  <a:lnTo>
                    <a:pt x="44" y="89"/>
                  </a:lnTo>
                  <a:lnTo>
                    <a:pt x="50" y="89"/>
                  </a:lnTo>
                  <a:lnTo>
                    <a:pt x="56" y="88"/>
                  </a:lnTo>
                  <a:lnTo>
                    <a:pt x="62" y="87"/>
                  </a:lnTo>
                  <a:lnTo>
                    <a:pt x="67" y="86"/>
                  </a:lnTo>
                  <a:lnTo>
                    <a:pt x="72" y="85"/>
                  </a:lnTo>
                  <a:lnTo>
                    <a:pt x="77" y="83"/>
                  </a:lnTo>
                  <a:lnTo>
                    <a:pt x="73" y="77"/>
                  </a:lnTo>
                  <a:lnTo>
                    <a:pt x="68" y="71"/>
                  </a:lnTo>
                  <a:lnTo>
                    <a:pt x="63" y="66"/>
                  </a:lnTo>
                  <a:lnTo>
                    <a:pt x="57" y="63"/>
                  </a:lnTo>
                  <a:lnTo>
                    <a:pt x="50" y="65"/>
                  </a:lnTo>
                  <a:lnTo>
                    <a:pt x="42" y="66"/>
                  </a:lnTo>
                  <a:lnTo>
                    <a:pt x="33" y="66"/>
                  </a:lnTo>
                  <a:lnTo>
                    <a:pt x="25" y="66"/>
                  </a:lnTo>
                  <a:lnTo>
                    <a:pt x="18" y="64"/>
                  </a:lnTo>
                  <a:lnTo>
                    <a:pt x="11" y="62"/>
                  </a:lnTo>
                  <a:lnTo>
                    <a:pt x="5" y="58"/>
                  </a:lnTo>
                  <a:lnTo>
                    <a:pt x="2" y="54"/>
                  </a:lnTo>
                  <a:lnTo>
                    <a:pt x="0" y="51"/>
                  </a:lnTo>
                  <a:lnTo>
                    <a:pt x="0" y="50"/>
                  </a:lnTo>
                  <a:lnTo>
                    <a:pt x="3" y="51"/>
                  </a:lnTo>
                  <a:lnTo>
                    <a:pt x="6" y="54"/>
                  </a:lnTo>
                  <a:lnTo>
                    <a:pt x="10" y="55"/>
                  </a:lnTo>
                  <a:lnTo>
                    <a:pt x="13" y="56"/>
                  </a:lnTo>
                  <a:lnTo>
                    <a:pt x="19" y="57"/>
                  </a:lnTo>
                  <a:lnTo>
                    <a:pt x="25" y="57"/>
                  </a:lnTo>
                  <a:lnTo>
                    <a:pt x="30" y="57"/>
                  </a:lnTo>
                  <a:lnTo>
                    <a:pt x="36" y="57"/>
                  </a:lnTo>
                  <a:lnTo>
                    <a:pt x="42" y="56"/>
                  </a:lnTo>
                  <a:lnTo>
                    <a:pt x="47" y="55"/>
                  </a:lnTo>
                  <a:lnTo>
                    <a:pt x="41" y="49"/>
                  </a:lnTo>
                  <a:lnTo>
                    <a:pt x="35" y="43"/>
                  </a:lnTo>
                  <a:lnTo>
                    <a:pt x="29" y="38"/>
                  </a:lnTo>
                  <a:lnTo>
                    <a:pt x="22" y="31"/>
                  </a:lnTo>
                  <a:lnTo>
                    <a:pt x="17" y="24"/>
                  </a:lnTo>
                  <a:lnTo>
                    <a:pt x="11" y="18"/>
                  </a:lnTo>
                  <a:lnTo>
                    <a:pt x="7" y="12"/>
                  </a:lnTo>
                  <a:lnTo>
                    <a:pt x="4" y="8"/>
                  </a:lnTo>
                  <a:lnTo>
                    <a:pt x="2" y="2"/>
                  </a:lnTo>
                  <a:lnTo>
                    <a:pt x="2" y="0"/>
                  </a:lnTo>
                  <a:lnTo>
                    <a:pt x="5" y="1"/>
                  </a:lnTo>
                  <a:lnTo>
                    <a:pt x="9" y="4"/>
                  </a:lnTo>
                  <a:lnTo>
                    <a:pt x="11" y="8"/>
                  </a:lnTo>
                  <a:lnTo>
                    <a:pt x="15" y="12"/>
                  </a:lnTo>
                  <a:lnTo>
                    <a:pt x="21" y="19"/>
                  </a:lnTo>
                  <a:lnTo>
                    <a:pt x="27" y="25"/>
                  </a:lnTo>
                  <a:lnTo>
                    <a:pt x="34" y="32"/>
                  </a:lnTo>
                  <a:lnTo>
                    <a:pt x="40" y="38"/>
                  </a:lnTo>
                  <a:lnTo>
                    <a:pt x="45" y="43"/>
                  </a:lnTo>
                  <a:lnTo>
                    <a:pt x="49" y="46"/>
                  </a:lnTo>
                  <a:lnTo>
                    <a:pt x="52" y="39"/>
                  </a:lnTo>
                  <a:lnTo>
                    <a:pt x="55" y="31"/>
                  </a:lnTo>
                  <a:lnTo>
                    <a:pt x="56" y="23"/>
                  </a:lnTo>
                  <a:lnTo>
                    <a:pt x="55" y="16"/>
                  </a:lnTo>
                  <a:lnTo>
                    <a:pt x="53" y="11"/>
                  </a:lnTo>
                  <a:lnTo>
                    <a:pt x="55" y="8"/>
                  </a:lnTo>
                  <a:lnTo>
                    <a:pt x="56" y="9"/>
                  </a:lnTo>
                  <a:lnTo>
                    <a:pt x="58" y="11"/>
                  </a:lnTo>
                  <a:lnTo>
                    <a:pt x="62" y="24"/>
                  </a:lnTo>
                  <a:lnTo>
                    <a:pt x="64" y="36"/>
                  </a:lnTo>
                  <a:lnTo>
                    <a:pt x="64" y="47"/>
                  </a:lnTo>
                  <a:lnTo>
                    <a:pt x="64" y="53"/>
                  </a:lnTo>
                  <a:lnTo>
                    <a:pt x="70" y="57"/>
                  </a:lnTo>
                  <a:lnTo>
                    <a:pt x="75" y="64"/>
                  </a:lnTo>
                  <a:lnTo>
                    <a:pt x="80" y="70"/>
                  </a:lnTo>
                  <a:lnTo>
                    <a:pt x="85" y="73"/>
                  </a:lnTo>
                  <a:lnTo>
                    <a:pt x="91" y="71"/>
                  </a:lnTo>
                  <a:lnTo>
                    <a:pt x="97" y="64"/>
                  </a:lnTo>
                  <a:lnTo>
                    <a:pt x="101" y="55"/>
                  </a:lnTo>
                  <a:lnTo>
                    <a:pt x="101" y="44"/>
                  </a:lnTo>
                  <a:lnTo>
                    <a:pt x="100" y="36"/>
                  </a:lnTo>
                  <a:lnTo>
                    <a:pt x="101" y="33"/>
                  </a:lnTo>
                  <a:lnTo>
                    <a:pt x="102" y="34"/>
                  </a:lnTo>
                  <a:lnTo>
                    <a:pt x="104" y="39"/>
                  </a:lnTo>
                  <a:lnTo>
                    <a:pt x="106" y="50"/>
                  </a:lnTo>
                  <a:lnTo>
                    <a:pt x="108" y="63"/>
                  </a:lnTo>
                  <a:lnTo>
                    <a:pt x="108" y="76"/>
                  </a:lnTo>
                  <a:lnTo>
                    <a:pt x="103" y="85"/>
                  </a:lnTo>
                  <a:lnTo>
                    <a:pt x="110" y="92"/>
                  </a:lnTo>
                  <a:lnTo>
                    <a:pt x="116" y="98"/>
                  </a:lnTo>
                  <a:lnTo>
                    <a:pt x="119" y="103"/>
                  </a:lnTo>
                  <a:lnTo>
                    <a:pt x="123" y="108"/>
                  </a:lnTo>
                  <a:lnTo>
                    <a:pt x="127" y="104"/>
                  </a:lnTo>
                  <a:lnTo>
                    <a:pt x="129" y="100"/>
                  </a:lnTo>
                  <a:lnTo>
                    <a:pt x="132" y="95"/>
                  </a:lnTo>
                  <a:lnTo>
                    <a:pt x="133" y="92"/>
                  </a:lnTo>
                  <a:lnTo>
                    <a:pt x="134" y="89"/>
                  </a:lnTo>
                  <a:lnTo>
                    <a:pt x="136" y="88"/>
                  </a:lnTo>
                  <a:lnTo>
                    <a:pt x="139" y="89"/>
                  </a:lnTo>
                  <a:lnTo>
                    <a:pt x="140" y="94"/>
                  </a:lnTo>
                  <a:lnTo>
                    <a:pt x="139" y="101"/>
                  </a:lnTo>
                  <a:lnTo>
                    <a:pt x="136" y="107"/>
                  </a:lnTo>
                  <a:lnTo>
                    <a:pt x="134" y="114"/>
                  </a:lnTo>
                  <a:lnTo>
                    <a:pt x="132" y="117"/>
                  </a:lnTo>
                  <a:lnTo>
                    <a:pt x="134" y="121"/>
                  </a:lnTo>
                  <a:lnTo>
                    <a:pt x="136" y="124"/>
                  </a:lnTo>
                  <a:lnTo>
                    <a:pt x="139" y="129"/>
                  </a:lnTo>
                  <a:lnTo>
                    <a:pt x="141" y="132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392" name="Freeform 268"/>
            <p:cNvSpPr>
              <a:spLocks/>
            </p:cNvSpPr>
            <p:nvPr/>
          </p:nvSpPr>
          <p:spPr bwMode="auto">
            <a:xfrm>
              <a:off x="124" y="38"/>
              <a:ext cx="56" cy="76"/>
            </a:xfrm>
            <a:custGeom>
              <a:avLst/>
              <a:gdLst>
                <a:gd name="T0" fmla="*/ 1 w 112"/>
                <a:gd name="T1" fmla="*/ 2 h 151"/>
                <a:gd name="T2" fmla="*/ 0 w 112"/>
                <a:gd name="T3" fmla="*/ 1 h 151"/>
                <a:gd name="T4" fmla="*/ 1 w 112"/>
                <a:gd name="T5" fmla="*/ 1 h 151"/>
                <a:gd name="T6" fmla="*/ 1 w 112"/>
                <a:gd name="T7" fmla="*/ 1 h 151"/>
                <a:gd name="T8" fmla="*/ 1 w 112"/>
                <a:gd name="T9" fmla="*/ 1 h 151"/>
                <a:gd name="T10" fmla="*/ 1 w 112"/>
                <a:gd name="T11" fmla="*/ 2 h 151"/>
                <a:gd name="T12" fmla="*/ 1 w 112"/>
                <a:gd name="T13" fmla="*/ 2 h 151"/>
                <a:gd name="T14" fmla="*/ 1 w 112"/>
                <a:gd name="T15" fmla="*/ 2 h 151"/>
                <a:gd name="T16" fmla="*/ 1 w 112"/>
                <a:gd name="T17" fmla="*/ 1 h 151"/>
                <a:gd name="T18" fmla="*/ 1 w 112"/>
                <a:gd name="T19" fmla="*/ 1 h 151"/>
                <a:gd name="T20" fmla="*/ 1 w 112"/>
                <a:gd name="T21" fmla="*/ 1 h 151"/>
                <a:gd name="T22" fmla="*/ 1 w 112"/>
                <a:gd name="T23" fmla="*/ 1 h 151"/>
                <a:gd name="T24" fmla="*/ 1 w 112"/>
                <a:gd name="T25" fmla="*/ 1 h 151"/>
                <a:gd name="T26" fmla="*/ 1 w 112"/>
                <a:gd name="T27" fmla="*/ 1 h 151"/>
                <a:gd name="T28" fmla="*/ 1 w 112"/>
                <a:gd name="T29" fmla="*/ 1 h 151"/>
                <a:gd name="T30" fmla="*/ 1 w 112"/>
                <a:gd name="T31" fmla="*/ 1 h 151"/>
                <a:gd name="T32" fmla="*/ 1 w 112"/>
                <a:gd name="T33" fmla="*/ 1 h 151"/>
                <a:gd name="T34" fmla="*/ 1 w 112"/>
                <a:gd name="T35" fmla="*/ 1 h 151"/>
                <a:gd name="T36" fmla="*/ 1 w 112"/>
                <a:gd name="T37" fmla="*/ 1 h 151"/>
                <a:gd name="T38" fmla="*/ 1 w 112"/>
                <a:gd name="T39" fmla="*/ 1 h 151"/>
                <a:gd name="T40" fmla="*/ 1 w 112"/>
                <a:gd name="T41" fmla="*/ 1 h 151"/>
                <a:gd name="T42" fmla="*/ 1 w 112"/>
                <a:gd name="T43" fmla="*/ 1 h 151"/>
                <a:gd name="T44" fmla="*/ 1 w 112"/>
                <a:gd name="T45" fmla="*/ 1 h 151"/>
                <a:gd name="T46" fmla="*/ 1 w 112"/>
                <a:gd name="T47" fmla="*/ 1 h 151"/>
                <a:gd name="T48" fmla="*/ 1 w 112"/>
                <a:gd name="T49" fmla="*/ 1 h 151"/>
                <a:gd name="T50" fmla="*/ 1 w 112"/>
                <a:gd name="T51" fmla="*/ 1 h 151"/>
                <a:gd name="T52" fmla="*/ 1 w 112"/>
                <a:gd name="T53" fmla="*/ 1 h 151"/>
                <a:gd name="T54" fmla="*/ 1 w 112"/>
                <a:gd name="T55" fmla="*/ 1 h 151"/>
                <a:gd name="T56" fmla="*/ 1 w 112"/>
                <a:gd name="T57" fmla="*/ 1 h 151"/>
                <a:gd name="T58" fmla="*/ 1 w 112"/>
                <a:gd name="T59" fmla="*/ 1 h 151"/>
                <a:gd name="T60" fmla="*/ 1 w 112"/>
                <a:gd name="T61" fmla="*/ 1 h 151"/>
                <a:gd name="T62" fmla="*/ 1 w 112"/>
                <a:gd name="T63" fmla="*/ 1 h 151"/>
                <a:gd name="T64" fmla="*/ 1 w 112"/>
                <a:gd name="T65" fmla="*/ 1 h 151"/>
                <a:gd name="T66" fmla="*/ 1 w 112"/>
                <a:gd name="T67" fmla="*/ 1 h 151"/>
                <a:gd name="T68" fmla="*/ 1 w 112"/>
                <a:gd name="T69" fmla="*/ 1 h 151"/>
                <a:gd name="T70" fmla="*/ 1 w 112"/>
                <a:gd name="T71" fmla="*/ 1 h 151"/>
                <a:gd name="T72" fmla="*/ 1 w 112"/>
                <a:gd name="T73" fmla="*/ 1 h 151"/>
                <a:gd name="T74" fmla="*/ 1 w 112"/>
                <a:gd name="T75" fmla="*/ 1 h 151"/>
                <a:gd name="T76" fmla="*/ 1 w 112"/>
                <a:gd name="T77" fmla="*/ 1 h 151"/>
                <a:gd name="T78" fmla="*/ 1 w 112"/>
                <a:gd name="T79" fmla="*/ 1 h 151"/>
                <a:gd name="T80" fmla="*/ 1 w 112"/>
                <a:gd name="T81" fmla="*/ 1 h 151"/>
                <a:gd name="T82" fmla="*/ 1 w 112"/>
                <a:gd name="T83" fmla="*/ 1 h 151"/>
                <a:gd name="T84" fmla="*/ 1 w 112"/>
                <a:gd name="T85" fmla="*/ 1 h 151"/>
                <a:gd name="T86" fmla="*/ 1 w 112"/>
                <a:gd name="T87" fmla="*/ 1 h 151"/>
                <a:gd name="T88" fmla="*/ 1 w 112"/>
                <a:gd name="T89" fmla="*/ 1 h 151"/>
                <a:gd name="T90" fmla="*/ 1 w 112"/>
                <a:gd name="T91" fmla="*/ 1 h 151"/>
                <a:gd name="T92" fmla="*/ 1 w 112"/>
                <a:gd name="T93" fmla="*/ 1 h 151"/>
                <a:gd name="T94" fmla="*/ 1 w 112"/>
                <a:gd name="T95" fmla="*/ 1 h 151"/>
                <a:gd name="T96" fmla="*/ 1 w 112"/>
                <a:gd name="T97" fmla="*/ 1 h 151"/>
                <a:gd name="T98" fmla="*/ 1 w 112"/>
                <a:gd name="T99" fmla="*/ 1 h 151"/>
                <a:gd name="T100" fmla="*/ 1 w 112"/>
                <a:gd name="T101" fmla="*/ 1 h 151"/>
                <a:gd name="T102" fmla="*/ 1 w 112"/>
                <a:gd name="T103" fmla="*/ 1 h 151"/>
                <a:gd name="T104" fmla="*/ 1 w 112"/>
                <a:gd name="T105" fmla="*/ 2 h 151"/>
                <a:gd name="T106" fmla="*/ 1 w 112"/>
                <a:gd name="T107" fmla="*/ 2 h 151"/>
                <a:gd name="T108" fmla="*/ 1 w 112"/>
                <a:gd name="T109" fmla="*/ 2 h 151"/>
                <a:gd name="T110" fmla="*/ 1 w 112"/>
                <a:gd name="T111" fmla="*/ 2 h 151"/>
                <a:gd name="T112" fmla="*/ 1 w 112"/>
                <a:gd name="T113" fmla="*/ 2 h 151"/>
                <a:gd name="T114" fmla="*/ 1 w 112"/>
                <a:gd name="T115" fmla="*/ 2 h 151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112" h="151">
                  <a:moveTo>
                    <a:pt x="23" y="151"/>
                  </a:moveTo>
                  <a:lnTo>
                    <a:pt x="15" y="144"/>
                  </a:lnTo>
                  <a:lnTo>
                    <a:pt x="7" y="130"/>
                  </a:lnTo>
                  <a:lnTo>
                    <a:pt x="0" y="114"/>
                  </a:lnTo>
                  <a:lnTo>
                    <a:pt x="0" y="96"/>
                  </a:lnTo>
                  <a:lnTo>
                    <a:pt x="2" y="91"/>
                  </a:lnTo>
                  <a:lnTo>
                    <a:pt x="3" y="91"/>
                  </a:lnTo>
                  <a:lnTo>
                    <a:pt x="5" y="92"/>
                  </a:lnTo>
                  <a:lnTo>
                    <a:pt x="5" y="96"/>
                  </a:lnTo>
                  <a:lnTo>
                    <a:pt x="7" y="108"/>
                  </a:lnTo>
                  <a:lnTo>
                    <a:pt x="10" y="122"/>
                  </a:lnTo>
                  <a:lnTo>
                    <a:pt x="16" y="134"/>
                  </a:lnTo>
                  <a:lnTo>
                    <a:pt x="25" y="142"/>
                  </a:lnTo>
                  <a:lnTo>
                    <a:pt x="28" y="138"/>
                  </a:lnTo>
                  <a:lnTo>
                    <a:pt x="31" y="134"/>
                  </a:lnTo>
                  <a:lnTo>
                    <a:pt x="32" y="130"/>
                  </a:lnTo>
                  <a:lnTo>
                    <a:pt x="34" y="128"/>
                  </a:lnTo>
                  <a:lnTo>
                    <a:pt x="30" y="114"/>
                  </a:lnTo>
                  <a:lnTo>
                    <a:pt x="26" y="98"/>
                  </a:lnTo>
                  <a:lnTo>
                    <a:pt x="24" y="82"/>
                  </a:lnTo>
                  <a:lnTo>
                    <a:pt x="24" y="72"/>
                  </a:lnTo>
                  <a:lnTo>
                    <a:pt x="25" y="66"/>
                  </a:lnTo>
                  <a:lnTo>
                    <a:pt x="27" y="65"/>
                  </a:lnTo>
                  <a:lnTo>
                    <a:pt x="28" y="66"/>
                  </a:lnTo>
                  <a:lnTo>
                    <a:pt x="30" y="72"/>
                  </a:lnTo>
                  <a:lnTo>
                    <a:pt x="30" y="82"/>
                  </a:lnTo>
                  <a:lnTo>
                    <a:pt x="32" y="95"/>
                  </a:lnTo>
                  <a:lnTo>
                    <a:pt x="35" y="107"/>
                  </a:lnTo>
                  <a:lnTo>
                    <a:pt x="40" y="115"/>
                  </a:lnTo>
                  <a:lnTo>
                    <a:pt x="45" y="108"/>
                  </a:lnTo>
                  <a:lnTo>
                    <a:pt x="49" y="99"/>
                  </a:lnTo>
                  <a:lnTo>
                    <a:pt x="53" y="90"/>
                  </a:lnTo>
                  <a:lnTo>
                    <a:pt x="55" y="83"/>
                  </a:lnTo>
                  <a:lnTo>
                    <a:pt x="49" y="66"/>
                  </a:lnTo>
                  <a:lnTo>
                    <a:pt x="47" y="49"/>
                  </a:lnTo>
                  <a:lnTo>
                    <a:pt x="49" y="32"/>
                  </a:lnTo>
                  <a:lnTo>
                    <a:pt x="55" y="20"/>
                  </a:lnTo>
                  <a:lnTo>
                    <a:pt x="58" y="17"/>
                  </a:lnTo>
                  <a:lnTo>
                    <a:pt x="59" y="17"/>
                  </a:lnTo>
                  <a:lnTo>
                    <a:pt x="61" y="19"/>
                  </a:lnTo>
                  <a:lnTo>
                    <a:pt x="59" y="22"/>
                  </a:lnTo>
                  <a:lnTo>
                    <a:pt x="56" y="36"/>
                  </a:lnTo>
                  <a:lnTo>
                    <a:pt x="55" y="50"/>
                  </a:lnTo>
                  <a:lnTo>
                    <a:pt x="57" y="61"/>
                  </a:lnTo>
                  <a:lnTo>
                    <a:pt x="61" y="69"/>
                  </a:lnTo>
                  <a:lnTo>
                    <a:pt x="68" y="60"/>
                  </a:lnTo>
                  <a:lnTo>
                    <a:pt x="72" y="51"/>
                  </a:lnTo>
                  <a:lnTo>
                    <a:pt x="76" y="43"/>
                  </a:lnTo>
                  <a:lnTo>
                    <a:pt x="77" y="35"/>
                  </a:lnTo>
                  <a:lnTo>
                    <a:pt x="79" y="27"/>
                  </a:lnTo>
                  <a:lnTo>
                    <a:pt x="84" y="17"/>
                  </a:lnTo>
                  <a:lnTo>
                    <a:pt x="88" y="9"/>
                  </a:lnTo>
                  <a:lnTo>
                    <a:pt x="93" y="4"/>
                  </a:lnTo>
                  <a:lnTo>
                    <a:pt x="96" y="1"/>
                  </a:lnTo>
                  <a:lnTo>
                    <a:pt x="101" y="0"/>
                  </a:lnTo>
                  <a:lnTo>
                    <a:pt x="102" y="1"/>
                  </a:lnTo>
                  <a:lnTo>
                    <a:pt x="101" y="5"/>
                  </a:lnTo>
                  <a:lnTo>
                    <a:pt x="93" y="15"/>
                  </a:lnTo>
                  <a:lnTo>
                    <a:pt x="86" y="24"/>
                  </a:lnTo>
                  <a:lnTo>
                    <a:pt x="81" y="34"/>
                  </a:lnTo>
                  <a:lnTo>
                    <a:pt x="80" y="40"/>
                  </a:lnTo>
                  <a:lnTo>
                    <a:pt x="79" y="49"/>
                  </a:lnTo>
                  <a:lnTo>
                    <a:pt x="77" y="58"/>
                  </a:lnTo>
                  <a:lnTo>
                    <a:pt x="73" y="66"/>
                  </a:lnTo>
                  <a:lnTo>
                    <a:pt x="70" y="72"/>
                  </a:lnTo>
                  <a:lnTo>
                    <a:pt x="76" y="70"/>
                  </a:lnTo>
                  <a:lnTo>
                    <a:pt x="81" y="68"/>
                  </a:lnTo>
                  <a:lnTo>
                    <a:pt x="87" y="66"/>
                  </a:lnTo>
                  <a:lnTo>
                    <a:pt x="93" y="64"/>
                  </a:lnTo>
                  <a:lnTo>
                    <a:pt x="99" y="60"/>
                  </a:lnTo>
                  <a:lnTo>
                    <a:pt x="102" y="57"/>
                  </a:lnTo>
                  <a:lnTo>
                    <a:pt x="106" y="54"/>
                  </a:lnTo>
                  <a:lnTo>
                    <a:pt x="108" y="52"/>
                  </a:lnTo>
                  <a:lnTo>
                    <a:pt x="110" y="50"/>
                  </a:lnTo>
                  <a:lnTo>
                    <a:pt x="112" y="49"/>
                  </a:lnTo>
                  <a:lnTo>
                    <a:pt x="112" y="51"/>
                  </a:lnTo>
                  <a:lnTo>
                    <a:pt x="111" y="54"/>
                  </a:lnTo>
                  <a:lnTo>
                    <a:pt x="107" y="61"/>
                  </a:lnTo>
                  <a:lnTo>
                    <a:pt x="101" y="67"/>
                  </a:lnTo>
                  <a:lnTo>
                    <a:pt x="95" y="72"/>
                  </a:lnTo>
                  <a:lnTo>
                    <a:pt x="89" y="75"/>
                  </a:lnTo>
                  <a:lnTo>
                    <a:pt x="83" y="77"/>
                  </a:lnTo>
                  <a:lnTo>
                    <a:pt x="77" y="80"/>
                  </a:lnTo>
                  <a:lnTo>
                    <a:pt x="72" y="81"/>
                  </a:lnTo>
                  <a:lnTo>
                    <a:pt x="69" y="81"/>
                  </a:lnTo>
                  <a:lnTo>
                    <a:pt x="64" y="90"/>
                  </a:lnTo>
                  <a:lnTo>
                    <a:pt x="57" y="102"/>
                  </a:lnTo>
                  <a:lnTo>
                    <a:pt x="53" y="113"/>
                  </a:lnTo>
                  <a:lnTo>
                    <a:pt x="50" y="121"/>
                  </a:lnTo>
                  <a:lnTo>
                    <a:pt x="55" y="122"/>
                  </a:lnTo>
                  <a:lnTo>
                    <a:pt x="59" y="123"/>
                  </a:lnTo>
                  <a:lnTo>
                    <a:pt x="66" y="123"/>
                  </a:lnTo>
                  <a:lnTo>
                    <a:pt x="72" y="122"/>
                  </a:lnTo>
                  <a:lnTo>
                    <a:pt x="78" y="121"/>
                  </a:lnTo>
                  <a:lnTo>
                    <a:pt x="84" y="119"/>
                  </a:lnTo>
                  <a:lnTo>
                    <a:pt x="88" y="115"/>
                  </a:lnTo>
                  <a:lnTo>
                    <a:pt x="92" y="111"/>
                  </a:lnTo>
                  <a:lnTo>
                    <a:pt x="95" y="106"/>
                  </a:lnTo>
                  <a:lnTo>
                    <a:pt x="97" y="105"/>
                  </a:lnTo>
                  <a:lnTo>
                    <a:pt x="97" y="106"/>
                  </a:lnTo>
                  <a:lnTo>
                    <a:pt x="96" y="111"/>
                  </a:lnTo>
                  <a:lnTo>
                    <a:pt x="93" y="117"/>
                  </a:lnTo>
                  <a:lnTo>
                    <a:pt x="88" y="122"/>
                  </a:lnTo>
                  <a:lnTo>
                    <a:pt x="83" y="127"/>
                  </a:lnTo>
                  <a:lnTo>
                    <a:pt x="76" y="129"/>
                  </a:lnTo>
                  <a:lnTo>
                    <a:pt x="69" y="132"/>
                  </a:lnTo>
                  <a:lnTo>
                    <a:pt x="62" y="133"/>
                  </a:lnTo>
                  <a:lnTo>
                    <a:pt x="55" y="133"/>
                  </a:lnTo>
                  <a:lnTo>
                    <a:pt x="49" y="132"/>
                  </a:lnTo>
                  <a:lnTo>
                    <a:pt x="46" y="135"/>
                  </a:lnTo>
                  <a:lnTo>
                    <a:pt x="43" y="138"/>
                  </a:lnTo>
                  <a:lnTo>
                    <a:pt x="41" y="143"/>
                  </a:lnTo>
                  <a:lnTo>
                    <a:pt x="40" y="147"/>
                  </a:lnTo>
                  <a:lnTo>
                    <a:pt x="34" y="145"/>
                  </a:lnTo>
                  <a:lnTo>
                    <a:pt x="30" y="147"/>
                  </a:lnTo>
                  <a:lnTo>
                    <a:pt x="25" y="149"/>
                  </a:lnTo>
                  <a:lnTo>
                    <a:pt x="23" y="151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393" name="Freeform 269"/>
            <p:cNvSpPr>
              <a:spLocks/>
            </p:cNvSpPr>
            <p:nvPr/>
          </p:nvSpPr>
          <p:spPr bwMode="auto">
            <a:xfrm>
              <a:off x="151" y="123"/>
              <a:ext cx="91" cy="41"/>
            </a:xfrm>
            <a:custGeom>
              <a:avLst/>
              <a:gdLst>
                <a:gd name="T0" fmla="*/ 1 w 181"/>
                <a:gd name="T1" fmla="*/ 0 h 83"/>
                <a:gd name="T2" fmla="*/ 1 w 181"/>
                <a:gd name="T3" fmla="*/ 0 h 83"/>
                <a:gd name="T4" fmla="*/ 1 w 181"/>
                <a:gd name="T5" fmla="*/ 0 h 83"/>
                <a:gd name="T6" fmla="*/ 1 w 181"/>
                <a:gd name="T7" fmla="*/ 0 h 83"/>
                <a:gd name="T8" fmla="*/ 1 w 181"/>
                <a:gd name="T9" fmla="*/ 0 h 83"/>
                <a:gd name="T10" fmla="*/ 1 w 181"/>
                <a:gd name="T11" fmla="*/ 0 h 83"/>
                <a:gd name="T12" fmla="*/ 1 w 181"/>
                <a:gd name="T13" fmla="*/ 0 h 83"/>
                <a:gd name="T14" fmla="*/ 1 w 181"/>
                <a:gd name="T15" fmla="*/ 0 h 83"/>
                <a:gd name="T16" fmla="*/ 1 w 181"/>
                <a:gd name="T17" fmla="*/ 0 h 83"/>
                <a:gd name="T18" fmla="*/ 1 w 181"/>
                <a:gd name="T19" fmla="*/ 0 h 83"/>
                <a:gd name="T20" fmla="*/ 1 w 181"/>
                <a:gd name="T21" fmla="*/ 0 h 83"/>
                <a:gd name="T22" fmla="*/ 1 w 181"/>
                <a:gd name="T23" fmla="*/ 0 h 83"/>
                <a:gd name="T24" fmla="*/ 1 w 181"/>
                <a:gd name="T25" fmla="*/ 0 h 83"/>
                <a:gd name="T26" fmla="*/ 1 w 181"/>
                <a:gd name="T27" fmla="*/ 0 h 83"/>
                <a:gd name="T28" fmla="*/ 1 w 181"/>
                <a:gd name="T29" fmla="*/ 0 h 83"/>
                <a:gd name="T30" fmla="*/ 1 w 181"/>
                <a:gd name="T31" fmla="*/ 0 h 83"/>
                <a:gd name="T32" fmla="*/ 2 w 181"/>
                <a:gd name="T33" fmla="*/ 0 h 83"/>
                <a:gd name="T34" fmla="*/ 2 w 181"/>
                <a:gd name="T35" fmla="*/ 0 h 83"/>
                <a:gd name="T36" fmla="*/ 2 w 181"/>
                <a:gd name="T37" fmla="*/ 0 h 83"/>
                <a:gd name="T38" fmla="*/ 1 w 181"/>
                <a:gd name="T39" fmla="*/ 0 h 83"/>
                <a:gd name="T40" fmla="*/ 1 w 181"/>
                <a:gd name="T41" fmla="*/ 0 h 83"/>
                <a:gd name="T42" fmla="*/ 2 w 181"/>
                <a:gd name="T43" fmla="*/ 0 h 83"/>
                <a:gd name="T44" fmla="*/ 2 w 181"/>
                <a:gd name="T45" fmla="*/ 0 h 83"/>
                <a:gd name="T46" fmla="*/ 2 w 181"/>
                <a:gd name="T47" fmla="*/ 0 h 83"/>
                <a:gd name="T48" fmla="*/ 2 w 181"/>
                <a:gd name="T49" fmla="*/ 0 h 83"/>
                <a:gd name="T50" fmla="*/ 2 w 181"/>
                <a:gd name="T51" fmla="*/ 0 h 83"/>
                <a:gd name="T52" fmla="*/ 2 w 181"/>
                <a:gd name="T53" fmla="*/ 0 h 83"/>
                <a:gd name="T54" fmla="*/ 2 w 181"/>
                <a:gd name="T55" fmla="*/ 0 h 83"/>
                <a:gd name="T56" fmla="*/ 2 w 181"/>
                <a:gd name="T57" fmla="*/ 0 h 83"/>
                <a:gd name="T58" fmla="*/ 1 w 181"/>
                <a:gd name="T59" fmla="*/ 0 h 83"/>
                <a:gd name="T60" fmla="*/ 1 w 181"/>
                <a:gd name="T61" fmla="*/ 0 h 83"/>
                <a:gd name="T62" fmla="*/ 2 w 181"/>
                <a:gd name="T63" fmla="*/ 0 h 83"/>
                <a:gd name="T64" fmla="*/ 2 w 181"/>
                <a:gd name="T65" fmla="*/ 0 h 83"/>
                <a:gd name="T66" fmla="*/ 2 w 181"/>
                <a:gd name="T67" fmla="*/ 0 h 83"/>
                <a:gd name="T68" fmla="*/ 2 w 181"/>
                <a:gd name="T69" fmla="*/ 0 h 83"/>
                <a:gd name="T70" fmla="*/ 1 w 181"/>
                <a:gd name="T71" fmla="*/ 0 h 83"/>
                <a:gd name="T72" fmla="*/ 1 w 181"/>
                <a:gd name="T73" fmla="*/ 0 h 83"/>
                <a:gd name="T74" fmla="*/ 1 w 181"/>
                <a:gd name="T75" fmla="*/ 0 h 83"/>
                <a:gd name="T76" fmla="*/ 1 w 181"/>
                <a:gd name="T77" fmla="*/ 0 h 83"/>
                <a:gd name="T78" fmla="*/ 1 w 181"/>
                <a:gd name="T79" fmla="*/ 0 h 83"/>
                <a:gd name="T80" fmla="*/ 1 w 181"/>
                <a:gd name="T81" fmla="*/ 0 h 83"/>
                <a:gd name="T82" fmla="*/ 1 w 181"/>
                <a:gd name="T83" fmla="*/ 0 h 83"/>
                <a:gd name="T84" fmla="*/ 1 w 181"/>
                <a:gd name="T85" fmla="*/ 0 h 83"/>
                <a:gd name="T86" fmla="*/ 1 w 181"/>
                <a:gd name="T87" fmla="*/ 0 h 83"/>
                <a:gd name="T88" fmla="*/ 1 w 181"/>
                <a:gd name="T89" fmla="*/ 0 h 83"/>
                <a:gd name="T90" fmla="*/ 1 w 181"/>
                <a:gd name="T91" fmla="*/ 0 h 83"/>
                <a:gd name="T92" fmla="*/ 1 w 181"/>
                <a:gd name="T93" fmla="*/ 0 h 83"/>
                <a:gd name="T94" fmla="*/ 1 w 181"/>
                <a:gd name="T95" fmla="*/ 0 h 83"/>
                <a:gd name="T96" fmla="*/ 1 w 181"/>
                <a:gd name="T97" fmla="*/ 0 h 83"/>
                <a:gd name="T98" fmla="*/ 1 w 181"/>
                <a:gd name="T99" fmla="*/ 0 h 83"/>
                <a:gd name="T100" fmla="*/ 1 w 181"/>
                <a:gd name="T101" fmla="*/ 0 h 83"/>
                <a:gd name="T102" fmla="*/ 1 w 181"/>
                <a:gd name="T103" fmla="*/ 0 h 83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181" h="83">
                  <a:moveTo>
                    <a:pt x="0" y="25"/>
                  </a:moveTo>
                  <a:lnTo>
                    <a:pt x="1" y="26"/>
                  </a:lnTo>
                  <a:lnTo>
                    <a:pt x="1" y="27"/>
                  </a:lnTo>
                  <a:lnTo>
                    <a:pt x="1" y="30"/>
                  </a:lnTo>
                  <a:lnTo>
                    <a:pt x="1" y="31"/>
                  </a:lnTo>
                  <a:lnTo>
                    <a:pt x="8" y="31"/>
                  </a:lnTo>
                  <a:lnTo>
                    <a:pt x="15" y="31"/>
                  </a:lnTo>
                  <a:lnTo>
                    <a:pt x="23" y="31"/>
                  </a:lnTo>
                  <a:lnTo>
                    <a:pt x="31" y="32"/>
                  </a:lnTo>
                  <a:lnTo>
                    <a:pt x="39" y="33"/>
                  </a:lnTo>
                  <a:lnTo>
                    <a:pt x="45" y="35"/>
                  </a:lnTo>
                  <a:lnTo>
                    <a:pt x="49" y="36"/>
                  </a:lnTo>
                  <a:lnTo>
                    <a:pt x="53" y="39"/>
                  </a:lnTo>
                  <a:lnTo>
                    <a:pt x="56" y="46"/>
                  </a:lnTo>
                  <a:lnTo>
                    <a:pt x="61" y="56"/>
                  </a:lnTo>
                  <a:lnTo>
                    <a:pt x="69" y="66"/>
                  </a:lnTo>
                  <a:lnTo>
                    <a:pt x="79" y="75"/>
                  </a:lnTo>
                  <a:lnTo>
                    <a:pt x="85" y="76"/>
                  </a:lnTo>
                  <a:lnTo>
                    <a:pt x="86" y="75"/>
                  </a:lnTo>
                  <a:lnTo>
                    <a:pt x="85" y="72"/>
                  </a:lnTo>
                  <a:lnTo>
                    <a:pt x="80" y="68"/>
                  </a:lnTo>
                  <a:lnTo>
                    <a:pt x="75" y="61"/>
                  </a:lnTo>
                  <a:lnTo>
                    <a:pt x="71" y="54"/>
                  </a:lnTo>
                  <a:lnTo>
                    <a:pt x="69" y="46"/>
                  </a:lnTo>
                  <a:lnTo>
                    <a:pt x="68" y="40"/>
                  </a:lnTo>
                  <a:lnTo>
                    <a:pt x="76" y="40"/>
                  </a:lnTo>
                  <a:lnTo>
                    <a:pt x="86" y="41"/>
                  </a:lnTo>
                  <a:lnTo>
                    <a:pt x="94" y="43"/>
                  </a:lnTo>
                  <a:lnTo>
                    <a:pt x="101" y="46"/>
                  </a:lnTo>
                  <a:lnTo>
                    <a:pt x="104" y="55"/>
                  </a:lnTo>
                  <a:lnTo>
                    <a:pt x="110" y="64"/>
                  </a:lnTo>
                  <a:lnTo>
                    <a:pt x="120" y="73"/>
                  </a:lnTo>
                  <a:lnTo>
                    <a:pt x="130" y="80"/>
                  </a:lnTo>
                  <a:lnTo>
                    <a:pt x="138" y="83"/>
                  </a:lnTo>
                  <a:lnTo>
                    <a:pt x="144" y="83"/>
                  </a:lnTo>
                  <a:lnTo>
                    <a:pt x="145" y="81"/>
                  </a:lnTo>
                  <a:lnTo>
                    <a:pt x="142" y="78"/>
                  </a:lnTo>
                  <a:lnTo>
                    <a:pt x="130" y="71"/>
                  </a:lnTo>
                  <a:lnTo>
                    <a:pt x="121" y="63"/>
                  </a:lnTo>
                  <a:lnTo>
                    <a:pt x="114" y="56"/>
                  </a:lnTo>
                  <a:lnTo>
                    <a:pt x="112" y="49"/>
                  </a:lnTo>
                  <a:lnTo>
                    <a:pt x="119" y="53"/>
                  </a:lnTo>
                  <a:lnTo>
                    <a:pt x="128" y="56"/>
                  </a:lnTo>
                  <a:lnTo>
                    <a:pt x="137" y="57"/>
                  </a:lnTo>
                  <a:lnTo>
                    <a:pt x="147" y="60"/>
                  </a:lnTo>
                  <a:lnTo>
                    <a:pt x="157" y="61"/>
                  </a:lnTo>
                  <a:lnTo>
                    <a:pt x="165" y="62"/>
                  </a:lnTo>
                  <a:lnTo>
                    <a:pt x="171" y="63"/>
                  </a:lnTo>
                  <a:lnTo>
                    <a:pt x="176" y="63"/>
                  </a:lnTo>
                  <a:lnTo>
                    <a:pt x="180" y="63"/>
                  </a:lnTo>
                  <a:lnTo>
                    <a:pt x="181" y="61"/>
                  </a:lnTo>
                  <a:lnTo>
                    <a:pt x="177" y="58"/>
                  </a:lnTo>
                  <a:lnTo>
                    <a:pt x="173" y="57"/>
                  </a:lnTo>
                  <a:lnTo>
                    <a:pt x="166" y="56"/>
                  </a:lnTo>
                  <a:lnTo>
                    <a:pt x="159" y="55"/>
                  </a:lnTo>
                  <a:lnTo>
                    <a:pt x="150" y="53"/>
                  </a:lnTo>
                  <a:lnTo>
                    <a:pt x="142" y="50"/>
                  </a:lnTo>
                  <a:lnTo>
                    <a:pt x="133" y="47"/>
                  </a:lnTo>
                  <a:lnTo>
                    <a:pt x="125" y="45"/>
                  </a:lnTo>
                  <a:lnTo>
                    <a:pt x="121" y="42"/>
                  </a:lnTo>
                  <a:lnTo>
                    <a:pt x="117" y="41"/>
                  </a:lnTo>
                  <a:lnTo>
                    <a:pt x="123" y="35"/>
                  </a:lnTo>
                  <a:lnTo>
                    <a:pt x="129" y="32"/>
                  </a:lnTo>
                  <a:lnTo>
                    <a:pt x="135" y="30"/>
                  </a:lnTo>
                  <a:lnTo>
                    <a:pt x="140" y="28"/>
                  </a:lnTo>
                  <a:lnTo>
                    <a:pt x="145" y="27"/>
                  </a:lnTo>
                  <a:lnTo>
                    <a:pt x="146" y="26"/>
                  </a:lnTo>
                  <a:lnTo>
                    <a:pt x="144" y="24"/>
                  </a:lnTo>
                  <a:lnTo>
                    <a:pt x="138" y="21"/>
                  </a:lnTo>
                  <a:lnTo>
                    <a:pt x="131" y="21"/>
                  </a:lnTo>
                  <a:lnTo>
                    <a:pt x="122" y="25"/>
                  </a:lnTo>
                  <a:lnTo>
                    <a:pt x="114" y="30"/>
                  </a:lnTo>
                  <a:lnTo>
                    <a:pt x="109" y="35"/>
                  </a:lnTo>
                  <a:lnTo>
                    <a:pt x="105" y="35"/>
                  </a:lnTo>
                  <a:lnTo>
                    <a:pt x="99" y="34"/>
                  </a:lnTo>
                  <a:lnTo>
                    <a:pt x="93" y="33"/>
                  </a:lnTo>
                  <a:lnTo>
                    <a:pt x="87" y="33"/>
                  </a:lnTo>
                  <a:lnTo>
                    <a:pt x="83" y="32"/>
                  </a:lnTo>
                  <a:lnTo>
                    <a:pt x="78" y="32"/>
                  </a:lnTo>
                  <a:lnTo>
                    <a:pt x="75" y="32"/>
                  </a:lnTo>
                  <a:lnTo>
                    <a:pt x="72" y="32"/>
                  </a:lnTo>
                  <a:lnTo>
                    <a:pt x="71" y="25"/>
                  </a:lnTo>
                  <a:lnTo>
                    <a:pt x="74" y="17"/>
                  </a:lnTo>
                  <a:lnTo>
                    <a:pt x="79" y="10"/>
                  </a:lnTo>
                  <a:lnTo>
                    <a:pt x="87" y="5"/>
                  </a:lnTo>
                  <a:lnTo>
                    <a:pt x="93" y="2"/>
                  </a:lnTo>
                  <a:lnTo>
                    <a:pt x="94" y="1"/>
                  </a:lnTo>
                  <a:lnTo>
                    <a:pt x="92" y="0"/>
                  </a:lnTo>
                  <a:lnTo>
                    <a:pt x="87" y="0"/>
                  </a:lnTo>
                  <a:lnTo>
                    <a:pt x="84" y="1"/>
                  </a:lnTo>
                  <a:lnTo>
                    <a:pt x="79" y="3"/>
                  </a:lnTo>
                  <a:lnTo>
                    <a:pt x="74" y="6"/>
                  </a:lnTo>
                  <a:lnTo>
                    <a:pt x="69" y="10"/>
                  </a:lnTo>
                  <a:lnTo>
                    <a:pt x="63" y="15"/>
                  </a:lnTo>
                  <a:lnTo>
                    <a:pt x="59" y="18"/>
                  </a:lnTo>
                  <a:lnTo>
                    <a:pt x="55" y="21"/>
                  </a:lnTo>
                  <a:lnTo>
                    <a:pt x="53" y="24"/>
                  </a:lnTo>
                  <a:lnTo>
                    <a:pt x="48" y="24"/>
                  </a:lnTo>
                  <a:lnTo>
                    <a:pt x="41" y="24"/>
                  </a:lnTo>
                  <a:lnTo>
                    <a:pt x="34" y="24"/>
                  </a:lnTo>
                  <a:lnTo>
                    <a:pt x="26" y="24"/>
                  </a:lnTo>
                  <a:lnTo>
                    <a:pt x="18" y="24"/>
                  </a:lnTo>
                  <a:lnTo>
                    <a:pt x="10" y="24"/>
                  </a:lnTo>
                  <a:lnTo>
                    <a:pt x="4" y="24"/>
                  </a:lnTo>
                  <a:lnTo>
                    <a:pt x="0" y="25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394" name="Freeform 270"/>
            <p:cNvSpPr>
              <a:spLocks/>
            </p:cNvSpPr>
            <p:nvPr/>
          </p:nvSpPr>
          <p:spPr bwMode="auto">
            <a:xfrm>
              <a:off x="142" y="160"/>
              <a:ext cx="74" cy="84"/>
            </a:xfrm>
            <a:custGeom>
              <a:avLst/>
              <a:gdLst>
                <a:gd name="T0" fmla="*/ 1 w 148"/>
                <a:gd name="T1" fmla="*/ 0 h 169"/>
                <a:gd name="T2" fmla="*/ 1 w 148"/>
                <a:gd name="T3" fmla="*/ 0 h 169"/>
                <a:gd name="T4" fmla="*/ 1 w 148"/>
                <a:gd name="T5" fmla="*/ 0 h 169"/>
                <a:gd name="T6" fmla="*/ 1 w 148"/>
                <a:gd name="T7" fmla="*/ 0 h 169"/>
                <a:gd name="T8" fmla="*/ 1 w 148"/>
                <a:gd name="T9" fmla="*/ 0 h 169"/>
                <a:gd name="T10" fmla="*/ 1 w 148"/>
                <a:gd name="T11" fmla="*/ 0 h 169"/>
                <a:gd name="T12" fmla="*/ 1 w 148"/>
                <a:gd name="T13" fmla="*/ 0 h 169"/>
                <a:gd name="T14" fmla="*/ 1 w 148"/>
                <a:gd name="T15" fmla="*/ 0 h 169"/>
                <a:gd name="T16" fmla="*/ 1 w 148"/>
                <a:gd name="T17" fmla="*/ 0 h 169"/>
                <a:gd name="T18" fmla="*/ 1 w 148"/>
                <a:gd name="T19" fmla="*/ 0 h 169"/>
                <a:gd name="T20" fmla="*/ 1 w 148"/>
                <a:gd name="T21" fmla="*/ 0 h 169"/>
                <a:gd name="T22" fmla="*/ 1 w 148"/>
                <a:gd name="T23" fmla="*/ 0 h 169"/>
                <a:gd name="T24" fmla="*/ 1 w 148"/>
                <a:gd name="T25" fmla="*/ 0 h 169"/>
                <a:gd name="T26" fmla="*/ 1 w 148"/>
                <a:gd name="T27" fmla="*/ 0 h 169"/>
                <a:gd name="T28" fmla="*/ 1 w 148"/>
                <a:gd name="T29" fmla="*/ 0 h 169"/>
                <a:gd name="T30" fmla="*/ 1 w 148"/>
                <a:gd name="T31" fmla="*/ 0 h 169"/>
                <a:gd name="T32" fmla="*/ 1 w 148"/>
                <a:gd name="T33" fmla="*/ 1 h 169"/>
                <a:gd name="T34" fmla="*/ 2 w 148"/>
                <a:gd name="T35" fmla="*/ 1 h 169"/>
                <a:gd name="T36" fmla="*/ 2 w 148"/>
                <a:gd name="T37" fmla="*/ 1 h 169"/>
                <a:gd name="T38" fmla="*/ 2 w 148"/>
                <a:gd name="T39" fmla="*/ 1 h 169"/>
                <a:gd name="T40" fmla="*/ 2 w 148"/>
                <a:gd name="T41" fmla="*/ 1 h 169"/>
                <a:gd name="T42" fmla="*/ 2 w 148"/>
                <a:gd name="T43" fmla="*/ 1 h 169"/>
                <a:gd name="T44" fmla="*/ 1 w 148"/>
                <a:gd name="T45" fmla="*/ 0 h 169"/>
                <a:gd name="T46" fmla="*/ 1 w 148"/>
                <a:gd name="T47" fmla="*/ 0 h 169"/>
                <a:gd name="T48" fmla="*/ 1 w 148"/>
                <a:gd name="T49" fmla="*/ 0 h 169"/>
                <a:gd name="T50" fmla="*/ 1 w 148"/>
                <a:gd name="T51" fmla="*/ 0 h 169"/>
                <a:gd name="T52" fmla="*/ 1 w 148"/>
                <a:gd name="T53" fmla="*/ 0 h 169"/>
                <a:gd name="T54" fmla="*/ 1 w 148"/>
                <a:gd name="T55" fmla="*/ 0 h 169"/>
                <a:gd name="T56" fmla="*/ 2 w 148"/>
                <a:gd name="T57" fmla="*/ 0 h 169"/>
                <a:gd name="T58" fmla="*/ 2 w 148"/>
                <a:gd name="T59" fmla="*/ 0 h 169"/>
                <a:gd name="T60" fmla="*/ 1 w 148"/>
                <a:gd name="T61" fmla="*/ 0 h 169"/>
                <a:gd name="T62" fmla="*/ 1 w 148"/>
                <a:gd name="T63" fmla="*/ 0 h 169"/>
                <a:gd name="T64" fmla="*/ 1 w 148"/>
                <a:gd name="T65" fmla="*/ 0 h 169"/>
                <a:gd name="T66" fmla="*/ 1 w 148"/>
                <a:gd name="T67" fmla="*/ 0 h 169"/>
                <a:gd name="T68" fmla="*/ 1 w 148"/>
                <a:gd name="T69" fmla="*/ 0 h 169"/>
                <a:gd name="T70" fmla="*/ 1 w 148"/>
                <a:gd name="T71" fmla="*/ 0 h 169"/>
                <a:gd name="T72" fmla="*/ 1 w 148"/>
                <a:gd name="T73" fmla="*/ 0 h 169"/>
                <a:gd name="T74" fmla="*/ 1 w 148"/>
                <a:gd name="T75" fmla="*/ 0 h 169"/>
                <a:gd name="T76" fmla="*/ 1 w 148"/>
                <a:gd name="T77" fmla="*/ 0 h 169"/>
                <a:gd name="T78" fmla="*/ 1 w 148"/>
                <a:gd name="T79" fmla="*/ 0 h 169"/>
                <a:gd name="T80" fmla="*/ 1 w 148"/>
                <a:gd name="T81" fmla="*/ 0 h 169"/>
                <a:gd name="T82" fmla="*/ 1 w 148"/>
                <a:gd name="T83" fmla="*/ 0 h 169"/>
                <a:gd name="T84" fmla="*/ 1 w 148"/>
                <a:gd name="T85" fmla="*/ 0 h 169"/>
                <a:gd name="T86" fmla="*/ 1 w 148"/>
                <a:gd name="T87" fmla="*/ 0 h 169"/>
                <a:gd name="T88" fmla="*/ 1 w 148"/>
                <a:gd name="T89" fmla="*/ 0 h 169"/>
                <a:gd name="T90" fmla="*/ 1 w 148"/>
                <a:gd name="T91" fmla="*/ 0 h 169"/>
                <a:gd name="T92" fmla="*/ 1 w 148"/>
                <a:gd name="T93" fmla="*/ 0 h 169"/>
                <a:gd name="T94" fmla="*/ 1 w 148"/>
                <a:gd name="T95" fmla="*/ 0 h 169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0" t="0" r="r" b="b"/>
              <a:pathLst>
                <a:path w="148" h="169">
                  <a:moveTo>
                    <a:pt x="0" y="0"/>
                  </a:moveTo>
                  <a:lnTo>
                    <a:pt x="6" y="5"/>
                  </a:lnTo>
                  <a:lnTo>
                    <a:pt x="13" y="13"/>
                  </a:lnTo>
                  <a:lnTo>
                    <a:pt x="20" y="22"/>
                  </a:lnTo>
                  <a:lnTo>
                    <a:pt x="25" y="27"/>
                  </a:lnTo>
                  <a:lnTo>
                    <a:pt x="21" y="40"/>
                  </a:lnTo>
                  <a:lnTo>
                    <a:pt x="21" y="58"/>
                  </a:lnTo>
                  <a:lnTo>
                    <a:pt x="22" y="76"/>
                  </a:lnTo>
                  <a:lnTo>
                    <a:pt x="28" y="89"/>
                  </a:lnTo>
                  <a:lnTo>
                    <a:pt x="27" y="74"/>
                  </a:lnTo>
                  <a:lnTo>
                    <a:pt x="28" y="59"/>
                  </a:lnTo>
                  <a:lnTo>
                    <a:pt x="30" y="45"/>
                  </a:lnTo>
                  <a:lnTo>
                    <a:pt x="35" y="37"/>
                  </a:lnTo>
                  <a:lnTo>
                    <a:pt x="37" y="35"/>
                  </a:lnTo>
                  <a:lnTo>
                    <a:pt x="40" y="36"/>
                  </a:lnTo>
                  <a:lnTo>
                    <a:pt x="41" y="38"/>
                  </a:lnTo>
                  <a:lnTo>
                    <a:pt x="43" y="42"/>
                  </a:lnTo>
                  <a:lnTo>
                    <a:pt x="49" y="48"/>
                  </a:lnTo>
                  <a:lnTo>
                    <a:pt x="56" y="56"/>
                  </a:lnTo>
                  <a:lnTo>
                    <a:pt x="63" y="64"/>
                  </a:lnTo>
                  <a:lnTo>
                    <a:pt x="67" y="70"/>
                  </a:lnTo>
                  <a:lnTo>
                    <a:pt x="65" y="83"/>
                  </a:lnTo>
                  <a:lnTo>
                    <a:pt x="63" y="100"/>
                  </a:lnTo>
                  <a:lnTo>
                    <a:pt x="65" y="114"/>
                  </a:lnTo>
                  <a:lnTo>
                    <a:pt x="74" y="127"/>
                  </a:lnTo>
                  <a:lnTo>
                    <a:pt x="72" y="112"/>
                  </a:lnTo>
                  <a:lnTo>
                    <a:pt x="72" y="97"/>
                  </a:lnTo>
                  <a:lnTo>
                    <a:pt x="74" y="85"/>
                  </a:lnTo>
                  <a:lnTo>
                    <a:pt x="80" y="76"/>
                  </a:lnTo>
                  <a:lnTo>
                    <a:pt x="86" y="82"/>
                  </a:lnTo>
                  <a:lnTo>
                    <a:pt x="94" y="90"/>
                  </a:lnTo>
                  <a:lnTo>
                    <a:pt x="102" y="103"/>
                  </a:lnTo>
                  <a:lnTo>
                    <a:pt x="112" y="116"/>
                  </a:lnTo>
                  <a:lnTo>
                    <a:pt x="121" y="129"/>
                  </a:lnTo>
                  <a:lnTo>
                    <a:pt x="131" y="142"/>
                  </a:lnTo>
                  <a:lnTo>
                    <a:pt x="138" y="154"/>
                  </a:lnTo>
                  <a:lnTo>
                    <a:pt x="142" y="162"/>
                  </a:lnTo>
                  <a:lnTo>
                    <a:pt x="146" y="168"/>
                  </a:lnTo>
                  <a:lnTo>
                    <a:pt x="148" y="169"/>
                  </a:lnTo>
                  <a:lnTo>
                    <a:pt x="148" y="165"/>
                  </a:lnTo>
                  <a:lnTo>
                    <a:pt x="147" y="159"/>
                  </a:lnTo>
                  <a:lnTo>
                    <a:pt x="143" y="153"/>
                  </a:lnTo>
                  <a:lnTo>
                    <a:pt x="138" y="142"/>
                  </a:lnTo>
                  <a:lnTo>
                    <a:pt x="129" y="128"/>
                  </a:lnTo>
                  <a:lnTo>
                    <a:pt x="121" y="114"/>
                  </a:lnTo>
                  <a:lnTo>
                    <a:pt x="111" y="101"/>
                  </a:lnTo>
                  <a:lnTo>
                    <a:pt x="103" y="88"/>
                  </a:lnTo>
                  <a:lnTo>
                    <a:pt x="95" y="79"/>
                  </a:lnTo>
                  <a:lnTo>
                    <a:pt x="89" y="73"/>
                  </a:lnTo>
                  <a:lnTo>
                    <a:pt x="93" y="71"/>
                  </a:lnTo>
                  <a:lnTo>
                    <a:pt x="97" y="67"/>
                  </a:lnTo>
                  <a:lnTo>
                    <a:pt x="102" y="66"/>
                  </a:lnTo>
                  <a:lnTo>
                    <a:pt x="106" y="65"/>
                  </a:lnTo>
                  <a:lnTo>
                    <a:pt x="110" y="64"/>
                  </a:lnTo>
                  <a:lnTo>
                    <a:pt x="114" y="64"/>
                  </a:lnTo>
                  <a:lnTo>
                    <a:pt x="119" y="65"/>
                  </a:lnTo>
                  <a:lnTo>
                    <a:pt x="124" y="67"/>
                  </a:lnTo>
                  <a:lnTo>
                    <a:pt x="131" y="71"/>
                  </a:lnTo>
                  <a:lnTo>
                    <a:pt x="134" y="72"/>
                  </a:lnTo>
                  <a:lnTo>
                    <a:pt x="134" y="71"/>
                  </a:lnTo>
                  <a:lnTo>
                    <a:pt x="132" y="66"/>
                  </a:lnTo>
                  <a:lnTo>
                    <a:pt x="128" y="63"/>
                  </a:lnTo>
                  <a:lnTo>
                    <a:pt x="123" y="60"/>
                  </a:lnTo>
                  <a:lnTo>
                    <a:pt x="116" y="58"/>
                  </a:lnTo>
                  <a:lnTo>
                    <a:pt x="109" y="57"/>
                  </a:lnTo>
                  <a:lnTo>
                    <a:pt x="101" y="57"/>
                  </a:lnTo>
                  <a:lnTo>
                    <a:pt x="93" y="58"/>
                  </a:lnTo>
                  <a:lnTo>
                    <a:pt x="87" y="59"/>
                  </a:lnTo>
                  <a:lnTo>
                    <a:pt x="81" y="63"/>
                  </a:lnTo>
                  <a:lnTo>
                    <a:pt x="73" y="56"/>
                  </a:lnTo>
                  <a:lnTo>
                    <a:pt x="65" y="48"/>
                  </a:lnTo>
                  <a:lnTo>
                    <a:pt x="57" y="41"/>
                  </a:lnTo>
                  <a:lnTo>
                    <a:pt x="52" y="36"/>
                  </a:lnTo>
                  <a:lnTo>
                    <a:pt x="58" y="33"/>
                  </a:lnTo>
                  <a:lnTo>
                    <a:pt x="66" y="31"/>
                  </a:lnTo>
                  <a:lnTo>
                    <a:pt x="75" y="30"/>
                  </a:lnTo>
                  <a:lnTo>
                    <a:pt x="83" y="31"/>
                  </a:lnTo>
                  <a:lnTo>
                    <a:pt x="87" y="33"/>
                  </a:lnTo>
                  <a:lnTo>
                    <a:pt x="88" y="31"/>
                  </a:lnTo>
                  <a:lnTo>
                    <a:pt x="86" y="29"/>
                  </a:lnTo>
                  <a:lnTo>
                    <a:pt x="81" y="28"/>
                  </a:lnTo>
                  <a:lnTo>
                    <a:pt x="78" y="28"/>
                  </a:lnTo>
                  <a:lnTo>
                    <a:pt x="73" y="27"/>
                  </a:lnTo>
                  <a:lnTo>
                    <a:pt x="67" y="26"/>
                  </a:lnTo>
                  <a:lnTo>
                    <a:pt x="61" y="26"/>
                  </a:lnTo>
                  <a:lnTo>
                    <a:pt x="56" y="25"/>
                  </a:lnTo>
                  <a:lnTo>
                    <a:pt x="51" y="25"/>
                  </a:lnTo>
                  <a:lnTo>
                    <a:pt x="45" y="25"/>
                  </a:lnTo>
                  <a:lnTo>
                    <a:pt x="42" y="25"/>
                  </a:lnTo>
                  <a:lnTo>
                    <a:pt x="37" y="23"/>
                  </a:lnTo>
                  <a:lnTo>
                    <a:pt x="32" y="20"/>
                  </a:lnTo>
                  <a:lnTo>
                    <a:pt x="26" y="15"/>
                  </a:lnTo>
                  <a:lnTo>
                    <a:pt x="20" y="11"/>
                  </a:lnTo>
                  <a:lnTo>
                    <a:pt x="14" y="6"/>
                  </a:lnTo>
                  <a:lnTo>
                    <a:pt x="10" y="3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395" name="Freeform 271"/>
            <p:cNvSpPr>
              <a:spLocks/>
            </p:cNvSpPr>
            <p:nvPr/>
          </p:nvSpPr>
          <p:spPr bwMode="auto">
            <a:xfrm>
              <a:off x="79" y="167"/>
              <a:ext cx="55" cy="98"/>
            </a:xfrm>
            <a:custGeom>
              <a:avLst/>
              <a:gdLst>
                <a:gd name="T0" fmla="*/ 1 w 110"/>
                <a:gd name="T1" fmla="*/ 1 h 195"/>
                <a:gd name="T2" fmla="*/ 1 w 110"/>
                <a:gd name="T3" fmla="*/ 1 h 195"/>
                <a:gd name="T4" fmla="*/ 1 w 110"/>
                <a:gd name="T5" fmla="*/ 1 h 195"/>
                <a:gd name="T6" fmla="*/ 1 w 110"/>
                <a:gd name="T7" fmla="*/ 1 h 195"/>
                <a:gd name="T8" fmla="*/ 1 w 110"/>
                <a:gd name="T9" fmla="*/ 1 h 195"/>
                <a:gd name="T10" fmla="*/ 1 w 110"/>
                <a:gd name="T11" fmla="*/ 1 h 195"/>
                <a:gd name="T12" fmla="*/ 1 w 110"/>
                <a:gd name="T13" fmla="*/ 1 h 195"/>
                <a:gd name="T14" fmla="*/ 1 w 110"/>
                <a:gd name="T15" fmla="*/ 1 h 195"/>
                <a:gd name="T16" fmla="*/ 1 w 110"/>
                <a:gd name="T17" fmla="*/ 1 h 195"/>
                <a:gd name="T18" fmla="*/ 1 w 110"/>
                <a:gd name="T19" fmla="*/ 1 h 195"/>
                <a:gd name="T20" fmla="*/ 1 w 110"/>
                <a:gd name="T21" fmla="*/ 1 h 195"/>
                <a:gd name="T22" fmla="*/ 1 w 110"/>
                <a:gd name="T23" fmla="*/ 1 h 195"/>
                <a:gd name="T24" fmla="*/ 1 w 110"/>
                <a:gd name="T25" fmla="*/ 1 h 195"/>
                <a:gd name="T26" fmla="*/ 1 w 110"/>
                <a:gd name="T27" fmla="*/ 1 h 195"/>
                <a:gd name="T28" fmla="*/ 1 w 110"/>
                <a:gd name="T29" fmla="*/ 1 h 195"/>
                <a:gd name="T30" fmla="*/ 1 w 110"/>
                <a:gd name="T31" fmla="*/ 1 h 195"/>
                <a:gd name="T32" fmla="*/ 1 w 110"/>
                <a:gd name="T33" fmla="*/ 1 h 195"/>
                <a:gd name="T34" fmla="*/ 1 w 110"/>
                <a:gd name="T35" fmla="*/ 1 h 195"/>
                <a:gd name="T36" fmla="*/ 1 w 110"/>
                <a:gd name="T37" fmla="*/ 2 h 195"/>
                <a:gd name="T38" fmla="*/ 1 w 110"/>
                <a:gd name="T39" fmla="*/ 2 h 195"/>
                <a:gd name="T40" fmla="*/ 1 w 110"/>
                <a:gd name="T41" fmla="*/ 2 h 195"/>
                <a:gd name="T42" fmla="*/ 1 w 110"/>
                <a:gd name="T43" fmla="*/ 2 h 195"/>
                <a:gd name="T44" fmla="*/ 1 w 110"/>
                <a:gd name="T45" fmla="*/ 2 h 195"/>
                <a:gd name="T46" fmla="*/ 1 w 110"/>
                <a:gd name="T47" fmla="*/ 2 h 195"/>
                <a:gd name="T48" fmla="*/ 0 w 110"/>
                <a:gd name="T49" fmla="*/ 2 h 195"/>
                <a:gd name="T50" fmla="*/ 1 w 110"/>
                <a:gd name="T51" fmla="*/ 2 h 195"/>
                <a:gd name="T52" fmla="*/ 1 w 110"/>
                <a:gd name="T53" fmla="*/ 2 h 195"/>
                <a:gd name="T54" fmla="*/ 1 w 110"/>
                <a:gd name="T55" fmla="*/ 2 h 195"/>
                <a:gd name="T56" fmla="*/ 1 w 110"/>
                <a:gd name="T57" fmla="*/ 2 h 195"/>
                <a:gd name="T58" fmla="*/ 1 w 110"/>
                <a:gd name="T59" fmla="*/ 2 h 195"/>
                <a:gd name="T60" fmla="*/ 1 w 110"/>
                <a:gd name="T61" fmla="*/ 2 h 195"/>
                <a:gd name="T62" fmla="*/ 1 w 110"/>
                <a:gd name="T63" fmla="*/ 2 h 195"/>
                <a:gd name="T64" fmla="*/ 1 w 110"/>
                <a:gd name="T65" fmla="*/ 2 h 195"/>
                <a:gd name="T66" fmla="*/ 1 w 110"/>
                <a:gd name="T67" fmla="*/ 1 h 195"/>
                <a:gd name="T68" fmla="*/ 1 w 110"/>
                <a:gd name="T69" fmla="*/ 1 h 195"/>
                <a:gd name="T70" fmla="*/ 1 w 110"/>
                <a:gd name="T71" fmla="*/ 1 h 195"/>
                <a:gd name="T72" fmla="*/ 1 w 110"/>
                <a:gd name="T73" fmla="*/ 1 h 195"/>
                <a:gd name="T74" fmla="*/ 1 w 110"/>
                <a:gd name="T75" fmla="*/ 1 h 195"/>
                <a:gd name="T76" fmla="*/ 1 w 110"/>
                <a:gd name="T77" fmla="*/ 1 h 195"/>
                <a:gd name="T78" fmla="*/ 1 w 110"/>
                <a:gd name="T79" fmla="*/ 1 h 195"/>
                <a:gd name="T80" fmla="*/ 1 w 110"/>
                <a:gd name="T81" fmla="*/ 1 h 195"/>
                <a:gd name="T82" fmla="*/ 1 w 110"/>
                <a:gd name="T83" fmla="*/ 1 h 195"/>
                <a:gd name="T84" fmla="*/ 1 w 110"/>
                <a:gd name="T85" fmla="*/ 1 h 195"/>
                <a:gd name="T86" fmla="*/ 1 w 110"/>
                <a:gd name="T87" fmla="*/ 1 h 195"/>
                <a:gd name="T88" fmla="*/ 1 w 110"/>
                <a:gd name="T89" fmla="*/ 1 h 195"/>
                <a:gd name="T90" fmla="*/ 1 w 110"/>
                <a:gd name="T91" fmla="*/ 1 h 195"/>
                <a:gd name="T92" fmla="*/ 1 w 110"/>
                <a:gd name="T93" fmla="*/ 1 h 195"/>
                <a:gd name="T94" fmla="*/ 1 w 110"/>
                <a:gd name="T95" fmla="*/ 1 h 195"/>
                <a:gd name="T96" fmla="*/ 1 w 110"/>
                <a:gd name="T97" fmla="*/ 0 h 195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110" h="195">
                  <a:moveTo>
                    <a:pt x="73" y="10"/>
                  </a:moveTo>
                  <a:lnTo>
                    <a:pt x="73" y="18"/>
                  </a:lnTo>
                  <a:lnTo>
                    <a:pt x="72" y="25"/>
                  </a:lnTo>
                  <a:lnTo>
                    <a:pt x="70" y="29"/>
                  </a:lnTo>
                  <a:lnTo>
                    <a:pt x="67" y="33"/>
                  </a:lnTo>
                  <a:lnTo>
                    <a:pt x="61" y="36"/>
                  </a:lnTo>
                  <a:lnTo>
                    <a:pt x="53" y="40"/>
                  </a:lnTo>
                  <a:lnTo>
                    <a:pt x="45" y="44"/>
                  </a:lnTo>
                  <a:lnTo>
                    <a:pt x="35" y="49"/>
                  </a:lnTo>
                  <a:lnTo>
                    <a:pt x="26" y="53"/>
                  </a:lnTo>
                  <a:lnTo>
                    <a:pt x="19" y="58"/>
                  </a:lnTo>
                  <a:lnTo>
                    <a:pt x="14" y="64"/>
                  </a:lnTo>
                  <a:lnTo>
                    <a:pt x="11" y="68"/>
                  </a:lnTo>
                  <a:lnTo>
                    <a:pt x="11" y="72"/>
                  </a:lnTo>
                  <a:lnTo>
                    <a:pt x="12" y="73"/>
                  </a:lnTo>
                  <a:lnTo>
                    <a:pt x="14" y="72"/>
                  </a:lnTo>
                  <a:lnTo>
                    <a:pt x="17" y="70"/>
                  </a:lnTo>
                  <a:lnTo>
                    <a:pt x="21" y="66"/>
                  </a:lnTo>
                  <a:lnTo>
                    <a:pt x="25" y="61"/>
                  </a:lnTo>
                  <a:lnTo>
                    <a:pt x="31" y="58"/>
                  </a:lnTo>
                  <a:lnTo>
                    <a:pt x="37" y="56"/>
                  </a:lnTo>
                  <a:lnTo>
                    <a:pt x="42" y="52"/>
                  </a:lnTo>
                  <a:lnTo>
                    <a:pt x="49" y="51"/>
                  </a:lnTo>
                  <a:lnTo>
                    <a:pt x="56" y="49"/>
                  </a:lnTo>
                  <a:lnTo>
                    <a:pt x="62" y="49"/>
                  </a:lnTo>
                  <a:lnTo>
                    <a:pt x="61" y="59"/>
                  </a:lnTo>
                  <a:lnTo>
                    <a:pt x="59" y="68"/>
                  </a:lnTo>
                  <a:lnTo>
                    <a:pt x="55" y="75"/>
                  </a:lnTo>
                  <a:lnTo>
                    <a:pt x="53" y="81"/>
                  </a:lnTo>
                  <a:lnTo>
                    <a:pt x="45" y="82"/>
                  </a:lnTo>
                  <a:lnTo>
                    <a:pt x="35" y="86"/>
                  </a:lnTo>
                  <a:lnTo>
                    <a:pt x="29" y="88"/>
                  </a:lnTo>
                  <a:lnTo>
                    <a:pt x="22" y="93"/>
                  </a:lnTo>
                  <a:lnTo>
                    <a:pt x="15" y="97"/>
                  </a:lnTo>
                  <a:lnTo>
                    <a:pt x="10" y="102"/>
                  </a:lnTo>
                  <a:lnTo>
                    <a:pt x="8" y="108"/>
                  </a:lnTo>
                  <a:lnTo>
                    <a:pt x="7" y="113"/>
                  </a:lnTo>
                  <a:lnTo>
                    <a:pt x="7" y="117"/>
                  </a:lnTo>
                  <a:lnTo>
                    <a:pt x="8" y="118"/>
                  </a:lnTo>
                  <a:lnTo>
                    <a:pt x="10" y="116"/>
                  </a:lnTo>
                  <a:lnTo>
                    <a:pt x="11" y="112"/>
                  </a:lnTo>
                  <a:lnTo>
                    <a:pt x="14" y="109"/>
                  </a:lnTo>
                  <a:lnTo>
                    <a:pt x="17" y="105"/>
                  </a:lnTo>
                  <a:lnTo>
                    <a:pt x="23" y="102"/>
                  </a:lnTo>
                  <a:lnTo>
                    <a:pt x="29" y="98"/>
                  </a:lnTo>
                  <a:lnTo>
                    <a:pt x="35" y="95"/>
                  </a:lnTo>
                  <a:lnTo>
                    <a:pt x="42" y="93"/>
                  </a:lnTo>
                  <a:lnTo>
                    <a:pt x="48" y="91"/>
                  </a:lnTo>
                  <a:lnTo>
                    <a:pt x="54" y="90"/>
                  </a:lnTo>
                  <a:lnTo>
                    <a:pt x="54" y="102"/>
                  </a:lnTo>
                  <a:lnTo>
                    <a:pt x="52" y="111"/>
                  </a:lnTo>
                  <a:lnTo>
                    <a:pt x="49" y="119"/>
                  </a:lnTo>
                  <a:lnTo>
                    <a:pt x="46" y="125"/>
                  </a:lnTo>
                  <a:lnTo>
                    <a:pt x="39" y="127"/>
                  </a:lnTo>
                  <a:lnTo>
                    <a:pt x="32" y="129"/>
                  </a:lnTo>
                  <a:lnTo>
                    <a:pt x="26" y="133"/>
                  </a:lnTo>
                  <a:lnTo>
                    <a:pt x="21" y="136"/>
                  </a:lnTo>
                  <a:lnTo>
                    <a:pt x="16" y="141"/>
                  </a:lnTo>
                  <a:lnTo>
                    <a:pt x="12" y="146"/>
                  </a:lnTo>
                  <a:lnTo>
                    <a:pt x="10" y="151"/>
                  </a:lnTo>
                  <a:lnTo>
                    <a:pt x="9" y="157"/>
                  </a:lnTo>
                  <a:lnTo>
                    <a:pt x="17" y="149"/>
                  </a:lnTo>
                  <a:lnTo>
                    <a:pt x="26" y="141"/>
                  </a:lnTo>
                  <a:lnTo>
                    <a:pt x="35" y="135"/>
                  </a:lnTo>
                  <a:lnTo>
                    <a:pt x="42" y="133"/>
                  </a:lnTo>
                  <a:lnTo>
                    <a:pt x="41" y="139"/>
                  </a:lnTo>
                  <a:lnTo>
                    <a:pt x="39" y="146"/>
                  </a:lnTo>
                  <a:lnTo>
                    <a:pt x="35" y="154"/>
                  </a:lnTo>
                  <a:lnTo>
                    <a:pt x="31" y="163"/>
                  </a:lnTo>
                  <a:lnTo>
                    <a:pt x="24" y="171"/>
                  </a:lnTo>
                  <a:lnTo>
                    <a:pt x="18" y="179"/>
                  </a:lnTo>
                  <a:lnTo>
                    <a:pt x="11" y="185"/>
                  </a:lnTo>
                  <a:lnTo>
                    <a:pt x="4" y="189"/>
                  </a:lnTo>
                  <a:lnTo>
                    <a:pt x="1" y="192"/>
                  </a:lnTo>
                  <a:lnTo>
                    <a:pt x="0" y="194"/>
                  </a:lnTo>
                  <a:lnTo>
                    <a:pt x="1" y="195"/>
                  </a:lnTo>
                  <a:lnTo>
                    <a:pt x="6" y="194"/>
                  </a:lnTo>
                  <a:lnTo>
                    <a:pt x="10" y="192"/>
                  </a:lnTo>
                  <a:lnTo>
                    <a:pt x="16" y="188"/>
                  </a:lnTo>
                  <a:lnTo>
                    <a:pt x="23" y="183"/>
                  </a:lnTo>
                  <a:lnTo>
                    <a:pt x="30" y="174"/>
                  </a:lnTo>
                  <a:lnTo>
                    <a:pt x="37" y="166"/>
                  </a:lnTo>
                  <a:lnTo>
                    <a:pt x="44" y="156"/>
                  </a:lnTo>
                  <a:lnTo>
                    <a:pt x="48" y="144"/>
                  </a:lnTo>
                  <a:lnTo>
                    <a:pt x="52" y="133"/>
                  </a:lnTo>
                  <a:lnTo>
                    <a:pt x="60" y="135"/>
                  </a:lnTo>
                  <a:lnTo>
                    <a:pt x="67" y="141"/>
                  </a:lnTo>
                  <a:lnTo>
                    <a:pt x="71" y="149"/>
                  </a:lnTo>
                  <a:lnTo>
                    <a:pt x="71" y="156"/>
                  </a:lnTo>
                  <a:lnTo>
                    <a:pt x="69" y="163"/>
                  </a:lnTo>
                  <a:lnTo>
                    <a:pt x="69" y="168"/>
                  </a:lnTo>
                  <a:lnTo>
                    <a:pt x="70" y="169"/>
                  </a:lnTo>
                  <a:lnTo>
                    <a:pt x="73" y="165"/>
                  </a:lnTo>
                  <a:lnTo>
                    <a:pt x="76" y="162"/>
                  </a:lnTo>
                  <a:lnTo>
                    <a:pt x="78" y="158"/>
                  </a:lnTo>
                  <a:lnTo>
                    <a:pt x="78" y="155"/>
                  </a:lnTo>
                  <a:lnTo>
                    <a:pt x="77" y="150"/>
                  </a:lnTo>
                  <a:lnTo>
                    <a:pt x="73" y="142"/>
                  </a:lnTo>
                  <a:lnTo>
                    <a:pt x="69" y="134"/>
                  </a:lnTo>
                  <a:lnTo>
                    <a:pt x="64" y="128"/>
                  </a:lnTo>
                  <a:lnTo>
                    <a:pt x="61" y="125"/>
                  </a:lnTo>
                  <a:lnTo>
                    <a:pt x="63" y="116"/>
                  </a:lnTo>
                  <a:lnTo>
                    <a:pt x="64" y="105"/>
                  </a:lnTo>
                  <a:lnTo>
                    <a:pt x="67" y="95"/>
                  </a:lnTo>
                  <a:lnTo>
                    <a:pt x="67" y="88"/>
                  </a:lnTo>
                  <a:lnTo>
                    <a:pt x="68" y="85"/>
                  </a:lnTo>
                  <a:lnTo>
                    <a:pt x="69" y="85"/>
                  </a:lnTo>
                  <a:lnTo>
                    <a:pt x="72" y="86"/>
                  </a:lnTo>
                  <a:lnTo>
                    <a:pt x="78" y="88"/>
                  </a:lnTo>
                  <a:lnTo>
                    <a:pt x="85" y="93"/>
                  </a:lnTo>
                  <a:lnTo>
                    <a:pt x="91" y="98"/>
                  </a:lnTo>
                  <a:lnTo>
                    <a:pt x="97" y="108"/>
                  </a:lnTo>
                  <a:lnTo>
                    <a:pt x="99" y="120"/>
                  </a:lnTo>
                  <a:lnTo>
                    <a:pt x="100" y="125"/>
                  </a:lnTo>
                  <a:lnTo>
                    <a:pt x="101" y="126"/>
                  </a:lnTo>
                  <a:lnTo>
                    <a:pt x="103" y="125"/>
                  </a:lnTo>
                  <a:lnTo>
                    <a:pt x="103" y="119"/>
                  </a:lnTo>
                  <a:lnTo>
                    <a:pt x="103" y="114"/>
                  </a:lnTo>
                  <a:lnTo>
                    <a:pt x="102" y="109"/>
                  </a:lnTo>
                  <a:lnTo>
                    <a:pt x="100" y="101"/>
                  </a:lnTo>
                  <a:lnTo>
                    <a:pt x="97" y="94"/>
                  </a:lnTo>
                  <a:lnTo>
                    <a:pt x="92" y="87"/>
                  </a:lnTo>
                  <a:lnTo>
                    <a:pt x="85" y="81"/>
                  </a:lnTo>
                  <a:lnTo>
                    <a:pt x="78" y="75"/>
                  </a:lnTo>
                  <a:lnTo>
                    <a:pt x="69" y="73"/>
                  </a:lnTo>
                  <a:lnTo>
                    <a:pt x="71" y="67"/>
                  </a:lnTo>
                  <a:lnTo>
                    <a:pt x="73" y="59"/>
                  </a:lnTo>
                  <a:lnTo>
                    <a:pt x="76" y="52"/>
                  </a:lnTo>
                  <a:lnTo>
                    <a:pt x="76" y="48"/>
                  </a:lnTo>
                  <a:lnTo>
                    <a:pt x="85" y="50"/>
                  </a:lnTo>
                  <a:lnTo>
                    <a:pt x="95" y="53"/>
                  </a:lnTo>
                  <a:lnTo>
                    <a:pt x="102" y="60"/>
                  </a:lnTo>
                  <a:lnTo>
                    <a:pt x="107" y="71"/>
                  </a:lnTo>
                  <a:lnTo>
                    <a:pt x="108" y="75"/>
                  </a:lnTo>
                  <a:lnTo>
                    <a:pt x="109" y="76"/>
                  </a:lnTo>
                  <a:lnTo>
                    <a:pt x="110" y="74"/>
                  </a:lnTo>
                  <a:lnTo>
                    <a:pt x="110" y="68"/>
                  </a:lnTo>
                  <a:lnTo>
                    <a:pt x="107" y="59"/>
                  </a:lnTo>
                  <a:lnTo>
                    <a:pt x="100" y="49"/>
                  </a:lnTo>
                  <a:lnTo>
                    <a:pt x="91" y="40"/>
                  </a:lnTo>
                  <a:lnTo>
                    <a:pt x="82" y="36"/>
                  </a:lnTo>
                  <a:lnTo>
                    <a:pt x="82" y="27"/>
                  </a:lnTo>
                  <a:lnTo>
                    <a:pt x="82" y="19"/>
                  </a:lnTo>
                  <a:lnTo>
                    <a:pt x="82" y="12"/>
                  </a:lnTo>
                  <a:lnTo>
                    <a:pt x="82" y="5"/>
                  </a:lnTo>
                  <a:lnTo>
                    <a:pt x="79" y="0"/>
                  </a:lnTo>
                  <a:lnTo>
                    <a:pt x="77" y="0"/>
                  </a:lnTo>
                  <a:lnTo>
                    <a:pt x="75" y="5"/>
                  </a:lnTo>
                  <a:lnTo>
                    <a:pt x="73" y="10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396" name="Freeform 272"/>
            <p:cNvSpPr>
              <a:spLocks/>
            </p:cNvSpPr>
            <p:nvPr/>
          </p:nvSpPr>
          <p:spPr bwMode="auto">
            <a:xfrm>
              <a:off x="18" y="145"/>
              <a:ext cx="89" cy="50"/>
            </a:xfrm>
            <a:custGeom>
              <a:avLst/>
              <a:gdLst>
                <a:gd name="T0" fmla="*/ 2 w 177"/>
                <a:gd name="T1" fmla="*/ 0 h 101"/>
                <a:gd name="T2" fmla="*/ 2 w 177"/>
                <a:gd name="T3" fmla="*/ 0 h 101"/>
                <a:gd name="T4" fmla="*/ 1 w 177"/>
                <a:gd name="T5" fmla="*/ 0 h 101"/>
                <a:gd name="T6" fmla="*/ 1 w 177"/>
                <a:gd name="T7" fmla="*/ 0 h 101"/>
                <a:gd name="T8" fmla="*/ 1 w 177"/>
                <a:gd name="T9" fmla="*/ 0 h 101"/>
                <a:gd name="T10" fmla="*/ 1 w 177"/>
                <a:gd name="T11" fmla="*/ 0 h 101"/>
                <a:gd name="T12" fmla="*/ 1 w 177"/>
                <a:gd name="T13" fmla="*/ 0 h 101"/>
                <a:gd name="T14" fmla="*/ 1 w 177"/>
                <a:gd name="T15" fmla="*/ 0 h 101"/>
                <a:gd name="T16" fmla="*/ 1 w 177"/>
                <a:gd name="T17" fmla="*/ 0 h 101"/>
                <a:gd name="T18" fmla="*/ 1 w 177"/>
                <a:gd name="T19" fmla="*/ 0 h 101"/>
                <a:gd name="T20" fmla="*/ 1 w 177"/>
                <a:gd name="T21" fmla="*/ 0 h 101"/>
                <a:gd name="T22" fmla="*/ 1 w 177"/>
                <a:gd name="T23" fmla="*/ 0 h 101"/>
                <a:gd name="T24" fmla="*/ 1 w 177"/>
                <a:gd name="T25" fmla="*/ 0 h 101"/>
                <a:gd name="T26" fmla="*/ 1 w 177"/>
                <a:gd name="T27" fmla="*/ 0 h 101"/>
                <a:gd name="T28" fmla="*/ 1 w 177"/>
                <a:gd name="T29" fmla="*/ 0 h 101"/>
                <a:gd name="T30" fmla="*/ 1 w 177"/>
                <a:gd name="T31" fmla="*/ 0 h 101"/>
                <a:gd name="T32" fmla="*/ 1 w 177"/>
                <a:gd name="T33" fmla="*/ 0 h 101"/>
                <a:gd name="T34" fmla="*/ 1 w 177"/>
                <a:gd name="T35" fmla="*/ 0 h 101"/>
                <a:gd name="T36" fmla="*/ 1 w 177"/>
                <a:gd name="T37" fmla="*/ 0 h 101"/>
                <a:gd name="T38" fmla="*/ 1 w 177"/>
                <a:gd name="T39" fmla="*/ 0 h 101"/>
                <a:gd name="T40" fmla="*/ 1 w 177"/>
                <a:gd name="T41" fmla="*/ 0 h 101"/>
                <a:gd name="T42" fmla="*/ 1 w 177"/>
                <a:gd name="T43" fmla="*/ 0 h 101"/>
                <a:gd name="T44" fmla="*/ 1 w 177"/>
                <a:gd name="T45" fmla="*/ 0 h 101"/>
                <a:gd name="T46" fmla="*/ 1 w 177"/>
                <a:gd name="T47" fmla="*/ 0 h 101"/>
                <a:gd name="T48" fmla="*/ 1 w 177"/>
                <a:gd name="T49" fmla="*/ 0 h 101"/>
                <a:gd name="T50" fmla="*/ 1 w 177"/>
                <a:gd name="T51" fmla="*/ 0 h 101"/>
                <a:gd name="T52" fmla="*/ 1 w 177"/>
                <a:gd name="T53" fmla="*/ 0 h 101"/>
                <a:gd name="T54" fmla="*/ 1 w 177"/>
                <a:gd name="T55" fmla="*/ 0 h 101"/>
                <a:gd name="T56" fmla="*/ 1 w 177"/>
                <a:gd name="T57" fmla="*/ 0 h 101"/>
                <a:gd name="T58" fmla="*/ 1 w 177"/>
                <a:gd name="T59" fmla="*/ 0 h 101"/>
                <a:gd name="T60" fmla="*/ 1 w 177"/>
                <a:gd name="T61" fmla="*/ 0 h 101"/>
                <a:gd name="T62" fmla="*/ 1 w 177"/>
                <a:gd name="T63" fmla="*/ 0 h 101"/>
                <a:gd name="T64" fmla="*/ 1 w 177"/>
                <a:gd name="T65" fmla="*/ 0 h 101"/>
                <a:gd name="T66" fmla="*/ 1 w 177"/>
                <a:gd name="T67" fmla="*/ 0 h 101"/>
                <a:gd name="T68" fmla="*/ 1 w 177"/>
                <a:gd name="T69" fmla="*/ 0 h 101"/>
                <a:gd name="T70" fmla="*/ 1 w 177"/>
                <a:gd name="T71" fmla="*/ 0 h 101"/>
                <a:gd name="T72" fmla="*/ 1 w 177"/>
                <a:gd name="T73" fmla="*/ 0 h 101"/>
                <a:gd name="T74" fmla="*/ 1 w 177"/>
                <a:gd name="T75" fmla="*/ 0 h 101"/>
                <a:gd name="T76" fmla="*/ 1 w 177"/>
                <a:gd name="T77" fmla="*/ 0 h 101"/>
                <a:gd name="T78" fmla="*/ 1 w 177"/>
                <a:gd name="T79" fmla="*/ 0 h 101"/>
                <a:gd name="T80" fmla="*/ 1 w 177"/>
                <a:gd name="T81" fmla="*/ 0 h 101"/>
                <a:gd name="T82" fmla="*/ 1 w 177"/>
                <a:gd name="T83" fmla="*/ 0 h 101"/>
                <a:gd name="T84" fmla="*/ 1 w 177"/>
                <a:gd name="T85" fmla="*/ 0 h 101"/>
                <a:gd name="T86" fmla="*/ 1 w 177"/>
                <a:gd name="T87" fmla="*/ 0 h 101"/>
                <a:gd name="T88" fmla="*/ 2 w 177"/>
                <a:gd name="T89" fmla="*/ 0 h 101"/>
                <a:gd name="T90" fmla="*/ 2 w 177"/>
                <a:gd name="T91" fmla="*/ 0 h 101"/>
                <a:gd name="T92" fmla="*/ 2 w 177"/>
                <a:gd name="T93" fmla="*/ 0 h 101"/>
                <a:gd name="T94" fmla="*/ 2 w 177"/>
                <a:gd name="T95" fmla="*/ 0 h 101"/>
                <a:gd name="T96" fmla="*/ 2 w 177"/>
                <a:gd name="T97" fmla="*/ 0 h 101"/>
                <a:gd name="T98" fmla="*/ 2 w 177"/>
                <a:gd name="T99" fmla="*/ 0 h 101"/>
                <a:gd name="T100" fmla="*/ 2 w 177"/>
                <a:gd name="T101" fmla="*/ 0 h 101"/>
                <a:gd name="T102" fmla="*/ 2 w 177"/>
                <a:gd name="T103" fmla="*/ 0 h 101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177" h="101">
                  <a:moveTo>
                    <a:pt x="157" y="3"/>
                  </a:moveTo>
                  <a:lnTo>
                    <a:pt x="152" y="5"/>
                  </a:lnTo>
                  <a:lnTo>
                    <a:pt x="145" y="7"/>
                  </a:lnTo>
                  <a:lnTo>
                    <a:pt x="137" y="11"/>
                  </a:lnTo>
                  <a:lnTo>
                    <a:pt x="128" y="14"/>
                  </a:lnTo>
                  <a:lnTo>
                    <a:pt x="119" y="19"/>
                  </a:lnTo>
                  <a:lnTo>
                    <a:pt x="113" y="22"/>
                  </a:lnTo>
                  <a:lnTo>
                    <a:pt x="107" y="25"/>
                  </a:lnTo>
                  <a:lnTo>
                    <a:pt x="105" y="27"/>
                  </a:lnTo>
                  <a:lnTo>
                    <a:pt x="101" y="25"/>
                  </a:lnTo>
                  <a:lnTo>
                    <a:pt x="96" y="21"/>
                  </a:lnTo>
                  <a:lnTo>
                    <a:pt x="91" y="20"/>
                  </a:lnTo>
                  <a:lnTo>
                    <a:pt x="85" y="18"/>
                  </a:lnTo>
                  <a:lnTo>
                    <a:pt x="78" y="18"/>
                  </a:lnTo>
                  <a:lnTo>
                    <a:pt x="72" y="17"/>
                  </a:lnTo>
                  <a:lnTo>
                    <a:pt x="66" y="18"/>
                  </a:lnTo>
                  <a:lnTo>
                    <a:pt x="61" y="19"/>
                  </a:lnTo>
                  <a:lnTo>
                    <a:pt x="57" y="21"/>
                  </a:lnTo>
                  <a:lnTo>
                    <a:pt x="58" y="22"/>
                  </a:lnTo>
                  <a:lnTo>
                    <a:pt x="61" y="22"/>
                  </a:lnTo>
                  <a:lnTo>
                    <a:pt x="65" y="22"/>
                  </a:lnTo>
                  <a:lnTo>
                    <a:pt x="72" y="23"/>
                  </a:lnTo>
                  <a:lnTo>
                    <a:pt x="83" y="27"/>
                  </a:lnTo>
                  <a:lnTo>
                    <a:pt x="91" y="32"/>
                  </a:lnTo>
                  <a:lnTo>
                    <a:pt x="96" y="35"/>
                  </a:lnTo>
                  <a:lnTo>
                    <a:pt x="93" y="40"/>
                  </a:lnTo>
                  <a:lnTo>
                    <a:pt x="88" y="44"/>
                  </a:lnTo>
                  <a:lnTo>
                    <a:pt x="83" y="49"/>
                  </a:lnTo>
                  <a:lnTo>
                    <a:pt x="79" y="51"/>
                  </a:lnTo>
                  <a:lnTo>
                    <a:pt x="72" y="50"/>
                  </a:lnTo>
                  <a:lnTo>
                    <a:pt x="65" y="49"/>
                  </a:lnTo>
                  <a:lnTo>
                    <a:pt x="57" y="48"/>
                  </a:lnTo>
                  <a:lnTo>
                    <a:pt x="49" y="46"/>
                  </a:lnTo>
                  <a:lnTo>
                    <a:pt x="41" y="45"/>
                  </a:lnTo>
                  <a:lnTo>
                    <a:pt x="34" y="45"/>
                  </a:lnTo>
                  <a:lnTo>
                    <a:pt x="28" y="46"/>
                  </a:lnTo>
                  <a:lnTo>
                    <a:pt x="24" y="48"/>
                  </a:lnTo>
                  <a:lnTo>
                    <a:pt x="28" y="48"/>
                  </a:lnTo>
                  <a:lnTo>
                    <a:pt x="33" y="49"/>
                  </a:lnTo>
                  <a:lnTo>
                    <a:pt x="39" y="50"/>
                  </a:lnTo>
                  <a:lnTo>
                    <a:pt x="45" y="51"/>
                  </a:lnTo>
                  <a:lnTo>
                    <a:pt x="50" y="52"/>
                  </a:lnTo>
                  <a:lnTo>
                    <a:pt x="56" y="53"/>
                  </a:lnTo>
                  <a:lnTo>
                    <a:pt x="61" y="56"/>
                  </a:lnTo>
                  <a:lnTo>
                    <a:pt x="65" y="58"/>
                  </a:lnTo>
                  <a:lnTo>
                    <a:pt x="60" y="64"/>
                  </a:lnTo>
                  <a:lnTo>
                    <a:pt x="53" y="68"/>
                  </a:lnTo>
                  <a:lnTo>
                    <a:pt x="45" y="73"/>
                  </a:lnTo>
                  <a:lnTo>
                    <a:pt x="37" y="76"/>
                  </a:lnTo>
                  <a:lnTo>
                    <a:pt x="28" y="79"/>
                  </a:lnTo>
                  <a:lnTo>
                    <a:pt x="19" y="80"/>
                  </a:lnTo>
                  <a:lnTo>
                    <a:pt x="12" y="81"/>
                  </a:lnTo>
                  <a:lnTo>
                    <a:pt x="7" y="81"/>
                  </a:lnTo>
                  <a:lnTo>
                    <a:pt x="2" y="81"/>
                  </a:lnTo>
                  <a:lnTo>
                    <a:pt x="0" y="82"/>
                  </a:lnTo>
                  <a:lnTo>
                    <a:pt x="1" y="83"/>
                  </a:lnTo>
                  <a:lnTo>
                    <a:pt x="5" y="85"/>
                  </a:lnTo>
                  <a:lnTo>
                    <a:pt x="11" y="85"/>
                  </a:lnTo>
                  <a:lnTo>
                    <a:pt x="18" y="85"/>
                  </a:lnTo>
                  <a:lnTo>
                    <a:pt x="27" y="83"/>
                  </a:lnTo>
                  <a:lnTo>
                    <a:pt x="37" y="82"/>
                  </a:lnTo>
                  <a:lnTo>
                    <a:pt x="47" y="80"/>
                  </a:lnTo>
                  <a:lnTo>
                    <a:pt x="56" y="76"/>
                  </a:lnTo>
                  <a:lnTo>
                    <a:pt x="65" y="72"/>
                  </a:lnTo>
                  <a:lnTo>
                    <a:pt x="73" y="66"/>
                  </a:lnTo>
                  <a:lnTo>
                    <a:pt x="78" y="73"/>
                  </a:lnTo>
                  <a:lnTo>
                    <a:pt x="79" y="81"/>
                  </a:lnTo>
                  <a:lnTo>
                    <a:pt x="77" y="89"/>
                  </a:lnTo>
                  <a:lnTo>
                    <a:pt x="72" y="97"/>
                  </a:lnTo>
                  <a:lnTo>
                    <a:pt x="70" y="100"/>
                  </a:lnTo>
                  <a:lnTo>
                    <a:pt x="70" y="101"/>
                  </a:lnTo>
                  <a:lnTo>
                    <a:pt x="73" y="101"/>
                  </a:lnTo>
                  <a:lnTo>
                    <a:pt x="77" y="98"/>
                  </a:lnTo>
                  <a:lnTo>
                    <a:pt x="81" y="94"/>
                  </a:lnTo>
                  <a:lnTo>
                    <a:pt x="85" y="85"/>
                  </a:lnTo>
                  <a:lnTo>
                    <a:pt x="86" y="74"/>
                  </a:lnTo>
                  <a:lnTo>
                    <a:pt x="85" y="64"/>
                  </a:lnTo>
                  <a:lnTo>
                    <a:pt x="93" y="56"/>
                  </a:lnTo>
                  <a:lnTo>
                    <a:pt x="101" y="46"/>
                  </a:lnTo>
                  <a:lnTo>
                    <a:pt x="109" y="40"/>
                  </a:lnTo>
                  <a:lnTo>
                    <a:pt x="118" y="36"/>
                  </a:lnTo>
                  <a:lnTo>
                    <a:pt x="123" y="43"/>
                  </a:lnTo>
                  <a:lnTo>
                    <a:pt x="125" y="52"/>
                  </a:lnTo>
                  <a:lnTo>
                    <a:pt x="125" y="64"/>
                  </a:lnTo>
                  <a:lnTo>
                    <a:pt x="123" y="73"/>
                  </a:lnTo>
                  <a:lnTo>
                    <a:pt x="122" y="76"/>
                  </a:lnTo>
                  <a:lnTo>
                    <a:pt x="123" y="78"/>
                  </a:lnTo>
                  <a:lnTo>
                    <a:pt x="125" y="78"/>
                  </a:lnTo>
                  <a:lnTo>
                    <a:pt x="128" y="74"/>
                  </a:lnTo>
                  <a:lnTo>
                    <a:pt x="131" y="66"/>
                  </a:lnTo>
                  <a:lnTo>
                    <a:pt x="133" y="56"/>
                  </a:lnTo>
                  <a:lnTo>
                    <a:pt x="132" y="43"/>
                  </a:lnTo>
                  <a:lnTo>
                    <a:pt x="129" y="30"/>
                  </a:lnTo>
                  <a:lnTo>
                    <a:pt x="132" y="27"/>
                  </a:lnTo>
                  <a:lnTo>
                    <a:pt x="138" y="23"/>
                  </a:lnTo>
                  <a:lnTo>
                    <a:pt x="144" y="19"/>
                  </a:lnTo>
                  <a:lnTo>
                    <a:pt x="152" y="14"/>
                  </a:lnTo>
                  <a:lnTo>
                    <a:pt x="160" y="10"/>
                  </a:lnTo>
                  <a:lnTo>
                    <a:pt x="167" y="6"/>
                  </a:lnTo>
                  <a:lnTo>
                    <a:pt x="172" y="4"/>
                  </a:lnTo>
                  <a:lnTo>
                    <a:pt x="177" y="2"/>
                  </a:lnTo>
                  <a:lnTo>
                    <a:pt x="174" y="0"/>
                  </a:lnTo>
                  <a:lnTo>
                    <a:pt x="168" y="2"/>
                  </a:lnTo>
                  <a:lnTo>
                    <a:pt x="161" y="3"/>
                  </a:lnTo>
                  <a:lnTo>
                    <a:pt x="157" y="3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397" name="Freeform 273"/>
            <p:cNvSpPr>
              <a:spLocks/>
            </p:cNvSpPr>
            <p:nvPr/>
          </p:nvSpPr>
          <p:spPr bwMode="auto">
            <a:xfrm>
              <a:off x="141" y="117"/>
              <a:ext cx="8" cy="9"/>
            </a:xfrm>
            <a:custGeom>
              <a:avLst/>
              <a:gdLst>
                <a:gd name="T0" fmla="*/ 1 w 16"/>
                <a:gd name="T1" fmla="*/ 1 h 17"/>
                <a:gd name="T2" fmla="*/ 1 w 16"/>
                <a:gd name="T3" fmla="*/ 0 h 17"/>
                <a:gd name="T4" fmla="*/ 1 w 16"/>
                <a:gd name="T5" fmla="*/ 0 h 17"/>
                <a:gd name="T6" fmla="*/ 1 w 16"/>
                <a:gd name="T7" fmla="*/ 1 h 17"/>
                <a:gd name="T8" fmla="*/ 1 w 16"/>
                <a:gd name="T9" fmla="*/ 1 h 17"/>
                <a:gd name="T10" fmla="*/ 1 w 16"/>
                <a:gd name="T11" fmla="*/ 1 h 17"/>
                <a:gd name="T12" fmla="*/ 1 w 16"/>
                <a:gd name="T13" fmla="*/ 1 h 17"/>
                <a:gd name="T14" fmla="*/ 1 w 16"/>
                <a:gd name="T15" fmla="*/ 1 h 17"/>
                <a:gd name="T16" fmla="*/ 1 w 16"/>
                <a:gd name="T17" fmla="*/ 1 h 17"/>
                <a:gd name="T18" fmla="*/ 1 w 16"/>
                <a:gd name="T19" fmla="*/ 1 h 17"/>
                <a:gd name="T20" fmla="*/ 1 w 16"/>
                <a:gd name="T21" fmla="*/ 1 h 17"/>
                <a:gd name="T22" fmla="*/ 1 w 16"/>
                <a:gd name="T23" fmla="*/ 1 h 17"/>
                <a:gd name="T24" fmla="*/ 1 w 16"/>
                <a:gd name="T25" fmla="*/ 1 h 17"/>
                <a:gd name="T26" fmla="*/ 1 w 16"/>
                <a:gd name="T27" fmla="*/ 1 h 17"/>
                <a:gd name="T28" fmla="*/ 0 w 16"/>
                <a:gd name="T29" fmla="*/ 1 h 17"/>
                <a:gd name="T30" fmla="*/ 0 w 16"/>
                <a:gd name="T31" fmla="*/ 1 h 17"/>
                <a:gd name="T32" fmla="*/ 1 w 16"/>
                <a:gd name="T33" fmla="*/ 1 h 1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6" h="17">
                  <a:moveTo>
                    <a:pt x="2" y="1"/>
                  </a:moveTo>
                  <a:lnTo>
                    <a:pt x="7" y="0"/>
                  </a:lnTo>
                  <a:lnTo>
                    <a:pt x="11" y="0"/>
                  </a:lnTo>
                  <a:lnTo>
                    <a:pt x="14" y="1"/>
                  </a:lnTo>
                  <a:lnTo>
                    <a:pt x="15" y="5"/>
                  </a:lnTo>
                  <a:lnTo>
                    <a:pt x="16" y="8"/>
                  </a:lnTo>
                  <a:lnTo>
                    <a:pt x="16" y="12"/>
                  </a:lnTo>
                  <a:lnTo>
                    <a:pt x="15" y="14"/>
                  </a:lnTo>
                  <a:lnTo>
                    <a:pt x="14" y="16"/>
                  </a:lnTo>
                  <a:lnTo>
                    <a:pt x="12" y="17"/>
                  </a:lnTo>
                  <a:lnTo>
                    <a:pt x="9" y="17"/>
                  </a:lnTo>
                  <a:lnTo>
                    <a:pt x="6" y="16"/>
                  </a:lnTo>
                  <a:lnTo>
                    <a:pt x="2" y="14"/>
                  </a:lnTo>
                  <a:lnTo>
                    <a:pt x="1" y="10"/>
                  </a:lnTo>
                  <a:lnTo>
                    <a:pt x="0" y="6"/>
                  </a:lnTo>
                  <a:lnTo>
                    <a:pt x="0" y="2"/>
                  </a:lnTo>
                  <a:lnTo>
                    <a:pt x="2" y="1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398" name="Freeform 274"/>
            <p:cNvSpPr>
              <a:spLocks/>
            </p:cNvSpPr>
            <p:nvPr/>
          </p:nvSpPr>
          <p:spPr bwMode="auto">
            <a:xfrm>
              <a:off x="139" y="137"/>
              <a:ext cx="7" cy="6"/>
            </a:xfrm>
            <a:custGeom>
              <a:avLst/>
              <a:gdLst>
                <a:gd name="T0" fmla="*/ 1 w 14"/>
                <a:gd name="T1" fmla="*/ 1 h 12"/>
                <a:gd name="T2" fmla="*/ 1 w 14"/>
                <a:gd name="T3" fmla="*/ 0 h 12"/>
                <a:gd name="T4" fmla="*/ 1 w 14"/>
                <a:gd name="T5" fmla="*/ 0 h 12"/>
                <a:gd name="T6" fmla="*/ 1 w 14"/>
                <a:gd name="T7" fmla="*/ 1 h 12"/>
                <a:gd name="T8" fmla="*/ 1 w 14"/>
                <a:gd name="T9" fmla="*/ 1 h 12"/>
                <a:gd name="T10" fmla="*/ 1 w 14"/>
                <a:gd name="T11" fmla="*/ 1 h 12"/>
                <a:gd name="T12" fmla="*/ 1 w 14"/>
                <a:gd name="T13" fmla="*/ 1 h 12"/>
                <a:gd name="T14" fmla="*/ 1 w 14"/>
                <a:gd name="T15" fmla="*/ 1 h 12"/>
                <a:gd name="T16" fmla="*/ 1 w 14"/>
                <a:gd name="T17" fmla="*/ 1 h 12"/>
                <a:gd name="T18" fmla="*/ 1 w 14"/>
                <a:gd name="T19" fmla="*/ 1 h 12"/>
                <a:gd name="T20" fmla="*/ 1 w 14"/>
                <a:gd name="T21" fmla="*/ 1 h 12"/>
                <a:gd name="T22" fmla="*/ 1 w 14"/>
                <a:gd name="T23" fmla="*/ 1 h 12"/>
                <a:gd name="T24" fmla="*/ 1 w 14"/>
                <a:gd name="T25" fmla="*/ 1 h 12"/>
                <a:gd name="T26" fmla="*/ 1 w 14"/>
                <a:gd name="T27" fmla="*/ 1 h 12"/>
                <a:gd name="T28" fmla="*/ 0 w 14"/>
                <a:gd name="T29" fmla="*/ 1 h 12"/>
                <a:gd name="T30" fmla="*/ 0 w 14"/>
                <a:gd name="T31" fmla="*/ 1 h 12"/>
                <a:gd name="T32" fmla="*/ 1 w 14"/>
                <a:gd name="T33" fmla="*/ 1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4" h="12">
                  <a:moveTo>
                    <a:pt x="1" y="2"/>
                  </a:moveTo>
                  <a:lnTo>
                    <a:pt x="4" y="0"/>
                  </a:lnTo>
                  <a:lnTo>
                    <a:pt x="7" y="0"/>
                  </a:lnTo>
                  <a:lnTo>
                    <a:pt x="10" y="2"/>
                  </a:lnTo>
                  <a:lnTo>
                    <a:pt x="12" y="3"/>
                  </a:lnTo>
                  <a:lnTo>
                    <a:pt x="14" y="5"/>
                  </a:lnTo>
                  <a:lnTo>
                    <a:pt x="14" y="6"/>
                  </a:lnTo>
                  <a:lnTo>
                    <a:pt x="12" y="8"/>
                  </a:lnTo>
                  <a:lnTo>
                    <a:pt x="11" y="11"/>
                  </a:lnTo>
                  <a:lnTo>
                    <a:pt x="9" y="12"/>
                  </a:lnTo>
                  <a:lnTo>
                    <a:pt x="5" y="12"/>
                  </a:lnTo>
                  <a:lnTo>
                    <a:pt x="2" y="11"/>
                  </a:lnTo>
                  <a:lnTo>
                    <a:pt x="1" y="10"/>
                  </a:lnTo>
                  <a:lnTo>
                    <a:pt x="1" y="8"/>
                  </a:lnTo>
                  <a:lnTo>
                    <a:pt x="0" y="7"/>
                  </a:lnTo>
                  <a:lnTo>
                    <a:pt x="0" y="4"/>
                  </a:lnTo>
                  <a:lnTo>
                    <a:pt x="1" y="2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399" name="Freeform 275"/>
            <p:cNvSpPr>
              <a:spLocks/>
            </p:cNvSpPr>
            <p:nvPr/>
          </p:nvSpPr>
          <p:spPr bwMode="auto">
            <a:xfrm>
              <a:off x="154" y="151"/>
              <a:ext cx="10" cy="9"/>
            </a:xfrm>
            <a:custGeom>
              <a:avLst/>
              <a:gdLst>
                <a:gd name="T0" fmla="*/ 1 w 18"/>
                <a:gd name="T1" fmla="*/ 1 h 17"/>
                <a:gd name="T2" fmla="*/ 1 w 18"/>
                <a:gd name="T3" fmla="*/ 1 h 17"/>
                <a:gd name="T4" fmla="*/ 1 w 18"/>
                <a:gd name="T5" fmla="*/ 0 h 17"/>
                <a:gd name="T6" fmla="*/ 1 w 18"/>
                <a:gd name="T7" fmla="*/ 0 h 17"/>
                <a:gd name="T8" fmla="*/ 1 w 18"/>
                <a:gd name="T9" fmla="*/ 1 h 17"/>
                <a:gd name="T10" fmla="*/ 1 w 18"/>
                <a:gd name="T11" fmla="*/ 1 h 17"/>
                <a:gd name="T12" fmla="*/ 1 w 18"/>
                <a:gd name="T13" fmla="*/ 1 h 17"/>
                <a:gd name="T14" fmla="*/ 1 w 18"/>
                <a:gd name="T15" fmla="*/ 1 h 17"/>
                <a:gd name="T16" fmla="*/ 1 w 18"/>
                <a:gd name="T17" fmla="*/ 1 h 17"/>
                <a:gd name="T18" fmla="*/ 1 w 18"/>
                <a:gd name="T19" fmla="*/ 1 h 17"/>
                <a:gd name="T20" fmla="*/ 1 w 18"/>
                <a:gd name="T21" fmla="*/ 1 h 17"/>
                <a:gd name="T22" fmla="*/ 1 w 18"/>
                <a:gd name="T23" fmla="*/ 1 h 17"/>
                <a:gd name="T24" fmla="*/ 1 w 18"/>
                <a:gd name="T25" fmla="*/ 1 h 17"/>
                <a:gd name="T26" fmla="*/ 1 w 18"/>
                <a:gd name="T27" fmla="*/ 1 h 17"/>
                <a:gd name="T28" fmla="*/ 0 w 18"/>
                <a:gd name="T29" fmla="*/ 1 h 17"/>
                <a:gd name="T30" fmla="*/ 0 w 18"/>
                <a:gd name="T31" fmla="*/ 1 h 17"/>
                <a:gd name="T32" fmla="*/ 1 w 18"/>
                <a:gd name="T33" fmla="*/ 1 h 1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8" h="17">
                  <a:moveTo>
                    <a:pt x="2" y="5"/>
                  </a:moveTo>
                  <a:lnTo>
                    <a:pt x="5" y="1"/>
                  </a:lnTo>
                  <a:lnTo>
                    <a:pt x="9" y="0"/>
                  </a:lnTo>
                  <a:lnTo>
                    <a:pt x="11" y="0"/>
                  </a:lnTo>
                  <a:lnTo>
                    <a:pt x="15" y="2"/>
                  </a:lnTo>
                  <a:lnTo>
                    <a:pt x="17" y="5"/>
                  </a:lnTo>
                  <a:lnTo>
                    <a:pt x="18" y="8"/>
                  </a:lnTo>
                  <a:lnTo>
                    <a:pt x="18" y="12"/>
                  </a:lnTo>
                  <a:lnTo>
                    <a:pt x="16" y="14"/>
                  </a:lnTo>
                  <a:lnTo>
                    <a:pt x="13" y="16"/>
                  </a:lnTo>
                  <a:lnTo>
                    <a:pt x="10" y="17"/>
                  </a:lnTo>
                  <a:lnTo>
                    <a:pt x="5" y="17"/>
                  </a:lnTo>
                  <a:lnTo>
                    <a:pt x="3" y="16"/>
                  </a:lnTo>
                  <a:lnTo>
                    <a:pt x="1" y="13"/>
                  </a:lnTo>
                  <a:lnTo>
                    <a:pt x="0" y="10"/>
                  </a:lnTo>
                  <a:lnTo>
                    <a:pt x="0" y="7"/>
                  </a:lnTo>
                  <a:lnTo>
                    <a:pt x="2" y="5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400" name="Freeform 276"/>
            <p:cNvSpPr>
              <a:spLocks/>
            </p:cNvSpPr>
            <p:nvPr/>
          </p:nvSpPr>
          <p:spPr bwMode="auto">
            <a:xfrm>
              <a:off x="120" y="148"/>
              <a:ext cx="11" cy="9"/>
            </a:xfrm>
            <a:custGeom>
              <a:avLst/>
              <a:gdLst>
                <a:gd name="T0" fmla="*/ 1 w 20"/>
                <a:gd name="T1" fmla="*/ 0 h 20"/>
                <a:gd name="T2" fmla="*/ 1 w 20"/>
                <a:gd name="T3" fmla="*/ 0 h 20"/>
                <a:gd name="T4" fmla="*/ 1 w 20"/>
                <a:gd name="T5" fmla="*/ 0 h 20"/>
                <a:gd name="T6" fmla="*/ 1 w 20"/>
                <a:gd name="T7" fmla="*/ 0 h 20"/>
                <a:gd name="T8" fmla="*/ 1 w 20"/>
                <a:gd name="T9" fmla="*/ 0 h 20"/>
                <a:gd name="T10" fmla="*/ 1 w 20"/>
                <a:gd name="T11" fmla="*/ 0 h 20"/>
                <a:gd name="T12" fmla="*/ 1 w 20"/>
                <a:gd name="T13" fmla="*/ 0 h 20"/>
                <a:gd name="T14" fmla="*/ 1 w 20"/>
                <a:gd name="T15" fmla="*/ 0 h 20"/>
                <a:gd name="T16" fmla="*/ 1 w 20"/>
                <a:gd name="T17" fmla="*/ 0 h 20"/>
                <a:gd name="T18" fmla="*/ 1 w 20"/>
                <a:gd name="T19" fmla="*/ 0 h 20"/>
                <a:gd name="T20" fmla="*/ 1 w 20"/>
                <a:gd name="T21" fmla="*/ 0 h 20"/>
                <a:gd name="T22" fmla="*/ 1 w 20"/>
                <a:gd name="T23" fmla="*/ 0 h 20"/>
                <a:gd name="T24" fmla="*/ 0 w 20"/>
                <a:gd name="T25" fmla="*/ 0 h 20"/>
                <a:gd name="T26" fmla="*/ 1 w 20"/>
                <a:gd name="T27" fmla="*/ 0 h 20"/>
                <a:gd name="T28" fmla="*/ 1 w 20"/>
                <a:gd name="T29" fmla="*/ 0 h 20"/>
                <a:gd name="T30" fmla="*/ 1 w 20"/>
                <a:gd name="T31" fmla="*/ 0 h 20"/>
                <a:gd name="T32" fmla="*/ 1 w 20"/>
                <a:gd name="T33" fmla="*/ 0 h 2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0" h="20">
                  <a:moveTo>
                    <a:pt x="10" y="0"/>
                  </a:moveTo>
                  <a:lnTo>
                    <a:pt x="15" y="1"/>
                  </a:lnTo>
                  <a:lnTo>
                    <a:pt x="18" y="2"/>
                  </a:lnTo>
                  <a:lnTo>
                    <a:pt x="20" y="6"/>
                  </a:lnTo>
                  <a:lnTo>
                    <a:pt x="20" y="9"/>
                  </a:lnTo>
                  <a:lnTo>
                    <a:pt x="19" y="14"/>
                  </a:lnTo>
                  <a:lnTo>
                    <a:pt x="18" y="17"/>
                  </a:lnTo>
                  <a:lnTo>
                    <a:pt x="15" y="20"/>
                  </a:lnTo>
                  <a:lnTo>
                    <a:pt x="11" y="20"/>
                  </a:lnTo>
                  <a:lnTo>
                    <a:pt x="7" y="19"/>
                  </a:lnTo>
                  <a:lnTo>
                    <a:pt x="3" y="17"/>
                  </a:lnTo>
                  <a:lnTo>
                    <a:pt x="1" y="15"/>
                  </a:lnTo>
                  <a:lnTo>
                    <a:pt x="0" y="12"/>
                  </a:lnTo>
                  <a:lnTo>
                    <a:pt x="1" y="8"/>
                  </a:lnTo>
                  <a:lnTo>
                    <a:pt x="2" y="4"/>
                  </a:lnTo>
                  <a:lnTo>
                    <a:pt x="5" y="1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401" name="Freeform 277"/>
            <p:cNvSpPr>
              <a:spLocks/>
            </p:cNvSpPr>
            <p:nvPr/>
          </p:nvSpPr>
          <p:spPr bwMode="auto">
            <a:xfrm>
              <a:off x="115" y="126"/>
              <a:ext cx="11" cy="9"/>
            </a:xfrm>
            <a:custGeom>
              <a:avLst/>
              <a:gdLst>
                <a:gd name="T0" fmla="*/ 0 w 21"/>
                <a:gd name="T1" fmla="*/ 0 h 19"/>
                <a:gd name="T2" fmla="*/ 0 w 21"/>
                <a:gd name="T3" fmla="*/ 0 h 19"/>
                <a:gd name="T4" fmla="*/ 1 w 21"/>
                <a:gd name="T5" fmla="*/ 0 h 19"/>
                <a:gd name="T6" fmla="*/ 1 w 21"/>
                <a:gd name="T7" fmla="*/ 0 h 19"/>
                <a:gd name="T8" fmla="*/ 1 w 21"/>
                <a:gd name="T9" fmla="*/ 0 h 19"/>
                <a:gd name="T10" fmla="*/ 1 w 21"/>
                <a:gd name="T11" fmla="*/ 0 h 19"/>
                <a:gd name="T12" fmla="*/ 1 w 21"/>
                <a:gd name="T13" fmla="*/ 0 h 19"/>
                <a:gd name="T14" fmla="*/ 1 w 21"/>
                <a:gd name="T15" fmla="*/ 0 h 19"/>
                <a:gd name="T16" fmla="*/ 1 w 21"/>
                <a:gd name="T17" fmla="*/ 0 h 19"/>
                <a:gd name="T18" fmla="*/ 1 w 21"/>
                <a:gd name="T19" fmla="*/ 0 h 19"/>
                <a:gd name="T20" fmla="*/ 1 w 21"/>
                <a:gd name="T21" fmla="*/ 0 h 19"/>
                <a:gd name="T22" fmla="*/ 1 w 21"/>
                <a:gd name="T23" fmla="*/ 0 h 19"/>
                <a:gd name="T24" fmla="*/ 1 w 21"/>
                <a:gd name="T25" fmla="*/ 0 h 19"/>
                <a:gd name="T26" fmla="*/ 1 w 21"/>
                <a:gd name="T27" fmla="*/ 0 h 19"/>
                <a:gd name="T28" fmla="*/ 1 w 21"/>
                <a:gd name="T29" fmla="*/ 0 h 19"/>
                <a:gd name="T30" fmla="*/ 1 w 21"/>
                <a:gd name="T31" fmla="*/ 0 h 19"/>
                <a:gd name="T32" fmla="*/ 0 w 21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1" h="19">
                  <a:moveTo>
                    <a:pt x="0" y="11"/>
                  </a:moveTo>
                  <a:lnTo>
                    <a:pt x="0" y="6"/>
                  </a:lnTo>
                  <a:lnTo>
                    <a:pt x="3" y="3"/>
                  </a:lnTo>
                  <a:lnTo>
                    <a:pt x="6" y="2"/>
                  </a:lnTo>
                  <a:lnTo>
                    <a:pt x="11" y="0"/>
                  </a:lnTo>
                  <a:lnTo>
                    <a:pt x="14" y="0"/>
                  </a:lnTo>
                  <a:lnTo>
                    <a:pt x="18" y="2"/>
                  </a:lnTo>
                  <a:lnTo>
                    <a:pt x="20" y="4"/>
                  </a:lnTo>
                  <a:lnTo>
                    <a:pt x="21" y="6"/>
                  </a:lnTo>
                  <a:lnTo>
                    <a:pt x="21" y="10"/>
                  </a:lnTo>
                  <a:lnTo>
                    <a:pt x="20" y="13"/>
                  </a:lnTo>
                  <a:lnTo>
                    <a:pt x="18" y="17"/>
                  </a:lnTo>
                  <a:lnTo>
                    <a:pt x="14" y="19"/>
                  </a:lnTo>
                  <a:lnTo>
                    <a:pt x="11" y="19"/>
                  </a:lnTo>
                  <a:lnTo>
                    <a:pt x="6" y="18"/>
                  </a:lnTo>
                  <a:lnTo>
                    <a:pt x="3" y="14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402" name="Freeform 278"/>
            <p:cNvSpPr>
              <a:spLocks/>
            </p:cNvSpPr>
            <p:nvPr/>
          </p:nvSpPr>
          <p:spPr bwMode="auto">
            <a:xfrm>
              <a:off x="100" y="126"/>
              <a:ext cx="8" cy="8"/>
            </a:xfrm>
            <a:custGeom>
              <a:avLst/>
              <a:gdLst>
                <a:gd name="T0" fmla="*/ 0 w 18"/>
                <a:gd name="T1" fmla="*/ 1 h 16"/>
                <a:gd name="T2" fmla="*/ 0 w 18"/>
                <a:gd name="T3" fmla="*/ 1 h 16"/>
                <a:gd name="T4" fmla="*/ 0 w 18"/>
                <a:gd name="T5" fmla="*/ 1 h 16"/>
                <a:gd name="T6" fmla="*/ 0 w 18"/>
                <a:gd name="T7" fmla="*/ 1 h 16"/>
                <a:gd name="T8" fmla="*/ 0 w 18"/>
                <a:gd name="T9" fmla="*/ 0 h 16"/>
                <a:gd name="T10" fmla="*/ 0 w 18"/>
                <a:gd name="T11" fmla="*/ 0 h 16"/>
                <a:gd name="T12" fmla="*/ 0 w 18"/>
                <a:gd name="T13" fmla="*/ 1 h 16"/>
                <a:gd name="T14" fmla="*/ 0 w 18"/>
                <a:gd name="T15" fmla="*/ 1 h 16"/>
                <a:gd name="T16" fmla="*/ 0 w 18"/>
                <a:gd name="T17" fmla="*/ 1 h 16"/>
                <a:gd name="T18" fmla="*/ 0 w 18"/>
                <a:gd name="T19" fmla="*/ 1 h 16"/>
                <a:gd name="T20" fmla="*/ 0 w 18"/>
                <a:gd name="T21" fmla="*/ 1 h 16"/>
                <a:gd name="T22" fmla="*/ 0 w 18"/>
                <a:gd name="T23" fmla="*/ 1 h 16"/>
                <a:gd name="T24" fmla="*/ 0 w 18"/>
                <a:gd name="T25" fmla="*/ 1 h 16"/>
                <a:gd name="T26" fmla="*/ 0 w 18"/>
                <a:gd name="T27" fmla="*/ 1 h 16"/>
                <a:gd name="T28" fmla="*/ 0 w 18"/>
                <a:gd name="T29" fmla="*/ 1 h 16"/>
                <a:gd name="T30" fmla="*/ 0 w 18"/>
                <a:gd name="T31" fmla="*/ 1 h 16"/>
                <a:gd name="T32" fmla="*/ 0 w 18"/>
                <a:gd name="T33" fmla="*/ 1 h 1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8" h="16">
                  <a:moveTo>
                    <a:pt x="0" y="11"/>
                  </a:moveTo>
                  <a:lnTo>
                    <a:pt x="0" y="7"/>
                  </a:lnTo>
                  <a:lnTo>
                    <a:pt x="3" y="4"/>
                  </a:lnTo>
                  <a:lnTo>
                    <a:pt x="5" y="1"/>
                  </a:lnTo>
                  <a:lnTo>
                    <a:pt x="8" y="0"/>
                  </a:lnTo>
                  <a:lnTo>
                    <a:pt x="12" y="0"/>
                  </a:lnTo>
                  <a:lnTo>
                    <a:pt x="15" y="1"/>
                  </a:lnTo>
                  <a:lnTo>
                    <a:pt x="16" y="5"/>
                  </a:lnTo>
                  <a:lnTo>
                    <a:pt x="18" y="7"/>
                  </a:lnTo>
                  <a:lnTo>
                    <a:pt x="16" y="11"/>
                  </a:lnTo>
                  <a:lnTo>
                    <a:pt x="15" y="13"/>
                  </a:lnTo>
                  <a:lnTo>
                    <a:pt x="13" y="15"/>
                  </a:lnTo>
                  <a:lnTo>
                    <a:pt x="11" y="16"/>
                  </a:lnTo>
                  <a:lnTo>
                    <a:pt x="7" y="16"/>
                  </a:lnTo>
                  <a:lnTo>
                    <a:pt x="4" y="15"/>
                  </a:lnTo>
                  <a:lnTo>
                    <a:pt x="0" y="14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403" name="Freeform 279"/>
            <p:cNvSpPr>
              <a:spLocks/>
            </p:cNvSpPr>
            <p:nvPr/>
          </p:nvSpPr>
          <p:spPr bwMode="auto">
            <a:xfrm>
              <a:off x="112" y="111"/>
              <a:ext cx="9" cy="9"/>
            </a:xfrm>
            <a:custGeom>
              <a:avLst/>
              <a:gdLst>
                <a:gd name="T0" fmla="*/ 0 w 18"/>
                <a:gd name="T1" fmla="*/ 1 h 17"/>
                <a:gd name="T2" fmla="*/ 1 w 18"/>
                <a:gd name="T3" fmla="*/ 1 h 17"/>
                <a:gd name="T4" fmla="*/ 1 w 18"/>
                <a:gd name="T5" fmla="*/ 1 h 17"/>
                <a:gd name="T6" fmla="*/ 1 w 18"/>
                <a:gd name="T7" fmla="*/ 1 h 17"/>
                <a:gd name="T8" fmla="*/ 1 w 18"/>
                <a:gd name="T9" fmla="*/ 0 h 17"/>
                <a:gd name="T10" fmla="*/ 1 w 18"/>
                <a:gd name="T11" fmla="*/ 0 h 17"/>
                <a:gd name="T12" fmla="*/ 1 w 18"/>
                <a:gd name="T13" fmla="*/ 1 h 17"/>
                <a:gd name="T14" fmla="*/ 1 w 18"/>
                <a:gd name="T15" fmla="*/ 1 h 17"/>
                <a:gd name="T16" fmla="*/ 1 w 18"/>
                <a:gd name="T17" fmla="*/ 1 h 17"/>
                <a:gd name="T18" fmla="*/ 1 w 18"/>
                <a:gd name="T19" fmla="*/ 1 h 17"/>
                <a:gd name="T20" fmla="*/ 1 w 18"/>
                <a:gd name="T21" fmla="*/ 1 h 17"/>
                <a:gd name="T22" fmla="*/ 1 w 18"/>
                <a:gd name="T23" fmla="*/ 1 h 17"/>
                <a:gd name="T24" fmla="*/ 1 w 18"/>
                <a:gd name="T25" fmla="*/ 1 h 17"/>
                <a:gd name="T26" fmla="*/ 1 w 18"/>
                <a:gd name="T27" fmla="*/ 1 h 17"/>
                <a:gd name="T28" fmla="*/ 1 w 18"/>
                <a:gd name="T29" fmla="*/ 1 h 17"/>
                <a:gd name="T30" fmla="*/ 1 w 18"/>
                <a:gd name="T31" fmla="*/ 1 h 17"/>
                <a:gd name="T32" fmla="*/ 0 w 18"/>
                <a:gd name="T33" fmla="*/ 1 h 1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8" h="17">
                  <a:moveTo>
                    <a:pt x="0" y="9"/>
                  </a:moveTo>
                  <a:lnTo>
                    <a:pt x="1" y="6"/>
                  </a:lnTo>
                  <a:lnTo>
                    <a:pt x="2" y="3"/>
                  </a:lnTo>
                  <a:lnTo>
                    <a:pt x="4" y="1"/>
                  </a:lnTo>
                  <a:lnTo>
                    <a:pt x="8" y="0"/>
                  </a:lnTo>
                  <a:lnTo>
                    <a:pt x="11" y="0"/>
                  </a:lnTo>
                  <a:lnTo>
                    <a:pt x="15" y="1"/>
                  </a:lnTo>
                  <a:lnTo>
                    <a:pt x="17" y="3"/>
                  </a:lnTo>
                  <a:lnTo>
                    <a:pt x="18" y="5"/>
                  </a:lnTo>
                  <a:lnTo>
                    <a:pt x="18" y="9"/>
                  </a:lnTo>
                  <a:lnTo>
                    <a:pt x="17" y="12"/>
                  </a:lnTo>
                  <a:lnTo>
                    <a:pt x="15" y="16"/>
                  </a:lnTo>
                  <a:lnTo>
                    <a:pt x="11" y="17"/>
                  </a:lnTo>
                  <a:lnTo>
                    <a:pt x="8" y="17"/>
                  </a:lnTo>
                  <a:lnTo>
                    <a:pt x="4" y="16"/>
                  </a:lnTo>
                  <a:lnTo>
                    <a:pt x="1" y="12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404" name="Freeform 280"/>
            <p:cNvSpPr>
              <a:spLocks/>
            </p:cNvSpPr>
            <p:nvPr/>
          </p:nvSpPr>
          <p:spPr bwMode="auto">
            <a:xfrm>
              <a:off x="290" y="109"/>
              <a:ext cx="66" cy="67"/>
            </a:xfrm>
            <a:custGeom>
              <a:avLst/>
              <a:gdLst>
                <a:gd name="T0" fmla="*/ 1 w 132"/>
                <a:gd name="T1" fmla="*/ 1 h 134"/>
                <a:gd name="T2" fmla="*/ 1 w 132"/>
                <a:gd name="T3" fmla="*/ 1 h 134"/>
                <a:gd name="T4" fmla="*/ 1 w 132"/>
                <a:gd name="T5" fmla="*/ 1 h 134"/>
                <a:gd name="T6" fmla="*/ 1 w 132"/>
                <a:gd name="T7" fmla="*/ 1 h 134"/>
                <a:gd name="T8" fmla="*/ 1 w 132"/>
                <a:gd name="T9" fmla="*/ 1 h 134"/>
                <a:gd name="T10" fmla="*/ 1 w 132"/>
                <a:gd name="T11" fmla="*/ 1 h 134"/>
                <a:gd name="T12" fmla="*/ 1 w 132"/>
                <a:gd name="T13" fmla="*/ 1 h 134"/>
                <a:gd name="T14" fmla="*/ 1 w 132"/>
                <a:gd name="T15" fmla="*/ 1 h 134"/>
                <a:gd name="T16" fmla="*/ 1 w 132"/>
                <a:gd name="T17" fmla="*/ 1 h 134"/>
                <a:gd name="T18" fmla="*/ 1 w 132"/>
                <a:gd name="T19" fmla="*/ 1 h 134"/>
                <a:gd name="T20" fmla="*/ 1 w 132"/>
                <a:gd name="T21" fmla="*/ 1 h 134"/>
                <a:gd name="T22" fmla="*/ 1 w 132"/>
                <a:gd name="T23" fmla="*/ 1 h 134"/>
                <a:gd name="T24" fmla="*/ 1 w 132"/>
                <a:gd name="T25" fmla="*/ 1 h 134"/>
                <a:gd name="T26" fmla="*/ 1 w 132"/>
                <a:gd name="T27" fmla="*/ 1 h 134"/>
                <a:gd name="T28" fmla="*/ 1 w 132"/>
                <a:gd name="T29" fmla="*/ 2 h 134"/>
                <a:gd name="T30" fmla="*/ 1 w 132"/>
                <a:gd name="T31" fmla="*/ 2 h 134"/>
                <a:gd name="T32" fmla="*/ 1 w 132"/>
                <a:gd name="T33" fmla="*/ 1 h 134"/>
                <a:gd name="T34" fmla="*/ 1 w 132"/>
                <a:gd name="T35" fmla="*/ 1 h 134"/>
                <a:gd name="T36" fmla="*/ 1 w 132"/>
                <a:gd name="T37" fmla="*/ 1 h 134"/>
                <a:gd name="T38" fmla="*/ 1 w 132"/>
                <a:gd name="T39" fmla="*/ 1 h 134"/>
                <a:gd name="T40" fmla="*/ 1 w 132"/>
                <a:gd name="T41" fmla="*/ 1 h 134"/>
                <a:gd name="T42" fmla="*/ 1 w 132"/>
                <a:gd name="T43" fmla="*/ 1 h 134"/>
                <a:gd name="T44" fmla="*/ 1 w 132"/>
                <a:gd name="T45" fmla="*/ 1 h 134"/>
                <a:gd name="T46" fmla="*/ 1 w 132"/>
                <a:gd name="T47" fmla="*/ 1 h 134"/>
                <a:gd name="T48" fmla="*/ 1 w 132"/>
                <a:gd name="T49" fmla="*/ 1 h 134"/>
                <a:gd name="T50" fmla="*/ 1 w 132"/>
                <a:gd name="T51" fmla="*/ 1 h 134"/>
                <a:gd name="T52" fmla="*/ 1 w 132"/>
                <a:gd name="T53" fmla="*/ 1 h 134"/>
                <a:gd name="T54" fmla="*/ 1 w 132"/>
                <a:gd name="T55" fmla="*/ 1 h 134"/>
                <a:gd name="T56" fmla="*/ 1 w 132"/>
                <a:gd name="T57" fmla="*/ 1 h 134"/>
                <a:gd name="T58" fmla="*/ 1 w 132"/>
                <a:gd name="T59" fmla="*/ 1 h 134"/>
                <a:gd name="T60" fmla="*/ 2 w 132"/>
                <a:gd name="T61" fmla="*/ 1 h 134"/>
                <a:gd name="T62" fmla="*/ 2 w 132"/>
                <a:gd name="T63" fmla="*/ 1 h 134"/>
                <a:gd name="T64" fmla="*/ 1 w 132"/>
                <a:gd name="T65" fmla="*/ 1 h 134"/>
                <a:gd name="T66" fmla="*/ 1 w 132"/>
                <a:gd name="T67" fmla="*/ 1 h 134"/>
                <a:gd name="T68" fmla="*/ 1 w 132"/>
                <a:gd name="T69" fmla="*/ 1 h 134"/>
                <a:gd name="T70" fmla="*/ 1 w 132"/>
                <a:gd name="T71" fmla="*/ 1 h 134"/>
                <a:gd name="T72" fmla="*/ 1 w 132"/>
                <a:gd name="T73" fmla="*/ 1 h 134"/>
                <a:gd name="T74" fmla="*/ 1 w 132"/>
                <a:gd name="T75" fmla="*/ 1 h 134"/>
                <a:gd name="T76" fmla="*/ 1 w 132"/>
                <a:gd name="T77" fmla="*/ 1 h 134"/>
                <a:gd name="T78" fmla="*/ 1 w 132"/>
                <a:gd name="T79" fmla="*/ 1 h 134"/>
                <a:gd name="T80" fmla="*/ 1 w 132"/>
                <a:gd name="T81" fmla="*/ 1 h 134"/>
                <a:gd name="T82" fmla="*/ 1 w 132"/>
                <a:gd name="T83" fmla="*/ 1 h 134"/>
                <a:gd name="T84" fmla="*/ 1 w 132"/>
                <a:gd name="T85" fmla="*/ 1 h 134"/>
                <a:gd name="T86" fmla="*/ 1 w 132"/>
                <a:gd name="T87" fmla="*/ 1 h 134"/>
                <a:gd name="T88" fmla="*/ 1 w 132"/>
                <a:gd name="T89" fmla="*/ 1 h 134"/>
                <a:gd name="T90" fmla="*/ 1 w 132"/>
                <a:gd name="T91" fmla="*/ 1 h 134"/>
                <a:gd name="T92" fmla="*/ 1 w 132"/>
                <a:gd name="T93" fmla="*/ 1 h 134"/>
                <a:gd name="T94" fmla="*/ 1 w 132"/>
                <a:gd name="T95" fmla="*/ 1 h 134"/>
                <a:gd name="T96" fmla="*/ 1 w 132"/>
                <a:gd name="T97" fmla="*/ 1 h 134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132" h="134">
                  <a:moveTo>
                    <a:pt x="33" y="30"/>
                  </a:moveTo>
                  <a:lnTo>
                    <a:pt x="23" y="32"/>
                  </a:lnTo>
                  <a:lnTo>
                    <a:pt x="14" y="38"/>
                  </a:lnTo>
                  <a:lnTo>
                    <a:pt x="11" y="48"/>
                  </a:lnTo>
                  <a:lnTo>
                    <a:pt x="17" y="62"/>
                  </a:lnTo>
                  <a:lnTo>
                    <a:pt x="21" y="64"/>
                  </a:lnTo>
                  <a:lnTo>
                    <a:pt x="26" y="66"/>
                  </a:lnTo>
                  <a:lnTo>
                    <a:pt x="30" y="64"/>
                  </a:lnTo>
                  <a:lnTo>
                    <a:pt x="33" y="62"/>
                  </a:lnTo>
                  <a:lnTo>
                    <a:pt x="36" y="66"/>
                  </a:lnTo>
                  <a:lnTo>
                    <a:pt x="40" y="68"/>
                  </a:lnTo>
                  <a:lnTo>
                    <a:pt x="43" y="71"/>
                  </a:lnTo>
                  <a:lnTo>
                    <a:pt x="45" y="75"/>
                  </a:lnTo>
                  <a:lnTo>
                    <a:pt x="46" y="77"/>
                  </a:lnTo>
                  <a:lnTo>
                    <a:pt x="46" y="78"/>
                  </a:lnTo>
                  <a:lnTo>
                    <a:pt x="44" y="78"/>
                  </a:lnTo>
                  <a:lnTo>
                    <a:pt x="40" y="77"/>
                  </a:lnTo>
                  <a:lnTo>
                    <a:pt x="35" y="76"/>
                  </a:lnTo>
                  <a:lnTo>
                    <a:pt x="32" y="76"/>
                  </a:lnTo>
                  <a:lnTo>
                    <a:pt x="29" y="75"/>
                  </a:lnTo>
                  <a:lnTo>
                    <a:pt x="28" y="74"/>
                  </a:lnTo>
                  <a:lnTo>
                    <a:pt x="27" y="71"/>
                  </a:lnTo>
                  <a:lnTo>
                    <a:pt x="23" y="69"/>
                  </a:lnTo>
                  <a:lnTo>
                    <a:pt x="19" y="68"/>
                  </a:lnTo>
                  <a:lnTo>
                    <a:pt x="13" y="68"/>
                  </a:lnTo>
                  <a:lnTo>
                    <a:pt x="7" y="70"/>
                  </a:lnTo>
                  <a:lnTo>
                    <a:pt x="3" y="75"/>
                  </a:lnTo>
                  <a:lnTo>
                    <a:pt x="0" y="82"/>
                  </a:lnTo>
                  <a:lnTo>
                    <a:pt x="0" y="89"/>
                  </a:lnTo>
                  <a:lnTo>
                    <a:pt x="2" y="92"/>
                  </a:lnTo>
                  <a:lnTo>
                    <a:pt x="3" y="96"/>
                  </a:lnTo>
                  <a:lnTo>
                    <a:pt x="4" y="98"/>
                  </a:lnTo>
                  <a:lnTo>
                    <a:pt x="5" y="100"/>
                  </a:lnTo>
                  <a:lnTo>
                    <a:pt x="12" y="104"/>
                  </a:lnTo>
                  <a:lnTo>
                    <a:pt x="20" y="104"/>
                  </a:lnTo>
                  <a:lnTo>
                    <a:pt x="27" y="103"/>
                  </a:lnTo>
                  <a:lnTo>
                    <a:pt x="32" y="99"/>
                  </a:lnTo>
                  <a:lnTo>
                    <a:pt x="35" y="97"/>
                  </a:lnTo>
                  <a:lnTo>
                    <a:pt x="38" y="97"/>
                  </a:lnTo>
                  <a:lnTo>
                    <a:pt x="42" y="97"/>
                  </a:lnTo>
                  <a:lnTo>
                    <a:pt x="45" y="98"/>
                  </a:lnTo>
                  <a:lnTo>
                    <a:pt x="38" y="104"/>
                  </a:lnTo>
                  <a:lnTo>
                    <a:pt x="33" y="113"/>
                  </a:lnTo>
                  <a:lnTo>
                    <a:pt x="29" y="122"/>
                  </a:lnTo>
                  <a:lnTo>
                    <a:pt x="32" y="129"/>
                  </a:lnTo>
                  <a:lnTo>
                    <a:pt x="38" y="132"/>
                  </a:lnTo>
                  <a:lnTo>
                    <a:pt x="46" y="134"/>
                  </a:lnTo>
                  <a:lnTo>
                    <a:pt x="53" y="131"/>
                  </a:lnTo>
                  <a:lnTo>
                    <a:pt x="59" y="127"/>
                  </a:lnTo>
                  <a:lnTo>
                    <a:pt x="61" y="120"/>
                  </a:lnTo>
                  <a:lnTo>
                    <a:pt x="63" y="113"/>
                  </a:lnTo>
                  <a:lnTo>
                    <a:pt x="60" y="107"/>
                  </a:lnTo>
                  <a:lnTo>
                    <a:pt x="58" y="101"/>
                  </a:lnTo>
                  <a:lnTo>
                    <a:pt x="56" y="98"/>
                  </a:lnTo>
                  <a:lnTo>
                    <a:pt x="56" y="96"/>
                  </a:lnTo>
                  <a:lnTo>
                    <a:pt x="58" y="94"/>
                  </a:lnTo>
                  <a:lnTo>
                    <a:pt x="60" y="93"/>
                  </a:lnTo>
                  <a:lnTo>
                    <a:pt x="61" y="94"/>
                  </a:lnTo>
                  <a:lnTo>
                    <a:pt x="63" y="97"/>
                  </a:lnTo>
                  <a:lnTo>
                    <a:pt x="64" y="100"/>
                  </a:lnTo>
                  <a:lnTo>
                    <a:pt x="65" y="105"/>
                  </a:lnTo>
                  <a:lnTo>
                    <a:pt x="66" y="109"/>
                  </a:lnTo>
                  <a:lnTo>
                    <a:pt x="71" y="114"/>
                  </a:lnTo>
                  <a:lnTo>
                    <a:pt x="76" y="114"/>
                  </a:lnTo>
                  <a:lnTo>
                    <a:pt x="86" y="109"/>
                  </a:lnTo>
                  <a:lnTo>
                    <a:pt x="89" y="113"/>
                  </a:lnTo>
                  <a:lnTo>
                    <a:pt x="94" y="115"/>
                  </a:lnTo>
                  <a:lnTo>
                    <a:pt x="99" y="117"/>
                  </a:lnTo>
                  <a:lnTo>
                    <a:pt x="105" y="117"/>
                  </a:lnTo>
                  <a:lnTo>
                    <a:pt x="110" y="116"/>
                  </a:lnTo>
                  <a:lnTo>
                    <a:pt x="116" y="114"/>
                  </a:lnTo>
                  <a:lnTo>
                    <a:pt x="120" y="108"/>
                  </a:lnTo>
                  <a:lnTo>
                    <a:pt x="124" y="101"/>
                  </a:lnTo>
                  <a:lnTo>
                    <a:pt x="124" y="100"/>
                  </a:lnTo>
                  <a:lnTo>
                    <a:pt x="124" y="99"/>
                  </a:lnTo>
                  <a:lnTo>
                    <a:pt x="123" y="98"/>
                  </a:lnTo>
                  <a:lnTo>
                    <a:pt x="123" y="97"/>
                  </a:lnTo>
                  <a:lnTo>
                    <a:pt x="120" y="93"/>
                  </a:lnTo>
                  <a:lnTo>
                    <a:pt x="117" y="89"/>
                  </a:lnTo>
                  <a:lnTo>
                    <a:pt x="111" y="85"/>
                  </a:lnTo>
                  <a:lnTo>
                    <a:pt x="103" y="85"/>
                  </a:lnTo>
                  <a:lnTo>
                    <a:pt x="98" y="85"/>
                  </a:lnTo>
                  <a:lnTo>
                    <a:pt x="95" y="84"/>
                  </a:lnTo>
                  <a:lnTo>
                    <a:pt x="91" y="82"/>
                  </a:lnTo>
                  <a:lnTo>
                    <a:pt x="89" y="79"/>
                  </a:lnTo>
                  <a:lnTo>
                    <a:pt x="93" y="75"/>
                  </a:lnTo>
                  <a:lnTo>
                    <a:pt x="97" y="69"/>
                  </a:lnTo>
                  <a:lnTo>
                    <a:pt x="101" y="66"/>
                  </a:lnTo>
                  <a:lnTo>
                    <a:pt x="104" y="63"/>
                  </a:lnTo>
                  <a:lnTo>
                    <a:pt x="113" y="63"/>
                  </a:lnTo>
                  <a:lnTo>
                    <a:pt x="120" y="62"/>
                  </a:lnTo>
                  <a:lnTo>
                    <a:pt x="125" y="59"/>
                  </a:lnTo>
                  <a:lnTo>
                    <a:pt x="129" y="54"/>
                  </a:lnTo>
                  <a:lnTo>
                    <a:pt x="132" y="48"/>
                  </a:lnTo>
                  <a:lnTo>
                    <a:pt x="132" y="44"/>
                  </a:lnTo>
                  <a:lnTo>
                    <a:pt x="129" y="38"/>
                  </a:lnTo>
                  <a:lnTo>
                    <a:pt x="127" y="33"/>
                  </a:lnTo>
                  <a:lnTo>
                    <a:pt x="121" y="30"/>
                  </a:lnTo>
                  <a:lnTo>
                    <a:pt x="114" y="29"/>
                  </a:lnTo>
                  <a:lnTo>
                    <a:pt x="108" y="30"/>
                  </a:lnTo>
                  <a:lnTo>
                    <a:pt x="102" y="32"/>
                  </a:lnTo>
                  <a:lnTo>
                    <a:pt x="98" y="37"/>
                  </a:lnTo>
                  <a:lnTo>
                    <a:pt x="97" y="40"/>
                  </a:lnTo>
                  <a:lnTo>
                    <a:pt x="97" y="44"/>
                  </a:lnTo>
                  <a:lnTo>
                    <a:pt x="98" y="47"/>
                  </a:lnTo>
                  <a:lnTo>
                    <a:pt x="94" y="52"/>
                  </a:lnTo>
                  <a:lnTo>
                    <a:pt x="88" y="56"/>
                  </a:lnTo>
                  <a:lnTo>
                    <a:pt x="83" y="60"/>
                  </a:lnTo>
                  <a:lnTo>
                    <a:pt x="81" y="62"/>
                  </a:lnTo>
                  <a:lnTo>
                    <a:pt x="80" y="60"/>
                  </a:lnTo>
                  <a:lnTo>
                    <a:pt x="78" y="59"/>
                  </a:lnTo>
                  <a:lnTo>
                    <a:pt x="75" y="56"/>
                  </a:lnTo>
                  <a:lnTo>
                    <a:pt x="73" y="55"/>
                  </a:lnTo>
                  <a:lnTo>
                    <a:pt x="75" y="51"/>
                  </a:lnTo>
                  <a:lnTo>
                    <a:pt x="78" y="45"/>
                  </a:lnTo>
                  <a:lnTo>
                    <a:pt x="79" y="40"/>
                  </a:lnTo>
                  <a:lnTo>
                    <a:pt x="80" y="36"/>
                  </a:lnTo>
                  <a:lnTo>
                    <a:pt x="86" y="31"/>
                  </a:lnTo>
                  <a:lnTo>
                    <a:pt x="90" y="25"/>
                  </a:lnTo>
                  <a:lnTo>
                    <a:pt x="93" y="19"/>
                  </a:lnTo>
                  <a:lnTo>
                    <a:pt x="93" y="13"/>
                  </a:lnTo>
                  <a:lnTo>
                    <a:pt x="89" y="7"/>
                  </a:lnTo>
                  <a:lnTo>
                    <a:pt x="84" y="2"/>
                  </a:lnTo>
                  <a:lnTo>
                    <a:pt x="78" y="0"/>
                  </a:lnTo>
                  <a:lnTo>
                    <a:pt x="72" y="0"/>
                  </a:lnTo>
                  <a:lnTo>
                    <a:pt x="67" y="1"/>
                  </a:lnTo>
                  <a:lnTo>
                    <a:pt x="64" y="2"/>
                  </a:lnTo>
                  <a:lnTo>
                    <a:pt x="60" y="6"/>
                  </a:lnTo>
                  <a:lnTo>
                    <a:pt x="57" y="8"/>
                  </a:lnTo>
                  <a:lnTo>
                    <a:pt x="55" y="10"/>
                  </a:lnTo>
                  <a:lnTo>
                    <a:pt x="53" y="14"/>
                  </a:lnTo>
                  <a:lnTo>
                    <a:pt x="52" y="16"/>
                  </a:lnTo>
                  <a:lnTo>
                    <a:pt x="52" y="19"/>
                  </a:lnTo>
                  <a:lnTo>
                    <a:pt x="53" y="25"/>
                  </a:lnTo>
                  <a:lnTo>
                    <a:pt x="57" y="29"/>
                  </a:lnTo>
                  <a:lnTo>
                    <a:pt x="60" y="32"/>
                  </a:lnTo>
                  <a:lnTo>
                    <a:pt x="64" y="34"/>
                  </a:lnTo>
                  <a:lnTo>
                    <a:pt x="64" y="40"/>
                  </a:lnTo>
                  <a:lnTo>
                    <a:pt x="64" y="45"/>
                  </a:lnTo>
                  <a:lnTo>
                    <a:pt x="63" y="49"/>
                  </a:lnTo>
                  <a:lnTo>
                    <a:pt x="63" y="53"/>
                  </a:lnTo>
                  <a:lnTo>
                    <a:pt x="60" y="53"/>
                  </a:lnTo>
                  <a:lnTo>
                    <a:pt x="57" y="54"/>
                  </a:lnTo>
                  <a:lnTo>
                    <a:pt x="56" y="55"/>
                  </a:lnTo>
                  <a:lnTo>
                    <a:pt x="55" y="55"/>
                  </a:lnTo>
                  <a:lnTo>
                    <a:pt x="50" y="49"/>
                  </a:lnTo>
                  <a:lnTo>
                    <a:pt x="48" y="40"/>
                  </a:lnTo>
                  <a:lnTo>
                    <a:pt x="42" y="33"/>
                  </a:lnTo>
                  <a:lnTo>
                    <a:pt x="33" y="30"/>
                  </a:lnTo>
                  <a:close/>
                </a:path>
              </a:pathLst>
            </a:custGeom>
            <a:solidFill>
              <a:srgbClr val="FFF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405" name="Freeform 281"/>
            <p:cNvSpPr>
              <a:spLocks/>
            </p:cNvSpPr>
            <p:nvPr/>
          </p:nvSpPr>
          <p:spPr bwMode="auto">
            <a:xfrm>
              <a:off x="244" y="197"/>
              <a:ext cx="68" cy="118"/>
            </a:xfrm>
            <a:custGeom>
              <a:avLst/>
              <a:gdLst>
                <a:gd name="T0" fmla="*/ 2 w 135"/>
                <a:gd name="T1" fmla="*/ 0 h 235"/>
                <a:gd name="T2" fmla="*/ 1 w 135"/>
                <a:gd name="T3" fmla="*/ 1 h 235"/>
                <a:gd name="T4" fmla="*/ 1 w 135"/>
                <a:gd name="T5" fmla="*/ 1 h 235"/>
                <a:gd name="T6" fmla="*/ 1 w 135"/>
                <a:gd name="T7" fmla="*/ 1 h 235"/>
                <a:gd name="T8" fmla="*/ 1 w 135"/>
                <a:gd name="T9" fmla="*/ 1 h 235"/>
                <a:gd name="T10" fmla="*/ 1 w 135"/>
                <a:gd name="T11" fmla="*/ 1 h 235"/>
                <a:gd name="T12" fmla="*/ 1 w 135"/>
                <a:gd name="T13" fmla="*/ 1 h 235"/>
                <a:gd name="T14" fmla="*/ 1 w 135"/>
                <a:gd name="T15" fmla="*/ 1 h 235"/>
                <a:gd name="T16" fmla="*/ 1 w 135"/>
                <a:gd name="T17" fmla="*/ 1 h 235"/>
                <a:gd name="T18" fmla="*/ 1 w 135"/>
                <a:gd name="T19" fmla="*/ 1 h 235"/>
                <a:gd name="T20" fmla="*/ 1 w 135"/>
                <a:gd name="T21" fmla="*/ 1 h 235"/>
                <a:gd name="T22" fmla="*/ 1 w 135"/>
                <a:gd name="T23" fmla="*/ 1 h 235"/>
                <a:gd name="T24" fmla="*/ 0 w 135"/>
                <a:gd name="T25" fmla="*/ 1 h 235"/>
                <a:gd name="T26" fmla="*/ 1 w 135"/>
                <a:gd name="T27" fmla="*/ 1 h 235"/>
                <a:gd name="T28" fmla="*/ 1 w 135"/>
                <a:gd name="T29" fmla="*/ 2 h 235"/>
                <a:gd name="T30" fmla="*/ 1 w 135"/>
                <a:gd name="T31" fmla="*/ 2 h 235"/>
                <a:gd name="T32" fmla="*/ 1 w 135"/>
                <a:gd name="T33" fmla="*/ 2 h 235"/>
                <a:gd name="T34" fmla="*/ 1 w 135"/>
                <a:gd name="T35" fmla="*/ 2 h 235"/>
                <a:gd name="T36" fmla="*/ 1 w 135"/>
                <a:gd name="T37" fmla="*/ 2 h 235"/>
                <a:gd name="T38" fmla="*/ 1 w 135"/>
                <a:gd name="T39" fmla="*/ 2 h 235"/>
                <a:gd name="T40" fmla="*/ 1 w 135"/>
                <a:gd name="T41" fmla="*/ 2 h 235"/>
                <a:gd name="T42" fmla="*/ 1 w 135"/>
                <a:gd name="T43" fmla="*/ 2 h 235"/>
                <a:gd name="T44" fmla="*/ 1 w 135"/>
                <a:gd name="T45" fmla="*/ 2 h 235"/>
                <a:gd name="T46" fmla="*/ 1 w 135"/>
                <a:gd name="T47" fmla="*/ 2 h 235"/>
                <a:gd name="T48" fmla="*/ 1 w 135"/>
                <a:gd name="T49" fmla="*/ 2 h 235"/>
                <a:gd name="T50" fmla="*/ 1 w 135"/>
                <a:gd name="T51" fmla="*/ 2 h 235"/>
                <a:gd name="T52" fmla="*/ 1 w 135"/>
                <a:gd name="T53" fmla="*/ 2 h 235"/>
                <a:gd name="T54" fmla="*/ 1 w 135"/>
                <a:gd name="T55" fmla="*/ 2 h 235"/>
                <a:gd name="T56" fmla="*/ 1 w 135"/>
                <a:gd name="T57" fmla="*/ 2 h 235"/>
                <a:gd name="T58" fmla="*/ 1 w 135"/>
                <a:gd name="T59" fmla="*/ 2 h 235"/>
                <a:gd name="T60" fmla="*/ 1 w 135"/>
                <a:gd name="T61" fmla="*/ 2 h 235"/>
                <a:gd name="T62" fmla="*/ 1 w 135"/>
                <a:gd name="T63" fmla="*/ 2 h 235"/>
                <a:gd name="T64" fmla="*/ 1 w 135"/>
                <a:gd name="T65" fmla="*/ 2 h 235"/>
                <a:gd name="T66" fmla="*/ 1 w 135"/>
                <a:gd name="T67" fmla="*/ 2 h 235"/>
                <a:gd name="T68" fmla="*/ 1 w 135"/>
                <a:gd name="T69" fmla="*/ 2 h 235"/>
                <a:gd name="T70" fmla="*/ 1 w 135"/>
                <a:gd name="T71" fmla="*/ 2 h 235"/>
                <a:gd name="T72" fmla="*/ 1 w 135"/>
                <a:gd name="T73" fmla="*/ 1 h 235"/>
                <a:gd name="T74" fmla="*/ 1 w 135"/>
                <a:gd name="T75" fmla="*/ 1 h 235"/>
                <a:gd name="T76" fmla="*/ 1 w 135"/>
                <a:gd name="T77" fmla="*/ 1 h 235"/>
                <a:gd name="T78" fmla="*/ 1 w 135"/>
                <a:gd name="T79" fmla="*/ 1 h 235"/>
                <a:gd name="T80" fmla="*/ 1 w 135"/>
                <a:gd name="T81" fmla="*/ 1 h 235"/>
                <a:gd name="T82" fmla="*/ 1 w 135"/>
                <a:gd name="T83" fmla="*/ 1 h 235"/>
                <a:gd name="T84" fmla="*/ 1 w 135"/>
                <a:gd name="T85" fmla="*/ 1 h 235"/>
                <a:gd name="T86" fmla="*/ 2 w 135"/>
                <a:gd name="T87" fmla="*/ 1 h 235"/>
                <a:gd name="T88" fmla="*/ 2 w 135"/>
                <a:gd name="T89" fmla="*/ 1 h 235"/>
                <a:gd name="T90" fmla="*/ 2 w 135"/>
                <a:gd name="T91" fmla="*/ 1 h 235"/>
                <a:gd name="T92" fmla="*/ 2 w 135"/>
                <a:gd name="T93" fmla="*/ 1 h 235"/>
                <a:gd name="T94" fmla="*/ 2 w 135"/>
                <a:gd name="T95" fmla="*/ 1 h 235"/>
                <a:gd name="T96" fmla="*/ 2 w 135"/>
                <a:gd name="T97" fmla="*/ 1 h 235"/>
                <a:gd name="T98" fmla="*/ 2 w 135"/>
                <a:gd name="T99" fmla="*/ 0 h 235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135" h="235">
                  <a:moveTo>
                    <a:pt x="134" y="0"/>
                  </a:moveTo>
                  <a:lnTo>
                    <a:pt x="124" y="15"/>
                  </a:lnTo>
                  <a:lnTo>
                    <a:pt x="111" y="28"/>
                  </a:lnTo>
                  <a:lnTo>
                    <a:pt x="97" y="39"/>
                  </a:lnTo>
                  <a:lnTo>
                    <a:pt x="83" y="48"/>
                  </a:lnTo>
                  <a:lnTo>
                    <a:pt x="68" y="53"/>
                  </a:lnTo>
                  <a:lnTo>
                    <a:pt x="53" y="58"/>
                  </a:lnTo>
                  <a:lnTo>
                    <a:pt x="39" y="60"/>
                  </a:lnTo>
                  <a:lnTo>
                    <a:pt x="26" y="60"/>
                  </a:lnTo>
                  <a:lnTo>
                    <a:pt x="26" y="72"/>
                  </a:lnTo>
                  <a:lnTo>
                    <a:pt x="23" y="84"/>
                  </a:lnTo>
                  <a:lnTo>
                    <a:pt x="15" y="98"/>
                  </a:lnTo>
                  <a:lnTo>
                    <a:pt x="0" y="109"/>
                  </a:lnTo>
                  <a:lnTo>
                    <a:pt x="10" y="124"/>
                  </a:lnTo>
                  <a:lnTo>
                    <a:pt x="15" y="142"/>
                  </a:lnTo>
                  <a:lnTo>
                    <a:pt x="16" y="162"/>
                  </a:lnTo>
                  <a:lnTo>
                    <a:pt x="10" y="178"/>
                  </a:lnTo>
                  <a:lnTo>
                    <a:pt x="15" y="180"/>
                  </a:lnTo>
                  <a:lnTo>
                    <a:pt x="22" y="184"/>
                  </a:lnTo>
                  <a:lnTo>
                    <a:pt x="30" y="187"/>
                  </a:lnTo>
                  <a:lnTo>
                    <a:pt x="39" y="193"/>
                  </a:lnTo>
                  <a:lnTo>
                    <a:pt x="48" y="201"/>
                  </a:lnTo>
                  <a:lnTo>
                    <a:pt x="56" y="210"/>
                  </a:lnTo>
                  <a:lnTo>
                    <a:pt x="61" y="222"/>
                  </a:lnTo>
                  <a:lnTo>
                    <a:pt x="66" y="235"/>
                  </a:lnTo>
                  <a:lnTo>
                    <a:pt x="69" y="227"/>
                  </a:lnTo>
                  <a:lnTo>
                    <a:pt x="74" y="218"/>
                  </a:lnTo>
                  <a:lnTo>
                    <a:pt x="80" y="210"/>
                  </a:lnTo>
                  <a:lnTo>
                    <a:pt x="86" y="202"/>
                  </a:lnTo>
                  <a:lnTo>
                    <a:pt x="94" y="194"/>
                  </a:lnTo>
                  <a:lnTo>
                    <a:pt x="103" y="188"/>
                  </a:lnTo>
                  <a:lnTo>
                    <a:pt x="112" y="185"/>
                  </a:lnTo>
                  <a:lnTo>
                    <a:pt x="122" y="182"/>
                  </a:lnTo>
                  <a:lnTo>
                    <a:pt x="118" y="172"/>
                  </a:lnTo>
                  <a:lnTo>
                    <a:pt x="114" y="158"/>
                  </a:lnTo>
                  <a:lnTo>
                    <a:pt x="117" y="144"/>
                  </a:lnTo>
                  <a:lnTo>
                    <a:pt x="126" y="128"/>
                  </a:lnTo>
                  <a:lnTo>
                    <a:pt x="117" y="103"/>
                  </a:lnTo>
                  <a:lnTo>
                    <a:pt x="114" y="79"/>
                  </a:lnTo>
                  <a:lnTo>
                    <a:pt x="115" y="57"/>
                  </a:lnTo>
                  <a:lnTo>
                    <a:pt x="118" y="41"/>
                  </a:lnTo>
                  <a:lnTo>
                    <a:pt x="121" y="31"/>
                  </a:lnTo>
                  <a:lnTo>
                    <a:pt x="126" y="21"/>
                  </a:lnTo>
                  <a:lnTo>
                    <a:pt x="130" y="12"/>
                  </a:lnTo>
                  <a:lnTo>
                    <a:pt x="134" y="7"/>
                  </a:lnTo>
                  <a:lnTo>
                    <a:pt x="135" y="6"/>
                  </a:lnTo>
                  <a:lnTo>
                    <a:pt x="135" y="4"/>
                  </a:lnTo>
                  <a:lnTo>
                    <a:pt x="134" y="3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406" name="Freeform 282"/>
            <p:cNvSpPr>
              <a:spLocks/>
            </p:cNvSpPr>
            <p:nvPr/>
          </p:nvSpPr>
          <p:spPr bwMode="auto">
            <a:xfrm>
              <a:off x="416" y="168"/>
              <a:ext cx="127" cy="97"/>
            </a:xfrm>
            <a:custGeom>
              <a:avLst/>
              <a:gdLst>
                <a:gd name="T0" fmla="*/ 1 w 253"/>
                <a:gd name="T1" fmla="*/ 0 h 194"/>
                <a:gd name="T2" fmla="*/ 1 w 253"/>
                <a:gd name="T3" fmla="*/ 1 h 194"/>
                <a:gd name="T4" fmla="*/ 1 w 253"/>
                <a:gd name="T5" fmla="*/ 1 h 194"/>
                <a:gd name="T6" fmla="*/ 1 w 253"/>
                <a:gd name="T7" fmla="*/ 1 h 194"/>
                <a:gd name="T8" fmla="*/ 1 w 253"/>
                <a:gd name="T9" fmla="*/ 1 h 194"/>
                <a:gd name="T10" fmla="*/ 1 w 253"/>
                <a:gd name="T11" fmla="*/ 1 h 194"/>
                <a:gd name="T12" fmla="*/ 1 w 253"/>
                <a:gd name="T13" fmla="*/ 1 h 194"/>
                <a:gd name="T14" fmla="*/ 1 w 253"/>
                <a:gd name="T15" fmla="*/ 1 h 194"/>
                <a:gd name="T16" fmla="*/ 1 w 253"/>
                <a:gd name="T17" fmla="*/ 1 h 194"/>
                <a:gd name="T18" fmla="*/ 1 w 253"/>
                <a:gd name="T19" fmla="*/ 1 h 194"/>
                <a:gd name="T20" fmla="*/ 1 w 253"/>
                <a:gd name="T21" fmla="*/ 1 h 194"/>
                <a:gd name="T22" fmla="*/ 1 w 253"/>
                <a:gd name="T23" fmla="*/ 1 h 194"/>
                <a:gd name="T24" fmla="*/ 0 w 253"/>
                <a:gd name="T25" fmla="*/ 1 h 194"/>
                <a:gd name="T26" fmla="*/ 1 w 253"/>
                <a:gd name="T27" fmla="*/ 1 h 194"/>
                <a:gd name="T28" fmla="*/ 1 w 253"/>
                <a:gd name="T29" fmla="*/ 1 h 194"/>
                <a:gd name="T30" fmla="*/ 1 w 253"/>
                <a:gd name="T31" fmla="*/ 1 h 194"/>
                <a:gd name="T32" fmla="*/ 1 w 253"/>
                <a:gd name="T33" fmla="*/ 1 h 194"/>
                <a:gd name="T34" fmla="*/ 1 w 253"/>
                <a:gd name="T35" fmla="*/ 1 h 194"/>
                <a:gd name="T36" fmla="*/ 1 w 253"/>
                <a:gd name="T37" fmla="*/ 1 h 194"/>
                <a:gd name="T38" fmla="*/ 1 w 253"/>
                <a:gd name="T39" fmla="*/ 1 h 194"/>
                <a:gd name="T40" fmla="*/ 1 w 253"/>
                <a:gd name="T41" fmla="*/ 2 h 194"/>
                <a:gd name="T42" fmla="*/ 1 w 253"/>
                <a:gd name="T43" fmla="*/ 2 h 194"/>
                <a:gd name="T44" fmla="*/ 1 w 253"/>
                <a:gd name="T45" fmla="*/ 2 h 194"/>
                <a:gd name="T46" fmla="*/ 1 w 253"/>
                <a:gd name="T47" fmla="*/ 2 h 194"/>
                <a:gd name="T48" fmla="*/ 1 w 253"/>
                <a:gd name="T49" fmla="*/ 2 h 194"/>
                <a:gd name="T50" fmla="*/ 1 w 253"/>
                <a:gd name="T51" fmla="*/ 2 h 194"/>
                <a:gd name="T52" fmla="*/ 1 w 253"/>
                <a:gd name="T53" fmla="*/ 2 h 194"/>
                <a:gd name="T54" fmla="*/ 2 w 253"/>
                <a:gd name="T55" fmla="*/ 2 h 194"/>
                <a:gd name="T56" fmla="*/ 2 w 253"/>
                <a:gd name="T57" fmla="*/ 2 h 194"/>
                <a:gd name="T58" fmla="*/ 2 w 253"/>
                <a:gd name="T59" fmla="*/ 2 h 194"/>
                <a:gd name="T60" fmla="*/ 2 w 253"/>
                <a:gd name="T61" fmla="*/ 2 h 194"/>
                <a:gd name="T62" fmla="*/ 2 w 253"/>
                <a:gd name="T63" fmla="*/ 2 h 194"/>
                <a:gd name="T64" fmla="*/ 2 w 253"/>
                <a:gd name="T65" fmla="*/ 2 h 194"/>
                <a:gd name="T66" fmla="*/ 2 w 253"/>
                <a:gd name="T67" fmla="*/ 2 h 194"/>
                <a:gd name="T68" fmla="*/ 2 w 253"/>
                <a:gd name="T69" fmla="*/ 2 h 194"/>
                <a:gd name="T70" fmla="*/ 2 w 253"/>
                <a:gd name="T71" fmla="*/ 2 h 194"/>
                <a:gd name="T72" fmla="*/ 2 w 253"/>
                <a:gd name="T73" fmla="*/ 2 h 194"/>
                <a:gd name="T74" fmla="*/ 2 w 253"/>
                <a:gd name="T75" fmla="*/ 2 h 194"/>
                <a:gd name="T76" fmla="*/ 2 w 253"/>
                <a:gd name="T77" fmla="*/ 2 h 194"/>
                <a:gd name="T78" fmla="*/ 2 w 253"/>
                <a:gd name="T79" fmla="*/ 2 h 194"/>
                <a:gd name="T80" fmla="*/ 2 w 253"/>
                <a:gd name="T81" fmla="*/ 2 h 194"/>
                <a:gd name="T82" fmla="*/ 2 w 253"/>
                <a:gd name="T83" fmla="*/ 2 h 194"/>
                <a:gd name="T84" fmla="*/ 2 w 253"/>
                <a:gd name="T85" fmla="*/ 1 h 194"/>
                <a:gd name="T86" fmla="*/ 2 w 253"/>
                <a:gd name="T87" fmla="*/ 1 h 194"/>
                <a:gd name="T88" fmla="*/ 2 w 253"/>
                <a:gd name="T89" fmla="*/ 1 h 194"/>
                <a:gd name="T90" fmla="*/ 2 w 253"/>
                <a:gd name="T91" fmla="*/ 1 h 194"/>
                <a:gd name="T92" fmla="*/ 2 w 253"/>
                <a:gd name="T93" fmla="*/ 1 h 194"/>
                <a:gd name="T94" fmla="*/ 2 w 253"/>
                <a:gd name="T95" fmla="*/ 1 h 194"/>
                <a:gd name="T96" fmla="*/ 2 w 253"/>
                <a:gd name="T97" fmla="*/ 1 h 194"/>
                <a:gd name="T98" fmla="*/ 2 w 253"/>
                <a:gd name="T99" fmla="*/ 1 h 194"/>
                <a:gd name="T100" fmla="*/ 2 w 253"/>
                <a:gd name="T101" fmla="*/ 1 h 194"/>
                <a:gd name="T102" fmla="*/ 2 w 253"/>
                <a:gd name="T103" fmla="*/ 1 h 194"/>
                <a:gd name="T104" fmla="*/ 2 w 253"/>
                <a:gd name="T105" fmla="*/ 1 h 194"/>
                <a:gd name="T106" fmla="*/ 2 w 253"/>
                <a:gd name="T107" fmla="*/ 1 h 194"/>
                <a:gd name="T108" fmla="*/ 2 w 253"/>
                <a:gd name="T109" fmla="*/ 1 h 194"/>
                <a:gd name="T110" fmla="*/ 2 w 253"/>
                <a:gd name="T111" fmla="*/ 1 h 194"/>
                <a:gd name="T112" fmla="*/ 2 w 253"/>
                <a:gd name="T113" fmla="*/ 1 h 194"/>
                <a:gd name="T114" fmla="*/ 2 w 253"/>
                <a:gd name="T115" fmla="*/ 1 h 194"/>
                <a:gd name="T116" fmla="*/ 2 w 253"/>
                <a:gd name="T117" fmla="*/ 1 h 194"/>
                <a:gd name="T118" fmla="*/ 1 w 253"/>
                <a:gd name="T119" fmla="*/ 1 h 194"/>
                <a:gd name="T120" fmla="*/ 1 w 253"/>
                <a:gd name="T121" fmla="*/ 0 h 194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253" h="194">
                  <a:moveTo>
                    <a:pt x="115" y="0"/>
                  </a:moveTo>
                  <a:lnTo>
                    <a:pt x="106" y="3"/>
                  </a:lnTo>
                  <a:lnTo>
                    <a:pt x="95" y="7"/>
                  </a:lnTo>
                  <a:lnTo>
                    <a:pt x="83" y="11"/>
                  </a:lnTo>
                  <a:lnTo>
                    <a:pt x="69" y="15"/>
                  </a:lnTo>
                  <a:lnTo>
                    <a:pt x="54" y="20"/>
                  </a:lnTo>
                  <a:lnTo>
                    <a:pt x="40" y="24"/>
                  </a:lnTo>
                  <a:lnTo>
                    <a:pt x="27" y="26"/>
                  </a:lnTo>
                  <a:lnTo>
                    <a:pt x="16" y="27"/>
                  </a:lnTo>
                  <a:lnTo>
                    <a:pt x="11" y="26"/>
                  </a:lnTo>
                  <a:lnTo>
                    <a:pt x="7" y="26"/>
                  </a:lnTo>
                  <a:lnTo>
                    <a:pt x="2" y="25"/>
                  </a:lnTo>
                  <a:lnTo>
                    <a:pt x="0" y="25"/>
                  </a:lnTo>
                  <a:lnTo>
                    <a:pt x="13" y="33"/>
                  </a:lnTo>
                  <a:lnTo>
                    <a:pt x="26" y="44"/>
                  </a:lnTo>
                  <a:lnTo>
                    <a:pt x="36" y="58"/>
                  </a:lnTo>
                  <a:lnTo>
                    <a:pt x="47" y="73"/>
                  </a:lnTo>
                  <a:lnTo>
                    <a:pt x="55" y="90"/>
                  </a:lnTo>
                  <a:lnTo>
                    <a:pt x="62" y="109"/>
                  </a:lnTo>
                  <a:lnTo>
                    <a:pt x="66" y="127"/>
                  </a:lnTo>
                  <a:lnTo>
                    <a:pt x="70" y="146"/>
                  </a:lnTo>
                  <a:lnTo>
                    <a:pt x="77" y="146"/>
                  </a:lnTo>
                  <a:lnTo>
                    <a:pt x="85" y="148"/>
                  </a:lnTo>
                  <a:lnTo>
                    <a:pt x="94" y="153"/>
                  </a:lnTo>
                  <a:lnTo>
                    <a:pt x="104" y="157"/>
                  </a:lnTo>
                  <a:lnTo>
                    <a:pt x="114" y="165"/>
                  </a:lnTo>
                  <a:lnTo>
                    <a:pt x="123" y="173"/>
                  </a:lnTo>
                  <a:lnTo>
                    <a:pt x="131" y="184"/>
                  </a:lnTo>
                  <a:lnTo>
                    <a:pt x="137" y="194"/>
                  </a:lnTo>
                  <a:lnTo>
                    <a:pt x="144" y="188"/>
                  </a:lnTo>
                  <a:lnTo>
                    <a:pt x="154" y="183"/>
                  </a:lnTo>
                  <a:lnTo>
                    <a:pt x="165" y="178"/>
                  </a:lnTo>
                  <a:lnTo>
                    <a:pt x="179" y="175"/>
                  </a:lnTo>
                  <a:lnTo>
                    <a:pt x="195" y="173"/>
                  </a:lnTo>
                  <a:lnTo>
                    <a:pt x="214" y="175"/>
                  </a:lnTo>
                  <a:lnTo>
                    <a:pt x="232" y="180"/>
                  </a:lnTo>
                  <a:lnTo>
                    <a:pt x="253" y="188"/>
                  </a:lnTo>
                  <a:lnTo>
                    <a:pt x="247" y="180"/>
                  </a:lnTo>
                  <a:lnTo>
                    <a:pt x="240" y="172"/>
                  </a:lnTo>
                  <a:lnTo>
                    <a:pt x="236" y="162"/>
                  </a:lnTo>
                  <a:lnTo>
                    <a:pt x="231" y="149"/>
                  </a:lnTo>
                  <a:lnTo>
                    <a:pt x="230" y="135"/>
                  </a:lnTo>
                  <a:lnTo>
                    <a:pt x="230" y="120"/>
                  </a:lnTo>
                  <a:lnTo>
                    <a:pt x="235" y="103"/>
                  </a:lnTo>
                  <a:lnTo>
                    <a:pt x="243" y="84"/>
                  </a:lnTo>
                  <a:lnTo>
                    <a:pt x="231" y="81"/>
                  </a:lnTo>
                  <a:lnTo>
                    <a:pt x="218" y="78"/>
                  </a:lnTo>
                  <a:lnTo>
                    <a:pt x="207" y="72"/>
                  </a:lnTo>
                  <a:lnTo>
                    <a:pt x="197" y="65"/>
                  </a:lnTo>
                  <a:lnTo>
                    <a:pt x="187" y="57"/>
                  </a:lnTo>
                  <a:lnTo>
                    <a:pt x="180" y="44"/>
                  </a:lnTo>
                  <a:lnTo>
                    <a:pt x="177" y="30"/>
                  </a:lnTo>
                  <a:lnTo>
                    <a:pt x="176" y="12"/>
                  </a:lnTo>
                  <a:lnTo>
                    <a:pt x="169" y="13"/>
                  </a:lnTo>
                  <a:lnTo>
                    <a:pt x="162" y="15"/>
                  </a:lnTo>
                  <a:lnTo>
                    <a:pt x="155" y="15"/>
                  </a:lnTo>
                  <a:lnTo>
                    <a:pt x="148" y="15"/>
                  </a:lnTo>
                  <a:lnTo>
                    <a:pt x="140" y="14"/>
                  </a:lnTo>
                  <a:lnTo>
                    <a:pt x="132" y="11"/>
                  </a:lnTo>
                  <a:lnTo>
                    <a:pt x="124" y="6"/>
                  </a:lnTo>
                  <a:lnTo>
                    <a:pt x="115" y="0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407" name="Freeform 283"/>
            <p:cNvSpPr>
              <a:spLocks/>
            </p:cNvSpPr>
            <p:nvPr/>
          </p:nvSpPr>
          <p:spPr bwMode="auto">
            <a:xfrm>
              <a:off x="351" y="22"/>
              <a:ext cx="111" cy="138"/>
            </a:xfrm>
            <a:custGeom>
              <a:avLst/>
              <a:gdLst>
                <a:gd name="T0" fmla="*/ 2 w 222"/>
                <a:gd name="T1" fmla="*/ 2 h 274"/>
                <a:gd name="T2" fmla="*/ 2 w 222"/>
                <a:gd name="T3" fmla="*/ 2 h 274"/>
                <a:gd name="T4" fmla="*/ 1 w 222"/>
                <a:gd name="T5" fmla="*/ 2 h 274"/>
                <a:gd name="T6" fmla="*/ 1 w 222"/>
                <a:gd name="T7" fmla="*/ 2 h 274"/>
                <a:gd name="T8" fmla="*/ 1 w 222"/>
                <a:gd name="T9" fmla="*/ 2 h 274"/>
                <a:gd name="T10" fmla="*/ 1 w 222"/>
                <a:gd name="T11" fmla="*/ 3 h 274"/>
                <a:gd name="T12" fmla="*/ 1 w 222"/>
                <a:gd name="T13" fmla="*/ 3 h 274"/>
                <a:gd name="T14" fmla="*/ 1 w 222"/>
                <a:gd name="T15" fmla="*/ 3 h 274"/>
                <a:gd name="T16" fmla="*/ 1 w 222"/>
                <a:gd name="T17" fmla="*/ 3 h 274"/>
                <a:gd name="T18" fmla="*/ 1 w 222"/>
                <a:gd name="T19" fmla="*/ 3 h 274"/>
                <a:gd name="T20" fmla="*/ 1 w 222"/>
                <a:gd name="T21" fmla="*/ 3 h 274"/>
                <a:gd name="T22" fmla="*/ 0 w 222"/>
                <a:gd name="T23" fmla="*/ 3 h 274"/>
                <a:gd name="T24" fmla="*/ 1 w 222"/>
                <a:gd name="T25" fmla="*/ 3 h 274"/>
                <a:gd name="T26" fmla="*/ 1 w 222"/>
                <a:gd name="T27" fmla="*/ 2 h 274"/>
                <a:gd name="T28" fmla="*/ 1 w 222"/>
                <a:gd name="T29" fmla="*/ 2 h 274"/>
                <a:gd name="T30" fmla="*/ 1 w 222"/>
                <a:gd name="T31" fmla="*/ 2 h 274"/>
                <a:gd name="T32" fmla="*/ 1 w 222"/>
                <a:gd name="T33" fmla="*/ 2 h 274"/>
                <a:gd name="T34" fmla="*/ 1 w 222"/>
                <a:gd name="T35" fmla="*/ 2 h 274"/>
                <a:gd name="T36" fmla="*/ 1 w 222"/>
                <a:gd name="T37" fmla="*/ 1 h 274"/>
                <a:gd name="T38" fmla="*/ 1 w 222"/>
                <a:gd name="T39" fmla="*/ 1 h 274"/>
                <a:gd name="T40" fmla="*/ 1 w 222"/>
                <a:gd name="T41" fmla="*/ 1 h 274"/>
                <a:gd name="T42" fmla="*/ 1 w 222"/>
                <a:gd name="T43" fmla="*/ 1 h 274"/>
                <a:gd name="T44" fmla="*/ 1 w 222"/>
                <a:gd name="T45" fmla="*/ 1 h 274"/>
                <a:gd name="T46" fmla="*/ 1 w 222"/>
                <a:gd name="T47" fmla="*/ 1 h 274"/>
                <a:gd name="T48" fmla="*/ 2 w 222"/>
                <a:gd name="T49" fmla="*/ 1 h 274"/>
                <a:gd name="T50" fmla="*/ 2 w 222"/>
                <a:gd name="T51" fmla="*/ 1 h 274"/>
                <a:gd name="T52" fmla="*/ 2 w 222"/>
                <a:gd name="T53" fmla="*/ 1 h 274"/>
                <a:gd name="T54" fmla="*/ 2 w 222"/>
                <a:gd name="T55" fmla="*/ 1 h 274"/>
                <a:gd name="T56" fmla="*/ 2 w 222"/>
                <a:gd name="T57" fmla="*/ 1 h 274"/>
                <a:gd name="T58" fmla="*/ 2 w 222"/>
                <a:gd name="T59" fmla="*/ 1 h 274"/>
                <a:gd name="T60" fmla="*/ 2 w 222"/>
                <a:gd name="T61" fmla="*/ 1 h 274"/>
                <a:gd name="T62" fmla="*/ 2 w 222"/>
                <a:gd name="T63" fmla="*/ 1 h 274"/>
                <a:gd name="T64" fmla="*/ 2 w 222"/>
                <a:gd name="T65" fmla="*/ 1 h 274"/>
                <a:gd name="T66" fmla="*/ 2 w 222"/>
                <a:gd name="T67" fmla="*/ 1 h 274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222" h="274">
                  <a:moveTo>
                    <a:pt x="194" y="133"/>
                  </a:moveTo>
                  <a:lnTo>
                    <a:pt x="187" y="133"/>
                  </a:lnTo>
                  <a:lnTo>
                    <a:pt x="175" y="133"/>
                  </a:lnTo>
                  <a:lnTo>
                    <a:pt x="158" y="135"/>
                  </a:lnTo>
                  <a:lnTo>
                    <a:pt x="140" y="139"/>
                  </a:lnTo>
                  <a:lnTo>
                    <a:pt x="120" y="148"/>
                  </a:lnTo>
                  <a:lnTo>
                    <a:pt x="102" y="160"/>
                  </a:lnTo>
                  <a:lnTo>
                    <a:pt x="85" y="179"/>
                  </a:lnTo>
                  <a:lnTo>
                    <a:pt x="72" y="205"/>
                  </a:lnTo>
                  <a:lnTo>
                    <a:pt x="64" y="228"/>
                  </a:lnTo>
                  <a:lnTo>
                    <a:pt x="57" y="247"/>
                  </a:lnTo>
                  <a:lnTo>
                    <a:pt x="49" y="258"/>
                  </a:lnTo>
                  <a:lnTo>
                    <a:pt x="40" y="264"/>
                  </a:lnTo>
                  <a:lnTo>
                    <a:pt x="34" y="265"/>
                  </a:lnTo>
                  <a:lnTo>
                    <a:pt x="29" y="266"/>
                  </a:lnTo>
                  <a:lnTo>
                    <a:pt x="24" y="267"/>
                  </a:lnTo>
                  <a:lnTo>
                    <a:pt x="18" y="269"/>
                  </a:lnTo>
                  <a:lnTo>
                    <a:pt x="13" y="270"/>
                  </a:lnTo>
                  <a:lnTo>
                    <a:pt x="9" y="271"/>
                  </a:lnTo>
                  <a:lnTo>
                    <a:pt x="4" y="273"/>
                  </a:lnTo>
                  <a:lnTo>
                    <a:pt x="1" y="274"/>
                  </a:lnTo>
                  <a:lnTo>
                    <a:pt x="1" y="273"/>
                  </a:lnTo>
                  <a:lnTo>
                    <a:pt x="1" y="272"/>
                  </a:lnTo>
                  <a:lnTo>
                    <a:pt x="0" y="271"/>
                  </a:lnTo>
                  <a:lnTo>
                    <a:pt x="0" y="270"/>
                  </a:lnTo>
                  <a:lnTo>
                    <a:pt x="18" y="262"/>
                  </a:lnTo>
                  <a:lnTo>
                    <a:pt x="33" y="249"/>
                  </a:lnTo>
                  <a:lnTo>
                    <a:pt x="42" y="234"/>
                  </a:lnTo>
                  <a:lnTo>
                    <a:pt x="49" y="218"/>
                  </a:lnTo>
                  <a:lnTo>
                    <a:pt x="52" y="201"/>
                  </a:lnTo>
                  <a:lnTo>
                    <a:pt x="55" y="186"/>
                  </a:lnTo>
                  <a:lnTo>
                    <a:pt x="55" y="172"/>
                  </a:lnTo>
                  <a:lnTo>
                    <a:pt x="55" y="161"/>
                  </a:lnTo>
                  <a:lnTo>
                    <a:pt x="54" y="152"/>
                  </a:lnTo>
                  <a:lnTo>
                    <a:pt x="52" y="142"/>
                  </a:lnTo>
                  <a:lnTo>
                    <a:pt x="49" y="130"/>
                  </a:lnTo>
                  <a:lnTo>
                    <a:pt x="46" y="118"/>
                  </a:lnTo>
                  <a:lnTo>
                    <a:pt x="52" y="116"/>
                  </a:lnTo>
                  <a:lnTo>
                    <a:pt x="62" y="112"/>
                  </a:lnTo>
                  <a:lnTo>
                    <a:pt x="70" y="104"/>
                  </a:lnTo>
                  <a:lnTo>
                    <a:pt x="79" y="95"/>
                  </a:lnTo>
                  <a:lnTo>
                    <a:pt x="86" y="84"/>
                  </a:lnTo>
                  <a:lnTo>
                    <a:pt x="90" y="73"/>
                  </a:lnTo>
                  <a:lnTo>
                    <a:pt x="92" y="61"/>
                  </a:lnTo>
                  <a:lnTo>
                    <a:pt x="88" y="48"/>
                  </a:lnTo>
                  <a:lnTo>
                    <a:pt x="97" y="47"/>
                  </a:lnTo>
                  <a:lnTo>
                    <a:pt x="110" y="44"/>
                  </a:lnTo>
                  <a:lnTo>
                    <a:pt x="123" y="39"/>
                  </a:lnTo>
                  <a:lnTo>
                    <a:pt x="138" y="32"/>
                  </a:lnTo>
                  <a:lnTo>
                    <a:pt x="150" y="25"/>
                  </a:lnTo>
                  <a:lnTo>
                    <a:pt x="163" y="17"/>
                  </a:lnTo>
                  <a:lnTo>
                    <a:pt x="173" y="8"/>
                  </a:lnTo>
                  <a:lnTo>
                    <a:pt x="180" y="0"/>
                  </a:lnTo>
                  <a:lnTo>
                    <a:pt x="180" y="10"/>
                  </a:lnTo>
                  <a:lnTo>
                    <a:pt x="181" y="23"/>
                  </a:lnTo>
                  <a:lnTo>
                    <a:pt x="184" y="37"/>
                  </a:lnTo>
                  <a:lnTo>
                    <a:pt x="188" y="50"/>
                  </a:lnTo>
                  <a:lnTo>
                    <a:pt x="194" y="62"/>
                  </a:lnTo>
                  <a:lnTo>
                    <a:pt x="202" y="74"/>
                  </a:lnTo>
                  <a:lnTo>
                    <a:pt x="211" y="83"/>
                  </a:lnTo>
                  <a:lnTo>
                    <a:pt x="222" y="90"/>
                  </a:lnTo>
                  <a:lnTo>
                    <a:pt x="215" y="91"/>
                  </a:lnTo>
                  <a:lnTo>
                    <a:pt x="208" y="93"/>
                  </a:lnTo>
                  <a:lnTo>
                    <a:pt x="201" y="97"/>
                  </a:lnTo>
                  <a:lnTo>
                    <a:pt x="195" y="101"/>
                  </a:lnTo>
                  <a:lnTo>
                    <a:pt x="191" y="107"/>
                  </a:lnTo>
                  <a:lnTo>
                    <a:pt x="190" y="115"/>
                  </a:lnTo>
                  <a:lnTo>
                    <a:pt x="190" y="123"/>
                  </a:lnTo>
                  <a:lnTo>
                    <a:pt x="194" y="133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408" name="Freeform 284"/>
            <p:cNvSpPr>
              <a:spLocks/>
            </p:cNvSpPr>
            <p:nvPr/>
          </p:nvSpPr>
          <p:spPr bwMode="auto">
            <a:xfrm>
              <a:off x="315" y="25"/>
              <a:ext cx="66" cy="132"/>
            </a:xfrm>
            <a:custGeom>
              <a:avLst/>
              <a:gdLst>
                <a:gd name="T0" fmla="*/ 1 w 131"/>
                <a:gd name="T1" fmla="*/ 2 h 265"/>
                <a:gd name="T2" fmla="*/ 1 w 131"/>
                <a:gd name="T3" fmla="*/ 1 h 265"/>
                <a:gd name="T4" fmla="*/ 1 w 131"/>
                <a:gd name="T5" fmla="*/ 1 h 265"/>
                <a:gd name="T6" fmla="*/ 1 w 131"/>
                <a:gd name="T7" fmla="*/ 1 h 265"/>
                <a:gd name="T8" fmla="*/ 1 w 131"/>
                <a:gd name="T9" fmla="*/ 1 h 265"/>
                <a:gd name="T10" fmla="*/ 1 w 131"/>
                <a:gd name="T11" fmla="*/ 1 h 265"/>
                <a:gd name="T12" fmla="*/ 1 w 131"/>
                <a:gd name="T13" fmla="*/ 1 h 265"/>
                <a:gd name="T14" fmla="*/ 1 w 131"/>
                <a:gd name="T15" fmla="*/ 1 h 265"/>
                <a:gd name="T16" fmla="*/ 1 w 131"/>
                <a:gd name="T17" fmla="*/ 1 h 265"/>
                <a:gd name="T18" fmla="*/ 1 w 131"/>
                <a:gd name="T19" fmla="*/ 1 h 265"/>
                <a:gd name="T20" fmla="*/ 1 w 131"/>
                <a:gd name="T21" fmla="*/ 1 h 265"/>
                <a:gd name="T22" fmla="*/ 1 w 131"/>
                <a:gd name="T23" fmla="*/ 1 h 265"/>
                <a:gd name="T24" fmla="*/ 1 w 131"/>
                <a:gd name="T25" fmla="*/ 1 h 265"/>
                <a:gd name="T26" fmla="*/ 1 w 131"/>
                <a:gd name="T27" fmla="*/ 1 h 265"/>
                <a:gd name="T28" fmla="*/ 1 w 131"/>
                <a:gd name="T29" fmla="*/ 1 h 265"/>
                <a:gd name="T30" fmla="*/ 1 w 131"/>
                <a:gd name="T31" fmla="*/ 1 h 265"/>
                <a:gd name="T32" fmla="*/ 1 w 131"/>
                <a:gd name="T33" fmla="*/ 1 h 265"/>
                <a:gd name="T34" fmla="*/ 1 w 131"/>
                <a:gd name="T35" fmla="*/ 1 h 265"/>
                <a:gd name="T36" fmla="*/ 1 w 131"/>
                <a:gd name="T37" fmla="*/ 1 h 265"/>
                <a:gd name="T38" fmla="*/ 1 w 131"/>
                <a:gd name="T39" fmla="*/ 1 h 265"/>
                <a:gd name="T40" fmla="*/ 1 w 131"/>
                <a:gd name="T41" fmla="*/ 1 h 265"/>
                <a:gd name="T42" fmla="*/ 1 w 131"/>
                <a:gd name="T43" fmla="*/ 1 h 265"/>
                <a:gd name="T44" fmla="*/ 1 w 131"/>
                <a:gd name="T45" fmla="*/ 1 h 265"/>
                <a:gd name="T46" fmla="*/ 1 w 131"/>
                <a:gd name="T47" fmla="*/ 1 h 265"/>
                <a:gd name="T48" fmla="*/ 1 w 131"/>
                <a:gd name="T49" fmla="*/ 1 h 265"/>
                <a:gd name="T50" fmla="*/ 1 w 131"/>
                <a:gd name="T51" fmla="*/ 1 h 265"/>
                <a:gd name="T52" fmla="*/ 1 w 131"/>
                <a:gd name="T53" fmla="*/ 1 h 265"/>
                <a:gd name="T54" fmla="*/ 1 w 131"/>
                <a:gd name="T55" fmla="*/ 1 h 265"/>
                <a:gd name="T56" fmla="*/ 1 w 131"/>
                <a:gd name="T57" fmla="*/ 1 h 265"/>
                <a:gd name="T58" fmla="*/ 1 w 131"/>
                <a:gd name="T59" fmla="*/ 1 h 265"/>
                <a:gd name="T60" fmla="*/ 1 w 131"/>
                <a:gd name="T61" fmla="*/ 1 h 265"/>
                <a:gd name="T62" fmla="*/ 1 w 131"/>
                <a:gd name="T63" fmla="*/ 1 h 265"/>
                <a:gd name="T64" fmla="*/ 0 w 131"/>
                <a:gd name="T65" fmla="*/ 1 h 265"/>
                <a:gd name="T66" fmla="*/ 1 w 131"/>
                <a:gd name="T67" fmla="*/ 0 h 265"/>
                <a:gd name="T68" fmla="*/ 1 w 131"/>
                <a:gd name="T69" fmla="*/ 0 h 265"/>
                <a:gd name="T70" fmla="*/ 1 w 131"/>
                <a:gd name="T71" fmla="*/ 0 h 265"/>
                <a:gd name="T72" fmla="*/ 1 w 131"/>
                <a:gd name="T73" fmla="*/ 0 h 265"/>
                <a:gd name="T74" fmla="*/ 2 w 131"/>
                <a:gd name="T75" fmla="*/ 0 h 265"/>
                <a:gd name="T76" fmla="*/ 1 w 131"/>
                <a:gd name="T77" fmla="*/ 0 h 265"/>
                <a:gd name="T78" fmla="*/ 1 w 131"/>
                <a:gd name="T79" fmla="*/ 0 h 265"/>
                <a:gd name="T80" fmla="*/ 1 w 131"/>
                <a:gd name="T81" fmla="*/ 0 h 265"/>
                <a:gd name="T82" fmla="*/ 1 w 131"/>
                <a:gd name="T83" fmla="*/ 0 h 265"/>
                <a:gd name="T84" fmla="*/ 1 w 131"/>
                <a:gd name="T85" fmla="*/ 0 h 265"/>
                <a:gd name="T86" fmla="*/ 1 w 131"/>
                <a:gd name="T87" fmla="*/ 1 h 265"/>
                <a:gd name="T88" fmla="*/ 1 w 131"/>
                <a:gd name="T89" fmla="*/ 1 h 265"/>
                <a:gd name="T90" fmla="*/ 1 w 131"/>
                <a:gd name="T91" fmla="*/ 1 h 265"/>
                <a:gd name="T92" fmla="*/ 1 w 131"/>
                <a:gd name="T93" fmla="*/ 1 h 265"/>
                <a:gd name="T94" fmla="*/ 1 w 131"/>
                <a:gd name="T95" fmla="*/ 2 h 265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0" t="0" r="r" b="b"/>
              <a:pathLst>
                <a:path w="131" h="265">
                  <a:moveTo>
                    <a:pt x="73" y="265"/>
                  </a:moveTo>
                  <a:lnTo>
                    <a:pt x="70" y="261"/>
                  </a:lnTo>
                  <a:lnTo>
                    <a:pt x="67" y="257"/>
                  </a:lnTo>
                  <a:lnTo>
                    <a:pt x="61" y="253"/>
                  </a:lnTo>
                  <a:lnTo>
                    <a:pt x="53" y="253"/>
                  </a:lnTo>
                  <a:lnTo>
                    <a:pt x="48" y="253"/>
                  </a:lnTo>
                  <a:lnTo>
                    <a:pt x="45" y="252"/>
                  </a:lnTo>
                  <a:lnTo>
                    <a:pt x="41" y="250"/>
                  </a:lnTo>
                  <a:lnTo>
                    <a:pt x="39" y="247"/>
                  </a:lnTo>
                  <a:lnTo>
                    <a:pt x="43" y="243"/>
                  </a:lnTo>
                  <a:lnTo>
                    <a:pt x="47" y="237"/>
                  </a:lnTo>
                  <a:lnTo>
                    <a:pt x="51" y="234"/>
                  </a:lnTo>
                  <a:lnTo>
                    <a:pt x="54" y="231"/>
                  </a:lnTo>
                  <a:lnTo>
                    <a:pt x="63" y="231"/>
                  </a:lnTo>
                  <a:lnTo>
                    <a:pt x="70" y="230"/>
                  </a:lnTo>
                  <a:lnTo>
                    <a:pt x="75" y="227"/>
                  </a:lnTo>
                  <a:lnTo>
                    <a:pt x="79" y="222"/>
                  </a:lnTo>
                  <a:lnTo>
                    <a:pt x="81" y="220"/>
                  </a:lnTo>
                  <a:lnTo>
                    <a:pt x="81" y="216"/>
                  </a:lnTo>
                  <a:lnTo>
                    <a:pt x="82" y="214"/>
                  </a:lnTo>
                  <a:lnTo>
                    <a:pt x="82" y="212"/>
                  </a:lnTo>
                  <a:lnTo>
                    <a:pt x="81" y="209"/>
                  </a:lnTo>
                  <a:lnTo>
                    <a:pt x="79" y="206"/>
                  </a:lnTo>
                  <a:lnTo>
                    <a:pt x="78" y="204"/>
                  </a:lnTo>
                  <a:lnTo>
                    <a:pt x="77" y="201"/>
                  </a:lnTo>
                  <a:lnTo>
                    <a:pt x="71" y="198"/>
                  </a:lnTo>
                  <a:lnTo>
                    <a:pt x="64" y="197"/>
                  </a:lnTo>
                  <a:lnTo>
                    <a:pt x="58" y="198"/>
                  </a:lnTo>
                  <a:lnTo>
                    <a:pt x="52" y="200"/>
                  </a:lnTo>
                  <a:lnTo>
                    <a:pt x="48" y="205"/>
                  </a:lnTo>
                  <a:lnTo>
                    <a:pt x="47" y="208"/>
                  </a:lnTo>
                  <a:lnTo>
                    <a:pt x="47" y="212"/>
                  </a:lnTo>
                  <a:lnTo>
                    <a:pt x="48" y="215"/>
                  </a:lnTo>
                  <a:lnTo>
                    <a:pt x="44" y="220"/>
                  </a:lnTo>
                  <a:lnTo>
                    <a:pt x="38" y="224"/>
                  </a:lnTo>
                  <a:lnTo>
                    <a:pt x="33" y="228"/>
                  </a:lnTo>
                  <a:lnTo>
                    <a:pt x="31" y="230"/>
                  </a:lnTo>
                  <a:lnTo>
                    <a:pt x="30" y="228"/>
                  </a:lnTo>
                  <a:lnTo>
                    <a:pt x="28" y="227"/>
                  </a:lnTo>
                  <a:lnTo>
                    <a:pt x="25" y="224"/>
                  </a:lnTo>
                  <a:lnTo>
                    <a:pt x="23" y="223"/>
                  </a:lnTo>
                  <a:lnTo>
                    <a:pt x="25" y="219"/>
                  </a:lnTo>
                  <a:lnTo>
                    <a:pt x="28" y="213"/>
                  </a:lnTo>
                  <a:lnTo>
                    <a:pt x="29" y="208"/>
                  </a:lnTo>
                  <a:lnTo>
                    <a:pt x="30" y="204"/>
                  </a:lnTo>
                  <a:lnTo>
                    <a:pt x="34" y="200"/>
                  </a:lnTo>
                  <a:lnTo>
                    <a:pt x="38" y="197"/>
                  </a:lnTo>
                  <a:lnTo>
                    <a:pt x="41" y="192"/>
                  </a:lnTo>
                  <a:lnTo>
                    <a:pt x="43" y="187"/>
                  </a:lnTo>
                  <a:lnTo>
                    <a:pt x="43" y="185"/>
                  </a:lnTo>
                  <a:lnTo>
                    <a:pt x="43" y="184"/>
                  </a:lnTo>
                  <a:lnTo>
                    <a:pt x="43" y="182"/>
                  </a:lnTo>
                  <a:lnTo>
                    <a:pt x="43" y="181"/>
                  </a:lnTo>
                  <a:lnTo>
                    <a:pt x="40" y="176"/>
                  </a:lnTo>
                  <a:lnTo>
                    <a:pt x="38" y="173"/>
                  </a:lnTo>
                  <a:lnTo>
                    <a:pt x="33" y="170"/>
                  </a:lnTo>
                  <a:lnTo>
                    <a:pt x="26" y="168"/>
                  </a:lnTo>
                  <a:lnTo>
                    <a:pt x="24" y="168"/>
                  </a:lnTo>
                  <a:lnTo>
                    <a:pt x="21" y="168"/>
                  </a:lnTo>
                  <a:lnTo>
                    <a:pt x="17" y="169"/>
                  </a:lnTo>
                  <a:lnTo>
                    <a:pt x="15" y="170"/>
                  </a:lnTo>
                  <a:lnTo>
                    <a:pt x="13" y="171"/>
                  </a:lnTo>
                  <a:lnTo>
                    <a:pt x="10" y="173"/>
                  </a:lnTo>
                  <a:lnTo>
                    <a:pt x="8" y="175"/>
                  </a:lnTo>
                  <a:lnTo>
                    <a:pt x="7" y="176"/>
                  </a:lnTo>
                  <a:lnTo>
                    <a:pt x="0" y="152"/>
                  </a:lnTo>
                  <a:lnTo>
                    <a:pt x="2" y="125"/>
                  </a:lnTo>
                  <a:lnTo>
                    <a:pt x="11" y="100"/>
                  </a:lnTo>
                  <a:lnTo>
                    <a:pt x="28" y="75"/>
                  </a:lnTo>
                  <a:lnTo>
                    <a:pt x="47" y="53"/>
                  </a:lnTo>
                  <a:lnTo>
                    <a:pt x="69" y="33"/>
                  </a:lnTo>
                  <a:lnTo>
                    <a:pt x="92" y="18"/>
                  </a:lnTo>
                  <a:lnTo>
                    <a:pt x="112" y="8"/>
                  </a:lnTo>
                  <a:lnTo>
                    <a:pt x="117" y="4"/>
                  </a:lnTo>
                  <a:lnTo>
                    <a:pt x="125" y="1"/>
                  </a:lnTo>
                  <a:lnTo>
                    <a:pt x="131" y="0"/>
                  </a:lnTo>
                  <a:lnTo>
                    <a:pt x="128" y="4"/>
                  </a:lnTo>
                  <a:lnTo>
                    <a:pt x="120" y="16"/>
                  </a:lnTo>
                  <a:lnTo>
                    <a:pt x="113" y="31"/>
                  </a:lnTo>
                  <a:lnTo>
                    <a:pt x="107" y="46"/>
                  </a:lnTo>
                  <a:lnTo>
                    <a:pt x="106" y="62"/>
                  </a:lnTo>
                  <a:lnTo>
                    <a:pt x="107" y="72"/>
                  </a:lnTo>
                  <a:lnTo>
                    <a:pt x="111" y="84"/>
                  </a:lnTo>
                  <a:lnTo>
                    <a:pt x="114" y="98"/>
                  </a:lnTo>
                  <a:lnTo>
                    <a:pt x="119" y="113"/>
                  </a:lnTo>
                  <a:lnTo>
                    <a:pt x="122" y="125"/>
                  </a:lnTo>
                  <a:lnTo>
                    <a:pt x="125" y="137"/>
                  </a:lnTo>
                  <a:lnTo>
                    <a:pt x="127" y="147"/>
                  </a:lnTo>
                  <a:lnTo>
                    <a:pt x="128" y="156"/>
                  </a:lnTo>
                  <a:lnTo>
                    <a:pt x="128" y="167"/>
                  </a:lnTo>
                  <a:lnTo>
                    <a:pt x="128" y="181"/>
                  </a:lnTo>
                  <a:lnTo>
                    <a:pt x="125" y="196"/>
                  </a:lnTo>
                  <a:lnTo>
                    <a:pt x="122" y="213"/>
                  </a:lnTo>
                  <a:lnTo>
                    <a:pt x="115" y="229"/>
                  </a:lnTo>
                  <a:lnTo>
                    <a:pt x="106" y="244"/>
                  </a:lnTo>
                  <a:lnTo>
                    <a:pt x="91" y="257"/>
                  </a:lnTo>
                  <a:lnTo>
                    <a:pt x="73" y="265"/>
                  </a:lnTo>
                  <a:close/>
                </a:path>
              </a:pathLst>
            </a:custGeom>
            <a:solidFill>
              <a:srgbClr val="FF00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409" name="Freeform 285"/>
            <p:cNvSpPr>
              <a:spLocks/>
            </p:cNvSpPr>
            <p:nvPr/>
          </p:nvSpPr>
          <p:spPr bwMode="auto">
            <a:xfrm>
              <a:off x="212" y="89"/>
              <a:ext cx="320" cy="225"/>
            </a:xfrm>
            <a:custGeom>
              <a:avLst/>
              <a:gdLst>
                <a:gd name="T0" fmla="*/ 3 w 640"/>
                <a:gd name="T1" fmla="*/ 3 h 450"/>
                <a:gd name="T2" fmla="*/ 3 w 640"/>
                <a:gd name="T3" fmla="*/ 4 h 450"/>
                <a:gd name="T4" fmla="*/ 2 w 640"/>
                <a:gd name="T5" fmla="*/ 4 h 450"/>
                <a:gd name="T6" fmla="*/ 2 w 640"/>
                <a:gd name="T7" fmla="*/ 3 h 450"/>
                <a:gd name="T8" fmla="*/ 2 w 640"/>
                <a:gd name="T9" fmla="*/ 3 h 450"/>
                <a:gd name="T10" fmla="*/ 2 w 640"/>
                <a:gd name="T11" fmla="*/ 2 h 450"/>
                <a:gd name="T12" fmla="*/ 2 w 640"/>
                <a:gd name="T13" fmla="*/ 2 h 450"/>
                <a:gd name="T14" fmla="*/ 2 w 640"/>
                <a:gd name="T15" fmla="*/ 2 h 450"/>
                <a:gd name="T16" fmla="*/ 2 w 640"/>
                <a:gd name="T17" fmla="*/ 2 h 450"/>
                <a:gd name="T18" fmla="*/ 2 w 640"/>
                <a:gd name="T19" fmla="*/ 3 h 450"/>
                <a:gd name="T20" fmla="*/ 1 w 640"/>
                <a:gd name="T21" fmla="*/ 3 h 450"/>
                <a:gd name="T22" fmla="*/ 1 w 640"/>
                <a:gd name="T23" fmla="*/ 3 h 450"/>
                <a:gd name="T24" fmla="*/ 0 w 640"/>
                <a:gd name="T25" fmla="*/ 2 h 450"/>
                <a:gd name="T26" fmla="*/ 1 w 640"/>
                <a:gd name="T27" fmla="*/ 2 h 450"/>
                <a:gd name="T28" fmla="*/ 1 w 640"/>
                <a:gd name="T29" fmla="*/ 2 h 450"/>
                <a:gd name="T30" fmla="*/ 2 w 640"/>
                <a:gd name="T31" fmla="*/ 2 h 450"/>
                <a:gd name="T32" fmla="*/ 2 w 640"/>
                <a:gd name="T33" fmla="*/ 2 h 450"/>
                <a:gd name="T34" fmla="*/ 2 w 640"/>
                <a:gd name="T35" fmla="*/ 2 h 450"/>
                <a:gd name="T36" fmla="*/ 2 w 640"/>
                <a:gd name="T37" fmla="*/ 2 h 450"/>
                <a:gd name="T38" fmla="*/ 2 w 640"/>
                <a:gd name="T39" fmla="*/ 2 h 450"/>
                <a:gd name="T40" fmla="*/ 2 w 640"/>
                <a:gd name="T41" fmla="*/ 2 h 450"/>
                <a:gd name="T42" fmla="*/ 2 w 640"/>
                <a:gd name="T43" fmla="*/ 2 h 450"/>
                <a:gd name="T44" fmla="*/ 2 w 640"/>
                <a:gd name="T45" fmla="*/ 2 h 450"/>
                <a:gd name="T46" fmla="*/ 2 w 640"/>
                <a:gd name="T47" fmla="*/ 2 h 450"/>
                <a:gd name="T48" fmla="*/ 3 w 640"/>
                <a:gd name="T49" fmla="*/ 2 h 450"/>
                <a:gd name="T50" fmla="*/ 3 w 640"/>
                <a:gd name="T51" fmla="*/ 2 h 450"/>
                <a:gd name="T52" fmla="*/ 3 w 640"/>
                <a:gd name="T53" fmla="*/ 2 h 450"/>
                <a:gd name="T54" fmla="*/ 3 w 640"/>
                <a:gd name="T55" fmla="*/ 1 h 450"/>
                <a:gd name="T56" fmla="*/ 4 w 640"/>
                <a:gd name="T57" fmla="*/ 1 h 450"/>
                <a:gd name="T58" fmla="*/ 4 w 640"/>
                <a:gd name="T59" fmla="*/ 0 h 450"/>
                <a:gd name="T60" fmla="*/ 5 w 640"/>
                <a:gd name="T61" fmla="*/ 1 h 450"/>
                <a:gd name="T62" fmla="*/ 5 w 640"/>
                <a:gd name="T63" fmla="*/ 1 h 450"/>
                <a:gd name="T64" fmla="*/ 5 w 640"/>
                <a:gd name="T65" fmla="*/ 1 h 450"/>
                <a:gd name="T66" fmla="*/ 5 w 640"/>
                <a:gd name="T67" fmla="*/ 1 h 450"/>
                <a:gd name="T68" fmla="*/ 5 w 640"/>
                <a:gd name="T69" fmla="*/ 2 h 450"/>
                <a:gd name="T70" fmla="*/ 4 w 640"/>
                <a:gd name="T71" fmla="*/ 2 h 450"/>
                <a:gd name="T72" fmla="*/ 4 w 640"/>
                <a:gd name="T73" fmla="*/ 2 h 450"/>
                <a:gd name="T74" fmla="*/ 3 w 640"/>
                <a:gd name="T75" fmla="*/ 2 h 450"/>
                <a:gd name="T76" fmla="*/ 3 w 640"/>
                <a:gd name="T77" fmla="*/ 2 h 450"/>
                <a:gd name="T78" fmla="*/ 3 w 640"/>
                <a:gd name="T79" fmla="*/ 2 h 450"/>
                <a:gd name="T80" fmla="*/ 3 w 640"/>
                <a:gd name="T81" fmla="*/ 2 h 450"/>
                <a:gd name="T82" fmla="*/ 3 w 640"/>
                <a:gd name="T83" fmla="*/ 2 h 450"/>
                <a:gd name="T84" fmla="*/ 3 w 640"/>
                <a:gd name="T85" fmla="*/ 2 h 450"/>
                <a:gd name="T86" fmla="*/ 3 w 640"/>
                <a:gd name="T87" fmla="*/ 2 h 450"/>
                <a:gd name="T88" fmla="*/ 4 w 640"/>
                <a:gd name="T89" fmla="*/ 2 h 450"/>
                <a:gd name="T90" fmla="*/ 4 w 640"/>
                <a:gd name="T91" fmla="*/ 2 h 450"/>
                <a:gd name="T92" fmla="*/ 4 w 640"/>
                <a:gd name="T93" fmla="*/ 3 h 450"/>
                <a:gd name="T94" fmla="*/ 4 w 640"/>
                <a:gd name="T95" fmla="*/ 3 h 450"/>
                <a:gd name="T96" fmla="*/ 3 w 640"/>
                <a:gd name="T97" fmla="*/ 3 h 450"/>
                <a:gd name="T98" fmla="*/ 3 w 640"/>
                <a:gd name="T99" fmla="*/ 3 h 450"/>
                <a:gd name="T100" fmla="*/ 3 w 640"/>
                <a:gd name="T101" fmla="*/ 2 h 450"/>
                <a:gd name="T102" fmla="*/ 3 w 640"/>
                <a:gd name="T103" fmla="*/ 2 h 450"/>
                <a:gd name="T104" fmla="*/ 2 w 640"/>
                <a:gd name="T105" fmla="*/ 2 h 450"/>
                <a:gd name="T106" fmla="*/ 2 w 640"/>
                <a:gd name="T107" fmla="*/ 2 h 450"/>
                <a:gd name="T108" fmla="*/ 2 w 640"/>
                <a:gd name="T109" fmla="*/ 2 h 450"/>
                <a:gd name="T110" fmla="*/ 3 w 640"/>
                <a:gd name="T111" fmla="*/ 2 h 450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640" h="450">
                  <a:moveTo>
                    <a:pt x="305" y="266"/>
                  </a:moveTo>
                  <a:lnTo>
                    <a:pt x="312" y="298"/>
                  </a:lnTo>
                  <a:lnTo>
                    <a:pt x="312" y="330"/>
                  </a:lnTo>
                  <a:lnTo>
                    <a:pt x="306" y="360"/>
                  </a:lnTo>
                  <a:lnTo>
                    <a:pt x="296" y="383"/>
                  </a:lnTo>
                  <a:lnTo>
                    <a:pt x="284" y="401"/>
                  </a:lnTo>
                  <a:lnTo>
                    <a:pt x="275" y="417"/>
                  </a:lnTo>
                  <a:lnTo>
                    <a:pt x="268" y="432"/>
                  </a:lnTo>
                  <a:lnTo>
                    <a:pt x="262" y="450"/>
                  </a:lnTo>
                  <a:lnTo>
                    <a:pt x="261" y="445"/>
                  </a:lnTo>
                  <a:lnTo>
                    <a:pt x="258" y="435"/>
                  </a:lnTo>
                  <a:lnTo>
                    <a:pt x="253" y="425"/>
                  </a:lnTo>
                  <a:lnTo>
                    <a:pt x="247" y="415"/>
                  </a:lnTo>
                  <a:lnTo>
                    <a:pt x="240" y="403"/>
                  </a:lnTo>
                  <a:lnTo>
                    <a:pt x="232" y="393"/>
                  </a:lnTo>
                  <a:lnTo>
                    <a:pt x="224" y="382"/>
                  </a:lnTo>
                  <a:lnTo>
                    <a:pt x="216" y="375"/>
                  </a:lnTo>
                  <a:lnTo>
                    <a:pt x="207" y="368"/>
                  </a:lnTo>
                  <a:lnTo>
                    <a:pt x="200" y="360"/>
                  </a:lnTo>
                  <a:lnTo>
                    <a:pt x="194" y="352"/>
                  </a:lnTo>
                  <a:lnTo>
                    <a:pt x="190" y="344"/>
                  </a:lnTo>
                  <a:lnTo>
                    <a:pt x="181" y="319"/>
                  </a:lnTo>
                  <a:lnTo>
                    <a:pt x="178" y="295"/>
                  </a:lnTo>
                  <a:lnTo>
                    <a:pt x="179" y="273"/>
                  </a:lnTo>
                  <a:lnTo>
                    <a:pt x="182" y="257"/>
                  </a:lnTo>
                  <a:lnTo>
                    <a:pt x="185" y="249"/>
                  </a:lnTo>
                  <a:lnTo>
                    <a:pt x="190" y="239"/>
                  </a:lnTo>
                  <a:lnTo>
                    <a:pt x="194" y="230"/>
                  </a:lnTo>
                  <a:lnTo>
                    <a:pt x="201" y="222"/>
                  </a:lnTo>
                  <a:lnTo>
                    <a:pt x="208" y="213"/>
                  </a:lnTo>
                  <a:lnTo>
                    <a:pt x="215" y="202"/>
                  </a:lnTo>
                  <a:lnTo>
                    <a:pt x="221" y="192"/>
                  </a:lnTo>
                  <a:lnTo>
                    <a:pt x="227" y="182"/>
                  </a:lnTo>
                  <a:lnTo>
                    <a:pt x="229" y="175"/>
                  </a:lnTo>
                  <a:lnTo>
                    <a:pt x="230" y="167"/>
                  </a:lnTo>
                  <a:lnTo>
                    <a:pt x="229" y="161"/>
                  </a:lnTo>
                  <a:lnTo>
                    <a:pt x="227" y="160"/>
                  </a:lnTo>
                  <a:lnTo>
                    <a:pt x="221" y="163"/>
                  </a:lnTo>
                  <a:lnTo>
                    <a:pt x="217" y="169"/>
                  </a:lnTo>
                  <a:lnTo>
                    <a:pt x="215" y="176"/>
                  </a:lnTo>
                  <a:lnTo>
                    <a:pt x="213" y="182"/>
                  </a:lnTo>
                  <a:lnTo>
                    <a:pt x="211" y="191"/>
                  </a:lnTo>
                  <a:lnTo>
                    <a:pt x="207" y="200"/>
                  </a:lnTo>
                  <a:lnTo>
                    <a:pt x="202" y="208"/>
                  </a:lnTo>
                  <a:lnTo>
                    <a:pt x="198" y="216"/>
                  </a:lnTo>
                  <a:lnTo>
                    <a:pt x="188" y="231"/>
                  </a:lnTo>
                  <a:lnTo>
                    <a:pt x="175" y="244"/>
                  </a:lnTo>
                  <a:lnTo>
                    <a:pt x="161" y="255"/>
                  </a:lnTo>
                  <a:lnTo>
                    <a:pt x="147" y="264"/>
                  </a:lnTo>
                  <a:lnTo>
                    <a:pt x="132" y="269"/>
                  </a:lnTo>
                  <a:lnTo>
                    <a:pt x="117" y="274"/>
                  </a:lnTo>
                  <a:lnTo>
                    <a:pt x="103" y="276"/>
                  </a:lnTo>
                  <a:lnTo>
                    <a:pt x="90" y="276"/>
                  </a:lnTo>
                  <a:lnTo>
                    <a:pt x="85" y="275"/>
                  </a:lnTo>
                  <a:lnTo>
                    <a:pt x="80" y="274"/>
                  </a:lnTo>
                  <a:lnTo>
                    <a:pt x="76" y="274"/>
                  </a:lnTo>
                  <a:lnTo>
                    <a:pt x="72" y="273"/>
                  </a:lnTo>
                  <a:lnTo>
                    <a:pt x="64" y="269"/>
                  </a:lnTo>
                  <a:lnTo>
                    <a:pt x="56" y="266"/>
                  </a:lnTo>
                  <a:lnTo>
                    <a:pt x="48" y="262"/>
                  </a:lnTo>
                  <a:lnTo>
                    <a:pt x="40" y="258"/>
                  </a:lnTo>
                  <a:lnTo>
                    <a:pt x="32" y="254"/>
                  </a:lnTo>
                  <a:lnTo>
                    <a:pt x="22" y="250"/>
                  </a:lnTo>
                  <a:lnTo>
                    <a:pt x="11" y="245"/>
                  </a:lnTo>
                  <a:lnTo>
                    <a:pt x="0" y="241"/>
                  </a:lnTo>
                  <a:lnTo>
                    <a:pt x="7" y="238"/>
                  </a:lnTo>
                  <a:lnTo>
                    <a:pt x="14" y="236"/>
                  </a:lnTo>
                  <a:lnTo>
                    <a:pt x="23" y="234"/>
                  </a:lnTo>
                  <a:lnTo>
                    <a:pt x="32" y="230"/>
                  </a:lnTo>
                  <a:lnTo>
                    <a:pt x="40" y="226"/>
                  </a:lnTo>
                  <a:lnTo>
                    <a:pt x="48" y="221"/>
                  </a:lnTo>
                  <a:lnTo>
                    <a:pt x="55" y="214"/>
                  </a:lnTo>
                  <a:lnTo>
                    <a:pt x="60" y="207"/>
                  </a:lnTo>
                  <a:lnTo>
                    <a:pt x="67" y="196"/>
                  </a:lnTo>
                  <a:lnTo>
                    <a:pt x="75" y="183"/>
                  </a:lnTo>
                  <a:lnTo>
                    <a:pt x="86" y="170"/>
                  </a:lnTo>
                  <a:lnTo>
                    <a:pt x="99" y="157"/>
                  </a:lnTo>
                  <a:lnTo>
                    <a:pt x="113" y="148"/>
                  </a:lnTo>
                  <a:lnTo>
                    <a:pt x="128" y="141"/>
                  </a:lnTo>
                  <a:lnTo>
                    <a:pt x="145" y="138"/>
                  </a:lnTo>
                  <a:lnTo>
                    <a:pt x="161" y="140"/>
                  </a:lnTo>
                  <a:lnTo>
                    <a:pt x="168" y="144"/>
                  </a:lnTo>
                  <a:lnTo>
                    <a:pt x="176" y="144"/>
                  </a:lnTo>
                  <a:lnTo>
                    <a:pt x="183" y="143"/>
                  </a:lnTo>
                  <a:lnTo>
                    <a:pt x="188" y="139"/>
                  </a:lnTo>
                  <a:lnTo>
                    <a:pt x="191" y="137"/>
                  </a:lnTo>
                  <a:lnTo>
                    <a:pt x="194" y="137"/>
                  </a:lnTo>
                  <a:lnTo>
                    <a:pt x="198" y="137"/>
                  </a:lnTo>
                  <a:lnTo>
                    <a:pt x="201" y="138"/>
                  </a:lnTo>
                  <a:lnTo>
                    <a:pt x="196" y="143"/>
                  </a:lnTo>
                  <a:lnTo>
                    <a:pt x="191" y="149"/>
                  </a:lnTo>
                  <a:lnTo>
                    <a:pt x="186" y="156"/>
                  </a:lnTo>
                  <a:lnTo>
                    <a:pt x="185" y="163"/>
                  </a:lnTo>
                  <a:lnTo>
                    <a:pt x="185" y="164"/>
                  </a:lnTo>
                  <a:lnTo>
                    <a:pt x="186" y="167"/>
                  </a:lnTo>
                  <a:lnTo>
                    <a:pt x="186" y="168"/>
                  </a:lnTo>
                  <a:lnTo>
                    <a:pt x="188" y="169"/>
                  </a:lnTo>
                  <a:lnTo>
                    <a:pt x="189" y="170"/>
                  </a:lnTo>
                  <a:lnTo>
                    <a:pt x="191" y="171"/>
                  </a:lnTo>
                  <a:lnTo>
                    <a:pt x="192" y="171"/>
                  </a:lnTo>
                  <a:lnTo>
                    <a:pt x="193" y="172"/>
                  </a:lnTo>
                  <a:lnTo>
                    <a:pt x="199" y="174"/>
                  </a:lnTo>
                  <a:lnTo>
                    <a:pt x="206" y="172"/>
                  </a:lnTo>
                  <a:lnTo>
                    <a:pt x="211" y="170"/>
                  </a:lnTo>
                  <a:lnTo>
                    <a:pt x="215" y="167"/>
                  </a:lnTo>
                  <a:lnTo>
                    <a:pt x="217" y="160"/>
                  </a:lnTo>
                  <a:lnTo>
                    <a:pt x="219" y="153"/>
                  </a:lnTo>
                  <a:lnTo>
                    <a:pt x="216" y="147"/>
                  </a:lnTo>
                  <a:lnTo>
                    <a:pt x="214" y="141"/>
                  </a:lnTo>
                  <a:lnTo>
                    <a:pt x="212" y="138"/>
                  </a:lnTo>
                  <a:lnTo>
                    <a:pt x="212" y="136"/>
                  </a:lnTo>
                  <a:lnTo>
                    <a:pt x="214" y="134"/>
                  </a:lnTo>
                  <a:lnTo>
                    <a:pt x="216" y="133"/>
                  </a:lnTo>
                  <a:lnTo>
                    <a:pt x="217" y="134"/>
                  </a:lnTo>
                  <a:lnTo>
                    <a:pt x="219" y="137"/>
                  </a:lnTo>
                  <a:lnTo>
                    <a:pt x="220" y="140"/>
                  </a:lnTo>
                  <a:lnTo>
                    <a:pt x="221" y="145"/>
                  </a:lnTo>
                  <a:lnTo>
                    <a:pt x="222" y="149"/>
                  </a:lnTo>
                  <a:lnTo>
                    <a:pt x="227" y="154"/>
                  </a:lnTo>
                  <a:lnTo>
                    <a:pt x="232" y="154"/>
                  </a:lnTo>
                  <a:lnTo>
                    <a:pt x="242" y="149"/>
                  </a:lnTo>
                  <a:lnTo>
                    <a:pt x="245" y="153"/>
                  </a:lnTo>
                  <a:lnTo>
                    <a:pt x="250" y="155"/>
                  </a:lnTo>
                  <a:lnTo>
                    <a:pt x="255" y="157"/>
                  </a:lnTo>
                  <a:lnTo>
                    <a:pt x="261" y="157"/>
                  </a:lnTo>
                  <a:lnTo>
                    <a:pt x="266" y="156"/>
                  </a:lnTo>
                  <a:lnTo>
                    <a:pt x="272" y="154"/>
                  </a:lnTo>
                  <a:lnTo>
                    <a:pt x="276" y="148"/>
                  </a:lnTo>
                  <a:lnTo>
                    <a:pt x="280" y="141"/>
                  </a:lnTo>
                  <a:lnTo>
                    <a:pt x="283" y="140"/>
                  </a:lnTo>
                  <a:lnTo>
                    <a:pt x="288" y="138"/>
                  </a:lnTo>
                  <a:lnTo>
                    <a:pt x="292" y="137"/>
                  </a:lnTo>
                  <a:lnTo>
                    <a:pt x="297" y="136"/>
                  </a:lnTo>
                  <a:lnTo>
                    <a:pt x="303" y="134"/>
                  </a:lnTo>
                  <a:lnTo>
                    <a:pt x="308" y="133"/>
                  </a:lnTo>
                  <a:lnTo>
                    <a:pt x="313" y="132"/>
                  </a:lnTo>
                  <a:lnTo>
                    <a:pt x="319" y="131"/>
                  </a:lnTo>
                  <a:lnTo>
                    <a:pt x="328" y="125"/>
                  </a:lnTo>
                  <a:lnTo>
                    <a:pt x="336" y="114"/>
                  </a:lnTo>
                  <a:lnTo>
                    <a:pt x="343" y="95"/>
                  </a:lnTo>
                  <a:lnTo>
                    <a:pt x="351" y="72"/>
                  </a:lnTo>
                  <a:lnTo>
                    <a:pt x="364" y="46"/>
                  </a:lnTo>
                  <a:lnTo>
                    <a:pt x="381" y="27"/>
                  </a:lnTo>
                  <a:lnTo>
                    <a:pt x="399" y="15"/>
                  </a:lnTo>
                  <a:lnTo>
                    <a:pt x="419" y="6"/>
                  </a:lnTo>
                  <a:lnTo>
                    <a:pt x="437" y="2"/>
                  </a:lnTo>
                  <a:lnTo>
                    <a:pt x="454" y="0"/>
                  </a:lnTo>
                  <a:lnTo>
                    <a:pt x="466" y="0"/>
                  </a:lnTo>
                  <a:lnTo>
                    <a:pt x="473" y="0"/>
                  </a:lnTo>
                  <a:lnTo>
                    <a:pt x="479" y="0"/>
                  </a:lnTo>
                  <a:lnTo>
                    <a:pt x="486" y="1"/>
                  </a:lnTo>
                  <a:lnTo>
                    <a:pt x="495" y="2"/>
                  </a:lnTo>
                  <a:lnTo>
                    <a:pt x="505" y="3"/>
                  </a:lnTo>
                  <a:lnTo>
                    <a:pt x="517" y="6"/>
                  </a:lnTo>
                  <a:lnTo>
                    <a:pt x="527" y="9"/>
                  </a:lnTo>
                  <a:lnTo>
                    <a:pt x="539" y="13"/>
                  </a:lnTo>
                  <a:lnTo>
                    <a:pt x="548" y="18"/>
                  </a:lnTo>
                  <a:lnTo>
                    <a:pt x="557" y="23"/>
                  </a:lnTo>
                  <a:lnTo>
                    <a:pt x="568" y="26"/>
                  </a:lnTo>
                  <a:lnTo>
                    <a:pt x="579" y="28"/>
                  </a:lnTo>
                  <a:lnTo>
                    <a:pt x="589" y="31"/>
                  </a:lnTo>
                  <a:lnTo>
                    <a:pt x="601" y="32"/>
                  </a:lnTo>
                  <a:lnTo>
                    <a:pt x="611" y="32"/>
                  </a:lnTo>
                  <a:lnTo>
                    <a:pt x="621" y="32"/>
                  </a:lnTo>
                  <a:lnTo>
                    <a:pt x="630" y="31"/>
                  </a:lnTo>
                  <a:lnTo>
                    <a:pt x="640" y="31"/>
                  </a:lnTo>
                  <a:lnTo>
                    <a:pt x="640" y="34"/>
                  </a:lnTo>
                  <a:lnTo>
                    <a:pt x="636" y="39"/>
                  </a:lnTo>
                  <a:lnTo>
                    <a:pt x="631" y="43"/>
                  </a:lnTo>
                  <a:lnTo>
                    <a:pt x="622" y="56"/>
                  </a:lnTo>
                  <a:lnTo>
                    <a:pt x="610" y="72"/>
                  </a:lnTo>
                  <a:lnTo>
                    <a:pt x="596" y="91"/>
                  </a:lnTo>
                  <a:lnTo>
                    <a:pt x="583" y="108"/>
                  </a:lnTo>
                  <a:lnTo>
                    <a:pt x="568" y="125"/>
                  </a:lnTo>
                  <a:lnTo>
                    <a:pt x="553" y="140"/>
                  </a:lnTo>
                  <a:lnTo>
                    <a:pt x="538" y="152"/>
                  </a:lnTo>
                  <a:lnTo>
                    <a:pt x="524" y="157"/>
                  </a:lnTo>
                  <a:lnTo>
                    <a:pt x="515" y="160"/>
                  </a:lnTo>
                  <a:lnTo>
                    <a:pt x="504" y="164"/>
                  </a:lnTo>
                  <a:lnTo>
                    <a:pt x="492" y="168"/>
                  </a:lnTo>
                  <a:lnTo>
                    <a:pt x="478" y="172"/>
                  </a:lnTo>
                  <a:lnTo>
                    <a:pt x="463" y="177"/>
                  </a:lnTo>
                  <a:lnTo>
                    <a:pt x="449" y="181"/>
                  </a:lnTo>
                  <a:lnTo>
                    <a:pt x="436" y="183"/>
                  </a:lnTo>
                  <a:lnTo>
                    <a:pt x="425" y="184"/>
                  </a:lnTo>
                  <a:lnTo>
                    <a:pt x="414" y="183"/>
                  </a:lnTo>
                  <a:lnTo>
                    <a:pt x="402" y="181"/>
                  </a:lnTo>
                  <a:lnTo>
                    <a:pt x="388" y="177"/>
                  </a:lnTo>
                  <a:lnTo>
                    <a:pt x="375" y="172"/>
                  </a:lnTo>
                  <a:lnTo>
                    <a:pt x="364" y="169"/>
                  </a:lnTo>
                  <a:lnTo>
                    <a:pt x="353" y="164"/>
                  </a:lnTo>
                  <a:lnTo>
                    <a:pt x="345" y="161"/>
                  </a:lnTo>
                  <a:lnTo>
                    <a:pt x="341" y="159"/>
                  </a:lnTo>
                  <a:lnTo>
                    <a:pt x="336" y="155"/>
                  </a:lnTo>
                  <a:lnTo>
                    <a:pt x="331" y="152"/>
                  </a:lnTo>
                  <a:lnTo>
                    <a:pt x="326" y="148"/>
                  </a:lnTo>
                  <a:lnTo>
                    <a:pt x="321" y="145"/>
                  </a:lnTo>
                  <a:lnTo>
                    <a:pt x="318" y="144"/>
                  </a:lnTo>
                  <a:lnTo>
                    <a:pt x="313" y="144"/>
                  </a:lnTo>
                  <a:lnTo>
                    <a:pt x="308" y="145"/>
                  </a:lnTo>
                  <a:lnTo>
                    <a:pt x="303" y="145"/>
                  </a:lnTo>
                  <a:lnTo>
                    <a:pt x="296" y="147"/>
                  </a:lnTo>
                  <a:lnTo>
                    <a:pt x="291" y="148"/>
                  </a:lnTo>
                  <a:lnTo>
                    <a:pt x="287" y="149"/>
                  </a:lnTo>
                  <a:lnTo>
                    <a:pt x="283" y="152"/>
                  </a:lnTo>
                  <a:lnTo>
                    <a:pt x="280" y="155"/>
                  </a:lnTo>
                  <a:lnTo>
                    <a:pt x="279" y="157"/>
                  </a:lnTo>
                  <a:lnTo>
                    <a:pt x="280" y="160"/>
                  </a:lnTo>
                  <a:lnTo>
                    <a:pt x="283" y="162"/>
                  </a:lnTo>
                  <a:lnTo>
                    <a:pt x="285" y="163"/>
                  </a:lnTo>
                  <a:lnTo>
                    <a:pt x="290" y="163"/>
                  </a:lnTo>
                  <a:lnTo>
                    <a:pt x="295" y="163"/>
                  </a:lnTo>
                  <a:lnTo>
                    <a:pt x="300" y="163"/>
                  </a:lnTo>
                  <a:lnTo>
                    <a:pt x="307" y="162"/>
                  </a:lnTo>
                  <a:lnTo>
                    <a:pt x="313" y="162"/>
                  </a:lnTo>
                  <a:lnTo>
                    <a:pt x="320" y="161"/>
                  </a:lnTo>
                  <a:lnTo>
                    <a:pt x="327" y="160"/>
                  </a:lnTo>
                  <a:lnTo>
                    <a:pt x="333" y="159"/>
                  </a:lnTo>
                  <a:lnTo>
                    <a:pt x="340" y="159"/>
                  </a:lnTo>
                  <a:lnTo>
                    <a:pt x="346" y="160"/>
                  </a:lnTo>
                  <a:lnTo>
                    <a:pt x="355" y="161"/>
                  </a:lnTo>
                  <a:lnTo>
                    <a:pt x="365" y="163"/>
                  </a:lnTo>
                  <a:lnTo>
                    <a:pt x="376" y="168"/>
                  </a:lnTo>
                  <a:lnTo>
                    <a:pt x="391" y="174"/>
                  </a:lnTo>
                  <a:lnTo>
                    <a:pt x="409" y="182"/>
                  </a:lnTo>
                  <a:lnTo>
                    <a:pt x="422" y="190"/>
                  </a:lnTo>
                  <a:lnTo>
                    <a:pt x="435" y="201"/>
                  </a:lnTo>
                  <a:lnTo>
                    <a:pt x="445" y="215"/>
                  </a:lnTo>
                  <a:lnTo>
                    <a:pt x="456" y="230"/>
                  </a:lnTo>
                  <a:lnTo>
                    <a:pt x="464" y="247"/>
                  </a:lnTo>
                  <a:lnTo>
                    <a:pt x="471" y="266"/>
                  </a:lnTo>
                  <a:lnTo>
                    <a:pt x="475" y="284"/>
                  </a:lnTo>
                  <a:lnTo>
                    <a:pt x="479" y="303"/>
                  </a:lnTo>
                  <a:lnTo>
                    <a:pt x="480" y="315"/>
                  </a:lnTo>
                  <a:lnTo>
                    <a:pt x="481" y="328"/>
                  </a:lnTo>
                  <a:lnTo>
                    <a:pt x="481" y="340"/>
                  </a:lnTo>
                  <a:lnTo>
                    <a:pt x="480" y="351"/>
                  </a:lnTo>
                  <a:lnTo>
                    <a:pt x="472" y="342"/>
                  </a:lnTo>
                  <a:lnTo>
                    <a:pt x="462" y="335"/>
                  </a:lnTo>
                  <a:lnTo>
                    <a:pt x="448" y="327"/>
                  </a:lnTo>
                  <a:lnTo>
                    <a:pt x="433" y="321"/>
                  </a:lnTo>
                  <a:lnTo>
                    <a:pt x="417" y="317"/>
                  </a:lnTo>
                  <a:lnTo>
                    <a:pt x="401" y="312"/>
                  </a:lnTo>
                  <a:lnTo>
                    <a:pt x="386" y="309"/>
                  </a:lnTo>
                  <a:lnTo>
                    <a:pt x="373" y="306"/>
                  </a:lnTo>
                  <a:lnTo>
                    <a:pt x="365" y="305"/>
                  </a:lnTo>
                  <a:lnTo>
                    <a:pt x="355" y="303"/>
                  </a:lnTo>
                  <a:lnTo>
                    <a:pt x="345" y="300"/>
                  </a:lnTo>
                  <a:lnTo>
                    <a:pt x="335" y="297"/>
                  </a:lnTo>
                  <a:lnTo>
                    <a:pt x="326" y="291"/>
                  </a:lnTo>
                  <a:lnTo>
                    <a:pt x="317" y="284"/>
                  </a:lnTo>
                  <a:lnTo>
                    <a:pt x="310" y="275"/>
                  </a:lnTo>
                  <a:lnTo>
                    <a:pt x="304" y="264"/>
                  </a:lnTo>
                  <a:lnTo>
                    <a:pt x="297" y="246"/>
                  </a:lnTo>
                  <a:lnTo>
                    <a:pt x="289" y="234"/>
                  </a:lnTo>
                  <a:lnTo>
                    <a:pt x="284" y="219"/>
                  </a:lnTo>
                  <a:lnTo>
                    <a:pt x="284" y="198"/>
                  </a:lnTo>
                  <a:lnTo>
                    <a:pt x="284" y="192"/>
                  </a:lnTo>
                  <a:lnTo>
                    <a:pt x="281" y="186"/>
                  </a:lnTo>
                  <a:lnTo>
                    <a:pt x="277" y="181"/>
                  </a:lnTo>
                  <a:lnTo>
                    <a:pt x="272" y="176"/>
                  </a:lnTo>
                  <a:lnTo>
                    <a:pt x="266" y="171"/>
                  </a:lnTo>
                  <a:lnTo>
                    <a:pt x="260" y="168"/>
                  </a:lnTo>
                  <a:lnTo>
                    <a:pt x="255" y="164"/>
                  </a:lnTo>
                  <a:lnTo>
                    <a:pt x="251" y="162"/>
                  </a:lnTo>
                  <a:lnTo>
                    <a:pt x="245" y="160"/>
                  </a:lnTo>
                  <a:lnTo>
                    <a:pt x="240" y="159"/>
                  </a:lnTo>
                  <a:lnTo>
                    <a:pt x="237" y="159"/>
                  </a:lnTo>
                  <a:lnTo>
                    <a:pt x="236" y="162"/>
                  </a:lnTo>
                  <a:lnTo>
                    <a:pt x="237" y="167"/>
                  </a:lnTo>
                  <a:lnTo>
                    <a:pt x="237" y="171"/>
                  </a:lnTo>
                  <a:lnTo>
                    <a:pt x="238" y="177"/>
                  </a:lnTo>
                  <a:lnTo>
                    <a:pt x="240" y="182"/>
                  </a:lnTo>
                  <a:lnTo>
                    <a:pt x="244" y="185"/>
                  </a:lnTo>
                  <a:lnTo>
                    <a:pt x="251" y="191"/>
                  </a:lnTo>
                  <a:lnTo>
                    <a:pt x="259" y="199"/>
                  </a:lnTo>
                  <a:lnTo>
                    <a:pt x="269" y="208"/>
                  </a:lnTo>
                  <a:lnTo>
                    <a:pt x="280" y="220"/>
                  </a:lnTo>
                  <a:lnTo>
                    <a:pt x="290" y="234"/>
                  </a:lnTo>
                  <a:lnTo>
                    <a:pt x="298" y="249"/>
                  </a:lnTo>
                  <a:lnTo>
                    <a:pt x="305" y="266"/>
                  </a:lnTo>
                  <a:close/>
                </a:path>
              </a:pathLst>
            </a:custGeom>
            <a:solidFill>
              <a:srgbClr val="FF00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410" name="Freeform 286"/>
            <p:cNvSpPr>
              <a:spLocks/>
            </p:cNvSpPr>
            <p:nvPr/>
          </p:nvSpPr>
          <p:spPr bwMode="auto">
            <a:xfrm>
              <a:off x="217" y="55"/>
              <a:ext cx="96" cy="98"/>
            </a:xfrm>
            <a:custGeom>
              <a:avLst/>
              <a:gdLst>
                <a:gd name="T0" fmla="*/ 2 w 192"/>
                <a:gd name="T1" fmla="*/ 2 h 196"/>
                <a:gd name="T2" fmla="*/ 2 w 192"/>
                <a:gd name="T3" fmla="*/ 2 h 196"/>
                <a:gd name="T4" fmla="*/ 2 w 192"/>
                <a:gd name="T5" fmla="*/ 2 h 196"/>
                <a:gd name="T6" fmla="*/ 2 w 192"/>
                <a:gd name="T7" fmla="*/ 2 h 196"/>
                <a:gd name="T8" fmla="*/ 2 w 192"/>
                <a:gd name="T9" fmla="*/ 2 h 196"/>
                <a:gd name="T10" fmla="*/ 2 w 192"/>
                <a:gd name="T11" fmla="*/ 2 h 196"/>
                <a:gd name="T12" fmla="*/ 2 w 192"/>
                <a:gd name="T13" fmla="*/ 2 h 196"/>
                <a:gd name="T14" fmla="*/ 2 w 192"/>
                <a:gd name="T15" fmla="*/ 2 h 196"/>
                <a:gd name="T16" fmla="*/ 2 w 192"/>
                <a:gd name="T17" fmla="*/ 2 h 196"/>
                <a:gd name="T18" fmla="*/ 2 w 192"/>
                <a:gd name="T19" fmla="*/ 2 h 196"/>
                <a:gd name="T20" fmla="*/ 2 w 192"/>
                <a:gd name="T21" fmla="*/ 2 h 196"/>
                <a:gd name="T22" fmla="*/ 2 w 192"/>
                <a:gd name="T23" fmla="*/ 2 h 196"/>
                <a:gd name="T24" fmla="*/ 2 w 192"/>
                <a:gd name="T25" fmla="*/ 2 h 196"/>
                <a:gd name="T26" fmla="*/ 2 w 192"/>
                <a:gd name="T27" fmla="*/ 2 h 196"/>
                <a:gd name="T28" fmla="*/ 2 w 192"/>
                <a:gd name="T29" fmla="*/ 2 h 196"/>
                <a:gd name="T30" fmla="*/ 2 w 192"/>
                <a:gd name="T31" fmla="*/ 2 h 196"/>
                <a:gd name="T32" fmla="*/ 2 w 192"/>
                <a:gd name="T33" fmla="*/ 2 h 196"/>
                <a:gd name="T34" fmla="*/ 2 w 192"/>
                <a:gd name="T35" fmla="*/ 2 h 196"/>
                <a:gd name="T36" fmla="*/ 2 w 192"/>
                <a:gd name="T37" fmla="*/ 1 h 196"/>
                <a:gd name="T38" fmla="*/ 2 w 192"/>
                <a:gd name="T39" fmla="*/ 1 h 196"/>
                <a:gd name="T40" fmla="*/ 2 w 192"/>
                <a:gd name="T41" fmla="*/ 1 h 196"/>
                <a:gd name="T42" fmla="*/ 1 w 192"/>
                <a:gd name="T43" fmla="*/ 1 h 196"/>
                <a:gd name="T44" fmla="*/ 1 w 192"/>
                <a:gd name="T45" fmla="*/ 1 h 196"/>
                <a:gd name="T46" fmla="*/ 1 w 192"/>
                <a:gd name="T47" fmla="*/ 1 h 196"/>
                <a:gd name="T48" fmla="*/ 1 w 192"/>
                <a:gd name="T49" fmla="*/ 1 h 196"/>
                <a:gd name="T50" fmla="*/ 1 w 192"/>
                <a:gd name="T51" fmla="*/ 1 h 196"/>
                <a:gd name="T52" fmla="*/ 1 w 192"/>
                <a:gd name="T53" fmla="*/ 1 h 196"/>
                <a:gd name="T54" fmla="*/ 1 w 192"/>
                <a:gd name="T55" fmla="*/ 1 h 196"/>
                <a:gd name="T56" fmla="*/ 1 w 192"/>
                <a:gd name="T57" fmla="*/ 1 h 196"/>
                <a:gd name="T58" fmla="*/ 1 w 192"/>
                <a:gd name="T59" fmla="*/ 1 h 196"/>
                <a:gd name="T60" fmla="*/ 1 w 192"/>
                <a:gd name="T61" fmla="*/ 1 h 196"/>
                <a:gd name="T62" fmla="*/ 1 w 192"/>
                <a:gd name="T63" fmla="*/ 2 h 196"/>
                <a:gd name="T64" fmla="*/ 1 w 192"/>
                <a:gd name="T65" fmla="*/ 2 h 196"/>
                <a:gd name="T66" fmla="*/ 1 w 192"/>
                <a:gd name="T67" fmla="*/ 2 h 19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192" h="196">
                  <a:moveTo>
                    <a:pt x="146" y="196"/>
                  </a:moveTo>
                  <a:lnTo>
                    <a:pt x="146" y="189"/>
                  </a:lnTo>
                  <a:lnTo>
                    <a:pt x="149" y="182"/>
                  </a:lnTo>
                  <a:lnTo>
                    <a:pt x="153" y="177"/>
                  </a:lnTo>
                  <a:lnTo>
                    <a:pt x="159" y="175"/>
                  </a:lnTo>
                  <a:lnTo>
                    <a:pt x="165" y="175"/>
                  </a:lnTo>
                  <a:lnTo>
                    <a:pt x="169" y="176"/>
                  </a:lnTo>
                  <a:lnTo>
                    <a:pt x="173" y="178"/>
                  </a:lnTo>
                  <a:lnTo>
                    <a:pt x="174" y="181"/>
                  </a:lnTo>
                  <a:lnTo>
                    <a:pt x="175" y="182"/>
                  </a:lnTo>
                  <a:lnTo>
                    <a:pt x="178" y="183"/>
                  </a:lnTo>
                  <a:lnTo>
                    <a:pt x="181" y="183"/>
                  </a:lnTo>
                  <a:lnTo>
                    <a:pt x="186" y="184"/>
                  </a:lnTo>
                  <a:lnTo>
                    <a:pt x="190" y="185"/>
                  </a:lnTo>
                  <a:lnTo>
                    <a:pt x="192" y="185"/>
                  </a:lnTo>
                  <a:lnTo>
                    <a:pt x="192" y="184"/>
                  </a:lnTo>
                  <a:lnTo>
                    <a:pt x="191" y="182"/>
                  </a:lnTo>
                  <a:lnTo>
                    <a:pt x="189" y="178"/>
                  </a:lnTo>
                  <a:lnTo>
                    <a:pt x="186" y="175"/>
                  </a:lnTo>
                  <a:lnTo>
                    <a:pt x="182" y="173"/>
                  </a:lnTo>
                  <a:lnTo>
                    <a:pt x="179" y="169"/>
                  </a:lnTo>
                  <a:lnTo>
                    <a:pt x="176" y="171"/>
                  </a:lnTo>
                  <a:lnTo>
                    <a:pt x="172" y="173"/>
                  </a:lnTo>
                  <a:lnTo>
                    <a:pt x="167" y="171"/>
                  </a:lnTo>
                  <a:lnTo>
                    <a:pt x="163" y="169"/>
                  </a:lnTo>
                  <a:lnTo>
                    <a:pt x="160" y="165"/>
                  </a:lnTo>
                  <a:lnTo>
                    <a:pt x="158" y="160"/>
                  </a:lnTo>
                  <a:lnTo>
                    <a:pt x="158" y="155"/>
                  </a:lnTo>
                  <a:lnTo>
                    <a:pt x="158" y="152"/>
                  </a:lnTo>
                  <a:lnTo>
                    <a:pt x="158" y="150"/>
                  </a:lnTo>
                  <a:lnTo>
                    <a:pt x="159" y="147"/>
                  </a:lnTo>
                  <a:lnTo>
                    <a:pt x="161" y="146"/>
                  </a:lnTo>
                  <a:lnTo>
                    <a:pt x="163" y="144"/>
                  </a:lnTo>
                  <a:lnTo>
                    <a:pt x="166" y="140"/>
                  </a:lnTo>
                  <a:lnTo>
                    <a:pt x="171" y="138"/>
                  </a:lnTo>
                  <a:lnTo>
                    <a:pt x="175" y="137"/>
                  </a:lnTo>
                  <a:lnTo>
                    <a:pt x="179" y="137"/>
                  </a:lnTo>
                  <a:lnTo>
                    <a:pt x="183" y="117"/>
                  </a:lnTo>
                  <a:lnTo>
                    <a:pt x="182" y="98"/>
                  </a:lnTo>
                  <a:lnTo>
                    <a:pt x="176" y="80"/>
                  </a:lnTo>
                  <a:lnTo>
                    <a:pt x="167" y="63"/>
                  </a:lnTo>
                  <a:lnTo>
                    <a:pt x="152" y="49"/>
                  </a:lnTo>
                  <a:lnTo>
                    <a:pt x="133" y="37"/>
                  </a:lnTo>
                  <a:lnTo>
                    <a:pt x="107" y="27"/>
                  </a:lnTo>
                  <a:lnTo>
                    <a:pt x="78" y="20"/>
                  </a:lnTo>
                  <a:lnTo>
                    <a:pt x="67" y="19"/>
                  </a:lnTo>
                  <a:lnTo>
                    <a:pt x="55" y="16"/>
                  </a:lnTo>
                  <a:lnTo>
                    <a:pt x="44" y="14"/>
                  </a:lnTo>
                  <a:lnTo>
                    <a:pt x="32" y="10"/>
                  </a:lnTo>
                  <a:lnTo>
                    <a:pt x="22" y="8"/>
                  </a:lnTo>
                  <a:lnTo>
                    <a:pt x="13" y="4"/>
                  </a:lnTo>
                  <a:lnTo>
                    <a:pt x="6" y="2"/>
                  </a:lnTo>
                  <a:lnTo>
                    <a:pt x="0" y="0"/>
                  </a:lnTo>
                  <a:lnTo>
                    <a:pt x="7" y="9"/>
                  </a:lnTo>
                  <a:lnTo>
                    <a:pt x="13" y="20"/>
                  </a:lnTo>
                  <a:lnTo>
                    <a:pt x="19" y="33"/>
                  </a:lnTo>
                  <a:lnTo>
                    <a:pt x="24" y="46"/>
                  </a:lnTo>
                  <a:lnTo>
                    <a:pt x="28" y="60"/>
                  </a:lnTo>
                  <a:lnTo>
                    <a:pt x="31" y="72"/>
                  </a:lnTo>
                  <a:lnTo>
                    <a:pt x="35" y="85"/>
                  </a:lnTo>
                  <a:lnTo>
                    <a:pt x="37" y="97"/>
                  </a:lnTo>
                  <a:lnTo>
                    <a:pt x="40" y="109"/>
                  </a:lnTo>
                  <a:lnTo>
                    <a:pt x="45" y="123"/>
                  </a:lnTo>
                  <a:lnTo>
                    <a:pt x="53" y="139"/>
                  </a:lnTo>
                  <a:lnTo>
                    <a:pt x="65" y="156"/>
                  </a:lnTo>
                  <a:lnTo>
                    <a:pt x="78" y="171"/>
                  </a:lnTo>
                  <a:lnTo>
                    <a:pt x="97" y="184"/>
                  </a:lnTo>
                  <a:lnTo>
                    <a:pt x="119" y="192"/>
                  </a:lnTo>
                  <a:lnTo>
                    <a:pt x="146" y="196"/>
                  </a:lnTo>
                  <a:close/>
                </a:path>
              </a:pathLst>
            </a:custGeom>
            <a:solidFill>
              <a:srgbClr val="FF00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411" name="Freeform 287"/>
            <p:cNvSpPr>
              <a:spLocks/>
            </p:cNvSpPr>
            <p:nvPr/>
          </p:nvSpPr>
          <p:spPr bwMode="auto">
            <a:xfrm>
              <a:off x="321" y="114"/>
              <a:ext cx="10" cy="10"/>
            </a:xfrm>
            <a:custGeom>
              <a:avLst/>
              <a:gdLst>
                <a:gd name="T0" fmla="*/ 0 w 21"/>
                <a:gd name="T1" fmla="*/ 0 h 21"/>
                <a:gd name="T2" fmla="*/ 0 w 21"/>
                <a:gd name="T3" fmla="*/ 0 h 21"/>
                <a:gd name="T4" fmla="*/ 0 w 21"/>
                <a:gd name="T5" fmla="*/ 0 h 21"/>
                <a:gd name="T6" fmla="*/ 0 w 21"/>
                <a:gd name="T7" fmla="*/ 0 h 21"/>
                <a:gd name="T8" fmla="*/ 0 w 21"/>
                <a:gd name="T9" fmla="*/ 0 h 21"/>
                <a:gd name="T10" fmla="*/ 0 w 21"/>
                <a:gd name="T11" fmla="*/ 0 h 21"/>
                <a:gd name="T12" fmla="*/ 0 w 21"/>
                <a:gd name="T13" fmla="*/ 0 h 21"/>
                <a:gd name="T14" fmla="*/ 0 w 21"/>
                <a:gd name="T15" fmla="*/ 0 h 21"/>
                <a:gd name="T16" fmla="*/ 0 w 21"/>
                <a:gd name="T17" fmla="*/ 0 h 21"/>
                <a:gd name="T18" fmla="*/ 0 w 21"/>
                <a:gd name="T19" fmla="*/ 0 h 21"/>
                <a:gd name="T20" fmla="*/ 0 w 21"/>
                <a:gd name="T21" fmla="*/ 0 h 21"/>
                <a:gd name="T22" fmla="*/ 0 w 21"/>
                <a:gd name="T23" fmla="*/ 0 h 21"/>
                <a:gd name="T24" fmla="*/ 0 w 21"/>
                <a:gd name="T25" fmla="*/ 0 h 21"/>
                <a:gd name="T26" fmla="*/ 0 w 21"/>
                <a:gd name="T27" fmla="*/ 0 h 21"/>
                <a:gd name="T28" fmla="*/ 0 w 21"/>
                <a:gd name="T29" fmla="*/ 0 h 21"/>
                <a:gd name="T30" fmla="*/ 0 w 21"/>
                <a:gd name="T31" fmla="*/ 0 h 21"/>
                <a:gd name="T32" fmla="*/ 0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1" h="21">
                  <a:moveTo>
                    <a:pt x="0" y="9"/>
                  </a:moveTo>
                  <a:lnTo>
                    <a:pt x="2" y="5"/>
                  </a:lnTo>
                  <a:lnTo>
                    <a:pt x="4" y="1"/>
                  </a:lnTo>
                  <a:lnTo>
                    <a:pt x="7" y="0"/>
                  </a:lnTo>
                  <a:lnTo>
                    <a:pt x="11" y="0"/>
                  </a:lnTo>
                  <a:lnTo>
                    <a:pt x="15" y="1"/>
                  </a:lnTo>
                  <a:lnTo>
                    <a:pt x="18" y="4"/>
                  </a:lnTo>
                  <a:lnTo>
                    <a:pt x="20" y="7"/>
                  </a:lnTo>
                  <a:lnTo>
                    <a:pt x="21" y="10"/>
                  </a:lnTo>
                  <a:lnTo>
                    <a:pt x="20" y="15"/>
                  </a:lnTo>
                  <a:lnTo>
                    <a:pt x="18" y="17"/>
                  </a:lnTo>
                  <a:lnTo>
                    <a:pt x="15" y="20"/>
                  </a:lnTo>
                  <a:lnTo>
                    <a:pt x="12" y="21"/>
                  </a:lnTo>
                  <a:lnTo>
                    <a:pt x="9" y="20"/>
                  </a:lnTo>
                  <a:lnTo>
                    <a:pt x="5" y="16"/>
                  </a:lnTo>
                  <a:lnTo>
                    <a:pt x="2" y="13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412" name="Freeform 288"/>
            <p:cNvSpPr>
              <a:spLocks/>
            </p:cNvSpPr>
            <p:nvPr/>
          </p:nvSpPr>
          <p:spPr bwMode="auto">
            <a:xfrm>
              <a:off x="341" y="127"/>
              <a:ext cx="11" cy="11"/>
            </a:xfrm>
            <a:custGeom>
              <a:avLst/>
              <a:gdLst>
                <a:gd name="T0" fmla="*/ 1 w 21"/>
                <a:gd name="T1" fmla="*/ 1 h 22"/>
                <a:gd name="T2" fmla="*/ 1 w 21"/>
                <a:gd name="T3" fmla="*/ 1 h 22"/>
                <a:gd name="T4" fmla="*/ 1 w 21"/>
                <a:gd name="T5" fmla="*/ 0 h 22"/>
                <a:gd name="T6" fmla="*/ 1 w 21"/>
                <a:gd name="T7" fmla="*/ 1 h 22"/>
                <a:gd name="T8" fmla="*/ 1 w 21"/>
                <a:gd name="T9" fmla="*/ 1 h 22"/>
                <a:gd name="T10" fmla="*/ 1 w 21"/>
                <a:gd name="T11" fmla="*/ 1 h 22"/>
                <a:gd name="T12" fmla="*/ 1 w 21"/>
                <a:gd name="T13" fmla="*/ 1 h 22"/>
                <a:gd name="T14" fmla="*/ 1 w 21"/>
                <a:gd name="T15" fmla="*/ 1 h 22"/>
                <a:gd name="T16" fmla="*/ 1 w 21"/>
                <a:gd name="T17" fmla="*/ 1 h 22"/>
                <a:gd name="T18" fmla="*/ 1 w 21"/>
                <a:gd name="T19" fmla="*/ 1 h 22"/>
                <a:gd name="T20" fmla="*/ 1 w 21"/>
                <a:gd name="T21" fmla="*/ 1 h 22"/>
                <a:gd name="T22" fmla="*/ 1 w 21"/>
                <a:gd name="T23" fmla="*/ 1 h 22"/>
                <a:gd name="T24" fmla="*/ 1 w 21"/>
                <a:gd name="T25" fmla="*/ 1 h 22"/>
                <a:gd name="T26" fmla="*/ 1 w 21"/>
                <a:gd name="T27" fmla="*/ 1 h 22"/>
                <a:gd name="T28" fmla="*/ 0 w 21"/>
                <a:gd name="T29" fmla="*/ 1 h 22"/>
                <a:gd name="T30" fmla="*/ 0 w 21"/>
                <a:gd name="T31" fmla="*/ 1 h 22"/>
                <a:gd name="T32" fmla="*/ 1 w 21"/>
                <a:gd name="T33" fmla="*/ 1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1" h="22">
                  <a:moveTo>
                    <a:pt x="1" y="3"/>
                  </a:moveTo>
                  <a:lnTo>
                    <a:pt x="6" y="1"/>
                  </a:lnTo>
                  <a:lnTo>
                    <a:pt x="10" y="0"/>
                  </a:lnTo>
                  <a:lnTo>
                    <a:pt x="15" y="1"/>
                  </a:lnTo>
                  <a:lnTo>
                    <a:pt x="18" y="3"/>
                  </a:lnTo>
                  <a:lnTo>
                    <a:pt x="21" y="7"/>
                  </a:lnTo>
                  <a:lnTo>
                    <a:pt x="21" y="11"/>
                  </a:lnTo>
                  <a:lnTo>
                    <a:pt x="21" y="16"/>
                  </a:lnTo>
                  <a:lnTo>
                    <a:pt x="20" y="21"/>
                  </a:lnTo>
                  <a:lnTo>
                    <a:pt x="16" y="22"/>
                  </a:lnTo>
                  <a:lnTo>
                    <a:pt x="11" y="22"/>
                  </a:lnTo>
                  <a:lnTo>
                    <a:pt x="6" y="21"/>
                  </a:lnTo>
                  <a:lnTo>
                    <a:pt x="2" y="17"/>
                  </a:lnTo>
                  <a:lnTo>
                    <a:pt x="1" y="14"/>
                  </a:lnTo>
                  <a:lnTo>
                    <a:pt x="0" y="10"/>
                  </a:lnTo>
                  <a:lnTo>
                    <a:pt x="0" y="7"/>
                  </a:lnTo>
                  <a:lnTo>
                    <a:pt x="1" y="3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413" name="Freeform 289"/>
            <p:cNvSpPr>
              <a:spLocks/>
            </p:cNvSpPr>
            <p:nvPr/>
          </p:nvSpPr>
          <p:spPr bwMode="auto">
            <a:xfrm>
              <a:off x="317" y="141"/>
              <a:ext cx="10" cy="11"/>
            </a:xfrm>
            <a:custGeom>
              <a:avLst/>
              <a:gdLst>
                <a:gd name="T0" fmla="*/ 0 w 21"/>
                <a:gd name="T1" fmla="*/ 1 h 22"/>
                <a:gd name="T2" fmla="*/ 0 w 21"/>
                <a:gd name="T3" fmla="*/ 1 h 22"/>
                <a:gd name="T4" fmla="*/ 0 w 21"/>
                <a:gd name="T5" fmla="*/ 0 h 22"/>
                <a:gd name="T6" fmla="*/ 0 w 21"/>
                <a:gd name="T7" fmla="*/ 0 h 22"/>
                <a:gd name="T8" fmla="*/ 0 w 21"/>
                <a:gd name="T9" fmla="*/ 1 h 22"/>
                <a:gd name="T10" fmla="*/ 0 w 21"/>
                <a:gd name="T11" fmla="*/ 1 h 22"/>
                <a:gd name="T12" fmla="*/ 0 w 21"/>
                <a:gd name="T13" fmla="*/ 1 h 22"/>
                <a:gd name="T14" fmla="*/ 0 w 21"/>
                <a:gd name="T15" fmla="*/ 1 h 22"/>
                <a:gd name="T16" fmla="*/ 0 w 21"/>
                <a:gd name="T17" fmla="*/ 1 h 22"/>
                <a:gd name="T18" fmla="*/ 0 w 21"/>
                <a:gd name="T19" fmla="*/ 1 h 22"/>
                <a:gd name="T20" fmla="*/ 0 w 21"/>
                <a:gd name="T21" fmla="*/ 1 h 22"/>
                <a:gd name="T22" fmla="*/ 0 w 21"/>
                <a:gd name="T23" fmla="*/ 1 h 22"/>
                <a:gd name="T24" fmla="*/ 0 w 21"/>
                <a:gd name="T25" fmla="*/ 1 h 22"/>
                <a:gd name="T26" fmla="*/ 0 w 21"/>
                <a:gd name="T27" fmla="*/ 1 h 22"/>
                <a:gd name="T28" fmla="*/ 0 w 21"/>
                <a:gd name="T29" fmla="*/ 1 h 22"/>
                <a:gd name="T30" fmla="*/ 0 w 21"/>
                <a:gd name="T31" fmla="*/ 1 h 22"/>
                <a:gd name="T32" fmla="*/ 0 w 21"/>
                <a:gd name="T33" fmla="*/ 1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1" h="22">
                  <a:moveTo>
                    <a:pt x="3" y="5"/>
                  </a:moveTo>
                  <a:lnTo>
                    <a:pt x="5" y="3"/>
                  </a:lnTo>
                  <a:lnTo>
                    <a:pt x="10" y="0"/>
                  </a:lnTo>
                  <a:lnTo>
                    <a:pt x="14" y="0"/>
                  </a:lnTo>
                  <a:lnTo>
                    <a:pt x="19" y="3"/>
                  </a:lnTo>
                  <a:lnTo>
                    <a:pt x="21" y="7"/>
                  </a:lnTo>
                  <a:lnTo>
                    <a:pt x="21" y="12"/>
                  </a:lnTo>
                  <a:lnTo>
                    <a:pt x="20" y="16"/>
                  </a:lnTo>
                  <a:lnTo>
                    <a:pt x="18" y="19"/>
                  </a:lnTo>
                  <a:lnTo>
                    <a:pt x="15" y="21"/>
                  </a:lnTo>
                  <a:lnTo>
                    <a:pt x="11" y="22"/>
                  </a:lnTo>
                  <a:lnTo>
                    <a:pt x="6" y="22"/>
                  </a:lnTo>
                  <a:lnTo>
                    <a:pt x="3" y="20"/>
                  </a:lnTo>
                  <a:lnTo>
                    <a:pt x="0" y="16"/>
                  </a:lnTo>
                  <a:lnTo>
                    <a:pt x="0" y="12"/>
                  </a:lnTo>
                  <a:lnTo>
                    <a:pt x="2" y="7"/>
                  </a:lnTo>
                  <a:lnTo>
                    <a:pt x="3" y="5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414" name="Freeform 290"/>
            <p:cNvSpPr>
              <a:spLocks/>
            </p:cNvSpPr>
            <p:nvPr/>
          </p:nvSpPr>
          <p:spPr bwMode="auto">
            <a:xfrm>
              <a:off x="299" y="127"/>
              <a:ext cx="11" cy="11"/>
            </a:xfrm>
            <a:custGeom>
              <a:avLst/>
              <a:gdLst>
                <a:gd name="T0" fmla="*/ 1 w 22"/>
                <a:gd name="T1" fmla="*/ 1 h 21"/>
                <a:gd name="T2" fmla="*/ 1 w 22"/>
                <a:gd name="T3" fmla="*/ 1 h 21"/>
                <a:gd name="T4" fmla="*/ 0 w 22"/>
                <a:gd name="T5" fmla="*/ 1 h 21"/>
                <a:gd name="T6" fmla="*/ 0 w 22"/>
                <a:gd name="T7" fmla="*/ 1 h 21"/>
                <a:gd name="T8" fmla="*/ 1 w 22"/>
                <a:gd name="T9" fmla="*/ 1 h 21"/>
                <a:gd name="T10" fmla="*/ 1 w 22"/>
                <a:gd name="T11" fmla="*/ 1 h 21"/>
                <a:gd name="T12" fmla="*/ 1 w 22"/>
                <a:gd name="T13" fmla="*/ 1 h 21"/>
                <a:gd name="T14" fmla="*/ 1 w 22"/>
                <a:gd name="T15" fmla="*/ 1 h 21"/>
                <a:gd name="T16" fmla="*/ 1 w 22"/>
                <a:gd name="T17" fmla="*/ 1 h 21"/>
                <a:gd name="T18" fmla="*/ 1 w 22"/>
                <a:gd name="T19" fmla="*/ 1 h 21"/>
                <a:gd name="T20" fmla="*/ 1 w 22"/>
                <a:gd name="T21" fmla="*/ 1 h 21"/>
                <a:gd name="T22" fmla="*/ 1 w 22"/>
                <a:gd name="T23" fmla="*/ 1 h 21"/>
                <a:gd name="T24" fmla="*/ 1 w 22"/>
                <a:gd name="T25" fmla="*/ 1 h 21"/>
                <a:gd name="T26" fmla="*/ 1 w 22"/>
                <a:gd name="T27" fmla="*/ 1 h 21"/>
                <a:gd name="T28" fmla="*/ 1 w 22"/>
                <a:gd name="T29" fmla="*/ 0 h 21"/>
                <a:gd name="T30" fmla="*/ 1 w 22"/>
                <a:gd name="T31" fmla="*/ 0 h 21"/>
                <a:gd name="T32" fmla="*/ 1 w 22"/>
                <a:gd name="T33" fmla="*/ 1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2" h="21">
                  <a:moveTo>
                    <a:pt x="3" y="1"/>
                  </a:moveTo>
                  <a:lnTo>
                    <a:pt x="1" y="3"/>
                  </a:lnTo>
                  <a:lnTo>
                    <a:pt x="0" y="8"/>
                  </a:lnTo>
                  <a:lnTo>
                    <a:pt x="0" y="12"/>
                  </a:lnTo>
                  <a:lnTo>
                    <a:pt x="2" y="17"/>
                  </a:lnTo>
                  <a:lnTo>
                    <a:pt x="6" y="19"/>
                  </a:lnTo>
                  <a:lnTo>
                    <a:pt x="10" y="21"/>
                  </a:lnTo>
                  <a:lnTo>
                    <a:pt x="15" y="21"/>
                  </a:lnTo>
                  <a:lnTo>
                    <a:pt x="18" y="18"/>
                  </a:lnTo>
                  <a:lnTo>
                    <a:pt x="21" y="16"/>
                  </a:lnTo>
                  <a:lnTo>
                    <a:pt x="22" y="12"/>
                  </a:lnTo>
                  <a:lnTo>
                    <a:pt x="22" y="9"/>
                  </a:lnTo>
                  <a:lnTo>
                    <a:pt x="21" y="6"/>
                  </a:lnTo>
                  <a:lnTo>
                    <a:pt x="17" y="2"/>
                  </a:lnTo>
                  <a:lnTo>
                    <a:pt x="13" y="0"/>
                  </a:lnTo>
                  <a:lnTo>
                    <a:pt x="7" y="0"/>
                  </a:lnTo>
                  <a:lnTo>
                    <a:pt x="3" y="1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415" name="Freeform 291"/>
            <p:cNvSpPr>
              <a:spLocks/>
            </p:cNvSpPr>
            <p:nvPr/>
          </p:nvSpPr>
          <p:spPr bwMode="auto">
            <a:xfrm>
              <a:off x="293" y="148"/>
              <a:ext cx="9" cy="9"/>
            </a:xfrm>
            <a:custGeom>
              <a:avLst/>
              <a:gdLst>
                <a:gd name="T0" fmla="*/ 0 w 19"/>
                <a:gd name="T1" fmla="*/ 0 h 19"/>
                <a:gd name="T2" fmla="*/ 0 w 19"/>
                <a:gd name="T3" fmla="*/ 0 h 19"/>
                <a:gd name="T4" fmla="*/ 0 w 19"/>
                <a:gd name="T5" fmla="*/ 0 h 19"/>
                <a:gd name="T6" fmla="*/ 0 w 19"/>
                <a:gd name="T7" fmla="*/ 0 h 19"/>
                <a:gd name="T8" fmla="*/ 0 w 19"/>
                <a:gd name="T9" fmla="*/ 0 h 19"/>
                <a:gd name="T10" fmla="*/ 0 w 19"/>
                <a:gd name="T11" fmla="*/ 0 h 19"/>
                <a:gd name="T12" fmla="*/ 0 w 19"/>
                <a:gd name="T13" fmla="*/ 0 h 19"/>
                <a:gd name="T14" fmla="*/ 0 w 19"/>
                <a:gd name="T15" fmla="*/ 0 h 19"/>
                <a:gd name="T16" fmla="*/ 0 w 19"/>
                <a:gd name="T17" fmla="*/ 0 h 19"/>
                <a:gd name="T18" fmla="*/ 0 w 19"/>
                <a:gd name="T19" fmla="*/ 0 h 19"/>
                <a:gd name="T20" fmla="*/ 0 w 19"/>
                <a:gd name="T21" fmla="*/ 0 h 19"/>
                <a:gd name="T22" fmla="*/ 0 w 19"/>
                <a:gd name="T23" fmla="*/ 0 h 19"/>
                <a:gd name="T24" fmla="*/ 0 w 19"/>
                <a:gd name="T25" fmla="*/ 0 h 19"/>
                <a:gd name="T26" fmla="*/ 0 w 19"/>
                <a:gd name="T27" fmla="*/ 0 h 19"/>
                <a:gd name="T28" fmla="*/ 0 w 19"/>
                <a:gd name="T29" fmla="*/ 0 h 19"/>
                <a:gd name="T30" fmla="*/ 0 w 19"/>
                <a:gd name="T31" fmla="*/ 0 h 19"/>
                <a:gd name="T32" fmla="*/ 0 w 19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9" h="19">
                  <a:moveTo>
                    <a:pt x="0" y="13"/>
                  </a:moveTo>
                  <a:lnTo>
                    <a:pt x="0" y="8"/>
                  </a:lnTo>
                  <a:lnTo>
                    <a:pt x="0" y="5"/>
                  </a:lnTo>
                  <a:lnTo>
                    <a:pt x="2" y="2"/>
                  </a:lnTo>
                  <a:lnTo>
                    <a:pt x="7" y="1"/>
                  </a:lnTo>
                  <a:lnTo>
                    <a:pt x="12" y="0"/>
                  </a:lnTo>
                  <a:lnTo>
                    <a:pt x="15" y="1"/>
                  </a:lnTo>
                  <a:lnTo>
                    <a:pt x="17" y="4"/>
                  </a:lnTo>
                  <a:lnTo>
                    <a:pt x="19" y="6"/>
                  </a:lnTo>
                  <a:lnTo>
                    <a:pt x="19" y="9"/>
                  </a:lnTo>
                  <a:lnTo>
                    <a:pt x="17" y="14"/>
                  </a:lnTo>
                  <a:lnTo>
                    <a:pt x="14" y="16"/>
                  </a:lnTo>
                  <a:lnTo>
                    <a:pt x="12" y="19"/>
                  </a:lnTo>
                  <a:lnTo>
                    <a:pt x="8" y="19"/>
                  </a:lnTo>
                  <a:lnTo>
                    <a:pt x="5" y="17"/>
                  </a:lnTo>
                  <a:lnTo>
                    <a:pt x="1" y="15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416" name="Freeform 292"/>
            <p:cNvSpPr>
              <a:spLocks/>
            </p:cNvSpPr>
            <p:nvPr/>
          </p:nvSpPr>
          <p:spPr bwMode="auto">
            <a:xfrm>
              <a:off x="310" y="163"/>
              <a:ext cx="8" cy="11"/>
            </a:xfrm>
            <a:custGeom>
              <a:avLst/>
              <a:gdLst>
                <a:gd name="T0" fmla="*/ 1 w 16"/>
                <a:gd name="T1" fmla="*/ 1 h 22"/>
                <a:gd name="T2" fmla="*/ 1 w 16"/>
                <a:gd name="T3" fmla="*/ 1 h 22"/>
                <a:gd name="T4" fmla="*/ 1 w 16"/>
                <a:gd name="T5" fmla="*/ 1 h 22"/>
                <a:gd name="T6" fmla="*/ 0 w 16"/>
                <a:gd name="T7" fmla="*/ 1 h 22"/>
                <a:gd name="T8" fmla="*/ 0 w 16"/>
                <a:gd name="T9" fmla="*/ 1 h 22"/>
                <a:gd name="T10" fmla="*/ 1 w 16"/>
                <a:gd name="T11" fmla="*/ 1 h 22"/>
                <a:gd name="T12" fmla="*/ 1 w 16"/>
                <a:gd name="T13" fmla="*/ 1 h 22"/>
                <a:gd name="T14" fmla="*/ 1 w 16"/>
                <a:gd name="T15" fmla="*/ 1 h 22"/>
                <a:gd name="T16" fmla="*/ 1 w 16"/>
                <a:gd name="T17" fmla="*/ 0 h 22"/>
                <a:gd name="T18" fmla="*/ 1 w 16"/>
                <a:gd name="T19" fmla="*/ 1 h 22"/>
                <a:gd name="T20" fmla="*/ 1 w 16"/>
                <a:gd name="T21" fmla="*/ 1 h 22"/>
                <a:gd name="T22" fmla="*/ 1 w 16"/>
                <a:gd name="T23" fmla="*/ 1 h 22"/>
                <a:gd name="T24" fmla="*/ 1 w 16"/>
                <a:gd name="T25" fmla="*/ 1 h 22"/>
                <a:gd name="T26" fmla="*/ 1 w 16"/>
                <a:gd name="T27" fmla="*/ 1 h 22"/>
                <a:gd name="T28" fmla="*/ 1 w 16"/>
                <a:gd name="T29" fmla="*/ 1 h 22"/>
                <a:gd name="T30" fmla="*/ 1 w 16"/>
                <a:gd name="T31" fmla="*/ 1 h 22"/>
                <a:gd name="T32" fmla="*/ 1 w 16"/>
                <a:gd name="T33" fmla="*/ 1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6" h="22">
                  <a:moveTo>
                    <a:pt x="5" y="22"/>
                  </a:moveTo>
                  <a:lnTo>
                    <a:pt x="2" y="21"/>
                  </a:lnTo>
                  <a:lnTo>
                    <a:pt x="1" y="19"/>
                  </a:lnTo>
                  <a:lnTo>
                    <a:pt x="0" y="15"/>
                  </a:lnTo>
                  <a:lnTo>
                    <a:pt x="0" y="10"/>
                  </a:lnTo>
                  <a:lnTo>
                    <a:pt x="1" y="6"/>
                  </a:lnTo>
                  <a:lnTo>
                    <a:pt x="4" y="2"/>
                  </a:lnTo>
                  <a:lnTo>
                    <a:pt x="6" y="1"/>
                  </a:lnTo>
                  <a:lnTo>
                    <a:pt x="10" y="0"/>
                  </a:lnTo>
                  <a:lnTo>
                    <a:pt x="12" y="1"/>
                  </a:lnTo>
                  <a:lnTo>
                    <a:pt x="15" y="4"/>
                  </a:lnTo>
                  <a:lnTo>
                    <a:pt x="16" y="8"/>
                  </a:lnTo>
                  <a:lnTo>
                    <a:pt x="16" y="12"/>
                  </a:lnTo>
                  <a:lnTo>
                    <a:pt x="15" y="15"/>
                  </a:lnTo>
                  <a:lnTo>
                    <a:pt x="12" y="19"/>
                  </a:lnTo>
                  <a:lnTo>
                    <a:pt x="10" y="21"/>
                  </a:lnTo>
                  <a:lnTo>
                    <a:pt x="5" y="22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417" name="Freeform 293"/>
            <p:cNvSpPr>
              <a:spLocks/>
            </p:cNvSpPr>
            <p:nvPr/>
          </p:nvSpPr>
          <p:spPr bwMode="auto">
            <a:xfrm>
              <a:off x="325" y="152"/>
              <a:ext cx="10" cy="12"/>
            </a:xfrm>
            <a:custGeom>
              <a:avLst/>
              <a:gdLst>
                <a:gd name="T0" fmla="*/ 1 w 19"/>
                <a:gd name="T1" fmla="*/ 0 h 25"/>
                <a:gd name="T2" fmla="*/ 1 w 19"/>
                <a:gd name="T3" fmla="*/ 0 h 25"/>
                <a:gd name="T4" fmla="*/ 1 w 19"/>
                <a:gd name="T5" fmla="*/ 0 h 25"/>
                <a:gd name="T6" fmla="*/ 1 w 19"/>
                <a:gd name="T7" fmla="*/ 0 h 25"/>
                <a:gd name="T8" fmla="*/ 1 w 19"/>
                <a:gd name="T9" fmla="*/ 0 h 25"/>
                <a:gd name="T10" fmla="*/ 1 w 19"/>
                <a:gd name="T11" fmla="*/ 0 h 25"/>
                <a:gd name="T12" fmla="*/ 1 w 19"/>
                <a:gd name="T13" fmla="*/ 0 h 25"/>
                <a:gd name="T14" fmla="*/ 1 w 19"/>
                <a:gd name="T15" fmla="*/ 0 h 25"/>
                <a:gd name="T16" fmla="*/ 1 w 19"/>
                <a:gd name="T17" fmla="*/ 0 h 25"/>
                <a:gd name="T18" fmla="*/ 1 w 19"/>
                <a:gd name="T19" fmla="*/ 0 h 25"/>
                <a:gd name="T20" fmla="*/ 1 w 19"/>
                <a:gd name="T21" fmla="*/ 0 h 25"/>
                <a:gd name="T22" fmla="*/ 1 w 19"/>
                <a:gd name="T23" fmla="*/ 0 h 25"/>
                <a:gd name="T24" fmla="*/ 1 w 19"/>
                <a:gd name="T25" fmla="*/ 0 h 25"/>
                <a:gd name="T26" fmla="*/ 1 w 19"/>
                <a:gd name="T27" fmla="*/ 0 h 25"/>
                <a:gd name="T28" fmla="*/ 1 w 19"/>
                <a:gd name="T29" fmla="*/ 0 h 25"/>
                <a:gd name="T30" fmla="*/ 0 w 19"/>
                <a:gd name="T31" fmla="*/ 0 h 25"/>
                <a:gd name="T32" fmla="*/ 1 w 19"/>
                <a:gd name="T33" fmla="*/ 0 h 2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9" h="25">
                  <a:moveTo>
                    <a:pt x="1" y="13"/>
                  </a:moveTo>
                  <a:lnTo>
                    <a:pt x="2" y="8"/>
                  </a:lnTo>
                  <a:lnTo>
                    <a:pt x="4" y="5"/>
                  </a:lnTo>
                  <a:lnTo>
                    <a:pt x="6" y="2"/>
                  </a:lnTo>
                  <a:lnTo>
                    <a:pt x="11" y="0"/>
                  </a:lnTo>
                  <a:lnTo>
                    <a:pt x="16" y="2"/>
                  </a:lnTo>
                  <a:lnTo>
                    <a:pt x="19" y="5"/>
                  </a:lnTo>
                  <a:lnTo>
                    <a:pt x="19" y="8"/>
                  </a:lnTo>
                  <a:lnTo>
                    <a:pt x="19" y="13"/>
                  </a:lnTo>
                  <a:lnTo>
                    <a:pt x="17" y="18"/>
                  </a:lnTo>
                  <a:lnTo>
                    <a:pt x="13" y="21"/>
                  </a:lnTo>
                  <a:lnTo>
                    <a:pt x="9" y="23"/>
                  </a:lnTo>
                  <a:lnTo>
                    <a:pt x="5" y="25"/>
                  </a:lnTo>
                  <a:lnTo>
                    <a:pt x="3" y="23"/>
                  </a:lnTo>
                  <a:lnTo>
                    <a:pt x="1" y="20"/>
                  </a:lnTo>
                  <a:lnTo>
                    <a:pt x="0" y="17"/>
                  </a:lnTo>
                  <a:lnTo>
                    <a:pt x="1" y="13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418" name="Freeform 294"/>
            <p:cNvSpPr>
              <a:spLocks/>
            </p:cNvSpPr>
            <p:nvPr/>
          </p:nvSpPr>
          <p:spPr bwMode="auto">
            <a:xfrm>
              <a:off x="337" y="155"/>
              <a:ext cx="10" cy="9"/>
            </a:xfrm>
            <a:custGeom>
              <a:avLst/>
              <a:gdLst>
                <a:gd name="T0" fmla="*/ 1 w 19"/>
                <a:gd name="T1" fmla="*/ 0 h 19"/>
                <a:gd name="T2" fmla="*/ 1 w 19"/>
                <a:gd name="T3" fmla="*/ 0 h 19"/>
                <a:gd name="T4" fmla="*/ 1 w 19"/>
                <a:gd name="T5" fmla="*/ 0 h 19"/>
                <a:gd name="T6" fmla="*/ 1 w 19"/>
                <a:gd name="T7" fmla="*/ 0 h 19"/>
                <a:gd name="T8" fmla="*/ 1 w 19"/>
                <a:gd name="T9" fmla="*/ 0 h 19"/>
                <a:gd name="T10" fmla="*/ 1 w 19"/>
                <a:gd name="T11" fmla="*/ 0 h 19"/>
                <a:gd name="T12" fmla="*/ 1 w 19"/>
                <a:gd name="T13" fmla="*/ 0 h 19"/>
                <a:gd name="T14" fmla="*/ 1 w 19"/>
                <a:gd name="T15" fmla="*/ 0 h 19"/>
                <a:gd name="T16" fmla="*/ 1 w 19"/>
                <a:gd name="T17" fmla="*/ 0 h 19"/>
                <a:gd name="T18" fmla="*/ 1 w 19"/>
                <a:gd name="T19" fmla="*/ 0 h 19"/>
                <a:gd name="T20" fmla="*/ 1 w 19"/>
                <a:gd name="T21" fmla="*/ 0 h 19"/>
                <a:gd name="T22" fmla="*/ 0 w 19"/>
                <a:gd name="T23" fmla="*/ 0 h 19"/>
                <a:gd name="T24" fmla="*/ 0 w 19"/>
                <a:gd name="T25" fmla="*/ 0 h 19"/>
                <a:gd name="T26" fmla="*/ 1 w 19"/>
                <a:gd name="T27" fmla="*/ 0 h 19"/>
                <a:gd name="T28" fmla="*/ 1 w 19"/>
                <a:gd name="T29" fmla="*/ 0 h 19"/>
                <a:gd name="T30" fmla="*/ 1 w 19"/>
                <a:gd name="T31" fmla="*/ 0 h 19"/>
                <a:gd name="T32" fmla="*/ 1 w 19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9" h="19">
                  <a:moveTo>
                    <a:pt x="15" y="1"/>
                  </a:moveTo>
                  <a:lnTo>
                    <a:pt x="17" y="4"/>
                  </a:lnTo>
                  <a:lnTo>
                    <a:pt x="18" y="6"/>
                  </a:lnTo>
                  <a:lnTo>
                    <a:pt x="19" y="9"/>
                  </a:lnTo>
                  <a:lnTo>
                    <a:pt x="18" y="13"/>
                  </a:lnTo>
                  <a:lnTo>
                    <a:pt x="16" y="16"/>
                  </a:lnTo>
                  <a:lnTo>
                    <a:pt x="13" y="17"/>
                  </a:lnTo>
                  <a:lnTo>
                    <a:pt x="9" y="19"/>
                  </a:lnTo>
                  <a:lnTo>
                    <a:pt x="6" y="19"/>
                  </a:lnTo>
                  <a:lnTo>
                    <a:pt x="3" y="17"/>
                  </a:lnTo>
                  <a:lnTo>
                    <a:pt x="1" y="14"/>
                  </a:lnTo>
                  <a:lnTo>
                    <a:pt x="0" y="11"/>
                  </a:lnTo>
                  <a:lnTo>
                    <a:pt x="0" y="7"/>
                  </a:lnTo>
                  <a:lnTo>
                    <a:pt x="2" y="4"/>
                  </a:lnTo>
                  <a:lnTo>
                    <a:pt x="6" y="0"/>
                  </a:lnTo>
                  <a:lnTo>
                    <a:pt x="9" y="0"/>
                  </a:lnTo>
                  <a:lnTo>
                    <a:pt x="15" y="1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419" name="Freeform 295"/>
            <p:cNvSpPr>
              <a:spLocks/>
            </p:cNvSpPr>
            <p:nvPr/>
          </p:nvSpPr>
          <p:spPr bwMode="auto">
            <a:xfrm>
              <a:off x="227" y="169"/>
              <a:ext cx="82" cy="56"/>
            </a:xfrm>
            <a:custGeom>
              <a:avLst/>
              <a:gdLst>
                <a:gd name="T0" fmla="*/ 2 w 163"/>
                <a:gd name="T1" fmla="*/ 0 h 113"/>
                <a:gd name="T2" fmla="*/ 2 w 163"/>
                <a:gd name="T3" fmla="*/ 0 h 113"/>
                <a:gd name="T4" fmla="*/ 2 w 163"/>
                <a:gd name="T5" fmla="*/ 0 h 113"/>
                <a:gd name="T6" fmla="*/ 2 w 163"/>
                <a:gd name="T7" fmla="*/ 0 h 113"/>
                <a:gd name="T8" fmla="*/ 2 w 163"/>
                <a:gd name="T9" fmla="*/ 0 h 113"/>
                <a:gd name="T10" fmla="*/ 1 w 163"/>
                <a:gd name="T11" fmla="*/ 0 h 113"/>
                <a:gd name="T12" fmla="*/ 1 w 163"/>
                <a:gd name="T13" fmla="*/ 0 h 113"/>
                <a:gd name="T14" fmla="*/ 1 w 163"/>
                <a:gd name="T15" fmla="*/ 0 h 113"/>
                <a:gd name="T16" fmla="*/ 1 w 163"/>
                <a:gd name="T17" fmla="*/ 0 h 113"/>
                <a:gd name="T18" fmla="*/ 1 w 163"/>
                <a:gd name="T19" fmla="*/ 0 h 113"/>
                <a:gd name="T20" fmla="*/ 2 w 163"/>
                <a:gd name="T21" fmla="*/ 0 h 113"/>
                <a:gd name="T22" fmla="*/ 2 w 163"/>
                <a:gd name="T23" fmla="*/ 0 h 113"/>
                <a:gd name="T24" fmla="*/ 1 w 163"/>
                <a:gd name="T25" fmla="*/ 0 h 113"/>
                <a:gd name="T26" fmla="*/ 1 w 163"/>
                <a:gd name="T27" fmla="*/ 0 h 113"/>
                <a:gd name="T28" fmla="*/ 1 w 163"/>
                <a:gd name="T29" fmla="*/ 0 h 113"/>
                <a:gd name="T30" fmla="*/ 1 w 163"/>
                <a:gd name="T31" fmla="*/ 0 h 113"/>
                <a:gd name="T32" fmla="*/ 1 w 163"/>
                <a:gd name="T33" fmla="*/ 0 h 113"/>
                <a:gd name="T34" fmla="*/ 1 w 163"/>
                <a:gd name="T35" fmla="*/ 0 h 113"/>
                <a:gd name="T36" fmla="*/ 1 w 163"/>
                <a:gd name="T37" fmla="*/ 0 h 113"/>
                <a:gd name="T38" fmla="*/ 1 w 163"/>
                <a:gd name="T39" fmla="*/ 0 h 113"/>
                <a:gd name="T40" fmla="*/ 1 w 163"/>
                <a:gd name="T41" fmla="*/ 0 h 113"/>
                <a:gd name="T42" fmla="*/ 1 w 163"/>
                <a:gd name="T43" fmla="*/ 0 h 113"/>
                <a:gd name="T44" fmla="*/ 1 w 163"/>
                <a:gd name="T45" fmla="*/ 0 h 113"/>
                <a:gd name="T46" fmla="*/ 1 w 163"/>
                <a:gd name="T47" fmla="*/ 0 h 113"/>
                <a:gd name="T48" fmla="*/ 1 w 163"/>
                <a:gd name="T49" fmla="*/ 0 h 113"/>
                <a:gd name="T50" fmla="*/ 1 w 163"/>
                <a:gd name="T51" fmla="*/ 0 h 113"/>
                <a:gd name="T52" fmla="*/ 1 w 163"/>
                <a:gd name="T53" fmla="*/ 0 h 113"/>
                <a:gd name="T54" fmla="*/ 1 w 163"/>
                <a:gd name="T55" fmla="*/ 0 h 113"/>
                <a:gd name="T56" fmla="*/ 1 w 163"/>
                <a:gd name="T57" fmla="*/ 0 h 113"/>
                <a:gd name="T58" fmla="*/ 0 w 163"/>
                <a:gd name="T59" fmla="*/ 0 h 113"/>
                <a:gd name="T60" fmla="*/ 1 w 163"/>
                <a:gd name="T61" fmla="*/ 0 h 113"/>
                <a:gd name="T62" fmla="*/ 1 w 163"/>
                <a:gd name="T63" fmla="*/ 0 h 113"/>
                <a:gd name="T64" fmla="*/ 1 w 163"/>
                <a:gd name="T65" fmla="*/ 0 h 113"/>
                <a:gd name="T66" fmla="*/ 1 w 163"/>
                <a:gd name="T67" fmla="*/ 0 h 113"/>
                <a:gd name="T68" fmla="*/ 1 w 163"/>
                <a:gd name="T69" fmla="*/ 0 h 113"/>
                <a:gd name="T70" fmla="*/ 1 w 163"/>
                <a:gd name="T71" fmla="*/ 0 h 113"/>
                <a:gd name="T72" fmla="*/ 1 w 163"/>
                <a:gd name="T73" fmla="*/ 0 h 113"/>
                <a:gd name="T74" fmla="*/ 1 w 163"/>
                <a:gd name="T75" fmla="*/ 0 h 113"/>
                <a:gd name="T76" fmla="*/ 1 w 163"/>
                <a:gd name="T77" fmla="*/ 0 h 113"/>
                <a:gd name="T78" fmla="*/ 1 w 163"/>
                <a:gd name="T79" fmla="*/ 0 h 113"/>
                <a:gd name="T80" fmla="*/ 1 w 163"/>
                <a:gd name="T81" fmla="*/ 0 h 113"/>
                <a:gd name="T82" fmla="*/ 1 w 163"/>
                <a:gd name="T83" fmla="*/ 0 h 113"/>
                <a:gd name="T84" fmla="*/ 1 w 163"/>
                <a:gd name="T85" fmla="*/ 0 h 113"/>
                <a:gd name="T86" fmla="*/ 1 w 163"/>
                <a:gd name="T87" fmla="*/ 0 h 113"/>
                <a:gd name="T88" fmla="*/ 2 w 163"/>
                <a:gd name="T89" fmla="*/ 0 h 113"/>
                <a:gd name="T90" fmla="*/ 2 w 163"/>
                <a:gd name="T91" fmla="*/ 0 h 113"/>
                <a:gd name="T92" fmla="*/ 2 w 163"/>
                <a:gd name="T93" fmla="*/ 0 h 113"/>
                <a:gd name="T94" fmla="*/ 2 w 163"/>
                <a:gd name="T95" fmla="*/ 0 h 113"/>
                <a:gd name="T96" fmla="*/ 2 w 163"/>
                <a:gd name="T97" fmla="*/ 0 h 113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163" h="113">
                  <a:moveTo>
                    <a:pt x="163" y="12"/>
                  </a:moveTo>
                  <a:lnTo>
                    <a:pt x="162" y="11"/>
                  </a:lnTo>
                  <a:lnTo>
                    <a:pt x="161" y="11"/>
                  </a:lnTo>
                  <a:lnTo>
                    <a:pt x="159" y="10"/>
                  </a:lnTo>
                  <a:lnTo>
                    <a:pt x="158" y="9"/>
                  </a:lnTo>
                  <a:lnTo>
                    <a:pt x="156" y="8"/>
                  </a:lnTo>
                  <a:lnTo>
                    <a:pt x="156" y="7"/>
                  </a:lnTo>
                  <a:lnTo>
                    <a:pt x="155" y="4"/>
                  </a:lnTo>
                  <a:lnTo>
                    <a:pt x="155" y="3"/>
                  </a:lnTo>
                  <a:lnTo>
                    <a:pt x="153" y="7"/>
                  </a:lnTo>
                  <a:lnTo>
                    <a:pt x="151" y="10"/>
                  </a:lnTo>
                  <a:lnTo>
                    <a:pt x="147" y="11"/>
                  </a:lnTo>
                  <a:lnTo>
                    <a:pt x="146" y="14"/>
                  </a:lnTo>
                  <a:lnTo>
                    <a:pt x="139" y="11"/>
                  </a:lnTo>
                  <a:lnTo>
                    <a:pt x="131" y="8"/>
                  </a:lnTo>
                  <a:lnTo>
                    <a:pt x="120" y="6"/>
                  </a:lnTo>
                  <a:lnTo>
                    <a:pt x="108" y="3"/>
                  </a:lnTo>
                  <a:lnTo>
                    <a:pt x="96" y="1"/>
                  </a:lnTo>
                  <a:lnTo>
                    <a:pt x="85" y="0"/>
                  </a:lnTo>
                  <a:lnTo>
                    <a:pt x="77" y="0"/>
                  </a:lnTo>
                  <a:lnTo>
                    <a:pt x="70" y="1"/>
                  </a:lnTo>
                  <a:lnTo>
                    <a:pt x="63" y="3"/>
                  </a:lnTo>
                  <a:lnTo>
                    <a:pt x="62" y="3"/>
                  </a:lnTo>
                  <a:lnTo>
                    <a:pt x="65" y="4"/>
                  </a:lnTo>
                  <a:lnTo>
                    <a:pt x="70" y="3"/>
                  </a:lnTo>
                  <a:lnTo>
                    <a:pt x="79" y="3"/>
                  </a:lnTo>
                  <a:lnTo>
                    <a:pt x="88" y="3"/>
                  </a:lnTo>
                  <a:lnTo>
                    <a:pt x="99" y="6"/>
                  </a:lnTo>
                  <a:lnTo>
                    <a:pt x="108" y="8"/>
                  </a:lnTo>
                  <a:lnTo>
                    <a:pt x="117" y="10"/>
                  </a:lnTo>
                  <a:lnTo>
                    <a:pt x="126" y="14"/>
                  </a:lnTo>
                  <a:lnTo>
                    <a:pt x="133" y="16"/>
                  </a:lnTo>
                  <a:lnTo>
                    <a:pt x="138" y="19"/>
                  </a:lnTo>
                  <a:lnTo>
                    <a:pt x="139" y="22"/>
                  </a:lnTo>
                  <a:lnTo>
                    <a:pt x="138" y="23"/>
                  </a:lnTo>
                  <a:lnTo>
                    <a:pt x="136" y="24"/>
                  </a:lnTo>
                  <a:lnTo>
                    <a:pt x="131" y="26"/>
                  </a:lnTo>
                  <a:lnTo>
                    <a:pt x="126" y="29"/>
                  </a:lnTo>
                  <a:lnTo>
                    <a:pt x="122" y="32"/>
                  </a:lnTo>
                  <a:lnTo>
                    <a:pt x="117" y="34"/>
                  </a:lnTo>
                  <a:lnTo>
                    <a:pt x="114" y="37"/>
                  </a:lnTo>
                  <a:lnTo>
                    <a:pt x="108" y="34"/>
                  </a:lnTo>
                  <a:lnTo>
                    <a:pt x="101" y="32"/>
                  </a:lnTo>
                  <a:lnTo>
                    <a:pt x="92" y="29"/>
                  </a:lnTo>
                  <a:lnTo>
                    <a:pt x="83" y="26"/>
                  </a:lnTo>
                  <a:lnTo>
                    <a:pt x="72" y="25"/>
                  </a:lnTo>
                  <a:lnTo>
                    <a:pt x="63" y="24"/>
                  </a:lnTo>
                  <a:lnTo>
                    <a:pt x="55" y="24"/>
                  </a:lnTo>
                  <a:lnTo>
                    <a:pt x="48" y="26"/>
                  </a:lnTo>
                  <a:lnTo>
                    <a:pt x="44" y="29"/>
                  </a:lnTo>
                  <a:lnTo>
                    <a:pt x="41" y="30"/>
                  </a:lnTo>
                  <a:lnTo>
                    <a:pt x="42" y="31"/>
                  </a:lnTo>
                  <a:lnTo>
                    <a:pt x="47" y="31"/>
                  </a:lnTo>
                  <a:lnTo>
                    <a:pt x="52" y="30"/>
                  </a:lnTo>
                  <a:lnTo>
                    <a:pt x="55" y="30"/>
                  </a:lnTo>
                  <a:lnTo>
                    <a:pt x="60" y="30"/>
                  </a:lnTo>
                  <a:lnTo>
                    <a:pt x="65" y="30"/>
                  </a:lnTo>
                  <a:lnTo>
                    <a:pt x="70" y="31"/>
                  </a:lnTo>
                  <a:lnTo>
                    <a:pt x="75" y="32"/>
                  </a:lnTo>
                  <a:lnTo>
                    <a:pt x="80" y="33"/>
                  </a:lnTo>
                  <a:lnTo>
                    <a:pt x="85" y="34"/>
                  </a:lnTo>
                  <a:lnTo>
                    <a:pt x="93" y="37"/>
                  </a:lnTo>
                  <a:lnTo>
                    <a:pt x="100" y="39"/>
                  </a:lnTo>
                  <a:lnTo>
                    <a:pt x="106" y="40"/>
                  </a:lnTo>
                  <a:lnTo>
                    <a:pt x="108" y="41"/>
                  </a:lnTo>
                  <a:lnTo>
                    <a:pt x="102" y="46"/>
                  </a:lnTo>
                  <a:lnTo>
                    <a:pt x="93" y="49"/>
                  </a:lnTo>
                  <a:lnTo>
                    <a:pt x="84" y="52"/>
                  </a:lnTo>
                  <a:lnTo>
                    <a:pt x="78" y="54"/>
                  </a:lnTo>
                  <a:lnTo>
                    <a:pt x="72" y="54"/>
                  </a:lnTo>
                  <a:lnTo>
                    <a:pt x="64" y="53"/>
                  </a:lnTo>
                  <a:lnTo>
                    <a:pt x="56" y="49"/>
                  </a:lnTo>
                  <a:lnTo>
                    <a:pt x="48" y="47"/>
                  </a:lnTo>
                  <a:lnTo>
                    <a:pt x="41" y="46"/>
                  </a:lnTo>
                  <a:lnTo>
                    <a:pt x="35" y="46"/>
                  </a:lnTo>
                  <a:lnTo>
                    <a:pt x="33" y="47"/>
                  </a:lnTo>
                  <a:lnTo>
                    <a:pt x="35" y="48"/>
                  </a:lnTo>
                  <a:lnTo>
                    <a:pt x="42" y="52"/>
                  </a:lnTo>
                  <a:lnTo>
                    <a:pt x="50" y="54"/>
                  </a:lnTo>
                  <a:lnTo>
                    <a:pt x="56" y="57"/>
                  </a:lnTo>
                  <a:lnTo>
                    <a:pt x="61" y="60"/>
                  </a:lnTo>
                  <a:lnTo>
                    <a:pt x="56" y="61"/>
                  </a:lnTo>
                  <a:lnTo>
                    <a:pt x="49" y="63"/>
                  </a:lnTo>
                  <a:lnTo>
                    <a:pt x="40" y="67"/>
                  </a:lnTo>
                  <a:lnTo>
                    <a:pt x="31" y="69"/>
                  </a:lnTo>
                  <a:lnTo>
                    <a:pt x="22" y="71"/>
                  </a:lnTo>
                  <a:lnTo>
                    <a:pt x="14" y="74"/>
                  </a:lnTo>
                  <a:lnTo>
                    <a:pt x="8" y="76"/>
                  </a:lnTo>
                  <a:lnTo>
                    <a:pt x="3" y="77"/>
                  </a:lnTo>
                  <a:lnTo>
                    <a:pt x="0" y="78"/>
                  </a:lnTo>
                  <a:lnTo>
                    <a:pt x="0" y="79"/>
                  </a:lnTo>
                  <a:lnTo>
                    <a:pt x="2" y="81"/>
                  </a:lnTo>
                  <a:lnTo>
                    <a:pt x="8" y="81"/>
                  </a:lnTo>
                  <a:lnTo>
                    <a:pt x="14" y="81"/>
                  </a:lnTo>
                  <a:lnTo>
                    <a:pt x="22" y="79"/>
                  </a:lnTo>
                  <a:lnTo>
                    <a:pt x="31" y="77"/>
                  </a:lnTo>
                  <a:lnTo>
                    <a:pt x="40" y="75"/>
                  </a:lnTo>
                  <a:lnTo>
                    <a:pt x="49" y="72"/>
                  </a:lnTo>
                  <a:lnTo>
                    <a:pt x="57" y="70"/>
                  </a:lnTo>
                  <a:lnTo>
                    <a:pt x="64" y="68"/>
                  </a:lnTo>
                  <a:lnTo>
                    <a:pt x="69" y="66"/>
                  </a:lnTo>
                  <a:lnTo>
                    <a:pt x="68" y="75"/>
                  </a:lnTo>
                  <a:lnTo>
                    <a:pt x="64" y="89"/>
                  </a:lnTo>
                  <a:lnTo>
                    <a:pt x="61" y="100"/>
                  </a:lnTo>
                  <a:lnTo>
                    <a:pt x="56" y="108"/>
                  </a:lnTo>
                  <a:lnTo>
                    <a:pt x="54" y="112"/>
                  </a:lnTo>
                  <a:lnTo>
                    <a:pt x="55" y="113"/>
                  </a:lnTo>
                  <a:lnTo>
                    <a:pt x="57" y="113"/>
                  </a:lnTo>
                  <a:lnTo>
                    <a:pt x="61" y="109"/>
                  </a:lnTo>
                  <a:lnTo>
                    <a:pt x="65" y="101"/>
                  </a:lnTo>
                  <a:lnTo>
                    <a:pt x="72" y="87"/>
                  </a:lnTo>
                  <a:lnTo>
                    <a:pt x="78" y="75"/>
                  </a:lnTo>
                  <a:lnTo>
                    <a:pt x="80" y="66"/>
                  </a:lnTo>
                  <a:lnTo>
                    <a:pt x="84" y="64"/>
                  </a:lnTo>
                  <a:lnTo>
                    <a:pt x="88" y="62"/>
                  </a:lnTo>
                  <a:lnTo>
                    <a:pt x="94" y="60"/>
                  </a:lnTo>
                  <a:lnTo>
                    <a:pt x="99" y="57"/>
                  </a:lnTo>
                  <a:lnTo>
                    <a:pt x="105" y="55"/>
                  </a:lnTo>
                  <a:lnTo>
                    <a:pt x="109" y="53"/>
                  </a:lnTo>
                  <a:lnTo>
                    <a:pt x="114" y="52"/>
                  </a:lnTo>
                  <a:lnTo>
                    <a:pt x="117" y="51"/>
                  </a:lnTo>
                  <a:lnTo>
                    <a:pt x="117" y="60"/>
                  </a:lnTo>
                  <a:lnTo>
                    <a:pt x="116" y="74"/>
                  </a:lnTo>
                  <a:lnTo>
                    <a:pt x="113" y="87"/>
                  </a:lnTo>
                  <a:lnTo>
                    <a:pt x="110" y="98"/>
                  </a:lnTo>
                  <a:lnTo>
                    <a:pt x="109" y="102"/>
                  </a:lnTo>
                  <a:lnTo>
                    <a:pt x="109" y="105"/>
                  </a:lnTo>
                  <a:lnTo>
                    <a:pt x="110" y="102"/>
                  </a:lnTo>
                  <a:lnTo>
                    <a:pt x="114" y="98"/>
                  </a:lnTo>
                  <a:lnTo>
                    <a:pt x="118" y="87"/>
                  </a:lnTo>
                  <a:lnTo>
                    <a:pt x="123" y="74"/>
                  </a:lnTo>
                  <a:lnTo>
                    <a:pt x="126" y="60"/>
                  </a:lnTo>
                  <a:lnTo>
                    <a:pt x="126" y="47"/>
                  </a:lnTo>
                  <a:lnTo>
                    <a:pt x="133" y="41"/>
                  </a:lnTo>
                  <a:lnTo>
                    <a:pt x="138" y="36"/>
                  </a:lnTo>
                  <a:lnTo>
                    <a:pt x="143" y="31"/>
                  </a:lnTo>
                  <a:lnTo>
                    <a:pt x="146" y="27"/>
                  </a:lnTo>
                  <a:lnTo>
                    <a:pt x="148" y="25"/>
                  </a:lnTo>
                  <a:lnTo>
                    <a:pt x="151" y="24"/>
                  </a:lnTo>
                  <a:lnTo>
                    <a:pt x="152" y="26"/>
                  </a:lnTo>
                  <a:lnTo>
                    <a:pt x="152" y="31"/>
                  </a:lnTo>
                  <a:lnTo>
                    <a:pt x="151" y="40"/>
                  </a:lnTo>
                  <a:lnTo>
                    <a:pt x="149" y="54"/>
                  </a:lnTo>
                  <a:lnTo>
                    <a:pt x="148" y="69"/>
                  </a:lnTo>
                  <a:lnTo>
                    <a:pt x="147" y="78"/>
                  </a:lnTo>
                  <a:lnTo>
                    <a:pt x="153" y="67"/>
                  </a:lnTo>
                  <a:lnTo>
                    <a:pt x="159" y="48"/>
                  </a:lnTo>
                  <a:lnTo>
                    <a:pt x="162" y="29"/>
                  </a:lnTo>
                  <a:lnTo>
                    <a:pt x="163" y="12"/>
                  </a:lnTo>
                  <a:close/>
                </a:path>
              </a:pathLst>
            </a:custGeom>
            <a:solidFill>
              <a:srgbClr val="B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420" name="Freeform 296"/>
            <p:cNvSpPr>
              <a:spLocks/>
            </p:cNvSpPr>
            <p:nvPr/>
          </p:nvSpPr>
          <p:spPr bwMode="auto">
            <a:xfrm>
              <a:off x="233" y="69"/>
              <a:ext cx="65" cy="62"/>
            </a:xfrm>
            <a:custGeom>
              <a:avLst/>
              <a:gdLst>
                <a:gd name="T0" fmla="*/ 0 w 132"/>
                <a:gd name="T1" fmla="*/ 0 h 125"/>
                <a:gd name="T2" fmla="*/ 1 w 132"/>
                <a:gd name="T3" fmla="*/ 0 h 125"/>
                <a:gd name="T4" fmla="*/ 0 w 132"/>
                <a:gd name="T5" fmla="*/ 0 h 125"/>
                <a:gd name="T6" fmla="*/ 0 w 132"/>
                <a:gd name="T7" fmla="*/ 0 h 125"/>
                <a:gd name="T8" fmla="*/ 0 w 132"/>
                <a:gd name="T9" fmla="*/ 0 h 125"/>
                <a:gd name="T10" fmla="*/ 0 w 132"/>
                <a:gd name="T11" fmla="*/ 0 h 125"/>
                <a:gd name="T12" fmla="*/ 0 w 132"/>
                <a:gd name="T13" fmla="*/ 0 h 125"/>
                <a:gd name="T14" fmla="*/ 0 w 132"/>
                <a:gd name="T15" fmla="*/ 0 h 125"/>
                <a:gd name="T16" fmla="*/ 0 w 132"/>
                <a:gd name="T17" fmla="*/ 0 h 125"/>
                <a:gd name="T18" fmla="*/ 0 w 132"/>
                <a:gd name="T19" fmla="*/ 0 h 125"/>
                <a:gd name="T20" fmla="*/ 0 w 132"/>
                <a:gd name="T21" fmla="*/ 0 h 125"/>
                <a:gd name="T22" fmla="*/ 0 w 132"/>
                <a:gd name="T23" fmla="*/ 0 h 125"/>
                <a:gd name="T24" fmla="*/ 0 w 132"/>
                <a:gd name="T25" fmla="*/ 0 h 125"/>
                <a:gd name="T26" fmla="*/ 0 w 132"/>
                <a:gd name="T27" fmla="*/ 0 h 125"/>
                <a:gd name="T28" fmla="*/ 0 w 132"/>
                <a:gd name="T29" fmla="*/ 0 h 125"/>
                <a:gd name="T30" fmla="*/ 0 w 132"/>
                <a:gd name="T31" fmla="*/ 0 h 125"/>
                <a:gd name="T32" fmla="*/ 0 w 132"/>
                <a:gd name="T33" fmla="*/ 0 h 125"/>
                <a:gd name="T34" fmla="*/ 0 w 132"/>
                <a:gd name="T35" fmla="*/ 0 h 125"/>
                <a:gd name="T36" fmla="*/ 0 w 132"/>
                <a:gd name="T37" fmla="*/ 0 h 125"/>
                <a:gd name="T38" fmla="*/ 0 w 132"/>
                <a:gd name="T39" fmla="*/ 0 h 125"/>
                <a:gd name="T40" fmla="*/ 0 w 132"/>
                <a:gd name="T41" fmla="*/ 0 h 125"/>
                <a:gd name="T42" fmla="*/ 0 w 132"/>
                <a:gd name="T43" fmla="*/ 0 h 125"/>
                <a:gd name="T44" fmla="*/ 0 w 132"/>
                <a:gd name="T45" fmla="*/ 0 h 125"/>
                <a:gd name="T46" fmla="*/ 0 w 132"/>
                <a:gd name="T47" fmla="*/ 0 h 125"/>
                <a:gd name="T48" fmla="*/ 0 w 132"/>
                <a:gd name="T49" fmla="*/ 0 h 125"/>
                <a:gd name="T50" fmla="*/ 0 w 132"/>
                <a:gd name="T51" fmla="*/ 0 h 125"/>
                <a:gd name="T52" fmla="*/ 0 w 132"/>
                <a:gd name="T53" fmla="*/ 0 h 125"/>
                <a:gd name="T54" fmla="*/ 0 w 132"/>
                <a:gd name="T55" fmla="*/ 0 h 125"/>
                <a:gd name="T56" fmla="*/ 0 w 132"/>
                <a:gd name="T57" fmla="*/ 0 h 125"/>
                <a:gd name="T58" fmla="*/ 0 w 132"/>
                <a:gd name="T59" fmla="*/ 0 h 125"/>
                <a:gd name="T60" fmla="*/ 0 w 132"/>
                <a:gd name="T61" fmla="*/ 0 h 125"/>
                <a:gd name="T62" fmla="*/ 0 w 132"/>
                <a:gd name="T63" fmla="*/ 0 h 125"/>
                <a:gd name="T64" fmla="*/ 0 w 132"/>
                <a:gd name="T65" fmla="*/ 0 h 125"/>
                <a:gd name="T66" fmla="*/ 0 w 132"/>
                <a:gd name="T67" fmla="*/ 0 h 125"/>
                <a:gd name="T68" fmla="*/ 0 w 132"/>
                <a:gd name="T69" fmla="*/ 0 h 125"/>
                <a:gd name="T70" fmla="*/ 0 w 132"/>
                <a:gd name="T71" fmla="*/ 0 h 125"/>
                <a:gd name="T72" fmla="*/ 0 w 132"/>
                <a:gd name="T73" fmla="*/ 0 h 125"/>
                <a:gd name="T74" fmla="*/ 0 w 132"/>
                <a:gd name="T75" fmla="*/ 0 h 125"/>
                <a:gd name="T76" fmla="*/ 0 w 132"/>
                <a:gd name="T77" fmla="*/ 0 h 125"/>
                <a:gd name="T78" fmla="*/ 0 w 132"/>
                <a:gd name="T79" fmla="*/ 0 h 125"/>
                <a:gd name="T80" fmla="*/ 0 w 132"/>
                <a:gd name="T81" fmla="*/ 0 h 125"/>
                <a:gd name="T82" fmla="*/ 0 w 132"/>
                <a:gd name="T83" fmla="*/ 0 h 125"/>
                <a:gd name="T84" fmla="*/ 0 w 132"/>
                <a:gd name="T85" fmla="*/ 0 h 125"/>
                <a:gd name="T86" fmla="*/ 0 w 132"/>
                <a:gd name="T87" fmla="*/ 0 h 125"/>
                <a:gd name="T88" fmla="*/ 0 w 132"/>
                <a:gd name="T89" fmla="*/ 0 h 125"/>
                <a:gd name="T90" fmla="*/ 0 w 132"/>
                <a:gd name="T91" fmla="*/ 0 h 125"/>
                <a:gd name="T92" fmla="*/ 0 w 132"/>
                <a:gd name="T93" fmla="*/ 0 h 125"/>
                <a:gd name="T94" fmla="*/ 0 w 132"/>
                <a:gd name="T95" fmla="*/ 0 h 125"/>
                <a:gd name="T96" fmla="*/ 0 w 132"/>
                <a:gd name="T97" fmla="*/ 0 h 125"/>
                <a:gd name="T98" fmla="*/ 0 w 132"/>
                <a:gd name="T99" fmla="*/ 0 h 125"/>
                <a:gd name="T100" fmla="*/ 0 w 132"/>
                <a:gd name="T101" fmla="*/ 0 h 125"/>
                <a:gd name="T102" fmla="*/ 0 w 132"/>
                <a:gd name="T103" fmla="*/ 0 h 125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132" h="125">
                  <a:moveTo>
                    <a:pt x="127" y="125"/>
                  </a:moveTo>
                  <a:lnTo>
                    <a:pt x="127" y="123"/>
                  </a:lnTo>
                  <a:lnTo>
                    <a:pt x="128" y="120"/>
                  </a:lnTo>
                  <a:lnTo>
                    <a:pt x="130" y="119"/>
                  </a:lnTo>
                  <a:lnTo>
                    <a:pt x="132" y="117"/>
                  </a:lnTo>
                  <a:lnTo>
                    <a:pt x="126" y="112"/>
                  </a:lnTo>
                  <a:lnTo>
                    <a:pt x="121" y="106"/>
                  </a:lnTo>
                  <a:lnTo>
                    <a:pt x="118" y="102"/>
                  </a:lnTo>
                  <a:lnTo>
                    <a:pt x="117" y="97"/>
                  </a:lnTo>
                  <a:lnTo>
                    <a:pt x="117" y="88"/>
                  </a:lnTo>
                  <a:lnTo>
                    <a:pt x="115" y="73"/>
                  </a:lnTo>
                  <a:lnTo>
                    <a:pt x="112" y="58"/>
                  </a:lnTo>
                  <a:lnTo>
                    <a:pt x="110" y="48"/>
                  </a:lnTo>
                  <a:lnTo>
                    <a:pt x="107" y="43"/>
                  </a:lnTo>
                  <a:lnTo>
                    <a:pt x="105" y="42"/>
                  </a:lnTo>
                  <a:lnTo>
                    <a:pt x="104" y="42"/>
                  </a:lnTo>
                  <a:lnTo>
                    <a:pt x="104" y="46"/>
                  </a:lnTo>
                  <a:lnTo>
                    <a:pt x="105" y="56"/>
                  </a:lnTo>
                  <a:lnTo>
                    <a:pt x="106" y="68"/>
                  </a:lnTo>
                  <a:lnTo>
                    <a:pt x="106" y="81"/>
                  </a:lnTo>
                  <a:lnTo>
                    <a:pt x="106" y="90"/>
                  </a:lnTo>
                  <a:lnTo>
                    <a:pt x="99" y="86"/>
                  </a:lnTo>
                  <a:lnTo>
                    <a:pt x="91" y="81"/>
                  </a:lnTo>
                  <a:lnTo>
                    <a:pt x="84" y="75"/>
                  </a:lnTo>
                  <a:lnTo>
                    <a:pt x="80" y="71"/>
                  </a:lnTo>
                  <a:lnTo>
                    <a:pt x="76" y="63"/>
                  </a:lnTo>
                  <a:lnTo>
                    <a:pt x="73" y="51"/>
                  </a:lnTo>
                  <a:lnTo>
                    <a:pt x="71" y="40"/>
                  </a:lnTo>
                  <a:lnTo>
                    <a:pt x="69" y="30"/>
                  </a:lnTo>
                  <a:lnTo>
                    <a:pt x="69" y="23"/>
                  </a:lnTo>
                  <a:lnTo>
                    <a:pt x="69" y="15"/>
                  </a:lnTo>
                  <a:lnTo>
                    <a:pt x="68" y="10"/>
                  </a:lnTo>
                  <a:lnTo>
                    <a:pt x="66" y="5"/>
                  </a:lnTo>
                  <a:lnTo>
                    <a:pt x="64" y="3"/>
                  </a:lnTo>
                  <a:lnTo>
                    <a:pt x="64" y="4"/>
                  </a:lnTo>
                  <a:lnTo>
                    <a:pt x="64" y="7"/>
                  </a:lnTo>
                  <a:lnTo>
                    <a:pt x="65" y="12"/>
                  </a:lnTo>
                  <a:lnTo>
                    <a:pt x="66" y="18"/>
                  </a:lnTo>
                  <a:lnTo>
                    <a:pt x="65" y="23"/>
                  </a:lnTo>
                  <a:lnTo>
                    <a:pt x="64" y="28"/>
                  </a:lnTo>
                  <a:lnTo>
                    <a:pt x="62" y="33"/>
                  </a:lnTo>
                  <a:lnTo>
                    <a:pt x="62" y="38"/>
                  </a:lnTo>
                  <a:lnTo>
                    <a:pt x="64" y="48"/>
                  </a:lnTo>
                  <a:lnTo>
                    <a:pt x="66" y="56"/>
                  </a:lnTo>
                  <a:lnTo>
                    <a:pt x="67" y="63"/>
                  </a:lnTo>
                  <a:lnTo>
                    <a:pt x="58" y="55"/>
                  </a:lnTo>
                  <a:lnTo>
                    <a:pt x="49" y="45"/>
                  </a:lnTo>
                  <a:lnTo>
                    <a:pt x="38" y="35"/>
                  </a:lnTo>
                  <a:lnTo>
                    <a:pt x="29" y="25"/>
                  </a:lnTo>
                  <a:lnTo>
                    <a:pt x="20" y="15"/>
                  </a:lnTo>
                  <a:lnTo>
                    <a:pt x="12" y="8"/>
                  </a:lnTo>
                  <a:lnTo>
                    <a:pt x="5" y="3"/>
                  </a:lnTo>
                  <a:lnTo>
                    <a:pt x="0" y="0"/>
                  </a:lnTo>
                  <a:lnTo>
                    <a:pt x="8" y="12"/>
                  </a:lnTo>
                  <a:lnTo>
                    <a:pt x="18" y="23"/>
                  </a:lnTo>
                  <a:lnTo>
                    <a:pt x="27" y="35"/>
                  </a:lnTo>
                  <a:lnTo>
                    <a:pt x="31" y="43"/>
                  </a:lnTo>
                  <a:lnTo>
                    <a:pt x="36" y="50"/>
                  </a:lnTo>
                  <a:lnTo>
                    <a:pt x="45" y="58"/>
                  </a:lnTo>
                  <a:lnTo>
                    <a:pt x="53" y="65"/>
                  </a:lnTo>
                  <a:lnTo>
                    <a:pt x="60" y="70"/>
                  </a:lnTo>
                  <a:lnTo>
                    <a:pt x="53" y="70"/>
                  </a:lnTo>
                  <a:lnTo>
                    <a:pt x="44" y="68"/>
                  </a:lnTo>
                  <a:lnTo>
                    <a:pt x="36" y="66"/>
                  </a:lnTo>
                  <a:lnTo>
                    <a:pt x="30" y="64"/>
                  </a:lnTo>
                  <a:lnTo>
                    <a:pt x="27" y="61"/>
                  </a:lnTo>
                  <a:lnTo>
                    <a:pt x="24" y="61"/>
                  </a:lnTo>
                  <a:lnTo>
                    <a:pt x="22" y="63"/>
                  </a:lnTo>
                  <a:lnTo>
                    <a:pt x="24" y="66"/>
                  </a:lnTo>
                  <a:lnTo>
                    <a:pt x="28" y="68"/>
                  </a:lnTo>
                  <a:lnTo>
                    <a:pt x="34" y="72"/>
                  </a:lnTo>
                  <a:lnTo>
                    <a:pt x="39" y="74"/>
                  </a:lnTo>
                  <a:lnTo>
                    <a:pt x="46" y="78"/>
                  </a:lnTo>
                  <a:lnTo>
                    <a:pt x="54" y="80"/>
                  </a:lnTo>
                  <a:lnTo>
                    <a:pt x="61" y="82"/>
                  </a:lnTo>
                  <a:lnTo>
                    <a:pt x="69" y="83"/>
                  </a:lnTo>
                  <a:lnTo>
                    <a:pt x="75" y="83"/>
                  </a:lnTo>
                  <a:lnTo>
                    <a:pt x="82" y="86"/>
                  </a:lnTo>
                  <a:lnTo>
                    <a:pt x="90" y="90"/>
                  </a:lnTo>
                  <a:lnTo>
                    <a:pt x="97" y="96"/>
                  </a:lnTo>
                  <a:lnTo>
                    <a:pt x="102" y="102"/>
                  </a:lnTo>
                  <a:lnTo>
                    <a:pt x="98" y="103"/>
                  </a:lnTo>
                  <a:lnTo>
                    <a:pt x="94" y="105"/>
                  </a:lnTo>
                  <a:lnTo>
                    <a:pt x="88" y="106"/>
                  </a:lnTo>
                  <a:lnTo>
                    <a:pt x="82" y="108"/>
                  </a:lnTo>
                  <a:lnTo>
                    <a:pt x="76" y="108"/>
                  </a:lnTo>
                  <a:lnTo>
                    <a:pt x="71" y="109"/>
                  </a:lnTo>
                  <a:lnTo>
                    <a:pt x="66" y="109"/>
                  </a:lnTo>
                  <a:lnTo>
                    <a:pt x="61" y="108"/>
                  </a:lnTo>
                  <a:lnTo>
                    <a:pt x="56" y="106"/>
                  </a:lnTo>
                  <a:lnTo>
                    <a:pt x="53" y="108"/>
                  </a:lnTo>
                  <a:lnTo>
                    <a:pt x="54" y="110"/>
                  </a:lnTo>
                  <a:lnTo>
                    <a:pt x="62" y="112"/>
                  </a:lnTo>
                  <a:lnTo>
                    <a:pt x="68" y="113"/>
                  </a:lnTo>
                  <a:lnTo>
                    <a:pt x="75" y="113"/>
                  </a:lnTo>
                  <a:lnTo>
                    <a:pt x="83" y="113"/>
                  </a:lnTo>
                  <a:lnTo>
                    <a:pt x="90" y="113"/>
                  </a:lnTo>
                  <a:lnTo>
                    <a:pt x="97" y="113"/>
                  </a:lnTo>
                  <a:lnTo>
                    <a:pt x="104" y="112"/>
                  </a:lnTo>
                  <a:lnTo>
                    <a:pt x="109" y="112"/>
                  </a:lnTo>
                  <a:lnTo>
                    <a:pt x="112" y="112"/>
                  </a:lnTo>
                  <a:lnTo>
                    <a:pt x="118" y="113"/>
                  </a:lnTo>
                  <a:lnTo>
                    <a:pt x="121" y="117"/>
                  </a:lnTo>
                  <a:lnTo>
                    <a:pt x="125" y="120"/>
                  </a:lnTo>
                  <a:lnTo>
                    <a:pt x="127" y="125"/>
                  </a:lnTo>
                  <a:close/>
                </a:path>
              </a:pathLst>
            </a:custGeom>
            <a:solidFill>
              <a:srgbClr val="B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421" name="Freeform 297"/>
            <p:cNvSpPr>
              <a:spLocks/>
            </p:cNvSpPr>
            <p:nvPr/>
          </p:nvSpPr>
          <p:spPr bwMode="auto">
            <a:xfrm>
              <a:off x="330" y="45"/>
              <a:ext cx="40" cy="95"/>
            </a:xfrm>
            <a:custGeom>
              <a:avLst/>
              <a:gdLst>
                <a:gd name="T0" fmla="*/ 0 w 81"/>
                <a:gd name="T1" fmla="*/ 2 h 190"/>
                <a:gd name="T2" fmla="*/ 0 w 81"/>
                <a:gd name="T3" fmla="*/ 2 h 190"/>
                <a:gd name="T4" fmla="*/ 0 w 81"/>
                <a:gd name="T5" fmla="*/ 2 h 190"/>
                <a:gd name="T6" fmla="*/ 0 w 81"/>
                <a:gd name="T7" fmla="*/ 2 h 190"/>
                <a:gd name="T8" fmla="*/ 0 w 81"/>
                <a:gd name="T9" fmla="*/ 1 h 190"/>
                <a:gd name="T10" fmla="*/ 0 w 81"/>
                <a:gd name="T11" fmla="*/ 1 h 190"/>
                <a:gd name="T12" fmla="*/ 0 w 81"/>
                <a:gd name="T13" fmla="*/ 1 h 190"/>
                <a:gd name="T14" fmla="*/ 0 w 81"/>
                <a:gd name="T15" fmla="*/ 1 h 190"/>
                <a:gd name="T16" fmla="*/ 0 w 81"/>
                <a:gd name="T17" fmla="*/ 1 h 190"/>
                <a:gd name="T18" fmla="*/ 0 w 81"/>
                <a:gd name="T19" fmla="*/ 1 h 190"/>
                <a:gd name="T20" fmla="*/ 0 w 81"/>
                <a:gd name="T21" fmla="*/ 1 h 190"/>
                <a:gd name="T22" fmla="*/ 0 w 81"/>
                <a:gd name="T23" fmla="*/ 1 h 190"/>
                <a:gd name="T24" fmla="*/ 0 w 81"/>
                <a:gd name="T25" fmla="*/ 1 h 190"/>
                <a:gd name="T26" fmla="*/ 0 w 81"/>
                <a:gd name="T27" fmla="*/ 1 h 190"/>
                <a:gd name="T28" fmla="*/ 0 w 81"/>
                <a:gd name="T29" fmla="*/ 1 h 190"/>
                <a:gd name="T30" fmla="*/ 0 w 81"/>
                <a:gd name="T31" fmla="*/ 1 h 190"/>
                <a:gd name="T32" fmla="*/ 0 w 81"/>
                <a:gd name="T33" fmla="*/ 1 h 190"/>
                <a:gd name="T34" fmla="*/ 0 w 81"/>
                <a:gd name="T35" fmla="*/ 1 h 190"/>
                <a:gd name="T36" fmla="*/ 0 w 81"/>
                <a:gd name="T37" fmla="*/ 1 h 190"/>
                <a:gd name="T38" fmla="*/ 0 w 81"/>
                <a:gd name="T39" fmla="*/ 1 h 190"/>
                <a:gd name="T40" fmla="*/ 0 w 81"/>
                <a:gd name="T41" fmla="*/ 1 h 190"/>
                <a:gd name="T42" fmla="*/ 0 w 81"/>
                <a:gd name="T43" fmla="*/ 1 h 190"/>
                <a:gd name="T44" fmla="*/ 0 w 81"/>
                <a:gd name="T45" fmla="*/ 1 h 190"/>
                <a:gd name="T46" fmla="*/ 0 w 81"/>
                <a:gd name="T47" fmla="*/ 1 h 190"/>
                <a:gd name="T48" fmla="*/ 0 w 81"/>
                <a:gd name="T49" fmla="*/ 1 h 190"/>
                <a:gd name="T50" fmla="*/ 0 w 81"/>
                <a:gd name="T51" fmla="*/ 1 h 190"/>
                <a:gd name="T52" fmla="*/ 0 w 81"/>
                <a:gd name="T53" fmla="*/ 1 h 190"/>
                <a:gd name="T54" fmla="*/ 0 w 81"/>
                <a:gd name="T55" fmla="*/ 1 h 190"/>
                <a:gd name="T56" fmla="*/ 0 w 81"/>
                <a:gd name="T57" fmla="*/ 1 h 190"/>
                <a:gd name="T58" fmla="*/ 0 w 81"/>
                <a:gd name="T59" fmla="*/ 2 h 190"/>
                <a:gd name="T60" fmla="*/ 0 w 81"/>
                <a:gd name="T61" fmla="*/ 2 h 190"/>
                <a:gd name="T62" fmla="*/ 0 w 81"/>
                <a:gd name="T63" fmla="*/ 2 h 190"/>
                <a:gd name="T64" fmla="*/ 0 w 81"/>
                <a:gd name="T65" fmla="*/ 2 h 190"/>
                <a:gd name="T66" fmla="*/ 0 w 81"/>
                <a:gd name="T67" fmla="*/ 2 h 190"/>
                <a:gd name="T68" fmla="*/ 0 w 81"/>
                <a:gd name="T69" fmla="*/ 2 h 190"/>
                <a:gd name="T70" fmla="*/ 0 w 81"/>
                <a:gd name="T71" fmla="*/ 2 h 190"/>
                <a:gd name="T72" fmla="*/ 0 w 81"/>
                <a:gd name="T73" fmla="*/ 2 h 190"/>
                <a:gd name="T74" fmla="*/ 0 w 81"/>
                <a:gd name="T75" fmla="*/ 2 h 190"/>
                <a:gd name="T76" fmla="*/ 0 w 81"/>
                <a:gd name="T77" fmla="*/ 2 h 190"/>
                <a:gd name="T78" fmla="*/ 0 w 81"/>
                <a:gd name="T79" fmla="*/ 2 h 190"/>
                <a:gd name="T80" fmla="*/ 0 w 81"/>
                <a:gd name="T81" fmla="*/ 2 h 190"/>
                <a:gd name="T82" fmla="*/ 0 w 81"/>
                <a:gd name="T83" fmla="*/ 2 h 190"/>
                <a:gd name="T84" fmla="*/ 0 w 81"/>
                <a:gd name="T85" fmla="*/ 2 h 190"/>
                <a:gd name="T86" fmla="*/ 0 w 81"/>
                <a:gd name="T87" fmla="*/ 2 h 190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0" t="0" r="r" b="b"/>
              <a:pathLst>
                <a:path w="81" h="190">
                  <a:moveTo>
                    <a:pt x="0" y="164"/>
                  </a:moveTo>
                  <a:lnTo>
                    <a:pt x="4" y="160"/>
                  </a:lnTo>
                  <a:lnTo>
                    <a:pt x="8" y="157"/>
                  </a:lnTo>
                  <a:lnTo>
                    <a:pt x="11" y="152"/>
                  </a:lnTo>
                  <a:lnTo>
                    <a:pt x="13" y="147"/>
                  </a:lnTo>
                  <a:lnTo>
                    <a:pt x="14" y="150"/>
                  </a:lnTo>
                  <a:lnTo>
                    <a:pt x="16" y="151"/>
                  </a:lnTo>
                  <a:lnTo>
                    <a:pt x="17" y="151"/>
                  </a:lnTo>
                  <a:lnTo>
                    <a:pt x="18" y="152"/>
                  </a:lnTo>
                  <a:lnTo>
                    <a:pt x="19" y="149"/>
                  </a:lnTo>
                  <a:lnTo>
                    <a:pt x="22" y="143"/>
                  </a:lnTo>
                  <a:lnTo>
                    <a:pt x="22" y="135"/>
                  </a:lnTo>
                  <a:lnTo>
                    <a:pt x="21" y="130"/>
                  </a:lnTo>
                  <a:lnTo>
                    <a:pt x="15" y="121"/>
                  </a:lnTo>
                  <a:lnTo>
                    <a:pt x="8" y="107"/>
                  </a:lnTo>
                  <a:lnTo>
                    <a:pt x="2" y="92"/>
                  </a:lnTo>
                  <a:lnTo>
                    <a:pt x="0" y="83"/>
                  </a:lnTo>
                  <a:lnTo>
                    <a:pt x="0" y="78"/>
                  </a:lnTo>
                  <a:lnTo>
                    <a:pt x="2" y="75"/>
                  </a:lnTo>
                  <a:lnTo>
                    <a:pt x="3" y="76"/>
                  </a:lnTo>
                  <a:lnTo>
                    <a:pt x="3" y="79"/>
                  </a:lnTo>
                  <a:lnTo>
                    <a:pt x="6" y="88"/>
                  </a:lnTo>
                  <a:lnTo>
                    <a:pt x="11" y="99"/>
                  </a:lnTo>
                  <a:lnTo>
                    <a:pt x="18" y="109"/>
                  </a:lnTo>
                  <a:lnTo>
                    <a:pt x="24" y="115"/>
                  </a:lnTo>
                  <a:lnTo>
                    <a:pt x="28" y="105"/>
                  </a:lnTo>
                  <a:lnTo>
                    <a:pt x="31" y="89"/>
                  </a:lnTo>
                  <a:lnTo>
                    <a:pt x="32" y="74"/>
                  </a:lnTo>
                  <a:lnTo>
                    <a:pt x="32" y="63"/>
                  </a:lnTo>
                  <a:lnTo>
                    <a:pt x="30" y="53"/>
                  </a:lnTo>
                  <a:lnTo>
                    <a:pt x="29" y="41"/>
                  </a:lnTo>
                  <a:lnTo>
                    <a:pt x="29" y="30"/>
                  </a:lnTo>
                  <a:lnTo>
                    <a:pt x="30" y="22"/>
                  </a:lnTo>
                  <a:lnTo>
                    <a:pt x="32" y="20"/>
                  </a:lnTo>
                  <a:lnTo>
                    <a:pt x="33" y="20"/>
                  </a:lnTo>
                  <a:lnTo>
                    <a:pt x="33" y="23"/>
                  </a:lnTo>
                  <a:lnTo>
                    <a:pt x="32" y="28"/>
                  </a:lnTo>
                  <a:lnTo>
                    <a:pt x="32" y="35"/>
                  </a:lnTo>
                  <a:lnTo>
                    <a:pt x="33" y="41"/>
                  </a:lnTo>
                  <a:lnTo>
                    <a:pt x="36" y="50"/>
                  </a:lnTo>
                  <a:lnTo>
                    <a:pt x="38" y="54"/>
                  </a:lnTo>
                  <a:lnTo>
                    <a:pt x="41" y="41"/>
                  </a:lnTo>
                  <a:lnTo>
                    <a:pt x="47" y="26"/>
                  </a:lnTo>
                  <a:lnTo>
                    <a:pt x="53" y="11"/>
                  </a:lnTo>
                  <a:lnTo>
                    <a:pt x="61" y="2"/>
                  </a:lnTo>
                  <a:lnTo>
                    <a:pt x="64" y="0"/>
                  </a:lnTo>
                  <a:lnTo>
                    <a:pt x="66" y="0"/>
                  </a:lnTo>
                  <a:lnTo>
                    <a:pt x="64" y="2"/>
                  </a:lnTo>
                  <a:lnTo>
                    <a:pt x="62" y="6"/>
                  </a:lnTo>
                  <a:lnTo>
                    <a:pt x="57" y="14"/>
                  </a:lnTo>
                  <a:lnTo>
                    <a:pt x="53" y="29"/>
                  </a:lnTo>
                  <a:lnTo>
                    <a:pt x="48" y="44"/>
                  </a:lnTo>
                  <a:lnTo>
                    <a:pt x="46" y="53"/>
                  </a:lnTo>
                  <a:lnTo>
                    <a:pt x="52" y="52"/>
                  </a:lnTo>
                  <a:lnTo>
                    <a:pt x="57" y="51"/>
                  </a:lnTo>
                  <a:lnTo>
                    <a:pt x="63" y="47"/>
                  </a:lnTo>
                  <a:lnTo>
                    <a:pt x="68" y="45"/>
                  </a:lnTo>
                  <a:lnTo>
                    <a:pt x="70" y="43"/>
                  </a:lnTo>
                  <a:lnTo>
                    <a:pt x="72" y="43"/>
                  </a:lnTo>
                  <a:lnTo>
                    <a:pt x="71" y="45"/>
                  </a:lnTo>
                  <a:lnTo>
                    <a:pt x="69" y="47"/>
                  </a:lnTo>
                  <a:lnTo>
                    <a:pt x="64" y="52"/>
                  </a:lnTo>
                  <a:lnTo>
                    <a:pt x="56" y="58"/>
                  </a:lnTo>
                  <a:lnTo>
                    <a:pt x="48" y="62"/>
                  </a:lnTo>
                  <a:lnTo>
                    <a:pt x="44" y="66"/>
                  </a:lnTo>
                  <a:lnTo>
                    <a:pt x="41" y="78"/>
                  </a:lnTo>
                  <a:lnTo>
                    <a:pt x="39" y="94"/>
                  </a:lnTo>
                  <a:lnTo>
                    <a:pt x="36" y="108"/>
                  </a:lnTo>
                  <a:lnTo>
                    <a:pt x="33" y="116"/>
                  </a:lnTo>
                  <a:lnTo>
                    <a:pt x="39" y="116"/>
                  </a:lnTo>
                  <a:lnTo>
                    <a:pt x="45" y="115"/>
                  </a:lnTo>
                  <a:lnTo>
                    <a:pt x="51" y="115"/>
                  </a:lnTo>
                  <a:lnTo>
                    <a:pt x="57" y="114"/>
                  </a:lnTo>
                  <a:lnTo>
                    <a:pt x="62" y="113"/>
                  </a:lnTo>
                  <a:lnTo>
                    <a:pt x="68" y="112"/>
                  </a:lnTo>
                  <a:lnTo>
                    <a:pt x="71" y="109"/>
                  </a:lnTo>
                  <a:lnTo>
                    <a:pt x="74" y="108"/>
                  </a:lnTo>
                  <a:lnTo>
                    <a:pt x="76" y="106"/>
                  </a:lnTo>
                  <a:lnTo>
                    <a:pt x="78" y="106"/>
                  </a:lnTo>
                  <a:lnTo>
                    <a:pt x="77" y="108"/>
                  </a:lnTo>
                  <a:lnTo>
                    <a:pt x="75" y="111"/>
                  </a:lnTo>
                  <a:lnTo>
                    <a:pt x="72" y="113"/>
                  </a:lnTo>
                  <a:lnTo>
                    <a:pt x="68" y="115"/>
                  </a:lnTo>
                  <a:lnTo>
                    <a:pt x="62" y="119"/>
                  </a:lnTo>
                  <a:lnTo>
                    <a:pt x="55" y="121"/>
                  </a:lnTo>
                  <a:lnTo>
                    <a:pt x="48" y="124"/>
                  </a:lnTo>
                  <a:lnTo>
                    <a:pt x="43" y="127"/>
                  </a:lnTo>
                  <a:lnTo>
                    <a:pt x="38" y="128"/>
                  </a:lnTo>
                  <a:lnTo>
                    <a:pt x="34" y="129"/>
                  </a:lnTo>
                  <a:lnTo>
                    <a:pt x="31" y="134"/>
                  </a:lnTo>
                  <a:lnTo>
                    <a:pt x="29" y="141"/>
                  </a:lnTo>
                  <a:lnTo>
                    <a:pt x="28" y="147"/>
                  </a:lnTo>
                  <a:lnTo>
                    <a:pt x="28" y="153"/>
                  </a:lnTo>
                  <a:lnTo>
                    <a:pt x="30" y="156"/>
                  </a:lnTo>
                  <a:lnTo>
                    <a:pt x="34" y="156"/>
                  </a:lnTo>
                  <a:lnTo>
                    <a:pt x="39" y="156"/>
                  </a:lnTo>
                  <a:lnTo>
                    <a:pt x="44" y="154"/>
                  </a:lnTo>
                  <a:lnTo>
                    <a:pt x="53" y="151"/>
                  </a:lnTo>
                  <a:lnTo>
                    <a:pt x="62" y="146"/>
                  </a:lnTo>
                  <a:lnTo>
                    <a:pt x="70" y="142"/>
                  </a:lnTo>
                  <a:lnTo>
                    <a:pt x="76" y="138"/>
                  </a:lnTo>
                  <a:lnTo>
                    <a:pt x="78" y="135"/>
                  </a:lnTo>
                  <a:lnTo>
                    <a:pt x="81" y="134"/>
                  </a:lnTo>
                  <a:lnTo>
                    <a:pt x="81" y="135"/>
                  </a:lnTo>
                  <a:lnTo>
                    <a:pt x="78" y="139"/>
                  </a:lnTo>
                  <a:lnTo>
                    <a:pt x="72" y="147"/>
                  </a:lnTo>
                  <a:lnTo>
                    <a:pt x="66" y="158"/>
                  </a:lnTo>
                  <a:lnTo>
                    <a:pt x="57" y="166"/>
                  </a:lnTo>
                  <a:lnTo>
                    <a:pt x="52" y="172"/>
                  </a:lnTo>
                  <a:lnTo>
                    <a:pt x="51" y="169"/>
                  </a:lnTo>
                  <a:lnTo>
                    <a:pt x="49" y="166"/>
                  </a:lnTo>
                  <a:lnTo>
                    <a:pt x="48" y="164"/>
                  </a:lnTo>
                  <a:lnTo>
                    <a:pt x="47" y="161"/>
                  </a:lnTo>
                  <a:lnTo>
                    <a:pt x="41" y="158"/>
                  </a:lnTo>
                  <a:lnTo>
                    <a:pt x="34" y="157"/>
                  </a:lnTo>
                  <a:lnTo>
                    <a:pt x="28" y="158"/>
                  </a:lnTo>
                  <a:lnTo>
                    <a:pt x="22" y="160"/>
                  </a:lnTo>
                  <a:lnTo>
                    <a:pt x="18" y="165"/>
                  </a:lnTo>
                  <a:lnTo>
                    <a:pt x="17" y="168"/>
                  </a:lnTo>
                  <a:lnTo>
                    <a:pt x="17" y="172"/>
                  </a:lnTo>
                  <a:lnTo>
                    <a:pt x="18" y="175"/>
                  </a:lnTo>
                  <a:lnTo>
                    <a:pt x="14" y="180"/>
                  </a:lnTo>
                  <a:lnTo>
                    <a:pt x="8" y="184"/>
                  </a:lnTo>
                  <a:lnTo>
                    <a:pt x="3" y="188"/>
                  </a:lnTo>
                  <a:lnTo>
                    <a:pt x="1" y="190"/>
                  </a:lnTo>
                  <a:lnTo>
                    <a:pt x="6" y="184"/>
                  </a:lnTo>
                  <a:lnTo>
                    <a:pt x="10" y="177"/>
                  </a:lnTo>
                  <a:lnTo>
                    <a:pt x="13" y="173"/>
                  </a:lnTo>
                  <a:lnTo>
                    <a:pt x="13" y="168"/>
                  </a:lnTo>
                  <a:lnTo>
                    <a:pt x="10" y="166"/>
                  </a:lnTo>
                  <a:lnTo>
                    <a:pt x="7" y="164"/>
                  </a:lnTo>
                  <a:lnTo>
                    <a:pt x="3" y="162"/>
                  </a:lnTo>
                  <a:lnTo>
                    <a:pt x="0" y="164"/>
                  </a:lnTo>
                  <a:close/>
                </a:path>
              </a:pathLst>
            </a:custGeom>
            <a:solidFill>
              <a:srgbClr val="B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422" name="Freeform 298"/>
            <p:cNvSpPr>
              <a:spLocks/>
            </p:cNvSpPr>
            <p:nvPr/>
          </p:nvSpPr>
          <p:spPr bwMode="auto">
            <a:xfrm>
              <a:off x="321" y="98"/>
              <a:ext cx="7" cy="12"/>
            </a:xfrm>
            <a:custGeom>
              <a:avLst/>
              <a:gdLst>
                <a:gd name="T0" fmla="*/ 1 w 13"/>
                <a:gd name="T1" fmla="*/ 1 h 24"/>
                <a:gd name="T2" fmla="*/ 1 w 13"/>
                <a:gd name="T3" fmla="*/ 1 h 24"/>
                <a:gd name="T4" fmla="*/ 1 w 13"/>
                <a:gd name="T5" fmla="*/ 1 h 24"/>
                <a:gd name="T6" fmla="*/ 1 w 13"/>
                <a:gd name="T7" fmla="*/ 1 h 24"/>
                <a:gd name="T8" fmla="*/ 1 w 13"/>
                <a:gd name="T9" fmla="*/ 1 h 24"/>
                <a:gd name="T10" fmla="*/ 1 w 13"/>
                <a:gd name="T11" fmla="*/ 1 h 24"/>
                <a:gd name="T12" fmla="*/ 0 w 13"/>
                <a:gd name="T13" fmla="*/ 1 h 24"/>
                <a:gd name="T14" fmla="*/ 0 w 13"/>
                <a:gd name="T15" fmla="*/ 1 h 24"/>
                <a:gd name="T16" fmla="*/ 0 w 13"/>
                <a:gd name="T17" fmla="*/ 1 h 24"/>
                <a:gd name="T18" fmla="*/ 0 w 13"/>
                <a:gd name="T19" fmla="*/ 0 h 24"/>
                <a:gd name="T20" fmla="*/ 1 w 13"/>
                <a:gd name="T21" fmla="*/ 0 h 24"/>
                <a:gd name="T22" fmla="*/ 1 w 13"/>
                <a:gd name="T23" fmla="*/ 1 h 24"/>
                <a:gd name="T24" fmla="*/ 1 w 13"/>
                <a:gd name="T25" fmla="*/ 1 h 24"/>
                <a:gd name="T26" fmla="*/ 1 w 13"/>
                <a:gd name="T27" fmla="*/ 1 h 24"/>
                <a:gd name="T28" fmla="*/ 1 w 13"/>
                <a:gd name="T29" fmla="*/ 1 h 24"/>
                <a:gd name="T30" fmla="*/ 1 w 13"/>
                <a:gd name="T31" fmla="*/ 1 h 24"/>
                <a:gd name="T32" fmla="*/ 1 w 13"/>
                <a:gd name="T33" fmla="*/ 1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3" h="24">
                  <a:moveTo>
                    <a:pt x="13" y="22"/>
                  </a:moveTo>
                  <a:lnTo>
                    <a:pt x="11" y="22"/>
                  </a:lnTo>
                  <a:lnTo>
                    <a:pt x="8" y="22"/>
                  </a:lnTo>
                  <a:lnTo>
                    <a:pt x="4" y="23"/>
                  </a:lnTo>
                  <a:lnTo>
                    <a:pt x="2" y="24"/>
                  </a:lnTo>
                  <a:lnTo>
                    <a:pt x="1" y="17"/>
                  </a:lnTo>
                  <a:lnTo>
                    <a:pt x="0" y="13"/>
                  </a:lnTo>
                  <a:lnTo>
                    <a:pt x="0" y="7"/>
                  </a:lnTo>
                  <a:lnTo>
                    <a:pt x="0" y="2"/>
                  </a:lnTo>
                  <a:lnTo>
                    <a:pt x="0" y="0"/>
                  </a:lnTo>
                  <a:lnTo>
                    <a:pt x="1" y="0"/>
                  </a:lnTo>
                  <a:lnTo>
                    <a:pt x="2" y="1"/>
                  </a:lnTo>
                  <a:lnTo>
                    <a:pt x="2" y="3"/>
                  </a:lnTo>
                  <a:lnTo>
                    <a:pt x="3" y="7"/>
                  </a:lnTo>
                  <a:lnTo>
                    <a:pt x="7" y="13"/>
                  </a:lnTo>
                  <a:lnTo>
                    <a:pt x="10" y="18"/>
                  </a:lnTo>
                  <a:lnTo>
                    <a:pt x="13" y="22"/>
                  </a:lnTo>
                  <a:close/>
                </a:path>
              </a:pathLst>
            </a:custGeom>
            <a:solidFill>
              <a:srgbClr val="B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423" name="Freeform 299"/>
            <p:cNvSpPr>
              <a:spLocks/>
            </p:cNvSpPr>
            <p:nvPr/>
          </p:nvSpPr>
          <p:spPr bwMode="auto">
            <a:xfrm>
              <a:off x="376" y="95"/>
              <a:ext cx="129" cy="79"/>
            </a:xfrm>
            <a:custGeom>
              <a:avLst/>
              <a:gdLst>
                <a:gd name="T0" fmla="*/ 1 w 258"/>
                <a:gd name="T1" fmla="*/ 1 h 158"/>
                <a:gd name="T2" fmla="*/ 1 w 258"/>
                <a:gd name="T3" fmla="*/ 1 h 158"/>
                <a:gd name="T4" fmla="*/ 1 w 258"/>
                <a:gd name="T5" fmla="*/ 1 h 158"/>
                <a:gd name="T6" fmla="*/ 1 w 258"/>
                <a:gd name="T7" fmla="*/ 1 h 158"/>
                <a:gd name="T8" fmla="*/ 1 w 258"/>
                <a:gd name="T9" fmla="*/ 1 h 158"/>
                <a:gd name="T10" fmla="*/ 1 w 258"/>
                <a:gd name="T11" fmla="*/ 1 h 158"/>
                <a:gd name="T12" fmla="*/ 1 w 258"/>
                <a:gd name="T13" fmla="*/ 1 h 158"/>
                <a:gd name="T14" fmla="*/ 1 w 258"/>
                <a:gd name="T15" fmla="*/ 1 h 158"/>
                <a:gd name="T16" fmla="*/ 1 w 258"/>
                <a:gd name="T17" fmla="*/ 1 h 158"/>
                <a:gd name="T18" fmla="*/ 1 w 258"/>
                <a:gd name="T19" fmla="*/ 1 h 158"/>
                <a:gd name="T20" fmla="*/ 1 w 258"/>
                <a:gd name="T21" fmla="*/ 1 h 158"/>
                <a:gd name="T22" fmla="*/ 1 w 258"/>
                <a:gd name="T23" fmla="*/ 1 h 158"/>
                <a:gd name="T24" fmla="*/ 2 w 258"/>
                <a:gd name="T25" fmla="*/ 1 h 158"/>
                <a:gd name="T26" fmla="*/ 2 w 258"/>
                <a:gd name="T27" fmla="*/ 1 h 158"/>
                <a:gd name="T28" fmla="*/ 2 w 258"/>
                <a:gd name="T29" fmla="*/ 1 h 158"/>
                <a:gd name="T30" fmla="*/ 2 w 258"/>
                <a:gd name="T31" fmla="*/ 1 h 158"/>
                <a:gd name="T32" fmla="*/ 1 w 258"/>
                <a:gd name="T33" fmla="*/ 1 h 158"/>
                <a:gd name="T34" fmla="*/ 1 w 258"/>
                <a:gd name="T35" fmla="*/ 1 h 158"/>
                <a:gd name="T36" fmla="*/ 2 w 258"/>
                <a:gd name="T37" fmla="*/ 1 h 158"/>
                <a:gd name="T38" fmla="*/ 2 w 258"/>
                <a:gd name="T39" fmla="*/ 1 h 158"/>
                <a:gd name="T40" fmla="*/ 2 w 258"/>
                <a:gd name="T41" fmla="*/ 1 h 158"/>
                <a:gd name="T42" fmla="*/ 2 w 258"/>
                <a:gd name="T43" fmla="*/ 1 h 158"/>
                <a:gd name="T44" fmla="*/ 2 w 258"/>
                <a:gd name="T45" fmla="*/ 1 h 158"/>
                <a:gd name="T46" fmla="*/ 2 w 258"/>
                <a:gd name="T47" fmla="*/ 1 h 158"/>
                <a:gd name="T48" fmla="*/ 2 w 258"/>
                <a:gd name="T49" fmla="*/ 1 h 158"/>
                <a:gd name="T50" fmla="*/ 2 w 258"/>
                <a:gd name="T51" fmla="*/ 1 h 158"/>
                <a:gd name="T52" fmla="*/ 3 w 258"/>
                <a:gd name="T53" fmla="*/ 1 h 158"/>
                <a:gd name="T54" fmla="*/ 2 w 258"/>
                <a:gd name="T55" fmla="*/ 1 h 158"/>
                <a:gd name="T56" fmla="*/ 2 w 258"/>
                <a:gd name="T57" fmla="*/ 1 h 158"/>
                <a:gd name="T58" fmla="*/ 2 w 258"/>
                <a:gd name="T59" fmla="*/ 1 h 158"/>
                <a:gd name="T60" fmla="*/ 2 w 258"/>
                <a:gd name="T61" fmla="*/ 1 h 158"/>
                <a:gd name="T62" fmla="*/ 2 w 258"/>
                <a:gd name="T63" fmla="*/ 1 h 158"/>
                <a:gd name="T64" fmla="*/ 2 w 258"/>
                <a:gd name="T65" fmla="*/ 1 h 158"/>
                <a:gd name="T66" fmla="*/ 2 w 258"/>
                <a:gd name="T67" fmla="*/ 1 h 158"/>
                <a:gd name="T68" fmla="*/ 2 w 258"/>
                <a:gd name="T69" fmla="*/ 1 h 158"/>
                <a:gd name="T70" fmla="*/ 2 w 258"/>
                <a:gd name="T71" fmla="*/ 1 h 158"/>
                <a:gd name="T72" fmla="*/ 2 w 258"/>
                <a:gd name="T73" fmla="*/ 1 h 158"/>
                <a:gd name="T74" fmla="*/ 2 w 258"/>
                <a:gd name="T75" fmla="*/ 1 h 158"/>
                <a:gd name="T76" fmla="*/ 2 w 258"/>
                <a:gd name="T77" fmla="*/ 1 h 158"/>
                <a:gd name="T78" fmla="*/ 2 w 258"/>
                <a:gd name="T79" fmla="*/ 2 h 158"/>
                <a:gd name="T80" fmla="*/ 2 w 258"/>
                <a:gd name="T81" fmla="*/ 1 h 158"/>
                <a:gd name="T82" fmla="*/ 1 w 258"/>
                <a:gd name="T83" fmla="*/ 1 h 158"/>
                <a:gd name="T84" fmla="*/ 1 w 258"/>
                <a:gd name="T85" fmla="*/ 1 h 158"/>
                <a:gd name="T86" fmla="*/ 1 w 258"/>
                <a:gd name="T87" fmla="*/ 1 h 158"/>
                <a:gd name="T88" fmla="*/ 1 w 258"/>
                <a:gd name="T89" fmla="*/ 1 h 158"/>
                <a:gd name="T90" fmla="*/ 1 w 258"/>
                <a:gd name="T91" fmla="*/ 1 h 158"/>
                <a:gd name="T92" fmla="*/ 1 w 258"/>
                <a:gd name="T93" fmla="*/ 2 h 158"/>
                <a:gd name="T94" fmla="*/ 2 w 258"/>
                <a:gd name="T95" fmla="*/ 2 h 158"/>
                <a:gd name="T96" fmla="*/ 1 w 258"/>
                <a:gd name="T97" fmla="*/ 2 h 158"/>
                <a:gd name="T98" fmla="*/ 1 w 258"/>
                <a:gd name="T99" fmla="*/ 1 h 158"/>
                <a:gd name="T100" fmla="*/ 1 w 258"/>
                <a:gd name="T101" fmla="*/ 1 h 158"/>
                <a:gd name="T102" fmla="*/ 1 w 258"/>
                <a:gd name="T103" fmla="*/ 2 h 158"/>
                <a:gd name="T104" fmla="*/ 1 w 258"/>
                <a:gd name="T105" fmla="*/ 1 h 158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258" h="158">
                  <a:moveTo>
                    <a:pt x="10" y="121"/>
                  </a:moveTo>
                  <a:lnTo>
                    <a:pt x="14" y="118"/>
                  </a:lnTo>
                  <a:lnTo>
                    <a:pt x="20" y="114"/>
                  </a:lnTo>
                  <a:lnTo>
                    <a:pt x="25" y="111"/>
                  </a:lnTo>
                  <a:lnTo>
                    <a:pt x="33" y="107"/>
                  </a:lnTo>
                  <a:lnTo>
                    <a:pt x="39" y="103"/>
                  </a:lnTo>
                  <a:lnTo>
                    <a:pt x="46" y="99"/>
                  </a:lnTo>
                  <a:lnTo>
                    <a:pt x="50" y="96"/>
                  </a:lnTo>
                  <a:lnTo>
                    <a:pt x="52" y="93"/>
                  </a:lnTo>
                  <a:lnTo>
                    <a:pt x="54" y="85"/>
                  </a:lnTo>
                  <a:lnTo>
                    <a:pt x="60" y="73"/>
                  </a:lnTo>
                  <a:lnTo>
                    <a:pt x="66" y="59"/>
                  </a:lnTo>
                  <a:lnTo>
                    <a:pt x="70" y="48"/>
                  </a:lnTo>
                  <a:lnTo>
                    <a:pt x="74" y="44"/>
                  </a:lnTo>
                  <a:lnTo>
                    <a:pt x="78" y="37"/>
                  </a:lnTo>
                  <a:lnTo>
                    <a:pt x="84" y="30"/>
                  </a:lnTo>
                  <a:lnTo>
                    <a:pt x="91" y="22"/>
                  </a:lnTo>
                  <a:lnTo>
                    <a:pt x="98" y="15"/>
                  </a:lnTo>
                  <a:lnTo>
                    <a:pt x="104" y="8"/>
                  </a:lnTo>
                  <a:lnTo>
                    <a:pt x="109" y="4"/>
                  </a:lnTo>
                  <a:lnTo>
                    <a:pt x="113" y="1"/>
                  </a:lnTo>
                  <a:lnTo>
                    <a:pt x="116" y="0"/>
                  </a:lnTo>
                  <a:lnTo>
                    <a:pt x="117" y="1"/>
                  </a:lnTo>
                  <a:lnTo>
                    <a:pt x="116" y="2"/>
                  </a:lnTo>
                  <a:lnTo>
                    <a:pt x="114" y="5"/>
                  </a:lnTo>
                  <a:lnTo>
                    <a:pt x="112" y="8"/>
                  </a:lnTo>
                  <a:lnTo>
                    <a:pt x="107" y="13"/>
                  </a:lnTo>
                  <a:lnTo>
                    <a:pt x="101" y="20"/>
                  </a:lnTo>
                  <a:lnTo>
                    <a:pt x="94" y="27"/>
                  </a:lnTo>
                  <a:lnTo>
                    <a:pt x="88" y="35"/>
                  </a:lnTo>
                  <a:lnTo>
                    <a:pt x="82" y="43"/>
                  </a:lnTo>
                  <a:lnTo>
                    <a:pt x="77" y="48"/>
                  </a:lnTo>
                  <a:lnTo>
                    <a:pt x="75" y="53"/>
                  </a:lnTo>
                  <a:lnTo>
                    <a:pt x="71" y="61"/>
                  </a:lnTo>
                  <a:lnTo>
                    <a:pt x="69" y="69"/>
                  </a:lnTo>
                  <a:lnTo>
                    <a:pt x="67" y="77"/>
                  </a:lnTo>
                  <a:lnTo>
                    <a:pt x="67" y="83"/>
                  </a:lnTo>
                  <a:lnTo>
                    <a:pt x="67" y="85"/>
                  </a:lnTo>
                  <a:lnTo>
                    <a:pt x="67" y="87"/>
                  </a:lnTo>
                  <a:lnTo>
                    <a:pt x="69" y="85"/>
                  </a:lnTo>
                  <a:lnTo>
                    <a:pt x="74" y="83"/>
                  </a:lnTo>
                  <a:lnTo>
                    <a:pt x="77" y="81"/>
                  </a:lnTo>
                  <a:lnTo>
                    <a:pt x="81" y="77"/>
                  </a:lnTo>
                  <a:lnTo>
                    <a:pt x="86" y="74"/>
                  </a:lnTo>
                  <a:lnTo>
                    <a:pt x="91" y="70"/>
                  </a:lnTo>
                  <a:lnTo>
                    <a:pt x="96" y="67"/>
                  </a:lnTo>
                  <a:lnTo>
                    <a:pt x="101" y="65"/>
                  </a:lnTo>
                  <a:lnTo>
                    <a:pt x="105" y="62"/>
                  </a:lnTo>
                  <a:lnTo>
                    <a:pt x="108" y="61"/>
                  </a:lnTo>
                  <a:lnTo>
                    <a:pt x="114" y="51"/>
                  </a:lnTo>
                  <a:lnTo>
                    <a:pt x="121" y="42"/>
                  </a:lnTo>
                  <a:lnTo>
                    <a:pt x="130" y="32"/>
                  </a:lnTo>
                  <a:lnTo>
                    <a:pt x="141" y="23"/>
                  </a:lnTo>
                  <a:lnTo>
                    <a:pt x="151" y="16"/>
                  </a:lnTo>
                  <a:lnTo>
                    <a:pt x="160" y="9"/>
                  </a:lnTo>
                  <a:lnTo>
                    <a:pt x="167" y="6"/>
                  </a:lnTo>
                  <a:lnTo>
                    <a:pt x="173" y="4"/>
                  </a:lnTo>
                  <a:lnTo>
                    <a:pt x="179" y="2"/>
                  </a:lnTo>
                  <a:lnTo>
                    <a:pt x="182" y="2"/>
                  </a:lnTo>
                  <a:lnTo>
                    <a:pt x="182" y="4"/>
                  </a:lnTo>
                  <a:lnTo>
                    <a:pt x="177" y="6"/>
                  </a:lnTo>
                  <a:lnTo>
                    <a:pt x="169" y="10"/>
                  </a:lnTo>
                  <a:lnTo>
                    <a:pt x="160" y="17"/>
                  </a:lnTo>
                  <a:lnTo>
                    <a:pt x="151" y="25"/>
                  </a:lnTo>
                  <a:lnTo>
                    <a:pt x="142" y="34"/>
                  </a:lnTo>
                  <a:lnTo>
                    <a:pt x="134" y="43"/>
                  </a:lnTo>
                  <a:lnTo>
                    <a:pt x="127" y="51"/>
                  </a:lnTo>
                  <a:lnTo>
                    <a:pt x="121" y="58"/>
                  </a:lnTo>
                  <a:lnTo>
                    <a:pt x="120" y="62"/>
                  </a:lnTo>
                  <a:lnTo>
                    <a:pt x="120" y="65"/>
                  </a:lnTo>
                  <a:lnTo>
                    <a:pt x="122" y="65"/>
                  </a:lnTo>
                  <a:lnTo>
                    <a:pt x="124" y="63"/>
                  </a:lnTo>
                  <a:lnTo>
                    <a:pt x="130" y="63"/>
                  </a:lnTo>
                  <a:lnTo>
                    <a:pt x="138" y="62"/>
                  </a:lnTo>
                  <a:lnTo>
                    <a:pt x="147" y="60"/>
                  </a:lnTo>
                  <a:lnTo>
                    <a:pt x="154" y="58"/>
                  </a:lnTo>
                  <a:lnTo>
                    <a:pt x="160" y="58"/>
                  </a:lnTo>
                  <a:lnTo>
                    <a:pt x="167" y="52"/>
                  </a:lnTo>
                  <a:lnTo>
                    <a:pt x="176" y="45"/>
                  </a:lnTo>
                  <a:lnTo>
                    <a:pt x="187" y="39"/>
                  </a:lnTo>
                  <a:lnTo>
                    <a:pt x="197" y="35"/>
                  </a:lnTo>
                  <a:lnTo>
                    <a:pt x="207" y="30"/>
                  </a:lnTo>
                  <a:lnTo>
                    <a:pt x="217" y="25"/>
                  </a:lnTo>
                  <a:lnTo>
                    <a:pt x="223" y="22"/>
                  </a:lnTo>
                  <a:lnTo>
                    <a:pt x="228" y="20"/>
                  </a:lnTo>
                  <a:lnTo>
                    <a:pt x="233" y="19"/>
                  </a:lnTo>
                  <a:lnTo>
                    <a:pt x="235" y="20"/>
                  </a:lnTo>
                  <a:lnTo>
                    <a:pt x="234" y="22"/>
                  </a:lnTo>
                  <a:lnTo>
                    <a:pt x="228" y="25"/>
                  </a:lnTo>
                  <a:lnTo>
                    <a:pt x="221" y="28"/>
                  </a:lnTo>
                  <a:lnTo>
                    <a:pt x="213" y="31"/>
                  </a:lnTo>
                  <a:lnTo>
                    <a:pt x="205" y="36"/>
                  </a:lnTo>
                  <a:lnTo>
                    <a:pt x="197" y="40"/>
                  </a:lnTo>
                  <a:lnTo>
                    <a:pt x="190" y="45"/>
                  </a:lnTo>
                  <a:lnTo>
                    <a:pt x="184" y="51"/>
                  </a:lnTo>
                  <a:lnTo>
                    <a:pt x="180" y="55"/>
                  </a:lnTo>
                  <a:lnTo>
                    <a:pt x="177" y="59"/>
                  </a:lnTo>
                  <a:lnTo>
                    <a:pt x="185" y="60"/>
                  </a:lnTo>
                  <a:lnTo>
                    <a:pt x="196" y="59"/>
                  </a:lnTo>
                  <a:lnTo>
                    <a:pt x="206" y="58"/>
                  </a:lnTo>
                  <a:lnTo>
                    <a:pt x="217" y="57"/>
                  </a:lnTo>
                  <a:lnTo>
                    <a:pt x="227" y="54"/>
                  </a:lnTo>
                  <a:lnTo>
                    <a:pt x="236" y="52"/>
                  </a:lnTo>
                  <a:lnTo>
                    <a:pt x="243" y="50"/>
                  </a:lnTo>
                  <a:lnTo>
                    <a:pt x="248" y="47"/>
                  </a:lnTo>
                  <a:lnTo>
                    <a:pt x="253" y="45"/>
                  </a:lnTo>
                  <a:lnTo>
                    <a:pt x="258" y="44"/>
                  </a:lnTo>
                  <a:lnTo>
                    <a:pt x="258" y="45"/>
                  </a:lnTo>
                  <a:lnTo>
                    <a:pt x="255" y="48"/>
                  </a:lnTo>
                  <a:lnTo>
                    <a:pt x="250" y="51"/>
                  </a:lnTo>
                  <a:lnTo>
                    <a:pt x="244" y="54"/>
                  </a:lnTo>
                  <a:lnTo>
                    <a:pt x="236" y="59"/>
                  </a:lnTo>
                  <a:lnTo>
                    <a:pt x="226" y="62"/>
                  </a:lnTo>
                  <a:lnTo>
                    <a:pt x="215" y="66"/>
                  </a:lnTo>
                  <a:lnTo>
                    <a:pt x="204" y="69"/>
                  </a:lnTo>
                  <a:lnTo>
                    <a:pt x="192" y="70"/>
                  </a:lnTo>
                  <a:lnTo>
                    <a:pt x="181" y="70"/>
                  </a:lnTo>
                  <a:lnTo>
                    <a:pt x="184" y="74"/>
                  </a:lnTo>
                  <a:lnTo>
                    <a:pt x="190" y="78"/>
                  </a:lnTo>
                  <a:lnTo>
                    <a:pt x="197" y="83"/>
                  </a:lnTo>
                  <a:lnTo>
                    <a:pt x="205" y="87"/>
                  </a:lnTo>
                  <a:lnTo>
                    <a:pt x="212" y="91"/>
                  </a:lnTo>
                  <a:lnTo>
                    <a:pt x="219" y="95"/>
                  </a:lnTo>
                  <a:lnTo>
                    <a:pt x="225" y="97"/>
                  </a:lnTo>
                  <a:lnTo>
                    <a:pt x="229" y="99"/>
                  </a:lnTo>
                  <a:lnTo>
                    <a:pt x="235" y="102"/>
                  </a:lnTo>
                  <a:lnTo>
                    <a:pt x="237" y="105"/>
                  </a:lnTo>
                  <a:lnTo>
                    <a:pt x="236" y="106"/>
                  </a:lnTo>
                  <a:lnTo>
                    <a:pt x="230" y="105"/>
                  </a:lnTo>
                  <a:lnTo>
                    <a:pt x="225" y="103"/>
                  </a:lnTo>
                  <a:lnTo>
                    <a:pt x="217" y="100"/>
                  </a:lnTo>
                  <a:lnTo>
                    <a:pt x="206" y="97"/>
                  </a:lnTo>
                  <a:lnTo>
                    <a:pt x="196" y="92"/>
                  </a:lnTo>
                  <a:lnTo>
                    <a:pt x="185" y="88"/>
                  </a:lnTo>
                  <a:lnTo>
                    <a:pt x="176" y="83"/>
                  </a:lnTo>
                  <a:lnTo>
                    <a:pt x="169" y="78"/>
                  </a:lnTo>
                  <a:lnTo>
                    <a:pt x="165" y="75"/>
                  </a:lnTo>
                  <a:lnTo>
                    <a:pt x="160" y="75"/>
                  </a:lnTo>
                  <a:lnTo>
                    <a:pt x="155" y="76"/>
                  </a:lnTo>
                  <a:lnTo>
                    <a:pt x="150" y="76"/>
                  </a:lnTo>
                  <a:lnTo>
                    <a:pt x="144" y="77"/>
                  </a:lnTo>
                  <a:lnTo>
                    <a:pt x="139" y="77"/>
                  </a:lnTo>
                  <a:lnTo>
                    <a:pt x="134" y="78"/>
                  </a:lnTo>
                  <a:lnTo>
                    <a:pt x="130" y="78"/>
                  </a:lnTo>
                  <a:lnTo>
                    <a:pt x="127" y="80"/>
                  </a:lnTo>
                  <a:lnTo>
                    <a:pt x="129" y="84"/>
                  </a:lnTo>
                  <a:lnTo>
                    <a:pt x="132" y="89"/>
                  </a:lnTo>
                  <a:lnTo>
                    <a:pt x="137" y="93"/>
                  </a:lnTo>
                  <a:lnTo>
                    <a:pt x="143" y="98"/>
                  </a:lnTo>
                  <a:lnTo>
                    <a:pt x="149" y="103"/>
                  </a:lnTo>
                  <a:lnTo>
                    <a:pt x="153" y="107"/>
                  </a:lnTo>
                  <a:lnTo>
                    <a:pt x="159" y="111"/>
                  </a:lnTo>
                  <a:lnTo>
                    <a:pt x="162" y="113"/>
                  </a:lnTo>
                  <a:lnTo>
                    <a:pt x="169" y="118"/>
                  </a:lnTo>
                  <a:lnTo>
                    <a:pt x="176" y="121"/>
                  </a:lnTo>
                  <a:lnTo>
                    <a:pt x="183" y="125"/>
                  </a:lnTo>
                  <a:lnTo>
                    <a:pt x="188" y="127"/>
                  </a:lnTo>
                  <a:lnTo>
                    <a:pt x="191" y="130"/>
                  </a:lnTo>
                  <a:lnTo>
                    <a:pt x="194" y="134"/>
                  </a:lnTo>
                  <a:lnTo>
                    <a:pt x="191" y="135"/>
                  </a:lnTo>
                  <a:lnTo>
                    <a:pt x="183" y="130"/>
                  </a:lnTo>
                  <a:lnTo>
                    <a:pt x="176" y="126"/>
                  </a:lnTo>
                  <a:lnTo>
                    <a:pt x="167" y="121"/>
                  </a:lnTo>
                  <a:lnTo>
                    <a:pt x="157" y="115"/>
                  </a:lnTo>
                  <a:lnTo>
                    <a:pt x="147" y="108"/>
                  </a:lnTo>
                  <a:lnTo>
                    <a:pt x="137" y="103"/>
                  </a:lnTo>
                  <a:lnTo>
                    <a:pt x="129" y="98"/>
                  </a:lnTo>
                  <a:lnTo>
                    <a:pt x="123" y="93"/>
                  </a:lnTo>
                  <a:lnTo>
                    <a:pt x="119" y="90"/>
                  </a:lnTo>
                  <a:lnTo>
                    <a:pt x="114" y="87"/>
                  </a:lnTo>
                  <a:lnTo>
                    <a:pt x="109" y="85"/>
                  </a:lnTo>
                  <a:lnTo>
                    <a:pt x="106" y="87"/>
                  </a:lnTo>
                  <a:lnTo>
                    <a:pt x="101" y="89"/>
                  </a:lnTo>
                  <a:lnTo>
                    <a:pt x="94" y="91"/>
                  </a:lnTo>
                  <a:lnTo>
                    <a:pt x="84" y="95"/>
                  </a:lnTo>
                  <a:lnTo>
                    <a:pt x="75" y="97"/>
                  </a:lnTo>
                  <a:lnTo>
                    <a:pt x="69" y="100"/>
                  </a:lnTo>
                  <a:lnTo>
                    <a:pt x="68" y="103"/>
                  </a:lnTo>
                  <a:lnTo>
                    <a:pt x="68" y="104"/>
                  </a:lnTo>
                  <a:lnTo>
                    <a:pt x="70" y="107"/>
                  </a:lnTo>
                  <a:lnTo>
                    <a:pt x="75" y="111"/>
                  </a:lnTo>
                  <a:lnTo>
                    <a:pt x="79" y="114"/>
                  </a:lnTo>
                  <a:lnTo>
                    <a:pt x="85" y="120"/>
                  </a:lnTo>
                  <a:lnTo>
                    <a:pt x="93" y="126"/>
                  </a:lnTo>
                  <a:lnTo>
                    <a:pt x="103" y="133"/>
                  </a:lnTo>
                  <a:lnTo>
                    <a:pt x="112" y="140"/>
                  </a:lnTo>
                  <a:lnTo>
                    <a:pt x="121" y="145"/>
                  </a:lnTo>
                  <a:lnTo>
                    <a:pt x="128" y="150"/>
                  </a:lnTo>
                  <a:lnTo>
                    <a:pt x="134" y="152"/>
                  </a:lnTo>
                  <a:lnTo>
                    <a:pt x="139" y="156"/>
                  </a:lnTo>
                  <a:lnTo>
                    <a:pt x="138" y="158"/>
                  </a:lnTo>
                  <a:lnTo>
                    <a:pt x="132" y="158"/>
                  </a:lnTo>
                  <a:lnTo>
                    <a:pt x="124" y="153"/>
                  </a:lnTo>
                  <a:lnTo>
                    <a:pt x="117" y="149"/>
                  </a:lnTo>
                  <a:lnTo>
                    <a:pt x="109" y="143"/>
                  </a:lnTo>
                  <a:lnTo>
                    <a:pt x="99" y="137"/>
                  </a:lnTo>
                  <a:lnTo>
                    <a:pt x="89" y="130"/>
                  </a:lnTo>
                  <a:lnTo>
                    <a:pt x="78" y="125"/>
                  </a:lnTo>
                  <a:lnTo>
                    <a:pt x="69" y="120"/>
                  </a:lnTo>
                  <a:lnTo>
                    <a:pt x="62" y="115"/>
                  </a:lnTo>
                  <a:lnTo>
                    <a:pt x="59" y="114"/>
                  </a:lnTo>
                  <a:lnTo>
                    <a:pt x="55" y="114"/>
                  </a:lnTo>
                  <a:lnTo>
                    <a:pt x="50" y="117"/>
                  </a:lnTo>
                  <a:lnTo>
                    <a:pt x="41" y="119"/>
                  </a:lnTo>
                  <a:lnTo>
                    <a:pt x="32" y="122"/>
                  </a:lnTo>
                  <a:lnTo>
                    <a:pt x="23" y="125"/>
                  </a:lnTo>
                  <a:lnTo>
                    <a:pt x="14" y="128"/>
                  </a:lnTo>
                  <a:lnTo>
                    <a:pt x="7" y="129"/>
                  </a:lnTo>
                  <a:lnTo>
                    <a:pt x="2" y="130"/>
                  </a:lnTo>
                  <a:lnTo>
                    <a:pt x="0" y="130"/>
                  </a:lnTo>
                  <a:lnTo>
                    <a:pt x="1" y="128"/>
                  </a:lnTo>
                  <a:lnTo>
                    <a:pt x="6" y="126"/>
                  </a:lnTo>
                  <a:lnTo>
                    <a:pt x="10" y="121"/>
                  </a:lnTo>
                  <a:close/>
                </a:path>
              </a:pathLst>
            </a:custGeom>
            <a:solidFill>
              <a:srgbClr val="B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424" name="Freeform 300"/>
            <p:cNvSpPr>
              <a:spLocks/>
            </p:cNvSpPr>
            <p:nvPr/>
          </p:nvSpPr>
          <p:spPr bwMode="auto">
            <a:xfrm>
              <a:off x="350" y="174"/>
              <a:ext cx="93" cy="78"/>
            </a:xfrm>
            <a:custGeom>
              <a:avLst/>
              <a:gdLst>
                <a:gd name="T0" fmla="*/ 0 w 187"/>
                <a:gd name="T1" fmla="*/ 1 h 156"/>
                <a:gd name="T2" fmla="*/ 0 w 187"/>
                <a:gd name="T3" fmla="*/ 1 h 156"/>
                <a:gd name="T4" fmla="*/ 0 w 187"/>
                <a:gd name="T5" fmla="*/ 1 h 156"/>
                <a:gd name="T6" fmla="*/ 0 w 187"/>
                <a:gd name="T7" fmla="*/ 1 h 156"/>
                <a:gd name="T8" fmla="*/ 1 w 187"/>
                <a:gd name="T9" fmla="*/ 1 h 156"/>
                <a:gd name="T10" fmla="*/ 0 w 187"/>
                <a:gd name="T11" fmla="*/ 1 h 156"/>
                <a:gd name="T12" fmla="*/ 0 w 187"/>
                <a:gd name="T13" fmla="*/ 1 h 156"/>
                <a:gd name="T14" fmla="*/ 0 w 187"/>
                <a:gd name="T15" fmla="*/ 1 h 156"/>
                <a:gd name="T16" fmla="*/ 0 w 187"/>
                <a:gd name="T17" fmla="*/ 1 h 156"/>
                <a:gd name="T18" fmla="*/ 0 w 187"/>
                <a:gd name="T19" fmla="*/ 1 h 156"/>
                <a:gd name="T20" fmla="*/ 0 w 187"/>
                <a:gd name="T21" fmla="*/ 1 h 156"/>
                <a:gd name="T22" fmla="*/ 0 w 187"/>
                <a:gd name="T23" fmla="*/ 1 h 156"/>
                <a:gd name="T24" fmla="*/ 1 w 187"/>
                <a:gd name="T25" fmla="*/ 1 h 156"/>
                <a:gd name="T26" fmla="*/ 1 w 187"/>
                <a:gd name="T27" fmla="*/ 1 h 156"/>
                <a:gd name="T28" fmla="*/ 1 w 187"/>
                <a:gd name="T29" fmla="*/ 1 h 156"/>
                <a:gd name="T30" fmla="*/ 1 w 187"/>
                <a:gd name="T31" fmla="*/ 1 h 156"/>
                <a:gd name="T32" fmla="*/ 0 w 187"/>
                <a:gd name="T33" fmla="*/ 1 h 156"/>
                <a:gd name="T34" fmla="*/ 0 w 187"/>
                <a:gd name="T35" fmla="*/ 1 h 156"/>
                <a:gd name="T36" fmla="*/ 0 w 187"/>
                <a:gd name="T37" fmla="*/ 1 h 156"/>
                <a:gd name="T38" fmla="*/ 1 w 187"/>
                <a:gd name="T39" fmla="*/ 1 h 156"/>
                <a:gd name="T40" fmla="*/ 1 w 187"/>
                <a:gd name="T41" fmla="*/ 1 h 156"/>
                <a:gd name="T42" fmla="*/ 1 w 187"/>
                <a:gd name="T43" fmla="*/ 1 h 156"/>
                <a:gd name="T44" fmla="*/ 1 w 187"/>
                <a:gd name="T45" fmla="*/ 1 h 156"/>
                <a:gd name="T46" fmla="*/ 1 w 187"/>
                <a:gd name="T47" fmla="*/ 1 h 156"/>
                <a:gd name="T48" fmla="*/ 1 w 187"/>
                <a:gd name="T49" fmla="*/ 1 h 156"/>
                <a:gd name="T50" fmla="*/ 1 w 187"/>
                <a:gd name="T51" fmla="*/ 1 h 156"/>
                <a:gd name="T52" fmla="*/ 1 w 187"/>
                <a:gd name="T53" fmla="*/ 2 h 156"/>
                <a:gd name="T54" fmla="*/ 1 w 187"/>
                <a:gd name="T55" fmla="*/ 2 h 156"/>
                <a:gd name="T56" fmla="*/ 1 w 187"/>
                <a:gd name="T57" fmla="*/ 2 h 156"/>
                <a:gd name="T58" fmla="*/ 1 w 187"/>
                <a:gd name="T59" fmla="*/ 1 h 156"/>
                <a:gd name="T60" fmla="*/ 0 w 187"/>
                <a:gd name="T61" fmla="*/ 1 h 156"/>
                <a:gd name="T62" fmla="*/ 0 w 187"/>
                <a:gd name="T63" fmla="*/ 1 h 156"/>
                <a:gd name="T64" fmla="*/ 1 w 187"/>
                <a:gd name="T65" fmla="*/ 1 h 156"/>
                <a:gd name="T66" fmla="*/ 1 w 187"/>
                <a:gd name="T67" fmla="*/ 2 h 156"/>
                <a:gd name="T68" fmla="*/ 1 w 187"/>
                <a:gd name="T69" fmla="*/ 2 h 156"/>
                <a:gd name="T70" fmla="*/ 0 w 187"/>
                <a:gd name="T71" fmla="*/ 1 h 156"/>
                <a:gd name="T72" fmla="*/ 0 w 187"/>
                <a:gd name="T73" fmla="*/ 1 h 156"/>
                <a:gd name="T74" fmla="*/ 0 w 187"/>
                <a:gd name="T75" fmla="*/ 1 h 156"/>
                <a:gd name="T76" fmla="*/ 0 w 187"/>
                <a:gd name="T77" fmla="*/ 1 h 156"/>
                <a:gd name="T78" fmla="*/ 0 w 187"/>
                <a:gd name="T79" fmla="*/ 1 h 156"/>
                <a:gd name="T80" fmla="*/ 0 w 187"/>
                <a:gd name="T81" fmla="*/ 1 h 156"/>
                <a:gd name="T82" fmla="*/ 0 w 187"/>
                <a:gd name="T83" fmla="*/ 1 h 156"/>
                <a:gd name="T84" fmla="*/ 0 w 187"/>
                <a:gd name="T85" fmla="*/ 1 h 156"/>
                <a:gd name="T86" fmla="*/ 0 w 187"/>
                <a:gd name="T87" fmla="*/ 1 h 156"/>
                <a:gd name="T88" fmla="*/ 0 w 187"/>
                <a:gd name="T89" fmla="*/ 1 h 156"/>
                <a:gd name="T90" fmla="*/ 0 w 187"/>
                <a:gd name="T91" fmla="*/ 1 h 156"/>
                <a:gd name="T92" fmla="*/ 0 w 187"/>
                <a:gd name="T93" fmla="*/ 1 h 156"/>
                <a:gd name="T94" fmla="*/ 0 w 187"/>
                <a:gd name="T95" fmla="*/ 1 h 156"/>
                <a:gd name="T96" fmla="*/ 0 w 187"/>
                <a:gd name="T97" fmla="*/ 1 h 156"/>
                <a:gd name="T98" fmla="*/ 0 w 187"/>
                <a:gd name="T99" fmla="*/ 1 h 156"/>
                <a:gd name="T100" fmla="*/ 0 w 187"/>
                <a:gd name="T101" fmla="*/ 1 h 156"/>
                <a:gd name="T102" fmla="*/ 0 w 187"/>
                <a:gd name="T103" fmla="*/ 0 h 15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187" h="156">
                  <a:moveTo>
                    <a:pt x="7" y="1"/>
                  </a:moveTo>
                  <a:lnTo>
                    <a:pt x="14" y="7"/>
                  </a:lnTo>
                  <a:lnTo>
                    <a:pt x="22" y="13"/>
                  </a:lnTo>
                  <a:lnTo>
                    <a:pt x="30" y="16"/>
                  </a:lnTo>
                  <a:lnTo>
                    <a:pt x="37" y="17"/>
                  </a:lnTo>
                  <a:lnTo>
                    <a:pt x="46" y="15"/>
                  </a:lnTo>
                  <a:lnTo>
                    <a:pt x="58" y="13"/>
                  </a:lnTo>
                  <a:lnTo>
                    <a:pt x="70" y="12"/>
                  </a:lnTo>
                  <a:lnTo>
                    <a:pt x="84" y="9"/>
                  </a:lnTo>
                  <a:lnTo>
                    <a:pt x="97" y="9"/>
                  </a:lnTo>
                  <a:lnTo>
                    <a:pt x="108" y="9"/>
                  </a:lnTo>
                  <a:lnTo>
                    <a:pt x="119" y="9"/>
                  </a:lnTo>
                  <a:lnTo>
                    <a:pt x="125" y="12"/>
                  </a:lnTo>
                  <a:lnTo>
                    <a:pt x="130" y="15"/>
                  </a:lnTo>
                  <a:lnTo>
                    <a:pt x="130" y="16"/>
                  </a:lnTo>
                  <a:lnTo>
                    <a:pt x="126" y="16"/>
                  </a:lnTo>
                  <a:lnTo>
                    <a:pt x="118" y="16"/>
                  </a:lnTo>
                  <a:lnTo>
                    <a:pt x="111" y="16"/>
                  </a:lnTo>
                  <a:lnTo>
                    <a:pt x="102" y="16"/>
                  </a:lnTo>
                  <a:lnTo>
                    <a:pt x="91" y="16"/>
                  </a:lnTo>
                  <a:lnTo>
                    <a:pt x="80" y="17"/>
                  </a:lnTo>
                  <a:lnTo>
                    <a:pt x="68" y="20"/>
                  </a:lnTo>
                  <a:lnTo>
                    <a:pt x="59" y="21"/>
                  </a:lnTo>
                  <a:lnTo>
                    <a:pt x="51" y="23"/>
                  </a:lnTo>
                  <a:lnTo>
                    <a:pt x="46" y="26"/>
                  </a:lnTo>
                  <a:lnTo>
                    <a:pt x="50" y="28"/>
                  </a:lnTo>
                  <a:lnTo>
                    <a:pt x="55" y="30"/>
                  </a:lnTo>
                  <a:lnTo>
                    <a:pt x="60" y="32"/>
                  </a:lnTo>
                  <a:lnTo>
                    <a:pt x="66" y="35"/>
                  </a:lnTo>
                  <a:lnTo>
                    <a:pt x="72" y="37"/>
                  </a:lnTo>
                  <a:lnTo>
                    <a:pt x="76" y="39"/>
                  </a:lnTo>
                  <a:lnTo>
                    <a:pt x="80" y="41"/>
                  </a:lnTo>
                  <a:lnTo>
                    <a:pt x="82" y="43"/>
                  </a:lnTo>
                  <a:lnTo>
                    <a:pt x="91" y="42"/>
                  </a:lnTo>
                  <a:lnTo>
                    <a:pt x="104" y="41"/>
                  </a:lnTo>
                  <a:lnTo>
                    <a:pt x="117" y="42"/>
                  </a:lnTo>
                  <a:lnTo>
                    <a:pt x="130" y="43"/>
                  </a:lnTo>
                  <a:lnTo>
                    <a:pt x="143" y="45"/>
                  </a:lnTo>
                  <a:lnTo>
                    <a:pt x="155" y="47"/>
                  </a:lnTo>
                  <a:lnTo>
                    <a:pt x="164" y="51"/>
                  </a:lnTo>
                  <a:lnTo>
                    <a:pt x="169" y="54"/>
                  </a:lnTo>
                  <a:lnTo>
                    <a:pt x="175" y="59"/>
                  </a:lnTo>
                  <a:lnTo>
                    <a:pt x="175" y="61"/>
                  </a:lnTo>
                  <a:lnTo>
                    <a:pt x="172" y="60"/>
                  </a:lnTo>
                  <a:lnTo>
                    <a:pt x="165" y="58"/>
                  </a:lnTo>
                  <a:lnTo>
                    <a:pt x="159" y="56"/>
                  </a:lnTo>
                  <a:lnTo>
                    <a:pt x="151" y="54"/>
                  </a:lnTo>
                  <a:lnTo>
                    <a:pt x="141" y="52"/>
                  </a:lnTo>
                  <a:lnTo>
                    <a:pt x="130" y="51"/>
                  </a:lnTo>
                  <a:lnTo>
                    <a:pt x="119" y="50"/>
                  </a:lnTo>
                  <a:lnTo>
                    <a:pt x="110" y="50"/>
                  </a:lnTo>
                  <a:lnTo>
                    <a:pt x="100" y="50"/>
                  </a:lnTo>
                  <a:lnTo>
                    <a:pt x="95" y="51"/>
                  </a:lnTo>
                  <a:lnTo>
                    <a:pt x="104" y="58"/>
                  </a:lnTo>
                  <a:lnTo>
                    <a:pt x="111" y="62"/>
                  </a:lnTo>
                  <a:lnTo>
                    <a:pt x="117" y="66"/>
                  </a:lnTo>
                  <a:lnTo>
                    <a:pt x="119" y="69"/>
                  </a:lnTo>
                  <a:lnTo>
                    <a:pt x="126" y="71"/>
                  </a:lnTo>
                  <a:lnTo>
                    <a:pt x="134" y="72"/>
                  </a:lnTo>
                  <a:lnTo>
                    <a:pt x="144" y="73"/>
                  </a:lnTo>
                  <a:lnTo>
                    <a:pt x="155" y="75"/>
                  </a:lnTo>
                  <a:lnTo>
                    <a:pt x="165" y="79"/>
                  </a:lnTo>
                  <a:lnTo>
                    <a:pt x="174" y="84"/>
                  </a:lnTo>
                  <a:lnTo>
                    <a:pt x="182" y="92"/>
                  </a:lnTo>
                  <a:lnTo>
                    <a:pt x="187" y="103"/>
                  </a:lnTo>
                  <a:lnTo>
                    <a:pt x="181" y="98"/>
                  </a:lnTo>
                  <a:lnTo>
                    <a:pt x="175" y="95"/>
                  </a:lnTo>
                  <a:lnTo>
                    <a:pt x="167" y="90"/>
                  </a:lnTo>
                  <a:lnTo>
                    <a:pt x="160" y="87"/>
                  </a:lnTo>
                  <a:lnTo>
                    <a:pt x="153" y="83"/>
                  </a:lnTo>
                  <a:lnTo>
                    <a:pt x="145" y="82"/>
                  </a:lnTo>
                  <a:lnTo>
                    <a:pt x="138" y="81"/>
                  </a:lnTo>
                  <a:lnTo>
                    <a:pt x="131" y="81"/>
                  </a:lnTo>
                  <a:lnTo>
                    <a:pt x="140" y="89"/>
                  </a:lnTo>
                  <a:lnTo>
                    <a:pt x="148" y="98"/>
                  </a:lnTo>
                  <a:lnTo>
                    <a:pt x="156" y="106"/>
                  </a:lnTo>
                  <a:lnTo>
                    <a:pt x="163" y="113"/>
                  </a:lnTo>
                  <a:lnTo>
                    <a:pt x="169" y="120"/>
                  </a:lnTo>
                  <a:lnTo>
                    <a:pt x="175" y="126"/>
                  </a:lnTo>
                  <a:lnTo>
                    <a:pt x="179" y="130"/>
                  </a:lnTo>
                  <a:lnTo>
                    <a:pt x="180" y="133"/>
                  </a:lnTo>
                  <a:lnTo>
                    <a:pt x="181" y="137"/>
                  </a:lnTo>
                  <a:lnTo>
                    <a:pt x="183" y="143"/>
                  </a:lnTo>
                  <a:lnTo>
                    <a:pt x="184" y="150"/>
                  </a:lnTo>
                  <a:lnTo>
                    <a:pt x="187" y="156"/>
                  </a:lnTo>
                  <a:lnTo>
                    <a:pt x="182" y="149"/>
                  </a:lnTo>
                  <a:lnTo>
                    <a:pt x="174" y="139"/>
                  </a:lnTo>
                  <a:lnTo>
                    <a:pt x="165" y="128"/>
                  </a:lnTo>
                  <a:lnTo>
                    <a:pt x="156" y="115"/>
                  </a:lnTo>
                  <a:lnTo>
                    <a:pt x="145" y="105"/>
                  </a:lnTo>
                  <a:lnTo>
                    <a:pt x="137" y="96"/>
                  </a:lnTo>
                  <a:lnTo>
                    <a:pt x="130" y="89"/>
                  </a:lnTo>
                  <a:lnTo>
                    <a:pt x="126" y="85"/>
                  </a:lnTo>
                  <a:lnTo>
                    <a:pt x="122" y="84"/>
                  </a:lnTo>
                  <a:lnTo>
                    <a:pt x="120" y="87"/>
                  </a:lnTo>
                  <a:lnTo>
                    <a:pt x="120" y="90"/>
                  </a:lnTo>
                  <a:lnTo>
                    <a:pt x="121" y="95"/>
                  </a:lnTo>
                  <a:lnTo>
                    <a:pt x="123" y="103"/>
                  </a:lnTo>
                  <a:lnTo>
                    <a:pt x="129" y="117"/>
                  </a:lnTo>
                  <a:lnTo>
                    <a:pt x="135" y="129"/>
                  </a:lnTo>
                  <a:lnTo>
                    <a:pt x="138" y="139"/>
                  </a:lnTo>
                  <a:lnTo>
                    <a:pt x="138" y="142"/>
                  </a:lnTo>
                  <a:lnTo>
                    <a:pt x="137" y="142"/>
                  </a:lnTo>
                  <a:lnTo>
                    <a:pt x="135" y="141"/>
                  </a:lnTo>
                  <a:lnTo>
                    <a:pt x="131" y="136"/>
                  </a:lnTo>
                  <a:lnTo>
                    <a:pt x="126" y="126"/>
                  </a:lnTo>
                  <a:lnTo>
                    <a:pt x="119" y="109"/>
                  </a:lnTo>
                  <a:lnTo>
                    <a:pt x="112" y="91"/>
                  </a:lnTo>
                  <a:lnTo>
                    <a:pt x="112" y="77"/>
                  </a:lnTo>
                  <a:lnTo>
                    <a:pt x="102" y="69"/>
                  </a:lnTo>
                  <a:lnTo>
                    <a:pt x="92" y="64"/>
                  </a:lnTo>
                  <a:lnTo>
                    <a:pt x="84" y="59"/>
                  </a:lnTo>
                  <a:lnTo>
                    <a:pt x="81" y="57"/>
                  </a:lnTo>
                  <a:lnTo>
                    <a:pt x="79" y="54"/>
                  </a:lnTo>
                  <a:lnTo>
                    <a:pt x="76" y="54"/>
                  </a:lnTo>
                  <a:lnTo>
                    <a:pt x="75" y="56"/>
                  </a:lnTo>
                  <a:lnTo>
                    <a:pt x="74" y="60"/>
                  </a:lnTo>
                  <a:lnTo>
                    <a:pt x="75" y="71"/>
                  </a:lnTo>
                  <a:lnTo>
                    <a:pt x="79" y="88"/>
                  </a:lnTo>
                  <a:lnTo>
                    <a:pt x="84" y="105"/>
                  </a:lnTo>
                  <a:lnTo>
                    <a:pt x="93" y="119"/>
                  </a:lnTo>
                  <a:lnTo>
                    <a:pt x="98" y="125"/>
                  </a:lnTo>
                  <a:lnTo>
                    <a:pt x="98" y="128"/>
                  </a:lnTo>
                  <a:lnTo>
                    <a:pt x="95" y="127"/>
                  </a:lnTo>
                  <a:lnTo>
                    <a:pt x="90" y="124"/>
                  </a:lnTo>
                  <a:lnTo>
                    <a:pt x="83" y="113"/>
                  </a:lnTo>
                  <a:lnTo>
                    <a:pt x="74" y="96"/>
                  </a:lnTo>
                  <a:lnTo>
                    <a:pt x="67" y="74"/>
                  </a:lnTo>
                  <a:lnTo>
                    <a:pt x="67" y="49"/>
                  </a:lnTo>
                  <a:lnTo>
                    <a:pt x="60" y="43"/>
                  </a:lnTo>
                  <a:lnTo>
                    <a:pt x="52" y="38"/>
                  </a:lnTo>
                  <a:lnTo>
                    <a:pt x="44" y="35"/>
                  </a:lnTo>
                  <a:lnTo>
                    <a:pt x="39" y="32"/>
                  </a:lnTo>
                  <a:lnTo>
                    <a:pt x="37" y="39"/>
                  </a:lnTo>
                  <a:lnTo>
                    <a:pt x="37" y="50"/>
                  </a:lnTo>
                  <a:lnTo>
                    <a:pt x="39" y="61"/>
                  </a:lnTo>
                  <a:lnTo>
                    <a:pt x="42" y="71"/>
                  </a:lnTo>
                  <a:lnTo>
                    <a:pt x="43" y="80"/>
                  </a:lnTo>
                  <a:lnTo>
                    <a:pt x="45" y="94"/>
                  </a:lnTo>
                  <a:lnTo>
                    <a:pt x="49" y="105"/>
                  </a:lnTo>
                  <a:lnTo>
                    <a:pt x="51" y="113"/>
                  </a:lnTo>
                  <a:lnTo>
                    <a:pt x="51" y="115"/>
                  </a:lnTo>
                  <a:lnTo>
                    <a:pt x="47" y="114"/>
                  </a:lnTo>
                  <a:lnTo>
                    <a:pt x="44" y="110"/>
                  </a:lnTo>
                  <a:lnTo>
                    <a:pt x="41" y="102"/>
                  </a:lnTo>
                  <a:lnTo>
                    <a:pt x="38" y="87"/>
                  </a:lnTo>
                  <a:lnTo>
                    <a:pt x="35" y="65"/>
                  </a:lnTo>
                  <a:lnTo>
                    <a:pt x="30" y="44"/>
                  </a:lnTo>
                  <a:lnTo>
                    <a:pt x="28" y="30"/>
                  </a:lnTo>
                  <a:lnTo>
                    <a:pt x="17" y="20"/>
                  </a:lnTo>
                  <a:lnTo>
                    <a:pt x="9" y="12"/>
                  </a:lnTo>
                  <a:lnTo>
                    <a:pt x="4" y="6"/>
                  </a:lnTo>
                  <a:lnTo>
                    <a:pt x="0" y="2"/>
                  </a:lnTo>
                  <a:lnTo>
                    <a:pt x="0" y="0"/>
                  </a:lnTo>
                  <a:lnTo>
                    <a:pt x="1" y="0"/>
                  </a:lnTo>
                  <a:lnTo>
                    <a:pt x="4" y="0"/>
                  </a:lnTo>
                  <a:lnTo>
                    <a:pt x="7" y="1"/>
                  </a:lnTo>
                  <a:close/>
                </a:path>
              </a:pathLst>
            </a:custGeom>
            <a:solidFill>
              <a:srgbClr val="B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425" name="Freeform 301"/>
            <p:cNvSpPr>
              <a:spLocks/>
            </p:cNvSpPr>
            <p:nvPr/>
          </p:nvSpPr>
          <p:spPr bwMode="auto">
            <a:xfrm>
              <a:off x="302" y="183"/>
              <a:ext cx="64" cy="108"/>
            </a:xfrm>
            <a:custGeom>
              <a:avLst/>
              <a:gdLst>
                <a:gd name="T0" fmla="*/ 0 w 129"/>
                <a:gd name="T1" fmla="*/ 1 h 214"/>
                <a:gd name="T2" fmla="*/ 0 w 129"/>
                <a:gd name="T3" fmla="*/ 1 h 214"/>
                <a:gd name="T4" fmla="*/ 0 w 129"/>
                <a:gd name="T5" fmla="*/ 1 h 214"/>
                <a:gd name="T6" fmla="*/ 0 w 129"/>
                <a:gd name="T7" fmla="*/ 1 h 214"/>
                <a:gd name="T8" fmla="*/ 0 w 129"/>
                <a:gd name="T9" fmla="*/ 1 h 214"/>
                <a:gd name="T10" fmla="*/ 0 w 129"/>
                <a:gd name="T11" fmla="*/ 1 h 214"/>
                <a:gd name="T12" fmla="*/ 0 w 129"/>
                <a:gd name="T13" fmla="*/ 1 h 214"/>
                <a:gd name="T14" fmla="*/ 0 w 129"/>
                <a:gd name="T15" fmla="*/ 1 h 214"/>
                <a:gd name="T16" fmla="*/ 1 w 129"/>
                <a:gd name="T17" fmla="*/ 1 h 214"/>
                <a:gd name="T18" fmla="*/ 0 w 129"/>
                <a:gd name="T19" fmla="*/ 1 h 214"/>
                <a:gd name="T20" fmla="*/ 0 w 129"/>
                <a:gd name="T21" fmla="*/ 1 h 214"/>
                <a:gd name="T22" fmla="*/ 0 w 129"/>
                <a:gd name="T23" fmla="*/ 1 h 214"/>
                <a:gd name="T24" fmla="*/ 0 w 129"/>
                <a:gd name="T25" fmla="*/ 1 h 214"/>
                <a:gd name="T26" fmla="*/ 0 w 129"/>
                <a:gd name="T27" fmla="*/ 1 h 214"/>
                <a:gd name="T28" fmla="*/ 0 w 129"/>
                <a:gd name="T29" fmla="*/ 1 h 214"/>
                <a:gd name="T30" fmla="*/ 0 w 129"/>
                <a:gd name="T31" fmla="*/ 1 h 214"/>
                <a:gd name="T32" fmla="*/ 0 w 129"/>
                <a:gd name="T33" fmla="*/ 1 h 214"/>
                <a:gd name="T34" fmla="*/ 0 w 129"/>
                <a:gd name="T35" fmla="*/ 1 h 214"/>
                <a:gd name="T36" fmla="*/ 0 w 129"/>
                <a:gd name="T37" fmla="*/ 1 h 214"/>
                <a:gd name="T38" fmla="*/ 0 w 129"/>
                <a:gd name="T39" fmla="*/ 1 h 214"/>
                <a:gd name="T40" fmla="*/ 0 w 129"/>
                <a:gd name="T41" fmla="*/ 2 h 214"/>
                <a:gd name="T42" fmla="*/ 0 w 129"/>
                <a:gd name="T43" fmla="*/ 2 h 214"/>
                <a:gd name="T44" fmla="*/ 0 w 129"/>
                <a:gd name="T45" fmla="*/ 2 h 214"/>
                <a:gd name="T46" fmla="*/ 0 w 129"/>
                <a:gd name="T47" fmla="*/ 2 h 214"/>
                <a:gd name="T48" fmla="*/ 0 w 129"/>
                <a:gd name="T49" fmla="*/ 2 h 214"/>
                <a:gd name="T50" fmla="*/ 0 w 129"/>
                <a:gd name="T51" fmla="*/ 2 h 214"/>
                <a:gd name="T52" fmla="*/ 0 w 129"/>
                <a:gd name="T53" fmla="*/ 1 h 214"/>
                <a:gd name="T54" fmla="*/ 0 w 129"/>
                <a:gd name="T55" fmla="*/ 1 h 214"/>
                <a:gd name="T56" fmla="*/ 0 w 129"/>
                <a:gd name="T57" fmla="*/ 2 h 214"/>
                <a:gd name="T58" fmla="*/ 0 w 129"/>
                <a:gd name="T59" fmla="*/ 2 h 214"/>
                <a:gd name="T60" fmla="*/ 0 w 129"/>
                <a:gd name="T61" fmla="*/ 2 h 214"/>
                <a:gd name="T62" fmla="*/ 0 w 129"/>
                <a:gd name="T63" fmla="*/ 2 h 214"/>
                <a:gd name="T64" fmla="*/ 0 w 129"/>
                <a:gd name="T65" fmla="*/ 2 h 214"/>
                <a:gd name="T66" fmla="*/ 0 w 129"/>
                <a:gd name="T67" fmla="*/ 2 h 214"/>
                <a:gd name="T68" fmla="*/ 0 w 129"/>
                <a:gd name="T69" fmla="*/ 2 h 214"/>
                <a:gd name="T70" fmla="*/ 0 w 129"/>
                <a:gd name="T71" fmla="*/ 2 h 214"/>
                <a:gd name="T72" fmla="*/ 0 w 129"/>
                <a:gd name="T73" fmla="*/ 2 h 214"/>
                <a:gd name="T74" fmla="*/ 0 w 129"/>
                <a:gd name="T75" fmla="*/ 2 h 214"/>
                <a:gd name="T76" fmla="*/ 0 w 129"/>
                <a:gd name="T77" fmla="*/ 2 h 214"/>
                <a:gd name="T78" fmla="*/ 0 w 129"/>
                <a:gd name="T79" fmla="*/ 1 h 214"/>
                <a:gd name="T80" fmla="*/ 0 w 129"/>
                <a:gd name="T81" fmla="*/ 1 h 214"/>
                <a:gd name="T82" fmla="*/ 0 w 129"/>
                <a:gd name="T83" fmla="*/ 1 h 214"/>
                <a:gd name="T84" fmla="*/ 0 w 129"/>
                <a:gd name="T85" fmla="*/ 1 h 214"/>
                <a:gd name="T86" fmla="*/ 0 w 129"/>
                <a:gd name="T87" fmla="*/ 1 h 214"/>
                <a:gd name="T88" fmla="*/ 0 w 129"/>
                <a:gd name="T89" fmla="*/ 1 h 214"/>
                <a:gd name="T90" fmla="*/ 0 w 129"/>
                <a:gd name="T91" fmla="*/ 1 h 214"/>
                <a:gd name="T92" fmla="*/ 0 w 129"/>
                <a:gd name="T93" fmla="*/ 1 h 214"/>
                <a:gd name="T94" fmla="*/ 0 w 129"/>
                <a:gd name="T95" fmla="*/ 1 h 214"/>
                <a:gd name="T96" fmla="*/ 0 w 129"/>
                <a:gd name="T97" fmla="*/ 1 h 214"/>
                <a:gd name="T98" fmla="*/ 0 w 129"/>
                <a:gd name="T99" fmla="*/ 1 h 214"/>
                <a:gd name="T100" fmla="*/ 0 w 129"/>
                <a:gd name="T101" fmla="*/ 1 h 214"/>
                <a:gd name="T102" fmla="*/ 0 w 129"/>
                <a:gd name="T103" fmla="*/ 1 h 214"/>
                <a:gd name="T104" fmla="*/ 0 w 129"/>
                <a:gd name="T105" fmla="*/ 1 h 214"/>
                <a:gd name="T106" fmla="*/ 0 w 129"/>
                <a:gd name="T107" fmla="*/ 1 h 214"/>
                <a:gd name="T108" fmla="*/ 0 w 129"/>
                <a:gd name="T109" fmla="*/ 1 h 214"/>
                <a:gd name="T110" fmla="*/ 0 w 129"/>
                <a:gd name="T111" fmla="*/ 1 h 214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129" h="214">
                  <a:moveTo>
                    <a:pt x="56" y="0"/>
                  </a:moveTo>
                  <a:lnTo>
                    <a:pt x="58" y="1"/>
                  </a:lnTo>
                  <a:lnTo>
                    <a:pt x="60" y="11"/>
                  </a:lnTo>
                  <a:lnTo>
                    <a:pt x="61" y="24"/>
                  </a:lnTo>
                  <a:lnTo>
                    <a:pt x="63" y="31"/>
                  </a:lnTo>
                  <a:lnTo>
                    <a:pt x="65" y="33"/>
                  </a:lnTo>
                  <a:lnTo>
                    <a:pt x="68" y="35"/>
                  </a:lnTo>
                  <a:lnTo>
                    <a:pt x="74" y="40"/>
                  </a:lnTo>
                  <a:lnTo>
                    <a:pt x="80" y="46"/>
                  </a:lnTo>
                  <a:lnTo>
                    <a:pt x="87" y="52"/>
                  </a:lnTo>
                  <a:lnTo>
                    <a:pt x="94" y="60"/>
                  </a:lnTo>
                  <a:lnTo>
                    <a:pt x="101" y="68"/>
                  </a:lnTo>
                  <a:lnTo>
                    <a:pt x="106" y="78"/>
                  </a:lnTo>
                  <a:lnTo>
                    <a:pt x="116" y="94"/>
                  </a:lnTo>
                  <a:lnTo>
                    <a:pt x="123" y="106"/>
                  </a:lnTo>
                  <a:lnTo>
                    <a:pt x="127" y="114"/>
                  </a:lnTo>
                  <a:lnTo>
                    <a:pt x="129" y="120"/>
                  </a:lnTo>
                  <a:lnTo>
                    <a:pt x="129" y="123"/>
                  </a:lnTo>
                  <a:lnTo>
                    <a:pt x="128" y="124"/>
                  </a:lnTo>
                  <a:lnTo>
                    <a:pt x="126" y="123"/>
                  </a:lnTo>
                  <a:lnTo>
                    <a:pt x="123" y="117"/>
                  </a:lnTo>
                  <a:lnTo>
                    <a:pt x="120" y="113"/>
                  </a:lnTo>
                  <a:lnTo>
                    <a:pt x="117" y="106"/>
                  </a:lnTo>
                  <a:lnTo>
                    <a:pt x="112" y="98"/>
                  </a:lnTo>
                  <a:lnTo>
                    <a:pt x="106" y="88"/>
                  </a:lnTo>
                  <a:lnTo>
                    <a:pt x="101" y="80"/>
                  </a:lnTo>
                  <a:lnTo>
                    <a:pt x="95" y="72"/>
                  </a:lnTo>
                  <a:lnTo>
                    <a:pt x="90" y="65"/>
                  </a:lnTo>
                  <a:lnTo>
                    <a:pt x="87" y="62"/>
                  </a:lnTo>
                  <a:lnTo>
                    <a:pt x="81" y="57"/>
                  </a:lnTo>
                  <a:lnTo>
                    <a:pt x="76" y="54"/>
                  </a:lnTo>
                  <a:lnTo>
                    <a:pt x="73" y="52"/>
                  </a:lnTo>
                  <a:lnTo>
                    <a:pt x="70" y="50"/>
                  </a:lnTo>
                  <a:lnTo>
                    <a:pt x="68" y="62"/>
                  </a:lnTo>
                  <a:lnTo>
                    <a:pt x="68" y="75"/>
                  </a:lnTo>
                  <a:lnTo>
                    <a:pt x="70" y="86"/>
                  </a:lnTo>
                  <a:lnTo>
                    <a:pt x="71" y="94"/>
                  </a:lnTo>
                  <a:lnTo>
                    <a:pt x="76" y="99"/>
                  </a:lnTo>
                  <a:lnTo>
                    <a:pt x="83" y="106"/>
                  </a:lnTo>
                  <a:lnTo>
                    <a:pt x="91" y="113"/>
                  </a:lnTo>
                  <a:lnTo>
                    <a:pt x="100" y="122"/>
                  </a:lnTo>
                  <a:lnTo>
                    <a:pt x="108" y="132"/>
                  </a:lnTo>
                  <a:lnTo>
                    <a:pt x="114" y="144"/>
                  </a:lnTo>
                  <a:lnTo>
                    <a:pt x="119" y="156"/>
                  </a:lnTo>
                  <a:lnTo>
                    <a:pt x="121" y="171"/>
                  </a:lnTo>
                  <a:lnTo>
                    <a:pt x="121" y="176"/>
                  </a:lnTo>
                  <a:lnTo>
                    <a:pt x="119" y="174"/>
                  </a:lnTo>
                  <a:lnTo>
                    <a:pt x="116" y="166"/>
                  </a:lnTo>
                  <a:lnTo>
                    <a:pt x="110" y="153"/>
                  </a:lnTo>
                  <a:lnTo>
                    <a:pt x="106" y="146"/>
                  </a:lnTo>
                  <a:lnTo>
                    <a:pt x="103" y="138"/>
                  </a:lnTo>
                  <a:lnTo>
                    <a:pt x="97" y="132"/>
                  </a:lnTo>
                  <a:lnTo>
                    <a:pt x="93" y="125"/>
                  </a:lnTo>
                  <a:lnTo>
                    <a:pt x="87" y="121"/>
                  </a:lnTo>
                  <a:lnTo>
                    <a:pt x="81" y="116"/>
                  </a:lnTo>
                  <a:lnTo>
                    <a:pt x="76" y="113"/>
                  </a:lnTo>
                  <a:lnTo>
                    <a:pt x="72" y="111"/>
                  </a:lnTo>
                  <a:lnTo>
                    <a:pt x="79" y="130"/>
                  </a:lnTo>
                  <a:lnTo>
                    <a:pt x="83" y="156"/>
                  </a:lnTo>
                  <a:lnTo>
                    <a:pt x="87" y="184"/>
                  </a:lnTo>
                  <a:lnTo>
                    <a:pt x="86" y="207"/>
                  </a:lnTo>
                  <a:lnTo>
                    <a:pt x="83" y="213"/>
                  </a:lnTo>
                  <a:lnTo>
                    <a:pt x="82" y="214"/>
                  </a:lnTo>
                  <a:lnTo>
                    <a:pt x="81" y="211"/>
                  </a:lnTo>
                  <a:lnTo>
                    <a:pt x="81" y="204"/>
                  </a:lnTo>
                  <a:lnTo>
                    <a:pt x="79" y="188"/>
                  </a:lnTo>
                  <a:lnTo>
                    <a:pt x="74" y="162"/>
                  </a:lnTo>
                  <a:lnTo>
                    <a:pt x="67" y="136"/>
                  </a:lnTo>
                  <a:lnTo>
                    <a:pt x="63" y="121"/>
                  </a:lnTo>
                  <a:lnTo>
                    <a:pt x="53" y="128"/>
                  </a:lnTo>
                  <a:lnTo>
                    <a:pt x="43" y="139"/>
                  </a:lnTo>
                  <a:lnTo>
                    <a:pt x="35" y="154"/>
                  </a:lnTo>
                  <a:lnTo>
                    <a:pt x="30" y="168"/>
                  </a:lnTo>
                  <a:lnTo>
                    <a:pt x="28" y="174"/>
                  </a:lnTo>
                  <a:lnTo>
                    <a:pt x="26" y="174"/>
                  </a:lnTo>
                  <a:lnTo>
                    <a:pt x="25" y="169"/>
                  </a:lnTo>
                  <a:lnTo>
                    <a:pt x="27" y="161"/>
                  </a:lnTo>
                  <a:lnTo>
                    <a:pt x="33" y="147"/>
                  </a:lnTo>
                  <a:lnTo>
                    <a:pt x="42" y="130"/>
                  </a:lnTo>
                  <a:lnTo>
                    <a:pt x="51" y="114"/>
                  </a:lnTo>
                  <a:lnTo>
                    <a:pt x="58" y="105"/>
                  </a:lnTo>
                  <a:lnTo>
                    <a:pt x="59" y="91"/>
                  </a:lnTo>
                  <a:lnTo>
                    <a:pt x="59" y="75"/>
                  </a:lnTo>
                  <a:lnTo>
                    <a:pt x="59" y="62"/>
                  </a:lnTo>
                  <a:lnTo>
                    <a:pt x="59" y="53"/>
                  </a:lnTo>
                  <a:lnTo>
                    <a:pt x="52" y="57"/>
                  </a:lnTo>
                  <a:lnTo>
                    <a:pt x="44" y="64"/>
                  </a:lnTo>
                  <a:lnTo>
                    <a:pt x="36" y="72"/>
                  </a:lnTo>
                  <a:lnTo>
                    <a:pt x="27" y="81"/>
                  </a:lnTo>
                  <a:lnTo>
                    <a:pt x="20" y="92"/>
                  </a:lnTo>
                  <a:lnTo>
                    <a:pt x="13" y="102"/>
                  </a:lnTo>
                  <a:lnTo>
                    <a:pt x="9" y="111"/>
                  </a:lnTo>
                  <a:lnTo>
                    <a:pt x="5" y="121"/>
                  </a:lnTo>
                  <a:lnTo>
                    <a:pt x="3" y="124"/>
                  </a:lnTo>
                  <a:lnTo>
                    <a:pt x="2" y="124"/>
                  </a:lnTo>
                  <a:lnTo>
                    <a:pt x="0" y="122"/>
                  </a:lnTo>
                  <a:lnTo>
                    <a:pt x="2" y="115"/>
                  </a:lnTo>
                  <a:lnTo>
                    <a:pt x="4" y="109"/>
                  </a:lnTo>
                  <a:lnTo>
                    <a:pt x="9" y="100"/>
                  </a:lnTo>
                  <a:lnTo>
                    <a:pt x="15" y="90"/>
                  </a:lnTo>
                  <a:lnTo>
                    <a:pt x="22" y="78"/>
                  </a:lnTo>
                  <a:lnTo>
                    <a:pt x="30" y="65"/>
                  </a:lnTo>
                  <a:lnTo>
                    <a:pt x="38" y="55"/>
                  </a:lnTo>
                  <a:lnTo>
                    <a:pt x="47" y="46"/>
                  </a:lnTo>
                  <a:lnTo>
                    <a:pt x="53" y="39"/>
                  </a:lnTo>
                  <a:lnTo>
                    <a:pt x="57" y="32"/>
                  </a:lnTo>
                  <a:lnTo>
                    <a:pt x="57" y="23"/>
                  </a:lnTo>
                  <a:lnTo>
                    <a:pt x="55" y="13"/>
                  </a:lnTo>
                  <a:lnTo>
                    <a:pt x="53" y="8"/>
                  </a:lnTo>
                  <a:lnTo>
                    <a:pt x="53" y="5"/>
                  </a:lnTo>
                  <a:lnTo>
                    <a:pt x="53" y="3"/>
                  </a:lnTo>
                  <a:lnTo>
                    <a:pt x="55" y="2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B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426" name="Freeform 302"/>
            <p:cNvSpPr>
              <a:spLocks/>
            </p:cNvSpPr>
            <p:nvPr/>
          </p:nvSpPr>
          <p:spPr bwMode="auto">
            <a:xfrm>
              <a:off x="367" y="44"/>
              <a:ext cx="78" cy="111"/>
            </a:xfrm>
            <a:custGeom>
              <a:avLst/>
              <a:gdLst>
                <a:gd name="T0" fmla="*/ 1 w 155"/>
                <a:gd name="T1" fmla="*/ 2 h 222"/>
                <a:gd name="T2" fmla="*/ 1 w 155"/>
                <a:gd name="T3" fmla="*/ 2 h 222"/>
                <a:gd name="T4" fmla="*/ 1 w 155"/>
                <a:gd name="T5" fmla="*/ 2 h 222"/>
                <a:gd name="T6" fmla="*/ 1 w 155"/>
                <a:gd name="T7" fmla="*/ 2 h 222"/>
                <a:gd name="T8" fmla="*/ 1 w 155"/>
                <a:gd name="T9" fmla="*/ 1 h 222"/>
                <a:gd name="T10" fmla="*/ 1 w 155"/>
                <a:gd name="T11" fmla="*/ 1 h 222"/>
                <a:gd name="T12" fmla="*/ 1 w 155"/>
                <a:gd name="T13" fmla="*/ 1 h 222"/>
                <a:gd name="T14" fmla="*/ 1 w 155"/>
                <a:gd name="T15" fmla="*/ 1 h 222"/>
                <a:gd name="T16" fmla="*/ 1 w 155"/>
                <a:gd name="T17" fmla="*/ 1 h 222"/>
                <a:gd name="T18" fmla="*/ 1 w 155"/>
                <a:gd name="T19" fmla="*/ 1 h 222"/>
                <a:gd name="T20" fmla="*/ 1 w 155"/>
                <a:gd name="T21" fmla="*/ 1 h 222"/>
                <a:gd name="T22" fmla="*/ 1 w 155"/>
                <a:gd name="T23" fmla="*/ 1 h 222"/>
                <a:gd name="T24" fmla="*/ 1 w 155"/>
                <a:gd name="T25" fmla="*/ 1 h 222"/>
                <a:gd name="T26" fmla="*/ 1 w 155"/>
                <a:gd name="T27" fmla="*/ 1 h 222"/>
                <a:gd name="T28" fmla="*/ 1 w 155"/>
                <a:gd name="T29" fmla="*/ 1 h 222"/>
                <a:gd name="T30" fmla="*/ 1 w 155"/>
                <a:gd name="T31" fmla="*/ 1 h 222"/>
                <a:gd name="T32" fmla="*/ 1 w 155"/>
                <a:gd name="T33" fmla="*/ 1 h 222"/>
                <a:gd name="T34" fmla="*/ 1 w 155"/>
                <a:gd name="T35" fmla="*/ 1 h 222"/>
                <a:gd name="T36" fmla="*/ 1 w 155"/>
                <a:gd name="T37" fmla="*/ 1 h 222"/>
                <a:gd name="T38" fmla="*/ 1 w 155"/>
                <a:gd name="T39" fmla="*/ 1 h 222"/>
                <a:gd name="T40" fmla="*/ 1 w 155"/>
                <a:gd name="T41" fmla="*/ 1 h 222"/>
                <a:gd name="T42" fmla="*/ 1 w 155"/>
                <a:gd name="T43" fmla="*/ 1 h 222"/>
                <a:gd name="T44" fmla="*/ 2 w 155"/>
                <a:gd name="T45" fmla="*/ 0 h 222"/>
                <a:gd name="T46" fmla="*/ 2 w 155"/>
                <a:gd name="T47" fmla="*/ 1 h 222"/>
                <a:gd name="T48" fmla="*/ 1 w 155"/>
                <a:gd name="T49" fmla="*/ 1 h 222"/>
                <a:gd name="T50" fmla="*/ 1 w 155"/>
                <a:gd name="T51" fmla="*/ 1 h 222"/>
                <a:gd name="T52" fmla="*/ 1 w 155"/>
                <a:gd name="T53" fmla="*/ 1 h 222"/>
                <a:gd name="T54" fmla="*/ 1 w 155"/>
                <a:gd name="T55" fmla="*/ 1 h 222"/>
                <a:gd name="T56" fmla="*/ 2 w 155"/>
                <a:gd name="T57" fmla="*/ 1 h 222"/>
                <a:gd name="T58" fmla="*/ 2 w 155"/>
                <a:gd name="T59" fmla="*/ 1 h 222"/>
                <a:gd name="T60" fmla="*/ 2 w 155"/>
                <a:gd name="T61" fmla="*/ 1 h 222"/>
                <a:gd name="T62" fmla="*/ 2 w 155"/>
                <a:gd name="T63" fmla="*/ 1 h 222"/>
                <a:gd name="T64" fmla="*/ 2 w 155"/>
                <a:gd name="T65" fmla="*/ 1 h 222"/>
                <a:gd name="T66" fmla="*/ 2 w 155"/>
                <a:gd name="T67" fmla="*/ 1 h 222"/>
                <a:gd name="T68" fmla="*/ 1 w 155"/>
                <a:gd name="T69" fmla="*/ 1 h 222"/>
                <a:gd name="T70" fmla="*/ 1 w 155"/>
                <a:gd name="T71" fmla="*/ 1 h 222"/>
                <a:gd name="T72" fmla="*/ 1 w 155"/>
                <a:gd name="T73" fmla="*/ 1 h 222"/>
                <a:gd name="T74" fmla="*/ 1 w 155"/>
                <a:gd name="T75" fmla="*/ 1 h 222"/>
                <a:gd name="T76" fmla="*/ 1 w 155"/>
                <a:gd name="T77" fmla="*/ 1 h 222"/>
                <a:gd name="T78" fmla="*/ 1 w 155"/>
                <a:gd name="T79" fmla="*/ 1 h 222"/>
                <a:gd name="T80" fmla="*/ 1 w 155"/>
                <a:gd name="T81" fmla="*/ 1 h 222"/>
                <a:gd name="T82" fmla="*/ 1 w 155"/>
                <a:gd name="T83" fmla="*/ 1 h 222"/>
                <a:gd name="T84" fmla="*/ 1 w 155"/>
                <a:gd name="T85" fmla="*/ 1 h 222"/>
                <a:gd name="T86" fmla="*/ 1 w 155"/>
                <a:gd name="T87" fmla="*/ 1 h 222"/>
                <a:gd name="T88" fmla="*/ 1 w 155"/>
                <a:gd name="T89" fmla="*/ 1 h 222"/>
                <a:gd name="T90" fmla="*/ 1 w 155"/>
                <a:gd name="T91" fmla="*/ 2 h 222"/>
                <a:gd name="T92" fmla="*/ 1 w 155"/>
                <a:gd name="T93" fmla="*/ 2 h 222"/>
                <a:gd name="T94" fmla="*/ 1 w 155"/>
                <a:gd name="T95" fmla="*/ 2 h 222"/>
                <a:gd name="T96" fmla="*/ 1 w 155"/>
                <a:gd name="T97" fmla="*/ 2 h 222"/>
                <a:gd name="T98" fmla="*/ 1 w 155"/>
                <a:gd name="T99" fmla="*/ 2 h 222"/>
                <a:gd name="T100" fmla="*/ 1 w 155"/>
                <a:gd name="T101" fmla="*/ 2 h 222"/>
                <a:gd name="T102" fmla="*/ 1 w 155"/>
                <a:gd name="T103" fmla="*/ 2 h 222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155" h="222">
                  <a:moveTo>
                    <a:pt x="0" y="222"/>
                  </a:moveTo>
                  <a:lnTo>
                    <a:pt x="4" y="212"/>
                  </a:lnTo>
                  <a:lnTo>
                    <a:pt x="11" y="197"/>
                  </a:lnTo>
                  <a:lnTo>
                    <a:pt x="18" y="183"/>
                  </a:lnTo>
                  <a:lnTo>
                    <a:pt x="23" y="173"/>
                  </a:lnTo>
                  <a:lnTo>
                    <a:pt x="27" y="162"/>
                  </a:lnTo>
                  <a:lnTo>
                    <a:pt x="33" y="147"/>
                  </a:lnTo>
                  <a:lnTo>
                    <a:pt x="39" y="133"/>
                  </a:lnTo>
                  <a:lnTo>
                    <a:pt x="43" y="124"/>
                  </a:lnTo>
                  <a:lnTo>
                    <a:pt x="38" y="118"/>
                  </a:lnTo>
                  <a:lnTo>
                    <a:pt x="32" y="113"/>
                  </a:lnTo>
                  <a:lnTo>
                    <a:pt x="28" y="107"/>
                  </a:lnTo>
                  <a:lnTo>
                    <a:pt x="27" y="99"/>
                  </a:lnTo>
                  <a:lnTo>
                    <a:pt x="27" y="94"/>
                  </a:lnTo>
                  <a:lnTo>
                    <a:pt x="28" y="94"/>
                  </a:lnTo>
                  <a:lnTo>
                    <a:pt x="30" y="98"/>
                  </a:lnTo>
                  <a:lnTo>
                    <a:pt x="32" y="102"/>
                  </a:lnTo>
                  <a:lnTo>
                    <a:pt x="35" y="106"/>
                  </a:lnTo>
                  <a:lnTo>
                    <a:pt x="40" y="108"/>
                  </a:lnTo>
                  <a:lnTo>
                    <a:pt x="45" y="110"/>
                  </a:lnTo>
                  <a:lnTo>
                    <a:pt x="48" y="111"/>
                  </a:lnTo>
                  <a:lnTo>
                    <a:pt x="54" y="106"/>
                  </a:lnTo>
                  <a:lnTo>
                    <a:pt x="59" y="100"/>
                  </a:lnTo>
                  <a:lnTo>
                    <a:pt x="65" y="92"/>
                  </a:lnTo>
                  <a:lnTo>
                    <a:pt x="71" y="85"/>
                  </a:lnTo>
                  <a:lnTo>
                    <a:pt x="77" y="78"/>
                  </a:lnTo>
                  <a:lnTo>
                    <a:pt x="81" y="72"/>
                  </a:lnTo>
                  <a:lnTo>
                    <a:pt x="85" y="66"/>
                  </a:lnTo>
                  <a:lnTo>
                    <a:pt x="86" y="63"/>
                  </a:lnTo>
                  <a:lnTo>
                    <a:pt x="86" y="55"/>
                  </a:lnTo>
                  <a:lnTo>
                    <a:pt x="85" y="42"/>
                  </a:lnTo>
                  <a:lnTo>
                    <a:pt x="80" y="30"/>
                  </a:lnTo>
                  <a:lnTo>
                    <a:pt x="76" y="20"/>
                  </a:lnTo>
                  <a:lnTo>
                    <a:pt x="71" y="15"/>
                  </a:lnTo>
                  <a:lnTo>
                    <a:pt x="70" y="11"/>
                  </a:lnTo>
                  <a:lnTo>
                    <a:pt x="70" y="10"/>
                  </a:lnTo>
                  <a:lnTo>
                    <a:pt x="73" y="12"/>
                  </a:lnTo>
                  <a:lnTo>
                    <a:pt x="79" y="19"/>
                  </a:lnTo>
                  <a:lnTo>
                    <a:pt x="86" y="32"/>
                  </a:lnTo>
                  <a:lnTo>
                    <a:pt x="92" y="46"/>
                  </a:lnTo>
                  <a:lnTo>
                    <a:pt x="93" y="55"/>
                  </a:lnTo>
                  <a:lnTo>
                    <a:pt x="100" y="41"/>
                  </a:lnTo>
                  <a:lnTo>
                    <a:pt x="109" y="25"/>
                  </a:lnTo>
                  <a:lnTo>
                    <a:pt x="117" y="11"/>
                  </a:lnTo>
                  <a:lnTo>
                    <a:pt x="125" y="2"/>
                  </a:lnTo>
                  <a:lnTo>
                    <a:pt x="130" y="0"/>
                  </a:lnTo>
                  <a:lnTo>
                    <a:pt x="131" y="1"/>
                  </a:lnTo>
                  <a:lnTo>
                    <a:pt x="130" y="3"/>
                  </a:lnTo>
                  <a:lnTo>
                    <a:pt x="126" y="8"/>
                  </a:lnTo>
                  <a:lnTo>
                    <a:pt x="122" y="18"/>
                  </a:lnTo>
                  <a:lnTo>
                    <a:pt x="112" y="37"/>
                  </a:lnTo>
                  <a:lnTo>
                    <a:pt x="104" y="54"/>
                  </a:lnTo>
                  <a:lnTo>
                    <a:pt x="97" y="63"/>
                  </a:lnTo>
                  <a:lnTo>
                    <a:pt x="104" y="61"/>
                  </a:lnTo>
                  <a:lnTo>
                    <a:pt x="112" y="58"/>
                  </a:lnTo>
                  <a:lnTo>
                    <a:pt x="119" y="57"/>
                  </a:lnTo>
                  <a:lnTo>
                    <a:pt x="125" y="55"/>
                  </a:lnTo>
                  <a:lnTo>
                    <a:pt x="131" y="53"/>
                  </a:lnTo>
                  <a:lnTo>
                    <a:pt x="137" y="50"/>
                  </a:lnTo>
                  <a:lnTo>
                    <a:pt x="141" y="48"/>
                  </a:lnTo>
                  <a:lnTo>
                    <a:pt x="145" y="46"/>
                  </a:lnTo>
                  <a:lnTo>
                    <a:pt x="150" y="42"/>
                  </a:lnTo>
                  <a:lnTo>
                    <a:pt x="154" y="41"/>
                  </a:lnTo>
                  <a:lnTo>
                    <a:pt x="155" y="43"/>
                  </a:lnTo>
                  <a:lnTo>
                    <a:pt x="153" y="47"/>
                  </a:lnTo>
                  <a:lnTo>
                    <a:pt x="148" y="50"/>
                  </a:lnTo>
                  <a:lnTo>
                    <a:pt x="141" y="54"/>
                  </a:lnTo>
                  <a:lnTo>
                    <a:pt x="133" y="58"/>
                  </a:lnTo>
                  <a:lnTo>
                    <a:pt x="124" y="63"/>
                  </a:lnTo>
                  <a:lnTo>
                    <a:pt x="115" y="68"/>
                  </a:lnTo>
                  <a:lnTo>
                    <a:pt x="107" y="72"/>
                  </a:lnTo>
                  <a:lnTo>
                    <a:pt x="100" y="75"/>
                  </a:lnTo>
                  <a:lnTo>
                    <a:pt x="95" y="76"/>
                  </a:lnTo>
                  <a:lnTo>
                    <a:pt x="87" y="79"/>
                  </a:lnTo>
                  <a:lnTo>
                    <a:pt x="79" y="88"/>
                  </a:lnTo>
                  <a:lnTo>
                    <a:pt x="73" y="98"/>
                  </a:lnTo>
                  <a:lnTo>
                    <a:pt x="72" y="103"/>
                  </a:lnTo>
                  <a:lnTo>
                    <a:pt x="73" y="106"/>
                  </a:lnTo>
                  <a:lnTo>
                    <a:pt x="77" y="108"/>
                  </a:lnTo>
                  <a:lnTo>
                    <a:pt x="79" y="109"/>
                  </a:lnTo>
                  <a:lnTo>
                    <a:pt x="81" y="109"/>
                  </a:lnTo>
                  <a:lnTo>
                    <a:pt x="77" y="111"/>
                  </a:lnTo>
                  <a:lnTo>
                    <a:pt x="73" y="114"/>
                  </a:lnTo>
                  <a:lnTo>
                    <a:pt x="70" y="117"/>
                  </a:lnTo>
                  <a:lnTo>
                    <a:pt x="68" y="120"/>
                  </a:lnTo>
                  <a:lnTo>
                    <a:pt x="65" y="118"/>
                  </a:lnTo>
                  <a:lnTo>
                    <a:pt x="63" y="118"/>
                  </a:lnTo>
                  <a:lnTo>
                    <a:pt x="62" y="118"/>
                  </a:lnTo>
                  <a:lnTo>
                    <a:pt x="58" y="124"/>
                  </a:lnTo>
                  <a:lnTo>
                    <a:pt x="54" y="132"/>
                  </a:lnTo>
                  <a:lnTo>
                    <a:pt x="48" y="144"/>
                  </a:lnTo>
                  <a:lnTo>
                    <a:pt x="41" y="155"/>
                  </a:lnTo>
                  <a:lnTo>
                    <a:pt x="35" y="168"/>
                  </a:lnTo>
                  <a:lnTo>
                    <a:pt x="31" y="181"/>
                  </a:lnTo>
                  <a:lnTo>
                    <a:pt x="28" y="191"/>
                  </a:lnTo>
                  <a:lnTo>
                    <a:pt x="27" y="199"/>
                  </a:lnTo>
                  <a:lnTo>
                    <a:pt x="25" y="204"/>
                  </a:lnTo>
                  <a:lnTo>
                    <a:pt x="24" y="208"/>
                  </a:lnTo>
                  <a:lnTo>
                    <a:pt x="21" y="213"/>
                  </a:lnTo>
                  <a:lnTo>
                    <a:pt x="18" y="216"/>
                  </a:lnTo>
                  <a:lnTo>
                    <a:pt x="15" y="219"/>
                  </a:lnTo>
                  <a:lnTo>
                    <a:pt x="9" y="221"/>
                  </a:lnTo>
                  <a:lnTo>
                    <a:pt x="3" y="222"/>
                  </a:lnTo>
                  <a:lnTo>
                    <a:pt x="0" y="222"/>
                  </a:lnTo>
                  <a:close/>
                </a:path>
              </a:pathLst>
            </a:custGeom>
            <a:solidFill>
              <a:srgbClr val="004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427" name="Freeform 303"/>
            <p:cNvSpPr>
              <a:spLocks/>
            </p:cNvSpPr>
            <p:nvPr/>
          </p:nvSpPr>
          <p:spPr bwMode="auto">
            <a:xfrm>
              <a:off x="253" y="221"/>
              <a:ext cx="50" cy="86"/>
            </a:xfrm>
            <a:custGeom>
              <a:avLst/>
              <a:gdLst>
                <a:gd name="T0" fmla="*/ 1 w 100"/>
                <a:gd name="T1" fmla="*/ 1 h 172"/>
                <a:gd name="T2" fmla="*/ 1 w 100"/>
                <a:gd name="T3" fmla="*/ 1 h 172"/>
                <a:gd name="T4" fmla="*/ 1 w 100"/>
                <a:gd name="T5" fmla="*/ 1 h 172"/>
                <a:gd name="T6" fmla="*/ 1 w 100"/>
                <a:gd name="T7" fmla="*/ 1 h 172"/>
                <a:gd name="T8" fmla="*/ 1 w 100"/>
                <a:gd name="T9" fmla="*/ 1 h 172"/>
                <a:gd name="T10" fmla="*/ 1 w 100"/>
                <a:gd name="T11" fmla="*/ 1 h 172"/>
                <a:gd name="T12" fmla="*/ 0 w 100"/>
                <a:gd name="T13" fmla="*/ 1 h 172"/>
                <a:gd name="T14" fmla="*/ 1 w 100"/>
                <a:gd name="T15" fmla="*/ 1 h 172"/>
                <a:gd name="T16" fmla="*/ 1 w 100"/>
                <a:gd name="T17" fmla="*/ 1 h 172"/>
                <a:gd name="T18" fmla="*/ 1 w 100"/>
                <a:gd name="T19" fmla="*/ 1 h 172"/>
                <a:gd name="T20" fmla="*/ 1 w 100"/>
                <a:gd name="T21" fmla="*/ 1 h 172"/>
                <a:gd name="T22" fmla="*/ 1 w 100"/>
                <a:gd name="T23" fmla="*/ 1 h 172"/>
                <a:gd name="T24" fmla="*/ 1 w 100"/>
                <a:gd name="T25" fmla="*/ 1 h 172"/>
                <a:gd name="T26" fmla="*/ 1 w 100"/>
                <a:gd name="T27" fmla="*/ 1 h 172"/>
                <a:gd name="T28" fmla="*/ 1 w 100"/>
                <a:gd name="T29" fmla="*/ 1 h 172"/>
                <a:gd name="T30" fmla="*/ 1 w 100"/>
                <a:gd name="T31" fmla="*/ 1 h 172"/>
                <a:gd name="T32" fmla="*/ 1 w 100"/>
                <a:gd name="T33" fmla="*/ 1 h 172"/>
                <a:gd name="T34" fmla="*/ 1 w 100"/>
                <a:gd name="T35" fmla="*/ 1 h 172"/>
                <a:gd name="T36" fmla="*/ 1 w 100"/>
                <a:gd name="T37" fmla="*/ 1 h 172"/>
                <a:gd name="T38" fmla="*/ 1 w 100"/>
                <a:gd name="T39" fmla="*/ 1 h 172"/>
                <a:gd name="T40" fmla="*/ 1 w 100"/>
                <a:gd name="T41" fmla="*/ 1 h 172"/>
                <a:gd name="T42" fmla="*/ 1 w 100"/>
                <a:gd name="T43" fmla="*/ 1 h 172"/>
                <a:gd name="T44" fmla="*/ 1 w 100"/>
                <a:gd name="T45" fmla="*/ 1 h 172"/>
                <a:gd name="T46" fmla="*/ 1 w 100"/>
                <a:gd name="T47" fmla="*/ 2 h 172"/>
                <a:gd name="T48" fmla="*/ 1 w 100"/>
                <a:gd name="T49" fmla="*/ 2 h 172"/>
                <a:gd name="T50" fmla="*/ 1 w 100"/>
                <a:gd name="T51" fmla="*/ 2 h 172"/>
                <a:gd name="T52" fmla="*/ 1 w 100"/>
                <a:gd name="T53" fmla="*/ 2 h 172"/>
                <a:gd name="T54" fmla="*/ 1 w 100"/>
                <a:gd name="T55" fmla="*/ 1 h 172"/>
                <a:gd name="T56" fmla="*/ 1 w 100"/>
                <a:gd name="T57" fmla="*/ 1 h 172"/>
                <a:gd name="T58" fmla="*/ 1 w 100"/>
                <a:gd name="T59" fmla="*/ 1 h 172"/>
                <a:gd name="T60" fmla="*/ 1 w 100"/>
                <a:gd name="T61" fmla="*/ 1 h 172"/>
                <a:gd name="T62" fmla="*/ 1 w 100"/>
                <a:gd name="T63" fmla="*/ 1 h 172"/>
                <a:gd name="T64" fmla="*/ 1 w 100"/>
                <a:gd name="T65" fmla="*/ 2 h 172"/>
                <a:gd name="T66" fmla="*/ 1 w 100"/>
                <a:gd name="T67" fmla="*/ 1 h 172"/>
                <a:gd name="T68" fmla="*/ 1 w 100"/>
                <a:gd name="T69" fmla="*/ 1 h 172"/>
                <a:gd name="T70" fmla="*/ 1 w 100"/>
                <a:gd name="T71" fmla="*/ 1 h 172"/>
                <a:gd name="T72" fmla="*/ 1 w 100"/>
                <a:gd name="T73" fmla="*/ 1 h 172"/>
                <a:gd name="T74" fmla="*/ 1 w 100"/>
                <a:gd name="T75" fmla="*/ 1 h 172"/>
                <a:gd name="T76" fmla="*/ 1 w 100"/>
                <a:gd name="T77" fmla="*/ 1 h 172"/>
                <a:gd name="T78" fmla="*/ 1 w 100"/>
                <a:gd name="T79" fmla="*/ 1 h 172"/>
                <a:gd name="T80" fmla="*/ 1 w 100"/>
                <a:gd name="T81" fmla="*/ 1 h 172"/>
                <a:gd name="T82" fmla="*/ 1 w 100"/>
                <a:gd name="T83" fmla="*/ 1 h 172"/>
                <a:gd name="T84" fmla="*/ 1 w 100"/>
                <a:gd name="T85" fmla="*/ 1 h 172"/>
                <a:gd name="T86" fmla="*/ 1 w 100"/>
                <a:gd name="T87" fmla="*/ 1 h 172"/>
                <a:gd name="T88" fmla="*/ 1 w 100"/>
                <a:gd name="T89" fmla="*/ 1 h 172"/>
                <a:gd name="T90" fmla="*/ 1 w 100"/>
                <a:gd name="T91" fmla="*/ 1 h 172"/>
                <a:gd name="T92" fmla="*/ 1 w 100"/>
                <a:gd name="T93" fmla="*/ 1 h 172"/>
                <a:gd name="T94" fmla="*/ 1 w 100"/>
                <a:gd name="T95" fmla="*/ 1 h 172"/>
                <a:gd name="T96" fmla="*/ 1 w 100"/>
                <a:gd name="T97" fmla="*/ 1 h 172"/>
                <a:gd name="T98" fmla="*/ 1 w 100"/>
                <a:gd name="T99" fmla="*/ 0 h 172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100" h="172">
                  <a:moveTo>
                    <a:pt x="70" y="3"/>
                  </a:moveTo>
                  <a:lnTo>
                    <a:pt x="65" y="10"/>
                  </a:lnTo>
                  <a:lnTo>
                    <a:pt x="61" y="20"/>
                  </a:lnTo>
                  <a:lnTo>
                    <a:pt x="56" y="31"/>
                  </a:lnTo>
                  <a:lnTo>
                    <a:pt x="54" y="36"/>
                  </a:lnTo>
                  <a:lnTo>
                    <a:pt x="48" y="36"/>
                  </a:lnTo>
                  <a:lnTo>
                    <a:pt x="40" y="39"/>
                  </a:lnTo>
                  <a:lnTo>
                    <a:pt x="32" y="42"/>
                  </a:lnTo>
                  <a:lnTo>
                    <a:pt x="24" y="47"/>
                  </a:lnTo>
                  <a:lnTo>
                    <a:pt x="16" y="51"/>
                  </a:lnTo>
                  <a:lnTo>
                    <a:pt x="9" y="55"/>
                  </a:lnTo>
                  <a:lnTo>
                    <a:pt x="3" y="60"/>
                  </a:lnTo>
                  <a:lnTo>
                    <a:pt x="1" y="62"/>
                  </a:lnTo>
                  <a:lnTo>
                    <a:pt x="0" y="65"/>
                  </a:lnTo>
                  <a:lnTo>
                    <a:pt x="0" y="66"/>
                  </a:lnTo>
                  <a:lnTo>
                    <a:pt x="1" y="66"/>
                  </a:lnTo>
                  <a:lnTo>
                    <a:pt x="4" y="65"/>
                  </a:lnTo>
                  <a:lnTo>
                    <a:pt x="8" y="63"/>
                  </a:lnTo>
                  <a:lnTo>
                    <a:pt x="12" y="61"/>
                  </a:lnTo>
                  <a:lnTo>
                    <a:pt x="18" y="57"/>
                  </a:lnTo>
                  <a:lnTo>
                    <a:pt x="25" y="53"/>
                  </a:lnTo>
                  <a:lnTo>
                    <a:pt x="32" y="49"/>
                  </a:lnTo>
                  <a:lnTo>
                    <a:pt x="39" y="47"/>
                  </a:lnTo>
                  <a:lnTo>
                    <a:pt x="45" y="45"/>
                  </a:lnTo>
                  <a:lnTo>
                    <a:pt x="49" y="43"/>
                  </a:lnTo>
                  <a:lnTo>
                    <a:pt x="47" y="51"/>
                  </a:lnTo>
                  <a:lnTo>
                    <a:pt x="45" y="63"/>
                  </a:lnTo>
                  <a:lnTo>
                    <a:pt x="42" y="73"/>
                  </a:lnTo>
                  <a:lnTo>
                    <a:pt x="41" y="80"/>
                  </a:lnTo>
                  <a:lnTo>
                    <a:pt x="38" y="85"/>
                  </a:lnTo>
                  <a:lnTo>
                    <a:pt x="32" y="89"/>
                  </a:lnTo>
                  <a:lnTo>
                    <a:pt x="26" y="96"/>
                  </a:lnTo>
                  <a:lnTo>
                    <a:pt x="20" y="102"/>
                  </a:lnTo>
                  <a:lnTo>
                    <a:pt x="15" y="109"/>
                  </a:lnTo>
                  <a:lnTo>
                    <a:pt x="9" y="114"/>
                  </a:lnTo>
                  <a:lnTo>
                    <a:pt x="5" y="118"/>
                  </a:lnTo>
                  <a:lnTo>
                    <a:pt x="4" y="122"/>
                  </a:lnTo>
                  <a:lnTo>
                    <a:pt x="3" y="125"/>
                  </a:lnTo>
                  <a:lnTo>
                    <a:pt x="3" y="128"/>
                  </a:lnTo>
                  <a:lnTo>
                    <a:pt x="5" y="128"/>
                  </a:lnTo>
                  <a:lnTo>
                    <a:pt x="8" y="124"/>
                  </a:lnTo>
                  <a:lnTo>
                    <a:pt x="15" y="117"/>
                  </a:lnTo>
                  <a:lnTo>
                    <a:pt x="25" y="107"/>
                  </a:lnTo>
                  <a:lnTo>
                    <a:pt x="34" y="99"/>
                  </a:lnTo>
                  <a:lnTo>
                    <a:pt x="41" y="93"/>
                  </a:lnTo>
                  <a:lnTo>
                    <a:pt x="42" y="107"/>
                  </a:lnTo>
                  <a:lnTo>
                    <a:pt x="43" y="130"/>
                  </a:lnTo>
                  <a:lnTo>
                    <a:pt x="46" y="153"/>
                  </a:lnTo>
                  <a:lnTo>
                    <a:pt x="48" y="167"/>
                  </a:lnTo>
                  <a:lnTo>
                    <a:pt x="49" y="171"/>
                  </a:lnTo>
                  <a:lnTo>
                    <a:pt x="50" y="172"/>
                  </a:lnTo>
                  <a:lnTo>
                    <a:pt x="50" y="170"/>
                  </a:lnTo>
                  <a:lnTo>
                    <a:pt x="52" y="164"/>
                  </a:lnTo>
                  <a:lnTo>
                    <a:pt x="52" y="149"/>
                  </a:lnTo>
                  <a:lnTo>
                    <a:pt x="50" y="124"/>
                  </a:lnTo>
                  <a:lnTo>
                    <a:pt x="49" y="100"/>
                  </a:lnTo>
                  <a:lnTo>
                    <a:pt x="52" y="85"/>
                  </a:lnTo>
                  <a:lnTo>
                    <a:pt x="53" y="84"/>
                  </a:lnTo>
                  <a:lnTo>
                    <a:pt x="54" y="84"/>
                  </a:lnTo>
                  <a:lnTo>
                    <a:pt x="55" y="86"/>
                  </a:lnTo>
                  <a:lnTo>
                    <a:pt x="56" y="91"/>
                  </a:lnTo>
                  <a:lnTo>
                    <a:pt x="61" y="99"/>
                  </a:lnTo>
                  <a:lnTo>
                    <a:pt x="71" y="111"/>
                  </a:lnTo>
                  <a:lnTo>
                    <a:pt x="83" y="124"/>
                  </a:lnTo>
                  <a:lnTo>
                    <a:pt x="90" y="130"/>
                  </a:lnTo>
                  <a:lnTo>
                    <a:pt x="93" y="130"/>
                  </a:lnTo>
                  <a:lnTo>
                    <a:pt x="93" y="126"/>
                  </a:lnTo>
                  <a:lnTo>
                    <a:pt x="90" y="123"/>
                  </a:lnTo>
                  <a:lnTo>
                    <a:pt x="85" y="117"/>
                  </a:lnTo>
                  <a:lnTo>
                    <a:pt x="78" y="109"/>
                  </a:lnTo>
                  <a:lnTo>
                    <a:pt x="70" y="99"/>
                  </a:lnTo>
                  <a:lnTo>
                    <a:pt x="63" y="88"/>
                  </a:lnTo>
                  <a:lnTo>
                    <a:pt x="58" y="80"/>
                  </a:lnTo>
                  <a:lnTo>
                    <a:pt x="58" y="72"/>
                  </a:lnTo>
                  <a:lnTo>
                    <a:pt x="58" y="61"/>
                  </a:lnTo>
                  <a:lnTo>
                    <a:pt x="60" y="51"/>
                  </a:lnTo>
                  <a:lnTo>
                    <a:pt x="61" y="46"/>
                  </a:lnTo>
                  <a:lnTo>
                    <a:pt x="62" y="43"/>
                  </a:lnTo>
                  <a:lnTo>
                    <a:pt x="64" y="43"/>
                  </a:lnTo>
                  <a:lnTo>
                    <a:pt x="67" y="46"/>
                  </a:lnTo>
                  <a:lnTo>
                    <a:pt x="69" y="49"/>
                  </a:lnTo>
                  <a:lnTo>
                    <a:pt x="76" y="55"/>
                  </a:lnTo>
                  <a:lnTo>
                    <a:pt x="85" y="63"/>
                  </a:lnTo>
                  <a:lnTo>
                    <a:pt x="93" y="71"/>
                  </a:lnTo>
                  <a:lnTo>
                    <a:pt x="99" y="76"/>
                  </a:lnTo>
                  <a:lnTo>
                    <a:pt x="100" y="76"/>
                  </a:lnTo>
                  <a:lnTo>
                    <a:pt x="98" y="72"/>
                  </a:lnTo>
                  <a:lnTo>
                    <a:pt x="94" y="66"/>
                  </a:lnTo>
                  <a:lnTo>
                    <a:pt x="88" y="61"/>
                  </a:lnTo>
                  <a:lnTo>
                    <a:pt x="84" y="55"/>
                  </a:lnTo>
                  <a:lnTo>
                    <a:pt x="79" y="49"/>
                  </a:lnTo>
                  <a:lnTo>
                    <a:pt x="75" y="43"/>
                  </a:lnTo>
                  <a:lnTo>
                    <a:pt x="72" y="39"/>
                  </a:lnTo>
                  <a:lnTo>
                    <a:pt x="70" y="34"/>
                  </a:lnTo>
                  <a:lnTo>
                    <a:pt x="70" y="26"/>
                  </a:lnTo>
                  <a:lnTo>
                    <a:pt x="70" y="17"/>
                  </a:lnTo>
                  <a:lnTo>
                    <a:pt x="73" y="9"/>
                  </a:lnTo>
                  <a:lnTo>
                    <a:pt x="76" y="3"/>
                  </a:lnTo>
                  <a:lnTo>
                    <a:pt x="76" y="0"/>
                  </a:lnTo>
                  <a:lnTo>
                    <a:pt x="73" y="0"/>
                  </a:lnTo>
                  <a:lnTo>
                    <a:pt x="70" y="3"/>
                  </a:lnTo>
                  <a:close/>
                </a:path>
              </a:pathLst>
            </a:custGeom>
            <a:solidFill>
              <a:srgbClr val="004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428" name="Freeform 304"/>
            <p:cNvSpPr>
              <a:spLocks/>
            </p:cNvSpPr>
            <p:nvPr/>
          </p:nvSpPr>
          <p:spPr bwMode="auto">
            <a:xfrm>
              <a:off x="430" y="182"/>
              <a:ext cx="100" cy="79"/>
            </a:xfrm>
            <a:custGeom>
              <a:avLst/>
              <a:gdLst>
                <a:gd name="T0" fmla="*/ 1 w 200"/>
                <a:gd name="T1" fmla="*/ 1 h 158"/>
                <a:gd name="T2" fmla="*/ 1 w 200"/>
                <a:gd name="T3" fmla="*/ 1 h 158"/>
                <a:gd name="T4" fmla="*/ 1 w 200"/>
                <a:gd name="T5" fmla="*/ 1 h 158"/>
                <a:gd name="T6" fmla="*/ 1 w 200"/>
                <a:gd name="T7" fmla="*/ 1 h 158"/>
                <a:gd name="T8" fmla="*/ 1 w 200"/>
                <a:gd name="T9" fmla="*/ 1 h 158"/>
                <a:gd name="T10" fmla="*/ 1 w 200"/>
                <a:gd name="T11" fmla="*/ 1 h 158"/>
                <a:gd name="T12" fmla="*/ 1 w 200"/>
                <a:gd name="T13" fmla="*/ 1 h 158"/>
                <a:gd name="T14" fmla="*/ 1 w 200"/>
                <a:gd name="T15" fmla="*/ 1 h 158"/>
                <a:gd name="T16" fmla="*/ 1 w 200"/>
                <a:gd name="T17" fmla="*/ 1 h 158"/>
                <a:gd name="T18" fmla="*/ 1 w 200"/>
                <a:gd name="T19" fmla="*/ 1 h 158"/>
                <a:gd name="T20" fmla="*/ 1 w 200"/>
                <a:gd name="T21" fmla="*/ 1 h 158"/>
                <a:gd name="T22" fmla="*/ 1 w 200"/>
                <a:gd name="T23" fmla="*/ 1 h 158"/>
                <a:gd name="T24" fmla="*/ 1 w 200"/>
                <a:gd name="T25" fmla="*/ 1 h 158"/>
                <a:gd name="T26" fmla="*/ 1 w 200"/>
                <a:gd name="T27" fmla="*/ 1 h 158"/>
                <a:gd name="T28" fmla="*/ 1 w 200"/>
                <a:gd name="T29" fmla="*/ 1 h 158"/>
                <a:gd name="T30" fmla="*/ 1 w 200"/>
                <a:gd name="T31" fmla="*/ 2 h 158"/>
                <a:gd name="T32" fmla="*/ 1 w 200"/>
                <a:gd name="T33" fmla="*/ 2 h 158"/>
                <a:gd name="T34" fmla="*/ 1 w 200"/>
                <a:gd name="T35" fmla="*/ 2 h 158"/>
                <a:gd name="T36" fmla="*/ 1 w 200"/>
                <a:gd name="T37" fmla="*/ 2 h 158"/>
                <a:gd name="T38" fmla="*/ 1 w 200"/>
                <a:gd name="T39" fmla="*/ 1 h 158"/>
                <a:gd name="T40" fmla="*/ 1 w 200"/>
                <a:gd name="T41" fmla="*/ 1 h 158"/>
                <a:gd name="T42" fmla="*/ 2 w 200"/>
                <a:gd name="T43" fmla="*/ 1 h 158"/>
                <a:gd name="T44" fmla="*/ 2 w 200"/>
                <a:gd name="T45" fmla="*/ 1 h 158"/>
                <a:gd name="T46" fmla="*/ 2 w 200"/>
                <a:gd name="T47" fmla="*/ 2 h 158"/>
                <a:gd name="T48" fmla="*/ 2 w 200"/>
                <a:gd name="T49" fmla="*/ 2 h 158"/>
                <a:gd name="T50" fmla="*/ 2 w 200"/>
                <a:gd name="T51" fmla="*/ 2 h 158"/>
                <a:gd name="T52" fmla="*/ 2 w 200"/>
                <a:gd name="T53" fmla="*/ 1 h 158"/>
                <a:gd name="T54" fmla="*/ 2 w 200"/>
                <a:gd name="T55" fmla="*/ 1 h 158"/>
                <a:gd name="T56" fmla="*/ 2 w 200"/>
                <a:gd name="T57" fmla="*/ 1 h 158"/>
                <a:gd name="T58" fmla="*/ 1 w 200"/>
                <a:gd name="T59" fmla="*/ 1 h 158"/>
                <a:gd name="T60" fmla="*/ 1 w 200"/>
                <a:gd name="T61" fmla="*/ 1 h 158"/>
                <a:gd name="T62" fmla="*/ 1 w 200"/>
                <a:gd name="T63" fmla="*/ 1 h 158"/>
                <a:gd name="T64" fmla="*/ 1 w 200"/>
                <a:gd name="T65" fmla="*/ 1 h 158"/>
                <a:gd name="T66" fmla="*/ 2 w 200"/>
                <a:gd name="T67" fmla="*/ 1 h 158"/>
                <a:gd name="T68" fmla="*/ 2 w 200"/>
                <a:gd name="T69" fmla="*/ 1 h 158"/>
                <a:gd name="T70" fmla="*/ 2 w 200"/>
                <a:gd name="T71" fmla="*/ 1 h 158"/>
                <a:gd name="T72" fmla="*/ 2 w 200"/>
                <a:gd name="T73" fmla="*/ 1 h 158"/>
                <a:gd name="T74" fmla="*/ 2 w 200"/>
                <a:gd name="T75" fmla="*/ 1 h 158"/>
                <a:gd name="T76" fmla="*/ 2 w 200"/>
                <a:gd name="T77" fmla="*/ 1 h 158"/>
                <a:gd name="T78" fmla="*/ 2 w 200"/>
                <a:gd name="T79" fmla="*/ 1 h 158"/>
                <a:gd name="T80" fmla="*/ 2 w 200"/>
                <a:gd name="T81" fmla="*/ 1 h 158"/>
                <a:gd name="T82" fmla="*/ 1 w 200"/>
                <a:gd name="T83" fmla="*/ 1 h 158"/>
                <a:gd name="T84" fmla="*/ 1 w 200"/>
                <a:gd name="T85" fmla="*/ 1 h 158"/>
                <a:gd name="T86" fmla="*/ 1 w 200"/>
                <a:gd name="T87" fmla="*/ 1 h 158"/>
                <a:gd name="T88" fmla="*/ 1 w 200"/>
                <a:gd name="T89" fmla="*/ 1 h 158"/>
                <a:gd name="T90" fmla="*/ 1 w 200"/>
                <a:gd name="T91" fmla="*/ 1 h 158"/>
                <a:gd name="T92" fmla="*/ 1 w 200"/>
                <a:gd name="T93" fmla="*/ 1 h 158"/>
                <a:gd name="T94" fmla="*/ 1 w 200"/>
                <a:gd name="T95" fmla="*/ 1 h 158"/>
                <a:gd name="T96" fmla="*/ 1 w 200"/>
                <a:gd name="T97" fmla="*/ 1 h 158"/>
                <a:gd name="T98" fmla="*/ 1 w 200"/>
                <a:gd name="T99" fmla="*/ 1 h 158"/>
                <a:gd name="T100" fmla="*/ 1 w 200"/>
                <a:gd name="T101" fmla="*/ 1 h 158"/>
                <a:gd name="T102" fmla="*/ 1 w 200"/>
                <a:gd name="T103" fmla="*/ 0 h 158"/>
                <a:gd name="T104" fmla="*/ 1 w 200"/>
                <a:gd name="T105" fmla="*/ 1 h 158"/>
                <a:gd name="T106" fmla="*/ 1 w 200"/>
                <a:gd name="T107" fmla="*/ 1 h 158"/>
                <a:gd name="T108" fmla="*/ 1 w 200"/>
                <a:gd name="T109" fmla="*/ 1 h 158"/>
                <a:gd name="T110" fmla="*/ 1 w 200"/>
                <a:gd name="T111" fmla="*/ 1 h 158"/>
                <a:gd name="T112" fmla="*/ 1 w 200"/>
                <a:gd name="T113" fmla="*/ 1 h 158"/>
                <a:gd name="T114" fmla="*/ 1 w 200"/>
                <a:gd name="T115" fmla="*/ 1 h 158"/>
                <a:gd name="T116" fmla="*/ 1 w 200"/>
                <a:gd name="T117" fmla="*/ 1 h 158"/>
                <a:gd name="T118" fmla="*/ 1 w 200"/>
                <a:gd name="T119" fmla="*/ 1 h 158"/>
                <a:gd name="T120" fmla="*/ 1 w 200"/>
                <a:gd name="T121" fmla="*/ 1 h 158"/>
                <a:gd name="T122" fmla="*/ 1 w 200"/>
                <a:gd name="T123" fmla="*/ 1 h 158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200" h="158">
                  <a:moveTo>
                    <a:pt x="0" y="13"/>
                  </a:moveTo>
                  <a:lnTo>
                    <a:pt x="5" y="16"/>
                  </a:lnTo>
                  <a:lnTo>
                    <a:pt x="11" y="22"/>
                  </a:lnTo>
                  <a:lnTo>
                    <a:pt x="16" y="27"/>
                  </a:lnTo>
                  <a:lnTo>
                    <a:pt x="19" y="30"/>
                  </a:lnTo>
                  <a:lnTo>
                    <a:pt x="23" y="33"/>
                  </a:lnTo>
                  <a:lnTo>
                    <a:pt x="31" y="35"/>
                  </a:lnTo>
                  <a:lnTo>
                    <a:pt x="39" y="40"/>
                  </a:lnTo>
                  <a:lnTo>
                    <a:pt x="45" y="43"/>
                  </a:lnTo>
                  <a:lnTo>
                    <a:pt x="45" y="58"/>
                  </a:lnTo>
                  <a:lnTo>
                    <a:pt x="45" y="74"/>
                  </a:lnTo>
                  <a:lnTo>
                    <a:pt x="45" y="89"/>
                  </a:lnTo>
                  <a:lnTo>
                    <a:pt x="47" y="101"/>
                  </a:lnTo>
                  <a:lnTo>
                    <a:pt x="50" y="105"/>
                  </a:lnTo>
                  <a:lnTo>
                    <a:pt x="51" y="105"/>
                  </a:lnTo>
                  <a:lnTo>
                    <a:pt x="51" y="101"/>
                  </a:lnTo>
                  <a:lnTo>
                    <a:pt x="50" y="96"/>
                  </a:lnTo>
                  <a:lnTo>
                    <a:pt x="50" y="86"/>
                  </a:lnTo>
                  <a:lnTo>
                    <a:pt x="51" y="69"/>
                  </a:lnTo>
                  <a:lnTo>
                    <a:pt x="53" y="53"/>
                  </a:lnTo>
                  <a:lnTo>
                    <a:pt x="56" y="44"/>
                  </a:lnTo>
                  <a:lnTo>
                    <a:pt x="59" y="46"/>
                  </a:lnTo>
                  <a:lnTo>
                    <a:pt x="62" y="50"/>
                  </a:lnTo>
                  <a:lnTo>
                    <a:pt x="68" y="55"/>
                  </a:lnTo>
                  <a:lnTo>
                    <a:pt x="74" y="60"/>
                  </a:lnTo>
                  <a:lnTo>
                    <a:pt x="79" y="65"/>
                  </a:lnTo>
                  <a:lnTo>
                    <a:pt x="84" y="69"/>
                  </a:lnTo>
                  <a:lnTo>
                    <a:pt x="88" y="73"/>
                  </a:lnTo>
                  <a:lnTo>
                    <a:pt x="91" y="75"/>
                  </a:lnTo>
                  <a:lnTo>
                    <a:pt x="94" y="94"/>
                  </a:lnTo>
                  <a:lnTo>
                    <a:pt x="97" y="118"/>
                  </a:lnTo>
                  <a:lnTo>
                    <a:pt x="103" y="141"/>
                  </a:lnTo>
                  <a:lnTo>
                    <a:pt x="109" y="155"/>
                  </a:lnTo>
                  <a:lnTo>
                    <a:pt x="112" y="158"/>
                  </a:lnTo>
                  <a:lnTo>
                    <a:pt x="113" y="156"/>
                  </a:lnTo>
                  <a:lnTo>
                    <a:pt x="112" y="150"/>
                  </a:lnTo>
                  <a:lnTo>
                    <a:pt x="110" y="143"/>
                  </a:lnTo>
                  <a:lnTo>
                    <a:pt x="107" y="131"/>
                  </a:lnTo>
                  <a:lnTo>
                    <a:pt x="104" y="112"/>
                  </a:lnTo>
                  <a:lnTo>
                    <a:pt x="100" y="94"/>
                  </a:lnTo>
                  <a:lnTo>
                    <a:pt x="100" y="81"/>
                  </a:lnTo>
                  <a:lnTo>
                    <a:pt x="110" y="86"/>
                  </a:lnTo>
                  <a:lnTo>
                    <a:pt x="122" y="94"/>
                  </a:lnTo>
                  <a:lnTo>
                    <a:pt x="137" y="102"/>
                  </a:lnTo>
                  <a:lnTo>
                    <a:pt x="153" y="110"/>
                  </a:lnTo>
                  <a:lnTo>
                    <a:pt x="168" y="119"/>
                  </a:lnTo>
                  <a:lnTo>
                    <a:pt x="181" y="126"/>
                  </a:lnTo>
                  <a:lnTo>
                    <a:pt x="191" y="132"/>
                  </a:lnTo>
                  <a:lnTo>
                    <a:pt x="196" y="135"/>
                  </a:lnTo>
                  <a:lnTo>
                    <a:pt x="198" y="138"/>
                  </a:lnTo>
                  <a:lnTo>
                    <a:pt x="200" y="136"/>
                  </a:lnTo>
                  <a:lnTo>
                    <a:pt x="197" y="133"/>
                  </a:lnTo>
                  <a:lnTo>
                    <a:pt x="191" y="128"/>
                  </a:lnTo>
                  <a:lnTo>
                    <a:pt x="186" y="124"/>
                  </a:lnTo>
                  <a:lnTo>
                    <a:pt x="175" y="117"/>
                  </a:lnTo>
                  <a:lnTo>
                    <a:pt x="163" y="109"/>
                  </a:lnTo>
                  <a:lnTo>
                    <a:pt x="149" y="99"/>
                  </a:lnTo>
                  <a:lnTo>
                    <a:pt x="135" y="91"/>
                  </a:lnTo>
                  <a:lnTo>
                    <a:pt x="122" y="83"/>
                  </a:lnTo>
                  <a:lnTo>
                    <a:pt x="112" y="78"/>
                  </a:lnTo>
                  <a:lnTo>
                    <a:pt x="106" y="74"/>
                  </a:lnTo>
                  <a:lnTo>
                    <a:pt x="102" y="73"/>
                  </a:lnTo>
                  <a:lnTo>
                    <a:pt x="103" y="72"/>
                  </a:lnTo>
                  <a:lnTo>
                    <a:pt x="107" y="72"/>
                  </a:lnTo>
                  <a:lnTo>
                    <a:pt x="115" y="69"/>
                  </a:lnTo>
                  <a:lnTo>
                    <a:pt x="122" y="67"/>
                  </a:lnTo>
                  <a:lnTo>
                    <a:pt x="132" y="65"/>
                  </a:lnTo>
                  <a:lnTo>
                    <a:pt x="143" y="64"/>
                  </a:lnTo>
                  <a:lnTo>
                    <a:pt x="155" y="63"/>
                  </a:lnTo>
                  <a:lnTo>
                    <a:pt x="166" y="61"/>
                  </a:lnTo>
                  <a:lnTo>
                    <a:pt x="178" y="63"/>
                  </a:lnTo>
                  <a:lnTo>
                    <a:pt x="187" y="64"/>
                  </a:lnTo>
                  <a:lnTo>
                    <a:pt x="194" y="66"/>
                  </a:lnTo>
                  <a:lnTo>
                    <a:pt x="200" y="69"/>
                  </a:lnTo>
                  <a:lnTo>
                    <a:pt x="200" y="67"/>
                  </a:lnTo>
                  <a:lnTo>
                    <a:pt x="196" y="64"/>
                  </a:lnTo>
                  <a:lnTo>
                    <a:pt x="190" y="60"/>
                  </a:lnTo>
                  <a:lnTo>
                    <a:pt x="185" y="59"/>
                  </a:lnTo>
                  <a:lnTo>
                    <a:pt x="174" y="58"/>
                  </a:lnTo>
                  <a:lnTo>
                    <a:pt x="162" y="58"/>
                  </a:lnTo>
                  <a:lnTo>
                    <a:pt x="148" y="58"/>
                  </a:lnTo>
                  <a:lnTo>
                    <a:pt x="133" y="58"/>
                  </a:lnTo>
                  <a:lnTo>
                    <a:pt x="120" y="59"/>
                  </a:lnTo>
                  <a:lnTo>
                    <a:pt x="110" y="59"/>
                  </a:lnTo>
                  <a:lnTo>
                    <a:pt x="104" y="60"/>
                  </a:lnTo>
                  <a:lnTo>
                    <a:pt x="100" y="59"/>
                  </a:lnTo>
                  <a:lnTo>
                    <a:pt x="95" y="57"/>
                  </a:lnTo>
                  <a:lnTo>
                    <a:pt x="90" y="53"/>
                  </a:lnTo>
                  <a:lnTo>
                    <a:pt x="84" y="49"/>
                  </a:lnTo>
                  <a:lnTo>
                    <a:pt x="79" y="44"/>
                  </a:lnTo>
                  <a:lnTo>
                    <a:pt x="73" y="40"/>
                  </a:lnTo>
                  <a:lnTo>
                    <a:pt x="69" y="37"/>
                  </a:lnTo>
                  <a:lnTo>
                    <a:pt x="67" y="35"/>
                  </a:lnTo>
                  <a:lnTo>
                    <a:pt x="73" y="31"/>
                  </a:lnTo>
                  <a:lnTo>
                    <a:pt x="80" y="27"/>
                  </a:lnTo>
                  <a:lnTo>
                    <a:pt x="88" y="22"/>
                  </a:lnTo>
                  <a:lnTo>
                    <a:pt x="97" y="18"/>
                  </a:lnTo>
                  <a:lnTo>
                    <a:pt x="105" y="13"/>
                  </a:lnTo>
                  <a:lnTo>
                    <a:pt x="112" y="8"/>
                  </a:lnTo>
                  <a:lnTo>
                    <a:pt x="119" y="6"/>
                  </a:lnTo>
                  <a:lnTo>
                    <a:pt x="124" y="5"/>
                  </a:lnTo>
                  <a:lnTo>
                    <a:pt x="128" y="4"/>
                  </a:lnTo>
                  <a:lnTo>
                    <a:pt x="128" y="1"/>
                  </a:lnTo>
                  <a:lnTo>
                    <a:pt x="122" y="0"/>
                  </a:lnTo>
                  <a:lnTo>
                    <a:pt x="114" y="3"/>
                  </a:lnTo>
                  <a:lnTo>
                    <a:pt x="109" y="5"/>
                  </a:lnTo>
                  <a:lnTo>
                    <a:pt x="102" y="8"/>
                  </a:lnTo>
                  <a:lnTo>
                    <a:pt x="92" y="12"/>
                  </a:lnTo>
                  <a:lnTo>
                    <a:pt x="84" y="15"/>
                  </a:lnTo>
                  <a:lnTo>
                    <a:pt x="75" y="20"/>
                  </a:lnTo>
                  <a:lnTo>
                    <a:pt x="68" y="23"/>
                  </a:lnTo>
                  <a:lnTo>
                    <a:pt x="61" y="26"/>
                  </a:lnTo>
                  <a:lnTo>
                    <a:pt x="58" y="28"/>
                  </a:lnTo>
                  <a:lnTo>
                    <a:pt x="53" y="30"/>
                  </a:lnTo>
                  <a:lnTo>
                    <a:pt x="49" y="30"/>
                  </a:lnTo>
                  <a:lnTo>
                    <a:pt x="43" y="29"/>
                  </a:lnTo>
                  <a:lnTo>
                    <a:pt x="37" y="26"/>
                  </a:lnTo>
                  <a:lnTo>
                    <a:pt x="33" y="23"/>
                  </a:lnTo>
                  <a:lnTo>
                    <a:pt x="28" y="21"/>
                  </a:lnTo>
                  <a:lnTo>
                    <a:pt x="22" y="19"/>
                  </a:lnTo>
                  <a:lnTo>
                    <a:pt x="16" y="18"/>
                  </a:lnTo>
                  <a:lnTo>
                    <a:pt x="12" y="15"/>
                  </a:lnTo>
                  <a:lnTo>
                    <a:pt x="6" y="14"/>
                  </a:lnTo>
                  <a:lnTo>
                    <a:pt x="3" y="13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004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429" name="Freeform 305"/>
            <p:cNvSpPr>
              <a:spLocks/>
            </p:cNvSpPr>
            <p:nvPr/>
          </p:nvSpPr>
          <p:spPr bwMode="auto">
            <a:xfrm>
              <a:off x="85" y="303"/>
              <a:ext cx="65" cy="67"/>
            </a:xfrm>
            <a:custGeom>
              <a:avLst/>
              <a:gdLst>
                <a:gd name="T0" fmla="*/ 0 w 131"/>
                <a:gd name="T1" fmla="*/ 1 h 134"/>
                <a:gd name="T2" fmla="*/ 0 w 131"/>
                <a:gd name="T3" fmla="*/ 1 h 134"/>
                <a:gd name="T4" fmla="*/ 0 w 131"/>
                <a:gd name="T5" fmla="*/ 1 h 134"/>
                <a:gd name="T6" fmla="*/ 0 w 131"/>
                <a:gd name="T7" fmla="*/ 1 h 134"/>
                <a:gd name="T8" fmla="*/ 0 w 131"/>
                <a:gd name="T9" fmla="*/ 1 h 134"/>
                <a:gd name="T10" fmla="*/ 0 w 131"/>
                <a:gd name="T11" fmla="*/ 1 h 134"/>
                <a:gd name="T12" fmla="*/ 0 w 131"/>
                <a:gd name="T13" fmla="*/ 1 h 134"/>
                <a:gd name="T14" fmla="*/ 0 w 131"/>
                <a:gd name="T15" fmla="*/ 1 h 134"/>
                <a:gd name="T16" fmla="*/ 0 w 131"/>
                <a:gd name="T17" fmla="*/ 1 h 134"/>
                <a:gd name="T18" fmla="*/ 0 w 131"/>
                <a:gd name="T19" fmla="*/ 1 h 134"/>
                <a:gd name="T20" fmla="*/ 0 w 131"/>
                <a:gd name="T21" fmla="*/ 1 h 134"/>
                <a:gd name="T22" fmla="*/ 0 w 131"/>
                <a:gd name="T23" fmla="*/ 1 h 134"/>
                <a:gd name="T24" fmla="*/ 0 w 131"/>
                <a:gd name="T25" fmla="*/ 1 h 134"/>
                <a:gd name="T26" fmla="*/ 0 w 131"/>
                <a:gd name="T27" fmla="*/ 1 h 134"/>
                <a:gd name="T28" fmla="*/ 0 w 131"/>
                <a:gd name="T29" fmla="*/ 2 h 134"/>
                <a:gd name="T30" fmla="*/ 0 w 131"/>
                <a:gd name="T31" fmla="*/ 2 h 134"/>
                <a:gd name="T32" fmla="*/ 0 w 131"/>
                <a:gd name="T33" fmla="*/ 1 h 134"/>
                <a:gd name="T34" fmla="*/ 0 w 131"/>
                <a:gd name="T35" fmla="*/ 1 h 134"/>
                <a:gd name="T36" fmla="*/ 0 w 131"/>
                <a:gd name="T37" fmla="*/ 1 h 134"/>
                <a:gd name="T38" fmla="*/ 0 w 131"/>
                <a:gd name="T39" fmla="*/ 1 h 134"/>
                <a:gd name="T40" fmla="*/ 0 w 131"/>
                <a:gd name="T41" fmla="*/ 1 h 134"/>
                <a:gd name="T42" fmla="*/ 0 w 131"/>
                <a:gd name="T43" fmla="*/ 1 h 134"/>
                <a:gd name="T44" fmla="*/ 0 w 131"/>
                <a:gd name="T45" fmla="*/ 1 h 134"/>
                <a:gd name="T46" fmla="*/ 0 w 131"/>
                <a:gd name="T47" fmla="*/ 1 h 134"/>
                <a:gd name="T48" fmla="*/ 0 w 131"/>
                <a:gd name="T49" fmla="*/ 1 h 134"/>
                <a:gd name="T50" fmla="*/ 0 w 131"/>
                <a:gd name="T51" fmla="*/ 1 h 134"/>
                <a:gd name="T52" fmla="*/ 0 w 131"/>
                <a:gd name="T53" fmla="*/ 1 h 134"/>
                <a:gd name="T54" fmla="*/ 0 w 131"/>
                <a:gd name="T55" fmla="*/ 1 h 134"/>
                <a:gd name="T56" fmla="*/ 0 w 131"/>
                <a:gd name="T57" fmla="*/ 1 h 134"/>
                <a:gd name="T58" fmla="*/ 0 w 131"/>
                <a:gd name="T59" fmla="*/ 1 h 134"/>
                <a:gd name="T60" fmla="*/ 1 w 131"/>
                <a:gd name="T61" fmla="*/ 1 h 134"/>
                <a:gd name="T62" fmla="*/ 1 w 131"/>
                <a:gd name="T63" fmla="*/ 1 h 134"/>
                <a:gd name="T64" fmla="*/ 0 w 131"/>
                <a:gd name="T65" fmla="*/ 1 h 134"/>
                <a:gd name="T66" fmla="*/ 0 w 131"/>
                <a:gd name="T67" fmla="*/ 1 h 134"/>
                <a:gd name="T68" fmla="*/ 0 w 131"/>
                <a:gd name="T69" fmla="*/ 1 h 134"/>
                <a:gd name="T70" fmla="*/ 0 w 131"/>
                <a:gd name="T71" fmla="*/ 1 h 134"/>
                <a:gd name="T72" fmla="*/ 0 w 131"/>
                <a:gd name="T73" fmla="*/ 1 h 134"/>
                <a:gd name="T74" fmla="*/ 0 w 131"/>
                <a:gd name="T75" fmla="*/ 1 h 134"/>
                <a:gd name="T76" fmla="*/ 0 w 131"/>
                <a:gd name="T77" fmla="*/ 1 h 134"/>
                <a:gd name="T78" fmla="*/ 0 w 131"/>
                <a:gd name="T79" fmla="*/ 1 h 134"/>
                <a:gd name="T80" fmla="*/ 0 w 131"/>
                <a:gd name="T81" fmla="*/ 1 h 134"/>
                <a:gd name="T82" fmla="*/ 0 w 131"/>
                <a:gd name="T83" fmla="*/ 1 h 134"/>
                <a:gd name="T84" fmla="*/ 0 w 131"/>
                <a:gd name="T85" fmla="*/ 1 h 134"/>
                <a:gd name="T86" fmla="*/ 0 w 131"/>
                <a:gd name="T87" fmla="*/ 1 h 134"/>
                <a:gd name="T88" fmla="*/ 0 w 131"/>
                <a:gd name="T89" fmla="*/ 1 h 134"/>
                <a:gd name="T90" fmla="*/ 0 w 131"/>
                <a:gd name="T91" fmla="*/ 1 h 134"/>
                <a:gd name="T92" fmla="*/ 0 w 131"/>
                <a:gd name="T93" fmla="*/ 1 h 134"/>
                <a:gd name="T94" fmla="*/ 0 w 131"/>
                <a:gd name="T95" fmla="*/ 1 h 134"/>
                <a:gd name="T96" fmla="*/ 0 w 131"/>
                <a:gd name="T97" fmla="*/ 1 h 134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131" h="134">
                  <a:moveTo>
                    <a:pt x="32" y="30"/>
                  </a:moveTo>
                  <a:lnTo>
                    <a:pt x="22" y="33"/>
                  </a:lnTo>
                  <a:lnTo>
                    <a:pt x="14" y="40"/>
                  </a:lnTo>
                  <a:lnTo>
                    <a:pt x="11" y="50"/>
                  </a:lnTo>
                  <a:lnTo>
                    <a:pt x="17" y="64"/>
                  </a:lnTo>
                  <a:lnTo>
                    <a:pt x="20" y="66"/>
                  </a:lnTo>
                  <a:lnTo>
                    <a:pt x="25" y="66"/>
                  </a:lnTo>
                  <a:lnTo>
                    <a:pt x="29" y="65"/>
                  </a:lnTo>
                  <a:lnTo>
                    <a:pt x="32" y="64"/>
                  </a:lnTo>
                  <a:lnTo>
                    <a:pt x="36" y="66"/>
                  </a:lnTo>
                  <a:lnTo>
                    <a:pt x="40" y="70"/>
                  </a:lnTo>
                  <a:lnTo>
                    <a:pt x="43" y="72"/>
                  </a:lnTo>
                  <a:lnTo>
                    <a:pt x="45" y="75"/>
                  </a:lnTo>
                  <a:lnTo>
                    <a:pt x="47" y="79"/>
                  </a:lnTo>
                  <a:lnTo>
                    <a:pt x="47" y="80"/>
                  </a:lnTo>
                  <a:lnTo>
                    <a:pt x="44" y="80"/>
                  </a:lnTo>
                  <a:lnTo>
                    <a:pt x="40" y="79"/>
                  </a:lnTo>
                  <a:lnTo>
                    <a:pt x="35" y="78"/>
                  </a:lnTo>
                  <a:lnTo>
                    <a:pt x="32" y="77"/>
                  </a:lnTo>
                  <a:lnTo>
                    <a:pt x="29" y="77"/>
                  </a:lnTo>
                  <a:lnTo>
                    <a:pt x="28" y="74"/>
                  </a:lnTo>
                  <a:lnTo>
                    <a:pt x="27" y="72"/>
                  </a:lnTo>
                  <a:lnTo>
                    <a:pt x="23" y="70"/>
                  </a:lnTo>
                  <a:lnTo>
                    <a:pt x="18" y="68"/>
                  </a:lnTo>
                  <a:lnTo>
                    <a:pt x="12" y="70"/>
                  </a:lnTo>
                  <a:lnTo>
                    <a:pt x="6" y="72"/>
                  </a:lnTo>
                  <a:lnTo>
                    <a:pt x="3" y="77"/>
                  </a:lnTo>
                  <a:lnTo>
                    <a:pt x="0" y="82"/>
                  </a:lnTo>
                  <a:lnTo>
                    <a:pt x="0" y="89"/>
                  </a:lnTo>
                  <a:lnTo>
                    <a:pt x="0" y="93"/>
                  </a:lnTo>
                  <a:lnTo>
                    <a:pt x="2" y="96"/>
                  </a:lnTo>
                  <a:lnTo>
                    <a:pt x="4" y="98"/>
                  </a:lnTo>
                  <a:lnTo>
                    <a:pt x="5" y="101"/>
                  </a:lnTo>
                  <a:lnTo>
                    <a:pt x="12" y="104"/>
                  </a:lnTo>
                  <a:lnTo>
                    <a:pt x="20" y="105"/>
                  </a:lnTo>
                  <a:lnTo>
                    <a:pt x="27" y="104"/>
                  </a:lnTo>
                  <a:lnTo>
                    <a:pt x="32" y="101"/>
                  </a:lnTo>
                  <a:lnTo>
                    <a:pt x="35" y="97"/>
                  </a:lnTo>
                  <a:lnTo>
                    <a:pt x="38" y="97"/>
                  </a:lnTo>
                  <a:lnTo>
                    <a:pt x="42" y="98"/>
                  </a:lnTo>
                  <a:lnTo>
                    <a:pt x="45" y="100"/>
                  </a:lnTo>
                  <a:lnTo>
                    <a:pt x="38" y="105"/>
                  </a:lnTo>
                  <a:lnTo>
                    <a:pt x="33" y="115"/>
                  </a:lnTo>
                  <a:lnTo>
                    <a:pt x="29" y="124"/>
                  </a:lnTo>
                  <a:lnTo>
                    <a:pt x="32" y="131"/>
                  </a:lnTo>
                  <a:lnTo>
                    <a:pt x="38" y="134"/>
                  </a:lnTo>
                  <a:lnTo>
                    <a:pt x="45" y="134"/>
                  </a:lnTo>
                  <a:lnTo>
                    <a:pt x="53" y="132"/>
                  </a:lnTo>
                  <a:lnTo>
                    <a:pt x="58" y="127"/>
                  </a:lnTo>
                  <a:lnTo>
                    <a:pt x="61" y="121"/>
                  </a:lnTo>
                  <a:lnTo>
                    <a:pt x="61" y="115"/>
                  </a:lnTo>
                  <a:lnTo>
                    <a:pt x="60" y="108"/>
                  </a:lnTo>
                  <a:lnTo>
                    <a:pt x="58" y="103"/>
                  </a:lnTo>
                  <a:lnTo>
                    <a:pt x="56" y="100"/>
                  </a:lnTo>
                  <a:lnTo>
                    <a:pt x="56" y="97"/>
                  </a:lnTo>
                  <a:lnTo>
                    <a:pt x="57" y="96"/>
                  </a:lnTo>
                  <a:lnTo>
                    <a:pt x="59" y="95"/>
                  </a:lnTo>
                  <a:lnTo>
                    <a:pt x="61" y="95"/>
                  </a:lnTo>
                  <a:lnTo>
                    <a:pt x="63" y="98"/>
                  </a:lnTo>
                  <a:lnTo>
                    <a:pt x="64" y="102"/>
                  </a:lnTo>
                  <a:lnTo>
                    <a:pt x="65" y="105"/>
                  </a:lnTo>
                  <a:lnTo>
                    <a:pt x="66" y="110"/>
                  </a:lnTo>
                  <a:lnTo>
                    <a:pt x="71" y="115"/>
                  </a:lnTo>
                  <a:lnTo>
                    <a:pt x="76" y="116"/>
                  </a:lnTo>
                  <a:lnTo>
                    <a:pt x="86" y="111"/>
                  </a:lnTo>
                  <a:lnTo>
                    <a:pt x="89" y="115"/>
                  </a:lnTo>
                  <a:lnTo>
                    <a:pt x="94" y="117"/>
                  </a:lnTo>
                  <a:lnTo>
                    <a:pt x="99" y="119"/>
                  </a:lnTo>
                  <a:lnTo>
                    <a:pt x="105" y="119"/>
                  </a:lnTo>
                  <a:lnTo>
                    <a:pt x="110" y="118"/>
                  </a:lnTo>
                  <a:lnTo>
                    <a:pt x="116" y="115"/>
                  </a:lnTo>
                  <a:lnTo>
                    <a:pt x="120" y="110"/>
                  </a:lnTo>
                  <a:lnTo>
                    <a:pt x="124" y="102"/>
                  </a:lnTo>
                  <a:lnTo>
                    <a:pt x="124" y="101"/>
                  </a:lnTo>
                  <a:lnTo>
                    <a:pt x="124" y="100"/>
                  </a:lnTo>
                  <a:lnTo>
                    <a:pt x="123" y="100"/>
                  </a:lnTo>
                  <a:lnTo>
                    <a:pt x="123" y="98"/>
                  </a:lnTo>
                  <a:lnTo>
                    <a:pt x="120" y="95"/>
                  </a:lnTo>
                  <a:lnTo>
                    <a:pt x="117" y="89"/>
                  </a:lnTo>
                  <a:lnTo>
                    <a:pt x="111" y="86"/>
                  </a:lnTo>
                  <a:lnTo>
                    <a:pt x="103" y="86"/>
                  </a:lnTo>
                  <a:lnTo>
                    <a:pt x="98" y="87"/>
                  </a:lnTo>
                  <a:lnTo>
                    <a:pt x="94" y="86"/>
                  </a:lnTo>
                  <a:lnTo>
                    <a:pt x="90" y="82"/>
                  </a:lnTo>
                  <a:lnTo>
                    <a:pt x="88" y="80"/>
                  </a:lnTo>
                  <a:lnTo>
                    <a:pt x="93" y="75"/>
                  </a:lnTo>
                  <a:lnTo>
                    <a:pt x="96" y="71"/>
                  </a:lnTo>
                  <a:lnTo>
                    <a:pt x="101" y="67"/>
                  </a:lnTo>
                  <a:lnTo>
                    <a:pt x="104" y="64"/>
                  </a:lnTo>
                  <a:lnTo>
                    <a:pt x="113" y="65"/>
                  </a:lnTo>
                  <a:lnTo>
                    <a:pt x="120" y="63"/>
                  </a:lnTo>
                  <a:lnTo>
                    <a:pt x="125" y="60"/>
                  </a:lnTo>
                  <a:lnTo>
                    <a:pt x="128" y="56"/>
                  </a:lnTo>
                  <a:lnTo>
                    <a:pt x="131" y="50"/>
                  </a:lnTo>
                  <a:lnTo>
                    <a:pt x="131" y="45"/>
                  </a:lnTo>
                  <a:lnTo>
                    <a:pt x="129" y="40"/>
                  </a:lnTo>
                  <a:lnTo>
                    <a:pt x="126" y="35"/>
                  </a:lnTo>
                  <a:lnTo>
                    <a:pt x="121" y="32"/>
                  </a:lnTo>
                  <a:lnTo>
                    <a:pt x="114" y="30"/>
                  </a:lnTo>
                  <a:lnTo>
                    <a:pt x="106" y="32"/>
                  </a:lnTo>
                  <a:lnTo>
                    <a:pt x="101" y="34"/>
                  </a:lnTo>
                  <a:lnTo>
                    <a:pt x="97" y="37"/>
                  </a:lnTo>
                  <a:lnTo>
                    <a:pt x="97" y="41"/>
                  </a:lnTo>
                  <a:lnTo>
                    <a:pt x="97" y="45"/>
                  </a:lnTo>
                  <a:lnTo>
                    <a:pt x="97" y="49"/>
                  </a:lnTo>
                  <a:lnTo>
                    <a:pt x="93" y="53"/>
                  </a:lnTo>
                  <a:lnTo>
                    <a:pt x="88" y="57"/>
                  </a:lnTo>
                  <a:lnTo>
                    <a:pt x="83" y="60"/>
                  </a:lnTo>
                  <a:lnTo>
                    <a:pt x="81" y="63"/>
                  </a:lnTo>
                  <a:lnTo>
                    <a:pt x="79" y="62"/>
                  </a:lnTo>
                  <a:lnTo>
                    <a:pt x="78" y="59"/>
                  </a:lnTo>
                  <a:lnTo>
                    <a:pt x="75" y="58"/>
                  </a:lnTo>
                  <a:lnTo>
                    <a:pt x="73" y="57"/>
                  </a:lnTo>
                  <a:lnTo>
                    <a:pt x="75" y="52"/>
                  </a:lnTo>
                  <a:lnTo>
                    <a:pt x="78" y="47"/>
                  </a:lnTo>
                  <a:lnTo>
                    <a:pt x="79" y="41"/>
                  </a:lnTo>
                  <a:lnTo>
                    <a:pt x="80" y="37"/>
                  </a:lnTo>
                  <a:lnTo>
                    <a:pt x="86" y="33"/>
                  </a:lnTo>
                  <a:lnTo>
                    <a:pt x="90" y="27"/>
                  </a:lnTo>
                  <a:lnTo>
                    <a:pt x="93" y="21"/>
                  </a:lnTo>
                  <a:lnTo>
                    <a:pt x="93" y="14"/>
                  </a:lnTo>
                  <a:lnTo>
                    <a:pt x="89" y="8"/>
                  </a:lnTo>
                  <a:lnTo>
                    <a:pt x="83" y="4"/>
                  </a:lnTo>
                  <a:lnTo>
                    <a:pt x="78" y="0"/>
                  </a:lnTo>
                  <a:lnTo>
                    <a:pt x="71" y="0"/>
                  </a:lnTo>
                  <a:lnTo>
                    <a:pt x="67" y="2"/>
                  </a:lnTo>
                  <a:lnTo>
                    <a:pt x="64" y="4"/>
                  </a:lnTo>
                  <a:lnTo>
                    <a:pt x="59" y="6"/>
                  </a:lnTo>
                  <a:lnTo>
                    <a:pt x="56" y="10"/>
                  </a:lnTo>
                  <a:lnTo>
                    <a:pt x="53" y="12"/>
                  </a:lnTo>
                  <a:lnTo>
                    <a:pt x="52" y="14"/>
                  </a:lnTo>
                  <a:lnTo>
                    <a:pt x="51" y="18"/>
                  </a:lnTo>
                  <a:lnTo>
                    <a:pt x="51" y="20"/>
                  </a:lnTo>
                  <a:lnTo>
                    <a:pt x="53" y="26"/>
                  </a:lnTo>
                  <a:lnTo>
                    <a:pt x="57" y="30"/>
                  </a:lnTo>
                  <a:lnTo>
                    <a:pt x="60" y="34"/>
                  </a:lnTo>
                  <a:lnTo>
                    <a:pt x="64" y="35"/>
                  </a:lnTo>
                  <a:lnTo>
                    <a:pt x="64" y="41"/>
                  </a:lnTo>
                  <a:lnTo>
                    <a:pt x="64" y="47"/>
                  </a:lnTo>
                  <a:lnTo>
                    <a:pt x="63" y="51"/>
                  </a:lnTo>
                  <a:lnTo>
                    <a:pt x="63" y="53"/>
                  </a:lnTo>
                  <a:lnTo>
                    <a:pt x="60" y="53"/>
                  </a:lnTo>
                  <a:lnTo>
                    <a:pt x="57" y="55"/>
                  </a:lnTo>
                  <a:lnTo>
                    <a:pt x="56" y="56"/>
                  </a:lnTo>
                  <a:lnTo>
                    <a:pt x="55" y="56"/>
                  </a:lnTo>
                  <a:lnTo>
                    <a:pt x="50" y="50"/>
                  </a:lnTo>
                  <a:lnTo>
                    <a:pt x="47" y="42"/>
                  </a:lnTo>
                  <a:lnTo>
                    <a:pt x="42" y="34"/>
                  </a:lnTo>
                  <a:lnTo>
                    <a:pt x="32" y="30"/>
                  </a:lnTo>
                  <a:close/>
                </a:path>
              </a:pathLst>
            </a:custGeom>
            <a:solidFill>
              <a:srgbClr val="FFF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430" name="Freeform 306"/>
            <p:cNvSpPr>
              <a:spLocks/>
            </p:cNvSpPr>
            <p:nvPr/>
          </p:nvSpPr>
          <p:spPr bwMode="auto">
            <a:xfrm>
              <a:off x="39" y="392"/>
              <a:ext cx="68" cy="117"/>
            </a:xfrm>
            <a:custGeom>
              <a:avLst/>
              <a:gdLst>
                <a:gd name="T0" fmla="*/ 2 w 135"/>
                <a:gd name="T1" fmla="*/ 0 h 234"/>
                <a:gd name="T2" fmla="*/ 1 w 135"/>
                <a:gd name="T3" fmla="*/ 1 h 234"/>
                <a:gd name="T4" fmla="*/ 1 w 135"/>
                <a:gd name="T5" fmla="*/ 1 h 234"/>
                <a:gd name="T6" fmla="*/ 1 w 135"/>
                <a:gd name="T7" fmla="*/ 1 h 234"/>
                <a:gd name="T8" fmla="*/ 1 w 135"/>
                <a:gd name="T9" fmla="*/ 1 h 234"/>
                <a:gd name="T10" fmla="*/ 1 w 135"/>
                <a:gd name="T11" fmla="*/ 1 h 234"/>
                <a:gd name="T12" fmla="*/ 1 w 135"/>
                <a:gd name="T13" fmla="*/ 1 h 234"/>
                <a:gd name="T14" fmla="*/ 1 w 135"/>
                <a:gd name="T15" fmla="*/ 1 h 234"/>
                <a:gd name="T16" fmla="*/ 1 w 135"/>
                <a:gd name="T17" fmla="*/ 1 h 234"/>
                <a:gd name="T18" fmla="*/ 1 w 135"/>
                <a:gd name="T19" fmla="*/ 1 h 234"/>
                <a:gd name="T20" fmla="*/ 1 w 135"/>
                <a:gd name="T21" fmla="*/ 1 h 234"/>
                <a:gd name="T22" fmla="*/ 1 w 135"/>
                <a:gd name="T23" fmla="*/ 1 h 234"/>
                <a:gd name="T24" fmla="*/ 0 w 135"/>
                <a:gd name="T25" fmla="*/ 1 h 234"/>
                <a:gd name="T26" fmla="*/ 1 w 135"/>
                <a:gd name="T27" fmla="*/ 1 h 234"/>
                <a:gd name="T28" fmla="*/ 1 w 135"/>
                <a:gd name="T29" fmla="*/ 2 h 234"/>
                <a:gd name="T30" fmla="*/ 1 w 135"/>
                <a:gd name="T31" fmla="*/ 2 h 234"/>
                <a:gd name="T32" fmla="*/ 1 w 135"/>
                <a:gd name="T33" fmla="*/ 2 h 234"/>
                <a:gd name="T34" fmla="*/ 1 w 135"/>
                <a:gd name="T35" fmla="*/ 2 h 234"/>
                <a:gd name="T36" fmla="*/ 1 w 135"/>
                <a:gd name="T37" fmla="*/ 2 h 234"/>
                <a:gd name="T38" fmla="*/ 1 w 135"/>
                <a:gd name="T39" fmla="*/ 2 h 234"/>
                <a:gd name="T40" fmla="*/ 1 w 135"/>
                <a:gd name="T41" fmla="*/ 2 h 234"/>
                <a:gd name="T42" fmla="*/ 1 w 135"/>
                <a:gd name="T43" fmla="*/ 2 h 234"/>
                <a:gd name="T44" fmla="*/ 1 w 135"/>
                <a:gd name="T45" fmla="*/ 2 h 234"/>
                <a:gd name="T46" fmla="*/ 1 w 135"/>
                <a:gd name="T47" fmla="*/ 2 h 234"/>
                <a:gd name="T48" fmla="*/ 1 w 135"/>
                <a:gd name="T49" fmla="*/ 2 h 234"/>
                <a:gd name="T50" fmla="*/ 1 w 135"/>
                <a:gd name="T51" fmla="*/ 2 h 234"/>
                <a:gd name="T52" fmla="*/ 1 w 135"/>
                <a:gd name="T53" fmla="*/ 2 h 234"/>
                <a:gd name="T54" fmla="*/ 1 w 135"/>
                <a:gd name="T55" fmla="*/ 2 h 234"/>
                <a:gd name="T56" fmla="*/ 1 w 135"/>
                <a:gd name="T57" fmla="*/ 2 h 234"/>
                <a:gd name="T58" fmla="*/ 1 w 135"/>
                <a:gd name="T59" fmla="*/ 2 h 234"/>
                <a:gd name="T60" fmla="*/ 1 w 135"/>
                <a:gd name="T61" fmla="*/ 2 h 234"/>
                <a:gd name="T62" fmla="*/ 1 w 135"/>
                <a:gd name="T63" fmla="*/ 2 h 234"/>
                <a:gd name="T64" fmla="*/ 1 w 135"/>
                <a:gd name="T65" fmla="*/ 2 h 234"/>
                <a:gd name="T66" fmla="*/ 1 w 135"/>
                <a:gd name="T67" fmla="*/ 2 h 234"/>
                <a:gd name="T68" fmla="*/ 1 w 135"/>
                <a:gd name="T69" fmla="*/ 2 h 234"/>
                <a:gd name="T70" fmla="*/ 1 w 135"/>
                <a:gd name="T71" fmla="*/ 2 h 234"/>
                <a:gd name="T72" fmla="*/ 1 w 135"/>
                <a:gd name="T73" fmla="*/ 1 h 234"/>
                <a:gd name="T74" fmla="*/ 1 w 135"/>
                <a:gd name="T75" fmla="*/ 1 h 234"/>
                <a:gd name="T76" fmla="*/ 1 w 135"/>
                <a:gd name="T77" fmla="*/ 1 h 234"/>
                <a:gd name="T78" fmla="*/ 1 w 135"/>
                <a:gd name="T79" fmla="*/ 1 h 234"/>
                <a:gd name="T80" fmla="*/ 1 w 135"/>
                <a:gd name="T81" fmla="*/ 1 h 234"/>
                <a:gd name="T82" fmla="*/ 1 w 135"/>
                <a:gd name="T83" fmla="*/ 1 h 234"/>
                <a:gd name="T84" fmla="*/ 1 w 135"/>
                <a:gd name="T85" fmla="*/ 1 h 234"/>
                <a:gd name="T86" fmla="*/ 2 w 135"/>
                <a:gd name="T87" fmla="*/ 1 h 234"/>
                <a:gd name="T88" fmla="*/ 2 w 135"/>
                <a:gd name="T89" fmla="*/ 1 h 234"/>
                <a:gd name="T90" fmla="*/ 2 w 135"/>
                <a:gd name="T91" fmla="*/ 1 h 234"/>
                <a:gd name="T92" fmla="*/ 2 w 135"/>
                <a:gd name="T93" fmla="*/ 1 h 234"/>
                <a:gd name="T94" fmla="*/ 2 w 135"/>
                <a:gd name="T95" fmla="*/ 1 h 234"/>
                <a:gd name="T96" fmla="*/ 2 w 135"/>
                <a:gd name="T97" fmla="*/ 1 h 234"/>
                <a:gd name="T98" fmla="*/ 2 w 135"/>
                <a:gd name="T99" fmla="*/ 0 h 234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135" h="234">
                  <a:moveTo>
                    <a:pt x="134" y="0"/>
                  </a:moveTo>
                  <a:lnTo>
                    <a:pt x="124" y="15"/>
                  </a:lnTo>
                  <a:lnTo>
                    <a:pt x="111" y="28"/>
                  </a:lnTo>
                  <a:lnTo>
                    <a:pt x="97" y="39"/>
                  </a:lnTo>
                  <a:lnTo>
                    <a:pt x="82" y="47"/>
                  </a:lnTo>
                  <a:lnTo>
                    <a:pt x="67" y="53"/>
                  </a:lnTo>
                  <a:lnTo>
                    <a:pt x="52" y="58"/>
                  </a:lnTo>
                  <a:lnTo>
                    <a:pt x="38" y="59"/>
                  </a:lnTo>
                  <a:lnTo>
                    <a:pt x="24" y="59"/>
                  </a:lnTo>
                  <a:lnTo>
                    <a:pt x="26" y="70"/>
                  </a:lnTo>
                  <a:lnTo>
                    <a:pt x="23" y="84"/>
                  </a:lnTo>
                  <a:lnTo>
                    <a:pt x="15" y="98"/>
                  </a:lnTo>
                  <a:lnTo>
                    <a:pt x="0" y="108"/>
                  </a:lnTo>
                  <a:lnTo>
                    <a:pt x="10" y="123"/>
                  </a:lnTo>
                  <a:lnTo>
                    <a:pt x="15" y="142"/>
                  </a:lnTo>
                  <a:lnTo>
                    <a:pt x="15" y="160"/>
                  </a:lnTo>
                  <a:lnTo>
                    <a:pt x="10" y="176"/>
                  </a:lnTo>
                  <a:lnTo>
                    <a:pt x="15" y="179"/>
                  </a:lnTo>
                  <a:lnTo>
                    <a:pt x="22" y="182"/>
                  </a:lnTo>
                  <a:lnTo>
                    <a:pt x="30" y="186"/>
                  </a:lnTo>
                  <a:lnTo>
                    <a:pt x="39" y="191"/>
                  </a:lnTo>
                  <a:lnTo>
                    <a:pt x="48" y="199"/>
                  </a:lnTo>
                  <a:lnTo>
                    <a:pt x="54" y="209"/>
                  </a:lnTo>
                  <a:lnTo>
                    <a:pt x="60" y="220"/>
                  </a:lnTo>
                  <a:lnTo>
                    <a:pt x="65" y="234"/>
                  </a:lnTo>
                  <a:lnTo>
                    <a:pt x="68" y="226"/>
                  </a:lnTo>
                  <a:lnTo>
                    <a:pt x="73" y="217"/>
                  </a:lnTo>
                  <a:lnTo>
                    <a:pt x="79" y="209"/>
                  </a:lnTo>
                  <a:lnTo>
                    <a:pt x="86" y="201"/>
                  </a:lnTo>
                  <a:lnTo>
                    <a:pt x="92" y="193"/>
                  </a:lnTo>
                  <a:lnTo>
                    <a:pt x="102" y="187"/>
                  </a:lnTo>
                  <a:lnTo>
                    <a:pt x="111" y="183"/>
                  </a:lnTo>
                  <a:lnTo>
                    <a:pt x="121" y="181"/>
                  </a:lnTo>
                  <a:lnTo>
                    <a:pt x="117" y="172"/>
                  </a:lnTo>
                  <a:lnTo>
                    <a:pt x="114" y="158"/>
                  </a:lnTo>
                  <a:lnTo>
                    <a:pt x="117" y="144"/>
                  </a:lnTo>
                  <a:lnTo>
                    <a:pt x="126" y="128"/>
                  </a:lnTo>
                  <a:lnTo>
                    <a:pt x="117" y="103"/>
                  </a:lnTo>
                  <a:lnTo>
                    <a:pt x="114" y="78"/>
                  </a:lnTo>
                  <a:lnTo>
                    <a:pt x="115" y="56"/>
                  </a:lnTo>
                  <a:lnTo>
                    <a:pt x="118" y="40"/>
                  </a:lnTo>
                  <a:lnTo>
                    <a:pt x="121" y="31"/>
                  </a:lnTo>
                  <a:lnTo>
                    <a:pt x="126" y="20"/>
                  </a:lnTo>
                  <a:lnTo>
                    <a:pt x="130" y="12"/>
                  </a:lnTo>
                  <a:lnTo>
                    <a:pt x="134" y="7"/>
                  </a:lnTo>
                  <a:lnTo>
                    <a:pt x="135" y="5"/>
                  </a:lnTo>
                  <a:lnTo>
                    <a:pt x="135" y="3"/>
                  </a:lnTo>
                  <a:lnTo>
                    <a:pt x="134" y="1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431" name="Freeform 307"/>
            <p:cNvSpPr>
              <a:spLocks/>
            </p:cNvSpPr>
            <p:nvPr/>
          </p:nvSpPr>
          <p:spPr bwMode="auto">
            <a:xfrm>
              <a:off x="211" y="363"/>
              <a:ext cx="127" cy="96"/>
            </a:xfrm>
            <a:custGeom>
              <a:avLst/>
              <a:gdLst>
                <a:gd name="T0" fmla="*/ 1 w 253"/>
                <a:gd name="T1" fmla="*/ 0 h 194"/>
                <a:gd name="T2" fmla="*/ 1 w 253"/>
                <a:gd name="T3" fmla="*/ 0 h 194"/>
                <a:gd name="T4" fmla="*/ 1 w 253"/>
                <a:gd name="T5" fmla="*/ 0 h 194"/>
                <a:gd name="T6" fmla="*/ 1 w 253"/>
                <a:gd name="T7" fmla="*/ 0 h 194"/>
                <a:gd name="T8" fmla="*/ 1 w 253"/>
                <a:gd name="T9" fmla="*/ 0 h 194"/>
                <a:gd name="T10" fmla="*/ 1 w 253"/>
                <a:gd name="T11" fmla="*/ 0 h 194"/>
                <a:gd name="T12" fmla="*/ 1 w 253"/>
                <a:gd name="T13" fmla="*/ 0 h 194"/>
                <a:gd name="T14" fmla="*/ 1 w 253"/>
                <a:gd name="T15" fmla="*/ 0 h 194"/>
                <a:gd name="T16" fmla="*/ 1 w 253"/>
                <a:gd name="T17" fmla="*/ 0 h 194"/>
                <a:gd name="T18" fmla="*/ 1 w 253"/>
                <a:gd name="T19" fmla="*/ 0 h 194"/>
                <a:gd name="T20" fmla="*/ 1 w 253"/>
                <a:gd name="T21" fmla="*/ 0 h 194"/>
                <a:gd name="T22" fmla="*/ 1 w 253"/>
                <a:gd name="T23" fmla="*/ 0 h 194"/>
                <a:gd name="T24" fmla="*/ 0 w 253"/>
                <a:gd name="T25" fmla="*/ 0 h 194"/>
                <a:gd name="T26" fmla="*/ 1 w 253"/>
                <a:gd name="T27" fmla="*/ 0 h 194"/>
                <a:gd name="T28" fmla="*/ 1 w 253"/>
                <a:gd name="T29" fmla="*/ 0 h 194"/>
                <a:gd name="T30" fmla="*/ 1 w 253"/>
                <a:gd name="T31" fmla="*/ 0 h 194"/>
                <a:gd name="T32" fmla="*/ 1 w 253"/>
                <a:gd name="T33" fmla="*/ 0 h 194"/>
                <a:gd name="T34" fmla="*/ 1 w 253"/>
                <a:gd name="T35" fmla="*/ 0 h 194"/>
                <a:gd name="T36" fmla="*/ 1 w 253"/>
                <a:gd name="T37" fmla="*/ 0 h 194"/>
                <a:gd name="T38" fmla="*/ 1 w 253"/>
                <a:gd name="T39" fmla="*/ 0 h 194"/>
                <a:gd name="T40" fmla="*/ 1 w 253"/>
                <a:gd name="T41" fmla="*/ 1 h 194"/>
                <a:gd name="T42" fmla="*/ 1 w 253"/>
                <a:gd name="T43" fmla="*/ 1 h 194"/>
                <a:gd name="T44" fmla="*/ 1 w 253"/>
                <a:gd name="T45" fmla="*/ 1 h 194"/>
                <a:gd name="T46" fmla="*/ 1 w 253"/>
                <a:gd name="T47" fmla="*/ 1 h 194"/>
                <a:gd name="T48" fmla="*/ 1 w 253"/>
                <a:gd name="T49" fmla="*/ 1 h 194"/>
                <a:gd name="T50" fmla="*/ 1 w 253"/>
                <a:gd name="T51" fmla="*/ 1 h 194"/>
                <a:gd name="T52" fmla="*/ 1 w 253"/>
                <a:gd name="T53" fmla="*/ 1 h 194"/>
                <a:gd name="T54" fmla="*/ 2 w 253"/>
                <a:gd name="T55" fmla="*/ 1 h 194"/>
                <a:gd name="T56" fmla="*/ 2 w 253"/>
                <a:gd name="T57" fmla="*/ 1 h 194"/>
                <a:gd name="T58" fmla="*/ 2 w 253"/>
                <a:gd name="T59" fmla="*/ 1 h 194"/>
                <a:gd name="T60" fmla="*/ 2 w 253"/>
                <a:gd name="T61" fmla="*/ 1 h 194"/>
                <a:gd name="T62" fmla="*/ 2 w 253"/>
                <a:gd name="T63" fmla="*/ 1 h 194"/>
                <a:gd name="T64" fmla="*/ 2 w 253"/>
                <a:gd name="T65" fmla="*/ 1 h 194"/>
                <a:gd name="T66" fmla="*/ 2 w 253"/>
                <a:gd name="T67" fmla="*/ 1 h 194"/>
                <a:gd name="T68" fmla="*/ 2 w 253"/>
                <a:gd name="T69" fmla="*/ 1 h 194"/>
                <a:gd name="T70" fmla="*/ 2 w 253"/>
                <a:gd name="T71" fmla="*/ 1 h 194"/>
                <a:gd name="T72" fmla="*/ 2 w 253"/>
                <a:gd name="T73" fmla="*/ 1 h 194"/>
                <a:gd name="T74" fmla="*/ 2 w 253"/>
                <a:gd name="T75" fmla="*/ 1 h 194"/>
                <a:gd name="T76" fmla="*/ 2 w 253"/>
                <a:gd name="T77" fmla="*/ 1 h 194"/>
                <a:gd name="T78" fmla="*/ 2 w 253"/>
                <a:gd name="T79" fmla="*/ 1 h 194"/>
                <a:gd name="T80" fmla="*/ 2 w 253"/>
                <a:gd name="T81" fmla="*/ 1 h 194"/>
                <a:gd name="T82" fmla="*/ 2 w 253"/>
                <a:gd name="T83" fmla="*/ 1 h 194"/>
                <a:gd name="T84" fmla="*/ 2 w 253"/>
                <a:gd name="T85" fmla="*/ 0 h 194"/>
                <a:gd name="T86" fmla="*/ 2 w 253"/>
                <a:gd name="T87" fmla="*/ 0 h 194"/>
                <a:gd name="T88" fmla="*/ 2 w 253"/>
                <a:gd name="T89" fmla="*/ 0 h 194"/>
                <a:gd name="T90" fmla="*/ 2 w 253"/>
                <a:gd name="T91" fmla="*/ 0 h 194"/>
                <a:gd name="T92" fmla="*/ 2 w 253"/>
                <a:gd name="T93" fmla="*/ 0 h 194"/>
                <a:gd name="T94" fmla="*/ 2 w 253"/>
                <a:gd name="T95" fmla="*/ 0 h 194"/>
                <a:gd name="T96" fmla="*/ 2 w 253"/>
                <a:gd name="T97" fmla="*/ 0 h 194"/>
                <a:gd name="T98" fmla="*/ 2 w 253"/>
                <a:gd name="T99" fmla="*/ 0 h 194"/>
                <a:gd name="T100" fmla="*/ 2 w 253"/>
                <a:gd name="T101" fmla="*/ 0 h 194"/>
                <a:gd name="T102" fmla="*/ 2 w 253"/>
                <a:gd name="T103" fmla="*/ 0 h 194"/>
                <a:gd name="T104" fmla="*/ 2 w 253"/>
                <a:gd name="T105" fmla="*/ 0 h 194"/>
                <a:gd name="T106" fmla="*/ 2 w 253"/>
                <a:gd name="T107" fmla="*/ 0 h 194"/>
                <a:gd name="T108" fmla="*/ 2 w 253"/>
                <a:gd name="T109" fmla="*/ 0 h 194"/>
                <a:gd name="T110" fmla="*/ 2 w 253"/>
                <a:gd name="T111" fmla="*/ 0 h 194"/>
                <a:gd name="T112" fmla="*/ 2 w 253"/>
                <a:gd name="T113" fmla="*/ 0 h 194"/>
                <a:gd name="T114" fmla="*/ 2 w 253"/>
                <a:gd name="T115" fmla="*/ 0 h 194"/>
                <a:gd name="T116" fmla="*/ 2 w 253"/>
                <a:gd name="T117" fmla="*/ 0 h 194"/>
                <a:gd name="T118" fmla="*/ 1 w 253"/>
                <a:gd name="T119" fmla="*/ 0 h 194"/>
                <a:gd name="T120" fmla="*/ 1 w 253"/>
                <a:gd name="T121" fmla="*/ 0 h 194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253" h="194">
                  <a:moveTo>
                    <a:pt x="115" y="0"/>
                  </a:moveTo>
                  <a:lnTo>
                    <a:pt x="106" y="2"/>
                  </a:lnTo>
                  <a:lnTo>
                    <a:pt x="95" y="6"/>
                  </a:lnTo>
                  <a:lnTo>
                    <a:pt x="81" y="11"/>
                  </a:lnTo>
                  <a:lnTo>
                    <a:pt x="68" y="14"/>
                  </a:lnTo>
                  <a:lnTo>
                    <a:pt x="54" y="19"/>
                  </a:lnTo>
                  <a:lnTo>
                    <a:pt x="40" y="22"/>
                  </a:lnTo>
                  <a:lnTo>
                    <a:pt x="27" y="24"/>
                  </a:lnTo>
                  <a:lnTo>
                    <a:pt x="16" y="26"/>
                  </a:lnTo>
                  <a:lnTo>
                    <a:pt x="11" y="26"/>
                  </a:lnTo>
                  <a:lnTo>
                    <a:pt x="7" y="24"/>
                  </a:lnTo>
                  <a:lnTo>
                    <a:pt x="2" y="24"/>
                  </a:lnTo>
                  <a:lnTo>
                    <a:pt x="0" y="24"/>
                  </a:lnTo>
                  <a:lnTo>
                    <a:pt x="13" y="32"/>
                  </a:lnTo>
                  <a:lnTo>
                    <a:pt x="25" y="44"/>
                  </a:lnTo>
                  <a:lnTo>
                    <a:pt x="37" y="58"/>
                  </a:lnTo>
                  <a:lnTo>
                    <a:pt x="46" y="73"/>
                  </a:lnTo>
                  <a:lnTo>
                    <a:pt x="55" y="90"/>
                  </a:lnTo>
                  <a:lnTo>
                    <a:pt x="61" y="107"/>
                  </a:lnTo>
                  <a:lnTo>
                    <a:pt x="66" y="127"/>
                  </a:lnTo>
                  <a:lnTo>
                    <a:pt x="70" y="145"/>
                  </a:lnTo>
                  <a:lnTo>
                    <a:pt x="76" y="145"/>
                  </a:lnTo>
                  <a:lnTo>
                    <a:pt x="85" y="147"/>
                  </a:lnTo>
                  <a:lnTo>
                    <a:pt x="94" y="151"/>
                  </a:lnTo>
                  <a:lnTo>
                    <a:pt x="103" y="157"/>
                  </a:lnTo>
                  <a:lnTo>
                    <a:pt x="114" y="164"/>
                  </a:lnTo>
                  <a:lnTo>
                    <a:pt x="123" y="173"/>
                  </a:lnTo>
                  <a:lnTo>
                    <a:pt x="131" y="182"/>
                  </a:lnTo>
                  <a:lnTo>
                    <a:pt x="137" y="194"/>
                  </a:lnTo>
                  <a:lnTo>
                    <a:pt x="144" y="188"/>
                  </a:lnTo>
                  <a:lnTo>
                    <a:pt x="154" y="182"/>
                  </a:lnTo>
                  <a:lnTo>
                    <a:pt x="165" y="178"/>
                  </a:lnTo>
                  <a:lnTo>
                    <a:pt x="179" y="174"/>
                  </a:lnTo>
                  <a:lnTo>
                    <a:pt x="195" y="173"/>
                  </a:lnTo>
                  <a:lnTo>
                    <a:pt x="214" y="174"/>
                  </a:lnTo>
                  <a:lnTo>
                    <a:pt x="232" y="179"/>
                  </a:lnTo>
                  <a:lnTo>
                    <a:pt x="253" y="187"/>
                  </a:lnTo>
                  <a:lnTo>
                    <a:pt x="247" y="180"/>
                  </a:lnTo>
                  <a:lnTo>
                    <a:pt x="240" y="171"/>
                  </a:lnTo>
                  <a:lnTo>
                    <a:pt x="236" y="160"/>
                  </a:lnTo>
                  <a:lnTo>
                    <a:pt x="231" y="149"/>
                  </a:lnTo>
                  <a:lnTo>
                    <a:pt x="230" y="135"/>
                  </a:lnTo>
                  <a:lnTo>
                    <a:pt x="230" y="119"/>
                  </a:lnTo>
                  <a:lnTo>
                    <a:pt x="235" y="102"/>
                  </a:lnTo>
                  <a:lnTo>
                    <a:pt x="243" y="83"/>
                  </a:lnTo>
                  <a:lnTo>
                    <a:pt x="231" y="80"/>
                  </a:lnTo>
                  <a:lnTo>
                    <a:pt x="218" y="76"/>
                  </a:lnTo>
                  <a:lnTo>
                    <a:pt x="207" y="72"/>
                  </a:lnTo>
                  <a:lnTo>
                    <a:pt x="197" y="65"/>
                  </a:lnTo>
                  <a:lnTo>
                    <a:pt x="187" y="56"/>
                  </a:lnTo>
                  <a:lnTo>
                    <a:pt x="180" y="44"/>
                  </a:lnTo>
                  <a:lnTo>
                    <a:pt x="177" y="29"/>
                  </a:lnTo>
                  <a:lnTo>
                    <a:pt x="176" y="12"/>
                  </a:lnTo>
                  <a:lnTo>
                    <a:pt x="169" y="13"/>
                  </a:lnTo>
                  <a:lnTo>
                    <a:pt x="162" y="14"/>
                  </a:lnTo>
                  <a:lnTo>
                    <a:pt x="155" y="15"/>
                  </a:lnTo>
                  <a:lnTo>
                    <a:pt x="148" y="14"/>
                  </a:lnTo>
                  <a:lnTo>
                    <a:pt x="140" y="13"/>
                  </a:lnTo>
                  <a:lnTo>
                    <a:pt x="132" y="11"/>
                  </a:lnTo>
                  <a:lnTo>
                    <a:pt x="124" y="6"/>
                  </a:lnTo>
                  <a:lnTo>
                    <a:pt x="115" y="0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432" name="Freeform 308"/>
            <p:cNvSpPr>
              <a:spLocks/>
            </p:cNvSpPr>
            <p:nvPr/>
          </p:nvSpPr>
          <p:spPr bwMode="auto">
            <a:xfrm>
              <a:off x="146" y="217"/>
              <a:ext cx="111" cy="137"/>
            </a:xfrm>
            <a:custGeom>
              <a:avLst/>
              <a:gdLst>
                <a:gd name="T0" fmla="*/ 2 w 222"/>
                <a:gd name="T1" fmla="*/ 1 h 275"/>
                <a:gd name="T2" fmla="*/ 2 w 222"/>
                <a:gd name="T3" fmla="*/ 1 h 275"/>
                <a:gd name="T4" fmla="*/ 1 w 222"/>
                <a:gd name="T5" fmla="*/ 1 h 275"/>
                <a:gd name="T6" fmla="*/ 1 w 222"/>
                <a:gd name="T7" fmla="*/ 1 h 275"/>
                <a:gd name="T8" fmla="*/ 1 w 222"/>
                <a:gd name="T9" fmla="*/ 1 h 275"/>
                <a:gd name="T10" fmla="*/ 1 w 222"/>
                <a:gd name="T11" fmla="*/ 2 h 275"/>
                <a:gd name="T12" fmla="*/ 1 w 222"/>
                <a:gd name="T13" fmla="*/ 2 h 275"/>
                <a:gd name="T14" fmla="*/ 1 w 222"/>
                <a:gd name="T15" fmla="*/ 2 h 275"/>
                <a:gd name="T16" fmla="*/ 1 w 222"/>
                <a:gd name="T17" fmla="*/ 2 h 275"/>
                <a:gd name="T18" fmla="*/ 1 w 222"/>
                <a:gd name="T19" fmla="*/ 2 h 275"/>
                <a:gd name="T20" fmla="*/ 1 w 222"/>
                <a:gd name="T21" fmla="*/ 2 h 275"/>
                <a:gd name="T22" fmla="*/ 0 w 222"/>
                <a:gd name="T23" fmla="*/ 2 h 275"/>
                <a:gd name="T24" fmla="*/ 1 w 222"/>
                <a:gd name="T25" fmla="*/ 2 h 275"/>
                <a:gd name="T26" fmla="*/ 1 w 222"/>
                <a:gd name="T27" fmla="*/ 1 h 275"/>
                <a:gd name="T28" fmla="*/ 1 w 222"/>
                <a:gd name="T29" fmla="*/ 1 h 275"/>
                <a:gd name="T30" fmla="*/ 1 w 222"/>
                <a:gd name="T31" fmla="*/ 1 h 275"/>
                <a:gd name="T32" fmla="*/ 1 w 222"/>
                <a:gd name="T33" fmla="*/ 1 h 275"/>
                <a:gd name="T34" fmla="*/ 1 w 222"/>
                <a:gd name="T35" fmla="*/ 1 h 275"/>
                <a:gd name="T36" fmla="*/ 1 w 222"/>
                <a:gd name="T37" fmla="*/ 0 h 275"/>
                <a:gd name="T38" fmla="*/ 1 w 222"/>
                <a:gd name="T39" fmla="*/ 0 h 275"/>
                <a:gd name="T40" fmla="*/ 1 w 222"/>
                <a:gd name="T41" fmla="*/ 0 h 275"/>
                <a:gd name="T42" fmla="*/ 1 w 222"/>
                <a:gd name="T43" fmla="*/ 0 h 275"/>
                <a:gd name="T44" fmla="*/ 1 w 222"/>
                <a:gd name="T45" fmla="*/ 0 h 275"/>
                <a:gd name="T46" fmla="*/ 1 w 222"/>
                <a:gd name="T47" fmla="*/ 0 h 275"/>
                <a:gd name="T48" fmla="*/ 2 w 222"/>
                <a:gd name="T49" fmla="*/ 0 h 275"/>
                <a:gd name="T50" fmla="*/ 2 w 222"/>
                <a:gd name="T51" fmla="*/ 0 h 275"/>
                <a:gd name="T52" fmla="*/ 2 w 222"/>
                <a:gd name="T53" fmla="*/ 0 h 275"/>
                <a:gd name="T54" fmla="*/ 2 w 222"/>
                <a:gd name="T55" fmla="*/ 0 h 275"/>
                <a:gd name="T56" fmla="*/ 2 w 222"/>
                <a:gd name="T57" fmla="*/ 0 h 275"/>
                <a:gd name="T58" fmla="*/ 2 w 222"/>
                <a:gd name="T59" fmla="*/ 0 h 275"/>
                <a:gd name="T60" fmla="*/ 2 w 222"/>
                <a:gd name="T61" fmla="*/ 0 h 275"/>
                <a:gd name="T62" fmla="*/ 2 w 222"/>
                <a:gd name="T63" fmla="*/ 0 h 275"/>
                <a:gd name="T64" fmla="*/ 2 w 222"/>
                <a:gd name="T65" fmla="*/ 0 h 275"/>
                <a:gd name="T66" fmla="*/ 2 w 222"/>
                <a:gd name="T67" fmla="*/ 0 h 27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222" h="275">
                  <a:moveTo>
                    <a:pt x="194" y="134"/>
                  </a:moveTo>
                  <a:lnTo>
                    <a:pt x="187" y="134"/>
                  </a:lnTo>
                  <a:lnTo>
                    <a:pt x="175" y="134"/>
                  </a:lnTo>
                  <a:lnTo>
                    <a:pt x="158" y="135"/>
                  </a:lnTo>
                  <a:lnTo>
                    <a:pt x="140" y="140"/>
                  </a:lnTo>
                  <a:lnTo>
                    <a:pt x="120" y="148"/>
                  </a:lnTo>
                  <a:lnTo>
                    <a:pt x="102" y="161"/>
                  </a:lnTo>
                  <a:lnTo>
                    <a:pt x="85" y="180"/>
                  </a:lnTo>
                  <a:lnTo>
                    <a:pt x="72" y="206"/>
                  </a:lnTo>
                  <a:lnTo>
                    <a:pt x="64" y="229"/>
                  </a:lnTo>
                  <a:lnTo>
                    <a:pt x="57" y="247"/>
                  </a:lnTo>
                  <a:lnTo>
                    <a:pt x="49" y="259"/>
                  </a:lnTo>
                  <a:lnTo>
                    <a:pt x="40" y="265"/>
                  </a:lnTo>
                  <a:lnTo>
                    <a:pt x="34" y="266"/>
                  </a:lnTo>
                  <a:lnTo>
                    <a:pt x="28" y="267"/>
                  </a:lnTo>
                  <a:lnTo>
                    <a:pt x="23" y="268"/>
                  </a:lnTo>
                  <a:lnTo>
                    <a:pt x="18" y="269"/>
                  </a:lnTo>
                  <a:lnTo>
                    <a:pt x="12" y="270"/>
                  </a:lnTo>
                  <a:lnTo>
                    <a:pt x="8" y="273"/>
                  </a:lnTo>
                  <a:lnTo>
                    <a:pt x="4" y="274"/>
                  </a:lnTo>
                  <a:lnTo>
                    <a:pt x="1" y="275"/>
                  </a:lnTo>
                  <a:lnTo>
                    <a:pt x="1" y="274"/>
                  </a:lnTo>
                  <a:lnTo>
                    <a:pt x="1" y="273"/>
                  </a:lnTo>
                  <a:lnTo>
                    <a:pt x="0" y="273"/>
                  </a:lnTo>
                  <a:lnTo>
                    <a:pt x="0" y="271"/>
                  </a:lnTo>
                  <a:lnTo>
                    <a:pt x="18" y="262"/>
                  </a:lnTo>
                  <a:lnTo>
                    <a:pt x="32" y="251"/>
                  </a:lnTo>
                  <a:lnTo>
                    <a:pt x="41" y="235"/>
                  </a:lnTo>
                  <a:lnTo>
                    <a:pt x="48" y="218"/>
                  </a:lnTo>
                  <a:lnTo>
                    <a:pt x="51" y="202"/>
                  </a:lnTo>
                  <a:lnTo>
                    <a:pt x="54" y="186"/>
                  </a:lnTo>
                  <a:lnTo>
                    <a:pt x="55" y="173"/>
                  </a:lnTo>
                  <a:lnTo>
                    <a:pt x="55" y="163"/>
                  </a:lnTo>
                  <a:lnTo>
                    <a:pt x="54" y="154"/>
                  </a:lnTo>
                  <a:lnTo>
                    <a:pt x="52" y="143"/>
                  </a:lnTo>
                  <a:lnTo>
                    <a:pt x="49" y="131"/>
                  </a:lnTo>
                  <a:lnTo>
                    <a:pt x="46" y="118"/>
                  </a:lnTo>
                  <a:lnTo>
                    <a:pt x="52" y="117"/>
                  </a:lnTo>
                  <a:lnTo>
                    <a:pt x="61" y="112"/>
                  </a:lnTo>
                  <a:lnTo>
                    <a:pt x="70" y="105"/>
                  </a:lnTo>
                  <a:lnTo>
                    <a:pt x="78" y="96"/>
                  </a:lnTo>
                  <a:lnTo>
                    <a:pt x="85" y="86"/>
                  </a:lnTo>
                  <a:lnTo>
                    <a:pt x="89" y="74"/>
                  </a:lnTo>
                  <a:lnTo>
                    <a:pt x="90" y="62"/>
                  </a:lnTo>
                  <a:lnTo>
                    <a:pt x="88" y="49"/>
                  </a:lnTo>
                  <a:lnTo>
                    <a:pt x="97" y="48"/>
                  </a:lnTo>
                  <a:lnTo>
                    <a:pt x="110" y="45"/>
                  </a:lnTo>
                  <a:lnTo>
                    <a:pt x="123" y="40"/>
                  </a:lnTo>
                  <a:lnTo>
                    <a:pt x="138" y="34"/>
                  </a:lnTo>
                  <a:lnTo>
                    <a:pt x="150" y="26"/>
                  </a:lnTo>
                  <a:lnTo>
                    <a:pt x="163" y="18"/>
                  </a:lnTo>
                  <a:lnTo>
                    <a:pt x="173" y="10"/>
                  </a:lnTo>
                  <a:lnTo>
                    <a:pt x="180" y="0"/>
                  </a:lnTo>
                  <a:lnTo>
                    <a:pt x="180" y="11"/>
                  </a:lnTo>
                  <a:lnTo>
                    <a:pt x="181" y="24"/>
                  </a:lnTo>
                  <a:lnTo>
                    <a:pt x="184" y="37"/>
                  </a:lnTo>
                  <a:lnTo>
                    <a:pt x="188" y="50"/>
                  </a:lnTo>
                  <a:lnTo>
                    <a:pt x="194" y="63"/>
                  </a:lnTo>
                  <a:lnTo>
                    <a:pt x="202" y="74"/>
                  </a:lnTo>
                  <a:lnTo>
                    <a:pt x="211" y="85"/>
                  </a:lnTo>
                  <a:lnTo>
                    <a:pt x="222" y="92"/>
                  </a:lnTo>
                  <a:lnTo>
                    <a:pt x="215" y="93"/>
                  </a:lnTo>
                  <a:lnTo>
                    <a:pt x="208" y="95"/>
                  </a:lnTo>
                  <a:lnTo>
                    <a:pt x="201" y="98"/>
                  </a:lnTo>
                  <a:lnTo>
                    <a:pt x="195" y="103"/>
                  </a:lnTo>
                  <a:lnTo>
                    <a:pt x="191" y="109"/>
                  </a:lnTo>
                  <a:lnTo>
                    <a:pt x="190" y="116"/>
                  </a:lnTo>
                  <a:lnTo>
                    <a:pt x="190" y="125"/>
                  </a:lnTo>
                  <a:lnTo>
                    <a:pt x="194" y="134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433" name="Freeform 309"/>
            <p:cNvSpPr>
              <a:spLocks/>
            </p:cNvSpPr>
            <p:nvPr/>
          </p:nvSpPr>
          <p:spPr bwMode="auto">
            <a:xfrm>
              <a:off x="109" y="219"/>
              <a:ext cx="66" cy="133"/>
            </a:xfrm>
            <a:custGeom>
              <a:avLst/>
              <a:gdLst>
                <a:gd name="T0" fmla="*/ 1 w 131"/>
                <a:gd name="T1" fmla="*/ 3 h 266"/>
                <a:gd name="T2" fmla="*/ 1 w 131"/>
                <a:gd name="T3" fmla="*/ 2 h 266"/>
                <a:gd name="T4" fmla="*/ 1 w 131"/>
                <a:gd name="T5" fmla="*/ 2 h 266"/>
                <a:gd name="T6" fmla="*/ 1 w 131"/>
                <a:gd name="T7" fmla="*/ 2 h 266"/>
                <a:gd name="T8" fmla="*/ 1 w 131"/>
                <a:gd name="T9" fmla="*/ 2 h 266"/>
                <a:gd name="T10" fmla="*/ 1 w 131"/>
                <a:gd name="T11" fmla="*/ 2 h 266"/>
                <a:gd name="T12" fmla="*/ 1 w 131"/>
                <a:gd name="T13" fmla="*/ 2 h 266"/>
                <a:gd name="T14" fmla="*/ 1 w 131"/>
                <a:gd name="T15" fmla="*/ 2 h 266"/>
                <a:gd name="T16" fmla="*/ 1 w 131"/>
                <a:gd name="T17" fmla="*/ 2 h 266"/>
                <a:gd name="T18" fmla="*/ 1 w 131"/>
                <a:gd name="T19" fmla="*/ 2 h 266"/>
                <a:gd name="T20" fmla="*/ 1 w 131"/>
                <a:gd name="T21" fmla="*/ 2 h 266"/>
                <a:gd name="T22" fmla="*/ 1 w 131"/>
                <a:gd name="T23" fmla="*/ 2 h 266"/>
                <a:gd name="T24" fmla="*/ 1 w 131"/>
                <a:gd name="T25" fmla="*/ 2 h 266"/>
                <a:gd name="T26" fmla="*/ 1 w 131"/>
                <a:gd name="T27" fmla="*/ 2 h 266"/>
                <a:gd name="T28" fmla="*/ 1 w 131"/>
                <a:gd name="T29" fmla="*/ 2 h 266"/>
                <a:gd name="T30" fmla="*/ 1 w 131"/>
                <a:gd name="T31" fmla="*/ 2 h 266"/>
                <a:gd name="T32" fmla="*/ 1 w 131"/>
                <a:gd name="T33" fmla="*/ 2 h 266"/>
                <a:gd name="T34" fmla="*/ 1 w 131"/>
                <a:gd name="T35" fmla="*/ 2 h 266"/>
                <a:gd name="T36" fmla="*/ 1 w 131"/>
                <a:gd name="T37" fmla="*/ 2 h 266"/>
                <a:gd name="T38" fmla="*/ 1 w 131"/>
                <a:gd name="T39" fmla="*/ 2 h 266"/>
                <a:gd name="T40" fmla="*/ 1 w 131"/>
                <a:gd name="T41" fmla="*/ 2 h 266"/>
                <a:gd name="T42" fmla="*/ 1 w 131"/>
                <a:gd name="T43" fmla="*/ 2 h 266"/>
                <a:gd name="T44" fmla="*/ 1 w 131"/>
                <a:gd name="T45" fmla="*/ 2 h 266"/>
                <a:gd name="T46" fmla="*/ 1 w 131"/>
                <a:gd name="T47" fmla="*/ 2 h 266"/>
                <a:gd name="T48" fmla="*/ 1 w 131"/>
                <a:gd name="T49" fmla="*/ 2 h 266"/>
                <a:gd name="T50" fmla="*/ 1 w 131"/>
                <a:gd name="T51" fmla="*/ 2 h 266"/>
                <a:gd name="T52" fmla="*/ 1 w 131"/>
                <a:gd name="T53" fmla="*/ 2 h 266"/>
                <a:gd name="T54" fmla="*/ 1 w 131"/>
                <a:gd name="T55" fmla="*/ 2 h 266"/>
                <a:gd name="T56" fmla="*/ 1 w 131"/>
                <a:gd name="T57" fmla="*/ 2 h 266"/>
                <a:gd name="T58" fmla="*/ 1 w 131"/>
                <a:gd name="T59" fmla="*/ 2 h 266"/>
                <a:gd name="T60" fmla="*/ 1 w 131"/>
                <a:gd name="T61" fmla="*/ 2 h 266"/>
                <a:gd name="T62" fmla="*/ 1 w 131"/>
                <a:gd name="T63" fmla="*/ 2 h 266"/>
                <a:gd name="T64" fmla="*/ 0 w 131"/>
                <a:gd name="T65" fmla="*/ 2 h 266"/>
                <a:gd name="T66" fmla="*/ 1 w 131"/>
                <a:gd name="T67" fmla="*/ 1 h 266"/>
                <a:gd name="T68" fmla="*/ 1 w 131"/>
                <a:gd name="T69" fmla="*/ 1 h 266"/>
                <a:gd name="T70" fmla="*/ 1 w 131"/>
                <a:gd name="T71" fmla="*/ 1 h 266"/>
                <a:gd name="T72" fmla="*/ 1 w 131"/>
                <a:gd name="T73" fmla="*/ 1 h 266"/>
                <a:gd name="T74" fmla="*/ 2 w 131"/>
                <a:gd name="T75" fmla="*/ 0 h 266"/>
                <a:gd name="T76" fmla="*/ 1 w 131"/>
                <a:gd name="T77" fmla="*/ 1 h 266"/>
                <a:gd name="T78" fmla="*/ 1 w 131"/>
                <a:gd name="T79" fmla="*/ 1 h 266"/>
                <a:gd name="T80" fmla="*/ 1 w 131"/>
                <a:gd name="T81" fmla="*/ 1 h 266"/>
                <a:gd name="T82" fmla="*/ 1 w 131"/>
                <a:gd name="T83" fmla="*/ 1 h 266"/>
                <a:gd name="T84" fmla="*/ 1 w 131"/>
                <a:gd name="T85" fmla="*/ 1 h 266"/>
                <a:gd name="T86" fmla="*/ 1 w 131"/>
                <a:gd name="T87" fmla="*/ 2 h 266"/>
                <a:gd name="T88" fmla="*/ 2 w 131"/>
                <a:gd name="T89" fmla="*/ 2 h 266"/>
                <a:gd name="T90" fmla="*/ 1 w 131"/>
                <a:gd name="T91" fmla="*/ 2 h 266"/>
                <a:gd name="T92" fmla="*/ 1 w 131"/>
                <a:gd name="T93" fmla="*/ 2 h 266"/>
                <a:gd name="T94" fmla="*/ 1 w 131"/>
                <a:gd name="T95" fmla="*/ 3 h 26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0" t="0" r="r" b="b"/>
              <a:pathLst>
                <a:path w="131" h="266">
                  <a:moveTo>
                    <a:pt x="74" y="266"/>
                  </a:moveTo>
                  <a:lnTo>
                    <a:pt x="71" y="263"/>
                  </a:lnTo>
                  <a:lnTo>
                    <a:pt x="68" y="257"/>
                  </a:lnTo>
                  <a:lnTo>
                    <a:pt x="62" y="254"/>
                  </a:lnTo>
                  <a:lnTo>
                    <a:pt x="54" y="254"/>
                  </a:lnTo>
                  <a:lnTo>
                    <a:pt x="49" y="255"/>
                  </a:lnTo>
                  <a:lnTo>
                    <a:pt x="45" y="254"/>
                  </a:lnTo>
                  <a:lnTo>
                    <a:pt x="41" y="250"/>
                  </a:lnTo>
                  <a:lnTo>
                    <a:pt x="39" y="248"/>
                  </a:lnTo>
                  <a:lnTo>
                    <a:pt x="44" y="243"/>
                  </a:lnTo>
                  <a:lnTo>
                    <a:pt x="47" y="239"/>
                  </a:lnTo>
                  <a:lnTo>
                    <a:pt x="52" y="235"/>
                  </a:lnTo>
                  <a:lnTo>
                    <a:pt x="55" y="232"/>
                  </a:lnTo>
                  <a:lnTo>
                    <a:pt x="64" y="233"/>
                  </a:lnTo>
                  <a:lnTo>
                    <a:pt x="71" y="231"/>
                  </a:lnTo>
                  <a:lnTo>
                    <a:pt x="76" y="228"/>
                  </a:lnTo>
                  <a:lnTo>
                    <a:pt x="79" y="224"/>
                  </a:lnTo>
                  <a:lnTo>
                    <a:pt x="80" y="221"/>
                  </a:lnTo>
                  <a:lnTo>
                    <a:pt x="82" y="218"/>
                  </a:lnTo>
                  <a:lnTo>
                    <a:pt x="82" y="216"/>
                  </a:lnTo>
                  <a:lnTo>
                    <a:pt x="82" y="212"/>
                  </a:lnTo>
                  <a:lnTo>
                    <a:pt x="82" y="210"/>
                  </a:lnTo>
                  <a:lnTo>
                    <a:pt x="80" y="208"/>
                  </a:lnTo>
                  <a:lnTo>
                    <a:pt x="78" y="205"/>
                  </a:lnTo>
                  <a:lnTo>
                    <a:pt x="77" y="203"/>
                  </a:lnTo>
                  <a:lnTo>
                    <a:pt x="72" y="200"/>
                  </a:lnTo>
                  <a:lnTo>
                    <a:pt x="65" y="198"/>
                  </a:lnTo>
                  <a:lnTo>
                    <a:pt x="57" y="200"/>
                  </a:lnTo>
                  <a:lnTo>
                    <a:pt x="52" y="202"/>
                  </a:lnTo>
                  <a:lnTo>
                    <a:pt x="48" y="205"/>
                  </a:lnTo>
                  <a:lnTo>
                    <a:pt x="48" y="209"/>
                  </a:lnTo>
                  <a:lnTo>
                    <a:pt x="48" y="213"/>
                  </a:lnTo>
                  <a:lnTo>
                    <a:pt x="48" y="217"/>
                  </a:lnTo>
                  <a:lnTo>
                    <a:pt x="44" y="221"/>
                  </a:lnTo>
                  <a:lnTo>
                    <a:pt x="39" y="225"/>
                  </a:lnTo>
                  <a:lnTo>
                    <a:pt x="34" y="228"/>
                  </a:lnTo>
                  <a:lnTo>
                    <a:pt x="32" y="231"/>
                  </a:lnTo>
                  <a:lnTo>
                    <a:pt x="30" y="230"/>
                  </a:lnTo>
                  <a:lnTo>
                    <a:pt x="29" y="227"/>
                  </a:lnTo>
                  <a:lnTo>
                    <a:pt x="26" y="226"/>
                  </a:lnTo>
                  <a:lnTo>
                    <a:pt x="24" y="225"/>
                  </a:lnTo>
                  <a:lnTo>
                    <a:pt x="26" y="220"/>
                  </a:lnTo>
                  <a:lnTo>
                    <a:pt x="29" y="215"/>
                  </a:lnTo>
                  <a:lnTo>
                    <a:pt x="30" y="209"/>
                  </a:lnTo>
                  <a:lnTo>
                    <a:pt x="31" y="205"/>
                  </a:lnTo>
                  <a:lnTo>
                    <a:pt x="36" y="202"/>
                  </a:lnTo>
                  <a:lnTo>
                    <a:pt x="39" y="198"/>
                  </a:lnTo>
                  <a:lnTo>
                    <a:pt x="42" y="193"/>
                  </a:lnTo>
                  <a:lnTo>
                    <a:pt x="44" y="188"/>
                  </a:lnTo>
                  <a:lnTo>
                    <a:pt x="44" y="187"/>
                  </a:lnTo>
                  <a:lnTo>
                    <a:pt x="44" y="185"/>
                  </a:lnTo>
                  <a:lnTo>
                    <a:pt x="44" y="183"/>
                  </a:lnTo>
                  <a:lnTo>
                    <a:pt x="44" y="182"/>
                  </a:lnTo>
                  <a:lnTo>
                    <a:pt x="41" y="178"/>
                  </a:lnTo>
                  <a:lnTo>
                    <a:pt x="38" y="174"/>
                  </a:lnTo>
                  <a:lnTo>
                    <a:pt x="34" y="172"/>
                  </a:lnTo>
                  <a:lnTo>
                    <a:pt x="27" y="170"/>
                  </a:lnTo>
                  <a:lnTo>
                    <a:pt x="24" y="168"/>
                  </a:lnTo>
                  <a:lnTo>
                    <a:pt x="22" y="168"/>
                  </a:lnTo>
                  <a:lnTo>
                    <a:pt x="18" y="170"/>
                  </a:lnTo>
                  <a:lnTo>
                    <a:pt x="16" y="171"/>
                  </a:lnTo>
                  <a:lnTo>
                    <a:pt x="14" y="172"/>
                  </a:lnTo>
                  <a:lnTo>
                    <a:pt x="11" y="174"/>
                  </a:lnTo>
                  <a:lnTo>
                    <a:pt x="9" y="175"/>
                  </a:lnTo>
                  <a:lnTo>
                    <a:pt x="7" y="178"/>
                  </a:lnTo>
                  <a:lnTo>
                    <a:pt x="0" y="152"/>
                  </a:lnTo>
                  <a:lnTo>
                    <a:pt x="2" y="127"/>
                  </a:lnTo>
                  <a:lnTo>
                    <a:pt x="12" y="100"/>
                  </a:lnTo>
                  <a:lnTo>
                    <a:pt x="29" y="76"/>
                  </a:lnTo>
                  <a:lnTo>
                    <a:pt x="48" y="53"/>
                  </a:lnTo>
                  <a:lnTo>
                    <a:pt x="70" y="34"/>
                  </a:lnTo>
                  <a:lnTo>
                    <a:pt x="92" y="19"/>
                  </a:lnTo>
                  <a:lnTo>
                    <a:pt x="113" y="8"/>
                  </a:lnTo>
                  <a:lnTo>
                    <a:pt x="118" y="6"/>
                  </a:lnTo>
                  <a:lnTo>
                    <a:pt x="126" y="1"/>
                  </a:lnTo>
                  <a:lnTo>
                    <a:pt x="131" y="0"/>
                  </a:lnTo>
                  <a:lnTo>
                    <a:pt x="129" y="6"/>
                  </a:lnTo>
                  <a:lnTo>
                    <a:pt x="121" y="17"/>
                  </a:lnTo>
                  <a:lnTo>
                    <a:pt x="113" y="31"/>
                  </a:lnTo>
                  <a:lnTo>
                    <a:pt x="108" y="47"/>
                  </a:lnTo>
                  <a:lnTo>
                    <a:pt x="107" y="64"/>
                  </a:lnTo>
                  <a:lnTo>
                    <a:pt x="108" y="73"/>
                  </a:lnTo>
                  <a:lnTo>
                    <a:pt x="112" y="84"/>
                  </a:lnTo>
                  <a:lnTo>
                    <a:pt x="115" y="98"/>
                  </a:lnTo>
                  <a:lnTo>
                    <a:pt x="120" y="113"/>
                  </a:lnTo>
                  <a:lnTo>
                    <a:pt x="123" y="126"/>
                  </a:lnTo>
                  <a:lnTo>
                    <a:pt x="126" y="138"/>
                  </a:lnTo>
                  <a:lnTo>
                    <a:pt x="128" y="149"/>
                  </a:lnTo>
                  <a:lnTo>
                    <a:pt x="129" y="158"/>
                  </a:lnTo>
                  <a:lnTo>
                    <a:pt x="129" y="168"/>
                  </a:lnTo>
                  <a:lnTo>
                    <a:pt x="128" y="181"/>
                  </a:lnTo>
                  <a:lnTo>
                    <a:pt x="125" y="197"/>
                  </a:lnTo>
                  <a:lnTo>
                    <a:pt x="122" y="213"/>
                  </a:lnTo>
                  <a:lnTo>
                    <a:pt x="115" y="230"/>
                  </a:lnTo>
                  <a:lnTo>
                    <a:pt x="106" y="246"/>
                  </a:lnTo>
                  <a:lnTo>
                    <a:pt x="92" y="257"/>
                  </a:lnTo>
                  <a:lnTo>
                    <a:pt x="74" y="266"/>
                  </a:lnTo>
                  <a:close/>
                </a:path>
              </a:pathLst>
            </a:custGeom>
            <a:solidFill>
              <a:srgbClr val="FF00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434" name="Freeform 310"/>
            <p:cNvSpPr>
              <a:spLocks/>
            </p:cNvSpPr>
            <p:nvPr/>
          </p:nvSpPr>
          <p:spPr bwMode="auto">
            <a:xfrm>
              <a:off x="7" y="284"/>
              <a:ext cx="320" cy="224"/>
            </a:xfrm>
            <a:custGeom>
              <a:avLst/>
              <a:gdLst>
                <a:gd name="T0" fmla="*/ 3 w 640"/>
                <a:gd name="T1" fmla="*/ 2 h 450"/>
                <a:gd name="T2" fmla="*/ 3 w 640"/>
                <a:gd name="T3" fmla="*/ 3 h 450"/>
                <a:gd name="T4" fmla="*/ 2 w 640"/>
                <a:gd name="T5" fmla="*/ 3 h 450"/>
                <a:gd name="T6" fmla="*/ 2 w 640"/>
                <a:gd name="T7" fmla="*/ 2 h 450"/>
                <a:gd name="T8" fmla="*/ 2 w 640"/>
                <a:gd name="T9" fmla="*/ 2 h 450"/>
                <a:gd name="T10" fmla="*/ 2 w 640"/>
                <a:gd name="T11" fmla="*/ 1 h 450"/>
                <a:gd name="T12" fmla="*/ 2 w 640"/>
                <a:gd name="T13" fmla="*/ 1 h 450"/>
                <a:gd name="T14" fmla="*/ 2 w 640"/>
                <a:gd name="T15" fmla="*/ 1 h 450"/>
                <a:gd name="T16" fmla="*/ 2 w 640"/>
                <a:gd name="T17" fmla="*/ 1 h 450"/>
                <a:gd name="T18" fmla="*/ 2 w 640"/>
                <a:gd name="T19" fmla="*/ 2 h 450"/>
                <a:gd name="T20" fmla="*/ 1 w 640"/>
                <a:gd name="T21" fmla="*/ 2 h 450"/>
                <a:gd name="T22" fmla="*/ 1 w 640"/>
                <a:gd name="T23" fmla="*/ 2 h 450"/>
                <a:gd name="T24" fmla="*/ 0 w 640"/>
                <a:gd name="T25" fmla="*/ 1 h 450"/>
                <a:gd name="T26" fmla="*/ 1 w 640"/>
                <a:gd name="T27" fmla="*/ 1 h 450"/>
                <a:gd name="T28" fmla="*/ 1 w 640"/>
                <a:gd name="T29" fmla="*/ 1 h 450"/>
                <a:gd name="T30" fmla="*/ 2 w 640"/>
                <a:gd name="T31" fmla="*/ 1 h 450"/>
                <a:gd name="T32" fmla="*/ 2 w 640"/>
                <a:gd name="T33" fmla="*/ 1 h 450"/>
                <a:gd name="T34" fmla="*/ 2 w 640"/>
                <a:gd name="T35" fmla="*/ 1 h 450"/>
                <a:gd name="T36" fmla="*/ 2 w 640"/>
                <a:gd name="T37" fmla="*/ 1 h 450"/>
                <a:gd name="T38" fmla="*/ 2 w 640"/>
                <a:gd name="T39" fmla="*/ 1 h 450"/>
                <a:gd name="T40" fmla="*/ 2 w 640"/>
                <a:gd name="T41" fmla="*/ 1 h 450"/>
                <a:gd name="T42" fmla="*/ 2 w 640"/>
                <a:gd name="T43" fmla="*/ 1 h 450"/>
                <a:gd name="T44" fmla="*/ 2 w 640"/>
                <a:gd name="T45" fmla="*/ 1 h 450"/>
                <a:gd name="T46" fmla="*/ 2 w 640"/>
                <a:gd name="T47" fmla="*/ 1 h 450"/>
                <a:gd name="T48" fmla="*/ 3 w 640"/>
                <a:gd name="T49" fmla="*/ 1 h 450"/>
                <a:gd name="T50" fmla="*/ 3 w 640"/>
                <a:gd name="T51" fmla="*/ 1 h 450"/>
                <a:gd name="T52" fmla="*/ 3 w 640"/>
                <a:gd name="T53" fmla="*/ 1 h 450"/>
                <a:gd name="T54" fmla="*/ 3 w 640"/>
                <a:gd name="T55" fmla="*/ 0 h 450"/>
                <a:gd name="T56" fmla="*/ 4 w 640"/>
                <a:gd name="T57" fmla="*/ 0 h 450"/>
                <a:gd name="T58" fmla="*/ 4 w 640"/>
                <a:gd name="T59" fmla="*/ 0 h 450"/>
                <a:gd name="T60" fmla="*/ 5 w 640"/>
                <a:gd name="T61" fmla="*/ 0 h 450"/>
                <a:gd name="T62" fmla="*/ 5 w 640"/>
                <a:gd name="T63" fmla="*/ 0 h 450"/>
                <a:gd name="T64" fmla="*/ 5 w 640"/>
                <a:gd name="T65" fmla="*/ 0 h 450"/>
                <a:gd name="T66" fmla="*/ 5 w 640"/>
                <a:gd name="T67" fmla="*/ 0 h 450"/>
                <a:gd name="T68" fmla="*/ 5 w 640"/>
                <a:gd name="T69" fmla="*/ 1 h 450"/>
                <a:gd name="T70" fmla="*/ 4 w 640"/>
                <a:gd name="T71" fmla="*/ 1 h 450"/>
                <a:gd name="T72" fmla="*/ 4 w 640"/>
                <a:gd name="T73" fmla="*/ 1 h 450"/>
                <a:gd name="T74" fmla="*/ 3 w 640"/>
                <a:gd name="T75" fmla="*/ 1 h 450"/>
                <a:gd name="T76" fmla="*/ 3 w 640"/>
                <a:gd name="T77" fmla="*/ 1 h 450"/>
                <a:gd name="T78" fmla="*/ 3 w 640"/>
                <a:gd name="T79" fmla="*/ 1 h 450"/>
                <a:gd name="T80" fmla="*/ 3 w 640"/>
                <a:gd name="T81" fmla="*/ 1 h 450"/>
                <a:gd name="T82" fmla="*/ 3 w 640"/>
                <a:gd name="T83" fmla="*/ 1 h 450"/>
                <a:gd name="T84" fmla="*/ 3 w 640"/>
                <a:gd name="T85" fmla="*/ 1 h 450"/>
                <a:gd name="T86" fmla="*/ 3 w 640"/>
                <a:gd name="T87" fmla="*/ 1 h 450"/>
                <a:gd name="T88" fmla="*/ 4 w 640"/>
                <a:gd name="T89" fmla="*/ 1 h 450"/>
                <a:gd name="T90" fmla="*/ 4 w 640"/>
                <a:gd name="T91" fmla="*/ 1 h 450"/>
                <a:gd name="T92" fmla="*/ 4 w 640"/>
                <a:gd name="T93" fmla="*/ 2 h 450"/>
                <a:gd name="T94" fmla="*/ 4 w 640"/>
                <a:gd name="T95" fmla="*/ 2 h 450"/>
                <a:gd name="T96" fmla="*/ 3 w 640"/>
                <a:gd name="T97" fmla="*/ 2 h 450"/>
                <a:gd name="T98" fmla="*/ 3 w 640"/>
                <a:gd name="T99" fmla="*/ 2 h 450"/>
                <a:gd name="T100" fmla="*/ 3 w 640"/>
                <a:gd name="T101" fmla="*/ 1 h 450"/>
                <a:gd name="T102" fmla="*/ 3 w 640"/>
                <a:gd name="T103" fmla="*/ 1 h 450"/>
                <a:gd name="T104" fmla="*/ 2 w 640"/>
                <a:gd name="T105" fmla="*/ 1 h 450"/>
                <a:gd name="T106" fmla="*/ 2 w 640"/>
                <a:gd name="T107" fmla="*/ 1 h 450"/>
                <a:gd name="T108" fmla="*/ 2 w 640"/>
                <a:gd name="T109" fmla="*/ 1 h 450"/>
                <a:gd name="T110" fmla="*/ 3 w 640"/>
                <a:gd name="T111" fmla="*/ 1 h 450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640" h="450">
                  <a:moveTo>
                    <a:pt x="305" y="265"/>
                  </a:moveTo>
                  <a:lnTo>
                    <a:pt x="311" y="298"/>
                  </a:lnTo>
                  <a:lnTo>
                    <a:pt x="311" y="330"/>
                  </a:lnTo>
                  <a:lnTo>
                    <a:pt x="306" y="361"/>
                  </a:lnTo>
                  <a:lnTo>
                    <a:pt x="296" y="384"/>
                  </a:lnTo>
                  <a:lnTo>
                    <a:pt x="284" y="401"/>
                  </a:lnTo>
                  <a:lnTo>
                    <a:pt x="275" y="416"/>
                  </a:lnTo>
                  <a:lnTo>
                    <a:pt x="268" y="433"/>
                  </a:lnTo>
                  <a:lnTo>
                    <a:pt x="262" y="450"/>
                  </a:lnTo>
                  <a:lnTo>
                    <a:pt x="261" y="444"/>
                  </a:lnTo>
                  <a:lnTo>
                    <a:pt x="258" y="435"/>
                  </a:lnTo>
                  <a:lnTo>
                    <a:pt x="253" y="425"/>
                  </a:lnTo>
                  <a:lnTo>
                    <a:pt x="246" y="414"/>
                  </a:lnTo>
                  <a:lnTo>
                    <a:pt x="239" y="403"/>
                  </a:lnTo>
                  <a:lnTo>
                    <a:pt x="231" y="392"/>
                  </a:lnTo>
                  <a:lnTo>
                    <a:pt x="223" y="382"/>
                  </a:lnTo>
                  <a:lnTo>
                    <a:pt x="215" y="375"/>
                  </a:lnTo>
                  <a:lnTo>
                    <a:pt x="207" y="368"/>
                  </a:lnTo>
                  <a:lnTo>
                    <a:pt x="200" y="360"/>
                  </a:lnTo>
                  <a:lnTo>
                    <a:pt x="194" y="353"/>
                  </a:lnTo>
                  <a:lnTo>
                    <a:pt x="190" y="345"/>
                  </a:lnTo>
                  <a:lnTo>
                    <a:pt x="181" y="320"/>
                  </a:lnTo>
                  <a:lnTo>
                    <a:pt x="178" y="295"/>
                  </a:lnTo>
                  <a:lnTo>
                    <a:pt x="179" y="273"/>
                  </a:lnTo>
                  <a:lnTo>
                    <a:pt x="182" y="257"/>
                  </a:lnTo>
                  <a:lnTo>
                    <a:pt x="184" y="248"/>
                  </a:lnTo>
                  <a:lnTo>
                    <a:pt x="189" y="239"/>
                  </a:lnTo>
                  <a:lnTo>
                    <a:pt x="194" y="231"/>
                  </a:lnTo>
                  <a:lnTo>
                    <a:pt x="201" y="222"/>
                  </a:lnTo>
                  <a:lnTo>
                    <a:pt x="207" y="212"/>
                  </a:lnTo>
                  <a:lnTo>
                    <a:pt x="214" y="202"/>
                  </a:lnTo>
                  <a:lnTo>
                    <a:pt x="221" y="192"/>
                  </a:lnTo>
                  <a:lnTo>
                    <a:pt x="227" y="181"/>
                  </a:lnTo>
                  <a:lnTo>
                    <a:pt x="229" y="174"/>
                  </a:lnTo>
                  <a:lnTo>
                    <a:pt x="229" y="167"/>
                  </a:lnTo>
                  <a:lnTo>
                    <a:pt x="228" y="162"/>
                  </a:lnTo>
                  <a:lnTo>
                    <a:pt x="226" y="160"/>
                  </a:lnTo>
                  <a:lnTo>
                    <a:pt x="221" y="164"/>
                  </a:lnTo>
                  <a:lnTo>
                    <a:pt x="217" y="169"/>
                  </a:lnTo>
                  <a:lnTo>
                    <a:pt x="215" y="175"/>
                  </a:lnTo>
                  <a:lnTo>
                    <a:pt x="213" y="181"/>
                  </a:lnTo>
                  <a:lnTo>
                    <a:pt x="211" y="192"/>
                  </a:lnTo>
                  <a:lnTo>
                    <a:pt x="207" y="201"/>
                  </a:lnTo>
                  <a:lnTo>
                    <a:pt x="203" y="209"/>
                  </a:lnTo>
                  <a:lnTo>
                    <a:pt x="198" y="217"/>
                  </a:lnTo>
                  <a:lnTo>
                    <a:pt x="188" y="232"/>
                  </a:lnTo>
                  <a:lnTo>
                    <a:pt x="175" y="245"/>
                  </a:lnTo>
                  <a:lnTo>
                    <a:pt x="161" y="256"/>
                  </a:lnTo>
                  <a:lnTo>
                    <a:pt x="146" y="264"/>
                  </a:lnTo>
                  <a:lnTo>
                    <a:pt x="131" y="270"/>
                  </a:lnTo>
                  <a:lnTo>
                    <a:pt x="116" y="275"/>
                  </a:lnTo>
                  <a:lnTo>
                    <a:pt x="102" y="276"/>
                  </a:lnTo>
                  <a:lnTo>
                    <a:pt x="88" y="276"/>
                  </a:lnTo>
                  <a:lnTo>
                    <a:pt x="84" y="276"/>
                  </a:lnTo>
                  <a:lnTo>
                    <a:pt x="80" y="275"/>
                  </a:lnTo>
                  <a:lnTo>
                    <a:pt x="76" y="273"/>
                  </a:lnTo>
                  <a:lnTo>
                    <a:pt x="72" y="272"/>
                  </a:lnTo>
                  <a:lnTo>
                    <a:pt x="64" y="270"/>
                  </a:lnTo>
                  <a:lnTo>
                    <a:pt x="56" y="267"/>
                  </a:lnTo>
                  <a:lnTo>
                    <a:pt x="48" y="262"/>
                  </a:lnTo>
                  <a:lnTo>
                    <a:pt x="40" y="258"/>
                  </a:lnTo>
                  <a:lnTo>
                    <a:pt x="31" y="254"/>
                  </a:lnTo>
                  <a:lnTo>
                    <a:pt x="22" y="249"/>
                  </a:lnTo>
                  <a:lnTo>
                    <a:pt x="11" y="245"/>
                  </a:lnTo>
                  <a:lnTo>
                    <a:pt x="0" y="240"/>
                  </a:lnTo>
                  <a:lnTo>
                    <a:pt x="7" y="238"/>
                  </a:lnTo>
                  <a:lnTo>
                    <a:pt x="14" y="235"/>
                  </a:lnTo>
                  <a:lnTo>
                    <a:pt x="23" y="233"/>
                  </a:lnTo>
                  <a:lnTo>
                    <a:pt x="32" y="230"/>
                  </a:lnTo>
                  <a:lnTo>
                    <a:pt x="40" y="226"/>
                  </a:lnTo>
                  <a:lnTo>
                    <a:pt x="48" y="220"/>
                  </a:lnTo>
                  <a:lnTo>
                    <a:pt x="55" y="215"/>
                  </a:lnTo>
                  <a:lnTo>
                    <a:pt x="60" y="207"/>
                  </a:lnTo>
                  <a:lnTo>
                    <a:pt x="65" y="195"/>
                  </a:lnTo>
                  <a:lnTo>
                    <a:pt x="75" y="182"/>
                  </a:lnTo>
                  <a:lnTo>
                    <a:pt x="85" y="170"/>
                  </a:lnTo>
                  <a:lnTo>
                    <a:pt x="99" y="157"/>
                  </a:lnTo>
                  <a:lnTo>
                    <a:pt x="113" y="148"/>
                  </a:lnTo>
                  <a:lnTo>
                    <a:pt x="128" y="141"/>
                  </a:lnTo>
                  <a:lnTo>
                    <a:pt x="144" y="137"/>
                  </a:lnTo>
                  <a:lnTo>
                    <a:pt x="161" y="140"/>
                  </a:lnTo>
                  <a:lnTo>
                    <a:pt x="168" y="143"/>
                  </a:lnTo>
                  <a:lnTo>
                    <a:pt x="176" y="144"/>
                  </a:lnTo>
                  <a:lnTo>
                    <a:pt x="183" y="143"/>
                  </a:lnTo>
                  <a:lnTo>
                    <a:pt x="188" y="140"/>
                  </a:lnTo>
                  <a:lnTo>
                    <a:pt x="191" y="136"/>
                  </a:lnTo>
                  <a:lnTo>
                    <a:pt x="194" y="136"/>
                  </a:lnTo>
                  <a:lnTo>
                    <a:pt x="198" y="137"/>
                  </a:lnTo>
                  <a:lnTo>
                    <a:pt x="201" y="139"/>
                  </a:lnTo>
                  <a:lnTo>
                    <a:pt x="196" y="143"/>
                  </a:lnTo>
                  <a:lnTo>
                    <a:pt x="190" y="150"/>
                  </a:lnTo>
                  <a:lnTo>
                    <a:pt x="186" y="157"/>
                  </a:lnTo>
                  <a:lnTo>
                    <a:pt x="185" y="164"/>
                  </a:lnTo>
                  <a:lnTo>
                    <a:pt x="185" y="165"/>
                  </a:lnTo>
                  <a:lnTo>
                    <a:pt x="186" y="166"/>
                  </a:lnTo>
                  <a:lnTo>
                    <a:pt x="186" y="169"/>
                  </a:lnTo>
                  <a:lnTo>
                    <a:pt x="188" y="170"/>
                  </a:lnTo>
                  <a:lnTo>
                    <a:pt x="189" y="171"/>
                  </a:lnTo>
                  <a:lnTo>
                    <a:pt x="190" y="171"/>
                  </a:lnTo>
                  <a:lnTo>
                    <a:pt x="192" y="172"/>
                  </a:lnTo>
                  <a:lnTo>
                    <a:pt x="193" y="173"/>
                  </a:lnTo>
                  <a:lnTo>
                    <a:pt x="199" y="174"/>
                  </a:lnTo>
                  <a:lnTo>
                    <a:pt x="205" y="173"/>
                  </a:lnTo>
                  <a:lnTo>
                    <a:pt x="211" y="170"/>
                  </a:lnTo>
                  <a:lnTo>
                    <a:pt x="214" y="166"/>
                  </a:lnTo>
                  <a:lnTo>
                    <a:pt x="217" y="160"/>
                  </a:lnTo>
                  <a:lnTo>
                    <a:pt x="217" y="154"/>
                  </a:lnTo>
                  <a:lnTo>
                    <a:pt x="216" y="147"/>
                  </a:lnTo>
                  <a:lnTo>
                    <a:pt x="214" y="142"/>
                  </a:lnTo>
                  <a:lnTo>
                    <a:pt x="212" y="139"/>
                  </a:lnTo>
                  <a:lnTo>
                    <a:pt x="212" y="136"/>
                  </a:lnTo>
                  <a:lnTo>
                    <a:pt x="213" y="135"/>
                  </a:lnTo>
                  <a:lnTo>
                    <a:pt x="215" y="134"/>
                  </a:lnTo>
                  <a:lnTo>
                    <a:pt x="217" y="134"/>
                  </a:lnTo>
                  <a:lnTo>
                    <a:pt x="219" y="137"/>
                  </a:lnTo>
                  <a:lnTo>
                    <a:pt x="220" y="141"/>
                  </a:lnTo>
                  <a:lnTo>
                    <a:pt x="221" y="144"/>
                  </a:lnTo>
                  <a:lnTo>
                    <a:pt x="222" y="149"/>
                  </a:lnTo>
                  <a:lnTo>
                    <a:pt x="227" y="154"/>
                  </a:lnTo>
                  <a:lnTo>
                    <a:pt x="232" y="155"/>
                  </a:lnTo>
                  <a:lnTo>
                    <a:pt x="242" y="150"/>
                  </a:lnTo>
                  <a:lnTo>
                    <a:pt x="245" y="154"/>
                  </a:lnTo>
                  <a:lnTo>
                    <a:pt x="250" y="156"/>
                  </a:lnTo>
                  <a:lnTo>
                    <a:pt x="255" y="158"/>
                  </a:lnTo>
                  <a:lnTo>
                    <a:pt x="261" y="158"/>
                  </a:lnTo>
                  <a:lnTo>
                    <a:pt x="266" y="157"/>
                  </a:lnTo>
                  <a:lnTo>
                    <a:pt x="272" y="154"/>
                  </a:lnTo>
                  <a:lnTo>
                    <a:pt x="276" y="149"/>
                  </a:lnTo>
                  <a:lnTo>
                    <a:pt x="280" y="141"/>
                  </a:lnTo>
                  <a:lnTo>
                    <a:pt x="283" y="140"/>
                  </a:lnTo>
                  <a:lnTo>
                    <a:pt x="287" y="139"/>
                  </a:lnTo>
                  <a:lnTo>
                    <a:pt x="291" y="136"/>
                  </a:lnTo>
                  <a:lnTo>
                    <a:pt x="297" y="135"/>
                  </a:lnTo>
                  <a:lnTo>
                    <a:pt x="302" y="134"/>
                  </a:lnTo>
                  <a:lnTo>
                    <a:pt x="307" y="133"/>
                  </a:lnTo>
                  <a:lnTo>
                    <a:pt x="313" y="132"/>
                  </a:lnTo>
                  <a:lnTo>
                    <a:pt x="319" y="131"/>
                  </a:lnTo>
                  <a:lnTo>
                    <a:pt x="328" y="125"/>
                  </a:lnTo>
                  <a:lnTo>
                    <a:pt x="336" y="113"/>
                  </a:lnTo>
                  <a:lnTo>
                    <a:pt x="343" y="95"/>
                  </a:lnTo>
                  <a:lnTo>
                    <a:pt x="351" y="72"/>
                  </a:lnTo>
                  <a:lnTo>
                    <a:pt x="364" y="46"/>
                  </a:lnTo>
                  <a:lnTo>
                    <a:pt x="381" y="27"/>
                  </a:lnTo>
                  <a:lnTo>
                    <a:pt x="399" y="14"/>
                  </a:lnTo>
                  <a:lnTo>
                    <a:pt x="419" y="6"/>
                  </a:lnTo>
                  <a:lnTo>
                    <a:pt x="437" y="1"/>
                  </a:lnTo>
                  <a:lnTo>
                    <a:pt x="454" y="0"/>
                  </a:lnTo>
                  <a:lnTo>
                    <a:pt x="466" y="0"/>
                  </a:lnTo>
                  <a:lnTo>
                    <a:pt x="473" y="0"/>
                  </a:lnTo>
                  <a:lnTo>
                    <a:pt x="479" y="0"/>
                  </a:lnTo>
                  <a:lnTo>
                    <a:pt x="486" y="1"/>
                  </a:lnTo>
                  <a:lnTo>
                    <a:pt x="495" y="3"/>
                  </a:lnTo>
                  <a:lnTo>
                    <a:pt x="505" y="4"/>
                  </a:lnTo>
                  <a:lnTo>
                    <a:pt x="517" y="6"/>
                  </a:lnTo>
                  <a:lnTo>
                    <a:pt x="527" y="9"/>
                  </a:lnTo>
                  <a:lnTo>
                    <a:pt x="539" y="13"/>
                  </a:lnTo>
                  <a:lnTo>
                    <a:pt x="548" y="18"/>
                  </a:lnTo>
                  <a:lnTo>
                    <a:pt x="557" y="22"/>
                  </a:lnTo>
                  <a:lnTo>
                    <a:pt x="568" y="26"/>
                  </a:lnTo>
                  <a:lnTo>
                    <a:pt x="579" y="28"/>
                  </a:lnTo>
                  <a:lnTo>
                    <a:pt x="589" y="30"/>
                  </a:lnTo>
                  <a:lnTo>
                    <a:pt x="601" y="31"/>
                  </a:lnTo>
                  <a:lnTo>
                    <a:pt x="611" y="31"/>
                  </a:lnTo>
                  <a:lnTo>
                    <a:pt x="621" y="31"/>
                  </a:lnTo>
                  <a:lnTo>
                    <a:pt x="630" y="30"/>
                  </a:lnTo>
                  <a:lnTo>
                    <a:pt x="640" y="30"/>
                  </a:lnTo>
                  <a:lnTo>
                    <a:pt x="640" y="35"/>
                  </a:lnTo>
                  <a:lnTo>
                    <a:pt x="636" y="39"/>
                  </a:lnTo>
                  <a:lnTo>
                    <a:pt x="631" y="44"/>
                  </a:lnTo>
                  <a:lnTo>
                    <a:pt x="622" y="57"/>
                  </a:lnTo>
                  <a:lnTo>
                    <a:pt x="610" y="73"/>
                  </a:lnTo>
                  <a:lnTo>
                    <a:pt x="596" y="90"/>
                  </a:lnTo>
                  <a:lnTo>
                    <a:pt x="583" y="107"/>
                  </a:lnTo>
                  <a:lnTo>
                    <a:pt x="568" y="125"/>
                  </a:lnTo>
                  <a:lnTo>
                    <a:pt x="553" y="140"/>
                  </a:lnTo>
                  <a:lnTo>
                    <a:pt x="538" y="151"/>
                  </a:lnTo>
                  <a:lnTo>
                    <a:pt x="524" y="158"/>
                  </a:lnTo>
                  <a:lnTo>
                    <a:pt x="515" y="160"/>
                  </a:lnTo>
                  <a:lnTo>
                    <a:pt x="504" y="164"/>
                  </a:lnTo>
                  <a:lnTo>
                    <a:pt x="490" y="169"/>
                  </a:lnTo>
                  <a:lnTo>
                    <a:pt x="477" y="172"/>
                  </a:lnTo>
                  <a:lnTo>
                    <a:pt x="463" y="177"/>
                  </a:lnTo>
                  <a:lnTo>
                    <a:pt x="449" y="180"/>
                  </a:lnTo>
                  <a:lnTo>
                    <a:pt x="436" y="182"/>
                  </a:lnTo>
                  <a:lnTo>
                    <a:pt x="425" y="184"/>
                  </a:lnTo>
                  <a:lnTo>
                    <a:pt x="414" y="182"/>
                  </a:lnTo>
                  <a:lnTo>
                    <a:pt x="402" y="180"/>
                  </a:lnTo>
                  <a:lnTo>
                    <a:pt x="388" y="177"/>
                  </a:lnTo>
                  <a:lnTo>
                    <a:pt x="375" y="172"/>
                  </a:lnTo>
                  <a:lnTo>
                    <a:pt x="364" y="169"/>
                  </a:lnTo>
                  <a:lnTo>
                    <a:pt x="353" y="164"/>
                  </a:lnTo>
                  <a:lnTo>
                    <a:pt x="345" y="160"/>
                  </a:lnTo>
                  <a:lnTo>
                    <a:pt x="341" y="158"/>
                  </a:lnTo>
                  <a:lnTo>
                    <a:pt x="336" y="155"/>
                  </a:lnTo>
                  <a:lnTo>
                    <a:pt x="331" y="151"/>
                  </a:lnTo>
                  <a:lnTo>
                    <a:pt x="326" y="148"/>
                  </a:lnTo>
                  <a:lnTo>
                    <a:pt x="321" y="145"/>
                  </a:lnTo>
                  <a:lnTo>
                    <a:pt x="318" y="144"/>
                  </a:lnTo>
                  <a:lnTo>
                    <a:pt x="313" y="144"/>
                  </a:lnTo>
                  <a:lnTo>
                    <a:pt x="307" y="144"/>
                  </a:lnTo>
                  <a:lnTo>
                    <a:pt x="302" y="145"/>
                  </a:lnTo>
                  <a:lnTo>
                    <a:pt x="296" y="147"/>
                  </a:lnTo>
                  <a:lnTo>
                    <a:pt x="291" y="148"/>
                  </a:lnTo>
                  <a:lnTo>
                    <a:pt x="287" y="150"/>
                  </a:lnTo>
                  <a:lnTo>
                    <a:pt x="283" y="151"/>
                  </a:lnTo>
                  <a:lnTo>
                    <a:pt x="279" y="155"/>
                  </a:lnTo>
                  <a:lnTo>
                    <a:pt x="277" y="158"/>
                  </a:lnTo>
                  <a:lnTo>
                    <a:pt x="279" y="160"/>
                  </a:lnTo>
                  <a:lnTo>
                    <a:pt x="282" y="163"/>
                  </a:lnTo>
                  <a:lnTo>
                    <a:pt x="285" y="164"/>
                  </a:lnTo>
                  <a:lnTo>
                    <a:pt x="290" y="164"/>
                  </a:lnTo>
                  <a:lnTo>
                    <a:pt x="295" y="163"/>
                  </a:lnTo>
                  <a:lnTo>
                    <a:pt x="300" y="163"/>
                  </a:lnTo>
                  <a:lnTo>
                    <a:pt x="306" y="162"/>
                  </a:lnTo>
                  <a:lnTo>
                    <a:pt x="313" y="162"/>
                  </a:lnTo>
                  <a:lnTo>
                    <a:pt x="320" y="160"/>
                  </a:lnTo>
                  <a:lnTo>
                    <a:pt x="326" y="159"/>
                  </a:lnTo>
                  <a:lnTo>
                    <a:pt x="333" y="158"/>
                  </a:lnTo>
                  <a:lnTo>
                    <a:pt x="338" y="158"/>
                  </a:lnTo>
                  <a:lnTo>
                    <a:pt x="346" y="159"/>
                  </a:lnTo>
                  <a:lnTo>
                    <a:pt x="355" y="160"/>
                  </a:lnTo>
                  <a:lnTo>
                    <a:pt x="365" y="164"/>
                  </a:lnTo>
                  <a:lnTo>
                    <a:pt x="376" y="169"/>
                  </a:lnTo>
                  <a:lnTo>
                    <a:pt x="391" y="174"/>
                  </a:lnTo>
                  <a:lnTo>
                    <a:pt x="409" y="182"/>
                  </a:lnTo>
                  <a:lnTo>
                    <a:pt x="422" y="190"/>
                  </a:lnTo>
                  <a:lnTo>
                    <a:pt x="434" y="202"/>
                  </a:lnTo>
                  <a:lnTo>
                    <a:pt x="446" y="216"/>
                  </a:lnTo>
                  <a:lnTo>
                    <a:pt x="455" y="231"/>
                  </a:lnTo>
                  <a:lnTo>
                    <a:pt x="464" y="248"/>
                  </a:lnTo>
                  <a:lnTo>
                    <a:pt x="470" y="265"/>
                  </a:lnTo>
                  <a:lnTo>
                    <a:pt x="475" y="285"/>
                  </a:lnTo>
                  <a:lnTo>
                    <a:pt x="479" y="303"/>
                  </a:lnTo>
                  <a:lnTo>
                    <a:pt x="480" y="316"/>
                  </a:lnTo>
                  <a:lnTo>
                    <a:pt x="481" y="328"/>
                  </a:lnTo>
                  <a:lnTo>
                    <a:pt x="480" y="339"/>
                  </a:lnTo>
                  <a:lnTo>
                    <a:pt x="479" y="351"/>
                  </a:lnTo>
                  <a:lnTo>
                    <a:pt x="472" y="343"/>
                  </a:lnTo>
                  <a:lnTo>
                    <a:pt x="460" y="335"/>
                  </a:lnTo>
                  <a:lnTo>
                    <a:pt x="448" y="328"/>
                  </a:lnTo>
                  <a:lnTo>
                    <a:pt x="433" y="321"/>
                  </a:lnTo>
                  <a:lnTo>
                    <a:pt x="417" y="316"/>
                  </a:lnTo>
                  <a:lnTo>
                    <a:pt x="401" y="312"/>
                  </a:lnTo>
                  <a:lnTo>
                    <a:pt x="386" y="308"/>
                  </a:lnTo>
                  <a:lnTo>
                    <a:pt x="372" y="306"/>
                  </a:lnTo>
                  <a:lnTo>
                    <a:pt x="364" y="305"/>
                  </a:lnTo>
                  <a:lnTo>
                    <a:pt x="355" y="302"/>
                  </a:lnTo>
                  <a:lnTo>
                    <a:pt x="344" y="300"/>
                  </a:lnTo>
                  <a:lnTo>
                    <a:pt x="335" y="297"/>
                  </a:lnTo>
                  <a:lnTo>
                    <a:pt x="326" y="292"/>
                  </a:lnTo>
                  <a:lnTo>
                    <a:pt x="317" y="284"/>
                  </a:lnTo>
                  <a:lnTo>
                    <a:pt x="310" y="275"/>
                  </a:lnTo>
                  <a:lnTo>
                    <a:pt x="304" y="263"/>
                  </a:lnTo>
                  <a:lnTo>
                    <a:pt x="296" y="247"/>
                  </a:lnTo>
                  <a:lnTo>
                    <a:pt x="289" y="234"/>
                  </a:lnTo>
                  <a:lnTo>
                    <a:pt x="284" y="219"/>
                  </a:lnTo>
                  <a:lnTo>
                    <a:pt x="284" y="199"/>
                  </a:lnTo>
                  <a:lnTo>
                    <a:pt x="284" y="193"/>
                  </a:lnTo>
                  <a:lnTo>
                    <a:pt x="281" y="186"/>
                  </a:lnTo>
                  <a:lnTo>
                    <a:pt x="277" y="181"/>
                  </a:lnTo>
                  <a:lnTo>
                    <a:pt x="272" y="175"/>
                  </a:lnTo>
                  <a:lnTo>
                    <a:pt x="266" y="172"/>
                  </a:lnTo>
                  <a:lnTo>
                    <a:pt x="260" y="167"/>
                  </a:lnTo>
                  <a:lnTo>
                    <a:pt x="255" y="165"/>
                  </a:lnTo>
                  <a:lnTo>
                    <a:pt x="251" y="163"/>
                  </a:lnTo>
                  <a:lnTo>
                    <a:pt x="245" y="160"/>
                  </a:lnTo>
                  <a:lnTo>
                    <a:pt x="239" y="158"/>
                  </a:lnTo>
                  <a:lnTo>
                    <a:pt x="236" y="159"/>
                  </a:lnTo>
                  <a:lnTo>
                    <a:pt x="235" y="162"/>
                  </a:lnTo>
                  <a:lnTo>
                    <a:pt x="236" y="166"/>
                  </a:lnTo>
                  <a:lnTo>
                    <a:pt x="236" y="172"/>
                  </a:lnTo>
                  <a:lnTo>
                    <a:pt x="238" y="177"/>
                  </a:lnTo>
                  <a:lnTo>
                    <a:pt x="241" y="182"/>
                  </a:lnTo>
                  <a:lnTo>
                    <a:pt x="244" y="186"/>
                  </a:lnTo>
                  <a:lnTo>
                    <a:pt x="251" y="192"/>
                  </a:lnTo>
                  <a:lnTo>
                    <a:pt x="259" y="200"/>
                  </a:lnTo>
                  <a:lnTo>
                    <a:pt x="269" y="209"/>
                  </a:lnTo>
                  <a:lnTo>
                    <a:pt x="280" y="220"/>
                  </a:lnTo>
                  <a:lnTo>
                    <a:pt x="290" y="233"/>
                  </a:lnTo>
                  <a:lnTo>
                    <a:pt x="298" y="248"/>
                  </a:lnTo>
                  <a:lnTo>
                    <a:pt x="305" y="265"/>
                  </a:lnTo>
                  <a:close/>
                </a:path>
              </a:pathLst>
            </a:custGeom>
            <a:solidFill>
              <a:srgbClr val="FF00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435" name="Freeform 311"/>
            <p:cNvSpPr>
              <a:spLocks/>
            </p:cNvSpPr>
            <p:nvPr/>
          </p:nvSpPr>
          <p:spPr bwMode="auto">
            <a:xfrm>
              <a:off x="12" y="250"/>
              <a:ext cx="96" cy="98"/>
            </a:xfrm>
            <a:custGeom>
              <a:avLst/>
              <a:gdLst>
                <a:gd name="T0" fmla="*/ 1 w 193"/>
                <a:gd name="T1" fmla="*/ 2 h 196"/>
                <a:gd name="T2" fmla="*/ 1 w 193"/>
                <a:gd name="T3" fmla="*/ 2 h 196"/>
                <a:gd name="T4" fmla="*/ 1 w 193"/>
                <a:gd name="T5" fmla="*/ 2 h 196"/>
                <a:gd name="T6" fmla="*/ 1 w 193"/>
                <a:gd name="T7" fmla="*/ 2 h 196"/>
                <a:gd name="T8" fmla="*/ 1 w 193"/>
                <a:gd name="T9" fmla="*/ 2 h 196"/>
                <a:gd name="T10" fmla="*/ 1 w 193"/>
                <a:gd name="T11" fmla="*/ 2 h 196"/>
                <a:gd name="T12" fmla="*/ 1 w 193"/>
                <a:gd name="T13" fmla="*/ 2 h 196"/>
                <a:gd name="T14" fmla="*/ 1 w 193"/>
                <a:gd name="T15" fmla="*/ 2 h 196"/>
                <a:gd name="T16" fmla="*/ 1 w 193"/>
                <a:gd name="T17" fmla="*/ 2 h 196"/>
                <a:gd name="T18" fmla="*/ 1 w 193"/>
                <a:gd name="T19" fmla="*/ 2 h 196"/>
                <a:gd name="T20" fmla="*/ 1 w 193"/>
                <a:gd name="T21" fmla="*/ 2 h 196"/>
                <a:gd name="T22" fmla="*/ 1 w 193"/>
                <a:gd name="T23" fmla="*/ 2 h 196"/>
                <a:gd name="T24" fmla="*/ 1 w 193"/>
                <a:gd name="T25" fmla="*/ 2 h 196"/>
                <a:gd name="T26" fmla="*/ 1 w 193"/>
                <a:gd name="T27" fmla="*/ 2 h 196"/>
                <a:gd name="T28" fmla="*/ 1 w 193"/>
                <a:gd name="T29" fmla="*/ 2 h 196"/>
                <a:gd name="T30" fmla="*/ 1 w 193"/>
                <a:gd name="T31" fmla="*/ 2 h 196"/>
                <a:gd name="T32" fmla="*/ 1 w 193"/>
                <a:gd name="T33" fmla="*/ 2 h 196"/>
                <a:gd name="T34" fmla="*/ 1 w 193"/>
                <a:gd name="T35" fmla="*/ 2 h 196"/>
                <a:gd name="T36" fmla="*/ 1 w 193"/>
                <a:gd name="T37" fmla="*/ 1 h 196"/>
                <a:gd name="T38" fmla="*/ 1 w 193"/>
                <a:gd name="T39" fmla="*/ 1 h 196"/>
                <a:gd name="T40" fmla="*/ 1 w 193"/>
                <a:gd name="T41" fmla="*/ 1 h 196"/>
                <a:gd name="T42" fmla="*/ 0 w 193"/>
                <a:gd name="T43" fmla="*/ 1 h 196"/>
                <a:gd name="T44" fmla="*/ 0 w 193"/>
                <a:gd name="T45" fmla="*/ 1 h 196"/>
                <a:gd name="T46" fmla="*/ 0 w 193"/>
                <a:gd name="T47" fmla="*/ 1 h 196"/>
                <a:gd name="T48" fmla="*/ 0 w 193"/>
                <a:gd name="T49" fmla="*/ 1 h 196"/>
                <a:gd name="T50" fmla="*/ 0 w 193"/>
                <a:gd name="T51" fmla="*/ 1 h 196"/>
                <a:gd name="T52" fmla="*/ 0 w 193"/>
                <a:gd name="T53" fmla="*/ 1 h 196"/>
                <a:gd name="T54" fmla="*/ 0 w 193"/>
                <a:gd name="T55" fmla="*/ 1 h 196"/>
                <a:gd name="T56" fmla="*/ 0 w 193"/>
                <a:gd name="T57" fmla="*/ 1 h 196"/>
                <a:gd name="T58" fmla="*/ 0 w 193"/>
                <a:gd name="T59" fmla="*/ 1 h 196"/>
                <a:gd name="T60" fmla="*/ 0 w 193"/>
                <a:gd name="T61" fmla="*/ 1 h 196"/>
                <a:gd name="T62" fmla="*/ 0 w 193"/>
                <a:gd name="T63" fmla="*/ 2 h 196"/>
                <a:gd name="T64" fmla="*/ 0 w 193"/>
                <a:gd name="T65" fmla="*/ 2 h 196"/>
                <a:gd name="T66" fmla="*/ 0 w 193"/>
                <a:gd name="T67" fmla="*/ 2 h 19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193" h="196">
                  <a:moveTo>
                    <a:pt x="146" y="196"/>
                  </a:moveTo>
                  <a:lnTo>
                    <a:pt x="146" y="189"/>
                  </a:lnTo>
                  <a:lnTo>
                    <a:pt x="149" y="184"/>
                  </a:lnTo>
                  <a:lnTo>
                    <a:pt x="152" y="179"/>
                  </a:lnTo>
                  <a:lnTo>
                    <a:pt x="158" y="177"/>
                  </a:lnTo>
                  <a:lnTo>
                    <a:pt x="164" y="175"/>
                  </a:lnTo>
                  <a:lnTo>
                    <a:pt x="169" y="177"/>
                  </a:lnTo>
                  <a:lnTo>
                    <a:pt x="173" y="179"/>
                  </a:lnTo>
                  <a:lnTo>
                    <a:pt x="174" y="181"/>
                  </a:lnTo>
                  <a:lnTo>
                    <a:pt x="175" y="184"/>
                  </a:lnTo>
                  <a:lnTo>
                    <a:pt x="178" y="184"/>
                  </a:lnTo>
                  <a:lnTo>
                    <a:pt x="181" y="185"/>
                  </a:lnTo>
                  <a:lnTo>
                    <a:pt x="186" y="186"/>
                  </a:lnTo>
                  <a:lnTo>
                    <a:pt x="190" y="187"/>
                  </a:lnTo>
                  <a:lnTo>
                    <a:pt x="193" y="187"/>
                  </a:lnTo>
                  <a:lnTo>
                    <a:pt x="193" y="186"/>
                  </a:lnTo>
                  <a:lnTo>
                    <a:pt x="191" y="182"/>
                  </a:lnTo>
                  <a:lnTo>
                    <a:pt x="189" y="179"/>
                  </a:lnTo>
                  <a:lnTo>
                    <a:pt x="186" y="177"/>
                  </a:lnTo>
                  <a:lnTo>
                    <a:pt x="182" y="173"/>
                  </a:lnTo>
                  <a:lnTo>
                    <a:pt x="178" y="171"/>
                  </a:lnTo>
                  <a:lnTo>
                    <a:pt x="175" y="172"/>
                  </a:lnTo>
                  <a:lnTo>
                    <a:pt x="171" y="173"/>
                  </a:lnTo>
                  <a:lnTo>
                    <a:pt x="166" y="173"/>
                  </a:lnTo>
                  <a:lnTo>
                    <a:pt x="163" y="171"/>
                  </a:lnTo>
                  <a:lnTo>
                    <a:pt x="159" y="166"/>
                  </a:lnTo>
                  <a:lnTo>
                    <a:pt x="157" y="160"/>
                  </a:lnTo>
                  <a:lnTo>
                    <a:pt x="157" y="156"/>
                  </a:lnTo>
                  <a:lnTo>
                    <a:pt x="157" y="152"/>
                  </a:lnTo>
                  <a:lnTo>
                    <a:pt x="158" y="150"/>
                  </a:lnTo>
                  <a:lnTo>
                    <a:pt x="159" y="148"/>
                  </a:lnTo>
                  <a:lnTo>
                    <a:pt x="161" y="147"/>
                  </a:lnTo>
                  <a:lnTo>
                    <a:pt x="163" y="144"/>
                  </a:lnTo>
                  <a:lnTo>
                    <a:pt x="166" y="141"/>
                  </a:lnTo>
                  <a:lnTo>
                    <a:pt x="171" y="139"/>
                  </a:lnTo>
                  <a:lnTo>
                    <a:pt x="174" y="137"/>
                  </a:lnTo>
                  <a:lnTo>
                    <a:pt x="178" y="137"/>
                  </a:lnTo>
                  <a:lnTo>
                    <a:pt x="182" y="118"/>
                  </a:lnTo>
                  <a:lnTo>
                    <a:pt x="181" y="99"/>
                  </a:lnTo>
                  <a:lnTo>
                    <a:pt x="176" y="81"/>
                  </a:lnTo>
                  <a:lnTo>
                    <a:pt x="166" y="65"/>
                  </a:lnTo>
                  <a:lnTo>
                    <a:pt x="151" y="50"/>
                  </a:lnTo>
                  <a:lnTo>
                    <a:pt x="131" y="38"/>
                  </a:lnTo>
                  <a:lnTo>
                    <a:pt x="107" y="28"/>
                  </a:lnTo>
                  <a:lnTo>
                    <a:pt x="78" y="22"/>
                  </a:lnTo>
                  <a:lnTo>
                    <a:pt x="67" y="20"/>
                  </a:lnTo>
                  <a:lnTo>
                    <a:pt x="55" y="18"/>
                  </a:lnTo>
                  <a:lnTo>
                    <a:pt x="44" y="14"/>
                  </a:lnTo>
                  <a:lnTo>
                    <a:pt x="32" y="11"/>
                  </a:lnTo>
                  <a:lnTo>
                    <a:pt x="22" y="8"/>
                  </a:lnTo>
                  <a:lnTo>
                    <a:pt x="13" y="5"/>
                  </a:lnTo>
                  <a:lnTo>
                    <a:pt x="6" y="3"/>
                  </a:lnTo>
                  <a:lnTo>
                    <a:pt x="0" y="0"/>
                  </a:lnTo>
                  <a:lnTo>
                    <a:pt x="7" y="9"/>
                  </a:lnTo>
                  <a:lnTo>
                    <a:pt x="13" y="21"/>
                  </a:lnTo>
                  <a:lnTo>
                    <a:pt x="19" y="34"/>
                  </a:lnTo>
                  <a:lnTo>
                    <a:pt x="23" y="46"/>
                  </a:lnTo>
                  <a:lnTo>
                    <a:pt x="27" y="60"/>
                  </a:lnTo>
                  <a:lnTo>
                    <a:pt x="31" y="74"/>
                  </a:lnTo>
                  <a:lnTo>
                    <a:pt x="35" y="86"/>
                  </a:lnTo>
                  <a:lnTo>
                    <a:pt x="37" y="97"/>
                  </a:lnTo>
                  <a:lnTo>
                    <a:pt x="40" y="110"/>
                  </a:lnTo>
                  <a:lnTo>
                    <a:pt x="45" y="125"/>
                  </a:lnTo>
                  <a:lnTo>
                    <a:pt x="53" y="141"/>
                  </a:lnTo>
                  <a:lnTo>
                    <a:pt x="64" y="157"/>
                  </a:lnTo>
                  <a:lnTo>
                    <a:pt x="77" y="172"/>
                  </a:lnTo>
                  <a:lnTo>
                    <a:pt x="96" y="185"/>
                  </a:lnTo>
                  <a:lnTo>
                    <a:pt x="119" y="193"/>
                  </a:lnTo>
                  <a:lnTo>
                    <a:pt x="146" y="196"/>
                  </a:lnTo>
                  <a:close/>
                </a:path>
              </a:pathLst>
            </a:custGeom>
            <a:solidFill>
              <a:srgbClr val="FF00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436" name="Freeform 312"/>
            <p:cNvSpPr>
              <a:spLocks/>
            </p:cNvSpPr>
            <p:nvPr/>
          </p:nvSpPr>
          <p:spPr bwMode="auto">
            <a:xfrm>
              <a:off x="116" y="308"/>
              <a:ext cx="10" cy="11"/>
            </a:xfrm>
            <a:custGeom>
              <a:avLst/>
              <a:gdLst>
                <a:gd name="T0" fmla="*/ 0 w 20"/>
                <a:gd name="T1" fmla="*/ 1 h 21"/>
                <a:gd name="T2" fmla="*/ 1 w 20"/>
                <a:gd name="T3" fmla="*/ 1 h 21"/>
                <a:gd name="T4" fmla="*/ 1 w 20"/>
                <a:gd name="T5" fmla="*/ 1 h 21"/>
                <a:gd name="T6" fmla="*/ 1 w 20"/>
                <a:gd name="T7" fmla="*/ 0 h 21"/>
                <a:gd name="T8" fmla="*/ 1 w 20"/>
                <a:gd name="T9" fmla="*/ 0 h 21"/>
                <a:gd name="T10" fmla="*/ 1 w 20"/>
                <a:gd name="T11" fmla="*/ 1 h 21"/>
                <a:gd name="T12" fmla="*/ 1 w 20"/>
                <a:gd name="T13" fmla="*/ 1 h 21"/>
                <a:gd name="T14" fmla="*/ 1 w 20"/>
                <a:gd name="T15" fmla="*/ 1 h 21"/>
                <a:gd name="T16" fmla="*/ 1 w 20"/>
                <a:gd name="T17" fmla="*/ 1 h 21"/>
                <a:gd name="T18" fmla="*/ 1 w 20"/>
                <a:gd name="T19" fmla="*/ 1 h 21"/>
                <a:gd name="T20" fmla="*/ 1 w 20"/>
                <a:gd name="T21" fmla="*/ 1 h 21"/>
                <a:gd name="T22" fmla="*/ 1 w 20"/>
                <a:gd name="T23" fmla="*/ 1 h 21"/>
                <a:gd name="T24" fmla="*/ 1 w 20"/>
                <a:gd name="T25" fmla="*/ 1 h 21"/>
                <a:gd name="T26" fmla="*/ 1 w 20"/>
                <a:gd name="T27" fmla="*/ 1 h 21"/>
                <a:gd name="T28" fmla="*/ 1 w 20"/>
                <a:gd name="T29" fmla="*/ 1 h 21"/>
                <a:gd name="T30" fmla="*/ 1 w 20"/>
                <a:gd name="T31" fmla="*/ 1 h 21"/>
                <a:gd name="T32" fmla="*/ 0 w 20"/>
                <a:gd name="T33" fmla="*/ 1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0" h="21">
                  <a:moveTo>
                    <a:pt x="0" y="8"/>
                  </a:moveTo>
                  <a:lnTo>
                    <a:pt x="2" y="3"/>
                  </a:lnTo>
                  <a:lnTo>
                    <a:pt x="4" y="1"/>
                  </a:lnTo>
                  <a:lnTo>
                    <a:pt x="7" y="0"/>
                  </a:lnTo>
                  <a:lnTo>
                    <a:pt x="11" y="0"/>
                  </a:lnTo>
                  <a:lnTo>
                    <a:pt x="14" y="1"/>
                  </a:lnTo>
                  <a:lnTo>
                    <a:pt x="18" y="3"/>
                  </a:lnTo>
                  <a:lnTo>
                    <a:pt x="19" y="6"/>
                  </a:lnTo>
                  <a:lnTo>
                    <a:pt x="20" y="10"/>
                  </a:lnTo>
                  <a:lnTo>
                    <a:pt x="19" y="15"/>
                  </a:lnTo>
                  <a:lnTo>
                    <a:pt x="18" y="17"/>
                  </a:lnTo>
                  <a:lnTo>
                    <a:pt x="14" y="19"/>
                  </a:lnTo>
                  <a:lnTo>
                    <a:pt x="12" y="21"/>
                  </a:lnTo>
                  <a:lnTo>
                    <a:pt x="9" y="19"/>
                  </a:lnTo>
                  <a:lnTo>
                    <a:pt x="4" y="16"/>
                  </a:lnTo>
                  <a:lnTo>
                    <a:pt x="2" y="12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437" name="Freeform 313"/>
            <p:cNvSpPr>
              <a:spLocks/>
            </p:cNvSpPr>
            <p:nvPr/>
          </p:nvSpPr>
          <p:spPr bwMode="auto">
            <a:xfrm>
              <a:off x="136" y="322"/>
              <a:ext cx="11" cy="11"/>
            </a:xfrm>
            <a:custGeom>
              <a:avLst/>
              <a:gdLst>
                <a:gd name="T0" fmla="*/ 1 w 22"/>
                <a:gd name="T1" fmla="*/ 1 h 22"/>
                <a:gd name="T2" fmla="*/ 1 w 22"/>
                <a:gd name="T3" fmla="*/ 0 h 22"/>
                <a:gd name="T4" fmla="*/ 1 w 22"/>
                <a:gd name="T5" fmla="*/ 0 h 22"/>
                <a:gd name="T6" fmla="*/ 1 w 22"/>
                <a:gd name="T7" fmla="*/ 1 h 22"/>
                <a:gd name="T8" fmla="*/ 1 w 22"/>
                <a:gd name="T9" fmla="*/ 1 h 22"/>
                <a:gd name="T10" fmla="*/ 1 w 22"/>
                <a:gd name="T11" fmla="*/ 1 h 22"/>
                <a:gd name="T12" fmla="*/ 1 w 22"/>
                <a:gd name="T13" fmla="*/ 1 h 22"/>
                <a:gd name="T14" fmla="*/ 1 w 22"/>
                <a:gd name="T15" fmla="*/ 1 h 22"/>
                <a:gd name="T16" fmla="*/ 1 w 22"/>
                <a:gd name="T17" fmla="*/ 1 h 22"/>
                <a:gd name="T18" fmla="*/ 1 w 22"/>
                <a:gd name="T19" fmla="*/ 1 h 22"/>
                <a:gd name="T20" fmla="*/ 1 w 22"/>
                <a:gd name="T21" fmla="*/ 1 h 22"/>
                <a:gd name="T22" fmla="*/ 1 w 22"/>
                <a:gd name="T23" fmla="*/ 1 h 22"/>
                <a:gd name="T24" fmla="*/ 1 w 22"/>
                <a:gd name="T25" fmla="*/ 1 h 22"/>
                <a:gd name="T26" fmla="*/ 1 w 22"/>
                <a:gd name="T27" fmla="*/ 1 h 22"/>
                <a:gd name="T28" fmla="*/ 0 w 22"/>
                <a:gd name="T29" fmla="*/ 1 h 22"/>
                <a:gd name="T30" fmla="*/ 0 w 22"/>
                <a:gd name="T31" fmla="*/ 1 h 22"/>
                <a:gd name="T32" fmla="*/ 1 w 22"/>
                <a:gd name="T33" fmla="*/ 1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2" h="22">
                  <a:moveTo>
                    <a:pt x="2" y="3"/>
                  </a:moveTo>
                  <a:lnTo>
                    <a:pt x="6" y="0"/>
                  </a:lnTo>
                  <a:lnTo>
                    <a:pt x="11" y="0"/>
                  </a:lnTo>
                  <a:lnTo>
                    <a:pt x="16" y="2"/>
                  </a:lnTo>
                  <a:lnTo>
                    <a:pt x="19" y="4"/>
                  </a:lnTo>
                  <a:lnTo>
                    <a:pt x="22" y="7"/>
                  </a:lnTo>
                  <a:lnTo>
                    <a:pt x="22" y="12"/>
                  </a:lnTo>
                  <a:lnTo>
                    <a:pt x="22" y="17"/>
                  </a:lnTo>
                  <a:lnTo>
                    <a:pt x="21" y="20"/>
                  </a:lnTo>
                  <a:lnTo>
                    <a:pt x="17" y="22"/>
                  </a:lnTo>
                  <a:lnTo>
                    <a:pt x="11" y="22"/>
                  </a:lnTo>
                  <a:lnTo>
                    <a:pt x="7" y="20"/>
                  </a:lnTo>
                  <a:lnTo>
                    <a:pt x="3" y="18"/>
                  </a:lnTo>
                  <a:lnTo>
                    <a:pt x="1" y="14"/>
                  </a:lnTo>
                  <a:lnTo>
                    <a:pt x="0" y="10"/>
                  </a:lnTo>
                  <a:lnTo>
                    <a:pt x="0" y="6"/>
                  </a:lnTo>
                  <a:lnTo>
                    <a:pt x="2" y="3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438" name="Freeform 314"/>
            <p:cNvSpPr>
              <a:spLocks/>
            </p:cNvSpPr>
            <p:nvPr/>
          </p:nvSpPr>
          <p:spPr bwMode="auto">
            <a:xfrm>
              <a:off x="112" y="335"/>
              <a:ext cx="10" cy="11"/>
            </a:xfrm>
            <a:custGeom>
              <a:avLst/>
              <a:gdLst>
                <a:gd name="T0" fmla="*/ 0 w 21"/>
                <a:gd name="T1" fmla="*/ 1 h 22"/>
                <a:gd name="T2" fmla="*/ 0 w 21"/>
                <a:gd name="T3" fmla="*/ 1 h 22"/>
                <a:gd name="T4" fmla="*/ 0 w 21"/>
                <a:gd name="T5" fmla="*/ 0 h 22"/>
                <a:gd name="T6" fmla="*/ 0 w 21"/>
                <a:gd name="T7" fmla="*/ 0 h 22"/>
                <a:gd name="T8" fmla="*/ 0 w 21"/>
                <a:gd name="T9" fmla="*/ 1 h 22"/>
                <a:gd name="T10" fmla="*/ 0 w 21"/>
                <a:gd name="T11" fmla="*/ 1 h 22"/>
                <a:gd name="T12" fmla="*/ 0 w 21"/>
                <a:gd name="T13" fmla="*/ 1 h 22"/>
                <a:gd name="T14" fmla="*/ 0 w 21"/>
                <a:gd name="T15" fmla="*/ 1 h 22"/>
                <a:gd name="T16" fmla="*/ 0 w 21"/>
                <a:gd name="T17" fmla="*/ 1 h 22"/>
                <a:gd name="T18" fmla="*/ 0 w 21"/>
                <a:gd name="T19" fmla="*/ 1 h 22"/>
                <a:gd name="T20" fmla="*/ 0 w 21"/>
                <a:gd name="T21" fmla="*/ 1 h 22"/>
                <a:gd name="T22" fmla="*/ 0 w 21"/>
                <a:gd name="T23" fmla="*/ 1 h 22"/>
                <a:gd name="T24" fmla="*/ 0 w 21"/>
                <a:gd name="T25" fmla="*/ 1 h 22"/>
                <a:gd name="T26" fmla="*/ 0 w 21"/>
                <a:gd name="T27" fmla="*/ 1 h 22"/>
                <a:gd name="T28" fmla="*/ 0 w 21"/>
                <a:gd name="T29" fmla="*/ 1 h 22"/>
                <a:gd name="T30" fmla="*/ 0 w 21"/>
                <a:gd name="T31" fmla="*/ 1 h 22"/>
                <a:gd name="T32" fmla="*/ 0 w 21"/>
                <a:gd name="T33" fmla="*/ 1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1" h="22">
                  <a:moveTo>
                    <a:pt x="3" y="4"/>
                  </a:moveTo>
                  <a:lnTo>
                    <a:pt x="5" y="2"/>
                  </a:lnTo>
                  <a:lnTo>
                    <a:pt x="10" y="0"/>
                  </a:lnTo>
                  <a:lnTo>
                    <a:pt x="14" y="0"/>
                  </a:lnTo>
                  <a:lnTo>
                    <a:pt x="19" y="2"/>
                  </a:lnTo>
                  <a:lnTo>
                    <a:pt x="21" y="7"/>
                  </a:lnTo>
                  <a:lnTo>
                    <a:pt x="21" y="11"/>
                  </a:lnTo>
                  <a:lnTo>
                    <a:pt x="20" y="16"/>
                  </a:lnTo>
                  <a:lnTo>
                    <a:pt x="18" y="19"/>
                  </a:lnTo>
                  <a:lnTo>
                    <a:pt x="14" y="21"/>
                  </a:lnTo>
                  <a:lnTo>
                    <a:pt x="11" y="22"/>
                  </a:lnTo>
                  <a:lnTo>
                    <a:pt x="6" y="22"/>
                  </a:lnTo>
                  <a:lnTo>
                    <a:pt x="3" y="19"/>
                  </a:lnTo>
                  <a:lnTo>
                    <a:pt x="0" y="16"/>
                  </a:lnTo>
                  <a:lnTo>
                    <a:pt x="0" y="11"/>
                  </a:lnTo>
                  <a:lnTo>
                    <a:pt x="2" y="8"/>
                  </a:lnTo>
                  <a:lnTo>
                    <a:pt x="3" y="4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439" name="Freeform 315"/>
            <p:cNvSpPr>
              <a:spLocks/>
            </p:cNvSpPr>
            <p:nvPr/>
          </p:nvSpPr>
          <p:spPr bwMode="auto">
            <a:xfrm>
              <a:off x="94" y="322"/>
              <a:ext cx="11" cy="11"/>
            </a:xfrm>
            <a:custGeom>
              <a:avLst/>
              <a:gdLst>
                <a:gd name="T0" fmla="*/ 1 w 22"/>
                <a:gd name="T1" fmla="*/ 1 h 22"/>
                <a:gd name="T2" fmla="*/ 1 w 22"/>
                <a:gd name="T3" fmla="*/ 1 h 22"/>
                <a:gd name="T4" fmla="*/ 0 w 22"/>
                <a:gd name="T5" fmla="*/ 1 h 22"/>
                <a:gd name="T6" fmla="*/ 0 w 22"/>
                <a:gd name="T7" fmla="*/ 1 h 22"/>
                <a:gd name="T8" fmla="*/ 1 w 22"/>
                <a:gd name="T9" fmla="*/ 1 h 22"/>
                <a:gd name="T10" fmla="*/ 1 w 22"/>
                <a:gd name="T11" fmla="*/ 1 h 22"/>
                <a:gd name="T12" fmla="*/ 1 w 22"/>
                <a:gd name="T13" fmla="*/ 1 h 22"/>
                <a:gd name="T14" fmla="*/ 1 w 22"/>
                <a:gd name="T15" fmla="*/ 1 h 22"/>
                <a:gd name="T16" fmla="*/ 1 w 22"/>
                <a:gd name="T17" fmla="*/ 1 h 22"/>
                <a:gd name="T18" fmla="*/ 1 w 22"/>
                <a:gd name="T19" fmla="*/ 1 h 22"/>
                <a:gd name="T20" fmla="*/ 1 w 22"/>
                <a:gd name="T21" fmla="*/ 1 h 22"/>
                <a:gd name="T22" fmla="*/ 1 w 22"/>
                <a:gd name="T23" fmla="*/ 1 h 22"/>
                <a:gd name="T24" fmla="*/ 1 w 22"/>
                <a:gd name="T25" fmla="*/ 1 h 22"/>
                <a:gd name="T26" fmla="*/ 1 w 22"/>
                <a:gd name="T27" fmla="*/ 1 h 22"/>
                <a:gd name="T28" fmla="*/ 1 w 22"/>
                <a:gd name="T29" fmla="*/ 1 h 22"/>
                <a:gd name="T30" fmla="*/ 1 w 22"/>
                <a:gd name="T31" fmla="*/ 0 h 22"/>
                <a:gd name="T32" fmla="*/ 1 w 22"/>
                <a:gd name="T33" fmla="*/ 1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2" h="22">
                  <a:moveTo>
                    <a:pt x="3" y="1"/>
                  </a:moveTo>
                  <a:lnTo>
                    <a:pt x="1" y="5"/>
                  </a:lnTo>
                  <a:lnTo>
                    <a:pt x="0" y="10"/>
                  </a:lnTo>
                  <a:lnTo>
                    <a:pt x="0" y="14"/>
                  </a:lnTo>
                  <a:lnTo>
                    <a:pt x="1" y="18"/>
                  </a:lnTo>
                  <a:lnTo>
                    <a:pt x="4" y="20"/>
                  </a:lnTo>
                  <a:lnTo>
                    <a:pt x="10" y="22"/>
                  </a:lnTo>
                  <a:lnTo>
                    <a:pt x="15" y="22"/>
                  </a:lnTo>
                  <a:lnTo>
                    <a:pt x="18" y="20"/>
                  </a:lnTo>
                  <a:lnTo>
                    <a:pt x="21" y="16"/>
                  </a:lnTo>
                  <a:lnTo>
                    <a:pt x="22" y="13"/>
                  </a:lnTo>
                  <a:lnTo>
                    <a:pt x="22" y="10"/>
                  </a:lnTo>
                  <a:lnTo>
                    <a:pt x="21" y="6"/>
                  </a:lnTo>
                  <a:lnTo>
                    <a:pt x="17" y="4"/>
                  </a:lnTo>
                  <a:lnTo>
                    <a:pt x="13" y="1"/>
                  </a:lnTo>
                  <a:lnTo>
                    <a:pt x="7" y="0"/>
                  </a:lnTo>
                  <a:lnTo>
                    <a:pt x="3" y="1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440" name="Freeform 316"/>
            <p:cNvSpPr>
              <a:spLocks/>
            </p:cNvSpPr>
            <p:nvPr/>
          </p:nvSpPr>
          <p:spPr bwMode="auto">
            <a:xfrm>
              <a:off x="88" y="342"/>
              <a:ext cx="9" cy="10"/>
            </a:xfrm>
            <a:custGeom>
              <a:avLst/>
              <a:gdLst>
                <a:gd name="T0" fmla="*/ 0 w 19"/>
                <a:gd name="T1" fmla="*/ 1 h 19"/>
                <a:gd name="T2" fmla="*/ 0 w 19"/>
                <a:gd name="T3" fmla="*/ 1 h 19"/>
                <a:gd name="T4" fmla="*/ 0 w 19"/>
                <a:gd name="T5" fmla="*/ 1 h 19"/>
                <a:gd name="T6" fmla="*/ 0 w 19"/>
                <a:gd name="T7" fmla="*/ 1 h 19"/>
                <a:gd name="T8" fmla="*/ 0 w 19"/>
                <a:gd name="T9" fmla="*/ 1 h 19"/>
                <a:gd name="T10" fmla="*/ 0 w 19"/>
                <a:gd name="T11" fmla="*/ 0 h 19"/>
                <a:gd name="T12" fmla="*/ 0 w 19"/>
                <a:gd name="T13" fmla="*/ 1 h 19"/>
                <a:gd name="T14" fmla="*/ 0 w 19"/>
                <a:gd name="T15" fmla="*/ 1 h 19"/>
                <a:gd name="T16" fmla="*/ 0 w 19"/>
                <a:gd name="T17" fmla="*/ 1 h 19"/>
                <a:gd name="T18" fmla="*/ 0 w 19"/>
                <a:gd name="T19" fmla="*/ 1 h 19"/>
                <a:gd name="T20" fmla="*/ 0 w 19"/>
                <a:gd name="T21" fmla="*/ 1 h 19"/>
                <a:gd name="T22" fmla="*/ 0 w 19"/>
                <a:gd name="T23" fmla="*/ 1 h 19"/>
                <a:gd name="T24" fmla="*/ 0 w 19"/>
                <a:gd name="T25" fmla="*/ 1 h 19"/>
                <a:gd name="T26" fmla="*/ 0 w 19"/>
                <a:gd name="T27" fmla="*/ 1 h 19"/>
                <a:gd name="T28" fmla="*/ 0 w 19"/>
                <a:gd name="T29" fmla="*/ 1 h 19"/>
                <a:gd name="T30" fmla="*/ 0 w 19"/>
                <a:gd name="T31" fmla="*/ 1 h 19"/>
                <a:gd name="T32" fmla="*/ 0 w 19"/>
                <a:gd name="T33" fmla="*/ 1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9" h="19">
                  <a:moveTo>
                    <a:pt x="0" y="12"/>
                  </a:moveTo>
                  <a:lnTo>
                    <a:pt x="0" y="9"/>
                  </a:lnTo>
                  <a:lnTo>
                    <a:pt x="0" y="5"/>
                  </a:lnTo>
                  <a:lnTo>
                    <a:pt x="3" y="3"/>
                  </a:lnTo>
                  <a:lnTo>
                    <a:pt x="6" y="1"/>
                  </a:lnTo>
                  <a:lnTo>
                    <a:pt x="12" y="0"/>
                  </a:lnTo>
                  <a:lnTo>
                    <a:pt x="15" y="1"/>
                  </a:lnTo>
                  <a:lnTo>
                    <a:pt x="17" y="3"/>
                  </a:lnTo>
                  <a:lnTo>
                    <a:pt x="19" y="7"/>
                  </a:lnTo>
                  <a:lnTo>
                    <a:pt x="19" y="10"/>
                  </a:lnTo>
                  <a:lnTo>
                    <a:pt x="17" y="15"/>
                  </a:lnTo>
                  <a:lnTo>
                    <a:pt x="14" y="17"/>
                  </a:lnTo>
                  <a:lnTo>
                    <a:pt x="12" y="19"/>
                  </a:lnTo>
                  <a:lnTo>
                    <a:pt x="8" y="19"/>
                  </a:lnTo>
                  <a:lnTo>
                    <a:pt x="5" y="17"/>
                  </a:lnTo>
                  <a:lnTo>
                    <a:pt x="1" y="15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441" name="Freeform 317"/>
            <p:cNvSpPr>
              <a:spLocks/>
            </p:cNvSpPr>
            <p:nvPr/>
          </p:nvSpPr>
          <p:spPr bwMode="auto">
            <a:xfrm>
              <a:off x="105" y="357"/>
              <a:ext cx="8" cy="11"/>
            </a:xfrm>
            <a:custGeom>
              <a:avLst/>
              <a:gdLst>
                <a:gd name="T0" fmla="*/ 1 w 16"/>
                <a:gd name="T1" fmla="*/ 1 h 22"/>
                <a:gd name="T2" fmla="*/ 1 w 16"/>
                <a:gd name="T3" fmla="*/ 1 h 22"/>
                <a:gd name="T4" fmla="*/ 0 w 16"/>
                <a:gd name="T5" fmla="*/ 1 h 22"/>
                <a:gd name="T6" fmla="*/ 0 w 16"/>
                <a:gd name="T7" fmla="*/ 1 h 22"/>
                <a:gd name="T8" fmla="*/ 0 w 16"/>
                <a:gd name="T9" fmla="*/ 1 h 22"/>
                <a:gd name="T10" fmla="*/ 1 w 16"/>
                <a:gd name="T11" fmla="*/ 1 h 22"/>
                <a:gd name="T12" fmla="*/ 1 w 16"/>
                <a:gd name="T13" fmla="*/ 1 h 22"/>
                <a:gd name="T14" fmla="*/ 1 w 16"/>
                <a:gd name="T15" fmla="*/ 1 h 22"/>
                <a:gd name="T16" fmla="*/ 1 w 16"/>
                <a:gd name="T17" fmla="*/ 0 h 22"/>
                <a:gd name="T18" fmla="*/ 1 w 16"/>
                <a:gd name="T19" fmla="*/ 1 h 22"/>
                <a:gd name="T20" fmla="*/ 1 w 16"/>
                <a:gd name="T21" fmla="*/ 1 h 22"/>
                <a:gd name="T22" fmla="*/ 1 w 16"/>
                <a:gd name="T23" fmla="*/ 1 h 22"/>
                <a:gd name="T24" fmla="*/ 1 w 16"/>
                <a:gd name="T25" fmla="*/ 1 h 22"/>
                <a:gd name="T26" fmla="*/ 1 w 16"/>
                <a:gd name="T27" fmla="*/ 1 h 22"/>
                <a:gd name="T28" fmla="*/ 1 w 16"/>
                <a:gd name="T29" fmla="*/ 1 h 22"/>
                <a:gd name="T30" fmla="*/ 1 w 16"/>
                <a:gd name="T31" fmla="*/ 1 h 22"/>
                <a:gd name="T32" fmla="*/ 1 w 16"/>
                <a:gd name="T33" fmla="*/ 1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6" h="22">
                  <a:moveTo>
                    <a:pt x="5" y="22"/>
                  </a:moveTo>
                  <a:lnTo>
                    <a:pt x="2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0"/>
                  </a:lnTo>
                  <a:lnTo>
                    <a:pt x="1" y="7"/>
                  </a:lnTo>
                  <a:lnTo>
                    <a:pt x="3" y="3"/>
                  </a:lnTo>
                  <a:lnTo>
                    <a:pt x="7" y="1"/>
                  </a:lnTo>
                  <a:lnTo>
                    <a:pt x="10" y="0"/>
                  </a:lnTo>
                  <a:lnTo>
                    <a:pt x="12" y="1"/>
                  </a:lnTo>
                  <a:lnTo>
                    <a:pt x="15" y="3"/>
                  </a:lnTo>
                  <a:lnTo>
                    <a:pt x="16" y="8"/>
                  </a:lnTo>
                  <a:lnTo>
                    <a:pt x="16" y="11"/>
                  </a:lnTo>
                  <a:lnTo>
                    <a:pt x="15" y="15"/>
                  </a:lnTo>
                  <a:lnTo>
                    <a:pt x="12" y="18"/>
                  </a:lnTo>
                  <a:lnTo>
                    <a:pt x="10" y="20"/>
                  </a:lnTo>
                  <a:lnTo>
                    <a:pt x="5" y="22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442" name="Freeform 318"/>
            <p:cNvSpPr>
              <a:spLocks/>
            </p:cNvSpPr>
            <p:nvPr/>
          </p:nvSpPr>
          <p:spPr bwMode="auto">
            <a:xfrm>
              <a:off x="119" y="346"/>
              <a:ext cx="10" cy="13"/>
            </a:xfrm>
            <a:custGeom>
              <a:avLst/>
              <a:gdLst>
                <a:gd name="T0" fmla="*/ 1 w 20"/>
                <a:gd name="T1" fmla="*/ 1 h 25"/>
                <a:gd name="T2" fmla="*/ 1 w 20"/>
                <a:gd name="T3" fmla="*/ 1 h 25"/>
                <a:gd name="T4" fmla="*/ 1 w 20"/>
                <a:gd name="T5" fmla="*/ 1 h 25"/>
                <a:gd name="T6" fmla="*/ 1 w 20"/>
                <a:gd name="T7" fmla="*/ 1 h 25"/>
                <a:gd name="T8" fmla="*/ 1 w 20"/>
                <a:gd name="T9" fmla="*/ 0 h 25"/>
                <a:gd name="T10" fmla="*/ 1 w 20"/>
                <a:gd name="T11" fmla="*/ 1 h 25"/>
                <a:gd name="T12" fmla="*/ 1 w 20"/>
                <a:gd name="T13" fmla="*/ 1 h 25"/>
                <a:gd name="T14" fmla="*/ 1 w 20"/>
                <a:gd name="T15" fmla="*/ 1 h 25"/>
                <a:gd name="T16" fmla="*/ 1 w 20"/>
                <a:gd name="T17" fmla="*/ 1 h 25"/>
                <a:gd name="T18" fmla="*/ 1 w 20"/>
                <a:gd name="T19" fmla="*/ 1 h 25"/>
                <a:gd name="T20" fmla="*/ 1 w 20"/>
                <a:gd name="T21" fmla="*/ 1 h 25"/>
                <a:gd name="T22" fmla="*/ 1 w 20"/>
                <a:gd name="T23" fmla="*/ 1 h 25"/>
                <a:gd name="T24" fmla="*/ 1 w 20"/>
                <a:gd name="T25" fmla="*/ 1 h 25"/>
                <a:gd name="T26" fmla="*/ 1 w 20"/>
                <a:gd name="T27" fmla="*/ 1 h 25"/>
                <a:gd name="T28" fmla="*/ 1 w 20"/>
                <a:gd name="T29" fmla="*/ 1 h 25"/>
                <a:gd name="T30" fmla="*/ 0 w 20"/>
                <a:gd name="T31" fmla="*/ 1 h 25"/>
                <a:gd name="T32" fmla="*/ 1 w 20"/>
                <a:gd name="T33" fmla="*/ 1 h 2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0" h="25">
                  <a:moveTo>
                    <a:pt x="2" y="14"/>
                  </a:moveTo>
                  <a:lnTo>
                    <a:pt x="4" y="9"/>
                  </a:lnTo>
                  <a:lnTo>
                    <a:pt x="6" y="5"/>
                  </a:lnTo>
                  <a:lnTo>
                    <a:pt x="8" y="1"/>
                  </a:lnTo>
                  <a:lnTo>
                    <a:pt x="13" y="0"/>
                  </a:lnTo>
                  <a:lnTo>
                    <a:pt x="18" y="1"/>
                  </a:lnTo>
                  <a:lnTo>
                    <a:pt x="20" y="5"/>
                  </a:lnTo>
                  <a:lnTo>
                    <a:pt x="20" y="8"/>
                  </a:lnTo>
                  <a:lnTo>
                    <a:pt x="20" y="13"/>
                  </a:lnTo>
                  <a:lnTo>
                    <a:pt x="18" y="17"/>
                  </a:lnTo>
                  <a:lnTo>
                    <a:pt x="15" y="21"/>
                  </a:lnTo>
                  <a:lnTo>
                    <a:pt x="11" y="24"/>
                  </a:lnTo>
                  <a:lnTo>
                    <a:pt x="7" y="25"/>
                  </a:lnTo>
                  <a:lnTo>
                    <a:pt x="4" y="24"/>
                  </a:lnTo>
                  <a:lnTo>
                    <a:pt x="2" y="21"/>
                  </a:lnTo>
                  <a:lnTo>
                    <a:pt x="0" y="17"/>
                  </a:lnTo>
                  <a:lnTo>
                    <a:pt x="2" y="14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443" name="Freeform 319"/>
            <p:cNvSpPr>
              <a:spLocks/>
            </p:cNvSpPr>
            <p:nvPr/>
          </p:nvSpPr>
          <p:spPr bwMode="auto">
            <a:xfrm>
              <a:off x="132" y="349"/>
              <a:ext cx="10" cy="10"/>
            </a:xfrm>
            <a:custGeom>
              <a:avLst/>
              <a:gdLst>
                <a:gd name="T0" fmla="*/ 1 w 19"/>
                <a:gd name="T1" fmla="*/ 1 h 19"/>
                <a:gd name="T2" fmla="*/ 1 w 19"/>
                <a:gd name="T3" fmla="*/ 1 h 19"/>
                <a:gd name="T4" fmla="*/ 1 w 19"/>
                <a:gd name="T5" fmla="*/ 1 h 19"/>
                <a:gd name="T6" fmla="*/ 1 w 19"/>
                <a:gd name="T7" fmla="*/ 1 h 19"/>
                <a:gd name="T8" fmla="*/ 1 w 19"/>
                <a:gd name="T9" fmla="*/ 1 h 19"/>
                <a:gd name="T10" fmla="*/ 1 w 19"/>
                <a:gd name="T11" fmla="*/ 1 h 19"/>
                <a:gd name="T12" fmla="*/ 1 w 19"/>
                <a:gd name="T13" fmla="*/ 1 h 19"/>
                <a:gd name="T14" fmla="*/ 1 w 19"/>
                <a:gd name="T15" fmla="*/ 1 h 19"/>
                <a:gd name="T16" fmla="*/ 1 w 19"/>
                <a:gd name="T17" fmla="*/ 1 h 19"/>
                <a:gd name="T18" fmla="*/ 1 w 19"/>
                <a:gd name="T19" fmla="*/ 1 h 19"/>
                <a:gd name="T20" fmla="*/ 1 w 19"/>
                <a:gd name="T21" fmla="*/ 1 h 19"/>
                <a:gd name="T22" fmla="*/ 0 w 19"/>
                <a:gd name="T23" fmla="*/ 1 h 19"/>
                <a:gd name="T24" fmla="*/ 0 w 19"/>
                <a:gd name="T25" fmla="*/ 1 h 19"/>
                <a:gd name="T26" fmla="*/ 1 w 19"/>
                <a:gd name="T27" fmla="*/ 1 h 19"/>
                <a:gd name="T28" fmla="*/ 1 w 19"/>
                <a:gd name="T29" fmla="*/ 1 h 19"/>
                <a:gd name="T30" fmla="*/ 1 w 19"/>
                <a:gd name="T31" fmla="*/ 0 h 19"/>
                <a:gd name="T32" fmla="*/ 1 w 19"/>
                <a:gd name="T33" fmla="*/ 1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9" h="19">
                  <a:moveTo>
                    <a:pt x="15" y="1"/>
                  </a:moveTo>
                  <a:lnTo>
                    <a:pt x="17" y="3"/>
                  </a:lnTo>
                  <a:lnTo>
                    <a:pt x="18" y="7"/>
                  </a:lnTo>
                  <a:lnTo>
                    <a:pt x="19" y="9"/>
                  </a:lnTo>
                  <a:lnTo>
                    <a:pt x="18" y="12"/>
                  </a:lnTo>
                  <a:lnTo>
                    <a:pt x="15" y="16"/>
                  </a:lnTo>
                  <a:lnTo>
                    <a:pt x="13" y="18"/>
                  </a:lnTo>
                  <a:lnTo>
                    <a:pt x="9" y="19"/>
                  </a:lnTo>
                  <a:lnTo>
                    <a:pt x="6" y="19"/>
                  </a:lnTo>
                  <a:lnTo>
                    <a:pt x="3" y="18"/>
                  </a:lnTo>
                  <a:lnTo>
                    <a:pt x="1" y="15"/>
                  </a:lnTo>
                  <a:lnTo>
                    <a:pt x="0" y="11"/>
                  </a:lnTo>
                  <a:lnTo>
                    <a:pt x="0" y="8"/>
                  </a:lnTo>
                  <a:lnTo>
                    <a:pt x="2" y="3"/>
                  </a:lnTo>
                  <a:lnTo>
                    <a:pt x="6" y="1"/>
                  </a:lnTo>
                  <a:lnTo>
                    <a:pt x="9" y="0"/>
                  </a:lnTo>
                  <a:lnTo>
                    <a:pt x="15" y="1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444" name="Freeform 320"/>
            <p:cNvSpPr>
              <a:spLocks/>
            </p:cNvSpPr>
            <p:nvPr/>
          </p:nvSpPr>
          <p:spPr bwMode="auto">
            <a:xfrm>
              <a:off x="22" y="363"/>
              <a:ext cx="82" cy="57"/>
            </a:xfrm>
            <a:custGeom>
              <a:avLst/>
              <a:gdLst>
                <a:gd name="T0" fmla="*/ 2 w 163"/>
                <a:gd name="T1" fmla="*/ 1 h 113"/>
                <a:gd name="T2" fmla="*/ 2 w 163"/>
                <a:gd name="T3" fmla="*/ 1 h 113"/>
                <a:gd name="T4" fmla="*/ 2 w 163"/>
                <a:gd name="T5" fmla="*/ 1 h 113"/>
                <a:gd name="T6" fmla="*/ 2 w 163"/>
                <a:gd name="T7" fmla="*/ 1 h 113"/>
                <a:gd name="T8" fmla="*/ 2 w 163"/>
                <a:gd name="T9" fmla="*/ 1 h 113"/>
                <a:gd name="T10" fmla="*/ 1 w 163"/>
                <a:gd name="T11" fmla="*/ 1 h 113"/>
                <a:gd name="T12" fmla="*/ 1 w 163"/>
                <a:gd name="T13" fmla="*/ 1 h 113"/>
                <a:gd name="T14" fmla="*/ 1 w 163"/>
                <a:gd name="T15" fmla="*/ 1 h 113"/>
                <a:gd name="T16" fmla="*/ 1 w 163"/>
                <a:gd name="T17" fmla="*/ 1 h 113"/>
                <a:gd name="T18" fmla="*/ 1 w 163"/>
                <a:gd name="T19" fmla="*/ 1 h 113"/>
                <a:gd name="T20" fmla="*/ 2 w 163"/>
                <a:gd name="T21" fmla="*/ 1 h 113"/>
                <a:gd name="T22" fmla="*/ 2 w 163"/>
                <a:gd name="T23" fmla="*/ 1 h 113"/>
                <a:gd name="T24" fmla="*/ 1 w 163"/>
                <a:gd name="T25" fmla="*/ 1 h 113"/>
                <a:gd name="T26" fmla="*/ 1 w 163"/>
                <a:gd name="T27" fmla="*/ 1 h 113"/>
                <a:gd name="T28" fmla="*/ 1 w 163"/>
                <a:gd name="T29" fmla="*/ 1 h 113"/>
                <a:gd name="T30" fmla="*/ 1 w 163"/>
                <a:gd name="T31" fmla="*/ 1 h 113"/>
                <a:gd name="T32" fmla="*/ 1 w 163"/>
                <a:gd name="T33" fmla="*/ 1 h 113"/>
                <a:gd name="T34" fmla="*/ 1 w 163"/>
                <a:gd name="T35" fmla="*/ 1 h 113"/>
                <a:gd name="T36" fmla="*/ 1 w 163"/>
                <a:gd name="T37" fmla="*/ 1 h 113"/>
                <a:gd name="T38" fmla="*/ 1 w 163"/>
                <a:gd name="T39" fmla="*/ 1 h 113"/>
                <a:gd name="T40" fmla="*/ 1 w 163"/>
                <a:gd name="T41" fmla="*/ 1 h 113"/>
                <a:gd name="T42" fmla="*/ 1 w 163"/>
                <a:gd name="T43" fmla="*/ 1 h 113"/>
                <a:gd name="T44" fmla="*/ 1 w 163"/>
                <a:gd name="T45" fmla="*/ 1 h 113"/>
                <a:gd name="T46" fmla="*/ 1 w 163"/>
                <a:gd name="T47" fmla="*/ 1 h 113"/>
                <a:gd name="T48" fmla="*/ 1 w 163"/>
                <a:gd name="T49" fmla="*/ 1 h 113"/>
                <a:gd name="T50" fmla="*/ 1 w 163"/>
                <a:gd name="T51" fmla="*/ 1 h 113"/>
                <a:gd name="T52" fmla="*/ 1 w 163"/>
                <a:gd name="T53" fmla="*/ 1 h 113"/>
                <a:gd name="T54" fmla="*/ 1 w 163"/>
                <a:gd name="T55" fmla="*/ 1 h 113"/>
                <a:gd name="T56" fmla="*/ 1 w 163"/>
                <a:gd name="T57" fmla="*/ 1 h 113"/>
                <a:gd name="T58" fmla="*/ 0 w 163"/>
                <a:gd name="T59" fmla="*/ 1 h 113"/>
                <a:gd name="T60" fmla="*/ 1 w 163"/>
                <a:gd name="T61" fmla="*/ 1 h 113"/>
                <a:gd name="T62" fmla="*/ 1 w 163"/>
                <a:gd name="T63" fmla="*/ 1 h 113"/>
                <a:gd name="T64" fmla="*/ 1 w 163"/>
                <a:gd name="T65" fmla="*/ 1 h 113"/>
                <a:gd name="T66" fmla="*/ 1 w 163"/>
                <a:gd name="T67" fmla="*/ 1 h 113"/>
                <a:gd name="T68" fmla="*/ 1 w 163"/>
                <a:gd name="T69" fmla="*/ 1 h 113"/>
                <a:gd name="T70" fmla="*/ 1 w 163"/>
                <a:gd name="T71" fmla="*/ 1 h 113"/>
                <a:gd name="T72" fmla="*/ 1 w 163"/>
                <a:gd name="T73" fmla="*/ 1 h 113"/>
                <a:gd name="T74" fmla="*/ 1 w 163"/>
                <a:gd name="T75" fmla="*/ 1 h 113"/>
                <a:gd name="T76" fmla="*/ 1 w 163"/>
                <a:gd name="T77" fmla="*/ 1 h 113"/>
                <a:gd name="T78" fmla="*/ 1 w 163"/>
                <a:gd name="T79" fmla="*/ 1 h 113"/>
                <a:gd name="T80" fmla="*/ 1 w 163"/>
                <a:gd name="T81" fmla="*/ 1 h 113"/>
                <a:gd name="T82" fmla="*/ 1 w 163"/>
                <a:gd name="T83" fmla="*/ 1 h 113"/>
                <a:gd name="T84" fmla="*/ 1 w 163"/>
                <a:gd name="T85" fmla="*/ 1 h 113"/>
                <a:gd name="T86" fmla="*/ 1 w 163"/>
                <a:gd name="T87" fmla="*/ 1 h 113"/>
                <a:gd name="T88" fmla="*/ 2 w 163"/>
                <a:gd name="T89" fmla="*/ 1 h 113"/>
                <a:gd name="T90" fmla="*/ 2 w 163"/>
                <a:gd name="T91" fmla="*/ 1 h 113"/>
                <a:gd name="T92" fmla="*/ 2 w 163"/>
                <a:gd name="T93" fmla="*/ 1 h 113"/>
                <a:gd name="T94" fmla="*/ 2 w 163"/>
                <a:gd name="T95" fmla="*/ 1 h 113"/>
                <a:gd name="T96" fmla="*/ 2 w 163"/>
                <a:gd name="T97" fmla="*/ 1 h 113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163" h="113">
                  <a:moveTo>
                    <a:pt x="163" y="14"/>
                  </a:moveTo>
                  <a:lnTo>
                    <a:pt x="162" y="13"/>
                  </a:lnTo>
                  <a:lnTo>
                    <a:pt x="160" y="12"/>
                  </a:lnTo>
                  <a:lnTo>
                    <a:pt x="159" y="12"/>
                  </a:lnTo>
                  <a:lnTo>
                    <a:pt x="158" y="11"/>
                  </a:lnTo>
                  <a:lnTo>
                    <a:pt x="156" y="10"/>
                  </a:lnTo>
                  <a:lnTo>
                    <a:pt x="156" y="7"/>
                  </a:lnTo>
                  <a:lnTo>
                    <a:pt x="155" y="6"/>
                  </a:lnTo>
                  <a:lnTo>
                    <a:pt x="155" y="5"/>
                  </a:lnTo>
                  <a:lnTo>
                    <a:pt x="153" y="8"/>
                  </a:lnTo>
                  <a:lnTo>
                    <a:pt x="151" y="11"/>
                  </a:lnTo>
                  <a:lnTo>
                    <a:pt x="147" y="13"/>
                  </a:lnTo>
                  <a:lnTo>
                    <a:pt x="146" y="14"/>
                  </a:lnTo>
                  <a:lnTo>
                    <a:pt x="139" y="12"/>
                  </a:lnTo>
                  <a:lnTo>
                    <a:pt x="131" y="10"/>
                  </a:lnTo>
                  <a:lnTo>
                    <a:pt x="120" y="7"/>
                  </a:lnTo>
                  <a:lnTo>
                    <a:pt x="108" y="4"/>
                  </a:lnTo>
                  <a:lnTo>
                    <a:pt x="97" y="3"/>
                  </a:lnTo>
                  <a:lnTo>
                    <a:pt x="85" y="1"/>
                  </a:lnTo>
                  <a:lnTo>
                    <a:pt x="77" y="0"/>
                  </a:lnTo>
                  <a:lnTo>
                    <a:pt x="70" y="1"/>
                  </a:lnTo>
                  <a:lnTo>
                    <a:pt x="63" y="4"/>
                  </a:lnTo>
                  <a:lnTo>
                    <a:pt x="62" y="5"/>
                  </a:lnTo>
                  <a:lnTo>
                    <a:pt x="65" y="6"/>
                  </a:lnTo>
                  <a:lnTo>
                    <a:pt x="70" y="5"/>
                  </a:lnTo>
                  <a:lnTo>
                    <a:pt x="79" y="4"/>
                  </a:lnTo>
                  <a:lnTo>
                    <a:pt x="88" y="5"/>
                  </a:lnTo>
                  <a:lnTo>
                    <a:pt x="98" y="6"/>
                  </a:lnTo>
                  <a:lnTo>
                    <a:pt x="108" y="8"/>
                  </a:lnTo>
                  <a:lnTo>
                    <a:pt x="117" y="12"/>
                  </a:lnTo>
                  <a:lnTo>
                    <a:pt x="125" y="14"/>
                  </a:lnTo>
                  <a:lnTo>
                    <a:pt x="132" y="18"/>
                  </a:lnTo>
                  <a:lnTo>
                    <a:pt x="137" y="21"/>
                  </a:lnTo>
                  <a:lnTo>
                    <a:pt x="139" y="23"/>
                  </a:lnTo>
                  <a:lnTo>
                    <a:pt x="138" y="25"/>
                  </a:lnTo>
                  <a:lnTo>
                    <a:pt x="135" y="26"/>
                  </a:lnTo>
                  <a:lnTo>
                    <a:pt x="131" y="28"/>
                  </a:lnTo>
                  <a:lnTo>
                    <a:pt x="126" y="30"/>
                  </a:lnTo>
                  <a:lnTo>
                    <a:pt x="122" y="33"/>
                  </a:lnTo>
                  <a:lnTo>
                    <a:pt x="117" y="35"/>
                  </a:lnTo>
                  <a:lnTo>
                    <a:pt x="114" y="37"/>
                  </a:lnTo>
                  <a:lnTo>
                    <a:pt x="108" y="35"/>
                  </a:lnTo>
                  <a:lnTo>
                    <a:pt x="101" y="33"/>
                  </a:lnTo>
                  <a:lnTo>
                    <a:pt x="92" y="30"/>
                  </a:lnTo>
                  <a:lnTo>
                    <a:pt x="83" y="28"/>
                  </a:lnTo>
                  <a:lnTo>
                    <a:pt x="72" y="27"/>
                  </a:lnTo>
                  <a:lnTo>
                    <a:pt x="63" y="26"/>
                  </a:lnTo>
                  <a:lnTo>
                    <a:pt x="55" y="26"/>
                  </a:lnTo>
                  <a:lnTo>
                    <a:pt x="48" y="28"/>
                  </a:lnTo>
                  <a:lnTo>
                    <a:pt x="44" y="30"/>
                  </a:lnTo>
                  <a:lnTo>
                    <a:pt x="41" y="31"/>
                  </a:lnTo>
                  <a:lnTo>
                    <a:pt x="41" y="33"/>
                  </a:lnTo>
                  <a:lnTo>
                    <a:pt x="47" y="31"/>
                  </a:lnTo>
                  <a:lnTo>
                    <a:pt x="50" y="31"/>
                  </a:lnTo>
                  <a:lnTo>
                    <a:pt x="55" y="31"/>
                  </a:lnTo>
                  <a:lnTo>
                    <a:pt x="60" y="31"/>
                  </a:lnTo>
                  <a:lnTo>
                    <a:pt x="64" y="31"/>
                  </a:lnTo>
                  <a:lnTo>
                    <a:pt x="70" y="31"/>
                  </a:lnTo>
                  <a:lnTo>
                    <a:pt x="75" y="33"/>
                  </a:lnTo>
                  <a:lnTo>
                    <a:pt x="80" y="34"/>
                  </a:lnTo>
                  <a:lnTo>
                    <a:pt x="85" y="35"/>
                  </a:lnTo>
                  <a:lnTo>
                    <a:pt x="93" y="37"/>
                  </a:lnTo>
                  <a:lnTo>
                    <a:pt x="100" y="40"/>
                  </a:lnTo>
                  <a:lnTo>
                    <a:pt x="105" y="41"/>
                  </a:lnTo>
                  <a:lnTo>
                    <a:pt x="108" y="43"/>
                  </a:lnTo>
                  <a:lnTo>
                    <a:pt x="102" y="46"/>
                  </a:lnTo>
                  <a:lnTo>
                    <a:pt x="93" y="50"/>
                  </a:lnTo>
                  <a:lnTo>
                    <a:pt x="84" y="52"/>
                  </a:lnTo>
                  <a:lnTo>
                    <a:pt x="78" y="55"/>
                  </a:lnTo>
                  <a:lnTo>
                    <a:pt x="72" y="56"/>
                  </a:lnTo>
                  <a:lnTo>
                    <a:pt x="64" y="53"/>
                  </a:lnTo>
                  <a:lnTo>
                    <a:pt x="55" y="51"/>
                  </a:lnTo>
                  <a:lnTo>
                    <a:pt x="48" y="49"/>
                  </a:lnTo>
                  <a:lnTo>
                    <a:pt x="41" y="46"/>
                  </a:lnTo>
                  <a:lnTo>
                    <a:pt x="35" y="46"/>
                  </a:lnTo>
                  <a:lnTo>
                    <a:pt x="32" y="48"/>
                  </a:lnTo>
                  <a:lnTo>
                    <a:pt x="35" y="50"/>
                  </a:lnTo>
                  <a:lnTo>
                    <a:pt x="42" y="52"/>
                  </a:lnTo>
                  <a:lnTo>
                    <a:pt x="50" y="55"/>
                  </a:lnTo>
                  <a:lnTo>
                    <a:pt x="56" y="58"/>
                  </a:lnTo>
                  <a:lnTo>
                    <a:pt x="61" y="60"/>
                  </a:lnTo>
                  <a:lnTo>
                    <a:pt x="56" y="61"/>
                  </a:lnTo>
                  <a:lnTo>
                    <a:pt x="49" y="64"/>
                  </a:lnTo>
                  <a:lnTo>
                    <a:pt x="40" y="67"/>
                  </a:lnTo>
                  <a:lnTo>
                    <a:pt x="31" y="70"/>
                  </a:lnTo>
                  <a:lnTo>
                    <a:pt x="22" y="72"/>
                  </a:lnTo>
                  <a:lnTo>
                    <a:pt x="14" y="75"/>
                  </a:lnTo>
                  <a:lnTo>
                    <a:pt x="7" y="78"/>
                  </a:lnTo>
                  <a:lnTo>
                    <a:pt x="3" y="79"/>
                  </a:lnTo>
                  <a:lnTo>
                    <a:pt x="0" y="80"/>
                  </a:lnTo>
                  <a:lnTo>
                    <a:pt x="0" y="81"/>
                  </a:lnTo>
                  <a:lnTo>
                    <a:pt x="2" y="81"/>
                  </a:lnTo>
                  <a:lnTo>
                    <a:pt x="8" y="81"/>
                  </a:lnTo>
                  <a:lnTo>
                    <a:pt x="14" y="81"/>
                  </a:lnTo>
                  <a:lnTo>
                    <a:pt x="22" y="80"/>
                  </a:lnTo>
                  <a:lnTo>
                    <a:pt x="30" y="79"/>
                  </a:lnTo>
                  <a:lnTo>
                    <a:pt x="40" y="76"/>
                  </a:lnTo>
                  <a:lnTo>
                    <a:pt x="48" y="74"/>
                  </a:lnTo>
                  <a:lnTo>
                    <a:pt x="56" y="72"/>
                  </a:lnTo>
                  <a:lnTo>
                    <a:pt x="63" y="70"/>
                  </a:lnTo>
                  <a:lnTo>
                    <a:pt x="68" y="67"/>
                  </a:lnTo>
                  <a:lnTo>
                    <a:pt x="67" y="76"/>
                  </a:lnTo>
                  <a:lnTo>
                    <a:pt x="64" y="89"/>
                  </a:lnTo>
                  <a:lnTo>
                    <a:pt x="61" y="101"/>
                  </a:lnTo>
                  <a:lnTo>
                    <a:pt x="56" y="109"/>
                  </a:lnTo>
                  <a:lnTo>
                    <a:pt x="54" y="112"/>
                  </a:lnTo>
                  <a:lnTo>
                    <a:pt x="55" y="113"/>
                  </a:lnTo>
                  <a:lnTo>
                    <a:pt x="57" y="113"/>
                  </a:lnTo>
                  <a:lnTo>
                    <a:pt x="60" y="110"/>
                  </a:lnTo>
                  <a:lnTo>
                    <a:pt x="64" y="102"/>
                  </a:lnTo>
                  <a:lnTo>
                    <a:pt x="71" y="89"/>
                  </a:lnTo>
                  <a:lnTo>
                    <a:pt x="77" y="76"/>
                  </a:lnTo>
                  <a:lnTo>
                    <a:pt x="79" y="67"/>
                  </a:lnTo>
                  <a:lnTo>
                    <a:pt x="83" y="66"/>
                  </a:lnTo>
                  <a:lnTo>
                    <a:pt x="88" y="64"/>
                  </a:lnTo>
                  <a:lnTo>
                    <a:pt x="93" y="61"/>
                  </a:lnTo>
                  <a:lnTo>
                    <a:pt x="99" y="59"/>
                  </a:lnTo>
                  <a:lnTo>
                    <a:pt x="105" y="57"/>
                  </a:lnTo>
                  <a:lnTo>
                    <a:pt x="109" y="55"/>
                  </a:lnTo>
                  <a:lnTo>
                    <a:pt x="114" y="52"/>
                  </a:lnTo>
                  <a:lnTo>
                    <a:pt x="116" y="51"/>
                  </a:lnTo>
                  <a:lnTo>
                    <a:pt x="116" y="61"/>
                  </a:lnTo>
                  <a:lnTo>
                    <a:pt x="115" y="75"/>
                  </a:lnTo>
                  <a:lnTo>
                    <a:pt x="113" y="89"/>
                  </a:lnTo>
                  <a:lnTo>
                    <a:pt x="110" y="98"/>
                  </a:lnTo>
                  <a:lnTo>
                    <a:pt x="108" y="104"/>
                  </a:lnTo>
                  <a:lnTo>
                    <a:pt x="108" y="105"/>
                  </a:lnTo>
                  <a:lnTo>
                    <a:pt x="110" y="104"/>
                  </a:lnTo>
                  <a:lnTo>
                    <a:pt x="114" y="98"/>
                  </a:lnTo>
                  <a:lnTo>
                    <a:pt x="118" y="89"/>
                  </a:lnTo>
                  <a:lnTo>
                    <a:pt x="123" y="75"/>
                  </a:lnTo>
                  <a:lnTo>
                    <a:pt x="126" y="61"/>
                  </a:lnTo>
                  <a:lnTo>
                    <a:pt x="126" y="48"/>
                  </a:lnTo>
                  <a:lnTo>
                    <a:pt x="133" y="42"/>
                  </a:lnTo>
                  <a:lnTo>
                    <a:pt x="138" y="36"/>
                  </a:lnTo>
                  <a:lnTo>
                    <a:pt x="143" y="31"/>
                  </a:lnTo>
                  <a:lnTo>
                    <a:pt x="146" y="28"/>
                  </a:lnTo>
                  <a:lnTo>
                    <a:pt x="148" y="26"/>
                  </a:lnTo>
                  <a:lnTo>
                    <a:pt x="151" y="26"/>
                  </a:lnTo>
                  <a:lnTo>
                    <a:pt x="152" y="28"/>
                  </a:lnTo>
                  <a:lnTo>
                    <a:pt x="152" y="31"/>
                  </a:lnTo>
                  <a:lnTo>
                    <a:pt x="151" y="42"/>
                  </a:lnTo>
                  <a:lnTo>
                    <a:pt x="149" y="56"/>
                  </a:lnTo>
                  <a:lnTo>
                    <a:pt x="148" y="70"/>
                  </a:lnTo>
                  <a:lnTo>
                    <a:pt x="147" y="80"/>
                  </a:lnTo>
                  <a:lnTo>
                    <a:pt x="153" y="68"/>
                  </a:lnTo>
                  <a:lnTo>
                    <a:pt x="158" y="49"/>
                  </a:lnTo>
                  <a:lnTo>
                    <a:pt x="161" y="29"/>
                  </a:lnTo>
                  <a:lnTo>
                    <a:pt x="163" y="14"/>
                  </a:lnTo>
                  <a:close/>
                </a:path>
              </a:pathLst>
            </a:custGeom>
            <a:solidFill>
              <a:srgbClr val="B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445" name="Freeform 321"/>
            <p:cNvSpPr>
              <a:spLocks/>
            </p:cNvSpPr>
            <p:nvPr/>
          </p:nvSpPr>
          <p:spPr bwMode="auto">
            <a:xfrm>
              <a:off x="27" y="263"/>
              <a:ext cx="66" cy="63"/>
            </a:xfrm>
            <a:custGeom>
              <a:avLst/>
              <a:gdLst>
                <a:gd name="T0" fmla="*/ 1 w 133"/>
                <a:gd name="T1" fmla="*/ 1 h 124"/>
                <a:gd name="T2" fmla="*/ 1 w 133"/>
                <a:gd name="T3" fmla="*/ 1 h 124"/>
                <a:gd name="T4" fmla="*/ 0 w 133"/>
                <a:gd name="T5" fmla="*/ 1 h 124"/>
                <a:gd name="T6" fmla="*/ 0 w 133"/>
                <a:gd name="T7" fmla="*/ 1 h 124"/>
                <a:gd name="T8" fmla="*/ 0 w 133"/>
                <a:gd name="T9" fmla="*/ 1 h 124"/>
                <a:gd name="T10" fmla="*/ 0 w 133"/>
                <a:gd name="T11" fmla="*/ 1 h 124"/>
                <a:gd name="T12" fmla="*/ 0 w 133"/>
                <a:gd name="T13" fmla="*/ 1 h 124"/>
                <a:gd name="T14" fmla="*/ 0 w 133"/>
                <a:gd name="T15" fmla="*/ 1 h 124"/>
                <a:gd name="T16" fmla="*/ 0 w 133"/>
                <a:gd name="T17" fmla="*/ 1 h 124"/>
                <a:gd name="T18" fmla="*/ 0 w 133"/>
                <a:gd name="T19" fmla="*/ 1 h 124"/>
                <a:gd name="T20" fmla="*/ 0 w 133"/>
                <a:gd name="T21" fmla="*/ 1 h 124"/>
                <a:gd name="T22" fmla="*/ 0 w 133"/>
                <a:gd name="T23" fmla="*/ 1 h 124"/>
                <a:gd name="T24" fmla="*/ 0 w 133"/>
                <a:gd name="T25" fmla="*/ 1 h 124"/>
                <a:gd name="T26" fmla="*/ 0 w 133"/>
                <a:gd name="T27" fmla="*/ 1 h 124"/>
                <a:gd name="T28" fmla="*/ 0 w 133"/>
                <a:gd name="T29" fmla="*/ 1 h 124"/>
                <a:gd name="T30" fmla="*/ 0 w 133"/>
                <a:gd name="T31" fmla="*/ 1 h 124"/>
                <a:gd name="T32" fmla="*/ 0 w 133"/>
                <a:gd name="T33" fmla="*/ 1 h 124"/>
                <a:gd name="T34" fmla="*/ 0 w 133"/>
                <a:gd name="T35" fmla="*/ 1 h 124"/>
                <a:gd name="T36" fmla="*/ 0 w 133"/>
                <a:gd name="T37" fmla="*/ 1 h 124"/>
                <a:gd name="T38" fmla="*/ 0 w 133"/>
                <a:gd name="T39" fmla="*/ 1 h 124"/>
                <a:gd name="T40" fmla="*/ 0 w 133"/>
                <a:gd name="T41" fmla="*/ 1 h 124"/>
                <a:gd name="T42" fmla="*/ 0 w 133"/>
                <a:gd name="T43" fmla="*/ 1 h 124"/>
                <a:gd name="T44" fmla="*/ 0 w 133"/>
                <a:gd name="T45" fmla="*/ 1 h 124"/>
                <a:gd name="T46" fmla="*/ 0 w 133"/>
                <a:gd name="T47" fmla="*/ 1 h 124"/>
                <a:gd name="T48" fmla="*/ 0 w 133"/>
                <a:gd name="T49" fmla="*/ 1 h 124"/>
                <a:gd name="T50" fmla="*/ 0 w 133"/>
                <a:gd name="T51" fmla="*/ 1 h 124"/>
                <a:gd name="T52" fmla="*/ 0 w 133"/>
                <a:gd name="T53" fmla="*/ 1 h 124"/>
                <a:gd name="T54" fmla="*/ 0 w 133"/>
                <a:gd name="T55" fmla="*/ 1 h 124"/>
                <a:gd name="T56" fmla="*/ 0 w 133"/>
                <a:gd name="T57" fmla="*/ 1 h 124"/>
                <a:gd name="T58" fmla="*/ 0 w 133"/>
                <a:gd name="T59" fmla="*/ 1 h 124"/>
                <a:gd name="T60" fmla="*/ 0 w 133"/>
                <a:gd name="T61" fmla="*/ 1 h 124"/>
                <a:gd name="T62" fmla="*/ 0 w 133"/>
                <a:gd name="T63" fmla="*/ 1 h 124"/>
                <a:gd name="T64" fmla="*/ 0 w 133"/>
                <a:gd name="T65" fmla="*/ 1 h 124"/>
                <a:gd name="T66" fmla="*/ 0 w 133"/>
                <a:gd name="T67" fmla="*/ 1 h 124"/>
                <a:gd name="T68" fmla="*/ 0 w 133"/>
                <a:gd name="T69" fmla="*/ 1 h 124"/>
                <a:gd name="T70" fmla="*/ 0 w 133"/>
                <a:gd name="T71" fmla="*/ 1 h 124"/>
                <a:gd name="T72" fmla="*/ 0 w 133"/>
                <a:gd name="T73" fmla="*/ 1 h 124"/>
                <a:gd name="T74" fmla="*/ 0 w 133"/>
                <a:gd name="T75" fmla="*/ 1 h 124"/>
                <a:gd name="T76" fmla="*/ 0 w 133"/>
                <a:gd name="T77" fmla="*/ 1 h 124"/>
                <a:gd name="T78" fmla="*/ 0 w 133"/>
                <a:gd name="T79" fmla="*/ 1 h 124"/>
                <a:gd name="T80" fmla="*/ 0 w 133"/>
                <a:gd name="T81" fmla="*/ 1 h 124"/>
                <a:gd name="T82" fmla="*/ 0 w 133"/>
                <a:gd name="T83" fmla="*/ 1 h 124"/>
                <a:gd name="T84" fmla="*/ 0 w 133"/>
                <a:gd name="T85" fmla="*/ 1 h 124"/>
                <a:gd name="T86" fmla="*/ 0 w 133"/>
                <a:gd name="T87" fmla="*/ 1 h 124"/>
                <a:gd name="T88" fmla="*/ 0 w 133"/>
                <a:gd name="T89" fmla="*/ 1 h 124"/>
                <a:gd name="T90" fmla="*/ 0 w 133"/>
                <a:gd name="T91" fmla="*/ 1 h 124"/>
                <a:gd name="T92" fmla="*/ 0 w 133"/>
                <a:gd name="T93" fmla="*/ 1 h 124"/>
                <a:gd name="T94" fmla="*/ 0 w 133"/>
                <a:gd name="T95" fmla="*/ 1 h 124"/>
                <a:gd name="T96" fmla="*/ 0 w 133"/>
                <a:gd name="T97" fmla="*/ 1 h 124"/>
                <a:gd name="T98" fmla="*/ 0 w 133"/>
                <a:gd name="T99" fmla="*/ 1 h 124"/>
                <a:gd name="T100" fmla="*/ 0 w 133"/>
                <a:gd name="T101" fmla="*/ 1 h 124"/>
                <a:gd name="T102" fmla="*/ 0 w 133"/>
                <a:gd name="T103" fmla="*/ 1 h 124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133" h="124">
                  <a:moveTo>
                    <a:pt x="127" y="124"/>
                  </a:moveTo>
                  <a:lnTo>
                    <a:pt x="128" y="122"/>
                  </a:lnTo>
                  <a:lnTo>
                    <a:pt x="129" y="120"/>
                  </a:lnTo>
                  <a:lnTo>
                    <a:pt x="131" y="119"/>
                  </a:lnTo>
                  <a:lnTo>
                    <a:pt x="133" y="116"/>
                  </a:lnTo>
                  <a:lnTo>
                    <a:pt x="127" y="112"/>
                  </a:lnTo>
                  <a:lnTo>
                    <a:pt x="122" y="107"/>
                  </a:lnTo>
                  <a:lnTo>
                    <a:pt x="119" y="101"/>
                  </a:lnTo>
                  <a:lnTo>
                    <a:pt x="118" y="97"/>
                  </a:lnTo>
                  <a:lnTo>
                    <a:pt x="116" y="87"/>
                  </a:lnTo>
                  <a:lnTo>
                    <a:pt x="115" y="73"/>
                  </a:lnTo>
                  <a:lnTo>
                    <a:pt x="113" y="58"/>
                  </a:lnTo>
                  <a:lnTo>
                    <a:pt x="111" y="47"/>
                  </a:lnTo>
                  <a:lnTo>
                    <a:pt x="107" y="43"/>
                  </a:lnTo>
                  <a:lnTo>
                    <a:pt x="105" y="41"/>
                  </a:lnTo>
                  <a:lnTo>
                    <a:pt x="104" y="43"/>
                  </a:lnTo>
                  <a:lnTo>
                    <a:pt x="105" y="47"/>
                  </a:lnTo>
                  <a:lnTo>
                    <a:pt x="106" y="56"/>
                  </a:lnTo>
                  <a:lnTo>
                    <a:pt x="107" y="69"/>
                  </a:lnTo>
                  <a:lnTo>
                    <a:pt x="107" y="82"/>
                  </a:lnTo>
                  <a:lnTo>
                    <a:pt x="106" y="90"/>
                  </a:lnTo>
                  <a:lnTo>
                    <a:pt x="99" y="85"/>
                  </a:lnTo>
                  <a:lnTo>
                    <a:pt x="92" y="81"/>
                  </a:lnTo>
                  <a:lnTo>
                    <a:pt x="85" y="75"/>
                  </a:lnTo>
                  <a:lnTo>
                    <a:pt x="81" y="70"/>
                  </a:lnTo>
                  <a:lnTo>
                    <a:pt x="77" y="63"/>
                  </a:lnTo>
                  <a:lnTo>
                    <a:pt x="74" y="52"/>
                  </a:lnTo>
                  <a:lnTo>
                    <a:pt x="72" y="39"/>
                  </a:lnTo>
                  <a:lnTo>
                    <a:pt x="70" y="30"/>
                  </a:lnTo>
                  <a:lnTo>
                    <a:pt x="70" y="23"/>
                  </a:lnTo>
                  <a:lnTo>
                    <a:pt x="70" y="16"/>
                  </a:lnTo>
                  <a:lnTo>
                    <a:pt x="69" y="9"/>
                  </a:lnTo>
                  <a:lnTo>
                    <a:pt x="67" y="4"/>
                  </a:lnTo>
                  <a:lnTo>
                    <a:pt x="65" y="2"/>
                  </a:lnTo>
                  <a:lnTo>
                    <a:pt x="65" y="3"/>
                  </a:lnTo>
                  <a:lnTo>
                    <a:pt x="65" y="7"/>
                  </a:lnTo>
                  <a:lnTo>
                    <a:pt x="66" y="13"/>
                  </a:lnTo>
                  <a:lnTo>
                    <a:pt x="66" y="18"/>
                  </a:lnTo>
                  <a:lnTo>
                    <a:pt x="65" y="24"/>
                  </a:lnTo>
                  <a:lnTo>
                    <a:pt x="63" y="29"/>
                  </a:lnTo>
                  <a:lnTo>
                    <a:pt x="63" y="33"/>
                  </a:lnTo>
                  <a:lnTo>
                    <a:pt x="63" y="39"/>
                  </a:lnTo>
                  <a:lnTo>
                    <a:pt x="65" y="48"/>
                  </a:lnTo>
                  <a:lnTo>
                    <a:pt x="66" y="56"/>
                  </a:lnTo>
                  <a:lnTo>
                    <a:pt x="67" y="63"/>
                  </a:lnTo>
                  <a:lnTo>
                    <a:pt x="58" y="55"/>
                  </a:lnTo>
                  <a:lnTo>
                    <a:pt x="48" y="46"/>
                  </a:lnTo>
                  <a:lnTo>
                    <a:pt x="39" y="36"/>
                  </a:lnTo>
                  <a:lnTo>
                    <a:pt x="30" y="25"/>
                  </a:lnTo>
                  <a:lnTo>
                    <a:pt x="21" y="16"/>
                  </a:lnTo>
                  <a:lnTo>
                    <a:pt x="13" y="8"/>
                  </a:lnTo>
                  <a:lnTo>
                    <a:pt x="6" y="2"/>
                  </a:lnTo>
                  <a:lnTo>
                    <a:pt x="0" y="0"/>
                  </a:lnTo>
                  <a:lnTo>
                    <a:pt x="8" y="11"/>
                  </a:lnTo>
                  <a:lnTo>
                    <a:pt x="19" y="24"/>
                  </a:lnTo>
                  <a:lnTo>
                    <a:pt x="27" y="36"/>
                  </a:lnTo>
                  <a:lnTo>
                    <a:pt x="32" y="44"/>
                  </a:lnTo>
                  <a:lnTo>
                    <a:pt x="37" y="51"/>
                  </a:lnTo>
                  <a:lnTo>
                    <a:pt x="46" y="59"/>
                  </a:lnTo>
                  <a:lnTo>
                    <a:pt x="54" y="66"/>
                  </a:lnTo>
                  <a:lnTo>
                    <a:pt x="61" y="70"/>
                  </a:lnTo>
                  <a:lnTo>
                    <a:pt x="54" y="70"/>
                  </a:lnTo>
                  <a:lnTo>
                    <a:pt x="45" y="69"/>
                  </a:lnTo>
                  <a:lnTo>
                    <a:pt x="37" y="67"/>
                  </a:lnTo>
                  <a:lnTo>
                    <a:pt x="31" y="63"/>
                  </a:lnTo>
                  <a:lnTo>
                    <a:pt x="28" y="61"/>
                  </a:lnTo>
                  <a:lnTo>
                    <a:pt x="24" y="61"/>
                  </a:lnTo>
                  <a:lnTo>
                    <a:pt x="23" y="62"/>
                  </a:lnTo>
                  <a:lnTo>
                    <a:pt x="25" y="66"/>
                  </a:lnTo>
                  <a:lnTo>
                    <a:pt x="29" y="68"/>
                  </a:lnTo>
                  <a:lnTo>
                    <a:pt x="35" y="71"/>
                  </a:lnTo>
                  <a:lnTo>
                    <a:pt x="40" y="75"/>
                  </a:lnTo>
                  <a:lnTo>
                    <a:pt x="47" y="77"/>
                  </a:lnTo>
                  <a:lnTo>
                    <a:pt x="55" y="81"/>
                  </a:lnTo>
                  <a:lnTo>
                    <a:pt x="62" y="82"/>
                  </a:lnTo>
                  <a:lnTo>
                    <a:pt x="70" y="84"/>
                  </a:lnTo>
                  <a:lnTo>
                    <a:pt x="76" y="84"/>
                  </a:lnTo>
                  <a:lnTo>
                    <a:pt x="83" y="86"/>
                  </a:lnTo>
                  <a:lnTo>
                    <a:pt x="91" y="91"/>
                  </a:lnTo>
                  <a:lnTo>
                    <a:pt x="98" y="97"/>
                  </a:lnTo>
                  <a:lnTo>
                    <a:pt x="103" y="102"/>
                  </a:lnTo>
                  <a:lnTo>
                    <a:pt x="99" y="104"/>
                  </a:lnTo>
                  <a:lnTo>
                    <a:pt x="95" y="106"/>
                  </a:lnTo>
                  <a:lnTo>
                    <a:pt x="89" y="107"/>
                  </a:lnTo>
                  <a:lnTo>
                    <a:pt x="83" y="107"/>
                  </a:lnTo>
                  <a:lnTo>
                    <a:pt x="77" y="108"/>
                  </a:lnTo>
                  <a:lnTo>
                    <a:pt x="72" y="108"/>
                  </a:lnTo>
                  <a:lnTo>
                    <a:pt x="67" y="108"/>
                  </a:lnTo>
                  <a:lnTo>
                    <a:pt x="62" y="108"/>
                  </a:lnTo>
                  <a:lnTo>
                    <a:pt x="57" y="107"/>
                  </a:lnTo>
                  <a:lnTo>
                    <a:pt x="53" y="108"/>
                  </a:lnTo>
                  <a:lnTo>
                    <a:pt x="55" y="111"/>
                  </a:lnTo>
                  <a:lnTo>
                    <a:pt x="63" y="113"/>
                  </a:lnTo>
                  <a:lnTo>
                    <a:pt x="69" y="114"/>
                  </a:lnTo>
                  <a:lnTo>
                    <a:pt x="76" y="114"/>
                  </a:lnTo>
                  <a:lnTo>
                    <a:pt x="84" y="114"/>
                  </a:lnTo>
                  <a:lnTo>
                    <a:pt x="91" y="114"/>
                  </a:lnTo>
                  <a:lnTo>
                    <a:pt x="98" y="114"/>
                  </a:lnTo>
                  <a:lnTo>
                    <a:pt x="105" y="113"/>
                  </a:lnTo>
                  <a:lnTo>
                    <a:pt x="110" y="113"/>
                  </a:lnTo>
                  <a:lnTo>
                    <a:pt x="113" y="113"/>
                  </a:lnTo>
                  <a:lnTo>
                    <a:pt x="119" y="114"/>
                  </a:lnTo>
                  <a:lnTo>
                    <a:pt x="122" y="116"/>
                  </a:lnTo>
                  <a:lnTo>
                    <a:pt x="125" y="121"/>
                  </a:lnTo>
                  <a:lnTo>
                    <a:pt x="127" y="124"/>
                  </a:lnTo>
                  <a:close/>
                </a:path>
              </a:pathLst>
            </a:custGeom>
            <a:solidFill>
              <a:srgbClr val="B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446" name="Freeform 322"/>
            <p:cNvSpPr>
              <a:spLocks/>
            </p:cNvSpPr>
            <p:nvPr/>
          </p:nvSpPr>
          <p:spPr bwMode="auto">
            <a:xfrm>
              <a:off x="125" y="240"/>
              <a:ext cx="40" cy="94"/>
            </a:xfrm>
            <a:custGeom>
              <a:avLst/>
              <a:gdLst>
                <a:gd name="T0" fmla="*/ 0 w 81"/>
                <a:gd name="T1" fmla="*/ 1 h 189"/>
                <a:gd name="T2" fmla="*/ 0 w 81"/>
                <a:gd name="T3" fmla="*/ 1 h 189"/>
                <a:gd name="T4" fmla="*/ 0 w 81"/>
                <a:gd name="T5" fmla="*/ 1 h 189"/>
                <a:gd name="T6" fmla="*/ 0 w 81"/>
                <a:gd name="T7" fmla="*/ 1 h 189"/>
                <a:gd name="T8" fmla="*/ 0 w 81"/>
                <a:gd name="T9" fmla="*/ 0 h 189"/>
                <a:gd name="T10" fmla="*/ 0 w 81"/>
                <a:gd name="T11" fmla="*/ 0 h 189"/>
                <a:gd name="T12" fmla="*/ 0 w 81"/>
                <a:gd name="T13" fmla="*/ 0 h 189"/>
                <a:gd name="T14" fmla="*/ 0 w 81"/>
                <a:gd name="T15" fmla="*/ 0 h 189"/>
                <a:gd name="T16" fmla="*/ 0 w 81"/>
                <a:gd name="T17" fmla="*/ 0 h 189"/>
                <a:gd name="T18" fmla="*/ 0 w 81"/>
                <a:gd name="T19" fmla="*/ 0 h 189"/>
                <a:gd name="T20" fmla="*/ 0 w 81"/>
                <a:gd name="T21" fmla="*/ 0 h 189"/>
                <a:gd name="T22" fmla="*/ 0 w 81"/>
                <a:gd name="T23" fmla="*/ 0 h 189"/>
                <a:gd name="T24" fmla="*/ 0 w 81"/>
                <a:gd name="T25" fmla="*/ 0 h 189"/>
                <a:gd name="T26" fmla="*/ 0 w 81"/>
                <a:gd name="T27" fmla="*/ 0 h 189"/>
                <a:gd name="T28" fmla="*/ 0 w 81"/>
                <a:gd name="T29" fmla="*/ 0 h 189"/>
                <a:gd name="T30" fmla="*/ 0 w 81"/>
                <a:gd name="T31" fmla="*/ 0 h 189"/>
                <a:gd name="T32" fmla="*/ 0 w 81"/>
                <a:gd name="T33" fmla="*/ 0 h 189"/>
                <a:gd name="T34" fmla="*/ 0 w 81"/>
                <a:gd name="T35" fmla="*/ 0 h 189"/>
                <a:gd name="T36" fmla="*/ 0 w 81"/>
                <a:gd name="T37" fmla="*/ 0 h 189"/>
                <a:gd name="T38" fmla="*/ 0 w 81"/>
                <a:gd name="T39" fmla="*/ 0 h 189"/>
                <a:gd name="T40" fmla="*/ 0 w 81"/>
                <a:gd name="T41" fmla="*/ 0 h 189"/>
                <a:gd name="T42" fmla="*/ 0 w 81"/>
                <a:gd name="T43" fmla="*/ 0 h 189"/>
                <a:gd name="T44" fmla="*/ 0 w 81"/>
                <a:gd name="T45" fmla="*/ 0 h 189"/>
                <a:gd name="T46" fmla="*/ 0 w 81"/>
                <a:gd name="T47" fmla="*/ 0 h 189"/>
                <a:gd name="T48" fmla="*/ 0 w 81"/>
                <a:gd name="T49" fmla="*/ 0 h 189"/>
                <a:gd name="T50" fmla="*/ 0 w 81"/>
                <a:gd name="T51" fmla="*/ 0 h 189"/>
                <a:gd name="T52" fmla="*/ 0 w 81"/>
                <a:gd name="T53" fmla="*/ 0 h 189"/>
                <a:gd name="T54" fmla="*/ 0 w 81"/>
                <a:gd name="T55" fmla="*/ 0 h 189"/>
                <a:gd name="T56" fmla="*/ 0 w 81"/>
                <a:gd name="T57" fmla="*/ 0 h 189"/>
                <a:gd name="T58" fmla="*/ 0 w 81"/>
                <a:gd name="T59" fmla="*/ 1 h 189"/>
                <a:gd name="T60" fmla="*/ 0 w 81"/>
                <a:gd name="T61" fmla="*/ 1 h 189"/>
                <a:gd name="T62" fmla="*/ 0 w 81"/>
                <a:gd name="T63" fmla="*/ 1 h 189"/>
                <a:gd name="T64" fmla="*/ 0 w 81"/>
                <a:gd name="T65" fmla="*/ 1 h 189"/>
                <a:gd name="T66" fmla="*/ 0 w 81"/>
                <a:gd name="T67" fmla="*/ 1 h 189"/>
                <a:gd name="T68" fmla="*/ 0 w 81"/>
                <a:gd name="T69" fmla="*/ 1 h 189"/>
                <a:gd name="T70" fmla="*/ 0 w 81"/>
                <a:gd name="T71" fmla="*/ 1 h 189"/>
                <a:gd name="T72" fmla="*/ 0 w 81"/>
                <a:gd name="T73" fmla="*/ 1 h 189"/>
                <a:gd name="T74" fmla="*/ 0 w 81"/>
                <a:gd name="T75" fmla="*/ 1 h 189"/>
                <a:gd name="T76" fmla="*/ 0 w 81"/>
                <a:gd name="T77" fmla="*/ 1 h 189"/>
                <a:gd name="T78" fmla="*/ 0 w 81"/>
                <a:gd name="T79" fmla="*/ 1 h 189"/>
                <a:gd name="T80" fmla="*/ 0 w 81"/>
                <a:gd name="T81" fmla="*/ 1 h 189"/>
                <a:gd name="T82" fmla="*/ 0 w 81"/>
                <a:gd name="T83" fmla="*/ 1 h 189"/>
                <a:gd name="T84" fmla="*/ 0 w 81"/>
                <a:gd name="T85" fmla="*/ 1 h 189"/>
                <a:gd name="T86" fmla="*/ 0 w 81"/>
                <a:gd name="T87" fmla="*/ 1 h 189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0" t="0" r="r" b="b"/>
              <a:pathLst>
                <a:path w="81" h="189">
                  <a:moveTo>
                    <a:pt x="0" y="163"/>
                  </a:moveTo>
                  <a:lnTo>
                    <a:pt x="5" y="160"/>
                  </a:lnTo>
                  <a:lnTo>
                    <a:pt x="8" y="156"/>
                  </a:lnTo>
                  <a:lnTo>
                    <a:pt x="11" y="151"/>
                  </a:lnTo>
                  <a:lnTo>
                    <a:pt x="13" y="146"/>
                  </a:lnTo>
                  <a:lnTo>
                    <a:pt x="14" y="148"/>
                  </a:lnTo>
                  <a:lnTo>
                    <a:pt x="16" y="149"/>
                  </a:lnTo>
                  <a:lnTo>
                    <a:pt x="17" y="151"/>
                  </a:lnTo>
                  <a:lnTo>
                    <a:pt x="18" y="151"/>
                  </a:lnTo>
                  <a:lnTo>
                    <a:pt x="19" y="147"/>
                  </a:lnTo>
                  <a:lnTo>
                    <a:pt x="21" y="141"/>
                  </a:lnTo>
                  <a:lnTo>
                    <a:pt x="22" y="134"/>
                  </a:lnTo>
                  <a:lnTo>
                    <a:pt x="21" y="130"/>
                  </a:lnTo>
                  <a:lnTo>
                    <a:pt x="15" y="121"/>
                  </a:lnTo>
                  <a:lnTo>
                    <a:pt x="8" y="107"/>
                  </a:lnTo>
                  <a:lnTo>
                    <a:pt x="2" y="92"/>
                  </a:lnTo>
                  <a:lnTo>
                    <a:pt x="0" y="83"/>
                  </a:lnTo>
                  <a:lnTo>
                    <a:pt x="0" y="77"/>
                  </a:lnTo>
                  <a:lnTo>
                    <a:pt x="2" y="75"/>
                  </a:lnTo>
                  <a:lnTo>
                    <a:pt x="3" y="75"/>
                  </a:lnTo>
                  <a:lnTo>
                    <a:pt x="3" y="78"/>
                  </a:lnTo>
                  <a:lnTo>
                    <a:pt x="6" y="86"/>
                  </a:lnTo>
                  <a:lnTo>
                    <a:pt x="10" y="98"/>
                  </a:lnTo>
                  <a:lnTo>
                    <a:pt x="17" y="109"/>
                  </a:lnTo>
                  <a:lnTo>
                    <a:pt x="24" y="115"/>
                  </a:lnTo>
                  <a:lnTo>
                    <a:pt x="28" y="103"/>
                  </a:lnTo>
                  <a:lnTo>
                    <a:pt x="31" y="88"/>
                  </a:lnTo>
                  <a:lnTo>
                    <a:pt x="32" y="73"/>
                  </a:lnTo>
                  <a:lnTo>
                    <a:pt x="32" y="62"/>
                  </a:lnTo>
                  <a:lnTo>
                    <a:pt x="30" y="53"/>
                  </a:lnTo>
                  <a:lnTo>
                    <a:pt x="29" y="40"/>
                  </a:lnTo>
                  <a:lnTo>
                    <a:pt x="28" y="28"/>
                  </a:lnTo>
                  <a:lnTo>
                    <a:pt x="29" y="22"/>
                  </a:lnTo>
                  <a:lnTo>
                    <a:pt x="31" y="19"/>
                  </a:lnTo>
                  <a:lnTo>
                    <a:pt x="32" y="19"/>
                  </a:lnTo>
                  <a:lnTo>
                    <a:pt x="32" y="23"/>
                  </a:lnTo>
                  <a:lnTo>
                    <a:pt x="32" y="27"/>
                  </a:lnTo>
                  <a:lnTo>
                    <a:pt x="32" y="34"/>
                  </a:lnTo>
                  <a:lnTo>
                    <a:pt x="33" y="41"/>
                  </a:lnTo>
                  <a:lnTo>
                    <a:pt x="34" y="48"/>
                  </a:lnTo>
                  <a:lnTo>
                    <a:pt x="37" y="53"/>
                  </a:lnTo>
                  <a:lnTo>
                    <a:pt x="41" y="41"/>
                  </a:lnTo>
                  <a:lnTo>
                    <a:pt x="46" y="25"/>
                  </a:lnTo>
                  <a:lnTo>
                    <a:pt x="52" y="11"/>
                  </a:lnTo>
                  <a:lnTo>
                    <a:pt x="60" y="2"/>
                  </a:lnTo>
                  <a:lnTo>
                    <a:pt x="64" y="0"/>
                  </a:lnTo>
                  <a:lnTo>
                    <a:pt x="66" y="0"/>
                  </a:lnTo>
                  <a:lnTo>
                    <a:pt x="64" y="2"/>
                  </a:lnTo>
                  <a:lnTo>
                    <a:pt x="62" y="5"/>
                  </a:lnTo>
                  <a:lnTo>
                    <a:pt x="57" y="13"/>
                  </a:lnTo>
                  <a:lnTo>
                    <a:pt x="52" y="28"/>
                  </a:lnTo>
                  <a:lnTo>
                    <a:pt x="47" y="43"/>
                  </a:lnTo>
                  <a:lnTo>
                    <a:pt x="45" y="53"/>
                  </a:lnTo>
                  <a:lnTo>
                    <a:pt x="51" y="51"/>
                  </a:lnTo>
                  <a:lnTo>
                    <a:pt x="57" y="49"/>
                  </a:lnTo>
                  <a:lnTo>
                    <a:pt x="63" y="47"/>
                  </a:lnTo>
                  <a:lnTo>
                    <a:pt x="68" y="43"/>
                  </a:lnTo>
                  <a:lnTo>
                    <a:pt x="70" y="42"/>
                  </a:lnTo>
                  <a:lnTo>
                    <a:pt x="72" y="42"/>
                  </a:lnTo>
                  <a:lnTo>
                    <a:pt x="71" y="43"/>
                  </a:lnTo>
                  <a:lnTo>
                    <a:pt x="69" y="47"/>
                  </a:lnTo>
                  <a:lnTo>
                    <a:pt x="63" y="50"/>
                  </a:lnTo>
                  <a:lnTo>
                    <a:pt x="56" y="56"/>
                  </a:lnTo>
                  <a:lnTo>
                    <a:pt x="48" y="61"/>
                  </a:lnTo>
                  <a:lnTo>
                    <a:pt x="44" y="64"/>
                  </a:lnTo>
                  <a:lnTo>
                    <a:pt x="41" y="78"/>
                  </a:lnTo>
                  <a:lnTo>
                    <a:pt x="38" y="93"/>
                  </a:lnTo>
                  <a:lnTo>
                    <a:pt x="36" y="108"/>
                  </a:lnTo>
                  <a:lnTo>
                    <a:pt x="33" y="116"/>
                  </a:lnTo>
                  <a:lnTo>
                    <a:pt x="39" y="116"/>
                  </a:lnTo>
                  <a:lnTo>
                    <a:pt x="45" y="115"/>
                  </a:lnTo>
                  <a:lnTo>
                    <a:pt x="51" y="115"/>
                  </a:lnTo>
                  <a:lnTo>
                    <a:pt x="57" y="114"/>
                  </a:lnTo>
                  <a:lnTo>
                    <a:pt x="62" y="113"/>
                  </a:lnTo>
                  <a:lnTo>
                    <a:pt x="68" y="110"/>
                  </a:lnTo>
                  <a:lnTo>
                    <a:pt x="71" y="109"/>
                  </a:lnTo>
                  <a:lnTo>
                    <a:pt x="74" y="108"/>
                  </a:lnTo>
                  <a:lnTo>
                    <a:pt x="76" y="106"/>
                  </a:lnTo>
                  <a:lnTo>
                    <a:pt x="77" y="106"/>
                  </a:lnTo>
                  <a:lnTo>
                    <a:pt x="77" y="108"/>
                  </a:lnTo>
                  <a:lnTo>
                    <a:pt x="75" y="110"/>
                  </a:lnTo>
                  <a:lnTo>
                    <a:pt x="72" y="113"/>
                  </a:lnTo>
                  <a:lnTo>
                    <a:pt x="68" y="115"/>
                  </a:lnTo>
                  <a:lnTo>
                    <a:pt x="62" y="118"/>
                  </a:lnTo>
                  <a:lnTo>
                    <a:pt x="55" y="121"/>
                  </a:lnTo>
                  <a:lnTo>
                    <a:pt x="48" y="124"/>
                  </a:lnTo>
                  <a:lnTo>
                    <a:pt x="43" y="126"/>
                  </a:lnTo>
                  <a:lnTo>
                    <a:pt x="38" y="128"/>
                  </a:lnTo>
                  <a:lnTo>
                    <a:pt x="34" y="129"/>
                  </a:lnTo>
                  <a:lnTo>
                    <a:pt x="31" y="132"/>
                  </a:lnTo>
                  <a:lnTo>
                    <a:pt x="29" y="139"/>
                  </a:lnTo>
                  <a:lnTo>
                    <a:pt x="28" y="147"/>
                  </a:lnTo>
                  <a:lnTo>
                    <a:pt x="28" y="152"/>
                  </a:lnTo>
                  <a:lnTo>
                    <a:pt x="30" y="154"/>
                  </a:lnTo>
                  <a:lnTo>
                    <a:pt x="33" y="155"/>
                  </a:lnTo>
                  <a:lnTo>
                    <a:pt x="39" y="155"/>
                  </a:lnTo>
                  <a:lnTo>
                    <a:pt x="43" y="154"/>
                  </a:lnTo>
                  <a:lnTo>
                    <a:pt x="53" y="149"/>
                  </a:lnTo>
                  <a:lnTo>
                    <a:pt x="62" y="145"/>
                  </a:lnTo>
                  <a:lnTo>
                    <a:pt x="70" y="140"/>
                  </a:lnTo>
                  <a:lnTo>
                    <a:pt x="75" y="137"/>
                  </a:lnTo>
                  <a:lnTo>
                    <a:pt x="78" y="134"/>
                  </a:lnTo>
                  <a:lnTo>
                    <a:pt x="81" y="133"/>
                  </a:lnTo>
                  <a:lnTo>
                    <a:pt x="81" y="134"/>
                  </a:lnTo>
                  <a:lnTo>
                    <a:pt x="78" y="139"/>
                  </a:lnTo>
                  <a:lnTo>
                    <a:pt x="72" y="147"/>
                  </a:lnTo>
                  <a:lnTo>
                    <a:pt x="64" y="156"/>
                  </a:lnTo>
                  <a:lnTo>
                    <a:pt x="57" y="164"/>
                  </a:lnTo>
                  <a:lnTo>
                    <a:pt x="51" y="170"/>
                  </a:lnTo>
                  <a:lnTo>
                    <a:pt x="51" y="168"/>
                  </a:lnTo>
                  <a:lnTo>
                    <a:pt x="49" y="166"/>
                  </a:lnTo>
                  <a:lnTo>
                    <a:pt x="47" y="163"/>
                  </a:lnTo>
                  <a:lnTo>
                    <a:pt x="46" y="161"/>
                  </a:lnTo>
                  <a:lnTo>
                    <a:pt x="41" y="158"/>
                  </a:lnTo>
                  <a:lnTo>
                    <a:pt x="34" y="156"/>
                  </a:lnTo>
                  <a:lnTo>
                    <a:pt x="26" y="158"/>
                  </a:lnTo>
                  <a:lnTo>
                    <a:pt x="21" y="160"/>
                  </a:lnTo>
                  <a:lnTo>
                    <a:pt x="17" y="163"/>
                  </a:lnTo>
                  <a:lnTo>
                    <a:pt x="17" y="167"/>
                  </a:lnTo>
                  <a:lnTo>
                    <a:pt x="17" y="171"/>
                  </a:lnTo>
                  <a:lnTo>
                    <a:pt x="17" y="175"/>
                  </a:lnTo>
                  <a:lnTo>
                    <a:pt x="13" y="179"/>
                  </a:lnTo>
                  <a:lnTo>
                    <a:pt x="8" y="183"/>
                  </a:lnTo>
                  <a:lnTo>
                    <a:pt x="3" y="186"/>
                  </a:lnTo>
                  <a:lnTo>
                    <a:pt x="1" y="189"/>
                  </a:lnTo>
                  <a:lnTo>
                    <a:pt x="6" y="183"/>
                  </a:lnTo>
                  <a:lnTo>
                    <a:pt x="10" y="177"/>
                  </a:lnTo>
                  <a:lnTo>
                    <a:pt x="13" y="171"/>
                  </a:lnTo>
                  <a:lnTo>
                    <a:pt x="13" y="168"/>
                  </a:lnTo>
                  <a:lnTo>
                    <a:pt x="10" y="164"/>
                  </a:lnTo>
                  <a:lnTo>
                    <a:pt x="7" y="162"/>
                  </a:lnTo>
                  <a:lnTo>
                    <a:pt x="3" y="161"/>
                  </a:lnTo>
                  <a:lnTo>
                    <a:pt x="0" y="163"/>
                  </a:lnTo>
                  <a:close/>
                </a:path>
              </a:pathLst>
            </a:custGeom>
            <a:solidFill>
              <a:srgbClr val="B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447" name="Freeform 323"/>
            <p:cNvSpPr>
              <a:spLocks/>
            </p:cNvSpPr>
            <p:nvPr/>
          </p:nvSpPr>
          <p:spPr bwMode="auto">
            <a:xfrm>
              <a:off x="116" y="292"/>
              <a:ext cx="7" cy="12"/>
            </a:xfrm>
            <a:custGeom>
              <a:avLst/>
              <a:gdLst>
                <a:gd name="T0" fmla="*/ 1 w 13"/>
                <a:gd name="T1" fmla="*/ 1 h 24"/>
                <a:gd name="T2" fmla="*/ 1 w 13"/>
                <a:gd name="T3" fmla="*/ 1 h 24"/>
                <a:gd name="T4" fmla="*/ 1 w 13"/>
                <a:gd name="T5" fmla="*/ 1 h 24"/>
                <a:gd name="T6" fmla="*/ 1 w 13"/>
                <a:gd name="T7" fmla="*/ 1 h 24"/>
                <a:gd name="T8" fmla="*/ 1 w 13"/>
                <a:gd name="T9" fmla="*/ 1 h 24"/>
                <a:gd name="T10" fmla="*/ 1 w 13"/>
                <a:gd name="T11" fmla="*/ 1 h 24"/>
                <a:gd name="T12" fmla="*/ 0 w 13"/>
                <a:gd name="T13" fmla="*/ 1 h 24"/>
                <a:gd name="T14" fmla="*/ 0 w 13"/>
                <a:gd name="T15" fmla="*/ 1 h 24"/>
                <a:gd name="T16" fmla="*/ 0 w 13"/>
                <a:gd name="T17" fmla="*/ 1 h 24"/>
                <a:gd name="T18" fmla="*/ 0 w 13"/>
                <a:gd name="T19" fmla="*/ 0 h 24"/>
                <a:gd name="T20" fmla="*/ 1 w 13"/>
                <a:gd name="T21" fmla="*/ 0 h 24"/>
                <a:gd name="T22" fmla="*/ 1 w 13"/>
                <a:gd name="T23" fmla="*/ 1 h 24"/>
                <a:gd name="T24" fmla="*/ 1 w 13"/>
                <a:gd name="T25" fmla="*/ 1 h 24"/>
                <a:gd name="T26" fmla="*/ 1 w 13"/>
                <a:gd name="T27" fmla="*/ 1 h 24"/>
                <a:gd name="T28" fmla="*/ 1 w 13"/>
                <a:gd name="T29" fmla="*/ 1 h 24"/>
                <a:gd name="T30" fmla="*/ 1 w 13"/>
                <a:gd name="T31" fmla="*/ 1 h 24"/>
                <a:gd name="T32" fmla="*/ 1 w 13"/>
                <a:gd name="T33" fmla="*/ 1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3" h="24">
                  <a:moveTo>
                    <a:pt x="13" y="23"/>
                  </a:moveTo>
                  <a:lnTo>
                    <a:pt x="10" y="21"/>
                  </a:lnTo>
                  <a:lnTo>
                    <a:pt x="8" y="21"/>
                  </a:lnTo>
                  <a:lnTo>
                    <a:pt x="4" y="23"/>
                  </a:lnTo>
                  <a:lnTo>
                    <a:pt x="2" y="24"/>
                  </a:lnTo>
                  <a:lnTo>
                    <a:pt x="1" y="18"/>
                  </a:lnTo>
                  <a:lnTo>
                    <a:pt x="0" y="12"/>
                  </a:lnTo>
                  <a:lnTo>
                    <a:pt x="0" y="8"/>
                  </a:lnTo>
                  <a:lnTo>
                    <a:pt x="0" y="2"/>
                  </a:lnTo>
                  <a:lnTo>
                    <a:pt x="0" y="0"/>
                  </a:lnTo>
                  <a:lnTo>
                    <a:pt x="1" y="0"/>
                  </a:lnTo>
                  <a:lnTo>
                    <a:pt x="2" y="1"/>
                  </a:lnTo>
                  <a:lnTo>
                    <a:pt x="2" y="3"/>
                  </a:lnTo>
                  <a:lnTo>
                    <a:pt x="3" y="8"/>
                  </a:lnTo>
                  <a:lnTo>
                    <a:pt x="7" y="12"/>
                  </a:lnTo>
                  <a:lnTo>
                    <a:pt x="10" y="18"/>
                  </a:lnTo>
                  <a:lnTo>
                    <a:pt x="13" y="23"/>
                  </a:lnTo>
                  <a:close/>
                </a:path>
              </a:pathLst>
            </a:custGeom>
            <a:solidFill>
              <a:srgbClr val="B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448" name="Freeform 324"/>
            <p:cNvSpPr>
              <a:spLocks/>
            </p:cNvSpPr>
            <p:nvPr/>
          </p:nvSpPr>
          <p:spPr bwMode="auto">
            <a:xfrm>
              <a:off x="171" y="289"/>
              <a:ext cx="129" cy="79"/>
            </a:xfrm>
            <a:custGeom>
              <a:avLst/>
              <a:gdLst>
                <a:gd name="T0" fmla="*/ 1 w 258"/>
                <a:gd name="T1" fmla="*/ 1 h 157"/>
                <a:gd name="T2" fmla="*/ 1 w 258"/>
                <a:gd name="T3" fmla="*/ 1 h 157"/>
                <a:gd name="T4" fmla="*/ 1 w 258"/>
                <a:gd name="T5" fmla="*/ 1 h 157"/>
                <a:gd name="T6" fmla="*/ 1 w 258"/>
                <a:gd name="T7" fmla="*/ 1 h 157"/>
                <a:gd name="T8" fmla="*/ 1 w 258"/>
                <a:gd name="T9" fmla="*/ 1 h 157"/>
                <a:gd name="T10" fmla="*/ 1 w 258"/>
                <a:gd name="T11" fmla="*/ 1 h 157"/>
                <a:gd name="T12" fmla="*/ 1 w 258"/>
                <a:gd name="T13" fmla="*/ 1 h 157"/>
                <a:gd name="T14" fmla="*/ 1 w 258"/>
                <a:gd name="T15" fmla="*/ 1 h 157"/>
                <a:gd name="T16" fmla="*/ 1 w 258"/>
                <a:gd name="T17" fmla="*/ 1 h 157"/>
                <a:gd name="T18" fmla="*/ 1 w 258"/>
                <a:gd name="T19" fmla="*/ 1 h 157"/>
                <a:gd name="T20" fmla="*/ 1 w 258"/>
                <a:gd name="T21" fmla="*/ 1 h 157"/>
                <a:gd name="T22" fmla="*/ 1 w 258"/>
                <a:gd name="T23" fmla="*/ 1 h 157"/>
                <a:gd name="T24" fmla="*/ 2 w 258"/>
                <a:gd name="T25" fmla="*/ 1 h 157"/>
                <a:gd name="T26" fmla="*/ 2 w 258"/>
                <a:gd name="T27" fmla="*/ 1 h 157"/>
                <a:gd name="T28" fmla="*/ 2 w 258"/>
                <a:gd name="T29" fmla="*/ 1 h 157"/>
                <a:gd name="T30" fmla="*/ 2 w 258"/>
                <a:gd name="T31" fmla="*/ 1 h 157"/>
                <a:gd name="T32" fmla="*/ 1 w 258"/>
                <a:gd name="T33" fmla="*/ 1 h 157"/>
                <a:gd name="T34" fmla="*/ 1 w 258"/>
                <a:gd name="T35" fmla="*/ 1 h 157"/>
                <a:gd name="T36" fmla="*/ 2 w 258"/>
                <a:gd name="T37" fmla="*/ 1 h 157"/>
                <a:gd name="T38" fmla="*/ 2 w 258"/>
                <a:gd name="T39" fmla="*/ 1 h 157"/>
                <a:gd name="T40" fmla="*/ 2 w 258"/>
                <a:gd name="T41" fmla="*/ 1 h 157"/>
                <a:gd name="T42" fmla="*/ 2 w 258"/>
                <a:gd name="T43" fmla="*/ 1 h 157"/>
                <a:gd name="T44" fmla="*/ 2 w 258"/>
                <a:gd name="T45" fmla="*/ 1 h 157"/>
                <a:gd name="T46" fmla="*/ 2 w 258"/>
                <a:gd name="T47" fmla="*/ 1 h 157"/>
                <a:gd name="T48" fmla="*/ 2 w 258"/>
                <a:gd name="T49" fmla="*/ 1 h 157"/>
                <a:gd name="T50" fmla="*/ 2 w 258"/>
                <a:gd name="T51" fmla="*/ 1 h 157"/>
                <a:gd name="T52" fmla="*/ 3 w 258"/>
                <a:gd name="T53" fmla="*/ 1 h 157"/>
                <a:gd name="T54" fmla="*/ 2 w 258"/>
                <a:gd name="T55" fmla="*/ 1 h 157"/>
                <a:gd name="T56" fmla="*/ 2 w 258"/>
                <a:gd name="T57" fmla="*/ 1 h 157"/>
                <a:gd name="T58" fmla="*/ 2 w 258"/>
                <a:gd name="T59" fmla="*/ 1 h 157"/>
                <a:gd name="T60" fmla="*/ 2 w 258"/>
                <a:gd name="T61" fmla="*/ 1 h 157"/>
                <a:gd name="T62" fmla="*/ 2 w 258"/>
                <a:gd name="T63" fmla="*/ 1 h 157"/>
                <a:gd name="T64" fmla="*/ 2 w 258"/>
                <a:gd name="T65" fmla="*/ 1 h 157"/>
                <a:gd name="T66" fmla="*/ 2 w 258"/>
                <a:gd name="T67" fmla="*/ 1 h 157"/>
                <a:gd name="T68" fmla="*/ 2 w 258"/>
                <a:gd name="T69" fmla="*/ 1 h 157"/>
                <a:gd name="T70" fmla="*/ 2 w 258"/>
                <a:gd name="T71" fmla="*/ 1 h 157"/>
                <a:gd name="T72" fmla="*/ 2 w 258"/>
                <a:gd name="T73" fmla="*/ 1 h 157"/>
                <a:gd name="T74" fmla="*/ 2 w 258"/>
                <a:gd name="T75" fmla="*/ 1 h 157"/>
                <a:gd name="T76" fmla="*/ 2 w 258"/>
                <a:gd name="T77" fmla="*/ 1 h 157"/>
                <a:gd name="T78" fmla="*/ 2 w 258"/>
                <a:gd name="T79" fmla="*/ 2 h 157"/>
                <a:gd name="T80" fmla="*/ 2 w 258"/>
                <a:gd name="T81" fmla="*/ 1 h 157"/>
                <a:gd name="T82" fmla="*/ 1 w 258"/>
                <a:gd name="T83" fmla="*/ 1 h 157"/>
                <a:gd name="T84" fmla="*/ 1 w 258"/>
                <a:gd name="T85" fmla="*/ 1 h 157"/>
                <a:gd name="T86" fmla="*/ 1 w 258"/>
                <a:gd name="T87" fmla="*/ 1 h 157"/>
                <a:gd name="T88" fmla="*/ 1 w 258"/>
                <a:gd name="T89" fmla="*/ 1 h 157"/>
                <a:gd name="T90" fmla="*/ 1 w 258"/>
                <a:gd name="T91" fmla="*/ 1 h 157"/>
                <a:gd name="T92" fmla="*/ 1 w 258"/>
                <a:gd name="T93" fmla="*/ 2 h 157"/>
                <a:gd name="T94" fmla="*/ 2 w 258"/>
                <a:gd name="T95" fmla="*/ 2 h 157"/>
                <a:gd name="T96" fmla="*/ 1 w 258"/>
                <a:gd name="T97" fmla="*/ 2 h 157"/>
                <a:gd name="T98" fmla="*/ 1 w 258"/>
                <a:gd name="T99" fmla="*/ 1 h 157"/>
                <a:gd name="T100" fmla="*/ 1 w 258"/>
                <a:gd name="T101" fmla="*/ 1 h 157"/>
                <a:gd name="T102" fmla="*/ 1 w 258"/>
                <a:gd name="T103" fmla="*/ 1 h 157"/>
                <a:gd name="T104" fmla="*/ 1 w 258"/>
                <a:gd name="T105" fmla="*/ 1 h 157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258" h="157">
                  <a:moveTo>
                    <a:pt x="10" y="121"/>
                  </a:moveTo>
                  <a:lnTo>
                    <a:pt x="14" y="117"/>
                  </a:lnTo>
                  <a:lnTo>
                    <a:pt x="20" y="114"/>
                  </a:lnTo>
                  <a:lnTo>
                    <a:pt x="25" y="110"/>
                  </a:lnTo>
                  <a:lnTo>
                    <a:pt x="33" y="106"/>
                  </a:lnTo>
                  <a:lnTo>
                    <a:pt x="39" y="102"/>
                  </a:lnTo>
                  <a:lnTo>
                    <a:pt x="46" y="99"/>
                  </a:lnTo>
                  <a:lnTo>
                    <a:pt x="50" y="95"/>
                  </a:lnTo>
                  <a:lnTo>
                    <a:pt x="52" y="93"/>
                  </a:lnTo>
                  <a:lnTo>
                    <a:pt x="54" y="85"/>
                  </a:lnTo>
                  <a:lnTo>
                    <a:pt x="59" y="72"/>
                  </a:lnTo>
                  <a:lnTo>
                    <a:pt x="65" y="57"/>
                  </a:lnTo>
                  <a:lnTo>
                    <a:pt x="70" y="47"/>
                  </a:lnTo>
                  <a:lnTo>
                    <a:pt x="74" y="42"/>
                  </a:lnTo>
                  <a:lnTo>
                    <a:pt x="78" y="35"/>
                  </a:lnTo>
                  <a:lnTo>
                    <a:pt x="84" y="29"/>
                  </a:lnTo>
                  <a:lnTo>
                    <a:pt x="90" y="21"/>
                  </a:lnTo>
                  <a:lnTo>
                    <a:pt x="97" y="14"/>
                  </a:lnTo>
                  <a:lnTo>
                    <a:pt x="103" y="8"/>
                  </a:lnTo>
                  <a:lnTo>
                    <a:pt x="108" y="3"/>
                  </a:lnTo>
                  <a:lnTo>
                    <a:pt x="112" y="1"/>
                  </a:lnTo>
                  <a:lnTo>
                    <a:pt x="116" y="0"/>
                  </a:lnTo>
                  <a:lnTo>
                    <a:pt x="118" y="0"/>
                  </a:lnTo>
                  <a:lnTo>
                    <a:pt x="116" y="1"/>
                  </a:lnTo>
                  <a:lnTo>
                    <a:pt x="114" y="4"/>
                  </a:lnTo>
                  <a:lnTo>
                    <a:pt x="112" y="8"/>
                  </a:lnTo>
                  <a:lnTo>
                    <a:pt x="107" y="12"/>
                  </a:lnTo>
                  <a:lnTo>
                    <a:pt x="100" y="19"/>
                  </a:lnTo>
                  <a:lnTo>
                    <a:pt x="94" y="26"/>
                  </a:lnTo>
                  <a:lnTo>
                    <a:pt x="88" y="34"/>
                  </a:lnTo>
                  <a:lnTo>
                    <a:pt x="82" y="42"/>
                  </a:lnTo>
                  <a:lnTo>
                    <a:pt x="77" y="48"/>
                  </a:lnTo>
                  <a:lnTo>
                    <a:pt x="74" y="53"/>
                  </a:lnTo>
                  <a:lnTo>
                    <a:pt x="70" y="61"/>
                  </a:lnTo>
                  <a:lnTo>
                    <a:pt x="68" y="69"/>
                  </a:lnTo>
                  <a:lnTo>
                    <a:pt x="67" y="77"/>
                  </a:lnTo>
                  <a:lnTo>
                    <a:pt x="66" y="82"/>
                  </a:lnTo>
                  <a:lnTo>
                    <a:pt x="66" y="85"/>
                  </a:lnTo>
                  <a:lnTo>
                    <a:pt x="67" y="85"/>
                  </a:lnTo>
                  <a:lnTo>
                    <a:pt x="69" y="84"/>
                  </a:lnTo>
                  <a:lnTo>
                    <a:pt x="74" y="82"/>
                  </a:lnTo>
                  <a:lnTo>
                    <a:pt x="77" y="79"/>
                  </a:lnTo>
                  <a:lnTo>
                    <a:pt x="81" y="77"/>
                  </a:lnTo>
                  <a:lnTo>
                    <a:pt x="86" y="74"/>
                  </a:lnTo>
                  <a:lnTo>
                    <a:pt x="91" y="70"/>
                  </a:lnTo>
                  <a:lnTo>
                    <a:pt x="96" y="67"/>
                  </a:lnTo>
                  <a:lnTo>
                    <a:pt x="101" y="63"/>
                  </a:lnTo>
                  <a:lnTo>
                    <a:pt x="105" y="61"/>
                  </a:lnTo>
                  <a:lnTo>
                    <a:pt x="108" y="60"/>
                  </a:lnTo>
                  <a:lnTo>
                    <a:pt x="114" y="50"/>
                  </a:lnTo>
                  <a:lnTo>
                    <a:pt x="121" y="40"/>
                  </a:lnTo>
                  <a:lnTo>
                    <a:pt x="130" y="31"/>
                  </a:lnTo>
                  <a:lnTo>
                    <a:pt x="141" y="22"/>
                  </a:lnTo>
                  <a:lnTo>
                    <a:pt x="151" y="15"/>
                  </a:lnTo>
                  <a:lnTo>
                    <a:pt x="160" y="9"/>
                  </a:lnTo>
                  <a:lnTo>
                    <a:pt x="167" y="4"/>
                  </a:lnTo>
                  <a:lnTo>
                    <a:pt x="173" y="2"/>
                  </a:lnTo>
                  <a:lnTo>
                    <a:pt x="179" y="1"/>
                  </a:lnTo>
                  <a:lnTo>
                    <a:pt x="182" y="1"/>
                  </a:lnTo>
                  <a:lnTo>
                    <a:pt x="182" y="2"/>
                  </a:lnTo>
                  <a:lnTo>
                    <a:pt x="177" y="4"/>
                  </a:lnTo>
                  <a:lnTo>
                    <a:pt x="169" y="9"/>
                  </a:lnTo>
                  <a:lnTo>
                    <a:pt x="160" y="16"/>
                  </a:lnTo>
                  <a:lnTo>
                    <a:pt x="151" y="24"/>
                  </a:lnTo>
                  <a:lnTo>
                    <a:pt x="142" y="32"/>
                  </a:lnTo>
                  <a:lnTo>
                    <a:pt x="134" y="41"/>
                  </a:lnTo>
                  <a:lnTo>
                    <a:pt x="127" y="49"/>
                  </a:lnTo>
                  <a:lnTo>
                    <a:pt x="121" y="56"/>
                  </a:lnTo>
                  <a:lnTo>
                    <a:pt x="120" y="61"/>
                  </a:lnTo>
                  <a:lnTo>
                    <a:pt x="120" y="63"/>
                  </a:lnTo>
                  <a:lnTo>
                    <a:pt x="122" y="63"/>
                  </a:lnTo>
                  <a:lnTo>
                    <a:pt x="124" y="63"/>
                  </a:lnTo>
                  <a:lnTo>
                    <a:pt x="130" y="62"/>
                  </a:lnTo>
                  <a:lnTo>
                    <a:pt x="138" y="61"/>
                  </a:lnTo>
                  <a:lnTo>
                    <a:pt x="146" y="59"/>
                  </a:lnTo>
                  <a:lnTo>
                    <a:pt x="154" y="57"/>
                  </a:lnTo>
                  <a:lnTo>
                    <a:pt x="160" y="56"/>
                  </a:lnTo>
                  <a:lnTo>
                    <a:pt x="167" y="50"/>
                  </a:lnTo>
                  <a:lnTo>
                    <a:pt x="175" y="45"/>
                  </a:lnTo>
                  <a:lnTo>
                    <a:pt x="185" y="39"/>
                  </a:lnTo>
                  <a:lnTo>
                    <a:pt x="197" y="33"/>
                  </a:lnTo>
                  <a:lnTo>
                    <a:pt x="207" y="29"/>
                  </a:lnTo>
                  <a:lnTo>
                    <a:pt x="217" y="24"/>
                  </a:lnTo>
                  <a:lnTo>
                    <a:pt x="223" y="22"/>
                  </a:lnTo>
                  <a:lnTo>
                    <a:pt x="228" y="19"/>
                  </a:lnTo>
                  <a:lnTo>
                    <a:pt x="233" y="18"/>
                  </a:lnTo>
                  <a:lnTo>
                    <a:pt x="235" y="19"/>
                  </a:lnTo>
                  <a:lnTo>
                    <a:pt x="234" y="22"/>
                  </a:lnTo>
                  <a:lnTo>
                    <a:pt x="228" y="24"/>
                  </a:lnTo>
                  <a:lnTo>
                    <a:pt x="221" y="26"/>
                  </a:lnTo>
                  <a:lnTo>
                    <a:pt x="213" y="31"/>
                  </a:lnTo>
                  <a:lnTo>
                    <a:pt x="205" y="34"/>
                  </a:lnTo>
                  <a:lnTo>
                    <a:pt x="197" y="39"/>
                  </a:lnTo>
                  <a:lnTo>
                    <a:pt x="190" y="45"/>
                  </a:lnTo>
                  <a:lnTo>
                    <a:pt x="184" y="49"/>
                  </a:lnTo>
                  <a:lnTo>
                    <a:pt x="180" y="54"/>
                  </a:lnTo>
                  <a:lnTo>
                    <a:pt x="177" y="59"/>
                  </a:lnTo>
                  <a:lnTo>
                    <a:pt x="185" y="60"/>
                  </a:lnTo>
                  <a:lnTo>
                    <a:pt x="196" y="59"/>
                  </a:lnTo>
                  <a:lnTo>
                    <a:pt x="206" y="57"/>
                  </a:lnTo>
                  <a:lnTo>
                    <a:pt x="217" y="55"/>
                  </a:lnTo>
                  <a:lnTo>
                    <a:pt x="227" y="53"/>
                  </a:lnTo>
                  <a:lnTo>
                    <a:pt x="236" y="50"/>
                  </a:lnTo>
                  <a:lnTo>
                    <a:pt x="243" y="48"/>
                  </a:lnTo>
                  <a:lnTo>
                    <a:pt x="248" y="47"/>
                  </a:lnTo>
                  <a:lnTo>
                    <a:pt x="253" y="44"/>
                  </a:lnTo>
                  <a:lnTo>
                    <a:pt x="258" y="42"/>
                  </a:lnTo>
                  <a:lnTo>
                    <a:pt x="258" y="44"/>
                  </a:lnTo>
                  <a:lnTo>
                    <a:pt x="255" y="47"/>
                  </a:lnTo>
                  <a:lnTo>
                    <a:pt x="250" y="50"/>
                  </a:lnTo>
                  <a:lnTo>
                    <a:pt x="244" y="54"/>
                  </a:lnTo>
                  <a:lnTo>
                    <a:pt x="236" y="57"/>
                  </a:lnTo>
                  <a:lnTo>
                    <a:pt x="226" y="62"/>
                  </a:lnTo>
                  <a:lnTo>
                    <a:pt x="215" y="65"/>
                  </a:lnTo>
                  <a:lnTo>
                    <a:pt x="204" y="68"/>
                  </a:lnTo>
                  <a:lnTo>
                    <a:pt x="192" y="69"/>
                  </a:lnTo>
                  <a:lnTo>
                    <a:pt x="181" y="69"/>
                  </a:lnTo>
                  <a:lnTo>
                    <a:pt x="184" y="74"/>
                  </a:lnTo>
                  <a:lnTo>
                    <a:pt x="190" y="77"/>
                  </a:lnTo>
                  <a:lnTo>
                    <a:pt x="197" y="82"/>
                  </a:lnTo>
                  <a:lnTo>
                    <a:pt x="205" y="86"/>
                  </a:lnTo>
                  <a:lnTo>
                    <a:pt x="212" y="90"/>
                  </a:lnTo>
                  <a:lnTo>
                    <a:pt x="219" y="94"/>
                  </a:lnTo>
                  <a:lnTo>
                    <a:pt x="225" y="97"/>
                  </a:lnTo>
                  <a:lnTo>
                    <a:pt x="229" y="99"/>
                  </a:lnTo>
                  <a:lnTo>
                    <a:pt x="235" y="101"/>
                  </a:lnTo>
                  <a:lnTo>
                    <a:pt x="237" y="104"/>
                  </a:lnTo>
                  <a:lnTo>
                    <a:pt x="236" y="105"/>
                  </a:lnTo>
                  <a:lnTo>
                    <a:pt x="230" y="104"/>
                  </a:lnTo>
                  <a:lnTo>
                    <a:pt x="225" y="102"/>
                  </a:lnTo>
                  <a:lnTo>
                    <a:pt x="217" y="99"/>
                  </a:lnTo>
                  <a:lnTo>
                    <a:pt x="206" y="95"/>
                  </a:lnTo>
                  <a:lnTo>
                    <a:pt x="196" y="91"/>
                  </a:lnTo>
                  <a:lnTo>
                    <a:pt x="185" y="86"/>
                  </a:lnTo>
                  <a:lnTo>
                    <a:pt x="176" y="83"/>
                  </a:lnTo>
                  <a:lnTo>
                    <a:pt x="169" y="78"/>
                  </a:lnTo>
                  <a:lnTo>
                    <a:pt x="165" y="75"/>
                  </a:lnTo>
                  <a:lnTo>
                    <a:pt x="160" y="75"/>
                  </a:lnTo>
                  <a:lnTo>
                    <a:pt x="156" y="76"/>
                  </a:lnTo>
                  <a:lnTo>
                    <a:pt x="150" y="76"/>
                  </a:lnTo>
                  <a:lnTo>
                    <a:pt x="144" y="76"/>
                  </a:lnTo>
                  <a:lnTo>
                    <a:pt x="138" y="77"/>
                  </a:lnTo>
                  <a:lnTo>
                    <a:pt x="134" y="77"/>
                  </a:lnTo>
                  <a:lnTo>
                    <a:pt x="129" y="78"/>
                  </a:lnTo>
                  <a:lnTo>
                    <a:pt x="126" y="78"/>
                  </a:lnTo>
                  <a:lnTo>
                    <a:pt x="128" y="83"/>
                  </a:lnTo>
                  <a:lnTo>
                    <a:pt x="132" y="87"/>
                  </a:lnTo>
                  <a:lnTo>
                    <a:pt x="137" y="92"/>
                  </a:lnTo>
                  <a:lnTo>
                    <a:pt x="143" y="97"/>
                  </a:lnTo>
                  <a:lnTo>
                    <a:pt x="147" y="101"/>
                  </a:lnTo>
                  <a:lnTo>
                    <a:pt x="153" y="106"/>
                  </a:lnTo>
                  <a:lnTo>
                    <a:pt x="158" y="109"/>
                  </a:lnTo>
                  <a:lnTo>
                    <a:pt x="161" y="112"/>
                  </a:lnTo>
                  <a:lnTo>
                    <a:pt x="168" y="116"/>
                  </a:lnTo>
                  <a:lnTo>
                    <a:pt x="176" y="120"/>
                  </a:lnTo>
                  <a:lnTo>
                    <a:pt x="182" y="123"/>
                  </a:lnTo>
                  <a:lnTo>
                    <a:pt x="188" y="127"/>
                  </a:lnTo>
                  <a:lnTo>
                    <a:pt x="191" y="130"/>
                  </a:lnTo>
                  <a:lnTo>
                    <a:pt x="194" y="133"/>
                  </a:lnTo>
                  <a:lnTo>
                    <a:pt x="191" y="135"/>
                  </a:lnTo>
                  <a:lnTo>
                    <a:pt x="182" y="130"/>
                  </a:lnTo>
                  <a:lnTo>
                    <a:pt x="175" y="125"/>
                  </a:lnTo>
                  <a:lnTo>
                    <a:pt x="166" y="120"/>
                  </a:lnTo>
                  <a:lnTo>
                    <a:pt x="157" y="114"/>
                  </a:lnTo>
                  <a:lnTo>
                    <a:pt x="147" y="108"/>
                  </a:lnTo>
                  <a:lnTo>
                    <a:pt x="137" y="102"/>
                  </a:lnTo>
                  <a:lnTo>
                    <a:pt x="129" y="97"/>
                  </a:lnTo>
                  <a:lnTo>
                    <a:pt x="123" y="92"/>
                  </a:lnTo>
                  <a:lnTo>
                    <a:pt x="119" y="89"/>
                  </a:lnTo>
                  <a:lnTo>
                    <a:pt x="114" y="85"/>
                  </a:lnTo>
                  <a:lnTo>
                    <a:pt x="109" y="84"/>
                  </a:lnTo>
                  <a:lnTo>
                    <a:pt x="106" y="85"/>
                  </a:lnTo>
                  <a:lnTo>
                    <a:pt x="101" y="87"/>
                  </a:lnTo>
                  <a:lnTo>
                    <a:pt x="94" y="90"/>
                  </a:lnTo>
                  <a:lnTo>
                    <a:pt x="84" y="93"/>
                  </a:lnTo>
                  <a:lnTo>
                    <a:pt x="75" y="97"/>
                  </a:lnTo>
                  <a:lnTo>
                    <a:pt x="69" y="99"/>
                  </a:lnTo>
                  <a:lnTo>
                    <a:pt x="68" y="101"/>
                  </a:lnTo>
                  <a:lnTo>
                    <a:pt x="68" y="104"/>
                  </a:lnTo>
                  <a:lnTo>
                    <a:pt x="69" y="106"/>
                  </a:lnTo>
                  <a:lnTo>
                    <a:pt x="74" y="110"/>
                  </a:lnTo>
                  <a:lnTo>
                    <a:pt x="78" y="114"/>
                  </a:lnTo>
                  <a:lnTo>
                    <a:pt x="85" y="119"/>
                  </a:lnTo>
                  <a:lnTo>
                    <a:pt x="93" y="125"/>
                  </a:lnTo>
                  <a:lnTo>
                    <a:pt x="103" y="131"/>
                  </a:lnTo>
                  <a:lnTo>
                    <a:pt x="112" y="138"/>
                  </a:lnTo>
                  <a:lnTo>
                    <a:pt x="121" y="144"/>
                  </a:lnTo>
                  <a:lnTo>
                    <a:pt x="128" y="150"/>
                  </a:lnTo>
                  <a:lnTo>
                    <a:pt x="134" y="152"/>
                  </a:lnTo>
                  <a:lnTo>
                    <a:pt x="138" y="155"/>
                  </a:lnTo>
                  <a:lnTo>
                    <a:pt x="137" y="157"/>
                  </a:lnTo>
                  <a:lnTo>
                    <a:pt x="132" y="157"/>
                  </a:lnTo>
                  <a:lnTo>
                    <a:pt x="123" y="152"/>
                  </a:lnTo>
                  <a:lnTo>
                    <a:pt x="118" y="147"/>
                  </a:lnTo>
                  <a:lnTo>
                    <a:pt x="108" y="142"/>
                  </a:lnTo>
                  <a:lnTo>
                    <a:pt x="99" y="136"/>
                  </a:lnTo>
                  <a:lnTo>
                    <a:pt x="89" y="129"/>
                  </a:lnTo>
                  <a:lnTo>
                    <a:pt x="78" y="123"/>
                  </a:lnTo>
                  <a:lnTo>
                    <a:pt x="69" y="119"/>
                  </a:lnTo>
                  <a:lnTo>
                    <a:pt x="62" y="114"/>
                  </a:lnTo>
                  <a:lnTo>
                    <a:pt x="59" y="113"/>
                  </a:lnTo>
                  <a:lnTo>
                    <a:pt x="55" y="113"/>
                  </a:lnTo>
                  <a:lnTo>
                    <a:pt x="48" y="115"/>
                  </a:lnTo>
                  <a:lnTo>
                    <a:pt x="40" y="117"/>
                  </a:lnTo>
                  <a:lnTo>
                    <a:pt x="31" y="121"/>
                  </a:lnTo>
                  <a:lnTo>
                    <a:pt x="22" y="123"/>
                  </a:lnTo>
                  <a:lnTo>
                    <a:pt x="14" y="127"/>
                  </a:lnTo>
                  <a:lnTo>
                    <a:pt x="7" y="128"/>
                  </a:lnTo>
                  <a:lnTo>
                    <a:pt x="2" y="129"/>
                  </a:lnTo>
                  <a:lnTo>
                    <a:pt x="0" y="129"/>
                  </a:lnTo>
                  <a:lnTo>
                    <a:pt x="1" y="128"/>
                  </a:lnTo>
                  <a:lnTo>
                    <a:pt x="6" y="125"/>
                  </a:lnTo>
                  <a:lnTo>
                    <a:pt x="10" y="121"/>
                  </a:lnTo>
                  <a:close/>
                </a:path>
              </a:pathLst>
            </a:custGeom>
            <a:solidFill>
              <a:srgbClr val="B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449" name="Freeform 325"/>
            <p:cNvSpPr>
              <a:spLocks/>
            </p:cNvSpPr>
            <p:nvPr/>
          </p:nvSpPr>
          <p:spPr bwMode="auto">
            <a:xfrm>
              <a:off x="145" y="368"/>
              <a:ext cx="93" cy="79"/>
            </a:xfrm>
            <a:custGeom>
              <a:avLst/>
              <a:gdLst>
                <a:gd name="T0" fmla="*/ 0 w 187"/>
                <a:gd name="T1" fmla="*/ 1 h 157"/>
                <a:gd name="T2" fmla="*/ 0 w 187"/>
                <a:gd name="T3" fmla="*/ 1 h 157"/>
                <a:gd name="T4" fmla="*/ 0 w 187"/>
                <a:gd name="T5" fmla="*/ 1 h 157"/>
                <a:gd name="T6" fmla="*/ 0 w 187"/>
                <a:gd name="T7" fmla="*/ 1 h 157"/>
                <a:gd name="T8" fmla="*/ 1 w 187"/>
                <a:gd name="T9" fmla="*/ 1 h 157"/>
                <a:gd name="T10" fmla="*/ 0 w 187"/>
                <a:gd name="T11" fmla="*/ 1 h 157"/>
                <a:gd name="T12" fmla="*/ 0 w 187"/>
                <a:gd name="T13" fmla="*/ 1 h 157"/>
                <a:gd name="T14" fmla="*/ 0 w 187"/>
                <a:gd name="T15" fmla="*/ 1 h 157"/>
                <a:gd name="T16" fmla="*/ 0 w 187"/>
                <a:gd name="T17" fmla="*/ 1 h 157"/>
                <a:gd name="T18" fmla="*/ 0 w 187"/>
                <a:gd name="T19" fmla="*/ 1 h 157"/>
                <a:gd name="T20" fmla="*/ 0 w 187"/>
                <a:gd name="T21" fmla="*/ 1 h 157"/>
                <a:gd name="T22" fmla="*/ 0 w 187"/>
                <a:gd name="T23" fmla="*/ 1 h 157"/>
                <a:gd name="T24" fmla="*/ 1 w 187"/>
                <a:gd name="T25" fmla="*/ 1 h 157"/>
                <a:gd name="T26" fmla="*/ 1 w 187"/>
                <a:gd name="T27" fmla="*/ 1 h 157"/>
                <a:gd name="T28" fmla="*/ 1 w 187"/>
                <a:gd name="T29" fmla="*/ 1 h 157"/>
                <a:gd name="T30" fmla="*/ 1 w 187"/>
                <a:gd name="T31" fmla="*/ 1 h 157"/>
                <a:gd name="T32" fmla="*/ 0 w 187"/>
                <a:gd name="T33" fmla="*/ 1 h 157"/>
                <a:gd name="T34" fmla="*/ 0 w 187"/>
                <a:gd name="T35" fmla="*/ 1 h 157"/>
                <a:gd name="T36" fmla="*/ 0 w 187"/>
                <a:gd name="T37" fmla="*/ 1 h 157"/>
                <a:gd name="T38" fmla="*/ 1 w 187"/>
                <a:gd name="T39" fmla="*/ 1 h 157"/>
                <a:gd name="T40" fmla="*/ 1 w 187"/>
                <a:gd name="T41" fmla="*/ 1 h 157"/>
                <a:gd name="T42" fmla="*/ 1 w 187"/>
                <a:gd name="T43" fmla="*/ 1 h 157"/>
                <a:gd name="T44" fmla="*/ 1 w 187"/>
                <a:gd name="T45" fmla="*/ 1 h 157"/>
                <a:gd name="T46" fmla="*/ 1 w 187"/>
                <a:gd name="T47" fmla="*/ 1 h 157"/>
                <a:gd name="T48" fmla="*/ 1 w 187"/>
                <a:gd name="T49" fmla="*/ 1 h 157"/>
                <a:gd name="T50" fmla="*/ 1 w 187"/>
                <a:gd name="T51" fmla="*/ 1 h 157"/>
                <a:gd name="T52" fmla="*/ 1 w 187"/>
                <a:gd name="T53" fmla="*/ 2 h 157"/>
                <a:gd name="T54" fmla="*/ 1 w 187"/>
                <a:gd name="T55" fmla="*/ 2 h 157"/>
                <a:gd name="T56" fmla="*/ 1 w 187"/>
                <a:gd name="T57" fmla="*/ 2 h 157"/>
                <a:gd name="T58" fmla="*/ 1 w 187"/>
                <a:gd name="T59" fmla="*/ 1 h 157"/>
                <a:gd name="T60" fmla="*/ 0 w 187"/>
                <a:gd name="T61" fmla="*/ 1 h 157"/>
                <a:gd name="T62" fmla="*/ 0 w 187"/>
                <a:gd name="T63" fmla="*/ 1 h 157"/>
                <a:gd name="T64" fmla="*/ 1 w 187"/>
                <a:gd name="T65" fmla="*/ 1 h 157"/>
                <a:gd name="T66" fmla="*/ 1 w 187"/>
                <a:gd name="T67" fmla="*/ 2 h 157"/>
                <a:gd name="T68" fmla="*/ 1 w 187"/>
                <a:gd name="T69" fmla="*/ 2 h 157"/>
                <a:gd name="T70" fmla="*/ 0 w 187"/>
                <a:gd name="T71" fmla="*/ 1 h 157"/>
                <a:gd name="T72" fmla="*/ 0 w 187"/>
                <a:gd name="T73" fmla="*/ 1 h 157"/>
                <a:gd name="T74" fmla="*/ 0 w 187"/>
                <a:gd name="T75" fmla="*/ 1 h 157"/>
                <a:gd name="T76" fmla="*/ 0 w 187"/>
                <a:gd name="T77" fmla="*/ 1 h 157"/>
                <a:gd name="T78" fmla="*/ 0 w 187"/>
                <a:gd name="T79" fmla="*/ 1 h 157"/>
                <a:gd name="T80" fmla="*/ 0 w 187"/>
                <a:gd name="T81" fmla="*/ 1 h 157"/>
                <a:gd name="T82" fmla="*/ 0 w 187"/>
                <a:gd name="T83" fmla="*/ 1 h 157"/>
                <a:gd name="T84" fmla="*/ 0 w 187"/>
                <a:gd name="T85" fmla="*/ 1 h 157"/>
                <a:gd name="T86" fmla="*/ 0 w 187"/>
                <a:gd name="T87" fmla="*/ 1 h 157"/>
                <a:gd name="T88" fmla="*/ 0 w 187"/>
                <a:gd name="T89" fmla="*/ 1 h 157"/>
                <a:gd name="T90" fmla="*/ 0 w 187"/>
                <a:gd name="T91" fmla="*/ 1 h 157"/>
                <a:gd name="T92" fmla="*/ 0 w 187"/>
                <a:gd name="T93" fmla="*/ 1 h 157"/>
                <a:gd name="T94" fmla="*/ 0 w 187"/>
                <a:gd name="T95" fmla="*/ 1 h 157"/>
                <a:gd name="T96" fmla="*/ 0 w 187"/>
                <a:gd name="T97" fmla="*/ 1 h 157"/>
                <a:gd name="T98" fmla="*/ 0 w 187"/>
                <a:gd name="T99" fmla="*/ 1 h 157"/>
                <a:gd name="T100" fmla="*/ 0 w 187"/>
                <a:gd name="T101" fmla="*/ 1 h 157"/>
                <a:gd name="T102" fmla="*/ 0 w 187"/>
                <a:gd name="T103" fmla="*/ 0 h 157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187" h="157">
                  <a:moveTo>
                    <a:pt x="6" y="2"/>
                  </a:moveTo>
                  <a:lnTo>
                    <a:pt x="13" y="8"/>
                  </a:lnTo>
                  <a:lnTo>
                    <a:pt x="21" y="14"/>
                  </a:lnTo>
                  <a:lnTo>
                    <a:pt x="29" y="17"/>
                  </a:lnTo>
                  <a:lnTo>
                    <a:pt x="36" y="18"/>
                  </a:lnTo>
                  <a:lnTo>
                    <a:pt x="45" y="16"/>
                  </a:lnTo>
                  <a:lnTo>
                    <a:pt x="57" y="14"/>
                  </a:lnTo>
                  <a:lnTo>
                    <a:pt x="70" y="11"/>
                  </a:lnTo>
                  <a:lnTo>
                    <a:pt x="84" y="10"/>
                  </a:lnTo>
                  <a:lnTo>
                    <a:pt x="97" y="9"/>
                  </a:lnTo>
                  <a:lnTo>
                    <a:pt x="108" y="9"/>
                  </a:lnTo>
                  <a:lnTo>
                    <a:pt x="119" y="10"/>
                  </a:lnTo>
                  <a:lnTo>
                    <a:pt x="125" y="11"/>
                  </a:lnTo>
                  <a:lnTo>
                    <a:pt x="130" y="15"/>
                  </a:lnTo>
                  <a:lnTo>
                    <a:pt x="130" y="17"/>
                  </a:lnTo>
                  <a:lnTo>
                    <a:pt x="126" y="17"/>
                  </a:lnTo>
                  <a:lnTo>
                    <a:pt x="117" y="16"/>
                  </a:lnTo>
                  <a:lnTo>
                    <a:pt x="110" y="16"/>
                  </a:lnTo>
                  <a:lnTo>
                    <a:pt x="102" y="16"/>
                  </a:lnTo>
                  <a:lnTo>
                    <a:pt x="90" y="17"/>
                  </a:lnTo>
                  <a:lnTo>
                    <a:pt x="80" y="18"/>
                  </a:lnTo>
                  <a:lnTo>
                    <a:pt x="68" y="19"/>
                  </a:lnTo>
                  <a:lnTo>
                    <a:pt x="59" y="22"/>
                  </a:lnTo>
                  <a:lnTo>
                    <a:pt x="51" y="24"/>
                  </a:lnTo>
                  <a:lnTo>
                    <a:pt x="46" y="26"/>
                  </a:lnTo>
                  <a:lnTo>
                    <a:pt x="50" y="29"/>
                  </a:lnTo>
                  <a:lnTo>
                    <a:pt x="55" y="31"/>
                  </a:lnTo>
                  <a:lnTo>
                    <a:pt x="60" y="33"/>
                  </a:lnTo>
                  <a:lnTo>
                    <a:pt x="66" y="35"/>
                  </a:lnTo>
                  <a:lnTo>
                    <a:pt x="72" y="38"/>
                  </a:lnTo>
                  <a:lnTo>
                    <a:pt x="76" y="39"/>
                  </a:lnTo>
                  <a:lnTo>
                    <a:pt x="80" y="41"/>
                  </a:lnTo>
                  <a:lnTo>
                    <a:pt x="82" y="42"/>
                  </a:lnTo>
                  <a:lnTo>
                    <a:pt x="91" y="41"/>
                  </a:lnTo>
                  <a:lnTo>
                    <a:pt x="104" y="40"/>
                  </a:lnTo>
                  <a:lnTo>
                    <a:pt x="117" y="41"/>
                  </a:lnTo>
                  <a:lnTo>
                    <a:pt x="130" y="42"/>
                  </a:lnTo>
                  <a:lnTo>
                    <a:pt x="143" y="45"/>
                  </a:lnTo>
                  <a:lnTo>
                    <a:pt x="155" y="47"/>
                  </a:lnTo>
                  <a:lnTo>
                    <a:pt x="164" y="50"/>
                  </a:lnTo>
                  <a:lnTo>
                    <a:pt x="170" y="54"/>
                  </a:lnTo>
                  <a:lnTo>
                    <a:pt x="174" y="60"/>
                  </a:lnTo>
                  <a:lnTo>
                    <a:pt x="175" y="62"/>
                  </a:lnTo>
                  <a:lnTo>
                    <a:pt x="172" y="61"/>
                  </a:lnTo>
                  <a:lnTo>
                    <a:pt x="165" y="59"/>
                  </a:lnTo>
                  <a:lnTo>
                    <a:pt x="159" y="56"/>
                  </a:lnTo>
                  <a:lnTo>
                    <a:pt x="151" y="54"/>
                  </a:lnTo>
                  <a:lnTo>
                    <a:pt x="141" y="53"/>
                  </a:lnTo>
                  <a:lnTo>
                    <a:pt x="130" y="50"/>
                  </a:lnTo>
                  <a:lnTo>
                    <a:pt x="119" y="49"/>
                  </a:lnTo>
                  <a:lnTo>
                    <a:pt x="108" y="49"/>
                  </a:lnTo>
                  <a:lnTo>
                    <a:pt x="100" y="49"/>
                  </a:lnTo>
                  <a:lnTo>
                    <a:pt x="95" y="50"/>
                  </a:lnTo>
                  <a:lnTo>
                    <a:pt x="103" y="57"/>
                  </a:lnTo>
                  <a:lnTo>
                    <a:pt x="111" y="62"/>
                  </a:lnTo>
                  <a:lnTo>
                    <a:pt x="117" y="67"/>
                  </a:lnTo>
                  <a:lnTo>
                    <a:pt x="119" y="70"/>
                  </a:lnTo>
                  <a:lnTo>
                    <a:pt x="126" y="70"/>
                  </a:lnTo>
                  <a:lnTo>
                    <a:pt x="134" y="71"/>
                  </a:lnTo>
                  <a:lnTo>
                    <a:pt x="144" y="72"/>
                  </a:lnTo>
                  <a:lnTo>
                    <a:pt x="155" y="75"/>
                  </a:lnTo>
                  <a:lnTo>
                    <a:pt x="165" y="79"/>
                  </a:lnTo>
                  <a:lnTo>
                    <a:pt x="174" y="85"/>
                  </a:lnTo>
                  <a:lnTo>
                    <a:pt x="181" y="93"/>
                  </a:lnTo>
                  <a:lnTo>
                    <a:pt x="187" y="103"/>
                  </a:lnTo>
                  <a:lnTo>
                    <a:pt x="181" y="99"/>
                  </a:lnTo>
                  <a:lnTo>
                    <a:pt x="175" y="94"/>
                  </a:lnTo>
                  <a:lnTo>
                    <a:pt x="167" y="91"/>
                  </a:lnTo>
                  <a:lnTo>
                    <a:pt x="160" y="86"/>
                  </a:lnTo>
                  <a:lnTo>
                    <a:pt x="153" y="84"/>
                  </a:lnTo>
                  <a:lnTo>
                    <a:pt x="145" y="82"/>
                  </a:lnTo>
                  <a:lnTo>
                    <a:pt x="138" y="80"/>
                  </a:lnTo>
                  <a:lnTo>
                    <a:pt x="132" y="80"/>
                  </a:lnTo>
                  <a:lnTo>
                    <a:pt x="140" y="90"/>
                  </a:lnTo>
                  <a:lnTo>
                    <a:pt x="148" y="98"/>
                  </a:lnTo>
                  <a:lnTo>
                    <a:pt x="156" y="107"/>
                  </a:lnTo>
                  <a:lnTo>
                    <a:pt x="163" y="114"/>
                  </a:lnTo>
                  <a:lnTo>
                    <a:pt x="170" y="121"/>
                  </a:lnTo>
                  <a:lnTo>
                    <a:pt x="175" y="127"/>
                  </a:lnTo>
                  <a:lnTo>
                    <a:pt x="179" y="131"/>
                  </a:lnTo>
                  <a:lnTo>
                    <a:pt x="180" y="133"/>
                  </a:lnTo>
                  <a:lnTo>
                    <a:pt x="181" y="138"/>
                  </a:lnTo>
                  <a:lnTo>
                    <a:pt x="182" y="144"/>
                  </a:lnTo>
                  <a:lnTo>
                    <a:pt x="184" y="151"/>
                  </a:lnTo>
                  <a:lnTo>
                    <a:pt x="187" y="157"/>
                  </a:lnTo>
                  <a:lnTo>
                    <a:pt x="181" y="148"/>
                  </a:lnTo>
                  <a:lnTo>
                    <a:pt x="174" y="139"/>
                  </a:lnTo>
                  <a:lnTo>
                    <a:pt x="165" y="128"/>
                  </a:lnTo>
                  <a:lnTo>
                    <a:pt x="155" y="116"/>
                  </a:lnTo>
                  <a:lnTo>
                    <a:pt x="145" y="105"/>
                  </a:lnTo>
                  <a:lnTo>
                    <a:pt x="137" y="95"/>
                  </a:lnTo>
                  <a:lnTo>
                    <a:pt x="130" y="88"/>
                  </a:lnTo>
                  <a:lnTo>
                    <a:pt x="126" y="85"/>
                  </a:lnTo>
                  <a:lnTo>
                    <a:pt x="121" y="84"/>
                  </a:lnTo>
                  <a:lnTo>
                    <a:pt x="120" y="86"/>
                  </a:lnTo>
                  <a:lnTo>
                    <a:pt x="120" y="91"/>
                  </a:lnTo>
                  <a:lnTo>
                    <a:pt x="121" y="95"/>
                  </a:lnTo>
                  <a:lnTo>
                    <a:pt x="123" y="103"/>
                  </a:lnTo>
                  <a:lnTo>
                    <a:pt x="128" y="116"/>
                  </a:lnTo>
                  <a:lnTo>
                    <a:pt x="134" y="130"/>
                  </a:lnTo>
                  <a:lnTo>
                    <a:pt x="137" y="138"/>
                  </a:lnTo>
                  <a:lnTo>
                    <a:pt x="138" y="142"/>
                  </a:lnTo>
                  <a:lnTo>
                    <a:pt x="137" y="142"/>
                  </a:lnTo>
                  <a:lnTo>
                    <a:pt x="134" y="140"/>
                  </a:lnTo>
                  <a:lnTo>
                    <a:pt x="132" y="136"/>
                  </a:lnTo>
                  <a:lnTo>
                    <a:pt x="126" y="125"/>
                  </a:lnTo>
                  <a:lnTo>
                    <a:pt x="118" y="108"/>
                  </a:lnTo>
                  <a:lnTo>
                    <a:pt x="112" y="91"/>
                  </a:lnTo>
                  <a:lnTo>
                    <a:pt x="112" y="78"/>
                  </a:lnTo>
                  <a:lnTo>
                    <a:pt x="102" y="70"/>
                  </a:lnTo>
                  <a:lnTo>
                    <a:pt x="92" y="63"/>
                  </a:lnTo>
                  <a:lnTo>
                    <a:pt x="84" y="59"/>
                  </a:lnTo>
                  <a:lnTo>
                    <a:pt x="81" y="56"/>
                  </a:lnTo>
                  <a:lnTo>
                    <a:pt x="79" y="55"/>
                  </a:lnTo>
                  <a:lnTo>
                    <a:pt x="76" y="54"/>
                  </a:lnTo>
                  <a:lnTo>
                    <a:pt x="75" y="55"/>
                  </a:lnTo>
                  <a:lnTo>
                    <a:pt x="74" y="60"/>
                  </a:lnTo>
                  <a:lnTo>
                    <a:pt x="75" y="70"/>
                  </a:lnTo>
                  <a:lnTo>
                    <a:pt x="79" y="87"/>
                  </a:lnTo>
                  <a:lnTo>
                    <a:pt x="84" y="105"/>
                  </a:lnTo>
                  <a:lnTo>
                    <a:pt x="93" y="120"/>
                  </a:lnTo>
                  <a:lnTo>
                    <a:pt x="98" y="125"/>
                  </a:lnTo>
                  <a:lnTo>
                    <a:pt x="97" y="128"/>
                  </a:lnTo>
                  <a:lnTo>
                    <a:pt x="95" y="127"/>
                  </a:lnTo>
                  <a:lnTo>
                    <a:pt x="90" y="123"/>
                  </a:lnTo>
                  <a:lnTo>
                    <a:pt x="83" y="114"/>
                  </a:lnTo>
                  <a:lnTo>
                    <a:pt x="74" y="97"/>
                  </a:lnTo>
                  <a:lnTo>
                    <a:pt x="67" y="73"/>
                  </a:lnTo>
                  <a:lnTo>
                    <a:pt x="67" y="49"/>
                  </a:lnTo>
                  <a:lnTo>
                    <a:pt x="60" y="44"/>
                  </a:lnTo>
                  <a:lnTo>
                    <a:pt x="52" y="39"/>
                  </a:lnTo>
                  <a:lnTo>
                    <a:pt x="44" y="35"/>
                  </a:lnTo>
                  <a:lnTo>
                    <a:pt x="38" y="33"/>
                  </a:lnTo>
                  <a:lnTo>
                    <a:pt x="37" y="40"/>
                  </a:lnTo>
                  <a:lnTo>
                    <a:pt x="37" y="50"/>
                  </a:lnTo>
                  <a:lnTo>
                    <a:pt x="39" y="62"/>
                  </a:lnTo>
                  <a:lnTo>
                    <a:pt x="42" y="71"/>
                  </a:lnTo>
                  <a:lnTo>
                    <a:pt x="43" y="80"/>
                  </a:lnTo>
                  <a:lnTo>
                    <a:pt x="45" y="93"/>
                  </a:lnTo>
                  <a:lnTo>
                    <a:pt x="47" y="106"/>
                  </a:lnTo>
                  <a:lnTo>
                    <a:pt x="50" y="113"/>
                  </a:lnTo>
                  <a:lnTo>
                    <a:pt x="51" y="115"/>
                  </a:lnTo>
                  <a:lnTo>
                    <a:pt x="47" y="114"/>
                  </a:lnTo>
                  <a:lnTo>
                    <a:pt x="44" y="109"/>
                  </a:lnTo>
                  <a:lnTo>
                    <a:pt x="41" y="101"/>
                  </a:lnTo>
                  <a:lnTo>
                    <a:pt x="38" y="86"/>
                  </a:lnTo>
                  <a:lnTo>
                    <a:pt x="34" y="64"/>
                  </a:lnTo>
                  <a:lnTo>
                    <a:pt x="30" y="44"/>
                  </a:lnTo>
                  <a:lnTo>
                    <a:pt x="28" y="31"/>
                  </a:lnTo>
                  <a:lnTo>
                    <a:pt x="17" y="20"/>
                  </a:lnTo>
                  <a:lnTo>
                    <a:pt x="9" y="12"/>
                  </a:lnTo>
                  <a:lnTo>
                    <a:pt x="4" y="7"/>
                  </a:lnTo>
                  <a:lnTo>
                    <a:pt x="0" y="2"/>
                  </a:lnTo>
                  <a:lnTo>
                    <a:pt x="0" y="0"/>
                  </a:lnTo>
                  <a:lnTo>
                    <a:pt x="1" y="0"/>
                  </a:lnTo>
                  <a:lnTo>
                    <a:pt x="4" y="0"/>
                  </a:lnTo>
                  <a:lnTo>
                    <a:pt x="6" y="2"/>
                  </a:lnTo>
                  <a:close/>
                </a:path>
              </a:pathLst>
            </a:custGeom>
            <a:solidFill>
              <a:srgbClr val="B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450" name="Freeform 326"/>
            <p:cNvSpPr>
              <a:spLocks/>
            </p:cNvSpPr>
            <p:nvPr/>
          </p:nvSpPr>
          <p:spPr bwMode="auto">
            <a:xfrm>
              <a:off x="97" y="378"/>
              <a:ext cx="64" cy="107"/>
            </a:xfrm>
            <a:custGeom>
              <a:avLst/>
              <a:gdLst>
                <a:gd name="T0" fmla="*/ 0 w 129"/>
                <a:gd name="T1" fmla="*/ 0 h 215"/>
                <a:gd name="T2" fmla="*/ 0 w 129"/>
                <a:gd name="T3" fmla="*/ 0 h 215"/>
                <a:gd name="T4" fmla="*/ 0 w 129"/>
                <a:gd name="T5" fmla="*/ 0 h 215"/>
                <a:gd name="T6" fmla="*/ 0 w 129"/>
                <a:gd name="T7" fmla="*/ 0 h 215"/>
                <a:gd name="T8" fmla="*/ 0 w 129"/>
                <a:gd name="T9" fmla="*/ 0 h 215"/>
                <a:gd name="T10" fmla="*/ 0 w 129"/>
                <a:gd name="T11" fmla="*/ 0 h 215"/>
                <a:gd name="T12" fmla="*/ 0 w 129"/>
                <a:gd name="T13" fmla="*/ 0 h 215"/>
                <a:gd name="T14" fmla="*/ 0 w 129"/>
                <a:gd name="T15" fmla="*/ 0 h 215"/>
                <a:gd name="T16" fmla="*/ 1 w 129"/>
                <a:gd name="T17" fmla="*/ 0 h 215"/>
                <a:gd name="T18" fmla="*/ 0 w 129"/>
                <a:gd name="T19" fmla="*/ 0 h 215"/>
                <a:gd name="T20" fmla="*/ 0 w 129"/>
                <a:gd name="T21" fmla="*/ 0 h 215"/>
                <a:gd name="T22" fmla="*/ 0 w 129"/>
                <a:gd name="T23" fmla="*/ 0 h 215"/>
                <a:gd name="T24" fmla="*/ 0 w 129"/>
                <a:gd name="T25" fmla="*/ 0 h 215"/>
                <a:gd name="T26" fmla="*/ 0 w 129"/>
                <a:gd name="T27" fmla="*/ 0 h 215"/>
                <a:gd name="T28" fmla="*/ 0 w 129"/>
                <a:gd name="T29" fmla="*/ 0 h 215"/>
                <a:gd name="T30" fmla="*/ 0 w 129"/>
                <a:gd name="T31" fmla="*/ 0 h 215"/>
                <a:gd name="T32" fmla="*/ 0 w 129"/>
                <a:gd name="T33" fmla="*/ 0 h 215"/>
                <a:gd name="T34" fmla="*/ 0 w 129"/>
                <a:gd name="T35" fmla="*/ 0 h 215"/>
                <a:gd name="T36" fmla="*/ 0 w 129"/>
                <a:gd name="T37" fmla="*/ 0 h 215"/>
                <a:gd name="T38" fmla="*/ 0 w 129"/>
                <a:gd name="T39" fmla="*/ 0 h 215"/>
                <a:gd name="T40" fmla="*/ 0 w 129"/>
                <a:gd name="T41" fmla="*/ 1 h 215"/>
                <a:gd name="T42" fmla="*/ 0 w 129"/>
                <a:gd name="T43" fmla="*/ 1 h 215"/>
                <a:gd name="T44" fmla="*/ 0 w 129"/>
                <a:gd name="T45" fmla="*/ 1 h 215"/>
                <a:gd name="T46" fmla="*/ 0 w 129"/>
                <a:gd name="T47" fmla="*/ 1 h 215"/>
                <a:gd name="T48" fmla="*/ 0 w 129"/>
                <a:gd name="T49" fmla="*/ 1 h 215"/>
                <a:gd name="T50" fmla="*/ 0 w 129"/>
                <a:gd name="T51" fmla="*/ 1 h 215"/>
                <a:gd name="T52" fmla="*/ 0 w 129"/>
                <a:gd name="T53" fmla="*/ 0 h 215"/>
                <a:gd name="T54" fmla="*/ 0 w 129"/>
                <a:gd name="T55" fmla="*/ 0 h 215"/>
                <a:gd name="T56" fmla="*/ 0 w 129"/>
                <a:gd name="T57" fmla="*/ 1 h 215"/>
                <a:gd name="T58" fmla="*/ 0 w 129"/>
                <a:gd name="T59" fmla="*/ 1 h 215"/>
                <a:gd name="T60" fmla="*/ 0 w 129"/>
                <a:gd name="T61" fmla="*/ 1 h 215"/>
                <a:gd name="T62" fmla="*/ 0 w 129"/>
                <a:gd name="T63" fmla="*/ 1 h 215"/>
                <a:gd name="T64" fmla="*/ 0 w 129"/>
                <a:gd name="T65" fmla="*/ 1 h 215"/>
                <a:gd name="T66" fmla="*/ 0 w 129"/>
                <a:gd name="T67" fmla="*/ 1 h 215"/>
                <a:gd name="T68" fmla="*/ 0 w 129"/>
                <a:gd name="T69" fmla="*/ 1 h 215"/>
                <a:gd name="T70" fmla="*/ 0 w 129"/>
                <a:gd name="T71" fmla="*/ 1 h 215"/>
                <a:gd name="T72" fmla="*/ 0 w 129"/>
                <a:gd name="T73" fmla="*/ 1 h 215"/>
                <a:gd name="T74" fmla="*/ 0 w 129"/>
                <a:gd name="T75" fmla="*/ 1 h 215"/>
                <a:gd name="T76" fmla="*/ 0 w 129"/>
                <a:gd name="T77" fmla="*/ 1 h 215"/>
                <a:gd name="T78" fmla="*/ 0 w 129"/>
                <a:gd name="T79" fmla="*/ 0 h 215"/>
                <a:gd name="T80" fmla="*/ 0 w 129"/>
                <a:gd name="T81" fmla="*/ 0 h 215"/>
                <a:gd name="T82" fmla="*/ 0 w 129"/>
                <a:gd name="T83" fmla="*/ 0 h 215"/>
                <a:gd name="T84" fmla="*/ 0 w 129"/>
                <a:gd name="T85" fmla="*/ 0 h 215"/>
                <a:gd name="T86" fmla="*/ 0 w 129"/>
                <a:gd name="T87" fmla="*/ 0 h 215"/>
                <a:gd name="T88" fmla="*/ 0 w 129"/>
                <a:gd name="T89" fmla="*/ 0 h 215"/>
                <a:gd name="T90" fmla="*/ 0 w 129"/>
                <a:gd name="T91" fmla="*/ 0 h 215"/>
                <a:gd name="T92" fmla="*/ 0 w 129"/>
                <a:gd name="T93" fmla="*/ 0 h 215"/>
                <a:gd name="T94" fmla="*/ 0 w 129"/>
                <a:gd name="T95" fmla="*/ 0 h 215"/>
                <a:gd name="T96" fmla="*/ 0 w 129"/>
                <a:gd name="T97" fmla="*/ 0 h 215"/>
                <a:gd name="T98" fmla="*/ 0 w 129"/>
                <a:gd name="T99" fmla="*/ 0 h 215"/>
                <a:gd name="T100" fmla="*/ 0 w 129"/>
                <a:gd name="T101" fmla="*/ 0 h 215"/>
                <a:gd name="T102" fmla="*/ 0 w 129"/>
                <a:gd name="T103" fmla="*/ 0 h 215"/>
                <a:gd name="T104" fmla="*/ 0 w 129"/>
                <a:gd name="T105" fmla="*/ 0 h 215"/>
                <a:gd name="T106" fmla="*/ 0 w 129"/>
                <a:gd name="T107" fmla="*/ 0 h 215"/>
                <a:gd name="T108" fmla="*/ 0 w 129"/>
                <a:gd name="T109" fmla="*/ 0 h 215"/>
                <a:gd name="T110" fmla="*/ 0 w 129"/>
                <a:gd name="T111" fmla="*/ 0 h 215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129" h="215">
                  <a:moveTo>
                    <a:pt x="56" y="0"/>
                  </a:moveTo>
                  <a:lnTo>
                    <a:pt x="58" y="2"/>
                  </a:lnTo>
                  <a:lnTo>
                    <a:pt x="59" y="13"/>
                  </a:lnTo>
                  <a:lnTo>
                    <a:pt x="62" y="26"/>
                  </a:lnTo>
                  <a:lnTo>
                    <a:pt x="63" y="32"/>
                  </a:lnTo>
                  <a:lnTo>
                    <a:pt x="65" y="35"/>
                  </a:lnTo>
                  <a:lnTo>
                    <a:pt x="68" y="37"/>
                  </a:lnTo>
                  <a:lnTo>
                    <a:pt x="74" y="42"/>
                  </a:lnTo>
                  <a:lnTo>
                    <a:pt x="80" y="46"/>
                  </a:lnTo>
                  <a:lnTo>
                    <a:pt x="87" y="53"/>
                  </a:lnTo>
                  <a:lnTo>
                    <a:pt x="94" y="60"/>
                  </a:lnTo>
                  <a:lnTo>
                    <a:pt x="100" y="69"/>
                  </a:lnTo>
                  <a:lnTo>
                    <a:pt x="105" y="79"/>
                  </a:lnTo>
                  <a:lnTo>
                    <a:pt x="114" y="96"/>
                  </a:lnTo>
                  <a:lnTo>
                    <a:pt x="123" y="107"/>
                  </a:lnTo>
                  <a:lnTo>
                    <a:pt x="127" y="115"/>
                  </a:lnTo>
                  <a:lnTo>
                    <a:pt x="129" y="121"/>
                  </a:lnTo>
                  <a:lnTo>
                    <a:pt x="129" y="125"/>
                  </a:lnTo>
                  <a:lnTo>
                    <a:pt x="128" y="126"/>
                  </a:lnTo>
                  <a:lnTo>
                    <a:pt x="126" y="125"/>
                  </a:lnTo>
                  <a:lnTo>
                    <a:pt x="123" y="119"/>
                  </a:lnTo>
                  <a:lnTo>
                    <a:pt x="120" y="114"/>
                  </a:lnTo>
                  <a:lnTo>
                    <a:pt x="117" y="107"/>
                  </a:lnTo>
                  <a:lnTo>
                    <a:pt x="112" y="99"/>
                  </a:lnTo>
                  <a:lnTo>
                    <a:pt x="106" y="90"/>
                  </a:lnTo>
                  <a:lnTo>
                    <a:pt x="101" y="82"/>
                  </a:lnTo>
                  <a:lnTo>
                    <a:pt x="95" y="74"/>
                  </a:lnTo>
                  <a:lnTo>
                    <a:pt x="90" y="67"/>
                  </a:lnTo>
                  <a:lnTo>
                    <a:pt x="87" y="64"/>
                  </a:lnTo>
                  <a:lnTo>
                    <a:pt x="81" y="59"/>
                  </a:lnTo>
                  <a:lnTo>
                    <a:pt x="76" y="55"/>
                  </a:lnTo>
                  <a:lnTo>
                    <a:pt x="73" y="53"/>
                  </a:lnTo>
                  <a:lnTo>
                    <a:pt x="70" y="52"/>
                  </a:lnTo>
                  <a:lnTo>
                    <a:pt x="68" y="64"/>
                  </a:lnTo>
                  <a:lnTo>
                    <a:pt x="68" y="75"/>
                  </a:lnTo>
                  <a:lnTo>
                    <a:pt x="70" y="88"/>
                  </a:lnTo>
                  <a:lnTo>
                    <a:pt x="71" y="96"/>
                  </a:lnTo>
                  <a:lnTo>
                    <a:pt x="76" y="100"/>
                  </a:lnTo>
                  <a:lnTo>
                    <a:pt x="83" y="106"/>
                  </a:lnTo>
                  <a:lnTo>
                    <a:pt x="91" y="114"/>
                  </a:lnTo>
                  <a:lnTo>
                    <a:pt x="100" y="124"/>
                  </a:lnTo>
                  <a:lnTo>
                    <a:pt x="108" y="134"/>
                  </a:lnTo>
                  <a:lnTo>
                    <a:pt x="114" y="145"/>
                  </a:lnTo>
                  <a:lnTo>
                    <a:pt x="119" y="158"/>
                  </a:lnTo>
                  <a:lnTo>
                    <a:pt x="121" y="172"/>
                  </a:lnTo>
                  <a:lnTo>
                    <a:pt x="121" y="177"/>
                  </a:lnTo>
                  <a:lnTo>
                    <a:pt x="119" y="175"/>
                  </a:lnTo>
                  <a:lnTo>
                    <a:pt x="114" y="167"/>
                  </a:lnTo>
                  <a:lnTo>
                    <a:pt x="110" y="155"/>
                  </a:lnTo>
                  <a:lnTo>
                    <a:pt x="106" y="147"/>
                  </a:lnTo>
                  <a:lnTo>
                    <a:pt x="103" y="140"/>
                  </a:lnTo>
                  <a:lnTo>
                    <a:pt x="97" y="133"/>
                  </a:lnTo>
                  <a:lnTo>
                    <a:pt x="93" y="127"/>
                  </a:lnTo>
                  <a:lnTo>
                    <a:pt x="87" y="122"/>
                  </a:lnTo>
                  <a:lnTo>
                    <a:pt x="81" y="118"/>
                  </a:lnTo>
                  <a:lnTo>
                    <a:pt x="76" y="114"/>
                  </a:lnTo>
                  <a:lnTo>
                    <a:pt x="72" y="113"/>
                  </a:lnTo>
                  <a:lnTo>
                    <a:pt x="79" y="132"/>
                  </a:lnTo>
                  <a:lnTo>
                    <a:pt x="83" y="157"/>
                  </a:lnTo>
                  <a:lnTo>
                    <a:pt x="86" y="186"/>
                  </a:lnTo>
                  <a:lnTo>
                    <a:pt x="85" y="209"/>
                  </a:lnTo>
                  <a:lnTo>
                    <a:pt x="83" y="215"/>
                  </a:lnTo>
                  <a:lnTo>
                    <a:pt x="82" y="215"/>
                  </a:lnTo>
                  <a:lnTo>
                    <a:pt x="81" y="211"/>
                  </a:lnTo>
                  <a:lnTo>
                    <a:pt x="81" y="205"/>
                  </a:lnTo>
                  <a:lnTo>
                    <a:pt x="79" y="189"/>
                  </a:lnTo>
                  <a:lnTo>
                    <a:pt x="74" y="163"/>
                  </a:lnTo>
                  <a:lnTo>
                    <a:pt x="67" y="137"/>
                  </a:lnTo>
                  <a:lnTo>
                    <a:pt x="63" y="122"/>
                  </a:lnTo>
                  <a:lnTo>
                    <a:pt x="53" y="129"/>
                  </a:lnTo>
                  <a:lnTo>
                    <a:pt x="43" y="141"/>
                  </a:lnTo>
                  <a:lnTo>
                    <a:pt x="35" y="155"/>
                  </a:lnTo>
                  <a:lnTo>
                    <a:pt x="30" y="170"/>
                  </a:lnTo>
                  <a:lnTo>
                    <a:pt x="28" y="174"/>
                  </a:lnTo>
                  <a:lnTo>
                    <a:pt x="26" y="174"/>
                  </a:lnTo>
                  <a:lnTo>
                    <a:pt x="25" y="170"/>
                  </a:lnTo>
                  <a:lnTo>
                    <a:pt x="26" y="162"/>
                  </a:lnTo>
                  <a:lnTo>
                    <a:pt x="33" y="149"/>
                  </a:lnTo>
                  <a:lnTo>
                    <a:pt x="42" y="132"/>
                  </a:lnTo>
                  <a:lnTo>
                    <a:pt x="50" y="115"/>
                  </a:lnTo>
                  <a:lnTo>
                    <a:pt x="57" y="105"/>
                  </a:lnTo>
                  <a:lnTo>
                    <a:pt x="58" y="91"/>
                  </a:lnTo>
                  <a:lnTo>
                    <a:pt x="59" y="76"/>
                  </a:lnTo>
                  <a:lnTo>
                    <a:pt x="58" y="62"/>
                  </a:lnTo>
                  <a:lnTo>
                    <a:pt x="58" y="54"/>
                  </a:lnTo>
                  <a:lnTo>
                    <a:pt x="51" y="59"/>
                  </a:lnTo>
                  <a:lnTo>
                    <a:pt x="43" y="66"/>
                  </a:lnTo>
                  <a:lnTo>
                    <a:pt x="35" y="74"/>
                  </a:lnTo>
                  <a:lnTo>
                    <a:pt x="27" y="83"/>
                  </a:lnTo>
                  <a:lnTo>
                    <a:pt x="20" y="92"/>
                  </a:lnTo>
                  <a:lnTo>
                    <a:pt x="13" y="103"/>
                  </a:lnTo>
                  <a:lnTo>
                    <a:pt x="9" y="112"/>
                  </a:lnTo>
                  <a:lnTo>
                    <a:pt x="5" y="121"/>
                  </a:lnTo>
                  <a:lnTo>
                    <a:pt x="3" y="126"/>
                  </a:lnTo>
                  <a:lnTo>
                    <a:pt x="2" y="126"/>
                  </a:lnTo>
                  <a:lnTo>
                    <a:pt x="0" y="124"/>
                  </a:lnTo>
                  <a:lnTo>
                    <a:pt x="2" y="117"/>
                  </a:lnTo>
                  <a:lnTo>
                    <a:pt x="4" y="111"/>
                  </a:lnTo>
                  <a:lnTo>
                    <a:pt x="9" y="102"/>
                  </a:lnTo>
                  <a:lnTo>
                    <a:pt x="15" y="90"/>
                  </a:lnTo>
                  <a:lnTo>
                    <a:pt x="22" y="79"/>
                  </a:lnTo>
                  <a:lnTo>
                    <a:pt x="30" y="67"/>
                  </a:lnTo>
                  <a:lnTo>
                    <a:pt x="38" y="55"/>
                  </a:lnTo>
                  <a:lnTo>
                    <a:pt x="47" y="46"/>
                  </a:lnTo>
                  <a:lnTo>
                    <a:pt x="53" y="41"/>
                  </a:lnTo>
                  <a:lnTo>
                    <a:pt x="57" y="34"/>
                  </a:lnTo>
                  <a:lnTo>
                    <a:pt x="57" y="23"/>
                  </a:lnTo>
                  <a:lnTo>
                    <a:pt x="55" y="15"/>
                  </a:lnTo>
                  <a:lnTo>
                    <a:pt x="53" y="9"/>
                  </a:lnTo>
                  <a:lnTo>
                    <a:pt x="53" y="6"/>
                  </a:lnTo>
                  <a:lnTo>
                    <a:pt x="53" y="5"/>
                  </a:lnTo>
                  <a:lnTo>
                    <a:pt x="55" y="2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B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451" name="Freeform 327"/>
            <p:cNvSpPr>
              <a:spLocks/>
            </p:cNvSpPr>
            <p:nvPr/>
          </p:nvSpPr>
          <p:spPr bwMode="auto">
            <a:xfrm>
              <a:off x="162" y="239"/>
              <a:ext cx="78" cy="111"/>
            </a:xfrm>
            <a:custGeom>
              <a:avLst/>
              <a:gdLst>
                <a:gd name="T0" fmla="*/ 1 w 155"/>
                <a:gd name="T1" fmla="*/ 1 h 223"/>
                <a:gd name="T2" fmla="*/ 1 w 155"/>
                <a:gd name="T3" fmla="*/ 1 h 223"/>
                <a:gd name="T4" fmla="*/ 1 w 155"/>
                <a:gd name="T5" fmla="*/ 1 h 223"/>
                <a:gd name="T6" fmla="*/ 1 w 155"/>
                <a:gd name="T7" fmla="*/ 1 h 223"/>
                <a:gd name="T8" fmla="*/ 1 w 155"/>
                <a:gd name="T9" fmla="*/ 0 h 223"/>
                <a:gd name="T10" fmla="*/ 1 w 155"/>
                <a:gd name="T11" fmla="*/ 0 h 223"/>
                <a:gd name="T12" fmla="*/ 1 w 155"/>
                <a:gd name="T13" fmla="*/ 0 h 223"/>
                <a:gd name="T14" fmla="*/ 1 w 155"/>
                <a:gd name="T15" fmla="*/ 0 h 223"/>
                <a:gd name="T16" fmla="*/ 1 w 155"/>
                <a:gd name="T17" fmla="*/ 0 h 223"/>
                <a:gd name="T18" fmla="*/ 1 w 155"/>
                <a:gd name="T19" fmla="*/ 0 h 223"/>
                <a:gd name="T20" fmla="*/ 1 w 155"/>
                <a:gd name="T21" fmla="*/ 0 h 223"/>
                <a:gd name="T22" fmla="*/ 1 w 155"/>
                <a:gd name="T23" fmla="*/ 0 h 223"/>
                <a:gd name="T24" fmla="*/ 1 w 155"/>
                <a:gd name="T25" fmla="*/ 0 h 223"/>
                <a:gd name="T26" fmla="*/ 1 w 155"/>
                <a:gd name="T27" fmla="*/ 0 h 223"/>
                <a:gd name="T28" fmla="*/ 1 w 155"/>
                <a:gd name="T29" fmla="*/ 0 h 223"/>
                <a:gd name="T30" fmla="*/ 1 w 155"/>
                <a:gd name="T31" fmla="*/ 0 h 223"/>
                <a:gd name="T32" fmla="*/ 1 w 155"/>
                <a:gd name="T33" fmla="*/ 0 h 223"/>
                <a:gd name="T34" fmla="*/ 1 w 155"/>
                <a:gd name="T35" fmla="*/ 0 h 223"/>
                <a:gd name="T36" fmla="*/ 1 w 155"/>
                <a:gd name="T37" fmla="*/ 0 h 223"/>
                <a:gd name="T38" fmla="*/ 1 w 155"/>
                <a:gd name="T39" fmla="*/ 0 h 223"/>
                <a:gd name="T40" fmla="*/ 1 w 155"/>
                <a:gd name="T41" fmla="*/ 0 h 223"/>
                <a:gd name="T42" fmla="*/ 1 w 155"/>
                <a:gd name="T43" fmla="*/ 0 h 223"/>
                <a:gd name="T44" fmla="*/ 2 w 155"/>
                <a:gd name="T45" fmla="*/ 0 h 223"/>
                <a:gd name="T46" fmla="*/ 2 w 155"/>
                <a:gd name="T47" fmla="*/ 0 h 223"/>
                <a:gd name="T48" fmla="*/ 1 w 155"/>
                <a:gd name="T49" fmla="*/ 0 h 223"/>
                <a:gd name="T50" fmla="*/ 1 w 155"/>
                <a:gd name="T51" fmla="*/ 0 h 223"/>
                <a:gd name="T52" fmla="*/ 1 w 155"/>
                <a:gd name="T53" fmla="*/ 0 h 223"/>
                <a:gd name="T54" fmla="*/ 1 w 155"/>
                <a:gd name="T55" fmla="*/ 0 h 223"/>
                <a:gd name="T56" fmla="*/ 2 w 155"/>
                <a:gd name="T57" fmla="*/ 0 h 223"/>
                <a:gd name="T58" fmla="*/ 2 w 155"/>
                <a:gd name="T59" fmla="*/ 0 h 223"/>
                <a:gd name="T60" fmla="*/ 2 w 155"/>
                <a:gd name="T61" fmla="*/ 0 h 223"/>
                <a:gd name="T62" fmla="*/ 2 w 155"/>
                <a:gd name="T63" fmla="*/ 0 h 223"/>
                <a:gd name="T64" fmla="*/ 2 w 155"/>
                <a:gd name="T65" fmla="*/ 0 h 223"/>
                <a:gd name="T66" fmla="*/ 2 w 155"/>
                <a:gd name="T67" fmla="*/ 0 h 223"/>
                <a:gd name="T68" fmla="*/ 1 w 155"/>
                <a:gd name="T69" fmla="*/ 0 h 223"/>
                <a:gd name="T70" fmla="*/ 1 w 155"/>
                <a:gd name="T71" fmla="*/ 0 h 223"/>
                <a:gd name="T72" fmla="*/ 1 w 155"/>
                <a:gd name="T73" fmla="*/ 0 h 223"/>
                <a:gd name="T74" fmla="*/ 1 w 155"/>
                <a:gd name="T75" fmla="*/ 0 h 223"/>
                <a:gd name="T76" fmla="*/ 1 w 155"/>
                <a:gd name="T77" fmla="*/ 0 h 223"/>
                <a:gd name="T78" fmla="*/ 1 w 155"/>
                <a:gd name="T79" fmla="*/ 0 h 223"/>
                <a:gd name="T80" fmla="*/ 1 w 155"/>
                <a:gd name="T81" fmla="*/ 0 h 223"/>
                <a:gd name="T82" fmla="*/ 1 w 155"/>
                <a:gd name="T83" fmla="*/ 0 h 223"/>
                <a:gd name="T84" fmla="*/ 1 w 155"/>
                <a:gd name="T85" fmla="*/ 0 h 223"/>
                <a:gd name="T86" fmla="*/ 1 w 155"/>
                <a:gd name="T87" fmla="*/ 0 h 223"/>
                <a:gd name="T88" fmla="*/ 1 w 155"/>
                <a:gd name="T89" fmla="*/ 0 h 223"/>
                <a:gd name="T90" fmla="*/ 1 w 155"/>
                <a:gd name="T91" fmla="*/ 1 h 223"/>
                <a:gd name="T92" fmla="*/ 1 w 155"/>
                <a:gd name="T93" fmla="*/ 1 h 223"/>
                <a:gd name="T94" fmla="*/ 1 w 155"/>
                <a:gd name="T95" fmla="*/ 1 h 223"/>
                <a:gd name="T96" fmla="*/ 1 w 155"/>
                <a:gd name="T97" fmla="*/ 1 h 223"/>
                <a:gd name="T98" fmla="*/ 1 w 155"/>
                <a:gd name="T99" fmla="*/ 1 h 223"/>
                <a:gd name="T100" fmla="*/ 1 w 155"/>
                <a:gd name="T101" fmla="*/ 1 h 223"/>
                <a:gd name="T102" fmla="*/ 1 w 155"/>
                <a:gd name="T103" fmla="*/ 1 h 223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155" h="223">
                  <a:moveTo>
                    <a:pt x="0" y="223"/>
                  </a:moveTo>
                  <a:lnTo>
                    <a:pt x="4" y="212"/>
                  </a:lnTo>
                  <a:lnTo>
                    <a:pt x="11" y="197"/>
                  </a:lnTo>
                  <a:lnTo>
                    <a:pt x="17" y="182"/>
                  </a:lnTo>
                  <a:lnTo>
                    <a:pt x="21" y="172"/>
                  </a:lnTo>
                  <a:lnTo>
                    <a:pt x="26" y="162"/>
                  </a:lnTo>
                  <a:lnTo>
                    <a:pt x="32" y="147"/>
                  </a:lnTo>
                  <a:lnTo>
                    <a:pt x="39" y="133"/>
                  </a:lnTo>
                  <a:lnTo>
                    <a:pt x="42" y="125"/>
                  </a:lnTo>
                  <a:lnTo>
                    <a:pt x="36" y="119"/>
                  </a:lnTo>
                  <a:lnTo>
                    <a:pt x="32" y="113"/>
                  </a:lnTo>
                  <a:lnTo>
                    <a:pt x="28" y="108"/>
                  </a:lnTo>
                  <a:lnTo>
                    <a:pt x="27" y="99"/>
                  </a:lnTo>
                  <a:lnTo>
                    <a:pt x="27" y="94"/>
                  </a:lnTo>
                  <a:lnTo>
                    <a:pt x="28" y="94"/>
                  </a:lnTo>
                  <a:lnTo>
                    <a:pt x="30" y="97"/>
                  </a:lnTo>
                  <a:lnTo>
                    <a:pt x="32" y="102"/>
                  </a:lnTo>
                  <a:lnTo>
                    <a:pt x="35" y="105"/>
                  </a:lnTo>
                  <a:lnTo>
                    <a:pt x="40" y="109"/>
                  </a:lnTo>
                  <a:lnTo>
                    <a:pt x="45" y="111"/>
                  </a:lnTo>
                  <a:lnTo>
                    <a:pt x="48" y="112"/>
                  </a:lnTo>
                  <a:lnTo>
                    <a:pt x="53" y="106"/>
                  </a:lnTo>
                  <a:lnTo>
                    <a:pt x="59" y="101"/>
                  </a:lnTo>
                  <a:lnTo>
                    <a:pt x="65" y="93"/>
                  </a:lnTo>
                  <a:lnTo>
                    <a:pt x="71" y="86"/>
                  </a:lnTo>
                  <a:lnTo>
                    <a:pt x="77" y="79"/>
                  </a:lnTo>
                  <a:lnTo>
                    <a:pt x="81" y="73"/>
                  </a:lnTo>
                  <a:lnTo>
                    <a:pt x="84" y="67"/>
                  </a:lnTo>
                  <a:lnTo>
                    <a:pt x="86" y="64"/>
                  </a:lnTo>
                  <a:lnTo>
                    <a:pt x="86" y="56"/>
                  </a:lnTo>
                  <a:lnTo>
                    <a:pt x="84" y="42"/>
                  </a:lnTo>
                  <a:lnTo>
                    <a:pt x="79" y="29"/>
                  </a:lnTo>
                  <a:lnTo>
                    <a:pt x="74" y="20"/>
                  </a:lnTo>
                  <a:lnTo>
                    <a:pt x="71" y="14"/>
                  </a:lnTo>
                  <a:lnTo>
                    <a:pt x="69" y="11"/>
                  </a:lnTo>
                  <a:lnTo>
                    <a:pt x="70" y="11"/>
                  </a:lnTo>
                  <a:lnTo>
                    <a:pt x="73" y="13"/>
                  </a:lnTo>
                  <a:lnTo>
                    <a:pt x="79" y="20"/>
                  </a:lnTo>
                  <a:lnTo>
                    <a:pt x="86" y="33"/>
                  </a:lnTo>
                  <a:lnTo>
                    <a:pt x="91" y="45"/>
                  </a:lnTo>
                  <a:lnTo>
                    <a:pt x="93" y="56"/>
                  </a:lnTo>
                  <a:lnTo>
                    <a:pt x="100" y="42"/>
                  </a:lnTo>
                  <a:lnTo>
                    <a:pt x="109" y="26"/>
                  </a:lnTo>
                  <a:lnTo>
                    <a:pt x="117" y="11"/>
                  </a:lnTo>
                  <a:lnTo>
                    <a:pt x="125" y="3"/>
                  </a:lnTo>
                  <a:lnTo>
                    <a:pt x="130" y="0"/>
                  </a:lnTo>
                  <a:lnTo>
                    <a:pt x="131" y="0"/>
                  </a:lnTo>
                  <a:lnTo>
                    <a:pt x="130" y="4"/>
                  </a:lnTo>
                  <a:lnTo>
                    <a:pt x="126" y="7"/>
                  </a:lnTo>
                  <a:lnTo>
                    <a:pt x="121" y="19"/>
                  </a:lnTo>
                  <a:lnTo>
                    <a:pt x="112" y="37"/>
                  </a:lnTo>
                  <a:lnTo>
                    <a:pt x="103" y="54"/>
                  </a:lnTo>
                  <a:lnTo>
                    <a:pt x="98" y="64"/>
                  </a:lnTo>
                  <a:lnTo>
                    <a:pt x="104" y="61"/>
                  </a:lnTo>
                  <a:lnTo>
                    <a:pt x="112" y="59"/>
                  </a:lnTo>
                  <a:lnTo>
                    <a:pt x="119" y="57"/>
                  </a:lnTo>
                  <a:lnTo>
                    <a:pt x="125" y="54"/>
                  </a:lnTo>
                  <a:lnTo>
                    <a:pt x="131" y="53"/>
                  </a:lnTo>
                  <a:lnTo>
                    <a:pt x="137" y="51"/>
                  </a:lnTo>
                  <a:lnTo>
                    <a:pt x="140" y="49"/>
                  </a:lnTo>
                  <a:lnTo>
                    <a:pt x="144" y="46"/>
                  </a:lnTo>
                  <a:lnTo>
                    <a:pt x="149" y="43"/>
                  </a:lnTo>
                  <a:lnTo>
                    <a:pt x="154" y="42"/>
                  </a:lnTo>
                  <a:lnTo>
                    <a:pt x="155" y="43"/>
                  </a:lnTo>
                  <a:lnTo>
                    <a:pt x="152" y="46"/>
                  </a:lnTo>
                  <a:lnTo>
                    <a:pt x="147" y="50"/>
                  </a:lnTo>
                  <a:lnTo>
                    <a:pt x="141" y="53"/>
                  </a:lnTo>
                  <a:lnTo>
                    <a:pt x="133" y="59"/>
                  </a:lnTo>
                  <a:lnTo>
                    <a:pt x="124" y="64"/>
                  </a:lnTo>
                  <a:lnTo>
                    <a:pt x="115" y="68"/>
                  </a:lnTo>
                  <a:lnTo>
                    <a:pt x="106" y="72"/>
                  </a:lnTo>
                  <a:lnTo>
                    <a:pt x="99" y="74"/>
                  </a:lnTo>
                  <a:lnTo>
                    <a:pt x="94" y="75"/>
                  </a:lnTo>
                  <a:lnTo>
                    <a:pt x="87" y="80"/>
                  </a:lnTo>
                  <a:lnTo>
                    <a:pt x="79" y="88"/>
                  </a:lnTo>
                  <a:lnTo>
                    <a:pt x="73" y="97"/>
                  </a:lnTo>
                  <a:lnTo>
                    <a:pt x="71" y="103"/>
                  </a:lnTo>
                  <a:lnTo>
                    <a:pt x="73" y="105"/>
                  </a:lnTo>
                  <a:lnTo>
                    <a:pt x="76" y="108"/>
                  </a:lnTo>
                  <a:lnTo>
                    <a:pt x="79" y="109"/>
                  </a:lnTo>
                  <a:lnTo>
                    <a:pt x="81" y="109"/>
                  </a:lnTo>
                  <a:lnTo>
                    <a:pt x="77" y="112"/>
                  </a:lnTo>
                  <a:lnTo>
                    <a:pt x="73" y="114"/>
                  </a:lnTo>
                  <a:lnTo>
                    <a:pt x="70" y="118"/>
                  </a:lnTo>
                  <a:lnTo>
                    <a:pt x="68" y="120"/>
                  </a:lnTo>
                  <a:lnTo>
                    <a:pt x="65" y="119"/>
                  </a:lnTo>
                  <a:lnTo>
                    <a:pt x="63" y="119"/>
                  </a:lnTo>
                  <a:lnTo>
                    <a:pt x="62" y="119"/>
                  </a:lnTo>
                  <a:lnTo>
                    <a:pt x="58" y="124"/>
                  </a:lnTo>
                  <a:lnTo>
                    <a:pt x="54" y="133"/>
                  </a:lnTo>
                  <a:lnTo>
                    <a:pt x="48" y="143"/>
                  </a:lnTo>
                  <a:lnTo>
                    <a:pt x="41" y="156"/>
                  </a:lnTo>
                  <a:lnTo>
                    <a:pt x="35" y="169"/>
                  </a:lnTo>
                  <a:lnTo>
                    <a:pt x="31" y="180"/>
                  </a:lnTo>
                  <a:lnTo>
                    <a:pt x="28" y="192"/>
                  </a:lnTo>
                  <a:lnTo>
                    <a:pt x="27" y="200"/>
                  </a:lnTo>
                  <a:lnTo>
                    <a:pt x="25" y="204"/>
                  </a:lnTo>
                  <a:lnTo>
                    <a:pt x="23" y="209"/>
                  </a:lnTo>
                  <a:lnTo>
                    <a:pt x="20" y="214"/>
                  </a:lnTo>
                  <a:lnTo>
                    <a:pt x="18" y="216"/>
                  </a:lnTo>
                  <a:lnTo>
                    <a:pt x="15" y="218"/>
                  </a:lnTo>
                  <a:lnTo>
                    <a:pt x="9" y="221"/>
                  </a:lnTo>
                  <a:lnTo>
                    <a:pt x="3" y="222"/>
                  </a:lnTo>
                  <a:lnTo>
                    <a:pt x="0" y="223"/>
                  </a:lnTo>
                  <a:close/>
                </a:path>
              </a:pathLst>
            </a:custGeom>
            <a:solidFill>
              <a:srgbClr val="004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452" name="Freeform 328"/>
            <p:cNvSpPr>
              <a:spLocks/>
            </p:cNvSpPr>
            <p:nvPr/>
          </p:nvSpPr>
          <p:spPr bwMode="auto">
            <a:xfrm>
              <a:off x="48" y="416"/>
              <a:ext cx="50" cy="86"/>
            </a:xfrm>
            <a:custGeom>
              <a:avLst/>
              <a:gdLst>
                <a:gd name="T0" fmla="*/ 1 w 100"/>
                <a:gd name="T1" fmla="*/ 1 h 172"/>
                <a:gd name="T2" fmla="*/ 1 w 100"/>
                <a:gd name="T3" fmla="*/ 1 h 172"/>
                <a:gd name="T4" fmla="*/ 1 w 100"/>
                <a:gd name="T5" fmla="*/ 1 h 172"/>
                <a:gd name="T6" fmla="*/ 1 w 100"/>
                <a:gd name="T7" fmla="*/ 1 h 172"/>
                <a:gd name="T8" fmla="*/ 1 w 100"/>
                <a:gd name="T9" fmla="*/ 1 h 172"/>
                <a:gd name="T10" fmla="*/ 1 w 100"/>
                <a:gd name="T11" fmla="*/ 1 h 172"/>
                <a:gd name="T12" fmla="*/ 0 w 100"/>
                <a:gd name="T13" fmla="*/ 1 h 172"/>
                <a:gd name="T14" fmla="*/ 1 w 100"/>
                <a:gd name="T15" fmla="*/ 1 h 172"/>
                <a:gd name="T16" fmla="*/ 1 w 100"/>
                <a:gd name="T17" fmla="*/ 1 h 172"/>
                <a:gd name="T18" fmla="*/ 1 w 100"/>
                <a:gd name="T19" fmla="*/ 1 h 172"/>
                <a:gd name="T20" fmla="*/ 1 w 100"/>
                <a:gd name="T21" fmla="*/ 1 h 172"/>
                <a:gd name="T22" fmla="*/ 1 w 100"/>
                <a:gd name="T23" fmla="*/ 1 h 172"/>
                <a:gd name="T24" fmla="*/ 1 w 100"/>
                <a:gd name="T25" fmla="*/ 1 h 172"/>
                <a:gd name="T26" fmla="*/ 1 w 100"/>
                <a:gd name="T27" fmla="*/ 1 h 172"/>
                <a:gd name="T28" fmla="*/ 1 w 100"/>
                <a:gd name="T29" fmla="*/ 1 h 172"/>
                <a:gd name="T30" fmla="*/ 1 w 100"/>
                <a:gd name="T31" fmla="*/ 1 h 172"/>
                <a:gd name="T32" fmla="*/ 1 w 100"/>
                <a:gd name="T33" fmla="*/ 1 h 172"/>
                <a:gd name="T34" fmla="*/ 1 w 100"/>
                <a:gd name="T35" fmla="*/ 1 h 172"/>
                <a:gd name="T36" fmla="*/ 1 w 100"/>
                <a:gd name="T37" fmla="*/ 1 h 172"/>
                <a:gd name="T38" fmla="*/ 1 w 100"/>
                <a:gd name="T39" fmla="*/ 1 h 172"/>
                <a:gd name="T40" fmla="*/ 1 w 100"/>
                <a:gd name="T41" fmla="*/ 1 h 172"/>
                <a:gd name="T42" fmla="*/ 1 w 100"/>
                <a:gd name="T43" fmla="*/ 1 h 172"/>
                <a:gd name="T44" fmla="*/ 1 w 100"/>
                <a:gd name="T45" fmla="*/ 1 h 172"/>
                <a:gd name="T46" fmla="*/ 1 w 100"/>
                <a:gd name="T47" fmla="*/ 2 h 172"/>
                <a:gd name="T48" fmla="*/ 1 w 100"/>
                <a:gd name="T49" fmla="*/ 2 h 172"/>
                <a:gd name="T50" fmla="*/ 1 w 100"/>
                <a:gd name="T51" fmla="*/ 2 h 172"/>
                <a:gd name="T52" fmla="*/ 1 w 100"/>
                <a:gd name="T53" fmla="*/ 2 h 172"/>
                <a:gd name="T54" fmla="*/ 1 w 100"/>
                <a:gd name="T55" fmla="*/ 1 h 172"/>
                <a:gd name="T56" fmla="*/ 1 w 100"/>
                <a:gd name="T57" fmla="*/ 1 h 172"/>
                <a:gd name="T58" fmla="*/ 1 w 100"/>
                <a:gd name="T59" fmla="*/ 1 h 172"/>
                <a:gd name="T60" fmla="*/ 1 w 100"/>
                <a:gd name="T61" fmla="*/ 1 h 172"/>
                <a:gd name="T62" fmla="*/ 1 w 100"/>
                <a:gd name="T63" fmla="*/ 1 h 172"/>
                <a:gd name="T64" fmla="*/ 1 w 100"/>
                <a:gd name="T65" fmla="*/ 2 h 172"/>
                <a:gd name="T66" fmla="*/ 1 w 100"/>
                <a:gd name="T67" fmla="*/ 1 h 172"/>
                <a:gd name="T68" fmla="*/ 1 w 100"/>
                <a:gd name="T69" fmla="*/ 1 h 172"/>
                <a:gd name="T70" fmla="*/ 1 w 100"/>
                <a:gd name="T71" fmla="*/ 1 h 172"/>
                <a:gd name="T72" fmla="*/ 1 w 100"/>
                <a:gd name="T73" fmla="*/ 1 h 172"/>
                <a:gd name="T74" fmla="*/ 1 w 100"/>
                <a:gd name="T75" fmla="*/ 1 h 172"/>
                <a:gd name="T76" fmla="*/ 1 w 100"/>
                <a:gd name="T77" fmla="*/ 1 h 172"/>
                <a:gd name="T78" fmla="*/ 1 w 100"/>
                <a:gd name="T79" fmla="*/ 1 h 172"/>
                <a:gd name="T80" fmla="*/ 1 w 100"/>
                <a:gd name="T81" fmla="*/ 1 h 172"/>
                <a:gd name="T82" fmla="*/ 1 w 100"/>
                <a:gd name="T83" fmla="*/ 1 h 172"/>
                <a:gd name="T84" fmla="*/ 1 w 100"/>
                <a:gd name="T85" fmla="*/ 1 h 172"/>
                <a:gd name="T86" fmla="*/ 1 w 100"/>
                <a:gd name="T87" fmla="*/ 1 h 172"/>
                <a:gd name="T88" fmla="*/ 1 w 100"/>
                <a:gd name="T89" fmla="*/ 1 h 172"/>
                <a:gd name="T90" fmla="*/ 1 w 100"/>
                <a:gd name="T91" fmla="*/ 1 h 172"/>
                <a:gd name="T92" fmla="*/ 1 w 100"/>
                <a:gd name="T93" fmla="*/ 1 h 172"/>
                <a:gd name="T94" fmla="*/ 1 w 100"/>
                <a:gd name="T95" fmla="*/ 1 h 172"/>
                <a:gd name="T96" fmla="*/ 1 w 100"/>
                <a:gd name="T97" fmla="*/ 1 h 172"/>
                <a:gd name="T98" fmla="*/ 1 w 100"/>
                <a:gd name="T99" fmla="*/ 0 h 172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100" h="172">
                  <a:moveTo>
                    <a:pt x="70" y="4"/>
                  </a:moveTo>
                  <a:lnTo>
                    <a:pt x="65" y="11"/>
                  </a:lnTo>
                  <a:lnTo>
                    <a:pt x="60" y="21"/>
                  </a:lnTo>
                  <a:lnTo>
                    <a:pt x="55" y="30"/>
                  </a:lnTo>
                  <a:lnTo>
                    <a:pt x="53" y="36"/>
                  </a:lnTo>
                  <a:lnTo>
                    <a:pt x="47" y="36"/>
                  </a:lnTo>
                  <a:lnTo>
                    <a:pt x="40" y="38"/>
                  </a:lnTo>
                  <a:lnTo>
                    <a:pt x="31" y="42"/>
                  </a:lnTo>
                  <a:lnTo>
                    <a:pt x="23" y="46"/>
                  </a:lnTo>
                  <a:lnTo>
                    <a:pt x="15" y="51"/>
                  </a:lnTo>
                  <a:lnTo>
                    <a:pt x="8" y="56"/>
                  </a:lnTo>
                  <a:lnTo>
                    <a:pt x="3" y="59"/>
                  </a:lnTo>
                  <a:lnTo>
                    <a:pt x="1" y="63"/>
                  </a:lnTo>
                  <a:lnTo>
                    <a:pt x="0" y="66"/>
                  </a:lnTo>
                  <a:lnTo>
                    <a:pt x="0" y="67"/>
                  </a:lnTo>
                  <a:lnTo>
                    <a:pt x="1" y="67"/>
                  </a:lnTo>
                  <a:lnTo>
                    <a:pt x="4" y="65"/>
                  </a:lnTo>
                  <a:lnTo>
                    <a:pt x="8" y="64"/>
                  </a:lnTo>
                  <a:lnTo>
                    <a:pt x="12" y="60"/>
                  </a:lnTo>
                  <a:lnTo>
                    <a:pt x="18" y="57"/>
                  </a:lnTo>
                  <a:lnTo>
                    <a:pt x="25" y="53"/>
                  </a:lnTo>
                  <a:lnTo>
                    <a:pt x="32" y="50"/>
                  </a:lnTo>
                  <a:lnTo>
                    <a:pt x="39" y="46"/>
                  </a:lnTo>
                  <a:lnTo>
                    <a:pt x="45" y="44"/>
                  </a:lnTo>
                  <a:lnTo>
                    <a:pt x="49" y="43"/>
                  </a:lnTo>
                  <a:lnTo>
                    <a:pt x="47" y="51"/>
                  </a:lnTo>
                  <a:lnTo>
                    <a:pt x="45" y="63"/>
                  </a:lnTo>
                  <a:lnTo>
                    <a:pt x="42" y="74"/>
                  </a:lnTo>
                  <a:lnTo>
                    <a:pt x="41" y="81"/>
                  </a:lnTo>
                  <a:lnTo>
                    <a:pt x="37" y="86"/>
                  </a:lnTo>
                  <a:lnTo>
                    <a:pt x="32" y="90"/>
                  </a:lnTo>
                  <a:lnTo>
                    <a:pt x="26" y="97"/>
                  </a:lnTo>
                  <a:lnTo>
                    <a:pt x="19" y="103"/>
                  </a:lnTo>
                  <a:lnTo>
                    <a:pt x="14" y="110"/>
                  </a:lnTo>
                  <a:lnTo>
                    <a:pt x="9" y="114"/>
                  </a:lnTo>
                  <a:lnTo>
                    <a:pt x="5" y="119"/>
                  </a:lnTo>
                  <a:lnTo>
                    <a:pt x="3" y="122"/>
                  </a:lnTo>
                  <a:lnTo>
                    <a:pt x="3" y="126"/>
                  </a:lnTo>
                  <a:lnTo>
                    <a:pt x="3" y="128"/>
                  </a:lnTo>
                  <a:lnTo>
                    <a:pt x="5" y="128"/>
                  </a:lnTo>
                  <a:lnTo>
                    <a:pt x="8" y="125"/>
                  </a:lnTo>
                  <a:lnTo>
                    <a:pt x="14" y="118"/>
                  </a:lnTo>
                  <a:lnTo>
                    <a:pt x="24" y="107"/>
                  </a:lnTo>
                  <a:lnTo>
                    <a:pt x="34" y="99"/>
                  </a:lnTo>
                  <a:lnTo>
                    <a:pt x="41" y="94"/>
                  </a:lnTo>
                  <a:lnTo>
                    <a:pt x="42" y="107"/>
                  </a:lnTo>
                  <a:lnTo>
                    <a:pt x="44" y="131"/>
                  </a:lnTo>
                  <a:lnTo>
                    <a:pt x="46" y="154"/>
                  </a:lnTo>
                  <a:lnTo>
                    <a:pt x="48" y="166"/>
                  </a:lnTo>
                  <a:lnTo>
                    <a:pt x="49" y="171"/>
                  </a:lnTo>
                  <a:lnTo>
                    <a:pt x="50" y="172"/>
                  </a:lnTo>
                  <a:lnTo>
                    <a:pt x="50" y="171"/>
                  </a:lnTo>
                  <a:lnTo>
                    <a:pt x="52" y="165"/>
                  </a:lnTo>
                  <a:lnTo>
                    <a:pt x="50" y="150"/>
                  </a:lnTo>
                  <a:lnTo>
                    <a:pt x="50" y="125"/>
                  </a:lnTo>
                  <a:lnTo>
                    <a:pt x="49" y="101"/>
                  </a:lnTo>
                  <a:lnTo>
                    <a:pt x="52" y="86"/>
                  </a:lnTo>
                  <a:lnTo>
                    <a:pt x="53" y="84"/>
                  </a:lnTo>
                  <a:lnTo>
                    <a:pt x="54" y="84"/>
                  </a:lnTo>
                  <a:lnTo>
                    <a:pt x="55" y="86"/>
                  </a:lnTo>
                  <a:lnTo>
                    <a:pt x="56" y="90"/>
                  </a:lnTo>
                  <a:lnTo>
                    <a:pt x="61" y="99"/>
                  </a:lnTo>
                  <a:lnTo>
                    <a:pt x="71" y="111"/>
                  </a:lnTo>
                  <a:lnTo>
                    <a:pt x="82" y="124"/>
                  </a:lnTo>
                  <a:lnTo>
                    <a:pt x="90" y="129"/>
                  </a:lnTo>
                  <a:lnTo>
                    <a:pt x="93" y="129"/>
                  </a:lnTo>
                  <a:lnTo>
                    <a:pt x="92" y="127"/>
                  </a:lnTo>
                  <a:lnTo>
                    <a:pt x="88" y="122"/>
                  </a:lnTo>
                  <a:lnTo>
                    <a:pt x="84" y="117"/>
                  </a:lnTo>
                  <a:lnTo>
                    <a:pt x="78" y="109"/>
                  </a:lnTo>
                  <a:lnTo>
                    <a:pt x="70" y="98"/>
                  </a:lnTo>
                  <a:lnTo>
                    <a:pt x="63" y="88"/>
                  </a:lnTo>
                  <a:lnTo>
                    <a:pt x="58" y="80"/>
                  </a:lnTo>
                  <a:lnTo>
                    <a:pt x="58" y="72"/>
                  </a:lnTo>
                  <a:lnTo>
                    <a:pt x="58" y="61"/>
                  </a:lnTo>
                  <a:lnTo>
                    <a:pt x="60" y="51"/>
                  </a:lnTo>
                  <a:lnTo>
                    <a:pt x="61" y="45"/>
                  </a:lnTo>
                  <a:lnTo>
                    <a:pt x="62" y="43"/>
                  </a:lnTo>
                  <a:lnTo>
                    <a:pt x="63" y="43"/>
                  </a:lnTo>
                  <a:lnTo>
                    <a:pt x="65" y="45"/>
                  </a:lnTo>
                  <a:lnTo>
                    <a:pt x="69" y="49"/>
                  </a:lnTo>
                  <a:lnTo>
                    <a:pt x="76" y="56"/>
                  </a:lnTo>
                  <a:lnTo>
                    <a:pt x="84" y="64"/>
                  </a:lnTo>
                  <a:lnTo>
                    <a:pt x="93" y="72"/>
                  </a:lnTo>
                  <a:lnTo>
                    <a:pt x="99" y="76"/>
                  </a:lnTo>
                  <a:lnTo>
                    <a:pt x="100" y="76"/>
                  </a:lnTo>
                  <a:lnTo>
                    <a:pt x="98" y="72"/>
                  </a:lnTo>
                  <a:lnTo>
                    <a:pt x="93" y="67"/>
                  </a:lnTo>
                  <a:lnTo>
                    <a:pt x="88" y="61"/>
                  </a:lnTo>
                  <a:lnTo>
                    <a:pt x="84" y="56"/>
                  </a:lnTo>
                  <a:lnTo>
                    <a:pt x="78" y="49"/>
                  </a:lnTo>
                  <a:lnTo>
                    <a:pt x="73" y="43"/>
                  </a:lnTo>
                  <a:lnTo>
                    <a:pt x="71" y="39"/>
                  </a:lnTo>
                  <a:lnTo>
                    <a:pt x="70" y="35"/>
                  </a:lnTo>
                  <a:lnTo>
                    <a:pt x="69" y="27"/>
                  </a:lnTo>
                  <a:lnTo>
                    <a:pt x="70" y="18"/>
                  </a:lnTo>
                  <a:lnTo>
                    <a:pt x="73" y="8"/>
                  </a:lnTo>
                  <a:lnTo>
                    <a:pt x="76" y="3"/>
                  </a:lnTo>
                  <a:lnTo>
                    <a:pt x="76" y="0"/>
                  </a:lnTo>
                  <a:lnTo>
                    <a:pt x="73" y="0"/>
                  </a:lnTo>
                  <a:lnTo>
                    <a:pt x="70" y="4"/>
                  </a:lnTo>
                  <a:close/>
                </a:path>
              </a:pathLst>
            </a:custGeom>
            <a:solidFill>
              <a:srgbClr val="004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453" name="Freeform 329"/>
            <p:cNvSpPr>
              <a:spLocks/>
            </p:cNvSpPr>
            <p:nvPr/>
          </p:nvSpPr>
          <p:spPr bwMode="auto">
            <a:xfrm>
              <a:off x="225" y="377"/>
              <a:ext cx="100" cy="79"/>
            </a:xfrm>
            <a:custGeom>
              <a:avLst/>
              <a:gdLst>
                <a:gd name="T0" fmla="*/ 1 w 200"/>
                <a:gd name="T1" fmla="*/ 1 h 158"/>
                <a:gd name="T2" fmla="*/ 1 w 200"/>
                <a:gd name="T3" fmla="*/ 1 h 158"/>
                <a:gd name="T4" fmla="*/ 1 w 200"/>
                <a:gd name="T5" fmla="*/ 1 h 158"/>
                <a:gd name="T6" fmla="*/ 1 w 200"/>
                <a:gd name="T7" fmla="*/ 1 h 158"/>
                <a:gd name="T8" fmla="*/ 1 w 200"/>
                <a:gd name="T9" fmla="*/ 1 h 158"/>
                <a:gd name="T10" fmla="*/ 1 w 200"/>
                <a:gd name="T11" fmla="*/ 1 h 158"/>
                <a:gd name="T12" fmla="*/ 1 w 200"/>
                <a:gd name="T13" fmla="*/ 1 h 158"/>
                <a:gd name="T14" fmla="*/ 1 w 200"/>
                <a:gd name="T15" fmla="*/ 1 h 158"/>
                <a:gd name="T16" fmla="*/ 1 w 200"/>
                <a:gd name="T17" fmla="*/ 1 h 158"/>
                <a:gd name="T18" fmla="*/ 1 w 200"/>
                <a:gd name="T19" fmla="*/ 1 h 158"/>
                <a:gd name="T20" fmla="*/ 1 w 200"/>
                <a:gd name="T21" fmla="*/ 1 h 158"/>
                <a:gd name="T22" fmla="*/ 1 w 200"/>
                <a:gd name="T23" fmla="*/ 1 h 158"/>
                <a:gd name="T24" fmla="*/ 1 w 200"/>
                <a:gd name="T25" fmla="*/ 1 h 158"/>
                <a:gd name="T26" fmla="*/ 1 w 200"/>
                <a:gd name="T27" fmla="*/ 1 h 158"/>
                <a:gd name="T28" fmla="*/ 1 w 200"/>
                <a:gd name="T29" fmla="*/ 1 h 158"/>
                <a:gd name="T30" fmla="*/ 1 w 200"/>
                <a:gd name="T31" fmla="*/ 2 h 158"/>
                <a:gd name="T32" fmla="*/ 1 w 200"/>
                <a:gd name="T33" fmla="*/ 2 h 158"/>
                <a:gd name="T34" fmla="*/ 1 w 200"/>
                <a:gd name="T35" fmla="*/ 2 h 158"/>
                <a:gd name="T36" fmla="*/ 1 w 200"/>
                <a:gd name="T37" fmla="*/ 2 h 158"/>
                <a:gd name="T38" fmla="*/ 1 w 200"/>
                <a:gd name="T39" fmla="*/ 1 h 158"/>
                <a:gd name="T40" fmla="*/ 1 w 200"/>
                <a:gd name="T41" fmla="*/ 1 h 158"/>
                <a:gd name="T42" fmla="*/ 2 w 200"/>
                <a:gd name="T43" fmla="*/ 1 h 158"/>
                <a:gd name="T44" fmla="*/ 2 w 200"/>
                <a:gd name="T45" fmla="*/ 1 h 158"/>
                <a:gd name="T46" fmla="*/ 2 w 200"/>
                <a:gd name="T47" fmla="*/ 2 h 158"/>
                <a:gd name="T48" fmla="*/ 2 w 200"/>
                <a:gd name="T49" fmla="*/ 2 h 158"/>
                <a:gd name="T50" fmla="*/ 2 w 200"/>
                <a:gd name="T51" fmla="*/ 2 h 158"/>
                <a:gd name="T52" fmla="*/ 2 w 200"/>
                <a:gd name="T53" fmla="*/ 1 h 158"/>
                <a:gd name="T54" fmla="*/ 2 w 200"/>
                <a:gd name="T55" fmla="*/ 1 h 158"/>
                <a:gd name="T56" fmla="*/ 2 w 200"/>
                <a:gd name="T57" fmla="*/ 1 h 158"/>
                <a:gd name="T58" fmla="*/ 1 w 200"/>
                <a:gd name="T59" fmla="*/ 1 h 158"/>
                <a:gd name="T60" fmla="*/ 1 w 200"/>
                <a:gd name="T61" fmla="*/ 1 h 158"/>
                <a:gd name="T62" fmla="*/ 1 w 200"/>
                <a:gd name="T63" fmla="*/ 1 h 158"/>
                <a:gd name="T64" fmla="*/ 1 w 200"/>
                <a:gd name="T65" fmla="*/ 1 h 158"/>
                <a:gd name="T66" fmla="*/ 2 w 200"/>
                <a:gd name="T67" fmla="*/ 1 h 158"/>
                <a:gd name="T68" fmla="*/ 2 w 200"/>
                <a:gd name="T69" fmla="*/ 1 h 158"/>
                <a:gd name="T70" fmla="*/ 2 w 200"/>
                <a:gd name="T71" fmla="*/ 1 h 158"/>
                <a:gd name="T72" fmla="*/ 2 w 200"/>
                <a:gd name="T73" fmla="*/ 1 h 158"/>
                <a:gd name="T74" fmla="*/ 2 w 200"/>
                <a:gd name="T75" fmla="*/ 1 h 158"/>
                <a:gd name="T76" fmla="*/ 2 w 200"/>
                <a:gd name="T77" fmla="*/ 1 h 158"/>
                <a:gd name="T78" fmla="*/ 2 w 200"/>
                <a:gd name="T79" fmla="*/ 1 h 158"/>
                <a:gd name="T80" fmla="*/ 2 w 200"/>
                <a:gd name="T81" fmla="*/ 1 h 158"/>
                <a:gd name="T82" fmla="*/ 1 w 200"/>
                <a:gd name="T83" fmla="*/ 1 h 158"/>
                <a:gd name="T84" fmla="*/ 1 w 200"/>
                <a:gd name="T85" fmla="*/ 1 h 158"/>
                <a:gd name="T86" fmla="*/ 1 w 200"/>
                <a:gd name="T87" fmla="*/ 1 h 158"/>
                <a:gd name="T88" fmla="*/ 1 w 200"/>
                <a:gd name="T89" fmla="*/ 1 h 158"/>
                <a:gd name="T90" fmla="*/ 1 w 200"/>
                <a:gd name="T91" fmla="*/ 1 h 158"/>
                <a:gd name="T92" fmla="*/ 1 w 200"/>
                <a:gd name="T93" fmla="*/ 1 h 158"/>
                <a:gd name="T94" fmla="*/ 1 w 200"/>
                <a:gd name="T95" fmla="*/ 1 h 158"/>
                <a:gd name="T96" fmla="*/ 1 w 200"/>
                <a:gd name="T97" fmla="*/ 1 h 158"/>
                <a:gd name="T98" fmla="*/ 1 w 200"/>
                <a:gd name="T99" fmla="*/ 1 h 158"/>
                <a:gd name="T100" fmla="*/ 1 w 200"/>
                <a:gd name="T101" fmla="*/ 1 h 158"/>
                <a:gd name="T102" fmla="*/ 1 w 200"/>
                <a:gd name="T103" fmla="*/ 0 h 158"/>
                <a:gd name="T104" fmla="*/ 1 w 200"/>
                <a:gd name="T105" fmla="*/ 1 h 158"/>
                <a:gd name="T106" fmla="*/ 1 w 200"/>
                <a:gd name="T107" fmla="*/ 1 h 158"/>
                <a:gd name="T108" fmla="*/ 1 w 200"/>
                <a:gd name="T109" fmla="*/ 1 h 158"/>
                <a:gd name="T110" fmla="*/ 1 w 200"/>
                <a:gd name="T111" fmla="*/ 1 h 158"/>
                <a:gd name="T112" fmla="*/ 1 w 200"/>
                <a:gd name="T113" fmla="*/ 1 h 158"/>
                <a:gd name="T114" fmla="*/ 1 w 200"/>
                <a:gd name="T115" fmla="*/ 1 h 158"/>
                <a:gd name="T116" fmla="*/ 1 w 200"/>
                <a:gd name="T117" fmla="*/ 1 h 158"/>
                <a:gd name="T118" fmla="*/ 1 w 200"/>
                <a:gd name="T119" fmla="*/ 1 h 158"/>
                <a:gd name="T120" fmla="*/ 1 w 200"/>
                <a:gd name="T121" fmla="*/ 1 h 158"/>
                <a:gd name="T122" fmla="*/ 1 w 200"/>
                <a:gd name="T123" fmla="*/ 1 h 158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200" h="158">
                  <a:moveTo>
                    <a:pt x="0" y="13"/>
                  </a:moveTo>
                  <a:lnTo>
                    <a:pt x="4" y="16"/>
                  </a:lnTo>
                  <a:lnTo>
                    <a:pt x="10" y="21"/>
                  </a:lnTo>
                  <a:lnTo>
                    <a:pt x="15" y="25"/>
                  </a:lnTo>
                  <a:lnTo>
                    <a:pt x="19" y="29"/>
                  </a:lnTo>
                  <a:lnTo>
                    <a:pt x="23" y="31"/>
                  </a:lnTo>
                  <a:lnTo>
                    <a:pt x="31" y="35"/>
                  </a:lnTo>
                  <a:lnTo>
                    <a:pt x="39" y="38"/>
                  </a:lnTo>
                  <a:lnTo>
                    <a:pt x="44" y="43"/>
                  </a:lnTo>
                  <a:lnTo>
                    <a:pt x="44" y="58"/>
                  </a:lnTo>
                  <a:lnTo>
                    <a:pt x="44" y="74"/>
                  </a:lnTo>
                  <a:lnTo>
                    <a:pt x="45" y="89"/>
                  </a:lnTo>
                  <a:lnTo>
                    <a:pt x="46" y="100"/>
                  </a:lnTo>
                  <a:lnTo>
                    <a:pt x="49" y="105"/>
                  </a:lnTo>
                  <a:lnTo>
                    <a:pt x="50" y="104"/>
                  </a:lnTo>
                  <a:lnTo>
                    <a:pt x="51" y="100"/>
                  </a:lnTo>
                  <a:lnTo>
                    <a:pt x="50" y="95"/>
                  </a:lnTo>
                  <a:lnTo>
                    <a:pt x="50" y="84"/>
                  </a:lnTo>
                  <a:lnTo>
                    <a:pt x="51" y="68"/>
                  </a:lnTo>
                  <a:lnTo>
                    <a:pt x="53" y="52"/>
                  </a:lnTo>
                  <a:lnTo>
                    <a:pt x="54" y="43"/>
                  </a:lnTo>
                  <a:lnTo>
                    <a:pt x="58" y="45"/>
                  </a:lnTo>
                  <a:lnTo>
                    <a:pt x="62" y="50"/>
                  </a:lnTo>
                  <a:lnTo>
                    <a:pt x="67" y="54"/>
                  </a:lnTo>
                  <a:lnTo>
                    <a:pt x="73" y="60"/>
                  </a:lnTo>
                  <a:lnTo>
                    <a:pt x="79" y="65"/>
                  </a:lnTo>
                  <a:lnTo>
                    <a:pt x="84" y="69"/>
                  </a:lnTo>
                  <a:lnTo>
                    <a:pt x="88" y="73"/>
                  </a:lnTo>
                  <a:lnTo>
                    <a:pt x="91" y="74"/>
                  </a:lnTo>
                  <a:lnTo>
                    <a:pt x="94" y="92"/>
                  </a:lnTo>
                  <a:lnTo>
                    <a:pt x="97" y="116"/>
                  </a:lnTo>
                  <a:lnTo>
                    <a:pt x="103" y="141"/>
                  </a:lnTo>
                  <a:lnTo>
                    <a:pt x="109" y="154"/>
                  </a:lnTo>
                  <a:lnTo>
                    <a:pt x="112" y="158"/>
                  </a:lnTo>
                  <a:lnTo>
                    <a:pt x="113" y="156"/>
                  </a:lnTo>
                  <a:lnTo>
                    <a:pt x="112" y="150"/>
                  </a:lnTo>
                  <a:lnTo>
                    <a:pt x="110" y="143"/>
                  </a:lnTo>
                  <a:lnTo>
                    <a:pt x="106" y="130"/>
                  </a:lnTo>
                  <a:lnTo>
                    <a:pt x="103" y="112"/>
                  </a:lnTo>
                  <a:lnTo>
                    <a:pt x="100" y="93"/>
                  </a:lnTo>
                  <a:lnTo>
                    <a:pt x="100" y="81"/>
                  </a:lnTo>
                  <a:lnTo>
                    <a:pt x="110" y="85"/>
                  </a:lnTo>
                  <a:lnTo>
                    <a:pt x="122" y="92"/>
                  </a:lnTo>
                  <a:lnTo>
                    <a:pt x="137" y="100"/>
                  </a:lnTo>
                  <a:lnTo>
                    <a:pt x="152" y="110"/>
                  </a:lnTo>
                  <a:lnTo>
                    <a:pt x="167" y="118"/>
                  </a:lnTo>
                  <a:lnTo>
                    <a:pt x="181" y="126"/>
                  </a:lnTo>
                  <a:lnTo>
                    <a:pt x="191" y="131"/>
                  </a:lnTo>
                  <a:lnTo>
                    <a:pt x="196" y="135"/>
                  </a:lnTo>
                  <a:lnTo>
                    <a:pt x="198" y="137"/>
                  </a:lnTo>
                  <a:lnTo>
                    <a:pt x="200" y="136"/>
                  </a:lnTo>
                  <a:lnTo>
                    <a:pt x="197" y="133"/>
                  </a:lnTo>
                  <a:lnTo>
                    <a:pt x="191" y="127"/>
                  </a:lnTo>
                  <a:lnTo>
                    <a:pt x="186" y="122"/>
                  </a:lnTo>
                  <a:lnTo>
                    <a:pt x="175" y="115"/>
                  </a:lnTo>
                  <a:lnTo>
                    <a:pt x="163" y="107"/>
                  </a:lnTo>
                  <a:lnTo>
                    <a:pt x="149" y="99"/>
                  </a:lnTo>
                  <a:lnTo>
                    <a:pt x="135" y="90"/>
                  </a:lnTo>
                  <a:lnTo>
                    <a:pt x="122" y="83"/>
                  </a:lnTo>
                  <a:lnTo>
                    <a:pt x="112" y="77"/>
                  </a:lnTo>
                  <a:lnTo>
                    <a:pt x="105" y="74"/>
                  </a:lnTo>
                  <a:lnTo>
                    <a:pt x="100" y="71"/>
                  </a:lnTo>
                  <a:lnTo>
                    <a:pt x="102" y="70"/>
                  </a:lnTo>
                  <a:lnTo>
                    <a:pt x="107" y="70"/>
                  </a:lnTo>
                  <a:lnTo>
                    <a:pt x="114" y="68"/>
                  </a:lnTo>
                  <a:lnTo>
                    <a:pt x="121" y="66"/>
                  </a:lnTo>
                  <a:lnTo>
                    <a:pt x="132" y="63"/>
                  </a:lnTo>
                  <a:lnTo>
                    <a:pt x="142" y="62"/>
                  </a:lnTo>
                  <a:lnTo>
                    <a:pt x="155" y="61"/>
                  </a:lnTo>
                  <a:lnTo>
                    <a:pt x="166" y="61"/>
                  </a:lnTo>
                  <a:lnTo>
                    <a:pt x="178" y="62"/>
                  </a:lnTo>
                  <a:lnTo>
                    <a:pt x="186" y="63"/>
                  </a:lnTo>
                  <a:lnTo>
                    <a:pt x="193" y="66"/>
                  </a:lnTo>
                  <a:lnTo>
                    <a:pt x="200" y="68"/>
                  </a:lnTo>
                  <a:lnTo>
                    <a:pt x="200" y="67"/>
                  </a:lnTo>
                  <a:lnTo>
                    <a:pt x="196" y="62"/>
                  </a:lnTo>
                  <a:lnTo>
                    <a:pt x="190" y="59"/>
                  </a:lnTo>
                  <a:lnTo>
                    <a:pt x="185" y="58"/>
                  </a:lnTo>
                  <a:lnTo>
                    <a:pt x="174" y="58"/>
                  </a:lnTo>
                  <a:lnTo>
                    <a:pt x="162" y="56"/>
                  </a:lnTo>
                  <a:lnTo>
                    <a:pt x="148" y="56"/>
                  </a:lnTo>
                  <a:lnTo>
                    <a:pt x="133" y="58"/>
                  </a:lnTo>
                  <a:lnTo>
                    <a:pt x="120" y="58"/>
                  </a:lnTo>
                  <a:lnTo>
                    <a:pt x="110" y="59"/>
                  </a:lnTo>
                  <a:lnTo>
                    <a:pt x="104" y="59"/>
                  </a:lnTo>
                  <a:lnTo>
                    <a:pt x="100" y="58"/>
                  </a:lnTo>
                  <a:lnTo>
                    <a:pt x="95" y="55"/>
                  </a:lnTo>
                  <a:lnTo>
                    <a:pt x="90" y="52"/>
                  </a:lnTo>
                  <a:lnTo>
                    <a:pt x="83" y="47"/>
                  </a:lnTo>
                  <a:lnTo>
                    <a:pt x="77" y="44"/>
                  </a:lnTo>
                  <a:lnTo>
                    <a:pt x="73" y="39"/>
                  </a:lnTo>
                  <a:lnTo>
                    <a:pt x="68" y="36"/>
                  </a:lnTo>
                  <a:lnTo>
                    <a:pt x="66" y="33"/>
                  </a:lnTo>
                  <a:lnTo>
                    <a:pt x="72" y="30"/>
                  </a:lnTo>
                  <a:lnTo>
                    <a:pt x="80" y="27"/>
                  </a:lnTo>
                  <a:lnTo>
                    <a:pt x="88" y="22"/>
                  </a:lnTo>
                  <a:lnTo>
                    <a:pt x="96" y="17"/>
                  </a:lnTo>
                  <a:lnTo>
                    <a:pt x="104" y="13"/>
                  </a:lnTo>
                  <a:lnTo>
                    <a:pt x="112" y="8"/>
                  </a:lnTo>
                  <a:lnTo>
                    <a:pt x="119" y="6"/>
                  </a:lnTo>
                  <a:lnTo>
                    <a:pt x="124" y="5"/>
                  </a:lnTo>
                  <a:lnTo>
                    <a:pt x="128" y="3"/>
                  </a:lnTo>
                  <a:lnTo>
                    <a:pt x="127" y="1"/>
                  </a:lnTo>
                  <a:lnTo>
                    <a:pt x="121" y="0"/>
                  </a:lnTo>
                  <a:lnTo>
                    <a:pt x="113" y="2"/>
                  </a:lnTo>
                  <a:lnTo>
                    <a:pt x="107" y="5"/>
                  </a:lnTo>
                  <a:lnTo>
                    <a:pt x="100" y="7"/>
                  </a:lnTo>
                  <a:lnTo>
                    <a:pt x="92" y="10"/>
                  </a:lnTo>
                  <a:lnTo>
                    <a:pt x="83" y="15"/>
                  </a:lnTo>
                  <a:lnTo>
                    <a:pt x="75" y="20"/>
                  </a:lnTo>
                  <a:lnTo>
                    <a:pt x="67" y="23"/>
                  </a:lnTo>
                  <a:lnTo>
                    <a:pt x="61" y="25"/>
                  </a:lnTo>
                  <a:lnTo>
                    <a:pt x="58" y="28"/>
                  </a:lnTo>
                  <a:lnTo>
                    <a:pt x="53" y="30"/>
                  </a:lnTo>
                  <a:lnTo>
                    <a:pt x="49" y="30"/>
                  </a:lnTo>
                  <a:lnTo>
                    <a:pt x="43" y="29"/>
                  </a:lnTo>
                  <a:lnTo>
                    <a:pt x="36" y="25"/>
                  </a:lnTo>
                  <a:lnTo>
                    <a:pt x="31" y="23"/>
                  </a:lnTo>
                  <a:lnTo>
                    <a:pt x="27" y="21"/>
                  </a:lnTo>
                  <a:lnTo>
                    <a:pt x="21" y="18"/>
                  </a:lnTo>
                  <a:lnTo>
                    <a:pt x="16" y="16"/>
                  </a:lnTo>
                  <a:lnTo>
                    <a:pt x="11" y="15"/>
                  </a:lnTo>
                  <a:lnTo>
                    <a:pt x="6" y="14"/>
                  </a:lnTo>
                  <a:lnTo>
                    <a:pt x="3" y="13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004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0490" y="1649260"/>
            <a:ext cx="6347713" cy="664003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vi-VN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Câu hỏi gợi ý</a:t>
            </a: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2387726913"/>
              </p:ext>
            </p:extLst>
          </p:nvPr>
        </p:nvGraphicFramePr>
        <p:xfrm>
          <a:off x="6400800" y="3352800"/>
          <a:ext cx="2743200" cy="3505200"/>
        </p:xfrm>
        <a:graphic>
          <a:graphicData uri="http://schemas.openxmlformats.org/presentationml/2006/ole">
            <p:oleObj spid="_x0000_s8341" name="Clip" r:id="rId3" imgW="1999793" imgH="1831543" progId="">
              <p:embed/>
            </p:oleObj>
          </a:graphicData>
        </a:graphic>
      </p:graphicFrame>
      <p:grpSp>
        <p:nvGrpSpPr>
          <p:cNvPr id="6" name="Group 7"/>
          <p:cNvGrpSpPr>
            <a:grpSpLocks/>
          </p:cNvGrpSpPr>
          <p:nvPr/>
        </p:nvGrpSpPr>
        <p:grpSpPr bwMode="auto">
          <a:xfrm>
            <a:off x="0" y="0"/>
            <a:ext cx="4495800" cy="5257800"/>
            <a:chOff x="2" y="0"/>
            <a:chExt cx="995" cy="2099"/>
          </a:xfrm>
        </p:grpSpPr>
        <p:sp>
          <p:nvSpPr>
            <p:cNvPr id="7" name="AutoShape 8"/>
            <p:cNvSpPr>
              <a:spLocks noChangeAspect="1" noChangeArrowheads="1" noTextEdit="1"/>
            </p:cNvSpPr>
            <p:nvPr/>
          </p:nvSpPr>
          <p:spPr bwMode="auto">
            <a:xfrm>
              <a:off x="192" y="1296"/>
              <a:ext cx="805" cy="8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grpSp>
          <p:nvGrpSpPr>
            <p:cNvPr id="8" name="Group 9"/>
            <p:cNvGrpSpPr>
              <a:grpSpLocks/>
            </p:cNvGrpSpPr>
            <p:nvPr/>
          </p:nvGrpSpPr>
          <p:grpSpPr bwMode="auto">
            <a:xfrm>
              <a:off x="10" y="3"/>
              <a:ext cx="794" cy="666"/>
              <a:chOff x="10" y="3"/>
              <a:chExt cx="794" cy="666"/>
            </a:xfrm>
          </p:grpSpPr>
          <p:sp>
            <p:nvSpPr>
              <p:cNvPr id="129" name="Freeform 10"/>
              <p:cNvSpPr>
                <a:spLocks/>
              </p:cNvSpPr>
              <p:nvPr/>
            </p:nvSpPr>
            <p:spPr bwMode="auto">
              <a:xfrm>
                <a:off x="436" y="21"/>
                <a:ext cx="112" cy="49"/>
              </a:xfrm>
              <a:custGeom>
                <a:avLst/>
                <a:gdLst>
                  <a:gd name="T0" fmla="*/ 0 w 223"/>
                  <a:gd name="T1" fmla="*/ 1 h 98"/>
                  <a:gd name="T2" fmla="*/ 0 w 223"/>
                  <a:gd name="T3" fmla="*/ 1 h 98"/>
                  <a:gd name="T4" fmla="*/ 1 w 223"/>
                  <a:gd name="T5" fmla="*/ 1 h 98"/>
                  <a:gd name="T6" fmla="*/ 1 w 223"/>
                  <a:gd name="T7" fmla="*/ 1 h 98"/>
                  <a:gd name="T8" fmla="*/ 1 w 223"/>
                  <a:gd name="T9" fmla="*/ 1 h 98"/>
                  <a:gd name="T10" fmla="*/ 1 w 223"/>
                  <a:gd name="T11" fmla="*/ 1 h 98"/>
                  <a:gd name="T12" fmla="*/ 1 w 223"/>
                  <a:gd name="T13" fmla="*/ 1 h 98"/>
                  <a:gd name="T14" fmla="*/ 1 w 223"/>
                  <a:gd name="T15" fmla="*/ 1 h 98"/>
                  <a:gd name="T16" fmla="*/ 1 w 223"/>
                  <a:gd name="T17" fmla="*/ 1 h 98"/>
                  <a:gd name="T18" fmla="*/ 1 w 223"/>
                  <a:gd name="T19" fmla="*/ 1 h 98"/>
                  <a:gd name="T20" fmla="*/ 1 w 223"/>
                  <a:gd name="T21" fmla="*/ 1 h 98"/>
                  <a:gd name="T22" fmla="*/ 1 w 223"/>
                  <a:gd name="T23" fmla="*/ 1 h 98"/>
                  <a:gd name="T24" fmla="*/ 2 w 223"/>
                  <a:gd name="T25" fmla="*/ 1 h 98"/>
                  <a:gd name="T26" fmla="*/ 2 w 223"/>
                  <a:gd name="T27" fmla="*/ 1 h 98"/>
                  <a:gd name="T28" fmla="*/ 2 w 223"/>
                  <a:gd name="T29" fmla="*/ 1 h 98"/>
                  <a:gd name="T30" fmla="*/ 2 w 223"/>
                  <a:gd name="T31" fmla="*/ 1 h 98"/>
                  <a:gd name="T32" fmla="*/ 2 w 223"/>
                  <a:gd name="T33" fmla="*/ 1 h 98"/>
                  <a:gd name="T34" fmla="*/ 2 w 223"/>
                  <a:gd name="T35" fmla="*/ 1 h 98"/>
                  <a:gd name="T36" fmla="*/ 2 w 223"/>
                  <a:gd name="T37" fmla="*/ 1 h 98"/>
                  <a:gd name="T38" fmla="*/ 2 w 223"/>
                  <a:gd name="T39" fmla="*/ 1 h 98"/>
                  <a:gd name="T40" fmla="*/ 2 w 223"/>
                  <a:gd name="T41" fmla="*/ 0 h 98"/>
                  <a:gd name="T42" fmla="*/ 2 w 223"/>
                  <a:gd name="T43" fmla="*/ 1 h 98"/>
                  <a:gd name="T44" fmla="*/ 2 w 223"/>
                  <a:gd name="T45" fmla="*/ 1 h 98"/>
                  <a:gd name="T46" fmla="*/ 2 w 223"/>
                  <a:gd name="T47" fmla="*/ 1 h 98"/>
                  <a:gd name="T48" fmla="*/ 2 w 223"/>
                  <a:gd name="T49" fmla="*/ 1 h 98"/>
                  <a:gd name="T50" fmla="*/ 2 w 223"/>
                  <a:gd name="T51" fmla="*/ 1 h 98"/>
                  <a:gd name="T52" fmla="*/ 2 w 223"/>
                  <a:gd name="T53" fmla="*/ 1 h 98"/>
                  <a:gd name="T54" fmla="*/ 2 w 223"/>
                  <a:gd name="T55" fmla="*/ 1 h 98"/>
                  <a:gd name="T56" fmla="*/ 2 w 223"/>
                  <a:gd name="T57" fmla="*/ 1 h 98"/>
                  <a:gd name="T58" fmla="*/ 1 w 223"/>
                  <a:gd name="T59" fmla="*/ 1 h 98"/>
                  <a:gd name="T60" fmla="*/ 1 w 223"/>
                  <a:gd name="T61" fmla="*/ 1 h 98"/>
                  <a:gd name="T62" fmla="*/ 1 w 223"/>
                  <a:gd name="T63" fmla="*/ 1 h 98"/>
                  <a:gd name="T64" fmla="*/ 1 w 223"/>
                  <a:gd name="T65" fmla="*/ 1 h 98"/>
                  <a:gd name="T66" fmla="*/ 1 w 223"/>
                  <a:gd name="T67" fmla="*/ 1 h 98"/>
                  <a:gd name="T68" fmla="*/ 1 w 223"/>
                  <a:gd name="T69" fmla="*/ 1 h 98"/>
                  <a:gd name="T70" fmla="*/ 1 w 223"/>
                  <a:gd name="T71" fmla="*/ 1 h 98"/>
                  <a:gd name="T72" fmla="*/ 0 w 223"/>
                  <a:gd name="T73" fmla="*/ 1 h 98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0" t="0" r="r" b="b"/>
                <a:pathLst>
                  <a:path w="223" h="98">
                    <a:moveTo>
                      <a:pt x="0" y="85"/>
                    </a:moveTo>
                    <a:lnTo>
                      <a:pt x="0" y="84"/>
                    </a:lnTo>
                    <a:lnTo>
                      <a:pt x="3" y="83"/>
                    </a:lnTo>
                    <a:lnTo>
                      <a:pt x="6" y="82"/>
                    </a:lnTo>
                    <a:lnTo>
                      <a:pt x="6" y="80"/>
                    </a:lnTo>
                    <a:lnTo>
                      <a:pt x="24" y="85"/>
                    </a:lnTo>
                    <a:lnTo>
                      <a:pt x="43" y="87"/>
                    </a:lnTo>
                    <a:lnTo>
                      <a:pt x="60" y="88"/>
                    </a:lnTo>
                    <a:lnTo>
                      <a:pt x="76" y="86"/>
                    </a:lnTo>
                    <a:lnTo>
                      <a:pt x="92" y="83"/>
                    </a:lnTo>
                    <a:lnTo>
                      <a:pt x="108" y="78"/>
                    </a:lnTo>
                    <a:lnTo>
                      <a:pt x="123" y="72"/>
                    </a:lnTo>
                    <a:lnTo>
                      <a:pt x="137" y="65"/>
                    </a:lnTo>
                    <a:lnTo>
                      <a:pt x="151" y="57"/>
                    </a:lnTo>
                    <a:lnTo>
                      <a:pt x="163" y="49"/>
                    </a:lnTo>
                    <a:lnTo>
                      <a:pt x="175" y="41"/>
                    </a:lnTo>
                    <a:lnTo>
                      <a:pt x="187" y="32"/>
                    </a:lnTo>
                    <a:lnTo>
                      <a:pt x="197" y="23"/>
                    </a:lnTo>
                    <a:lnTo>
                      <a:pt x="206" y="15"/>
                    </a:lnTo>
                    <a:lnTo>
                      <a:pt x="215" y="7"/>
                    </a:lnTo>
                    <a:lnTo>
                      <a:pt x="223" y="0"/>
                    </a:lnTo>
                    <a:lnTo>
                      <a:pt x="221" y="9"/>
                    </a:lnTo>
                    <a:lnTo>
                      <a:pt x="215" y="18"/>
                    </a:lnTo>
                    <a:lnTo>
                      <a:pt x="207" y="27"/>
                    </a:lnTo>
                    <a:lnTo>
                      <a:pt x="196" y="38"/>
                    </a:lnTo>
                    <a:lnTo>
                      <a:pt x="183" y="48"/>
                    </a:lnTo>
                    <a:lnTo>
                      <a:pt x="169" y="58"/>
                    </a:lnTo>
                    <a:lnTo>
                      <a:pt x="153" y="68"/>
                    </a:lnTo>
                    <a:lnTo>
                      <a:pt x="136" y="76"/>
                    </a:lnTo>
                    <a:lnTo>
                      <a:pt x="119" y="84"/>
                    </a:lnTo>
                    <a:lnTo>
                      <a:pt x="100" y="90"/>
                    </a:lnTo>
                    <a:lnTo>
                      <a:pt x="82" y="94"/>
                    </a:lnTo>
                    <a:lnTo>
                      <a:pt x="64" y="98"/>
                    </a:lnTo>
                    <a:lnTo>
                      <a:pt x="46" y="98"/>
                    </a:lnTo>
                    <a:lnTo>
                      <a:pt x="30" y="97"/>
                    </a:lnTo>
                    <a:lnTo>
                      <a:pt x="14" y="92"/>
                    </a:lnTo>
                    <a:lnTo>
                      <a:pt x="0" y="85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130" name="Freeform 11"/>
              <p:cNvSpPr>
                <a:spLocks/>
              </p:cNvSpPr>
              <p:nvPr/>
            </p:nvSpPr>
            <p:spPr bwMode="auto">
              <a:xfrm>
                <a:off x="524" y="7"/>
                <a:ext cx="6" cy="38"/>
              </a:xfrm>
              <a:custGeom>
                <a:avLst/>
                <a:gdLst>
                  <a:gd name="T0" fmla="*/ 0 w 13"/>
                  <a:gd name="T1" fmla="*/ 0 h 76"/>
                  <a:gd name="T2" fmla="*/ 0 w 13"/>
                  <a:gd name="T3" fmla="*/ 1 h 76"/>
                  <a:gd name="T4" fmla="*/ 0 w 13"/>
                  <a:gd name="T5" fmla="*/ 1 h 76"/>
                  <a:gd name="T6" fmla="*/ 0 w 13"/>
                  <a:gd name="T7" fmla="*/ 1 h 76"/>
                  <a:gd name="T8" fmla="*/ 0 w 13"/>
                  <a:gd name="T9" fmla="*/ 1 h 76"/>
                  <a:gd name="T10" fmla="*/ 0 w 13"/>
                  <a:gd name="T11" fmla="*/ 1 h 76"/>
                  <a:gd name="T12" fmla="*/ 0 w 13"/>
                  <a:gd name="T13" fmla="*/ 1 h 76"/>
                  <a:gd name="T14" fmla="*/ 0 w 13"/>
                  <a:gd name="T15" fmla="*/ 1 h 76"/>
                  <a:gd name="T16" fmla="*/ 0 w 13"/>
                  <a:gd name="T17" fmla="*/ 0 h 7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3" h="76">
                    <a:moveTo>
                      <a:pt x="9" y="0"/>
                    </a:moveTo>
                    <a:lnTo>
                      <a:pt x="13" y="9"/>
                    </a:lnTo>
                    <a:lnTo>
                      <a:pt x="13" y="31"/>
                    </a:lnTo>
                    <a:lnTo>
                      <a:pt x="9" y="56"/>
                    </a:lnTo>
                    <a:lnTo>
                      <a:pt x="0" y="76"/>
                    </a:lnTo>
                    <a:lnTo>
                      <a:pt x="2" y="56"/>
                    </a:lnTo>
                    <a:lnTo>
                      <a:pt x="5" y="31"/>
                    </a:lnTo>
                    <a:lnTo>
                      <a:pt x="7" y="9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131" name="Freeform 12"/>
              <p:cNvSpPr>
                <a:spLocks/>
              </p:cNvSpPr>
              <p:nvPr/>
            </p:nvSpPr>
            <p:spPr bwMode="auto">
              <a:xfrm>
                <a:off x="515" y="6"/>
                <a:ext cx="8" cy="46"/>
              </a:xfrm>
              <a:custGeom>
                <a:avLst/>
                <a:gdLst>
                  <a:gd name="T0" fmla="*/ 1 w 16"/>
                  <a:gd name="T1" fmla="*/ 0 h 91"/>
                  <a:gd name="T2" fmla="*/ 1 w 16"/>
                  <a:gd name="T3" fmla="*/ 1 h 91"/>
                  <a:gd name="T4" fmla="*/ 1 w 16"/>
                  <a:gd name="T5" fmla="*/ 1 h 91"/>
                  <a:gd name="T6" fmla="*/ 1 w 16"/>
                  <a:gd name="T7" fmla="*/ 1 h 91"/>
                  <a:gd name="T8" fmla="*/ 0 w 16"/>
                  <a:gd name="T9" fmla="*/ 1 h 91"/>
                  <a:gd name="T10" fmla="*/ 1 w 16"/>
                  <a:gd name="T11" fmla="*/ 1 h 91"/>
                  <a:gd name="T12" fmla="*/ 1 w 16"/>
                  <a:gd name="T13" fmla="*/ 1 h 91"/>
                  <a:gd name="T14" fmla="*/ 1 w 16"/>
                  <a:gd name="T15" fmla="*/ 1 h 91"/>
                  <a:gd name="T16" fmla="*/ 1 w 16"/>
                  <a:gd name="T17" fmla="*/ 0 h 9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6" h="91">
                    <a:moveTo>
                      <a:pt x="12" y="0"/>
                    </a:moveTo>
                    <a:lnTo>
                      <a:pt x="16" y="11"/>
                    </a:lnTo>
                    <a:lnTo>
                      <a:pt x="15" y="38"/>
                    </a:lnTo>
                    <a:lnTo>
                      <a:pt x="10" y="68"/>
                    </a:lnTo>
                    <a:lnTo>
                      <a:pt x="0" y="91"/>
                    </a:lnTo>
                    <a:lnTo>
                      <a:pt x="2" y="72"/>
                    </a:lnTo>
                    <a:lnTo>
                      <a:pt x="4" y="41"/>
                    </a:lnTo>
                    <a:lnTo>
                      <a:pt x="8" y="12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132" name="Freeform 13"/>
              <p:cNvSpPr>
                <a:spLocks/>
              </p:cNvSpPr>
              <p:nvPr/>
            </p:nvSpPr>
            <p:spPr bwMode="auto">
              <a:xfrm>
                <a:off x="499" y="13"/>
                <a:ext cx="6" cy="48"/>
              </a:xfrm>
              <a:custGeom>
                <a:avLst/>
                <a:gdLst>
                  <a:gd name="T0" fmla="*/ 0 w 13"/>
                  <a:gd name="T1" fmla="*/ 0 h 95"/>
                  <a:gd name="T2" fmla="*/ 0 w 13"/>
                  <a:gd name="T3" fmla="*/ 1 h 95"/>
                  <a:gd name="T4" fmla="*/ 0 w 13"/>
                  <a:gd name="T5" fmla="*/ 1 h 95"/>
                  <a:gd name="T6" fmla="*/ 0 w 13"/>
                  <a:gd name="T7" fmla="*/ 1 h 95"/>
                  <a:gd name="T8" fmla="*/ 0 w 13"/>
                  <a:gd name="T9" fmla="*/ 1 h 95"/>
                  <a:gd name="T10" fmla="*/ 0 w 13"/>
                  <a:gd name="T11" fmla="*/ 1 h 95"/>
                  <a:gd name="T12" fmla="*/ 0 w 13"/>
                  <a:gd name="T13" fmla="*/ 1 h 95"/>
                  <a:gd name="T14" fmla="*/ 0 w 13"/>
                  <a:gd name="T15" fmla="*/ 1 h 95"/>
                  <a:gd name="T16" fmla="*/ 0 w 13"/>
                  <a:gd name="T17" fmla="*/ 0 h 9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3" h="95">
                    <a:moveTo>
                      <a:pt x="7" y="0"/>
                    </a:moveTo>
                    <a:lnTo>
                      <a:pt x="12" y="12"/>
                    </a:lnTo>
                    <a:lnTo>
                      <a:pt x="13" y="41"/>
                    </a:lnTo>
                    <a:lnTo>
                      <a:pt x="10" y="73"/>
                    </a:lnTo>
                    <a:lnTo>
                      <a:pt x="0" y="95"/>
                    </a:lnTo>
                    <a:lnTo>
                      <a:pt x="0" y="76"/>
                    </a:lnTo>
                    <a:lnTo>
                      <a:pt x="1" y="43"/>
                    </a:lnTo>
                    <a:lnTo>
                      <a:pt x="4" y="13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133" name="Freeform 14"/>
              <p:cNvSpPr>
                <a:spLocks/>
              </p:cNvSpPr>
              <p:nvPr/>
            </p:nvSpPr>
            <p:spPr bwMode="auto">
              <a:xfrm>
                <a:off x="488" y="22"/>
                <a:ext cx="5" cy="43"/>
              </a:xfrm>
              <a:custGeom>
                <a:avLst/>
                <a:gdLst>
                  <a:gd name="T0" fmla="*/ 1 w 10"/>
                  <a:gd name="T1" fmla="*/ 0 h 85"/>
                  <a:gd name="T2" fmla="*/ 1 w 10"/>
                  <a:gd name="T3" fmla="*/ 1 h 85"/>
                  <a:gd name="T4" fmla="*/ 1 w 10"/>
                  <a:gd name="T5" fmla="*/ 1 h 85"/>
                  <a:gd name="T6" fmla="*/ 1 w 10"/>
                  <a:gd name="T7" fmla="*/ 1 h 85"/>
                  <a:gd name="T8" fmla="*/ 1 w 10"/>
                  <a:gd name="T9" fmla="*/ 1 h 85"/>
                  <a:gd name="T10" fmla="*/ 1 w 10"/>
                  <a:gd name="T11" fmla="*/ 1 h 85"/>
                  <a:gd name="T12" fmla="*/ 0 w 10"/>
                  <a:gd name="T13" fmla="*/ 1 h 85"/>
                  <a:gd name="T14" fmla="*/ 1 w 10"/>
                  <a:gd name="T15" fmla="*/ 1 h 85"/>
                  <a:gd name="T16" fmla="*/ 1 w 10"/>
                  <a:gd name="T17" fmla="*/ 0 h 8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0" h="85">
                    <a:moveTo>
                      <a:pt x="5" y="0"/>
                    </a:moveTo>
                    <a:lnTo>
                      <a:pt x="9" y="11"/>
                    </a:lnTo>
                    <a:lnTo>
                      <a:pt x="10" y="38"/>
                    </a:lnTo>
                    <a:lnTo>
                      <a:pt x="8" y="67"/>
                    </a:lnTo>
                    <a:lnTo>
                      <a:pt x="1" y="85"/>
                    </a:lnTo>
                    <a:lnTo>
                      <a:pt x="1" y="66"/>
                    </a:lnTo>
                    <a:lnTo>
                      <a:pt x="0" y="37"/>
                    </a:lnTo>
                    <a:lnTo>
                      <a:pt x="1" y="11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134" name="Freeform 15"/>
              <p:cNvSpPr>
                <a:spLocks/>
              </p:cNvSpPr>
              <p:nvPr/>
            </p:nvSpPr>
            <p:spPr bwMode="auto">
              <a:xfrm>
                <a:off x="468" y="33"/>
                <a:ext cx="6" cy="36"/>
              </a:xfrm>
              <a:custGeom>
                <a:avLst/>
                <a:gdLst>
                  <a:gd name="T0" fmla="*/ 0 w 13"/>
                  <a:gd name="T1" fmla="*/ 0 h 71"/>
                  <a:gd name="T2" fmla="*/ 0 w 13"/>
                  <a:gd name="T3" fmla="*/ 1 h 71"/>
                  <a:gd name="T4" fmla="*/ 0 w 13"/>
                  <a:gd name="T5" fmla="*/ 1 h 71"/>
                  <a:gd name="T6" fmla="*/ 0 w 13"/>
                  <a:gd name="T7" fmla="*/ 1 h 71"/>
                  <a:gd name="T8" fmla="*/ 0 w 13"/>
                  <a:gd name="T9" fmla="*/ 1 h 71"/>
                  <a:gd name="T10" fmla="*/ 0 w 13"/>
                  <a:gd name="T11" fmla="*/ 1 h 71"/>
                  <a:gd name="T12" fmla="*/ 0 w 13"/>
                  <a:gd name="T13" fmla="*/ 1 h 71"/>
                  <a:gd name="T14" fmla="*/ 0 w 13"/>
                  <a:gd name="T15" fmla="*/ 1 h 71"/>
                  <a:gd name="T16" fmla="*/ 0 w 13"/>
                  <a:gd name="T17" fmla="*/ 0 h 7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3" h="71">
                    <a:moveTo>
                      <a:pt x="3" y="0"/>
                    </a:moveTo>
                    <a:lnTo>
                      <a:pt x="8" y="8"/>
                    </a:lnTo>
                    <a:lnTo>
                      <a:pt x="13" y="29"/>
                    </a:lnTo>
                    <a:lnTo>
                      <a:pt x="12" y="52"/>
                    </a:lnTo>
                    <a:lnTo>
                      <a:pt x="5" y="71"/>
                    </a:lnTo>
                    <a:lnTo>
                      <a:pt x="4" y="54"/>
                    </a:lnTo>
                    <a:lnTo>
                      <a:pt x="1" y="30"/>
                    </a:lnTo>
                    <a:lnTo>
                      <a:pt x="0" y="9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135" name="Freeform 16"/>
              <p:cNvSpPr>
                <a:spLocks/>
              </p:cNvSpPr>
              <p:nvPr/>
            </p:nvSpPr>
            <p:spPr bwMode="auto">
              <a:xfrm>
                <a:off x="439" y="49"/>
                <a:ext cx="7" cy="17"/>
              </a:xfrm>
              <a:custGeom>
                <a:avLst/>
                <a:gdLst>
                  <a:gd name="T0" fmla="*/ 0 w 15"/>
                  <a:gd name="T1" fmla="*/ 0 h 35"/>
                  <a:gd name="T2" fmla="*/ 0 w 15"/>
                  <a:gd name="T3" fmla="*/ 0 h 35"/>
                  <a:gd name="T4" fmla="*/ 0 w 15"/>
                  <a:gd name="T5" fmla="*/ 0 h 35"/>
                  <a:gd name="T6" fmla="*/ 0 w 15"/>
                  <a:gd name="T7" fmla="*/ 0 h 35"/>
                  <a:gd name="T8" fmla="*/ 0 w 15"/>
                  <a:gd name="T9" fmla="*/ 0 h 35"/>
                  <a:gd name="T10" fmla="*/ 0 w 15"/>
                  <a:gd name="T11" fmla="*/ 0 h 35"/>
                  <a:gd name="T12" fmla="*/ 0 w 15"/>
                  <a:gd name="T13" fmla="*/ 0 h 35"/>
                  <a:gd name="T14" fmla="*/ 0 w 15"/>
                  <a:gd name="T15" fmla="*/ 0 h 35"/>
                  <a:gd name="T16" fmla="*/ 0 w 15"/>
                  <a:gd name="T17" fmla="*/ 0 h 3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5" h="35">
                    <a:moveTo>
                      <a:pt x="2" y="0"/>
                    </a:moveTo>
                    <a:lnTo>
                      <a:pt x="6" y="3"/>
                    </a:lnTo>
                    <a:lnTo>
                      <a:pt x="12" y="14"/>
                    </a:lnTo>
                    <a:lnTo>
                      <a:pt x="15" y="27"/>
                    </a:lnTo>
                    <a:lnTo>
                      <a:pt x="11" y="35"/>
                    </a:lnTo>
                    <a:lnTo>
                      <a:pt x="11" y="23"/>
                    </a:lnTo>
                    <a:lnTo>
                      <a:pt x="5" y="12"/>
                    </a:lnTo>
                    <a:lnTo>
                      <a:pt x="0" y="3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136" name="Freeform 17"/>
              <p:cNvSpPr>
                <a:spLocks/>
              </p:cNvSpPr>
              <p:nvPr/>
            </p:nvSpPr>
            <p:spPr bwMode="auto">
              <a:xfrm>
                <a:off x="535" y="3"/>
                <a:ext cx="6" cy="33"/>
              </a:xfrm>
              <a:custGeom>
                <a:avLst/>
                <a:gdLst>
                  <a:gd name="T0" fmla="*/ 0 w 13"/>
                  <a:gd name="T1" fmla="*/ 0 h 66"/>
                  <a:gd name="T2" fmla="*/ 0 w 13"/>
                  <a:gd name="T3" fmla="*/ 1 h 66"/>
                  <a:gd name="T4" fmla="*/ 0 w 13"/>
                  <a:gd name="T5" fmla="*/ 1 h 66"/>
                  <a:gd name="T6" fmla="*/ 0 w 13"/>
                  <a:gd name="T7" fmla="*/ 1 h 66"/>
                  <a:gd name="T8" fmla="*/ 0 w 13"/>
                  <a:gd name="T9" fmla="*/ 1 h 66"/>
                  <a:gd name="T10" fmla="*/ 0 w 13"/>
                  <a:gd name="T11" fmla="*/ 1 h 66"/>
                  <a:gd name="T12" fmla="*/ 0 w 13"/>
                  <a:gd name="T13" fmla="*/ 1 h 66"/>
                  <a:gd name="T14" fmla="*/ 0 w 13"/>
                  <a:gd name="T15" fmla="*/ 1 h 66"/>
                  <a:gd name="T16" fmla="*/ 0 w 13"/>
                  <a:gd name="T17" fmla="*/ 0 h 6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3" h="66">
                    <a:moveTo>
                      <a:pt x="9" y="0"/>
                    </a:moveTo>
                    <a:lnTo>
                      <a:pt x="13" y="7"/>
                    </a:lnTo>
                    <a:lnTo>
                      <a:pt x="13" y="25"/>
                    </a:lnTo>
                    <a:lnTo>
                      <a:pt x="9" y="46"/>
                    </a:lnTo>
                    <a:lnTo>
                      <a:pt x="0" y="66"/>
                    </a:lnTo>
                    <a:lnTo>
                      <a:pt x="2" y="47"/>
                    </a:lnTo>
                    <a:lnTo>
                      <a:pt x="3" y="25"/>
                    </a:lnTo>
                    <a:lnTo>
                      <a:pt x="6" y="8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137" name="Freeform 18"/>
              <p:cNvSpPr>
                <a:spLocks/>
              </p:cNvSpPr>
              <p:nvPr/>
            </p:nvSpPr>
            <p:spPr bwMode="auto">
              <a:xfrm>
                <a:off x="508" y="10"/>
                <a:ext cx="6" cy="46"/>
              </a:xfrm>
              <a:custGeom>
                <a:avLst/>
                <a:gdLst>
                  <a:gd name="T0" fmla="*/ 1 w 12"/>
                  <a:gd name="T1" fmla="*/ 0 h 93"/>
                  <a:gd name="T2" fmla="*/ 1 w 12"/>
                  <a:gd name="T3" fmla="*/ 0 h 93"/>
                  <a:gd name="T4" fmla="*/ 1 w 12"/>
                  <a:gd name="T5" fmla="*/ 0 h 93"/>
                  <a:gd name="T6" fmla="*/ 1 w 12"/>
                  <a:gd name="T7" fmla="*/ 0 h 93"/>
                  <a:gd name="T8" fmla="*/ 0 w 12"/>
                  <a:gd name="T9" fmla="*/ 0 h 93"/>
                  <a:gd name="T10" fmla="*/ 0 w 12"/>
                  <a:gd name="T11" fmla="*/ 0 h 93"/>
                  <a:gd name="T12" fmla="*/ 1 w 12"/>
                  <a:gd name="T13" fmla="*/ 0 h 93"/>
                  <a:gd name="T14" fmla="*/ 1 w 12"/>
                  <a:gd name="T15" fmla="*/ 0 h 93"/>
                  <a:gd name="T16" fmla="*/ 1 w 12"/>
                  <a:gd name="T17" fmla="*/ 0 h 9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2" h="93">
                    <a:moveTo>
                      <a:pt x="7" y="0"/>
                    </a:moveTo>
                    <a:lnTo>
                      <a:pt x="11" y="12"/>
                    </a:lnTo>
                    <a:lnTo>
                      <a:pt x="12" y="40"/>
                    </a:lnTo>
                    <a:lnTo>
                      <a:pt x="9" y="71"/>
                    </a:lnTo>
                    <a:lnTo>
                      <a:pt x="0" y="93"/>
                    </a:lnTo>
                    <a:lnTo>
                      <a:pt x="0" y="75"/>
                    </a:lnTo>
                    <a:lnTo>
                      <a:pt x="1" y="42"/>
                    </a:lnTo>
                    <a:lnTo>
                      <a:pt x="3" y="12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138" name="Freeform 19"/>
              <p:cNvSpPr>
                <a:spLocks/>
              </p:cNvSpPr>
              <p:nvPr/>
            </p:nvSpPr>
            <p:spPr bwMode="auto">
              <a:xfrm>
                <a:off x="476" y="26"/>
                <a:ext cx="7" cy="41"/>
              </a:xfrm>
              <a:custGeom>
                <a:avLst/>
                <a:gdLst>
                  <a:gd name="T0" fmla="*/ 1 w 13"/>
                  <a:gd name="T1" fmla="*/ 0 h 82"/>
                  <a:gd name="T2" fmla="*/ 1 w 13"/>
                  <a:gd name="T3" fmla="*/ 1 h 82"/>
                  <a:gd name="T4" fmla="*/ 1 w 13"/>
                  <a:gd name="T5" fmla="*/ 1 h 82"/>
                  <a:gd name="T6" fmla="*/ 1 w 13"/>
                  <a:gd name="T7" fmla="*/ 1 h 82"/>
                  <a:gd name="T8" fmla="*/ 1 w 13"/>
                  <a:gd name="T9" fmla="*/ 1 h 82"/>
                  <a:gd name="T10" fmla="*/ 1 w 13"/>
                  <a:gd name="T11" fmla="*/ 1 h 82"/>
                  <a:gd name="T12" fmla="*/ 1 w 13"/>
                  <a:gd name="T13" fmla="*/ 1 h 82"/>
                  <a:gd name="T14" fmla="*/ 0 w 13"/>
                  <a:gd name="T15" fmla="*/ 1 h 82"/>
                  <a:gd name="T16" fmla="*/ 1 w 13"/>
                  <a:gd name="T17" fmla="*/ 0 h 8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3" h="82">
                    <a:moveTo>
                      <a:pt x="3" y="0"/>
                    </a:moveTo>
                    <a:lnTo>
                      <a:pt x="8" y="10"/>
                    </a:lnTo>
                    <a:lnTo>
                      <a:pt x="13" y="33"/>
                    </a:lnTo>
                    <a:lnTo>
                      <a:pt x="13" y="61"/>
                    </a:lnTo>
                    <a:lnTo>
                      <a:pt x="6" y="82"/>
                    </a:lnTo>
                    <a:lnTo>
                      <a:pt x="5" y="62"/>
                    </a:lnTo>
                    <a:lnTo>
                      <a:pt x="3" y="36"/>
                    </a:lnTo>
                    <a:lnTo>
                      <a:pt x="0" y="1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139" name="Freeform 20"/>
              <p:cNvSpPr>
                <a:spLocks/>
              </p:cNvSpPr>
              <p:nvPr/>
            </p:nvSpPr>
            <p:spPr bwMode="auto">
              <a:xfrm>
                <a:off x="461" y="35"/>
                <a:ext cx="4" cy="34"/>
              </a:xfrm>
              <a:custGeom>
                <a:avLst/>
                <a:gdLst>
                  <a:gd name="T0" fmla="*/ 1 w 7"/>
                  <a:gd name="T1" fmla="*/ 0 h 68"/>
                  <a:gd name="T2" fmla="*/ 1 w 7"/>
                  <a:gd name="T3" fmla="*/ 1 h 68"/>
                  <a:gd name="T4" fmla="*/ 1 w 7"/>
                  <a:gd name="T5" fmla="*/ 1 h 68"/>
                  <a:gd name="T6" fmla="*/ 1 w 7"/>
                  <a:gd name="T7" fmla="*/ 1 h 68"/>
                  <a:gd name="T8" fmla="*/ 1 w 7"/>
                  <a:gd name="T9" fmla="*/ 1 h 68"/>
                  <a:gd name="T10" fmla="*/ 1 w 7"/>
                  <a:gd name="T11" fmla="*/ 1 h 68"/>
                  <a:gd name="T12" fmla="*/ 0 w 7"/>
                  <a:gd name="T13" fmla="*/ 1 h 68"/>
                  <a:gd name="T14" fmla="*/ 0 w 7"/>
                  <a:gd name="T15" fmla="*/ 1 h 68"/>
                  <a:gd name="T16" fmla="*/ 1 w 7"/>
                  <a:gd name="T17" fmla="*/ 0 h 6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7" h="68">
                    <a:moveTo>
                      <a:pt x="3" y="0"/>
                    </a:moveTo>
                    <a:lnTo>
                      <a:pt x="6" y="11"/>
                    </a:lnTo>
                    <a:lnTo>
                      <a:pt x="7" y="32"/>
                    </a:lnTo>
                    <a:lnTo>
                      <a:pt x="6" y="56"/>
                    </a:lnTo>
                    <a:lnTo>
                      <a:pt x="2" y="68"/>
                    </a:lnTo>
                    <a:lnTo>
                      <a:pt x="2" y="53"/>
                    </a:lnTo>
                    <a:lnTo>
                      <a:pt x="0" y="32"/>
                    </a:lnTo>
                    <a:lnTo>
                      <a:pt x="0" y="12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140" name="Freeform 21"/>
              <p:cNvSpPr>
                <a:spLocks/>
              </p:cNvSpPr>
              <p:nvPr/>
            </p:nvSpPr>
            <p:spPr bwMode="auto">
              <a:xfrm>
                <a:off x="449" y="47"/>
                <a:ext cx="7" cy="21"/>
              </a:xfrm>
              <a:custGeom>
                <a:avLst/>
                <a:gdLst>
                  <a:gd name="T0" fmla="*/ 1 w 14"/>
                  <a:gd name="T1" fmla="*/ 0 h 41"/>
                  <a:gd name="T2" fmla="*/ 1 w 14"/>
                  <a:gd name="T3" fmla="*/ 1 h 41"/>
                  <a:gd name="T4" fmla="*/ 1 w 14"/>
                  <a:gd name="T5" fmla="*/ 1 h 41"/>
                  <a:gd name="T6" fmla="*/ 1 w 14"/>
                  <a:gd name="T7" fmla="*/ 1 h 41"/>
                  <a:gd name="T8" fmla="*/ 1 w 14"/>
                  <a:gd name="T9" fmla="*/ 1 h 41"/>
                  <a:gd name="T10" fmla="*/ 1 w 14"/>
                  <a:gd name="T11" fmla="*/ 1 h 41"/>
                  <a:gd name="T12" fmla="*/ 1 w 14"/>
                  <a:gd name="T13" fmla="*/ 1 h 41"/>
                  <a:gd name="T14" fmla="*/ 0 w 14"/>
                  <a:gd name="T15" fmla="*/ 1 h 41"/>
                  <a:gd name="T16" fmla="*/ 1 w 14"/>
                  <a:gd name="T17" fmla="*/ 0 h 4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3" y="0"/>
                    </a:moveTo>
                    <a:lnTo>
                      <a:pt x="7" y="4"/>
                    </a:lnTo>
                    <a:lnTo>
                      <a:pt x="12" y="17"/>
                    </a:lnTo>
                    <a:lnTo>
                      <a:pt x="14" y="32"/>
                    </a:lnTo>
                    <a:lnTo>
                      <a:pt x="9" y="41"/>
                    </a:lnTo>
                    <a:lnTo>
                      <a:pt x="9" y="30"/>
                    </a:lnTo>
                    <a:lnTo>
                      <a:pt x="5" y="16"/>
                    </a:lnTo>
                    <a:lnTo>
                      <a:pt x="0" y="4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141" name="Freeform 22"/>
              <p:cNvSpPr>
                <a:spLocks/>
              </p:cNvSpPr>
              <p:nvPr/>
            </p:nvSpPr>
            <p:spPr bwMode="auto">
              <a:xfrm>
                <a:off x="544" y="7"/>
                <a:ext cx="6" cy="22"/>
              </a:xfrm>
              <a:custGeom>
                <a:avLst/>
                <a:gdLst>
                  <a:gd name="T0" fmla="*/ 0 w 14"/>
                  <a:gd name="T1" fmla="*/ 1 h 43"/>
                  <a:gd name="T2" fmla="*/ 0 w 14"/>
                  <a:gd name="T3" fmla="*/ 1 h 43"/>
                  <a:gd name="T4" fmla="*/ 0 w 14"/>
                  <a:gd name="T5" fmla="*/ 1 h 43"/>
                  <a:gd name="T6" fmla="*/ 0 w 14"/>
                  <a:gd name="T7" fmla="*/ 1 h 43"/>
                  <a:gd name="T8" fmla="*/ 0 w 14"/>
                  <a:gd name="T9" fmla="*/ 0 h 43"/>
                  <a:gd name="T10" fmla="*/ 0 w 14"/>
                  <a:gd name="T11" fmla="*/ 1 h 43"/>
                  <a:gd name="T12" fmla="*/ 0 w 14"/>
                  <a:gd name="T13" fmla="*/ 1 h 43"/>
                  <a:gd name="T14" fmla="*/ 0 w 14"/>
                  <a:gd name="T15" fmla="*/ 1 h 43"/>
                  <a:gd name="T16" fmla="*/ 0 w 14"/>
                  <a:gd name="T17" fmla="*/ 1 h 4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lnTo>
                      <a:pt x="0" y="33"/>
                    </a:lnTo>
                    <a:lnTo>
                      <a:pt x="1" y="17"/>
                    </a:lnTo>
                    <a:lnTo>
                      <a:pt x="5" y="5"/>
                    </a:lnTo>
                    <a:lnTo>
                      <a:pt x="11" y="0"/>
                    </a:lnTo>
                    <a:lnTo>
                      <a:pt x="14" y="7"/>
                    </a:lnTo>
                    <a:lnTo>
                      <a:pt x="11" y="20"/>
                    </a:lnTo>
                    <a:lnTo>
                      <a:pt x="5" y="33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142" name="Freeform 23"/>
              <p:cNvSpPr>
                <a:spLocks/>
              </p:cNvSpPr>
              <p:nvPr/>
            </p:nvSpPr>
            <p:spPr bwMode="auto">
              <a:xfrm>
                <a:off x="542" y="25"/>
                <a:ext cx="20" cy="5"/>
              </a:xfrm>
              <a:custGeom>
                <a:avLst/>
                <a:gdLst>
                  <a:gd name="T0" fmla="*/ 0 w 39"/>
                  <a:gd name="T1" fmla="*/ 1 h 9"/>
                  <a:gd name="T2" fmla="*/ 1 w 39"/>
                  <a:gd name="T3" fmla="*/ 1 h 9"/>
                  <a:gd name="T4" fmla="*/ 1 w 39"/>
                  <a:gd name="T5" fmla="*/ 1 h 9"/>
                  <a:gd name="T6" fmla="*/ 1 w 39"/>
                  <a:gd name="T7" fmla="*/ 1 h 9"/>
                  <a:gd name="T8" fmla="*/ 1 w 39"/>
                  <a:gd name="T9" fmla="*/ 1 h 9"/>
                  <a:gd name="T10" fmla="*/ 1 w 39"/>
                  <a:gd name="T11" fmla="*/ 1 h 9"/>
                  <a:gd name="T12" fmla="*/ 1 w 39"/>
                  <a:gd name="T13" fmla="*/ 1 h 9"/>
                  <a:gd name="T14" fmla="*/ 1 w 39"/>
                  <a:gd name="T15" fmla="*/ 1 h 9"/>
                  <a:gd name="T16" fmla="*/ 1 w 39"/>
                  <a:gd name="T17" fmla="*/ 1 h 9"/>
                  <a:gd name="T18" fmla="*/ 1 w 39"/>
                  <a:gd name="T19" fmla="*/ 1 h 9"/>
                  <a:gd name="T20" fmla="*/ 1 w 39"/>
                  <a:gd name="T21" fmla="*/ 0 h 9"/>
                  <a:gd name="T22" fmla="*/ 1 w 39"/>
                  <a:gd name="T23" fmla="*/ 0 h 9"/>
                  <a:gd name="T24" fmla="*/ 1 w 39"/>
                  <a:gd name="T25" fmla="*/ 1 h 9"/>
                  <a:gd name="T26" fmla="*/ 1 w 39"/>
                  <a:gd name="T27" fmla="*/ 1 h 9"/>
                  <a:gd name="T28" fmla="*/ 1 w 39"/>
                  <a:gd name="T29" fmla="*/ 1 h 9"/>
                  <a:gd name="T30" fmla="*/ 1 w 39"/>
                  <a:gd name="T31" fmla="*/ 1 h 9"/>
                  <a:gd name="T32" fmla="*/ 0 w 39"/>
                  <a:gd name="T33" fmla="*/ 1 h 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9" h="9">
                    <a:moveTo>
                      <a:pt x="0" y="8"/>
                    </a:moveTo>
                    <a:lnTo>
                      <a:pt x="2" y="8"/>
                    </a:lnTo>
                    <a:lnTo>
                      <a:pt x="7" y="8"/>
                    </a:lnTo>
                    <a:lnTo>
                      <a:pt x="14" y="8"/>
                    </a:lnTo>
                    <a:lnTo>
                      <a:pt x="21" y="9"/>
                    </a:lnTo>
                    <a:lnTo>
                      <a:pt x="27" y="9"/>
                    </a:lnTo>
                    <a:lnTo>
                      <a:pt x="33" y="8"/>
                    </a:lnTo>
                    <a:lnTo>
                      <a:pt x="37" y="5"/>
                    </a:lnTo>
                    <a:lnTo>
                      <a:pt x="39" y="3"/>
                    </a:lnTo>
                    <a:lnTo>
                      <a:pt x="38" y="1"/>
                    </a:lnTo>
                    <a:lnTo>
                      <a:pt x="34" y="0"/>
                    </a:lnTo>
                    <a:lnTo>
                      <a:pt x="30" y="0"/>
                    </a:lnTo>
                    <a:lnTo>
                      <a:pt x="23" y="1"/>
                    </a:lnTo>
                    <a:lnTo>
                      <a:pt x="16" y="3"/>
                    </a:lnTo>
                    <a:lnTo>
                      <a:pt x="9" y="4"/>
                    </a:lnTo>
                    <a:lnTo>
                      <a:pt x="4" y="7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143" name="Freeform 24"/>
              <p:cNvSpPr>
                <a:spLocks/>
              </p:cNvSpPr>
              <p:nvPr/>
            </p:nvSpPr>
            <p:spPr bwMode="auto">
              <a:xfrm>
                <a:off x="548" y="10"/>
                <a:ext cx="16" cy="12"/>
              </a:xfrm>
              <a:custGeom>
                <a:avLst/>
                <a:gdLst>
                  <a:gd name="T0" fmla="*/ 0 w 32"/>
                  <a:gd name="T1" fmla="*/ 1 h 24"/>
                  <a:gd name="T2" fmla="*/ 1 w 32"/>
                  <a:gd name="T3" fmla="*/ 1 h 24"/>
                  <a:gd name="T4" fmla="*/ 1 w 32"/>
                  <a:gd name="T5" fmla="*/ 1 h 24"/>
                  <a:gd name="T6" fmla="*/ 1 w 32"/>
                  <a:gd name="T7" fmla="*/ 1 h 24"/>
                  <a:gd name="T8" fmla="*/ 1 w 32"/>
                  <a:gd name="T9" fmla="*/ 1 h 24"/>
                  <a:gd name="T10" fmla="*/ 1 w 32"/>
                  <a:gd name="T11" fmla="*/ 1 h 24"/>
                  <a:gd name="T12" fmla="*/ 1 w 32"/>
                  <a:gd name="T13" fmla="*/ 1 h 24"/>
                  <a:gd name="T14" fmla="*/ 1 w 32"/>
                  <a:gd name="T15" fmla="*/ 1 h 24"/>
                  <a:gd name="T16" fmla="*/ 1 w 32"/>
                  <a:gd name="T17" fmla="*/ 0 h 24"/>
                  <a:gd name="T18" fmla="*/ 1 w 32"/>
                  <a:gd name="T19" fmla="*/ 0 h 24"/>
                  <a:gd name="T20" fmla="*/ 1 w 32"/>
                  <a:gd name="T21" fmla="*/ 1 h 24"/>
                  <a:gd name="T22" fmla="*/ 1 w 32"/>
                  <a:gd name="T23" fmla="*/ 1 h 24"/>
                  <a:gd name="T24" fmla="*/ 0 w 32"/>
                  <a:gd name="T25" fmla="*/ 1 h 2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32" h="24">
                    <a:moveTo>
                      <a:pt x="0" y="24"/>
                    </a:moveTo>
                    <a:lnTo>
                      <a:pt x="3" y="23"/>
                    </a:lnTo>
                    <a:lnTo>
                      <a:pt x="7" y="20"/>
                    </a:lnTo>
                    <a:lnTo>
                      <a:pt x="13" y="17"/>
                    </a:lnTo>
                    <a:lnTo>
                      <a:pt x="19" y="13"/>
                    </a:lnTo>
                    <a:lnTo>
                      <a:pt x="24" y="10"/>
                    </a:lnTo>
                    <a:lnTo>
                      <a:pt x="30" y="7"/>
                    </a:lnTo>
                    <a:lnTo>
                      <a:pt x="32" y="3"/>
                    </a:lnTo>
                    <a:lnTo>
                      <a:pt x="32" y="0"/>
                    </a:lnTo>
                    <a:lnTo>
                      <a:pt x="27" y="0"/>
                    </a:lnTo>
                    <a:lnTo>
                      <a:pt x="17" y="7"/>
                    </a:lnTo>
                    <a:lnTo>
                      <a:pt x="7" y="17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144" name="Freeform 25"/>
              <p:cNvSpPr>
                <a:spLocks/>
              </p:cNvSpPr>
              <p:nvPr/>
            </p:nvSpPr>
            <p:spPr bwMode="auto">
              <a:xfrm>
                <a:off x="453" y="66"/>
                <a:ext cx="6" cy="26"/>
              </a:xfrm>
              <a:custGeom>
                <a:avLst/>
                <a:gdLst>
                  <a:gd name="T0" fmla="*/ 1 w 12"/>
                  <a:gd name="T1" fmla="*/ 0 h 52"/>
                  <a:gd name="T2" fmla="*/ 1 w 12"/>
                  <a:gd name="T3" fmla="*/ 1 h 52"/>
                  <a:gd name="T4" fmla="*/ 1 w 12"/>
                  <a:gd name="T5" fmla="*/ 1 h 52"/>
                  <a:gd name="T6" fmla="*/ 1 w 12"/>
                  <a:gd name="T7" fmla="*/ 1 h 52"/>
                  <a:gd name="T8" fmla="*/ 1 w 12"/>
                  <a:gd name="T9" fmla="*/ 1 h 52"/>
                  <a:gd name="T10" fmla="*/ 1 w 12"/>
                  <a:gd name="T11" fmla="*/ 1 h 52"/>
                  <a:gd name="T12" fmla="*/ 0 w 12"/>
                  <a:gd name="T13" fmla="*/ 1 h 52"/>
                  <a:gd name="T14" fmla="*/ 1 w 12"/>
                  <a:gd name="T15" fmla="*/ 1 h 52"/>
                  <a:gd name="T16" fmla="*/ 1 w 12"/>
                  <a:gd name="T17" fmla="*/ 0 h 5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2" h="52">
                    <a:moveTo>
                      <a:pt x="1" y="0"/>
                    </a:moveTo>
                    <a:lnTo>
                      <a:pt x="8" y="13"/>
                    </a:lnTo>
                    <a:lnTo>
                      <a:pt x="12" y="29"/>
                    </a:lnTo>
                    <a:lnTo>
                      <a:pt x="11" y="44"/>
                    </a:lnTo>
                    <a:lnTo>
                      <a:pt x="6" y="52"/>
                    </a:lnTo>
                    <a:lnTo>
                      <a:pt x="1" y="48"/>
                    </a:lnTo>
                    <a:lnTo>
                      <a:pt x="0" y="33"/>
                    </a:lnTo>
                    <a:lnTo>
                      <a:pt x="1" y="15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145" name="Freeform 26"/>
              <p:cNvSpPr>
                <a:spLocks/>
              </p:cNvSpPr>
              <p:nvPr/>
            </p:nvSpPr>
            <p:spPr bwMode="auto">
              <a:xfrm>
                <a:off x="434" y="62"/>
                <a:ext cx="9" cy="25"/>
              </a:xfrm>
              <a:custGeom>
                <a:avLst/>
                <a:gdLst>
                  <a:gd name="T0" fmla="*/ 1 w 18"/>
                  <a:gd name="T1" fmla="*/ 0 h 49"/>
                  <a:gd name="T2" fmla="*/ 1 w 18"/>
                  <a:gd name="T3" fmla="*/ 1 h 49"/>
                  <a:gd name="T4" fmla="*/ 1 w 18"/>
                  <a:gd name="T5" fmla="*/ 1 h 49"/>
                  <a:gd name="T6" fmla="*/ 1 w 18"/>
                  <a:gd name="T7" fmla="*/ 1 h 49"/>
                  <a:gd name="T8" fmla="*/ 1 w 18"/>
                  <a:gd name="T9" fmla="*/ 1 h 49"/>
                  <a:gd name="T10" fmla="*/ 0 w 18"/>
                  <a:gd name="T11" fmla="*/ 1 h 49"/>
                  <a:gd name="T12" fmla="*/ 1 w 18"/>
                  <a:gd name="T13" fmla="*/ 1 h 49"/>
                  <a:gd name="T14" fmla="*/ 1 w 18"/>
                  <a:gd name="T15" fmla="*/ 1 h 49"/>
                  <a:gd name="T16" fmla="*/ 1 w 18"/>
                  <a:gd name="T17" fmla="*/ 0 h 49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8" h="49">
                    <a:moveTo>
                      <a:pt x="18" y="0"/>
                    </a:moveTo>
                    <a:lnTo>
                      <a:pt x="16" y="11"/>
                    </a:lnTo>
                    <a:lnTo>
                      <a:pt x="14" y="27"/>
                    </a:lnTo>
                    <a:lnTo>
                      <a:pt x="10" y="42"/>
                    </a:lnTo>
                    <a:lnTo>
                      <a:pt x="3" y="49"/>
                    </a:lnTo>
                    <a:lnTo>
                      <a:pt x="0" y="42"/>
                    </a:lnTo>
                    <a:lnTo>
                      <a:pt x="5" y="27"/>
                    </a:lnTo>
                    <a:lnTo>
                      <a:pt x="13" y="10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146" name="Freeform 27"/>
              <p:cNvSpPr>
                <a:spLocks/>
              </p:cNvSpPr>
              <p:nvPr/>
            </p:nvSpPr>
            <p:spPr bwMode="auto">
              <a:xfrm>
                <a:off x="462" y="67"/>
                <a:ext cx="6" cy="24"/>
              </a:xfrm>
              <a:custGeom>
                <a:avLst/>
                <a:gdLst>
                  <a:gd name="T0" fmla="*/ 0 w 12"/>
                  <a:gd name="T1" fmla="*/ 0 h 47"/>
                  <a:gd name="T2" fmla="*/ 1 w 12"/>
                  <a:gd name="T3" fmla="*/ 1 h 47"/>
                  <a:gd name="T4" fmla="*/ 1 w 12"/>
                  <a:gd name="T5" fmla="*/ 1 h 47"/>
                  <a:gd name="T6" fmla="*/ 1 w 12"/>
                  <a:gd name="T7" fmla="*/ 1 h 47"/>
                  <a:gd name="T8" fmla="*/ 1 w 12"/>
                  <a:gd name="T9" fmla="*/ 1 h 47"/>
                  <a:gd name="T10" fmla="*/ 1 w 12"/>
                  <a:gd name="T11" fmla="*/ 1 h 47"/>
                  <a:gd name="T12" fmla="*/ 1 w 12"/>
                  <a:gd name="T13" fmla="*/ 1 h 47"/>
                  <a:gd name="T14" fmla="*/ 1 w 12"/>
                  <a:gd name="T15" fmla="*/ 1 h 47"/>
                  <a:gd name="T16" fmla="*/ 0 w 12"/>
                  <a:gd name="T17" fmla="*/ 0 h 4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2" h="47">
                    <a:moveTo>
                      <a:pt x="0" y="0"/>
                    </a:moveTo>
                    <a:lnTo>
                      <a:pt x="7" y="7"/>
                    </a:lnTo>
                    <a:lnTo>
                      <a:pt x="11" y="21"/>
                    </a:lnTo>
                    <a:lnTo>
                      <a:pt x="12" y="37"/>
                    </a:lnTo>
                    <a:lnTo>
                      <a:pt x="9" y="47"/>
                    </a:lnTo>
                    <a:lnTo>
                      <a:pt x="4" y="45"/>
                    </a:lnTo>
                    <a:lnTo>
                      <a:pt x="3" y="31"/>
                    </a:lnTo>
                    <a:lnTo>
                      <a:pt x="2" y="1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147" name="Freeform 28"/>
              <p:cNvSpPr>
                <a:spLocks/>
              </p:cNvSpPr>
              <p:nvPr/>
            </p:nvSpPr>
            <p:spPr bwMode="auto">
              <a:xfrm>
                <a:off x="470" y="67"/>
                <a:ext cx="10" cy="25"/>
              </a:xfrm>
              <a:custGeom>
                <a:avLst/>
                <a:gdLst>
                  <a:gd name="T0" fmla="*/ 0 w 18"/>
                  <a:gd name="T1" fmla="*/ 0 h 49"/>
                  <a:gd name="T2" fmla="*/ 1 w 18"/>
                  <a:gd name="T3" fmla="*/ 1 h 49"/>
                  <a:gd name="T4" fmla="*/ 1 w 18"/>
                  <a:gd name="T5" fmla="*/ 1 h 49"/>
                  <a:gd name="T6" fmla="*/ 1 w 18"/>
                  <a:gd name="T7" fmla="*/ 1 h 49"/>
                  <a:gd name="T8" fmla="*/ 1 w 18"/>
                  <a:gd name="T9" fmla="*/ 1 h 49"/>
                  <a:gd name="T10" fmla="*/ 1 w 18"/>
                  <a:gd name="T11" fmla="*/ 1 h 49"/>
                  <a:gd name="T12" fmla="*/ 1 w 18"/>
                  <a:gd name="T13" fmla="*/ 1 h 49"/>
                  <a:gd name="T14" fmla="*/ 1 w 18"/>
                  <a:gd name="T15" fmla="*/ 1 h 49"/>
                  <a:gd name="T16" fmla="*/ 0 w 18"/>
                  <a:gd name="T17" fmla="*/ 0 h 49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8" h="49">
                    <a:moveTo>
                      <a:pt x="0" y="0"/>
                    </a:moveTo>
                    <a:lnTo>
                      <a:pt x="9" y="8"/>
                    </a:lnTo>
                    <a:lnTo>
                      <a:pt x="15" y="24"/>
                    </a:lnTo>
                    <a:lnTo>
                      <a:pt x="18" y="40"/>
                    </a:lnTo>
                    <a:lnTo>
                      <a:pt x="16" y="49"/>
                    </a:lnTo>
                    <a:lnTo>
                      <a:pt x="11" y="46"/>
                    </a:lnTo>
                    <a:lnTo>
                      <a:pt x="8" y="33"/>
                    </a:lnTo>
                    <a:lnTo>
                      <a:pt x="5" y="1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148" name="Freeform 29"/>
              <p:cNvSpPr>
                <a:spLocks/>
              </p:cNvSpPr>
              <p:nvPr/>
            </p:nvSpPr>
            <p:spPr bwMode="auto">
              <a:xfrm>
                <a:off x="478" y="66"/>
                <a:ext cx="11" cy="23"/>
              </a:xfrm>
              <a:custGeom>
                <a:avLst/>
                <a:gdLst>
                  <a:gd name="T0" fmla="*/ 0 w 23"/>
                  <a:gd name="T1" fmla="*/ 0 h 46"/>
                  <a:gd name="T2" fmla="*/ 0 w 23"/>
                  <a:gd name="T3" fmla="*/ 1 h 46"/>
                  <a:gd name="T4" fmla="*/ 0 w 23"/>
                  <a:gd name="T5" fmla="*/ 1 h 46"/>
                  <a:gd name="T6" fmla="*/ 0 w 23"/>
                  <a:gd name="T7" fmla="*/ 1 h 46"/>
                  <a:gd name="T8" fmla="*/ 0 w 23"/>
                  <a:gd name="T9" fmla="*/ 1 h 46"/>
                  <a:gd name="T10" fmla="*/ 0 w 23"/>
                  <a:gd name="T11" fmla="*/ 1 h 46"/>
                  <a:gd name="T12" fmla="*/ 0 w 23"/>
                  <a:gd name="T13" fmla="*/ 1 h 46"/>
                  <a:gd name="T14" fmla="*/ 0 w 23"/>
                  <a:gd name="T15" fmla="*/ 1 h 46"/>
                  <a:gd name="T16" fmla="*/ 0 w 23"/>
                  <a:gd name="T17" fmla="*/ 0 h 4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3" h="46">
                    <a:moveTo>
                      <a:pt x="0" y="0"/>
                    </a:moveTo>
                    <a:lnTo>
                      <a:pt x="10" y="9"/>
                    </a:lnTo>
                    <a:lnTo>
                      <a:pt x="18" y="24"/>
                    </a:lnTo>
                    <a:lnTo>
                      <a:pt x="23" y="39"/>
                    </a:lnTo>
                    <a:lnTo>
                      <a:pt x="21" y="46"/>
                    </a:lnTo>
                    <a:lnTo>
                      <a:pt x="15" y="42"/>
                    </a:lnTo>
                    <a:lnTo>
                      <a:pt x="10" y="28"/>
                    </a:lnTo>
                    <a:lnTo>
                      <a:pt x="6" y="1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149" name="Freeform 30"/>
              <p:cNvSpPr>
                <a:spLocks/>
              </p:cNvSpPr>
              <p:nvPr/>
            </p:nvSpPr>
            <p:spPr bwMode="auto">
              <a:xfrm>
                <a:off x="487" y="63"/>
                <a:ext cx="17" cy="25"/>
              </a:xfrm>
              <a:custGeom>
                <a:avLst/>
                <a:gdLst>
                  <a:gd name="T0" fmla="*/ 0 w 35"/>
                  <a:gd name="T1" fmla="*/ 0 h 48"/>
                  <a:gd name="T2" fmla="*/ 0 w 35"/>
                  <a:gd name="T3" fmla="*/ 1 h 48"/>
                  <a:gd name="T4" fmla="*/ 0 w 35"/>
                  <a:gd name="T5" fmla="*/ 1 h 48"/>
                  <a:gd name="T6" fmla="*/ 0 w 35"/>
                  <a:gd name="T7" fmla="*/ 1 h 48"/>
                  <a:gd name="T8" fmla="*/ 0 w 35"/>
                  <a:gd name="T9" fmla="*/ 1 h 48"/>
                  <a:gd name="T10" fmla="*/ 0 w 35"/>
                  <a:gd name="T11" fmla="*/ 1 h 48"/>
                  <a:gd name="T12" fmla="*/ 0 w 35"/>
                  <a:gd name="T13" fmla="*/ 1 h 48"/>
                  <a:gd name="T14" fmla="*/ 0 w 35"/>
                  <a:gd name="T15" fmla="*/ 1 h 48"/>
                  <a:gd name="T16" fmla="*/ 0 w 35"/>
                  <a:gd name="T17" fmla="*/ 1 h 48"/>
                  <a:gd name="T18" fmla="*/ 0 w 35"/>
                  <a:gd name="T19" fmla="*/ 1 h 48"/>
                  <a:gd name="T20" fmla="*/ 0 w 35"/>
                  <a:gd name="T21" fmla="*/ 1 h 48"/>
                  <a:gd name="T22" fmla="*/ 0 w 35"/>
                  <a:gd name="T23" fmla="*/ 1 h 48"/>
                  <a:gd name="T24" fmla="*/ 0 w 35"/>
                  <a:gd name="T25" fmla="*/ 0 h 4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35" h="48">
                    <a:moveTo>
                      <a:pt x="0" y="0"/>
                    </a:moveTo>
                    <a:lnTo>
                      <a:pt x="6" y="4"/>
                    </a:lnTo>
                    <a:lnTo>
                      <a:pt x="12" y="11"/>
                    </a:lnTo>
                    <a:lnTo>
                      <a:pt x="19" y="18"/>
                    </a:lnTo>
                    <a:lnTo>
                      <a:pt x="25" y="25"/>
                    </a:lnTo>
                    <a:lnTo>
                      <a:pt x="30" y="33"/>
                    </a:lnTo>
                    <a:lnTo>
                      <a:pt x="34" y="40"/>
                    </a:lnTo>
                    <a:lnTo>
                      <a:pt x="35" y="45"/>
                    </a:lnTo>
                    <a:lnTo>
                      <a:pt x="32" y="48"/>
                    </a:lnTo>
                    <a:lnTo>
                      <a:pt x="24" y="45"/>
                    </a:lnTo>
                    <a:lnTo>
                      <a:pt x="15" y="30"/>
                    </a:lnTo>
                    <a:lnTo>
                      <a:pt x="7" y="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150" name="Freeform 31"/>
              <p:cNvSpPr>
                <a:spLocks/>
              </p:cNvSpPr>
              <p:nvPr/>
            </p:nvSpPr>
            <p:spPr bwMode="auto">
              <a:xfrm>
                <a:off x="497" y="59"/>
                <a:ext cx="22" cy="23"/>
              </a:xfrm>
              <a:custGeom>
                <a:avLst/>
                <a:gdLst>
                  <a:gd name="T0" fmla="*/ 0 w 45"/>
                  <a:gd name="T1" fmla="*/ 0 h 46"/>
                  <a:gd name="T2" fmla="*/ 0 w 45"/>
                  <a:gd name="T3" fmla="*/ 1 h 46"/>
                  <a:gd name="T4" fmla="*/ 0 w 45"/>
                  <a:gd name="T5" fmla="*/ 1 h 46"/>
                  <a:gd name="T6" fmla="*/ 0 w 45"/>
                  <a:gd name="T7" fmla="*/ 1 h 46"/>
                  <a:gd name="T8" fmla="*/ 0 w 45"/>
                  <a:gd name="T9" fmla="*/ 1 h 46"/>
                  <a:gd name="T10" fmla="*/ 0 w 45"/>
                  <a:gd name="T11" fmla="*/ 1 h 46"/>
                  <a:gd name="T12" fmla="*/ 0 w 45"/>
                  <a:gd name="T13" fmla="*/ 1 h 46"/>
                  <a:gd name="T14" fmla="*/ 0 w 45"/>
                  <a:gd name="T15" fmla="*/ 1 h 46"/>
                  <a:gd name="T16" fmla="*/ 0 w 45"/>
                  <a:gd name="T17" fmla="*/ 1 h 46"/>
                  <a:gd name="T18" fmla="*/ 0 w 45"/>
                  <a:gd name="T19" fmla="*/ 1 h 46"/>
                  <a:gd name="T20" fmla="*/ 0 w 45"/>
                  <a:gd name="T21" fmla="*/ 1 h 46"/>
                  <a:gd name="T22" fmla="*/ 0 w 45"/>
                  <a:gd name="T23" fmla="*/ 1 h 46"/>
                  <a:gd name="T24" fmla="*/ 0 w 45"/>
                  <a:gd name="T25" fmla="*/ 1 h 46"/>
                  <a:gd name="T26" fmla="*/ 0 w 45"/>
                  <a:gd name="T27" fmla="*/ 1 h 46"/>
                  <a:gd name="T28" fmla="*/ 0 w 45"/>
                  <a:gd name="T29" fmla="*/ 1 h 46"/>
                  <a:gd name="T30" fmla="*/ 0 w 45"/>
                  <a:gd name="T31" fmla="*/ 1 h 46"/>
                  <a:gd name="T32" fmla="*/ 0 w 45"/>
                  <a:gd name="T33" fmla="*/ 0 h 4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5" h="46">
                    <a:moveTo>
                      <a:pt x="0" y="0"/>
                    </a:moveTo>
                    <a:lnTo>
                      <a:pt x="6" y="3"/>
                    </a:lnTo>
                    <a:lnTo>
                      <a:pt x="13" y="9"/>
                    </a:lnTo>
                    <a:lnTo>
                      <a:pt x="21" y="17"/>
                    </a:lnTo>
                    <a:lnTo>
                      <a:pt x="30" y="24"/>
                    </a:lnTo>
                    <a:lnTo>
                      <a:pt x="37" y="32"/>
                    </a:lnTo>
                    <a:lnTo>
                      <a:pt x="42" y="38"/>
                    </a:lnTo>
                    <a:lnTo>
                      <a:pt x="45" y="43"/>
                    </a:lnTo>
                    <a:lnTo>
                      <a:pt x="44" y="46"/>
                    </a:lnTo>
                    <a:lnTo>
                      <a:pt x="39" y="46"/>
                    </a:lnTo>
                    <a:lnTo>
                      <a:pt x="33" y="41"/>
                    </a:lnTo>
                    <a:lnTo>
                      <a:pt x="26" y="34"/>
                    </a:lnTo>
                    <a:lnTo>
                      <a:pt x="19" y="26"/>
                    </a:lnTo>
                    <a:lnTo>
                      <a:pt x="14" y="17"/>
                    </a:lnTo>
                    <a:lnTo>
                      <a:pt x="8" y="9"/>
                    </a:lnTo>
                    <a:lnTo>
                      <a:pt x="3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151" name="Freeform 32"/>
              <p:cNvSpPr>
                <a:spLocks/>
              </p:cNvSpPr>
              <p:nvPr/>
            </p:nvSpPr>
            <p:spPr bwMode="auto">
              <a:xfrm>
                <a:off x="509" y="54"/>
                <a:ext cx="25" cy="24"/>
              </a:xfrm>
              <a:custGeom>
                <a:avLst/>
                <a:gdLst>
                  <a:gd name="T0" fmla="*/ 0 w 51"/>
                  <a:gd name="T1" fmla="*/ 0 h 49"/>
                  <a:gd name="T2" fmla="*/ 0 w 51"/>
                  <a:gd name="T3" fmla="*/ 0 h 49"/>
                  <a:gd name="T4" fmla="*/ 0 w 51"/>
                  <a:gd name="T5" fmla="*/ 0 h 49"/>
                  <a:gd name="T6" fmla="*/ 0 w 51"/>
                  <a:gd name="T7" fmla="*/ 0 h 49"/>
                  <a:gd name="T8" fmla="*/ 0 w 51"/>
                  <a:gd name="T9" fmla="*/ 0 h 49"/>
                  <a:gd name="T10" fmla="*/ 0 w 51"/>
                  <a:gd name="T11" fmla="*/ 0 h 49"/>
                  <a:gd name="T12" fmla="*/ 0 w 51"/>
                  <a:gd name="T13" fmla="*/ 0 h 49"/>
                  <a:gd name="T14" fmla="*/ 0 w 51"/>
                  <a:gd name="T15" fmla="*/ 0 h 49"/>
                  <a:gd name="T16" fmla="*/ 0 w 51"/>
                  <a:gd name="T17" fmla="*/ 0 h 49"/>
                  <a:gd name="T18" fmla="*/ 0 w 51"/>
                  <a:gd name="T19" fmla="*/ 0 h 49"/>
                  <a:gd name="T20" fmla="*/ 0 w 51"/>
                  <a:gd name="T21" fmla="*/ 0 h 49"/>
                  <a:gd name="T22" fmla="*/ 0 w 51"/>
                  <a:gd name="T23" fmla="*/ 0 h 49"/>
                  <a:gd name="T24" fmla="*/ 0 w 51"/>
                  <a:gd name="T25" fmla="*/ 0 h 49"/>
                  <a:gd name="T26" fmla="*/ 0 w 51"/>
                  <a:gd name="T27" fmla="*/ 0 h 49"/>
                  <a:gd name="T28" fmla="*/ 0 w 51"/>
                  <a:gd name="T29" fmla="*/ 0 h 49"/>
                  <a:gd name="T30" fmla="*/ 0 w 51"/>
                  <a:gd name="T31" fmla="*/ 0 h 49"/>
                  <a:gd name="T32" fmla="*/ 0 w 51"/>
                  <a:gd name="T33" fmla="*/ 0 h 4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1" h="49">
                    <a:moveTo>
                      <a:pt x="0" y="0"/>
                    </a:moveTo>
                    <a:lnTo>
                      <a:pt x="6" y="4"/>
                    </a:lnTo>
                    <a:lnTo>
                      <a:pt x="14" y="8"/>
                    </a:lnTo>
                    <a:lnTo>
                      <a:pt x="23" y="15"/>
                    </a:lnTo>
                    <a:lnTo>
                      <a:pt x="32" y="23"/>
                    </a:lnTo>
                    <a:lnTo>
                      <a:pt x="42" y="31"/>
                    </a:lnTo>
                    <a:lnTo>
                      <a:pt x="47" y="38"/>
                    </a:lnTo>
                    <a:lnTo>
                      <a:pt x="51" y="44"/>
                    </a:lnTo>
                    <a:lnTo>
                      <a:pt x="50" y="49"/>
                    </a:lnTo>
                    <a:lnTo>
                      <a:pt x="45" y="49"/>
                    </a:lnTo>
                    <a:lnTo>
                      <a:pt x="39" y="45"/>
                    </a:lnTo>
                    <a:lnTo>
                      <a:pt x="32" y="38"/>
                    </a:lnTo>
                    <a:lnTo>
                      <a:pt x="25" y="29"/>
                    </a:lnTo>
                    <a:lnTo>
                      <a:pt x="17" y="20"/>
                    </a:lnTo>
                    <a:lnTo>
                      <a:pt x="10" y="12"/>
                    </a:lnTo>
                    <a:lnTo>
                      <a:pt x="5" y="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152" name="Freeform 33"/>
              <p:cNvSpPr>
                <a:spLocks/>
              </p:cNvSpPr>
              <p:nvPr/>
            </p:nvSpPr>
            <p:spPr bwMode="auto">
              <a:xfrm>
                <a:off x="518" y="48"/>
                <a:ext cx="28" cy="22"/>
              </a:xfrm>
              <a:custGeom>
                <a:avLst/>
                <a:gdLst>
                  <a:gd name="T0" fmla="*/ 0 w 58"/>
                  <a:gd name="T1" fmla="*/ 0 h 44"/>
                  <a:gd name="T2" fmla="*/ 0 w 58"/>
                  <a:gd name="T3" fmla="*/ 1 h 44"/>
                  <a:gd name="T4" fmla="*/ 0 w 58"/>
                  <a:gd name="T5" fmla="*/ 1 h 44"/>
                  <a:gd name="T6" fmla="*/ 0 w 58"/>
                  <a:gd name="T7" fmla="*/ 1 h 44"/>
                  <a:gd name="T8" fmla="*/ 0 w 58"/>
                  <a:gd name="T9" fmla="*/ 1 h 44"/>
                  <a:gd name="T10" fmla="*/ 0 w 58"/>
                  <a:gd name="T11" fmla="*/ 1 h 44"/>
                  <a:gd name="T12" fmla="*/ 0 w 58"/>
                  <a:gd name="T13" fmla="*/ 1 h 44"/>
                  <a:gd name="T14" fmla="*/ 0 w 58"/>
                  <a:gd name="T15" fmla="*/ 1 h 44"/>
                  <a:gd name="T16" fmla="*/ 0 w 58"/>
                  <a:gd name="T17" fmla="*/ 1 h 44"/>
                  <a:gd name="T18" fmla="*/ 0 w 58"/>
                  <a:gd name="T19" fmla="*/ 1 h 44"/>
                  <a:gd name="T20" fmla="*/ 0 w 58"/>
                  <a:gd name="T21" fmla="*/ 1 h 44"/>
                  <a:gd name="T22" fmla="*/ 0 w 58"/>
                  <a:gd name="T23" fmla="*/ 1 h 44"/>
                  <a:gd name="T24" fmla="*/ 0 w 58"/>
                  <a:gd name="T25" fmla="*/ 1 h 44"/>
                  <a:gd name="T26" fmla="*/ 0 w 58"/>
                  <a:gd name="T27" fmla="*/ 1 h 44"/>
                  <a:gd name="T28" fmla="*/ 0 w 58"/>
                  <a:gd name="T29" fmla="*/ 1 h 44"/>
                  <a:gd name="T30" fmla="*/ 0 w 58"/>
                  <a:gd name="T31" fmla="*/ 1 h 44"/>
                  <a:gd name="T32" fmla="*/ 0 w 58"/>
                  <a:gd name="T33" fmla="*/ 0 h 4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8" h="44">
                    <a:moveTo>
                      <a:pt x="0" y="0"/>
                    </a:moveTo>
                    <a:lnTo>
                      <a:pt x="7" y="2"/>
                    </a:lnTo>
                    <a:lnTo>
                      <a:pt x="16" y="5"/>
                    </a:lnTo>
                    <a:lnTo>
                      <a:pt x="26" y="10"/>
                    </a:lnTo>
                    <a:lnTo>
                      <a:pt x="35" y="15"/>
                    </a:lnTo>
                    <a:lnTo>
                      <a:pt x="44" y="22"/>
                    </a:lnTo>
                    <a:lnTo>
                      <a:pt x="51" y="27"/>
                    </a:lnTo>
                    <a:lnTo>
                      <a:pt x="56" y="35"/>
                    </a:lnTo>
                    <a:lnTo>
                      <a:pt x="58" y="42"/>
                    </a:lnTo>
                    <a:lnTo>
                      <a:pt x="56" y="44"/>
                    </a:lnTo>
                    <a:lnTo>
                      <a:pt x="51" y="41"/>
                    </a:lnTo>
                    <a:lnTo>
                      <a:pt x="42" y="35"/>
                    </a:lnTo>
                    <a:lnTo>
                      <a:pt x="33" y="27"/>
                    </a:lnTo>
                    <a:lnTo>
                      <a:pt x="22" y="19"/>
                    </a:lnTo>
                    <a:lnTo>
                      <a:pt x="13" y="11"/>
                    </a:lnTo>
                    <a:lnTo>
                      <a:pt x="5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153" name="Freeform 34"/>
              <p:cNvSpPr>
                <a:spLocks/>
              </p:cNvSpPr>
              <p:nvPr/>
            </p:nvSpPr>
            <p:spPr bwMode="auto">
              <a:xfrm>
                <a:off x="525" y="44"/>
                <a:ext cx="30" cy="10"/>
              </a:xfrm>
              <a:custGeom>
                <a:avLst/>
                <a:gdLst>
                  <a:gd name="T0" fmla="*/ 0 w 61"/>
                  <a:gd name="T1" fmla="*/ 1 h 20"/>
                  <a:gd name="T2" fmla="*/ 0 w 61"/>
                  <a:gd name="T3" fmla="*/ 1 h 20"/>
                  <a:gd name="T4" fmla="*/ 0 w 61"/>
                  <a:gd name="T5" fmla="*/ 1 h 20"/>
                  <a:gd name="T6" fmla="*/ 0 w 61"/>
                  <a:gd name="T7" fmla="*/ 1 h 20"/>
                  <a:gd name="T8" fmla="*/ 0 w 61"/>
                  <a:gd name="T9" fmla="*/ 1 h 20"/>
                  <a:gd name="T10" fmla="*/ 0 w 61"/>
                  <a:gd name="T11" fmla="*/ 1 h 20"/>
                  <a:gd name="T12" fmla="*/ 0 w 61"/>
                  <a:gd name="T13" fmla="*/ 1 h 20"/>
                  <a:gd name="T14" fmla="*/ 0 w 61"/>
                  <a:gd name="T15" fmla="*/ 1 h 20"/>
                  <a:gd name="T16" fmla="*/ 0 w 61"/>
                  <a:gd name="T17" fmla="*/ 1 h 20"/>
                  <a:gd name="T18" fmla="*/ 0 w 61"/>
                  <a:gd name="T19" fmla="*/ 0 h 20"/>
                  <a:gd name="T20" fmla="*/ 0 w 61"/>
                  <a:gd name="T21" fmla="*/ 0 h 20"/>
                  <a:gd name="T22" fmla="*/ 0 w 61"/>
                  <a:gd name="T23" fmla="*/ 1 h 20"/>
                  <a:gd name="T24" fmla="*/ 0 w 61"/>
                  <a:gd name="T25" fmla="*/ 1 h 20"/>
                  <a:gd name="T26" fmla="*/ 0 w 61"/>
                  <a:gd name="T27" fmla="*/ 1 h 20"/>
                  <a:gd name="T28" fmla="*/ 0 w 61"/>
                  <a:gd name="T29" fmla="*/ 1 h 20"/>
                  <a:gd name="T30" fmla="*/ 0 w 61"/>
                  <a:gd name="T31" fmla="*/ 1 h 20"/>
                  <a:gd name="T32" fmla="*/ 0 w 61"/>
                  <a:gd name="T33" fmla="*/ 1 h 2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61" h="20">
                    <a:moveTo>
                      <a:pt x="61" y="19"/>
                    </a:moveTo>
                    <a:lnTo>
                      <a:pt x="59" y="20"/>
                    </a:lnTo>
                    <a:lnTo>
                      <a:pt x="52" y="19"/>
                    </a:lnTo>
                    <a:lnTo>
                      <a:pt x="44" y="17"/>
                    </a:lnTo>
                    <a:lnTo>
                      <a:pt x="35" y="13"/>
                    </a:lnTo>
                    <a:lnTo>
                      <a:pt x="24" y="10"/>
                    </a:lnTo>
                    <a:lnTo>
                      <a:pt x="15" y="7"/>
                    </a:lnTo>
                    <a:lnTo>
                      <a:pt x="6" y="3"/>
                    </a:lnTo>
                    <a:lnTo>
                      <a:pt x="0" y="2"/>
                    </a:lnTo>
                    <a:lnTo>
                      <a:pt x="8" y="0"/>
                    </a:lnTo>
                    <a:lnTo>
                      <a:pt x="17" y="0"/>
                    </a:lnTo>
                    <a:lnTo>
                      <a:pt x="29" y="1"/>
                    </a:lnTo>
                    <a:lnTo>
                      <a:pt x="39" y="3"/>
                    </a:lnTo>
                    <a:lnTo>
                      <a:pt x="50" y="5"/>
                    </a:lnTo>
                    <a:lnTo>
                      <a:pt x="57" y="10"/>
                    </a:lnTo>
                    <a:lnTo>
                      <a:pt x="61" y="15"/>
                    </a:lnTo>
                    <a:lnTo>
                      <a:pt x="61" y="19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154" name="Freeform 35"/>
              <p:cNvSpPr>
                <a:spLocks/>
              </p:cNvSpPr>
              <p:nvPr/>
            </p:nvSpPr>
            <p:spPr bwMode="auto">
              <a:xfrm>
                <a:off x="534" y="35"/>
                <a:ext cx="30" cy="9"/>
              </a:xfrm>
              <a:custGeom>
                <a:avLst/>
                <a:gdLst>
                  <a:gd name="T0" fmla="*/ 0 w 61"/>
                  <a:gd name="T1" fmla="*/ 0 h 20"/>
                  <a:gd name="T2" fmla="*/ 0 w 61"/>
                  <a:gd name="T3" fmla="*/ 0 h 20"/>
                  <a:gd name="T4" fmla="*/ 0 w 61"/>
                  <a:gd name="T5" fmla="*/ 0 h 20"/>
                  <a:gd name="T6" fmla="*/ 0 w 61"/>
                  <a:gd name="T7" fmla="*/ 0 h 20"/>
                  <a:gd name="T8" fmla="*/ 0 w 61"/>
                  <a:gd name="T9" fmla="*/ 0 h 20"/>
                  <a:gd name="T10" fmla="*/ 0 w 61"/>
                  <a:gd name="T11" fmla="*/ 0 h 20"/>
                  <a:gd name="T12" fmla="*/ 0 w 61"/>
                  <a:gd name="T13" fmla="*/ 0 h 20"/>
                  <a:gd name="T14" fmla="*/ 0 w 61"/>
                  <a:gd name="T15" fmla="*/ 0 h 20"/>
                  <a:gd name="T16" fmla="*/ 0 w 61"/>
                  <a:gd name="T17" fmla="*/ 0 h 20"/>
                  <a:gd name="T18" fmla="*/ 0 w 61"/>
                  <a:gd name="T19" fmla="*/ 0 h 20"/>
                  <a:gd name="T20" fmla="*/ 0 w 61"/>
                  <a:gd name="T21" fmla="*/ 0 h 20"/>
                  <a:gd name="T22" fmla="*/ 0 w 61"/>
                  <a:gd name="T23" fmla="*/ 0 h 20"/>
                  <a:gd name="T24" fmla="*/ 0 w 61"/>
                  <a:gd name="T25" fmla="*/ 0 h 20"/>
                  <a:gd name="T26" fmla="*/ 0 w 61"/>
                  <a:gd name="T27" fmla="*/ 0 h 20"/>
                  <a:gd name="T28" fmla="*/ 0 w 61"/>
                  <a:gd name="T29" fmla="*/ 0 h 20"/>
                  <a:gd name="T30" fmla="*/ 0 w 61"/>
                  <a:gd name="T31" fmla="*/ 0 h 20"/>
                  <a:gd name="T32" fmla="*/ 0 w 61"/>
                  <a:gd name="T33" fmla="*/ 0 h 2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61" h="20">
                    <a:moveTo>
                      <a:pt x="61" y="20"/>
                    </a:moveTo>
                    <a:lnTo>
                      <a:pt x="57" y="20"/>
                    </a:lnTo>
                    <a:lnTo>
                      <a:pt x="51" y="19"/>
                    </a:lnTo>
                    <a:lnTo>
                      <a:pt x="42" y="16"/>
                    </a:lnTo>
                    <a:lnTo>
                      <a:pt x="33" y="14"/>
                    </a:lnTo>
                    <a:lnTo>
                      <a:pt x="23" y="11"/>
                    </a:lnTo>
                    <a:lnTo>
                      <a:pt x="13" y="7"/>
                    </a:lnTo>
                    <a:lnTo>
                      <a:pt x="5" y="5"/>
                    </a:lnTo>
                    <a:lnTo>
                      <a:pt x="0" y="2"/>
                    </a:lnTo>
                    <a:lnTo>
                      <a:pt x="8" y="0"/>
                    </a:lnTo>
                    <a:lnTo>
                      <a:pt x="18" y="0"/>
                    </a:lnTo>
                    <a:lnTo>
                      <a:pt x="28" y="1"/>
                    </a:lnTo>
                    <a:lnTo>
                      <a:pt x="39" y="4"/>
                    </a:lnTo>
                    <a:lnTo>
                      <a:pt x="49" y="6"/>
                    </a:lnTo>
                    <a:lnTo>
                      <a:pt x="56" y="11"/>
                    </a:lnTo>
                    <a:lnTo>
                      <a:pt x="61" y="15"/>
                    </a:lnTo>
                    <a:lnTo>
                      <a:pt x="61" y="2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155" name="Freeform 36"/>
              <p:cNvSpPr>
                <a:spLocks/>
              </p:cNvSpPr>
              <p:nvPr/>
            </p:nvSpPr>
            <p:spPr bwMode="auto">
              <a:xfrm>
                <a:off x="508" y="54"/>
                <a:ext cx="147" cy="40"/>
              </a:xfrm>
              <a:custGeom>
                <a:avLst/>
                <a:gdLst>
                  <a:gd name="T0" fmla="*/ 1 w 293"/>
                  <a:gd name="T1" fmla="*/ 0 h 81"/>
                  <a:gd name="T2" fmla="*/ 1 w 293"/>
                  <a:gd name="T3" fmla="*/ 0 h 81"/>
                  <a:gd name="T4" fmla="*/ 1 w 293"/>
                  <a:gd name="T5" fmla="*/ 0 h 81"/>
                  <a:gd name="T6" fmla="*/ 1 w 293"/>
                  <a:gd name="T7" fmla="*/ 0 h 81"/>
                  <a:gd name="T8" fmla="*/ 0 w 293"/>
                  <a:gd name="T9" fmla="*/ 0 h 81"/>
                  <a:gd name="T10" fmla="*/ 1 w 293"/>
                  <a:gd name="T11" fmla="*/ 0 h 81"/>
                  <a:gd name="T12" fmla="*/ 1 w 293"/>
                  <a:gd name="T13" fmla="*/ 0 h 81"/>
                  <a:gd name="T14" fmla="*/ 1 w 293"/>
                  <a:gd name="T15" fmla="*/ 0 h 81"/>
                  <a:gd name="T16" fmla="*/ 1 w 293"/>
                  <a:gd name="T17" fmla="*/ 0 h 81"/>
                  <a:gd name="T18" fmla="*/ 1 w 293"/>
                  <a:gd name="T19" fmla="*/ 0 h 81"/>
                  <a:gd name="T20" fmla="*/ 1 w 293"/>
                  <a:gd name="T21" fmla="*/ 0 h 81"/>
                  <a:gd name="T22" fmla="*/ 2 w 293"/>
                  <a:gd name="T23" fmla="*/ 0 h 81"/>
                  <a:gd name="T24" fmla="*/ 2 w 293"/>
                  <a:gd name="T25" fmla="*/ 0 h 81"/>
                  <a:gd name="T26" fmla="*/ 2 w 293"/>
                  <a:gd name="T27" fmla="*/ 0 h 81"/>
                  <a:gd name="T28" fmla="*/ 2 w 293"/>
                  <a:gd name="T29" fmla="*/ 0 h 81"/>
                  <a:gd name="T30" fmla="*/ 2 w 293"/>
                  <a:gd name="T31" fmla="*/ 0 h 81"/>
                  <a:gd name="T32" fmla="*/ 2 w 293"/>
                  <a:gd name="T33" fmla="*/ 0 h 81"/>
                  <a:gd name="T34" fmla="*/ 2 w 293"/>
                  <a:gd name="T35" fmla="*/ 0 h 81"/>
                  <a:gd name="T36" fmla="*/ 3 w 293"/>
                  <a:gd name="T37" fmla="*/ 0 h 81"/>
                  <a:gd name="T38" fmla="*/ 3 w 293"/>
                  <a:gd name="T39" fmla="*/ 0 h 81"/>
                  <a:gd name="T40" fmla="*/ 3 w 293"/>
                  <a:gd name="T41" fmla="*/ 0 h 81"/>
                  <a:gd name="T42" fmla="*/ 3 w 293"/>
                  <a:gd name="T43" fmla="*/ 0 h 81"/>
                  <a:gd name="T44" fmla="*/ 3 w 293"/>
                  <a:gd name="T45" fmla="*/ 0 h 81"/>
                  <a:gd name="T46" fmla="*/ 3 w 293"/>
                  <a:gd name="T47" fmla="*/ 0 h 81"/>
                  <a:gd name="T48" fmla="*/ 2 w 293"/>
                  <a:gd name="T49" fmla="*/ 0 h 81"/>
                  <a:gd name="T50" fmla="*/ 2 w 293"/>
                  <a:gd name="T51" fmla="*/ 0 h 81"/>
                  <a:gd name="T52" fmla="*/ 2 w 293"/>
                  <a:gd name="T53" fmla="*/ 0 h 81"/>
                  <a:gd name="T54" fmla="*/ 2 w 293"/>
                  <a:gd name="T55" fmla="*/ 0 h 81"/>
                  <a:gd name="T56" fmla="*/ 2 w 293"/>
                  <a:gd name="T57" fmla="*/ 0 h 81"/>
                  <a:gd name="T58" fmla="*/ 2 w 293"/>
                  <a:gd name="T59" fmla="*/ 0 h 81"/>
                  <a:gd name="T60" fmla="*/ 1 w 293"/>
                  <a:gd name="T61" fmla="*/ 0 h 81"/>
                  <a:gd name="T62" fmla="*/ 1 w 293"/>
                  <a:gd name="T63" fmla="*/ 0 h 81"/>
                  <a:gd name="T64" fmla="*/ 1 w 293"/>
                  <a:gd name="T65" fmla="*/ 0 h 81"/>
                  <a:gd name="T66" fmla="*/ 1 w 293"/>
                  <a:gd name="T67" fmla="*/ 0 h 81"/>
                  <a:gd name="T68" fmla="*/ 1 w 293"/>
                  <a:gd name="T69" fmla="*/ 0 h 81"/>
                  <a:gd name="T70" fmla="*/ 1 w 293"/>
                  <a:gd name="T71" fmla="*/ 0 h 81"/>
                  <a:gd name="T72" fmla="*/ 1 w 293"/>
                  <a:gd name="T73" fmla="*/ 0 h 81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0" t="0" r="r" b="b"/>
                <a:pathLst>
                  <a:path w="293" h="81">
                    <a:moveTo>
                      <a:pt x="3" y="71"/>
                    </a:moveTo>
                    <a:lnTo>
                      <a:pt x="2" y="73"/>
                    </a:lnTo>
                    <a:lnTo>
                      <a:pt x="1" y="75"/>
                    </a:lnTo>
                    <a:lnTo>
                      <a:pt x="1" y="79"/>
                    </a:lnTo>
                    <a:lnTo>
                      <a:pt x="0" y="81"/>
                    </a:lnTo>
                    <a:lnTo>
                      <a:pt x="20" y="67"/>
                    </a:lnTo>
                    <a:lnTo>
                      <a:pt x="42" y="56"/>
                    </a:lnTo>
                    <a:lnTo>
                      <a:pt x="63" y="46"/>
                    </a:lnTo>
                    <a:lnTo>
                      <a:pt x="84" y="37"/>
                    </a:lnTo>
                    <a:lnTo>
                      <a:pt x="105" y="30"/>
                    </a:lnTo>
                    <a:lnTo>
                      <a:pt x="124" y="24"/>
                    </a:lnTo>
                    <a:lnTo>
                      <a:pt x="144" y="20"/>
                    </a:lnTo>
                    <a:lnTo>
                      <a:pt x="162" y="15"/>
                    </a:lnTo>
                    <a:lnTo>
                      <a:pt x="182" y="13"/>
                    </a:lnTo>
                    <a:lnTo>
                      <a:pt x="199" y="11"/>
                    </a:lnTo>
                    <a:lnTo>
                      <a:pt x="216" y="8"/>
                    </a:lnTo>
                    <a:lnTo>
                      <a:pt x="234" y="7"/>
                    </a:lnTo>
                    <a:lnTo>
                      <a:pt x="250" y="7"/>
                    </a:lnTo>
                    <a:lnTo>
                      <a:pt x="265" y="6"/>
                    </a:lnTo>
                    <a:lnTo>
                      <a:pt x="280" y="6"/>
                    </a:lnTo>
                    <a:lnTo>
                      <a:pt x="293" y="5"/>
                    </a:lnTo>
                    <a:lnTo>
                      <a:pt x="284" y="3"/>
                    </a:lnTo>
                    <a:lnTo>
                      <a:pt x="272" y="1"/>
                    </a:lnTo>
                    <a:lnTo>
                      <a:pt x="258" y="0"/>
                    </a:lnTo>
                    <a:lnTo>
                      <a:pt x="240" y="0"/>
                    </a:lnTo>
                    <a:lnTo>
                      <a:pt x="221" y="0"/>
                    </a:lnTo>
                    <a:lnTo>
                      <a:pt x="201" y="3"/>
                    </a:lnTo>
                    <a:lnTo>
                      <a:pt x="179" y="5"/>
                    </a:lnTo>
                    <a:lnTo>
                      <a:pt x="158" y="8"/>
                    </a:lnTo>
                    <a:lnTo>
                      <a:pt x="134" y="12"/>
                    </a:lnTo>
                    <a:lnTo>
                      <a:pt x="113" y="18"/>
                    </a:lnTo>
                    <a:lnTo>
                      <a:pt x="91" y="23"/>
                    </a:lnTo>
                    <a:lnTo>
                      <a:pt x="70" y="30"/>
                    </a:lnTo>
                    <a:lnTo>
                      <a:pt x="50" y="39"/>
                    </a:lnTo>
                    <a:lnTo>
                      <a:pt x="32" y="49"/>
                    </a:lnTo>
                    <a:lnTo>
                      <a:pt x="17" y="59"/>
                    </a:lnTo>
                    <a:lnTo>
                      <a:pt x="3" y="7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156" name="Freeform 37"/>
              <p:cNvSpPr>
                <a:spLocks/>
              </p:cNvSpPr>
              <p:nvPr/>
            </p:nvSpPr>
            <p:spPr bwMode="auto">
              <a:xfrm>
                <a:off x="624" y="56"/>
                <a:ext cx="23" cy="21"/>
              </a:xfrm>
              <a:custGeom>
                <a:avLst/>
                <a:gdLst>
                  <a:gd name="T0" fmla="*/ 1 w 45"/>
                  <a:gd name="T1" fmla="*/ 1 h 41"/>
                  <a:gd name="T2" fmla="*/ 1 w 45"/>
                  <a:gd name="T3" fmla="*/ 1 h 41"/>
                  <a:gd name="T4" fmla="*/ 1 w 45"/>
                  <a:gd name="T5" fmla="*/ 1 h 41"/>
                  <a:gd name="T6" fmla="*/ 1 w 45"/>
                  <a:gd name="T7" fmla="*/ 1 h 41"/>
                  <a:gd name="T8" fmla="*/ 1 w 45"/>
                  <a:gd name="T9" fmla="*/ 1 h 41"/>
                  <a:gd name="T10" fmla="*/ 1 w 45"/>
                  <a:gd name="T11" fmla="*/ 1 h 41"/>
                  <a:gd name="T12" fmla="*/ 1 w 45"/>
                  <a:gd name="T13" fmla="*/ 1 h 41"/>
                  <a:gd name="T14" fmla="*/ 1 w 45"/>
                  <a:gd name="T15" fmla="*/ 1 h 41"/>
                  <a:gd name="T16" fmla="*/ 0 w 45"/>
                  <a:gd name="T17" fmla="*/ 0 h 41"/>
                  <a:gd name="T18" fmla="*/ 1 w 45"/>
                  <a:gd name="T19" fmla="*/ 1 h 41"/>
                  <a:gd name="T20" fmla="*/ 1 w 45"/>
                  <a:gd name="T21" fmla="*/ 1 h 41"/>
                  <a:gd name="T22" fmla="*/ 1 w 45"/>
                  <a:gd name="T23" fmla="*/ 1 h 41"/>
                  <a:gd name="T24" fmla="*/ 1 w 45"/>
                  <a:gd name="T25" fmla="*/ 1 h 41"/>
                  <a:gd name="T26" fmla="*/ 1 w 45"/>
                  <a:gd name="T27" fmla="*/ 1 h 41"/>
                  <a:gd name="T28" fmla="*/ 1 w 45"/>
                  <a:gd name="T29" fmla="*/ 1 h 41"/>
                  <a:gd name="T30" fmla="*/ 1 w 45"/>
                  <a:gd name="T31" fmla="*/ 1 h 41"/>
                  <a:gd name="T32" fmla="*/ 1 w 45"/>
                  <a:gd name="T33" fmla="*/ 1 h 4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5" h="41">
                    <a:moveTo>
                      <a:pt x="44" y="41"/>
                    </a:moveTo>
                    <a:lnTo>
                      <a:pt x="45" y="39"/>
                    </a:lnTo>
                    <a:lnTo>
                      <a:pt x="44" y="34"/>
                    </a:lnTo>
                    <a:lnTo>
                      <a:pt x="41" y="28"/>
                    </a:lnTo>
                    <a:lnTo>
                      <a:pt x="35" y="21"/>
                    </a:lnTo>
                    <a:lnTo>
                      <a:pt x="28" y="14"/>
                    </a:lnTo>
                    <a:lnTo>
                      <a:pt x="20" y="7"/>
                    </a:lnTo>
                    <a:lnTo>
                      <a:pt x="11" y="2"/>
                    </a:lnTo>
                    <a:lnTo>
                      <a:pt x="0" y="0"/>
                    </a:lnTo>
                    <a:lnTo>
                      <a:pt x="6" y="4"/>
                    </a:lnTo>
                    <a:lnTo>
                      <a:pt x="12" y="10"/>
                    </a:lnTo>
                    <a:lnTo>
                      <a:pt x="19" y="17"/>
                    </a:lnTo>
                    <a:lnTo>
                      <a:pt x="25" y="25"/>
                    </a:lnTo>
                    <a:lnTo>
                      <a:pt x="31" y="32"/>
                    </a:lnTo>
                    <a:lnTo>
                      <a:pt x="37" y="38"/>
                    </a:lnTo>
                    <a:lnTo>
                      <a:pt x="41" y="41"/>
                    </a:lnTo>
                    <a:lnTo>
                      <a:pt x="44" y="4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157" name="Freeform 38"/>
              <p:cNvSpPr>
                <a:spLocks/>
              </p:cNvSpPr>
              <p:nvPr/>
            </p:nvSpPr>
            <p:spPr bwMode="auto">
              <a:xfrm>
                <a:off x="597" y="56"/>
                <a:ext cx="29" cy="24"/>
              </a:xfrm>
              <a:custGeom>
                <a:avLst/>
                <a:gdLst>
                  <a:gd name="T0" fmla="*/ 0 w 59"/>
                  <a:gd name="T1" fmla="*/ 1 h 47"/>
                  <a:gd name="T2" fmla="*/ 0 w 59"/>
                  <a:gd name="T3" fmla="*/ 1 h 47"/>
                  <a:gd name="T4" fmla="*/ 0 w 59"/>
                  <a:gd name="T5" fmla="*/ 1 h 47"/>
                  <a:gd name="T6" fmla="*/ 0 w 59"/>
                  <a:gd name="T7" fmla="*/ 1 h 47"/>
                  <a:gd name="T8" fmla="*/ 0 w 59"/>
                  <a:gd name="T9" fmla="*/ 1 h 47"/>
                  <a:gd name="T10" fmla="*/ 0 w 59"/>
                  <a:gd name="T11" fmla="*/ 1 h 47"/>
                  <a:gd name="T12" fmla="*/ 0 w 59"/>
                  <a:gd name="T13" fmla="*/ 1 h 47"/>
                  <a:gd name="T14" fmla="*/ 0 w 59"/>
                  <a:gd name="T15" fmla="*/ 1 h 47"/>
                  <a:gd name="T16" fmla="*/ 0 w 59"/>
                  <a:gd name="T17" fmla="*/ 0 h 47"/>
                  <a:gd name="T18" fmla="*/ 0 w 59"/>
                  <a:gd name="T19" fmla="*/ 1 h 47"/>
                  <a:gd name="T20" fmla="*/ 0 w 59"/>
                  <a:gd name="T21" fmla="*/ 1 h 47"/>
                  <a:gd name="T22" fmla="*/ 0 w 59"/>
                  <a:gd name="T23" fmla="*/ 1 h 47"/>
                  <a:gd name="T24" fmla="*/ 0 w 59"/>
                  <a:gd name="T25" fmla="*/ 1 h 47"/>
                  <a:gd name="T26" fmla="*/ 0 w 59"/>
                  <a:gd name="T27" fmla="*/ 1 h 47"/>
                  <a:gd name="T28" fmla="*/ 0 w 59"/>
                  <a:gd name="T29" fmla="*/ 1 h 47"/>
                  <a:gd name="T30" fmla="*/ 0 w 59"/>
                  <a:gd name="T31" fmla="*/ 1 h 47"/>
                  <a:gd name="T32" fmla="*/ 0 w 59"/>
                  <a:gd name="T33" fmla="*/ 1 h 4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9" h="47">
                    <a:moveTo>
                      <a:pt x="58" y="47"/>
                    </a:moveTo>
                    <a:lnTo>
                      <a:pt x="59" y="44"/>
                    </a:lnTo>
                    <a:lnTo>
                      <a:pt x="57" y="39"/>
                    </a:lnTo>
                    <a:lnTo>
                      <a:pt x="51" y="31"/>
                    </a:lnTo>
                    <a:lnTo>
                      <a:pt x="43" y="23"/>
                    </a:lnTo>
                    <a:lnTo>
                      <a:pt x="34" y="15"/>
                    </a:lnTo>
                    <a:lnTo>
                      <a:pt x="22" y="8"/>
                    </a:lnTo>
                    <a:lnTo>
                      <a:pt x="12" y="2"/>
                    </a:lnTo>
                    <a:lnTo>
                      <a:pt x="0" y="0"/>
                    </a:lnTo>
                    <a:lnTo>
                      <a:pt x="5" y="3"/>
                    </a:lnTo>
                    <a:lnTo>
                      <a:pt x="12" y="10"/>
                    </a:lnTo>
                    <a:lnTo>
                      <a:pt x="20" y="18"/>
                    </a:lnTo>
                    <a:lnTo>
                      <a:pt x="29" y="27"/>
                    </a:lnTo>
                    <a:lnTo>
                      <a:pt x="37" y="36"/>
                    </a:lnTo>
                    <a:lnTo>
                      <a:pt x="46" y="43"/>
                    </a:lnTo>
                    <a:lnTo>
                      <a:pt x="53" y="47"/>
                    </a:lnTo>
                    <a:lnTo>
                      <a:pt x="58" y="47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158" name="Freeform 39"/>
              <p:cNvSpPr>
                <a:spLocks/>
              </p:cNvSpPr>
              <p:nvPr/>
            </p:nvSpPr>
            <p:spPr bwMode="auto">
              <a:xfrm>
                <a:off x="584" y="59"/>
                <a:ext cx="26" cy="27"/>
              </a:xfrm>
              <a:custGeom>
                <a:avLst/>
                <a:gdLst>
                  <a:gd name="T0" fmla="*/ 1 w 52"/>
                  <a:gd name="T1" fmla="*/ 1 h 54"/>
                  <a:gd name="T2" fmla="*/ 1 w 52"/>
                  <a:gd name="T3" fmla="*/ 1 h 54"/>
                  <a:gd name="T4" fmla="*/ 1 w 52"/>
                  <a:gd name="T5" fmla="*/ 1 h 54"/>
                  <a:gd name="T6" fmla="*/ 1 w 52"/>
                  <a:gd name="T7" fmla="*/ 1 h 54"/>
                  <a:gd name="T8" fmla="*/ 1 w 52"/>
                  <a:gd name="T9" fmla="*/ 1 h 54"/>
                  <a:gd name="T10" fmla="*/ 1 w 52"/>
                  <a:gd name="T11" fmla="*/ 1 h 54"/>
                  <a:gd name="T12" fmla="*/ 1 w 52"/>
                  <a:gd name="T13" fmla="*/ 1 h 54"/>
                  <a:gd name="T14" fmla="*/ 1 w 52"/>
                  <a:gd name="T15" fmla="*/ 1 h 54"/>
                  <a:gd name="T16" fmla="*/ 0 w 52"/>
                  <a:gd name="T17" fmla="*/ 0 h 54"/>
                  <a:gd name="T18" fmla="*/ 1 w 52"/>
                  <a:gd name="T19" fmla="*/ 1 h 54"/>
                  <a:gd name="T20" fmla="*/ 1 w 52"/>
                  <a:gd name="T21" fmla="*/ 1 h 54"/>
                  <a:gd name="T22" fmla="*/ 1 w 52"/>
                  <a:gd name="T23" fmla="*/ 1 h 54"/>
                  <a:gd name="T24" fmla="*/ 1 w 52"/>
                  <a:gd name="T25" fmla="*/ 1 h 54"/>
                  <a:gd name="T26" fmla="*/ 1 w 52"/>
                  <a:gd name="T27" fmla="*/ 1 h 54"/>
                  <a:gd name="T28" fmla="*/ 1 w 52"/>
                  <a:gd name="T29" fmla="*/ 1 h 54"/>
                  <a:gd name="T30" fmla="*/ 1 w 52"/>
                  <a:gd name="T31" fmla="*/ 1 h 54"/>
                  <a:gd name="T32" fmla="*/ 1 w 52"/>
                  <a:gd name="T33" fmla="*/ 1 h 5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2" h="54">
                    <a:moveTo>
                      <a:pt x="50" y="54"/>
                    </a:moveTo>
                    <a:lnTo>
                      <a:pt x="52" y="50"/>
                    </a:lnTo>
                    <a:lnTo>
                      <a:pt x="50" y="44"/>
                    </a:lnTo>
                    <a:lnTo>
                      <a:pt x="45" y="34"/>
                    </a:lnTo>
                    <a:lnTo>
                      <a:pt x="38" y="25"/>
                    </a:lnTo>
                    <a:lnTo>
                      <a:pt x="30" y="16"/>
                    </a:lnTo>
                    <a:lnTo>
                      <a:pt x="19" y="8"/>
                    </a:lnTo>
                    <a:lnTo>
                      <a:pt x="10" y="2"/>
                    </a:lnTo>
                    <a:lnTo>
                      <a:pt x="0" y="0"/>
                    </a:lnTo>
                    <a:lnTo>
                      <a:pt x="3" y="4"/>
                    </a:lnTo>
                    <a:lnTo>
                      <a:pt x="9" y="11"/>
                    </a:lnTo>
                    <a:lnTo>
                      <a:pt x="16" y="21"/>
                    </a:lnTo>
                    <a:lnTo>
                      <a:pt x="24" y="30"/>
                    </a:lnTo>
                    <a:lnTo>
                      <a:pt x="32" y="40"/>
                    </a:lnTo>
                    <a:lnTo>
                      <a:pt x="40" y="48"/>
                    </a:lnTo>
                    <a:lnTo>
                      <a:pt x="47" y="53"/>
                    </a:lnTo>
                    <a:lnTo>
                      <a:pt x="50" y="5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159" name="Freeform 40"/>
              <p:cNvSpPr>
                <a:spLocks/>
              </p:cNvSpPr>
              <p:nvPr/>
            </p:nvSpPr>
            <p:spPr bwMode="auto">
              <a:xfrm>
                <a:off x="559" y="64"/>
                <a:ext cx="23" cy="25"/>
              </a:xfrm>
              <a:custGeom>
                <a:avLst/>
                <a:gdLst>
                  <a:gd name="T0" fmla="*/ 1 w 45"/>
                  <a:gd name="T1" fmla="*/ 0 h 51"/>
                  <a:gd name="T2" fmla="*/ 1 w 45"/>
                  <a:gd name="T3" fmla="*/ 0 h 51"/>
                  <a:gd name="T4" fmla="*/ 1 w 45"/>
                  <a:gd name="T5" fmla="*/ 0 h 51"/>
                  <a:gd name="T6" fmla="*/ 1 w 45"/>
                  <a:gd name="T7" fmla="*/ 0 h 51"/>
                  <a:gd name="T8" fmla="*/ 1 w 45"/>
                  <a:gd name="T9" fmla="*/ 0 h 51"/>
                  <a:gd name="T10" fmla="*/ 1 w 45"/>
                  <a:gd name="T11" fmla="*/ 0 h 51"/>
                  <a:gd name="T12" fmla="*/ 1 w 45"/>
                  <a:gd name="T13" fmla="*/ 0 h 51"/>
                  <a:gd name="T14" fmla="*/ 1 w 45"/>
                  <a:gd name="T15" fmla="*/ 0 h 51"/>
                  <a:gd name="T16" fmla="*/ 0 w 45"/>
                  <a:gd name="T17" fmla="*/ 0 h 51"/>
                  <a:gd name="T18" fmla="*/ 1 w 45"/>
                  <a:gd name="T19" fmla="*/ 0 h 51"/>
                  <a:gd name="T20" fmla="*/ 1 w 45"/>
                  <a:gd name="T21" fmla="*/ 0 h 51"/>
                  <a:gd name="T22" fmla="*/ 1 w 45"/>
                  <a:gd name="T23" fmla="*/ 0 h 51"/>
                  <a:gd name="T24" fmla="*/ 1 w 45"/>
                  <a:gd name="T25" fmla="*/ 0 h 51"/>
                  <a:gd name="T26" fmla="*/ 1 w 45"/>
                  <a:gd name="T27" fmla="*/ 0 h 51"/>
                  <a:gd name="T28" fmla="*/ 1 w 45"/>
                  <a:gd name="T29" fmla="*/ 0 h 51"/>
                  <a:gd name="T30" fmla="*/ 1 w 45"/>
                  <a:gd name="T31" fmla="*/ 0 h 51"/>
                  <a:gd name="T32" fmla="*/ 1 w 45"/>
                  <a:gd name="T33" fmla="*/ 0 h 5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5" h="51">
                    <a:moveTo>
                      <a:pt x="44" y="51"/>
                    </a:moveTo>
                    <a:lnTo>
                      <a:pt x="45" y="47"/>
                    </a:lnTo>
                    <a:lnTo>
                      <a:pt x="43" y="41"/>
                    </a:lnTo>
                    <a:lnTo>
                      <a:pt x="38" y="33"/>
                    </a:lnTo>
                    <a:lnTo>
                      <a:pt x="31" y="24"/>
                    </a:lnTo>
                    <a:lnTo>
                      <a:pt x="24" y="15"/>
                    </a:lnTo>
                    <a:lnTo>
                      <a:pt x="16" y="7"/>
                    </a:lnTo>
                    <a:lnTo>
                      <a:pt x="7" y="2"/>
                    </a:lnTo>
                    <a:lnTo>
                      <a:pt x="0" y="0"/>
                    </a:lnTo>
                    <a:lnTo>
                      <a:pt x="4" y="5"/>
                    </a:lnTo>
                    <a:lnTo>
                      <a:pt x="8" y="12"/>
                    </a:lnTo>
                    <a:lnTo>
                      <a:pt x="14" y="21"/>
                    </a:lnTo>
                    <a:lnTo>
                      <a:pt x="21" y="30"/>
                    </a:lnTo>
                    <a:lnTo>
                      <a:pt x="27" y="39"/>
                    </a:lnTo>
                    <a:lnTo>
                      <a:pt x="34" y="46"/>
                    </a:lnTo>
                    <a:lnTo>
                      <a:pt x="39" y="51"/>
                    </a:lnTo>
                    <a:lnTo>
                      <a:pt x="44" y="5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160" name="Freeform 41"/>
              <p:cNvSpPr>
                <a:spLocks/>
              </p:cNvSpPr>
              <p:nvPr/>
            </p:nvSpPr>
            <p:spPr bwMode="auto">
              <a:xfrm>
                <a:off x="549" y="68"/>
                <a:ext cx="16" cy="23"/>
              </a:xfrm>
              <a:custGeom>
                <a:avLst/>
                <a:gdLst>
                  <a:gd name="T0" fmla="*/ 1 w 32"/>
                  <a:gd name="T1" fmla="*/ 1 h 46"/>
                  <a:gd name="T2" fmla="*/ 1 w 32"/>
                  <a:gd name="T3" fmla="*/ 1 h 46"/>
                  <a:gd name="T4" fmla="*/ 1 w 32"/>
                  <a:gd name="T5" fmla="*/ 1 h 46"/>
                  <a:gd name="T6" fmla="*/ 1 w 32"/>
                  <a:gd name="T7" fmla="*/ 1 h 46"/>
                  <a:gd name="T8" fmla="*/ 1 w 32"/>
                  <a:gd name="T9" fmla="*/ 1 h 46"/>
                  <a:gd name="T10" fmla="*/ 1 w 32"/>
                  <a:gd name="T11" fmla="*/ 1 h 46"/>
                  <a:gd name="T12" fmla="*/ 1 w 32"/>
                  <a:gd name="T13" fmla="*/ 1 h 46"/>
                  <a:gd name="T14" fmla="*/ 1 w 32"/>
                  <a:gd name="T15" fmla="*/ 1 h 46"/>
                  <a:gd name="T16" fmla="*/ 0 w 32"/>
                  <a:gd name="T17" fmla="*/ 0 h 46"/>
                  <a:gd name="T18" fmla="*/ 1 w 32"/>
                  <a:gd name="T19" fmla="*/ 1 h 46"/>
                  <a:gd name="T20" fmla="*/ 1 w 32"/>
                  <a:gd name="T21" fmla="*/ 1 h 46"/>
                  <a:gd name="T22" fmla="*/ 1 w 32"/>
                  <a:gd name="T23" fmla="*/ 1 h 46"/>
                  <a:gd name="T24" fmla="*/ 1 w 32"/>
                  <a:gd name="T25" fmla="*/ 1 h 4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32" h="46">
                    <a:moveTo>
                      <a:pt x="29" y="46"/>
                    </a:moveTo>
                    <a:lnTo>
                      <a:pt x="32" y="44"/>
                    </a:lnTo>
                    <a:lnTo>
                      <a:pt x="32" y="38"/>
                    </a:lnTo>
                    <a:lnTo>
                      <a:pt x="31" y="31"/>
                    </a:lnTo>
                    <a:lnTo>
                      <a:pt x="27" y="23"/>
                    </a:lnTo>
                    <a:lnTo>
                      <a:pt x="23" y="16"/>
                    </a:lnTo>
                    <a:lnTo>
                      <a:pt x="17" y="9"/>
                    </a:lnTo>
                    <a:lnTo>
                      <a:pt x="9" y="4"/>
                    </a:lnTo>
                    <a:lnTo>
                      <a:pt x="0" y="0"/>
                    </a:lnTo>
                    <a:lnTo>
                      <a:pt x="6" y="12"/>
                    </a:lnTo>
                    <a:lnTo>
                      <a:pt x="14" y="28"/>
                    </a:lnTo>
                    <a:lnTo>
                      <a:pt x="23" y="42"/>
                    </a:lnTo>
                    <a:lnTo>
                      <a:pt x="29" y="46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161" name="Freeform 42"/>
              <p:cNvSpPr>
                <a:spLocks/>
              </p:cNvSpPr>
              <p:nvPr/>
            </p:nvSpPr>
            <p:spPr bwMode="auto">
              <a:xfrm>
                <a:off x="526" y="79"/>
                <a:ext cx="13" cy="17"/>
              </a:xfrm>
              <a:custGeom>
                <a:avLst/>
                <a:gdLst>
                  <a:gd name="T0" fmla="*/ 1 w 25"/>
                  <a:gd name="T1" fmla="*/ 0 h 35"/>
                  <a:gd name="T2" fmla="*/ 1 w 25"/>
                  <a:gd name="T3" fmla="*/ 0 h 35"/>
                  <a:gd name="T4" fmla="*/ 1 w 25"/>
                  <a:gd name="T5" fmla="*/ 0 h 35"/>
                  <a:gd name="T6" fmla="*/ 1 w 25"/>
                  <a:gd name="T7" fmla="*/ 0 h 35"/>
                  <a:gd name="T8" fmla="*/ 0 w 25"/>
                  <a:gd name="T9" fmla="*/ 0 h 35"/>
                  <a:gd name="T10" fmla="*/ 1 w 25"/>
                  <a:gd name="T11" fmla="*/ 0 h 35"/>
                  <a:gd name="T12" fmla="*/ 1 w 25"/>
                  <a:gd name="T13" fmla="*/ 0 h 35"/>
                  <a:gd name="T14" fmla="*/ 1 w 25"/>
                  <a:gd name="T15" fmla="*/ 0 h 35"/>
                  <a:gd name="T16" fmla="*/ 1 w 25"/>
                  <a:gd name="T17" fmla="*/ 0 h 3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5" h="35">
                    <a:moveTo>
                      <a:pt x="23" y="35"/>
                    </a:moveTo>
                    <a:lnTo>
                      <a:pt x="25" y="28"/>
                    </a:lnTo>
                    <a:lnTo>
                      <a:pt x="19" y="15"/>
                    </a:lnTo>
                    <a:lnTo>
                      <a:pt x="9" y="5"/>
                    </a:lnTo>
                    <a:lnTo>
                      <a:pt x="0" y="0"/>
                    </a:lnTo>
                    <a:lnTo>
                      <a:pt x="4" y="8"/>
                    </a:lnTo>
                    <a:lnTo>
                      <a:pt x="10" y="20"/>
                    </a:lnTo>
                    <a:lnTo>
                      <a:pt x="17" y="30"/>
                    </a:lnTo>
                    <a:lnTo>
                      <a:pt x="23" y="35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162" name="Freeform 43"/>
              <p:cNvSpPr>
                <a:spLocks/>
              </p:cNvSpPr>
              <p:nvPr/>
            </p:nvSpPr>
            <p:spPr bwMode="auto">
              <a:xfrm>
                <a:off x="517" y="84"/>
                <a:ext cx="9" cy="12"/>
              </a:xfrm>
              <a:custGeom>
                <a:avLst/>
                <a:gdLst>
                  <a:gd name="T0" fmla="*/ 1 w 18"/>
                  <a:gd name="T1" fmla="*/ 1 h 24"/>
                  <a:gd name="T2" fmla="*/ 1 w 18"/>
                  <a:gd name="T3" fmla="*/ 1 h 24"/>
                  <a:gd name="T4" fmla="*/ 1 w 18"/>
                  <a:gd name="T5" fmla="*/ 1 h 24"/>
                  <a:gd name="T6" fmla="*/ 1 w 18"/>
                  <a:gd name="T7" fmla="*/ 0 h 24"/>
                  <a:gd name="T8" fmla="*/ 0 w 18"/>
                  <a:gd name="T9" fmla="*/ 1 h 24"/>
                  <a:gd name="T10" fmla="*/ 1 w 18"/>
                  <a:gd name="T11" fmla="*/ 1 h 24"/>
                  <a:gd name="T12" fmla="*/ 1 w 18"/>
                  <a:gd name="T13" fmla="*/ 1 h 24"/>
                  <a:gd name="T14" fmla="*/ 1 w 18"/>
                  <a:gd name="T15" fmla="*/ 1 h 24"/>
                  <a:gd name="T16" fmla="*/ 1 w 18"/>
                  <a:gd name="T17" fmla="*/ 1 h 2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8" h="24">
                    <a:moveTo>
                      <a:pt x="17" y="23"/>
                    </a:moveTo>
                    <a:lnTo>
                      <a:pt x="18" y="16"/>
                    </a:lnTo>
                    <a:lnTo>
                      <a:pt x="15" y="7"/>
                    </a:lnTo>
                    <a:lnTo>
                      <a:pt x="9" y="0"/>
                    </a:lnTo>
                    <a:lnTo>
                      <a:pt x="0" y="1"/>
                    </a:lnTo>
                    <a:lnTo>
                      <a:pt x="7" y="6"/>
                    </a:lnTo>
                    <a:lnTo>
                      <a:pt x="10" y="15"/>
                    </a:lnTo>
                    <a:lnTo>
                      <a:pt x="14" y="24"/>
                    </a:lnTo>
                    <a:lnTo>
                      <a:pt x="17" y="2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163" name="Freeform 44"/>
              <p:cNvSpPr>
                <a:spLocks/>
              </p:cNvSpPr>
              <p:nvPr/>
            </p:nvSpPr>
            <p:spPr bwMode="auto">
              <a:xfrm>
                <a:off x="610" y="56"/>
                <a:ext cx="26" cy="22"/>
              </a:xfrm>
              <a:custGeom>
                <a:avLst/>
                <a:gdLst>
                  <a:gd name="T0" fmla="*/ 1 w 51"/>
                  <a:gd name="T1" fmla="*/ 0 h 45"/>
                  <a:gd name="T2" fmla="*/ 1 w 51"/>
                  <a:gd name="T3" fmla="*/ 0 h 45"/>
                  <a:gd name="T4" fmla="*/ 1 w 51"/>
                  <a:gd name="T5" fmla="*/ 0 h 45"/>
                  <a:gd name="T6" fmla="*/ 1 w 51"/>
                  <a:gd name="T7" fmla="*/ 0 h 45"/>
                  <a:gd name="T8" fmla="*/ 1 w 51"/>
                  <a:gd name="T9" fmla="*/ 0 h 45"/>
                  <a:gd name="T10" fmla="*/ 1 w 51"/>
                  <a:gd name="T11" fmla="*/ 0 h 45"/>
                  <a:gd name="T12" fmla="*/ 1 w 51"/>
                  <a:gd name="T13" fmla="*/ 0 h 45"/>
                  <a:gd name="T14" fmla="*/ 1 w 51"/>
                  <a:gd name="T15" fmla="*/ 0 h 45"/>
                  <a:gd name="T16" fmla="*/ 0 w 51"/>
                  <a:gd name="T17" fmla="*/ 0 h 45"/>
                  <a:gd name="T18" fmla="*/ 1 w 51"/>
                  <a:gd name="T19" fmla="*/ 0 h 45"/>
                  <a:gd name="T20" fmla="*/ 1 w 51"/>
                  <a:gd name="T21" fmla="*/ 0 h 45"/>
                  <a:gd name="T22" fmla="*/ 1 w 51"/>
                  <a:gd name="T23" fmla="*/ 0 h 45"/>
                  <a:gd name="T24" fmla="*/ 1 w 51"/>
                  <a:gd name="T25" fmla="*/ 0 h 45"/>
                  <a:gd name="T26" fmla="*/ 1 w 51"/>
                  <a:gd name="T27" fmla="*/ 0 h 45"/>
                  <a:gd name="T28" fmla="*/ 1 w 51"/>
                  <a:gd name="T29" fmla="*/ 0 h 45"/>
                  <a:gd name="T30" fmla="*/ 1 w 51"/>
                  <a:gd name="T31" fmla="*/ 0 h 45"/>
                  <a:gd name="T32" fmla="*/ 1 w 51"/>
                  <a:gd name="T33" fmla="*/ 0 h 4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1" h="45">
                    <a:moveTo>
                      <a:pt x="50" y="45"/>
                    </a:moveTo>
                    <a:lnTo>
                      <a:pt x="51" y="41"/>
                    </a:lnTo>
                    <a:lnTo>
                      <a:pt x="50" y="37"/>
                    </a:lnTo>
                    <a:lnTo>
                      <a:pt x="46" y="30"/>
                    </a:lnTo>
                    <a:lnTo>
                      <a:pt x="39" y="22"/>
                    </a:lnTo>
                    <a:lnTo>
                      <a:pt x="31" y="15"/>
                    </a:lnTo>
                    <a:lnTo>
                      <a:pt x="21" y="8"/>
                    </a:lnTo>
                    <a:lnTo>
                      <a:pt x="10" y="2"/>
                    </a:lnTo>
                    <a:lnTo>
                      <a:pt x="0" y="0"/>
                    </a:lnTo>
                    <a:lnTo>
                      <a:pt x="4" y="3"/>
                    </a:lnTo>
                    <a:lnTo>
                      <a:pt x="10" y="9"/>
                    </a:lnTo>
                    <a:lnTo>
                      <a:pt x="17" y="17"/>
                    </a:lnTo>
                    <a:lnTo>
                      <a:pt x="25" y="25"/>
                    </a:lnTo>
                    <a:lnTo>
                      <a:pt x="33" y="33"/>
                    </a:lnTo>
                    <a:lnTo>
                      <a:pt x="40" y="40"/>
                    </a:lnTo>
                    <a:lnTo>
                      <a:pt x="46" y="45"/>
                    </a:lnTo>
                    <a:lnTo>
                      <a:pt x="50" y="45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164" name="Freeform 45"/>
              <p:cNvSpPr>
                <a:spLocks/>
              </p:cNvSpPr>
              <p:nvPr/>
            </p:nvSpPr>
            <p:spPr bwMode="auto">
              <a:xfrm>
                <a:off x="637" y="55"/>
                <a:ext cx="20" cy="18"/>
              </a:xfrm>
              <a:custGeom>
                <a:avLst/>
                <a:gdLst>
                  <a:gd name="T0" fmla="*/ 1 w 40"/>
                  <a:gd name="T1" fmla="*/ 1 h 35"/>
                  <a:gd name="T2" fmla="*/ 1 w 40"/>
                  <a:gd name="T3" fmla="*/ 1 h 35"/>
                  <a:gd name="T4" fmla="*/ 1 w 40"/>
                  <a:gd name="T5" fmla="*/ 1 h 35"/>
                  <a:gd name="T6" fmla="*/ 1 w 40"/>
                  <a:gd name="T7" fmla="*/ 1 h 35"/>
                  <a:gd name="T8" fmla="*/ 1 w 40"/>
                  <a:gd name="T9" fmla="*/ 1 h 35"/>
                  <a:gd name="T10" fmla="*/ 1 w 40"/>
                  <a:gd name="T11" fmla="*/ 1 h 35"/>
                  <a:gd name="T12" fmla="*/ 1 w 40"/>
                  <a:gd name="T13" fmla="*/ 1 h 35"/>
                  <a:gd name="T14" fmla="*/ 1 w 40"/>
                  <a:gd name="T15" fmla="*/ 1 h 35"/>
                  <a:gd name="T16" fmla="*/ 0 w 40"/>
                  <a:gd name="T17" fmla="*/ 0 h 35"/>
                  <a:gd name="T18" fmla="*/ 1 w 40"/>
                  <a:gd name="T19" fmla="*/ 1 h 35"/>
                  <a:gd name="T20" fmla="*/ 1 w 40"/>
                  <a:gd name="T21" fmla="*/ 1 h 35"/>
                  <a:gd name="T22" fmla="*/ 1 w 40"/>
                  <a:gd name="T23" fmla="*/ 1 h 35"/>
                  <a:gd name="T24" fmla="*/ 1 w 40"/>
                  <a:gd name="T25" fmla="*/ 1 h 35"/>
                  <a:gd name="T26" fmla="*/ 1 w 40"/>
                  <a:gd name="T27" fmla="*/ 1 h 35"/>
                  <a:gd name="T28" fmla="*/ 1 w 40"/>
                  <a:gd name="T29" fmla="*/ 1 h 35"/>
                  <a:gd name="T30" fmla="*/ 1 w 40"/>
                  <a:gd name="T31" fmla="*/ 1 h 35"/>
                  <a:gd name="T32" fmla="*/ 1 w 40"/>
                  <a:gd name="T33" fmla="*/ 1 h 3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0" h="35">
                    <a:moveTo>
                      <a:pt x="39" y="35"/>
                    </a:moveTo>
                    <a:lnTo>
                      <a:pt x="40" y="33"/>
                    </a:lnTo>
                    <a:lnTo>
                      <a:pt x="40" y="30"/>
                    </a:lnTo>
                    <a:lnTo>
                      <a:pt x="37" y="24"/>
                    </a:lnTo>
                    <a:lnTo>
                      <a:pt x="33" y="18"/>
                    </a:lnTo>
                    <a:lnTo>
                      <a:pt x="26" y="12"/>
                    </a:lnTo>
                    <a:lnTo>
                      <a:pt x="19" y="6"/>
                    </a:lnTo>
                    <a:lnTo>
                      <a:pt x="10" y="2"/>
                    </a:lnTo>
                    <a:lnTo>
                      <a:pt x="0" y="0"/>
                    </a:lnTo>
                    <a:lnTo>
                      <a:pt x="4" y="4"/>
                    </a:lnTo>
                    <a:lnTo>
                      <a:pt x="10" y="10"/>
                    </a:lnTo>
                    <a:lnTo>
                      <a:pt x="16" y="16"/>
                    </a:lnTo>
                    <a:lnTo>
                      <a:pt x="22" y="23"/>
                    </a:lnTo>
                    <a:lnTo>
                      <a:pt x="27" y="28"/>
                    </a:lnTo>
                    <a:lnTo>
                      <a:pt x="32" y="33"/>
                    </a:lnTo>
                    <a:lnTo>
                      <a:pt x="37" y="35"/>
                    </a:lnTo>
                    <a:lnTo>
                      <a:pt x="39" y="35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165" name="Freeform 46"/>
              <p:cNvSpPr>
                <a:spLocks/>
              </p:cNvSpPr>
              <p:nvPr/>
            </p:nvSpPr>
            <p:spPr bwMode="auto">
              <a:xfrm>
                <a:off x="569" y="61"/>
                <a:ext cx="23" cy="24"/>
              </a:xfrm>
              <a:custGeom>
                <a:avLst/>
                <a:gdLst>
                  <a:gd name="T0" fmla="*/ 1 w 45"/>
                  <a:gd name="T1" fmla="*/ 0 h 50"/>
                  <a:gd name="T2" fmla="*/ 1 w 45"/>
                  <a:gd name="T3" fmla="*/ 0 h 50"/>
                  <a:gd name="T4" fmla="*/ 1 w 45"/>
                  <a:gd name="T5" fmla="*/ 0 h 50"/>
                  <a:gd name="T6" fmla="*/ 1 w 45"/>
                  <a:gd name="T7" fmla="*/ 0 h 50"/>
                  <a:gd name="T8" fmla="*/ 1 w 45"/>
                  <a:gd name="T9" fmla="*/ 0 h 50"/>
                  <a:gd name="T10" fmla="*/ 1 w 45"/>
                  <a:gd name="T11" fmla="*/ 0 h 50"/>
                  <a:gd name="T12" fmla="*/ 1 w 45"/>
                  <a:gd name="T13" fmla="*/ 0 h 50"/>
                  <a:gd name="T14" fmla="*/ 1 w 45"/>
                  <a:gd name="T15" fmla="*/ 0 h 50"/>
                  <a:gd name="T16" fmla="*/ 0 w 45"/>
                  <a:gd name="T17" fmla="*/ 0 h 50"/>
                  <a:gd name="T18" fmla="*/ 1 w 45"/>
                  <a:gd name="T19" fmla="*/ 0 h 50"/>
                  <a:gd name="T20" fmla="*/ 1 w 45"/>
                  <a:gd name="T21" fmla="*/ 0 h 50"/>
                  <a:gd name="T22" fmla="*/ 1 w 45"/>
                  <a:gd name="T23" fmla="*/ 0 h 50"/>
                  <a:gd name="T24" fmla="*/ 1 w 45"/>
                  <a:gd name="T25" fmla="*/ 0 h 50"/>
                  <a:gd name="T26" fmla="*/ 1 w 45"/>
                  <a:gd name="T27" fmla="*/ 0 h 50"/>
                  <a:gd name="T28" fmla="*/ 1 w 45"/>
                  <a:gd name="T29" fmla="*/ 0 h 50"/>
                  <a:gd name="T30" fmla="*/ 1 w 45"/>
                  <a:gd name="T31" fmla="*/ 0 h 50"/>
                  <a:gd name="T32" fmla="*/ 1 w 45"/>
                  <a:gd name="T33" fmla="*/ 0 h 5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5" h="50">
                    <a:moveTo>
                      <a:pt x="44" y="50"/>
                    </a:moveTo>
                    <a:lnTo>
                      <a:pt x="45" y="47"/>
                    </a:lnTo>
                    <a:lnTo>
                      <a:pt x="43" y="40"/>
                    </a:lnTo>
                    <a:lnTo>
                      <a:pt x="38" y="33"/>
                    </a:lnTo>
                    <a:lnTo>
                      <a:pt x="31" y="24"/>
                    </a:lnTo>
                    <a:lnTo>
                      <a:pt x="24" y="15"/>
                    </a:lnTo>
                    <a:lnTo>
                      <a:pt x="16" y="7"/>
                    </a:lnTo>
                    <a:lnTo>
                      <a:pt x="7" y="2"/>
                    </a:lnTo>
                    <a:lnTo>
                      <a:pt x="0" y="0"/>
                    </a:lnTo>
                    <a:lnTo>
                      <a:pt x="3" y="5"/>
                    </a:lnTo>
                    <a:lnTo>
                      <a:pt x="8" y="12"/>
                    </a:lnTo>
                    <a:lnTo>
                      <a:pt x="14" y="21"/>
                    </a:lnTo>
                    <a:lnTo>
                      <a:pt x="21" y="30"/>
                    </a:lnTo>
                    <a:lnTo>
                      <a:pt x="26" y="38"/>
                    </a:lnTo>
                    <a:lnTo>
                      <a:pt x="33" y="45"/>
                    </a:lnTo>
                    <a:lnTo>
                      <a:pt x="39" y="50"/>
                    </a:lnTo>
                    <a:lnTo>
                      <a:pt x="44" y="5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166" name="Freeform 47"/>
              <p:cNvSpPr>
                <a:spLocks/>
              </p:cNvSpPr>
              <p:nvPr/>
            </p:nvSpPr>
            <p:spPr bwMode="auto">
              <a:xfrm>
                <a:off x="537" y="73"/>
                <a:ext cx="17" cy="20"/>
              </a:xfrm>
              <a:custGeom>
                <a:avLst/>
                <a:gdLst>
                  <a:gd name="T0" fmla="*/ 1 w 34"/>
                  <a:gd name="T1" fmla="*/ 0 h 42"/>
                  <a:gd name="T2" fmla="*/ 1 w 34"/>
                  <a:gd name="T3" fmla="*/ 0 h 42"/>
                  <a:gd name="T4" fmla="*/ 1 w 34"/>
                  <a:gd name="T5" fmla="*/ 0 h 42"/>
                  <a:gd name="T6" fmla="*/ 1 w 34"/>
                  <a:gd name="T7" fmla="*/ 0 h 42"/>
                  <a:gd name="T8" fmla="*/ 1 w 34"/>
                  <a:gd name="T9" fmla="*/ 0 h 42"/>
                  <a:gd name="T10" fmla="*/ 1 w 34"/>
                  <a:gd name="T11" fmla="*/ 0 h 42"/>
                  <a:gd name="T12" fmla="*/ 1 w 34"/>
                  <a:gd name="T13" fmla="*/ 0 h 42"/>
                  <a:gd name="T14" fmla="*/ 1 w 34"/>
                  <a:gd name="T15" fmla="*/ 0 h 42"/>
                  <a:gd name="T16" fmla="*/ 0 w 34"/>
                  <a:gd name="T17" fmla="*/ 0 h 42"/>
                  <a:gd name="T18" fmla="*/ 1 w 34"/>
                  <a:gd name="T19" fmla="*/ 0 h 42"/>
                  <a:gd name="T20" fmla="*/ 1 w 34"/>
                  <a:gd name="T21" fmla="*/ 0 h 42"/>
                  <a:gd name="T22" fmla="*/ 1 w 34"/>
                  <a:gd name="T23" fmla="*/ 0 h 42"/>
                  <a:gd name="T24" fmla="*/ 1 w 34"/>
                  <a:gd name="T25" fmla="*/ 0 h 4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34" h="42">
                    <a:moveTo>
                      <a:pt x="32" y="42"/>
                    </a:moveTo>
                    <a:lnTo>
                      <a:pt x="34" y="39"/>
                    </a:lnTo>
                    <a:lnTo>
                      <a:pt x="33" y="34"/>
                    </a:lnTo>
                    <a:lnTo>
                      <a:pt x="29" y="27"/>
                    </a:lnTo>
                    <a:lnTo>
                      <a:pt x="24" y="19"/>
                    </a:lnTo>
                    <a:lnTo>
                      <a:pt x="18" y="12"/>
                    </a:lnTo>
                    <a:lnTo>
                      <a:pt x="12" y="6"/>
                    </a:lnTo>
                    <a:lnTo>
                      <a:pt x="5" y="1"/>
                    </a:lnTo>
                    <a:lnTo>
                      <a:pt x="0" y="0"/>
                    </a:lnTo>
                    <a:lnTo>
                      <a:pt x="6" y="9"/>
                    </a:lnTo>
                    <a:lnTo>
                      <a:pt x="14" y="23"/>
                    </a:lnTo>
                    <a:lnTo>
                      <a:pt x="24" y="36"/>
                    </a:lnTo>
                    <a:lnTo>
                      <a:pt x="32" y="4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167" name="Freeform 48"/>
              <p:cNvSpPr>
                <a:spLocks/>
              </p:cNvSpPr>
              <p:nvPr/>
            </p:nvSpPr>
            <p:spPr bwMode="auto">
              <a:xfrm>
                <a:off x="647" y="53"/>
                <a:ext cx="22" cy="3"/>
              </a:xfrm>
              <a:custGeom>
                <a:avLst/>
                <a:gdLst>
                  <a:gd name="T0" fmla="*/ 0 w 45"/>
                  <a:gd name="T1" fmla="*/ 0 h 7"/>
                  <a:gd name="T2" fmla="*/ 0 w 45"/>
                  <a:gd name="T3" fmla="*/ 0 h 7"/>
                  <a:gd name="T4" fmla="*/ 0 w 45"/>
                  <a:gd name="T5" fmla="*/ 0 h 7"/>
                  <a:gd name="T6" fmla="*/ 0 w 45"/>
                  <a:gd name="T7" fmla="*/ 0 h 7"/>
                  <a:gd name="T8" fmla="*/ 0 w 45"/>
                  <a:gd name="T9" fmla="*/ 0 h 7"/>
                  <a:gd name="T10" fmla="*/ 0 w 45"/>
                  <a:gd name="T11" fmla="*/ 0 h 7"/>
                  <a:gd name="T12" fmla="*/ 0 w 45"/>
                  <a:gd name="T13" fmla="*/ 0 h 7"/>
                  <a:gd name="T14" fmla="*/ 0 w 45"/>
                  <a:gd name="T15" fmla="*/ 0 h 7"/>
                  <a:gd name="T16" fmla="*/ 0 w 45"/>
                  <a:gd name="T17" fmla="*/ 0 h 7"/>
                  <a:gd name="T18" fmla="*/ 0 w 45"/>
                  <a:gd name="T19" fmla="*/ 0 h 7"/>
                  <a:gd name="T20" fmla="*/ 0 w 45"/>
                  <a:gd name="T21" fmla="*/ 0 h 7"/>
                  <a:gd name="T22" fmla="*/ 0 w 45"/>
                  <a:gd name="T23" fmla="*/ 0 h 7"/>
                  <a:gd name="T24" fmla="*/ 0 w 45"/>
                  <a:gd name="T25" fmla="*/ 0 h 7"/>
                  <a:gd name="T26" fmla="*/ 0 w 45"/>
                  <a:gd name="T27" fmla="*/ 0 h 7"/>
                  <a:gd name="T28" fmla="*/ 0 w 45"/>
                  <a:gd name="T29" fmla="*/ 0 h 7"/>
                  <a:gd name="T30" fmla="*/ 0 w 45"/>
                  <a:gd name="T31" fmla="*/ 0 h 7"/>
                  <a:gd name="T32" fmla="*/ 0 w 45"/>
                  <a:gd name="T33" fmla="*/ 0 h 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5" h="7">
                    <a:moveTo>
                      <a:pt x="0" y="6"/>
                    </a:moveTo>
                    <a:lnTo>
                      <a:pt x="4" y="6"/>
                    </a:lnTo>
                    <a:lnTo>
                      <a:pt x="10" y="5"/>
                    </a:lnTo>
                    <a:lnTo>
                      <a:pt x="16" y="4"/>
                    </a:lnTo>
                    <a:lnTo>
                      <a:pt x="24" y="2"/>
                    </a:lnTo>
                    <a:lnTo>
                      <a:pt x="33" y="1"/>
                    </a:lnTo>
                    <a:lnTo>
                      <a:pt x="39" y="0"/>
                    </a:lnTo>
                    <a:lnTo>
                      <a:pt x="44" y="0"/>
                    </a:lnTo>
                    <a:lnTo>
                      <a:pt x="45" y="2"/>
                    </a:lnTo>
                    <a:lnTo>
                      <a:pt x="44" y="5"/>
                    </a:lnTo>
                    <a:lnTo>
                      <a:pt x="39" y="7"/>
                    </a:lnTo>
                    <a:lnTo>
                      <a:pt x="34" y="7"/>
                    </a:lnTo>
                    <a:lnTo>
                      <a:pt x="27" y="7"/>
                    </a:lnTo>
                    <a:lnTo>
                      <a:pt x="19" y="7"/>
                    </a:lnTo>
                    <a:lnTo>
                      <a:pt x="11" y="7"/>
                    </a:lnTo>
                    <a:lnTo>
                      <a:pt x="5" y="6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168" name="Freeform 49"/>
              <p:cNvSpPr>
                <a:spLocks/>
              </p:cNvSpPr>
              <p:nvPr/>
            </p:nvSpPr>
            <p:spPr bwMode="auto">
              <a:xfrm>
                <a:off x="621" y="28"/>
                <a:ext cx="30" cy="27"/>
              </a:xfrm>
              <a:custGeom>
                <a:avLst/>
                <a:gdLst>
                  <a:gd name="T0" fmla="*/ 0 w 60"/>
                  <a:gd name="T1" fmla="*/ 0 h 55"/>
                  <a:gd name="T2" fmla="*/ 1 w 60"/>
                  <a:gd name="T3" fmla="*/ 0 h 55"/>
                  <a:gd name="T4" fmla="*/ 1 w 60"/>
                  <a:gd name="T5" fmla="*/ 0 h 55"/>
                  <a:gd name="T6" fmla="*/ 1 w 60"/>
                  <a:gd name="T7" fmla="*/ 0 h 55"/>
                  <a:gd name="T8" fmla="*/ 1 w 60"/>
                  <a:gd name="T9" fmla="*/ 0 h 55"/>
                  <a:gd name="T10" fmla="*/ 1 w 60"/>
                  <a:gd name="T11" fmla="*/ 0 h 55"/>
                  <a:gd name="T12" fmla="*/ 1 w 60"/>
                  <a:gd name="T13" fmla="*/ 0 h 55"/>
                  <a:gd name="T14" fmla="*/ 1 w 60"/>
                  <a:gd name="T15" fmla="*/ 0 h 55"/>
                  <a:gd name="T16" fmla="*/ 1 w 60"/>
                  <a:gd name="T17" fmla="*/ 0 h 55"/>
                  <a:gd name="T18" fmla="*/ 1 w 60"/>
                  <a:gd name="T19" fmla="*/ 0 h 55"/>
                  <a:gd name="T20" fmla="*/ 1 w 60"/>
                  <a:gd name="T21" fmla="*/ 0 h 55"/>
                  <a:gd name="T22" fmla="*/ 1 w 60"/>
                  <a:gd name="T23" fmla="*/ 0 h 55"/>
                  <a:gd name="T24" fmla="*/ 1 w 60"/>
                  <a:gd name="T25" fmla="*/ 0 h 55"/>
                  <a:gd name="T26" fmla="*/ 1 w 60"/>
                  <a:gd name="T27" fmla="*/ 0 h 55"/>
                  <a:gd name="T28" fmla="*/ 1 w 60"/>
                  <a:gd name="T29" fmla="*/ 0 h 55"/>
                  <a:gd name="T30" fmla="*/ 1 w 60"/>
                  <a:gd name="T31" fmla="*/ 0 h 55"/>
                  <a:gd name="T32" fmla="*/ 0 w 60"/>
                  <a:gd name="T33" fmla="*/ 0 h 5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60" h="55">
                    <a:moveTo>
                      <a:pt x="0" y="55"/>
                    </a:moveTo>
                    <a:lnTo>
                      <a:pt x="7" y="51"/>
                    </a:lnTo>
                    <a:lnTo>
                      <a:pt x="17" y="44"/>
                    </a:lnTo>
                    <a:lnTo>
                      <a:pt x="28" y="36"/>
                    </a:lnTo>
                    <a:lnTo>
                      <a:pt x="40" y="27"/>
                    </a:lnTo>
                    <a:lnTo>
                      <a:pt x="49" y="19"/>
                    </a:lnTo>
                    <a:lnTo>
                      <a:pt x="57" y="11"/>
                    </a:lnTo>
                    <a:lnTo>
                      <a:pt x="60" y="4"/>
                    </a:lnTo>
                    <a:lnTo>
                      <a:pt x="59" y="0"/>
                    </a:lnTo>
                    <a:lnTo>
                      <a:pt x="55" y="0"/>
                    </a:lnTo>
                    <a:lnTo>
                      <a:pt x="48" y="5"/>
                    </a:lnTo>
                    <a:lnTo>
                      <a:pt x="40" y="12"/>
                    </a:lnTo>
                    <a:lnTo>
                      <a:pt x="32" y="22"/>
                    </a:lnTo>
                    <a:lnTo>
                      <a:pt x="22" y="32"/>
                    </a:lnTo>
                    <a:lnTo>
                      <a:pt x="14" y="42"/>
                    </a:lnTo>
                    <a:lnTo>
                      <a:pt x="6" y="50"/>
                    </a:lnTo>
                    <a:lnTo>
                      <a:pt x="0" y="55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169" name="Freeform 50"/>
              <p:cNvSpPr>
                <a:spLocks/>
              </p:cNvSpPr>
              <p:nvPr/>
            </p:nvSpPr>
            <p:spPr bwMode="auto">
              <a:xfrm>
                <a:off x="610" y="28"/>
                <a:ext cx="27" cy="28"/>
              </a:xfrm>
              <a:custGeom>
                <a:avLst/>
                <a:gdLst>
                  <a:gd name="T0" fmla="*/ 0 w 54"/>
                  <a:gd name="T1" fmla="*/ 0 h 57"/>
                  <a:gd name="T2" fmla="*/ 1 w 54"/>
                  <a:gd name="T3" fmla="*/ 0 h 57"/>
                  <a:gd name="T4" fmla="*/ 1 w 54"/>
                  <a:gd name="T5" fmla="*/ 0 h 57"/>
                  <a:gd name="T6" fmla="*/ 1 w 54"/>
                  <a:gd name="T7" fmla="*/ 0 h 57"/>
                  <a:gd name="T8" fmla="*/ 1 w 54"/>
                  <a:gd name="T9" fmla="*/ 0 h 57"/>
                  <a:gd name="T10" fmla="*/ 1 w 54"/>
                  <a:gd name="T11" fmla="*/ 0 h 57"/>
                  <a:gd name="T12" fmla="*/ 1 w 54"/>
                  <a:gd name="T13" fmla="*/ 0 h 57"/>
                  <a:gd name="T14" fmla="*/ 1 w 54"/>
                  <a:gd name="T15" fmla="*/ 0 h 57"/>
                  <a:gd name="T16" fmla="*/ 1 w 54"/>
                  <a:gd name="T17" fmla="*/ 0 h 57"/>
                  <a:gd name="T18" fmla="*/ 1 w 54"/>
                  <a:gd name="T19" fmla="*/ 0 h 57"/>
                  <a:gd name="T20" fmla="*/ 1 w 54"/>
                  <a:gd name="T21" fmla="*/ 0 h 57"/>
                  <a:gd name="T22" fmla="*/ 1 w 54"/>
                  <a:gd name="T23" fmla="*/ 0 h 57"/>
                  <a:gd name="T24" fmla="*/ 1 w 54"/>
                  <a:gd name="T25" fmla="*/ 0 h 57"/>
                  <a:gd name="T26" fmla="*/ 1 w 54"/>
                  <a:gd name="T27" fmla="*/ 0 h 57"/>
                  <a:gd name="T28" fmla="*/ 1 w 54"/>
                  <a:gd name="T29" fmla="*/ 0 h 57"/>
                  <a:gd name="T30" fmla="*/ 1 w 54"/>
                  <a:gd name="T31" fmla="*/ 0 h 57"/>
                  <a:gd name="T32" fmla="*/ 0 w 54"/>
                  <a:gd name="T33" fmla="*/ 0 h 5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4" h="57">
                    <a:moveTo>
                      <a:pt x="0" y="57"/>
                    </a:moveTo>
                    <a:lnTo>
                      <a:pt x="7" y="52"/>
                    </a:lnTo>
                    <a:lnTo>
                      <a:pt x="16" y="44"/>
                    </a:lnTo>
                    <a:lnTo>
                      <a:pt x="25" y="36"/>
                    </a:lnTo>
                    <a:lnTo>
                      <a:pt x="35" y="26"/>
                    </a:lnTo>
                    <a:lnTo>
                      <a:pt x="45" y="17"/>
                    </a:lnTo>
                    <a:lnTo>
                      <a:pt x="51" y="9"/>
                    </a:lnTo>
                    <a:lnTo>
                      <a:pt x="54" y="3"/>
                    </a:lnTo>
                    <a:lnTo>
                      <a:pt x="53" y="0"/>
                    </a:lnTo>
                    <a:lnTo>
                      <a:pt x="47" y="3"/>
                    </a:lnTo>
                    <a:lnTo>
                      <a:pt x="40" y="9"/>
                    </a:lnTo>
                    <a:lnTo>
                      <a:pt x="33" y="17"/>
                    </a:lnTo>
                    <a:lnTo>
                      <a:pt x="25" y="27"/>
                    </a:lnTo>
                    <a:lnTo>
                      <a:pt x="17" y="36"/>
                    </a:lnTo>
                    <a:lnTo>
                      <a:pt x="10" y="47"/>
                    </a:lnTo>
                    <a:lnTo>
                      <a:pt x="4" y="54"/>
                    </a:lnTo>
                    <a:lnTo>
                      <a:pt x="0" y="57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170" name="Freeform 51"/>
              <p:cNvSpPr>
                <a:spLocks/>
              </p:cNvSpPr>
              <p:nvPr/>
            </p:nvSpPr>
            <p:spPr bwMode="auto">
              <a:xfrm>
                <a:off x="597" y="28"/>
                <a:ext cx="24" cy="30"/>
              </a:xfrm>
              <a:custGeom>
                <a:avLst/>
                <a:gdLst>
                  <a:gd name="T0" fmla="*/ 0 w 47"/>
                  <a:gd name="T1" fmla="*/ 1 h 60"/>
                  <a:gd name="T2" fmla="*/ 1 w 47"/>
                  <a:gd name="T3" fmla="*/ 1 h 60"/>
                  <a:gd name="T4" fmla="*/ 1 w 47"/>
                  <a:gd name="T5" fmla="*/ 1 h 60"/>
                  <a:gd name="T6" fmla="*/ 1 w 47"/>
                  <a:gd name="T7" fmla="*/ 1 h 60"/>
                  <a:gd name="T8" fmla="*/ 1 w 47"/>
                  <a:gd name="T9" fmla="*/ 1 h 60"/>
                  <a:gd name="T10" fmla="*/ 1 w 47"/>
                  <a:gd name="T11" fmla="*/ 1 h 60"/>
                  <a:gd name="T12" fmla="*/ 1 w 47"/>
                  <a:gd name="T13" fmla="*/ 1 h 60"/>
                  <a:gd name="T14" fmla="*/ 1 w 47"/>
                  <a:gd name="T15" fmla="*/ 1 h 60"/>
                  <a:gd name="T16" fmla="*/ 1 w 47"/>
                  <a:gd name="T17" fmla="*/ 0 h 60"/>
                  <a:gd name="T18" fmla="*/ 1 w 47"/>
                  <a:gd name="T19" fmla="*/ 1 h 60"/>
                  <a:gd name="T20" fmla="*/ 1 w 47"/>
                  <a:gd name="T21" fmla="*/ 1 h 60"/>
                  <a:gd name="T22" fmla="*/ 1 w 47"/>
                  <a:gd name="T23" fmla="*/ 1 h 60"/>
                  <a:gd name="T24" fmla="*/ 1 w 47"/>
                  <a:gd name="T25" fmla="*/ 1 h 60"/>
                  <a:gd name="T26" fmla="*/ 1 w 47"/>
                  <a:gd name="T27" fmla="*/ 1 h 60"/>
                  <a:gd name="T28" fmla="*/ 1 w 47"/>
                  <a:gd name="T29" fmla="*/ 1 h 60"/>
                  <a:gd name="T30" fmla="*/ 1 w 47"/>
                  <a:gd name="T31" fmla="*/ 1 h 60"/>
                  <a:gd name="T32" fmla="*/ 0 w 47"/>
                  <a:gd name="T33" fmla="*/ 1 h 6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7" h="60">
                    <a:moveTo>
                      <a:pt x="0" y="60"/>
                    </a:moveTo>
                    <a:lnTo>
                      <a:pt x="7" y="55"/>
                    </a:lnTo>
                    <a:lnTo>
                      <a:pt x="16" y="46"/>
                    </a:lnTo>
                    <a:lnTo>
                      <a:pt x="26" y="36"/>
                    </a:lnTo>
                    <a:lnTo>
                      <a:pt x="34" y="27"/>
                    </a:lnTo>
                    <a:lnTo>
                      <a:pt x="41" y="16"/>
                    </a:lnTo>
                    <a:lnTo>
                      <a:pt x="46" y="8"/>
                    </a:lnTo>
                    <a:lnTo>
                      <a:pt x="47" y="3"/>
                    </a:lnTo>
                    <a:lnTo>
                      <a:pt x="46" y="0"/>
                    </a:lnTo>
                    <a:lnTo>
                      <a:pt x="42" y="3"/>
                    </a:lnTo>
                    <a:lnTo>
                      <a:pt x="36" y="8"/>
                    </a:lnTo>
                    <a:lnTo>
                      <a:pt x="30" y="16"/>
                    </a:lnTo>
                    <a:lnTo>
                      <a:pt x="23" y="27"/>
                    </a:lnTo>
                    <a:lnTo>
                      <a:pt x="18" y="38"/>
                    </a:lnTo>
                    <a:lnTo>
                      <a:pt x="11" y="48"/>
                    </a:lnTo>
                    <a:lnTo>
                      <a:pt x="5" y="56"/>
                    </a:lnTo>
                    <a:lnTo>
                      <a:pt x="0" y="6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171" name="Freeform 52"/>
              <p:cNvSpPr>
                <a:spLocks/>
              </p:cNvSpPr>
              <p:nvPr/>
            </p:nvSpPr>
            <p:spPr bwMode="auto">
              <a:xfrm>
                <a:off x="584" y="33"/>
                <a:ext cx="18" cy="28"/>
              </a:xfrm>
              <a:custGeom>
                <a:avLst/>
                <a:gdLst>
                  <a:gd name="T0" fmla="*/ 0 w 36"/>
                  <a:gd name="T1" fmla="*/ 1 h 55"/>
                  <a:gd name="T2" fmla="*/ 1 w 36"/>
                  <a:gd name="T3" fmla="*/ 1 h 55"/>
                  <a:gd name="T4" fmla="*/ 1 w 36"/>
                  <a:gd name="T5" fmla="*/ 1 h 55"/>
                  <a:gd name="T6" fmla="*/ 1 w 36"/>
                  <a:gd name="T7" fmla="*/ 1 h 55"/>
                  <a:gd name="T8" fmla="*/ 1 w 36"/>
                  <a:gd name="T9" fmla="*/ 1 h 55"/>
                  <a:gd name="T10" fmla="*/ 1 w 36"/>
                  <a:gd name="T11" fmla="*/ 1 h 55"/>
                  <a:gd name="T12" fmla="*/ 1 w 36"/>
                  <a:gd name="T13" fmla="*/ 1 h 55"/>
                  <a:gd name="T14" fmla="*/ 1 w 36"/>
                  <a:gd name="T15" fmla="*/ 1 h 55"/>
                  <a:gd name="T16" fmla="*/ 1 w 36"/>
                  <a:gd name="T17" fmla="*/ 0 h 55"/>
                  <a:gd name="T18" fmla="*/ 1 w 36"/>
                  <a:gd name="T19" fmla="*/ 1 h 55"/>
                  <a:gd name="T20" fmla="*/ 1 w 36"/>
                  <a:gd name="T21" fmla="*/ 1 h 55"/>
                  <a:gd name="T22" fmla="*/ 1 w 36"/>
                  <a:gd name="T23" fmla="*/ 1 h 55"/>
                  <a:gd name="T24" fmla="*/ 0 w 36"/>
                  <a:gd name="T25" fmla="*/ 1 h 55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36" h="55">
                    <a:moveTo>
                      <a:pt x="0" y="55"/>
                    </a:moveTo>
                    <a:lnTo>
                      <a:pt x="6" y="50"/>
                    </a:lnTo>
                    <a:lnTo>
                      <a:pt x="13" y="42"/>
                    </a:lnTo>
                    <a:lnTo>
                      <a:pt x="19" y="33"/>
                    </a:lnTo>
                    <a:lnTo>
                      <a:pt x="26" y="24"/>
                    </a:lnTo>
                    <a:lnTo>
                      <a:pt x="32" y="15"/>
                    </a:lnTo>
                    <a:lnTo>
                      <a:pt x="36" y="7"/>
                    </a:lnTo>
                    <a:lnTo>
                      <a:pt x="36" y="2"/>
                    </a:lnTo>
                    <a:lnTo>
                      <a:pt x="32" y="0"/>
                    </a:lnTo>
                    <a:lnTo>
                      <a:pt x="22" y="8"/>
                    </a:lnTo>
                    <a:lnTo>
                      <a:pt x="15" y="24"/>
                    </a:lnTo>
                    <a:lnTo>
                      <a:pt x="7" y="42"/>
                    </a:lnTo>
                    <a:lnTo>
                      <a:pt x="0" y="55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172" name="Freeform 53"/>
              <p:cNvSpPr>
                <a:spLocks/>
              </p:cNvSpPr>
              <p:nvPr/>
            </p:nvSpPr>
            <p:spPr bwMode="auto">
              <a:xfrm>
                <a:off x="571" y="36"/>
                <a:ext cx="16" cy="27"/>
              </a:xfrm>
              <a:custGeom>
                <a:avLst/>
                <a:gdLst>
                  <a:gd name="T0" fmla="*/ 0 w 33"/>
                  <a:gd name="T1" fmla="*/ 1 h 53"/>
                  <a:gd name="T2" fmla="*/ 0 w 33"/>
                  <a:gd name="T3" fmla="*/ 1 h 53"/>
                  <a:gd name="T4" fmla="*/ 0 w 33"/>
                  <a:gd name="T5" fmla="*/ 1 h 53"/>
                  <a:gd name="T6" fmla="*/ 0 w 33"/>
                  <a:gd name="T7" fmla="*/ 1 h 53"/>
                  <a:gd name="T8" fmla="*/ 0 w 33"/>
                  <a:gd name="T9" fmla="*/ 1 h 53"/>
                  <a:gd name="T10" fmla="*/ 0 w 33"/>
                  <a:gd name="T11" fmla="*/ 1 h 53"/>
                  <a:gd name="T12" fmla="*/ 0 w 33"/>
                  <a:gd name="T13" fmla="*/ 1 h 53"/>
                  <a:gd name="T14" fmla="*/ 0 w 33"/>
                  <a:gd name="T15" fmla="*/ 0 h 53"/>
                  <a:gd name="T16" fmla="*/ 0 w 33"/>
                  <a:gd name="T17" fmla="*/ 0 h 53"/>
                  <a:gd name="T18" fmla="*/ 0 w 33"/>
                  <a:gd name="T19" fmla="*/ 1 h 53"/>
                  <a:gd name="T20" fmla="*/ 0 w 33"/>
                  <a:gd name="T21" fmla="*/ 1 h 53"/>
                  <a:gd name="T22" fmla="*/ 0 w 33"/>
                  <a:gd name="T23" fmla="*/ 1 h 53"/>
                  <a:gd name="T24" fmla="*/ 0 w 33"/>
                  <a:gd name="T25" fmla="*/ 1 h 5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33" h="53">
                    <a:moveTo>
                      <a:pt x="0" y="53"/>
                    </a:moveTo>
                    <a:lnTo>
                      <a:pt x="5" y="48"/>
                    </a:lnTo>
                    <a:lnTo>
                      <a:pt x="11" y="40"/>
                    </a:lnTo>
                    <a:lnTo>
                      <a:pt x="16" y="31"/>
                    </a:lnTo>
                    <a:lnTo>
                      <a:pt x="23" y="20"/>
                    </a:lnTo>
                    <a:lnTo>
                      <a:pt x="28" y="12"/>
                    </a:lnTo>
                    <a:lnTo>
                      <a:pt x="31" y="4"/>
                    </a:lnTo>
                    <a:lnTo>
                      <a:pt x="33" y="0"/>
                    </a:lnTo>
                    <a:lnTo>
                      <a:pt x="29" y="0"/>
                    </a:lnTo>
                    <a:lnTo>
                      <a:pt x="19" y="9"/>
                    </a:lnTo>
                    <a:lnTo>
                      <a:pt x="11" y="25"/>
                    </a:lnTo>
                    <a:lnTo>
                      <a:pt x="5" y="42"/>
                    </a:lnTo>
                    <a:lnTo>
                      <a:pt x="0" y="5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173" name="Freeform 54"/>
              <p:cNvSpPr>
                <a:spLocks/>
              </p:cNvSpPr>
              <p:nvPr/>
            </p:nvSpPr>
            <p:spPr bwMode="auto">
              <a:xfrm>
                <a:off x="557" y="43"/>
                <a:ext cx="8" cy="23"/>
              </a:xfrm>
              <a:custGeom>
                <a:avLst/>
                <a:gdLst>
                  <a:gd name="T0" fmla="*/ 0 w 16"/>
                  <a:gd name="T1" fmla="*/ 0 h 47"/>
                  <a:gd name="T2" fmla="*/ 1 w 16"/>
                  <a:gd name="T3" fmla="*/ 0 h 47"/>
                  <a:gd name="T4" fmla="*/ 1 w 16"/>
                  <a:gd name="T5" fmla="*/ 0 h 47"/>
                  <a:gd name="T6" fmla="*/ 1 w 16"/>
                  <a:gd name="T7" fmla="*/ 0 h 47"/>
                  <a:gd name="T8" fmla="*/ 1 w 16"/>
                  <a:gd name="T9" fmla="*/ 0 h 47"/>
                  <a:gd name="T10" fmla="*/ 1 w 16"/>
                  <a:gd name="T11" fmla="*/ 0 h 47"/>
                  <a:gd name="T12" fmla="*/ 1 w 16"/>
                  <a:gd name="T13" fmla="*/ 0 h 47"/>
                  <a:gd name="T14" fmla="*/ 1 w 16"/>
                  <a:gd name="T15" fmla="*/ 0 h 47"/>
                  <a:gd name="T16" fmla="*/ 0 w 16"/>
                  <a:gd name="T17" fmla="*/ 0 h 4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6" h="47">
                    <a:moveTo>
                      <a:pt x="0" y="47"/>
                    </a:moveTo>
                    <a:lnTo>
                      <a:pt x="8" y="34"/>
                    </a:lnTo>
                    <a:lnTo>
                      <a:pt x="14" y="18"/>
                    </a:lnTo>
                    <a:lnTo>
                      <a:pt x="16" y="5"/>
                    </a:lnTo>
                    <a:lnTo>
                      <a:pt x="10" y="0"/>
                    </a:lnTo>
                    <a:lnTo>
                      <a:pt x="3" y="7"/>
                    </a:lnTo>
                    <a:lnTo>
                      <a:pt x="2" y="20"/>
                    </a:lnTo>
                    <a:lnTo>
                      <a:pt x="2" y="35"/>
                    </a:lnTo>
                    <a:lnTo>
                      <a:pt x="0" y="47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174" name="Freeform 55"/>
              <p:cNvSpPr>
                <a:spLocks/>
              </p:cNvSpPr>
              <p:nvPr/>
            </p:nvSpPr>
            <p:spPr bwMode="auto">
              <a:xfrm>
                <a:off x="546" y="50"/>
                <a:ext cx="4" cy="20"/>
              </a:xfrm>
              <a:custGeom>
                <a:avLst/>
                <a:gdLst>
                  <a:gd name="T0" fmla="*/ 0 w 9"/>
                  <a:gd name="T1" fmla="*/ 0 h 41"/>
                  <a:gd name="T2" fmla="*/ 0 w 9"/>
                  <a:gd name="T3" fmla="*/ 0 h 41"/>
                  <a:gd name="T4" fmla="*/ 0 w 9"/>
                  <a:gd name="T5" fmla="*/ 0 h 41"/>
                  <a:gd name="T6" fmla="*/ 0 w 9"/>
                  <a:gd name="T7" fmla="*/ 0 h 41"/>
                  <a:gd name="T8" fmla="*/ 0 w 9"/>
                  <a:gd name="T9" fmla="*/ 0 h 41"/>
                  <a:gd name="T10" fmla="*/ 0 w 9"/>
                  <a:gd name="T11" fmla="*/ 0 h 41"/>
                  <a:gd name="T12" fmla="*/ 0 w 9"/>
                  <a:gd name="T13" fmla="*/ 0 h 41"/>
                  <a:gd name="T14" fmla="*/ 0 w 9"/>
                  <a:gd name="T15" fmla="*/ 0 h 41"/>
                  <a:gd name="T16" fmla="*/ 0 w 9"/>
                  <a:gd name="T17" fmla="*/ 0 h 4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9" h="41">
                    <a:moveTo>
                      <a:pt x="2" y="41"/>
                    </a:moveTo>
                    <a:lnTo>
                      <a:pt x="6" y="30"/>
                    </a:lnTo>
                    <a:lnTo>
                      <a:pt x="9" y="16"/>
                    </a:lnTo>
                    <a:lnTo>
                      <a:pt x="9" y="4"/>
                    </a:lnTo>
                    <a:lnTo>
                      <a:pt x="4" y="0"/>
                    </a:lnTo>
                    <a:lnTo>
                      <a:pt x="0" y="6"/>
                    </a:lnTo>
                    <a:lnTo>
                      <a:pt x="1" y="16"/>
                    </a:lnTo>
                    <a:lnTo>
                      <a:pt x="2" y="29"/>
                    </a:lnTo>
                    <a:lnTo>
                      <a:pt x="2" y="4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175" name="Freeform 56"/>
              <p:cNvSpPr>
                <a:spLocks/>
              </p:cNvSpPr>
              <p:nvPr/>
            </p:nvSpPr>
            <p:spPr bwMode="auto">
              <a:xfrm>
                <a:off x="534" y="54"/>
                <a:ext cx="6" cy="19"/>
              </a:xfrm>
              <a:custGeom>
                <a:avLst/>
                <a:gdLst>
                  <a:gd name="T0" fmla="*/ 1 w 11"/>
                  <a:gd name="T1" fmla="*/ 0 h 39"/>
                  <a:gd name="T2" fmla="*/ 1 w 11"/>
                  <a:gd name="T3" fmla="*/ 0 h 39"/>
                  <a:gd name="T4" fmla="*/ 1 w 11"/>
                  <a:gd name="T5" fmla="*/ 0 h 39"/>
                  <a:gd name="T6" fmla="*/ 1 w 11"/>
                  <a:gd name="T7" fmla="*/ 0 h 39"/>
                  <a:gd name="T8" fmla="*/ 1 w 11"/>
                  <a:gd name="T9" fmla="*/ 0 h 39"/>
                  <a:gd name="T10" fmla="*/ 0 w 11"/>
                  <a:gd name="T11" fmla="*/ 0 h 39"/>
                  <a:gd name="T12" fmla="*/ 1 w 11"/>
                  <a:gd name="T13" fmla="*/ 0 h 39"/>
                  <a:gd name="T14" fmla="*/ 1 w 11"/>
                  <a:gd name="T15" fmla="*/ 0 h 39"/>
                  <a:gd name="T16" fmla="*/ 1 w 11"/>
                  <a:gd name="T17" fmla="*/ 0 h 39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1" h="39">
                    <a:moveTo>
                      <a:pt x="8" y="39"/>
                    </a:moveTo>
                    <a:lnTo>
                      <a:pt x="10" y="30"/>
                    </a:lnTo>
                    <a:lnTo>
                      <a:pt x="11" y="18"/>
                    </a:lnTo>
                    <a:lnTo>
                      <a:pt x="9" y="5"/>
                    </a:lnTo>
                    <a:lnTo>
                      <a:pt x="3" y="0"/>
                    </a:lnTo>
                    <a:lnTo>
                      <a:pt x="0" y="5"/>
                    </a:lnTo>
                    <a:lnTo>
                      <a:pt x="2" y="14"/>
                    </a:lnTo>
                    <a:lnTo>
                      <a:pt x="5" y="27"/>
                    </a:lnTo>
                    <a:lnTo>
                      <a:pt x="8" y="39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176" name="Freeform 57"/>
              <p:cNvSpPr>
                <a:spLocks/>
              </p:cNvSpPr>
              <p:nvPr/>
            </p:nvSpPr>
            <p:spPr bwMode="auto">
              <a:xfrm>
                <a:off x="525" y="61"/>
                <a:ext cx="5" cy="19"/>
              </a:xfrm>
              <a:custGeom>
                <a:avLst/>
                <a:gdLst>
                  <a:gd name="T0" fmla="*/ 0 w 12"/>
                  <a:gd name="T1" fmla="*/ 1 h 38"/>
                  <a:gd name="T2" fmla="*/ 0 w 12"/>
                  <a:gd name="T3" fmla="*/ 1 h 38"/>
                  <a:gd name="T4" fmla="*/ 0 w 12"/>
                  <a:gd name="T5" fmla="*/ 1 h 38"/>
                  <a:gd name="T6" fmla="*/ 0 w 12"/>
                  <a:gd name="T7" fmla="*/ 1 h 38"/>
                  <a:gd name="T8" fmla="*/ 0 w 12"/>
                  <a:gd name="T9" fmla="*/ 0 h 38"/>
                  <a:gd name="T10" fmla="*/ 0 w 12"/>
                  <a:gd name="T11" fmla="*/ 1 h 38"/>
                  <a:gd name="T12" fmla="*/ 0 w 12"/>
                  <a:gd name="T13" fmla="*/ 1 h 38"/>
                  <a:gd name="T14" fmla="*/ 0 w 12"/>
                  <a:gd name="T15" fmla="*/ 1 h 38"/>
                  <a:gd name="T16" fmla="*/ 0 w 12"/>
                  <a:gd name="T17" fmla="*/ 1 h 3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2" h="38">
                    <a:moveTo>
                      <a:pt x="1" y="38"/>
                    </a:moveTo>
                    <a:lnTo>
                      <a:pt x="7" y="32"/>
                    </a:lnTo>
                    <a:lnTo>
                      <a:pt x="12" y="21"/>
                    </a:lnTo>
                    <a:lnTo>
                      <a:pt x="12" y="8"/>
                    </a:lnTo>
                    <a:lnTo>
                      <a:pt x="6" y="0"/>
                    </a:lnTo>
                    <a:lnTo>
                      <a:pt x="0" y="4"/>
                    </a:lnTo>
                    <a:lnTo>
                      <a:pt x="0" y="14"/>
                    </a:lnTo>
                    <a:lnTo>
                      <a:pt x="1" y="28"/>
                    </a:lnTo>
                    <a:lnTo>
                      <a:pt x="1" y="38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177" name="Freeform 58"/>
              <p:cNvSpPr>
                <a:spLocks/>
              </p:cNvSpPr>
              <p:nvPr/>
            </p:nvSpPr>
            <p:spPr bwMode="auto">
              <a:xfrm>
                <a:off x="518" y="63"/>
                <a:ext cx="5" cy="21"/>
              </a:xfrm>
              <a:custGeom>
                <a:avLst/>
                <a:gdLst>
                  <a:gd name="T0" fmla="*/ 0 w 11"/>
                  <a:gd name="T1" fmla="*/ 1 h 42"/>
                  <a:gd name="T2" fmla="*/ 0 w 11"/>
                  <a:gd name="T3" fmla="*/ 1 h 42"/>
                  <a:gd name="T4" fmla="*/ 0 w 11"/>
                  <a:gd name="T5" fmla="*/ 1 h 42"/>
                  <a:gd name="T6" fmla="*/ 0 w 11"/>
                  <a:gd name="T7" fmla="*/ 1 h 42"/>
                  <a:gd name="T8" fmla="*/ 0 w 11"/>
                  <a:gd name="T9" fmla="*/ 0 h 42"/>
                  <a:gd name="T10" fmla="*/ 0 w 11"/>
                  <a:gd name="T11" fmla="*/ 1 h 42"/>
                  <a:gd name="T12" fmla="*/ 0 w 11"/>
                  <a:gd name="T13" fmla="*/ 1 h 42"/>
                  <a:gd name="T14" fmla="*/ 0 w 11"/>
                  <a:gd name="T15" fmla="*/ 1 h 42"/>
                  <a:gd name="T16" fmla="*/ 0 w 11"/>
                  <a:gd name="T17" fmla="*/ 1 h 4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1" h="42">
                    <a:moveTo>
                      <a:pt x="4" y="42"/>
                    </a:moveTo>
                    <a:lnTo>
                      <a:pt x="7" y="33"/>
                    </a:lnTo>
                    <a:lnTo>
                      <a:pt x="11" y="20"/>
                    </a:lnTo>
                    <a:lnTo>
                      <a:pt x="11" y="8"/>
                    </a:lnTo>
                    <a:lnTo>
                      <a:pt x="6" y="0"/>
                    </a:lnTo>
                    <a:lnTo>
                      <a:pt x="0" y="3"/>
                    </a:lnTo>
                    <a:lnTo>
                      <a:pt x="0" y="16"/>
                    </a:lnTo>
                    <a:lnTo>
                      <a:pt x="1" y="32"/>
                    </a:lnTo>
                    <a:lnTo>
                      <a:pt x="4" y="4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178" name="Freeform 59"/>
              <p:cNvSpPr>
                <a:spLocks/>
              </p:cNvSpPr>
              <p:nvPr/>
            </p:nvSpPr>
            <p:spPr bwMode="auto">
              <a:xfrm>
                <a:off x="633" y="33"/>
                <a:ext cx="31" cy="22"/>
              </a:xfrm>
              <a:custGeom>
                <a:avLst/>
                <a:gdLst>
                  <a:gd name="T0" fmla="*/ 1 w 62"/>
                  <a:gd name="T1" fmla="*/ 0 h 45"/>
                  <a:gd name="T2" fmla="*/ 1 w 62"/>
                  <a:gd name="T3" fmla="*/ 0 h 45"/>
                  <a:gd name="T4" fmla="*/ 1 w 62"/>
                  <a:gd name="T5" fmla="*/ 0 h 45"/>
                  <a:gd name="T6" fmla="*/ 1 w 62"/>
                  <a:gd name="T7" fmla="*/ 0 h 45"/>
                  <a:gd name="T8" fmla="*/ 1 w 62"/>
                  <a:gd name="T9" fmla="*/ 0 h 45"/>
                  <a:gd name="T10" fmla="*/ 1 w 62"/>
                  <a:gd name="T11" fmla="*/ 0 h 45"/>
                  <a:gd name="T12" fmla="*/ 1 w 62"/>
                  <a:gd name="T13" fmla="*/ 0 h 45"/>
                  <a:gd name="T14" fmla="*/ 1 w 62"/>
                  <a:gd name="T15" fmla="*/ 0 h 45"/>
                  <a:gd name="T16" fmla="*/ 0 w 62"/>
                  <a:gd name="T17" fmla="*/ 0 h 45"/>
                  <a:gd name="T18" fmla="*/ 1 w 62"/>
                  <a:gd name="T19" fmla="*/ 0 h 45"/>
                  <a:gd name="T20" fmla="*/ 1 w 62"/>
                  <a:gd name="T21" fmla="*/ 0 h 45"/>
                  <a:gd name="T22" fmla="*/ 1 w 62"/>
                  <a:gd name="T23" fmla="*/ 0 h 45"/>
                  <a:gd name="T24" fmla="*/ 1 w 62"/>
                  <a:gd name="T25" fmla="*/ 0 h 45"/>
                  <a:gd name="T26" fmla="*/ 1 w 62"/>
                  <a:gd name="T27" fmla="*/ 0 h 45"/>
                  <a:gd name="T28" fmla="*/ 1 w 62"/>
                  <a:gd name="T29" fmla="*/ 0 h 45"/>
                  <a:gd name="T30" fmla="*/ 1 w 62"/>
                  <a:gd name="T31" fmla="*/ 0 h 45"/>
                  <a:gd name="T32" fmla="*/ 1 w 62"/>
                  <a:gd name="T33" fmla="*/ 0 h 4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62" h="45">
                    <a:moveTo>
                      <a:pt x="60" y="0"/>
                    </a:moveTo>
                    <a:lnTo>
                      <a:pt x="56" y="1"/>
                    </a:lnTo>
                    <a:lnTo>
                      <a:pt x="51" y="5"/>
                    </a:lnTo>
                    <a:lnTo>
                      <a:pt x="43" y="12"/>
                    </a:lnTo>
                    <a:lnTo>
                      <a:pt x="35" y="20"/>
                    </a:lnTo>
                    <a:lnTo>
                      <a:pt x="26" y="29"/>
                    </a:lnTo>
                    <a:lnTo>
                      <a:pt x="17" y="35"/>
                    </a:lnTo>
                    <a:lnTo>
                      <a:pt x="8" y="41"/>
                    </a:lnTo>
                    <a:lnTo>
                      <a:pt x="0" y="45"/>
                    </a:lnTo>
                    <a:lnTo>
                      <a:pt x="10" y="41"/>
                    </a:lnTo>
                    <a:lnTo>
                      <a:pt x="22" y="35"/>
                    </a:lnTo>
                    <a:lnTo>
                      <a:pt x="33" y="30"/>
                    </a:lnTo>
                    <a:lnTo>
                      <a:pt x="43" y="22"/>
                    </a:lnTo>
                    <a:lnTo>
                      <a:pt x="53" y="15"/>
                    </a:lnTo>
                    <a:lnTo>
                      <a:pt x="60" y="8"/>
                    </a:lnTo>
                    <a:lnTo>
                      <a:pt x="62" y="3"/>
                    </a:lnTo>
                    <a:lnTo>
                      <a:pt x="6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179" name="Freeform 60"/>
              <p:cNvSpPr>
                <a:spLocks/>
              </p:cNvSpPr>
              <p:nvPr/>
            </p:nvSpPr>
            <p:spPr bwMode="auto">
              <a:xfrm>
                <a:off x="647" y="42"/>
                <a:ext cx="23" cy="14"/>
              </a:xfrm>
              <a:custGeom>
                <a:avLst/>
                <a:gdLst>
                  <a:gd name="T0" fmla="*/ 0 w 46"/>
                  <a:gd name="T1" fmla="*/ 0 h 29"/>
                  <a:gd name="T2" fmla="*/ 1 w 46"/>
                  <a:gd name="T3" fmla="*/ 0 h 29"/>
                  <a:gd name="T4" fmla="*/ 1 w 46"/>
                  <a:gd name="T5" fmla="*/ 0 h 29"/>
                  <a:gd name="T6" fmla="*/ 1 w 46"/>
                  <a:gd name="T7" fmla="*/ 0 h 29"/>
                  <a:gd name="T8" fmla="*/ 1 w 46"/>
                  <a:gd name="T9" fmla="*/ 0 h 29"/>
                  <a:gd name="T10" fmla="*/ 1 w 46"/>
                  <a:gd name="T11" fmla="*/ 0 h 29"/>
                  <a:gd name="T12" fmla="*/ 1 w 46"/>
                  <a:gd name="T13" fmla="*/ 0 h 29"/>
                  <a:gd name="T14" fmla="*/ 1 w 46"/>
                  <a:gd name="T15" fmla="*/ 0 h 29"/>
                  <a:gd name="T16" fmla="*/ 1 w 46"/>
                  <a:gd name="T17" fmla="*/ 0 h 29"/>
                  <a:gd name="T18" fmla="*/ 1 w 46"/>
                  <a:gd name="T19" fmla="*/ 0 h 29"/>
                  <a:gd name="T20" fmla="*/ 1 w 46"/>
                  <a:gd name="T21" fmla="*/ 0 h 29"/>
                  <a:gd name="T22" fmla="*/ 1 w 46"/>
                  <a:gd name="T23" fmla="*/ 0 h 29"/>
                  <a:gd name="T24" fmla="*/ 1 w 46"/>
                  <a:gd name="T25" fmla="*/ 0 h 29"/>
                  <a:gd name="T26" fmla="*/ 1 w 46"/>
                  <a:gd name="T27" fmla="*/ 0 h 29"/>
                  <a:gd name="T28" fmla="*/ 1 w 46"/>
                  <a:gd name="T29" fmla="*/ 0 h 29"/>
                  <a:gd name="T30" fmla="*/ 1 w 46"/>
                  <a:gd name="T31" fmla="*/ 0 h 29"/>
                  <a:gd name="T32" fmla="*/ 0 w 46"/>
                  <a:gd name="T33" fmla="*/ 0 h 2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6" h="29">
                    <a:moveTo>
                      <a:pt x="0" y="29"/>
                    </a:moveTo>
                    <a:lnTo>
                      <a:pt x="6" y="25"/>
                    </a:lnTo>
                    <a:lnTo>
                      <a:pt x="14" y="22"/>
                    </a:lnTo>
                    <a:lnTo>
                      <a:pt x="22" y="17"/>
                    </a:lnTo>
                    <a:lnTo>
                      <a:pt x="30" y="13"/>
                    </a:lnTo>
                    <a:lnTo>
                      <a:pt x="38" y="9"/>
                    </a:lnTo>
                    <a:lnTo>
                      <a:pt x="44" y="5"/>
                    </a:lnTo>
                    <a:lnTo>
                      <a:pt x="46" y="2"/>
                    </a:lnTo>
                    <a:lnTo>
                      <a:pt x="46" y="0"/>
                    </a:lnTo>
                    <a:lnTo>
                      <a:pt x="43" y="0"/>
                    </a:lnTo>
                    <a:lnTo>
                      <a:pt x="37" y="2"/>
                    </a:lnTo>
                    <a:lnTo>
                      <a:pt x="31" y="7"/>
                    </a:lnTo>
                    <a:lnTo>
                      <a:pt x="23" y="12"/>
                    </a:lnTo>
                    <a:lnTo>
                      <a:pt x="16" y="17"/>
                    </a:lnTo>
                    <a:lnTo>
                      <a:pt x="10" y="22"/>
                    </a:lnTo>
                    <a:lnTo>
                      <a:pt x="4" y="27"/>
                    </a:lnTo>
                    <a:lnTo>
                      <a:pt x="0" y="29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180" name="Freeform 61"/>
              <p:cNvSpPr>
                <a:spLocks/>
              </p:cNvSpPr>
              <p:nvPr/>
            </p:nvSpPr>
            <p:spPr bwMode="auto">
              <a:xfrm>
                <a:off x="462" y="126"/>
                <a:ext cx="127" cy="30"/>
              </a:xfrm>
              <a:custGeom>
                <a:avLst/>
                <a:gdLst>
                  <a:gd name="T0" fmla="*/ 1 w 254"/>
                  <a:gd name="T1" fmla="*/ 1 h 60"/>
                  <a:gd name="T2" fmla="*/ 0 w 254"/>
                  <a:gd name="T3" fmla="*/ 1 h 60"/>
                  <a:gd name="T4" fmla="*/ 1 w 254"/>
                  <a:gd name="T5" fmla="*/ 1 h 60"/>
                  <a:gd name="T6" fmla="*/ 1 w 254"/>
                  <a:gd name="T7" fmla="*/ 1 h 60"/>
                  <a:gd name="T8" fmla="*/ 1 w 254"/>
                  <a:gd name="T9" fmla="*/ 0 h 60"/>
                  <a:gd name="T10" fmla="*/ 1 w 254"/>
                  <a:gd name="T11" fmla="*/ 1 h 60"/>
                  <a:gd name="T12" fmla="*/ 1 w 254"/>
                  <a:gd name="T13" fmla="*/ 1 h 60"/>
                  <a:gd name="T14" fmla="*/ 1 w 254"/>
                  <a:gd name="T15" fmla="*/ 1 h 60"/>
                  <a:gd name="T16" fmla="*/ 1 w 254"/>
                  <a:gd name="T17" fmla="*/ 1 h 60"/>
                  <a:gd name="T18" fmla="*/ 1 w 254"/>
                  <a:gd name="T19" fmla="*/ 1 h 60"/>
                  <a:gd name="T20" fmla="*/ 1 w 254"/>
                  <a:gd name="T21" fmla="*/ 1 h 60"/>
                  <a:gd name="T22" fmla="*/ 1 w 254"/>
                  <a:gd name="T23" fmla="*/ 1 h 60"/>
                  <a:gd name="T24" fmla="*/ 2 w 254"/>
                  <a:gd name="T25" fmla="*/ 1 h 60"/>
                  <a:gd name="T26" fmla="*/ 2 w 254"/>
                  <a:gd name="T27" fmla="*/ 1 h 60"/>
                  <a:gd name="T28" fmla="*/ 2 w 254"/>
                  <a:gd name="T29" fmla="*/ 1 h 60"/>
                  <a:gd name="T30" fmla="*/ 2 w 254"/>
                  <a:gd name="T31" fmla="*/ 1 h 60"/>
                  <a:gd name="T32" fmla="*/ 2 w 254"/>
                  <a:gd name="T33" fmla="*/ 1 h 60"/>
                  <a:gd name="T34" fmla="*/ 2 w 254"/>
                  <a:gd name="T35" fmla="*/ 1 h 60"/>
                  <a:gd name="T36" fmla="*/ 2 w 254"/>
                  <a:gd name="T37" fmla="*/ 1 h 60"/>
                  <a:gd name="T38" fmla="*/ 2 w 254"/>
                  <a:gd name="T39" fmla="*/ 1 h 60"/>
                  <a:gd name="T40" fmla="*/ 2 w 254"/>
                  <a:gd name="T41" fmla="*/ 1 h 60"/>
                  <a:gd name="T42" fmla="*/ 2 w 254"/>
                  <a:gd name="T43" fmla="*/ 1 h 60"/>
                  <a:gd name="T44" fmla="*/ 2 w 254"/>
                  <a:gd name="T45" fmla="*/ 1 h 60"/>
                  <a:gd name="T46" fmla="*/ 2 w 254"/>
                  <a:gd name="T47" fmla="*/ 1 h 60"/>
                  <a:gd name="T48" fmla="*/ 2 w 254"/>
                  <a:gd name="T49" fmla="*/ 1 h 60"/>
                  <a:gd name="T50" fmla="*/ 2 w 254"/>
                  <a:gd name="T51" fmla="*/ 1 h 60"/>
                  <a:gd name="T52" fmla="*/ 2 w 254"/>
                  <a:gd name="T53" fmla="*/ 1 h 60"/>
                  <a:gd name="T54" fmla="*/ 2 w 254"/>
                  <a:gd name="T55" fmla="*/ 1 h 60"/>
                  <a:gd name="T56" fmla="*/ 2 w 254"/>
                  <a:gd name="T57" fmla="*/ 1 h 60"/>
                  <a:gd name="T58" fmla="*/ 1 w 254"/>
                  <a:gd name="T59" fmla="*/ 1 h 60"/>
                  <a:gd name="T60" fmla="*/ 1 w 254"/>
                  <a:gd name="T61" fmla="*/ 1 h 60"/>
                  <a:gd name="T62" fmla="*/ 1 w 254"/>
                  <a:gd name="T63" fmla="*/ 1 h 60"/>
                  <a:gd name="T64" fmla="*/ 1 w 254"/>
                  <a:gd name="T65" fmla="*/ 1 h 60"/>
                  <a:gd name="T66" fmla="*/ 1 w 254"/>
                  <a:gd name="T67" fmla="*/ 1 h 60"/>
                  <a:gd name="T68" fmla="*/ 1 w 254"/>
                  <a:gd name="T69" fmla="*/ 1 h 60"/>
                  <a:gd name="T70" fmla="*/ 1 w 254"/>
                  <a:gd name="T71" fmla="*/ 1 h 60"/>
                  <a:gd name="T72" fmla="*/ 1 w 254"/>
                  <a:gd name="T73" fmla="*/ 1 h 60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0" t="0" r="r" b="b"/>
                <a:pathLst>
                  <a:path w="254" h="60">
                    <a:moveTo>
                      <a:pt x="1" y="11"/>
                    </a:moveTo>
                    <a:lnTo>
                      <a:pt x="0" y="9"/>
                    </a:lnTo>
                    <a:lnTo>
                      <a:pt x="1" y="6"/>
                    </a:lnTo>
                    <a:lnTo>
                      <a:pt x="2" y="4"/>
                    </a:lnTo>
                    <a:lnTo>
                      <a:pt x="2" y="0"/>
                    </a:lnTo>
                    <a:lnTo>
                      <a:pt x="18" y="14"/>
                    </a:lnTo>
                    <a:lnTo>
                      <a:pt x="34" y="25"/>
                    </a:lnTo>
                    <a:lnTo>
                      <a:pt x="51" y="34"/>
                    </a:lnTo>
                    <a:lnTo>
                      <a:pt x="69" y="41"/>
                    </a:lnTo>
                    <a:lnTo>
                      <a:pt x="86" y="47"/>
                    </a:lnTo>
                    <a:lnTo>
                      <a:pt x="103" y="50"/>
                    </a:lnTo>
                    <a:lnTo>
                      <a:pt x="121" y="51"/>
                    </a:lnTo>
                    <a:lnTo>
                      <a:pt x="138" y="52"/>
                    </a:lnTo>
                    <a:lnTo>
                      <a:pt x="154" y="52"/>
                    </a:lnTo>
                    <a:lnTo>
                      <a:pt x="171" y="51"/>
                    </a:lnTo>
                    <a:lnTo>
                      <a:pt x="187" y="49"/>
                    </a:lnTo>
                    <a:lnTo>
                      <a:pt x="202" y="47"/>
                    </a:lnTo>
                    <a:lnTo>
                      <a:pt x="216" y="44"/>
                    </a:lnTo>
                    <a:lnTo>
                      <a:pt x="230" y="42"/>
                    </a:lnTo>
                    <a:lnTo>
                      <a:pt x="243" y="39"/>
                    </a:lnTo>
                    <a:lnTo>
                      <a:pt x="254" y="36"/>
                    </a:lnTo>
                    <a:lnTo>
                      <a:pt x="246" y="42"/>
                    </a:lnTo>
                    <a:lnTo>
                      <a:pt x="236" y="47"/>
                    </a:lnTo>
                    <a:lnTo>
                      <a:pt x="222" y="51"/>
                    </a:lnTo>
                    <a:lnTo>
                      <a:pt x="207" y="55"/>
                    </a:lnTo>
                    <a:lnTo>
                      <a:pt x="190" y="58"/>
                    </a:lnTo>
                    <a:lnTo>
                      <a:pt x="171" y="59"/>
                    </a:lnTo>
                    <a:lnTo>
                      <a:pt x="152" y="60"/>
                    </a:lnTo>
                    <a:lnTo>
                      <a:pt x="132" y="59"/>
                    </a:lnTo>
                    <a:lnTo>
                      <a:pt x="112" y="58"/>
                    </a:lnTo>
                    <a:lnTo>
                      <a:pt x="93" y="56"/>
                    </a:lnTo>
                    <a:lnTo>
                      <a:pt x="73" y="52"/>
                    </a:lnTo>
                    <a:lnTo>
                      <a:pt x="55" y="47"/>
                    </a:lnTo>
                    <a:lnTo>
                      <a:pt x="39" y="40"/>
                    </a:lnTo>
                    <a:lnTo>
                      <a:pt x="24" y="32"/>
                    </a:lnTo>
                    <a:lnTo>
                      <a:pt x="11" y="22"/>
                    </a:lnTo>
                    <a:lnTo>
                      <a:pt x="1" y="1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181" name="Freeform 62"/>
              <p:cNvSpPr>
                <a:spLocks/>
              </p:cNvSpPr>
              <p:nvPr/>
            </p:nvSpPr>
            <p:spPr bwMode="auto">
              <a:xfrm>
                <a:off x="569" y="125"/>
                <a:ext cx="15" cy="25"/>
              </a:xfrm>
              <a:custGeom>
                <a:avLst/>
                <a:gdLst>
                  <a:gd name="T0" fmla="*/ 0 w 31"/>
                  <a:gd name="T1" fmla="*/ 0 h 52"/>
                  <a:gd name="T2" fmla="*/ 0 w 31"/>
                  <a:gd name="T3" fmla="*/ 0 h 52"/>
                  <a:gd name="T4" fmla="*/ 0 w 31"/>
                  <a:gd name="T5" fmla="*/ 0 h 52"/>
                  <a:gd name="T6" fmla="*/ 0 w 31"/>
                  <a:gd name="T7" fmla="*/ 0 h 52"/>
                  <a:gd name="T8" fmla="*/ 0 w 31"/>
                  <a:gd name="T9" fmla="*/ 0 h 52"/>
                  <a:gd name="T10" fmla="*/ 0 w 31"/>
                  <a:gd name="T11" fmla="*/ 0 h 52"/>
                  <a:gd name="T12" fmla="*/ 0 w 31"/>
                  <a:gd name="T13" fmla="*/ 0 h 52"/>
                  <a:gd name="T14" fmla="*/ 0 w 31"/>
                  <a:gd name="T15" fmla="*/ 0 h 52"/>
                  <a:gd name="T16" fmla="*/ 0 w 31"/>
                  <a:gd name="T17" fmla="*/ 0 h 52"/>
                  <a:gd name="T18" fmla="*/ 0 w 31"/>
                  <a:gd name="T19" fmla="*/ 0 h 52"/>
                  <a:gd name="T20" fmla="*/ 0 w 31"/>
                  <a:gd name="T21" fmla="*/ 0 h 52"/>
                  <a:gd name="T22" fmla="*/ 0 w 31"/>
                  <a:gd name="T23" fmla="*/ 0 h 52"/>
                  <a:gd name="T24" fmla="*/ 0 w 31"/>
                  <a:gd name="T25" fmla="*/ 0 h 5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31" h="52">
                    <a:moveTo>
                      <a:pt x="0" y="52"/>
                    </a:moveTo>
                    <a:lnTo>
                      <a:pt x="6" y="47"/>
                    </a:lnTo>
                    <a:lnTo>
                      <a:pt x="12" y="40"/>
                    </a:lnTo>
                    <a:lnTo>
                      <a:pt x="18" y="32"/>
                    </a:lnTo>
                    <a:lnTo>
                      <a:pt x="24" y="23"/>
                    </a:lnTo>
                    <a:lnTo>
                      <a:pt x="27" y="15"/>
                    </a:lnTo>
                    <a:lnTo>
                      <a:pt x="30" y="8"/>
                    </a:lnTo>
                    <a:lnTo>
                      <a:pt x="31" y="2"/>
                    </a:lnTo>
                    <a:lnTo>
                      <a:pt x="30" y="0"/>
                    </a:lnTo>
                    <a:lnTo>
                      <a:pt x="24" y="5"/>
                    </a:lnTo>
                    <a:lnTo>
                      <a:pt x="18" y="18"/>
                    </a:lnTo>
                    <a:lnTo>
                      <a:pt x="10" y="37"/>
                    </a:lnTo>
                    <a:lnTo>
                      <a:pt x="0" y="5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182" name="Freeform 63"/>
              <p:cNvSpPr>
                <a:spLocks/>
              </p:cNvSpPr>
              <p:nvPr/>
            </p:nvSpPr>
            <p:spPr bwMode="auto">
              <a:xfrm>
                <a:off x="557" y="121"/>
                <a:ext cx="23" cy="32"/>
              </a:xfrm>
              <a:custGeom>
                <a:avLst/>
                <a:gdLst>
                  <a:gd name="T0" fmla="*/ 1 w 46"/>
                  <a:gd name="T1" fmla="*/ 0 h 64"/>
                  <a:gd name="T2" fmla="*/ 1 w 46"/>
                  <a:gd name="T3" fmla="*/ 1 h 64"/>
                  <a:gd name="T4" fmla="*/ 1 w 46"/>
                  <a:gd name="T5" fmla="*/ 1 h 64"/>
                  <a:gd name="T6" fmla="*/ 1 w 46"/>
                  <a:gd name="T7" fmla="*/ 1 h 64"/>
                  <a:gd name="T8" fmla="*/ 1 w 46"/>
                  <a:gd name="T9" fmla="*/ 1 h 64"/>
                  <a:gd name="T10" fmla="*/ 1 w 46"/>
                  <a:gd name="T11" fmla="*/ 1 h 64"/>
                  <a:gd name="T12" fmla="*/ 1 w 46"/>
                  <a:gd name="T13" fmla="*/ 1 h 64"/>
                  <a:gd name="T14" fmla="*/ 1 w 46"/>
                  <a:gd name="T15" fmla="*/ 1 h 64"/>
                  <a:gd name="T16" fmla="*/ 0 w 46"/>
                  <a:gd name="T17" fmla="*/ 1 h 64"/>
                  <a:gd name="T18" fmla="*/ 1 w 46"/>
                  <a:gd name="T19" fmla="*/ 1 h 64"/>
                  <a:gd name="T20" fmla="*/ 1 w 46"/>
                  <a:gd name="T21" fmla="*/ 1 h 64"/>
                  <a:gd name="T22" fmla="*/ 1 w 46"/>
                  <a:gd name="T23" fmla="*/ 1 h 64"/>
                  <a:gd name="T24" fmla="*/ 1 w 46"/>
                  <a:gd name="T25" fmla="*/ 1 h 64"/>
                  <a:gd name="T26" fmla="*/ 1 w 46"/>
                  <a:gd name="T27" fmla="*/ 1 h 64"/>
                  <a:gd name="T28" fmla="*/ 1 w 46"/>
                  <a:gd name="T29" fmla="*/ 1 h 64"/>
                  <a:gd name="T30" fmla="*/ 1 w 46"/>
                  <a:gd name="T31" fmla="*/ 1 h 64"/>
                  <a:gd name="T32" fmla="*/ 1 w 46"/>
                  <a:gd name="T33" fmla="*/ 0 h 6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6" h="64">
                    <a:moveTo>
                      <a:pt x="46" y="0"/>
                    </a:moveTo>
                    <a:lnTo>
                      <a:pt x="46" y="4"/>
                    </a:lnTo>
                    <a:lnTo>
                      <a:pt x="45" y="9"/>
                    </a:lnTo>
                    <a:lnTo>
                      <a:pt x="40" y="19"/>
                    </a:lnTo>
                    <a:lnTo>
                      <a:pt x="34" y="29"/>
                    </a:lnTo>
                    <a:lnTo>
                      <a:pt x="27" y="40"/>
                    </a:lnTo>
                    <a:lnTo>
                      <a:pt x="19" y="50"/>
                    </a:lnTo>
                    <a:lnTo>
                      <a:pt x="9" y="58"/>
                    </a:lnTo>
                    <a:lnTo>
                      <a:pt x="0" y="64"/>
                    </a:lnTo>
                    <a:lnTo>
                      <a:pt x="5" y="57"/>
                    </a:lnTo>
                    <a:lnTo>
                      <a:pt x="11" y="47"/>
                    </a:lnTo>
                    <a:lnTo>
                      <a:pt x="18" y="37"/>
                    </a:lnTo>
                    <a:lnTo>
                      <a:pt x="25" y="25"/>
                    </a:lnTo>
                    <a:lnTo>
                      <a:pt x="32" y="15"/>
                    </a:lnTo>
                    <a:lnTo>
                      <a:pt x="38" y="7"/>
                    </a:lnTo>
                    <a:lnTo>
                      <a:pt x="42" y="1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183" name="Freeform 64"/>
              <p:cNvSpPr>
                <a:spLocks/>
              </p:cNvSpPr>
              <p:nvPr/>
            </p:nvSpPr>
            <p:spPr bwMode="auto">
              <a:xfrm>
                <a:off x="534" y="118"/>
                <a:ext cx="30" cy="37"/>
              </a:xfrm>
              <a:custGeom>
                <a:avLst/>
                <a:gdLst>
                  <a:gd name="T0" fmla="*/ 1 w 59"/>
                  <a:gd name="T1" fmla="*/ 0 h 74"/>
                  <a:gd name="T2" fmla="*/ 1 w 59"/>
                  <a:gd name="T3" fmla="*/ 1 h 74"/>
                  <a:gd name="T4" fmla="*/ 1 w 59"/>
                  <a:gd name="T5" fmla="*/ 1 h 74"/>
                  <a:gd name="T6" fmla="*/ 1 w 59"/>
                  <a:gd name="T7" fmla="*/ 1 h 74"/>
                  <a:gd name="T8" fmla="*/ 1 w 59"/>
                  <a:gd name="T9" fmla="*/ 1 h 74"/>
                  <a:gd name="T10" fmla="*/ 1 w 59"/>
                  <a:gd name="T11" fmla="*/ 1 h 74"/>
                  <a:gd name="T12" fmla="*/ 1 w 59"/>
                  <a:gd name="T13" fmla="*/ 1 h 74"/>
                  <a:gd name="T14" fmla="*/ 1 w 59"/>
                  <a:gd name="T15" fmla="*/ 1 h 74"/>
                  <a:gd name="T16" fmla="*/ 0 w 59"/>
                  <a:gd name="T17" fmla="*/ 1 h 74"/>
                  <a:gd name="T18" fmla="*/ 1 w 59"/>
                  <a:gd name="T19" fmla="*/ 1 h 74"/>
                  <a:gd name="T20" fmla="*/ 1 w 59"/>
                  <a:gd name="T21" fmla="*/ 1 h 74"/>
                  <a:gd name="T22" fmla="*/ 1 w 59"/>
                  <a:gd name="T23" fmla="*/ 1 h 74"/>
                  <a:gd name="T24" fmla="*/ 1 w 59"/>
                  <a:gd name="T25" fmla="*/ 1 h 74"/>
                  <a:gd name="T26" fmla="*/ 1 w 59"/>
                  <a:gd name="T27" fmla="*/ 1 h 74"/>
                  <a:gd name="T28" fmla="*/ 1 w 59"/>
                  <a:gd name="T29" fmla="*/ 1 h 74"/>
                  <a:gd name="T30" fmla="*/ 1 w 59"/>
                  <a:gd name="T31" fmla="*/ 1 h 74"/>
                  <a:gd name="T32" fmla="*/ 1 w 59"/>
                  <a:gd name="T33" fmla="*/ 0 h 7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9" h="74">
                    <a:moveTo>
                      <a:pt x="58" y="0"/>
                    </a:moveTo>
                    <a:lnTo>
                      <a:pt x="59" y="4"/>
                    </a:lnTo>
                    <a:lnTo>
                      <a:pt x="56" y="12"/>
                    </a:lnTo>
                    <a:lnTo>
                      <a:pt x="50" y="22"/>
                    </a:lnTo>
                    <a:lnTo>
                      <a:pt x="41" y="35"/>
                    </a:lnTo>
                    <a:lnTo>
                      <a:pt x="32" y="48"/>
                    </a:lnTo>
                    <a:lnTo>
                      <a:pt x="20" y="59"/>
                    </a:lnTo>
                    <a:lnTo>
                      <a:pt x="10" y="68"/>
                    </a:lnTo>
                    <a:lnTo>
                      <a:pt x="0" y="74"/>
                    </a:lnTo>
                    <a:lnTo>
                      <a:pt x="4" y="68"/>
                    </a:lnTo>
                    <a:lnTo>
                      <a:pt x="11" y="58"/>
                    </a:lnTo>
                    <a:lnTo>
                      <a:pt x="19" y="46"/>
                    </a:lnTo>
                    <a:lnTo>
                      <a:pt x="30" y="33"/>
                    </a:lnTo>
                    <a:lnTo>
                      <a:pt x="39" y="20"/>
                    </a:lnTo>
                    <a:lnTo>
                      <a:pt x="47" y="8"/>
                    </a:lnTo>
                    <a:lnTo>
                      <a:pt x="54" y="1"/>
                    </a:lnTo>
                    <a:lnTo>
                      <a:pt x="58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184" name="Freeform 65"/>
              <p:cNvSpPr>
                <a:spLocks/>
              </p:cNvSpPr>
              <p:nvPr/>
            </p:nvSpPr>
            <p:spPr bwMode="auto">
              <a:xfrm>
                <a:off x="511" y="114"/>
                <a:ext cx="27" cy="40"/>
              </a:xfrm>
              <a:custGeom>
                <a:avLst/>
                <a:gdLst>
                  <a:gd name="T0" fmla="*/ 1 w 54"/>
                  <a:gd name="T1" fmla="*/ 0 h 81"/>
                  <a:gd name="T2" fmla="*/ 1 w 54"/>
                  <a:gd name="T3" fmla="*/ 0 h 81"/>
                  <a:gd name="T4" fmla="*/ 1 w 54"/>
                  <a:gd name="T5" fmla="*/ 0 h 81"/>
                  <a:gd name="T6" fmla="*/ 1 w 54"/>
                  <a:gd name="T7" fmla="*/ 0 h 81"/>
                  <a:gd name="T8" fmla="*/ 1 w 54"/>
                  <a:gd name="T9" fmla="*/ 0 h 81"/>
                  <a:gd name="T10" fmla="*/ 1 w 54"/>
                  <a:gd name="T11" fmla="*/ 0 h 81"/>
                  <a:gd name="T12" fmla="*/ 1 w 54"/>
                  <a:gd name="T13" fmla="*/ 0 h 81"/>
                  <a:gd name="T14" fmla="*/ 1 w 54"/>
                  <a:gd name="T15" fmla="*/ 0 h 81"/>
                  <a:gd name="T16" fmla="*/ 0 w 54"/>
                  <a:gd name="T17" fmla="*/ 0 h 81"/>
                  <a:gd name="T18" fmla="*/ 1 w 54"/>
                  <a:gd name="T19" fmla="*/ 0 h 81"/>
                  <a:gd name="T20" fmla="*/ 1 w 54"/>
                  <a:gd name="T21" fmla="*/ 0 h 81"/>
                  <a:gd name="T22" fmla="*/ 1 w 54"/>
                  <a:gd name="T23" fmla="*/ 0 h 81"/>
                  <a:gd name="T24" fmla="*/ 1 w 54"/>
                  <a:gd name="T25" fmla="*/ 0 h 81"/>
                  <a:gd name="T26" fmla="*/ 1 w 54"/>
                  <a:gd name="T27" fmla="*/ 0 h 81"/>
                  <a:gd name="T28" fmla="*/ 1 w 54"/>
                  <a:gd name="T29" fmla="*/ 0 h 81"/>
                  <a:gd name="T30" fmla="*/ 1 w 54"/>
                  <a:gd name="T31" fmla="*/ 0 h 81"/>
                  <a:gd name="T32" fmla="*/ 1 w 54"/>
                  <a:gd name="T33" fmla="*/ 0 h 8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4" h="81">
                    <a:moveTo>
                      <a:pt x="52" y="0"/>
                    </a:moveTo>
                    <a:lnTo>
                      <a:pt x="54" y="5"/>
                    </a:lnTo>
                    <a:lnTo>
                      <a:pt x="51" y="14"/>
                    </a:lnTo>
                    <a:lnTo>
                      <a:pt x="46" y="25"/>
                    </a:lnTo>
                    <a:lnTo>
                      <a:pt x="38" y="39"/>
                    </a:lnTo>
                    <a:lnTo>
                      <a:pt x="28" y="53"/>
                    </a:lnTo>
                    <a:lnTo>
                      <a:pt x="19" y="66"/>
                    </a:lnTo>
                    <a:lnTo>
                      <a:pt x="9" y="75"/>
                    </a:lnTo>
                    <a:lnTo>
                      <a:pt x="0" y="81"/>
                    </a:lnTo>
                    <a:lnTo>
                      <a:pt x="3" y="75"/>
                    </a:lnTo>
                    <a:lnTo>
                      <a:pt x="9" y="64"/>
                    </a:lnTo>
                    <a:lnTo>
                      <a:pt x="17" y="51"/>
                    </a:lnTo>
                    <a:lnTo>
                      <a:pt x="25" y="36"/>
                    </a:lnTo>
                    <a:lnTo>
                      <a:pt x="34" y="22"/>
                    </a:lnTo>
                    <a:lnTo>
                      <a:pt x="42" y="10"/>
                    </a:lnTo>
                    <a:lnTo>
                      <a:pt x="48" y="2"/>
                    </a:lnTo>
                    <a:lnTo>
                      <a:pt x="52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185" name="Freeform 66"/>
              <p:cNvSpPr>
                <a:spLocks/>
              </p:cNvSpPr>
              <p:nvPr/>
            </p:nvSpPr>
            <p:spPr bwMode="auto">
              <a:xfrm>
                <a:off x="502" y="114"/>
                <a:ext cx="23" cy="36"/>
              </a:xfrm>
              <a:custGeom>
                <a:avLst/>
                <a:gdLst>
                  <a:gd name="T0" fmla="*/ 1 w 46"/>
                  <a:gd name="T1" fmla="*/ 0 h 73"/>
                  <a:gd name="T2" fmla="*/ 1 w 46"/>
                  <a:gd name="T3" fmla="*/ 0 h 73"/>
                  <a:gd name="T4" fmla="*/ 1 w 46"/>
                  <a:gd name="T5" fmla="*/ 0 h 73"/>
                  <a:gd name="T6" fmla="*/ 1 w 46"/>
                  <a:gd name="T7" fmla="*/ 0 h 73"/>
                  <a:gd name="T8" fmla="*/ 1 w 46"/>
                  <a:gd name="T9" fmla="*/ 0 h 73"/>
                  <a:gd name="T10" fmla="*/ 1 w 46"/>
                  <a:gd name="T11" fmla="*/ 0 h 73"/>
                  <a:gd name="T12" fmla="*/ 1 w 46"/>
                  <a:gd name="T13" fmla="*/ 0 h 73"/>
                  <a:gd name="T14" fmla="*/ 1 w 46"/>
                  <a:gd name="T15" fmla="*/ 0 h 73"/>
                  <a:gd name="T16" fmla="*/ 0 w 46"/>
                  <a:gd name="T17" fmla="*/ 0 h 73"/>
                  <a:gd name="T18" fmla="*/ 1 w 46"/>
                  <a:gd name="T19" fmla="*/ 0 h 73"/>
                  <a:gd name="T20" fmla="*/ 1 w 46"/>
                  <a:gd name="T21" fmla="*/ 0 h 73"/>
                  <a:gd name="T22" fmla="*/ 1 w 46"/>
                  <a:gd name="T23" fmla="*/ 0 h 73"/>
                  <a:gd name="T24" fmla="*/ 1 w 46"/>
                  <a:gd name="T25" fmla="*/ 0 h 73"/>
                  <a:gd name="T26" fmla="*/ 1 w 46"/>
                  <a:gd name="T27" fmla="*/ 0 h 73"/>
                  <a:gd name="T28" fmla="*/ 1 w 46"/>
                  <a:gd name="T29" fmla="*/ 0 h 73"/>
                  <a:gd name="T30" fmla="*/ 1 w 46"/>
                  <a:gd name="T31" fmla="*/ 0 h 73"/>
                  <a:gd name="T32" fmla="*/ 1 w 46"/>
                  <a:gd name="T33" fmla="*/ 0 h 7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6" h="73">
                    <a:moveTo>
                      <a:pt x="46" y="0"/>
                    </a:moveTo>
                    <a:lnTo>
                      <a:pt x="46" y="4"/>
                    </a:lnTo>
                    <a:lnTo>
                      <a:pt x="44" y="12"/>
                    </a:lnTo>
                    <a:lnTo>
                      <a:pt x="38" y="22"/>
                    </a:lnTo>
                    <a:lnTo>
                      <a:pt x="32" y="35"/>
                    </a:lnTo>
                    <a:lnTo>
                      <a:pt x="24" y="49"/>
                    </a:lnTo>
                    <a:lnTo>
                      <a:pt x="15" y="60"/>
                    </a:lnTo>
                    <a:lnTo>
                      <a:pt x="7" y="68"/>
                    </a:lnTo>
                    <a:lnTo>
                      <a:pt x="0" y="73"/>
                    </a:lnTo>
                    <a:lnTo>
                      <a:pt x="4" y="66"/>
                    </a:lnTo>
                    <a:lnTo>
                      <a:pt x="9" y="55"/>
                    </a:lnTo>
                    <a:lnTo>
                      <a:pt x="15" y="43"/>
                    </a:lnTo>
                    <a:lnTo>
                      <a:pt x="22" y="29"/>
                    </a:lnTo>
                    <a:lnTo>
                      <a:pt x="29" y="17"/>
                    </a:lnTo>
                    <a:lnTo>
                      <a:pt x="36" y="7"/>
                    </a:lnTo>
                    <a:lnTo>
                      <a:pt x="42" y="1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186" name="Freeform 67"/>
              <p:cNvSpPr>
                <a:spLocks/>
              </p:cNvSpPr>
              <p:nvPr/>
            </p:nvSpPr>
            <p:spPr bwMode="auto">
              <a:xfrm>
                <a:off x="483" y="115"/>
                <a:ext cx="20" cy="31"/>
              </a:xfrm>
              <a:custGeom>
                <a:avLst/>
                <a:gdLst>
                  <a:gd name="T0" fmla="*/ 1 w 39"/>
                  <a:gd name="T1" fmla="*/ 0 h 61"/>
                  <a:gd name="T2" fmla="*/ 1 w 39"/>
                  <a:gd name="T3" fmla="*/ 1 h 61"/>
                  <a:gd name="T4" fmla="*/ 1 w 39"/>
                  <a:gd name="T5" fmla="*/ 1 h 61"/>
                  <a:gd name="T6" fmla="*/ 1 w 39"/>
                  <a:gd name="T7" fmla="*/ 1 h 61"/>
                  <a:gd name="T8" fmla="*/ 1 w 39"/>
                  <a:gd name="T9" fmla="*/ 1 h 61"/>
                  <a:gd name="T10" fmla="*/ 1 w 39"/>
                  <a:gd name="T11" fmla="*/ 1 h 61"/>
                  <a:gd name="T12" fmla="*/ 1 w 39"/>
                  <a:gd name="T13" fmla="*/ 1 h 61"/>
                  <a:gd name="T14" fmla="*/ 1 w 39"/>
                  <a:gd name="T15" fmla="*/ 1 h 61"/>
                  <a:gd name="T16" fmla="*/ 0 w 39"/>
                  <a:gd name="T17" fmla="*/ 1 h 61"/>
                  <a:gd name="T18" fmla="*/ 1 w 39"/>
                  <a:gd name="T19" fmla="*/ 1 h 61"/>
                  <a:gd name="T20" fmla="*/ 1 w 39"/>
                  <a:gd name="T21" fmla="*/ 1 h 61"/>
                  <a:gd name="T22" fmla="*/ 1 w 39"/>
                  <a:gd name="T23" fmla="*/ 1 h 61"/>
                  <a:gd name="T24" fmla="*/ 1 w 39"/>
                  <a:gd name="T25" fmla="*/ 1 h 61"/>
                  <a:gd name="T26" fmla="*/ 1 w 39"/>
                  <a:gd name="T27" fmla="*/ 1 h 61"/>
                  <a:gd name="T28" fmla="*/ 1 w 39"/>
                  <a:gd name="T29" fmla="*/ 1 h 61"/>
                  <a:gd name="T30" fmla="*/ 1 w 39"/>
                  <a:gd name="T31" fmla="*/ 1 h 61"/>
                  <a:gd name="T32" fmla="*/ 1 w 39"/>
                  <a:gd name="T33" fmla="*/ 0 h 6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9" h="61">
                    <a:moveTo>
                      <a:pt x="38" y="0"/>
                    </a:moveTo>
                    <a:lnTo>
                      <a:pt x="39" y="3"/>
                    </a:lnTo>
                    <a:lnTo>
                      <a:pt x="38" y="10"/>
                    </a:lnTo>
                    <a:lnTo>
                      <a:pt x="36" y="19"/>
                    </a:lnTo>
                    <a:lnTo>
                      <a:pt x="31" y="28"/>
                    </a:lnTo>
                    <a:lnTo>
                      <a:pt x="26" y="39"/>
                    </a:lnTo>
                    <a:lnTo>
                      <a:pt x="18" y="48"/>
                    </a:lnTo>
                    <a:lnTo>
                      <a:pt x="9" y="56"/>
                    </a:lnTo>
                    <a:lnTo>
                      <a:pt x="0" y="61"/>
                    </a:lnTo>
                    <a:lnTo>
                      <a:pt x="5" y="55"/>
                    </a:lnTo>
                    <a:lnTo>
                      <a:pt x="9" y="46"/>
                    </a:lnTo>
                    <a:lnTo>
                      <a:pt x="15" y="35"/>
                    </a:lnTo>
                    <a:lnTo>
                      <a:pt x="21" y="25"/>
                    </a:lnTo>
                    <a:lnTo>
                      <a:pt x="26" y="15"/>
                    </a:lnTo>
                    <a:lnTo>
                      <a:pt x="31" y="6"/>
                    </a:lnTo>
                    <a:lnTo>
                      <a:pt x="35" y="1"/>
                    </a:lnTo>
                    <a:lnTo>
                      <a:pt x="38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187" name="Freeform 68"/>
              <p:cNvSpPr>
                <a:spLocks/>
              </p:cNvSpPr>
              <p:nvPr/>
            </p:nvSpPr>
            <p:spPr bwMode="auto">
              <a:xfrm>
                <a:off x="467" y="112"/>
                <a:ext cx="5" cy="18"/>
              </a:xfrm>
              <a:custGeom>
                <a:avLst/>
                <a:gdLst>
                  <a:gd name="T0" fmla="*/ 1 w 10"/>
                  <a:gd name="T1" fmla="*/ 0 h 35"/>
                  <a:gd name="T2" fmla="*/ 1 w 10"/>
                  <a:gd name="T3" fmla="*/ 1 h 35"/>
                  <a:gd name="T4" fmla="*/ 1 w 10"/>
                  <a:gd name="T5" fmla="*/ 1 h 35"/>
                  <a:gd name="T6" fmla="*/ 1 w 10"/>
                  <a:gd name="T7" fmla="*/ 1 h 35"/>
                  <a:gd name="T8" fmla="*/ 0 w 10"/>
                  <a:gd name="T9" fmla="*/ 1 h 35"/>
                  <a:gd name="T10" fmla="*/ 1 w 10"/>
                  <a:gd name="T11" fmla="*/ 1 h 35"/>
                  <a:gd name="T12" fmla="*/ 1 w 10"/>
                  <a:gd name="T13" fmla="*/ 1 h 35"/>
                  <a:gd name="T14" fmla="*/ 1 w 10"/>
                  <a:gd name="T15" fmla="*/ 1 h 35"/>
                  <a:gd name="T16" fmla="*/ 1 w 10"/>
                  <a:gd name="T17" fmla="*/ 0 h 3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0" h="35">
                    <a:moveTo>
                      <a:pt x="6" y="0"/>
                    </a:moveTo>
                    <a:lnTo>
                      <a:pt x="9" y="5"/>
                    </a:lnTo>
                    <a:lnTo>
                      <a:pt x="10" y="17"/>
                    </a:lnTo>
                    <a:lnTo>
                      <a:pt x="7" y="28"/>
                    </a:lnTo>
                    <a:lnTo>
                      <a:pt x="0" y="35"/>
                    </a:lnTo>
                    <a:lnTo>
                      <a:pt x="3" y="25"/>
                    </a:lnTo>
                    <a:lnTo>
                      <a:pt x="3" y="12"/>
                    </a:lnTo>
                    <a:lnTo>
                      <a:pt x="2" y="2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188" name="Freeform 69"/>
              <p:cNvSpPr>
                <a:spLocks/>
              </p:cNvSpPr>
              <p:nvPr/>
            </p:nvSpPr>
            <p:spPr bwMode="auto">
              <a:xfrm>
                <a:off x="544" y="120"/>
                <a:ext cx="27" cy="34"/>
              </a:xfrm>
              <a:custGeom>
                <a:avLst/>
                <a:gdLst>
                  <a:gd name="T0" fmla="*/ 1 w 53"/>
                  <a:gd name="T1" fmla="*/ 0 h 68"/>
                  <a:gd name="T2" fmla="*/ 1 w 53"/>
                  <a:gd name="T3" fmla="*/ 1 h 68"/>
                  <a:gd name="T4" fmla="*/ 1 w 53"/>
                  <a:gd name="T5" fmla="*/ 1 h 68"/>
                  <a:gd name="T6" fmla="*/ 1 w 53"/>
                  <a:gd name="T7" fmla="*/ 1 h 68"/>
                  <a:gd name="T8" fmla="*/ 1 w 53"/>
                  <a:gd name="T9" fmla="*/ 1 h 68"/>
                  <a:gd name="T10" fmla="*/ 1 w 53"/>
                  <a:gd name="T11" fmla="*/ 1 h 68"/>
                  <a:gd name="T12" fmla="*/ 1 w 53"/>
                  <a:gd name="T13" fmla="*/ 1 h 68"/>
                  <a:gd name="T14" fmla="*/ 1 w 53"/>
                  <a:gd name="T15" fmla="*/ 1 h 68"/>
                  <a:gd name="T16" fmla="*/ 0 w 53"/>
                  <a:gd name="T17" fmla="*/ 1 h 68"/>
                  <a:gd name="T18" fmla="*/ 1 w 53"/>
                  <a:gd name="T19" fmla="*/ 1 h 68"/>
                  <a:gd name="T20" fmla="*/ 1 w 53"/>
                  <a:gd name="T21" fmla="*/ 1 h 68"/>
                  <a:gd name="T22" fmla="*/ 1 w 53"/>
                  <a:gd name="T23" fmla="*/ 1 h 68"/>
                  <a:gd name="T24" fmla="*/ 1 w 53"/>
                  <a:gd name="T25" fmla="*/ 1 h 68"/>
                  <a:gd name="T26" fmla="*/ 1 w 53"/>
                  <a:gd name="T27" fmla="*/ 1 h 68"/>
                  <a:gd name="T28" fmla="*/ 1 w 53"/>
                  <a:gd name="T29" fmla="*/ 1 h 68"/>
                  <a:gd name="T30" fmla="*/ 1 w 53"/>
                  <a:gd name="T31" fmla="*/ 1 h 68"/>
                  <a:gd name="T32" fmla="*/ 1 w 53"/>
                  <a:gd name="T33" fmla="*/ 0 h 6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3" h="68">
                    <a:moveTo>
                      <a:pt x="52" y="0"/>
                    </a:moveTo>
                    <a:lnTo>
                      <a:pt x="53" y="3"/>
                    </a:lnTo>
                    <a:lnTo>
                      <a:pt x="51" y="11"/>
                    </a:lnTo>
                    <a:lnTo>
                      <a:pt x="46" y="21"/>
                    </a:lnTo>
                    <a:lnTo>
                      <a:pt x="39" y="32"/>
                    </a:lnTo>
                    <a:lnTo>
                      <a:pt x="30" y="43"/>
                    </a:lnTo>
                    <a:lnTo>
                      <a:pt x="21" y="54"/>
                    </a:lnTo>
                    <a:lnTo>
                      <a:pt x="11" y="62"/>
                    </a:lnTo>
                    <a:lnTo>
                      <a:pt x="0" y="68"/>
                    </a:lnTo>
                    <a:lnTo>
                      <a:pt x="5" y="62"/>
                    </a:lnTo>
                    <a:lnTo>
                      <a:pt x="11" y="53"/>
                    </a:lnTo>
                    <a:lnTo>
                      <a:pt x="18" y="41"/>
                    </a:lnTo>
                    <a:lnTo>
                      <a:pt x="27" y="30"/>
                    </a:lnTo>
                    <a:lnTo>
                      <a:pt x="35" y="18"/>
                    </a:lnTo>
                    <a:lnTo>
                      <a:pt x="42" y="8"/>
                    </a:lnTo>
                    <a:lnTo>
                      <a:pt x="48" y="1"/>
                    </a:lnTo>
                    <a:lnTo>
                      <a:pt x="52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189" name="Freeform 70"/>
              <p:cNvSpPr>
                <a:spLocks/>
              </p:cNvSpPr>
              <p:nvPr/>
            </p:nvSpPr>
            <p:spPr bwMode="auto">
              <a:xfrm>
                <a:off x="523" y="116"/>
                <a:ext cx="26" cy="39"/>
              </a:xfrm>
              <a:custGeom>
                <a:avLst/>
                <a:gdLst>
                  <a:gd name="T0" fmla="*/ 1 w 52"/>
                  <a:gd name="T1" fmla="*/ 0 h 78"/>
                  <a:gd name="T2" fmla="*/ 1 w 52"/>
                  <a:gd name="T3" fmla="*/ 1 h 78"/>
                  <a:gd name="T4" fmla="*/ 1 w 52"/>
                  <a:gd name="T5" fmla="*/ 1 h 78"/>
                  <a:gd name="T6" fmla="*/ 1 w 52"/>
                  <a:gd name="T7" fmla="*/ 1 h 78"/>
                  <a:gd name="T8" fmla="*/ 1 w 52"/>
                  <a:gd name="T9" fmla="*/ 1 h 78"/>
                  <a:gd name="T10" fmla="*/ 1 w 52"/>
                  <a:gd name="T11" fmla="*/ 1 h 78"/>
                  <a:gd name="T12" fmla="*/ 1 w 52"/>
                  <a:gd name="T13" fmla="*/ 1 h 78"/>
                  <a:gd name="T14" fmla="*/ 1 w 52"/>
                  <a:gd name="T15" fmla="*/ 1 h 78"/>
                  <a:gd name="T16" fmla="*/ 0 w 52"/>
                  <a:gd name="T17" fmla="*/ 1 h 78"/>
                  <a:gd name="T18" fmla="*/ 1 w 52"/>
                  <a:gd name="T19" fmla="*/ 1 h 78"/>
                  <a:gd name="T20" fmla="*/ 1 w 52"/>
                  <a:gd name="T21" fmla="*/ 1 h 78"/>
                  <a:gd name="T22" fmla="*/ 1 w 52"/>
                  <a:gd name="T23" fmla="*/ 1 h 78"/>
                  <a:gd name="T24" fmla="*/ 1 w 52"/>
                  <a:gd name="T25" fmla="*/ 1 h 78"/>
                  <a:gd name="T26" fmla="*/ 1 w 52"/>
                  <a:gd name="T27" fmla="*/ 1 h 78"/>
                  <a:gd name="T28" fmla="*/ 1 w 52"/>
                  <a:gd name="T29" fmla="*/ 1 h 78"/>
                  <a:gd name="T30" fmla="*/ 1 w 52"/>
                  <a:gd name="T31" fmla="*/ 1 h 78"/>
                  <a:gd name="T32" fmla="*/ 1 w 52"/>
                  <a:gd name="T33" fmla="*/ 0 h 7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2" h="78">
                    <a:moveTo>
                      <a:pt x="50" y="0"/>
                    </a:moveTo>
                    <a:lnTo>
                      <a:pt x="52" y="4"/>
                    </a:lnTo>
                    <a:lnTo>
                      <a:pt x="49" y="14"/>
                    </a:lnTo>
                    <a:lnTo>
                      <a:pt x="45" y="25"/>
                    </a:lnTo>
                    <a:lnTo>
                      <a:pt x="38" y="39"/>
                    </a:lnTo>
                    <a:lnTo>
                      <a:pt x="28" y="52"/>
                    </a:lnTo>
                    <a:lnTo>
                      <a:pt x="18" y="64"/>
                    </a:lnTo>
                    <a:lnTo>
                      <a:pt x="9" y="74"/>
                    </a:lnTo>
                    <a:lnTo>
                      <a:pt x="0" y="78"/>
                    </a:lnTo>
                    <a:lnTo>
                      <a:pt x="3" y="72"/>
                    </a:lnTo>
                    <a:lnTo>
                      <a:pt x="9" y="62"/>
                    </a:lnTo>
                    <a:lnTo>
                      <a:pt x="16" y="48"/>
                    </a:lnTo>
                    <a:lnTo>
                      <a:pt x="25" y="34"/>
                    </a:lnTo>
                    <a:lnTo>
                      <a:pt x="33" y="20"/>
                    </a:lnTo>
                    <a:lnTo>
                      <a:pt x="41" y="9"/>
                    </a:lnTo>
                    <a:lnTo>
                      <a:pt x="47" y="2"/>
                    </a:lnTo>
                    <a:lnTo>
                      <a:pt x="5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190" name="Freeform 71"/>
              <p:cNvSpPr>
                <a:spLocks/>
              </p:cNvSpPr>
              <p:nvPr/>
            </p:nvSpPr>
            <p:spPr bwMode="auto">
              <a:xfrm>
                <a:off x="492" y="113"/>
                <a:ext cx="19" cy="37"/>
              </a:xfrm>
              <a:custGeom>
                <a:avLst/>
                <a:gdLst>
                  <a:gd name="T0" fmla="*/ 1 w 38"/>
                  <a:gd name="T1" fmla="*/ 0 h 75"/>
                  <a:gd name="T2" fmla="*/ 1 w 38"/>
                  <a:gd name="T3" fmla="*/ 0 h 75"/>
                  <a:gd name="T4" fmla="*/ 1 w 38"/>
                  <a:gd name="T5" fmla="*/ 0 h 75"/>
                  <a:gd name="T6" fmla="*/ 1 w 38"/>
                  <a:gd name="T7" fmla="*/ 0 h 75"/>
                  <a:gd name="T8" fmla="*/ 1 w 38"/>
                  <a:gd name="T9" fmla="*/ 0 h 75"/>
                  <a:gd name="T10" fmla="*/ 1 w 38"/>
                  <a:gd name="T11" fmla="*/ 0 h 75"/>
                  <a:gd name="T12" fmla="*/ 1 w 38"/>
                  <a:gd name="T13" fmla="*/ 0 h 75"/>
                  <a:gd name="T14" fmla="*/ 1 w 38"/>
                  <a:gd name="T15" fmla="*/ 0 h 75"/>
                  <a:gd name="T16" fmla="*/ 0 w 38"/>
                  <a:gd name="T17" fmla="*/ 0 h 75"/>
                  <a:gd name="T18" fmla="*/ 1 w 38"/>
                  <a:gd name="T19" fmla="*/ 0 h 75"/>
                  <a:gd name="T20" fmla="*/ 1 w 38"/>
                  <a:gd name="T21" fmla="*/ 0 h 75"/>
                  <a:gd name="T22" fmla="*/ 1 w 38"/>
                  <a:gd name="T23" fmla="*/ 0 h 75"/>
                  <a:gd name="T24" fmla="*/ 1 w 38"/>
                  <a:gd name="T25" fmla="*/ 0 h 75"/>
                  <a:gd name="T26" fmla="*/ 1 w 38"/>
                  <a:gd name="T27" fmla="*/ 0 h 75"/>
                  <a:gd name="T28" fmla="*/ 1 w 38"/>
                  <a:gd name="T29" fmla="*/ 0 h 75"/>
                  <a:gd name="T30" fmla="*/ 1 w 38"/>
                  <a:gd name="T31" fmla="*/ 0 h 75"/>
                  <a:gd name="T32" fmla="*/ 1 w 38"/>
                  <a:gd name="T33" fmla="*/ 0 h 7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8" h="75">
                    <a:moveTo>
                      <a:pt x="37" y="0"/>
                    </a:moveTo>
                    <a:lnTo>
                      <a:pt x="38" y="3"/>
                    </a:lnTo>
                    <a:lnTo>
                      <a:pt x="37" y="11"/>
                    </a:lnTo>
                    <a:lnTo>
                      <a:pt x="34" y="23"/>
                    </a:lnTo>
                    <a:lnTo>
                      <a:pt x="30" y="35"/>
                    </a:lnTo>
                    <a:lnTo>
                      <a:pt x="24" y="47"/>
                    </a:lnTo>
                    <a:lnTo>
                      <a:pt x="17" y="59"/>
                    </a:lnTo>
                    <a:lnTo>
                      <a:pt x="9" y="69"/>
                    </a:lnTo>
                    <a:lnTo>
                      <a:pt x="0" y="75"/>
                    </a:lnTo>
                    <a:lnTo>
                      <a:pt x="3" y="68"/>
                    </a:lnTo>
                    <a:lnTo>
                      <a:pt x="8" y="56"/>
                    </a:lnTo>
                    <a:lnTo>
                      <a:pt x="12" y="44"/>
                    </a:lnTo>
                    <a:lnTo>
                      <a:pt x="18" y="31"/>
                    </a:lnTo>
                    <a:lnTo>
                      <a:pt x="24" y="18"/>
                    </a:lnTo>
                    <a:lnTo>
                      <a:pt x="28" y="8"/>
                    </a:lnTo>
                    <a:lnTo>
                      <a:pt x="33" y="1"/>
                    </a:lnTo>
                    <a:lnTo>
                      <a:pt x="37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191" name="Freeform 72"/>
              <p:cNvSpPr>
                <a:spLocks/>
              </p:cNvSpPr>
              <p:nvPr/>
            </p:nvSpPr>
            <p:spPr bwMode="auto">
              <a:xfrm>
                <a:off x="476" y="114"/>
                <a:ext cx="20" cy="28"/>
              </a:xfrm>
              <a:custGeom>
                <a:avLst/>
                <a:gdLst>
                  <a:gd name="T0" fmla="*/ 0 w 41"/>
                  <a:gd name="T1" fmla="*/ 0 h 56"/>
                  <a:gd name="T2" fmla="*/ 0 w 41"/>
                  <a:gd name="T3" fmla="*/ 1 h 56"/>
                  <a:gd name="T4" fmla="*/ 0 w 41"/>
                  <a:gd name="T5" fmla="*/ 1 h 56"/>
                  <a:gd name="T6" fmla="*/ 0 w 41"/>
                  <a:gd name="T7" fmla="*/ 1 h 56"/>
                  <a:gd name="T8" fmla="*/ 0 w 41"/>
                  <a:gd name="T9" fmla="*/ 1 h 56"/>
                  <a:gd name="T10" fmla="*/ 0 w 41"/>
                  <a:gd name="T11" fmla="*/ 1 h 56"/>
                  <a:gd name="T12" fmla="*/ 0 w 41"/>
                  <a:gd name="T13" fmla="*/ 1 h 56"/>
                  <a:gd name="T14" fmla="*/ 0 w 41"/>
                  <a:gd name="T15" fmla="*/ 1 h 56"/>
                  <a:gd name="T16" fmla="*/ 0 w 41"/>
                  <a:gd name="T17" fmla="*/ 1 h 56"/>
                  <a:gd name="T18" fmla="*/ 0 w 41"/>
                  <a:gd name="T19" fmla="*/ 1 h 56"/>
                  <a:gd name="T20" fmla="*/ 0 w 41"/>
                  <a:gd name="T21" fmla="*/ 1 h 56"/>
                  <a:gd name="T22" fmla="*/ 0 w 41"/>
                  <a:gd name="T23" fmla="*/ 1 h 56"/>
                  <a:gd name="T24" fmla="*/ 0 w 41"/>
                  <a:gd name="T25" fmla="*/ 1 h 56"/>
                  <a:gd name="T26" fmla="*/ 0 w 41"/>
                  <a:gd name="T27" fmla="*/ 1 h 56"/>
                  <a:gd name="T28" fmla="*/ 0 w 41"/>
                  <a:gd name="T29" fmla="*/ 1 h 56"/>
                  <a:gd name="T30" fmla="*/ 0 w 41"/>
                  <a:gd name="T31" fmla="*/ 1 h 56"/>
                  <a:gd name="T32" fmla="*/ 0 w 41"/>
                  <a:gd name="T33" fmla="*/ 0 h 5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1" h="56">
                    <a:moveTo>
                      <a:pt x="40" y="0"/>
                    </a:moveTo>
                    <a:lnTo>
                      <a:pt x="41" y="4"/>
                    </a:lnTo>
                    <a:lnTo>
                      <a:pt x="37" y="11"/>
                    </a:lnTo>
                    <a:lnTo>
                      <a:pt x="33" y="20"/>
                    </a:lnTo>
                    <a:lnTo>
                      <a:pt x="27" y="29"/>
                    </a:lnTo>
                    <a:lnTo>
                      <a:pt x="19" y="39"/>
                    </a:lnTo>
                    <a:lnTo>
                      <a:pt x="12" y="48"/>
                    </a:lnTo>
                    <a:lnTo>
                      <a:pt x="5" y="53"/>
                    </a:lnTo>
                    <a:lnTo>
                      <a:pt x="0" y="56"/>
                    </a:lnTo>
                    <a:lnTo>
                      <a:pt x="4" y="50"/>
                    </a:lnTo>
                    <a:lnTo>
                      <a:pt x="8" y="43"/>
                    </a:lnTo>
                    <a:lnTo>
                      <a:pt x="14" y="34"/>
                    </a:lnTo>
                    <a:lnTo>
                      <a:pt x="20" y="24"/>
                    </a:lnTo>
                    <a:lnTo>
                      <a:pt x="26" y="15"/>
                    </a:lnTo>
                    <a:lnTo>
                      <a:pt x="32" y="8"/>
                    </a:lnTo>
                    <a:lnTo>
                      <a:pt x="36" y="3"/>
                    </a:lnTo>
                    <a:lnTo>
                      <a:pt x="4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192" name="Freeform 73"/>
              <p:cNvSpPr>
                <a:spLocks/>
              </p:cNvSpPr>
              <p:nvPr/>
            </p:nvSpPr>
            <p:spPr bwMode="auto">
              <a:xfrm>
                <a:off x="473" y="118"/>
                <a:ext cx="7" cy="20"/>
              </a:xfrm>
              <a:custGeom>
                <a:avLst/>
                <a:gdLst>
                  <a:gd name="T0" fmla="*/ 1 w 14"/>
                  <a:gd name="T1" fmla="*/ 0 h 41"/>
                  <a:gd name="T2" fmla="*/ 1 w 14"/>
                  <a:gd name="T3" fmla="*/ 0 h 41"/>
                  <a:gd name="T4" fmla="*/ 1 w 14"/>
                  <a:gd name="T5" fmla="*/ 0 h 41"/>
                  <a:gd name="T6" fmla="*/ 1 w 14"/>
                  <a:gd name="T7" fmla="*/ 0 h 41"/>
                  <a:gd name="T8" fmla="*/ 0 w 14"/>
                  <a:gd name="T9" fmla="*/ 0 h 41"/>
                  <a:gd name="T10" fmla="*/ 1 w 14"/>
                  <a:gd name="T11" fmla="*/ 0 h 41"/>
                  <a:gd name="T12" fmla="*/ 1 w 14"/>
                  <a:gd name="T13" fmla="*/ 0 h 41"/>
                  <a:gd name="T14" fmla="*/ 1 w 14"/>
                  <a:gd name="T15" fmla="*/ 0 h 41"/>
                  <a:gd name="T16" fmla="*/ 1 w 14"/>
                  <a:gd name="T17" fmla="*/ 0 h 4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12" y="0"/>
                    </a:moveTo>
                    <a:lnTo>
                      <a:pt x="14" y="7"/>
                    </a:lnTo>
                    <a:lnTo>
                      <a:pt x="12" y="21"/>
                    </a:lnTo>
                    <a:lnTo>
                      <a:pt x="8" y="34"/>
                    </a:lnTo>
                    <a:lnTo>
                      <a:pt x="0" y="41"/>
                    </a:lnTo>
                    <a:lnTo>
                      <a:pt x="4" y="30"/>
                    </a:lnTo>
                    <a:lnTo>
                      <a:pt x="6" y="15"/>
                    </a:lnTo>
                    <a:lnTo>
                      <a:pt x="8" y="4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193" name="Freeform 74"/>
              <p:cNvSpPr>
                <a:spLocks/>
              </p:cNvSpPr>
              <p:nvPr/>
            </p:nvSpPr>
            <p:spPr bwMode="auto">
              <a:xfrm>
                <a:off x="579" y="131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1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33" h="32">
                    <a:moveTo>
                      <a:pt x="0" y="32"/>
                    </a:moveTo>
                    <a:lnTo>
                      <a:pt x="6" y="24"/>
                    </a:lnTo>
                    <a:lnTo>
                      <a:pt x="14" y="11"/>
                    </a:lnTo>
                    <a:lnTo>
                      <a:pt x="23" y="1"/>
                    </a:lnTo>
                    <a:lnTo>
                      <a:pt x="31" y="0"/>
                    </a:lnTo>
                    <a:lnTo>
                      <a:pt x="33" y="3"/>
                    </a:lnTo>
                    <a:lnTo>
                      <a:pt x="31" y="8"/>
                    </a:lnTo>
                    <a:lnTo>
                      <a:pt x="27" y="13"/>
                    </a:lnTo>
                    <a:lnTo>
                      <a:pt x="21" y="17"/>
                    </a:lnTo>
                    <a:lnTo>
                      <a:pt x="15" y="22"/>
                    </a:lnTo>
                    <a:lnTo>
                      <a:pt x="10" y="25"/>
                    </a:lnTo>
                    <a:lnTo>
                      <a:pt x="4" y="30"/>
                    </a:lnTo>
                    <a:lnTo>
                      <a:pt x="0" y="3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194" name="Freeform 75"/>
              <p:cNvSpPr>
                <a:spLocks/>
              </p:cNvSpPr>
              <p:nvPr/>
            </p:nvSpPr>
            <p:spPr bwMode="auto">
              <a:xfrm>
                <a:off x="582" y="142"/>
                <a:ext cx="21" cy="5"/>
              </a:xfrm>
              <a:custGeom>
                <a:avLst/>
                <a:gdLst>
                  <a:gd name="T0" fmla="*/ 0 w 42"/>
                  <a:gd name="T1" fmla="*/ 1 h 9"/>
                  <a:gd name="T2" fmla="*/ 1 w 42"/>
                  <a:gd name="T3" fmla="*/ 1 h 9"/>
                  <a:gd name="T4" fmla="*/ 1 w 42"/>
                  <a:gd name="T5" fmla="*/ 1 h 9"/>
                  <a:gd name="T6" fmla="*/ 1 w 42"/>
                  <a:gd name="T7" fmla="*/ 1 h 9"/>
                  <a:gd name="T8" fmla="*/ 1 w 42"/>
                  <a:gd name="T9" fmla="*/ 1 h 9"/>
                  <a:gd name="T10" fmla="*/ 1 w 42"/>
                  <a:gd name="T11" fmla="*/ 1 h 9"/>
                  <a:gd name="T12" fmla="*/ 1 w 42"/>
                  <a:gd name="T13" fmla="*/ 1 h 9"/>
                  <a:gd name="T14" fmla="*/ 1 w 42"/>
                  <a:gd name="T15" fmla="*/ 1 h 9"/>
                  <a:gd name="T16" fmla="*/ 1 w 42"/>
                  <a:gd name="T17" fmla="*/ 1 h 9"/>
                  <a:gd name="T18" fmla="*/ 1 w 42"/>
                  <a:gd name="T19" fmla="*/ 1 h 9"/>
                  <a:gd name="T20" fmla="*/ 1 w 42"/>
                  <a:gd name="T21" fmla="*/ 0 h 9"/>
                  <a:gd name="T22" fmla="*/ 1 w 42"/>
                  <a:gd name="T23" fmla="*/ 0 h 9"/>
                  <a:gd name="T24" fmla="*/ 1 w 42"/>
                  <a:gd name="T25" fmla="*/ 1 h 9"/>
                  <a:gd name="T26" fmla="*/ 1 w 42"/>
                  <a:gd name="T27" fmla="*/ 1 h 9"/>
                  <a:gd name="T28" fmla="*/ 1 w 42"/>
                  <a:gd name="T29" fmla="*/ 1 h 9"/>
                  <a:gd name="T30" fmla="*/ 1 w 42"/>
                  <a:gd name="T31" fmla="*/ 1 h 9"/>
                  <a:gd name="T32" fmla="*/ 0 w 42"/>
                  <a:gd name="T33" fmla="*/ 1 h 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2" h="9">
                    <a:moveTo>
                      <a:pt x="0" y="8"/>
                    </a:moveTo>
                    <a:lnTo>
                      <a:pt x="3" y="8"/>
                    </a:lnTo>
                    <a:lnTo>
                      <a:pt x="8" y="8"/>
                    </a:lnTo>
                    <a:lnTo>
                      <a:pt x="15" y="8"/>
                    </a:lnTo>
                    <a:lnTo>
                      <a:pt x="22" y="9"/>
                    </a:lnTo>
                    <a:lnTo>
                      <a:pt x="29" y="9"/>
                    </a:lnTo>
                    <a:lnTo>
                      <a:pt x="36" y="8"/>
                    </a:lnTo>
                    <a:lnTo>
                      <a:pt x="41" y="6"/>
                    </a:lnTo>
                    <a:lnTo>
                      <a:pt x="42" y="3"/>
                    </a:lnTo>
                    <a:lnTo>
                      <a:pt x="41" y="1"/>
                    </a:lnTo>
                    <a:lnTo>
                      <a:pt x="36" y="0"/>
                    </a:lnTo>
                    <a:lnTo>
                      <a:pt x="30" y="0"/>
                    </a:lnTo>
                    <a:lnTo>
                      <a:pt x="24" y="1"/>
                    </a:lnTo>
                    <a:lnTo>
                      <a:pt x="16" y="3"/>
                    </a:lnTo>
                    <a:lnTo>
                      <a:pt x="11" y="4"/>
                    </a:lnTo>
                    <a:lnTo>
                      <a:pt x="5" y="7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195" name="Freeform 76"/>
              <p:cNvSpPr>
                <a:spLocks/>
              </p:cNvSpPr>
              <p:nvPr/>
            </p:nvSpPr>
            <p:spPr bwMode="auto">
              <a:xfrm>
                <a:off x="578" y="147"/>
                <a:ext cx="21" cy="16"/>
              </a:xfrm>
              <a:custGeom>
                <a:avLst/>
                <a:gdLst>
                  <a:gd name="T0" fmla="*/ 0 w 42"/>
                  <a:gd name="T1" fmla="*/ 0 h 31"/>
                  <a:gd name="T2" fmla="*/ 1 w 42"/>
                  <a:gd name="T3" fmla="*/ 1 h 31"/>
                  <a:gd name="T4" fmla="*/ 1 w 42"/>
                  <a:gd name="T5" fmla="*/ 1 h 31"/>
                  <a:gd name="T6" fmla="*/ 1 w 42"/>
                  <a:gd name="T7" fmla="*/ 1 h 31"/>
                  <a:gd name="T8" fmla="*/ 1 w 42"/>
                  <a:gd name="T9" fmla="*/ 1 h 31"/>
                  <a:gd name="T10" fmla="*/ 1 w 42"/>
                  <a:gd name="T11" fmla="*/ 1 h 31"/>
                  <a:gd name="T12" fmla="*/ 1 w 42"/>
                  <a:gd name="T13" fmla="*/ 1 h 31"/>
                  <a:gd name="T14" fmla="*/ 1 w 42"/>
                  <a:gd name="T15" fmla="*/ 1 h 31"/>
                  <a:gd name="T16" fmla="*/ 1 w 42"/>
                  <a:gd name="T17" fmla="*/ 1 h 31"/>
                  <a:gd name="T18" fmla="*/ 1 w 42"/>
                  <a:gd name="T19" fmla="*/ 1 h 31"/>
                  <a:gd name="T20" fmla="*/ 1 w 42"/>
                  <a:gd name="T21" fmla="*/ 1 h 31"/>
                  <a:gd name="T22" fmla="*/ 1 w 42"/>
                  <a:gd name="T23" fmla="*/ 1 h 31"/>
                  <a:gd name="T24" fmla="*/ 1 w 42"/>
                  <a:gd name="T25" fmla="*/ 1 h 31"/>
                  <a:gd name="T26" fmla="*/ 1 w 42"/>
                  <a:gd name="T27" fmla="*/ 1 h 31"/>
                  <a:gd name="T28" fmla="*/ 1 w 42"/>
                  <a:gd name="T29" fmla="*/ 1 h 31"/>
                  <a:gd name="T30" fmla="*/ 1 w 42"/>
                  <a:gd name="T31" fmla="*/ 1 h 31"/>
                  <a:gd name="T32" fmla="*/ 0 w 42"/>
                  <a:gd name="T33" fmla="*/ 0 h 3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2" h="31">
                    <a:moveTo>
                      <a:pt x="0" y="0"/>
                    </a:moveTo>
                    <a:lnTo>
                      <a:pt x="6" y="2"/>
                    </a:lnTo>
                    <a:lnTo>
                      <a:pt x="13" y="7"/>
                    </a:lnTo>
                    <a:lnTo>
                      <a:pt x="20" y="12"/>
                    </a:lnTo>
                    <a:lnTo>
                      <a:pt x="28" y="16"/>
                    </a:lnTo>
                    <a:lnTo>
                      <a:pt x="34" y="21"/>
                    </a:lnTo>
                    <a:lnTo>
                      <a:pt x="39" y="25"/>
                    </a:lnTo>
                    <a:lnTo>
                      <a:pt x="42" y="29"/>
                    </a:lnTo>
                    <a:lnTo>
                      <a:pt x="41" y="31"/>
                    </a:lnTo>
                    <a:lnTo>
                      <a:pt x="37" y="31"/>
                    </a:lnTo>
                    <a:lnTo>
                      <a:pt x="32" y="29"/>
                    </a:lnTo>
                    <a:lnTo>
                      <a:pt x="27" y="25"/>
                    </a:lnTo>
                    <a:lnTo>
                      <a:pt x="21" y="20"/>
                    </a:lnTo>
                    <a:lnTo>
                      <a:pt x="14" y="14"/>
                    </a:lnTo>
                    <a:lnTo>
                      <a:pt x="8" y="8"/>
                    </a:lnTo>
                    <a:lnTo>
                      <a:pt x="4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196" name="Freeform 77"/>
              <p:cNvSpPr>
                <a:spLocks/>
              </p:cNvSpPr>
              <p:nvPr/>
            </p:nvSpPr>
            <p:spPr bwMode="auto">
              <a:xfrm>
                <a:off x="474" y="141"/>
                <a:ext cx="5" cy="26"/>
              </a:xfrm>
              <a:custGeom>
                <a:avLst/>
                <a:gdLst>
                  <a:gd name="T0" fmla="*/ 1 w 10"/>
                  <a:gd name="T1" fmla="*/ 0 h 52"/>
                  <a:gd name="T2" fmla="*/ 1 w 10"/>
                  <a:gd name="T3" fmla="*/ 1 h 52"/>
                  <a:gd name="T4" fmla="*/ 1 w 10"/>
                  <a:gd name="T5" fmla="*/ 1 h 52"/>
                  <a:gd name="T6" fmla="*/ 1 w 10"/>
                  <a:gd name="T7" fmla="*/ 1 h 52"/>
                  <a:gd name="T8" fmla="*/ 1 w 10"/>
                  <a:gd name="T9" fmla="*/ 1 h 52"/>
                  <a:gd name="T10" fmla="*/ 0 w 10"/>
                  <a:gd name="T11" fmla="*/ 1 h 52"/>
                  <a:gd name="T12" fmla="*/ 1 w 10"/>
                  <a:gd name="T13" fmla="*/ 1 h 52"/>
                  <a:gd name="T14" fmla="*/ 1 w 10"/>
                  <a:gd name="T15" fmla="*/ 1 h 52"/>
                  <a:gd name="T16" fmla="*/ 1 w 10"/>
                  <a:gd name="T17" fmla="*/ 0 h 5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0" h="52">
                    <a:moveTo>
                      <a:pt x="6" y="0"/>
                    </a:moveTo>
                    <a:lnTo>
                      <a:pt x="8" y="14"/>
                    </a:lnTo>
                    <a:lnTo>
                      <a:pt x="10" y="30"/>
                    </a:lnTo>
                    <a:lnTo>
                      <a:pt x="10" y="45"/>
                    </a:lnTo>
                    <a:lnTo>
                      <a:pt x="4" y="52"/>
                    </a:lnTo>
                    <a:lnTo>
                      <a:pt x="0" y="46"/>
                    </a:lnTo>
                    <a:lnTo>
                      <a:pt x="1" y="31"/>
                    </a:lnTo>
                    <a:lnTo>
                      <a:pt x="3" y="14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197" name="Freeform 78"/>
              <p:cNvSpPr>
                <a:spLocks/>
              </p:cNvSpPr>
              <p:nvPr/>
            </p:nvSpPr>
            <p:spPr bwMode="auto">
              <a:xfrm>
                <a:off x="462" y="137"/>
                <a:ext cx="10" cy="25"/>
              </a:xfrm>
              <a:custGeom>
                <a:avLst/>
                <a:gdLst>
                  <a:gd name="T0" fmla="*/ 1 w 19"/>
                  <a:gd name="T1" fmla="*/ 0 h 51"/>
                  <a:gd name="T2" fmla="*/ 1 w 19"/>
                  <a:gd name="T3" fmla="*/ 0 h 51"/>
                  <a:gd name="T4" fmla="*/ 1 w 19"/>
                  <a:gd name="T5" fmla="*/ 0 h 51"/>
                  <a:gd name="T6" fmla="*/ 1 w 19"/>
                  <a:gd name="T7" fmla="*/ 0 h 51"/>
                  <a:gd name="T8" fmla="*/ 1 w 19"/>
                  <a:gd name="T9" fmla="*/ 0 h 51"/>
                  <a:gd name="T10" fmla="*/ 0 w 19"/>
                  <a:gd name="T11" fmla="*/ 0 h 51"/>
                  <a:gd name="T12" fmla="*/ 1 w 19"/>
                  <a:gd name="T13" fmla="*/ 0 h 51"/>
                  <a:gd name="T14" fmla="*/ 1 w 19"/>
                  <a:gd name="T15" fmla="*/ 0 h 51"/>
                  <a:gd name="T16" fmla="*/ 1 w 19"/>
                  <a:gd name="T17" fmla="*/ 0 h 5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9" h="51">
                    <a:moveTo>
                      <a:pt x="19" y="0"/>
                    </a:moveTo>
                    <a:lnTo>
                      <a:pt x="18" y="12"/>
                    </a:lnTo>
                    <a:lnTo>
                      <a:pt x="15" y="29"/>
                    </a:lnTo>
                    <a:lnTo>
                      <a:pt x="10" y="44"/>
                    </a:lnTo>
                    <a:lnTo>
                      <a:pt x="2" y="51"/>
                    </a:lnTo>
                    <a:lnTo>
                      <a:pt x="0" y="44"/>
                    </a:lnTo>
                    <a:lnTo>
                      <a:pt x="6" y="29"/>
                    </a:lnTo>
                    <a:lnTo>
                      <a:pt x="14" y="12"/>
                    </a:lnTo>
                    <a:lnTo>
                      <a:pt x="19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198" name="Freeform 79"/>
              <p:cNvSpPr>
                <a:spLocks/>
              </p:cNvSpPr>
              <p:nvPr/>
            </p:nvSpPr>
            <p:spPr bwMode="auto">
              <a:xfrm>
                <a:off x="484" y="142"/>
                <a:ext cx="5" cy="24"/>
              </a:xfrm>
              <a:custGeom>
                <a:avLst/>
                <a:gdLst>
                  <a:gd name="T0" fmla="*/ 1 w 10"/>
                  <a:gd name="T1" fmla="*/ 0 h 48"/>
                  <a:gd name="T2" fmla="*/ 1 w 10"/>
                  <a:gd name="T3" fmla="*/ 1 h 48"/>
                  <a:gd name="T4" fmla="*/ 1 w 10"/>
                  <a:gd name="T5" fmla="*/ 1 h 48"/>
                  <a:gd name="T6" fmla="*/ 1 w 10"/>
                  <a:gd name="T7" fmla="*/ 1 h 48"/>
                  <a:gd name="T8" fmla="*/ 1 w 10"/>
                  <a:gd name="T9" fmla="*/ 1 h 48"/>
                  <a:gd name="T10" fmla="*/ 0 w 10"/>
                  <a:gd name="T11" fmla="*/ 1 h 48"/>
                  <a:gd name="T12" fmla="*/ 0 w 10"/>
                  <a:gd name="T13" fmla="*/ 1 h 48"/>
                  <a:gd name="T14" fmla="*/ 1 w 10"/>
                  <a:gd name="T15" fmla="*/ 1 h 48"/>
                  <a:gd name="T16" fmla="*/ 1 w 10"/>
                  <a:gd name="T17" fmla="*/ 0 h 4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0" h="48">
                    <a:moveTo>
                      <a:pt x="2" y="0"/>
                    </a:moveTo>
                    <a:lnTo>
                      <a:pt x="6" y="7"/>
                    </a:lnTo>
                    <a:lnTo>
                      <a:pt x="10" y="22"/>
                    </a:lnTo>
                    <a:lnTo>
                      <a:pt x="10" y="38"/>
                    </a:lnTo>
                    <a:lnTo>
                      <a:pt x="4" y="48"/>
                    </a:lnTo>
                    <a:lnTo>
                      <a:pt x="0" y="45"/>
                    </a:lnTo>
                    <a:lnTo>
                      <a:pt x="0" y="31"/>
                    </a:lnTo>
                    <a:lnTo>
                      <a:pt x="2" y="13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199" name="Freeform 80"/>
              <p:cNvSpPr>
                <a:spLocks/>
              </p:cNvSpPr>
              <p:nvPr/>
            </p:nvSpPr>
            <p:spPr bwMode="auto">
              <a:xfrm>
                <a:off x="493" y="146"/>
                <a:ext cx="6" cy="26"/>
              </a:xfrm>
              <a:custGeom>
                <a:avLst/>
                <a:gdLst>
                  <a:gd name="T0" fmla="*/ 0 w 11"/>
                  <a:gd name="T1" fmla="*/ 0 h 52"/>
                  <a:gd name="T2" fmla="*/ 1 w 11"/>
                  <a:gd name="T3" fmla="*/ 1 h 52"/>
                  <a:gd name="T4" fmla="*/ 1 w 11"/>
                  <a:gd name="T5" fmla="*/ 1 h 52"/>
                  <a:gd name="T6" fmla="*/ 1 w 11"/>
                  <a:gd name="T7" fmla="*/ 1 h 52"/>
                  <a:gd name="T8" fmla="*/ 1 w 11"/>
                  <a:gd name="T9" fmla="*/ 1 h 52"/>
                  <a:gd name="T10" fmla="*/ 1 w 11"/>
                  <a:gd name="T11" fmla="*/ 1 h 52"/>
                  <a:gd name="T12" fmla="*/ 1 w 11"/>
                  <a:gd name="T13" fmla="*/ 1 h 52"/>
                  <a:gd name="T14" fmla="*/ 1 w 11"/>
                  <a:gd name="T15" fmla="*/ 1 h 52"/>
                  <a:gd name="T16" fmla="*/ 0 w 11"/>
                  <a:gd name="T17" fmla="*/ 0 h 5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1" h="52">
                    <a:moveTo>
                      <a:pt x="0" y="0"/>
                    </a:moveTo>
                    <a:lnTo>
                      <a:pt x="5" y="10"/>
                    </a:lnTo>
                    <a:lnTo>
                      <a:pt x="9" y="26"/>
                    </a:lnTo>
                    <a:lnTo>
                      <a:pt x="11" y="42"/>
                    </a:lnTo>
                    <a:lnTo>
                      <a:pt x="8" y="52"/>
                    </a:lnTo>
                    <a:lnTo>
                      <a:pt x="5" y="48"/>
                    </a:lnTo>
                    <a:lnTo>
                      <a:pt x="2" y="34"/>
                    </a:lnTo>
                    <a:lnTo>
                      <a:pt x="2" y="1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200" name="Freeform 81"/>
              <p:cNvSpPr>
                <a:spLocks/>
              </p:cNvSpPr>
              <p:nvPr/>
            </p:nvSpPr>
            <p:spPr bwMode="auto">
              <a:xfrm>
                <a:off x="503" y="150"/>
                <a:ext cx="7" cy="26"/>
              </a:xfrm>
              <a:custGeom>
                <a:avLst/>
                <a:gdLst>
                  <a:gd name="T0" fmla="*/ 0 w 14"/>
                  <a:gd name="T1" fmla="*/ 0 h 52"/>
                  <a:gd name="T2" fmla="*/ 1 w 14"/>
                  <a:gd name="T3" fmla="*/ 1 h 52"/>
                  <a:gd name="T4" fmla="*/ 1 w 14"/>
                  <a:gd name="T5" fmla="*/ 1 h 52"/>
                  <a:gd name="T6" fmla="*/ 1 w 14"/>
                  <a:gd name="T7" fmla="*/ 1 h 52"/>
                  <a:gd name="T8" fmla="*/ 1 w 14"/>
                  <a:gd name="T9" fmla="*/ 1 h 52"/>
                  <a:gd name="T10" fmla="*/ 1 w 14"/>
                  <a:gd name="T11" fmla="*/ 1 h 52"/>
                  <a:gd name="T12" fmla="*/ 1 w 14"/>
                  <a:gd name="T13" fmla="*/ 1 h 52"/>
                  <a:gd name="T14" fmla="*/ 1 w 14"/>
                  <a:gd name="T15" fmla="*/ 1 h 52"/>
                  <a:gd name="T16" fmla="*/ 0 w 14"/>
                  <a:gd name="T17" fmla="*/ 0 h 5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4" h="52">
                    <a:moveTo>
                      <a:pt x="0" y="0"/>
                    </a:moveTo>
                    <a:lnTo>
                      <a:pt x="5" y="11"/>
                    </a:lnTo>
                    <a:lnTo>
                      <a:pt x="12" y="29"/>
                    </a:lnTo>
                    <a:lnTo>
                      <a:pt x="14" y="45"/>
                    </a:lnTo>
                    <a:lnTo>
                      <a:pt x="12" y="52"/>
                    </a:lnTo>
                    <a:lnTo>
                      <a:pt x="6" y="46"/>
                    </a:lnTo>
                    <a:lnTo>
                      <a:pt x="4" y="31"/>
                    </a:lnTo>
                    <a:lnTo>
                      <a:pt x="3" y="1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201" name="Freeform 82"/>
              <p:cNvSpPr>
                <a:spLocks/>
              </p:cNvSpPr>
              <p:nvPr/>
            </p:nvSpPr>
            <p:spPr bwMode="auto">
              <a:xfrm>
                <a:off x="512" y="152"/>
                <a:ext cx="9" cy="28"/>
              </a:xfrm>
              <a:custGeom>
                <a:avLst/>
                <a:gdLst>
                  <a:gd name="T0" fmla="*/ 0 w 17"/>
                  <a:gd name="T1" fmla="*/ 0 h 58"/>
                  <a:gd name="T2" fmla="*/ 1 w 17"/>
                  <a:gd name="T3" fmla="*/ 0 h 58"/>
                  <a:gd name="T4" fmla="*/ 1 w 17"/>
                  <a:gd name="T5" fmla="*/ 0 h 58"/>
                  <a:gd name="T6" fmla="*/ 1 w 17"/>
                  <a:gd name="T7" fmla="*/ 0 h 58"/>
                  <a:gd name="T8" fmla="*/ 1 w 17"/>
                  <a:gd name="T9" fmla="*/ 0 h 58"/>
                  <a:gd name="T10" fmla="*/ 1 w 17"/>
                  <a:gd name="T11" fmla="*/ 0 h 58"/>
                  <a:gd name="T12" fmla="*/ 1 w 17"/>
                  <a:gd name="T13" fmla="*/ 0 h 58"/>
                  <a:gd name="T14" fmla="*/ 1 w 17"/>
                  <a:gd name="T15" fmla="*/ 0 h 58"/>
                  <a:gd name="T16" fmla="*/ 0 w 17"/>
                  <a:gd name="T17" fmla="*/ 0 h 5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7" h="58">
                    <a:moveTo>
                      <a:pt x="0" y="0"/>
                    </a:moveTo>
                    <a:lnTo>
                      <a:pt x="8" y="15"/>
                    </a:lnTo>
                    <a:lnTo>
                      <a:pt x="15" y="34"/>
                    </a:lnTo>
                    <a:lnTo>
                      <a:pt x="17" y="50"/>
                    </a:lnTo>
                    <a:lnTo>
                      <a:pt x="12" y="58"/>
                    </a:lnTo>
                    <a:lnTo>
                      <a:pt x="6" y="51"/>
                    </a:lnTo>
                    <a:lnTo>
                      <a:pt x="3" y="34"/>
                    </a:lnTo>
                    <a:lnTo>
                      <a:pt x="2" y="1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202" name="Freeform 83"/>
              <p:cNvSpPr>
                <a:spLocks/>
              </p:cNvSpPr>
              <p:nvPr/>
            </p:nvSpPr>
            <p:spPr bwMode="auto">
              <a:xfrm>
                <a:off x="523" y="153"/>
                <a:ext cx="11" cy="31"/>
              </a:xfrm>
              <a:custGeom>
                <a:avLst/>
                <a:gdLst>
                  <a:gd name="T0" fmla="*/ 0 w 23"/>
                  <a:gd name="T1" fmla="*/ 0 h 61"/>
                  <a:gd name="T2" fmla="*/ 0 w 23"/>
                  <a:gd name="T3" fmla="*/ 1 h 61"/>
                  <a:gd name="T4" fmla="*/ 0 w 23"/>
                  <a:gd name="T5" fmla="*/ 1 h 61"/>
                  <a:gd name="T6" fmla="*/ 0 w 23"/>
                  <a:gd name="T7" fmla="*/ 1 h 61"/>
                  <a:gd name="T8" fmla="*/ 0 w 23"/>
                  <a:gd name="T9" fmla="*/ 1 h 61"/>
                  <a:gd name="T10" fmla="*/ 0 w 23"/>
                  <a:gd name="T11" fmla="*/ 1 h 61"/>
                  <a:gd name="T12" fmla="*/ 0 w 23"/>
                  <a:gd name="T13" fmla="*/ 1 h 61"/>
                  <a:gd name="T14" fmla="*/ 0 w 23"/>
                  <a:gd name="T15" fmla="*/ 1 h 61"/>
                  <a:gd name="T16" fmla="*/ 0 w 23"/>
                  <a:gd name="T17" fmla="*/ 0 h 6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3" h="61">
                    <a:moveTo>
                      <a:pt x="0" y="0"/>
                    </a:moveTo>
                    <a:lnTo>
                      <a:pt x="7" y="14"/>
                    </a:lnTo>
                    <a:lnTo>
                      <a:pt x="17" y="35"/>
                    </a:lnTo>
                    <a:lnTo>
                      <a:pt x="23" y="54"/>
                    </a:lnTo>
                    <a:lnTo>
                      <a:pt x="19" y="61"/>
                    </a:lnTo>
                    <a:lnTo>
                      <a:pt x="11" y="52"/>
                    </a:lnTo>
                    <a:lnTo>
                      <a:pt x="7" y="32"/>
                    </a:lnTo>
                    <a:lnTo>
                      <a:pt x="2" y="1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203" name="Freeform 84"/>
              <p:cNvSpPr>
                <a:spLocks/>
              </p:cNvSpPr>
              <p:nvPr/>
            </p:nvSpPr>
            <p:spPr bwMode="auto">
              <a:xfrm>
                <a:off x="531" y="153"/>
                <a:ext cx="15" cy="33"/>
              </a:xfrm>
              <a:custGeom>
                <a:avLst/>
                <a:gdLst>
                  <a:gd name="T0" fmla="*/ 0 w 30"/>
                  <a:gd name="T1" fmla="*/ 0 h 66"/>
                  <a:gd name="T2" fmla="*/ 1 w 30"/>
                  <a:gd name="T3" fmla="*/ 1 h 66"/>
                  <a:gd name="T4" fmla="*/ 1 w 30"/>
                  <a:gd name="T5" fmla="*/ 1 h 66"/>
                  <a:gd name="T6" fmla="*/ 1 w 30"/>
                  <a:gd name="T7" fmla="*/ 1 h 66"/>
                  <a:gd name="T8" fmla="*/ 1 w 30"/>
                  <a:gd name="T9" fmla="*/ 1 h 66"/>
                  <a:gd name="T10" fmla="*/ 1 w 30"/>
                  <a:gd name="T11" fmla="*/ 1 h 66"/>
                  <a:gd name="T12" fmla="*/ 1 w 30"/>
                  <a:gd name="T13" fmla="*/ 1 h 66"/>
                  <a:gd name="T14" fmla="*/ 1 w 30"/>
                  <a:gd name="T15" fmla="*/ 1 h 66"/>
                  <a:gd name="T16" fmla="*/ 1 w 30"/>
                  <a:gd name="T17" fmla="*/ 1 h 66"/>
                  <a:gd name="T18" fmla="*/ 1 w 30"/>
                  <a:gd name="T19" fmla="*/ 1 h 66"/>
                  <a:gd name="T20" fmla="*/ 1 w 30"/>
                  <a:gd name="T21" fmla="*/ 1 h 66"/>
                  <a:gd name="T22" fmla="*/ 1 w 30"/>
                  <a:gd name="T23" fmla="*/ 1 h 66"/>
                  <a:gd name="T24" fmla="*/ 0 w 30"/>
                  <a:gd name="T25" fmla="*/ 0 h 6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30" h="66">
                    <a:moveTo>
                      <a:pt x="0" y="0"/>
                    </a:moveTo>
                    <a:lnTo>
                      <a:pt x="6" y="5"/>
                    </a:lnTo>
                    <a:lnTo>
                      <a:pt x="12" y="15"/>
                    </a:lnTo>
                    <a:lnTo>
                      <a:pt x="18" y="25"/>
                    </a:lnTo>
                    <a:lnTo>
                      <a:pt x="24" y="36"/>
                    </a:lnTo>
                    <a:lnTo>
                      <a:pt x="27" y="48"/>
                    </a:lnTo>
                    <a:lnTo>
                      <a:pt x="30" y="57"/>
                    </a:lnTo>
                    <a:lnTo>
                      <a:pt x="29" y="64"/>
                    </a:lnTo>
                    <a:lnTo>
                      <a:pt x="25" y="66"/>
                    </a:lnTo>
                    <a:lnTo>
                      <a:pt x="16" y="59"/>
                    </a:lnTo>
                    <a:lnTo>
                      <a:pt x="8" y="40"/>
                    </a:lnTo>
                    <a:lnTo>
                      <a:pt x="3" y="1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204" name="Freeform 85"/>
              <p:cNvSpPr>
                <a:spLocks/>
              </p:cNvSpPr>
              <p:nvPr/>
            </p:nvSpPr>
            <p:spPr bwMode="auto">
              <a:xfrm>
                <a:off x="544" y="152"/>
                <a:ext cx="23" cy="30"/>
              </a:xfrm>
              <a:custGeom>
                <a:avLst/>
                <a:gdLst>
                  <a:gd name="T0" fmla="*/ 0 w 46"/>
                  <a:gd name="T1" fmla="*/ 0 h 61"/>
                  <a:gd name="T2" fmla="*/ 1 w 46"/>
                  <a:gd name="T3" fmla="*/ 0 h 61"/>
                  <a:gd name="T4" fmla="*/ 1 w 46"/>
                  <a:gd name="T5" fmla="*/ 0 h 61"/>
                  <a:gd name="T6" fmla="*/ 1 w 46"/>
                  <a:gd name="T7" fmla="*/ 0 h 61"/>
                  <a:gd name="T8" fmla="*/ 1 w 46"/>
                  <a:gd name="T9" fmla="*/ 0 h 61"/>
                  <a:gd name="T10" fmla="*/ 1 w 46"/>
                  <a:gd name="T11" fmla="*/ 0 h 61"/>
                  <a:gd name="T12" fmla="*/ 1 w 46"/>
                  <a:gd name="T13" fmla="*/ 0 h 61"/>
                  <a:gd name="T14" fmla="*/ 1 w 46"/>
                  <a:gd name="T15" fmla="*/ 0 h 61"/>
                  <a:gd name="T16" fmla="*/ 1 w 46"/>
                  <a:gd name="T17" fmla="*/ 0 h 61"/>
                  <a:gd name="T18" fmla="*/ 1 w 46"/>
                  <a:gd name="T19" fmla="*/ 0 h 61"/>
                  <a:gd name="T20" fmla="*/ 1 w 46"/>
                  <a:gd name="T21" fmla="*/ 0 h 61"/>
                  <a:gd name="T22" fmla="*/ 1 w 46"/>
                  <a:gd name="T23" fmla="*/ 0 h 61"/>
                  <a:gd name="T24" fmla="*/ 1 w 46"/>
                  <a:gd name="T25" fmla="*/ 0 h 61"/>
                  <a:gd name="T26" fmla="*/ 1 w 46"/>
                  <a:gd name="T27" fmla="*/ 0 h 61"/>
                  <a:gd name="T28" fmla="*/ 1 w 46"/>
                  <a:gd name="T29" fmla="*/ 0 h 61"/>
                  <a:gd name="T30" fmla="*/ 1 w 46"/>
                  <a:gd name="T31" fmla="*/ 0 h 61"/>
                  <a:gd name="T32" fmla="*/ 0 w 46"/>
                  <a:gd name="T33" fmla="*/ 0 h 6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6" h="61">
                    <a:moveTo>
                      <a:pt x="0" y="0"/>
                    </a:moveTo>
                    <a:lnTo>
                      <a:pt x="7" y="5"/>
                    </a:lnTo>
                    <a:lnTo>
                      <a:pt x="15" y="13"/>
                    </a:lnTo>
                    <a:lnTo>
                      <a:pt x="24" y="22"/>
                    </a:lnTo>
                    <a:lnTo>
                      <a:pt x="32" y="32"/>
                    </a:lnTo>
                    <a:lnTo>
                      <a:pt x="39" y="43"/>
                    </a:lnTo>
                    <a:lnTo>
                      <a:pt x="44" y="51"/>
                    </a:lnTo>
                    <a:lnTo>
                      <a:pt x="46" y="58"/>
                    </a:lnTo>
                    <a:lnTo>
                      <a:pt x="45" y="61"/>
                    </a:lnTo>
                    <a:lnTo>
                      <a:pt x="40" y="61"/>
                    </a:lnTo>
                    <a:lnTo>
                      <a:pt x="35" y="57"/>
                    </a:lnTo>
                    <a:lnTo>
                      <a:pt x="28" y="50"/>
                    </a:lnTo>
                    <a:lnTo>
                      <a:pt x="21" y="41"/>
                    </a:lnTo>
                    <a:lnTo>
                      <a:pt x="14" y="30"/>
                    </a:lnTo>
                    <a:lnTo>
                      <a:pt x="8" y="20"/>
                    </a:lnTo>
                    <a:lnTo>
                      <a:pt x="2" y="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205" name="Freeform 86"/>
              <p:cNvSpPr>
                <a:spLocks/>
              </p:cNvSpPr>
              <p:nvPr/>
            </p:nvSpPr>
            <p:spPr bwMode="auto">
              <a:xfrm>
                <a:off x="556" y="150"/>
                <a:ext cx="28" cy="26"/>
              </a:xfrm>
              <a:custGeom>
                <a:avLst/>
                <a:gdLst>
                  <a:gd name="T0" fmla="*/ 0 w 58"/>
                  <a:gd name="T1" fmla="*/ 0 h 51"/>
                  <a:gd name="T2" fmla="*/ 0 w 58"/>
                  <a:gd name="T3" fmla="*/ 1 h 51"/>
                  <a:gd name="T4" fmla="*/ 0 w 58"/>
                  <a:gd name="T5" fmla="*/ 1 h 51"/>
                  <a:gd name="T6" fmla="*/ 0 w 58"/>
                  <a:gd name="T7" fmla="*/ 1 h 51"/>
                  <a:gd name="T8" fmla="*/ 0 w 58"/>
                  <a:gd name="T9" fmla="*/ 1 h 51"/>
                  <a:gd name="T10" fmla="*/ 0 w 58"/>
                  <a:gd name="T11" fmla="*/ 1 h 51"/>
                  <a:gd name="T12" fmla="*/ 0 w 58"/>
                  <a:gd name="T13" fmla="*/ 1 h 51"/>
                  <a:gd name="T14" fmla="*/ 0 w 58"/>
                  <a:gd name="T15" fmla="*/ 1 h 51"/>
                  <a:gd name="T16" fmla="*/ 0 w 58"/>
                  <a:gd name="T17" fmla="*/ 1 h 51"/>
                  <a:gd name="T18" fmla="*/ 0 w 58"/>
                  <a:gd name="T19" fmla="*/ 1 h 51"/>
                  <a:gd name="T20" fmla="*/ 0 w 58"/>
                  <a:gd name="T21" fmla="*/ 1 h 51"/>
                  <a:gd name="T22" fmla="*/ 0 w 58"/>
                  <a:gd name="T23" fmla="*/ 1 h 51"/>
                  <a:gd name="T24" fmla="*/ 0 w 58"/>
                  <a:gd name="T25" fmla="*/ 1 h 51"/>
                  <a:gd name="T26" fmla="*/ 0 w 58"/>
                  <a:gd name="T27" fmla="*/ 1 h 51"/>
                  <a:gd name="T28" fmla="*/ 0 w 58"/>
                  <a:gd name="T29" fmla="*/ 1 h 51"/>
                  <a:gd name="T30" fmla="*/ 0 w 58"/>
                  <a:gd name="T31" fmla="*/ 1 h 51"/>
                  <a:gd name="T32" fmla="*/ 0 w 58"/>
                  <a:gd name="T33" fmla="*/ 0 h 5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8" h="51">
                    <a:moveTo>
                      <a:pt x="0" y="0"/>
                    </a:moveTo>
                    <a:lnTo>
                      <a:pt x="7" y="3"/>
                    </a:lnTo>
                    <a:lnTo>
                      <a:pt x="16" y="10"/>
                    </a:lnTo>
                    <a:lnTo>
                      <a:pt x="27" y="17"/>
                    </a:lnTo>
                    <a:lnTo>
                      <a:pt x="37" y="25"/>
                    </a:lnTo>
                    <a:lnTo>
                      <a:pt x="48" y="33"/>
                    </a:lnTo>
                    <a:lnTo>
                      <a:pt x="54" y="40"/>
                    </a:lnTo>
                    <a:lnTo>
                      <a:pt x="58" y="47"/>
                    </a:lnTo>
                    <a:lnTo>
                      <a:pt x="57" y="51"/>
                    </a:lnTo>
                    <a:lnTo>
                      <a:pt x="51" y="51"/>
                    </a:lnTo>
                    <a:lnTo>
                      <a:pt x="44" y="47"/>
                    </a:lnTo>
                    <a:lnTo>
                      <a:pt x="35" y="40"/>
                    </a:lnTo>
                    <a:lnTo>
                      <a:pt x="25" y="32"/>
                    </a:lnTo>
                    <a:lnTo>
                      <a:pt x="15" y="22"/>
                    </a:lnTo>
                    <a:lnTo>
                      <a:pt x="7" y="14"/>
                    </a:lnTo>
                    <a:lnTo>
                      <a:pt x="3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206" name="Freeform 87"/>
              <p:cNvSpPr>
                <a:spLocks/>
              </p:cNvSpPr>
              <p:nvPr/>
            </p:nvSpPr>
            <p:spPr bwMode="auto">
              <a:xfrm>
                <a:off x="567" y="149"/>
                <a:ext cx="26" cy="23"/>
              </a:xfrm>
              <a:custGeom>
                <a:avLst/>
                <a:gdLst>
                  <a:gd name="T0" fmla="*/ 1 w 51"/>
                  <a:gd name="T1" fmla="*/ 0 h 47"/>
                  <a:gd name="T2" fmla="*/ 1 w 51"/>
                  <a:gd name="T3" fmla="*/ 0 h 47"/>
                  <a:gd name="T4" fmla="*/ 1 w 51"/>
                  <a:gd name="T5" fmla="*/ 0 h 47"/>
                  <a:gd name="T6" fmla="*/ 1 w 51"/>
                  <a:gd name="T7" fmla="*/ 0 h 47"/>
                  <a:gd name="T8" fmla="*/ 1 w 51"/>
                  <a:gd name="T9" fmla="*/ 0 h 47"/>
                  <a:gd name="T10" fmla="*/ 1 w 51"/>
                  <a:gd name="T11" fmla="*/ 0 h 47"/>
                  <a:gd name="T12" fmla="*/ 1 w 51"/>
                  <a:gd name="T13" fmla="*/ 0 h 47"/>
                  <a:gd name="T14" fmla="*/ 1 w 51"/>
                  <a:gd name="T15" fmla="*/ 0 h 47"/>
                  <a:gd name="T16" fmla="*/ 0 w 51"/>
                  <a:gd name="T17" fmla="*/ 0 h 47"/>
                  <a:gd name="T18" fmla="*/ 1 w 51"/>
                  <a:gd name="T19" fmla="*/ 0 h 47"/>
                  <a:gd name="T20" fmla="*/ 1 w 51"/>
                  <a:gd name="T21" fmla="*/ 0 h 47"/>
                  <a:gd name="T22" fmla="*/ 1 w 51"/>
                  <a:gd name="T23" fmla="*/ 0 h 47"/>
                  <a:gd name="T24" fmla="*/ 1 w 51"/>
                  <a:gd name="T25" fmla="*/ 0 h 47"/>
                  <a:gd name="T26" fmla="*/ 1 w 51"/>
                  <a:gd name="T27" fmla="*/ 0 h 47"/>
                  <a:gd name="T28" fmla="*/ 1 w 51"/>
                  <a:gd name="T29" fmla="*/ 0 h 47"/>
                  <a:gd name="T30" fmla="*/ 1 w 51"/>
                  <a:gd name="T31" fmla="*/ 0 h 47"/>
                  <a:gd name="T32" fmla="*/ 1 w 51"/>
                  <a:gd name="T33" fmla="*/ 0 h 4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1" h="47">
                    <a:moveTo>
                      <a:pt x="49" y="47"/>
                    </a:moveTo>
                    <a:lnTo>
                      <a:pt x="46" y="45"/>
                    </a:lnTo>
                    <a:lnTo>
                      <a:pt x="42" y="42"/>
                    </a:lnTo>
                    <a:lnTo>
                      <a:pt x="35" y="35"/>
                    </a:lnTo>
                    <a:lnTo>
                      <a:pt x="28" y="27"/>
                    </a:lnTo>
                    <a:lnTo>
                      <a:pt x="21" y="19"/>
                    </a:lnTo>
                    <a:lnTo>
                      <a:pt x="13" y="11"/>
                    </a:lnTo>
                    <a:lnTo>
                      <a:pt x="6" y="5"/>
                    </a:lnTo>
                    <a:lnTo>
                      <a:pt x="0" y="0"/>
                    </a:lnTo>
                    <a:lnTo>
                      <a:pt x="8" y="3"/>
                    </a:lnTo>
                    <a:lnTo>
                      <a:pt x="19" y="7"/>
                    </a:lnTo>
                    <a:lnTo>
                      <a:pt x="28" y="14"/>
                    </a:lnTo>
                    <a:lnTo>
                      <a:pt x="37" y="21"/>
                    </a:lnTo>
                    <a:lnTo>
                      <a:pt x="44" y="29"/>
                    </a:lnTo>
                    <a:lnTo>
                      <a:pt x="50" y="36"/>
                    </a:lnTo>
                    <a:lnTo>
                      <a:pt x="51" y="42"/>
                    </a:lnTo>
                    <a:lnTo>
                      <a:pt x="49" y="47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207" name="Freeform 88"/>
              <p:cNvSpPr>
                <a:spLocks/>
              </p:cNvSpPr>
              <p:nvPr/>
            </p:nvSpPr>
            <p:spPr bwMode="auto">
              <a:xfrm>
                <a:off x="590" y="95"/>
                <a:ext cx="118" cy="25"/>
              </a:xfrm>
              <a:custGeom>
                <a:avLst/>
                <a:gdLst>
                  <a:gd name="T0" fmla="*/ 0 w 236"/>
                  <a:gd name="T1" fmla="*/ 0 h 51"/>
                  <a:gd name="T2" fmla="*/ 0 w 236"/>
                  <a:gd name="T3" fmla="*/ 0 h 51"/>
                  <a:gd name="T4" fmla="*/ 1 w 236"/>
                  <a:gd name="T5" fmla="*/ 0 h 51"/>
                  <a:gd name="T6" fmla="*/ 1 w 236"/>
                  <a:gd name="T7" fmla="*/ 0 h 51"/>
                  <a:gd name="T8" fmla="*/ 1 w 236"/>
                  <a:gd name="T9" fmla="*/ 0 h 51"/>
                  <a:gd name="T10" fmla="*/ 1 w 236"/>
                  <a:gd name="T11" fmla="*/ 0 h 51"/>
                  <a:gd name="T12" fmla="*/ 1 w 236"/>
                  <a:gd name="T13" fmla="*/ 0 h 51"/>
                  <a:gd name="T14" fmla="*/ 1 w 236"/>
                  <a:gd name="T15" fmla="*/ 0 h 51"/>
                  <a:gd name="T16" fmla="*/ 1 w 236"/>
                  <a:gd name="T17" fmla="*/ 0 h 51"/>
                  <a:gd name="T18" fmla="*/ 1 w 236"/>
                  <a:gd name="T19" fmla="*/ 0 h 51"/>
                  <a:gd name="T20" fmla="*/ 1 w 236"/>
                  <a:gd name="T21" fmla="*/ 0 h 51"/>
                  <a:gd name="T22" fmla="*/ 1 w 236"/>
                  <a:gd name="T23" fmla="*/ 0 h 51"/>
                  <a:gd name="T24" fmla="*/ 2 w 236"/>
                  <a:gd name="T25" fmla="*/ 0 h 51"/>
                  <a:gd name="T26" fmla="*/ 2 w 236"/>
                  <a:gd name="T27" fmla="*/ 0 h 51"/>
                  <a:gd name="T28" fmla="*/ 2 w 236"/>
                  <a:gd name="T29" fmla="*/ 0 h 51"/>
                  <a:gd name="T30" fmla="*/ 2 w 236"/>
                  <a:gd name="T31" fmla="*/ 0 h 51"/>
                  <a:gd name="T32" fmla="*/ 2 w 236"/>
                  <a:gd name="T33" fmla="*/ 0 h 51"/>
                  <a:gd name="T34" fmla="*/ 2 w 236"/>
                  <a:gd name="T35" fmla="*/ 0 h 51"/>
                  <a:gd name="T36" fmla="*/ 2 w 236"/>
                  <a:gd name="T37" fmla="*/ 0 h 51"/>
                  <a:gd name="T38" fmla="*/ 2 w 236"/>
                  <a:gd name="T39" fmla="*/ 0 h 51"/>
                  <a:gd name="T40" fmla="*/ 2 w 236"/>
                  <a:gd name="T41" fmla="*/ 0 h 51"/>
                  <a:gd name="T42" fmla="*/ 2 w 236"/>
                  <a:gd name="T43" fmla="*/ 0 h 51"/>
                  <a:gd name="T44" fmla="*/ 2 w 236"/>
                  <a:gd name="T45" fmla="*/ 0 h 51"/>
                  <a:gd name="T46" fmla="*/ 2 w 236"/>
                  <a:gd name="T47" fmla="*/ 0 h 51"/>
                  <a:gd name="T48" fmla="*/ 2 w 236"/>
                  <a:gd name="T49" fmla="*/ 0 h 51"/>
                  <a:gd name="T50" fmla="*/ 2 w 236"/>
                  <a:gd name="T51" fmla="*/ 0 h 51"/>
                  <a:gd name="T52" fmla="*/ 2 w 236"/>
                  <a:gd name="T53" fmla="*/ 0 h 51"/>
                  <a:gd name="T54" fmla="*/ 2 w 236"/>
                  <a:gd name="T55" fmla="*/ 0 h 51"/>
                  <a:gd name="T56" fmla="*/ 2 w 236"/>
                  <a:gd name="T57" fmla="*/ 0 h 51"/>
                  <a:gd name="T58" fmla="*/ 1 w 236"/>
                  <a:gd name="T59" fmla="*/ 0 h 51"/>
                  <a:gd name="T60" fmla="*/ 1 w 236"/>
                  <a:gd name="T61" fmla="*/ 0 h 51"/>
                  <a:gd name="T62" fmla="*/ 1 w 236"/>
                  <a:gd name="T63" fmla="*/ 0 h 51"/>
                  <a:gd name="T64" fmla="*/ 1 w 236"/>
                  <a:gd name="T65" fmla="*/ 0 h 51"/>
                  <a:gd name="T66" fmla="*/ 1 w 236"/>
                  <a:gd name="T67" fmla="*/ 0 h 51"/>
                  <a:gd name="T68" fmla="*/ 1 w 236"/>
                  <a:gd name="T69" fmla="*/ 0 h 51"/>
                  <a:gd name="T70" fmla="*/ 1 w 236"/>
                  <a:gd name="T71" fmla="*/ 0 h 51"/>
                  <a:gd name="T72" fmla="*/ 0 w 236"/>
                  <a:gd name="T73" fmla="*/ 0 h 51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0" t="0" r="r" b="b"/>
                <a:pathLst>
                  <a:path w="236" h="51">
                    <a:moveTo>
                      <a:pt x="0" y="7"/>
                    </a:moveTo>
                    <a:lnTo>
                      <a:pt x="0" y="5"/>
                    </a:lnTo>
                    <a:lnTo>
                      <a:pt x="1" y="4"/>
                    </a:lnTo>
                    <a:lnTo>
                      <a:pt x="3" y="1"/>
                    </a:lnTo>
                    <a:lnTo>
                      <a:pt x="5" y="0"/>
                    </a:lnTo>
                    <a:lnTo>
                      <a:pt x="20" y="12"/>
                    </a:lnTo>
                    <a:lnTo>
                      <a:pt x="36" y="22"/>
                    </a:lnTo>
                    <a:lnTo>
                      <a:pt x="51" y="29"/>
                    </a:lnTo>
                    <a:lnTo>
                      <a:pt x="67" y="35"/>
                    </a:lnTo>
                    <a:lnTo>
                      <a:pt x="83" y="38"/>
                    </a:lnTo>
                    <a:lnTo>
                      <a:pt x="99" y="40"/>
                    </a:lnTo>
                    <a:lnTo>
                      <a:pt x="115" y="40"/>
                    </a:lnTo>
                    <a:lnTo>
                      <a:pt x="132" y="40"/>
                    </a:lnTo>
                    <a:lnTo>
                      <a:pt x="147" y="39"/>
                    </a:lnTo>
                    <a:lnTo>
                      <a:pt x="162" y="37"/>
                    </a:lnTo>
                    <a:lnTo>
                      <a:pt x="176" y="34"/>
                    </a:lnTo>
                    <a:lnTo>
                      <a:pt x="190" y="30"/>
                    </a:lnTo>
                    <a:lnTo>
                      <a:pt x="203" y="27"/>
                    </a:lnTo>
                    <a:lnTo>
                      <a:pt x="216" y="22"/>
                    </a:lnTo>
                    <a:lnTo>
                      <a:pt x="226" y="19"/>
                    </a:lnTo>
                    <a:lnTo>
                      <a:pt x="236" y="15"/>
                    </a:lnTo>
                    <a:lnTo>
                      <a:pt x="232" y="22"/>
                    </a:lnTo>
                    <a:lnTo>
                      <a:pt x="223" y="29"/>
                    </a:lnTo>
                    <a:lnTo>
                      <a:pt x="212" y="35"/>
                    </a:lnTo>
                    <a:lnTo>
                      <a:pt x="198" y="39"/>
                    </a:lnTo>
                    <a:lnTo>
                      <a:pt x="183" y="44"/>
                    </a:lnTo>
                    <a:lnTo>
                      <a:pt x="166" y="47"/>
                    </a:lnTo>
                    <a:lnTo>
                      <a:pt x="148" y="50"/>
                    </a:lnTo>
                    <a:lnTo>
                      <a:pt x="129" y="51"/>
                    </a:lnTo>
                    <a:lnTo>
                      <a:pt x="110" y="51"/>
                    </a:lnTo>
                    <a:lnTo>
                      <a:pt x="91" y="50"/>
                    </a:lnTo>
                    <a:lnTo>
                      <a:pt x="72" y="46"/>
                    </a:lnTo>
                    <a:lnTo>
                      <a:pt x="54" y="43"/>
                    </a:lnTo>
                    <a:lnTo>
                      <a:pt x="38" y="36"/>
                    </a:lnTo>
                    <a:lnTo>
                      <a:pt x="23" y="29"/>
                    </a:lnTo>
                    <a:lnTo>
                      <a:pt x="11" y="1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208" name="Freeform 89"/>
              <p:cNvSpPr>
                <a:spLocks/>
              </p:cNvSpPr>
              <p:nvPr/>
            </p:nvSpPr>
            <p:spPr bwMode="auto">
              <a:xfrm>
                <a:off x="692" y="84"/>
                <a:ext cx="13" cy="27"/>
              </a:xfrm>
              <a:custGeom>
                <a:avLst/>
                <a:gdLst>
                  <a:gd name="T0" fmla="*/ 0 w 27"/>
                  <a:gd name="T1" fmla="*/ 1 h 53"/>
                  <a:gd name="T2" fmla="*/ 0 w 27"/>
                  <a:gd name="T3" fmla="*/ 1 h 53"/>
                  <a:gd name="T4" fmla="*/ 0 w 27"/>
                  <a:gd name="T5" fmla="*/ 1 h 53"/>
                  <a:gd name="T6" fmla="*/ 0 w 27"/>
                  <a:gd name="T7" fmla="*/ 1 h 53"/>
                  <a:gd name="T8" fmla="*/ 0 w 27"/>
                  <a:gd name="T9" fmla="*/ 0 h 53"/>
                  <a:gd name="T10" fmla="*/ 0 w 27"/>
                  <a:gd name="T11" fmla="*/ 1 h 53"/>
                  <a:gd name="T12" fmla="*/ 0 w 27"/>
                  <a:gd name="T13" fmla="*/ 1 h 53"/>
                  <a:gd name="T14" fmla="*/ 0 w 27"/>
                  <a:gd name="T15" fmla="*/ 1 h 53"/>
                  <a:gd name="T16" fmla="*/ 0 w 27"/>
                  <a:gd name="T17" fmla="*/ 1 h 5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7" h="53">
                    <a:moveTo>
                      <a:pt x="0" y="53"/>
                    </a:moveTo>
                    <a:lnTo>
                      <a:pt x="12" y="41"/>
                    </a:lnTo>
                    <a:lnTo>
                      <a:pt x="21" y="23"/>
                    </a:lnTo>
                    <a:lnTo>
                      <a:pt x="27" y="8"/>
                    </a:lnTo>
                    <a:lnTo>
                      <a:pt x="26" y="0"/>
                    </a:lnTo>
                    <a:lnTo>
                      <a:pt x="21" y="5"/>
                    </a:lnTo>
                    <a:lnTo>
                      <a:pt x="15" y="20"/>
                    </a:lnTo>
                    <a:lnTo>
                      <a:pt x="8" y="37"/>
                    </a:lnTo>
                    <a:lnTo>
                      <a:pt x="0" y="5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209" name="Freeform 90"/>
              <p:cNvSpPr>
                <a:spLocks/>
              </p:cNvSpPr>
              <p:nvPr/>
            </p:nvSpPr>
            <p:spPr bwMode="auto">
              <a:xfrm>
                <a:off x="682" y="85"/>
                <a:ext cx="15" cy="29"/>
              </a:xfrm>
              <a:custGeom>
                <a:avLst/>
                <a:gdLst>
                  <a:gd name="T0" fmla="*/ 1 w 28"/>
                  <a:gd name="T1" fmla="*/ 0 h 59"/>
                  <a:gd name="T2" fmla="*/ 1 w 28"/>
                  <a:gd name="T3" fmla="*/ 0 h 59"/>
                  <a:gd name="T4" fmla="*/ 1 w 28"/>
                  <a:gd name="T5" fmla="*/ 0 h 59"/>
                  <a:gd name="T6" fmla="*/ 1 w 28"/>
                  <a:gd name="T7" fmla="*/ 0 h 59"/>
                  <a:gd name="T8" fmla="*/ 0 w 28"/>
                  <a:gd name="T9" fmla="*/ 0 h 59"/>
                  <a:gd name="T10" fmla="*/ 1 w 28"/>
                  <a:gd name="T11" fmla="*/ 0 h 59"/>
                  <a:gd name="T12" fmla="*/ 1 w 28"/>
                  <a:gd name="T13" fmla="*/ 0 h 59"/>
                  <a:gd name="T14" fmla="*/ 1 w 28"/>
                  <a:gd name="T15" fmla="*/ 0 h 59"/>
                  <a:gd name="T16" fmla="*/ 1 w 28"/>
                  <a:gd name="T17" fmla="*/ 0 h 59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8" h="59">
                    <a:moveTo>
                      <a:pt x="28" y="0"/>
                    </a:moveTo>
                    <a:lnTo>
                      <a:pt x="28" y="9"/>
                    </a:lnTo>
                    <a:lnTo>
                      <a:pt x="24" y="25"/>
                    </a:lnTo>
                    <a:lnTo>
                      <a:pt x="14" y="44"/>
                    </a:lnTo>
                    <a:lnTo>
                      <a:pt x="0" y="59"/>
                    </a:lnTo>
                    <a:lnTo>
                      <a:pt x="7" y="43"/>
                    </a:lnTo>
                    <a:lnTo>
                      <a:pt x="16" y="24"/>
                    </a:lnTo>
                    <a:lnTo>
                      <a:pt x="23" y="7"/>
                    </a:lnTo>
                    <a:lnTo>
                      <a:pt x="28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210" name="Freeform 91"/>
              <p:cNvSpPr>
                <a:spLocks/>
              </p:cNvSpPr>
              <p:nvPr/>
            </p:nvSpPr>
            <p:spPr bwMode="auto">
              <a:xfrm>
                <a:off x="659" y="80"/>
                <a:ext cx="20" cy="38"/>
              </a:xfrm>
              <a:custGeom>
                <a:avLst/>
                <a:gdLst>
                  <a:gd name="T0" fmla="*/ 0 w 42"/>
                  <a:gd name="T1" fmla="*/ 0 h 76"/>
                  <a:gd name="T2" fmla="*/ 0 w 42"/>
                  <a:gd name="T3" fmla="*/ 1 h 76"/>
                  <a:gd name="T4" fmla="*/ 0 w 42"/>
                  <a:gd name="T5" fmla="*/ 1 h 76"/>
                  <a:gd name="T6" fmla="*/ 0 w 42"/>
                  <a:gd name="T7" fmla="*/ 1 h 76"/>
                  <a:gd name="T8" fmla="*/ 0 w 42"/>
                  <a:gd name="T9" fmla="*/ 1 h 76"/>
                  <a:gd name="T10" fmla="*/ 0 w 42"/>
                  <a:gd name="T11" fmla="*/ 1 h 76"/>
                  <a:gd name="T12" fmla="*/ 0 w 42"/>
                  <a:gd name="T13" fmla="*/ 1 h 76"/>
                  <a:gd name="T14" fmla="*/ 0 w 42"/>
                  <a:gd name="T15" fmla="*/ 1 h 76"/>
                  <a:gd name="T16" fmla="*/ 0 w 42"/>
                  <a:gd name="T17" fmla="*/ 1 h 76"/>
                  <a:gd name="T18" fmla="*/ 0 w 42"/>
                  <a:gd name="T19" fmla="*/ 1 h 76"/>
                  <a:gd name="T20" fmla="*/ 0 w 42"/>
                  <a:gd name="T21" fmla="*/ 1 h 76"/>
                  <a:gd name="T22" fmla="*/ 0 w 42"/>
                  <a:gd name="T23" fmla="*/ 1 h 76"/>
                  <a:gd name="T24" fmla="*/ 0 w 42"/>
                  <a:gd name="T25" fmla="*/ 1 h 76"/>
                  <a:gd name="T26" fmla="*/ 0 w 42"/>
                  <a:gd name="T27" fmla="*/ 1 h 76"/>
                  <a:gd name="T28" fmla="*/ 0 w 42"/>
                  <a:gd name="T29" fmla="*/ 1 h 76"/>
                  <a:gd name="T30" fmla="*/ 0 w 42"/>
                  <a:gd name="T31" fmla="*/ 1 h 76"/>
                  <a:gd name="T32" fmla="*/ 0 w 42"/>
                  <a:gd name="T33" fmla="*/ 0 h 7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2" h="76">
                    <a:moveTo>
                      <a:pt x="41" y="0"/>
                    </a:moveTo>
                    <a:lnTo>
                      <a:pt x="42" y="4"/>
                    </a:lnTo>
                    <a:lnTo>
                      <a:pt x="41" y="12"/>
                    </a:lnTo>
                    <a:lnTo>
                      <a:pt x="37" y="22"/>
                    </a:lnTo>
                    <a:lnTo>
                      <a:pt x="32" y="35"/>
                    </a:lnTo>
                    <a:lnTo>
                      <a:pt x="25" y="48"/>
                    </a:lnTo>
                    <a:lnTo>
                      <a:pt x="18" y="59"/>
                    </a:lnTo>
                    <a:lnTo>
                      <a:pt x="9" y="69"/>
                    </a:lnTo>
                    <a:lnTo>
                      <a:pt x="0" y="76"/>
                    </a:lnTo>
                    <a:lnTo>
                      <a:pt x="4" y="71"/>
                    </a:lnTo>
                    <a:lnTo>
                      <a:pt x="9" y="60"/>
                    </a:lnTo>
                    <a:lnTo>
                      <a:pt x="14" y="48"/>
                    </a:lnTo>
                    <a:lnTo>
                      <a:pt x="21" y="34"/>
                    </a:lnTo>
                    <a:lnTo>
                      <a:pt x="27" y="20"/>
                    </a:lnTo>
                    <a:lnTo>
                      <a:pt x="33" y="9"/>
                    </a:lnTo>
                    <a:lnTo>
                      <a:pt x="37" y="3"/>
                    </a:lnTo>
                    <a:lnTo>
                      <a:pt x="41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211" name="Freeform 92"/>
              <p:cNvSpPr>
                <a:spLocks/>
              </p:cNvSpPr>
              <p:nvPr/>
            </p:nvSpPr>
            <p:spPr bwMode="auto">
              <a:xfrm>
                <a:off x="637" y="76"/>
                <a:ext cx="23" cy="42"/>
              </a:xfrm>
              <a:custGeom>
                <a:avLst/>
                <a:gdLst>
                  <a:gd name="T0" fmla="*/ 1 w 46"/>
                  <a:gd name="T1" fmla="*/ 0 h 83"/>
                  <a:gd name="T2" fmla="*/ 1 w 46"/>
                  <a:gd name="T3" fmla="*/ 1 h 83"/>
                  <a:gd name="T4" fmla="*/ 1 w 46"/>
                  <a:gd name="T5" fmla="*/ 1 h 83"/>
                  <a:gd name="T6" fmla="*/ 1 w 46"/>
                  <a:gd name="T7" fmla="*/ 1 h 83"/>
                  <a:gd name="T8" fmla="*/ 1 w 46"/>
                  <a:gd name="T9" fmla="*/ 1 h 83"/>
                  <a:gd name="T10" fmla="*/ 1 w 46"/>
                  <a:gd name="T11" fmla="*/ 1 h 83"/>
                  <a:gd name="T12" fmla="*/ 1 w 46"/>
                  <a:gd name="T13" fmla="*/ 1 h 83"/>
                  <a:gd name="T14" fmla="*/ 1 w 46"/>
                  <a:gd name="T15" fmla="*/ 1 h 83"/>
                  <a:gd name="T16" fmla="*/ 0 w 46"/>
                  <a:gd name="T17" fmla="*/ 1 h 83"/>
                  <a:gd name="T18" fmla="*/ 1 w 46"/>
                  <a:gd name="T19" fmla="*/ 1 h 83"/>
                  <a:gd name="T20" fmla="*/ 1 w 46"/>
                  <a:gd name="T21" fmla="*/ 1 h 83"/>
                  <a:gd name="T22" fmla="*/ 1 w 46"/>
                  <a:gd name="T23" fmla="*/ 1 h 83"/>
                  <a:gd name="T24" fmla="*/ 1 w 46"/>
                  <a:gd name="T25" fmla="*/ 1 h 83"/>
                  <a:gd name="T26" fmla="*/ 1 w 46"/>
                  <a:gd name="T27" fmla="*/ 1 h 83"/>
                  <a:gd name="T28" fmla="*/ 1 w 46"/>
                  <a:gd name="T29" fmla="*/ 1 h 83"/>
                  <a:gd name="T30" fmla="*/ 1 w 46"/>
                  <a:gd name="T31" fmla="*/ 1 h 83"/>
                  <a:gd name="T32" fmla="*/ 1 w 46"/>
                  <a:gd name="T33" fmla="*/ 0 h 8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6" h="83">
                    <a:moveTo>
                      <a:pt x="45" y="0"/>
                    </a:moveTo>
                    <a:lnTo>
                      <a:pt x="46" y="5"/>
                    </a:lnTo>
                    <a:lnTo>
                      <a:pt x="43" y="14"/>
                    </a:lnTo>
                    <a:lnTo>
                      <a:pt x="39" y="26"/>
                    </a:lnTo>
                    <a:lnTo>
                      <a:pt x="33" y="39"/>
                    </a:lnTo>
                    <a:lnTo>
                      <a:pt x="25" y="54"/>
                    </a:lnTo>
                    <a:lnTo>
                      <a:pt x="17" y="67"/>
                    </a:lnTo>
                    <a:lnTo>
                      <a:pt x="8" y="77"/>
                    </a:lnTo>
                    <a:lnTo>
                      <a:pt x="0" y="83"/>
                    </a:lnTo>
                    <a:lnTo>
                      <a:pt x="3" y="77"/>
                    </a:lnTo>
                    <a:lnTo>
                      <a:pt x="8" y="66"/>
                    </a:lnTo>
                    <a:lnTo>
                      <a:pt x="15" y="52"/>
                    </a:lnTo>
                    <a:lnTo>
                      <a:pt x="22" y="37"/>
                    </a:lnTo>
                    <a:lnTo>
                      <a:pt x="30" y="23"/>
                    </a:lnTo>
                    <a:lnTo>
                      <a:pt x="35" y="11"/>
                    </a:lnTo>
                    <a:lnTo>
                      <a:pt x="41" y="2"/>
                    </a:lnTo>
                    <a:lnTo>
                      <a:pt x="45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212" name="Freeform 93"/>
              <p:cNvSpPr>
                <a:spLocks/>
              </p:cNvSpPr>
              <p:nvPr/>
            </p:nvSpPr>
            <p:spPr bwMode="auto">
              <a:xfrm>
                <a:off x="622" y="81"/>
                <a:ext cx="25" cy="34"/>
              </a:xfrm>
              <a:custGeom>
                <a:avLst/>
                <a:gdLst>
                  <a:gd name="T0" fmla="*/ 1 w 49"/>
                  <a:gd name="T1" fmla="*/ 0 h 68"/>
                  <a:gd name="T2" fmla="*/ 1 w 49"/>
                  <a:gd name="T3" fmla="*/ 1 h 68"/>
                  <a:gd name="T4" fmla="*/ 1 w 49"/>
                  <a:gd name="T5" fmla="*/ 1 h 68"/>
                  <a:gd name="T6" fmla="*/ 1 w 49"/>
                  <a:gd name="T7" fmla="*/ 1 h 68"/>
                  <a:gd name="T8" fmla="*/ 1 w 49"/>
                  <a:gd name="T9" fmla="*/ 1 h 68"/>
                  <a:gd name="T10" fmla="*/ 1 w 49"/>
                  <a:gd name="T11" fmla="*/ 1 h 68"/>
                  <a:gd name="T12" fmla="*/ 1 w 49"/>
                  <a:gd name="T13" fmla="*/ 1 h 68"/>
                  <a:gd name="T14" fmla="*/ 1 w 49"/>
                  <a:gd name="T15" fmla="*/ 1 h 68"/>
                  <a:gd name="T16" fmla="*/ 0 w 49"/>
                  <a:gd name="T17" fmla="*/ 1 h 68"/>
                  <a:gd name="T18" fmla="*/ 1 w 49"/>
                  <a:gd name="T19" fmla="*/ 1 h 68"/>
                  <a:gd name="T20" fmla="*/ 1 w 49"/>
                  <a:gd name="T21" fmla="*/ 1 h 68"/>
                  <a:gd name="T22" fmla="*/ 1 w 49"/>
                  <a:gd name="T23" fmla="*/ 1 h 68"/>
                  <a:gd name="T24" fmla="*/ 1 w 49"/>
                  <a:gd name="T25" fmla="*/ 1 h 68"/>
                  <a:gd name="T26" fmla="*/ 1 w 49"/>
                  <a:gd name="T27" fmla="*/ 1 h 68"/>
                  <a:gd name="T28" fmla="*/ 1 w 49"/>
                  <a:gd name="T29" fmla="*/ 1 h 68"/>
                  <a:gd name="T30" fmla="*/ 1 w 49"/>
                  <a:gd name="T31" fmla="*/ 1 h 68"/>
                  <a:gd name="T32" fmla="*/ 1 w 49"/>
                  <a:gd name="T33" fmla="*/ 0 h 6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9" h="68">
                    <a:moveTo>
                      <a:pt x="49" y="0"/>
                    </a:moveTo>
                    <a:lnTo>
                      <a:pt x="49" y="4"/>
                    </a:lnTo>
                    <a:lnTo>
                      <a:pt x="46" y="12"/>
                    </a:lnTo>
                    <a:lnTo>
                      <a:pt x="40" y="22"/>
                    </a:lnTo>
                    <a:lnTo>
                      <a:pt x="33" y="34"/>
                    </a:lnTo>
                    <a:lnTo>
                      <a:pt x="24" y="47"/>
                    </a:lnTo>
                    <a:lnTo>
                      <a:pt x="15" y="57"/>
                    </a:lnTo>
                    <a:lnTo>
                      <a:pt x="7" y="65"/>
                    </a:lnTo>
                    <a:lnTo>
                      <a:pt x="0" y="68"/>
                    </a:lnTo>
                    <a:lnTo>
                      <a:pt x="5" y="62"/>
                    </a:lnTo>
                    <a:lnTo>
                      <a:pt x="10" y="52"/>
                    </a:lnTo>
                    <a:lnTo>
                      <a:pt x="17" y="41"/>
                    </a:lnTo>
                    <a:lnTo>
                      <a:pt x="24" y="28"/>
                    </a:lnTo>
                    <a:lnTo>
                      <a:pt x="32" y="17"/>
                    </a:lnTo>
                    <a:lnTo>
                      <a:pt x="39" y="7"/>
                    </a:lnTo>
                    <a:lnTo>
                      <a:pt x="45" y="2"/>
                    </a:lnTo>
                    <a:lnTo>
                      <a:pt x="49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213" name="Freeform 94"/>
              <p:cNvSpPr>
                <a:spLocks/>
              </p:cNvSpPr>
              <p:nvPr/>
            </p:nvSpPr>
            <p:spPr bwMode="auto">
              <a:xfrm>
                <a:off x="611" y="83"/>
                <a:ext cx="22" cy="28"/>
              </a:xfrm>
              <a:custGeom>
                <a:avLst/>
                <a:gdLst>
                  <a:gd name="T0" fmla="*/ 1 w 44"/>
                  <a:gd name="T1" fmla="*/ 0 h 57"/>
                  <a:gd name="T2" fmla="*/ 1 w 44"/>
                  <a:gd name="T3" fmla="*/ 0 h 57"/>
                  <a:gd name="T4" fmla="*/ 1 w 44"/>
                  <a:gd name="T5" fmla="*/ 0 h 57"/>
                  <a:gd name="T6" fmla="*/ 1 w 44"/>
                  <a:gd name="T7" fmla="*/ 0 h 57"/>
                  <a:gd name="T8" fmla="*/ 1 w 44"/>
                  <a:gd name="T9" fmla="*/ 0 h 57"/>
                  <a:gd name="T10" fmla="*/ 1 w 44"/>
                  <a:gd name="T11" fmla="*/ 0 h 57"/>
                  <a:gd name="T12" fmla="*/ 1 w 44"/>
                  <a:gd name="T13" fmla="*/ 0 h 57"/>
                  <a:gd name="T14" fmla="*/ 1 w 44"/>
                  <a:gd name="T15" fmla="*/ 0 h 57"/>
                  <a:gd name="T16" fmla="*/ 0 w 44"/>
                  <a:gd name="T17" fmla="*/ 0 h 57"/>
                  <a:gd name="T18" fmla="*/ 1 w 44"/>
                  <a:gd name="T19" fmla="*/ 0 h 57"/>
                  <a:gd name="T20" fmla="*/ 1 w 44"/>
                  <a:gd name="T21" fmla="*/ 0 h 57"/>
                  <a:gd name="T22" fmla="*/ 1 w 44"/>
                  <a:gd name="T23" fmla="*/ 0 h 57"/>
                  <a:gd name="T24" fmla="*/ 1 w 44"/>
                  <a:gd name="T25" fmla="*/ 0 h 57"/>
                  <a:gd name="T26" fmla="*/ 1 w 44"/>
                  <a:gd name="T27" fmla="*/ 0 h 57"/>
                  <a:gd name="T28" fmla="*/ 1 w 44"/>
                  <a:gd name="T29" fmla="*/ 0 h 57"/>
                  <a:gd name="T30" fmla="*/ 1 w 44"/>
                  <a:gd name="T31" fmla="*/ 0 h 57"/>
                  <a:gd name="T32" fmla="*/ 1 w 44"/>
                  <a:gd name="T33" fmla="*/ 0 h 5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4" h="57">
                    <a:moveTo>
                      <a:pt x="43" y="0"/>
                    </a:moveTo>
                    <a:lnTo>
                      <a:pt x="44" y="3"/>
                    </a:lnTo>
                    <a:lnTo>
                      <a:pt x="41" y="9"/>
                    </a:lnTo>
                    <a:lnTo>
                      <a:pt x="38" y="17"/>
                    </a:lnTo>
                    <a:lnTo>
                      <a:pt x="33" y="27"/>
                    </a:lnTo>
                    <a:lnTo>
                      <a:pt x="26" y="37"/>
                    </a:lnTo>
                    <a:lnTo>
                      <a:pt x="18" y="45"/>
                    </a:lnTo>
                    <a:lnTo>
                      <a:pt x="9" y="52"/>
                    </a:lnTo>
                    <a:lnTo>
                      <a:pt x="0" y="57"/>
                    </a:lnTo>
                    <a:lnTo>
                      <a:pt x="5" y="51"/>
                    </a:lnTo>
                    <a:lnTo>
                      <a:pt x="10" y="43"/>
                    </a:lnTo>
                    <a:lnTo>
                      <a:pt x="16" y="32"/>
                    </a:lnTo>
                    <a:lnTo>
                      <a:pt x="23" y="22"/>
                    </a:lnTo>
                    <a:lnTo>
                      <a:pt x="29" y="13"/>
                    </a:lnTo>
                    <a:lnTo>
                      <a:pt x="34" y="6"/>
                    </a:lnTo>
                    <a:lnTo>
                      <a:pt x="39" y="1"/>
                    </a:lnTo>
                    <a:lnTo>
                      <a:pt x="43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214" name="Freeform 95"/>
              <p:cNvSpPr>
                <a:spLocks/>
              </p:cNvSpPr>
              <p:nvPr/>
            </p:nvSpPr>
            <p:spPr bwMode="auto">
              <a:xfrm>
                <a:off x="600" y="84"/>
                <a:ext cx="18" cy="20"/>
              </a:xfrm>
              <a:custGeom>
                <a:avLst/>
                <a:gdLst>
                  <a:gd name="T0" fmla="*/ 0 w 37"/>
                  <a:gd name="T1" fmla="*/ 0 h 42"/>
                  <a:gd name="T2" fmla="*/ 0 w 37"/>
                  <a:gd name="T3" fmla="*/ 0 h 42"/>
                  <a:gd name="T4" fmla="*/ 0 w 37"/>
                  <a:gd name="T5" fmla="*/ 0 h 42"/>
                  <a:gd name="T6" fmla="*/ 0 w 37"/>
                  <a:gd name="T7" fmla="*/ 0 h 42"/>
                  <a:gd name="T8" fmla="*/ 0 w 37"/>
                  <a:gd name="T9" fmla="*/ 0 h 42"/>
                  <a:gd name="T10" fmla="*/ 0 w 37"/>
                  <a:gd name="T11" fmla="*/ 0 h 42"/>
                  <a:gd name="T12" fmla="*/ 0 w 37"/>
                  <a:gd name="T13" fmla="*/ 0 h 42"/>
                  <a:gd name="T14" fmla="*/ 0 w 37"/>
                  <a:gd name="T15" fmla="*/ 0 h 42"/>
                  <a:gd name="T16" fmla="*/ 0 w 37"/>
                  <a:gd name="T17" fmla="*/ 0 h 42"/>
                  <a:gd name="T18" fmla="*/ 0 w 37"/>
                  <a:gd name="T19" fmla="*/ 0 h 42"/>
                  <a:gd name="T20" fmla="*/ 0 w 37"/>
                  <a:gd name="T21" fmla="*/ 0 h 42"/>
                  <a:gd name="T22" fmla="*/ 0 w 37"/>
                  <a:gd name="T23" fmla="*/ 0 h 42"/>
                  <a:gd name="T24" fmla="*/ 0 w 37"/>
                  <a:gd name="T25" fmla="*/ 0 h 42"/>
                  <a:gd name="T26" fmla="*/ 0 w 37"/>
                  <a:gd name="T27" fmla="*/ 0 h 42"/>
                  <a:gd name="T28" fmla="*/ 0 w 37"/>
                  <a:gd name="T29" fmla="*/ 0 h 42"/>
                  <a:gd name="T30" fmla="*/ 0 w 37"/>
                  <a:gd name="T31" fmla="*/ 0 h 42"/>
                  <a:gd name="T32" fmla="*/ 0 w 37"/>
                  <a:gd name="T33" fmla="*/ 0 h 4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7" h="42">
                    <a:moveTo>
                      <a:pt x="37" y="0"/>
                    </a:moveTo>
                    <a:lnTo>
                      <a:pt x="37" y="4"/>
                    </a:lnTo>
                    <a:lnTo>
                      <a:pt x="35" y="8"/>
                    </a:lnTo>
                    <a:lnTo>
                      <a:pt x="30" y="15"/>
                    </a:lnTo>
                    <a:lnTo>
                      <a:pt x="24" y="23"/>
                    </a:lnTo>
                    <a:lnTo>
                      <a:pt x="17" y="30"/>
                    </a:lnTo>
                    <a:lnTo>
                      <a:pt x="10" y="36"/>
                    </a:lnTo>
                    <a:lnTo>
                      <a:pt x="5" y="41"/>
                    </a:lnTo>
                    <a:lnTo>
                      <a:pt x="0" y="42"/>
                    </a:lnTo>
                    <a:lnTo>
                      <a:pt x="3" y="37"/>
                    </a:lnTo>
                    <a:lnTo>
                      <a:pt x="8" y="31"/>
                    </a:lnTo>
                    <a:lnTo>
                      <a:pt x="13" y="24"/>
                    </a:lnTo>
                    <a:lnTo>
                      <a:pt x="18" y="17"/>
                    </a:lnTo>
                    <a:lnTo>
                      <a:pt x="24" y="12"/>
                    </a:lnTo>
                    <a:lnTo>
                      <a:pt x="29" y="6"/>
                    </a:lnTo>
                    <a:lnTo>
                      <a:pt x="33" y="2"/>
                    </a:lnTo>
                    <a:lnTo>
                      <a:pt x="37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215" name="Freeform 96"/>
              <p:cNvSpPr>
                <a:spLocks/>
              </p:cNvSpPr>
              <p:nvPr/>
            </p:nvSpPr>
            <p:spPr bwMode="auto">
              <a:xfrm>
                <a:off x="593" y="87"/>
                <a:ext cx="12" cy="13"/>
              </a:xfrm>
              <a:custGeom>
                <a:avLst/>
                <a:gdLst>
                  <a:gd name="T0" fmla="*/ 0 w 25"/>
                  <a:gd name="T1" fmla="*/ 0 h 27"/>
                  <a:gd name="T2" fmla="*/ 0 w 25"/>
                  <a:gd name="T3" fmla="*/ 0 h 27"/>
                  <a:gd name="T4" fmla="*/ 0 w 25"/>
                  <a:gd name="T5" fmla="*/ 0 h 27"/>
                  <a:gd name="T6" fmla="*/ 0 w 25"/>
                  <a:gd name="T7" fmla="*/ 0 h 27"/>
                  <a:gd name="T8" fmla="*/ 0 w 25"/>
                  <a:gd name="T9" fmla="*/ 0 h 27"/>
                  <a:gd name="T10" fmla="*/ 0 w 25"/>
                  <a:gd name="T11" fmla="*/ 0 h 27"/>
                  <a:gd name="T12" fmla="*/ 0 w 25"/>
                  <a:gd name="T13" fmla="*/ 0 h 27"/>
                  <a:gd name="T14" fmla="*/ 0 w 25"/>
                  <a:gd name="T15" fmla="*/ 0 h 27"/>
                  <a:gd name="T16" fmla="*/ 0 w 25"/>
                  <a:gd name="T17" fmla="*/ 0 h 2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5" h="27">
                    <a:moveTo>
                      <a:pt x="25" y="0"/>
                    </a:moveTo>
                    <a:lnTo>
                      <a:pt x="24" y="7"/>
                    </a:lnTo>
                    <a:lnTo>
                      <a:pt x="18" y="16"/>
                    </a:lnTo>
                    <a:lnTo>
                      <a:pt x="9" y="25"/>
                    </a:lnTo>
                    <a:lnTo>
                      <a:pt x="0" y="27"/>
                    </a:lnTo>
                    <a:lnTo>
                      <a:pt x="9" y="21"/>
                    </a:lnTo>
                    <a:lnTo>
                      <a:pt x="16" y="9"/>
                    </a:lnTo>
                    <a:lnTo>
                      <a:pt x="22" y="0"/>
                    </a:lnTo>
                    <a:lnTo>
                      <a:pt x="25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216" name="Freeform 97"/>
              <p:cNvSpPr>
                <a:spLocks/>
              </p:cNvSpPr>
              <p:nvPr/>
            </p:nvSpPr>
            <p:spPr bwMode="auto">
              <a:xfrm>
                <a:off x="701" y="89"/>
                <a:ext cx="14" cy="16"/>
              </a:xfrm>
              <a:custGeom>
                <a:avLst/>
                <a:gdLst>
                  <a:gd name="T0" fmla="*/ 0 w 27"/>
                  <a:gd name="T1" fmla="*/ 0 h 33"/>
                  <a:gd name="T2" fmla="*/ 1 w 27"/>
                  <a:gd name="T3" fmla="*/ 0 h 33"/>
                  <a:gd name="T4" fmla="*/ 1 w 27"/>
                  <a:gd name="T5" fmla="*/ 0 h 33"/>
                  <a:gd name="T6" fmla="*/ 1 w 27"/>
                  <a:gd name="T7" fmla="*/ 0 h 33"/>
                  <a:gd name="T8" fmla="*/ 1 w 27"/>
                  <a:gd name="T9" fmla="*/ 0 h 33"/>
                  <a:gd name="T10" fmla="*/ 1 w 27"/>
                  <a:gd name="T11" fmla="*/ 0 h 33"/>
                  <a:gd name="T12" fmla="*/ 1 w 27"/>
                  <a:gd name="T13" fmla="*/ 0 h 33"/>
                  <a:gd name="T14" fmla="*/ 1 w 27"/>
                  <a:gd name="T15" fmla="*/ 0 h 33"/>
                  <a:gd name="T16" fmla="*/ 1 w 27"/>
                  <a:gd name="T17" fmla="*/ 0 h 33"/>
                  <a:gd name="T18" fmla="*/ 1 w 27"/>
                  <a:gd name="T19" fmla="*/ 0 h 33"/>
                  <a:gd name="T20" fmla="*/ 1 w 27"/>
                  <a:gd name="T21" fmla="*/ 0 h 33"/>
                  <a:gd name="T22" fmla="*/ 1 w 27"/>
                  <a:gd name="T23" fmla="*/ 0 h 33"/>
                  <a:gd name="T24" fmla="*/ 0 w 27"/>
                  <a:gd name="T25" fmla="*/ 0 h 3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7" h="33">
                    <a:moveTo>
                      <a:pt x="0" y="33"/>
                    </a:moveTo>
                    <a:lnTo>
                      <a:pt x="3" y="25"/>
                    </a:lnTo>
                    <a:lnTo>
                      <a:pt x="11" y="12"/>
                    </a:lnTo>
                    <a:lnTo>
                      <a:pt x="19" y="2"/>
                    </a:lnTo>
                    <a:lnTo>
                      <a:pt x="26" y="0"/>
                    </a:lnTo>
                    <a:lnTo>
                      <a:pt x="27" y="3"/>
                    </a:lnTo>
                    <a:lnTo>
                      <a:pt x="26" y="6"/>
                    </a:lnTo>
                    <a:lnTo>
                      <a:pt x="23" y="11"/>
                    </a:lnTo>
                    <a:lnTo>
                      <a:pt x="18" y="17"/>
                    </a:lnTo>
                    <a:lnTo>
                      <a:pt x="12" y="21"/>
                    </a:lnTo>
                    <a:lnTo>
                      <a:pt x="8" y="26"/>
                    </a:lnTo>
                    <a:lnTo>
                      <a:pt x="3" y="31"/>
                    </a:lnTo>
                    <a:lnTo>
                      <a:pt x="0" y="3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217" name="Freeform 98"/>
              <p:cNvSpPr>
                <a:spLocks/>
              </p:cNvSpPr>
              <p:nvPr/>
            </p:nvSpPr>
            <p:spPr bwMode="auto">
              <a:xfrm>
                <a:off x="701" y="107"/>
                <a:ext cx="18" cy="7"/>
              </a:xfrm>
              <a:custGeom>
                <a:avLst/>
                <a:gdLst>
                  <a:gd name="T0" fmla="*/ 0 w 35"/>
                  <a:gd name="T1" fmla="*/ 0 h 14"/>
                  <a:gd name="T2" fmla="*/ 1 w 35"/>
                  <a:gd name="T3" fmla="*/ 1 h 14"/>
                  <a:gd name="T4" fmla="*/ 1 w 35"/>
                  <a:gd name="T5" fmla="*/ 1 h 14"/>
                  <a:gd name="T6" fmla="*/ 1 w 35"/>
                  <a:gd name="T7" fmla="*/ 1 h 14"/>
                  <a:gd name="T8" fmla="*/ 1 w 35"/>
                  <a:gd name="T9" fmla="*/ 1 h 14"/>
                  <a:gd name="T10" fmla="*/ 1 w 35"/>
                  <a:gd name="T11" fmla="*/ 1 h 14"/>
                  <a:gd name="T12" fmla="*/ 1 w 35"/>
                  <a:gd name="T13" fmla="*/ 1 h 14"/>
                  <a:gd name="T14" fmla="*/ 1 w 35"/>
                  <a:gd name="T15" fmla="*/ 1 h 14"/>
                  <a:gd name="T16" fmla="*/ 1 w 35"/>
                  <a:gd name="T17" fmla="*/ 1 h 14"/>
                  <a:gd name="T18" fmla="*/ 1 w 35"/>
                  <a:gd name="T19" fmla="*/ 1 h 14"/>
                  <a:gd name="T20" fmla="*/ 1 w 35"/>
                  <a:gd name="T21" fmla="*/ 1 h 14"/>
                  <a:gd name="T22" fmla="*/ 1 w 35"/>
                  <a:gd name="T23" fmla="*/ 1 h 14"/>
                  <a:gd name="T24" fmla="*/ 1 w 35"/>
                  <a:gd name="T25" fmla="*/ 1 h 14"/>
                  <a:gd name="T26" fmla="*/ 1 w 35"/>
                  <a:gd name="T27" fmla="*/ 1 h 14"/>
                  <a:gd name="T28" fmla="*/ 1 w 35"/>
                  <a:gd name="T29" fmla="*/ 1 h 14"/>
                  <a:gd name="T30" fmla="*/ 1 w 35"/>
                  <a:gd name="T31" fmla="*/ 0 h 14"/>
                  <a:gd name="T32" fmla="*/ 0 w 35"/>
                  <a:gd name="T33" fmla="*/ 0 h 1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5" h="14">
                    <a:moveTo>
                      <a:pt x="0" y="0"/>
                    </a:moveTo>
                    <a:lnTo>
                      <a:pt x="2" y="1"/>
                    </a:lnTo>
                    <a:lnTo>
                      <a:pt x="6" y="4"/>
                    </a:lnTo>
                    <a:lnTo>
                      <a:pt x="11" y="6"/>
                    </a:lnTo>
                    <a:lnTo>
                      <a:pt x="17" y="10"/>
                    </a:lnTo>
                    <a:lnTo>
                      <a:pt x="23" y="12"/>
                    </a:lnTo>
                    <a:lnTo>
                      <a:pt x="28" y="14"/>
                    </a:lnTo>
                    <a:lnTo>
                      <a:pt x="33" y="14"/>
                    </a:lnTo>
                    <a:lnTo>
                      <a:pt x="35" y="13"/>
                    </a:lnTo>
                    <a:lnTo>
                      <a:pt x="35" y="11"/>
                    </a:lnTo>
                    <a:lnTo>
                      <a:pt x="33" y="7"/>
                    </a:lnTo>
                    <a:lnTo>
                      <a:pt x="28" y="6"/>
                    </a:lnTo>
                    <a:lnTo>
                      <a:pt x="23" y="4"/>
                    </a:lnTo>
                    <a:lnTo>
                      <a:pt x="16" y="3"/>
                    </a:lnTo>
                    <a:lnTo>
                      <a:pt x="9" y="1"/>
                    </a:lnTo>
                    <a:lnTo>
                      <a:pt x="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218" name="Freeform 99"/>
              <p:cNvSpPr>
                <a:spLocks/>
              </p:cNvSpPr>
              <p:nvPr/>
            </p:nvSpPr>
            <p:spPr bwMode="auto">
              <a:xfrm>
                <a:off x="704" y="99"/>
                <a:ext cx="20" cy="5"/>
              </a:xfrm>
              <a:custGeom>
                <a:avLst/>
                <a:gdLst>
                  <a:gd name="T0" fmla="*/ 0 w 40"/>
                  <a:gd name="T1" fmla="*/ 0 h 12"/>
                  <a:gd name="T2" fmla="*/ 1 w 40"/>
                  <a:gd name="T3" fmla="*/ 0 h 12"/>
                  <a:gd name="T4" fmla="*/ 1 w 40"/>
                  <a:gd name="T5" fmla="*/ 0 h 12"/>
                  <a:gd name="T6" fmla="*/ 1 w 40"/>
                  <a:gd name="T7" fmla="*/ 0 h 12"/>
                  <a:gd name="T8" fmla="*/ 1 w 40"/>
                  <a:gd name="T9" fmla="*/ 0 h 12"/>
                  <a:gd name="T10" fmla="*/ 1 w 40"/>
                  <a:gd name="T11" fmla="*/ 0 h 12"/>
                  <a:gd name="T12" fmla="*/ 1 w 40"/>
                  <a:gd name="T13" fmla="*/ 0 h 12"/>
                  <a:gd name="T14" fmla="*/ 1 w 40"/>
                  <a:gd name="T15" fmla="*/ 0 h 12"/>
                  <a:gd name="T16" fmla="*/ 1 w 40"/>
                  <a:gd name="T17" fmla="*/ 0 h 12"/>
                  <a:gd name="T18" fmla="*/ 1 w 40"/>
                  <a:gd name="T19" fmla="*/ 0 h 12"/>
                  <a:gd name="T20" fmla="*/ 1 w 40"/>
                  <a:gd name="T21" fmla="*/ 0 h 12"/>
                  <a:gd name="T22" fmla="*/ 1 w 40"/>
                  <a:gd name="T23" fmla="*/ 0 h 12"/>
                  <a:gd name="T24" fmla="*/ 1 w 40"/>
                  <a:gd name="T25" fmla="*/ 0 h 12"/>
                  <a:gd name="T26" fmla="*/ 1 w 40"/>
                  <a:gd name="T27" fmla="*/ 0 h 12"/>
                  <a:gd name="T28" fmla="*/ 1 w 40"/>
                  <a:gd name="T29" fmla="*/ 0 h 12"/>
                  <a:gd name="T30" fmla="*/ 1 w 40"/>
                  <a:gd name="T31" fmla="*/ 0 h 12"/>
                  <a:gd name="T32" fmla="*/ 0 w 40"/>
                  <a:gd name="T33" fmla="*/ 0 h 1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0" h="12">
                    <a:moveTo>
                      <a:pt x="0" y="12"/>
                    </a:moveTo>
                    <a:lnTo>
                      <a:pt x="3" y="12"/>
                    </a:lnTo>
                    <a:lnTo>
                      <a:pt x="9" y="12"/>
                    </a:lnTo>
                    <a:lnTo>
                      <a:pt x="14" y="11"/>
                    </a:lnTo>
                    <a:lnTo>
                      <a:pt x="22" y="11"/>
                    </a:lnTo>
                    <a:lnTo>
                      <a:pt x="28" y="9"/>
                    </a:lnTo>
                    <a:lnTo>
                      <a:pt x="35" y="8"/>
                    </a:lnTo>
                    <a:lnTo>
                      <a:pt x="38" y="7"/>
                    </a:lnTo>
                    <a:lnTo>
                      <a:pt x="40" y="4"/>
                    </a:lnTo>
                    <a:lnTo>
                      <a:pt x="38" y="1"/>
                    </a:lnTo>
                    <a:lnTo>
                      <a:pt x="35" y="0"/>
                    </a:lnTo>
                    <a:lnTo>
                      <a:pt x="29" y="1"/>
                    </a:lnTo>
                    <a:lnTo>
                      <a:pt x="23" y="4"/>
                    </a:lnTo>
                    <a:lnTo>
                      <a:pt x="17" y="6"/>
                    </a:lnTo>
                    <a:lnTo>
                      <a:pt x="10" y="8"/>
                    </a:lnTo>
                    <a:lnTo>
                      <a:pt x="4" y="11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219" name="Freeform 100"/>
              <p:cNvSpPr>
                <a:spLocks/>
              </p:cNvSpPr>
              <p:nvPr/>
            </p:nvSpPr>
            <p:spPr bwMode="auto">
              <a:xfrm>
                <a:off x="695" y="110"/>
                <a:ext cx="18" cy="14"/>
              </a:xfrm>
              <a:custGeom>
                <a:avLst/>
                <a:gdLst>
                  <a:gd name="T0" fmla="*/ 0 w 37"/>
                  <a:gd name="T1" fmla="*/ 0 h 29"/>
                  <a:gd name="T2" fmla="*/ 0 w 37"/>
                  <a:gd name="T3" fmla="*/ 0 h 29"/>
                  <a:gd name="T4" fmla="*/ 0 w 37"/>
                  <a:gd name="T5" fmla="*/ 0 h 29"/>
                  <a:gd name="T6" fmla="*/ 0 w 37"/>
                  <a:gd name="T7" fmla="*/ 0 h 29"/>
                  <a:gd name="T8" fmla="*/ 0 w 37"/>
                  <a:gd name="T9" fmla="*/ 0 h 29"/>
                  <a:gd name="T10" fmla="*/ 0 w 37"/>
                  <a:gd name="T11" fmla="*/ 0 h 29"/>
                  <a:gd name="T12" fmla="*/ 0 w 37"/>
                  <a:gd name="T13" fmla="*/ 0 h 29"/>
                  <a:gd name="T14" fmla="*/ 0 w 37"/>
                  <a:gd name="T15" fmla="*/ 0 h 29"/>
                  <a:gd name="T16" fmla="*/ 0 w 37"/>
                  <a:gd name="T17" fmla="*/ 0 h 29"/>
                  <a:gd name="T18" fmla="*/ 0 w 37"/>
                  <a:gd name="T19" fmla="*/ 0 h 29"/>
                  <a:gd name="T20" fmla="*/ 0 w 37"/>
                  <a:gd name="T21" fmla="*/ 0 h 29"/>
                  <a:gd name="T22" fmla="*/ 0 w 37"/>
                  <a:gd name="T23" fmla="*/ 0 h 29"/>
                  <a:gd name="T24" fmla="*/ 0 w 37"/>
                  <a:gd name="T25" fmla="*/ 0 h 29"/>
                  <a:gd name="T26" fmla="*/ 0 w 37"/>
                  <a:gd name="T27" fmla="*/ 0 h 29"/>
                  <a:gd name="T28" fmla="*/ 0 w 37"/>
                  <a:gd name="T29" fmla="*/ 0 h 29"/>
                  <a:gd name="T30" fmla="*/ 0 w 37"/>
                  <a:gd name="T31" fmla="*/ 0 h 29"/>
                  <a:gd name="T32" fmla="*/ 0 w 37"/>
                  <a:gd name="T33" fmla="*/ 0 h 2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7" h="29">
                    <a:moveTo>
                      <a:pt x="0" y="0"/>
                    </a:moveTo>
                    <a:lnTo>
                      <a:pt x="5" y="2"/>
                    </a:lnTo>
                    <a:lnTo>
                      <a:pt x="12" y="6"/>
                    </a:lnTo>
                    <a:lnTo>
                      <a:pt x="17" y="9"/>
                    </a:lnTo>
                    <a:lnTo>
                      <a:pt x="24" y="14"/>
                    </a:lnTo>
                    <a:lnTo>
                      <a:pt x="30" y="18"/>
                    </a:lnTo>
                    <a:lnTo>
                      <a:pt x="35" y="22"/>
                    </a:lnTo>
                    <a:lnTo>
                      <a:pt x="37" y="25"/>
                    </a:lnTo>
                    <a:lnTo>
                      <a:pt x="37" y="28"/>
                    </a:lnTo>
                    <a:lnTo>
                      <a:pt x="33" y="29"/>
                    </a:lnTo>
                    <a:lnTo>
                      <a:pt x="29" y="27"/>
                    </a:lnTo>
                    <a:lnTo>
                      <a:pt x="24" y="23"/>
                    </a:lnTo>
                    <a:lnTo>
                      <a:pt x="18" y="17"/>
                    </a:lnTo>
                    <a:lnTo>
                      <a:pt x="13" y="13"/>
                    </a:lnTo>
                    <a:lnTo>
                      <a:pt x="7" y="7"/>
                    </a:lnTo>
                    <a:lnTo>
                      <a:pt x="2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220" name="Freeform 101"/>
              <p:cNvSpPr>
                <a:spLocks/>
              </p:cNvSpPr>
              <p:nvPr/>
            </p:nvSpPr>
            <p:spPr bwMode="auto">
              <a:xfrm>
                <a:off x="598" y="103"/>
                <a:ext cx="5" cy="26"/>
              </a:xfrm>
              <a:custGeom>
                <a:avLst/>
                <a:gdLst>
                  <a:gd name="T0" fmla="*/ 1 w 9"/>
                  <a:gd name="T1" fmla="*/ 0 h 51"/>
                  <a:gd name="T2" fmla="*/ 1 w 9"/>
                  <a:gd name="T3" fmla="*/ 1 h 51"/>
                  <a:gd name="T4" fmla="*/ 1 w 9"/>
                  <a:gd name="T5" fmla="*/ 1 h 51"/>
                  <a:gd name="T6" fmla="*/ 1 w 9"/>
                  <a:gd name="T7" fmla="*/ 1 h 51"/>
                  <a:gd name="T8" fmla="*/ 1 w 9"/>
                  <a:gd name="T9" fmla="*/ 1 h 51"/>
                  <a:gd name="T10" fmla="*/ 0 w 9"/>
                  <a:gd name="T11" fmla="*/ 1 h 51"/>
                  <a:gd name="T12" fmla="*/ 1 w 9"/>
                  <a:gd name="T13" fmla="*/ 1 h 51"/>
                  <a:gd name="T14" fmla="*/ 1 w 9"/>
                  <a:gd name="T15" fmla="*/ 1 h 51"/>
                  <a:gd name="T16" fmla="*/ 1 w 9"/>
                  <a:gd name="T17" fmla="*/ 0 h 5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9" h="51">
                    <a:moveTo>
                      <a:pt x="5" y="0"/>
                    </a:moveTo>
                    <a:lnTo>
                      <a:pt x="8" y="13"/>
                    </a:lnTo>
                    <a:lnTo>
                      <a:pt x="9" y="29"/>
                    </a:lnTo>
                    <a:lnTo>
                      <a:pt x="8" y="44"/>
                    </a:lnTo>
                    <a:lnTo>
                      <a:pt x="3" y="51"/>
                    </a:lnTo>
                    <a:lnTo>
                      <a:pt x="0" y="46"/>
                    </a:lnTo>
                    <a:lnTo>
                      <a:pt x="1" y="31"/>
                    </a:lnTo>
                    <a:lnTo>
                      <a:pt x="3" y="14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221" name="Freeform 102"/>
              <p:cNvSpPr>
                <a:spLocks/>
              </p:cNvSpPr>
              <p:nvPr/>
            </p:nvSpPr>
            <p:spPr bwMode="auto">
              <a:xfrm>
                <a:off x="587" y="100"/>
                <a:ext cx="8" cy="25"/>
              </a:xfrm>
              <a:custGeom>
                <a:avLst/>
                <a:gdLst>
                  <a:gd name="T0" fmla="*/ 1 w 15"/>
                  <a:gd name="T1" fmla="*/ 0 h 51"/>
                  <a:gd name="T2" fmla="*/ 1 w 15"/>
                  <a:gd name="T3" fmla="*/ 0 h 51"/>
                  <a:gd name="T4" fmla="*/ 1 w 15"/>
                  <a:gd name="T5" fmla="*/ 0 h 51"/>
                  <a:gd name="T6" fmla="*/ 1 w 15"/>
                  <a:gd name="T7" fmla="*/ 0 h 51"/>
                  <a:gd name="T8" fmla="*/ 1 w 15"/>
                  <a:gd name="T9" fmla="*/ 0 h 51"/>
                  <a:gd name="T10" fmla="*/ 0 w 15"/>
                  <a:gd name="T11" fmla="*/ 0 h 51"/>
                  <a:gd name="T12" fmla="*/ 1 w 15"/>
                  <a:gd name="T13" fmla="*/ 0 h 51"/>
                  <a:gd name="T14" fmla="*/ 1 w 15"/>
                  <a:gd name="T15" fmla="*/ 0 h 51"/>
                  <a:gd name="T16" fmla="*/ 1 w 15"/>
                  <a:gd name="T17" fmla="*/ 0 h 5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5" h="51">
                    <a:moveTo>
                      <a:pt x="15" y="0"/>
                    </a:moveTo>
                    <a:lnTo>
                      <a:pt x="15" y="12"/>
                    </a:lnTo>
                    <a:lnTo>
                      <a:pt x="13" y="29"/>
                    </a:lnTo>
                    <a:lnTo>
                      <a:pt x="10" y="44"/>
                    </a:lnTo>
                    <a:lnTo>
                      <a:pt x="3" y="51"/>
                    </a:lnTo>
                    <a:lnTo>
                      <a:pt x="0" y="44"/>
                    </a:lnTo>
                    <a:lnTo>
                      <a:pt x="4" y="29"/>
                    </a:lnTo>
                    <a:lnTo>
                      <a:pt x="10" y="12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222" name="Freeform 103"/>
              <p:cNvSpPr>
                <a:spLocks/>
              </p:cNvSpPr>
              <p:nvPr/>
            </p:nvSpPr>
            <p:spPr bwMode="auto">
              <a:xfrm>
                <a:off x="612" y="111"/>
                <a:ext cx="4" cy="24"/>
              </a:xfrm>
              <a:custGeom>
                <a:avLst/>
                <a:gdLst>
                  <a:gd name="T0" fmla="*/ 0 w 9"/>
                  <a:gd name="T1" fmla="*/ 0 h 49"/>
                  <a:gd name="T2" fmla="*/ 0 w 9"/>
                  <a:gd name="T3" fmla="*/ 0 h 49"/>
                  <a:gd name="T4" fmla="*/ 0 w 9"/>
                  <a:gd name="T5" fmla="*/ 0 h 49"/>
                  <a:gd name="T6" fmla="*/ 0 w 9"/>
                  <a:gd name="T7" fmla="*/ 0 h 49"/>
                  <a:gd name="T8" fmla="*/ 0 w 9"/>
                  <a:gd name="T9" fmla="*/ 0 h 49"/>
                  <a:gd name="T10" fmla="*/ 0 w 9"/>
                  <a:gd name="T11" fmla="*/ 0 h 49"/>
                  <a:gd name="T12" fmla="*/ 0 w 9"/>
                  <a:gd name="T13" fmla="*/ 0 h 49"/>
                  <a:gd name="T14" fmla="*/ 0 w 9"/>
                  <a:gd name="T15" fmla="*/ 0 h 49"/>
                  <a:gd name="T16" fmla="*/ 0 w 9"/>
                  <a:gd name="T17" fmla="*/ 0 h 49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9" h="49">
                    <a:moveTo>
                      <a:pt x="1" y="0"/>
                    </a:moveTo>
                    <a:lnTo>
                      <a:pt x="6" y="7"/>
                    </a:lnTo>
                    <a:lnTo>
                      <a:pt x="8" y="22"/>
                    </a:lnTo>
                    <a:lnTo>
                      <a:pt x="9" y="38"/>
                    </a:lnTo>
                    <a:lnTo>
                      <a:pt x="5" y="49"/>
                    </a:lnTo>
                    <a:lnTo>
                      <a:pt x="0" y="45"/>
                    </a:lnTo>
                    <a:lnTo>
                      <a:pt x="0" y="31"/>
                    </a:lnTo>
                    <a:lnTo>
                      <a:pt x="1" y="14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223" name="Freeform 104"/>
              <p:cNvSpPr>
                <a:spLocks/>
              </p:cNvSpPr>
              <p:nvPr/>
            </p:nvSpPr>
            <p:spPr bwMode="auto">
              <a:xfrm>
                <a:off x="622" y="113"/>
                <a:ext cx="10" cy="28"/>
              </a:xfrm>
              <a:custGeom>
                <a:avLst/>
                <a:gdLst>
                  <a:gd name="T0" fmla="*/ 0 w 19"/>
                  <a:gd name="T1" fmla="*/ 0 h 55"/>
                  <a:gd name="T2" fmla="*/ 1 w 19"/>
                  <a:gd name="T3" fmla="*/ 1 h 55"/>
                  <a:gd name="T4" fmla="*/ 1 w 19"/>
                  <a:gd name="T5" fmla="*/ 1 h 55"/>
                  <a:gd name="T6" fmla="*/ 1 w 19"/>
                  <a:gd name="T7" fmla="*/ 1 h 55"/>
                  <a:gd name="T8" fmla="*/ 1 w 19"/>
                  <a:gd name="T9" fmla="*/ 1 h 55"/>
                  <a:gd name="T10" fmla="*/ 1 w 19"/>
                  <a:gd name="T11" fmla="*/ 1 h 55"/>
                  <a:gd name="T12" fmla="*/ 1 w 19"/>
                  <a:gd name="T13" fmla="*/ 1 h 55"/>
                  <a:gd name="T14" fmla="*/ 1 w 19"/>
                  <a:gd name="T15" fmla="*/ 1 h 55"/>
                  <a:gd name="T16" fmla="*/ 0 w 19"/>
                  <a:gd name="T17" fmla="*/ 0 h 5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9" h="55">
                    <a:moveTo>
                      <a:pt x="0" y="0"/>
                    </a:moveTo>
                    <a:lnTo>
                      <a:pt x="8" y="14"/>
                    </a:lnTo>
                    <a:lnTo>
                      <a:pt x="16" y="31"/>
                    </a:lnTo>
                    <a:lnTo>
                      <a:pt x="19" y="47"/>
                    </a:lnTo>
                    <a:lnTo>
                      <a:pt x="16" y="55"/>
                    </a:lnTo>
                    <a:lnTo>
                      <a:pt x="9" y="50"/>
                    </a:lnTo>
                    <a:lnTo>
                      <a:pt x="6" y="32"/>
                    </a:lnTo>
                    <a:lnTo>
                      <a:pt x="3" y="1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224" name="Freeform 105"/>
              <p:cNvSpPr>
                <a:spLocks/>
              </p:cNvSpPr>
              <p:nvPr/>
            </p:nvSpPr>
            <p:spPr bwMode="auto">
              <a:xfrm>
                <a:off x="635" y="116"/>
                <a:ext cx="11" cy="31"/>
              </a:xfrm>
              <a:custGeom>
                <a:avLst/>
                <a:gdLst>
                  <a:gd name="T0" fmla="*/ 0 w 22"/>
                  <a:gd name="T1" fmla="*/ 0 h 61"/>
                  <a:gd name="T2" fmla="*/ 1 w 22"/>
                  <a:gd name="T3" fmla="*/ 1 h 61"/>
                  <a:gd name="T4" fmla="*/ 1 w 22"/>
                  <a:gd name="T5" fmla="*/ 1 h 61"/>
                  <a:gd name="T6" fmla="*/ 1 w 22"/>
                  <a:gd name="T7" fmla="*/ 1 h 61"/>
                  <a:gd name="T8" fmla="*/ 1 w 22"/>
                  <a:gd name="T9" fmla="*/ 1 h 61"/>
                  <a:gd name="T10" fmla="*/ 1 w 22"/>
                  <a:gd name="T11" fmla="*/ 1 h 61"/>
                  <a:gd name="T12" fmla="*/ 1 w 22"/>
                  <a:gd name="T13" fmla="*/ 1 h 61"/>
                  <a:gd name="T14" fmla="*/ 1 w 22"/>
                  <a:gd name="T15" fmla="*/ 1 h 61"/>
                  <a:gd name="T16" fmla="*/ 0 w 22"/>
                  <a:gd name="T17" fmla="*/ 0 h 6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2" h="61">
                    <a:moveTo>
                      <a:pt x="0" y="0"/>
                    </a:moveTo>
                    <a:lnTo>
                      <a:pt x="7" y="14"/>
                    </a:lnTo>
                    <a:lnTo>
                      <a:pt x="16" y="34"/>
                    </a:lnTo>
                    <a:lnTo>
                      <a:pt x="22" y="53"/>
                    </a:lnTo>
                    <a:lnTo>
                      <a:pt x="20" y="61"/>
                    </a:lnTo>
                    <a:lnTo>
                      <a:pt x="12" y="52"/>
                    </a:lnTo>
                    <a:lnTo>
                      <a:pt x="7" y="32"/>
                    </a:lnTo>
                    <a:lnTo>
                      <a:pt x="3" y="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225" name="Freeform 106"/>
              <p:cNvSpPr>
                <a:spLocks/>
              </p:cNvSpPr>
              <p:nvPr/>
            </p:nvSpPr>
            <p:spPr bwMode="auto">
              <a:xfrm>
                <a:off x="658" y="115"/>
                <a:ext cx="19" cy="32"/>
              </a:xfrm>
              <a:custGeom>
                <a:avLst/>
                <a:gdLst>
                  <a:gd name="T0" fmla="*/ 0 w 37"/>
                  <a:gd name="T1" fmla="*/ 0 h 63"/>
                  <a:gd name="T2" fmla="*/ 1 w 37"/>
                  <a:gd name="T3" fmla="*/ 1 h 63"/>
                  <a:gd name="T4" fmla="*/ 1 w 37"/>
                  <a:gd name="T5" fmla="*/ 1 h 63"/>
                  <a:gd name="T6" fmla="*/ 1 w 37"/>
                  <a:gd name="T7" fmla="*/ 1 h 63"/>
                  <a:gd name="T8" fmla="*/ 1 w 37"/>
                  <a:gd name="T9" fmla="*/ 1 h 63"/>
                  <a:gd name="T10" fmla="*/ 1 w 37"/>
                  <a:gd name="T11" fmla="*/ 1 h 63"/>
                  <a:gd name="T12" fmla="*/ 1 w 37"/>
                  <a:gd name="T13" fmla="*/ 1 h 63"/>
                  <a:gd name="T14" fmla="*/ 1 w 37"/>
                  <a:gd name="T15" fmla="*/ 1 h 63"/>
                  <a:gd name="T16" fmla="*/ 1 w 37"/>
                  <a:gd name="T17" fmla="*/ 1 h 63"/>
                  <a:gd name="T18" fmla="*/ 1 w 37"/>
                  <a:gd name="T19" fmla="*/ 1 h 63"/>
                  <a:gd name="T20" fmla="*/ 1 w 37"/>
                  <a:gd name="T21" fmla="*/ 1 h 63"/>
                  <a:gd name="T22" fmla="*/ 1 w 37"/>
                  <a:gd name="T23" fmla="*/ 1 h 63"/>
                  <a:gd name="T24" fmla="*/ 1 w 37"/>
                  <a:gd name="T25" fmla="*/ 1 h 63"/>
                  <a:gd name="T26" fmla="*/ 1 w 37"/>
                  <a:gd name="T27" fmla="*/ 1 h 63"/>
                  <a:gd name="T28" fmla="*/ 1 w 37"/>
                  <a:gd name="T29" fmla="*/ 1 h 63"/>
                  <a:gd name="T30" fmla="*/ 1 w 37"/>
                  <a:gd name="T31" fmla="*/ 1 h 63"/>
                  <a:gd name="T32" fmla="*/ 0 w 37"/>
                  <a:gd name="T33" fmla="*/ 0 h 6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7" h="63">
                    <a:moveTo>
                      <a:pt x="0" y="0"/>
                    </a:moveTo>
                    <a:lnTo>
                      <a:pt x="6" y="5"/>
                    </a:lnTo>
                    <a:lnTo>
                      <a:pt x="13" y="13"/>
                    </a:lnTo>
                    <a:lnTo>
                      <a:pt x="20" y="23"/>
                    </a:lnTo>
                    <a:lnTo>
                      <a:pt x="27" y="33"/>
                    </a:lnTo>
                    <a:lnTo>
                      <a:pt x="33" y="43"/>
                    </a:lnTo>
                    <a:lnTo>
                      <a:pt x="36" y="53"/>
                    </a:lnTo>
                    <a:lnTo>
                      <a:pt x="37" y="60"/>
                    </a:lnTo>
                    <a:lnTo>
                      <a:pt x="36" y="63"/>
                    </a:lnTo>
                    <a:lnTo>
                      <a:pt x="33" y="62"/>
                    </a:lnTo>
                    <a:lnTo>
                      <a:pt x="28" y="56"/>
                    </a:lnTo>
                    <a:lnTo>
                      <a:pt x="23" y="47"/>
                    </a:lnTo>
                    <a:lnTo>
                      <a:pt x="19" y="35"/>
                    </a:lnTo>
                    <a:lnTo>
                      <a:pt x="14" y="24"/>
                    </a:lnTo>
                    <a:lnTo>
                      <a:pt x="10" y="12"/>
                    </a:lnTo>
                    <a:lnTo>
                      <a:pt x="5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226" name="Freeform 107"/>
              <p:cNvSpPr>
                <a:spLocks/>
              </p:cNvSpPr>
              <p:nvPr/>
            </p:nvSpPr>
            <p:spPr bwMode="auto">
              <a:xfrm>
                <a:off x="684" y="111"/>
                <a:ext cx="21" cy="29"/>
              </a:xfrm>
              <a:custGeom>
                <a:avLst/>
                <a:gdLst>
                  <a:gd name="T0" fmla="*/ 0 w 42"/>
                  <a:gd name="T1" fmla="*/ 0 h 59"/>
                  <a:gd name="T2" fmla="*/ 1 w 42"/>
                  <a:gd name="T3" fmla="*/ 0 h 59"/>
                  <a:gd name="T4" fmla="*/ 1 w 42"/>
                  <a:gd name="T5" fmla="*/ 0 h 59"/>
                  <a:gd name="T6" fmla="*/ 1 w 42"/>
                  <a:gd name="T7" fmla="*/ 0 h 59"/>
                  <a:gd name="T8" fmla="*/ 1 w 42"/>
                  <a:gd name="T9" fmla="*/ 0 h 59"/>
                  <a:gd name="T10" fmla="*/ 1 w 42"/>
                  <a:gd name="T11" fmla="*/ 0 h 59"/>
                  <a:gd name="T12" fmla="*/ 1 w 42"/>
                  <a:gd name="T13" fmla="*/ 0 h 59"/>
                  <a:gd name="T14" fmla="*/ 1 w 42"/>
                  <a:gd name="T15" fmla="*/ 0 h 59"/>
                  <a:gd name="T16" fmla="*/ 1 w 42"/>
                  <a:gd name="T17" fmla="*/ 0 h 59"/>
                  <a:gd name="T18" fmla="*/ 1 w 42"/>
                  <a:gd name="T19" fmla="*/ 0 h 59"/>
                  <a:gd name="T20" fmla="*/ 1 w 42"/>
                  <a:gd name="T21" fmla="*/ 0 h 59"/>
                  <a:gd name="T22" fmla="*/ 1 w 42"/>
                  <a:gd name="T23" fmla="*/ 0 h 59"/>
                  <a:gd name="T24" fmla="*/ 1 w 42"/>
                  <a:gd name="T25" fmla="*/ 0 h 59"/>
                  <a:gd name="T26" fmla="*/ 1 w 42"/>
                  <a:gd name="T27" fmla="*/ 0 h 59"/>
                  <a:gd name="T28" fmla="*/ 1 w 42"/>
                  <a:gd name="T29" fmla="*/ 0 h 59"/>
                  <a:gd name="T30" fmla="*/ 1 w 42"/>
                  <a:gd name="T31" fmla="*/ 0 h 59"/>
                  <a:gd name="T32" fmla="*/ 0 w 42"/>
                  <a:gd name="T33" fmla="*/ 0 h 5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2" h="59">
                    <a:moveTo>
                      <a:pt x="0" y="0"/>
                    </a:moveTo>
                    <a:lnTo>
                      <a:pt x="5" y="5"/>
                    </a:lnTo>
                    <a:lnTo>
                      <a:pt x="13" y="12"/>
                    </a:lnTo>
                    <a:lnTo>
                      <a:pt x="20" y="21"/>
                    </a:lnTo>
                    <a:lnTo>
                      <a:pt x="28" y="30"/>
                    </a:lnTo>
                    <a:lnTo>
                      <a:pt x="35" y="41"/>
                    </a:lnTo>
                    <a:lnTo>
                      <a:pt x="40" y="49"/>
                    </a:lnTo>
                    <a:lnTo>
                      <a:pt x="42" y="56"/>
                    </a:lnTo>
                    <a:lnTo>
                      <a:pt x="40" y="59"/>
                    </a:lnTo>
                    <a:lnTo>
                      <a:pt x="36" y="58"/>
                    </a:lnTo>
                    <a:lnTo>
                      <a:pt x="31" y="52"/>
                    </a:lnTo>
                    <a:lnTo>
                      <a:pt x="25" y="44"/>
                    </a:lnTo>
                    <a:lnTo>
                      <a:pt x="20" y="33"/>
                    </a:lnTo>
                    <a:lnTo>
                      <a:pt x="14" y="22"/>
                    </a:lnTo>
                    <a:lnTo>
                      <a:pt x="8" y="12"/>
                    </a:lnTo>
                    <a:lnTo>
                      <a:pt x="4" y="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227" name="Freeform 108"/>
              <p:cNvSpPr>
                <a:spLocks/>
              </p:cNvSpPr>
              <p:nvPr/>
            </p:nvSpPr>
            <p:spPr bwMode="auto">
              <a:xfrm>
                <a:off x="647" y="117"/>
                <a:ext cx="18" cy="27"/>
              </a:xfrm>
              <a:custGeom>
                <a:avLst/>
                <a:gdLst>
                  <a:gd name="T0" fmla="*/ 0 w 37"/>
                  <a:gd name="T1" fmla="*/ 0 h 54"/>
                  <a:gd name="T2" fmla="*/ 0 w 37"/>
                  <a:gd name="T3" fmla="*/ 1 h 54"/>
                  <a:gd name="T4" fmla="*/ 0 w 37"/>
                  <a:gd name="T5" fmla="*/ 1 h 54"/>
                  <a:gd name="T6" fmla="*/ 0 w 37"/>
                  <a:gd name="T7" fmla="*/ 1 h 54"/>
                  <a:gd name="T8" fmla="*/ 0 w 37"/>
                  <a:gd name="T9" fmla="*/ 1 h 54"/>
                  <a:gd name="T10" fmla="*/ 0 w 37"/>
                  <a:gd name="T11" fmla="*/ 1 h 54"/>
                  <a:gd name="T12" fmla="*/ 0 w 37"/>
                  <a:gd name="T13" fmla="*/ 1 h 54"/>
                  <a:gd name="T14" fmla="*/ 0 w 37"/>
                  <a:gd name="T15" fmla="*/ 1 h 54"/>
                  <a:gd name="T16" fmla="*/ 0 w 37"/>
                  <a:gd name="T17" fmla="*/ 1 h 54"/>
                  <a:gd name="T18" fmla="*/ 0 w 37"/>
                  <a:gd name="T19" fmla="*/ 1 h 54"/>
                  <a:gd name="T20" fmla="*/ 0 w 37"/>
                  <a:gd name="T21" fmla="*/ 1 h 54"/>
                  <a:gd name="T22" fmla="*/ 0 w 37"/>
                  <a:gd name="T23" fmla="*/ 1 h 54"/>
                  <a:gd name="T24" fmla="*/ 0 w 37"/>
                  <a:gd name="T25" fmla="*/ 1 h 54"/>
                  <a:gd name="T26" fmla="*/ 0 w 37"/>
                  <a:gd name="T27" fmla="*/ 1 h 54"/>
                  <a:gd name="T28" fmla="*/ 0 w 37"/>
                  <a:gd name="T29" fmla="*/ 1 h 54"/>
                  <a:gd name="T30" fmla="*/ 0 w 37"/>
                  <a:gd name="T31" fmla="*/ 1 h 54"/>
                  <a:gd name="T32" fmla="*/ 0 w 37"/>
                  <a:gd name="T33" fmla="*/ 0 h 5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7" h="54">
                    <a:moveTo>
                      <a:pt x="0" y="0"/>
                    </a:moveTo>
                    <a:lnTo>
                      <a:pt x="5" y="5"/>
                    </a:lnTo>
                    <a:lnTo>
                      <a:pt x="11" y="12"/>
                    </a:lnTo>
                    <a:lnTo>
                      <a:pt x="18" y="21"/>
                    </a:lnTo>
                    <a:lnTo>
                      <a:pt x="24" y="30"/>
                    </a:lnTo>
                    <a:lnTo>
                      <a:pt x="31" y="38"/>
                    </a:lnTo>
                    <a:lnTo>
                      <a:pt x="36" y="46"/>
                    </a:lnTo>
                    <a:lnTo>
                      <a:pt x="37" y="52"/>
                    </a:lnTo>
                    <a:lnTo>
                      <a:pt x="35" y="54"/>
                    </a:lnTo>
                    <a:lnTo>
                      <a:pt x="30" y="53"/>
                    </a:lnTo>
                    <a:lnTo>
                      <a:pt x="24" y="47"/>
                    </a:lnTo>
                    <a:lnTo>
                      <a:pt x="20" y="40"/>
                    </a:lnTo>
                    <a:lnTo>
                      <a:pt x="14" y="30"/>
                    </a:lnTo>
                    <a:lnTo>
                      <a:pt x="10" y="21"/>
                    </a:lnTo>
                    <a:lnTo>
                      <a:pt x="6" y="12"/>
                    </a:lnTo>
                    <a:lnTo>
                      <a:pt x="3" y="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228" name="Freeform 109"/>
              <p:cNvSpPr>
                <a:spLocks/>
              </p:cNvSpPr>
              <p:nvPr/>
            </p:nvSpPr>
            <p:spPr bwMode="auto">
              <a:xfrm>
                <a:off x="648" y="78"/>
                <a:ext cx="23" cy="41"/>
              </a:xfrm>
              <a:custGeom>
                <a:avLst/>
                <a:gdLst>
                  <a:gd name="T0" fmla="*/ 1 w 45"/>
                  <a:gd name="T1" fmla="*/ 0 h 83"/>
                  <a:gd name="T2" fmla="*/ 1 w 45"/>
                  <a:gd name="T3" fmla="*/ 0 h 83"/>
                  <a:gd name="T4" fmla="*/ 1 w 45"/>
                  <a:gd name="T5" fmla="*/ 0 h 83"/>
                  <a:gd name="T6" fmla="*/ 1 w 45"/>
                  <a:gd name="T7" fmla="*/ 0 h 83"/>
                  <a:gd name="T8" fmla="*/ 1 w 45"/>
                  <a:gd name="T9" fmla="*/ 0 h 83"/>
                  <a:gd name="T10" fmla="*/ 1 w 45"/>
                  <a:gd name="T11" fmla="*/ 0 h 83"/>
                  <a:gd name="T12" fmla="*/ 1 w 45"/>
                  <a:gd name="T13" fmla="*/ 0 h 83"/>
                  <a:gd name="T14" fmla="*/ 1 w 45"/>
                  <a:gd name="T15" fmla="*/ 0 h 83"/>
                  <a:gd name="T16" fmla="*/ 0 w 45"/>
                  <a:gd name="T17" fmla="*/ 0 h 83"/>
                  <a:gd name="T18" fmla="*/ 1 w 45"/>
                  <a:gd name="T19" fmla="*/ 0 h 83"/>
                  <a:gd name="T20" fmla="*/ 1 w 45"/>
                  <a:gd name="T21" fmla="*/ 0 h 83"/>
                  <a:gd name="T22" fmla="*/ 1 w 45"/>
                  <a:gd name="T23" fmla="*/ 0 h 83"/>
                  <a:gd name="T24" fmla="*/ 1 w 45"/>
                  <a:gd name="T25" fmla="*/ 0 h 83"/>
                  <a:gd name="T26" fmla="*/ 1 w 45"/>
                  <a:gd name="T27" fmla="*/ 0 h 83"/>
                  <a:gd name="T28" fmla="*/ 1 w 45"/>
                  <a:gd name="T29" fmla="*/ 0 h 83"/>
                  <a:gd name="T30" fmla="*/ 1 w 45"/>
                  <a:gd name="T31" fmla="*/ 0 h 83"/>
                  <a:gd name="T32" fmla="*/ 1 w 45"/>
                  <a:gd name="T33" fmla="*/ 0 h 8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5" h="83">
                    <a:moveTo>
                      <a:pt x="44" y="0"/>
                    </a:moveTo>
                    <a:lnTo>
                      <a:pt x="45" y="4"/>
                    </a:lnTo>
                    <a:lnTo>
                      <a:pt x="44" y="13"/>
                    </a:lnTo>
                    <a:lnTo>
                      <a:pt x="39" y="25"/>
                    </a:lnTo>
                    <a:lnTo>
                      <a:pt x="32" y="39"/>
                    </a:lnTo>
                    <a:lnTo>
                      <a:pt x="25" y="54"/>
                    </a:lnTo>
                    <a:lnTo>
                      <a:pt x="17" y="67"/>
                    </a:lnTo>
                    <a:lnTo>
                      <a:pt x="8" y="77"/>
                    </a:lnTo>
                    <a:lnTo>
                      <a:pt x="0" y="83"/>
                    </a:lnTo>
                    <a:lnTo>
                      <a:pt x="2" y="77"/>
                    </a:lnTo>
                    <a:lnTo>
                      <a:pt x="8" y="65"/>
                    </a:lnTo>
                    <a:lnTo>
                      <a:pt x="14" y="52"/>
                    </a:lnTo>
                    <a:lnTo>
                      <a:pt x="20" y="37"/>
                    </a:lnTo>
                    <a:lnTo>
                      <a:pt x="29" y="23"/>
                    </a:lnTo>
                    <a:lnTo>
                      <a:pt x="34" y="10"/>
                    </a:lnTo>
                    <a:lnTo>
                      <a:pt x="40" y="2"/>
                    </a:lnTo>
                    <a:lnTo>
                      <a:pt x="44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229" name="Freeform 110"/>
              <p:cNvSpPr>
                <a:spLocks/>
              </p:cNvSpPr>
              <p:nvPr/>
            </p:nvSpPr>
            <p:spPr bwMode="auto">
              <a:xfrm>
                <a:off x="669" y="84"/>
                <a:ext cx="20" cy="32"/>
              </a:xfrm>
              <a:custGeom>
                <a:avLst/>
                <a:gdLst>
                  <a:gd name="T0" fmla="*/ 1 w 40"/>
                  <a:gd name="T1" fmla="*/ 0 h 66"/>
                  <a:gd name="T2" fmla="*/ 1 w 40"/>
                  <a:gd name="T3" fmla="*/ 0 h 66"/>
                  <a:gd name="T4" fmla="*/ 1 w 40"/>
                  <a:gd name="T5" fmla="*/ 0 h 66"/>
                  <a:gd name="T6" fmla="*/ 1 w 40"/>
                  <a:gd name="T7" fmla="*/ 0 h 66"/>
                  <a:gd name="T8" fmla="*/ 1 w 40"/>
                  <a:gd name="T9" fmla="*/ 0 h 66"/>
                  <a:gd name="T10" fmla="*/ 1 w 40"/>
                  <a:gd name="T11" fmla="*/ 0 h 66"/>
                  <a:gd name="T12" fmla="*/ 1 w 40"/>
                  <a:gd name="T13" fmla="*/ 0 h 66"/>
                  <a:gd name="T14" fmla="*/ 1 w 40"/>
                  <a:gd name="T15" fmla="*/ 0 h 66"/>
                  <a:gd name="T16" fmla="*/ 0 w 40"/>
                  <a:gd name="T17" fmla="*/ 0 h 66"/>
                  <a:gd name="T18" fmla="*/ 1 w 40"/>
                  <a:gd name="T19" fmla="*/ 0 h 66"/>
                  <a:gd name="T20" fmla="*/ 1 w 40"/>
                  <a:gd name="T21" fmla="*/ 0 h 66"/>
                  <a:gd name="T22" fmla="*/ 1 w 40"/>
                  <a:gd name="T23" fmla="*/ 0 h 66"/>
                  <a:gd name="T24" fmla="*/ 1 w 40"/>
                  <a:gd name="T25" fmla="*/ 0 h 66"/>
                  <a:gd name="T26" fmla="*/ 1 w 40"/>
                  <a:gd name="T27" fmla="*/ 0 h 66"/>
                  <a:gd name="T28" fmla="*/ 1 w 40"/>
                  <a:gd name="T29" fmla="*/ 0 h 66"/>
                  <a:gd name="T30" fmla="*/ 1 w 40"/>
                  <a:gd name="T31" fmla="*/ 0 h 66"/>
                  <a:gd name="T32" fmla="*/ 1 w 40"/>
                  <a:gd name="T33" fmla="*/ 0 h 6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0" h="66">
                    <a:moveTo>
                      <a:pt x="39" y="0"/>
                    </a:moveTo>
                    <a:lnTo>
                      <a:pt x="40" y="4"/>
                    </a:lnTo>
                    <a:lnTo>
                      <a:pt x="38" y="9"/>
                    </a:lnTo>
                    <a:lnTo>
                      <a:pt x="36" y="19"/>
                    </a:lnTo>
                    <a:lnTo>
                      <a:pt x="30" y="29"/>
                    </a:lnTo>
                    <a:lnTo>
                      <a:pt x="24" y="41"/>
                    </a:lnTo>
                    <a:lnTo>
                      <a:pt x="17" y="51"/>
                    </a:lnTo>
                    <a:lnTo>
                      <a:pt x="9" y="60"/>
                    </a:lnTo>
                    <a:lnTo>
                      <a:pt x="0" y="66"/>
                    </a:lnTo>
                    <a:lnTo>
                      <a:pt x="5" y="59"/>
                    </a:lnTo>
                    <a:lnTo>
                      <a:pt x="10" y="49"/>
                    </a:lnTo>
                    <a:lnTo>
                      <a:pt x="16" y="38"/>
                    </a:lnTo>
                    <a:lnTo>
                      <a:pt x="22" y="27"/>
                    </a:lnTo>
                    <a:lnTo>
                      <a:pt x="28" y="16"/>
                    </a:lnTo>
                    <a:lnTo>
                      <a:pt x="32" y="7"/>
                    </a:lnTo>
                    <a:lnTo>
                      <a:pt x="37" y="1"/>
                    </a:lnTo>
                    <a:lnTo>
                      <a:pt x="39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230" name="Freeform 111"/>
              <p:cNvSpPr>
                <a:spLocks/>
              </p:cNvSpPr>
              <p:nvPr/>
            </p:nvSpPr>
            <p:spPr bwMode="auto">
              <a:xfrm>
                <a:off x="671" y="114"/>
                <a:ext cx="21" cy="29"/>
              </a:xfrm>
              <a:custGeom>
                <a:avLst/>
                <a:gdLst>
                  <a:gd name="T0" fmla="*/ 0 w 41"/>
                  <a:gd name="T1" fmla="*/ 0 h 58"/>
                  <a:gd name="T2" fmla="*/ 1 w 41"/>
                  <a:gd name="T3" fmla="*/ 1 h 58"/>
                  <a:gd name="T4" fmla="*/ 1 w 41"/>
                  <a:gd name="T5" fmla="*/ 1 h 58"/>
                  <a:gd name="T6" fmla="*/ 1 w 41"/>
                  <a:gd name="T7" fmla="*/ 1 h 58"/>
                  <a:gd name="T8" fmla="*/ 1 w 41"/>
                  <a:gd name="T9" fmla="*/ 1 h 58"/>
                  <a:gd name="T10" fmla="*/ 1 w 41"/>
                  <a:gd name="T11" fmla="*/ 1 h 58"/>
                  <a:gd name="T12" fmla="*/ 1 w 41"/>
                  <a:gd name="T13" fmla="*/ 1 h 58"/>
                  <a:gd name="T14" fmla="*/ 1 w 41"/>
                  <a:gd name="T15" fmla="*/ 1 h 58"/>
                  <a:gd name="T16" fmla="*/ 1 w 41"/>
                  <a:gd name="T17" fmla="*/ 1 h 58"/>
                  <a:gd name="T18" fmla="*/ 1 w 41"/>
                  <a:gd name="T19" fmla="*/ 1 h 58"/>
                  <a:gd name="T20" fmla="*/ 1 w 41"/>
                  <a:gd name="T21" fmla="*/ 1 h 58"/>
                  <a:gd name="T22" fmla="*/ 1 w 41"/>
                  <a:gd name="T23" fmla="*/ 1 h 58"/>
                  <a:gd name="T24" fmla="*/ 1 w 41"/>
                  <a:gd name="T25" fmla="*/ 1 h 58"/>
                  <a:gd name="T26" fmla="*/ 1 w 41"/>
                  <a:gd name="T27" fmla="*/ 1 h 58"/>
                  <a:gd name="T28" fmla="*/ 1 w 41"/>
                  <a:gd name="T29" fmla="*/ 1 h 58"/>
                  <a:gd name="T30" fmla="*/ 1 w 41"/>
                  <a:gd name="T31" fmla="*/ 1 h 58"/>
                  <a:gd name="T32" fmla="*/ 0 w 41"/>
                  <a:gd name="T33" fmla="*/ 0 h 5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1" h="58">
                    <a:moveTo>
                      <a:pt x="0" y="0"/>
                    </a:moveTo>
                    <a:lnTo>
                      <a:pt x="4" y="5"/>
                    </a:lnTo>
                    <a:lnTo>
                      <a:pt x="12" y="12"/>
                    </a:lnTo>
                    <a:lnTo>
                      <a:pt x="19" y="21"/>
                    </a:lnTo>
                    <a:lnTo>
                      <a:pt x="27" y="30"/>
                    </a:lnTo>
                    <a:lnTo>
                      <a:pt x="34" y="39"/>
                    </a:lnTo>
                    <a:lnTo>
                      <a:pt x="40" y="48"/>
                    </a:lnTo>
                    <a:lnTo>
                      <a:pt x="41" y="54"/>
                    </a:lnTo>
                    <a:lnTo>
                      <a:pt x="40" y="58"/>
                    </a:lnTo>
                    <a:lnTo>
                      <a:pt x="36" y="57"/>
                    </a:lnTo>
                    <a:lnTo>
                      <a:pt x="31" y="52"/>
                    </a:lnTo>
                    <a:lnTo>
                      <a:pt x="25" y="43"/>
                    </a:lnTo>
                    <a:lnTo>
                      <a:pt x="18" y="33"/>
                    </a:lnTo>
                    <a:lnTo>
                      <a:pt x="12" y="21"/>
                    </a:lnTo>
                    <a:lnTo>
                      <a:pt x="8" y="12"/>
                    </a:lnTo>
                    <a:lnTo>
                      <a:pt x="3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231" name="Freeform 112"/>
              <p:cNvSpPr>
                <a:spLocks/>
              </p:cNvSpPr>
              <p:nvPr/>
            </p:nvSpPr>
            <p:spPr bwMode="auto">
              <a:xfrm>
                <a:off x="690" y="49"/>
                <a:ext cx="101" cy="21"/>
              </a:xfrm>
              <a:custGeom>
                <a:avLst/>
                <a:gdLst>
                  <a:gd name="T0" fmla="*/ 0 w 201"/>
                  <a:gd name="T1" fmla="*/ 0 h 43"/>
                  <a:gd name="T2" fmla="*/ 0 w 201"/>
                  <a:gd name="T3" fmla="*/ 0 h 43"/>
                  <a:gd name="T4" fmla="*/ 1 w 201"/>
                  <a:gd name="T5" fmla="*/ 0 h 43"/>
                  <a:gd name="T6" fmla="*/ 1 w 201"/>
                  <a:gd name="T7" fmla="*/ 0 h 43"/>
                  <a:gd name="T8" fmla="*/ 1 w 201"/>
                  <a:gd name="T9" fmla="*/ 0 h 43"/>
                  <a:gd name="T10" fmla="*/ 1 w 201"/>
                  <a:gd name="T11" fmla="*/ 0 h 43"/>
                  <a:gd name="T12" fmla="*/ 1 w 201"/>
                  <a:gd name="T13" fmla="*/ 0 h 43"/>
                  <a:gd name="T14" fmla="*/ 1 w 201"/>
                  <a:gd name="T15" fmla="*/ 0 h 43"/>
                  <a:gd name="T16" fmla="*/ 1 w 201"/>
                  <a:gd name="T17" fmla="*/ 0 h 43"/>
                  <a:gd name="T18" fmla="*/ 1 w 201"/>
                  <a:gd name="T19" fmla="*/ 0 h 43"/>
                  <a:gd name="T20" fmla="*/ 1 w 201"/>
                  <a:gd name="T21" fmla="*/ 0 h 43"/>
                  <a:gd name="T22" fmla="*/ 1 w 201"/>
                  <a:gd name="T23" fmla="*/ 0 h 43"/>
                  <a:gd name="T24" fmla="*/ 1 w 201"/>
                  <a:gd name="T25" fmla="*/ 0 h 43"/>
                  <a:gd name="T26" fmla="*/ 1 w 201"/>
                  <a:gd name="T27" fmla="*/ 0 h 43"/>
                  <a:gd name="T28" fmla="*/ 2 w 201"/>
                  <a:gd name="T29" fmla="*/ 0 h 43"/>
                  <a:gd name="T30" fmla="*/ 2 w 201"/>
                  <a:gd name="T31" fmla="*/ 0 h 43"/>
                  <a:gd name="T32" fmla="*/ 2 w 201"/>
                  <a:gd name="T33" fmla="*/ 0 h 43"/>
                  <a:gd name="T34" fmla="*/ 2 w 201"/>
                  <a:gd name="T35" fmla="*/ 0 h 43"/>
                  <a:gd name="T36" fmla="*/ 2 w 201"/>
                  <a:gd name="T37" fmla="*/ 0 h 43"/>
                  <a:gd name="T38" fmla="*/ 2 w 201"/>
                  <a:gd name="T39" fmla="*/ 0 h 43"/>
                  <a:gd name="T40" fmla="*/ 2 w 201"/>
                  <a:gd name="T41" fmla="*/ 0 h 43"/>
                  <a:gd name="T42" fmla="*/ 2 w 201"/>
                  <a:gd name="T43" fmla="*/ 0 h 43"/>
                  <a:gd name="T44" fmla="*/ 2 w 201"/>
                  <a:gd name="T45" fmla="*/ 0 h 43"/>
                  <a:gd name="T46" fmla="*/ 2 w 201"/>
                  <a:gd name="T47" fmla="*/ 0 h 43"/>
                  <a:gd name="T48" fmla="*/ 2 w 201"/>
                  <a:gd name="T49" fmla="*/ 0 h 43"/>
                  <a:gd name="T50" fmla="*/ 2 w 201"/>
                  <a:gd name="T51" fmla="*/ 0 h 43"/>
                  <a:gd name="T52" fmla="*/ 2 w 201"/>
                  <a:gd name="T53" fmla="*/ 0 h 43"/>
                  <a:gd name="T54" fmla="*/ 1 w 201"/>
                  <a:gd name="T55" fmla="*/ 0 h 43"/>
                  <a:gd name="T56" fmla="*/ 1 w 201"/>
                  <a:gd name="T57" fmla="*/ 0 h 43"/>
                  <a:gd name="T58" fmla="*/ 1 w 201"/>
                  <a:gd name="T59" fmla="*/ 0 h 43"/>
                  <a:gd name="T60" fmla="*/ 1 w 201"/>
                  <a:gd name="T61" fmla="*/ 0 h 43"/>
                  <a:gd name="T62" fmla="*/ 1 w 201"/>
                  <a:gd name="T63" fmla="*/ 0 h 43"/>
                  <a:gd name="T64" fmla="*/ 1 w 201"/>
                  <a:gd name="T65" fmla="*/ 0 h 43"/>
                  <a:gd name="T66" fmla="*/ 1 w 201"/>
                  <a:gd name="T67" fmla="*/ 0 h 43"/>
                  <a:gd name="T68" fmla="*/ 1 w 201"/>
                  <a:gd name="T69" fmla="*/ 0 h 43"/>
                  <a:gd name="T70" fmla="*/ 1 w 201"/>
                  <a:gd name="T71" fmla="*/ 0 h 43"/>
                  <a:gd name="T72" fmla="*/ 0 w 201"/>
                  <a:gd name="T73" fmla="*/ 0 h 43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0" t="0" r="r" b="b"/>
                <a:pathLst>
                  <a:path w="201" h="43">
                    <a:moveTo>
                      <a:pt x="0" y="5"/>
                    </a:moveTo>
                    <a:lnTo>
                      <a:pt x="0" y="3"/>
                    </a:lnTo>
                    <a:lnTo>
                      <a:pt x="1" y="1"/>
                    </a:lnTo>
                    <a:lnTo>
                      <a:pt x="2" y="0"/>
                    </a:lnTo>
                    <a:lnTo>
                      <a:pt x="4" y="0"/>
                    </a:lnTo>
                    <a:lnTo>
                      <a:pt x="17" y="10"/>
                    </a:lnTo>
                    <a:lnTo>
                      <a:pt x="30" y="18"/>
                    </a:lnTo>
                    <a:lnTo>
                      <a:pt x="44" y="24"/>
                    </a:lnTo>
                    <a:lnTo>
                      <a:pt x="57" y="29"/>
                    </a:lnTo>
                    <a:lnTo>
                      <a:pt x="71" y="32"/>
                    </a:lnTo>
                    <a:lnTo>
                      <a:pt x="85" y="33"/>
                    </a:lnTo>
                    <a:lnTo>
                      <a:pt x="98" y="33"/>
                    </a:lnTo>
                    <a:lnTo>
                      <a:pt x="112" y="33"/>
                    </a:lnTo>
                    <a:lnTo>
                      <a:pt x="124" y="32"/>
                    </a:lnTo>
                    <a:lnTo>
                      <a:pt x="137" y="30"/>
                    </a:lnTo>
                    <a:lnTo>
                      <a:pt x="150" y="28"/>
                    </a:lnTo>
                    <a:lnTo>
                      <a:pt x="161" y="24"/>
                    </a:lnTo>
                    <a:lnTo>
                      <a:pt x="173" y="21"/>
                    </a:lnTo>
                    <a:lnTo>
                      <a:pt x="183" y="17"/>
                    </a:lnTo>
                    <a:lnTo>
                      <a:pt x="192" y="15"/>
                    </a:lnTo>
                    <a:lnTo>
                      <a:pt x="201" y="12"/>
                    </a:lnTo>
                    <a:lnTo>
                      <a:pt x="197" y="17"/>
                    </a:lnTo>
                    <a:lnTo>
                      <a:pt x="190" y="23"/>
                    </a:lnTo>
                    <a:lnTo>
                      <a:pt x="181" y="28"/>
                    </a:lnTo>
                    <a:lnTo>
                      <a:pt x="169" y="32"/>
                    </a:lnTo>
                    <a:lnTo>
                      <a:pt x="155" y="37"/>
                    </a:lnTo>
                    <a:lnTo>
                      <a:pt x="141" y="39"/>
                    </a:lnTo>
                    <a:lnTo>
                      <a:pt x="125" y="42"/>
                    </a:lnTo>
                    <a:lnTo>
                      <a:pt x="109" y="43"/>
                    </a:lnTo>
                    <a:lnTo>
                      <a:pt x="93" y="43"/>
                    </a:lnTo>
                    <a:lnTo>
                      <a:pt x="77" y="42"/>
                    </a:lnTo>
                    <a:lnTo>
                      <a:pt x="61" y="38"/>
                    </a:lnTo>
                    <a:lnTo>
                      <a:pt x="46" y="35"/>
                    </a:lnTo>
                    <a:lnTo>
                      <a:pt x="32" y="30"/>
                    </a:lnTo>
                    <a:lnTo>
                      <a:pt x="19" y="23"/>
                    </a:lnTo>
                    <a:lnTo>
                      <a:pt x="9" y="15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232" name="Freeform 113"/>
              <p:cNvSpPr>
                <a:spLocks/>
              </p:cNvSpPr>
              <p:nvPr/>
            </p:nvSpPr>
            <p:spPr bwMode="auto">
              <a:xfrm>
                <a:off x="778" y="40"/>
                <a:ext cx="11" cy="22"/>
              </a:xfrm>
              <a:custGeom>
                <a:avLst/>
                <a:gdLst>
                  <a:gd name="T0" fmla="*/ 0 w 22"/>
                  <a:gd name="T1" fmla="*/ 0 h 45"/>
                  <a:gd name="T2" fmla="*/ 1 w 22"/>
                  <a:gd name="T3" fmla="*/ 0 h 45"/>
                  <a:gd name="T4" fmla="*/ 1 w 22"/>
                  <a:gd name="T5" fmla="*/ 0 h 45"/>
                  <a:gd name="T6" fmla="*/ 1 w 22"/>
                  <a:gd name="T7" fmla="*/ 0 h 45"/>
                  <a:gd name="T8" fmla="*/ 1 w 22"/>
                  <a:gd name="T9" fmla="*/ 0 h 45"/>
                  <a:gd name="T10" fmla="*/ 1 w 22"/>
                  <a:gd name="T11" fmla="*/ 0 h 45"/>
                  <a:gd name="T12" fmla="*/ 1 w 22"/>
                  <a:gd name="T13" fmla="*/ 0 h 45"/>
                  <a:gd name="T14" fmla="*/ 1 w 22"/>
                  <a:gd name="T15" fmla="*/ 0 h 45"/>
                  <a:gd name="T16" fmla="*/ 0 w 22"/>
                  <a:gd name="T17" fmla="*/ 0 h 4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2" h="45">
                    <a:moveTo>
                      <a:pt x="0" y="45"/>
                    </a:moveTo>
                    <a:lnTo>
                      <a:pt x="9" y="33"/>
                    </a:lnTo>
                    <a:lnTo>
                      <a:pt x="17" y="19"/>
                    </a:lnTo>
                    <a:lnTo>
                      <a:pt x="22" y="6"/>
                    </a:lnTo>
                    <a:lnTo>
                      <a:pt x="21" y="0"/>
                    </a:lnTo>
                    <a:lnTo>
                      <a:pt x="16" y="3"/>
                    </a:lnTo>
                    <a:lnTo>
                      <a:pt x="13" y="16"/>
                    </a:lnTo>
                    <a:lnTo>
                      <a:pt x="7" y="31"/>
                    </a:lnTo>
                    <a:lnTo>
                      <a:pt x="0" y="45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233" name="Freeform 114"/>
              <p:cNvSpPr>
                <a:spLocks/>
              </p:cNvSpPr>
              <p:nvPr/>
            </p:nvSpPr>
            <p:spPr bwMode="auto">
              <a:xfrm>
                <a:off x="769" y="40"/>
                <a:ext cx="13" cy="25"/>
              </a:xfrm>
              <a:custGeom>
                <a:avLst/>
                <a:gdLst>
                  <a:gd name="T0" fmla="*/ 1 w 25"/>
                  <a:gd name="T1" fmla="*/ 0 h 49"/>
                  <a:gd name="T2" fmla="*/ 1 w 25"/>
                  <a:gd name="T3" fmla="*/ 1 h 49"/>
                  <a:gd name="T4" fmla="*/ 1 w 25"/>
                  <a:gd name="T5" fmla="*/ 1 h 49"/>
                  <a:gd name="T6" fmla="*/ 1 w 25"/>
                  <a:gd name="T7" fmla="*/ 1 h 49"/>
                  <a:gd name="T8" fmla="*/ 0 w 25"/>
                  <a:gd name="T9" fmla="*/ 1 h 49"/>
                  <a:gd name="T10" fmla="*/ 1 w 25"/>
                  <a:gd name="T11" fmla="*/ 1 h 49"/>
                  <a:gd name="T12" fmla="*/ 1 w 25"/>
                  <a:gd name="T13" fmla="*/ 1 h 49"/>
                  <a:gd name="T14" fmla="*/ 1 w 25"/>
                  <a:gd name="T15" fmla="*/ 1 h 49"/>
                  <a:gd name="T16" fmla="*/ 1 w 25"/>
                  <a:gd name="T17" fmla="*/ 0 h 49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5" h="49">
                    <a:moveTo>
                      <a:pt x="24" y="0"/>
                    </a:moveTo>
                    <a:lnTo>
                      <a:pt x="25" y="7"/>
                    </a:lnTo>
                    <a:lnTo>
                      <a:pt x="20" y="20"/>
                    </a:lnTo>
                    <a:lnTo>
                      <a:pt x="12" y="37"/>
                    </a:lnTo>
                    <a:lnTo>
                      <a:pt x="0" y="49"/>
                    </a:lnTo>
                    <a:lnTo>
                      <a:pt x="5" y="35"/>
                    </a:lnTo>
                    <a:lnTo>
                      <a:pt x="13" y="19"/>
                    </a:lnTo>
                    <a:lnTo>
                      <a:pt x="19" y="5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234" name="Freeform 115"/>
              <p:cNvSpPr>
                <a:spLocks/>
              </p:cNvSpPr>
              <p:nvPr/>
            </p:nvSpPr>
            <p:spPr bwMode="auto">
              <a:xfrm>
                <a:off x="749" y="36"/>
                <a:ext cx="18" cy="33"/>
              </a:xfrm>
              <a:custGeom>
                <a:avLst/>
                <a:gdLst>
                  <a:gd name="T0" fmla="*/ 1 w 36"/>
                  <a:gd name="T1" fmla="*/ 0 h 64"/>
                  <a:gd name="T2" fmla="*/ 1 w 36"/>
                  <a:gd name="T3" fmla="*/ 1 h 64"/>
                  <a:gd name="T4" fmla="*/ 1 w 36"/>
                  <a:gd name="T5" fmla="*/ 1 h 64"/>
                  <a:gd name="T6" fmla="*/ 1 w 36"/>
                  <a:gd name="T7" fmla="*/ 1 h 64"/>
                  <a:gd name="T8" fmla="*/ 1 w 36"/>
                  <a:gd name="T9" fmla="*/ 1 h 64"/>
                  <a:gd name="T10" fmla="*/ 1 w 36"/>
                  <a:gd name="T11" fmla="*/ 1 h 64"/>
                  <a:gd name="T12" fmla="*/ 1 w 36"/>
                  <a:gd name="T13" fmla="*/ 1 h 64"/>
                  <a:gd name="T14" fmla="*/ 1 w 36"/>
                  <a:gd name="T15" fmla="*/ 1 h 64"/>
                  <a:gd name="T16" fmla="*/ 0 w 36"/>
                  <a:gd name="T17" fmla="*/ 1 h 64"/>
                  <a:gd name="T18" fmla="*/ 1 w 36"/>
                  <a:gd name="T19" fmla="*/ 1 h 64"/>
                  <a:gd name="T20" fmla="*/ 1 w 36"/>
                  <a:gd name="T21" fmla="*/ 1 h 64"/>
                  <a:gd name="T22" fmla="*/ 1 w 36"/>
                  <a:gd name="T23" fmla="*/ 1 h 64"/>
                  <a:gd name="T24" fmla="*/ 1 w 36"/>
                  <a:gd name="T25" fmla="*/ 1 h 64"/>
                  <a:gd name="T26" fmla="*/ 1 w 36"/>
                  <a:gd name="T27" fmla="*/ 1 h 64"/>
                  <a:gd name="T28" fmla="*/ 1 w 36"/>
                  <a:gd name="T29" fmla="*/ 1 h 64"/>
                  <a:gd name="T30" fmla="*/ 1 w 36"/>
                  <a:gd name="T31" fmla="*/ 1 h 64"/>
                  <a:gd name="T32" fmla="*/ 1 w 36"/>
                  <a:gd name="T33" fmla="*/ 0 h 6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6" h="64">
                    <a:moveTo>
                      <a:pt x="35" y="0"/>
                    </a:moveTo>
                    <a:lnTo>
                      <a:pt x="36" y="3"/>
                    </a:lnTo>
                    <a:lnTo>
                      <a:pt x="35" y="9"/>
                    </a:lnTo>
                    <a:lnTo>
                      <a:pt x="31" y="18"/>
                    </a:lnTo>
                    <a:lnTo>
                      <a:pt x="27" y="28"/>
                    </a:lnTo>
                    <a:lnTo>
                      <a:pt x="21" y="39"/>
                    </a:lnTo>
                    <a:lnTo>
                      <a:pt x="15" y="49"/>
                    </a:lnTo>
                    <a:lnTo>
                      <a:pt x="7" y="58"/>
                    </a:lnTo>
                    <a:lnTo>
                      <a:pt x="0" y="64"/>
                    </a:lnTo>
                    <a:lnTo>
                      <a:pt x="4" y="58"/>
                    </a:lnTo>
                    <a:lnTo>
                      <a:pt x="7" y="50"/>
                    </a:lnTo>
                    <a:lnTo>
                      <a:pt x="13" y="39"/>
                    </a:lnTo>
                    <a:lnTo>
                      <a:pt x="18" y="27"/>
                    </a:lnTo>
                    <a:lnTo>
                      <a:pt x="22" y="17"/>
                    </a:lnTo>
                    <a:lnTo>
                      <a:pt x="28" y="7"/>
                    </a:lnTo>
                    <a:lnTo>
                      <a:pt x="31" y="1"/>
                    </a:lnTo>
                    <a:lnTo>
                      <a:pt x="35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235" name="Freeform 116"/>
              <p:cNvSpPr>
                <a:spLocks/>
              </p:cNvSpPr>
              <p:nvPr/>
            </p:nvSpPr>
            <p:spPr bwMode="auto">
              <a:xfrm>
                <a:off x="731" y="33"/>
                <a:ext cx="19" cy="35"/>
              </a:xfrm>
              <a:custGeom>
                <a:avLst/>
                <a:gdLst>
                  <a:gd name="T0" fmla="*/ 0 w 40"/>
                  <a:gd name="T1" fmla="*/ 0 h 70"/>
                  <a:gd name="T2" fmla="*/ 0 w 40"/>
                  <a:gd name="T3" fmla="*/ 1 h 70"/>
                  <a:gd name="T4" fmla="*/ 0 w 40"/>
                  <a:gd name="T5" fmla="*/ 1 h 70"/>
                  <a:gd name="T6" fmla="*/ 0 w 40"/>
                  <a:gd name="T7" fmla="*/ 1 h 70"/>
                  <a:gd name="T8" fmla="*/ 0 w 40"/>
                  <a:gd name="T9" fmla="*/ 1 h 70"/>
                  <a:gd name="T10" fmla="*/ 0 w 40"/>
                  <a:gd name="T11" fmla="*/ 1 h 70"/>
                  <a:gd name="T12" fmla="*/ 0 w 40"/>
                  <a:gd name="T13" fmla="*/ 1 h 70"/>
                  <a:gd name="T14" fmla="*/ 0 w 40"/>
                  <a:gd name="T15" fmla="*/ 1 h 70"/>
                  <a:gd name="T16" fmla="*/ 0 w 40"/>
                  <a:gd name="T17" fmla="*/ 1 h 70"/>
                  <a:gd name="T18" fmla="*/ 0 w 40"/>
                  <a:gd name="T19" fmla="*/ 1 h 70"/>
                  <a:gd name="T20" fmla="*/ 0 w 40"/>
                  <a:gd name="T21" fmla="*/ 1 h 70"/>
                  <a:gd name="T22" fmla="*/ 0 w 40"/>
                  <a:gd name="T23" fmla="*/ 1 h 70"/>
                  <a:gd name="T24" fmla="*/ 0 w 40"/>
                  <a:gd name="T25" fmla="*/ 1 h 70"/>
                  <a:gd name="T26" fmla="*/ 0 w 40"/>
                  <a:gd name="T27" fmla="*/ 1 h 70"/>
                  <a:gd name="T28" fmla="*/ 0 w 40"/>
                  <a:gd name="T29" fmla="*/ 1 h 70"/>
                  <a:gd name="T30" fmla="*/ 0 w 40"/>
                  <a:gd name="T31" fmla="*/ 1 h 70"/>
                  <a:gd name="T32" fmla="*/ 0 w 40"/>
                  <a:gd name="T33" fmla="*/ 0 h 7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0" h="70">
                    <a:moveTo>
                      <a:pt x="38" y="0"/>
                    </a:moveTo>
                    <a:lnTo>
                      <a:pt x="40" y="3"/>
                    </a:lnTo>
                    <a:lnTo>
                      <a:pt x="37" y="11"/>
                    </a:lnTo>
                    <a:lnTo>
                      <a:pt x="34" y="22"/>
                    </a:lnTo>
                    <a:lnTo>
                      <a:pt x="28" y="33"/>
                    </a:lnTo>
                    <a:lnTo>
                      <a:pt x="22" y="45"/>
                    </a:lnTo>
                    <a:lnTo>
                      <a:pt x="14" y="56"/>
                    </a:lnTo>
                    <a:lnTo>
                      <a:pt x="7" y="64"/>
                    </a:lnTo>
                    <a:lnTo>
                      <a:pt x="0" y="70"/>
                    </a:lnTo>
                    <a:lnTo>
                      <a:pt x="3" y="64"/>
                    </a:lnTo>
                    <a:lnTo>
                      <a:pt x="7" y="55"/>
                    </a:lnTo>
                    <a:lnTo>
                      <a:pt x="13" y="44"/>
                    </a:lnTo>
                    <a:lnTo>
                      <a:pt x="19" y="31"/>
                    </a:lnTo>
                    <a:lnTo>
                      <a:pt x="26" y="19"/>
                    </a:lnTo>
                    <a:lnTo>
                      <a:pt x="32" y="9"/>
                    </a:lnTo>
                    <a:lnTo>
                      <a:pt x="36" y="2"/>
                    </a:lnTo>
                    <a:lnTo>
                      <a:pt x="38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236" name="Freeform 117"/>
              <p:cNvSpPr>
                <a:spLocks/>
              </p:cNvSpPr>
              <p:nvPr/>
            </p:nvSpPr>
            <p:spPr bwMode="auto">
              <a:xfrm>
                <a:off x="718" y="37"/>
                <a:ext cx="21" cy="29"/>
              </a:xfrm>
              <a:custGeom>
                <a:avLst/>
                <a:gdLst>
                  <a:gd name="T0" fmla="*/ 0 w 43"/>
                  <a:gd name="T1" fmla="*/ 0 h 57"/>
                  <a:gd name="T2" fmla="*/ 0 w 43"/>
                  <a:gd name="T3" fmla="*/ 1 h 57"/>
                  <a:gd name="T4" fmla="*/ 0 w 43"/>
                  <a:gd name="T5" fmla="*/ 1 h 57"/>
                  <a:gd name="T6" fmla="*/ 0 w 43"/>
                  <a:gd name="T7" fmla="*/ 1 h 57"/>
                  <a:gd name="T8" fmla="*/ 0 w 43"/>
                  <a:gd name="T9" fmla="*/ 1 h 57"/>
                  <a:gd name="T10" fmla="*/ 0 w 43"/>
                  <a:gd name="T11" fmla="*/ 1 h 57"/>
                  <a:gd name="T12" fmla="*/ 0 w 43"/>
                  <a:gd name="T13" fmla="*/ 1 h 57"/>
                  <a:gd name="T14" fmla="*/ 0 w 43"/>
                  <a:gd name="T15" fmla="*/ 1 h 57"/>
                  <a:gd name="T16" fmla="*/ 0 w 43"/>
                  <a:gd name="T17" fmla="*/ 1 h 57"/>
                  <a:gd name="T18" fmla="*/ 0 w 43"/>
                  <a:gd name="T19" fmla="*/ 1 h 57"/>
                  <a:gd name="T20" fmla="*/ 0 w 43"/>
                  <a:gd name="T21" fmla="*/ 1 h 57"/>
                  <a:gd name="T22" fmla="*/ 0 w 43"/>
                  <a:gd name="T23" fmla="*/ 1 h 57"/>
                  <a:gd name="T24" fmla="*/ 0 w 43"/>
                  <a:gd name="T25" fmla="*/ 1 h 57"/>
                  <a:gd name="T26" fmla="*/ 0 w 43"/>
                  <a:gd name="T27" fmla="*/ 1 h 57"/>
                  <a:gd name="T28" fmla="*/ 0 w 43"/>
                  <a:gd name="T29" fmla="*/ 1 h 57"/>
                  <a:gd name="T30" fmla="*/ 0 w 43"/>
                  <a:gd name="T31" fmla="*/ 1 h 57"/>
                  <a:gd name="T32" fmla="*/ 0 w 43"/>
                  <a:gd name="T33" fmla="*/ 0 h 5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3" h="57">
                    <a:moveTo>
                      <a:pt x="43" y="0"/>
                    </a:moveTo>
                    <a:lnTo>
                      <a:pt x="43" y="2"/>
                    </a:lnTo>
                    <a:lnTo>
                      <a:pt x="40" y="9"/>
                    </a:lnTo>
                    <a:lnTo>
                      <a:pt x="35" y="18"/>
                    </a:lnTo>
                    <a:lnTo>
                      <a:pt x="29" y="29"/>
                    </a:lnTo>
                    <a:lnTo>
                      <a:pt x="21" y="39"/>
                    </a:lnTo>
                    <a:lnTo>
                      <a:pt x="13" y="47"/>
                    </a:lnTo>
                    <a:lnTo>
                      <a:pt x="6" y="54"/>
                    </a:lnTo>
                    <a:lnTo>
                      <a:pt x="0" y="57"/>
                    </a:lnTo>
                    <a:lnTo>
                      <a:pt x="4" y="52"/>
                    </a:lnTo>
                    <a:lnTo>
                      <a:pt x="9" y="44"/>
                    </a:lnTo>
                    <a:lnTo>
                      <a:pt x="15" y="34"/>
                    </a:lnTo>
                    <a:lnTo>
                      <a:pt x="22" y="23"/>
                    </a:lnTo>
                    <a:lnTo>
                      <a:pt x="29" y="14"/>
                    </a:lnTo>
                    <a:lnTo>
                      <a:pt x="35" y="6"/>
                    </a:lnTo>
                    <a:lnTo>
                      <a:pt x="39" y="1"/>
                    </a:lnTo>
                    <a:lnTo>
                      <a:pt x="43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237" name="Freeform 118"/>
              <p:cNvSpPr>
                <a:spLocks/>
              </p:cNvSpPr>
              <p:nvPr/>
            </p:nvSpPr>
            <p:spPr bwMode="auto">
              <a:xfrm>
                <a:off x="709" y="39"/>
                <a:ext cx="18" cy="24"/>
              </a:xfrm>
              <a:custGeom>
                <a:avLst/>
                <a:gdLst>
                  <a:gd name="T0" fmla="*/ 0 w 37"/>
                  <a:gd name="T1" fmla="*/ 0 h 49"/>
                  <a:gd name="T2" fmla="*/ 0 w 37"/>
                  <a:gd name="T3" fmla="*/ 0 h 49"/>
                  <a:gd name="T4" fmla="*/ 0 w 37"/>
                  <a:gd name="T5" fmla="*/ 0 h 49"/>
                  <a:gd name="T6" fmla="*/ 0 w 37"/>
                  <a:gd name="T7" fmla="*/ 0 h 49"/>
                  <a:gd name="T8" fmla="*/ 0 w 37"/>
                  <a:gd name="T9" fmla="*/ 0 h 49"/>
                  <a:gd name="T10" fmla="*/ 0 w 37"/>
                  <a:gd name="T11" fmla="*/ 0 h 49"/>
                  <a:gd name="T12" fmla="*/ 0 w 37"/>
                  <a:gd name="T13" fmla="*/ 0 h 49"/>
                  <a:gd name="T14" fmla="*/ 0 w 37"/>
                  <a:gd name="T15" fmla="*/ 0 h 49"/>
                  <a:gd name="T16" fmla="*/ 0 w 37"/>
                  <a:gd name="T17" fmla="*/ 0 h 49"/>
                  <a:gd name="T18" fmla="*/ 0 w 37"/>
                  <a:gd name="T19" fmla="*/ 0 h 49"/>
                  <a:gd name="T20" fmla="*/ 0 w 37"/>
                  <a:gd name="T21" fmla="*/ 0 h 49"/>
                  <a:gd name="T22" fmla="*/ 0 w 37"/>
                  <a:gd name="T23" fmla="*/ 0 h 49"/>
                  <a:gd name="T24" fmla="*/ 0 w 37"/>
                  <a:gd name="T25" fmla="*/ 0 h 49"/>
                  <a:gd name="T26" fmla="*/ 0 w 37"/>
                  <a:gd name="T27" fmla="*/ 0 h 49"/>
                  <a:gd name="T28" fmla="*/ 0 w 37"/>
                  <a:gd name="T29" fmla="*/ 0 h 49"/>
                  <a:gd name="T30" fmla="*/ 0 w 37"/>
                  <a:gd name="T31" fmla="*/ 0 h 49"/>
                  <a:gd name="T32" fmla="*/ 0 w 37"/>
                  <a:gd name="T33" fmla="*/ 0 h 4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7" h="49">
                    <a:moveTo>
                      <a:pt x="35" y="0"/>
                    </a:moveTo>
                    <a:lnTo>
                      <a:pt x="37" y="3"/>
                    </a:lnTo>
                    <a:lnTo>
                      <a:pt x="34" y="8"/>
                    </a:lnTo>
                    <a:lnTo>
                      <a:pt x="32" y="15"/>
                    </a:lnTo>
                    <a:lnTo>
                      <a:pt x="27" y="23"/>
                    </a:lnTo>
                    <a:lnTo>
                      <a:pt x="22" y="31"/>
                    </a:lnTo>
                    <a:lnTo>
                      <a:pt x="15" y="39"/>
                    </a:lnTo>
                    <a:lnTo>
                      <a:pt x="8" y="45"/>
                    </a:lnTo>
                    <a:lnTo>
                      <a:pt x="0" y="49"/>
                    </a:lnTo>
                    <a:lnTo>
                      <a:pt x="3" y="43"/>
                    </a:lnTo>
                    <a:lnTo>
                      <a:pt x="8" y="36"/>
                    </a:lnTo>
                    <a:lnTo>
                      <a:pt x="13" y="28"/>
                    </a:lnTo>
                    <a:lnTo>
                      <a:pt x="19" y="19"/>
                    </a:lnTo>
                    <a:lnTo>
                      <a:pt x="24" y="12"/>
                    </a:lnTo>
                    <a:lnTo>
                      <a:pt x="28" y="5"/>
                    </a:lnTo>
                    <a:lnTo>
                      <a:pt x="33" y="1"/>
                    </a:lnTo>
                    <a:lnTo>
                      <a:pt x="35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238" name="Freeform 119"/>
              <p:cNvSpPr>
                <a:spLocks/>
              </p:cNvSpPr>
              <p:nvPr/>
            </p:nvSpPr>
            <p:spPr bwMode="auto">
              <a:xfrm>
                <a:off x="699" y="39"/>
                <a:ext cx="16" cy="17"/>
              </a:xfrm>
              <a:custGeom>
                <a:avLst/>
                <a:gdLst>
                  <a:gd name="T0" fmla="*/ 1 w 32"/>
                  <a:gd name="T1" fmla="*/ 0 h 35"/>
                  <a:gd name="T2" fmla="*/ 1 w 32"/>
                  <a:gd name="T3" fmla="*/ 0 h 35"/>
                  <a:gd name="T4" fmla="*/ 1 w 32"/>
                  <a:gd name="T5" fmla="*/ 0 h 35"/>
                  <a:gd name="T6" fmla="*/ 1 w 32"/>
                  <a:gd name="T7" fmla="*/ 0 h 35"/>
                  <a:gd name="T8" fmla="*/ 1 w 32"/>
                  <a:gd name="T9" fmla="*/ 0 h 35"/>
                  <a:gd name="T10" fmla="*/ 1 w 32"/>
                  <a:gd name="T11" fmla="*/ 0 h 35"/>
                  <a:gd name="T12" fmla="*/ 1 w 32"/>
                  <a:gd name="T13" fmla="*/ 0 h 35"/>
                  <a:gd name="T14" fmla="*/ 1 w 32"/>
                  <a:gd name="T15" fmla="*/ 0 h 35"/>
                  <a:gd name="T16" fmla="*/ 0 w 32"/>
                  <a:gd name="T17" fmla="*/ 0 h 35"/>
                  <a:gd name="T18" fmla="*/ 1 w 32"/>
                  <a:gd name="T19" fmla="*/ 0 h 35"/>
                  <a:gd name="T20" fmla="*/ 1 w 32"/>
                  <a:gd name="T21" fmla="*/ 0 h 35"/>
                  <a:gd name="T22" fmla="*/ 1 w 32"/>
                  <a:gd name="T23" fmla="*/ 0 h 35"/>
                  <a:gd name="T24" fmla="*/ 1 w 32"/>
                  <a:gd name="T25" fmla="*/ 0 h 35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32" h="35">
                    <a:moveTo>
                      <a:pt x="31" y="0"/>
                    </a:moveTo>
                    <a:lnTo>
                      <a:pt x="32" y="3"/>
                    </a:lnTo>
                    <a:lnTo>
                      <a:pt x="30" y="7"/>
                    </a:lnTo>
                    <a:lnTo>
                      <a:pt x="27" y="13"/>
                    </a:lnTo>
                    <a:lnTo>
                      <a:pt x="21" y="20"/>
                    </a:lnTo>
                    <a:lnTo>
                      <a:pt x="15" y="26"/>
                    </a:lnTo>
                    <a:lnTo>
                      <a:pt x="9" y="32"/>
                    </a:lnTo>
                    <a:lnTo>
                      <a:pt x="4" y="34"/>
                    </a:lnTo>
                    <a:lnTo>
                      <a:pt x="0" y="35"/>
                    </a:lnTo>
                    <a:lnTo>
                      <a:pt x="7" y="27"/>
                    </a:lnTo>
                    <a:lnTo>
                      <a:pt x="16" y="15"/>
                    </a:lnTo>
                    <a:lnTo>
                      <a:pt x="25" y="5"/>
                    </a:lnTo>
                    <a:lnTo>
                      <a:pt x="31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239" name="Freeform 120"/>
              <p:cNvSpPr>
                <a:spLocks/>
              </p:cNvSpPr>
              <p:nvPr/>
            </p:nvSpPr>
            <p:spPr bwMode="auto">
              <a:xfrm>
                <a:off x="693" y="42"/>
                <a:ext cx="11" cy="11"/>
              </a:xfrm>
              <a:custGeom>
                <a:avLst/>
                <a:gdLst>
                  <a:gd name="T0" fmla="*/ 1 w 20"/>
                  <a:gd name="T1" fmla="*/ 0 h 22"/>
                  <a:gd name="T2" fmla="*/ 1 w 20"/>
                  <a:gd name="T3" fmla="*/ 1 h 22"/>
                  <a:gd name="T4" fmla="*/ 1 w 20"/>
                  <a:gd name="T5" fmla="*/ 1 h 22"/>
                  <a:gd name="T6" fmla="*/ 1 w 20"/>
                  <a:gd name="T7" fmla="*/ 1 h 22"/>
                  <a:gd name="T8" fmla="*/ 0 w 20"/>
                  <a:gd name="T9" fmla="*/ 1 h 22"/>
                  <a:gd name="T10" fmla="*/ 1 w 20"/>
                  <a:gd name="T11" fmla="*/ 1 h 22"/>
                  <a:gd name="T12" fmla="*/ 1 w 20"/>
                  <a:gd name="T13" fmla="*/ 1 h 22"/>
                  <a:gd name="T14" fmla="*/ 1 w 20"/>
                  <a:gd name="T15" fmla="*/ 0 h 22"/>
                  <a:gd name="T16" fmla="*/ 1 w 20"/>
                  <a:gd name="T17" fmla="*/ 0 h 2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0" h="22">
                    <a:moveTo>
                      <a:pt x="20" y="0"/>
                    </a:moveTo>
                    <a:lnTo>
                      <a:pt x="20" y="6"/>
                    </a:lnTo>
                    <a:lnTo>
                      <a:pt x="15" y="14"/>
                    </a:lnTo>
                    <a:lnTo>
                      <a:pt x="8" y="21"/>
                    </a:lnTo>
                    <a:lnTo>
                      <a:pt x="0" y="22"/>
                    </a:lnTo>
                    <a:lnTo>
                      <a:pt x="6" y="17"/>
                    </a:lnTo>
                    <a:lnTo>
                      <a:pt x="12" y="8"/>
                    </a:lnTo>
                    <a:lnTo>
                      <a:pt x="17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240" name="Freeform 121"/>
              <p:cNvSpPr>
                <a:spLocks/>
              </p:cNvSpPr>
              <p:nvPr/>
            </p:nvSpPr>
            <p:spPr bwMode="auto">
              <a:xfrm>
                <a:off x="785" y="43"/>
                <a:ext cx="12" cy="15"/>
              </a:xfrm>
              <a:custGeom>
                <a:avLst/>
                <a:gdLst>
                  <a:gd name="T0" fmla="*/ 0 w 23"/>
                  <a:gd name="T1" fmla="*/ 1 h 30"/>
                  <a:gd name="T2" fmla="*/ 1 w 23"/>
                  <a:gd name="T3" fmla="*/ 1 h 30"/>
                  <a:gd name="T4" fmla="*/ 1 w 23"/>
                  <a:gd name="T5" fmla="*/ 1 h 30"/>
                  <a:gd name="T6" fmla="*/ 1 w 23"/>
                  <a:gd name="T7" fmla="*/ 1 h 30"/>
                  <a:gd name="T8" fmla="*/ 1 w 23"/>
                  <a:gd name="T9" fmla="*/ 0 h 30"/>
                  <a:gd name="T10" fmla="*/ 1 w 23"/>
                  <a:gd name="T11" fmla="*/ 1 h 30"/>
                  <a:gd name="T12" fmla="*/ 1 w 23"/>
                  <a:gd name="T13" fmla="*/ 1 h 30"/>
                  <a:gd name="T14" fmla="*/ 1 w 23"/>
                  <a:gd name="T15" fmla="*/ 1 h 30"/>
                  <a:gd name="T16" fmla="*/ 0 w 23"/>
                  <a:gd name="T17" fmla="*/ 1 h 3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3" h="30">
                    <a:moveTo>
                      <a:pt x="0" y="30"/>
                    </a:moveTo>
                    <a:lnTo>
                      <a:pt x="3" y="24"/>
                    </a:lnTo>
                    <a:lnTo>
                      <a:pt x="10" y="12"/>
                    </a:lnTo>
                    <a:lnTo>
                      <a:pt x="17" y="3"/>
                    </a:lnTo>
                    <a:lnTo>
                      <a:pt x="23" y="0"/>
                    </a:lnTo>
                    <a:lnTo>
                      <a:pt x="23" y="7"/>
                    </a:lnTo>
                    <a:lnTo>
                      <a:pt x="16" y="15"/>
                    </a:lnTo>
                    <a:lnTo>
                      <a:pt x="7" y="25"/>
                    </a:lnTo>
                    <a:lnTo>
                      <a:pt x="0" y="3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241" name="Freeform 122"/>
              <p:cNvSpPr>
                <a:spLocks/>
              </p:cNvSpPr>
              <p:nvPr/>
            </p:nvSpPr>
            <p:spPr bwMode="auto">
              <a:xfrm>
                <a:off x="785" y="59"/>
                <a:ext cx="15" cy="6"/>
              </a:xfrm>
              <a:custGeom>
                <a:avLst/>
                <a:gdLst>
                  <a:gd name="T0" fmla="*/ 0 w 31"/>
                  <a:gd name="T1" fmla="*/ 0 h 11"/>
                  <a:gd name="T2" fmla="*/ 0 w 31"/>
                  <a:gd name="T3" fmla="*/ 1 h 11"/>
                  <a:gd name="T4" fmla="*/ 0 w 31"/>
                  <a:gd name="T5" fmla="*/ 1 h 11"/>
                  <a:gd name="T6" fmla="*/ 0 w 31"/>
                  <a:gd name="T7" fmla="*/ 1 h 11"/>
                  <a:gd name="T8" fmla="*/ 0 w 31"/>
                  <a:gd name="T9" fmla="*/ 1 h 11"/>
                  <a:gd name="T10" fmla="*/ 0 w 31"/>
                  <a:gd name="T11" fmla="*/ 1 h 11"/>
                  <a:gd name="T12" fmla="*/ 0 w 31"/>
                  <a:gd name="T13" fmla="*/ 1 h 11"/>
                  <a:gd name="T14" fmla="*/ 0 w 31"/>
                  <a:gd name="T15" fmla="*/ 1 h 11"/>
                  <a:gd name="T16" fmla="*/ 0 w 31"/>
                  <a:gd name="T17" fmla="*/ 1 h 11"/>
                  <a:gd name="T18" fmla="*/ 0 w 31"/>
                  <a:gd name="T19" fmla="*/ 1 h 11"/>
                  <a:gd name="T20" fmla="*/ 0 w 31"/>
                  <a:gd name="T21" fmla="*/ 1 h 11"/>
                  <a:gd name="T22" fmla="*/ 0 w 31"/>
                  <a:gd name="T23" fmla="*/ 0 h 11"/>
                  <a:gd name="T24" fmla="*/ 0 w 31"/>
                  <a:gd name="T25" fmla="*/ 0 h 1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31" h="11">
                    <a:moveTo>
                      <a:pt x="0" y="0"/>
                    </a:moveTo>
                    <a:lnTo>
                      <a:pt x="5" y="2"/>
                    </a:lnTo>
                    <a:lnTo>
                      <a:pt x="15" y="8"/>
                    </a:lnTo>
                    <a:lnTo>
                      <a:pt x="25" y="11"/>
                    </a:lnTo>
                    <a:lnTo>
                      <a:pt x="31" y="10"/>
                    </a:lnTo>
                    <a:lnTo>
                      <a:pt x="31" y="8"/>
                    </a:lnTo>
                    <a:lnTo>
                      <a:pt x="28" y="5"/>
                    </a:lnTo>
                    <a:lnTo>
                      <a:pt x="24" y="4"/>
                    </a:lnTo>
                    <a:lnTo>
                      <a:pt x="19" y="3"/>
                    </a:lnTo>
                    <a:lnTo>
                      <a:pt x="14" y="2"/>
                    </a:lnTo>
                    <a:lnTo>
                      <a:pt x="8" y="1"/>
                    </a:ln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242" name="Freeform 123"/>
              <p:cNvSpPr>
                <a:spLocks/>
              </p:cNvSpPr>
              <p:nvPr/>
            </p:nvSpPr>
            <p:spPr bwMode="auto">
              <a:xfrm>
                <a:off x="788" y="52"/>
                <a:ext cx="16" cy="5"/>
              </a:xfrm>
              <a:custGeom>
                <a:avLst/>
                <a:gdLst>
                  <a:gd name="T0" fmla="*/ 0 w 34"/>
                  <a:gd name="T1" fmla="*/ 1 h 10"/>
                  <a:gd name="T2" fmla="*/ 0 w 34"/>
                  <a:gd name="T3" fmla="*/ 1 h 10"/>
                  <a:gd name="T4" fmla="*/ 0 w 34"/>
                  <a:gd name="T5" fmla="*/ 1 h 10"/>
                  <a:gd name="T6" fmla="*/ 0 w 34"/>
                  <a:gd name="T7" fmla="*/ 1 h 10"/>
                  <a:gd name="T8" fmla="*/ 0 w 34"/>
                  <a:gd name="T9" fmla="*/ 1 h 10"/>
                  <a:gd name="T10" fmla="*/ 0 w 34"/>
                  <a:gd name="T11" fmla="*/ 1 h 10"/>
                  <a:gd name="T12" fmla="*/ 0 w 34"/>
                  <a:gd name="T13" fmla="*/ 1 h 10"/>
                  <a:gd name="T14" fmla="*/ 0 w 34"/>
                  <a:gd name="T15" fmla="*/ 1 h 10"/>
                  <a:gd name="T16" fmla="*/ 0 w 34"/>
                  <a:gd name="T17" fmla="*/ 1 h 10"/>
                  <a:gd name="T18" fmla="*/ 0 w 34"/>
                  <a:gd name="T19" fmla="*/ 0 h 10"/>
                  <a:gd name="T20" fmla="*/ 0 w 34"/>
                  <a:gd name="T21" fmla="*/ 1 h 10"/>
                  <a:gd name="T22" fmla="*/ 0 w 34"/>
                  <a:gd name="T23" fmla="*/ 1 h 10"/>
                  <a:gd name="T24" fmla="*/ 0 w 34"/>
                  <a:gd name="T25" fmla="*/ 1 h 10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34" h="10">
                    <a:moveTo>
                      <a:pt x="0" y="10"/>
                    </a:moveTo>
                    <a:lnTo>
                      <a:pt x="3" y="10"/>
                    </a:lnTo>
                    <a:lnTo>
                      <a:pt x="7" y="9"/>
                    </a:lnTo>
                    <a:lnTo>
                      <a:pt x="13" y="9"/>
                    </a:lnTo>
                    <a:lnTo>
                      <a:pt x="19" y="9"/>
                    </a:lnTo>
                    <a:lnTo>
                      <a:pt x="25" y="8"/>
                    </a:lnTo>
                    <a:lnTo>
                      <a:pt x="29" y="7"/>
                    </a:lnTo>
                    <a:lnTo>
                      <a:pt x="33" y="4"/>
                    </a:lnTo>
                    <a:lnTo>
                      <a:pt x="34" y="2"/>
                    </a:lnTo>
                    <a:lnTo>
                      <a:pt x="29" y="0"/>
                    </a:lnTo>
                    <a:lnTo>
                      <a:pt x="20" y="2"/>
                    </a:lnTo>
                    <a:lnTo>
                      <a:pt x="9" y="7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243" name="Freeform 124"/>
              <p:cNvSpPr>
                <a:spLocks/>
              </p:cNvSpPr>
              <p:nvPr/>
            </p:nvSpPr>
            <p:spPr bwMode="auto">
              <a:xfrm>
                <a:off x="780" y="61"/>
                <a:ext cx="16" cy="12"/>
              </a:xfrm>
              <a:custGeom>
                <a:avLst/>
                <a:gdLst>
                  <a:gd name="T0" fmla="*/ 0 w 33"/>
                  <a:gd name="T1" fmla="*/ 0 h 24"/>
                  <a:gd name="T2" fmla="*/ 0 w 33"/>
                  <a:gd name="T3" fmla="*/ 1 h 24"/>
                  <a:gd name="T4" fmla="*/ 0 w 33"/>
                  <a:gd name="T5" fmla="*/ 1 h 24"/>
                  <a:gd name="T6" fmla="*/ 0 w 33"/>
                  <a:gd name="T7" fmla="*/ 1 h 24"/>
                  <a:gd name="T8" fmla="*/ 0 w 33"/>
                  <a:gd name="T9" fmla="*/ 1 h 24"/>
                  <a:gd name="T10" fmla="*/ 0 w 33"/>
                  <a:gd name="T11" fmla="*/ 1 h 24"/>
                  <a:gd name="T12" fmla="*/ 0 w 33"/>
                  <a:gd name="T13" fmla="*/ 1 h 24"/>
                  <a:gd name="T14" fmla="*/ 0 w 33"/>
                  <a:gd name="T15" fmla="*/ 1 h 24"/>
                  <a:gd name="T16" fmla="*/ 0 w 33"/>
                  <a:gd name="T17" fmla="*/ 1 h 24"/>
                  <a:gd name="T18" fmla="*/ 0 w 33"/>
                  <a:gd name="T19" fmla="*/ 1 h 24"/>
                  <a:gd name="T20" fmla="*/ 0 w 33"/>
                  <a:gd name="T21" fmla="*/ 1 h 24"/>
                  <a:gd name="T22" fmla="*/ 0 w 33"/>
                  <a:gd name="T23" fmla="*/ 1 h 24"/>
                  <a:gd name="T24" fmla="*/ 0 w 33"/>
                  <a:gd name="T25" fmla="*/ 0 h 2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33" h="24">
                    <a:moveTo>
                      <a:pt x="0" y="0"/>
                    </a:moveTo>
                    <a:lnTo>
                      <a:pt x="5" y="3"/>
                    </a:lnTo>
                    <a:lnTo>
                      <a:pt x="10" y="5"/>
                    </a:lnTo>
                    <a:lnTo>
                      <a:pt x="15" y="8"/>
                    </a:lnTo>
                    <a:lnTo>
                      <a:pt x="22" y="12"/>
                    </a:lnTo>
                    <a:lnTo>
                      <a:pt x="27" y="16"/>
                    </a:lnTo>
                    <a:lnTo>
                      <a:pt x="30" y="20"/>
                    </a:lnTo>
                    <a:lnTo>
                      <a:pt x="33" y="22"/>
                    </a:lnTo>
                    <a:lnTo>
                      <a:pt x="33" y="24"/>
                    </a:lnTo>
                    <a:lnTo>
                      <a:pt x="27" y="23"/>
                    </a:lnTo>
                    <a:lnTo>
                      <a:pt x="16" y="15"/>
                    </a:lnTo>
                    <a:lnTo>
                      <a:pt x="7" y="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244" name="Freeform 125"/>
              <p:cNvSpPr>
                <a:spLocks/>
              </p:cNvSpPr>
              <p:nvPr/>
            </p:nvSpPr>
            <p:spPr bwMode="auto">
              <a:xfrm>
                <a:off x="697" y="56"/>
                <a:ext cx="5" cy="22"/>
              </a:xfrm>
              <a:custGeom>
                <a:avLst/>
                <a:gdLst>
                  <a:gd name="T0" fmla="*/ 1 w 9"/>
                  <a:gd name="T1" fmla="*/ 0 h 44"/>
                  <a:gd name="T2" fmla="*/ 1 w 9"/>
                  <a:gd name="T3" fmla="*/ 1 h 44"/>
                  <a:gd name="T4" fmla="*/ 1 w 9"/>
                  <a:gd name="T5" fmla="*/ 1 h 44"/>
                  <a:gd name="T6" fmla="*/ 1 w 9"/>
                  <a:gd name="T7" fmla="*/ 1 h 44"/>
                  <a:gd name="T8" fmla="*/ 1 w 9"/>
                  <a:gd name="T9" fmla="*/ 1 h 44"/>
                  <a:gd name="T10" fmla="*/ 0 w 9"/>
                  <a:gd name="T11" fmla="*/ 1 h 44"/>
                  <a:gd name="T12" fmla="*/ 1 w 9"/>
                  <a:gd name="T13" fmla="*/ 1 h 44"/>
                  <a:gd name="T14" fmla="*/ 1 w 9"/>
                  <a:gd name="T15" fmla="*/ 1 h 44"/>
                  <a:gd name="T16" fmla="*/ 1 w 9"/>
                  <a:gd name="T17" fmla="*/ 0 h 4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9" h="44">
                    <a:moveTo>
                      <a:pt x="5" y="0"/>
                    </a:moveTo>
                    <a:lnTo>
                      <a:pt x="8" y="10"/>
                    </a:lnTo>
                    <a:lnTo>
                      <a:pt x="9" y="25"/>
                    </a:lnTo>
                    <a:lnTo>
                      <a:pt x="8" y="37"/>
                    </a:lnTo>
                    <a:lnTo>
                      <a:pt x="3" y="44"/>
                    </a:lnTo>
                    <a:lnTo>
                      <a:pt x="0" y="39"/>
                    </a:lnTo>
                    <a:lnTo>
                      <a:pt x="1" y="26"/>
                    </a:lnTo>
                    <a:lnTo>
                      <a:pt x="4" y="11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245" name="Freeform 126"/>
              <p:cNvSpPr>
                <a:spLocks/>
              </p:cNvSpPr>
              <p:nvPr/>
            </p:nvSpPr>
            <p:spPr bwMode="auto">
              <a:xfrm>
                <a:off x="689" y="53"/>
                <a:ext cx="6" cy="21"/>
              </a:xfrm>
              <a:custGeom>
                <a:avLst/>
                <a:gdLst>
                  <a:gd name="T0" fmla="*/ 0 w 13"/>
                  <a:gd name="T1" fmla="*/ 0 h 43"/>
                  <a:gd name="T2" fmla="*/ 0 w 13"/>
                  <a:gd name="T3" fmla="*/ 0 h 43"/>
                  <a:gd name="T4" fmla="*/ 0 w 13"/>
                  <a:gd name="T5" fmla="*/ 0 h 43"/>
                  <a:gd name="T6" fmla="*/ 0 w 13"/>
                  <a:gd name="T7" fmla="*/ 0 h 43"/>
                  <a:gd name="T8" fmla="*/ 0 w 13"/>
                  <a:gd name="T9" fmla="*/ 0 h 43"/>
                  <a:gd name="T10" fmla="*/ 0 w 13"/>
                  <a:gd name="T11" fmla="*/ 0 h 43"/>
                  <a:gd name="T12" fmla="*/ 0 w 13"/>
                  <a:gd name="T13" fmla="*/ 0 h 43"/>
                  <a:gd name="T14" fmla="*/ 0 w 13"/>
                  <a:gd name="T15" fmla="*/ 0 h 43"/>
                  <a:gd name="T16" fmla="*/ 0 w 13"/>
                  <a:gd name="T17" fmla="*/ 0 h 4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3" h="43">
                    <a:moveTo>
                      <a:pt x="13" y="0"/>
                    </a:moveTo>
                    <a:lnTo>
                      <a:pt x="13" y="10"/>
                    </a:lnTo>
                    <a:lnTo>
                      <a:pt x="12" y="24"/>
                    </a:lnTo>
                    <a:lnTo>
                      <a:pt x="8" y="37"/>
                    </a:lnTo>
                    <a:lnTo>
                      <a:pt x="3" y="43"/>
                    </a:lnTo>
                    <a:lnTo>
                      <a:pt x="0" y="37"/>
                    </a:lnTo>
                    <a:lnTo>
                      <a:pt x="4" y="24"/>
                    </a:lnTo>
                    <a:lnTo>
                      <a:pt x="10" y="9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246" name="Freeform 127"/>
              <p:cNvSpPr>
                <a:spLocks/>
              </p:cNvSpPr>
              <p:nvPr/>
            </p:nvSpPr>
            <p:spPr bwMode="auto">
              <a:xfrm>
                <a:off x="709" y="62"/>
                <a:ext cx="4" cy="20"/>
              </a:xfrm>
              <a:custGeom>
                <a:avLst/>
                <a:gdLst>
                  <a:gd name="T0" fmla="*/ 1 w 8"/>
                  <a:gd name="T1" fmla="*/ 0 h 40"/>
                  <a:gd name="T2" fmla="*/ 1 w 8"/>
                  <a:gd name="T3" fmla="*/ 1 h 40"/>
                  <a:gd name="T4" fmla="*/ 1 w 8"/>
                  <a:gd name="T5" fmla="*/ 1 h 40"/>
                  <a:gd name="T6" fmla="*/ 1 w 8"/>
                  <a:gd name="T7" fmla="*/ 1 h 40"/>
                  <a:gd name="T8" fmla="*/ 1 w 8"/>
                  <a:gd name="T9" fmla="*/ 1 h 40"/>
                  <a:gd name="T10" fmla="*/ 0 w 8"/>
                  <a:gd name="T11" fmla="*/ 1 h 40"/>
                  <a:gd name="T12" fmla="*/ 0 w 8"/>
                  <a:gd name="T13" fmla="*/ 1 h 40"/>
                  <a:gd name="T14" fmla="*/ 1 w 8"/>
                  <a:gd name="T15" fmla="*/ 1 h 40"/>
                  <a:gd name="T16" fmla="*/ 1 w 8"/>
                  <a:gd name="T17" fmla="*/ 0 h 4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8" h="40">
                    <a:moveTo>
                      <a:pt x="2" y="0"/>
                    </a:moveTo>
                    <a:lnTo>
                      <a:pt x="5" y="5"/>
                    </a:lnTo>
                    <a:lnTo>
                      <a:pt x="8" y="18"/>
                    </a:lnTo>
                    <a:lnTo>
                      <a:pt x="8" y="32"/>
                    </a:lnTo>
                    <a:lnTo>
                      <a:pt x="4" y="40"/>
                    </a:lnTo>
                    <a:lnTo>
                      <a:pt x="0" y="38"/>
                    </a:lnTo>
                    <a:lnTo>
                      <a:pt x="0" y="26"/>
                    </a:lnTo>
                    <a:lnTo>
                      <a:pt x="2" y="1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247" name="Freeform 128"/>
              <p:cNvSpPr>
                <a:spLocks/>
              </p:cNvSpPr>
              <p:nvPr/>
            </p:nvSpPr>
            <p:spPr bwMode="auto">
              <a:xfrm>
                <a:off x="718" y="64"/>
                <a:ext cx="8" cy="24"/>
              </a:xfrm>
              <a:custGeom>
                <a:avLst/>
                <a:gdLst>
                  <a:gd name="T0" fmla="*/ 0 w 16"/>
                  <a:gd name="T1" fmla="*/ 0 h 47"/>
                  <a:gd name="T2" fmla="*/ 1 w 16"/>
                  <a:gd name="T3" fmla="*/ 1 h 47"/>
                  <a:gd name="T4" fmla="*/ 1 w 16"/>
                  <a:gd name="T5" fmla="*/ 1 h 47"/>
                  <a:gd name="T6" fmla="*/ 1 w 16"/>
                  <a:gd name="T7" fmla="*/ 1 h 47"/>
                  <a:gd name="T8" fmla="*/ 1 w 16"/>
                  <a:gd name="T9" fmla="*/ 1 h 47"/>
                  <a:gd name="T10" fmla="*/ 1 w 16"/>
                  <a:gd name="T11" fmla="*/ 1 h 47"/>
                  <a:gd name="T12" fmla="*/ 1 w 16"/>
                  <a:gd name="T13" fmla="*/ 1 h 47"/>
                  <a:gd name="T14" fmla="*/ 1 w 16"/>
                  <a:gd name="T15" fmla="*/ 1 h 47"/>
                  <a:gd name="T16" fmla="*/ 0 w 16"/>
                  <a:gd name="T17" fmla="*/ 0 h 4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6" h="47">
                    <a:moveTo>
                      <a:pt x="0" y="0"/>
                    </a:moveTo>
                    <a:lnTo>
                      <a:pt x="7" y="12"/>
                    </a:lnTo>
                    <a:lnTo>
                      <a:pt x="14" y="26"/>
                    </a:lnTo>
                    <a:lnTo>
                      <a:pt x="16" y="40"/>
                    </a:lnTo>
                    <a:lnTo>
                      <a:pt x="14" y="47"/>
                    </a:lnTo>
                    <a:lnTo>
                      <a:pt x="8" y="43"/>
                    </a:lnTo>
                    <a:lnTo>
                      <a:pt x="5" y="28"/>
                    </a:lnTo>
                    <a:lnTo>
                      <a:pt x="2" y="1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248" name="Freeform 129"/>
              <p:cNvSpPr>
                <a:spLocks/>
              </p:cNvSpPr>
              <p:nvPr/>
            </p:nvSpPr>
            <p:spPr bwMode="auto">
              <a:xfrm>
                <a:off x="729" y="67"/>
                <a:ext cx="9" cy="26"/>
              </a:xfrm>
              <a:custGeom>
                <a:avLst/>
                <a:gdLst>
                  <a:gd name="T0" fmla="*/ 0 w 18"/>
                  <a:gd name="T1" fmla="*/ 0 h 51"/>
                  <a:gd name="T2" fmla="*/ 1 w 18"/>
                  <a:gd name="T3" fmla="*/ 1 h 51"/>
                  <a:gd name="T4" fmla="*/ 1 w 18"/>
                  <a:gd name="T5" fmla="*/ 1 h 51"/>
                  <a:gd name="T6" fmla="*/ 1 w 18"/>
                  <a:gd name="T7" fmla="*/ 1 h 51"/>
                  <a:gd name="T8" fmla="*/ 1 w 18"/>
                  <a:gd name="T9" fmla="*/ 1 h 51"/>
                  <a:gd name="T10" fmla="*/ 1 w 18"/>
                  <a:gd name="T11" fmla="*/ 1 h 51"/>
                  <a:gd name="T12" fmla="*/ 1 w 18"/>
                  <a:gd name="T13" fmla="*/ 1 h 51"/>
                  <a:gd name="T14" fmla="*/ 1 w 18"/>
                  <a:gd name="T15" fmla="*/ 1 h 51"/>
                  <a:gd name="T16" fmla="*/ 0 w 18"/>
                  <a:gd name="T17" fmla="*/ 0 h 5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8" h="51">
                    <a:moveTo>
                      <a:pt x="0" y="0"/>
                    </a:moveTo>
                    <a:lnTo>
                      <a:pt x="7" y="11"/>
                    </a:lnTo>
                    <a:lnTo>
                      <a:pt x="14" y="29"/>
                    </a:lnTo>
                    <a:lnTo>
                      <a:pt x="18" y="45"/>
                    </a:lnTo>
                    <a:lnTo>
                      <a:pt x="16" y="51"/>
                    </a:lnTo>
                    <a:lnTo>
                      <a:pt x="10" y="44"/>
                    </a:lnTo>
                    <a:lnTo>
                      <a:pt x="6" y="28"/>
                    </a:lnTo>
                    <a:lnTo>
                      <a:pt x="2" y="1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249" name="Freeform 130"/>
              <p:cNvSpPr>
                <a:spLocks/>
              </p:cNvSpPr>
              <p:nvPr/>
            </p:nvSpPr>
            <p:spPr bwMode="auto">
              <a:xfrm>
                <a:off x="749" y="66"/>
                <a:ext cx="16" cy="27"/>
              </a:xfrm>
              <a:custGeom>
                <a:avLst/>
                <a:gdLst>
                  <a:gd name="T0" fmla="*/ 0 w 32"/>
                  <a:gd name="T1" fmla="*/ 0 h 54"/>
                  <a:gd name="T2" fmla="*/ 1 w 32"/>
                  <a:gd name="T3" fmla="*/ 1 h 54"/>
                  <a:gd name="T4" fmla="*/ 1 w 32"/>
                  <a:gd name="T5" fmla="*/ 1 h 54"/>
                  <a:gd name="T6" fmla="*/ 1 w 32"/>
                  <a:gd name="T7" fmla="*/ 1 h 54"/>
                  <a:gd name="T8" fmla="*/ 1 w 32"/>
                  <a:gd name="T9" fmla="*/ 1 h 54"/>
                  <a:gd name="T10" fmla="*/ 1 w 32"/>
                  <a:gd name="T11" fmla="*/ 1 h 54"/>
                  <a:gd name="T12" fmla="*/ 1 w 32"/>
                  <a:gd name="T13" fmla="*/ 1 h 54"/>
                  <a:gd name="T14" fmla="*/ 1 w 32"/>
                  <a:gd name="T15" fmla="*/ 1 h 54"/>
                  <a:gd name="T16" fmla="*/ 1 w 32"/>
                  <a:gd name="T17" fmla="*/ 1 h 54"/>
                  <a:gd name="T18" fmla="*/ 1 w 32"/>
                  <a:gd name="T19" fmla="*/ 1 h 54"/>
                  <a:gd name="T20" fmla="*/ 1 w 32"/>
                  <a:gd name="T21" fmla="*/ 1 h 54"/>
                  <a:gd name="T22" fmla="*/ 1 w 32"/>
                  <a:gd name="T23" fmla="*/ 1 h 54"/>
                  <a:gd name="T24" fmla="*/ 0 w 32"/>
                  <a:gd name="T25" fmla="*/ 0 h 5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32" h="54">
                    <a:moveTo>
                      <a:pt x="0" y="0"/>
                    </a:moveTo>
                    <a:lnTo>
                      <a:pt x="6" y="4"/>
                    </a:lnTo>
                    <a:lnTo>
                      <a:pt x="12" y="11"/>
                    </a:lnTo>
                    <a:lnTo>
                      <a:pt x="17" y="19"/>
                    </a:lnTo>
                    <a:lnTo>
                      <a:pt x="23" y="28"/>
                    </a:lnTo>
                    <a:lnTo>
                      <a:pt x="28" y="36"/>
                    </a:lnTo>
                    <a:lnTo>
                      <a:pt x="31" y="45"/>
                    </a:lnTo>
                    <a:lnTo>
                      <a:pt x="32" y="50"/>
                    </a:lnTo>
                    <a:lnTo>
                      <a:pt x="31" y="54"/>
                    </a:lnTo>
                    <a:lnTo>
                      <a:pt x="24" y="47"/>
                    </a:lnTo>
                    <a:lnTo>
                      <a:pt x="16" y="30"/>
                    </a:lnTo>
                    <a:lnTo>
                      <a:pt x="8" y="1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250" name="Freeform 131"/>
              <p:cNvSpPr>
                <a:spLocks/>
              </p:cNvSpPr>
              <p:nvPr/>
            </p:nvSpPr>
            <p:spPr bwMode="auto">
              <a:xfrm>
                <a:off x="770" y="62"/>
                <a:ext cx="19" cy="25"/>
              </a:xfrm>
              <a:custGeom>
                <a:avLst/>
                <a:gdLst>
                  <a:gd name="T0" fmla="*/ 0 w 37"/>
                  <a:gd name="T1" fmla="*/ 0 h 49"/>
                  <a:gd name="T2" fmla="*/ 1 w 37"/>
                  <a:gd name="T3" fmla="*/ 1 h 49"/>
                  <a:gd name="T4" fmla="*/ 1 w 37"/>
                  <a:gd name="T5" fmla="*/ 1 h 49"/>
                  <a:gd name="T6" fmla="*/ 1 w 37"/>
                  <a:gd name="T7" fmla="*/ 1 h 49"/>
                  <a:gd name="T8" fmla="*/ 1 w 37"/>
                  <a:gd name="T9" fmla="*/ 1 h 49"/>
                  <a:gd name="T10" fmla="*/ 1 w 37"/>
                  <a:gd name="T11" fmla="*/ 1 h 49"/>
                  <a:gd name="T12" fmla="*/ 1 w 37"/>
                  <a:gd name="T13" fmla="*/ 1 h 49"/>
                  <a:gd name="T14" fmla="*/ 1 w 37"/>
                  <a:gd name="T15" fmla="*/ 1 h 49"/>
                  <a:gd name="T16" fmla="*/ 1 w 37"/>
                  <a:gd name="T17" fmla="*/ 1 h 49"/>
                  <a:gd name="T18" fmla="*/ 1 w 37"/>
                  <a:gd name="T19" fmla="*/ 1 h 49"/>
                  <a:gd name="T20" fmla="*/ 1 w 37"/>
                  <a:gd name="T21" fmla="*/ 1 h 49"/>
                  <a:gd name="T22" fmla="*/ 1 w 37"/>
                  <a:gd name="T23" fmla="*/ 1 h 49"/>
                  <a:gd name="T24" fmla="*/ 1 w 37"/>
                  <a:gd name="T25" fmla="*/ 1 h 49"/>
                  <a:gd name="T26" fmla="*/ 1 w 37"/>
                  <a:gd name="T27" fmla="*/ 1 h 49"/>
                  <a:gd name="T28" fmla="*/ 1 w 37"/>
                  <a:gd name="T29" fmla="*/ 1 h 49"/>
                  <a:gd name="T30" fmla="*/ 1 w 37"/>
                  <a:gd name="T31" fmla="*/ 1 h 49"/>
                  <a:gd name="T32" fmla="*/ 0 w 37"/>
                  <a:gd name="T33" fmla="*/ 0 h 4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7" h="49">
                    <a:moveTo>
                      <a:pt x="0" y="0"/>
                    </a:moveTo>
                    <a:lnTo>
                      <a:pt x="5" y="3"/>
                    </a:lnTo>
                    <a:lnTo>
                      <a:pt x="10" y="10"/>
                    </a:lnTo>
                    <a:lnTo>
                      <a:pt x="17" y="17"/>
                    </a:lnTo>
                    <a:lnTo>
                      <a:pt x="24" y="25"/>
                    </a:lnTo>
                    <a:lnTo>
                      <a:pt x="30" y="33"/>
                    </a:lnTo>
                    <a:lnTo>
                      <a:pt x="34" y="40"/>
                    </a:lnTo>
                    <a:lnTo>
                      <a:pt x="37" y="46"/>
                    </a:lnTo>
                    <a:lnTo>
                      <a:pt x="36" y="49"/>
                    </a:lnTo>
                    <a:lnTo>
                      <a:pt x="32" y="48"/>
                    </a:lnTo>
                    <a:lnTo>
                      <a:pt x="28" y="43"/>
                    </a:lnTo>
                    <a:lnTo>
                      <a:pt x="22" y="36"/>
                    </a:lnTo>
                    <a:lnTo>
                      <a:pt x="17" y="27"/>
                    </a:lnTo>
                    <a:lnTo>
                      <a:pt x="11" y="18"/>
                    </a:lnTo>
                    <a:lnTo>
                      <a:pt x="7" y="10"/>
                    </a:lnTo>
                    <a:lnTo>
                      <a:pt x="3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251" name="Freeform 132"/>
              <p:cNvSpPr>
                <a:spLocks/>
              </p:cNvSpPr>
              <p:nvPr/>
            </p:nvSpPr>
            <p:spPr bwMode="auto">
              <a:xfrm>
                <a:off x="739" y="68"/>
                <a:ext cx="15" cy="23"/>
              </a:xfrm>
              <a:custGeom>
                <a:avLst/>
                <a:gdLst>
                  <a:gd name="T0" fmla="*/ 0 w 31"/>
                  <a:gd name="T1" fmla="*/ 0 h 45"/>
                  <a:gd name="T2" fmla="*/ 0 w 31"/>
                  <a:gd name="T3" fmla="*/ 1 h 45"/>
                  <a:gd name="T4" fmla="*/ 0 w 31"/>
                  <a:gd name="T5" fmla="*/ 1 h 45"/>
                  <a:gd name="T6" fmla="*/ 0 w 31"/>
                  <a:gd name="T7" fmla="*/ 1 h 45"/>
                  <a:gd name="T8" fmla="*/ 0 w 31"/>
                  <a:gd name="T9" fmla="*/ 1 h 45"/>
                  <a:gd name="T10" fmla="*/ 0 w 31"/>
                  <a:gd name="T11" fmla="*/ 1 h 45"/>
                  <a:gd name="T12" fmla="*/ 0 w 31"/>
                  <a:gd name="T13" fmla="*/ 1 h 45"/>
                  <a:gd name="T14" fmla="*/ 0 w 31"/>
                  <a:gd name="T15" fmla="*/ 1 h 45"/>
                  <a:gd name="T16" fmla="*/ 0 w 31"/>
                  <a:gd name="T17" fmla="*/ 1 h 45"/>
                  <a:gd name="T18" fmla="*/ 0 w 31"/>
                  <a:gd name="T19" fmla="*/ 1 h 45"/>
                  <a:gd name="T20" fmla="*/ 0 w 31"/>
                  <a:gd name="T21" fmla="*/ 1 h 45"/>
                  <a:gd name="T22" fmla="*/ 0 w 31"/>
                  <a:gd name="T23" fmla="*/ 1 h 45"/>
                  <a:gd name="T24" fmla="*/ 0 w 31"/>
                  <a:gd name="T25" fmla="*/ 0 h 45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31" h="45">
                    <a:moveTo>
                      <a:pt x="0" y="0"/>
                    </a:moveTo>
                    <a:lnTo>
                      <a:pt x="3" y="4"/>
                    </a:lnTo>
                    <a:lnTo>
                      <a:pt x="9" y="9"/>
                    </a:lnTo>
                    <a:lnTo>
                      <a:pt x="15" y="16"/>
                    </a:lnTo>
                    <a:lnTo>
                      <a:pt x="21" y="24"/>
                    </a:lnTo>
                    <a:lnTo>
                      <a:pt x="26" y="31"/>
                    </a:lnTo>
                    <a:lnTo>
                      <a:pt x="30" y="38"/>
                    </a:lnTo>
                    <a:lnTo>
                      <a:pt x="31" y="43"/>
                    </a:lnTo>
                    <a:lnTo>
                      <a:pt x="28" y="45"/>
                    </a:lnTo>
                    <a:lnTo>
                      <a:pt x="20" y="39"/>
                    </a:lnTo>
                    <a:lnTo>
                      <a:pt x="12" y="25"/>
                    </a:lnTo>
                    <a:lnTo>
                      <a:pt x="4" y="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252" name="Freeform 133"/>
              <p:cNvSpPr>
                <a:spLocks/>
              </p:cNvSpPr>
              <p:nvPr/>
            </p:nvSpPr>
            <p:spPr bwMode="auto">
              <a:xfrm>
                <a:off x="740" y="34"/>
                <a:ext cx="20" cy="36"/>
              </a:xfrm>
              <a:custGeom>
                <a:avLst/>
                <a:gdLst>
                  <a:gd name="T0" fmla="*/ 1 w 39"/>
                  <a:gd name="T1" fmla="*/ 0 h 72"/>
                  <a:gd name="T2" fmla="*/ 1 w 39"/>
                  <a:gd name="T3" fmla="*/ 1 h 72"/>
                  <a:gd name="T4" fmla="*/ 1 w 39"/>
                  <a:gd name="T5" fmla="*/ 1 h 72"/>
                  <a:gd name="T6" fmla="*/ 1 w 39"/>
                  <a:gd name="T7" fmla="*/ 1 h 72"/>
                  <a:gd name="T8" fmla="*/ 1 w 39"/>
                  <a:gd name="T9" fmla="*/ 1 h 72"/>
                  <a:gd name="T10" fmla="*/ 1 w 39"/>
                  <a:gd name="T11" fmla="*/ 1 h 72"/>
                  <a:gd name="T12" fmla="*/ 1 w 39"/>
                  <a:gd name="T13" fmla="*/ 1 h 72"/>
                  <a:gd name="T14" fmla="*/ 1 w 39"/>
                  <a:gd name="T15" fmla="*/ 1 h 72"/>
                  <a:gd name="T16" fmla="*/ 0 w 39"/>
                  <a:gd name="T17" fmla="*/ 1 h 72"/>
                  <a:gd name="T18" fmla="*/ 1 w 39"/>
                  <a:gd name="T19" fmla="*/ 1 h 72"/>
                  <a:gd name="T20" fmla="*/ 1 w 39"/>
                  <a:gd name="T21" fmla="*/ 1 h 72"/>
                  <a:gd name="T22" fmla="*/ 1 w 39"/>
                  <a:gd name="T23" fmla="*/ 1 h 72"/>
                  <a:gd name="T24" fmla="*/ 1 w 39"/>
                  <a:gd name="T25" fmla="*/ 1 h 72"/>
                  <a:gd name="T26" fmla="*/ 1 w 39"/>
                  <a:gd name="T27" fmla="*/ 1 h 72"/>
                  <a:gd name="T28" fmla="*/ 1 w 39"/>
                  <a:gd name="T29" fmla="*/ 1 h 72"/>
                  <a:gd name="T30" fmla="*/ 1 w 39"/>
                  <a:gd name="T31" fmla="*/ 1 h 72"/>
                  <a:gd name="T32" fmla="*/ 1 w 39"/>
                  <a:gd name="T33" fmla="*/ 0 h 7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9" h="72">
                    <a:moveTo>
                      <a:pt x="38" y="0"/>
                    </a:moveTo>
                    <a:lnTo>
                      <a:pt x="39" y="5"/>
                    </a:lnTo>
                    <a:lnTo>
                      <a:pt x="38" y="12"/>
                    </a:lnTo>
                    <a:lnTo>
                      <a:pt x="33" y="23"/>
                    </a:lnTo>
                    <a:lnTo>
                      <a:pt x="29" y="35"/>
                    </a:lnTo>
                    <a:lnTo>
                      <a:pt x="22" y="46"/>
                    </a:lnTo>
                    <a:lnTo>
                      <a:pt x="15" y="58"/>
                    </a:lnTo>
                    <a:lnTo>
                      <a:pt x="7" y="66"/>
                    </a:lnTo>
                    <a:lnTo>
                      <a:pt x="0" y="72"/>
                    </a:lnTo>
                    <a:lnTo>
                      <a:pt x="2" y="66"/>
                    </a:lnTo>
                    <a:lnTo>
                      <a:pt x="7" y="57"/>
                    </a:lnTo>
                    <a:lnTo>
                      <a:pt x="13" y="45"/>
                    </a:lnTo>
                    <a:lnTo>
                      <a:pt x="18" y="32"/>
                    </a:lnTo>
                    <a:lnTo>
                      <a:pt x="25" y="20"/>
                    </a:lnTo>
                    <a:lnTo>
                      <a:pt x="31" y="9"/>
                    </a:lnTo>
                    <a:lnTo>
                      <a:pt x="36" y="2"/>
                    </a:lnTo>
                    <a:lnTo>
                      <a:pt x="38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253" name="Freeform 134"/>
              <p:cNvSpPr>
                <a:spLocks/>
              </p:cNvSpPr>
              <p:nvPr/>
            </p:nvSpPr>
            <p:spPr bwMode="auto">
              <a:xfrm>
                <a:off x="758" y="39"/>
                <a:ext cx="16" cy="28"/>
              </a:xfrm>
              <a:custGeom>
                <a:avLst/>
                <a:gdLst>
                  <a:gd name="T0" fmla="*/ 0 w 33"/>
                  <a:gd name="T1" fmla="*/ 0 h 56"/>
                  <a:gd name="T2" fmla="*/ 0 w 33"/>
                  <a:gd name="T3" fmla="*/ 1 h 56"/>
                  <a:gd name="T4" fmla="*/ 0 w 33"/>
                  <a:gd name="T5" fmla="*/ 1 h 56"/>
                  <a:gd name="T6" fmla="*/ 0 w 33"/>
                  <a:gd name="T7" fmla="*/ 1 h 56"/>
                  <a:gd name="T8" fmla="*/ 0 w 33"/>
                  <a:gd name="T9" fmla="*/ 1 h 56"/>
                  <a:gd name="T10" fmla="*/ 0 w 33"/>
                  <a:gd name="T11" fmla="*/ 1 h 56"/>
                  <a:gd name="T12" fmla="*/ 0 w 33"/>
                  <a:gd name="T13" fmla="*/ 1 h 56"/>
                  <a:gd name="T14" fmla="*/ 0 w 33"/>
                  <a:gd name="T15" fmla="*/ 1 h 56"/>
                  <a:gd name="T16" fmla="*/ 0 w 33"/>
                  <a:gd name="T17" fmla="*/ 1 h 56"/>
                  <a:gd name="T18" fmla="*/ 0 w 33"/>
                  <a:gd name="T19" fmla="*/ 1 h 56"/>
                  <a:gd name="T20" fmla="*/ 0 w 33"/>
                  <a:gd name="T21" fmla="*/ 1 h 56"/>
                  <a:gd name="T22" fmla="*/ 0 w 33"/>
                  <a:gd name="T23" fmla="*/ 1 h 56"/>
                  <a:gd name="T24" fmla="*/ 0 w 33"/>
                  <a:gd name="T25" fmla="*/ 0 h 5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33" h="56">
                    <a:moveTo>
                      <a:pt x="33" y="0"/>
                    </a:moveTo>
                    <a:lnTo>
                      <a:pt x="33" y="3"/>
                    </a:lnTo>
                    <a:lnTo>
                      <a:pt x="32" y="8"/>
                    </a:lnTo>
                    <a:lnTo>
                      <a:pt x="30" y="17"/>
                    </a:lnTo>
                    <a:lnTo>
                      <a:pt x="25" y="25"/>
                    </a:lnTo>
                    <a:lnTo>
                      <a:pt x="19" y="35"/>
                    </a:lnTo>
                    <a:lnTo>
                      <a:pt x="13" y="43"/>
                    </a:lnTo>
                    <a:lnTo>
                      <a:pt x="6" y="51"/>
                    </a:lnTo>
                    <a:lnTo>
                      <a:pt x="0" y="56"/>
                    </a:lnTo>
                    <a:lnTo>
                      <a:pt x="8" y="42"/>
                    </a:lnTo>
                    <a:lnTo>
                      <a:pt x="18" y="22"/>
                    </a:lnTo>
                    <a:lnTo>
                      <a:pt x="27" y="6"/>
                    </a:lnTo>
                    <a:lnTo>
                      <a:pt x="33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254" name="Freeform 135"/>
              <p:cNvSpPr>
                <a:spLocks/>
              </p:cNvSpPr>
              <p:nvPr/>
            </p:nvSpPr>
            <p:spPr bwMode="auto">
              <a:xfrm>
                <a:off x="760" y="65"/>
                <a:ext cx="18" cy="24"/>
              </a:xfrm>
              <a:custGeom>
                <a:avLst/>
                <a:gdLst>
                  <a:gd name="T0" fmla="*/ 0 w 36"/>
                  <a:gd name="T1" fmla="*/ 0 h 49"/>
                  <a:gd name="T2" fmla="*/ 1 w 36"/>
                  <a:gd name="T3" fmla="*/ 0 h 49"/>
                  <a:gd name="T4" fmla="*/ 1 w 36"/>
                  <a:gd name="T5" fmla="*/ 0 h 49"/>
                  <a:gd name="T6" fmla="*/ 1 w 36"/>
                  <a:gd name="T7" fmla="*/ 0 h 49"/>
                  <a:gd name="T8" fmla="*/ 1 w 36"/>
                  <a:gd name="T9" fmla="*/ 0 h 49"/>
                  <a:gd name="T10" fmla="*/ 1 w 36"/>
                  <a:gd name="T11" fmla="*/ 0 h 49"/>
                  <a:gd name="T12" fmla="*/ 1 w 36"/>
                  <a:gd name="T13" fmla="*/ 0 h 49"/>
                  <a:gd name="T14" fmla="*/ 1 w 36"/>
                  <a:gd name="T15" fmla="*/ 0 h 49"/>
                  <a:gd name="T16" fmla="*/ 1 w 36"/>
                  <a:gd name="T17" fmla="*/ 0 h 49"/>
                  <a:gd name="T18" fmla="*/ 1 w 36"/>
                  <a:gd name="T19" fmla="*/ 0 h 49"/>
                  <a:gd name="T20" fmla="*/ 1 w 36"/>
                  <a:gd name="T21" fmla="*/ 0 h 49"/>
                  <a:gd name="T22" fmla="*/ 1 w 36"/>
                  <a:gd name="T23" fmla="*/ 0 h 49"/>
                  <a:gd name="T24" fmla="*/ 1 w 36"/>
                  <a:gd name="T25" fmla="*/ 0 h 49"/>
                  <a:gd name="T26" fmla="*/ 1 w 36"/>
                  <a:gd name="T27" fmla="*/ 0 h 49"/>
                  <a:gd name="T28" fmla="*/ 1 w 36"/>
                  <a:gd name="T29" fmla="*/ 0 h 49"/>
                  <a:gd name="T30" fmla="*/ 1 w 36"/>
                  <a:gd name="T31" fmla="*/ 0 h 49"/>
                  <a:gd name="T32" fmla="*/ 0 w 36"/>
                  <a:gd name="T33" fmla="*/ 0 h 4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6" h="49">
                    <a:moveTo>
                      <a:pt x="0" y="0"/>
                    </a:moveTo>
                    <a:lnTo>
                      <a:pt x="5" y="4"/>
                    </a:lnTo>
                    <a:lnTo>
                      <a:pt x="11" y="11"/>
                    </a:lnTo>
                    <a:lnTo>
                      <a:pt x="16" y="18"/>
                    </a:lnTo>
                    <a:lnTo>
                      <a:pt x="23" y="26"/>
                    </a:lnTo>
                    <a:lnTo>
                      <a:pt x="29" y="34"/>
                    </a:lnTo>
                    <a:lnTo>
                      <a:pt x="34" y="41"/>
                    </a:lnTo>
                    <a:lnTo>
                      <a:pt x="36" y="45"/>
                    </a:lnTo>
                    <a:lnTo>
                      <a:pt x="35" y="49"/>
                    </a:lnTo>
                    <a:lnTo>
                      <a:pt x="31" y="49"/>
                    </a:lnTo>
                    <a:lnTo>
                      <a:pt x="27" y="44"/>
                    </a:lnTo>
                    <a:lnTo>
                      <a:pt x="21" y="37"/>
                    </a:lnTo>
                    <a:lnTo>
                      <a:pt x="16" y="28"/>
                    </a:lnTo>
                    <a:lnTo>
                      <a:pt x="12" y="19"/>
                    </a:lnTo>
                    <a:lnTo>
                      <a:pt x="7" y="11"/>
                    </a:lnTo>
                    <a:lnTo>
                      <a:pt x="2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255" name="Freeform 136"/>
              <p:cNvSpPr>
                <a:spLocks/>
              </p:cNvSpPr>
              <p:nvPr/>
            </p:nvSpPr>
            <p:spPr bwMode="auto">
              <a:xfrm>
                <a:off x="130" y="435"/>
                <a:ext cx="44" cy="114"/>
              </a:xfrm>
              <a:custGeom>
                <a:avLst/>
                <a:gdLst>
                  <a:gd name="T0" fmla="*/ 1 w 88"/>
                  <a:gd name="T1" fmla="*/ 0 h 229"/>
                  <a:gd name="T2" fmla="*/ 1 w 88"/>
                  <a:gd name="T3" fmla="*/ 0 h 229"/>
                  <a:gd name="T4" fmla="*/ 1 w 88"/>
                  <a:gd name="T5" fmla="*/ 0 h 229"/>
                  <a:gd name="T6" fmla="*/ 1 w 88"/>
                  <a:gd name="T7" fmla="*/ 0 h 229"/>
                  <a:gd name="T8" fmla="*/ 1 w 88"/>
                  <a:gd name="T9" fmla="*/ 0 h 229"/>
                  <a:gd name="T10" fmla="*/ 1 w 88"/>
                  <a:gd name="T11" fmla="*/ 0 h 229"/>
                  <a:gd name="T12" fmla="*/ 1 w 88"/>
                  <a:gd name="T13" fmla="*/ 0 h 229"/>
                  <a:gd name="T14" fmla="*/ 1 w 88"/>
                  <a:gd name="T15" fmla="*/ 0 h 229"/>
                  <a:gd name="T16" fmla="*/ 1 w 88"/>
                  <a:gd name="T17" fmla="*/ 1 h 229"/>
                  <a:gd name="T18" fmla="*/ 1 w 88"/>
                  <a:gd name="T19" fmla="*/ 1 h 229"/>
                  <a:gd name="T20" fmla="*/ 1 w 88"/>
                  <a:gd name="T21" fmla="*/ 1 h 229"/>
                  <a:gd name="T22" fmla="*/ 1 w 88"/>
                  <a:gd name="T23" fmla="*/ 1 h 229"/>
                  <a:gd name="T24" fmla="*/ 1 w 88"/>
                  <a:gd name="T25" fmla="*/ 1 h 229"/>
                  <a:gd name="T26" fmla="*/ 1 w 88"/>
                  <a:gd name="T27" fmla="*/ 1 h 229"/>
                  <a:gd name="T28" fmla="*/ 1 w 88"/>
                  <a:gd name="T29" fmla="*/ 1 h 229"/>
                  <a:gd name="T30" fmla="*/ 1 w 88"/>
                  <a:gd name="T31" fmla="*/ 1 h 229"/>
                  <a:gd name="T32" fmla="*/ 1 w 88"/>
                  <a:gd name="T33" fmla="*/ 1 h 229"/>
                  <a:gd name="T34" fmla="*/ 1 w 88"/>
                  <a:gd name="T35" fmla="*/ 0 h 229"/>
                  <a:gd name="T36" fmla="*/ 0 w 88"/>
                  <a:gd name="T37" fmla="*/ 0 h 229"/>
                  <a:gd name="T38" fmla="*/ 1 w 88"/>
                  <a:gd name="T39" fmla="*/ 0 h 229"/>
                  <a:gd name="T40" fmla="*/ 1 w 88"/>
                  <a:gd name="T41" fmla="*/ 0 h 229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88" h="229">
                    <a:moveTo>
                      <a:pt x="16" y="0"/>
                    </a:moveTo>
                    <a:lnTo>
                      <a:pt x="18" y="0"/>
                    </a:lnTo>
                    <a:lnTo>
                      <a:pt x="19" y="3"/>
                    </a:lnTo>
                    <a:lnTo>
                      <a:pt x="20" y="5"/>
                    </a:lnTo>
                    <a:lnTo>
                      <a:pt x="21" y="6"/>
                    </a:lnTo>
                    <a:lnTo>
                      <a:pt x="12" y="42"/>
                    </a:lnTo>
                    <a:lnTo>
                      <a:pt x="11" y="76"/>
                    </a:lnTo>
                    <a:lnTo>
                      <a:pt x="16" y="109"/>
                    </a:lnTo>
                    <a:lnTo>
                      <a:pt x="28" y="137"/>
                    </a:lnTo>
                    <a:lnTo>
                      <a:pt x="42" y="165"/>
                    </a:lnTo>
                    <a:lnTo>
                      <a:pt x="58" y="189"/>
                    </a:lnTo>
                    <a:lnTo>
                      <a:pt x="74" y="211"/>
                    </a:lnTo>
                    <a:lnTo>
                      <a:pt x="88" y="229"/>
                    </a:lnTo>
                    <a:lnTo>
                      <a:pt x="71" y="219"/>
                    </a:lnTo>
                    <a:lnTo>
                      <a:pt x="52" y="199"/>
                    </a:lnTo>
                    <a:lnTo>
                      <a:pt x="34" y="171"/>
                    </a:lnTo>
                    <a:lnTo>
                      <a:pt x="18" y="136"/>
                    </a:lnTo>
                    <a:lnTo>
                      <a:pt x="6" y="101"/>
                    </a:lnTo>
                    <a:lnTo>
                      <a:pt x="0" y="64"/>
                    </a:lnTo>
                    <a:lnTo>
                      <a:pt x="4" y="29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256" name="Freeform 137"/>
              <p:cNvSpPr>
                <a:spLocks/>
              </p:cNvSpPr>
              <p:nvPr/>
            </p:nvSpPr>
            <p:spPr bwMode="auto">
              <a:xfrm>
                <a:off x="151" y="523"/>
                <a:ext cx="38" cy="8"/>
              </a:xfrm>
              <a:custGeom>
                <a:avLst/>
                <a:gdLst>
                  <a:gd name="T0" fmla="*/ 1 w 76"/>
                  <a:gd name="T1" fmla="*/ 1 h 16"/>
                  <a:gd name="T2" fmla="*/ 1 w 76"/>
                  <a:gd name="T3" fmla="*/ 1 h 16"/>
                  <a:gd name="T4" fmla="*/ 1 w 76"/>
                  <a:gd name="T5" fmla="*/ 1 h 16"/>
                  <a:gd name="T6" fmla="*/ 1 w 76"/>
                  <a:gd name="T7" fmla="*/ 1 h 16"/>
                  <a:gd name="T8" fmla="*/ 1 w 76"/>
                  <a:gd name="T9" fmla="*/ 1 h 16"/>
                  <a:gd name="T10" fmla="*/ 1 w 76"/>
                  <a:gd name="T11" fmla="*/ 1 h 16"/>
                  <a:gd name="T12" fmla="*/ 1 w 76"/>
                  <a:gd name="T13" fmla="*/ 1 h 16"/>
                  <a:gd name="T14" fmla="*/ 1 w 76"/>
                  <a:gd name="T15" fmla="*/ 1 h 16"/>
                  <a:gd name="T16" fmla="*/ 0 w 76"/>
                  <a:gd name="T17" fmla="*/ 0 h 16"/>
                  <a:gd name="T18" fmla="*/ 1 w 76"/>
                  <a:gd name="T19" fmla="*/ 1 h 16"/>
                  <a:gd name="T20" fmla="*/ 1 w 76"/>
                  <a:gd name="T21" fmla="*/ 1 h 16"/>
                  <a:gd name="T22" fmla="*/ 1 w 76"/>
                  <a:gd name="T23" fmla="*/ 1 h 16"/>
                  <a:gd name="T24" fmla="*/ 1 w 76"/>
                  <a:gd name="T25" fmla="*/ 1 h 16"/>
                  <a:gd name="T26" fmla="*/ 1 w 76"/>
                  <a:gd name="T27" fmla="*/ 1 h 16"/>
                  <a:gd name="T28" fmla="*/ 1 w 76"/>
                  <a:gd name="T29" fmla="*/ 1 h 16"/>
                  <a:gd name="T30" fmla="*/ 1 w 76"/>
                  <a:gd name="T31" fmla="*/ 1 h 16"/>
                  <a:gd name="T32" fmla="*/ 1 w 76"/>
                  <a:gd name="T33" fmla="*/ 1 h 1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76" h="16">
                    <a:moveTo>
                      <a:pt x="76" y="14"/>
                    </a:moveTo>
                    <a:lnTo>
                      <a:pt x="74" y="15"/>
                    </a:lnTo>
                    <a:lnTo>
                      <a:pt x="67" y="16"/>
                    </a:lnTo>
                    <a:lnTo>
                      <a:pt x="57" y="16"/>
                    </a:lnTo>
                    <a:lnTo>
                      <a:pt x="45" y="15"/>
                    </a:lnTo>
                    <a:lnTo>
                      <a:pt x="32" y="14"/>
                    </a:lnTo>
                    <a:lnTo>
                      <a:pt x="19" y="10"/>
                    </a:lnTo>
                    <a:lnTo>
                      <a:pt x="9" y="6"/>
                    </a:lnTo>
                    <a:lnTo>
                      <a:pt x="0" y="0"/>
                    </a:lnTo>
                    <a:lnTo>
                      <a:pt x="8" y="1"/>
                    </a:lnTo>
                    <a:lnTo>
                      <a:pt x="19" y="3"/>
                    </a:lnTo>
                    <a:lnTo>
                      <a:pt x="32" y="4"/>
                    </a:lnTo>
                    <a:lnTo>
                      <a:pt x="45" y="7"/>
                    </a:lnTo>
                    <a:lnTo>
                      <a:pt x="56" y="8"/>
                    </a:lnTo>
                    <a:lnTo>
                      <a:pt x="67" y="10"/>
                    </a:lnTo>
                    <a:lnTo>
                      <a:pt x="74" y="11"/>
                    </a:lnTo>
                    <a:lnTo>
                      <a:pt x="76" y="1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257" name="Freeform 138"/>
              <p:cNvSpPr>
                <a:spLocks/>
              </p:cNvSpPr>
              <p:nvPr/>
            </p:nvSpPr>
            <p:spPr bwMode="auto">
              <a:xfrm>
                <a:off x="145" y="513"/>
                <a:ext cx="46" cy="12"/>
              </a:xfrm>
              <a:custGeom>
                <a:avLst/>
                <a:gdLst>
                  <a:gd name="T0" fmla="*/ 1 w 91"/>
                  <a:gd name="T1" fmla="*/ 1 h 23"/>
                  <a:gd name="T2" fmla="*/ 1 w 91"/>
                  <a:gd name="T3" fmla="*/ 1 h 23"/>
                  <a:gd name="T4" fmla="*/ 1 w 91"/>
                  <a:gd name="T5" fmla="*/ 1 h 23"/>
                  <a:gd name="T6" fmla="*/ 1 w 91"/>
                  <a:gd name="T7" fmla="*/ 1 h 23"/>
                  <a:gd name="T8" fmla="*/ 1 w 91"/>
                  <a:gd name="T9" fmla="*/ 1 h 23"/>
                  <a:gd name="T10" fmla="*/ 1 w 91"/>
                  <a:gd name="T11" fmla="*/ 1 h 23"/>
                  <a:gd name="T12" fmla="*/ 1 w 91"/>
                  <a:gd name="T13" fmla="*/ 1 h 23"/>
                  <a:gd name="T14" fmla="*/ 1 w 91"/>
                  <a:gd name="T15" fmla="*/ 1 h 23"/>
                  <a:gd name="T16" fmla="*/ 0 w 91"/>
                  <a:gd name="T17" fmla="*/ 0 h 23"/>
                  <a:gd name="T18" fmla="*/ 1 w 91"/>
                  <a:gd name="T19" fmla="*/ 1 h 23"/>
                  <a:gd name="T20" fmla="*/ 1 w 91"/>
                  <a:gd name="T21" fmla="*/ 1 h 23"/>
                  <a:gd name="T22" fmla="*/ 1 w 91"/>
                  <a:gd name="T23" fmla="*/ 1 h 23"/>
                  <a:gd name="T24" fmla="*/ 1 w 91"/>
                  <a:gd name="T25" fmla="*/ 1 h 23"/>
                  <a:gd name="T26" fmla="*/ 1 w 91"/>
                  <a:gd name="T27" fmla="*/ 1 h 23"/>
                  <a:gd name="T28" fmla="*/ 1 w 91"/>
                  <a:gd name="T29" fmla="*/ 1 h 23"/>
                  <a:gd name="T30" fmla="*/ 1 w 91"/>
                  <a:gd name="T31" fmla="*/ 1 h 23"/>
                  <a:gd name="T32" fmla="*/ 1 w 91"/>
                  <a:gd name="T33" fmla="*/ 1 h 2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91" h="23">
                    <a:moveTo>
                      <a:pt x="91" y="20"/>
                    </a:moveTo>
                    <a:lnTo>
                      <a:pt x="88" y="22"/>
                    </a:lnTo>
                    <a:lnTo>
                      <a:pt x="80" y="23"/>
                    </a:lnTo>
                    <a:lnTo>
                      <a:pt x="67" y="22"/>
                    </a:lnTo>
                    <a:lnTo>
                      <a:pt x="53" y="20"/>
                    </a:lnTo>
                    <a:lnTo>
                      <a:pt x="38" y="16"/>
                    </a:lnTo>
                    <a:lnTo>
                      <a:pt x="23" y="12"/>
                    </a:lnTo>
                    <a:lnTo>
                      <a:pt x="11" y="7"/>
                    </a:lnTo>
                    <a:lnTo>
                      <a:pt x="0" y="0"/>
                    </a:lnTo>
                    <a:lnTo>
                      <a:pt x="7" y="2"/>
                    </a:lnTo>
                    <a:lnTo>
                      <a:pt x="20" y="4"/>
                    </a:lnTo>
                    <a:lnTo>
                      <a:pt x="34" y="6"/>
                    </a:lnTo>
                    <a:lnTo>
                      <a:pt x="50" y="8"/>
                    </a:lnTo>
                    <a:lnTo>
                      <a:pt x="66" y="12"/>
                    </a:lnTo>
                    <a:lnTo>
                      <a:pt x="79" y="14"/>
                    </a:lnTo>
                    <a:lnTo>
                      <a:pt x="88" y="16"/>
                    </a:lnTo>
                    <a:lnTo>
                      <a:pt x="91" y="2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258" name="Freeform 139"/>
              <p:cNvSpPr>
                <a:spLocks/>
              </p:cNvSpPr>
              <p:nvPr/>
            </p:nvSpPr>
            <p:spPr bwMode="auto">
              <a:xfrm>
                <a:off x="137" y="497"/>
                <a:ext cx="48" cy="9"/>
              </a:xfrm>
              <a:custGeom>
                <a:avLst/>
                <a:gdLst>
                  <a:gd name="T0" fmla="*/ 1 w 96"/>
                  <a:gd name="T1" fmla="*/ 1 h 17"/>
                  <a:gd name="T2" fmla="*/ 1 w 96"/>
                  <a:gd name="T3" fmla="*/ 1 h 17"/>
                  <a:gd name="T4" fmla="*/ 1 w 96"/>
                  <a:gd name="T5" fmla="*/ 1 h 17"/>
                  <a:gd name="T6" fmla="*/ 1 w 96"/>
                  <a:gd name="T7" fmla="*/ 1 h 17"/>
                  <a:gd name="T8" fmla="*/ 1 w 96"/>
                  <a:gd name="T9" fmla="*/ 1 h 17"/>
                  <a:gd name="T10" fmla="*/ 1 w 96"/>
                  <a:gd name="T11" fmla="*/ 1 h 17"/>
                  <a:gd name="T12" fmla="*/ 1 w 96"/>
                  <a:gd name="T13" fmla="*/ 1 h 17"/>
                  <a:gd name="T14" fmla="*/ 1 w 96"/>
                  <a:gd name="T15" fmla="*/ 1 h 17"/>
                  <a:gd name="T16" fmla="*/ 0 w 96"/>
                  <a:gd name="T17" fmla="*/ 0 h 17"/>
                  <a:gd name="T18" fmla="*/ 1 w 96"/>
                  <a:gd name="T19" fmla="*/ 1 h 17"/>
                  <a:gd name="T20" fmla="*/ 1 w 96"/>
                  <a:gd name="T21" fmla="*/ 1 h 17"/>
                  <a:gd name="T22" fmla="*/ 1 w 96"/>
                  <a:gd name="T23" fmla="*/ 1 h 17"/>
                  <a:gd name="T24" fmla="*/ 1 w 96"/>
                  <a:gd name="T25" fmla="*/ 1 h 17"/>
                  <a:gd name="T26" fmla="*/ 1 w 96"/>
                  <a:gd name="T27" fmla="*/ 1 h 17"/>
                  <a:gd name="T28" fmla="*/ 1 w 96"/>
                  <a:gd name="T29" fmla="*/ 1 h 17"/>
                  <a:gd name="T30" fmla="*/ 1 w 96"/>
                  <a:gd name="T31" fmla="*/ 1 h 17"/>
                  <a:gd name="T32" fmla="*/ 1 w 96"/>
                  <a:gd name="T33" fmla="*/ 1 h 1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96" h="17">
                    <a:moveTo>
                      <a:pt x="96" y="12"/>
                    </a:moveTo>
                    <a:lnTo>
                      <a:pt x="91" y="15"/>
                    </a:lnTo>
                    <a:lnTo>
                      <a:pt x="82" y="17"/>
                    </a:lnTo>
                    <a:lnTo>
                      <a:pt x="69" y="17"/>
                    </a:lnTo>
                    <a:lnTo>
                      <a:pt x="53" y="16"/>
                    </a:lnTo>
                    <a:lnTo>
                      <a:pt x="37" y="14"/>
                    </a:lnTo>
                    <a:lnTo>
                      <a:pt x="22" y="10"/>
                    </a:lnTo>
                    <a:lnTo>
                      <a:pt x="9" y="6"/>
                    </a:lnTo>
                    <a:lnTo>
                      <a:pt x="0" y="0"/>
                    </a:lnTo>
                    <a:lnTo>
                      <a:pt x="7" y="1"/>
                    </a:lnTo>
                    <a:lnTo>
                      <a:pt x="20" y="1"/>
                    </a:lnTo>
                    <a:lnTo>
                      <a:pt x="35" y="3"/>
                    </a:lnTo>
                    <a:lnTo>
                      <a:pt x="52" y="4"/>
                    </a:lnTo>
                    <a:lnTo>
                      <a:pt x="68" y="7"/>
                    </a:lnTo>
                    <a:lnTo>
                      <a:pt x="82" y="8"/>
                    </a:lnTo>
                    <a:lnTo>
                      <a:pt x="92" y="10"/>
                    </a:lnTo>
                    <a:lnTo>
                      <a:pt x="96" y="1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259" name="Freeform 140"/>
              <p:cNvSpPr>
                <a:spLocks/>
              </p:cNvSpPr>
              <p:nvPr/>
            </p:nvSpPr>
            <p:spPr bwMode="auto">
              <a:xfrm>
                <a:off x="135" y="487"/>
                <a:ext cx="42" cy="6"/>
              </a:xfrm>
              <a:custGeom>
                <a:avLst/>
                <a:gdLst>
                  <a:gd name="T0" fmla="*/ 0 w 85"/>
                  <a:gd name="T1" fmla="*/ 0 h 13"/>
                  <a:gd name="T2" fmla="*/ 0 w 85"/>
                  <a:gd name="T3" fmla="*/ 0 h 13"/>
                  <a:gd name="T4" fmla="*/ 0 w 85"/>
                  <a:gd name="T5" fmla="*/ 0 h 13"/>
                  <a:gd name="T6" fmla="*/ 0 w 85"/>
                  <a:gd name="T7" fmla="*/ 0 h 13"/>
                  <a:gd name="T8" fmla="*/ 0 w 85"/>
                  <a:gd name="T9" fmla="*/ 0 h 13"/>
                  <a:gd name="T10" fmla="*/ 0 w 85"/>
                  <a:gd name="T11" fmla="*/ 0 h 13"/>
                  <a:gd name="T12" fmla="*/ 0 w 85"/>
                  <a:gd name="T13" fmla="*/ 0 h 13"/>
                  <a:gd name="T14" fmla="*/ 0 w 85"/>
                  <a:gd name="T15" fmla="*/ 0 h 13"/>
                  <a:gd name="T16" fmla="*/ 0 w 85"/>
                  <a:gd name="T17" fmla="*/ 0 h 13"/>
                  <a:gd name="T18" fmla="*/ 0 w 85"/>
                  <a:gd name="T19" fmla="*/ 0 h 13"/>
                  <a:gd name="T20" fmla="*/ 0 w 85"/>
                  <a:gd name="T21" fmla="*/ 0 h 13"/>
                  <a:gd name="T22" fmla="*/ 0 w 85"/>
                  <a:gd name="T23" fmla="*/ 0 h 13"/>
                  <a:gd name="T24" fmla="*/ 0 w 85"/>
                  <a:gd name="T25" fmla="*/ 0 h 13"/>
                  <a:gd name="T26" fmla="*/ 0 w 85"/>
                  <a:gd name="T27" fmla="*/ 0 h 13"/>
                  <a:gd name="T28" fmla="*/ 0 w 85"/>
                  <a:gd name="T29" fmla="*/ 0 h 13"/>
                  <a:gd name="T30" fmla="*/ 0 w 85"/>
                  <a:gd name="T31" fmla="*/ 0 h 13"/>
                  <a:gd name="T32" fmla="*/ 0 w 85"/>
                  <a:gd name="T33" fmla="*/ 0 h 1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85" h="13">
                    <a:moveTo>
                      <a:pt x="85" y="10"/>
                    </a:moveTo>
                    <a:lnTo>
                      <a:pt x="82" y="12"/>
                    </a:lnTo>
                    <a:lnTo>
                      <a:pt x="73" y="13"/>
                    </a:lnTo>
                    <a:lnTo>
                      <a:pt x="62" y="13"/>
                    </a:lnTo>
                    <a:lnTo>
                      <a:pt x="47" y="12"/>
                    </a:lnTo>
                    <a:lnTo>
                      <a:pt x="32" y="10"/>
                    </a:lnTo>
                    <a:lnTo>
                      <a:pt x="18" y="8"/>
                    </a:lnTo>
                    <a:lnTo>
                      <a:pt x="7" y="5"/>
                    </a:lnTo>
                    <a:lnTo>
                      <a:pt x="0" y="0"/>
                    </a:lnTo>
                    <a:lnTo>
                      <a:pt x="9" y="1"/>
                    </a:lnTo>
                    <a:lnTo>
                      <a:pt x="20" y="1"/>
                    </a:lnTo>
                    <a:lnTo>
                      <a:pt x="34" y="1"/>
                    </a:lnTo>
                    <a:lnTo>
                      <a:pt x="48" y="2"/>
                    </a:lnTo>
                    <a:lnTo>
                      <a:pt x="63" y="4"/>
                    </a:lnTo>
                    <a:lnTo>
                      <a:pt x="74" y="5"/>
                    </a:lnTo>
                    <a:lnTo>
                      <a:pt x="82" y="7"/>
                    </a:lnTo>
                    <a:lnTo>
                      <a:pt x="85" y="1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260" name="Freeform 141"/>
              <p:cNvSpPr>
                <a:spLocks/>
              </p:cNvSpPr>
              <p:nvPr/>
            </p:nvSpPr>
            <p:spPr bwMode="auto">
              <a:xfrm>
                <a:off x="131" y="468"/>
                <a:ext cx="37" cy="5"/>
              </a:xfrm>
              <a:custGeom>
                <a:avLst/>
                <a:gdLst>
                  <a:gd name="T0" fmla="*/ 1 w 72"/>
                  <a:gd name="T1" fmla="*/ 0 h 12"/>
                  <a:gd name="T2" fmla="*/ 1 w 72"/>
                  <a:gd name="T3" fmla="*/ 0 h 12"/>
                  <a:gd name="T4" fmla="*/ 1 w 72"/>
                  <a:gd name="T5" fmla="*/ 0 h 12"/>
                  <a:gd name="T6" fmla="*/ 1 w 72"/>
                  <a:gd name="T7" fmla="*/ 0 h 12"/>
                  <a:gd name="T8" fmla="*/ 1 w 72"/>
                  <a:gd name="T9" fmla="*/ 0 h 12"/>
                  <a:gd name="T10" fmla="*/ 1 w 72"/>
                  <a:gd name="T11" fmla="*/ 0 h 12"/>
                  <a:gd name="T12" fmla="*/ 1 w 72"/>
                  <a:gd name="T13" fmla="*/ 0 h 12"/>
                  <a:gd name="T14" fmla="*/ 1 w 72"/>
                  <a:gd name="T15" fmla="*/ 0 h 12"/>
                  <a:gd name="T16" fmla="*/ 0 w 72"/>
                  <a:gd name="T17" fmla="*/ 0 h 12"/>
                  <a:gd name="T18" fmla="*/ 1 w 72"/>
                  <a:gd name="T19" fmla="*/ 0 h 12"/>
                  <a:gd name="T20" fmla="*/ 1 w 72"/>
                  <a:gd name="T21" fmla="*/ 0 h 12"/>
                  <a:gd name="T22" fmla="*/ 1 w 72"/>
                  <a:gd name="T23" fmla="*/ 0 h 12"/>
                  <a:gd name="T24" fmla="*/ 1 w 72"/>
                  <a:gd name="T25" fmla="*/ 0 h 12"/>
                  <a:gd name="T26" fmla="*/ 1 w 72"/>
                  <a:gd name="T27" fmla="*/ 0 h 12"/>
                  <a:gd name="T28" fmla="*/ 1 w 72"/>
                  <a:gd name="T29" fmla="*/ 0 h 12"/>
                  <a:gd name="T30" fmla="*/ 1 w 72"/>
                  <a:gd name="T31" fmla="*/ 0 h 12"/>
                  <a:gd name="T32" fmla="*/ 1 w 72"/>
                  <a:gd name="T33" fmla="*/ 0 h 1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72" h="12">
                    <a:moveTo>
                      <a:pt x="72" y="3"/>
                    </a:moveTo>
                    <a:lnTo>
                      <a:pt x="70" y="6"/>
                    </a:lnTo>
                    <a:lnTo>
                      <a:pt x="63" y="9"/>
                    </a:lnTo>
                    <a:lnTo>
                      <a:pt x="54" y="10"/>
                    </a:lnTo>
                    <a:lnTo>
                      <a:pt x="43" y="12"/>
                    </a:lnTo>
                    <a:lnTo>
                      <a:pt x="31" y="12"/>
                    </a:lnTo>
                    <a:lnTo>
                      <a:pt x="19" y="9"/>
                    </a:lnTo>
                    <a:lnTo>
                      <a:pt x="9" y="6"/>
                    </a:lnTo>
                    <a:lnTo>
                      <a:pt x="0" y="1"/>
                    </a:lnTo>
                    <a:lnTo>
                      <a:pt x="6" y="1"/>
                    </a:lnTo>
                    <a:lnTo>
                      <a:pt x="17" y="1"/>
                    </a:lnTo>
                    <a:lnTo>
                      <a:pt x="30" y="1"/>
                    </a:lnTo>
                    <a:lnTo>
                      <a:pt x="41" y="0"/>
                    </a:lnTo>
                    <a:lnTo>
                      <a:pt x="53" y="0"/>
                    </a:lnTo>
                    <a:lnTo>
                      <a:pt x="63" y="0"/>
                    </a:lnTo>
                    <a:lnTo>
                      <a:pt x="70" y="1"/>
                    </a:lnTo>
                    <a:lnTo>
                      <a:pt x="72" y="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261" name="Freeform 142"/>
              <p:cNvSpPr>
                <a:spLocks/>
              </p:cNvSpPr>
              <p:nvPr/>
            </p:nvSpPr>
            <p:spPr bwMode="auto">
              <a:xfrm>
                <a:off x="136" y="438"/>
                <a:ext cx="17" cy="6"/>
              </a:xfrm>
              <a:custGeom>
                <a:avLst/>
                <a:gdLst>
                  <a:gd name="T0" fmla="*/ 1 w 34"/>
                  <a:gd name="T1" fmla="*/ 0 h 14"/>
                  <a:gd name="T2" fmla="*/ 1 w 34"/>
                  <a:gd name="T3" fmla="*/ 0 h 14"/>
                  <a:gd name="T4" fmla="*/ 1 w 34"/>
                  <a:gd name="T5" fmla="*/ 0 h 14"/>
                  <a:gd name="T6" fmla="*/ 1 w 34"/>
                  <a:gd name="T7" fmla="*/ 0 h 14"/>
                  <a:gd name="T8" fmla="*/ 1 w 34"/>
                  <a:gd name="T9" fmla="*/ 0 h 14"/>
                  <a:gd name="T10" fmla="*/ 1 w 34"/>
                  <a:gd name="T11" fmla="*/ 0 h 14"/>
                  <a:gd name="T12" fmla="*/ 1 w 34"/>
                  <a:gd name="T13" fmla="*/ 0 h 14"/>
                  <a:gd name="T14" fmla="*/ 1 w 34"/>
                  <a:gd name="T15" fmla="*/ 0 h 14"/>
                  <a:gd name="T16" fmla="*/ 0 w 34"/>
                  <a:gd name="T17" fmla="*/ 0 h 14"/>
                  <a:gd name="T18" fmla="*/ 1 w 34"/>
                  <a:gd name="T19" fmla="*/ 0 h 14"/>
                  <a:gd name="T20" fmla="*/ 1 w 34"/>
                  <a:gd name="T21" fmla="*/ 0 h 14"/>
                  <a:gd name="T22" fmla="*/ 1 w 34"/>
                  <a:gd name="T23" fmla="*/ 0 h 14"/>
                  <a:gd name="T24" fmla="*/ 1 w 34"/>
                  <a:gd name="T25" fmla="*/ 0 h 14"/>
                  <a:gd name="T26" fmla="*/ 1 w 34"/>
                  <a:gd name="T27" fmla="*/ 0 h 14"/>
                  <a:gd name="T28" fmla="*/ 1 w 34"/>
                  <a:gd name="T29" fmla="*/ 0 h 14"/>
                  <a:gd name="T30" fmla="*/ 1 w 34"/>
                  <a:gd name="T31" fmla="*/ 0 h 14"/>
                  <a:gd name="T32" fmla="*/ 1 w 34"/>
                  <a:gd name="T33" fmla="*/ 0 h 1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14">
                    <a:moveTo>
                      <a:pt x="34" y="2"/>
                    </a:moveTo>
                    <a:lnTo>
                      <a:pt x="33" y="5"/>
                    </a:lnTo>
                    <a:lnTo>
                      <a:pt x="30" y="7"/>
                    </a:lnTo>
                    <a:lnTo>
                      <a:pt x="25" y="9"/>
                    </a:lnTo>
                    <a:lnTo>
                      <a:pt x="19" y="12"/>
                    </a:lnTo>
                    <a:lnTo>
                      <a:pt x="14" y="14"/>
                    </a:lnTo>
                    <a:lnTo>
                      <a:pt x="8" y="14"/>
                    </a:lnTo>
                    <a:lnTo>
                      <a:pt x="3" y="13"/>
                    </a:lnTo>
                    <a:lnTo>
                      <a:pt x="0" y="10"/>
                    </a:lnTo>
                    <a:lnTo>
                      <a:pt x="4" y="12"/>
                    </a:lnTo>
                    <a:lnTo>
                      <a:pt x="10" y="10"/>
                    </a:lnTo>
                    <a:lnTo>
                      <a:pt x="16" y="8"/>
                    </a:lnTo>
                    <a:lnTo>
                      <a:pt x="22" y="5"/>
                    </a:lnTo>
                    <a:lnTo>
                      <a:pt x="26" y="2"/>
                    </a:lnTo>
                    <a:lnTo>
                      <a:pt x="31" y="0"/>
                    </a:lnTo>
                    <a:lnTo>
                      <a:pt x="33" y="0"/>
                    </a:lnTo>
                    <a:lnTo>
                      <a:pt x="34" y="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262" name="Freeform 143"/>
              <p:cNvSpPr>
                <a:spLocks/>
              </p:cNvSpPr>
              <p:nvPr/>
            </p:nvSpPr>
            <p:spPr bwMode="auto">
              <a:xfrm>
                <a:off x="160" y="534"/>
                <a:ext cx="32" cy="8"/>
              </a:xfrm>
              <a:custGeom>
                <a:avLst/>
                <a:gdLst>
                  <a:gd name="T0" fmla="*/ 0 w 65"/>
                  <a:gd name="T1" fmla="*/ 1 h 16"/>
                  <a:gd name="T2" fmla="*/ 0 w 65"/>
                  <a:gd name="T3" fmla="*/ 1 h 16"/>
                  <a:gd name="T4" fmla="*/ 0 w 65"/>
                  <a:gd name="T5" fmla="*/ 1 h 16"/>
                  <a:gd name="T6" fmla="*/ 0 w 65"/>
                  <a:gd name="T7" fmla="*/ 1 h 16"/>
                  <a:gd name="T8" fmla="*/ 0 w 65"/>
                  <a:gd name="T9" fmla="*/ 1 h 16"/>
                  <a:gd name="T10" fmla="*/ 0 w 65"/>
                  <a:gd name="T11" fmla="*/ 1 h 16"/>
                  <a:gd name="T12" fmla="*/ 0 w 65"/>
                  <a:gd name="T13" fmla="*/ 1 h 16"/>
                  <a:gd name="T14" fmla="*/ 0 w 65"/>
                  <a:gd name="T15" fmla="*/ 1 h 16"/>
                  <a:gd name="T16" fmla="*/ 0 w 65"/>
                  <a:gd name="T17" fmla="*/ 0 h 16"/>
                  <a:gd name="T18" fmla="*/ 0 w 65"/>
                  <a:gd name="T19" fmla="*/ 1 h 16"/>
                  <a:gd name="T20" fmla="*/ 0 w 65"/>
                  <a:gd name="T21" fmla="*/ 1 h 16"/>
                  <a:gd name="T22" fmla="*/ 0 w 65"/>
                  <a:gd name="T23" fmla="*/ 1 h 16"/>
                  <a:gd name="T24" fmla="*/ 0 w 65"/>
                  <a:gd name="T25" fmla="*/ 1 h 16"/>
                  <a:gd name="T26" fmla="*/ 0 w 65"/>
                  <a:gd name="T27" fmla="*/ 1 h 16"/>
                  <a:gd name="T28" fmla="*/ 0 w 65"/>
                  <a:gd name="T29" fmla="*/ 1 h 16"/>
                  <a:gd name="T30" fmla="*/ 0 w 65"/>
                  <a:gd name="T31" fmla="*/ 1 h 16"/>
                  <a:gd name="T32" fmla="*/ 0 w 65"/>
                  <a:gd name="T33" fmla="*/ 1 h 1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65" h="16">
                    <a:moveTo>
                      <a:pt x="65" y="14"/>
                    </a:moveTo>
                    <a:lnTo>
                      <a:pt x="62" y="15"/>
                    </a:lnTo>
                    <a:lnTo>
                      <a:pt x="58" y="16"/>
                    </a:lnTo>
                    <a:lnTo>
                      <a:pt x="50" y="16"/>
                    </a:lnTo>
                    <a:lnTo>
                      <a:pt x="39" y="15"/>
                    </a:lnTo>
                    <a:lnTo>
                      <a:pt x="29" y="14"/>
                    </a:lnTo>
                    <a:lnTo>
                      <a:pt x="19" y="10"/>
                    </a:lnTo>
                    <a:lnTo>
                      <a:pt x="8" y="6"/>
                    </a:lnTo>
                    <a:lnTo>
                      <a:pt x="0" y="0"/>
                    </a:lnTo>
                    <a:lnTo>
                      <a:pt x="8" y="2"/>
                    </a:lnTo>
                    <a:lnTo>
                      <a:pt x="17" y="3"/>
                    </a:lnTo>
                    <a:lnTo>
                      <a:pt x="28" y="6"/>
                    </a:lnTo>
                    <a:lnTo>
                      <a:pt x="39" y="7"/>
                    </a:lnTo>
                    <a:lnTo>
                      <a:pt x="49" y="8"/>
                    </a:lnTo>
                    <a:lnTo>
                      <a:pt x="57" y="10"/>
                    </a:lnTo>
                    <a:lnTo>
                      <a:pt x="62" y="11"/>
                    </a:lnTo>
                    <a:lnTo>
                      <a:pt x="65" y="1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263" name="Freeform 144"/>
              <p:cNvSpPr>
                <a:spLocks/>
              </p:cNvSpPr>
              <p:nvPr/>
            </p:nvSpPr>
            <p:spPr bwMode="auto">
              <a:xfrm>
                <a:off x="142" y="506"/>
                <a:ext cx="46" cy="9"/>
              </a:xfrm>
              <a:custGeom>
                <a:avLst/>
                <a:gdLst>
                  <a:gd name="T0" fmla="*/ 1 w 92"/>
                  <a:gd name="T1" fmla="*/ 1 h 18"/>
                  <a:gd name="T2" fmla="*/ 1 w 92"/>
                  <a:gd name="T3" fmla="*/ 1 h 18"/>
                  <a:gd name="T4" fmla="*/ 1 w 92"/>
                  <a:gd name="T5" fmla="*/ 1 h 18"/>
                  <a:gd name="T6" fmla="*/ 1 w 92"/>
                  <a:gd name="T7" fmla="*/ 1 h 18"/>
                  <a:gd name="T8" fmla="*/ 1 w 92"/>
                  <a:gd name="T9" fmla="*/ 1 h 18"/>
                  <a:gd name="T10" fmla="*/ 1 w 92"/>
                  <a:gd name="T11" fmla="*/ 1 h 18"/>
                  <a:gd name="T12" fmla="*/ 1 w 92"/>
                  <a:gd name="T13" fmla="*/ 1 h 18"/>
                  <a:gd name="T14" fmla="*/ 1 w 92"/>
                  <a:gd name="T15" fmla="*/ 1 h 18"/>
                  <a:gd name="T16" fmla="*/ 0 w 92"/>
                  <a:gd name="T17" fmla="*/ 0 h 18"/>
                  <a:gd name="T18" fmla="*/ 1 w 92"/>
                  <a:gd name="T19" fmla="*/ 0 h 18"/>
                  <a:gd name="T20" fmla="*/ 1 w 92"/>
                  <a:gd name="T21" fmla="*/ 1 h 18"/>
                  <a:gd name="T22" fmla="*/ 1 w 92"/>
                  <a:gd name="T23" fmla="*/ 1 h 18"/>
                  <a:gd name="T24" fmla="*/ 1 w 92"/>
                  <a:gd name="T25" fmla="*/ 1 h 18"/>
                  <a:gd name="T26" fmla="*/ 1 w 92"/>
                  <a:gd name="T27" fmla="*/ 1 h 18"/>
                  <a:gd name="T28" fmla="*/ 1 w 92"/>
                  <a:gd name="T29" fmla="*/ 1 h 18"/>
                  <a:gd name="T30" fmla="*/ 1 w 92"/>
                  <a:gd name="T31" fmla="*/ 1 h 18"/>
                  <a:gd name="T32" fmla="*/ 1 w 92"/>
                  <a:gd name="T33" fmla="*/ 1 h 1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92" h="18">
                    <a:moveTo>
                      <a:pt x="92" y="13"/>
                    </a:moveTo>
                    <a:lnTo>
                      <a:pt x="89" y="15"/>
                    </a:lnTo>
                    <a:lnTo>
                      <a:pt x="80" y="18"/>
                    </a:lnTo>
                    <a:lnTo>
                      <a:pt x="67" y="18"/>
                    </a:lnTo>
                    <a:lnTo>
                      <a:pt x="52" y="16"/>
                    </a:lnTo>
                    <a:lnTo>
                      <a:pt x="36" y="14"/>
                    </a:lnTo>
                    <a:lnTo>
                      <a:pt x="21" y="11"/>
                    </a:lnTo>
                    <a:lnTo>
                      <a:pt x="8" y="6"/>
                    </a:lnTo>
                    <a:lnTo>
                      <a:pt x="0" y="0"/>
                    </a:lnTo>
                    <a:lnTo>
                      <a:pt x="7" y="0"/>
                    </a:lnTo>
                    <a:lnTo>
                      <a:pt x="19" y="1"/>
                    </a:lnTo>
                    <a:lnTo>
                      <a:pt x="34" y="3"/>
                    </a:lnTo>
                    <a:lnTo>
                      <a:pt x="50" y="5"/>
                    </a:lnTo>
                    <a:lnTo>
                      <a:pt x="66" y="6"/>
                    </a:lnTo>
                    <a:lnTo>
                      <a:pt x="80" y="8"/>
                    </a:lnTo>
                    <a:lnTo>
                      <a:pt x="89" y="11"/>
                    </a:lnTo>
                    <a:lnTo>
                      <a:pt x="92" y="1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264" name="Freeform 145"/>
              <p:cNvSpPr>
                <a:spLocks/>
              </p:cNvSpPr>
              <p:nvPr/>
            </p:nvSpPr>
            <p:spPr bwMode="auto">
              <a:xfrm>
                <a:off x="132" y="476"/>
                <a:ext cx="42" cy="5"/>
              </a:xfrm>
              <a:custGeom>
                <a:avLst/>
                <a:gdLst>
                  <a:gd name="T0" fmla="*/ 1 w 83"/>
                  <a:gd name="T1" fmla="*/ 0 h 11"/>
                  <a:gd name="T2" fmla="*/ 1 w 83"/>
                  <a:gd name="T3" fmla="*/ 0 h 11"/>
                  <a:gd name="T4" fmla="*/ 1 w 83"/>
                  <a:gd name="T5" fmla="*/ 0 h 11"/>
                  <a:gd name="T6" fmla="*/ 1 w 83"/>
                  <a:gd name="T7" fmla="*/ 0 h 11"/>
                  <a:gd name="T8" fmla="*/ 1 w 83"/>
                  <a:gd name="T9" fmla="*/ 0 h 11"/>
                  <a:gd name="T10" fmla="*/ 1 w 83"/>
                  <a:gd name="T11" fmla="*/ 0 h 11"/>
                  <a:gd name="T12" fmla="*/ 1 w 83"/>
                  <a:gd name="T13" fmla="*/ 0 h 11"/>
                  <a:gd name="T14" fmla="*/ 1 w 83"/>
                  <a:gd name="T15" fmla="*/ 0 h 11"/>
                  <a:gd name="T16" fmla="*/ 0 w 83"/>
                  <a:gd name="T17" fmla="*/ 0 h 11"/>
                  <a:gd name="T18" fmla="*/ 1 w 83"/>
                  <a:gd name="T19" fmla="*/ 0 h 11"/>
                  <a:gd name="T20" fmla="*/ 1 w 83"/>
                  <a:gd name="T21" fmla="*/ 0 h 11"/>
                  <a:gd name="T22" fmla="*/ 1 w 83"/>
                  <a:gd name="T23" fmla="*/ 0 h 11"/>
                  <a:gd name="T24" fmla="*/ 1 w 83"/>
                  <a:gd name="T25" fmla="*/ 0 h 11"/>
                  <a:gd name="T26" fmla="*/ 1 w 83"/>
                  <a:gd name="T27" fmla="*/ 0 h 11"/>
                  <a:gd name="T28" fmla="*/ 1 w 83"/>
                  <a:gd name="T29" fmla="*/ 0 h 11"/>
                  <a:gd name="T30" fmla="*/ 1 w 83"/>
                  <a:gd name="T31" fmla="*/ 0 h 11"/>
                  <a:gd name="T32" fmla="*/ 1 w 83"/>
                  <a:gd name="T33" fmla="*/ 0 h 1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83" h="11">
                    <a:moveTo>
                      <a:pt x="83" y="4"/>
                    </a:moveTo>
                    <a:lnTo>
                      <a:pt x="79" y="6"/>
                    </a:lnTo>
                    <a:lnTo>
                      <a:pt x="72" y="8"/>
                    </a:lnTo>
                    <a:lnTo>
                      <a:pt x="61" y="11"/>
                    </a:lnTo>
                    <a:lnTo>
                      <a:pt x="48" y="11"/>
                    </a:lnTo>
                    <a:lnTo>
                      <a:pt x="34" y="11"/>
                    </a:lnTo>
                    <a:lnTo>
                      <a:pt x="21" y="10"/>
                    </a:lnTo>
                    <a:lnTo>
                      <a:pt x="9" y="6"/>
                    </a:lnTo>
                    <a:lnTo>
                      <a:pt x="0" y="1"/>
                    </a:lnTo>
                    <a:lnTo>
                      <a:pt x="8" y="1"/>
                    </a:lnTo>
                    <a:lnTo>
                      <a:pt x="19" y="1"/>
                    </a:lnTo>
                    <a:lnTo>
                      <a:pt x="32" y="1"/>
                    </a:lnTo>
                    <a:lnTo>
                      <a:pt x="47" y="0"/>
                    </a:lnTo>
                    <a:lnTo>
                      <a:pt x="61" y="0"/>
                    </a:lnTo>
                    <a:lnTo>
                      <a:pt x="72" y="0"/>
                    </a:lnTo>
                    <a:lnTo>
                      <a:pt x="79" y="1"/>
                    </a:lnTo>
                    <a:lnTo>
                      <a:pt x="83" y="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265" name="Freeform 146"/>
              <p:cNvSpPr>
                <a:spLocks/>
              </p:cNvSpPr>
              <p:nvPr/>
            </p:nvSpPr>
            <p:spPr bwMode="auto">
              <a:xfrm>
                <a:off x="132" y="459"/>
                <a:ext cx="34" cy="5"/>
              </a:xfrm>
              <a:custGeom>
                <a:avLst/>
                <a:gdLst>
                  <a:gd name="T0" fmla="*/ 1 w 68"/>
                  <a:gd name="T1" fmla="*/ 1 h 9"/>
                  <a:gd name="T2" fmla="*/ 1 w 68"/>
                  <a:gd name="T3" fmla="*/ 1 h 9"/>
                  <a:gd name="T4" fmla="*/ 1 w 68"/>
                  <a:gd name="T5" fmla="*/ 1 h 9"/>
                  <a:gd name="T6" fmla="*/ 1 w 68"/>
                  <a:gd name="T7" fmla="*/ 1 h 9"/>
                  <a:gd name="T8" fmla="*/ 1 w 68"/>
                  <a:gd name="T9" fmla="*/ 1 h 9"/>
                  <a:gd name="T10" fmla="*/ 1 w 68"/>
                  <a:gd name="T11" fmla="*/ 1 h 9"/>
                  <a:gd name="T12" fmla="*/ 1 w 68"/>
                  <a:gd name="T13" fmla="*/ 1 h 9"/>
                  <a:gd name="T14" fmla="*/ 1 w 68"/>
                  <a:gd name="T15" fmla="*/ 1 h 9"/>
                  <a:gd name="T16" fmla="*/ 0 w 68"/>
                  <a:gd name="T17" fmla="*/ 0 h 9"/>
                  <a:gd name="T18" fmla="*/ 1 w 68"/>
                  <a:gd name="T19" fmla="*/ 0 h 9"/>
                  <a:gd name="T20" fmla="*/ 1 w 68"/>
                  <a:gd name="T21" fmla="*/ 0 h 9"/>
                  <a:gd name="T22" fmla="*/ 1 w 68"/>
                  <a:gd name="T23" fmla="*/ 1 h 9"/>
                  <a:gd name="T24" fmla="*/ 1 w 68"/>
                  <a:gd name="T25" fmla="*/ 1 h 9"/>
                  <a:gd name="T26" fmla="*/ 1 w 68"/>
                  <a:gd name="T27" fmla="*/ 1 h 9"/>
                  <a:gd name="T28" fmla="*/ 1 w 68"/>
                  <a:gd name="T29" fmla="*/ 1 h 9"/>
                  <a:gd name="T30" fmla="*/ 1 w 68"/>
                  <a:gd name="T31" fmla="*/ 1 h 9"/>
                  <a:gd name="T32" fmla="*/ 1 w 68"/>
                  <a:gd name="T33" fmla="*/ 1 h 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68" h="9">
                    <a:moveTo>
                      <a:pt x="68" y="6"/>
                    </a:moveTo>
                    <a:lnTo>
                      <a:pt x="65" y="8"/>
                    </a:lnTo>
                    <a:lnTo>
                      <a:pt x="57" y="9"/>
                    </a:lnTo>
                    <a:lnTo>
                      <a:pt x="47" y="9"/>
                    </a:lnTo>
                    <a:lnTo>
                      <a:pt x="35" y="9"/>
                    </a:lnTo>
                    <a:lnTo>
                      <a:pt x="23" y="8"/>
                    </a:lnTo>
                    <a:lnTo>
                      <a:pt x="12" y="6"/>
                    </a:lnTo>
                    <a:lnTo>
                      <a:pt x="4" y="3"/>
                    </a:lnTo>
                    <a:lnTo>
                      <a:pt x="0" y="0"/>
                    </a:lnTo>
                    <a:lnTo>
                      <a:pt x="7" y="0"/>
                    </a:lnTo>
                    <a:lnTo>
                      <a:pt x="15" y="0"/>
                    </a:lnTo>
                    <a:lnTo>
                      <a:pt x="25" y="1"/>
                    </a:lnTo>
                    <a:lnTo>
                      <a:pt x="37" y="1"/>
                    </a:lnTo>
                    <a:lnTo>
                      <a:pt x="47" y="1"/>
                    </a:lnTo>
                    <a:lnTo>
                      <a:pt x="57" y="2"/>
                    </a:lnTo>
                    <a:lnTo>
                      <a:pt x="64" y="3"/>
                    </a:lnTo>
                    <a:lnTo>
                      <a:pt x="68" y="6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266" name="Freeform 147"/>
              <p:cNvSpPr>
                <a:spLocks/>
              </p:cNvSpPr>
              <p:nvPr/>
            </p:nvSpPr>
            <p:spPr bwMode="auto">
              <a:xfrm>
                <a:off x="133" y="448"/>
                <a:ext cx="21" cy="6"/>
              </a:xfrm>
              <a:custGeom>
                <a:avLst/>
                <a:gdLst>
                  <a:gd name="T0" fmla="*/ 0 w 43"/>
                  <a:gd name="T1" fmla="*/ 1 h 10"/>
                  <a:gd name="T2" fmla="*/ 0 w 43"/>
                  <a:gd name="T3" fmla="*/ 1 h 10"/>
                  <a:gd name="T4" fmla="*/ 0 w 43"/>
                  <a:gd name="T5" fmla="*/ 1 h 10"/>
                  <a:gd name="T6" fmla="*/ 0 w 43"/>
                  <a:gd name="T7" fmla="*/ 1 h 10"/>
                  <a:gd name="T8" fmla="*/ 0 w 43"/>
                  <a:gd name="T9" fmla="*/ 1 h 10"/>
                  <a:gd name="T10" fmla="*/ 0 w 43"/>
                  <a:gd name="T11" fmla="*/ 1 h 10"/>
                  <a:gd name="T12" fmla="*/ 0 w 43"/>
                  <a:gd name="T13" fmla="*/ 1 h 10"/>
                  <a:gd name="T14" fmla="*/ 0 w 43"/>
                  <a:gd name="T15" fmla="*/ 1 h 10"/>
                  <a:gd name="T16" fmla="*/ 0 w 43"/>
                  <a:gd name="T17" fmla="*/ 1 h 10"/>
                  <a:gd name="T18" fmla="*/ 0 w 43"/>
                  <a:gd name="T19" fmla="*/ 1 h 10"/>
                  <a:gd name="T20" fmla="*/ 0 w 43"/>
                  <a:gd name="T21" fmla="*/ 1 h 10"/>
                  <a:gd name="T22" fmla="*/ 0 w 43"/>
                  <a:gd name="T23" fmla="*/ 1 h 10"/>
                  <a:gd name="T24" fmla="*/ 0 w 43"/>
                  <a:gd name="T25" fmla="*/ 1 h 10"/>
                  <a:gd name="T26" fmla="*/ 0 w 43"/>
                  <a:gd name="T27" fmla="*/ 1 h 10"/>
                  <a:gd name="T28" fmla="*/ 0 w 43"/>
                  <a:gd name="T29" fmla="*/ 0 h 10"/>
                  <a:gd name="T30" fmla="*/ 0 w 43"/>
                  <a:gd name="T31" fmla="*/ 0 h 10"/>
                  <a:gd name="T32" fmla="*/ 0 w 43"/>
                  <a:gd name="T33" fmla="*/ 1 h 1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3" h="10">
                    <a:moveTo>
                      <a:pt x="43" y="2"/>
                    </a:moveTo>
                    <a:lnTo>
                      <a:pt x="41" y="5"/>
                    </a:lnTo>
                    <a:lnTo>
                      <a:pt x="37" y="7"/>
                    </a:lnTo>
                    <a:lnTo>
                      <a:pt x="31" y="8"/>
                    </a:lnTo>
                    <a:lnTo>
                      <a:pt x="24" y="10"/>
                    </a:lnTo>
                    <a:lnTo>
                      <a:pt x="16" y="10"/>
                    </a:lnTo>
                    <a:lnTo>
                      <a:pt x="9" y="10"/>
                    </a:lnTo>
                    <a:lnTo>
                      <a:pt x="3" y="9"/>
                    </a:lnTo>
                    <a:lnTo>
                      <a:pt x="0" y="6"/>
                    </a:lnTo>
                    <a:lnTo>
                      <a:pt x="6" y="7"/>
                    </a:lnTo>
                    <a:lnTo>
                      <a:pt x="12" y="7"/>
                    </a:lnTo>
                    <a:lnTo>
                      <a:pt x="20" y="5"/>
                    </a:lnTo>
                    <a:lnTo>
                      <a:pt x="27" y="2"/>
                    </a:lnTo>
                    <a:lnTo>
                      <a:pt x="32" y="1"/>
                    </a:lnTo>
                    <a:lnTo>
                      <a:pt x="38" y="0"/>
                    </a:lnTo>
                    <a:lnTo>
                      <a:pt x="41" y="0"/>
                    </a:lnTo>
                    <a:lnTo>
                      <a:pt x="43" y="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267" name="Freeform 148"/>
              <p:cNvSpPr>
                <a:spLocks/>
              </p:cNvSpPr>
              <p:nvPr/>
            </p:nvSpPr>
            <p:spPr bwMode="auto">
              <a:xfrm>
                <a:off x="167" y="544"/>
                <a:ext cx="21" cy="8"/>
              </a:xfrm>
              <a:custGeom>
                <a:avLst/>
                <a:gdLst>
                  <a:gd name="T0" fmla="*/ 0 w 41"/>
                  <a:gd name="T1" fmla="*/ 0 h 16"/>
                  <a:gd name="T2" fmla="*/ 1 w 41"/>
                  <a:gd name="T3" fmla="*/ 0 h 16"/>
                  <a:gd name="T4" fmla="*/ 1 w 41"/>
                  <a:gd name="T5" fmla="*/ 1 h 16"/>
                  <a:gd name="T6" fmla="*/ 1 w 41"/>
                  <a:gd name="T7" fmla="*/ 1 h 16"/>
                  <a:gd name="T8" fmla="*/ 1 w 41"/>
                  <a:gd name="T9" fmla="*/ 1 h 16"/>
                  <a:gd name="T10" fmla="*/ 1 w 41"/>
                  <a:gd name="T11" fmla="*/ 1 h 16"/>
                  <a:gd name="T12" fmla="*/ 1 w 41"/>
                  <a:gd name="T13" fmla="*/ 1 h 16"/>
                  <a:gd name="T14" fmla="*/ 1 w 41"/>
                  <a:gd name="T15" fmla="*/ 1 h 16"/>
                  <a:gd name="T16" fmla="*/ 1 w 41"/>
                  <a:gd name="T17" fmla="*/ 1 h 16"/>
                  <a:gd name="T18" fmla="*/ 1 w 41"/>
                  <a:gd name="T19" fmla="*/ 1 h 16"/>
                  <a:gd name="T20" fmla="*/ 1 w 41"/>
                  <a:gd name="T21" fmla="*/ 1 h 16"/>
                  <a:gd name="T22" fmla="*/ 1 w 41"/>
                  <a:gd name="T23" fmla="*/ 1 h 16"/>
                  <a:gd name="T24" fmla="*/ 1 w 41"/>
                  <a:gd name="T25" fmla="*/ 1 h 16"/>
                  <a:gd name="T26" fmla="*/ 1 w 41"/>
                  <a:gd name="T27" fmla="*/ 1 h 16"/>
                  <a:gd name="T28" fmla="*/ 1 w 41"/>
                  <a:gd name="T29" fmla="*/ 1 h 16"/>
                  <a:gd name="T30" fmla="*/ 1 w 41"/>
                  <a:gd name="T31" fmla="*/ 1 h 16"/>
                  <a:gd name="T32" fmla="*/ 0 w 41"/>
                  <a:gd name="T33" fmla="*/ 0 h 1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1" h="16">
                    <a:moveTo>
                      <a:pt x="0" y="0"/>
                    </a:moveTo>
                    <a:lnTo>
                      <a:pt x="3" y="0"/>
                    </a:lnTo>
                    <a:lnTo>
                      <a:pt x="9" y="1"/>
                    </a:lnTo>
                    <a:lnTo>
                      <a:pt x="16" y="2"/>
                    </a:lnTo>
                    <a:lnTo>
                      <a:pt x="24" y="4"/>
                    </a:lnTo>
                    <a:lnTo>
                      <a:pt x="31" y="6"/>
                    </a:lnTo>
                    <a:lnTo>
                      <a:pt x="37" y="7"/>
                    </a:lnTo>
                    <a:lnTo>
                      <a:pt x="40" y="11"/>
                    </a:lnTo>
                    <a:lnTo>
                      <a:pt x="41" y="14"/>
                    </a:lnTo>
                    <a:lnTo>
                      <a:pt x="39" y="16"/>
                    </a:lnTo>
                    <a:lnTo>
                      <a:pt x="35" y="16"/>
                    </a:lnTo>
                    <a:lnTo>
                      <a:pt x="28" y="15"/>
                    </a:lnTo>
                    <a:lnTo>
                      <a:pt x="22" y="12"/>
                    </a:lnTo>
                    <a:lnTo>
                      <a:pt x="15" y="8"/>
                    </a:lnTo>
                    <a:lnTo>
                      <a:pt x="9" y="5"/>
                    </a:lnTo>
                    <a:lnTo>
                      <a:pt x="3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268" name="Freeform 149"/>
              <p:cNvSpPr>
                <a:spLocks/>
              </p:cNvSpPr>
              <p:nvPr/>
            </p:nvSpPr>
            <p:spPr bwMode="auto">
              <a:xfrm>
                <a:off x="165" y="542"/>
                <a:ext cx="4" cy="20"/>
              </a:xfrm>
              <a:custGeom>
                <a:avLst/>
                <a:gdLst>
                  <a:gd name="T0" fmla="*/ 1 w 8"/>
                  <a:gd name="T1" fmla="*/ 0 h 39"/>
                  <a:gd name="T2" fmla="*/ 1 w 8"/>
                  <a:gd name="T3" fmla="*/ 1 h 39"/>
                  <a:gd name="T4" fmla="*/ 0 w 8"/>
                  <a:gd name="T5" fmla="*/ 1 h 39"/>
                  <a:gd name="T6" fmla="*/ 0 w 8"/>
                  <a:gd name="T7" fmla="*/ 1 h 39"/>
                  <a:gd name="T8" fmla="*/ 1 w 8"/>
                  <a:gd name="T9" fmla="*/ 1 h 39"/>
                  <a:gd name="T10" fmla="*/ 1 w 8"/>
                  <a:gd name="T11" fmla="*/ 1 h 39"/>
                  <a:gd name="T12" fmla="*/ 1 w 8"/>
                  <a:gd name="T13" fmla="*/ 1 h 39"/>
                  <a:gd name="T14" fmla="*/ 1 w 8"/>
                  <a:gd name="T15" fmla="*/ 1 h 39"/>
                  <a:gd name="T16" fmla="*/ 1 w 8"/>
                  <a:gd name="T17" fmla="*/ 0 h 39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8" h="39">
                    <a:moveTo>
                      <a:pt x="1" y="0"/>
                    </a:moveTo>
                    <a:lnTo>
                      <a:pt x="1" y="7"/>
                    </a:lnTo>
                    <a:lnTo>
                      <a:pt x="0" y="21"/>
                    </a:lnTo>
                    <a:lnTo>
                      <a:pt x="0" y="33"/>
                    </a:lnTo>
                    <a:lnTo>
                      <a:pt x="4" y="39"/>
                    </a:lnTo>
                    <a:lnTo>
                      <a:pt x="8" y="34"/>
                    </a:lnTo>
                    <a:lnTo>
                      <a:pt x="6" y="23"/>
                    </a:lnTo>
                    <a:lnTo>
                      <a:pt x="3" y="9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269" name="Freeform 150"/>
              <p:cNvSpPr>
                <a:spLocks/>
              </p:cNvSpPr>
              <p:nvPr/>
            </p:nvSpPr>
            <p:spPr bwMode="auto">
              <a:xfrm>
                <a:off x="173" y="548"/>
                <a:ext cx="12" cy="17"/>
              </a:xfrm>
              <a:custGeom>
                <a:avLst/>
                <a:gdLst>
                  <a:gd name="T0" fmla="*/ 0 w 25"/>
                  <a:gd name="T1" fmla="*/ 0 h 34"/>
                  <a:gd name="T2" fmla="*/ 0 w 25"/>
                  <a:gd name="T3" fmla="*/ 1 h 34"/>
                  <a:gd name="T4" fmla="*/ 0 w 25"/>
                  <a:gd name="T5" fmla="*/ 1 h 34"/>
                  <a:gd name="T6" fmla="*/ 0 w 25"/>
                  <a:gd name="T7" fmla="*/ 1 h 34"/>
                  <a:gd name="T8" fmla="*/ 0 w 25"/>
                  <a:gd name="T9" fmla="*/ 1 h 34"/>
                  <a:gd name="T10" fmla="*/ 0 w 25"/>
                  <a:gd name="T11" fmla="*/ 1 h 34"/>
                  <a:gd name="T12" fmla="*/ 0 w 25"/>
                  <a:gd name="T13" fmla="*/ 1 h 34"/>
                  <a:gd name="T14" fmla="*/ 0 w 25"/>
                  <a:gd name="T15" fmla="*/ 1 h 34"/>
                  <a:gd name="T16" fmla="*/ 0 w 25"/>
                  <a:gd name="T17" fmla="*/ 0 h 3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5" h="34">
                    <a:moveTo>
                      <a:pt x="0" y="0"/>
                    </a:moveTo>
                    <a:lnTo>
                      <a:pt x="4" y="7"/>
                    </a:lnTo>
                    <a:lnTo>
                      <a:pt x="11" y="20"/>
                    </a:lnTo>
                    <a:lnTo>
                      <a:pt x="17" y="30"/>
                    </a:lnTo>
                    <a:lnTo>
                      <a:pt x="24" y="34"/>
                    </a:lnTo>
                    <a:lnTo>
                      <a:pt x="25" y="28"/>
                    </a:lnTo>
                    <a:lnTo>
                      <a:pt x="18" y="18"/>
                    </a:lnTo>
                    <a:lnTo>
                      <a:pt x="7" y="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270" name="Freeform 151"/>
              <p:cNvSpPr>
                <a:spLocks/>
              </p:cNvSpPr>
              <p:nvPr/>
            </p:nvSpPr>
            <p:spPr bwMode="auto">
              <a:xfrm>
                <a:off x="109" y="450"/>
                <a:ext cx="26" cy="6"/>
              </a:xfrm>
              <a:custGeom>
                <a:avLst/>
                <a:gdLst>
                  <a:gd name="T0" fmla="*/ 1 w 52"/>
                  <a:gd name="T1" fmla="*/ 1 h 12"/>
                  <a:gd name="T2" fmla="*/ 1 w 52"/>
                  <a:gd name="T3" fmla="*/ 1 h 12"/>
                  <a:gd name="T4" fmla="*/ 1 w 52"/>
                  <a:gd name="T5" fmla="*/ 1 h 12"/>
                  <a:gd name="T6" fmla="*/ 1 w 52"/>
                  <a:gd name="T7" fmla="*/ 1 h 12"/>
                  <a:gd name="T8" fmla="*/ 1 w 52"/>
                  <a:gd name="T9" fmla="*/ 1 h 12"/>
                  <a:gd name="T10" fmla="*/ 1 w 52"/>
                  <a:gd name="T11" fmla="*/ 1 h 12"/>
                  <a:gd name="T12" fmla="*/ 1 w 52"/>
                  <a:gd name="T13" fmla="*/ 1 h 12"/>
                  <a:gd name="T14" fmla="*/ 1 w 52"/>
                  <a:gd name="T15" fmla="*/ 1 h 12"/>
                  <a:gd name="T16" fmla="*/ 0 w 52"/>
                  <a:gd name="T17" fmla="*/ 1 h 12"/>
                  <a:gd name="T18" fmla="*/ 1 w 52"/>
                  <a:gd name="T19" fmla="*/ 1 h 12"/>
                  <a:gd name="T20" fmla="*/ 1 w 52"/>
                  <a:gd name="T21" fmla="*/ 0 h 12"/>
                  <a:gd name="T22" fmla="*/ 1 w 52"/>
                  <a:gd name="T23" fmla="*/ 0 h 12"/>
                  <a:gd name="T24" fmla="*/ 1 w 52"/>
                  <a:gd name="T25" fmla="*/ 0 h 12"/>
                  <a:gd name="T26" fmla="*/ 1 w 52"/>
                  <a:gd name="T27" fmla="*/ 1 h 12"/>
                  <a:gd name="T28" fmla="*/ 1 w 52"/>
                  <a:gd name="T29" fmla="*/ 1 h 12"/>
                  <a:gd name="T30" fmla="*/ 1 w 52"/>
                  <a:gd name="T31" fmla="*/ 1 h 12"/>
                  <a:gd name="T32" fmla="*/ 1 w 52"/>
                  <a:gd name="T33" fmla="*/ 1 h 1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2" h="12">
                    <a:moveTo>
                      <a:pt x="52" y="3"/>
                    </a:moveTo>
                    <a:lnTo>
                      <a:pt x="46" y="6"/>
                    </a:lnTo>
                    <a:lnTo>
                      <a:pt x="39" y="8"/>
                    </a:lnTo>
                    <a:lnTo>
                      <a:pt x="31" y="11"/>
                    </a:lnTo>
                    <a:lnTo>
                      <a:pt x="23" y="12"/>
                    </a:lnTo>
                    <a:lnTo>
                      <a:pt x="14" y="12"/>
                    </a:lnTo>
                    <a:lnTo>
                      <a:pt x="7" y="11"/>
                    </a:lnTo>
                    <a:lnTo>
                      <a:pt x="2" y="8"/>
                    </a:lnTo>
                    <a:lnTo>
                      <a:pt x="0" y="5"/>
                    </a:lnTo>
                    <a:lnTo>
                      <a:pt x="1" y="2"/>
                    </a:lnTo>
                    <a:lnTo>
                      <a:pt x="6" y="0"/>
                    </a:lnTo>
                    <a:lnTo>
                      <a:pt x="11" y="0"/>
                    </a:lnTo>
                    <a:lnTo>
                      <a:pt x="21" y="0"/>
                    </a:lnTo>
                    <a:lnTo>
                      <a:pt x="29" y="2"/>
                    </a:lnTo>
                    <a:lnTo>
                      <a:pt x="38" y="2"/>
                    </a:lnTo>
                    <a:lnTo>
                      <a:pt x="46" y="3"/>
                    </a:lnTo>
                    <a:lnTo>
                      <a:pt x="52" y="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271" name="Freeform 152"/>
              <p:cNvSpPr>
                <a:spLocks/>
              </p:cNvSpPr>
              <p:nvPr/>
            </p:nvSpPr>
            <p:spPr bwMode="auto">
              <a:xfrm>
                <a:off x="115" y="431"/>
                <a:ext cx="25" cy="10"/>
              </a:xfrm>
              <a:custGeom>
                <a:avLst/>
                <a:gdLst>
                  <a:gd name="T0" fmla="*/ 1 w 50"/>
                  <a:gd name="T1" fmla="*/ 0 h 21"/>
                  <a:gd name="T2" fmla="*/ 1 w 50"/>
                  <a:gd name="T3" fmla="*/ 0 h 21"/>
                  <a:gd name="T4" fmla="*/ 1 w 50"/>
                  <a:gd name="T5" fmla="*/ 0 h 21"/>
                  <a:gd name="T6" fmla="*/ 1 w 50"/>
                  <a:gd name="T7" fmla="*/ 0 h 21"/>
                  <a:gd name="T8" fmla="*/ 1 w 50"/>
                  <a:gd name="T9" fmla="*/ 0 h 21"/>
                  <a:gd name="T10" fmla="*/ 1 w 50"/>
                  <a:gd name="T11" fmla="*/ 0 h 21"/>
                  <a:gd name="T12" fmla="*/ 1 w 50"/>
                  <a:gd name="T13" fmla="*/ 0 h 21"/>
                  <a:gd name="T14" fmla="*/ 1 w 50"/>
                  <a:gd name="T15" fmla="*/ 0 h 21"/>
                  <a:gd name="T16" fmla="*/ 0 w 50"/>
                  <a:gd name="T17" fmla="*/ 0 h 21"/>
                  <a:gd name="T18" fmla="*/ 1 w 50"/>
                  <a:gd name="T19" fmla="*/ 0 h 21"/>
                  <a:gd name="T20" fmla="*/ 1 w 50"/>
                  <a:gd name="T21" fmla="*/ 0 h 21"/>
                  <a:gd name="T22" fmla="*/ 1 w 50"/>
                  <a:gd name="T23" fmla="*/ 0 h 21"/>
                  <a:gd name="T24" fmla="*/ 1 w 50"/>
                  <a:gd name="T25" fmla="*/ 0 h 21"/>
                  <a:gd name="T26" fmla="*/ 1 w 50"/>
                  <a:gd name="T27" fmla="*/ 0 h 21"/>
                  <a:gd name="T28" fmla="*/ 1 w 50"/>
                  <a:gd name="T29" fmla="*/ 0 h 21"/>
                  <a:gd name="T30" fmla="*/ 1 w 50"/>
                  <a:gd name="T31" fmla="*/ 0 h 21"/>
                  <a:gd name="T32" fmla="*/ 1 w 50"/>
                  <a:gd name="T33" fmla="*/ 0 h 2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0" h="21">
                    <a:moveTo>
                      <a:pt x="50" y="21"/>
                    </a:moveTo>
                    <a:lnTo>
                      <a:pt x="45" y="21"/>
                    </a:lnTo>
                    <a:lnTo>
                      <a:pt x="37" y="20"/>
                    </a:lnTo>
                    <a:lnTo>
                      <a:pt x="29" y="18"/>
                    </a:lnTo>
                    <a:lnTo>
                      <a:pt x="21" y="15"/>
                    </a:lnTo>
                    <a:lnTo>
                      <a:pt x="13" y="13"/>
                    </a:lnTo>
                    <a:lnTo>
                      <a:pt x="6" y="9"/>
                    </a:lnTo>
                    <a:lnTo>
                      <a:pt x="1" y="6"/>
                    </a:lnTo>
                    <a:lnTo>
                      <a:pt x="0" y="3"/>
                    </a:lnTo>
                    <a:lnTo>
                      <a:pt x="3" y="0"/>
                    </a:lnTo>
                    <a:lnTo>
                      <a:pt x="7" y="0"/>
                    </a:lnTo>
                    <a:lnTo>
                      <a:pt x="14" y="3"/>
                    </a:lnTo>
                    <a:lnTo>
                      <a:pt x="23" y="6"/>
                    </a:lnTo>
                    <a:lnTo>
                      <a:pt x="31" y="11"/>
                    </a:lnTo>
                    <a:lnTo>
                      <a:pt x="39" y="15"/>
                    </a:lnTo>
                    <a:lnTo>
                      <a:pt x="46" y="19"/>
                    </a:lnTo>
                    <a:lnTo>
                      <a:pt x="50" y="2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272" name="Freeform 153"/>
              <p:cNvSpPr>
                <a:spLocks/>
              </p:cNvSpPr>
              <p:nvPr/>
            </p:nvSpPr>
            <p:spPr bwMode="auto">
              <a:xfrm>
                <a:off x="109" y="459"/>
                <a:ext cx="24" cy="6"/>
              </a:xfrm>
              <a:custGeom>
                <a:avLst/>
                <a:gdLst>
                  <a:gd name="T0" fmla="*/ 1 w 47"/>
                  <a:gd name="T1" fmla="*/ 0 h 11"/>
                  <a:gd name="T2" fmla="*/ 1 w 47"/>
                  <a:gd name="T3" fmla="*/ 1 h 11"/>
                  <a:gd name="T4" fmla="*/ 1 w 47"/>
                  <a:gd name="T5" fmla="*/ 1 h 11"/>
                  <a:gd name="T6" fmla="*/ 1 w 47"/>
                  <a:gd name="T7" fmla="*/ 1 h 11"/>
                  <a:gd name="T8" fmla="*/ 1 w 47"/>
                  <a:gd name="T9" fmla="*/ 1 h 11"/>
                  <a:gd name="T10" fmla="*/ 1 w 47"/>
                  <a:gd name="T11" fmla="*/ 1 h 11"/>
                  <a:gd name="T12" fmla="*/ 1 w 47"/>
                  <a:gd name="T13" fmla="*/ 1 h 11"/>
                  <a:gd name="T14" fmla="*/ 1 w 47"/>
                  <a:gd name="T15" fmla="*/ 1 h 11"/>
                  <a:gd name="T16" fmla="*/ 0 w 47"/>
                  <a:gd name="T17" fmla="*/ 1 h 11"/>
                  <a:gd name="T18" fmla="*/ 0 w 47"/>
                  <a:gd name="T19" fmla="*/ 1 h 11"/>
                  <a:gd name="T20" fmla="*/ 1 w 47"/>
                  <a:gd name="T21" fmla="*/ 1 h 11"/>
                  <a:gd name="T22" fmla="*/ 1 w 47"/>
                  <a:gd name="T23" fmla="*/ 1 h 11"/>
                  <a:gd name="T24" fmla="*/ 1 w 47"/>
                  <a:gd name="T25" fmla="*/ 1 h 11"/>
                  <a:gd name="T26" fmla="*/ 1 w 47"/>
                  <a:gd name="T27" fmla="*/ 1 h 11"/>
                  <a:gd name="T28" fmla="*/ 1 w 47"/>
                  <a:gd name="T29" fmla="*/ 1 h 11"/>
                  <a:gd name="T30" fmla="*/ 1 w 47"/>
                  <a:gd name="T31" fmla="*/ 1 h 11"/>
                  <a:gd name="T32" fmla="*/ 1 w 47"/>
                  <a:gd name="T33" fmla="*/ 0 h 1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7" h="11">
                    <a:moveTo>
                      <a:pt x="47" y="0"/>
                    </a:moveTo>
                    <a:lnTo>
                      <a:pt x="45" y="3"/>
                    </a:lnTo>
                    <a:lnTo>
                      <a:pt x="40" y="7"/>
                    </a:lnTo>
                    <a:lnTo>
                      <a:pt x="33" y="9"/>
                    </a:lnTo>
                    <a:lnTo>
                      <a:pt x="25" y="11"/>
                    </a:lnTo>
                    <a:lnTo>
                      <a:pt x="17" y="11"/>
                    </a:lnTo>
                    <a:lnTo>
                      <a:pt x="10" y="11"/>
                    </a:lnTo>
                    <a:lnTo>
                      <a:pt x="3" y="9"/>
                    </a:lnTo>
                    <a:lnTo>
                      <a:pt x="0" y="7"/>
                    </a:lnTo>
                    <a:lnTo>
                      <a:pt x="0" y="4"/>
                    </a:lnTo>
                    <a:lnTo>
                      <a:pt x="2" y="2"/>
                    </a:lnTo>
                    <a:lnTo>
                      <a:pt x="8" y="1"/>
                    </a:lnTo>
                    <a:lnTo>
                      <a:pt x="16" y="1"/>
                    </a:lnTo>
                    <a:lnTo>
                      <a:pt x="25" y="1"/>
                    </a:lnTo>
                    <a:lnTo>
                      <a:pt x="33" y="1"/>
                    </a:lnTo>
                    <a:lnTo>
                      <a:pt x="41" y="1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273" name="Freeform 154"/>
              <p:cNvSpPr>
                <a:spLocks/>
              </p:cNvSpPr>
              <p:nvPr/>
            </p:nvSpPr>
            <p:spPr bwMode="auto">
              <a:xfrm>
                <a:off x="108" y="468"/>
                <a:ext cx="25" cy="8"/>
              </a:xfrm>
              <a:custGeom>
                <a:avLst/>
                <a:gdLst>
                  <a:gd name="T0" fmla="*/ 0 w 51"/>
                  <a:gd name="T1" fmla="*/ 0 h 16"/>
                  <a:gd name="T2" fmla="*/ 0 w 51"/>
                  <a:gd name="T3" fmla="*/ 1 h 16"/>
                  <a:gd name="T4" fmla="*/ 0 w 51"/>
                  <a:gd name="T5" fmla="*/ 1 h 16"/>
                  <a:gd name="T6" fmla="*/ 0 w 51"/>
                  <a:gd name="T7" fmla="*/ 1 h 16"/>
                  <a:gd name="T8" fmla="*/ 0 w 51"/>
                  <a:gd name="T9" fmla="*/ 1 h 16"/>
                  <a:gd name="T10" fmla="*/ 0 w 51"/>
                  <a:gd name="T11" fmla="*/ 1 h 16"/>
                  <a:gd name="T12" fmla="*/ 0 w 51"/>
                  <a:gd name="T13" fmla="*/ 1 h 16"/>
                  <a:gd name="T14" fmla="*/ 0 w 51"/>
                  <a:gd name="T15" fmla="*/ 1 h 16"/>
                  <a:gd name="T16" fmla="*/ 0 w 51"/>
                  <a:gd name="T17" fmla="*/ 1 h 16"/>
                  <a:gd name="T18" fmla="*/ 0 w 51"/>
                  <a:gd name="T19" fmla="*/ 1 h 16"/>
                  <a:gd name="T20" fmla="*/ 0 w 51"/>
                  <a:gd name="T21" fmla="*/ 1 h 16"/>
                  <a:gd name="T22" fmla="*/ 0 w 51"/>
                  <a:gd name="T23" fmla="*/ 1 h 16"/>
                  <a:gd name="T24" fmla="*/ 0 w 51"/>
                  <a:gd name="T25" fmla="*/ 1 h 16"/>
                  <a:gd name="T26" fmla="*/ 0 w 51"/>
                  <a:gd name="T27" fmla="*/ 1 h 16"/>
                  <a:gd name="T28" fmla="*/ 0 w 51"/>
                  <a:gd name="T29" fmla="*/ 1 h 16"/>
                  <a:gd name="T30" fmla="*/ 0 w 51"/>
                  <a:gd name="T31" fmla="*/ 1 h 16"/>
                  <a:gd name="T32" fmla="*/ 0 w 51"/>
                  <a:gd name="T33" fmla="*/ 0 h 1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1" h="16">
                    <a:moveTo>
                      <a:pt x="51" y="0"/>
                    </a:moveTo>
                    <a:lnTo>
                      <a:pt x="48" y="5"/>
                    </a:lnTo>
                    <a:lnTo>
                      <a:pt x="42" y="8"/>
                    </a:lnTo>
                    <a:lnTo>
                      <a:pt x="35" y="12"/>
                    </a:lnTo>
                    <a:lnTo>
                      <a:pt x="26" y="14"/>
                    </a:lnTo>
                    <a:lnTo>
                      <a:pt x="18" y="15"/>
                    </a:lnTo>
                    <a:lnTo>
                      <a:pt x="10" y="16"/>
                    </a:lnTo>
                    <a:lnTo>
                      <a:pt x="4" y="15"/>
                    </a:lnTo>
                    <a:lnTo>
                      <a:pt x="0" y="13"/>
                    </a:lnTo>
                    <a:lnTo>
                      <a:pt x="0" y="11"/>
                    </a:lnTo>
                    <a:lnTo>
                      <a:pt x="4" y="9"/>
                    </a:lnTo>
                    <a:lnTo>
                      <a:pt x="10" y="7"/>
                    </a:lnTo>
                    <a:lnTo>
                      <a:pt x="16" y="6"/>
                    </a:lnTo>
                    <a:lnTo>
                      <a:pt x="26" y="6"/>
                    </a:lnTo>
                    <a:lnTo>
                      <a:pt x="35" y="4"/>
                    </a:lnTo>
                    <a:lnTo>
                      <a:pt x="43" y="2"/>
                    </a:lnTo>
                    <a:lnTo>
                      <a:pt x="51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274" name="Freeform 155"/>
              <p:cNvSpPr>
                <a:spLocks/>
              </p:cNvSpPr>
              <p:nvPr/>
            </p:nvSpPr>
            <p:spPr bwMode="auto">
              <a:xfrm>
                <a:off x="109" y="476"/>
                <a:ext cx="25" cy="10"/>
              </a:xfrm>
              <a:custGeom>
                <a:avLst/>
                <a:gdLst>
                  <a:gd name="T0" fmla="*/ 1 w 48"/>
                  <a:gd name="T1" fmla="*/ 0 h 21"/>
                  <a:gd name="T2" fmla="*/ 1 w 48"/>
                  <a:gd name="T3" fmla="*/ 0 h 21"/>
                  <a:gd name="T4" fmla="*/ 1 w 48"/>
                  <a:gd name="T5" fmla="*/ 0 h 21"/>
                  <a:gd name="T6" fmla="*/ 1 w 48"/>
                  <a:gd name="T7" fmla="*/ 0 h 21"/>
                  <a:gd name="T8" fmla="*/ 1 w 48"/>
                  <a:gd name="T9" fmla="*/ 0 h 21"/>
                  <a:gd name="T10" fmla="*/ 1 w 48"/>
                  <a:gd name="T11" fmla="*/ 0 h 21"/>
                  <a:gd name="T12" fmla="*/ 1 w 48"/>
                  <a:gd name="T13" fmla="*/ 0 h 21"/>
                  <a:gd name="T14" fmla="*/ 1 w 48"/>
                  <a:gd name="T15" fmla="*/ 0 h 21"/>
                  <a:gd name="T16" fmla="*/ 0 w 48"/>
                  <a:gd name="T17" fmla="*/ 0 h 21"/>
                  <a:gd name="T18" fmla="*/ 1 w 48"/>
                  <a:gd name="T19" fmla="*/ 0 h 21"/>
                  <a:gd name="T20" fmla="*/ 1 w 48"/>
                  <a:gd name="T21" fmla="*/ 0 h 21"/>
                  <a:gd name="T22" fmla="*/ 1 w 48"/>
                  <a:gd name="T23" fmla="*/ 0 h 21"/>
                  <a:gd name="T24" fmla="*/ 1 w 48"/>
                  <a:gd name="T25" fmla="*/ 0 h 21"/>
                  <a:gd name="T26" fmla="*/ 1 w 48"/>
                  <a:gd name="T27" fmla="*/ 0 h 21"/>
                  <a:gd name="T28" fmla="*/ 1 w 48"/>
                  <a:gd name="T29" fmla="*/ 0 h 21"/>
                  <a:gd name="T30" fmla="*/ 1 w 48"/>
                  <a:gd name="T31" fmla="*/ 0 h 21"/>
                  <a:gd name="T32" fmla="*/ 1 w 48"/>
                  <a:gd name="T33" fmla="*/ 0 h 2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8" h="21">
                    <a:moveTo>
                      <a:pt x="48" y="0"/>
                    </a:moveTo>
                    <a:lnTo>
                      <a:pt x="45" y="5"/>
                    </a:lnTo>
                    <a:lnTo>
                      <a:pt x="38" y="11"/>
                    </a:lnTo>
                    <a:lnTo>
                      <a:pt x="31" y="14"/>
                    </a:lnTo>
                    <a:lnTo>
                      <a:pt x="23" y="17"/>
                    </a:lnTo>
                    <a:lnTo>
                      <a:pt x="15" y="20"/>
                    </a:lnTo>
                    <a:lnTo>
                      <a:pt x="8" y="21"/>
                    </a:lnTo>
                    <a:lnTo>
                      <a:pt x="2" y="21"/>
                    </a:lnTo>
                    <a:lnTo>
                      <a:pt x="0" y="19"/>
                    </a:lnTo>
                    <a:lnTo>
                      <a:pt x="1" y="16"/>
                    </a:lnTo>
                    <a:lnTo>
                      <a:pt x="4" y="13"/>
                    </a:lnTo>
                    <a:lnTo>
                      <a:pt x="10" y="11"/>
                    </a:lnTo>
                    <a:lnTo>
                      <a:pt x="18" y="9"/>
                    </a:lnTo>
                    <a:lnTo>
                      <a:pt x="26" y="7"/>
                    </a:lnTo>
                    <a:lnTo>
                      <a:pt x="34" y="5"/>
                    </a:lnTo>
                    <a:lnTo>
                      <a:pt x="42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275" name="Freeform 156"/>
              <p:cNvSpPr>
                <a:spLocks/>
              </p:cNvSpPr>
              <p:nvPr/>
            </p:nvSpPr>
            <p:spPr bwMode="auto">
              <a:xfrm>
                <a:off x="111" y="485"/>
                <a:ext cx="25" cy="15"/>
              </a:xfrm>
              <a:custGeom>
                <a:avLst/>
                <a:gdLst>
                  <a:gd name="T0" fmla="*/ 0 w 51"/>
                  <a:gd name="T1" fmla="*/ 0 h 31"/>
                  <a:gd name="T2" fmla="*/ 0 w 51"/>
                  <a:gd name="T3" fmla="*/ 0 h 31"/>
                  <a:gd name="T4" fmla="*/ 0 w 51"/>
                  <a:gd name="T5" fmla="*/ 0 h 31"/>
                  <a:gd name="T6" fmla="*/ 0 w 51"/>
                  <a:gd name="T7" fmla="*/ 0 h 31"/>
                  <a:gd name="T8" fmla="*/ 0 w 51"/>
                  <a:gd name="T9" fmla="*/ 0 h 31"/>
                  <a:gd name="T10" fmla="*/ 0 w 51"/>
                  <a:gd name="T11" fmla="*/ 0 h 31"/>
                  <a:gd name="T12" fmla="*/ 0 w 51"/>
                  <a:gd name="T13" fmla="*/ 0 h 31"/>
                  <a:gd name="T14" fmla="*/ 0 w 51"/>
                  <a:gd name="T15" fmla="*/ 0 h 31"/>
                  <a:gd name="T16" fmla="*/ 0 w 51"/>
                  <a:gd name="T17" fmla="*/ 0 h 31"/>
                  <a:gd name="T18" fmla="*/ 0 w 51"/>
                  <a:gd name="T19" fmla="*/ 0 h 31"/>
                  <a:gd name="T20" fmla="*/ 0 w 51"/>
                  <a:gd name="T21" fmla="*/ 0 h 31"/>
                  <a:gd name="T22" fmla="*/ 0 w 51"/>
                  <a:gd name="T23" fmla="*/ 0 h 31"/>
                  <a:gd name="T24" fmla="*/ 0 w 51"/>
                  <a:gd name="T25" fmla="*/ 0 h 31"/>
                  <a:gd name="T26" fmla="*/ 0 w 51"/>
                  <a:gd name="T27" fmla="*/ 0 h 31"/>
                  <a:gd name="T28" fmla="*/ 0 w 51"/>
                  <a:gd name="T29" fmla="*/ 0 h 31"/>
                  <a:gd name="T30" fmla="*/ 0 w 51"/>
                  <a:gd name="T31" fmla="*/ 0 h 31"/>
                  <a:gd name="T32" fmla="*/ 0 w 51"/>
                  <a:gd name="T33" fmla="*/ 0 h 3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1" h="31">
                    <a:moveTo>
                      <a:pt x="51" y="0"/>
                    </a:moveTo>
                    <a:lnTo>
                      <a:pt x="45" y="4"/>
                    </a:lnTo>
                    <a:lnTo>
                      <a:pt x="39" y="10"/>
                    </a:lnTo>
                    <a:lnTo>
                      <a:pt x="31" y="17"/>
                    </a:lnTo>
                    <a:lnTo>
                      <a:pt x="23" y="23"/>
                    </a:lnTo>
                    <a:lnTo>
                      <a:pt x="15" y="27"/>
                    </a:lnTo>
                    <a:lnTo>
                      <a:pt x="9" y="30"/>
                    </a:lnTo>
                    <a:lnTo>
                      <a:pt x="4" y="31"/>
                    </a:lnTo>
                    <a:lnTo>
                      <a:pt x="0" y="28"/>
                    </a:lnTo>
                    <a:lnTo>
                      <a:pt x="0" y="25"/>
                    </a:lnTo>
                    <a:lnTo>
                      <a:pt x="5" y="20"/>
                    </a:lnTo>
                    <a:lnTo>
                      <a:pt x="10" y="17"/>
                    </a:lnTo>
                    <a:lnTo>
                      <a:pt x="20" y="12"/>
                    </a:lnTo>
                    <a:lnTo>
                      <a:pt x="29" y="9"/>
                    </a:lnTo>
                    <a:lnTo>
                      <a:pt x="38" y="5"/>
                    </a:lnTo>
                    <a:lnTo>
                      <a:pt x="45" y="2"/>
                    </a:lnTo>
                    <a:lnTo>
                      <a:pt x="51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276" name="Freeform 157"/>
              <p:cNvSpPr>
                <a:spLocks/>
              </p:cNvSpPr>
              <p:nvPr/>
            </p:nvSpPr>
            <p:spPr bwMode="auto">
              <a:xfrm>
                <a:off x="115" y="495"/>
                <a:ext cx="25" cy="22"/>
              </a:xfrm>
              <a:custGeom>
                <a:avLst/>
                <a:gdLst>
                  <a:gd name="T0" fmla="*/ 1 w 50"/>
                  <a:gd name="T1" fmla="*/ 0 h 43"/>
                  <a:gd name="T2" fmla="*/ 1 w 50"/>
                  <a:gd name="T3" fmla="*/ 1 h 43"/>
                  <a:gd name="T4" fmla="*/ 1 w 50"/>
                  <a:gd name="T5" fmla="*/ 1 h 43"/>
                  <a:gd name="T6" fmla="*/ 1 w 50"/>
                  <a:gd name="T7" fmla="*/ 1 h 43"/>
                  <a:gd name="T8" fmla="*/ 1 w 50"/>
                  <a:gd name="T9" fmla="*/ 1 h 43"/>
                  <a:gd name="T10" fmla="*/ 1 w 50"/>
                  <a:gd name="T11" fmla="*/ 1 h 43"/>
                  <a:gd name="T12" fmla="*/ 1 w 50"/>
                  <a:gd name="T13" fmla="*/ 1 h 43"/>
                  <a:gd name="T14" fmla="*/ 1 w 50"/>
                  <a:gd name="T15" fmla="*/ 1 h 43"/>
                  <a:gd name="T16" fmla="*/ 0 w 50"/>
                  <a:gd name="T17" fmla="*/ 1 h 43"/>
                  <a:gd name="T18" fmla="*/ 1 w 50"/>
                  <a:gd name="T19" fmla="*/ 1 h 43"/>
                  <a:gd name="T20" fmla="*/ 1 w 50"/>
                  <a:gd name="T21" fmla="*/ 1 h 43"/>
                  <a:gd name="T22" fmla="*/ 1 w 50"/>
                  <a:gd name="T23" fmla="*/ 1 h 43"/>
                  <a:gd name="T24" fmla="*/ 1 w 50"/>
                  <a:gd name="T25" fmla="*/ 1 h 43"/>
                  <a:gd name="T26" fmla="*/ 1 w 50"/>
                  <a:gd name="T27" fmla="*/ 1 h 43"/>
                  <a:gd name="T28" fmla="*/ 1 w 50"/>
                  <a:gd name="T29" fmla="*/ 1 h 43"/>
                  <a:gd name="T30" fmla="*/ 1 w 50"/>
                  <a:gd name="T31" fmla="*/ 1 h 43"/>
                  <a:gd name="T32" fmla="*/ 1 w 50"/>
                  <a:gd name="T33" fmla="*/ 0 h 4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0" h="43">
                    <a:moveTo>
                      <a:pt x="50" y="0"/>
                    </a:moveTo>
                    <a:lnTo>
                      <a:pt x="45" y="5"/>
                    </a:lnTo>
                    <a:lnTo>
                      <a:pt x="39" y="12"/>
                    </a:lnTo>
                    <a:lnTo>
                      <a:pt x="31" y="20"/>
                    </a:lnTo>
                    <a:lnTo>
                      <a:pt x="23" y="28"/>
                    </a:lnTo>
                    <a:lnTo>
                      <a:pt x="15" y="35"/>
                    </a:lnTo>
                    <a:lnTo>
                      <a:pt x="8" y="41"/>
                    </a:lnTo>
                    <a:lnTo>
                      <a:pt x="3" y="43"/>
                    </a:lnTo>
                    <a:lnTo>
                      <a:pt x="0" y="41"/>
                    </a:lnTo>
                    <a:lnTo>
                      <a:pt x="1" y="36"/>
                    </a:lnTo>
                    <a:lnTo>
                      <a:pt x="6" y="30"/>
                    </a:lnTo>
                    <a:lnTo>
                      <a:pt x="13" y="25"/>
                    </a:lnTo>
                    <a:lnTo>
                      <a:pt x="22" y="19"/>
                    </a:lnTo>
                    <a:lnTo>
                      <a:pt x="30" y="13"/>
                    </a:lnTo>
                    <a:lnTo>
                      <a:pt x="39" y="7"/>
                    </a:lnTo>
                    <a:lnTo>
                      <a:pt x="46" y="4"/>
                    </a:lnTo>
                    <a:lnTo>
                      <a:pt x="5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277" name="Freeform 158"/>
              <p:cNvSpPr>
                <a:spLocks/>
              </p:cNvSpPr>
              <p:nvPr/>
            </p:nvSpPr>
            <p:spPr bwMode="auto">
              <a:xfrm>
                <a:off x="119" y="507"/>
                <a:ext cx="25" cy="24"/>
              </a:xfrm>
              <a:custGeom>
                <a:avLst/>
                <a:gdLst>
                  <a:gd name="T0" fmla="*/ 0 w 51"/>
                  <a:gd name="T1" fmla="*/ 0 h 48"/>
                  <a:gd name="T2" fmla="*/ 0 w 51"/>
                  <a:gd name="T3" fmla="*/ 1 h 48"/>
                  <a:gd name="T4" fmla="*/ 0 w 51"/>
                  <a:gd name="T5" fmla="*/ 1 h 48"/>
                  <a:gd name="T6" fmla="*/ 0 w 51"/>
                  <a:gd name="T7" fmla="*/ 1 h 48"/>
                  <a:gd name="T8" fmla="*/ 0 w 51"/>
                  <a:gd name="T9" fmla="*/ 1 h 48"/>
                  <a:gd name="T10" fmla="*/ 0 w 51"/>
                  <a:gd name="T11" fmla="*/ 1 h 48"/>
                  <a:gd name="T12" fmla="*/ 0 w 51"/>
                  <a:gd name="T13" fmla="*/ 1 h 48"/>
                  <a:gd name="T14" fmla="*/ 0 w 51"/>
                  <a:gd name="T15" fmla="*/ 1 h 48"/>
                  <a:gd name="T16" fmla="*/ 0 w 51"/>
                  <a:gd name="T17" fmla="*/ 1 h 48"/>
                  <a:gd name="T18" fmla="*/ 0 w 51"/>
                  <a:gd name="T19" fmla="*/ 1 h 48"/>
                  <a:gd name="T20" fmla="*/ 0 w 51"/>
                  <a:gd name="T21" fmla="*/ 1 h 48"/>
                  <a:gd name="T22" fmla="*/ 0 w 51"/>
                  <a:gd name="T23" fmla="*/ 1 h 48"/>
                  <a:gd name="T24" fmla="*/ 0 w 51"/>
                  <a:gd name="T25" fmla="*/ 1 h 48"/>
                  <a:gd name="T26" fmla="*/ 0 w 51"/>
                  <a:gd name="T27" fmla="*/ 1 h 48"/>
                  <a:gd name="T28" fmla="*/ 0 w 51"/>
                  <a:gd name="T29" fmla="*/ 1 h 48"/>
                  <a:gd name="T30" fmla="*/ 0 w 51"/>
                  <a:gd name="T31" fmla="*/ 1 h 48"/>
                  <a:gd name="T32" fmla="*/ 0 w 51"/>
                  <a:gd name="T33" fmla="*/ 0 h 4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1" h="48">
                    <a:moveTo>
                      <a:pt x="51" y="0"/>
                    </a:moveTo>
                    <a:lnTo>
                      <a:pt x="47" y="5"/>
                    </a:lnTo>
                    <a:lnTo>
                      <a:pt x="42" y="13"/>
                    </a:lnTo>
                    <a:lnTo>
                      <a:pt x="34" y="23"/>
                    </a:lnTo>
                    <a:lnTo>
                      <a:pt x="26" y="32"/>
                    </a:lnTo>
                    <a:lnTo>
                      <a:pt x="18" y="40"/>
                    </a:lnTo>
                    <a:lnTo>
                      <a:pt x="11" y="46"/>
                    </a:lnTo>
                    <a:lnTo>
                      <a:pt x="4" y="48"/>
                    </a:lnTo>
                    <a:lnTo>
                      <a:pt x="0" y="46"/>
                    </a:lnTo>
                    <a:lnTo>
                      <a:pt x="0" y="41"/>
                    </a:lnTo>
                    <a:lnTo>
                      <a:pt x="4" y="35"/>
                    </a:lnTo>
                    <a:lnTo>
                      <a:pt x="12" y="30"/>
                    </a:lnTo>
                    <a:lnTo>
                      <a:pt x="21" y="23"/>
                    </a:lnTo>
                    <a:lnTo>
                      <a:pt x="30" y="17"/>
                    </a:lnTo>
                    <a:lnTo>
                      <a:pt x="39" y="10"/>
                    </a:lnTo>
                    <a:lnTo>
                      <a:pt x="46" y="4"/>
                    </a:lnTo>
                    <a:lnTo>
                      <a:pt x="51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278" name="Freeform 159"/>
              <p:cNvSpPr>
                <a:spLocks/>
              </p:cNvSpPr>
              <p:nvPr/>
            </p:nvSpPr>
            <p:spPr bwMode="auto">
              <a:xfrm>
                <a:off x="126" y="517"/>
                <a:ext cx="24" cy="27"/>
              </a:xfrm>
              <a:custGeom>
                <a:avLst/>
                <a:gdLst>
                  <a:gd name="T0" fmla="*/ 1 w 48"/>
                  <a:gd name="T1" fmla="*/ 0 h 55"/>
                  <a:gd name="T2" fmla="*/ 1 w 48"/>
                  <a:gd name="T3" fmla="*/ 0 h 55"/>
                  <a:gd name="T4" fmla="*/ 1 w 48"/>
                  <a:gd name="T5" fmla="*/ 0 h 55"/>
                  <a:gd name="T6" fmla="*/ 1 w 48"/>
                  <a:gd name="T7" fmla="*/ 0 h 55"/>
                  <a:gd name="T8" fmla="*/ 1 w 48"/>
                  <a:gd name="T9" fmla="*/ 0 h 55"/>
                  <a:gd name="T10" fmla="*/ 1 w 48"/>
                  <a:gd name="T11" fmla="*/ 0 h 55"/>
                  <a:gd name="T12" fmla="*/ 1 w 48"/>
                  <a:gd name="T13" fmla="*/ 0 h 55"/>
                  <a:gd name="T14" fmla="*/ 1 w 48"/>
                  <a:gd name="T15" fmla="*/ 0 h 55"/>
                  <a:gd name="T16" fmla="*/ 1 w 48"/>
                  <a:gd name="T17" fmla="*/ 0 h 55"/>
                  <a:gd name="T18" fmla="*/ 0 w 48"/>
                  <a:gd name="T19" fmla="*/ 0 h 55"/>
                  <a:gd name="T20" fmla="*/ 1 w 48"/>
                  <a:gd name="T21" fmla="*/ 0 h 55"/>
                  <a:gd name="T22" fmla="*/ 1 w 48"/>
                  <a:gd name="T23" fmla="*/ 0 h 55"/>
                  <a:gd name="T24" fmla="*/ 1 w 48"/>
                  <a:gd name="T25" fmla="*/ 0 h 55"/>
                  <a:gd name="T26" fmla="*/ 1 w 48"/>
                  <a:gd name="T27" fmla="*/ 0 h 55"/>
                  <a:gd name="T28" fmla="*/ 1 w 48"/>
                  <a:gd name="T29" fmla="*/ 0 h 55"/>
                  <a:gd name="T30" fmla="*/ 1 w 48"/>
                  <a:gd name="T31" fmla="*/ 0 h 55"/>
                  <a:gd name="T32" fmla="*/ 1 w 48"/>
                  <a:gd name="T33" fmla="*/ 0 h 5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8" h="55">
                    <a:moveTo>
                      <a:pt x="48" y="0"/>
                    </a:moveTo>
                    <a:lnTo>
                      <a:pt x="46" y="7"/>
                    </a:lnTo>
                    <a:lnTo>
                      <a:pt x="42" y="16"/>
                    </a:lnTo>
                    <a:lnTo>
                      <a:pt x="36" y="25"/>
                    </a:lnTo>
                    <a:lnTo>
                      <a:pt x="30" y="35"/>
                    </a:lnTo>
                    <a:lnTo>
                      <a:pt x="23" y="43"/>
                    </a:lnTo>
                    <a:lnTo>
                      <a:pt x="16" y="50"/>
                    </a:lnTo>
                    <a:lnTo>
                      <a:pt x="8" y="54"/>
                    </a:lnTo>
                    <a:lnTo>
                      <a:pt x="1" y="55"/>
                    </a:lnTo>
                    <a:lnTo>
                      <a:pt x="0" y="53"/>
                    </a:lnTo>
                    <a:lnTo>
                      <a:pt x="2" y="47"/>
                    </a:lnTo>
                    <a:lnTo>
                      <a:pt x="9" y="39"/>
                    </a:lnTo>
                    <a:lnTo>
                      <a:pt x="17" y="30"/>
                    </a:lnTo>
                    <a:lnTo>
                      <a:pt x="27" y="21"/>
                    </a:lnTo>
                    <a:lnTo>
                      <a:pt x="36" y="12"/>
                    </a:lnTo>
                    <a:lnTo>
                      <a:pt x="44" y="5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279" name="Freeform 160"/>
              <p:cNvSpPr>
                <a:spLocks/>
              </p:cNvSpPr>
              <p:nvPr/>
            </p:nvSpPr>
            <p:spPr bwMode="auto">
              <a:xfrm>
                <a:off x="141" y="523"/>
                <a:ext cx="11" cy="31"/>
              </a:xfrm>
              <a:custGeom>
                <a:avLst/>
                <a:gdLst>
                  <a:gd name="T0" fmla="*/ 0 w 22"/>
                  <a:gd name="T1" fmla="*/ 1 h 61"/>
                  <a:gd name="T2" fmla="*/ 1 w 22"/>
                  <a:gd name="T3" fmla="*/ 1 h 61"/>
                  <a:gd name="T4" fmla="*/ 1 w 22"/>
                  <a:gd name="T5" fmla="*/ 1 h 61"/>
                  <a:gd name="T6" fmla="*/ 1 w 22"/>
                  <a:gd name="T7" fmla="*/ 1 h 61"/>
                  <a:gd name="T8" fmla="*/ 1 w 22"/>
                  <a:gd name="T9" fmla="*/ 0 h 61"/>
                  <a:gd name="T10" fmla="*/ 1 w 22"/>
                  <a:gd name="T11" fmla="*/ 1 h 61"/>
                  <a:gd name="T12" fmla="*/ 1 w 22"/>
                  <a:gd name="T13" fmla="*/ 1 h 61"/>
                  <a:gd name="T14" fmla="*/ 1 w 22"/>
                  <a:gd name="T15" fmla="*/ 1 h 61"/>
                  <a:gd name="T16" fmla="*/ 0 w 22"/>
                  <a:gd name="T17" fmla="*/ 1 h 6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2" h="61">
                    <a:moveTo>
                      <a:pt x="0" y="61"/>
                    </a:moveTo>
                    <a:lnTo>
                      <a:pt x="1" y="52"/>
                    </a:lnTo>
                    <a:lnTo>
                      <a:pt x="7" y="33"/>
                    </a:lnTo>
                    <a:lnTo>
                      <a:pt x="15" y="14"/>
                    </a:lnTo>
                    <a:lnTo>
                      <a:pt x="21" y="0"/>
                    </a:lnTo>
                    <a:lnTo>
                      <a:pt x="22" y="18"/>
                    </a:lnTo>
                    <a:lnTo>
                      <a:pt x="17" y="40"/>
                    </a:lnTo>
                    <a:lnTo>
                      <a:pt x="11" y="56"/>
                    </a:lnTo>
                    <a:lnTo>
                      <a:pt x="0" y="6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280" name="Freeform 161"/>
              <p:cNvSpPr>
                <a:spLocks/>
              </p:cNvSpPr>
              <p:nvPr/>
            </p:nvSpPr>
            <p:spPr bwMode="auto">
              <a:xfrm>
                <a:off x="150" y="534"/>
                <a:ext cx="11" cy="29"/>
              </a:xfrm>
              <a:custGeom>
                <a:avLst/>
                <a:gdLst>
                  <a:gd name="T0" fmla="*/ 0 w 22"/>
                  <a:gd name="T1" fmla="*/ 1 h 58"/>
                  <a:gd name="T2" fmla="*/ 1 w 22"/>
                  <a:gd name="T3" fmla="*/ 1 h 58"/>
                  <a:gd name="T4" fmla="*/ 1 w 22"/>
                  <a:gd name="T5" fmla="*/ 1 h 58"/>
                  <a:gd name="T6" fmla="*/ 1 w 22"/>
                  <a:gd name="T7" fmla="*/ 1 h 58"/>
                  <a:gd name="T8" fmla="*/ 1 w 22"/>
                  <a:gd name="T9" fmla="*/ 0 h 58"/>
                  <a:gd name="T10" fmla="*/ 1 w 22"/>
                  <a:gd name="T11" fmla="*/ 1 h 58"/>
                  <a:gd name="T12" fmla="*/ 1 w 22"/>
                  <a:gd name="T13" fmla="*/ 1 h 58"/>
                  <a:gd name="T14" fmla="*/ 1 w 22"/>
                  <a:gd name="T15" fmla="*/ 1 h 58"/>
                  <a:gd name="T16" fmla="*/ 0 w 22"/>
                  <a:gd name="T17" fmla="*/ 1 h 5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2" h="58">
                    <a:moveTo>
                      <a:pt x="0" y="58"/>
                    </a:moveTo>
                    <a:lnTo>
                      <a:pt x="2" y="49"/>
                    </a:lnTo>
                    <a:lnTo>
                      <a:pt x="8" y="31"/>
                    </a:lnTo>
                    <a:lnTo>
                      <a:pt x="17" y="12"/>
                    </a:lnTo>
                    <a:lnTo>
                      <a:pt x="21" y="0"/>
                    </a:lnTo>
                    <a:lnTo>
                      <a:pt x="22" y="18"/>
                    </a:lnTo>
                    <a:lnTo>
                      <a:pt x="18" y="39"/>
                    </a:lnTo>
                    <a:lnTo>
                      <a:pt x="11" y="55"/>
                    </a:lnTo>
                    <a:lnTo>
                      <a:pt x="0" y="58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281" name="Freeform 162"/>
              <p:cNvSpPr>
                <a:spLocks/>
              </p:cNvSpPr>
              <p:nvPr/>
            </p:nvSpPr>
            <p:spPr bwMode="auto">
              <a:xfrm>
                <a:off x="104" y="504"/>
                <a:ext cx="32" cy="149"/>
              </a:xfrm>
              <a:custGeom>
                <a:avLst/>
                <a:gdLst>
                  <a:gd name="T0" fmla="*/ 0 w 65"/>
                  <a:gd name="T1" fmla="*/ 1 h 298"/>
                  <a:gd name="T2" fmla="*/ 0 w 65"/>
                  <a:gd name="T3" fmla="*/ 1 h 298"/>
                  <a:gd name="T4" fmla="*/ 0 w 65"/>
                  <a:gd name="T5" fmla="*/ 1 h 298"/>
                  <a:gd name="T6" fmla="*/ 0 w 65"/>
                  <a:gd name="T7" fmla="*/ 1 h 298"/>
                  <a:gd name="T8" fmla="*/ 0 w 65"/>
                  <a:gd name="T9" fmla="*/ 0 h 298"/>
                  <a:gd name="T10" fmla="*/ 0 w 65"/>
                  <a:gd name="T11" fmla="*/ 1 h 298"/>
                  <a:gd name="T12" fmla="*/ 0 w 65"/>
                  <a:gd name="T13" fmla="*/ 1 h 298"/>
                  <a:gd name="T14" fmla="*/ 0 w 65"/>
                  <a:gd name="T15" fmla="*/ 1 h 298"/>
                  <a:gd name="T16" fmla="*/ 0 w 65"/>
                  <a:gd name="T17" fmla="*/ 2 h 298"/>
                  <a:gd name="T18" fmla="*/ 0 w 65"/>
                  <a:gd name="T19" fmla="*/ 2 h 298"/>
                  <a:gd name="T20" fmla="*/ 0 w 65"/>
                  <a:gd name="T21" fmla="*/ 2 h 298"/>
                  <a:gd name="T22" fmla="*/ 0 w 65"/>
                  <a:gd name="T23" fmla="*/ 3 h 298"/>
                  <a:gd name="T24" fmla="*/ 0 w 65"/>
                  <a:gd name="T25" fmla="*/ 3 h 298"/>
                  <a:gd name="T26" fmla="*/ 0 w 65"/>
                  <a:gd name="T27" fmla="*/ 3 h 298"/>
                  <a:gd name="T28" fmla="*/ 0 w 65"/>
                  <a:gd name="T29" fmla="*/ 2 h 298"/>
                  <a:gd name="T30" fmla="*/ 0 w 65"/>
                  <a:gd name="T31" fmla="*/ 2 h 298"/>
                  <a:gd name="T32" fmla="*/ 0 w 65"/>
                  <a:gd name="T33" fmla="*/ 2 h 298"/>
                  <a:gd name="T34" fmla="*/ 0 w 65"/>
                  <a:gd name="T35" fmla="*/ 1 h 298"/>
                  <a:gd name="T36" fmla="*/ 0 w 65"/>
                  <a:gd name="T37" fmla="*/ 1 h 298"/>
                  <a:gd name="T38" fmla="*/ 0 w 65"/>
                  <a:gd name="T39" fmla="*/ 1 h 298"/>
                  <a:gd name="T40" fmla="*/ 0 w 65"/>
                  <a:gd name="T41" fmla="*/ 1 h 298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65" h="298">
                    <a:moveTo>
                      <a:pt x="10" y="3"/>
                    </a:moveTo>
                    <a:lnTo>
                      <a:pt x="7" y="2"/>
                    </a:lnTo>
                    <a:lnTo>
                      <a:pt x="5" y="1"/>
                    </a:lnTo>
                    <a:lnTo>
                      <a:pt x="3" y="1"/>
                    </a:lnTo>
                    <a:lnTo>
                      <a:pt x="0" y="0"/>
                    </a:lnTo>
                    <a:lnTo>
                      <a:pt x="22" y="43"/>
                    </a:lnTo>
                    <a:lnTo>
                      <a:pt x="38" y="86"/>
                    </a:lnTo>
                    <a:lnTo>
                      <a:pt x="49" y="128"/>
                    </a:lnTo>
                    <a:lnTo>
                      <a:pt x="55" y="167"/>
                    </a:lnTo>
                    <a:lnTo>
                      <a:pt x="57" y="204"/>
                    </a:lnTo>
                    <a:lnTo>
                      <a:pt x="58" y="238"/>
                    </a:lnTo>
                    <a:lnTo>
                      <a:pt x="58" y="269"/>
                    </a:lnTo>
                    <a:lnTo>
                      <a:pt x="57" y="298"/>
                    </a:lnTo>
                    <a:lnTo>
                      <a:pt x="61" y="276"/>
                    </a:lnTo>
                    <a:lnTo>
                      <a:pt x="65" y="245"/>
                    </a:lnTo>
                    <a:lnTo>
                      <a:pt x="65" y="205"/>
                    </a:lnTo>
                    <a:lnTo>
                      <a:pt x="63" y="161"/>
                    </a:lnTo>
                    <a:lnTo>
                      <a:pt x="56" y="116"/>
                    </a:lnTo>
                    <a:lnTo>
                      <a:pt x="45" y="72"/>
                    </a:lnTo>
                    <a:lnTo>
                      <a:pt x="30" y="34"/>
                    </a:lnTo>
                    <a:lnTo>
                      <a:pt x="10" y="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282" name="Freeform 163"/>
              <p:cNvSpPr>
                <a:spLocks/>
              </p:cNvSpPr>
              <p:nvPr/>
            </p:nvSpPr>
            <p:spPr bwMode="auto">
              <a:xfrm>
                <a:off x="112" y="622"/>
                <a:ext cx="23" cy="22"/>
              </a:xfrm>
              <a:custGeom>
                <a:avLst/>
                <a:gdLst>
                  <a:gd name="T0" fmla="*/ 0 w 44"/>
                  <a:gd name="T1" fmla="*/ 1 h 44"/>
                  <a:gd name="T2" fmla="*/ 1 w 44"/>
                  <a:gd name="T3" fmla="*/ 1 h 44"/>
                  <a:gd name="T4" fmla="*/ 1 w 44"/>
                  <a:gd name="T5" fmla="*/ 1 h 44"/>
                  <a:gd name="T6" fmla="*/ 1 w 44"/>
                  <a:gd name="T7" fmla="*/ 1 h 44"/>
                  <a:gd name="T8" fmla="*/ 1 w 44"/>
                  <a:gd name="T9" fmla="*/ 1 h 44"/>
                  <a:gd name="T10" fmla="*/ 1 w 44"/>
                  <a:gd name="T11" fmla="*/ 1 h 44"/>
                  <a:gd name="T12" fmla="*/ 1 w 44"/>
                  <a:gd name="T13" fmla="*/ 1 h 44"/>
                  <a:gd name="T14" fmla="*/ 1 w 44"/>
                  <a:gd name="T15" fmla="*/ 1 h 44"/>
                  <a:gd name="T16" fmla="*/ 1 w 44"/>
                  <a:gd name="T17" fmla="*/ 0 h 44"/>
                  <a:gd name="T18" fmla="*/ 1 w 44"/>
                  <a:gd name="T19" fmla="*/ 1 h 44"/>
                  <a:gd name="T20" fmla="*/ 1 w 44"/>
                  <a:gd name="T21" fmla="*/ 1 h 44"/>
                  <a:gd name="T22" fmla="*/ 1 w 44"/>
                  <a:gd name="T23" fmla="*/ 1 h 44"/>
                  <a:gd name="T24" fmla="*/ 1 w 44"/>
                  <a:gd name="T25" fmla="*/ 1 h 44"/>
                  <a:gd name="T26" fmla="*/ 1 w 44"/>
                  <a:gd name="T27" fmla="*/ 1 h 44"/>
                  <a:gd name="T28" fmla="*/ 1 w 44"/>
                  <a:gd name="T29" fmla="*/ 1 h 44"/>
                  <a:gd name="T30" fmla="*/ 1 w 44"/>
                  <a:gd name="T31" fmla="*/ 1 h 44"/>
                  <a:gd name="T32" fmla="*/ 0 w 44"/>
                  <a:gd name="T33" fmla="*/ 1 h 4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4" h="44">
                    <a:moveTo>
                      <a:pt x="0" y="43"/>
                    </a:moveTo>
                    <a:lnTo>
                      <a:pt x="2" y="44"/>
                    </a:lnTo>
                    <a:lnTo>
                      <a:pt x="6" y="43"/>
                    </a:lnTo>
                    <a:lnTo>
                      <a:pt x="13" y="39"/>
                    </a:lnTo>
                    <a:lnTo>
                      <a:pt x="21" y="35"/>
                    </a:lnTo>
                    <a:lnTo>
                      <a:pt x="28" y="28"/>
                    </a:lnTo>
                    <a:lnTo>
                      <a:pt x="36" y="20"/>
                    </a:lnTo>
                    <a:lnTo>
                      <a:pt x="41" y="10"/>
                    </a:lnTo>
                    <a:lnTo>
                      <a:pt x="44" y="0"/>
                    </a:lnTo>
                    <a:lnTo>
                      <a:pt x="40" y="6"/>
                    </a:lnTo>
                    <a:lnTo>
                      <a:pt x="33" y="12"/>
                    </a:lnTo>
                    <a:lnTo>
                      <a:pt x="26" y="17"/>
                    </a:lnTo>
                    <a:lnTo>
                      <a:pt x="18" y="23"/>
                    </a:lnTo>
                    <a:lnTo>
                      <a:pt x="10" y="30"/>
                    </a:lnTo>
                    <a:lnTo>
                      <a:pt x="4" y="35"/>
                    </a:lnTo>
                    <a:lnTo>
                      <a:pt x="1" y="39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283" name="Freeform 164"/>
              <p:cNvSpPr>
                <a:spLocks/>
              </p:cNvSpPr>
              <p:nvPr/>
            </p:nvSpPr>
            <p:spPr bwMode="auto">
              <a:xfrm>
                <a:off x="110" y="595"/>
                <a:ext cx="26" cy="28"/>
              </a:xfrm>
              <a:custGeom>
                <a:avLst/>
                <a:gdLst>
                  <a:gd name="T0" fmla="*/ 0 w 52"/>
                  <a:gd name="T1" fmla="*/ 1 h 55"/>
                  <a:gd name="T2" fmla="*/ 1 w 52"/>
                  <a:gd name="T3" fmla="*/ 1 h 55"/>
                  <a:gd name="T4" fmla="*/ 1 w 52"/>
                  <a:gd name="T5" fmla="*/ 1 h 55"/>
                  <a:gd name="T6" fmla="*/ 1 w 52"/>
                  <a:gd name="T7" fmla="*/ 1 h 55"/>
                  <a:gd name="T8" fmla="*/ 1 w 52"/>
                  <a:gd name="T9" fmla="*/ 1 h 55"/>
                  <a:gd name="T10" fmla="*/ 1 w 52"/>
                  <a:gd name="T11" fmla="*/ 1 h 55"/>
                  <a:gd name="T12" fmla="*/ 1 w 52"/>
                  <a:gd name="T13" fmla="*/ 1 h 55"/>
                  <a:gd name="T14" fmla="*/ 1 w 52"/>
                  <a:gd name="T15" fmla="*/ 1 h 55"/>
                  <a:gd name="T16" fmla="*/ 1 w 52"/>
                  <a:gd name="T17" fmla="*/ 0 h 55"/>
                  <a:gd name="T18" fmla="*/ 1 w 52"/>
                  <a:gd name="T19" fmla="*/ 1 h 55"/>
                  <a:gd name="T20" fmla="*/ 1 w 52"/>
                  <a:gd name="T21" fmla="*/ 1 h 55"/>
                  <a:gd name="T22" fmla="*/ 1 w 52"/>
                  <a:gd name="T23" fmla="*/ 1 h 55"/>
                  <a:gd name="T24" fmla="*/ 1 w 52"/>
                  <a:gd name="T25" fmla="*/ 1 h 55"/>
                  <a:gd name="T26" fmla="*/ 1 w 52"/>
                  <a:gd name="T27" fmla="*/ 1 h 55"/>
                  <a:gd name="T28" fmla="*/ 1 w 52"/>
                  <a:gd name="T29" fmla="*/ 1 h 55"/>
                  <a:gd name="T30" fmla="*/ 1 w 52"/>
                  <a:gd name="T31" fmla="*/ 1 h 55"/>
                  <a:gd name="T32" fmla="*/ 0 w 52"/>
                  <a:gd name="T33" fmla="*/ 1 h 5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2" h="55">
                    <a:moveTo>
                      <a:pt x="0" y="54"/>
                    </a:moveTo>
                    <a:lnTo>
                      <a:pt x="3" y="55"/>
                    </a:lnTo>
                    <a:lnTo>
                      <a:pt x="9" y="54"/>
                    </a:lnTo>
                    <a:lnTo>
                      <a:pt x="16" y="48"/>
                    </a:lnTo>
                    <a:lnTo>
                      <a:pt x="25" y="41"/>
                    </a:lnTo>
                    <a:lnTo>
                      <a:pt x="33" y="32"/>
                    </a:lnTo>
                    <a:lnTo>
                      <a:pt x="41" y="22"/>
                    </a:lnTo>
                    <a:lnTo>
                      <a:pt x="48" y="11"/>
                    </a:lnTo>
                    <a:lnTo>
                      <a:pt x="52" y="0"/>
                    </a:lnTo>
                    <a:lnTo>
                      <a:pt x="48" y="5"/>
                    </a:lnTo>
                    <a:lnTo>
                      <a:pt x="40" y="10"/>
                    </a:lnTo>
                    <a:lnTo>
                      <a:pt x="32" y="18"/>
                    </a:lnTo>
                    <a:lnTo>
                      <a:pt x="23" y="26"/>
                    </a:lnTo>
                    <a:lnTo>
                      <a:pt x="14" y="35"/>
                    </a:lnTo>
                    <a:lnTo>
                      <a:pt x="6" y="43"/>
                    </a:lnTo>
                    <a:lnTo>
                      <a:pt x="1" y="50"/>
                    </a:ln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284" name="Freeform 165"/>
              <p:cNvSpPr>
                <a:spLocks/>
              </p:cNvSpPr>
              <p:nvPr/>
            </p:nvSpPr>
            <p:spPr bwMode="auto">
              <a:xfrm>
                <a:off x="105" y="582"/>
                <a:ext cx="29" cy="24"/>
              </a:xfrm>
              <a:custGeom>
                <a:avLst/>
                <a:gdLst>
                  <a:gd name="T0" fmla="*/ 0 w 57"/>
                  <a:gd name="T1" fmla="*/ 0 h 49"/>
                  <a:gd name="T2" fmla="*/ 1 w 57"/>
                  <a:gd name="T3" fmla="*/ 0 h 49"/>
                  <a:gd name="T4" fmla="*/ 1 w 57"/>
                  <a:gd name="T5" fmla="*/ 0 h 49"/>
                  <a:gd name="T6" fmla="*/ 1 w 57"/>
                  <a:gd name="T7" fmla="*/ 0 h 49"/>
                  <a:gd name="T8" fmla="*/ 1 w 57"/>
                  <a:gd name="T9" fmla="*/ 0 h 49"/>
                  <a:gd name="T10" fmla="*/ 1 w 57"/>
                  <a:gd name="T11" fmla="*/ 0 h 49"/>
                  <a:gd name="T12" fmla="*/ 1 w 57"/>
                  <a:gd name="T13" fmla="*/ 0 h 49"/>
                  <a:gd name="T14" fmla="*/ 1 w 57"/>
                  <a:gd name="T15" fmla="*/ 0 h 49"/>
                  <a:gd name="T16" fmla="*/ 1 w 57"/>
                  <a:gd name="T17" fmla="*/ 0 h 49"/>
                  <a:gd name="T18" fmla="*/ 1 w 57"/>
                  <a:gd name="T19" fmla="*/ 0 h 49"/>
                  <a:gd name="T20" fmla="*/ 1 w 57"/>
                  <a:gd name="T21" fmla="*/ 0 h 49"/>
                  <a:gd name="T22" fmla="*/ 1 w 57"/>
                  <a:gd name="T23" fmla="*/ 0 h 49"/>
                  <a:gd name="T24" fmla="*/ 1 w 57"/>
                  <a:gd name="T25" fmla="*/ 0 h 49"/>
                  <a:gd name="T26" fmla="*/ 1 w 57"/>
                  <a:gd name="T27" fmla="*/ 0 h 49"/>
                  <a:gd name="T28" fmla="*/ 1 w 57"/>
                  <a:gd name="T29" fmla="*/ 0 h 49"/>
                  <a:gd name="T30" fmla="*/ 1 w 57"/>
                  <a:gd name="T31" fmla="*/ 0 h 49"/>
                  <a:gd name="T32" fmla="*/ 0 w 57"/>
                  <a:gd name="T33" fmla="*/ 0 h 4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7" h="49">
                    <a:moveTo>
                      <a:pt x="0" y="47"/>
                    </a:moveTo>
                    <a:lnTo>
                      <a:pt x="3" y="49"/>
                    </a:lnTo>
                    <a:lnTo>
                      <a:pt x="11" y="48"/>
                    </a:lnTo>
                    <a:lnTo>
                      <a:pt x="19" y="43"/>
                    </a:lnTo>
                    <a:lnTo>
                      <a:pt x="30" y="37"/>
                    </a:lnTo>
                    <a:lnTo>
                      <a:pt x="39" y="29"/>
                    </a:lnTo>
                    <a:lnTo>
                      <a:pt x="48" y="20"/>
                    </a:lnTo>
                    <a:lnTo>
                      <a:pt x="54" y="10"/>
                    </a:lnTo>
                    <a:lnTo>
                      <a:pt x="57" y="0"/>
                    </a:lnTo>
                    <a:lnTo>
                      <a:pt x="53" y="3"/>
                    </a:lnTo>
                    <a:lnTo>
                      <a:pt x="46" y="9"/>
                    </a:lnTo>
                    <a:lnTo>
                      <a:pt x="35" y="14"/>
                    </a:lnTo>
                    <a:lnTo>
                      <a:pt x="25" y="22"/>
                    </a:lnTo>
                    <a:lnTo>
                      <a:pt x="16" y="29"/>
                    </a:lnTo>
                    <a:lnTo>
                      <a:pt x="7" y="37"/>
                    </a:lnTo>
                    <a:lnTo>
                      <a:pt x="1" y="43"/>
                    </a:lnTo>
                    <a:lnTo>
                      <a:pt x="0" y="47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285" name="Freeform 166"/>
              <p:cNvSpPr>
                <a:spLocks/>
              </p:cNvSpPr>
              <p:nvPr/>
            </p:nvSpPr>
            <p:spPr bwMode="auto">
              <a:xfrm>
                <a:off x="104" y="557"/>
                <a:ext cx="27" cy="21"/>
              </a:xfrm>
              <a:custGeom>
                <a:avLst/>
                <a:gdLst>
                  <a:gd name="T0" fmla="*/ 0 w 53"/>
                  <a:gd name="T1" fmla="*/ 1 h 41"/>
                  <a:gd name="T2" fmla="*/ 1 w 53"/>
                  <a:gd name="T3" fmla="*/ 1 h 41"/>
                  <a:gd name="T4" fmla="*/ 1 w 53"/>
                  <a:gd name="T5" fmla="*/ 1 h 41"/>
                  <a:gd name="T6" fmla="*/ 1 w 53"/>
                  <a:gd name="T7" fmla="*/ 1 h 41"/>
                  <a:gd name="T8" fmla="*/ 1 w 53"/>
                  <a:gd name="T9" fmla="*/ 1 h 41"/>
                  <a:gd name="T10" fmla="*/ 1 w 53"/>
                  <a:gd name="T11" fmla="*/ 1 h 41"/>
                  <a:gd name="T12" fmla="*/ 1 w 53"/>
                  <a:gd name="T13" fmla="*/ 1 h 41"/>
                  <a:gd name="T14" fmla="*/ 1 w 53"/>
                  <a:gd name="T15" fmla="*/ 1 h 41"/>
                  <a:gd name="T16" fmla="*/ 1 w 53"/>
                  <a:gd name="T17" fmla="*/ 0 h 41"/>
                  <a:gd name="T18" fmla="*/ 1 w 53"/>
                  <a:gd name="T19" fmla="*/ 1 h 41"/>
                  <a:gd name="T20" fmla="*/ 1 w 53"/>
                  <a:gd name="T21" fmla="*/ 1 h 41"/>
                  <a:gd name="T22" fmla="*/ 1 w 53"/>
                  <a:gd name="T23" fmla="*/ 1 h 41"/>
                  <a:gd name="T24" fmla="*/ 1 w 53"/>
                  <a:gd name="T25" fmla="*/ 1 h 41"/>
                  <a:gd name="T26" fmla="*/ 1 w 53"/>
                  <a:gd name="T27" fmla="*/ 1 h 41"/>
                  <a:gd name="T28" fmla="*/ 1 w 53"/>
                  <a:gd name="T29" fmla="*/ 1 h 41"/>
                  <a:gd name="T30" fmla="*/ 1 w 53"/>
                  <a:gd name="T31" fmla="*/ 1 h 41"/>
                  <a:gd name="T32" fmla="*/ 0 w 53"/>
                  <a:gd name="T33" fmla="*/ 1 h 4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3" h="41">
                    <a:moveTo>
                      <a:pt x="0" y="40"/>
                    </a:moveTo>
                    <a:lnTo>
                      <a:pt x="3" y="41"/>
                    </a:lnTo>
                    <a:lnTo>
                      <a:pt x="10" y="40"/>
                    </a:lnTo>
                    <a:lnTo>
                      <a:pt x="18" y="35"/>
                    </a:lnTo>
                    <a:lnTo>
                      <a:pt x="27" y="30"/>
                    </a:lnTo>
                    <a:lnTo>
                      <a:pt x="36" y="23"/>
                    </a:lnTo>
                    <a:lnTo>
                      <a:pt x="44" y="16"/>
                    </a:lnTo>
                    <a:lnTo>
                      <a:pt x="51" y="8"/>
                    </a:lnTo>
                    <a:lnTo>
                      <a:pt x="53" y="0"/>
                    </a:lnTo>
                    <a:lnTo>
                      <a:pt x="49" y="3"/>
                    </a:lnTo>
                    <a:lnTo>
                      <a:pt x="41" y="8"/>
                    </a:lnTo>
                    <a:lnTo>
                      <a:pt x="32" y="12"/>
                    </a:lnTo>
                    <a:lnTo>
                      <a:pt x="22" y="18"/>
                    </a:lnTo>
                    <a:lnTo>
                      <a:pt x="13" y="24"/>
                    </a:lnTo>
                    <a:lnTo>
                      <a:pt x="5" y="30"/>
                    </a:lnTo>
                    <a:lnTo>
                      <a:pt x="2" y="35"/>
                    </a:lnTo>
                    <a:lnTo>
                      <a:pt x="0" y="4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286" name="Freeform 167"/>
              <p:cNvSpPr>
                <a:spLocks/>
              </p:cNvSpPr>
              <p:nvPr/>
            </p:nvSpPr>
            <p:spPr bwMode="auto">
              <a:xfrm>
                <a:off x="103" y="546"/>
                <a:ext cx="24" cy="15"/>
              </a:xfrm>
              <a:custGeom>
                <a:avLst/>
                <a:gdLst>
                  <a:gd name="T0" fmla="*/ 0 w 49"/>
                  <a:gd name="T1" fmla="*/ 1 h 30"/>
                  <a:gd name="T2" fmla="*/ 0 w 49"/>
                  <a:gd name="T3" fmla="*/ 1 h 30"/>
                  <a:gd name="T4" fmla="*/ 0 w 49"/>
                  <a:gd name="T5" fmla="*/ 1 h 30"/>
                  <a:gd name="T6" fmla="*/ 0 w 49"/>
                  <a:gd name="T7" fmla="*/ 1 h 30"/>
                  <a:gd name="T8" fmla="*/ 0 w 49"/>
                  <a:gd name="T9" fmla="*/ 1 h 30"/>
                  <a:gd name="T10" fmla="*/ 0 w 49"/>
                  <a:gd name="T11" fmla="*/ 1 h 30"/>
                  <a:gd name="T12" fmla="*/ 0 w 49"/>
                  <a:gd name="T13" fmla="*/ 1 h 30"/>
                  <a:gd name="T14" fmla="*/ 0 w 49"/>
                  <a:gd name="T15" fmla="*/ 1 h 30"/>
                  <a:gd name="T16" fmla="*/ 0 w 49"/>
                  <a:gd name="T17" fmla="*/ 0 h 30"/>
                  <a:gd name="T18" fmla="*/ 0 w 49"/>
                  <a:gd name="T19" fmla="*/ 1 h 30"/>
                  <a:gd name="T20" fmla="*/ 0 w 49"/>
                  <a:gd name="T21" fmla="*/ 1 h 30"/>
                  <a:gd name="T22" fmla="*/ 0 w 49"/>
                  <a:gd name="T23" fmla="*/ 1 h 30"/>
                  <a:gd name="T24" fmla="*/ 0 w 49"/>
                  <a:gd name="T25" fmla="*/ 1 h 30"/>
                  <a:gd name="T26" fmla="*/ 0 w 49"/>
                  <a:gd name="T27" fmla="*/ 1 h 30"/>
                  <a:gd name="T28" fmla="*/ 0 w 49"/>
                  <a:gd name="T29" fmla="*/ 1 h 30"/>
                  <a:gd name="T30" fmla="*/ 0 w 49"/>
                  <a:gd name="T31" fmla="*/ 1 h 30"/>
                  <a:gd name="T32" fmla="*/ 0 w 49"/>
                  <a:gd name="T33" fmla="*/ 1 h 3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9" h="30">
                    <a:moveTo>
                      <a:pt x="0" y="26"/>
                    </a:moveTo>
                    <a:lnTo>
                      <a:pt x="2" y="29"/>
                    </a:lnTo>
                    <a:lnTo>
                      <a:pt x="8" y="30"/>
                    </a:lnTo>
                    <a:lnTo>
                      <a:pt x="15" y="29"/>
                    </a:lnTo>
                    <a:lnTo>
                      <a:pt x="23" y="26"/>
                    </a:lnTo>
                    <a:lnTo>
                      <a:pt x="31" y="22"/>
                    </a:lnTo>
                    <a:lnTo>
                      <a:pt x="39" y="16"/>
                    </a:lnTo>
                    <a:lnTo>
                      <a:pt x="45" y="9"/>
                    </a:lnTo>
                    <a:lnTo>
                      <a:pt x="49" y="0"/>
                    </a:lnTo>
                    <a:lnTo>
                      <a:pt x="44" y="2"/>
                    </a:lnTo>
                    <a:lnTo>
                      <a:pt x="37" y="6"/>
                    </a:lnTo>
                    <a:lnTo>
                      <a:pt x="28" y="9"/>
                    </a:lnTo>
                    <a:lnTo>
                      <a:pt x="20" y="13"/>
                    </a:lnTo>
                    <a:lnTo>
                      <a:pt x="12" y="16"/>
                    </a:lnTo>
                    <a:lnTo>
                      <a:pt x="5" y="20"/>
                    </a:lnTo>
                    <a:lnTo>
                      <a:pt x="1" y="23"/>
                    </a:lnTo>
                    <a:lnTo>
                      <a:pt x="0" y="26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287" name="Freeform 168"/>
              <p:cNvSpPr>
                <a:spLocks/>
              </p:cNvSpPr>
              <p:nvPr/>
            </p:nvSpPr>
            <p:spPr bwMode="auto">
              <a:xfrm>
                <a:off x="100" y="523"/>
                <a:ext cx="18" cy="12"/>
              </a:xfrm>
              <a:custGeom>
                <a:avLst/>
                <a:gdLst>
                  <a:gd name="T0" fmla="*/ 0 w 37"/>
                  <a:gd name="T1" fmla="*/ 1 h 23"/>
                  <a:gd name="T2" fmla="*/ 0 w 37"/>
                  <a:gd name="T3" fmla="*/ 1 h 23"/>
                  <a:gd name="T4" fmla="*/ 0 w 37"/>
                  <a:gd name="T5" fmla="*/ 1 h 23"/>
                  <a:gd name="T6" fmla="*/ 0 w 37"/>
                  <a:gd name="T7" fmla="*/ 1 h 23"/>
                  <a:gd name="T8" fmla="*/ 0 w 37"/>
                  <a:gd name="T9" fmla="*/ 1 h 23"/>
                  <a:gd name="T10" fmla="*/ 0 w 37"/>
                  <a:gd name="T11" fmla="*/ 1 h 23"/>
                  <a:gd name="T12" fmla="*/ 0 w 37"/>
                  <a:gd name="T13" fmla="*/ 1 h 23"/>
                  <a:gd name="T14" fmla="*/ 0 w 37"/>
                  <a:gd name="T15" fmla="*/ 1 h 23"/>
                  <a:gd name="T16" fmla="*/ 0 w 37"/>
                  <a:gd name="T17" fmla="*/ 0 h 23"/>
                  <a:gd name="T18" fmla="*/ 0 w 37"/>
                  <a:gd name="T19" fmla="*/ 1 h 23"/>
                  <a:gd name="T20" fmla="*/ 0 w 37"/>
                  <a:gd name="T21" fmla="*/ 1 h 23"/>
                  <a:gd name="T22" fmla="*/ 0 w 37"/>
                  <a:gd name="T23" fmla="*/ 1 h 23"/>
                  <a:gd name="T24" fmla="*/ 0 w 37"/>
                  <a:gd name="T25" fmla="*/ 1 h 23"/>
                  <a:gd name="T26" fmla="*/ 0 w 37"/>
                  <a:gd name="T27" fmla="*/ 1 h 23"/>
                  <a:gd name="T28" fmla="*/ 0 w 37"/>
                  <a:gd name="T29" fmla="*/ 1 h 23"/>
                  <a:gd name="T30" fmla="*/ 0 w 37"/>
                  <a:gd name="T31" fmla="*/ 1 h 23"/>
                  <a:gd name="T32" fmla="*/ 0 w 37"/>
                  <a:gd name="T33" fmla="*/ 1 h 2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7" h="23">
                    <a:moveTo>
                      <a:pt x="0" y="21"/>
                    </a:moveTo>
                    <a:lnTo>
                      <a:pt x="3" y="23"/>
                    </a:lnTo>
                    <a:lnTo>
                      <a:pt x="7" y="23"/>
                    </a:lnTo>
                    <a:lnTo>
                      <a:pt x="13" y="21"/>
                    </a:lnTo>
                    <a:lnTo>
                      <a:pt x="20" y="18"/>
                    </a:lnTo>
                    <a:lnTo>
                      <a:pt x="27" y="14"/>
                    </a:lnTo>
                    <a:lnTo>
                      <a:pt x="31" y="9"/>
                    </a:lnTo>
                    <a:lnTo>
                      <a:pt x="36" y="4"/>
                    </a:lnTo>
                    <a:lnTo>
                      <a:pt x="37" y="0"/>
                    </a:lnTo>
                    <a:lnTo>
                      <a:pt x="34" y="2"/>
                    </a:lnTo>
                    <a:lnTo>
                      <a:pt x="28" y="4"/>
                    </a:lnTo>
                    <a:lnTo>
                      <a:pt x="22" y="7"/>
                    </a:lnTo>
                    <a:lnTo>
                      <a:pt x="16" y="9"/>
                    </a:lnTo>
                    <a:lnTo>
                      <a:pt x="11" y="11"/>
                    </a:lnTo>
                    <a:lnTo>
                      <a:pt x="5" y="15"/>
                    </a:lnTo>
                    <a:lnTo>
                      <a:pt x="1" y="17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288" name="Freeform 169"/>
              <p:cNvSpPr>
                <a:spLocks/>
              </p:cNvSpPr>
              <p:nvPr/>
            </p:nvSpPr>
            <p:spPr bwMode="auto">
              <a:xfrm>
                <a:off x="101" y="513"/>
                <a:ext cx="12" cy="9"/>
              </a:xfrm>
              <a:custGeom>
                <a:avLst/>
                <a:gdLst>
                  <a:gd name="T0" fmla="*/ 1 w 24"/>
                  <a:gd name="T1" fmla="*/ 1 h 17"/>
                  <a:gd name="T2" fmla="*/ 1 w 24"/>
                  <a:gd name="T3" fmla="*/ 1 h 17"/>
                  <a:gd name="T4" fmla="*/ 1 w 24"/>
                  <a:gd name="T5" fmla="*/ 1 h 17"/>
                  <a:gd name="T6" fmla="*/ 1 w 24"/>
                  <a:gd name="T7" fmla="*/ 1 h 17"/>
                  <a:gd name="T8" fmla="*/ 1 w 24"/>
                  <a:gd name="T9" fmla="*/ 0 h 17"/>
                  <a:gd name="T10" fmla="*/ 1 w 24"/>
                  <a:gd name="T11" fmla="*/ 1 h 17"/>
                  <a:gd name="T12" fmla="*/ 1 w 24"/>
                  <a:gd name="T13" fmla="*/ 1 h 17"/>
                  <a:gd name="T14" fmla="*/ 0 w 24"/>
                  <a:gd name="T15" fmla="*/ 1 h 17"/>
                  <a:gd name="T16" fmla="*/ 1 w 24"/>
                  <a:gd name="T17" fmla="*/ 1 h 1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4" h="17">
                    <a:moveTo>
                      <a:pt x="1" y="16"/>
                    </a:moveTo>
                    <a:lnTo>
                      <a:pt x="8" y="17"/>
                    </a:lnTo>
                    <a:lnTo>
                      <a:pt x="17" y="15"/>
                    </a:lnTo>
                    <a:lnTo>
                      <a:pt x="24" y="8"/>
                    </a:lnTo>
                    <a:lnTo>
                      <a:pt x="23" y="0"/>
                    </a:lnTo>
                    <a:lnTo>
                      <a:pt x="18" y="7"/>
                    </a:lnTo>
                    <a:lnTo>
                      <a:pt x="9" y="9"/>
                    </a:lnTo>
                    <a:lnTo>
                      <a:pt x="0" y="12"/>
                    </a:lnTo>
                    <a:lnTo>
                      <a:pt x="1" y="16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289" name="Freeform 170"/>
              <p:cNvSpPr>
                <a:spLocks/>
              </p:cNvSpPr>
              <p:nvPr/>
            </p:nvSpPr>
            <p:spPr bwMode="auto">
              <a:xfrm>
                <a:off x="111" y="608"/>
                <a:ext cx="24" cy="25"/>
              </a:xfrm>
              <a:custGeom>
                <a:avLst/>
                <a:gdLst>
                  <a:gd name="T0" fmla="*/ 0 w 49"/>
                  <a:gd name="T1" fmla="*/ 1 h 50"/>
                  <a:gd name="T2" fmla="*/ 0 w 49"/>
                  <a:gd name="T3" fmla="*/ 1 h 50"/>
                  <a:gd name="T4" fmla="*/ 0 w 49"/>
                  <a:gd name="T5" fmla="*/ 1 h 50"/>
                  <a:gd name="T6" fmla="*/ 0 w 49"/>
                  <a:gd name="T7" fmla="*/ 1 h 50"/>
                  <a:gd name="T8" fmla="*/ 0 w 49"/>
                  <a:gd name="T9" fmla="*/ 1 h 50"/>
                  <a:gd name="T10" fmla="*/ 0 w 49"/>
                  <a:gd name="T11" fmla="*/ 1 h 50"/>
                  <a:gd name="T12" fmla="*/ 0 w 49"/>
                  <a:gd name="T13" fmla="*/ 1 h 50"/>
                  <a:gd name="T14" fmla="*/ 0 w 49"/>
                  <a:gd name="T15" fmla="*/ 1 h 50"/>
                  <a:gd name="T16" fmla="*/ 0 w 49"/>
                  <a:gd name="T17" fmla="*/ 0 h 50"/>
                  <a:gd name="T18" fmla="*/ 0 w 49"/>
                  <a:gd name="T19" fmla="*/ 1 h 50"/>
                  <a:gd name="T20" fmla="*/ 0 w 49"/>
                  <a:gd name="T21" fmla="*/ 1 h 50"/>
                  <a:gd name="T22" fmla="*/ 0 w 49"/>
                  <a:gd name="T23" fmla="*/ 1 h 50"/>
                  <a:gd name="T24" fmla="*/ 0 w 49"/>
                  <a:gd name="T25" fmla="*/ 1 h 50"/>
                  <a:gd name="T26" fmla="*/ 0 w 49"/>
                  <a:gd name="T27" fmla="*/ 1 h 50"/>
                  <a:gd name="T28" fmla="*/ 0 w 49"/>
                  <a:gd name="T29" fmla="*/ 1 h 50"/>
                  <a:gd name="T30" fmla="*/ 0 w 49"/>
                  <a:gd name="T31" fmla="*/ 1 h 50"/>
                  <a:gd name="T32" fmla="*/ 0 w 49"/>
                  <a:gd name="T33" fmla="*/ 1 h 5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9" h="50">
                    <a:moveTo>
                      <a:pt x="0" y="48"/>
                    </a:moveTo>
                    <a:lnTo>
                      <a:pt x="4" y="50"/>
                    </a:lnTo>
                    <a:lnTo>
                      <a:pt x="9" y="48"/>
                    </a:lnTo>
                    <a:lnTo>
                      <a:pt x="16" y="44"/>
                    </a:lnTo>
                    <a:lnTo>
                      <a:pt x="24" y="38"/>
                    </a:lnTo>
                    <a:lnTo>
                      <a:pt x="33" y="30"/>
                    </a:lnTo>
                    <a:lnTo>
                      <a:pt x="39" y="21"/>
                    </a:lnTo>
                    <a:lnTo>
                      <a:pt x="45" y="11"/>
                    </a:lnTo>
                    <a:lnTo>
                      <a:pt x="49" y="0"/>
                    </a:lnTo>
                    <a:lnTo>
                      <a:pt x="45" y="4"/>
                    </a:lnTo>
                    <a:lnTo>
                      <a:pt x="38" y="10"/>
                    </a:lnTo>
                    <a:lnTo>
                      <a:pt x="30" y="16"/>
                    </a:lnTo>
                    <a:lnTo>
                      <a:pt x="21" y="23"/>
                    </a:lnTo>
                    <a:lnTo>
                      <a:pt x="13" y="30"/>
                    </a:lnTo>
                    <a:lnTo>
                      <a:pt x="6" y="37"/>
                    </a:lnTo>
                    <a:lnTo>
                      <a:pt x="1" y="43"/>
                    </a:lnTo>
                    <a:lnTo>
                      <a:pt x="0" y="48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290" name="Freeform 171"/>
              <p:cNvSpPr>
                <a:spLocks/>
              </p:cNvSpPr>
              <p:nvPr/>
            </p:nvSpPr>
            <p:spPr bwMode="auto">
              <a:xfrm>
                <a:off x="116" y="635"/>
                <a:ext cx="19" cy="19"/>
              </a:xfrm>
              <a:custGeom>
                <a:avLst/>
                <a:gdLst>
                  <a:gd name="T0" fmla="*/ 0 w 38"/>
                  <a:gd name="T1" fmla="*/ 1 h 38"/>
                  <a:gd name="T2" fmla="*/ 1 w 38"/>
                  <a:gd name="T3" fmla="*/ 1 h 38"/>
                  <a:gd name="T4" fmla="*/ 1 w 38"/>
                  <a:gd name="T5" fmla="*/ 1 h 38"/>
                  <a:gd name="T6" fmla="*/ 1 w 38"/>
                  <a:gd name="T7" fmla="*/ 1 h 38"/>
                  <a:gd name="T8" fmla="*/ 1 w 38"/>
                  <a:gd name="T9" fmla="*/ 1 h 38"/>
                  <a:gd name="T10" fmla="*/ 1 w 38"/>
                  <a:gd name="T11" fmla="*/ 1 h 38"/>
                  <a:gd name="T12" fmla="*/ 1 w 38"/>
                  <a:gd name="T13" fmla="*/ 1 h 38"/>
                  <a:gd name="T14" fmla="*/ 1 w 38"/>
                  <a:gd name="T15" fmla="*/ 1 h 38"/>
                  <a:gd name="T16" fmla="*/ 1 w 38"/>
                  <a:gd name="T17" fmla="*/ 0 h 38"/>
                  <a:gd name="T18" fmla="*/ 1 w 38"/>
                  <a:gd name="T19" fmla="*/ 1 h 38"/>
                  <a:gd name="T20" fmla="*/ 1 w 38"/>
                  <a:gd name="T21" fmla="*/ 1 h 38"/>
                  <a:gd name="T22" fmla="*/ 1 w 38"/>
                  <a:gd name="T23" fmla="*/ 1 h 38"/>
                  <a:gd name="T24" fmla="*/ 1 w 38"/>
                  <a:gd name="T25" fmla="*/ 1 h 38"/>
                  <a:gd name="T26" fmla="*/ 1 w 38"/>
                  <a:gd name="T27" fmla="*/ 1 h 38"/>
                  <a:gd name="T28" fmla="*/ 1 w 38"/>
                  <a:gd name="T29" fmla="*/ 1 h 38"/>
                  <a:gd name="T30" fmla="*/ 0 w 38"/>
                  <a:gd name="T31" fmla="*/ 1 h 38"/>
                  <a:gd name="T32" fmla="*/ 0 w 38"/>
                  <a:gd name="T33" fmla="*/ 1 h 3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8" h="38">
                    <a:moveTo>
                      <a:pt x="0" y="36"/>
                    </a:moveTo>
                    <a:lnTo>
                      <a:pt x="3" y="38"/>
                    </a:lnTo>
                    <a:lnTo>
                      <a:pt x="6" y="38"/>
                    </a:lnTo>
                    <a:lnTo>
                      <a:pt x="12" y="35"/>
                    </a:lnTo>
                    <a:lnTo>
                      <a:pt x="19" y="32"/>
                    </a:lnTo>
                    <a:lnTo>
                      <a:pt x="25" y="26"/>
                    </a:lnTo>
                    <a:lnTo>
                      <a:pt x="30" y="18"/>
                    </a:lnTo>
                    <a:lnTo>
                      <a:pt x="36" y="10"/>
                    </a:lnTo>
                    <a:lnTo>
                      <a:pt x="38" y="0"/>
                    </a:lnTo>
                    <a:lnTo>
                      <a:pt x="34" y="4"/>
                    </a:lnTo>
                    <a:lnTo>
                      <a:pt x="28" y="10"/>
                    </a:lnTo>
                    <a:lnTo>
                      <a:pt x="21" y="14"/>
                    </a:lnTo>
                    <a:lnTo>
                      <a:pt x="14" y="20"/>
                    </a:lnTo>
                    <a:lnTo>
                      <a:pt x="9" y="25"/>
                    </a:lnTo>
                    <a:lnTo>
                      <a:pt x="4" y="29"/>
                    </a:lnTo>
                    <a:lnTo>
                      <a:pt x="0" y="34"/>
                    </a:lnTo>
                    <a:lnTo>
                      <a:pt x="0" y="36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291" name="Freeform 172"/>
              <p:cNvSpPr>
                <a:spLocks/>
              </p:cNvSpPr>
              <p:nvPr/>
            </p:nvSpPr>
            <p:spPr bwMode="auto">
              <a:xfrm>
                <a:off x="107" y="568"/>
                <a:ext cx="27" cy="21"/>
              </a:xfrm>
              <a:custGeom>
                <a:avLst/>
                <a:gdLst>
                  <a:gd name="T0" fmla="*/ 0 w 53"/>
                  <a:gd name="T1" fmla="*/ 1 h 41"/>
                  <a:gd name="T2" fmla="*/ 1 w 53"/>
                  <a:gd name="T3" fmla="*/ 1 h 41"/>
                  <a:gd name="T4" fmla="*/ 1 w 53"/>
                  <a:gd name="T5" fmla="*/ 1 h 41"/>
                  <a:gd name="T6" fmla="*/ 1 w 53"/>
                  <a:gd name="T7" fmla="*/ 1 h 41"/>
                  <a:gd name="T8" fmla="*/ 1 w 53"/>
                  <a:gd name="T9" fmla="*/ 1 h 41"/>
                  <a:gd name="T10" fmla="*/ 1 w 53"/>
                  <a:gd name="T11" fmla="*/ 1 h 41"/>
                  <a:gd name="T12" fmla="*/ 1 w 53"/>
                  <a:gd name="T13" fmla="*/ 1 h 41"/>
                  <a:gd name="T14" fmla="*/ 1 w 53"/>
                  <a:gd name="T15" fmla="*/ 1 h 41"/>
                  <a:gd name="T16" fmla="*/ 1 w 53"/>
                  <a:gd name="T17" fmla="*/ 0 h 41"/>
                  <a:gd name="T18" fmla="*/ 1 w 53"/>
                  <a:gd name="T19" fmla="*/ 1 h 41"/>
                  <a:gd name="T20" fmla="*/ 1 w 53"/>
                  <a:gd name="T21" fmla="*/ 1 h 41"/>
                  <a:gd name="T22" fmla="*/ 1 w 53"/>
                  <a:gd name="T23" fmla="*/ 1 h 41"/>
                  <a:gd name="T24" fmla="*/ 1 w 53"/>
                  <a:gd name="T25" fmla="*/ 1 h 41"/>
                  <a:gd name="T26" fmla="*/ 1 w 53"/>
                  <a:gd name="T27" fmla="*/ 1 h 41"/>
                  <a:gd name="T28" fmla="*/ 1 w 53"/>
                  <a:gd name="T29" fmla="*/ 1 h 41"/>
                  <a:gd name="T30" fmla="*/ 1 w 53"/>
                  <a:gd name="T31" fmla="*/ 1 h 41"/>
                  <a:gd name="T32" fmla="*/ 0 w 53"/>
                  <a:gd name="T33" fmla="*/ 1 h 4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3" h="41">
                    <a:moveTo>
                      <a:pt x="0" y="40"/>
                    </a:moveTo>
                    <a:lnTo>
                      <a:pt x="3" y="41"/>
                    </a:lnTo>
                    <a:lnTo>
                      <a:pt x="9" y="39"/>
                    </a:lnTo>
                    <a:lnTo>
                      <a:pt x="17" y="35"/>
                    </a:lnTo>
                    <a:lnTo>
                      <a:pt x="27" y="30"/>
                    </a:lnTo>
                    <a:lnTo>
                      <a:pt x="36" y="23"/>
                    </a:lnTo>
                    <a:lnTo>
                      <a:pt x="44" y="15"/>
                    </a:lnTo>
                    <a:lnTo>
                      <a:pt x="51" y="7"/>
                    </a:lnTo>
                    <a:lnTo>
                      <a:pt x="53" y="0"/>
                    </a:lnTo>
                    <a:lnTo>
                      <a:pt x="49" y="3"/>
                    </a:lnTo>
                    <a:lnTo>
                      <a:pt x="41" y="7"/>
                    </a:lnTo>
                    <a:lnTo>
                      <a:pt x="31" y="12"/>
                    </a:lnTo>
                    <a:lnTo>
                      <a:pt x="22" y="18"/>
                    </a:lnTo>
                    <a:lnTo>
                      <a:pt x="13" y="24"/>
                    </a:lnTo>
                    <a:lnTo>
                      <a:pt x="5" y="30"/>
                    </a:lnTo>
                    <a:lnTo>
                      <a:pt x="1" y="35"/>
                    </a:lnTo>
                    <a:lnTo>
                      <a:pt x="0" y="4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292" name="Freeform 173"/>
              <p:cNvSpPr>
                <a:spLocks/>
              </p:cNvSpPr>
              <p:nvPr/>
            </p:nvSpPr>
            <p:spPr bwMode="auto">
              <a:xfrm>
                <a:off x="101" y="534"/>
                <a:ext cx="22" cy="16"/>
              </a:xfrm>
              <a:custGeom>
                <a:avLst/>
                <a:gdLst>
                  <a:gd name="T0" fmla="*/ 0 w 43"/>
                  <a:gd name="T1" fmla="*/ 1 h 31"/>
                  <a:gd name="T2" fmla="*/ 1 w 43"/>
                  <a:gd name="T3" fmla="*/ 1 h 31"/>
                  <a:gd name="T4" fmla="*/ 1 w 43"/>
                  <a:gd name="T5" fmla="*/ 1 h 31"/>
                  <a:gd name="T6" fmla="*/ 1 w 43"/>
                  <a:gd name="T7" fmla="*/ 1 h 31"/>
                  <a:gd name="T8" fmla="*/ 1 w 43"/>
                  <a:gd name="T9" fmla="*/ 1 h 31"/>
                  <a:gd name="T10" fmla="*/ 1 w 43"/>
                  <a:gd name="T11" fmla="*/ 1 h 31"/>
                  <a:gd name="T12" fmla="*/ 1 w 43"/>
                  <a:gd name="T13" fmla="*/ 1 h 31"/>
                  <a:gd name="T14" fmla="*/ 1 w 43"/>
                  <a:gd name="T15" fmla="*/ 1 h 31"/>
                  <a:gd name="T16" fmla="*/ 1 w 43"/>
                  <a:gd name="T17" fmla="*/ 0 h 31"/>
                  <a:gd name="T18" fmla="*/ 1 w 43"/>
                  <a:gd name="T19" fmla="*/ 1 h 31"/>
                  <a:gd name="T20" fmla="*/ 1 w 43"/>
                  <a:gd name="T21" fmla="*/ 1 h 31"/>
                  <a:gd name="T22" fmla="*/ 1 w 43"/>
                  <a:gd name="T23" fmla="*/ 1 h 31"/>
                  <a:gd name="T24" fmla="*/ 1 w 43"/>
                  <a:gd name="T25" fmla="*/ 1 h 31"/>
                  <a:gd name="T26" fmla="*/ 1 w 43"/>
                  <a:gd name="T27" fmla="*/ 1 h 31"/>
                  <a:gd name="T28" fmla="*/ 1 w 43"/>
                  <a:gd name="T29" fmla="*/ 1 h 31"/>
                  <a:gd name="T30" fmla="*/ 1 w 43"/>
                  <a:gd name="T31" fmla="*/ 1 h 31"/>
                  <a:gd name="T32" fmla="*/ 0 w 43"/>
                  <a:gd name="T33" fmla="*/ 1 h 3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3" h="31">
                    <a:moveTo>
                      <a:pt x="0" y="29"/>
                    </a:moveTo>
                    <a:lnTo>
                      <a:pt x="3" y="31"/>
                    </a:lnTo>
                    <a:lnTo>
                      <a:pt x="8" y="30"/>
                    </a:lnTo>
                    <a:lnTo>
                      <a:pt x="16" y="26"/>
                    </a:lnTo>
                    <a:lnTo>
                      <a:pt x="24" y="22"/>
                    </a:lnTo>
                    <a:lnTo>
                      <a:pt x="31" y="16"/>
                    </a:lnTo>
                    <a:lnTo>
                      <a:pt x="38" y="10"/>
                    </a:lnTo>
                    <a:lnTo>
                      <a:pt x="42" y="4"/>
                    </a:lnTo>
                    <a:lnTo>
                      <a:pt x="43" y="0"/>
                    </a:lnTo>
                    <a:lnTo>
                      <a:pt x="40" y="2"/>
                    </a:lnTo>
                    <a:lnTo>
                      <a:pt x="34" y="6"/>
                    </a:lnTo>
                    <a:lnTo>
                      <a:pt x="27" y="9"/>
                    </a:lnTo>
                    <a:lnTo>
                      <a:pt x="19" y="12"/>
                    </a:lnTo>
                    <a:lnTo>
                      <a:pt x="12" y="17"/>
                    </a:lnTo>
                    <a:lnTo>
                      <a:pt x="7" y="22"/>
                    </a:lnTo>
                    <a:lnTo>
                      <a:pt x="2" y="25"/>
                    </a:lnTo>
                    <a:lnTo>
                      <a:pt x="0" y="29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293" name="Freeform 174"/>
              <p:cNvSpPr>
                <a:spLocks/>
              </p:cNvSpPr>
              <p:nvPr/>
            </p:nvSpPr>
            <p:spPr bwMode="auto">
              <a:xfrm>
                <a:off x="131" y="645"/>
                <a:ext cx="4" cy="23"/>
              </a:xfrm>
              <a:custGeom>
                <a:avLst/>
                <a:gdLst>
                  <a:gd name="T0" fmla="*/ 1 w 6"/>
                  <a:gd name="T1" fmla="*/ 0 h 45"/>
                  <a:gd name="T2" fmla="*/ 1 w 6"/>
                  <a:gd name="T3" fmla="*/ 1 h 45"/>
                  <a:gd name="T4" fmla="*/ 1 w 6"/>
                  <a:gd name="T5" fmla="*/ 1 h 45"/>
                  <a:gd name="T6" fmla="*/ 1 w 6"/>
                  <a:gd name="T7" fmla="*/ 1 h 45"/>
                  <a:gd name="T8" fmla="*/ 1 w 6"/>
                  <a:gd name="T9" fmla="*/ 1 h 45"/>
                  <a:gd name="T10" fmla="*/ 0 w 6"/>
                  <a:gd name="T11" fmla="*/ 1 h 45"/>
                  <a:gd name="T12" fmla="*/ 0 w 6"/>
                  <a:gd name="T13" fmla="*/ 1 h 45"/>
                  <a:gd name="T14" fmla="*/ 1 w 6"/>
                  <a:gd name="T15" fmla="*/ 1 h 45"/>
                  <a:gd name="T16" fmla="*/ 1 w 6"/>
                  <a:gd name="T17" fmla="*/ 0 h 4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6" h="45">
                    <a:moveTo>
                      <a:pt x="3" y="0"/>
                    </a:moveTo>
                    <a:lnTo>
                      <a:pt x="4" y="9"/>
                    </a:lnTo>
                    <a:lnTo>
                      <a:pt x="5" y="25"/>
                    </a:lnTo>
                    <a:lnTo>
                      <a:pt x="6" y="39"/>
                    </a:lnTo>
                    <a:lnTo>
                      <a:pt x="3" y="45"/>
                    </a:lnTo>
                    <a:lnTo>
                      <a:pt x="0" y="39"/>
                    </a:lnTo>
                    <a:lnTo>
                      <a:pt x="0" y="25"/>
                    </a:lnTo>
                    <a:lnTo>
                      <a:pt x="2" y="1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294" name="Freeform 175"/>
              <p:cNvSpPr>
                <a:spLocks/>
              </p:cNvSpPr>
              <p:nvPr/>
            </p:nvSpPr>
            <p:spPr bwMode="auto">
              <a:xfrm>
                <a:off x="135" y="619"/>
                <a:ext cx="25" cy="32"/>
              </a:xfrm>
              <a:custGeom>
                <a:avLst/>
                <a:gdLst>
                  <a:gd name="T0" fmla="*/ 0 w 49"/>
                  <a:gd name="T1" fmla="*/ 0 h 64"/>
                  <a:gd name="T2" fmla="*/ 1 w 49"/>
                  <a:gd name="T3" fmla="*/ 1 h 64"/>
                  <a:gd name="T4" fmla="*/ 1 w 49"/>
                  <a:gd name="T5" fmla="*/ 1 h 64"/>
                  <a:gd name="T6" fmla="*/ 1 w 49"/>
                  <a:gd name="T7" fmla="*/ 1 h 64"/>
                  <a:gd name="T8" fmla="*/ 1 w 49"/>
                  <a:gd name="T9" fmla="*/ 1 h 64"/>
                  <a:gd name="T10" fmla="*/ 1 w 49"/>
                  <a:gd name="T11" fmla="*/ 1 h 64"/>
                  <a:gd name="T12" fmla="*/ 1 w 49"/>
                  <a:gd name="T13" fmla="*/ 1 h 64"/>
                  <a:gd name="T14" fmla="*/ 1 w 49"/>
                  <a:gd name="T15" fmla="*/ 1 h 64"/>
                  <a:gd name="T16" fmla="*/ 1 w 49"/>
                  <a:gd name="T17" fmla="*/ 1 h 64"/>
                  <a:gd name="T18" fmla="*/ 1 w 49"/>
                  <a:gd name="T19" fmla="*/ 1 h 64"/>
                  <a:gd name="T20" fmla="*/ 1 w 49"/>
                  <a:gd name="T21" fmla="*/ 1 h 64"/>
                  <a:gd name="T22" fmla="*/ 1 w 49"/>
                  <a:gd name="T23" fmla="*/ 1 h 64"/>
                  <a:gd name="T24" fmla="*/ 1 w 49"/>
                  <a:gd name="T25" fmla="*/ 1 h 64"/>
                  <a:gd name="T26" fmla="*/ 1 w 49"/>
                  <a:gd name="T27" fmla="*/ 1 h 64"/>
                  <a:gd name="T28" fmla="*/ 1 w 49"/>
                  <a:gd name="T29" fmla="*/ 1 h 64"/>
                  <a:gd name="T30" fmla="*/ 1 w 49"/>
                  <a:gd name="T31" fmla="*/ 1 h 64"/>
                  <a:gd name="T32" fmla="*/ 0 w 49"/>
                  <a:gd name="T33" fmla="*/ 0 h 6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9" h="64">
                    <a:moveTo>
                      <a:pt x="0" y="0"/>
                    </a:moveTo>
                    <a:lnTo>
                      <a:pt x="3" y="7"/>
                    </a:lnTo>
                    <a:lnTo>
                      <a:pt x="9" y="18"/>
                    </a:lnTo>
                    <a:lnTo>
                      <a:pt x="16" y="29"/>
                    </a:lnTo>
                    <a:lnTo>
                      <a:pt x="24" y="41"/>
                    </a:lnTo>
                    <a:lnTo>
                      <a:pt x="32" y="51"/>
                    </a:lnTo>
                    <a:lnTo>
                      <a:pt x="39" y="59"/>
                    </a:lnTo>
                    <a:lnTo>
                      <a:pt x="46" y="64"/>
                    </a:lnTo>
                    <a:lnTo>
                      <a:pt x="49" y="62"/>
                    </a:lnTo>
                    <a:lnTo>
                      <a:pt x="49" y="58"/>
                    </a:lnTo>
                    <a:lnTo>
                      <a:pt x="46" y="50"/>
                    </a:lnTo>
                    <a:lnTo>
                      <a:pt x="39" y="42"/>
                    </a:lnTo>
                    <a:lnTo>
                      <a:pt x="30" y="33"/>
                    </a:lnTo>
                    <a:lnTo>
                      <a:pt x="20" y="23"/>
                    </a:lnTo>
                    <a:lnTo>
                      <a:pt x="11" y="14"/>
                    </a:lnTo>
                    <a:lnTo>
                      <a:pt x="4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295" name="Freeform 176"/>
              <p:cNvSpPr>
                <a:spLocks/>
              </p:cNvSpPr>
              <p:nvPr/>
            </p:nvSpPr>
            <p:spPr bwMode="auto">
              <a:xfrm>
                <a:off x="135" y="608"/>
                <a:ext cx="26" cy="29"/>
              </a:xfrm>
              <a:custGeom>
                <a:avLst/>
                <a:gdLst>
                  <a:gd name="T0" fmla="*/ 0 w 53"/>
                  <a:gd name="T1" fmla="*/ 0 h 58"/>
                  <a:gd name="T2" fmla="*/ 0 w 53"/>
                  <a:gd name="T3" fmla="*/ 1 h 58"/>
                  <a:gd name="T4" fmla="*/ 0 w 53"/>
                  <a:gd name="T5" fmla="*/ 1 h 58"/>
                  <a:gd name="T6" fmla="*/ 0 w 53"/>
                  <a:gd name="T7" fmla="*/ 1 h 58"/>
                  <a:gd name="T8" fmla="*/ 0 w 53"/>
                  <a:gd name="T9" fmla="*/ 1 h 58"/>
                  <a:gd name="T10" fmla="*/ 0 w 53"/>
                  <a:gd name="T11" fmla="*/ 1 h 58"/>
                  <a:gd name="T12" fmla="*/ 0 w 53"/>
                  <a:gd name="T13" fmla="*/ 1 h 58"/>
                  <a:gd name="T14" fmla="*/ 0 w 53"/>
                  <a:gd name="T15" fmla="*/ 1 h 58"/>
                  <a:gd name="T16" fmla="*/ 0 w 53"/>
                  <a:gd name="T17" fmla="*/ 1 h 58"/>
                  <a:gd name="T18" fmla="*/ 0 w 53"/>
                  <a:gd name="T19" fmla="*/ 1 h 58"/>
                  <a:gd name="T20" fmla="*/ 0 w 53"/>
                  <a:gd name="T21" fmla="*/ 1 h 58"/>
                  <a:gd name="T22" fmla="*/ 0 w 53"/>
                  <a:gd name="T23" fmla="*/ 1 h 58"/>
                  <a:gd name="T24" fmla="*/ 0 w 53"/>
                  <a:gd name="T25" fmla="*/ 1 h 58"/>
                  <a:gd name="T26" fmla="*/ 0 w 53"/>
                  <a:gd name="T27" fmla="*/ 1 h 58"/>
                  <a:gd name="T28" fmla="*/ 0 w 53"/>
                  <a:gd name="T29" fmla="*/ 1 h 58"/>
                  <a:gd name="T30" fmla="*/ 0 w 53"/>
                  <a:gd name="T31" fmla="*/ 1 h 58"/>
                  <a:gd name="T32" fmla="*/ 0 w 53"/>
                  <a:gd name="T33" fmla="*/ 0 h 5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3" h="58">
                    <a:moveTo>
                      <a:pt x="0" y="0"/>
                    </a:moveTo>
                    <a:lnTo>
                      <a:pt x="5" y="7"/>
                    </a:lnTo>
                    <a:lnTo>
                      <a:pt x="12" y="18"/>
                    </a:lnTo>
                    <a:lnTo>
                      <a:pt x="20" y="28"/>
                    </a:lnTo>
                    <a:lnTo>
                      <a:pt x="29" y="38"/>
                    </a:lnTo>
                    <a:lnTo>
                      <a:pt x="37" y="48"/>
                    </a:lnTo>
                    <a:lnTo>
                      <a:pt x="45" y="55"/>
                    </a:lnTo>
                    <a:lnTo>
                      <a:pt x="51" y="58"/>
                    </a:lnTo>
                    <a:lnTo>
                      <a:pt x="53" y="57"/>
                    </a:lnTo>
                    <a:lnTo>
                      <a:pt x="52" y="51"/>
                    </a:lnTo>
                    <a:lnTo>
                      <a:pt x="47" y="44"/>
                    </a:lnTo>
                    <a:lnTo>
                      <a:pt x="38" y="36"/>
                    </a:lnTo>
                    <a:lnTo>
                      <a:pt x="29" y="27"/>
                    </a:lnTo>
                    <a:lnTo>
                      <a:pt x="20" y="19"/>
                    </a:lnTo>
                    <a:lnTo>
                      <a:pt x="11" y="11"/>
                    </a:lnTo>
                    <a:lnTo>
                      <a:pt x="4" y="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296" name="Freeform 177"/>
              <p:cNvSpPr>
                <a:spLocks/>
              </p:cNvSpPr>
              <p:nvPr/>
            </p:nvSpPr>
            <p:spPr bwMode="auto">
              <a:xfrm>
                <a:off x="135" y="595"/>
                <a:ext cx="27" cy="26"/>
              </a:xfrm>
              <a:custGeom>
                <a:avLst/>
                <a:gdLst>
                  <a:gd name="T0" fmla="*/ 0 w 56"/>
                  <a:gd name="T1" fmla="*/ 0 h 51"/>
                  <a:gd name="T2" fmla="*/ 0 w 56"/>
                  <a:gd name="T3" fmla="*/ 1 h 51"/>
                  <a:gd name="T4" fmla="*/ 0 w 56"/>
                  <a:gd name="T5" fmla="*/ 1 h 51"/>
                  <a:gd name="T6" fmla="*/ 0 w 56"/>
                  <a:gd name="T7" fmla="*/ 1 h 51"/>
                  <a:gd name="T8" fmla="*/ 0 w 56"/>
                  <a:gd name="T9" fmla="*/ 1 h 51"/>
                  <a:gd name="T10" fmla="*/ 0 w 56"/>
                  <a:gd name="T11" fmla="*/ 1 h 51"/>
                  <a:gd name="T12" fmla="*/ 0 w 56"/>
                  <a:gd name="T13" fmla="*/ 1 h 51"/>
                  <a:gd name="T14" fmla="*/ 0 w 56"/>
                  <a:gd name="T15" fmla="*/ 1 h 51"/>
                  <a:gd name="T16" fmla="*/ 0 w 56"/>
                  <a:gd name="T17" fmla="*/ 1 h 51"/>
                  <a:gd name="T18" fmla="*/ 0 w 56"/>
                  <a:gd name="T19" fmla="*/ 1 h 51"/>
                  <a:gd name="T20" fmla="*/ 0 w 56"/>
                  <a:gd name="T21" fmla="*/ 1 h 51"/>
                  <a:gd name="T22" fmla="*/ 0 w 56"/>
                  <a:gd name="T23" fmla="*/ 1 h 51"/>
                  <a:gd name="T24" fmla="*/ 0 w 56"/>
                  <a:gd name="T25" fmla="*/ 1 h 51"/>
                  <a:gd name="T26" fmla="*/ 0 w 56"/>
                  <a:gd name="T27" fmla="*/ 1 h 51"/>
                  <a:gd name="T28" fmla="*/ 0 w 56"/>
                  <a:gd name="T29" fmla="*/ 1 h 51"/>
                  <a:gd name="T30" fmla="*/ 0 w 56"/>
                  <a:gd name="T31" fmla="*/ 1 h 51"/>
                  <a:gd name="T32" fmla="*/ 0 w 56"/>
                  <a:gd name="T33" fmla="*/ 0 h 5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6" h="51">
                    <a:moveTo>
                      <a:pt x="0" y="0"/>
                    </a:moveTo>
                    <a:lnTo>
                      <a:pt x="6" y="8"/>
                    </a:lnTo>
                    <a:lnTo>
                      <a:pt x="13" y="17"/>
                    </a:lnTo>
                    <a:lnTo>
                      <a:pt x="22" y="26"/>
                    </a:lnTo>
                    <a:lnTo>
                      <a:pt x="32" y="36"/>
                    </a:lnTo>
                    <a:lnTo>
                      <a:pt x="40" y="44"/>
                    </a:lnTo>
                    <a:lnTo>
                      <a:pt x="48" y="48"/>
                    </a:lnTo>
                    <a:lnTo>
                      <a:pt x="53" y="51"/>
                    </a:lnTo>
                    <a:lnTo>
                      <a:pt x="56" y="50"/>
                    </a:lnTo>
                    <a:lnTo>
                      <a:pt x="55" y="45"/>
                    </a:lnTo>
                    <a:lnTo>
                      <a:pt x="49" y="39"/>
                    </a:lnTo>
                    <a:lnTo>
                      <a:pt x="41" y="32"/>
                    </a:lnTo>
                    <a:lnTo>
                      <a:pt x="32" y="25"/>
                    </a:lnTo>
                    <a:lnTo>
                      <a:pt x="21" y="18"/>
                    </a:lnTo>
                    <a:lnTo>
                      <a:pt x="12" y="11"/>
                    </a:lnTo>
                    <a:lnTo>
                      <a:pt x="5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297" name="Freeform 178"/>
              <p:cNvSpPr>
                <a:spLocks/>
              </p:cNvSpPr>
              <p:nvPr/>
            </p:nvSpPr>
            <p:spPr bwMode="auto">
              <a:xfrm>
                <a:off x="132" y="583"/>
                <a:ext cx="27" cy="19"/>
              </a:xfrm>
              <a:custGeom>
                <a:avLst/>
                <a:gdLst>
                  <a:gd name="T0" fmla="*/ 0 w 53"/>
                  <a:gd name="T1" fmla="*/ 0 h 39"/>
                  <a:gd name="T2" fmla="*/ 1 w 53"/>
                  <a:gd name="T3" fmla="*/ 0 h 39"/>
                  <a:gd name="T4" fmla="*/ 1 w 53"/>
                  <a:gd name="T5" fmla="*/ 0 h 39"/>
                  <a:gd name="T6" fmla="*/ 1 w 53"/>
                  <a:gd name="T7" fmla="*/ 0 h 39"/>
                  <a:gd name="T8" fmla="*/ 1 w 53"/>
                  <a:gd name="T9" fmla="*/ 0 h 39"/>
                  <a:gd name="T10" fmla="*/ 1 w 53"/>
                  <a:gd name="T11" fmla="*/ 0 h 39"/>
                  <a:gd name="T12" fmla="*/ 1 w 53"/>
                  <a:gd name="T13" fmla="*/ 0 h 39"/>
                  <a:gd name="T14" fmla="*/ 1 w 53"/>
                  <a:gd name="T15" fmla="*/ 0 h 39"/>
                  <a:gd name="T16" fmla="*/ 1 w 53"/>
                  <a:gd name="T17" fmla="*/ 0 h 39"/>
                  <a:gd name="T18" fmla="*/ 1 w 53"/>
                  <a:gd name="T19" fmla="*/ 0 h 39"/>
                  <a:gd name="T20" fmla="*/ 1 w 53"/>
                  <a:gd name="T21" fmla="*/ 0 h 39"/>
                  <a:gd name="T22" fmla="*/ 1 w 53"/>
                  <a:gd name="T23" fmla="*/ 0 h 39"/>
                  <a:gd name="T24" fmla="*/ 1 w 53"/>
                  <a:gd name="T25" fmla="*/ 0 h 39"/>
                  <a:gd name="T26" fmla="*/ 1 w 53"/>
                  <a:gd name="T27" fmla="*/ 0 h 39"/>
                  <a:gd name="T28" fmla="*/ 1 w 53"/>
                  <a:gd name="T29" fmla="*/ 0 h 39"/>
                  <a:gd name="T30" fmla="*/ 1 w 53"/>
                  <a:gd name="T31" fmla="*/ 0 h 39"/>
                  <a:gd name="T32" fmla="*/ 0 w 53"/>
                  <a:gd name="T33" fmla="*/ 0 h 3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3" h="39">
                    <a:moveTo>
                      <a:pt x="0" y="0"/>
                    </a:moveTo>
                    <a:lnTo>
                      <a:pt x="4" y="5"/>
                    </a:lnTo>
                    <a:lnTo>
                      <a:pt x="11" y="12"/>
                    </a:lnTo>
                    <a:lnTo>
                      <a:pt x="21" y="20"/>
                    </a:lnTo>
                    <a:lnTo>
                      <a:pt x="30" y="27"/>
                    </a:lnTo>
                    <a:lnTo>
                      <a:pt x="38" y="34"/>
                    </a:lnTo>
                    <a:lnTo>
                      <a:pt x="46" y="38"/>
                    </a:lnTo>
                    <a:lnTo>
                      <a:pt x="51" y="39"/>
                    </a:lnTo>
                    <a:lnTo>
                      <a:pt x="53" y="35"/>
                    </a:lnTo>
                    <a:lnTo>
                      <a:pt x="51" y="30"/>
                    </a:lnTo>
                    <a:lnTo>
                      <a:pt x="46" y="25"/>
                    </a:lnTo>
                    <a:lnTo>
                      <a:pt x="39" y="20"/>
                    </a:lnTo>
                    <a:lnTo>
                      <a:pt x="30" y="16"/>
                    </a:lnTo>
                    <a:lnTo>
                      <a:pt x="21" y="11"/>
                    </a:lnTo>
                    <a:lnTo>
                      <a:pt x="13" y="8"/>
                    </a:lnTo>
                    <a:lnTo>
                      <a:pt x="4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298" name="Freeform 179"/>
              <p:cNvSpPr>
                <a:spLocks/>
              </p:cNvSpPr>
              <p:nvPr/>
            </p:nvSpPr>
            <p:spPr bwMode="auto">
              <a:xfrm>
                <a:off x="131" y="568"/>
                <a:ext cx="26" cy="18"/>
              </a:xfrm>
              <a:custGeom>
                <a:avLst/>
                <a:gdLst>
                  <a:gd name="T0" fmla="*/ 0 w 52"/>
                  <a:gd name="T1" fmla="*/ 0 h 36"/>
                  <a:gd name="T2" fmla="*/ 1 w 52"/>
                  <a:gd name="T3" fmla="*/ 1 h 36"/>
                  <a:gd name="T4" fmla="*/ 1 w 52"/>
                  <a:gd name="T5" fmla="*/ 1 h 36"/>
                  <a:gd name="T6" fmla="*/ 1 w 52"/>
                  <a:gd name="T7" fmla="*/ 1 h 36"/>
                  <a:gd name="T8" fmla="*/ 1 w 52"/>
                  <a:gd name="T9" fmla="*/ 1 h 36"/>
                  <a:gd name="T10" fmla="*/ 1 w 52"/>
                  <a:gd name="T11" fmla="*/ 1 h 36"/>
                  <a:gd name="T12" fmla="*/ 1 w 52"/>
                  <a:gd name="T13" fmla="*/ 1 h 36"/>
                  <a:gd name="T14" fmla="*/ 1 w 52"/>
                  <a:gd name="T15" fmla="*/ 1 h 36"/>
                  <a:gd name="T16" fmla="*/ 1 w 52"/>
                  <a:gd name="T17" fmla="*/ 1 h 36"/>
                  <a:gd name="T18" fmla="*/ 1 w 52"/>
                  <a:gd name="T19" fmla="*/ 1 h 36"/>
                  <a:gd name="T20" fmla="*/ 1 w 52"/>
                  <a:gd name="T21" fmla="*/ 1 h 36"/>
                  <a:gd name="T22" fmla="*/ 1 w 52"/>
                  <a:gd name="T23" fmla="*/ 1 h 36"/>
                  <a:gd name="T24" fmla="*/ 1 w 52"/>
                  <a:gd name="T25" fmla="*/ 1 h 36"/>
                  <a:gd name="T26" fmla="*/ 1 w 52"/>
                  <a:gd name="T27" fmla="*/ 1 h 36"/>
                  <a:gd name="T28" fmla="*/ 1 w 52"/>
                  <a:gd name="T29" fmla="*/ 1 h 36"/>
                  <a:gd name="T30" fmla="*/ 1 w 52"/>
                  <a:gd name="T31" fmla="*/ 1 h 36"/>
                  <a:gd name="T32" fmla="*/ 0 w 52"/>
                  <a:gd name="T33" fmla="*/ 0 h 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2" h="36">
                    <a:moveTo>
                      <a:pt x="0" y="0"/>
                    </a:moveTo>
                    <a:lnTo>
                      <a:pt x="5" y="4"/>
                    </a:lnTo>
                    <a:lnTo>
                      <a:pt x="13" y="11"/>
                    </a:lnTo>
                    <a:lnTo>
                      <a:pt x="22" y="18"/>
                    </a:lnTo>
                    <a:lnTo>
                      <a:pt x="32" y="25"/>
                    </a:lnTo>
                    <a:lnTo>
                      <a:pt x="40" y="31"/>
                    </a:lnTo>
                    <a:lnTo>
                      <a:pt x="46" y="34"/>
                    </a:lnTo>
                    <a:lnTo>
                      <a:pt x="51" y="36"/>
                    </a:lnTo>
                    <a:lnTo>
                      <a:pt x="52" y="32"/>
                    </a:lnTo>
                    <a:lnTo>
                      <a:pt x="50" y="26"/>
                    </a:lnTo>
                    <a:lnTo>
                      <a:pt x="44" y="22"/>
                    </a:lnTo>
                    <a:lnTo>
                      <a:pt x="36" y="17"/>
                    </a:lnTo>
                    <a:lnTo>
                      <a:pt x="28" y="12"/>
                    </a:lnTo>
                    <a:lnTo>
                      <a:pt x="19" y="9"/>
                    </a:lnTo>
                    <a:lnTo>
                      <a:pt x="11" y="6"/>
                    </a:lnTo>
                    <a:lnTo>
                      <a:pt x="4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299" name="Freeform 180"/>
              <p:cNvSpPr>
                <a:spLocks/>
              </p:cNvSpPr>
              <p:nvPr/>
            </p:nvSpPr>
            <p:spPr bwMode="auto">
              <a:xfrm>
                <a:off x="128" y="555"/>
                <a:ext cx="23" cy="9"/>
              </a:xfrm>
              <a:custGeom>
                <a:avLst/>
                <a:gdLst>
                  <a:gd name="T0" fmla="*/ 0 w 45"/>
                  <a:gd name="T1" fmla="*/ 0 h 19"/>
                  <a:gd name="T2" fmla="*/ 1 w 45"/>
                  <a:gd name="T3" fmla="*/ 0 h 19"/>
                  <a:gd name="T4" fmla="*/ 1 w 45"/>
                  <a:gd name="T5" fmla="*/ 0 h 19"/>
                  <a:gd name="T6" fmla="*/ 1 w 45"/>
                  <a:gd name="T7" fmla="*/ 0 h 19"/>
                  <a:gd name="T8" fmla="*/ 1 w 45"/>
                  <a:gd name="T9" fmla="*/ 0 h 19"/>
                  <a:gd name="T10" fmla="*/ 1 w 45"/>
                  <a:gd name="T11" fmla="*/ 0 h 19"/>
                  <a:gd name="T12" fmla="*/ 1 w 45"/>
                  <a:gd name="T13" fmla="*/ 0 h 19"/>
                  <a:gd name="T14" fmla="*/ 1 w 45"/>
                  <a:gd name="T15" fmla="*/ 0 h 19"/>
                  <a:gd name="T16" fmla="*/ 1 w 45"/>
                  <a:gd name="T17" fmla="*/ 0 h 19"/>
                  <a:gd name="T18" fmla="*/ 1 w 45"/>
                  <a:gd name="T19" fmla="*/ 0 h 19"/>
                  <a:gd name="T20" fmla="*/ 1 w 45"/>
                  <a:gd name="T21" fmla="*/ 0 h 19"/>
                  <a:gd name="T22" fmla="*/ 1 w 45"/>
                  <a:gd name="T23" fmla="*/ 0 h 19"/>
                  <a:gd name="T24" fmla="*/ 1 w 45"/>
                  <a:gd name="T25" fmla="*/ 0 h 19"/>
                  <a:gd name="T26" fmla="*/ 1 w 45"/>
                  <a:gd name="T27" fmla="*/ 0 h 19"/>
                  <a:gd name="T28" fmla="*/ 1 w 45"/>
                  <a:gd name="T29" fmla="*/ 0 h 19"/>
                  <a:gd name="T30" fmla="*/ 1 w 45"/>
                  <a:gd name="T31" fmla="*/ 0 h 19"/>
                  <a:gd name="T32" fmla="*/ 0 w 45"/>
                  <a:gd name="T33" fmla="*/ 0 h 1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5" h="19">
                    <a:moveTo>
                      <a:pt x="0" y="0"/>
                    </a:moveTo>
                    <a:lnTo>
                      <a:pt x="6" y="5"/>
                    </a:lnTo>
                    <a:lnTo>
                      <a:pt x="12" y="8"/>
                    </a:lnTo>
                    <a:lnTo>
                      <a:pt x="19" y="13"/>
                    </a:lnTo>
                    <a:lnTo>
                      <a:pt x="27" y="16"/>
                    </a:lnTo>
                    <a:lnTo>
                      <a:pt x="34" y="19"/>
                    </a:lnTo>
                    <a:lnTo>
                      <a:pt x="40" y="19"/>
                    </a:lnTo>
                    <a:lnTo>
                      <a:pt x="44" y="18"/>
                    </a:lnTo>
                    <a:lnTo>
                      <a:pt x="45" y="14"/>
                    </a:lnTo>
                    <a:lnTo>
                      <a:pt x="42" y="9"/>
                    </a:lnTo>
                    <a:lnTo>
                      <a:pt x="39" y="6"/>
                    </a:lnTo>
                    <a:lnTo>
                      <a:pt x="33" y="5"/>
                    </a:lnTo>
                    <a:lnTo>
                      <a:pt x="26" y="4"/>
                    </a:lnTo>
                    <a:lnTo>
                      <a:pt x="18" y="4"/>
                    </a:lnTo>
                    <a:lnTo>
                      <a:pt x="11" y="3"/>
                    </a:lnTo>
                    <a:lnTo>
                      <a:pt x="4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300" name="Freeform 181"/>
              <p:cNvSpPr>
                <a:spLocks/>
              </p:cNvSpPr>
              <p:nvPr/>
            </p:nvSpPr>
            <p:spPr bwMode="auto">
              <a:xfrm>
                <a:off x="126" y="545"/>
                <a:ext cx="20" cy="4"/>
              </a:xfrm>
              <a:custGeom>
                <a:avLst/>
                <a:gdLst>
                  <a:gd name="T0" fmla="*/ 0 w 39"/>
                  <a:gd name="T1" fmla="*/ 0 h 10"/>
                  <a:gd name="T2" fmla="*/ 1 w 39"/>
                  <a:gd name="T3" fmla="*/ 0 h 10"/>
                  <a:gd name="T4" fmla="*/ 1 w 39"/>
                  <a:gd name="T5" fmla="*/ 0 h 10"/>
                  <a:gd name="T6" fmla="*/ 1 w 39"/>
                  <a:gd name="T7" fmla="*/ 0 h 10"/>
                  <a:gd name="T8" fmla="*/ 1 w 39"/>
                  <a:gd name="T9" fmla="*/ 0 h 10"/>
                  <a:gd name="T10" fmla="*/ 1 w 39"/>
                  <a:gd name="T11" fmla="*/ 0 h 10"/>
                  <a:gd name="T12" fmla="*/ 1 w 39"/>
                  <a:gd name="T13" fmla="*/ 0 h 10"/>
                  <a:gd name="T14" fmla="*/ 1 w 39"/>
                  <a:gd name="T15" fmla="*/ 0 h 10"/>
                  <a:gd name="T16" fmla="*/ 1 w 39"/>
                  <a:gd name="T17" fmla="*/ 0 h 10"/>
                  <a:gd name="T18" fmla="*/ 1 w 39"/>
                  <a:gd name="T19" fmla="*/ 0 h 10"/>
                  <a:gd name="T20" fmla="*/ 1 w 39"/>
                  <a:gd name="T21" fmla="*/ 0 h 10"/>
                  <a:gd name="T22" fmla="*/ 1 w 39"/>
                  <a:gd name="T23" fmla="*/ 0 h 10"/>
                  <a:gd name="T24" fmla="*/ 1 w 39"/>
                  <a:gd name="T25" fmla="*/ 0 h 10"/>
                  <a:gd name="T26" fmla="*/ 1 w 39"/>
                  <a:gd name="T27" fmla="*/ 0 h 10"/>
                  <a:gd name="T28" fmla="*/ 1 w 39"/>
                  <a:gd name="T29" fmla="*/ 0 h 10"/>
                  <a:gd name="T30" fmla="*/ 1 w 39"/>
                  <a:gd name="T31" fmla="*/ 0 h 10"/>
                  <a:gd name="T32" fmla="*/ 0 w 39"/>
                  <a:gd name="T33" fmla="*/ 0 h 1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9" h="10">
                    <a:moveTo>
                      <a:pt x="0" y="0"/>
                    </a:moveTo>
                    <a:lnTo>
                      <a:pt x="5" y="2"/>
                    </a:lnTo>
                    <a:lnTo>
                      <a:pt x="9" y="4"/>
                    </a:lnTo>
                    <a:lnTo>
                      <a:pt x="16" y="6"/>
                    </a:lnTo>
                    <a:lnTo>
                      <a:pt x="23" y="9"/>
                    </a:lnTo>
                    <a:lnTo>
                      <a:pt x="30" y="10"/>
                    </a:lnTo>
                    <a:lnTo>
                      <a:pt x="35" y="10"/>
                    </a:lnTo>
                    <a:lnTo>
                      <a:pt x="38" y="9"/>
                    </a:lnTo>
                    <a:lnTo>
                      <a:pt x="39" y="5"/>
                    </a:lnTo>
                    <a:lnTo>
                      <a:pt x="37" y="2"/>
                    </a:lnTo>
                    <a:lnTo>
                      <a:pt x="34" y="0"/>
                    </a:lnTo>
                    <a:lnTo>
                      <a:pt x="29" y="0"/>
                    </a:lnTo>
                    <a:lnTo>
                      <a:pt x="23" y="0"/>
                    </a:lnTo>
                    <a:lnTo>
                      <a:pt x="17" y="2"/>
                    </a:lnTo>
                    <a:lnTo>
                      <a:pt x="11" y="2"/>
                    </a:lnTo>
                    <a:lnTo>
                      <a:pt x="5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301" name="Freeform 182"/>
              <p:cNvSpPr>
                <a:spLocks/>
              </p:cNvSpPr>
              <p:nvPr/>
            </p:nvSpPr>
            <p:spPr bwMode="auto">
              <a:xfrm>
                <a:off x="123" y="532"/>
                <a:ext cx="19" cy="6"/>
              </a:xfrm>
              <a:custGeom>
                <a:avLst/>
                <a:gdLst>
                  <a:gd name="T0" fmla="*/ 0 w 39"/>
                  <a:gd name="T1" fmla="*/ 1 h 12"/>
                  <a:gd name="T2" fmla="*/ 0 w 39"/>
                  <a:gd name="T3" fmla="*/ 1 h 12"/>
                  <a:gd name="T4" fmla="*/ 0 w 39"/>
                  <a:gd name="T5" fmla="*/ 1 h 12"/>
                  <a:gd name="T6" fmla="*/ 0 w 39"/>
                  <a:gd name="T7" fmla="*/ 1 h 12"/>
                  <a:gd name="T8" fmla="*/ 0 w 39"/>
                  <a:gd name="T9" fmla="*/ 1 h 12"/>
                  <a:gd name="T10" fmla="*/ 0 w 39"/>
                  <a:gd name="T11" fmla="*/ 1 h 12"/>
                  <a:gd name="T12" fmla="*/ 0 w 39"/>
                  <a:gd name="T13" fmla="*/ 1 h 12"/>
                  <a:gd name="T14" fmla="*/ 0 w 39"/>
                  <a:gd name="T15" fmla="*/ 1 h 12"/>
                  <a:gd name="T16" fmla="*/ 0 w 39"/>
                  <a:gd name="T17" fmla="*/ 1 h 12"/>
                  <a:gd name="T18" fmla="*/ 0 w 39"/>
                  <a:gd name="T19" fmla="*/ 1 h 12"/>
                  <a:gd name="T20" fmla="*/ 0 w 39"/>
                  <a:gd name="T21" fmla="*/ 0 h 12"/>
                  <a:gd name="T22" fmla="*/ 0 w 39"/>
                  <a:gd name="T23" fmla="*/ 0 h 12"/>
                  <a:gd name="T24" fmla="*/ 0 w 39"/>
                  <a:gd name="T25" fmla="*/ 1 h 12"/>
                  <a:gd name="T26" fmla="*/ 0 w 39"/>
                  <a:gd name="T27" fmla="*/ 1 h 12"/>
                  <a:gd name="T28" fmla="*/ 0 w 39"/>
                  <a:gd name="T29" fmla="*/ 1 h 12"/>
                  <a:gd name="T30" fmla="*/ 0 w 39"/>
                  <a:gd name="T31" fmla="*/ 1 h 12"/>
                  <a:gd name="T32" fmla="*/ 0 w 39"/>
                  <a:gd name="T33" fmla="*/ 1 h 1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9" h="12">
                    <a:moveTo>
                      <a:pt x="0" y="6"/>
                    </a:moveTo>
                    <a:lnTo>
                      <a:pt x="4" y="8"/>
                    </a:lnTo>
                    <a:lnTo>
                      <a:pt x="10" y="9"/>
                    </a:lnTo>
                    <a:lnTo>
                      <a:pt x="15" y="11"/>
                    </a:lnTo>
                    <a:lnTo>
                      <a:pt x="22" y="12"/>
                    </a:lnTo>
                    <a:lnTo>
                      <a:pt x="28" y="11"/>
                    </a:lnTo>
                    <a:lnTo>
                      <a:pt x="34" y="9"/>
                    </a:lnTo>
                    <a:lnTo>
                      <a:pt x="37" y="7"/>
                    </a:lnTo>
                    <a:lnTo>
                      <a:pt x="39" y="4"/>
                    </a:lnTo>
                    <a:lnTo>
                      <a:pt x="38" y="1"/>
                    </a:lnTo>
                    <a:lnTo>
                      <a:pt x="36" y="0"/>
                    </a:lnTo>
                    <a:lnTo>
                      <a:pt x="31" y="0"/>
                    </a:lnTo>
                    <a:lnTo>
                      <a:pt x="26" y="1"/>
                    </a:lnTo>
                    <a:lnTo>
                      <a:pt x="19" y="2"/>
                    </a:lnTo>
                    <a:lnTo>
                      <a:pt x="13" y="5"/>
                    </a:lnTo>
                    <a:lnTo>
                      <a:pt x="6" y="6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302" name="Freeform 183"/>
              <p:cNvSpPr>
                <a:spLocks/>
              </p:cNvSpPr>
              <p:nvPr/>
            </p:nvSpPr>
            <p:spPr bwMode="auto">
              <a:xfrm>
                <a:off x="113" y="515"/>
                <a:ext cx="21" cy="6"/>
              </a:xfrm>
              <a:custGeom>
                <a:avLst/>
                <a:gdLst>
                  <a:gd name="T0" fmla="*/ 0 w 42"/>
                  <a:gd name="T1" fmla="*/ 1 h 11"/>
                  <a:gd name="T2" fmla="*/ 1 w 42"/>
                  <a:gd name="T3" fmla="*/ 1 h 11"/>
                  <a:gd name="T4" fmla="*/ 1 w 42"/>
                  <a:gd name="T5" fmla="*/ 1 h 11"/>
                  <a:gd name="T6" fmla="*/ 1 w 42"/>
                  <a:gd name="T7" fmla="*/ 1 h 11"/>
                  <a:gd name="T8" fmla="*/ 1 w 42"/>
                  <a:gd name="T9" fmla="*/ 1 h 11"/>
                  <a:gd name="T10" fmla="*/ 1 w 42"/>
                  <a:gd name="T11" fmla="*/ 1 h 11"/>
                  <a:gd name="T12" fmla="*/ 1 w 42"/>
                  <a:gd name="T13" fmla="*/ 1 h 11"/>
                  <a:gd name="T14" fmla="*/ 1 w 42"/>
                  <a:gd name="T15" fmla="*/ 1 h 11"/>
                  <a:gd name="T16" fmla="*/ 1 w 42"/>
                  <a:gd name="T17" fmla="*/ 1 h 11"/>
                  <a:gd name="T18" fmla="*/ 1 w 42"/>
                  <a:gd name="T19" fmla="*/ 1 h 11"/>
                  <a:gd name="T20" fmla="*/ 1 w 42"/>
                  <a:gd name="T21" fmla="*/ 1 h 11"/>
                  <a:gd name="T22" fmla="*/ 1 w 42"/>
                  <a:gd name="T23" fmla="*/ 1 h 11"/>
                  <a:gd name="T24" fmla="*/ 1 w 42"/>
                  <a:gd name="T25" fmla="*/ 0 h 11"/>
                  <a:gd name="T26" fmla="*/ 1 w 42"/>
                  <a:gd name="T27" fmla="*/ 1 h 11"/>
                  <a:gd name="T28" fmla="*/ 1 w 42"/>
                  <a:gd name="T29" fmla="*/ 1 h 11"/>
                  <a:gd name="T30" fmla="*/ 1 w 42"/>
                  <a:gd name="T31" fmla="*/ 1 h 11"/>
                  <a:gd name="T32" fmla="*/ 0 w 42"/>
                  <a:gd name="T33" fmla="*/ 1 h 1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2" h="11">
                    <a:moveTo>
                      <a:pt x="0" y="2"/>
                    </a:moveTo>
                    <a:lnTo>
                      <a:pt x="3" y="3"/>
                    </a:lnTo>
                    <a:lnTo>
                      <a:pt x="9" y="5"/>
                    </a:lnTo>
                    <a:lnTo>
                      <a:pt x="15" y="8"/>
                    </a:lnTo>
                    <a:lnTo>
                      <a:pt x="22" y="10"/>
                    </a:lnTo>
                    <a:lnTo>
                      <a:pt x="27" y="11"/>
                    </a:lnTo>
                    <a:lnTo>
                      <a:pt x="33" y="11"/>
                    </a:lnTo>
                    <a:lnTo>
                      <a:pt x="39" y="10"/>
                    </a:lnTo>
                    <a:lnTo>
                      <a:pt x="42" y="8"/>
                    </a:lnTo>
                    <a:lnTo>
                      <a:pt x="42" y="4"/>
                    </a:lnTo>
                    <a:lnTo>
                      <a:pt x="40" y="2"/>
                    </a:lnTo>
                    <a:lnTo>
                      <a:pt x="34" y="1"/>
                    </a:lnTo>
                    <a:lnTo>
                      <a:pt x="26" y="0"/>
                    </a:lnTo>
                    <a:lnTo>
                      <a:pt x="18" y="1"/>
                    </a:lnTo>
                    <a:lnTo>
                      <a:pt x="10" y="1"/>
                    </a:lnTo>
                    <a:lnTo>
                      <a:pt x="4" y="2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303" name="Freeform 184"/>
              <p:cNvSpPr>
                <a:spLocks/>
              </p:cNvSpPr>
              <p:nvPr/>
            </p:nvSpPr>
            <p:spPr bwMode="auto">
              <a:xfrm>
                <a:off x="135" y="631"/>
                <a:ext cx="20" cy="33"/>
              </a:xfrm>
              <a:custGeom>
                <a:avLst/>
                <a:gdLst>
                  <a:gd name="T0" fmla="*/ 0 w 41"/>
                  <a:gd name="T1" fmla="*/ 1 h 66"/>
                  <a:gd name="T2" fmla="*/ 0 w 41"/>
                  <a:gd name="T3" fmla="*/ 1 h 66"/>
                  <a:gd name="T4" fmla="*/ 0 w 41"/>
                  <a:gd name="T5" fmla="*/ 1 h 66"/>
                  <a:gd name="T6" fmla="*/ 0 w 41"/>
                  <a:gd name="T7" fmla="*/ 1 h 66"/>
                  <a:gd name="T8" fmla="*/ 0 w 41"/>
                  <a:gd name="T9" fmla="*/ 1 h 66"/>
                  <a:gd name="T10" fmla="*/ 0 w 41"/>
                  <a:gd name="T11" fmla="*/ 1 h 66"/>
                  <a:gd name="T12" fmla="*/ 0 w 41"/>
                  <a:gd name="T13" fmla="*/ 1 h 66"/>
                  <a:gd name="T14" fmla="*/ 0 w 41"/>
                  <a:gd name="T15" fmla="*/ 1 h 66"/>
                  <a:gd name="T16" fmla="*/ 0 w 41"/>
                  <a:gd name="T17" fmla="*/ 0 h 66"/>
                  <a:gd name="T18" fmla="*/ 0 w 41"/>
                  <a:gd name="T19" fmla="*/ 1 h 66"/>
                  <a:gd name="T20" fmla="*/ 0 w 41"/>
                  <a:gd name="T21" fmla="*/ 1 h 66"/>
                  <a:gd name="T22" fmla="*/ 0 w 41"/>
                  <a:gd name="T23" fmla="*/ 1 h 66"/>
                  <a:gd name="T24" fmla="*/ 0 w 41"/>
                  <a:gd name="T25" fmla="*/ 1 h 66"/>
                  <a:gd name="T26" fmla="*/ 0 w 41"/>
                  <a:gd name="T27" fmla="*/ 1 h 66"/>
                  <a:gd name="T28" fmla="*/ 0 w 41"/>
                  <a:gd name="T29" fmla="*/ 1 h 66"/>
                  <a:gd name="T30" fmla="*/ 0 w 41"/>
                  <a:gd name="T31" fmla="*/ 1 h 66"/>
                  <a:gd name="T32" fmla="*/ 0 w 41"/>
                  <a:gd name="T33" fmla="*/ 1 h 6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1" h="66">
                    <a:moveTo>
                      <a:pt x="41" y="64"/>
                    </a:moveTo>
                    <a:lnTo>
                      <a:pt x="40" y="60"/>
                    </a:lnTo>
                    <a:lnTo>
                      <a:pt x="35" y="55"/>
                    </a:lnTo>
                    <a:lnTo>
                      <a:pt x="29" y="47"/>
                    </a:lnTo>
                    <a:lnTo>
                      <a:pt x="22" y="37"/>
                    </a:lnTo>
                    <a:lnTo>
                      <a:pt x="14" y="28"/>
                    </a:lnTo>
                    <a:lnTo>
                      <a:pt x="7" y="18"/>
                    </a:lnTo>
                    <a:lnTo>
                      <a:pt x="3" y="9"/>
                    </a:lnTo>
                    <a:lnTo>
                      <a:pt x="0" y="0"/>
                    </a:lnTo>
                    <a:lnTo>
                      <a:pt x="3" y="11"/>
                    </a:lnTo>
                    <a:lnTo>
                      <a:pt x="7" y="22"/>
                    </a:lnTo>
                    <a:lnTo>
                      <a:pt x="14" y="35"/>
                    </a:lnTo>
                    <a:lnTo>
                      <a:pt x="20" y="47"/>
                    </a:lnTo>
                    <a:lnTo>
                      <a:pt x="27" y="56"/>
                    </a:lnTo>
                    <a:lnTo>
                      <a:pt x="33" y="63"/>
                    </a:lnTo>
                    <a:lnTo>
                      <a:pt x="37" y="66"/>
                    </a:lnTo>
                    <a:lnTo>
                      <a:pt x="41" y="6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304" name="Freeform 185"/>
              <p:cNvSpPr>
                <a:spLocks/>
              </p:cNvSpPr>
              <p:nvPr/>
            </p:nvSpPr>
            <p:spPr bwMode="auto">
              <a:xfrm>
                <a:off x="133" y="645"/>
                <a:ext cx="13" cy="24"/>
              </a:xfrm>
              <a:custGeom>
                <a:avLst/>
                <a:gdLst>
                  <a:gd name="T0" fmla="*/ 0 w 25"/>
                  <a:gd name="T1" fmla="*/ 0 h 47"/>
                  <a:gd name="T2" fmla="*/ 1 w 25"/>
                  <a:gd name="T3" fmla="*/ 1 h 47"/>
                  <a:gd name="T4" fmla="*/ 1 w 25"/>
                  <a:gd name="T5" fmla="*/ 1 h 47"/>
                  <a:gd name="T6" fmla="*/ 1 w 25"/>
                  <a:gd name="T7" fmla="*/ 1 h 47"/>
                  <a:gd name="T8" fmla="*/ 1 w 25"/>
                  <a:gd name="T9" fmla="*/ 1 h 47"/>
                  <a:gd name="T10" fmla="*/ 1 w 25"/>
                  <a:gd name="T11" fmla="*/ 1 h 47"/>
                  <a:gd name="T12" fmla="*/ 1 w 25"/>
                  <a:gd name="T13" fmla="*/ 1 h 47"/>
                  <a:gd name="T14" fmla="*/ 1 w 25"/>
                  <a:gd name="T15" fmla="*/ 1 h 47"/>
                  <a:gd name="T16" fmla="*/ 0 w 25"/>
                  <a:gd name="T17" fmla="*/ 0 h 4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5" h="47">
                    <a:moveTo>
                      <a:pt x="0" y="0"/>
                    </a:moveTo>
                    <a:lnTo>
                      <a:pt x="6" y="15"/>
                    </a:lnTo>
                    <a:lnTo>
                      <a:pt x="14" y="31"/>
                    </a:lnTo>
                    <a:lnTo>
                      <a:pt x="21" y="45"/>
                    </a:lnTo>
                    <a:lnTo>
                      <a:pt x="25" y="47"/>
                    </a:lnTo>
                    <a:lnTo>
                      <a:pt x="23" y="38"/>
                    </a:lnTo>
                    <a:lnTo>
                      <a:pt x="16" y="24"/>
                    </a:lnTo>
                    <a:lnTo>
                      <a:pt x="7" y="1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305" name="Freeform 186"/>
              <p:cNvSpPr>
                <a:spLocks/>
              </p:cNvSpPr>
              <p:nvPr/>
            </p:nvSpPr>
            <p:spPr bwMode="auto">
              <a:xfrm>
                <a:off x="40" y="456"/>
                <a:ext cx="34" cy="126"/>
              </a:xfrm>
              <a:custGeom>
                <a:avLst/>
                <a:gdLst>
                  <a:gd name="T0" fmla="*/ 0 w 70"/>
                  <a:gd name="T1" fmla="*/ 0 h 251"/>
                  <a:gd name="T2" fmla="*/ 0 w 70"/>
                  <a:gd name="T3" fmla="*/ 0 h 251"/>
                  <a:gd name="T4" fmla="*/ 0 w 70"/>
                  <a:gd name="T5" fmla="*/ 0 h 251"/>
                  <a:gd name="T6" fmla="*/ 0 w 70"/>
                  <a:gd name="T7" fmla="*/ 1 h 251"/>
                  <a:gd name="T8" fmla="*/ 0 w 70"/>
                  <a:gd name="T9" fmla="*/ 1 h 251"/>
                  <a:gd name="T10" fmla="*/ 0 w 70"/>
                  <a:gd name="T11" fmla="*/ 1 h 251"/>
                  <a:gd name="T12" fmla="*/ 0 w 70"/>
                  <a:gd name="T13" fmla="*/ 1 h 251"/>
                  <a:gd name="T14" fmla="*/ 0 w 70"/>
                  <a:gd name="T15" fmla="*/ 1 h 251"/>
                  <a:gd name="T16" fmla="*/ 0 w 70"/>
                  <a:gd name="T17" fmla="*/ 2 h 251"/>
                  <a:gd name="T18" fmla="*/ 0 w 70"/>
                  <a:gd name="T19" fmla="*/ 2 h 251"/>
                  <a:gd name="T20" fmla="*/ 0 w 70"/>
                  <a:gd name="T21" fmla="*/ 2 h 251"/>
                  <a:gd name="T22" fmla="*/ 0 w 70"/>
                  <a:gd name="T23" fmla="*/ 2 h 251"/>
                  <a:gd name="T24" fmla="*/ 0 w 70"/>
                  <a:gd name="T25" fmla="*/ 2 h 251"/>
                  <a:gd name="T26" fmla="*/ 0 w 70"/>
                  <a:gd name="T27" fmla="*/ 2 h 251"/>
                  <a:gd name="T28" fmla="*/ 0 w 70"/>
                  <a:gd name="T29" fmla="*/ 2 h 251"/>
                  <a:gd name="T30" fmla="*/ 0 w 70"/>
                  <a:gd name="T31" fmla="*/ 2 h 251"/>
                  <a:gd name="T32" fmla="*/ 0 w 70"/>
                  <a:gd name="T33" fmla="*/ 1 h 251"/>
                  <a:gd name="T34" fmla="*/ 0 w 70"/>
                  <a:gd name="T35" fmla="*/ 1 h 251"/>
                  <a:gd name="T36" fmla="*/ 0 w 70"/>
                  <a:gd name="T37" fmla="*/ 1 h 251"/>
                  <a:gd name="T38" fmla="*/ 0 w 70"/>
                  <a:gd name="T39" fmla="*/ 1 h 251"/>
                  <a:gd name="T40" fmla="*/ 0 w 70"/>
                  <a:gd name="T41" fmla="*/ 0 h 251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70" h="251">
                    <a:moveTo>
                      <a:pt x="60" y="0"/>
                    </a:moveTo>
                    <a:lnTo>
                      <a:pt x="63" y="0"/>
                    </a:lnTo>
                    <a:lnTo>
                      <a:pt x="65" y="0"/>
                    </a:lnTo>
                    <a:lnTo>
                      <a:pt x="67" y="1"/>
                    </a:lnTo>
                    <a:lnTo>
                      <a:pt x="70" y="1"/>
                    </a:lnTo>
                    <a:lnTo>
                      <a:pt x="43" y="32"/>
                    </a:lnTo>
                    <a:lnTo>
                      <a:pt x="26" y="66"/>
                    </a:lnTo>
                    <a:lnTo>
                      <a:pt x="14" y="100"/>
                    </a:lnTo>
                    <a:lnTo>
                      <a:pt x="10" y="135"/>
                    </a:lnTo>
                    <a:lnTo>
                      <a:pt x="9" y="168"/>
                    </a:lnTo>
                    <a:lnTo>
                      <a:pt x="11" y="199"/>
                    </a:lnTo>
                    <a:lnTo>
                      <a:pt x="15" y="227"/>
                    </a:lnTo>
                    <a:lnTo>
                      <a:pt x="19" y="251"/>
                    </a:lnTo>
                    <a:lnTo>
                      <a:pt x="10" y="232"/>
                    </a:lnTo>
                    <a:lnTo>
                      <a:pt x="3" y="203"/>
                    </a:lnTo>
                    <a:lnTo>
                      <a:pt x="0" y="167"/>
                    </a:lnTo>
                    <a:lnTo>
                      <a:pt x="3" y="128"/>
                    </a:lnTo>
                    <a:lnTo>
                      <a:pt x="10" y="89"/>
                    </a:lnTo>
                    <a:lnTo>
                      <a:pt x="21" y="52"/>
                    </a:lnTo>
                    <a:lnTo>
                      <a:pt x="37" y="22"/>
                    </a:lnTo>
                    <a:lnTo>
                      <a:pt x="6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306" name="Freeform 187"/>
              <p:cNvSpPr>
                <a:spLocks/>
              </p:cNvSpPr>
              <p:nvPr/>
            </p:nvSpPr>
            <p:spPr bwMode="auto">
              <a:xfrm>
                <a:off x="44" y="561"/>
                <a:ext cx="25" cy="17"/>
              </a:xfrm>
              <a:custGeom>
                <a:avLst/>
                <a:gdLst>
                  <a:gd name="T0" fmla="*/ 0 w 49"/>
                  <a:gd name="T1" fmla="*/ 0 h 33"/>
                  <a:gd name="T2" fmla="*/ 1 w 49"/>
                  <a:gd name="T3" fmla="*/ 1 h 33"/>
                  <a:gd name="T4" fmla="*/ 1 w 49"/>
                  <a:gd name="T5" fmla="*/ 1 h 33"/>
                  <a:gd name="T6" fmla="*/ 1 w 49"/>
                  <a:gd name="T7" fmla="*/ 1 h 33"/>
                  <a:gd name="T8" fmla="*/ 1 w 49"/>
                  <a:gd name="T9" fmla="*/ 1 h 33"/>
                  <a:gd name="T10" fmla="*/ 1 w 49"/>
                  <a:gd name="T11" fmla="*/ 1 h 33"/>
                  <a:gd name="T12" fmla="*/ 1 w 49"/>
                  <a:gd name="T13" fmla="*/ 1 h 33"/>
                  <a:gd name="T14" fmla="*/ 1 w 49"/>
                  <a:gd name="T15" fmla="*/ 1 h 33"/>
                  <a:gd name="T16" fmla="*/ 1 w 49"/>
                  <a:gd name="T17" fmla="*/ 1 h 33"/>
                  <a:gd name="T18" fmla="*/ 1 w 49"/>
                  <a:gd name="T19" fmla="*/ 1 h 33"/>
                  <a:gd name="T20" fmla="*/ 1 w 49"/>
                  <a:gd name="T21" fmla="*/ 1 h 33"/>
                  <a:gd name="T22" fmla="*/ 1 w 49"/>
                  <a:gd name="T23" fmla="*/ 1 h 33"/>
                  <a:gd name="T24" fmla="*/ 1 w 49"/>
                  <a:gd name="T25" fmla="*/ 1 h 33"/>
                  <a:gd name="T26" fmla="*/ 1 w 49"/>
                  <a:gd name="T27" fmla="*/ 1 h 33"/>
                  <a:gd name="T28" fmla="*/ 1 w 49"/>
                  <a:gd name="T29" fmla="*/ 1 h 33"/>
                  <a:gd name="T30" fmla="*/ 1 w 49"/>
                  <a:gd name="T31" fmla="*/ 1 h 33"/>
                  <a:gd name="T32" fmla="*/ 0 w 49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9" h="33">
                    <a:moveTo>
                      <a:pt x="0" y="0"/>
                    </a:moveTo>
                    <a:lnTo>
                      <a:pt x="4" y="7"/>
                    </a:lnTo>
                    <a:lnTo>
                      <a:pt x="11" y="14"/>
                    </a:lnTo>
                    <a:lnTo>
                      <a:pt x="18" y="20"/>
                    </a:lnTo>
                    <a:lnTo>
                      <a:pt x="26" y="25"/>
                    </a:lnTo>
                    <a:lnTo>
                      <a:pt x="34" y="30"/>
                    </a:lnTo>
                    <a:lnTo>
                      <a:pt x="41" y="32"/>
                    </a:lnTo>
                    <a:lnTo>
                      <a:pt x="47" y="33"/>
                    </a:lnTo>
                    <a:lnTo>
                      <a:pt x="49" y="32"/>
                    </a:lnTo>
                    <a:lnTo>
                      <a:pt x="49" y="30"/>
                    </a:lnTo>
                    <a:lnTo>
                      <a:pt x="44" y="26"/>
                    </a:lnTo>
                    <a:lnTo>
                      <a:pt x="39" y="23"/>
                    </a:lnTo>
                    <a:lnTo>
                      <a:pt x="32" y="20"/>
                    </a:lnTo>
                    <a:lnTo>
                      <a:pt x="23" y="15"/>
                    </a:lnTo>
                    <a:lnTo>
                      <a:pt x="14" y="10"/>
                    </a:lnTo>
                    <a:lnTo>
                      <a:pt x="6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307" name="Freeform 188"/>
              <p:cNvSpPr>
                <a:spLocks/>
              </p:cNvSpPr>
              <p:nvPr/>
            </p:nvSpPr>
            <p:spPr bwMode="auto">
              <a:xfrm>
                <a:off x="43" y="549"/>
                <a:ext cx="29" cy="25"/>
              </a:xfrm>
              <a:custGeom>
                <a:avLst/>
                <a:gdLst>
                  <a:gd name="T0" fmla="*/ 0 w 59"/>
                  <a:gd name="T1" fmla="*/ 1 h 49"/>
                  <a:gd name="T2" fmla="*/ 0 w 59"/>
                  <a:gd name="T3" fmla="*/ 1 h 49"/>
                  <a:gd name="T4" fmla="*/ 0 w 59"/>
                  <a:gd name="T5" fmla="*/ 1 h 49"/>
                  <a:gd name="T6" fmla="*/ 0 w 59"/>
                  <a:gd name="T7" fmla="*/ 1 h 49"/>
                  <a:gd name="T8" fmla="*/ 0 w 59"/>
                  <a:gd name="T9" fmla="*/ 1 h 49"/>
                  <a:gd name="T10" fmla="*/ 0 w 59"/>
                  <a:gd name="T11" fmla="*/ 1 h 49"/>
                  <a:gd name="T12" fmla="*/ 0 w 59"/>
                  <a:gd name="T13" fmla="*/ 1 h 49"/>
                  <a:gd name="T14" fmla="*/ 0 w 59"/>
                  <a:gd name="T15" fmla="*/ 1 h 49"/>
                  <a:gd name="T16" fmla="*/ 0 w 59"/>
                  <a:gd name="T17" fmla="*/ 0 h 49"/>
                  <a:gd name="T18" fmla="*/ 0 w 59"/>
                  <a:gd name="T19" fmla="*/ 1 h 49"/>
                  <a:gd name="T20" fmla="*/ 0 w 59"/>
                  <a:gd name="T21" fmla="*/ 1 h 49"/>
                  <a:gd name="T22" fmla="*/ 0 w 59"/>
                  <a:gd name="T23" fmla="*/ 1 h 49"/>
                  <a:gd name="T24" fmla="*/ 0 w 59"/>
                  <a:gd name="T25" fmla="*/ 1 h 49"/>
                  <a:gd name="T26" fmla="*/ 0 w 59"/>
                  <a:gd name="T27" fmla="*/ 1 h 49"/>
                  <a:gd name="T28" fmla="*/ 0 w 59"/>
                  <a:gd name="T29" fmla="*/ 1 h 49"/>
                  <a:gd name="T30" fmla="*/ 0 w 59"/>
                  <a:gd name="T31" fmla="*/ 1 h 49"/>
                  <a:gd name="T32" fmla="*/ 0 w 59"/>
                  <a:gd name="T33" fmla="*/ 1 h 4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9" h="49">
                    <a:moveTo>
                      <a:pt x="59" y="49"/>
                    </a:moveTo>
                    <a:lnTo>
                      <a:pt x="56" y="49"/>
                    </a:lnTo>
                    <a:lnTo>
                      <a:pt x="50" y="47"/>
                    </a:lnTo>
                    <a:lnTo>
                      <a:pt x="42" y="42"/>
                    </a:lnTo>
                    <a:lnTo>
                      <a:pt x="31" y="37"/>
                    </a:lnTo>
                    <a:lnTo>
                      <a:pt x="21" y="29"/>
                    </a:lnTo>
                    <a:lnTo>
                      <a:pt x="12" y="19"/>
                    </a:lnTo>
                    <a:lnTo>
                      <a:pt x="5" y="10"/>
                    </a:lnTo>
                    <a:lnTo>
                      <a:pt x="0" y="0"/>
                    </a:lnTo>
                    <a:lnTo>
                      <a:pt x="6" y="5"/>
                    </a:lnTo>
                    <a:lnTo>
                      <a:pt x="15" y="12"/>
                    </a:lnTo>
                    <a:lnTo>
                      <a:pt x="26" y="20"/>
                    </a:lnTo>
                    <a:lnTo>
                      <a:pt x="36" y="27"/>
                    </a:lnTo>
                    <a:lnTo>
                      <a:pt x="45" y="34"/>
                    </a:lnTo>
                    <a:lnTo>
                      <a:pt x="53" y="41"/>
                    </a:lnTo>
                    <a:lnTo>
                      <a:pt x="58" y="46"/>
                    </a:lnTo>
                    <a:lnTo>
                      <a:pt x="59" y="49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308" name="Freeform 189"/>
              <p:cNvSpPr>
                <a:spLocks/>
              </p:cNvSpPr>
              <p:nvPr/>
            </p:nvSpPr>
            <p:spPr bwMode="auto">
              <a:xfrm>
                <a:off x="41" y="526"/>
                <a:ext cx="36" cy="32"/>
              </a:xfrm>
              <a:custGeom>
                <a:avLst/>
                <a:gdLst>
                  <a:gd name="T0" fmla="*/ 1 w 70"/>
                  <a:gd name="T1" fmla="*/ 0 h 65"/>
                  <a:gd name="T2" fmla="*/ 1 w 70"/>
                  <a:gd name="T3" fmla="*/ 0 h 65"/>
                  <a:gd name="T4" fmla="*/ 1 w 70"/>
                  <a:gd name="T5" fmla="*/ 0 h 65"/>
                  <a:gd name="T6" fmla="*/ 1 w 70"/>
                  <a:gd name="T7" fmla="*/ 0 h 65"/>
                  <a:gd name="T8" fmla="*/ 1 w 70"/>
                  <a:gd name="T9" fmla="*/ 0 h 65"/>
                  <a:gd name="T10" fmla="*/ 1 w 70"/>
                  <a:gd name="T11" fmla="*/ 0 h 65"/>
                  <a:gd name="T12" fmla="*/ 1 w 70"/>
                  <a:gd name="T13" fmla="*/ 0 h 65"/>
                  <a:gd name="T14" fmla="*/ 1 w 70"/>
                  <a:gd name="T15" fmla="*/ 0 h 65"/>
                  <a:gd name="T16" fmla="*/ 0 w 70"/>
                  <a:gd name="T17" fmla="*/ 0 h 65"/>
                  <a:gd name="T18" fmla="*/ 1 w 70"/>
                  <a:gd name="T19" fmla="*/ 0 h 65"/>
                  <a:gd name="T20" fmla="*/ 1 w 70"/>
                  <a:gd name="T21" fmla="*/ 0 h 65"/>
                  <a:gd name="T22" fmla="*/ 1 w 70"/>
                  <a:gd name="T23" fmla="*/ 0 h 65"/>
                  <a:gd name="T24" fmla="*/ 1 w 70"/>
                  <a:gd name="T25" fmla="*/ 0 h 65"/>
                  <a:gd name="T26" fmla="*/ 1 w 70"/>
                  <a:gd name="T27" fmla="*/ 0 h 65"/>
                  <a:gd name="T28" fmla="*/ 1 w 70"/>
                  <a:gd name="T29" fmla="*/ 0 h 65"/>
                  <a:gd name="T30" fmla="*/ 1 w 70"/>
                  <a:gd name="T31" fmla="*/ 0 h 65"/>
                  <a:gd name="T32" fmla="*/ 1 w 70"/>
                  <a:gd name="T33" fmla="*/ 0 h 6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70" h="65">
                    <a:moveTo>
                      <a:pt x="70" y="64"/>
                    </a:moveTo>
                    <a:lnTo>
                      <a:pt x="67" y="65"/>
                    </a:lnTo>
                    <a:lnTo>
                      <a:pt x="59" y="62"/>
                    </a:lnTo>
                    <a:lnTo>
                      <a:pt x="48" y="55"/>
                    </a:lnTo>
                    <a:lnTo>
                      <a:pt x="37" y="45"/>
                    </a:lnTo>
                    <a:lnTo>
                      <a:pt x="25" y="34"/>
                    </a:lnTo>
                    <a:lnTo>
                      <a:pt x="14" y="22"/>
                    </a:lnTo>
                    <a:lnTo>
                      <a:pt x="6" y="11"/>
                    </a:lnTo>
                    <a:lnTo>
                      <a:pt x="0" y="0"/>
                    </a:lnTo>
                    <a:lnTo>
                      <a:pt x="6" y="5"/>
                    </a:lnTo>
                    <a:lnTo>
                      <a:pt x="15" y="13"/>
                    </a:lnTo>
                    <a:lnTo>
                      <a:pt x="26" y="22"/>
                    </a:lnTo>
                    <a:lnTo>
                      <a:pt x="40" y="33"/>
                    </a:lnTo>
                    <a:lnTo>
                      <a:pt x="52" y="43"/>
                    </a:lnTo>
                    <a:lnTo>
                      <a:pt x="62" y="52"/>
                    </a:lnTo>
                    <a:lnTo>
                      <a:pt x="69" y="59"/>
                    </a:lnTo>
                    <a:lnTo>
                      <a:pt x="70" y="6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309" name="Freeform 190"/>
              <p:cNvSpPr>
                <a:spLocks/>
              </p:cNvSpPr>
              <p:nvPr/>
            </p:nvSpPr>
            <p:spPr bwMode="auto">
              <a:xfrm>
                <a:off x="44" y="503"/>
                <a:ext cx="38" cy="30"/>
              </a:xfrm>
              <a:custGeom>
                <a:avLst/>
                <a:gdLst>
                  <a:gd name="T0" fmla="*/ 1 w 76"/>
                  <a:gd name="T1" fmla="*/ 1 h 59"/>
                  <a:gd name="T2" fmla="*/ 1 w 76"/>
                  <a:gd name="T3" fmla="*/ 1 h 59"/>
                  <a:gd name="T4" fmla="*/ 1 w 76"/>
                  <a:gd name="T5" fmla="*/ 1 h 59"/>
                  <a:gd name="T6" fmla="*/ 1 w 76"/>
                  <a:gd name="T7" fmla="*/ 1 h 59"/>
                  <a:gd name="T8" fmla="*/ 1 w 76"/>
                  <a:gd name="T9" fmla="*/ 1 h 59"/>
                  <a:gd name="T10" fmla="*/ 1 w 76"/>
                  <a:gd name="T11" fmla="*/ 1 h 59"/>
                  <a:gd name="T12" fmla="*/ 1 w 76"/>
                  <a:gd name="T13" fmla="*/ 1 h 59"/>
                  <a:gd name="T14" fmla="*/ 1 w 76"/>
                  <a:gd name="T15" fmla="*/ 1 h 59"/>
                  <a:gd name="T16" fmla="*/ 0 w 76"/>
                  <a:gd name="T17" fmla="*/ 0 h 59"/>
                  <a:gd name="T18" fmla="*/ 1 w 76"/>
                  <a:gd name="T19" fmla="*/ 1 h 59"/>
                  <a:gd name="T20" fmla="*/ 1 w 76"/>
                  <a:gd name="T21" fmla="*/ 1 h 59"/>
                  <a:gd name="T22" fmla="*/ 1 w 76"/>
                  <a:gd name="T23" fmla="*/ 1 h 59"/>
                  <a:gd name="T24" fmla="*/ 1 w 76"/>
                  <a:gd name="T25" fmla="*/ 1 h 59"/>
                  <a:gd name="T26" fmla="*/ 1 w 76"/>
                  <a:gd name="T27" fmla="*/ 1 h 59"/>
                  <a:gd name="T28" fmla="*/ 1 w 76"/>
                  <a:gd name="T29" fmla="*/ 1 h 59"/>
                  <a:gd name="T30" fmla="*/ 1 w 76"/>
                  <a:gd name="T31" fmla="*/ 1 h 59"/>
                  <a:gd name="T32" fmla="*/ 1 w 76"/>
                  <a:gd name="T33" fmla="*/ 1 h 5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76" h="59">
                    <a:moveTo>
                      <a:pt x="76" y="58"/>
                    </a:moveTo>
                    <a:lnTo>
                      <a:pt x="71" y="59"/>
                    </a:lnTo>
                    <a:lnTo>
                      <a:pt x="62" y="56"/>
                    </a:lnTo>
                    <a:lnTo>
                      <a:pt x="50" y="50"/>
                    </a:lnTo>
                    <a:lnTo>
                      <a:pt x="38" y="41"/>
                    </a:lnTo>
                    <a:lnTo>
                      <a:pt x="25" y="30"/>
                    </a:lnTo>
                    <a:lnTo>
                      <a:pt x="13" y="20"/>
                    </a:lnTo>
                    <a:lnTo>
                      <a:pt x="4" y="10"/>
                    </a:lnTo>
                    <a:lnTo>
                      <a:pt x="0" y="0"/>
                    </a:lnTo>
                    <a:lnTo>
                      <a:pt x="5" y="4"/>
                    </a:lnTo>
                    <a:lnTo>
                      <a:pt x="16" y="11"/>
                    </a:lnTo>
                    <a:lnTo>
                      <a:pt x="28" y="19"/>
                    </a:lnTo>
                    <a:lnTo>
                      <a:pt x="42" y="29"/>
                    </a:lnTo>
                    <a:lnTo>
                      <a:pt x="55" y="39"/>
                    </a:lnTo>
                    <a:lnTo>
                      <a:pt x="66" y="48"/>
                    </a:lnTo>
                    <a:lnTo>
                      <a:pt x="73" y="55"/>
                    </a:lnTo>
                    <a:lnTo>
                      <a:pt x="76" y="58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310" name="Freeform 191"/>
              <p:cNvSpPr>
                <a:spLocks/>
              </p:cNvSpPr>
              <p:nvPr/>
            </p:nvSpPr>
            <p:spPr bwMode="auto">
              <a:xfrm>
                <a:off x="49" y="494"/>
                <a:ext cx="34" cy="25"/>
              </a:xfrm>
              <a:custGeom>
                <a:avLst/>
                <a:gdLst>
                  <a:gd name="T0" fmla="*/ 0 w 69"/>
                  <a:gd name="T1" fmla="*/ 0 h 51"/>
                  <a:gd name="T2" fmla="*/ 0 w 69"/>
                  <a:gd name="T3" fmla="*/ 0 h 51"/>
                  <a:gd name="T4" fmla="*/ 0 w 69"/>
                  <a:gd name="T5" fmla="*/ 0 h 51"/>
                  <a:gd name="T6" fmla="*/ 0 w 69"/>
                  <a:gd name="T7" fmla="*/ 0 h 51"/>
                  <a:gd name="T8" fmla="*/ 0 w 69"/>
                  <a:gd name="T9" fmla="*/ 0 h 51"/>
                  <a:gd name="T10" fmla="*/ 0 w 69"/>
                  <a:gd name="T11" fmla="*/ 0 h 51"/>
                  <a:gd name="T12" fmla="*/ 0 w 69"/>
                  <a:gd name="T13" fmla="*/ 0 h 51"/>
                  <a:gd name="T14" fmla="*/ 0 w 69"/>
                  <a:gd name="T15" fmla="*/ 0 h 51"/>
                  <a:gd name="T16" fmla="*/ 0 w 69"/>
                  <a:gd name="T17" fmla="*/ 0 h 51"/>
                  <a:gd name="T18" fmla="*/ 0 w 69"/>
                  <a:gd name="T19" fmla="*/ 0 h 51"/>
                  <a:gd name="T20" fmla="*/ 0 w 69"/>
                  <a:gd name="T21" fmla="*/ 0 h 51"/>
                  <a:gd name="T22" fmla="*/ 0 w 69"/>
                  <a:gd name="T23" fmla="*/ 0 h 51"/>
                  <a:gd name="T24" fmla="*/ 0 w 69"/>
                  <a:gd name="T25" fmla="*/ 0 h 51"/>
                  <a:gd name="T26" fmla="*/ 0 w 69"/>
                  <a:gd name="T27" fmla="*/ 0 h 51"/>
                  <a:gd name="T28" fmla="*/ 0 w 69"/>
                  <a:gd name="T29" fmla="*/ 0 h 51"/>
                  <a:gd name="T30" fmla="*/ 0 w 69"/>
                  <a:gd name="T31" fmla="*/ 0 h 51"/>
                  <a:gd name="T32" fmla="*/ 0 w 69"/>
                  <a:gd name="T33" fmla="*/ 0 h 5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69" h="51">
                    <a:moveTo>
                      <a:pt x="69" y="51"/>
                    </a:moveTo>
                    <a:lnTo>
                      <a:pt x="66" y="51"/>
                    </a:lnTo>
                    <a:lnTo>
                      <a:pt x="57" y="47"/>
                    </a:lnTo>
                    <a:lnTo>
                      <a:pt x="47" y="42"/>
                    </a:lnTo>
                    <a:lnTo>
                      <a:pt x="34" y="33"/>
                    </a:lnTo>
                    <a:lnTo>
                      <a:pt x="22" y="25"/>
                    </a:lnTo>
                    <a:lnTo>
                      <a:pt x="11" y="16"/>
                    </a:lnTo>
                    <a:lnTo>
                      <a:pt x="3" y="7"/>
                    </a:lnTo>
                    <a:lnTo>
                      <a:pt x="0" y="0"/>
                    </a:lnTo>
                    <a:lnTo>
                      <a:pt x="7" y="5"/>
                    </a:lnTo>
                    <a:lnTo>
                      <a:pt x="16" y="10"/>
                    </a:lnTo>
                    <a:lnTo>
                      <a:pt x="29" y="17"/>
                    </a:lnTo>
                    <a:lnTo>
                      <a:pt x="41" y="24"/>
                    </a:lnTo>
                    <a:lnTo>
                      <a:pt x="53" y="32"/>
                    </a:lnTo>
                    <a:lnTo>
                      <a:pt x="62" y="39"/>
                    </a:lnTo>
                    <a:lnTo>
                      <a:pt x="68" y="46"/>
                    </a:lnTo>
                    <a:lnTo>
                      <a:pt x="69" y="5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311" name="Freeform 192"/>
              <p:cNvSpPr>
                <a:spLocks/>
              </p:cNvSpPr>
              <p:nvPr/>
            </p:nvSpPr>
            <p:spPr bwMode="auto">
              <a:xfrm>
                <a:off x="54" y="476"/>
                <a:ext cx="29" cy="21"/>
              </a:xfrm>
              <a:custGeom>
                <a:avLst/>
                <a:gdLst>
                  <a:gd name="T0" fmla="*/ 0 w 59"/>
                  <a:gd name="T1" fmla="*/ 0 h 43"/>
                  <a:gd name="T2" fmla="*/ 0 w 59"/>
                  <a:gd name="T3" fmla="*/ 0 h 43"/>
                  <a:gd name="T4" fmla="*/ 0 w 59"/>
                  <a:gd name="T5" fmla="*/ 0 h 43"/>
                  <a:gd name="T6" fmla="*/ 0 w 59"/>
                  <a:gd name="T7" fmla="*/ 0 h 43"/>
                  <a:gd name="T8" fmla="*/ 0 w 59"/>
                  <a:gd name="T9" fmla="*/ 0 h 43"/>
                  <a:gd name="T10" fmla="*/ 0 w 59"/>
                  <a:gd name="T11" fmla="*/ 0 h 43"/>
                  <a:gd name="T12" fmla="*/ 0 w 59"/>
                  <a:gd name="T13" fmla="*/ 0 h 43"/>
                  <a:gd name="T14" fmla="*/ 0 w 59"/>
                  <a:gd name="T15" fmla="*/ 0 h 43"/>
                  <a:gd name="T16" fmla="*/ 0 w 59"/>
                  <a:gd name="T17" fmla="*/ 0 h 43"/>
                  <a:gd name="T18" fmla="*/ 0 w 59"/>
                  <a:gd name="T19" fmla="*/ 0 h 43"/>
                  <a:gd name="T20" fmla="*/ 0 w 59"/>
                  <a:gd name="T21" fmla="*/ 0 h 43"/>
                  <a:gd name="T22" fmla="*/ 0 w 59"/>
                  <a:gd name="T23" fmla="*/ 0 h 43"/>
                  <a:gd name="T24" fmla="*/ 0 w 59"/>
                  <a:gd name="T25" fmla="*/ 0 h 43"/>
                  <a:gd name="T26" fmla="*/ 0 w 59"/>
                  <a:gd name="T27" fmla="*/ 0 h 43"/>
                  <a:gd name="T28" fmla="*/ 0 w 59"/>
                  <a:gd name="T29" fmla="*/ 0 h 43"/>
                  <a:gd name="T30" fmla="*/ 0 w 59"/>
                  <a:gd name="T31" fmla="*/ 0 h 43"/>
                  <a:gd name="T32" fmla="*/ 0 w 59"/>
                  <a:gd name="T33" fmla="*/ 0 h 4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9" h="43">
                    <a:moveTo>
                      <a:pt x="59" y="42"/>
                    </a:moveTo>
                    <a:lnTo>
                      <a:pt x="55" y="43"/>
                    </a:lnTo>
                    <a:lnTo>
                      <a:pt x="48" y="42"/>
                    </a:lnTo>
                    <a:lnTo>
                      <a:pt x="40" y="38"/>
                    </a:lnTo>
                    <a:lnTo>
                      <a:pt x="30" y="33"/>
                    </a:lnTo>
                    <a:lnTo>
                      <a:pt x="21" y="27"/>
                    </a:lnTo>
                    <a:lnTo>
                      <a:pt x="12" y="19"/>
                    </a:lnTo>
                    <a:lnTo>
                      <a:pt x="5" y="10"/>
                    </a:lnTo>
                    <a:lnTo>
                      <a:pt x="0" y="0"/>
                    </a:lnTo>
                    <a:lnTo>
                      <a:pt x="6" y="5"/>
                    </a:lnTo>
                    <a:lnTo>
                      <a:pt x="15" y="10"/>
                    </a:lnTo>
                    <a:lnTo>
                      <a:pt x="25" y="16"/>
                    </a:lnTo>
                    <a:lnTo>
                      <a:pt x="36" y="22"/>
                    </a:lnTo>
                    <a:lnTo>
                      <a:pt x="45" y="29"/>
                    </a:lnTo>
                    <a:lnTo>
                      <a:pt x="53" y="34"/>
                    </a:lnTo>
                    <a:lnTo>
                      <a:pt x="58" y="38"/>
                    </a:lnTo>
                    <a:lnTo>
                      <a:pt x="59" y="4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312" name="Freeform 193"/>
              <p:cNvSpPr>
                <a:spLocks/>
              </p:cNvSpPr>
              <p:nvPr/>
            </p:nvSpPr>
            <p:spPr bwMode="auto">
              <a:xfrm>
                <a:off x="71" y="461"/>
                <a:ext cx="18" cy="5"/>
              </a:xfrm>
              <a:custGeom>
                <a:avLst/>
                <a:gdLst>
                  <a:gd name="T0" fmla="*/ 1 w 34"/>
                  <a:gd name="T1" fmla="*/ 0 h 12"/>
                  <a:gd name="T2" fmla="*/ 1 w 34"/>
                  <a:gd name="T3" fmla="*/ 0 h 12"/>
                  <a:gd name="T4" fmla="*/ 1 w 34"/>
                  <a:gd name="T5" fmla="*/ 0 h 12"/>
                  <a:gd name="T6" fmla="*/ 1 w 34"/>
                  <a:gd name="T7" fmla="*/ 0 h 12"/>
                  <a:gd name="T8" fmla="*/ 1 w 34"/>
                  <a:gd name="T9" fmla="*/ 0 h 12"/>
                  <a:gd name="T10" fmla="*/ 1 w 34"/>
                  <a:gd name="T11" fmla="*/ 0 h 12"/>
                  <a:gd name="T12" fmla="*/ 1 w 34"/>
                  <a:gd name="T13" fmla="*/ 0 h 12"/>
                  <a:gd name="T14" fmla="*/ 1 w 34"/>
                  <a:gd name="T15" fmla="*/ 0 h 12"/>
                  <a:gd name="T16" fmla="*/ 0 w 34"/>
                  <a:gd name="T17" fmla="*/ 0 h 12"/>
                  <a:gd name="T18" fmla="*/ 1 w 34"/>
                  <a:gd name="T19" fmla="*/ 0 h 12"/>
                  <a:gd name="T20" fmla="*/ 1 w 34"/>
                  <a:gd name="T21" fmla="*/ 0 h 12"/>
                  <a:gd name="T22" fmla="*/ 1 w 34"/>
                  <a:gd name="T23" fmla="*/ 0 h 12"/>
                  <a:gd name="T24" fmla="*/ 1 w 34"/>
                  <a:gd name="T25" fmla="*/ 0 h 12"/>
                  <a:gd name="T26" fmla="*/ 1 w 34"/>
                  <a:gd name="T27" fmla="*/ 0 h 12"/>
                  <a:gd name="T28" fmla="*/ 1 w 34"/>
                  <a:gd name="T29" fmla="*/ 0 h 12"/>
                  <a:gd name="T30" fmla="*/ 1 w 34"/>
                  <a:gd name="T31" fmla="*/ 0 h 12"/>
                  <a:gd name="T32" fmla="*/ 1 w 34"/>
                  <a:gd name="T33" fmla="*/ 0 h 1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12">
                    <a:moveTo>
                      <a:pt x="34" y="8"/>
                    </a:moveTo>
                    <a:lnTo>
                      <a:pt x="32" y="11"/>
                    </a:lnTo>
                    <a:lnTo>
                      <a:pt x="27" y="12"/>
                    </a:lnTo>
                    <a:lnTo>
                      <a:pt x="23" y="12"/>
                    </a:lnTo>
                    <a:lnTo>
                      <a:pt x="16" y="12"/>
                    </a:lnTo>
                    <a:lnTo>
                      <a:pt x="10" y="11"/>
                    </a:lnTo>
                    <a:lnTo>
                      <a:pt x="4" y="8"/>
                    </a:lnTo>
                    <a:lnTo>
                      <a:pt x="1" y="5"/>
                    </a:lnTo>
                    <a:lnTo>
                      <a:pt x="0" y="0"/>
                    </a:lnTo>
                    <a:lnTo>
                      <a:pt x="4" y="4"/>
                    </a:lnTo>
                    <a:lnTo>
                      <a:pt x="9" y="5"/>
                    </a:lnTo>
                    <a:lnTo>
                      <a:pt x="16" y="5"/>
                    </a:lnTo>
                    <a:lnTo>
                      <a:pt x="23" y="5"/>
                    </a:lnTo>
                    <a:lnTo>
                      <a:pt x="29" y="5"/>
                    </a:lnTo>
                    <a:lnTo>
                      <a:pt x="32" y="5"/>
                    </a:lnTo>
                    <a:lnTo>
                      <a:pt x="34" y="6"/>
                    </a:lnTo>
                    <a:lnTo>
                      <a:pt x="34" y="8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313" name="Freeform 194"/>
              <p:cNvSpPr>
                <a:spLocks/>
              </p:cNvSpPr>
              <p:nvPr/>
            </p:nvSpPr>
            <p:spPr bwMode="auto">
              <a:xfrm>
                <a:off x="41" y="537"/>
                <a:ext cx="33" cy="28"/>
              </a:xfrm>
              <a:custGeom>
                <a:avLst/>
                <a:gdLst>
                  <a:gd name="T0" fmla="*/ 1 w 65"/>
                  <a:gd name="T1" fmla="*/ 0 h 57"/>
                  <a:gd name="T2" fmla="*/ 1 w 65"/>
                  <a:gd name="T3" fmla="*/ 0 h 57"/>
                  <a:gd name="T4" fmla="*/ 1 w 65"/>
                  <a:gd name="T5" fmla="*/ 0 h 57"/>
                  <a:gd name="T6" fmla="*/ 1 w 65"/>
                  <a:gd name="T7" fmla="*/ 0 h 57"/>
                  <a:gd name="T8" fmla="*/ 1 w 65"/>
                  <a:gd name="T9" fmla="*/ 0 h 57"/>
                  <a:gd name="T10" fmla="*/ 1 w 65"/>
                  <a:gd name="T11" fmla="*/ 0 h 57"/>
                  <a:gd name="T12" fmla="*/ 1 w 65"/>
                  <a:gd name="T13" fmla="*/ 0 h 57"/>
                  <a:gd name="T14" fmla="*/ 1 w 65"/>
                  <a:gd name="T15" fmla="*/ 0 h 57"/>
                  <a:gd name="T16" fmla="*/ 0 w 65"/>
                  <a:gd name="T17" fmla="*/ 0 h 57"/>
                  <a:gd name="T18" fmla="*/ 1 w 65"/>
                  <a:gd name="T19" fmla="*/ 0 h 57"/>
                  <a:gd name="T20" fmla="*/ 1 w 65"/>
                  <a:gd name="T21" fmla="*/ 0 h 57"/>
                  <a:gd name="T22" fmla="*/ 1 w 65"/>
                  <a:gd name="T23" fmla="*/ 0 h 57"/>
                  <a:gd name="T24" fmla="*/ 1 w 65"/>
                  <a:gd name="T25" fmla="*/ 0 h 57"/>
                  <a:gd name="T26" fmla="*/ 1 w 65"/>
                  <a:gd name="T27" fmla="*/ 0 h 57"/>
                  <a:gd name="T28" fmla="*/ 1 w 65"/>
                  <a:gd name="T29" fmla="*/ 0 h 57"/>
                  <a:gd name="T30" fmla="*/ 1 w 65"/>
                  <a:gd name="T31" fmla="*/ 0 h 57"/>
                  <a:gd name="T32" fmla="*/ 1 w 65"/>
                  <a:gd name="T33" fmla="*/ 0 h 5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65" h="57">
                    <a:moveTo>
                      <a:pt x="65" y="56"/>
                    </a:moveTo>
                    <a:lnTo>
                      <a:pt x="62" y="57"/>
                    </a:lnTo>
                    <a:lnTo>
                      <a:pt x="55" y="53"/>
                    </a:lnTo>
                    <a:lnTo>
                      <a:pt x="45" y="49"/>
                    </a:lnTo>
                    <a:lnTo>
                      <a:pt x="34" y="41"/>
                    </a:lnTo>
                    <a:lnTo>
                      <a:pt x="23" y="31"/>
                    </a:lnTo>
                    <a:lnTo>
                      <a:pt x="14" y="21"/>
                    </a:lnTo>
                    <a:lnTo>
                      <a:pt x="6" y="11"/>
                    </a:lnTo>
                    <a:lnTo>
                      <a:pt x="0" y="0"/>
                    </a:lnTo>
                    <a:lnTo>
                      <a:pt x="6" y="5"/>
                    </a:lnTo>
                    <a:lnTo>
                      <a:pt x="14" y="11"/>
                    </a:lnTo>
                    <a:lnTo>
                      <a:pt x="25" y="19"/>
                    </a:lnTo>
                    <a:lnTo>
                      <a:pt x="37" y="28"/>
                    </a:lnTo>
                    <a:lnTo>
                      <a:pt x="48" y="37"/>
                    </a:lnTo>
                    <a:lnTo>
                      <a:pt x="57" y="45"/>
                    </a:lnTo>
                    <a:lnTo>
                      <a:pt x="64" y="51"/>
                    </a:lnTo>
                    <a:lnTo>
                      <a:pt x="65" y="56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314" name="Freeform 195"/>
              <p:cNvSpPr>
                <a:spLocks/>
              </p:cNvSpPr>
              <p:nvPr/>
            </p:nvSpPr>
            <p:spPr bwMode="auto">
              <a:xfrm>
                <a:off x="42" y="515"/>
                <a:ext cx="37" cy="29"/>
              </a:xfrm>
              <a:custGeom>
                <a:avLst/>
                <a:gdLst>
                  <a:gd name="T0" fmla="*/ 0 w 75"/>
                  <a:gd name="T1" fmla="*/ 1 h 56"/>
                  <a:gd name="T2" fmla="*/ 0 w 75"/>
                  <a:gd name="T3" fmla="*/ 1 h 56"/>
                  <a:gd name="T4" fmla="*/ 0 w 75"/>
                  <a:gd name="T5" fmla="*/ 1 h 56"/>
                  <a:gd name="T6" fmla="*/ 0 w 75"/>
                  <a:gd name="T7" fmla="*/ 1 h 56"/>
                  <a:gd name="T8" fmla="*/ 0 w 75"/>
                  <a:gd name="T9" fmla="*/ 1 h 56"/>
                  <a:gd name="T10" fmla="*/ 0 w 75"/>
                  <a:gd name="T11" fmla="*/ 1 h 56"/>
                  <a:gd name="T12" fmla="*/ 0 w 75"/>
                  <a:gd name="T13" fmla="*/ 1 h 56"/>
                  <a:gd name="T14" fmla="*/ 0 w 75"/>
                  <a:gd name="T15" fmla="*/ 1 h 56"/>
                  <a:gd name="T16" fmla="*/ 0 w 75"/>
                  <a:gd name="T17" fmla="*/ 0 h 56"/>
                  <a:gd name="T18" fmla="*/ 0 w 75"/>
                  <a:gd name="T19" fmla="*/ 1 h 56"/>
                  <a:gd name="T20" fmla="*/ 0 w 75"/>
                  <a:gd name="T21" fmla="*/ 1 h 56"/>
                  <a:gd name="T22" fmla="*/ 0 w 75"/>
                  <a:gd name="T23" fmla="*/ 1 h 56"/>
                  <a:gd name="T24" fmla="*/ 0 w 75"/>
                  <a:gd name="T25" fmla="*/ 1 h 56"/>
                  <a:gd name="T26" fmla="*/ 0 w 75"/>
                  <a:gd name="T27" fmla="*/ 1 h 56"/>
                  <a:gd name="T28" fmla="*/ 0 w 75"/>
                  <a:gd name="T29" fmla="*/ 1 h 56"/>
                  <a:gd name="T30" fmla="*/ 0 w 75"/>
                  <a:gd name="T31" fmla="*/ 1 h 56"/>
                  <a:gd name="T32" fmla="*/ 0 w 75"/>
                  <a:gd name="T33" fmla="*/ 1 h 5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75" h="56">
                    <a:moveTo>
                      <a:pt x="75" y="55"/>
                    </a:moveTo>
                    <a:lnTo>
                      <a:pt x="70" y="56"/>
                    </a:lnTo>
                    <a:lnTo>
                      <a:pt x="61" y="53"/>
                    </a:lnTo>
                    <a:lnTo>
                      <a:pt x="51" y="47"/>
                    </a:lnTo>
                    <a:lnTo>
                      <a:pt x="38" y="39"/>
                    </a:lnTo>
                    <a:lnTo>
                      <a:pt x="24" y="30"/>
                    </a:lnTo>
                    <a:lnTo>
                      <a:pt x="14" y="19"/>
                    </a:lnTo>
                    <a:lnTo>
                      <a:pt x="5" y="9"/>
                    </a:lnTo>
                    <a:lnTo>
                      <a:pt x="0" y="0"/>
                    </a:lnTo>
                    <a:lnTo>
                      <a:pt x="6" y="3"/>
                    </a:lnTo>
                    <a:lnTo>
                      <a:pt x="16" y="9"/>
                    </a:lnTo>
                    <a:lnTo>
                      <a:pt x="28" y="18"/>
                    </a:lnTo>
                    <a:lnTo>
                      <a:pt x="42" y="27"/>
                    </a:lnTo>
                    <a:lnTo>
                      <a:pt x="55" y="37"/>
                    </a:lnTo>
                    <a:lnTo>
                      <a:pt x="66" y="45"/>
                    </a:lnTo>
                    <a:lnTo>
                      <a:pt x="73" y="52"/>
                    </a:lnTo>
                    <a:lnTo>
                      <a:pt x="75" y="55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315" name="Freeform 196"/>
              <p:cNvSpPr>
                <a:spLocks/>
              </p:cNvSpPr>
              <p:nvPr/>
            </p:nvSpPr>
            <p:spPr bwMode="auto">
              <a:xfrm>
                <a:off x="49" y="485"/>
                <a:ext cx="36" cy="21"/>
              </a:xfrm>
              <a:custGeom>
                <a:avLst/>
                <a:gdLst>
                  <a:gd name="T0" fmla="*/ 1 w 71"/>
                  <a:gd name="T1" fmla="*/ 1 h 42"/>
                  <a:gd name="T2" fmla="*/ 1 w 71"/>
                  <a:gd name="T3" fmla="*/ 1 h 42"/>
                  <a:gd name="T4" fmla="*/ 1 w 71"/>
                  <a:gd name="T5" fmla="*/ 1 h 42"/>
                  <a:gd name="T6" fmla="*/ 1 w 71"/>
                  <a:gd name="T7" fmla="*/ 1 h 42"/>
                  <a:gd name="T8" fmla="*/ 1 w 71"/>
                  <a:gd name="T9" fmla="*/ 1 h 42"/>
                  <a:gd name="T10" fmla="*/ 1 w 71"/>
                  <a:gd name="T11" fmla="*/ 1 h 42"/>
                  <a:gd name="T12" fmla="*/ 1 w 71"/>
                  <a:gd name="T13" fmla="*/ 1 h 42"/>
                  <a:gd name="T14" fmla="*/ 1 w 71"/>
                  <a:gd name="T15" fmla="*/ 1 h 42"/>
                  <a:gd name="T16" fmla="*/ 0 w 71"/>
                  <a:gd name="T17" fmla="*/ 0 h 42"/>
                  <a:gd name="T18" fmla="*/ 1 w 71"/>
                  <a:gd name="T19" fmla="*/ 1 h 42"/>
                  <a:gd name="T20" fmla="*/ 1 w 71"/>
                  <a:gd name="T21" fmla="*/ 1 h 42"/>
                  <a:gd name="T22" fmla="*/ 1 w 71"/>
                  <a:gd name="T23" fmla="*/ 1 h 42"/>
                  <a:gd name="T24" fmla="*/ 1 w 71"/>
                  <a:gd name="T25" fmla="*/ 1 h 42"/>
                  <a:gd name="T26" fmla="*/ 1 w 71"/>
                  <a:gd name="T27" fmla="*/ 1 h 42"/>
                  <a:gd name="T28" fmla="*/ 1 w 71"/>
                  <a:gd name="T29" fmla="*/ 1 h 42"/>
                  <a:gd name="T30" fmla="*/ 1 w 71"/>
                  <a:gd name="T31" fmla="*/ 1 h 42"/>
                  <a:gd name="T32" fmla="*/ 1 w 71"/>
                  <a:gd name="T33" fmla="*/ 1 h 4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71" h="42">
                    <a:moveTo>
                      <a:pt x="71" y="41"/>
                    </a:moveTo>
                    <a:lnTo>
                      <a:pt x="68" y="42"/>
                    </a:lnTo>
                    <a:lnTo>
                      <a:pt x="60" y="41"/>
                    </a:lnTo>
                    <a:lnTo>
                      <a:pt x="49" y="38"/>
                    </a:lnTo>
                    <a:lnTo>
                      <a:pt x="38" y="32"/>
                    </a:lnTo>
                    <a:lnTo>
                      <a:pt x="25" y="25"/>
                    </a:lnTo>
                    <a:lnTo>
                      <a:pt x="14" y="18"/>
                    </a:lnTo>
                    <a:lnTo>
                      <a:pt x="6" y="9"/>
                    </a:lnTo>
                    <a:lnTo>
                      <a:pt x="0" y="0"/>
                    </a:lnTo>
                    <a:lnTo>
                      <a:pt x="7" y="4"/>
                    </a:lnTo>
                    <a:lnTo>
                      <a:pt x="17" y="9"/>
                    </a:lnTo>
                    <a:lnTo>
                      <a:pt x="30" y="15"/>
                    </a:lnTo>
                    <a:lnTo>
                      <a:pt x="43" y="22"/>
                    </a:lnTo>
                    <a:lnTo>
                      <a:pt x="54" y="27"/>
                    </a:lnTo>
                    <a:lnTo>
                      <a:pt x="64" y="33"/>
                    </a:lnTo>
                    <a:lnTo>
                      <a:pt x="70" y="38"/>
                    </a:lnTo>
                    <a:lnTo>
                      <a:pt x="71" y="4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316" name="Freeform 197"/>
              <p:cNvSpPr>
                <a:spLocks/>
              </p:cNvSpPr>
              <p:nvPr/>
            </p:nvSpPr>
            <p:spPr bwMode="auto">
              <a:xfrm>
                <a:off x="58" y="469"/>
                <a:ext cx="27" cy="22"/>
              </a:xfrm>
              <a:custGeom>
                <a:avLst/>
                <a:gdLst>
                  <a:gd name="T0" fmla="*/ 1 w 53"/>
                  <a:gd name="T1" fmla="*/ 1 h 44"/>
                  <a:gd name="T2" fmla="*/ 1 w 53"/>
                  <a:gd name="T3" fmla="*/ 1 h 44"/>
                  <a:gd name="T4" fmla="*/ 1 w 53"/>
                  <a:gd name="T5" fmla="*/ 1 h 44"/>
                  <a:gd name="T6" fmla="*/ 1 w 53"/>
                  <a:gd name="T7" fmla="*/ 1 h 44"/>
                  <a:gd name="T8" fmla="*/ 1 w 53"/>
                  <a:gd name="T9" fmla="*/ 1 h 44"/>
                  <a:gd name="T10" fmla="*/ 1 w 53"/>
                  <a:gd name="T11" fmla="*/ 1 h 44"/>
                  <a:gd name="T12" fmla="*/ 1 w 53"/>
                  <a:gd name="T13" fmla="*/ 1 h 44"/>
                  <a:gd name="T14" fmla="*/ 1 w 53"/>
                  <a:gd name="T15" fmla="*/ 1 h 44"/>
                  <a:gd name="T16" fmla="*/ 0 w 53"/>
                  <a:gd name="T17" fmla="*/ 0 h 44"/>
                  <a:gd name="T18" fmla="*/ 1 w 53"/>
                  <a:gd name="T19" fmla="*/ 1 h 44"/>
                  <a:gd name="T20" fmla="*/ 1 w 53"/>
                  <a:gd name="T21" fmla="*/ 1 h 44"/>
                  <a:gd name="T22" fmla="*/ 1 w 53"/>
                  <a:gd name="T23" fmla="*/ 1 h 44"/>
                  <a:gd name="T24" fmla="*/ 1 w 53"/>
                  <a:gd name="T25" fmla="*/ 1 h 44"/>
                  <a:gd name="T26" fmla="*/ 1 w 53"/>
                  <a:gd name="T27" fmla="*/ 1 h 44"/>
                  <a:gd name="T28" fmla="*/ 1 w 53"/>
                  <a:gd name="T29" fmla="*/ 1 h 44"/>
                  <a:gd name="T30" fmla="*/ 1 w 53"/>
                  <a:gd name="T31" fmla="*/ 1 h 44"/>
                  <a:gd name="T32" fmla="*/ 1 w 53"/>
                  <a:gd name="T33" fmla="*/ 1 h 4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3" h="44">
                    <a:moveTo>
                      <a:pt x="53" y="43"/>
                    </a:moveTo>
                    <a:lnTo>
                      <a:pt x="50" y="44"/>
                    </a:lnTo>
                    <a:lnTo>
                      <a:pt x="43" y="41"/>
                    </a:lnTo>
                    <a:lnTo>
                      <a:pt x="35" y="35"/>
                    </a:lnTo>
                    <a:lnTo>
                      <a:pt x="26" y="28"/>
                    </a:lnTo>
                    <a:lnTo>
                      <a:pt x="15" y="20"/>
                    </a:lnTo>
                    <a:lnTo>
                      <a:pt x="7" y="12"/>
                    </a:lnTo>
                    <a:lnTo>
                      <a:pt x="3" y="5"/>
                    </a:lnTo>
                    <a:lnTo>
                      <a:pt x="0" y="0"/>
                    </a:lnTo>
                    <a:lnTo>
                      <a:pt x="6" y="4"/>
                    </a:lnTo>
                    <a:lnTo>
                      <a:pt x="13" y="9"/>
                    </a:lnTo>
                    <a:lnTo>
                      <a:pt x="22" y="14"/>
                    </a:lnTo>
                    <a:lnTo>
                      <a:pt x="30" y="21"/>
                    </a:lnTo>
                    <a:lnTo>
                      <a:pt x="39" y="28"/>
                    </a:lnTo>
                    <a:lnTo>
                      <a:pt x="46" y="34"/>
                    </a:lnTo>
                    <a:lnTo>
                      <a:pt x="51" y="40"/>
                    </a:lnTo>
                    <a:lnTo>
                      <a:pt x="53" y="4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317" name="Freeform 198"/>
              <p:cNvSpPr>
                <a:spLocks/>
              </p:cNvSpPr>
              <p:nvPr/>
            </p:nvSpPr>
            <p:spPr bwMode="auto">
              <a:xfrm>
                <a:off x="62" y="466"/>
                <a:ext cx="19" cy="8"/>
              </a:xfrm>
              <a:custGeom>
                <a:avLst/>
                <a:gdLst>
                  <a:gd name="T0" fmla="*/ 0 w 39"/>
                  <a:gd name="T1" fmla="*/ 0 h 17"/>
                  <a:gd name="T2" fmla="*/ 0 w 39"/>
                  <a:gd name="T3" fmla="*/ 0 h 17"/>
                  <a:gd name="T4" fmla="*/ 0 w 39"/>
                  <a:gd name="T5" fmla="*/ 0 h 17"/>
                  <a:gd name="T6" fmla="*/ 0 w 39"/>
                  <a:gd name="T7" fmla="*/ 0 h 17"/>
                  <a:gd name="T8" fmla="*/ 0 w 39"/>
                  <a:gd name="T9" fmla="*/ 0 h 17"/>
                  <a:gd name="T10" fmla="*/ 0 w 39"/>
                  <a:gd name="T11" fmla="*/ 0 h 17"/>
                  <a:gd name="T12" fmla="*/ 0 w 39"/>
                  <a:gd name="T13" fmla="*/ 0 h 17"/>
                  <a:gd name="T14" fmla="*/ 0 w 39"/>
                  <a:gd name="T15" fmla="*/ 0 h 17"/>
                  <a:gd name="T16" fmla="*/ 0 w 39"/>
                  <a:gd name="T17" fmla="*/ 0 h 17"/>
                  <a:gd name="T18" fmla="*/ 0 w 39"/>
                  <a:gd name="T19" fmla="*/ 0 h 17"/>
                  <a:gd name="T20" fmla="*/ 0 w 39"/>
                  <a:gd name="T21" fmla="*/ 0 h 17"/>
                  <a:gd name="T22" fmla="*/ 0 w 39"/>
                  <a:gd name="T23" fmla="*/ 0 h 17"/>
                  <a:gd name="T24" fmla="*/ 0 w 39"/>
                  <a:gd name="T25" fmla="*/ 0 h 17"/>
                  <a:gd name="T26" fmla="*/ 0 w 39"/>
                  <a:gd name="T27" fmla="*/ 0 h 17"/>
                  <a:gd name="T28" fmla="*/ 0 w 39"/>
                  <a:gd name="T29" fmla="*/ 0 h 17"/>
                  <a:gd name="T30" fmla="*/ 0 w 39"/>
                  <a:gd name="T31" fmla="*/ 0 h 17"/>
                  <a:gd name="T32" fmla="*/ 0 w 39"/>
                  <a:gd name="T33" fmla="*/ 0 h 1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9" h="17">
                    <a:moveTo>
                      <a:pt x="39" y="15"/>
                    </a:moveTo>
                    <a:lnTo>
                      <a:pt x="37" y="16"/>
                    </a:lnTo>
                    <a:lnTo>
                      <a:pt x="32" y="17"/>
                    </a:lnTo>
                    <a:lnTo>
                      <a:pt x="27" y="16"/>
                    </a:lnTo>
                    <a:lnTo>
                      <a:pt x="20" y="15"/>
                    </a:lnTo>
                    <a:lnTo>
                      <a:pt x="13" y="12"/>
                    </a:lnTo>
                    <a:lnTo>
                      <a:pt x="7" y="9"/>
                    </a:lnTo>
                    <a:lnTo>
                      <a:pt x="3" y="4"/>
                    </a:lnTo>
                    <a:lnTo>
                      <a:pt x="0" y="0"/>
                    </a:lnTo>
                    <a:lnTo>
                      <a:pt x="5" y="3"/>
                    </a:lnTo>
                    <a:lnTo>
                      <a:pt x="11" y="5"/>
                    </a:lnTo>
                    <a:lnTo>
                      <a:pt x="19" y="6"/>
                    </a:lnTo>
                    <a:lnTo>
                      <a:pt x="26" y="8"/>
                    </a:lnTo>
                    <a:lnTo>
                      <a:pt x="32" y="9"/>
                    </a:lnTo>
                    <a:lnTo>
                      <a:pt x="37" y="10"/>
                    </a:lnTo>
                    <a:lnTo>
                      <a:pt x="39" y="12"/>
                    </a:lnTo>
                    <a:lnTo>
                      <a:pt x="39" y="15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318" name="Freeform 199"/>
              <p:cNvSpPr>
                <a:spLocks/>
              </p:cNvSpPr>
              <p:nvPr/>
            </p:nvSpPr>
            <p:spPr bwMode="auto">
              <a:xfrm>
                <a:off x="46" y="571"/>
                <a:ext cx="16" cy="17"/>
              </a:xfrm>
              <a:custGeom>
                <a:avLst/>
                <a:gdLst>
                  <a:gd name="T0" fmla="*/ 0 w 31"/>
                  <a:gd name="T1" fmla="*/ 0 h 33"/>
                  <a:gd name="T2" fmla="*/ 1 w 31"/>
                  <a:gd name="T3" fmla="*/ 1 h 33"/>
                  <a:gd name="T4" fmla="*/ 1 w 31"/>
                  <a:gd name="T5" fmla="*/ 1 h 33"/>
                  <a:gd name="T6" fmla="*/ 1 w 31"/>
                  <a:gd name="T7" fmla="*/ 1 h 33"/>
                  <a:gd name="T8" fmla="*/ 1 w 31"/>
                  <a:gd name="T9" fmla="*/ 1 h 33"/>
                  <a:gd name="T10" fmla="*/ 1 w 31"/>
                  <a:gd name="T11" fmla="*/ 1 h 33"/>
                  <a:gd name="T12" fmla="*/ 1 w 31"/>
                  <a:gd name="T13" fmla="*/ 1 h 33"/>
                  <a:gd name="T14" fmla="*/ 1 w 31"/>
                  <a:gd name="T15" fmla="*/ 1 h 33"/>
                  <a:gd name="T16" fmla="*/ 1 w 31"/>
                  <a:gd name="T17" fmla="*/ 1 h 33"/>
                  <a:gd name="T18" fmla="*/ 1 w 31"/>
                  <a:gd name="T19" fmla="*/ 1 h 33"/>
                  <a:gd name="T20" fmla="*/ 1 w 31"/>
                  <a:gd name="T21" fmla="*/ 1 h 33"/>
                  <a:gd name="T22" fmla="*/ 1 w 31"/>
                  <a:gd name="T23" fmla="*/ 1 h 33"/>
                  <a:gd name="T24" fmla="*/ 0 w 31"/>
                  <a:gd name="T25" fmla="*/ 0 h 3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31" h="33">
                    <a:moveTo>
                      <a:pt x="0" y="0"/>
                    </a:moveTo>
                    <a:lnTo>
                      <a:pt x="4" y="2"/>
                    </a:lnTo>
                    <a:lnTo>
                      <a:pt x="8" y="5"/>
                    </a:lnTo>
                    <a:lnTo>
                      <a:pt x="14" y="10"/>
                    </a:lnTo>
                    <a:lnTo>
                      <a:pt x="20" y="15"/>
                    </a:lnTo>
                    <a:lnTo>
                      <a:pt x="25" y="20"/>
                    </a:lnTo>
                    <a:lnTo>
                      <a:pt x="29" y="25"/>
                    </a:lnTo>
                    <a:lnTo>
                      <a:pt x="31" y="30"/>
                    </a:lnTo>
                    <a:lnTo>
                      <a:pt x="30" y="33"/>
                    </a:lnTo>
                    <a:lnTo>
                      <a:pt x="23" y="32"/>
                    </a:lnTo>
                    <a:lnTo>
                      <a:pt x="14" y="21"/>
                    </a:lnTo>
                    <a:lnTo>
                      <a:pt x="6" y="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319" name="Freeform 200"/>
              <p:cNvSpPr>
                <a:spLocks/>
              </p:cNvSpPr>
              <p:nvPr/>
            </p:nvSpPr>
            <p:spPr bwMode="auto">
              <a:xfrm>
                <a:off x="45" y="575"/>
                <a:ext cx="5" cy="20"/>
              </a:xfrm>
              <a:custGeom>
                <a:avLst/>
                <a:gdLst>
                  <a:gd name="T0" fmla="*/ 1 w 8"/>
                  <a:gd name="T1" fmla="*/ 0 h 42"/>
                  <a:gd name="T2" fmla="*/ 1 w 8"/>
                  <a:gd name="T3" fmla="*/ 0 h 42"/>
                  <a:gd name="T4" fmla="*/ 0 w 8"/>
                  <a:gd name="T5" fmla="*/ 0 h 42"/>
                  <a:gd name="T6" fmla="*/ 0 w 8"/>
                  <a:gd name="T7" fmla="*/ 0 h 42"/>
                  <a:gd name="T8" fmla="*/ 1 w 8"/>
                  <a:gd name="T9" fmla="*/ 0 h 42"/>
                  <a:gd name="T10" fmla="*/ 1 w 8"/>
                  <a:gd name="T11" fmla="*/ 0 h 42"/>
                  <a:gd name="T12" fmla="*/ 1 w 8"/>
                  <a:gd name="T13" fmla="*/ 0 h 42"/>
                  <a:gd name="T14" fmla="*/ 1 w 8"/>
                  <a:gd name="T15" fmla="*/ 0 h 42"/>
                  <a:gd name="T16" fmla="*/ 1 w 8"/>
                  <a:gd name="T17" fmla="*/ 0 h 4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8" h="42">
                    <a:moveTo>
                      <a:pt x="2" y="0"/>
                    </a:moveTo>
                    <a:lnTo>
                      <a:pt x="2" y="9"/>
                    </a:lnTo>
                    <a:lnTo>
                      <a:pt x="0" y="22"/>
                    </a:lnTo>
                    <a:lnTo>
                      <a:pt x="0" y="36"/>
                    </a:lnTo>
                    <a:lnTo>
                      <a:pt x="5" y="42"/>
                    </a:lnTo>
                    <a:lnTo>
                      <a:pt x="8" y="36"/>
                    </a:lnTo>
                    <a:lnTo>
                      <a:pt x="8" y="25"/>
                    </a:lnTo>
                    <a:lnTo>
                      <a:pt x="5" y="1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320" name="Freeform 201"/>
              <p:cNvSpPr>
                <a:spLocks/>
              </p:cNvSpPr>
              <p:nvPr/>
            </p:nvSpPr>
            <p:spPr bwMode="auto">
              <a:xfrm>
                <a:off x="30" y="571"/>
                <a:ext cx="17" cy="19"/>
              </a:xfrm>
              <a:custGeom>
                <a:avLst/>
                <a:gdLst>
                  <a:gd name="T0" fmla="*/ 1 w 33"/>
                  <a:gd name="T1" fmla="*/ 0 h 38"/>
                  <a:gd name="T2" fmla="*/ 1 w 33"/>
                  <a:gd name="T3" fmla="*/ 1 h 38"/>
                  <a:gd name="T4" fmla="*/ 1 w 33"/>
                  <a:gd name="T5" fmla="*/ 1 h 38"/>
                  <a:gd name="T6" fmla="*/ 1 w 33"/>
                  <a:gd name="T7" fmla="*/ 1 h 38"/>
                  <a:gd name="T8" fmla="*/ 0 w 33"/>
                  <a:gd name="T9" fmla="*/ 1 h 38"/>
                  <a:gd name="T10" fmla="*/ 0 w 33"/>
                  <a:gd name="T11" fmla="*/ 1 h 38"/>
                  <a:gd name="T12" fmla="*/ 1 w 33"/>
                  <a:gd name="T13" fmla="*/ 1 h 38"/>
                  <a:gd name="T14" fmla="*/ 1 w 33"/>
                  <a:gd name="T15" fmla="*/ 1 h 38"/>
                  <a:gd name="T16" fmla="*/ 1 w 33"/>
                  <a:gd name="T17" fmla="*/ 1 h 38"/>
                  <a:gd name="T18" fmla="*/ 1 w 33"/>
                  <a:gd name="T19" fmla="*/ 1 h 38"/>
                  <a:gd name="T20" fmla="*/ 1 w 33"/>
                  <a:gd name="T21" fmla="*/ 1 h 38"/>
                  <a:gd name="T22" fmla="*/ 1 w 33"/>
                  <a:gd name="T23" fmla="*/ 1 h 38"/>
                  <a:gd name="T24" fmla="*/ 1 w 33"/>
                  <a:gd name="T25" fmla="*/ 0 h 3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33" h="38">
                    <a:moveTo>
                      <a:pt x="33" y="0"/>
                    </a:moveTo>
                    <a:lnTo>
                      <a:pt x="25" y="12"/>
                    </a:lnTo>
                    <a:lnTo>
                      <a:pt x="15" y="26"/>
                    </a:lnTo>
                    <a:lnTo>
                      <a:pt x="6" y="37"/>
                    </a:lnTo>
                    <a:lnTo>
                      <a:pt x="0" y="38"/>
                    </a:lnTo>
                    <a:lnTo>
                      <a:pt x="0" y="35"/>
                    </a:lnTo>
                    <a:lnTo>
                      <a:pt x="2" y="30"/>
                    </a:lnTo>
                    <a:lnTo>
                      <a:pt x="7" y="26"/>
                    </a:lnTo>
                    <a:lnTo>
                      <a:pt x="13" y="19"/>
                    </a:lnTo>
                    <a:lnTo>
                      <a:pt x="19" y="13"/>
                    </a:lnTo>
                    <a:lnTo>
                      <a:pt x="25" y="8"/>
                    </a:lnTo>
                    <a:lnTo>
                      <a:pt x="30" y="4"/>
                    </a:lnTo>
                    <a:lnTo>
                      <a:pt x="33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321" name="Freeform 202"/>
              <p:cNvSpPr>
                <a:spLocks/>
              </p:cNvSpPr>
              <p:nvPr/>
            </p:nvSpPr>
            <p:spPr bwMode="auto">
              <a:xfrm>
                <a:off x="33" y="465"/>
                <a:ext cx="26" cy="6"/>
              </a:xfrm>
              <a:custGeom>
                <a:avLst/>
                <a:gdLst>
                  <a:gd name="T0" fmla="*/ 1 w 52"/>
                  <a:gd name="T1" fmla="*/ 1 h 12"/>
                  <a:gd name="T2" fmla="*/ 1 w 52"/>
                  <a:gd name="T3" fmla="*/ 1 h 12"/>
                  <a:gd name="T4" fmla="*/ 1 w 52"/>
                  <a:gd name="T5" fmla="*/ 1 h 12"/>
                  <a:gd name="T6" fmla="*/ 1 w 52"/>
                  <a:gd name="T7" fmla="*/ 1 h 12"/>
                  <a:gd name="T8" fmla="*/ 1 w 52"/>
                  <a:gd name="T9" fmla="*/ 1 h 12"/>
                  <a:gd name="T10" fmla="*/ 1 w 52"/>
                  <a:gd name="T11" fmla="*/ 1 h 12"/>
                  <a:gd name="T12" fmla="*/ 1 w 52"/>
                  <a:gd name="T13" fmla="*/ 1 h 12"/>
                  <a:gd name="T14" fmla="*/ 1 w 52"/>
                  <a:gd name="T15" fmla="*/ 1 h 12"/>
                  <a:gd name="T16" fmla="*/ 0 w 52"/>
                  <a:gd name="T17" fmla="*/ 1 h 12"/>
                  <a:gd name="T18" fmla="*/ 1 w 52"/>
                  <a:gd name="T19" fmla="*/ 1 h 12"/>
                  <a:gd name="T20" fmla="*/ 1 w 52"/>
                  <a:gd name="T21" fmla="*/ 0 h 12"/>
                  <a:gd name="T22" fmla="*/ 1 w 52"/>
                  <a:gd name="T23" fmla="*/ 1 h 12"/>
                  <a:gd name="T24" fmla="*/ 1 w 52"/>
                  <a:gd name="T25" fmla="*/ 1 h 12"/>
                  <a:gd name="T26" fmla="*/ 1 w 52"/>
                  <a:gd name="T27" fmla="*/ 1 h 12"/>
                  <a:gd name="T28" fmla="*/ 1 w 52"/>
                  <a:gd name="T29" fmla="*/ 1 h 12"/>
                  <a:gd name="T30" fmla="*/ 1 w 52"/>
                  <a:gd name="T31" fmla="*/ 1 h 12"/>
                  <a:gd name="T32" fmla="*/ 1 w 52"/>
                  <a:gd name="T33" fmla="*/ 1 h 1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2" h="12">
                    <a:moveTo>
                      <a:pt x="52" y="10"/>
                    </a:moveTo>
                    <a:lnTo>
                      <a:pt x="46" y="11"/>
                    </a:lnTo>
                    <a:lnTo>
                      <a:pt x="38" y="12"/>
                    </a:lnTo>
                    <a:lnTo>
                      <a:pt x="30" y="12"/>
                    </a:lnTo>
                    <a:lnTo>
                      <a:pt x="22" y="12"/>
                    </a:lnTo>
                    <a:lnTo>
                      <a:pt x="14" y="12"/>
                    </a:lnTo>
                    <a:lnTo>
                      <a:pt x="7" y="11"/>
                    </a:lnTo>
                    <a:lnTo>
                      <a:pt x="2" y="8"/>
                    </a:lnTo>
                    <a:lnTo>
                      <a:pt x="0" y="5"/>
                    </a:lnTo>
                    <a:lnTo>
                      <a:pt x="1" y="2"/>
                    </a:lnTo>
                    <a:lnTo>
                      <a:pt x="6" y="0"/>
                    </a:lnTo>
                    <a:lnTo>
                      <a:pt x="12" y="2"/>
                    </a:lnTo>
                    <a:lnTo>
                      <a:pt x="21" y="3"/>
                    </a:lnTo>
                    <a:lnTo>
                      <a:pt x="29" y="5"/>
                    </a:lnTo>
                    <a:lnTo>
                      <a:pt x="38" y="7"/>
                    </a:lnTo>
                    <a:lnTo>
                      <a:pt x="46" y="8"/>
                    </a:lnTo>
                    <a:lnTo>
                      <a:pt x="52" y="1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322" name="Freeform 203"/>
              <p:cNvSpPr>
                <a:spLocks/>
              </p:cNvSpPr>
              <p:nvPr/>
            </p:nvSpPr>
            <p:spPr bwMode="auto">
              <a:xfrm>
                <a:off x="39" y="454"/>
                <a:ext cx="24" cy="11"/>
              </a:xfrm>
              <a:custGeom>
                <a:avLst/>
                <a:gdLst>
                  <a:gd name="T0" fmla="*/ 0 w 49"/>
                  <a:gd name="T1" fmla="*/ 1 h 22"/>
                  <a:gd name="T2" fmla="*/ 0 w 49"/>
                  <a:gd name="T3" fmla="*/ 1 h 22"/>
                  <a:gd name="T4" fmla="*/ 0 w 49"/>
                  <a:gd name="T5" fmla="*/ 1 h 22"/>
                  <a:gd name="T6" fmla="*/ 0 w 49"/>
                  <a:gd name="T7" fmla="*/ 1 h 22"/>
                  <a:gd name="T8" fmla="*/ 0 w 49"/>
                  <a:gd name="T9" fmla="*/ 1 h 22"/>
                  <a:gd name="T10" fmla="*/ 0 w 49"/>
                  <a:gd name="T11" fmla="*/ 1 h 22"/>
                  <a:gd name="T12" fmla="*/ 0 w 49"/>
                  <a:gd name="T13" fmla="*/ 1 h 22"/>
                  <a:gd name="T14" fmla="*/ 0 w 49"/>
                  <a:gd name="T15" fmla="*/ 1 h 22"/>
                  <a:gd name="T16" fmla="*/ 0 w 49"/>
                  <a:gd name="T17" fmla="*/ 1 h 22"/>
                  <a:gd name="T18" fmla="*/ 0 w 49"/>
                  <a:gd name="T19" fmla="*/ 0 h 22"/>
                  <a:gd name="T20" fmla="*/ 0 w 49"/>
                  <a:gd name="T21" fmla="*/ 0 h 22"/>
                  <a:gd name="T22" fmla="*/ 0 w 49"/>
                  <a:gd name="T23" fmla="*/ 1 h 22"/>
                  <a:gd name="T24" fmla="*/ 0 w 49"/>
                  <a:gd name="T25" fmla="*/ 1 h 22"/>
                  <a:gd name="T26" fmla="*/ 0 w 49"/>
                  <a:gd name="T27" fmla="*/ 1 h 22"/>
                  <a:gd name="T28" fmla="*/ 0 w 49"/>
                  <a:gd name="T29" fmla="*/ 1 h 22"/>
                  <a:gd name="T30" fmla="*/ 0 w 49"/>
                  <a:gd name="T31" fmla="*/ 1 h 22"/>
                  <a:gd name="T32" fmla="*/ 0 w 49"/>
                  <a:gd name="T33" fmla="*/ 1 h 2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9" h="22">
                    <a:moveTo>
                      <a:pt x="49" y="22"/>
                    </a:moveTo>
                    <a:lnTo>
                      <a:pt x="44" y="22"/>
                    </a:lnTo>
                    <a:lnTo>
                      <a:pt x="37" y="21"/>
                    </a:lnTo>
                    <a:lnTo>
                      <a:pt x="29" y="19"/>
                    </a:lnTo>
                    <a:lnTo>
                      <a:pt x="21" y="17"/>
                    </a:lnTo>
                    <a:lnTo>
                      <a:pt x="14" y="13"/>
                    </a:lnTo>
                    <a:lnTo>
                      <a:pt x="7" y="10"/>
                    </a:lnTo>
                    <a:lnTo>
                      <a:pt x="3" y="6"/>
                    </a:lnTo>
                    <a:lnTo>
                      <a:pt x="0" y="3"/>
                    </a:lnTo>
                    <a:lnTo>
                      <a:pt x="1" y="0"/>
                    </a:lnTo>
                    <a:lnTo>
                      <a:pt x="6" y="0"/>
                    </a:lnTo>
                    <a:lnTo>
                      <a:pt x="14" y="3"/>
                    </a:lnTo>
                    <a:lnTo>
                      <a:pt x="22" y="7"/>
                    </a:lnTo>
                    <a:lnTo>
                      <a:pt x="30" y="12"/>
                    </a:lnTo>
                    <a:lnTo>
                      <a:pt x="38" y="17"/>
                    </a:lnTo>
                    <a:lnTo>
                      <a:pt x="45" y="20"/>
                    </a:lnTo>
                    <a:lnTo>
                      <a:pt x="49" y="2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323" name="Freeform 204"/>
              <p:cNvSpPr>
                <a:spLocks/>
              </p:cNvSpPr>
              <p:nvPr/>
            </p:nvSpPr>
            <p:spPr bwMode="auto">
              <a:xfrm>
                <a:off x="33" y="476"/>
                <a:ext cx="25" cy="6"/>
              </a:xfrm>
              <a:custGeom>
                <a:avLst/>
                <a:gdLst>
                  <a:gd name="T0" fmla="*/ 1 w 48"/>
                  <a:gd name="T1" fmla="*/ 1 h 12"/>
                  <a:gd name="T2" fmla="*/ 1 w 48"/>
                  <a:gd name="T3" fmla="*/ 1 h 12"/>
                  <a:gd name="T4" fmla="*/ 1 w 48"/>
                  <a:gd name="T5" fmla="*/ 1 h 12"/>
                  <a:gd name="T6" fmla="*/ 1 w 48"/>
                  <a:gd name="T7" fmla="*/ 1 h 12"/>
                  <a:gd name="T8" fmla="*/ 1 w 48"/>
                  <a:gd name="T9" fmla="*/ 1 h 12"/>
                  <a:gd name="T10" fmla="*/ 1 w 48"/>
                  <a:gd name="T11" fmla="*/ 1 h 12"/>
                  <a:gd name="T12" fmla="*/ 1 w 48"/>
                  <a:gd name="T13" fmla="*/ 1 h 12"/>
                  <a:gd name="T14" fmla="*/ 1 w 48"/>
                  <a:gd name="T15" fmla="*/ 1 h 12"/>
                  <a:gd name="T16" fmla="*/ 0 w 48"/>
                  <a:gd name="T17" fmla="*/ 1 h 12"/>
                  <a:gd name="T18" fmla="*/ 0 w 48"/>
                  <a:gd name="T19" fmla="*/ 1 h 12"/>
                  <a:gd name="T20" fmla="*/ 1 w 48"/>
                  <a:gd name="T21" fmla="*/ 0 h 12"/>
                  <a:gd name="T22" fmla="*/ 1 w 48"/>
                  <a:gd name="T23" fmla="*/ 0 h 12"/>
                  <a:gd name="T24" fmla="*/ 1 w 48"/>
                  <a:gd name="T25" fmla="*/ 1 h 12"/>
                  <a:gd name="T26" fmla="*/ 1 w 48"/>
                  <a:gd name="T27" fmla="*/ 1 h 12"/>
                  <a:gd name="T28" fmla="*/ 1 w 48"/>
                  <a:gd name="T29" fmla="*/ 1 h 12"/>
                  <a:gd name="T30" fmla="*/ 1 w 48"/>
                  <a:gd name="T31" fmla="*/ 1 h 12"/>
                  <a:gd name="T32" fmla="*/ 1 w 48"/>
                  <a:gd name="T33" fmla="*/ 1 h 1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8" h="12">
                    <a:moveTo>
                      <a:pt x="48" y="5"/>
                    </a:moveTo>
                    <a:lnTo>
                      <a:pt x="46" y="7"/>
                    </a:lnTo>
                    <a:lnTo>
                      <a:pt x="41" y="10"/>
                    </a:lnTo>
                    <a:lnTo>
                      <a:pt x="33" y="11"/>
                    </a:lnTo>
                    <a:lnTo>
                      <a:pt x="25" y="12"/>
                    </a:lnTo>
                    <a:lnTo>
                      <a:pt x="17" y="12"/>
                    </a:lnTo>
                    <a:lnTo>
                      <a:pt x="9" y="11"/>
                    </a:lnTo>
                    <a:lnTo>
                      <a:pt x="3" y="8"/>
                    </a:lnTo>
                    <a:lnTo>
                      <a:pt x="0" y="5"/>
                    </a:lnTo>
                    <a:lnTo>
                      <a:pt x="0" y="1"/>
                    </a:lnTo>
                    <a:lnTo>
                      <a:pt x="3" y="0"/>
                    </a:lnTo>
                    <a:lnTo>
                      <a:pt x="10" y="0"/>
                    </a:lnTo>
                    <a:lnTo>
                      <a:pt x="17" y="1"/>
                    </a:lnTo>
                    <a:lnTo>
                      <a:pt x="26" y="3"/>
                    </a:lnTo>
                    <a:lnTo>
                      <a:pt x="34" y="4"/>
                    </a:lnTo>
                    <a:lnTo>
                      <a:pt x="42" y="5"/>
                    </a:lnTo>
                    <a:lnTo>
                      <a:pt x="48" y="5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324" name="Freeform 205"/>
              <p:cNvSpPr>
                <a:spLocks/>
              </p:cNvSpPr>
              <p:nvPr/>
            </p:nvSpPr>
            <p:spPr bwMode="auto">
              <a:xfrm>
                <a:off x="27" y="487"/>
                <a:ext cx="26" cy="4"/>
              </a:xfrm>
              <a:custGeom>
                <a:avLst/>
                <a:gdLst>
                  <a:gd name="T0" fmla="*/ 1 w 52"/>
                  <a:gd name="T1" fmla="*/ 0 h 8"/>
                  <a:gd name="T2" fmla="*/ 1 w 52"/>
                  <a:gd name="T3" fmla="*/ 1 h 8"/>
                  <a:gd name="T4" fmla="*/ 1 w 52"/>
                  <a:gd name="T5" fmla="*/ 1 h 8"/>
                  <a:gd name="T6" fmla="*/ 1 w 52"/>
                  <a:gd name="T7" fmla="*/ 1 h 8"/>
                  <a:gd name="T8" fmla="*/ 1 w 52"/>
                  <a:gd name="T9" fmla="*/ 1 h 8"/>
                  <a:gd name="T10" fmla="*/ 1 w 52"/>
                  <a:gd name="T11" fmla="*/ 1 h 8"/>
                  <a:gd name="T12" fmla="*/ 1 w 52"/>
                  <a:gd name="T13" fmla="*/ 1 h 8"/>
                  <a:gd name="T14" fmla="*/ 1 w 52"/>
                  <a:gd name="T15" fmla="*/ 1 h 8"/>
                  <a:gd name="T16" fmla="*/ 0 w 52"/>
                  <a:gd name="T17" fmla="*/ 1 h 8"/>
                  <a:gd name="T18" fmla="*/ 0 w 52"/>
                  <a:gd name="T19" fmla="*/ 1 h 8"/>
                  <a:gd name="T20" fmla="*/ 1 w 52"/>
                  <a:gd name="T21" fmla="*/ 0 h 8"/>
                  <a:gd name="T22" fmla="*/ 1 w 52"/>
                  <a:gd name="T23" fmla="*/ 0 h 8"/>
                  <a:gd name="T24" fmla="*/ 1 w 52"/>
                  <a:gd name="T25" fmla="*/ 0 h 8"/>
                  <a:gd name="T26" fmla="*/ 1 w 52"/>
                  <a:gd name="T27" fmla="*/ 0 h 8"/>
                  <a:gd name="T28" fmla="*/ 1 w 52"/>
                  <a:gd name="T29" fmla="*/ 1 h 8"/>
                  <a:gd name="T30" fmla="*/ 1 w 52"/>
                  <a:gd name="T31" fmla="*/ 1 h 8"/>
                  <a:gd name="T32" fmla="*/ 1 w 52"/>
                  <a:gd name="T33" fmla="*/ 0 h 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2" h="8">
                    <a:moveTo>
                      <a:pt x="52" y="0"/>
                    </a:moveTo>
                    <a:lnTo>
                      <a:pt x="47" y="2"/>
                    </a:lnTo>
                    <a:lnTo>
                      <a:pt x="42" y="4"/>
                    </a:lnTo>
                    <a:lnTo>
                      <a:pt x="34" y="6"/>
                    </a:lnTo>
                    <a:lnTo>
                      <a:pt x="24" y="7"/>
                    </a:lnTo>
                    <a:lnTo>
                      <a:pt x="16" y="8"/>
                    </a:lnTo>
                    <a:lnTo>
                      <a:pt x="8" y="8"/>
                    </a:lnTo>
                    <a:lnTo>
                      <a:pt x="4" y="7"/>
                    </a:lnTo>
                    <a:lnTo>
                      <a:pt x="0" y="5"/>
                    </a:lnTo>
                    <a:lnTo>
                      <a:pt x="0" y="2"/>
                    </a:lnTo>
                    <a:lnTo>
                      <a:pt x="4" y="0"/>
                    </a:lnTo>
                    <a:lnTo>
                      <a:pt x="9" y="0"/>
                    </a:lnTo>
                    <a:lnTo>
                      <a:pt x="17" y="0"/>
                    </a:lnTo>
                    <a:lnTo>
                      <a:pt x="27" y="0"/>
                    </a:lnTo>
                    <a:lnTo>
                      <a:pt x="36" y="1"/>
                    </a:lnTo>
                    <a:lnTo>
                      <a:pt x="44" y="1"/>
                    </a:lnTo>
                    <a:lnTo>
                      <a:pt x="52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325" name="Freeform 206"/>
              <p:cNvSpPr>
                <a:spLocks/>
              </p:cNvSpPr>
              <p:nvPr/>
            </p:nvSpPr>
            <p:spPr bwMode="auto">
              <a:xfrm>
                <a:off x="22" y="495"/>
                <a:ext cx="26" cy="6"/>
              </a:xfrm>
              <a:custGeom>
                <a:avLst/>
                <a:gdLst>
                  <a:gd name="T0" fmla="*/ 1 w 52"/>
                  <a:gd name="T1" fmla="*/ 0 h 12"/>
                  <a:gd name="T2" fmla="*/ 1 w 52"/>
                  <a:gd name="T3" fmla="*/ 1 h 12"/>
                  <a:gd name="T4" fmla="*/ 1 w 52"/>
                  <a:gd name="T5" fmla="*/ 1 h 12"/>
                  <a:gd name="T6" fmla="*/ 1 w 52"/>
                  <a:gd name="T7" fmla="*/ 1 h 12"/>
                  <a:gd name="T8" fmla="*/ 1 w 52"/>
                  <a:gd name="T9" fmla="*/ 1 h 12"/>
                  <a:gd name="T10" fmla="*/ 1 w 52"/>
                  <a:gd name="T11" fmla="*/ 1 h 12"/>
                  <a:gd name="T12" fmla="*/ 1 w 52"/>
                  <a:gd name="T13" fmla="*/ 1 h 12"/>
                  <a:gd name="T14" fmla="*/ 1 w 52"/>
                  <a:gd name="T15" fmla="*/ 1 h 12"/>
                  <a:gd name="T16" fmla="*/ 0 w 52"/>
                  <a:gd name="T17" fmla="*/ 1 h 12"/>
                  <a:gd name="T18" fmla="*/ 1 w 52"/>
                  <a:gd name="T19" fmla="*/ 1 h 12"/>
                  <a:gd name="T20" fmla="*/ 1 w 52"/>
                  <a:gd name="T21" fmla="*/ 1 h 12"/>
                  <a:gd name="T22" fmla="*/ 1 w 52"/>
                  <a:gd name="T23" fmla="*/ 1 h 12"/>
                  <a:gd name="T24" fmla="*/ 1 w 52"/>
                  <a:gd name="T25" fmla="*/ 1 h 12"/>
                  <a:gd name="T26" fmla="*/ 1 w 52"/>
                  <a:gd name="T27" fmla="*/ 1 h 12"/>
                  <a:gd name="T28" fmla="*/ 1 w 52"/>
                  <a:gd name="T29" fmla="*/ 1 h 12"/>
                  <a:gd name="T30" fmla="*/ 1 w 52"/>
                  <a:gd name="T31" fmla="*/ 1 h 12"/>
                  <a:gd name="T32" fmla="*/ 1 w 52"/>
                  <a:gd name="T33" fmla="*/ 0 h 1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2" h="12">
                    <a:moveTo>
                      <a:pt x="52" y="0"/>
                    </a:moveTo>
                    <a:lnTo>
                      <a:pt x="47" y="2"/>
                    </a:lnTo>
                    <a:lnTo>
                      <a:pt x="40" y="4"/>
                    </a:lnTo>
                    <a:lnTo>
                      <a:pt x="31" y="7"/>
                    </a:lnTo>
                    <a:lnTo>
                      <a:pt x="23" y="10"/>
                    </a:lnTo>
                    <a:lnTo>
                      <a:pt x="14" y="11"/>
                    </a:lnTo>
                    <a:lnTo>
                      <a:pt x="7" y="12"/>
                    </a:lnTo>
                    <a:lnTo>
                      <a:pt x="2" y="11"/>
                    </a:lnTo>
                    <a:lnTo>
                      <a:pt x="0" y="8"/>
                    </a:lnTo>
                    <a:lnTo>
                      <a:pt x="1" y="5"/>
                    </a:lnTo>
                    <a:lnTo>
                      <a:pt x="6" y="4"/>
                    </a:lnTo>
                    <a:lnTo>
                      <a:pt x="13" y="3"/>
                    </a:lnTo>
                    <a:lnTo>
                      <a:pt x="21" y="2"/>
                    </a:lnTo>
                    <a:lnTo>
                      <a:pt x="29" y="2"/>
                    </a:lnTo>
                    <a:lnTo>
                      <a:pt x="37" y="2"/>
                    </a:lnTo>
                    <a:lnTo>
                      <a:pt x="45" y="2"/>
                    </a:lnTo>
                    <a:lnTo>
                      <a:pt x="52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326" name="Freeform 207"/>
              <p:cNvSpPr>
                <a:spLocks/>
              </p:cNvSpPr>
              <p:nvPr/>
            </p:nvSpPr>
            <p:spPr bwMode="auto">
              <a:xfrm>
                <a:off x="17" y="504"/>
                <a:ext cx="29" cy="7"/>
              </a:xfrm>
              <a:custGeom>
                <a:avLst/>
                <a:gdLst>
                  <a:gd name="T0" fmla="*/ 1 w 57"/>
                  <a:gd name="T1" fmla="*/ 0 h 14"/>
                  <a:gd name="T2" fmla="*/ 1 w 57"/>
                  <a:gd name="T3" fmla="*/ 1 h 14"/>
                  <a:gd name="T4" fmla="*/ 1 w 57"/>
                  <a:gd name="T5" fmla="*/ 1 h 14"/>
                  <a:gd name="T6" fmla="*/ 1 w 57"/>
                  <a:gd name="T7" fmla="*/ 1 h 14"/>
                  <a:gd name="T8" fmla="*/ 1 w 57"/>
                  <a:gd name="T9" fmla="*/ 1 h 14"/>
                  <a:gd name="T10" fmla="*/ 1 w 57"/>
                  <a:gd name="T11" fmla="*/ 1 h 14"/>
                  <a:gd name="T12" fmla="*/ 1 w 57"/>
                  <a:gd name="T13" fmla="*/ 1 h 14"/>
                  <a:gd name="T14" fmla="*/ 1 w 57"/>
                  <a:gd name="T15" fmla="*/ 1 h 14"/>
                  <a:gd name="T16" fmla="*/ 0 w 57"/>
                  <a:gd name="T17" fmla="*/ 1 h 14"/>
                  <a:gd name="T18" fmla="*/ 1 w 57"/>
                  <a:gd name="T19" fmla="*/ 1 h 14"/>
                  <a:gd name="T20" fmla="*/ 1 w 57"/>
                  <a:gd name="T21" fmla="*/ 1 h 14"/>
                  <a:gd name="T22" fmla="*/ 1 w 57"/>
                  <a:gd name="T23" fmla="*/ 1 h 14"/>
                  <a:gd name="T24" fmla="*/ 1 w 57"/>
                  <a:gd name="T25" fmla="*/ 0 h 14"/>
                  <a:gd name="T26" fmla="*/ 1 w 57"/>
                  <a:gd name="T27" fmla="*/ 1 h 14"/>
                  <a:gd name="T28" fmla="*/ 1 w 57"/>
                  <a:gd name="T29" fmla="*/ 1 h 14"/>
                  <a:gd name="T30" fmla="*/ 1 w 57"/>
                  <a:gd name="T31" fmla="*/ 1 h 14"/>
                  <a:gd name="T32" fmla="*/ 1 w 57"/>
                  <a:gd name="T33" fmla="*/ 0 h 1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7" h="14">
                    <a:moveTo>
                      <a:pt x="57" y="0"/>
                    </a:moveTo>
                    <a:lnTo>
                      <a:pt x="50" y="3"/>
                    </a:lnTo>
                    <a:lnTo>
                      <a:pt x="42" y="7"/>
                    </a:lnTo>
                    <a:lnTo>
                      <a:pt x="33" y="9"/>
                    </a:lnTo>
                    <a:lnTo>
                      <a:pt x="24" y="12"/>
                    </a:lnTo>
                    <a:lnTo>
                      <a:pt x="15" y="14"/>
                    </a:lnTo>
                    <a:lnTo>
                      <a:pt x="6" y="14"/>
                    </a:lnTo>
                    <a:lnTo>
                      <a:pt x="2" y="11"/>
                    </a:lnTo>
                    <a:lnTo>
                      <a:pt x="0" y="8"/>
                    </a:lnTo>
                    <a:lnTo>
                      <a:pt x="1" y="4"/>
                    </a:lnTo>
                    <a:lnTo>
                      <a:pt x="6" y="2"/>
                    </a:lnTo>
                    <a:lnTo>
                      <a:pt x="15" y="1"/>
                    </a:lnTo>
                    <a:lnTo>
                      <a:pt x="24" y="0"/>
                    </a:lnTo>
                    <a:lnTo>
                      <a:pt x="34" y="1"/>
                    </a:lnTo>
                    <a:lnTo>
                      <a:pt x="43" y="1"/>
                    </a:lnTo>
                    <a:lnTo>
                      <a:pt x="51" y="1"/>
                    </a:lnTo>
                    <a:lnTo>
                      <a:pt x="57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327" name="Freeform 208"/>
              <p:cNvSpPr>
                <a:spLocks/>
              </p:cNvSpPr>
              <p:nvPr/>
            </p:nvSpPr>
            <p:spPr bwMode="auto">
              <a:xfrm>
                <a:off x="13" y="515"/>
                <a:ext cx="31" cy="10"/>
              </a:xfrm>
              <a:custGeom>
                <a:avLst/>
                <a:gdLst>
                  <a:gd name="T0" fmla="*/ 0 w 64"/>
                  <a:gd name="T1" fmla="*/ 0 h 19"/>
                  <a:gd name="T2" fmla="*/ 0 w 64"/>
                  <a:gd name="T3" fmla="*/ 1 h 19"/>
                  <a:gd name="T4" fmla="*/ 0 w 64"/>
                  <a:gd name="T5" fmla="*/ 1 h 19"/>
                  <a:gd name="T6" fmla="*/ 0 w 64"/>
                  <a:gd name="T7" fmla="*/ 1 h 19"/>
                  <a:gd name="T8" fmla="*/ 0 w 64"/>
                  <a:gd name="T9" fmla="*/ 1 h 19"/>
                  <a:gd name="T10" fmla="*/ 0 w 64"/>
                  <a:gd name="T11" fmla="*/ 1 h 19"/>
                  <a:gd name="T12" fmla="*/ 0 w 64"/>
                  <a:gd name="T13" fmla="*/ 1 h 19"/>
                  <a:gd name="T14" fmla="*/ 0 w 64"/>
                  <a:gd name="T15" fmla="*/ 1 h 19"/>
                  <a:gd name="T16" fmla="*/ 0 w 64"/>
                  <a:gd name="T17" fmla="*/ 1 h 19"/>
                  <a:gd name="T18" fmla="*/ 0 w 64"/>
                  <a:gd name="T19" fmla="*/ 1 h 19"/>
                  <a:gd name="T20" fmla="*/ 0 w 64"/>
                  <a:gd name="T21" fmla="*/ 1 h 19"/>
                  <a:gd name="T22" fmla="*/ 0 w 64"/>
                  <a:gd name="T23" fmla="*/ 1 h 19"/>
                  <a:gd name="T24" fmla="*/ 0 w 64"/>
                  <a:gd name="T25" fmla="*/ 1 h 19"/>
                  <a:gd name="T26" fmla="*/ 0 w 64"/>
                  <a:gd name="T27" fmla="*/ 1 h 19"/>
                  <a:gd name="T28" fmla="*/ 0 w 64"/>
                  <a:gd name="T29" fmla="*/ 1 h 19"/>
                  <a:gd name="T30" fmla="*/ 0 w 64"/>
                  <a:gd name="T31" fmla="*/ 1 h 19"/>
                  <a:gd name="T32" fmla="*/ 0 w 64"/>
                  <a:gd name="T33" fmla="*/ 0 h 1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64" h="19">
                    <a:moveTo>
                      <a:pt x="64" y="0"/>
                    </a:moveTo>
                    <a:lnTo>
                      <a:pt x="58" y="2"/>
                    </a:lnTo>
                    <a:lnTo>
                      <a:pt x="49" y="6"/>
                    </a:lnTo>
                    <a:lnTo>
                      <a:pt x="37" y="11"/>
                    </a:lnTo>
                    <a:lnTo>
                      <a:pt x="27" y="15"/>
                    </a:lnTo>
                    <a:lnTo>
                      <a:pt x="15" y="18"/>
                    </a:lnTo>
                    <a:lnTo>
                      <a:pt x="7" y="19"/>
                    </a:lnTo>
                    <a:lnTo>
                      <a:pt x="1" y="19"/>
                    </a:lnTo>
                    <a:lnTo>
                      <a:pt x="0" y="16"/>
                    </a:lnTo>
                    <a:lnTo>
                      <a:pt x="4" y="11"/>
                    </a:lnTo>
                    <a:lnTo>
                      <a:pt x="10" y="9"/>
                    </a:lnTo>
                    <a:lnTo>
                      <a:pt x="19" y="6"/>
                    </a:lnTo>
                    <a:lnTo>
                      <a:pt x="30" y="4"/>
                    </a:lnTo>
                    <a:lnTo>
                      <a:pt x="41" y="3"/>
                    </a:lnTo>
                    <a:lnTo>
                      <a:pt x="51" y="2"/>
                    </a:lnTo>
                    <a:lnTo>
                      <a:pt x="59" y="1"/>
                    </a:lnTo>
                    <a:lnTo>
                      <a:pt x="64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328" name="Freeform 209"/>
              <p:cNvSpPr>
                <a:spLocks/>
              </p:cNvSpPr>
              <p:nvPr/>
            </p:nvSpPr>
            <p:spPr bwMode="auto">
              <a:xfrm>
                <a:off x="10" y="523"/>
                <a:ext cx="34" cy="13"/>
              </a:xfrm>
              <a:custGeom>
                <a:avLst/>
                <a:gdLst>
                  <a:gd name="T0" fmla="*/ 1 w 68"/>
                  <a:gd name="T1" fmla="*/ 0 h 26"/>
                  <a:gd name="T2" fmla="*/ 1 w 68"/>
                  <a:gd name="T3" fmla="*/ 1 h 26"/>
                  <a:gd name="T4" fmla="*/ 1 w 68"/>
                  <a:gd name="T5" fmla="*/ 1 h 26"/>
                  <a:gd name="T6" fmla="*/ 1 w 68"/>
                  <a:gd name="T7" fmla="*/ 1 h 26"/>
                  <a:gd name="T8" fmla="*/ 1 w 68"/>
                  <a:gd name="T9" fmla="*/ 1 h 26"/>
                  <a:gd name="T10" fmla="*/ 1 w 68"/>
                  <a:gd name="T11" fmla="*/ 1 h 26"/>
                  <a:gd name="T12" fmla="*/ 1 w 68"/>
                  <a:gd name="T13" fmla="*/ 1 h 26"/>
                  <a:gd name="T14" fmla="*/ 1 w 68"/>
                  <a:gd name="T15" fmla="*/ 1 h 26"/>
                  <a:gd name="T16" fmla="*/ 0 w 68"/>
                  <a:gd name="T17" fmla="*/ 1 h 26"/>
                  <a:gd name="T18" fmla="*/ 1 w 68"/>
                  <a:gd name="T19" fmla="*/ 1 h 26"/>
                  <a:gd name="T20" fmla="*/ 1 w 68"/>
                  <a:gd name="T21" fmla="*/ 1 h 26"/>
                  <a:gd name="T22" fmla="*/ 1 w 68"/>
                  <a:gd name="T23" fmla="*/ 1 h 26"/>
                  <a:gd name="T24" fmla="*/ 1 w 68"/>
                  <a:gd name="T25" fmla="*/ 1 h 26"/>
                  <a:gd name="T26" fmla="*/ 1 w 68"/>
                  <a:gd name="T27" fmla="*/ 1 h 26"/>
                  <a:gd name="T28" fmla="*/ 1 w 68"/>
                  <a:gd name="T29" fmla="*/ 1 h 26"/>
                  <a:gd name="T30" fmla="*/ 1 w 68"/>
                  <a:gd name="T31" fmla="*/ 1 h 26"/>
                  <a:gd name="T32" fmla="*/ 1 w 68"/>
                  <a:gd name="T33" fmla="*/ 0 h 2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68" h="26">
                    <a:moveTo>
                      <a:pt x="68" y="0"/>
                    </a:moveTo>
                    <a:lnTo>
                      <a:pt x="62" y="5"/>
                    </a:lnTo>
                    <a:lnTo>
                      <a:pt x="53" y="12"/>
                    </a:lnTo>
                    <a:lnTo>
                      <a:pt x="41" y="17"/>
                    </a:lnTo>
                    <a:lnTo>
                      <a:pt x="30" y="22"/>
                    </a:lnTo>
                    <a:lnTo>
                      <a:pt x="18" y="25"/>
                    </a:lnTo>
                    <a:lnTo>
                      <a:pt x="9" y="26"/>
                    </a:lnTo>
                    <a:lnTo>
                      <a:pt x="2" y="25"/>
                    </a:lnTo>
                    <a:lnTo>
                      <a:pt x="0" y="22"/>
                    </a:lnTo>
                    <a:lnTo>
                      <a:pt x="1" y="17"/>
                    </a:lnTo>
                    <a:lnTo>
                      <a:pt x="8" y="12"/>
                    </a:lnTo>
                    <a:lnTo>
                      <a:pt x="16" y="9"/>
                    </a:lnTo>
                    <a:lnTo>
                      <a:pt x="27" y="7"/>
                    </a:lnTo>
                    <a:lnTo>
                      <a:pt x="39" y="4"/>
                    </a:lnTo>
                    <a:lnTo>
                      <a:pt x="50" y="2"/>
                    </a:lnTo>
                    <a:lnTo>
                      <a:pt x="61" y="1"/>
                    </a:lnTo>
                    <a:lnTo>
                      <a:pt x="68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</p:grpSp>
        <p:sp>
          <p:nvSpPr>
            <p:cNvPr id="9" name="Freeform 210"/>
            <p:cNvSpPr>
              <a:spLocks/>
            </p:cNvSpPr>
            <p:nvPr/>
          </p:nvSpPr>
          <p:spPr bwMode="auto">
            <a:xfrm>
              <a:off x="12" y="536"/>
              <a:ext cx="32" cy="21"/>
            </a:xfrm>
            <a:custGeom>
              <a:avLst/>
              <a:gdLst>
                <a:gd name="T0" fmla="*/ 0 w 65"/>
                <a:gd name="T1" fmla="*/ 0 h 43"/>
                <a:gd name="T2" fmla="*/ 0 w 65"/>
                <a:gd name="T3" fmla="*/ 0 h 43"/>
                <a:gd name="T4" fmla="*/ 0 w 65"/>
                <a:gd name="T5" fmla="*/ 0 h 43"/>
                <a:gd name="T6" fmla="*/ 0 w 65"/>
                <a:gd name="T7" fmla="*/ 0 h 43"/>
                <a:gd name="T8" fmla="*/ 0 w 65"/>
                <a:gd name="T9" fmla="*/ 0 h 43"/>
                <a:gd name="T10" fmla="*/ 0 w 65"/>
                <a:gd name="T11" fmla="*/ 0 h 43"/>
                <a:gd name="T12" fmla="*/ 0 w 65"/>
                <a:gd name="T13" fmla="*/ 0 h 43"/>
                <a:gd name="T14" fmla="*/ 0 w 65"/>
                <a:gd name="T15" fmla="*/ 0 h 43"/>
                <a:gd name="T16" fmla="*/ 0 w 65"/>
                <a:gd name="T17" fmla="*/ 0 h 43"/>
                <a:gd name="T18" fmla="*/ 0 w 65"/>
                <a:gd name="T19" fmla="*/ 0 h 43"/>
                <a:gd name="T20" fmla="*/ 0 w 65"/>
                <a:gd name="T21" fmla="*/ 0 h 43"/>
                <a:gd name="T22" fmla="*/ 0 w 65"/>
                <a:gd name="T23" fmla="*/ 0 h 43"/>
                <a:gd name="T24" fmla="*/ 0 w 65"/>
                <a:gd name="T25" fmla="*/ 0 h 43"/>
                <a:gd name="T26" fmla="*/ 0 w 65"/>
                <a:gd name="T27" fmla="*/ 0 h 43"/>
                <a:gd name="T28" fmla="*/ 0 w 65"/>
                <a:gd name="T29" fmla="*/ 0 h 43"/>
                <a:gd name="T30" fmla="*/ 0 w 65"/>
                <a:gd name="T31" fmla="*/ 0 h 43"/>
                <a:gd name="T32" fmla="*/ 0 w 65"/>
                <a:gd name="T33" fmla="*/ 0 h 4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65" h="43">
                  <a:moveTo>
                    <a:pt x="65" y="0"/>
                  </a:moveTo>
                  <a:lnTo>
                    <a:pt x="59" y="7"/>
                  </a:lnTo>
                  <a:lnTo>
                    <a:pt x="51" y="14"/>
                  </a:lnTo>
                  <a:lnTo>
                    <a:pt x="40" y="22"/>
                  </a:lnTo>
                  <a:lnTo>
                    <a:pt x="30" y="30"/>
                  </a:lnTo>
                  <a:lnTo>
                    <a:pt x="20" y="36"/>
                  </a:lnTo>
                  <a:lnTo>
                    <a:pt x="11" y="41"/>
                  </a:lnTo>
                  <a:lnTo>
                    <a:pt x="4" y="43"/>
                  </a:lnTo>
                  <a:lnTo>
                    <a:pt x="0" y="41"/>
                  </a:lnTo>
                  <a:lnTo>
                    <a:pt x="1" y="36"/>
                  </a:lnTo>
                  <a:lnTo>
                    <a:pt x="6" y="30"/>
                  </a:lnTo>
                  <a:lnTo>
                    <a:pt x="13" y="24"/>
                  </a:lnTo>
                  <a:lnTo>
                    <a:pt x="23" y="17"/>
                  </a:lnTo>
                  <a:lnTo>
                    <a:pt x="34" y="12"/>
                  </a:lnTo>
                  <a:lnTo>
                    <a:pt x="45" y="6"/>
                  </a:lnTo>
                  <a:lnTo>
                    <a:pt x="55" y="3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10" name="Freeform 211"/>
            <p:cNvSpPr>
              <a:spLocks/>
            </p:cNvSpPr>
            <p:nvPr/>
          </p:nvSpPr>
          <p:spPr bwMode="auto">
            <a:xfrm>
              <a:off x="17" y="548"/>
              <a:ext cx="27" cy="27"/>
            </a:xfrm>
            <a:custGeom>
              <a:avLst/>
              <a:gdLst>
                <a:gd name="T0" fmla="*/ 1 w 54"/>
                <a:gd name="T1" fmla="*/ 0 h 55"/>
                <a:gd name="T2" fmla="*/ 1 w 54"/>
                <a:gd name="T3" fmla="*/ 0 h 55"/>
                <a:gd name="T4" fmla="*/ 1 w 54"/>
                <a:gd name="T5" fmla="*/ 0 h 55"/>
                <a:gd name="T6" fmla="*/ 1 w 54"/>
                <a:gd name="T7" fmla="*/ 0 h 55"/>
                <a:gd name="T8" fmla="*/ 1 w 54"/>
                <a:gd name="T9" fmla="*/ 0 h 55"/>
                <a:gd name="T10" fmla="*/ 1 w 54"/>
                <a:gd name="T11" fmla="*/ 0 h 55"/>
                <a:gd name="T12" fmla="*/ 1 w 54"/>
                <a:gd name="T13" fmla="*/ 0 h 55"/>
                <a:gd name="T14" fmla="*/ 1 w 54"/>
                <a:gd name="T15" fmla="*/ 0 h 55"/>
                <a:gd name="T16" fmla="*/ 0 w 54"/>
                <a:gd name="T17" fmla="*/ 0 h 55"/>
                <a:gd name="T18" fmla="*/ 0 w 54"/>
                <a:gd name="T19" fmla="*/ 0 h 55"/>
                <a:gd name="T20" fmla="*/ 1 w 54"/>
                <a:gd name="T21" fmla="*/ 0 h 55"/>
                <a:gd name="T22" fmla="*/ 1 w 54"/>
                <a:gd name="T23" fmla="*/ 0 h 55"/>
                <a:gd name="T24" fmla="*/ 1 w 54"/>
                <a:gd name="T25" fmla="*/ 0 h 55"/>
                <a:gd name="T26" fmla="*/ 1 w 54"/>
                <a:gd name="T27" fmla="*/ 0 h 55"/>
                <a:gd name="T28" fmla="*/ 1 w 54"/>
                <a:gd name="T29" fmla="*/ 0 h 55"/>
                <a:gd name="T30" fmla="*/ 1 w 54"/>
                <a:gd name="T31" fmla="*/ 0 h 55"/>
                <a:gd name="T32" fmla="*/ 1 w 54"/>
                <a:gd name="T33" fmla="*/ 0 h 5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4" h="55">
                  <a:moveTo>
                    <a:pt x="54" y="0"/>
                  </a:moveTo>
                  <a:lnTo>
                    <a:pt x="50" y="7"/>
                  </a:lnTo>
                  <a:lnTo>
                    <a:pt x="43" y="15"/>
                  </a:lnTo>
                  <a:lnTo>
                    <a:pt x="35" y="26"/>
                  </a:lnTo>
                  <a:lnTo>
                    <a:pt x="27" y="35"/>
                  </a:lnTo>
                  <a:lnTo>
                    <a:pt x="18" y="44"/>
                  </a:lnTo>
                  <a:lnTo>
                    <a:pt x="10" y="51"/>
                  </a:lnTo>
                  <a:lnTo>
                    <a:pt x="3" y="55"/>
                  </a:lnTo>
                  <a:lnTo>
                    <a:pt x="0" y="53"/>
                  </a:lnTo>
                  <a:lnTo>
                    <a:pt x="0" y="48"/>
                  </a:lnTo>
                  <a:lnTo>
                    <a:pt x="4" y="41"/>
                  </a:lnTo>
                  <a:lnTo>
                    <a:pt x="11" y="32"/>
                  </a:lnTo>
                  <a:lnTo>
                    <a:pt x="20" y="23"/>
                  </a:lnTo>
                  <a:lnTo>
                    <a:pt x="31" y="14"/>
                  </a:lnTo>
                  <a:lnTo>
                    <a:pt x="40" y="7"/>
                  </a:lnTo>
                  <a:lnTo>
                    <a:pt x="48" y="3"/>
                  </a:lnTo>
                  <a:lnTo>
                    <a:pt x="54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11" name="Freeform 212"/>
            <p:cNvSpPr>
              <a:spLocks/>
            </p:cNvSpPr>
            <p:nvPr/>
          </p:nvSpPr>
          <p:spPr bwMode="auto">
            <a:xfrm>
              <a:off x="21" y="560"/>
              <a:ext cx="24" cy="24"/>
            </a:xfrm>
            <a:custGeom>
              <a:avLst/>
              <a:gdLst>
                <a:gd name="T0" fmla="*/ 0 w 50"/>
                <a:gd name="T1" fmla="*/ 0 h 49"/>
                <a:gd name="T2" fmla="*/ 0 w 50"/>
                <a:gd name="T3" fmla="*/ 0 h 49"/>
                <a:gd name="T4" fmla="*/ 0 w 50"/>
                <a:gd name="T5" fmla="*/ 0 h 49"/>
                <a:gd name="T6" fmla="*/ 0 w 50"/>
                <a:gd name="T7" fmla="*/ 0 h 49"/>
                <a:gd name="T8" fmla="*/ 0 w 50"/>
                <a:gd name="T9" fmla="*/ 0 h 49"/>
                <a:gd name="T10" fmla="*/ 0 w 50"/>
                <a:gd name="T11" fmla="*/ 0 h 49"/>
                <a:gd name="T12" fmla="*/ 0 w 50"/>
                <a:gd name="T13" fmla="*/ 0 h 49"/>
                <a:gd name="T14" fmla="*/ 0 w 50"/>
                <a:gd name="T15" fmla="*/ 0 h 49"/>
                <a:gd name="T16" fmla="*/ 0 w 50"/>
                <a:gd name="T17" fmla="*/ 0 h 49"/>
                <a:gd name="T18" fmla="*/ 0 w 50"/>
                <a:gd name="T19" fmla="*/ 0 h 49"/>
                <a:gd name="T20" fmla="*/ 0 w 50"/>
                <a:gd name="T21" fmla="*/ 0 h 49"/>
                <a:gd name="T22" fmla="*/ 0 w 50"/>
                <a:gd name="T23" fmla="*/ 0 h 49"/>
                <a:gd name="T24" fmla="*/ 0 w 50"/>
                <a:gd name="T25" fmla="*/ 0 h 49"/>
                <a:gd name="T26" fmla="*/ 0 w 50"/>
                <a:gd name="T27" fmla="*/ 0 h 49"/>
                <a:gd name="T28" fmla="*/ 0 w 50"/>
                <a:gd name="T29" fmla="*/ 0 h 49"/>
                <a:gd name="T30" fmla="*/ 0 w 50"/>
                <a:gd name="T31" fmla="*/ 0 h 49"/>
                <a:gd name="T32" fmla="*/ 0 w 50"/>
                <a:gd name="T33" fmla="*/ 0 h 4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0" h="49">
                  <a:moveTo>
                    <a:pt x="0" y="47"/>
                  </a:moveTo>
                  <a:lnTo>
                    <a:pt x="2" y="43"/>
                  </a:lnTo>
                  <a:lnTo>
                    <a:pt x="6" y="39"/>
                  </a:lnTo>
                  <a:lnTo>
                    <a:pt x="13" y="34"/>
                  </a:lnTo>
                  <a:lnTo>
                    <a:pt x="21" y="27"/>
                  </a:lnTo>
                  <a:lnTo>
                    <a:pt x="30" y="20"/>
                  </a:lnTo>
                  <a:lnTo>
                    <a:pt x="38" y="13"/>
                  </a:lnTo>
                  <a:lnTo>
                    <a:pt x="45" y="6"/>
                  </a:lnTo>
                  <a:lnTo>
                    <a:pt x="50" y="0"/>
                  </a:lnTo>
                  <a:lnTo>
                    <a:pt x="48" y="9"/>
                  </a:lnTo>
                  <a:lnTo>
                    <a:pt x="42" y="18"/>
                  </a:lnTo>
                  <a:lnTo>
                    <a:pt x="35" y="27"/>
                  </a:lnTo>
                  <a:lnTo>
                    <a:pt x="27" y="36"/>
                  </a:lnTo>
                  <a:lnTo>
                    <a:pt x="19" y="43"/>
                  </a:lnTo>
                  <a:lnTo>
                    <a:pt x="12" y="48"/>
                  </a:lnTo>
                  <a:lnTo>
                    <a:pt x="5" y="49"/>
                  </a:lnTo>
                  <a:lnTo>
                    <a:pt x="0" y="47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12" name="Freeform 213"/>
            <p:cNvSpPr>
              <a:spLocks/>
            </p:cNvSpPr>
            <p:nvPr/>
          </p:nvSpPr>
          <p:spPr bwMode="auto">
            <a:xfrm>
              <a:off x="69" y="585"/>
              <a:ext cx="29" cy="118"/>
            </a:xfrm>
            <a:custGeom>
              <a:avLst/>
              <a:gdLst>
                <a:gd name="T0" fmla="*/ 0 w 59"/>
                <a:gd name="T1" fmla="*/ 0 h 237"/>
                <a:gd name="T2" fmla="*/ 0 w 59"/>
                <a:gd name="T3" fmla="*/ 0 h 237"/>
                <a:gd name="T4" fmla="*/ 0 w 59"/>
                <a:gd name="T5" fmla="*/ 0 h 237"/>
                <a:gd name="T6" fmla="*/ 0 w 59"/>
                <a:gd name="T7" fmla="*/ 0 h 237"/>
                <a:gd name="T8" fmla="*/ 0 w 59"/>
                <a:gd name="T9" fmla="*/ 0 h 237"/>
                <a:gd name="T10" fmla="*/ 0 w 59"/>
                <a:gd name="T11" fmla="*/ 0 h 237"/>
                <a:gd name="T12" fmla="*/ 0 w 59"/>
                <a:gd name="T13" fmla="*/ 0 h 237"/>
                <a:gd name="T14" fmla="*/ 0 w 59"/>
                <a:gd name="T15" fmla="*/ 0 h 237"/>
                <a:gd name="T16" fmla="*/ 0 w 59"/>
                <a:gd name="T17" fmla="*/ 1 h 237"/>
                <a:gd name="T18" fmla="*/ 0 w 59"/>
                <a:gd name="T19" fmla="*/ 1 h 237"/>
                <a:gd name="T20" fmla="*/ 0 w 59"/>
                <a:gd name="T21" fmla="*/ 1 h 237"/>
                <a:gd name="T22" fmla="*/ 0 w 59"/>
                <a:gd name="T23" fmla="*/ 1 h 237"/>
                <a:gd name="T24" fmla="*/ 0 w 59"/>
                <a:gd name="T25" fmla="*/ 1 h 237"/>
                <a:gd name="T26" fmla="*/ 0 w 59"/>
                <a:gd name="T27" fmla="*/ 1 h 237"/>
                <a:gd name="T28" fmla="*/ 0 w 59"/>
                <a:gd name="T29" fmla="*/ 1 h 237"/>
                <a:gd name="T30" fmla="*/ 0 w 59"/>
                <a:gd name="T31" fmla="*/ 1 h 237"/>
                <a:gd name="T32" fmla="*/ 0 w 59"/>
                <a:gd name="T33" fmla="*/ 0 h 237"/>
                <a:gd name="T34" fmla="*/ 0 w 59"/>
                <a:gd name="T35" fmla="*/ 0 h 237"/>
                <a:gd name="T36" fmla="*/ 0 w 59"/>
                <a:gd name="T37" fmla="*/ 0 h 237"/>
                <a:gd name="T38" fmla="*/ 0 w 59"/>
                <a:gd name="T39" fmla="*/ 0 h 237"/>
                <a:gd name="T40" fmla="*/ 0 w 59"/>
                <a:gd name="T41" fmla="*/ 0 h 237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59" h="237">
                  <a:moveTo>
                    <a:pt x="53" y="0"/>
                  </a:moveTo>
                  <a:lnTo>
                    <a:pt x="54" y="0"/>
                  </a:lnTo>
                  <a:lnTo>
                    <a:pt x="56" y="1"/>
                  </a:lnTo>
                  <a:lnTo>
                    <a:pt x="58" y="4"/>
                  </a:lnTo>
                  <a:lnTo>
                    <a:pt x="59" y="6"/>
                  </a:lnTo>
                  <a:lnTo>
                    <a:pt x="36" y="35"/>
                  </a:lnTo>
                  <a:lnTo>
                    <a:pt x="21" y="66"/>
                  </a:lnTo>
                  <a:lnTo>
                    <a:pt x="13" y="98"/>
                  </a:lnTo>
                  <a:lnTo>
                    <a:pt x="12" y="129"/>
                  </a:lnTo>
                  <a:lnTo>
                    <a:pt x="13" y="160"/>
                  </a:lnTo>
                  <a:lnTo>
                    <a:pt x="17" y="188"/>
                  </a:lnTo>
                  <a:lnTo>
                    <a:pt x="23" y="215"/>
                  </a:lnTo>
                  <a:lnTo>
                    <a:pt x="29" y="237"/>
                  </a:lnTo>
                  <a:lnTo>
                    <a:pt x="16" y="222"/>
                  </a:lnTo>
                  <a:lnTo>
                    <a:pt x="7" y="196"/>
                  </a:lnTo>
                  <a:lnTo>
                    <a:pt x="1" y="164"/>
                  </a:lnTo>
                  <a:lnTo>
                    <a:pt x="0" y="127"/>
                  </a:lnTo>
                  <a:lnTo>
                    <a:pt x="5" y="89"/>
                  </a:lnTo>
                  <a:lnTo>
                    <a:pt x="14" y="52"/>
                  </a:lnTo>
                  <a:lnTo>
                    <a:pt x="30" y="22"/>
                  </a:lnTo>
                  <a:lnTo>
                    <a:pt x="53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13" name="Freeform 214"/>
            <p:cNvSpPr>
              <a:spLocks/>
            </p:cNvSpPr>
            <p:nvPr/>
          </p:nvSpPr>
          <p:spPr bwMode="auto">
            <a:xfrm>
              <a:off x="75" y="687"/>
              <a:ext cx="26" cy="15"/>
            </a:xfrm>
            <a:custGeom>
              <a:avLst/>
              <a:gdLst>
                <a:gd name="T0" fmla="*/ 0 w 51"/>
                <a:gd name="T1" fmla="*/ 0 h 29"/>
                <a:gd name="T2" fmla="*/ 1 w 51"/>
                <a:gd name="T3" fmla="*/ 1 h 29"/>
                <a:gd name="T4" fmla="*/ 1 w 51"/>
                <a:gd name="T5" fmla="*/ 1 h 29"/>
                <a:gd name="T6" fmla="*/ 1 w 51"/>
                <a:gd name="T7" fmla="*/ 1 h 29"/>
                <a:gd name="T8" fmla="*/ 1 w 51"/>
                <a:gd name="T9" fmla="*/ 1 h 29"/>
                <a:gd name="T10" fmla="*/ 1 w 51"/>
                <a:gd name="T11" fmla="*/ 1 h 29"/>
                <a:gd name="T12" fmla="*/ 1 w 51"/>
                <a:gd name="T13" fmla="*/ 1 h 29"/>
                <a:gd name="T14" fmla="*/ 1 w 51"/>
                <a:gd name="T15" fmla="*/ 1 h 29"/>
                <a:gd name="T16" fmla="*/ 1 w 51"/>
                <a:gd name="T17" fmla="*/ 1 h 29"/>
                <a:gd name="T18" fmla="*/ 1 w 51"/>
                <a:gd name="T19" fmla="*/ 1 h 29"/>
                <a:gd name="T20" fmla="*/ 1 w 51"/>
                <a:gd name="T21" fmla="*/ 1 h 29"/>
                <a:gd name="T22" fmla="*/ 1 w 51"/>
                <a:gd name="T23" fmla="*/ 1 h 29"/>
                <a:gd name="T24" fmla="*/ 1 w 51"/>
                <a:gd name="T25" fmla="*/ 1 h 29"/>
                <a:gd name="T26" fmla="*/ 1 w 51"/>
                <a:gd name="T27" fmla="*/ 1 h 29"/>
                <a:gd name="T28" fmla="*/ 1 w 51"/>
                <a:gd name="T29" fmla="*/ 1 h 29"/>
                <a:gd name="T30" fmla="*/ 1 w 51"/>
                <a:gd name="T31" fmla="*/ 1 h 29"/>
                <a:gd name="T32" fmla="*/ 0 w 51"/>
                <a:gd name="T33" fmla="*/ 0 h 2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1" h="29">
                  <a:moveTo>
                    <a:pt x="0" y="0"/>
                  </a:moveTo>
                  <a:lnTo>
                    <a:pt x="6" y="6"/>
                  </a:lnTo>
                  <a:lnTo>
                    <a:pt x="13" y="12"/>
                  </a:lnTo>
                  <a:lnTo>
                    <a:pt x="21" y="18"/>
                  </a:lnTo>
                  <a:lnTo>
                    <a:pt x="29" y="22"/>
                  </a:lnTo>
                  <a:lnTo>
                    <a:pt x="37" y="26"/>
                  </a:lnTo>
                  <a:lnTo>
                    <a:pt x="44" y="29"/>
                  </a:lnTo>
                  <a:lnTo>
                    <a:pt x="48" y="29"/>
                  </a:lnTo>
                  <a:lnTo>
                    <a:pt x="51" y="28"/>
                  </a:lnTo>
                  <a:lnTo>
                    <a:pt x="51" y="26"/>
                  </a:lnTo>
                  <a:lnTo>
                    <a:pt x="46" y="23"/>
                  </a:lnTo>
                  <a:lnTo>
                    <a:pt x="40" y="20"/>
                  </a:lnTo>
                  <a:lnTo>
                    <a:pt x="32" y="16"/>
                  </a:lnTo>
                  <a:lnTo>
                    <a:pt x="24" y="13"/>
                  </a:lnTo>
                  <a:lnTo>
                    <a:pt x="15" y="9"/>
                  </a:lnTo>
                  <a:lnTo>
                    <a:pt x="7" y="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14" name="Freeform 215"/>
            <p:cNvSpPr>
              <a:spLocks/>
            </p:cNvSpPr>
            <p:nvPr/>
          </p:nvSpPr>
          <p:spPr bwMode="auto">
            <a:xfrm>
              <a:off x="73" y="677"/>
              <a:ext cx="28" cy="17"/>
            </a:xfrm>
            <a:custGeom>
              <a:avLst/>
              <a:gdLst>
                <a:gd name="T0" fmla="*/ 0 w 58"/>
                <a:gd name="T1" fmla="*/ 1 h 34"/>
                <a:gd name="T2" fmla="*/ 0 w 58"/>
                <a:gd name="T3" fmla="*/ 1 h 34"/>
                <a:gd name="T4" fmla="*/ 0 w 58"/>
                <a:gd name="T5" fmla="*/ 1 h 34"/>
                <a:gd name="T6" fmla="*/ 0 w 58"/>
                <a:gd name="T7" fmla="*/ 1 h 34"/>
                <a:gd name="T8" fmla="*/ 0 w 58"/>
                <a:gd name="T9" fmla="*/ 1 h 34"/>
                <a:gd name="T10" fmla="*/ 0 w 58"/>
                <a:gd name="T11" fmla="*/ 1 h 34"/>
                <a:gd name="T12" fmla="*/ 0 w 58"/>
                <a:gd name="T13" fmla="*/ 1 h 34"/>
                <a:gd name="T14" fmla="*/ 0 w 58"/>
                <a:gd name="T15" fmla="*/ 1 h 34"/>
                <a:gd name="T16" fmla="*/ 0 w 58"/>
                <a:gd name="T17" fmla="*/ 0 h 34"/>
                <a:gd name="T18" fmla="*/ 0 w 58"/>
                <a:gd name="T19" fmla="*/ 1 h 34"/>
                <a:gd name="T20" fmla="*/ 0 w 58"/>
                <a:gd name="T21" fmla="*/ 1 h 34"/>
                <a:gd name="T22" fmla="*/ 0 w 58"/>
                <a:gd name="T23" fmla="*/ 1 h 34"/>
                <a:gd name="T24" fmla="*/ 0 w 58"/>
                <a:gd name="T25" fmla="*/ 1 h 34"/>
                <a:gd name="T26" fmla="*/ 0 w 58"/>
                <a:gd name="T27" fmla="*/ 1 h 34"/>
                <a:gd name="T28" fmla="*/ 0 w 58"/>
                <a:gd name="T29" fmla="*/ 1 h 34"/>
                <a:gd name="T30" fmla="*/ 0 w 58"/>
                <a:gd name="T31" fmla="*/ 1 h 34"/>
                <a:gd name="T32" fmla="*/ 0 w 58"/>
                <a:gd name="T33" fmla="*/ 1 h 3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8" h="34">
                  <a:moveTo>
                    <a:pt x="58" y="33"/>
                  </a:moveTo>
                  <a:lnTo>
                    <a:pt x="55" y="34"/>
                  </a:lnTo>
                  <a:lnTo>
                    <a:pt x="50" y="33"/>
                  </a:lnTo>
                  <a:lnTo>
                    <a:pt x="43" y="31"/>
                  </a:lnTo>
                  <a:lnTo>
                    <a:pt x="34" y="26"/>
                  </a:lnTo>
                  <a:lnTo>
                    <a:pt x="24" y="21"/>
                  </a:lnTo>
                  <a:lnTo>
                    <a:pt x="15" y="16"/>
                  </a:lnTo>
                  <a:lnTo>
                    <a:pt x="7" y="8"/>
                  </a:lnTo>
                  <a:lnTo>
                    <a:pt x="0" y="0"/>
                  </a:lnTo>
                  <a:lnTo>
                    <a:pt x="7" y="3"/>
                  </a:lnTo>
                  <a:lnTo>
                    <a:pt x="16" y="8"/>
                  </a:lnTo>
                  <a:lnTo>
                    <a:pt x="25" y="12"/>
                  </a:lnTo>
                  <a:lnTo>
                    <a:pt x="36" y="18"/>
                  </a:lnTo>
                  <a:lnTo>
                    <a:pt x="44" y="23"/>
                  </a:lnTo>
                  <a:lnTo>
                    <a:pt x="52" y="26"/>
                  </a:lnTo>
                  <a:lnTo>
                    <a:pt x="57" y="31"/>
                  </a:lnTo>
                  <a:lnTo>
                    <a:pt x="58" y="3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15" name="Freeform 216"/>
            <p:cNvSpPr>
              <a:spLocks/>
            </p:cNvSpPr>
            <p:nvPr/>
          </p:nvSpPr>
          <p:spPr bwMode="auto">
            <a:xfrm>
              <a:off x="70" y="653"/>
              <a:ext cx="37" cy="23"/>
            </a:xfrm>
            <a:custGeom>
              <a:avLst/>
              <a:gdLst>
                <a:gd name="T0" fmla="*/ 1 w 73"/>
                <a:gd name="T1" fmla="*/ 1 h 46"/>
                <a:gd name="T2" fmla="*/ 1 w 73"/>
                <a:gd name="T3" fmla="*/ 1 h 46"/>
                <a:gd name="T4" fmla="*/ 1 w 73"/>
                <a:gd name="T5" fmla="*/ 1 h 46"/>
                <a:gd name="T6" fmla="*/ 1 w 73"/>
                <a:gd name="T7" fmla="*/ 1 h 46"/>
                <a:gd name="T8" fmla="*/ 1 w 73"/>
                <a:gd name="T9" fmla="*/ 1 h 46"/>
                <a:gd name="T10" fmla="*/ 1 w 73"/>
                <a:gd name="T11" fmla="*/ 1 h 46"/>
                <a:gd name="T12" fmla="*/ 1 w 73"/>
                <a:gd name="T13" fmla="*/ 1 h 46"/>
                <a:gd name="T14" fmla="*/ 1 w 73"/>
                <a:gd name="T15" fmla="*/ 1 h 46"/>
                <a:gd name="T16" fmla="*/ 0 w 73"/>
                <a:gd name="T17" fmla="*/ 0 h 46"/>
                <a:gd name="T18" fmla="*/ 1 w 73"/>
                <a:gd name="T19" fmla="*/ 1 h 46"/>
                <a:gd name="T20" fmla="*/ 1 w 73"/>
                <a:gd name="T21" fmla="*/ 1 h 46"/>
                <a:gd name="T22" fmla="*/ 1 w 73"/>
                <a:gd name="T23" fmla="*/ 1 h 46"/>
                <a:gd name="T24" fmla="*/ 1 w 73"/>
                <a:gd name="T25" fmla="*/ 1 h 46"/>
                <a:gd name="T26" fmla="*/ 1 w 73"/>
                <a:gd name="T27" fmla="*/ 1 h 46"/>
                <a:gd name="T28" fmla="*/ 1 w 73"/>
                <a:gd name="T29" fmla="*/ 1 h 46"/>
                <a:gd name="T30" fmla="*/ 1 w 73"/>
                <a:gd name="T31" fmla="*/ 1 h 46"/>
                <a:gd name="T32" fmla="*/ 1 w 73"/>
                <a:gd name="T33" fmla="*/ 1 h 4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73" h="46">
                  <a:moveTo>
                    <a:pt x="73" y="45"/>
                  </a:moveTo>
                  <a:lnTo>
                    <a:pt x="70" y="46"/>
                  </a:lnTo>
                  <a:lnTo>
                    <a:pt x="62" y="44"/>
                  </a:lnTo>
                  <a:lnTo>
                    <a:pt x="51" y="41"/>
                  </a:lnTo>
                  <a:lnTo>
                    <a:pt x="40" y="35"/>
                  </a:lnTo>
                  <a:lnTo>
                    <a:pt x="27" y="27"/>
                  </a:lnTo>
                  <a:lnTo>
                    <a:pt x="16" y="19"/>
                  </a:lnTo>
                  <a:lnTo>
                    <a:pt x="5" y="9"/>
                  </a:lnTo>
                  <a:lnTo>
                    <a:pt x="0" y="0"/>
                  </a:lnTo>
                  <a:lnTo>
                    <a:pt x="5" y="4"/>
                  </a:lnTo>
                  <a:lnTo>
                    <a:pt x="14" y="9"/>
                  </a:lnTo>
                  <a:lnTo>
                    <a:pt x="27" y="16"/>
                  </a:lnTo>
                  <a:lnTo>
                    <a:pt x="41" y="23"/>
                  </a:lnTo>
                  <a:lnTo>
                    <a:pt x="54" y="30"/>
                  </a:lnTo>
                  <a:lnTo>
                    <a:pt x="64" y="36"/>
                  </a:lnTo>
                  <a:lnTo>
                    <a:pt x="71" y="42"/>
                  </a:lnTo>
                  <a:lnTo>
                    <a:pt x="73" y="4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16" name="Freeform 217"/>
            <p:cNvSpPr>
              <a:spLocks/>
            </p:cNvSpPr>
            <p:nvPr/>
          </p:nvSpPr>
          <p:spPr bwMode="auto">
            <a:xfrm>
              <a:off x="72" y="631"/>
              <a:ext cx="40" cy="26"/>
            </a:xfrm>
            <a:custGeom>
              <a:avLst/>
              <a:gdLst>
                <a:gd name="T0" fmla="*/ 0 w 81"/>
                <a:gd name="T1" fmla="*/ 1 h 51"/>
                <a:gd name="T2" fmla="*/ 0 w 81"/>
                <a:gd name="T3" fmla="*/ 1 h 51"/>
                <a:gd name="T4" fmla="*/ 0 w 81"/>
                <a:gd name="T5" fmla="*/ 1 h 51"/>
                <a:gd name="T6" fmla="*/ 0 w 81"/>
                <a:gd name="T7" fmla="*/ 1 h 51"/>
                <a:gd name="T8" fmla="*/ 0 w 81"/>
                <a:gd name="T9" fmla="*/ 1 h 51"/>
                <a:gd name="T10" fmla="*/ 0 w 81"/>
                <a:gd name="T11" fmla="*/ 1 h 51"/>
                <a:gd name="T12" fmla="*/ 0 w 81"/>
                <a:gd name="T13" fmla="*/ 1 h 51"/>
                <a:gd name="T14" fmla="*/ 0 w 81"/>
                <a:gd name="T15" fmla="*/ 1 h 51"/>
                <a:gd name="T16" fmla="*/ 0 w 81"/>
                <a:gd name="T17" fmla="*/ 0 h 51"/>
                <a:gd name="T18" fmla="*/ 0 w 81"/>
                <a:gd name="T19" fmla="*/ 1 h 51"/>
                <a:gd name="T20" fmla="*/ 0 w 81"/>
                <a:gd name="T21" fmla="*/ 1 h 51"/>
                <a:gd name="T22" fmla="*/ 0 w 81"/>
                <a:gd name="T23" fmla="*/ 1 h 51"/>
                <a:gd name="T24" fmla="*/ 0 w 81"/>
                <a:gd name="T25" fmla="*/ 1 h 51"/>
                <a:gd name="T26" fmla="*/ 0 w 81"/>
                <a:gd name="T27" fmla="*/ 1 h 51"/>
                <a:gd name="T28" fmla="*/ 0 w 81"/>
                <a:gd name="T29" fmla="*/ 1 h 51"/>
                <a:gd name="T30" fmla="*/ 0 w 81"/>
                <a:gd name="T31" fmla="*/ 1 h 51"/>
                <a:gd name="T32" fmla="*/ 0 w 81"/>
                <a:gd name="T33" fmla="*/ 1 h 5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81" h="51">
                  <a:moveTo>
                    <a:pt x="81" y="50"/>
                  </a:moveTo>
                  <a:lnTo>
                    <a:pt x="76" y="51"/>
                  </a:lnTo>
                  <a:lnTo>
                    <a:pt x="67" y="49"/>
                  </a:lnTo>
                  <a:lnTo>
                    <a:pt x="55" y="43"/>
                  </a:lnTo>
                  <a:lnTo>
                    <a:pt x="41" y="36"/>
                  </a:lnTo>
                  <a:lnTo>
                    <a:pt x="28" y="28"/>
                  </a:lnTo>
                  <a:lnTo>
                    <a:pt x="16" y="19"/>
                  </a:lnTo>
                  <a:lnTo>
                    <a:pt x="6" y="10"/>
                  </a:lnTo>
                  <a:lnTo>
                    <a:pt x="0" y="0"/>
                  </a:lnTo>
                  <a:lnTo>
                    <a:pt x="6" y="4"/>
                  </a:lnTo>
                  <a:lnTo>
                    <a:pt x="17" y="10"/>
                  </a:lnTo>
                  <a:lnTo>
                    <a:pt x="30" y="17"/>
                  </a:lnTo>
                  <a:lnTo>
                    <a:pt x="45" y="25"/>
                  </a:lnTo>
                  <a:lnTo>
                    <a:pt x="59" y="34"/>
                  </a:lnTo>
                  <a:lnTo>
                    <a:pt x="70" y="41"/>
                  </a:lnTo>
                  <a:lnTo>
                    <a:pt x="78" y="47"/>
                  </a:lnTo>
                  <a:lnTo>
                    <a:pt x="81" y="5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17" name="Freeform 218"/>
            <p:cNvSpPr>
              <a:spLocks/>
            </p:cNvSpPr>
            <p:nvPr/>
          </p:nvSpPr>
          <p:spPr bwMode="auto">
            <a:xfrm>
              <a:off x="76" y="617"/>
              <a:ext cx="32" cy="27"/>
            </a:xfrm>
            <a:custGeom>
              <a:avLst/>
              <a:gdLst>
                <a:gd name="T0" fmla="*/ 0 w 65"/>
                <a:gd name="T1" fmla="*/ 1 h 54"/>
                <a:gd name="T2" fmla="*/ 0 w 65"/>
                <a:gd name="T3" fmla="*/ 1 h 54"/>
                <a:gd name="T4" fmla="*/ 0 w 65"/>
                <a:gd name="T5" fmla="*/ 1 h 54"/>
                <a:gd name="T6" fmla="*/ 0 w 65"/>
                <a:gd name="T7" fmla="*/ 1 h 54"/>
                <a:gd name="T8" fmla="*/ 0 w 65"/>
                <a:gd name="T9" fmla="*/ 1 h 54"/>
                <a:gd name="T10" fmla="*/ 0 w 65"/>
                <a:gd name="T11" fmla="*/ 1 h 54"/>
                <a:gd name="T12" fmla="*/ 0 w 65"/>
                <a:gd name="T13" fmla="*/ 1 h 54"/>
                <a:gd name="T14" fmla="*/ 0 w 65"/>
                <a:gd name="T15" fmla="*/ 1 h 54"/>
                <a:gd name="T16" fmla="*/ 0 w 65"/>
                <a:gd name="T17" fmla="*/ 0 h 54"/>
                <a:gd name="T18" fmla="*/ 0 w 65"/>
                <a:gd name="T19" fmla="*/ 1 h 54"/>
                <a:gd name="T20" fmla="*/ 0 w 65"/>
                <a:gd name="T21" fmla="*/ 1 h 54"/>
                <a:gd name="T22" fmla="*/ 0 w 65"/>
                <a:gd name="T23" fmla="*/ 1 h 54"/>
                <a:gd name="T24" fmla="*/ 0 w 65"/>
                <a:gd name="T25" fmla="*/ 1 h 54"/>
                <a:gd name="T26" fmla="*/ 0 w 65"/>
                <a:gd name="T27" fmla="*/ 1 h 54"/>
                <a:gd name="T28" fmla="*/ 0 w 65"/>
                <a:gd name="T29" fmla="*/ 1 h 54"/>
                <a:gd name="T30" fmla="*/ 0 w 65"/>
                <a:gd name="T31" fmla="*/ 1 h 54"/>
                <a:gd name="T32" fmla="*/ 0 w 65"/>
                <a:gd name="T33" fmla="*/ 1 h 5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65" h="54">
                  <a:moveTo>
                    <a:pt x="65" y="54"/>
                  </a:moveTo>
                  <a:lnTo>
                    <a:pt x="61" y="54"/>
                  </a:lnTo>
                  <a:lnTo>
                    <a:pt x="54" y="50"/>
                  </a:lnTo>
                  <a:lnTo>
                    <a:pt x="44" y="43"/>
                  </a:lnTo>
                  <a:lnTo>
                    <a:pt x="32" y="35"/>
                  </a:lnTo>
                  <a:lnTo>
                    <a:pt x="21" y="25"/>
                  </a:lnTo>
                  <a:lnTo>
                    <a:pt x="10" y="16"/>
                  </a:lnTo>
                  <a:lnTo>
                    <a:pt x="3" y="7"/>
                  </a:lnTo>
                  <a:lnTo>
                    <a:pt x="0" y="0"/>
                  </a:lnTo>
                  <a:lnTo>
                    <a:pt x="6" y="4"/>
                  </a:lnTo>
                  <a:lnTo>
                    <a:pt x="15" y="11"/>
                  </a:lnTo>
                  <a:lnTo>
                    <a:pt x="27" y="19"/>
                  </a:lnTo>
                  <a:lnTo>
                    <a:pt x="39" y="27"/>
                  </a:lnTo>
                  <a:lnTo>
                    <a:pt x="50" y="35"/>
                  </a:lnTo>
                  <a:lnTo>
                    <a:pt x="59" y="43"/>
                  </a:lnTo>
                  <a:lnTo>
                    <a:pt x="65" y="49"/>
                  </a:lnTo>
                  <a:lnTo>
                    <a:pt x="65" y="5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18" name="Freeform 219"/>
            <p:cNvSpPr>
              <a:spLocks/>
            </p:cNvSpPr>
            <p:nvPr/>
          </p:nvSpPr>
          <p:spPr bwMode="auto">
            <a:xfrm>
              <a:off x="80" y="606"/>
              <a:ext cx="27" cy="23"/>
            </a:xfrm>
            <a:custGeom>
              <a:avLst/>
              <a:gdLst>
                <a:gd name="T0" fmla="*/ 1 w 54"/>
                <a:gd name="T1" fmla="*/ 1 h 46"/>
                <a:gd name="T2" fmla="*/ 1 w 54"/>
                <a:gd name="T3" fmla="*/ 1 h 46"/>
                <a:gd name="T4" fmla="*/ 1 w 54"/>
                <a:gd name="T5" fmla="*/ 1 h 46"/>
                <a:gd name="T6" fmla="*/ 1 w 54"/>
                <a:gd name="T7" fmla="*/ 1 h 46"/>
                <a:gd name="T8" fmla="*/ 1 w 54"/>
                <a:gd name="T9" fmla="*/ 1 h 46"/>
                <a:gd name="T10" fmla="*/ 1 w 54"/>
                <a:gd name="T11" fmla="*/ 1 h 46"/>
                <a:gd name="T12" fmla="*/ 1 w 54"/>
                <a:gd name="T13" fmla="*/ 1 h 46"/>
                <a:gd name="T14" fmla="*/ 1 w 54"/>
                <a:gd name="T15" fmla="*/ 1 h 46"/>
                <a:gd name="T16" fmla="*/ 0 w 54"/>
                <a:gd name="T17" fmla="*/ 0 h 46"/>
                <a:gd name="T18" fmla="*/ 1 w 54"/>
                <a:gd name="T19" fmla="*/ 1 h 46"/>
                <a:gd name="T20" fmla="*/ 1 w 54"/>
                <a:gd name="T21" fmla="*/ 1 h 46"/>
                <a:gd name="T22" fmla="*/ 1 w 54"/>
                <a:gd name="T23" fmla="*/ 1 h 46"/>
                <a:gd name="T24" fmla="*/ 1 w 54"/>
                <a:gd name="T25" fmla="*/ 1 h 46"/>
                <a:gd name="T26" fmla="*/ 1 w 54"/>
                <a:gd name="T27" fmla="*/ 1 h 46"/>
                <a:gd name="T28" fmla="*/ 1 w 54"/>
                <a:gd name="T29" fmla="*/ 1 h 46"/>
                <a:gd name="T30" fmla="*/ 1 w 54"/>
                <a:gd name="T31" fmla="*/ 1 h 46"/>
                <a:gd name="T32" fmla="*/ 1 w 54"/>
                <a:gd name="T33" fmla="*/ 1 h 4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4" h="46">
                  <a:moveTo>
                    <a:pt x="54" y="46"/>
                  </a:moveTo>
                  <a:lnTo>
                    <a:pt x="51" y="46"/>
                  </a:lnTo>
                  <a:lnTo>
                    <a:pt x="45" y="45"/>
                  </a:lnTo>
                  <a:lnTo>
                    <a:pt x="37" y="40"/>
                  </a:lnTo>
                  <a:lnTo>
                    <a:pt x="28" y="34"/>
                  </a:lnTo>
                  <a:lnTo>
                    <a:pt x="19" y="26"/>
                  </a:lnTo>
                  <a:lnTo>
                    <a:pt x="10" y="18"/>
                  </a:lnTo>
                  <a:lnTo>
                    <a:pt x="4" y="9"/>
                  </a:lnTo>
                  <a:lnTo>
                    <a:pt x="0" y="0"/>
                  </a:lnTo>
                  <a:lnTo>
                    <a:pt x="6" y="4"/>
                  </a:lnTo>
                  <a:lnTo>
                    <a:pt x="14" y="11"/>
                  </a:lnTo>
                  <a:lnTo>
                    <a:pt x="23" y="18"/>
                  </a:lnTo>
                  <a:lnTo>
                    <a:pt x="33" y="25"/>
                  </a:lnTo>
                  <a:lnTo>
                    <a:pt x="43" y="32"/>
                  </a:lnTo>
                  <a:lnTo>
                    <a:pt x="50" y="38"/>
                  </a:lnTo>
                  <a:lnTo>
                    <a:pt x="54" y="42"/>
                  </a:lnTo>
                  <a:lnTo>
                    <a:pt x="54" y="4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19" name="Freeform 220"/>
            <p:cNvSpPr>
              <a:spLocks/>
            </p:cNvSpPr>
            <p:nvPr/>
          </p:nvSpPr>
          <p:spPr bwMode="auto">
            <a:xfrm>
              <a:off x="88" y="595"/>
              <a:ext cx="19" cy="20"/>
            </a:xfrm>
            <a:custGeom>
              <a:avLst/>
              <a:gdLst>
                <a:gd name="T0" fmla="*/ 1 w 38"/>
                <a:gd name="T1" fmla="*/ 1 h 40"/>
                <a:gd name="T2" fmla="*/ 1 w 38"/>
                <a:gd name="T3" fmla="*/ 1 h 40"/>
                <a:gd name="T4" fmla="*/ 1 w 38"/>
                <a:gd name="T5" fmla="*/ 1 h 40"/>
                <a:gd name="T6" fmla="*/ 1 w 38"/>
                <a:gd name="T7" fmla="*/ 1 h 40"/>
                <a:gd name="T8" fmla="*/ 1 w 38"/>
                <a:gd name="T9" fmla="*/ 1 h 40"/>
                <a:gd name="T10" fmla="*/ 1 w 38"/>
                <a:gd name="T11" fmla="*/ 1 h 40"/>
                <a:gd name="T12" fmla="*/ 1 w 38"/>
                <a:gd name="T13" fmla="*/ 1 h 40"/>
                <a:gd name="T14" fmla="*/ 1 w 38"/>
                <a:gd name="T15" fmla="*/ 1 h 40"/>
                <a:gd name="T16" fmla="*/ 0 w 38"/>
                <a:gd name="T17" fmla="*/ 0 h 40"/>
                <a:gd name="T18" fmla="*/ 1 w 38"/>
                <a:gd name="T19" fmla="*/ 1 h 40"/>
                <a:gd name="T20" fmla="*/ 1 w 38"/>
                <a:gd name="T21" fmla="*/ 1 h 40"/>
                <a:gd name="T22" fmla="*/ 1 w 38"/>
                <a:gd name="T23" fmla="*/ 1 h 40"/>
                <a:gd name="T24" fmla="*/ 1 w 38"/>
                <a:gd name="T25" fmla="*/ 1 h 40"/>
                <a:gd name="T26" fmla="*/ 1 w 38"/>
                <a:gd name="T27" fmla="*/ 1 h 40"/>
                <a:gd name="T28" fmla="*/ 1 w 38"/>
                <a:gd name="T29" fmla="*/ 1 h 40"/>
                <a:gd name="T30" fmla="*/ 1 w 38"/>
                <a:gd name="T31" fmla="*/ 1 h 40"/>
                <a:gd name="T32" fmla="*/ 1 w 38"/>
                <a:gd name="T33" fmla="*/ 1 h 4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38" h="40">
                  <a:moveTo>
                    <a:pt x="38" y="40"/>
                  </a:moveTo>
                  <a:lnTo>
                    <a:pt x="35" y="40"/>
                  </a:lnTo>
                  <a:lnTo>
                    <a:pt x="30" y="37"/>
                  </a:lnTo>
                  <a:lnTo>
                    <a:pt x="23" y="32"/>
                  </a:lnTo>
                  <a:lnTo>
                    <a:pt x="16" y="25"/>
                  </a:lnTo>
                  <a:lnTo>
                    <a:pt x="11" y="18"/>
                  </a:lnTo>
                  <a:lnTo>
                    <a:pt x="5" y="10"/>
                  </a:lnTo>
                  <a:lnTo>
                    <a:pt x="1" y="4"/>
                  </a:lnTo>
                  <a:lnTo>
                    <a:pt x="0" y="0"/>
                  </a:lnTo>
                  <a:lnTo>
                    <a:pt x="4" y="4"/>
                  </a:lnTo>
                  <a:lnTo>
                    <a:pt x="9" y="9"/>
                  </a:lnTo>
                  <a:lnTo>
                    <a:pt x="16" y="15"/>
                  </a:lnTo>
                  <a:lnTo>
                    <a:pt x="22" y="21"/>
                  </a:lnTo>
                  <a:lnTo>
                    <a:pt x="28" y="26"/>
                  </a:lnTo>
                  <a:lnTo>
                    <a:pt x="34" y="32"/>
                  </a:lnTo>
                  <a:lnTo>
                    <a:pt x="37" y="37"/>
                  </a:lnTo>
                  <a:lnTo>
                    <a:pt x="38" y="4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20" name="Freeform 221"/>
            <p:cNvSpPr>
              <a:spLocks/>
            </p:cNvSpPr>
            <p:nvPr/>
          </p:nvSpPr>
          <p:spPr bwMode="auto">
            <a:xfrm>
              <a:off x="93" y="589"/>
              <a:ext cx="11" cy="13"/>
            </a:xfrm>
            <a:custGeom>
              <a:avLst/>
              <a:gdLst>
                <a:gd name="T0" fmla="*/ 0 w 23"/>
                <a:gd name="T1" fmla="*/ 0 h 27"/>
                <a:gd name="T2" fmla="*/ 0 w 23"/>
                <a:gd name="T3" fmla="*/ 0 h 27"/>
                <a:gd name="T4" fmla="*/ 0 w 23"/>
                <a:gd name="T5" fmla="*/ 0 h 27"/>
                <a:gd name="T6" fmla="*/ 0 w 23"/>
                <a:gd name="T7" fmla="*/ 0 h 27"/>
                <a:gd name="T8" fmla="*/ 0 w 23"/>
                <a:gd name="T9" fmla="*/ 0 h 27"/>
                <a:gd name="T10" fmla="*/ 0 w 23"/>
                <a:gd name="T11" fmla="*/ 0 h 27"/>
                <a:gd name="T12" fmla="*/ 0 w 23"/>
                <a:gd name="T13" fmla="*/ 0 h 27"/>
                <a:gd name="T14" fmla="*/ 0 w 23"/>
                <a:gd name="T15" fmla="*/ 0 h 27"/>
                <a:gd name="T16" fmla="*/ 0 w 23"/>
                <a:gd name="T17" fmla="*/ 0 h 2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3" h="27">
                  <a:moveTo>
                    <a:pt x="23" y="27"/>
                  </a:moveTo>
                  <a:lnTo>
                    <a:pt x="18" y="25"/>
                  </a:lnTo>
                  <a:lnTo>
                    <a:pt x="8" y="19"/>
                  </a:lnTo>
                  <a:lnTo>
                    <a:pt x="0" y="9"/>
                  </a:lnTo>
                  <a:lnTo>
                    <a:pt x="0" y="0"/>
                  </a:lnTo>
                  <a:lnTo>
                    <a:pt x="6" y="9"/>
                  </a:lnTo>
                  <a:lnTo>
                    <a:pt x="15" y="16"/>
                  </a:lnTo>
                  <a:lnTo>
                    <a:pt x="23" y="22"/>
                  </a:lnTo>
                  <a:lnTo>
                    <a:pt x="23" y="27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21" name="Freeform 222"/>
            <p:cNvSpPr>
              <a:spLocks/>
            </p:cNvSpPr>
            <p:nvPr/>
          </p:nvSpPr>
          <p:spPr bwMode="auto">
            <a:xfrm>
              <a:off x="80" y="696"/>
              <a:ext cx="17" cy="15"/>
            </a:xfrm>
            <a:custGeom>
              <a:avLst/>
              <a:gdLst>
                <a:gd name="T0" fmla="*/ 0 w 33"/>
                <a:gd name="T1" fmla="*/ 0 h 29"/>
                <a:gd name="T2" fmla="*/ 1 w 33"/>
                <a:gd name="T3" fmla="*/ 1 h 29"/>
                <a:gd name="T4" fmla="*/ 1 w 33"/>
                <a:gd name="T5" fmla="*/ 1 h 29"/>
                <a:gd name="T6" fmla="*/ 1 w 33"/>
                <a:gd name="T7" fmla="*/ 1 h 29"/>
                <a:gd name="T8" fmla="*/ 1 w 33"/>
                <a:gd name="T9" fmla="*/ 1 h 29"/>
                <a:gd name="T10" fmla="*/ 1 w 33"/>
                <a:gd name="T11" fmla="*/ 1 h 29"/>
                <a:gd name="T12" fmla="*/ 1 w 33"/>
                <a:gd name="T13" fmla="*/ 1 h 29"/>
                <a:gd name="T14" fmla="*/ 1 w 33"/>
                <a:gd name="T15" fmla="*/ 1 h 29"/>
                <a:gd name="T16" fmla="*/ 1 w 33"/>
                <a:gd name="T17" fmla="*/ 1 h 29"/>
                <a:gd name="T18" fmla="*/ 1 w 33"/>
                <a:gd name="T19" fmla="*/ 1 h 29"/>
                <a:gd name="T20" fmla="*/ 1 w 33"/>
                <a:gd name="T21" fmla="*/ 1 h 29"/>
                <a:gd name="T22" fmla="*/ 1 w 33"/>
                <a:gd name="T23" fmla="*/ 1 h 29"/>
                <a:gd name="T24" fmla="*/ 0 w 33"/>
                <a:gd name="T25" fmla="*/ 0 h 2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3" h="29">
                  <a:moveTo>
                    <a:pt x="0" y="0"/>
                  </a:moveTo>
                  <a:lnTo>
                    <a:pt x="2" y="2"/>
                  </a:lnTo>
                  <a:lnTo>
                    <a:pt x="7" y="4"/>
                  </a:lnTo>
                  <a:lnTo>
                    <a:pt x="14" y="9"/>
                  </a:lnTo>
                  <a:lnTo>
                    <a:pt x="20" y="12"/>
                  </a:lnTo>
                  <a:lnTo>
                    <a:pt x="27" y="17"/>
                  </a:lnTo>
                  <a:lnTo>
                    <a:pt x="31" y="22"/>
                  </a:lnTo>
                  <a:lnTo>
                    <a:pt x="33" y="25"/>
                  </a:lnTo>
                  <a:lnTo>
                    <a:pt x="32" y="29"/>
                  </a:lnTo>
                  <a:lnTo>
                    <a:pt x="25" y="29"/>
                  </a:lnTo>
                  <a:lnTo>
                    <a:pt x="16" y="19"/>
                  </a:lnTo>
                  <a:lnTo>
                    <a:pt x="7" y="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22" name="Freeform 223"/>
            <p:cNvSpPr>
              <a:spLocks/>
            </p:cNvSpPr>
            <p:nvPr/>
          </p:nvSpPr>
          <p:spPr bwMode="auto">
            <a:xfrm>
              <a:off x="71" y="696"/>
              <a:ext cx="8" cy="18"/>
            </a:xfrm>
            <a:custGeom>
              <a:avLst/>
              <a:gdLst>
                <a:gd name="T0" fmla="*/ 1 w 16"/>
                <a:gd name="T1" fmla="*/ 0 h 35"/>
                <a:gd name="T2" fmla="*/ 1 w 16"/>
                <a:gd name="T3" fmla="*/ 1 h 35"/>
                <a:gd name="T4" fmla="*/ 1 w 16"/>
                <a:gd name="T5" fmla="*/ 1 h 35"/>
                <a:gd name="T6" fmla="*/ 0 w 16"/>
                <a:gd name="T7" fmla="*/ 1 h 35"/>
                <a:gd name="T8" fmla="*/ 1 w 16"/>
                <a:gd name="T9" fmla="*/ 1 h 35"/>
                <a:gd name="T10" fmla="*/ 1 w 16"/>
                <a:gd name="T11" fmla="*/ 1 h 35"/>
                <a:gd name="T12" fmla="*/ 1 w 16"/>
                <a:gd name="T13" fmla="*/ 1 h 35"/>
                <a:gd name="T14" fmla="*/ 1 w 16"/>
                <a:gd name="T15" fmla="*/ 1 h 35"/>
                <a:gd name="T16" fmla="*/ 1 w 16"/>
                <a:gd name="T17" fmla="*/ 0 h 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6" h="35">
                  <a:moveTo>
                    <a:pt x="16" y="0"/>
                  </a:moveTo>
                  <a:lnTo>
                    <a:pt x="12" y="5"/>
                  </a:lnTo>
                  <a:lnTo>
                    <a:pt x="6" y="17"/>
                  </a:lnTo>
                  <a:lnTo>
                    <a:pt x="0" y="27"/>
                  </a:lnTo>
                  <a:lnTo>
                    <a:pt x="1" y="35"/>
                  </a:lnTo>
                  <a:lnTo>
                    <a:pt x="6" y="33"/>
                  </a:lnTo>
                  <a:lnTo>
                    <a:pt x="10" y="23"/>
                  </a:lnTo>
                  <a:lnTo>
                    <a:pt x="14" y="9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23" name="Freeform 224"/>
            <p:cNvSpPr>
              <a:spLocks/>
            </p:cNvSpPr>
            <p:nvPr/>
          </p:nvSpPr>
          <p:spPr bwMode="auto">
            <a:xfrm>
              <a:off x="81" y="699"/>
              <a:ext cx="5" cy="20"/>
            </a:xfrm>
            <a:custGeom>
              <a:avLst/>
              <a:gdLst>
                <a:gd name="T0" fmla="*/ 0 w 11"/>
                <a:gd name="T1" fmla="*/ 0 h 41"/>
                <a:gd name="T2" fmla="*/ 0 w 11"/>
                <a:gd name="T3" fmla="*/ 0 h 41"/>
                <a:gd name="T4" fmla="*/ 0 w 11"/>
                <a:gd name="T5" fmla="*/ 0 h 41"/>
                <a:gd name="T6" fmla="*/ 0 w 11"/>
                <a:gd name="T7" fmla="*/ 0 h 41"/>
                <a:gd name="T8" fmla="*/ 0 w 11"/>
                <a:gd name="T9" fmla="*/ 0 h 41"/>
                <a:gd name="T10" fmla="*/ 0 w 11"/>
                <a:gd name="T11" fmla="*/ 0 h 41"/>
                <a:gd name="T12" fmla="*/ 0 w 11"/>
                <a:gd name="T13" fmla="*/ 0 h 41"/>
                <a:gd name="T14" fmla="*/ 0 w 11"/>
                <a:gd name="T15" fmla="*/ 0 h 41"/>
                <a:gd name="T16" fmla="*/ 0 w 11"/>
                <a:gd name="T17" fmla="*/ 0 h 4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1" h="41">
                  <a:moveTo>
                    <a:pt x="0" y="0"/>
                  </a:moveTo>
                  <a:lnTo>
                    <a:pt x="1" y="9"/>
                  </a:lnTo>
                  <a:lnTo>
                    <a:pt x="1" y="22"/>
                  </a:lnTo>
                  <a:lnTo>
                    <a:pt x="3" y="35"/>
                  </a:lnTo>
                  <a:lnTo>
                    <a:pt x="7" y="41"/>
                  </a:lnTo>
                  <a:lnTo>
                    <a:pt x="11" y="36"/>
                  </a:lnTo>
                  <a:lnTo>
                    <a:pt x="8" y="24"/>
                  </a:lnTo>
                  <a:lnTo>
                    <a:pt x="4" y="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24" name="Freeform 225"/>
            <p:cNvSpPr>
              <a:spLocks/>
            </p:cNvSpPr>
            <p:nvPr/>
          </p:nvSpPr>
          <p:spPr bwMode="auto">
            <a:xfrm>
              <a:off x="62" y="689"/>
              <a:ext cx="15" cy="18"/>
            </a:xfrm>
            <a:custGeom>
              <a:avLst/>
              <a:gdLst>
                <a:gd name="T0" fmla="*/ 1 w 30"/>
                <a:gd name="T1" fmla="*/ 0 h 36"/>
                <a:gd name="T2" fmla="*/ 1 w 30"/>
                <a:gd name="T3" fmla="*/ 1 h 36"/>
                <a:gd name="T4" fmla="*/ 1 w 30"/>
                <a:gd name="T5" fmla="*/ 1 h 36"/>
                <a:gd name="T6" fmla="*/ 1 w 30"/>
                <a:gd name="T7" fmla="*/ 1 h 36"/>
                <a:gd name="T8" fmla="*/ 0 w 30"/>
                <a:gd name="T9" fmla="*/ 1 h 36"/>
                <a:gd name="T10" fmla="*/ 0 w 30"/>
                <a:gd name="T11" fmla="*/ 1 h 36"/>
                <a:gd name="T12" fmla="*/ 1 w 30"/>
                <a:gd name="T13" fmla="*/ 1 h 36"/>
                <a:gd name="T14" fmla="*/ 1 w 30"/>
                <a:gd name="T15" fmla="*/ 1 h 36"/>
                <a:gd name="T16" fmla="*/ 1 w 30"/>
                <a:gd name="T17" fmla="*/ 1 h 36"/>
                <a:gd name="T18" fmla="*/ 1 w 30"/>
                <a:gd name="T19" fmla="*/ 1 h 36"/>
                <a:gd name="T20" fmla="*/ 1 w 30"/>
                <a:gd name="T21" fmla="*/ 1 h 36"/>
                <a:gd name="T22" fmla="*/ 1 w 30"/>
                <a:gd name="T23" fmla="*/ 1 h 36"/>
                <a:gd name="T24" fmla="*/ 1 w 30"/>
                <a:gd name="T25" fmla="*/ 0 h 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0" h="36">
                  <a:moveTo>
                    <a:pt x="30" y="0"/>
                  </a:moveTo>
                  <a:lnTo>
                    <a:pt x="23" y="11"/>
                  </a:lnTo>
                  <a:lnTo>
                    <a:pt x="15" y="24"/>
                  </a:lnTo>
                  <a:lnTo>
                    <a:pt x="6" y="34"/>
                  </a:lnTo>
                  <a:lnTo>
                    <a:pt x="0" y="36"/>
                  </a:lnTo>
                  <a:lnTo>
                    <a:pt x="0" y="32"/>
                  </a:lnTo>
                  <a:lnTo>
                    <a:pt x="3" y="29"/>
                  </a:lnTo>
                  <a:lnTo>
                    <a:pt x="6" y="23"/>
                  </a:lnTo>
                  <a:lnTo>
                    <a:pt x="12" y="17"/>
                  </a:lnTo>
                  <a:lnTo>
                    <a:pt x="18" y="13"/>
                  </a:lnTo>
                  <a:lnTo>
                    <a:pt x="23" y="7"/>
                  </a:lnTo>
                  <a:lnTo>
                    <a:pt x="28" y="3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25" name="Freeform 226"/>
            <p:cNvSpPr>
              <a:spLocks/>
            </p:cNvSpPr>
            <p:nvPr/>
          </p:nvSpPr>
          <p:spPr bwMode="auto">
            <a:xfrm>
              <a:off x="63" y="592"/>
              <a:ext cx="26" cy="5"/>
            </a:xfrm>
            <a:custGeom>
              <a:avLst/>
              <a:gdLst>
                <a:gd name="T0" fmla="*/ 1 w 52"/>
                <a:gd name="T1" fmla="*/ 1 h 10"/>
                <a:gd name="T2" fmla="*/ 1 w 52"/>
                <a:gd name="T3" fmla="*/ 1 h 10"/>
                <a:gd name="T4" fmla="*/ 1 w 52"/>
                <a:gd name="T5" fmla="*/ 1 h 10"/>
                <a:gd name="T6" fmla="*/ 1 w 52"/>
                <a:gd name="T7" fmla="*/ 1 h 10"/>
                <a:gd name="T8" fmla="*/ 1 w 52"/>
                <a:gd name="T9" fmla="*/ 1 h 10"/>
                <a:gd name="T10" fmla="*/ 1 w 52"/>
                <a:gd name="T11" fmla="*/ 1 h 10"/>
                <a:gd name="T12" fmla="*/ 1 w 52"/>
                <a:gd name="T13" fmla="*/ 1 h 10"/>
                <a:gd name="T14" fmla="*/ 1 w 52"/>
                <a:gd name="T15" fmla="*/ 1 h 10"/>
                <a:gd name="T16" fmla="*/ 0 w 52"/>
                <a:gd name="T17" fmla="*/ 1 h 10"/>
                <a:gd name="T18" fmla="*/ 1 w 52"/>
                <a:gd name="T19" fmla="*/ 1 h 10"/>
                <a:gd name="T20" fmla="*/ 1 w 52"/>
                <a:gd name="T21" fmla="*/ 0 h 10"/>
                <a:gd name="T22" fmla="*/ 1 w 52"/>
                <a:gd name="T23" fmla="*/ 0 h 10"/>
                <a:gd name="T24" fmla="*/ 1 w 52"/>
                <a:gd name="T25" fmla="*/ 1 h 10"/>
                <a:gd name="T26" fmla="*/ 1 w 52"/>
                <a:gd name="T27" fmla="*/ 1 h 10"/>
                <a:gd name="T28" fmla="*/ 1 w 52"/>
                <a:gd name="T29" fmla="*/ 1 h 10"/>
                <a:gd name="T30" fmla="*/ 1 w 52"/>
                <a:gd name="T31" fmla="*/ 1 h 10"/>
                <a:gd name="T32" fmla="*/ 1 w 52"/>
                <a:gd name="T33" fmla="*/ 1 h 1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2" h="10">
                  <a:moveTo>
                    <a:pt x="52" y="9"/>
                  </a:moveTo>
                  <a:lnTo>
                    <a:pt x="46" y="9"/>
                  </a:lnTo>
                  <a:lnTo>
                    <a:pt x="38" y="10"/>
                  </a:lnTo>
                  <a:lnTo>
                    <a:pt x="30" y="10"/>
                  </a:lnTo>
                  <a:lnTo>
                    <a:pt x="22" y="10"/>
                  </a:lnTo>
                  <a:lnTo>
                    <a:pt x="14" y="10"/>
                  </a:lnTo>
                  <a:lnTo>
                    <a:pt x="7" y="9"/>
                  </a:lnTo>
                  <a:lnTo>
                    <a:pt x="2" y="7"/>
                  </a:lnTo>
                  <a:lnTo>
                    <a:pt x="0" y="3"/>
                  </a:lnTo>
                  <a:lnTo>
                    <a:pt x="1" y="1"/>
                  </a:lnTo>
                  <a:lnTo>
                    <a:pt x="5" y="0"/>
                  </a:lnTo>
                  <a:lnTo>
                    <a:pt x="12" y="0"/>
                  </a:lnTo>
                  <a:lnTo>
                    <a:pt x="20" y="2"/>
                  </a:lnTo>
                  <a:lnTo>
                    <a:pt x="28" y="5"/>
                  </a:lnTo>
                  <a:lnTo>
                    <a:pt x="38" y="7"/>
                  </a:lnTo>
                  <a:lnTo>
                    <a:pt x="46" y="8"/>
                  </a:lnTo>
                  <a:lnTo>
                    <a:pt x="52" y="9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26" name="Freeform 227"/>
            <p:cNvSpPr>
              <a:spLocks/>
            </p:cNvSpPr>
            <p:nvPr/>
          </p:nvSpPr>
          <p:spPr bwMode="auto">
            <a:xfrm>
              <a:off x="68" y="582"/>
              <a:ext cx="25" cy="8"/>
            </a:xfrm>
            <a:custGeom>
              <a:avLst/>
              <a:gdLst>
                <a:gd name="T0" fmla="*/ 1 w 49"/>
                <a:gd name="T1" fmla="*/ 0 h 18"/>
                <a:gd name="T2" fmla="*/ 1 w 49"/>
                <a:gd name="T3" fmla="*/ 0 h 18"/>
                <a:gd name="T4" fmla="*/ 1 w 49"/>
                <a:gd name="T5" fmla="*/ 0 h 18"/>
                <a:gd name="T6" fmla="*/ 1 w 49"/>
                <a:gd name="T7" fmla="*/ 0 h 18"/>
                <a:gd name="T8" fmla="*/ 1 w 49"/>
                <a:gd name="T9" fmla="*/ 0 h 18"/>
                <a:gd name="T10" fmla="*/ 1 w 49"/>
                <a:gd name="T11" fmla="*/ 0 h 18"/>
                <a:gd name="T12" fmla="*/ 1 w 49"/>
                <a:gd name="T13" fmla="*/ 0 h 18"/>
                <a:gd name="T14" fmla="*/ 1 w 49"/>
                <a:gd name="T15" fmla="*/ 0 h 18"/>
                <a:gd name="T16" fmla="*/ 0 w 49"/>
                <a:gd name="T17" fmla="*/ 0 h 18"/>
                <a:gd name="T18" fmla="*/ 1 w 49"/>
                <a:gd name="T19" fmla="*/ 0 h 18"/>
                <a:gd name="T20" fmla="*/ 1 w 49"/>
                <a:gd name="T21" fmla="*/ 0 h 18"/>
                <a:gd name="T22" fmla="*/ 1 w 49"/>
                <a:gd name="T23" fmla="*/ 0 h 18"/>
                <a:gd name="T24" fmla="*/ 1 w 49"/>
                <a:gd name="T25" fmla="*/ 0 h 18"/>
                <a:gd name="T26" fmla="*/ 1 w 49"/>
                <a:gd name="T27" fmla="*/ 0 h 18"/>
                <a:gd name="T28" fmla="*/ 1 w 49"/>
                <a:gd name="T29" fmla="*/ 0 h 18"/>
                <a:gd name="T30" fmla="*/ 1 w 49"/>
                <a:gd name="T31" fmla="*/ 0 h 18"/>
                <a:gd name="T32" fmla="*/ 1 w 49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9" h="18">
                  <a:moveTo>
                    <a:pt x="49" y="18"/>
                  </a:moveTo>
                  <a:lnTo>
                    <a:pt x="45" y="18"/>
                  </a:lnTo>
                  <a:lnTo>
                    <a:pt x="38" y="16"/>
                  </a:lnTo>
                  <a:lnTo>
                    <a:pt x="30" y="15"/>
                  </a:lnTo>
                  <a:lnTo>
                    <a:pt x="22" y="14"/>
                  </a:lnTo>
                  <a:lnTo>
                    <a:pt x="14" y="12"/>
                  </a:lnTo>
                  <a:lnTo>
                    <a:pt x="7" y="10"/>
                  </a:lnTo>
                  <a:lnTo>
                    <a:pt x="2" y="6"/>
                  </a:lnTo>
                  <a:lnTo>
                    <a:pt x="0" y="3"/>
                  </a:lnTo>
                  <a:lnTo>
                    <a:pt x="1" y="0"/>
                  </a:lnTo>
                  <a:lnTo>
                    <a:pt x="7" y="0"/>
                  </a:lnTo>
                  <a:lnTo>
                    <a:pt x="14" y="3"/>
                  </a:lnTo>
                  <a:lnTo>
                    <a:pt x="22" y="6"/>
                  </a:lnTo>
                  <a:lnTo>
                    <a:pt x="31" y="10"/>
                  </a:lnTo>
                  <a:lnTo>
                    <a:pt x="39" y="13"/>
                  </a:lnTo>
                  <a:lnTo>
                    <a:pt x="46" y="16"/>
                  </a:lnTo>
                  <a:lnTo>
                    <a:pt x="49" y="1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27" name="Freeform 228"/>
            <p:cNvSpPr>
              <a:spLocks/>
            </p:cNvSpPr>
            <p:nvPr/>
          </p:nvSpPr>
          <p:spPr bwMode="auto">
            <a:xfrm>
              <a:off x="56" y="605"/>
              <a:ext cx="25" cy="5"/>
            </a:xfrm>
            <a:custGeom>
              <a:avLst/>
              <a:gdLst>
                <a:gd name="T0" fmla="*/ 1 w 48"/>
                <a:gd name="T1" fmla="*/ 0 h 11"/>
                <a:gd name="T2" fmla="*/ 1 w 48"/>
                <a:gd name="T3" fmla="*/ 0 h 11"/>
                <a:gd name="T4" fmla="*/ 1 w 48"/>
                <a:gd name="T5" fmla="*/ 0 h 11"/>
                <a:gd name="T6" fmla="*/ 1 w 48"/>
                <a:gd name="T7" fmla="*/ 0 h 11"/>
                <a:gd name="T8" fmla="*/ 1 w 48"/>
                <a:gd name="T9" fmla="*/ 0 h 11"/>
                <a:gd name="T10" fmla="*/ 1 w 48"/>
                <a:gd name="T11" fmla="*/ 0 h 11"/>
                <a:gd name="T12" fmla="*/ 1 w 48"/>
                <a:gd name="T13" fmla="*/ 0 h 11"/>
                <a:gd name="T14" fmla="*/ 1 w 48"/>
                <a:gd name="T15" fmla="*/ 0 h 11"/>
                <a:gd name="T16" fmla="*/ 0 w 48"/>
                <a:gd name="T17" fmla="*/ 0 h 11"/>
                <a:gd name="T18" fmla="*/ 0 w 48"/>
                <a:gd name="T19" fmla="*/ 0 h 11"/>
                <a:gd name="T20" fmla="*/ 1 w 48"/>
                <a:gd name="T21" fmla="*/ 0 h 11"/>
                <a:gd name="T22" fmla="*/ 1 w 48"/>
                <a:gd name="T23" fmla="*/ 0 h 11"/>
                <a:gd name="T24" fmla="*/ 1 w 48"/>
                <a:gd name="T25" fmla="*/ 0 h 11"/>
                <a:gd name="T26" fmla="*/ 1 w 48"/>
                <a:gd name="T27" fmla="*/ 0 h 11"/>
                <a:gd name="T28" fmla="*/ 1 w 48"/>
                <a:gd name="T29" fmla="*/ 0 h 11"/>
                <a:gd name="T30" fmla="*/ 1 w 48"/>
                <a:gd name="T31" fmla="*/ 0 h 11"/>
                <a:gd name="T32" fmla="*/ 1 w 48"/>
                <a:gd name="T33" fmla="*/ 0 h 1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8" h="11">
                  <a:moveTo>
                    <a:pt x="48" y="5"/>
                  </a:moveTo>
                  <a:lnTo>
                    <a:pt x="46" y="7"/>
                  </a:lnTo>
                  <a:lnTo>
                    <a:pt x="41" y="8"/>
                  </a:lnTo>
                  <a:lnTo>
                    <a:pt x="34" y="11"/>
                  </a:lnTo>
                  <a:lnTo>
                    <a:pt x="26" y="11"/>
                  </a:lnTo>
                  <a:lnTo>
                    <a:pt x="17" y="11"/>
                  </a:lnTo>
                  <a:lnTo>
                    <a:pt x="10" y="10"/>
                  </a:lnTo>
                  <a:lnTo>
                    <a:pt x="3" y="8"/>
                  </a:lnTo>
                  <a:lnTo>
                    <a:pt x="0" y="5"/>
                  </a:lnTo>
                  <a:lnTo>
                    <a:pt x="0" y="2"/>
                  </a:lnTo>
                  <a:lnTo>
                    <a:pt x="3" y="0"/>
                  </a:lnTo>
                  <a:lnTo>
                    <a:pt x="10" y="0"/>
                  </a:lnTo>
                  <a:lnTo>
                    <a:pt x="17" y="2"/>
                  </a:lnTo>
                  <a:lnTo>
                    <a:pt x="26" y="3"/>
                  </a:lnTo>
                  <a:lnTo>
                    <a:pt x="34" y="4"/>
                  </a:lnTo>
                  <a:lnTo>
                    <a:pt x="42" y="5"/>
                  </a:lnTo>
                  <a:lnTo>
                    <a:pt x="48" y="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28" name="Freeform 229"/>
            <p:cNvSpPr>
              <a:spLocks/>
            </p:cNvSpPr>
            <p:nvPr/>
          </p:nvSpPr>
          <p:spPr bwMode="auto">
            <a:xfrm>
              <a:off x="50" y="617"/>
              <a:ext cx="28" cy="8"/>
            </a:xfrm>
            <a:custGeom>
              <a:avLst/>
              <a:gdLst>
                <a:gd name="T0" fmla="*/ 1 w 56"/>
                <a:gd name="T1" fmla="*/ 0 h 16"/>
                <a:gd name="T2" fmla="*/ 1 w 56"/>
                <a:gd name="T3" fmla="*/ 1 h 16"/>
                <a:gd name="T4" fmla="*/ 1 w 56"/>
                <a:gd name="T5" fmla="*/ 1 h 16"/>
                <a:gd name="T6" fmla="*/ 1 w 56"/>
                <a:gd name="T7" fmla="*/ 1 h 16"/>
                <a:gd name="T8" fmla="*/ 1 w 56"/>
                <a:gd name="T9" fmla="*/ 1 h 16"/>
                <a:gd name="T10" fmla="*/ 1 w 56"/>
                <a:gd name="T11" fmla="*/ 1 h 16"/>
                <a:gd name="T12" fmla="*/ 1 w 56"/>
                <a:gd name="T13" fmla="*/ 1 h 16"/>
                <a:gd name="T14" fmla="*/ 1 w 56"/>
                <a:gd name="T15" fmla="*/ 1 h 16"/>
                <a:gd name="T16" fmla="*/ 0 w 56"/>
                <a:gd name="T17" fmla="*/ 1 h 16"/>
                <a:gd name="T18" fmla="*/ 1 w 56"/>
                <a:gd name="T19" fmla="*/ 1 h 16"/>
                <a:gd name="T20" fmla="*/ 1 w 56"/>
                <a:gd name="T21" fmla="*/ 1 h 16"/>
                <a:gd name="T22" fmla="*/ 1 w 56"/>
                <a:gd name="T23" fmla="*/ 1 h 16"/>
                <a:gd name="T24" fmla="*/ 1 w 56"/>
                <a:gd name="T25" fmla="*/ 1 h 16"/>
                <a:gd name="T26" fmla="*/ 1 w 56"/>
                <a:gd name="T27" fmla="*/ 1 h 16"/>
                <a:gd name="T28" fmla="*/ 1 w 56"/>
                <a:gd name="T29" fmla="*/ 1 h 16"/>
                <a:gd name="T30" fmla="*/ 1 w 56"/>
                <a:gd name="T31" fmla="*/ 1 h 16"/>
                <a:gd name="T32" fmla="*/ 1 w 56"/>
                <a:gd name="T33" fmla="*/ 0 h 1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6" h="16">
                  <a:moveTo>
                    <a:pt x="56" y="0"/>
                  </a:moveTo>
                  <a:lnTo>
                    <a:pt x="51" y="3"/>
                  </a:lnTo>
                  <a:lnTo>
                    <a:pt x="43" y="7"/>
                  </a:lnTo>
                  <a:lnTo>
                    <a:pt x="33" y="10"/>
                  </a:lnTo>
                  <a:lnTo>
                    <a:pt x="25" y="13"/>
                  </a:lnTo>
                  <a:lnTo>
                    <a:pt x="16" y="16"/>
                  </a:lnTo>
                  <a:lnTo>
                    <a:pt x="8" y="16"/>
                  </a:lnTo>
                  <a:lnTo>
                    <a:pt x="3" y="16"/>
                  </a:lnTo>
                  <a:lnTo>
                    <a:pt x="0" y="12"/>
                  </a:lnTo>
                  <a:lnTo>
                    <a:pt x="1" y="9"/>
                  </a:lnTo>
                  <a:lnTo>
                    <a:pt x="7" y="7"/>
                  </a:lnTo>
                  <a:lnTo>
                    <a:pt x="14" y="4"/>
                  </a:lnTo>
                  <a:lnTo>
                    <a:pt x="23" y="3"/>
                  </a:lnTo>
                  <a:lnTo>
                    <a:pt x="33" y="3"/>
                  </a:lnTo>
                  <a:lnTo>
                    <a:pt x="43" y="2"/>
                  </a:lnTo>
                  <a:lnTo>
                    <a:pt x="51" y="1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29" name="Freeform 230"/>
            <p:cNvSpPr>
              <a:spLocks/>
            </p:cNvSpPr>
            <p:nvPr/>
          </p:nvSpPr>
          <p:spPr bwMode="auto">
            <a:xfrm>
              <a:off x="43" y="629"/>
              <a:ext cx="30" cy="10"/>
            </a:xfrm>
            <a:custGeom>
              <a:avLst/>
              <a:gdLst>
                <a:gd name="T0" fmla="*/ 0 w 61"/>
                <a:gd name="T1" fmla="*/ 0 h 20"/>
                <a:gd name="T2" fmla="*/ 0 w 61"/>
                <a:gd name="T3" fmla="*/ 1 h 20"/>
                <a:gd name="T4" fmla="*/ 0 w 61"/>
                <a:gd name="T5" fmla="*/ 1 h 20"/>
                <a:gd name="T6" fmla="*/ 0 w 61"/>
                <a:gd name="T7" fmla="*/ 1 h 20"/>
                <a:gd name="T8" fmla="*/ 0 w 61"/>
                <a:gd name="T9" fmla="*/ 1 h 20"/>
                <a:gd name="T10" fmla="*/ 0 w 61"/>
                <a:gd name="T11" fmla="*/ 1 h 20"/>
                <a:gd name="T12" fmla="*/ 0 w 61"/>
                <a:gd name="T13" fmla="*/ 1 h 20"/>
                <a:gd name="T14" fmla="*/ 0 w 61"/>
                <a:gd name="T15" fmla="*/ 1 h 20"/>
                <a:gd name="T16" fmla="*/ 0 w 61"/>
                <a:gd name="T17" fmla="*/ 1 h 20"/>
                <a:gd name="T18" fmla="*/ 0 w 61"/>
                <a:gd name="T19" fmla="*/ 1 h 20"/>
                <a:gd name="T20" fmla="*/ 0 w 61"/>
                <a:gd name="T21" fmla="*/ 1 h 20"/>
                <a:gd name="T22" fmla="*/ 0 w 61"/>
                <a:gd name="T23" fmla="*/ 1 h 20"/>
                <a:gd name="T24" fmla="*/ 0 w 61"/>
                <a:gd name="T25" fmla="*/ 1 h 20"/>
                <a:gd name="T26" fmla="*/ 0 w 61"/>
                <a:gd name="T27" fmla="*/ 1 h 20"/>
                <a:gd name="T28" fmla="*/ 0 w 61"/>
                <a:gd name="T29" fmla="*/ 1 h 20"/>
                <a:gd name="T30" fmla="*/ 0 w 61"/>
                <a:gd name="T31" fmla="*/ 1 h 20"/>
                <a:gd name="T32" fmla="*/ 0 w 61"/>
                <a:gd name="T33" fmla="*/ 0 h 2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61" h="20">
                  <a:moveTo>
                    <a:pt x="61" y="0"/>
                  </a:moveTo>
                  <a:lnTo>
                    <a:pt x="56" y="2"/>
                  </a:lnTo>
                  <a:lnTo>
                    <a:pt x="47" y="7"/>
                  </a:lnTo>
                  <a:lnTo>
                    <a:pt x="37" y="10"/>
                  </a:lnTo>
                  <a:lnTo>
                    <a:pt x="27" y="15"/>
                  </a:lnTo>
                  <a:lnTo>
                    <a:pt x="16" y="17"/>
                  </a:lnTo>
                  <a:lnTo>
                    <a:pt x="8" y="20"/>
                  </a:lnTo>
                  <a:lnTo>
                    <a:pt x="3" y="18"/>
                  </a:lnTo>
                  <a:lnTo>
                    <a:pt x="0" y="16"/>
                  </a:lnTo>
                  <a:lnTo>
                    <a:pt x="3" y="12"/>
                  </a:lnTo>
                  <a:lnTo>
                    <a:pt x="9" y="9"/>
                  </a:lnTo>
                  <a:lnTo>
                    <a:pt x="19" y="7"/>
                  </a:lnTo>
                  <a:lnTo>
                    <a:pt x="29" y="5"/>
                  </a:lnTo>
                  <a:lnTo>
                    <a:pt x="39" y="3"/>
                  </a:lnTo>
                  <a:lnTo>
                    <a:pt x="49" y="2"/>
                  </a:lnTo>
                  <a:lnTo>
                    <a:pt x="57" y="1"/>
                  </a:lnTo>
                  <a:lnTo>
                    <a:pt x="61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30" name="Freeform 231"/>
            <p:cNvSpPr>
              <a:spLocks/>
            </p:cNvSpPr>
            <p:nvPr/>
          </p:nvSpPr>
          <p:spPr bwMode="auto">
            <a:xfrm>
              <a:off x="40" y="653"/>
              <a:ext cx="33" cy="17"/>
            </a:xfrm>
            <a:custGeom>
              <a:avLst/>
              <a:gdLst>
                <a:gd name="T0" fmla="*/ 1 w 65"/>
                <a:gd name="T1" fmla="*/ 0 h 35"/>
                <a:gd name="T2" fmla="*/ 1 w 65"/>
                <a:gd name="T3" fmla="*/ 0 h 35"/>
                <a:gd name="T4" fmla="*/ 1 w 65"/>
                <a:gd name="T5" fmla="*/ 0 h 35"/>
                <a:gd name="T6" fmla="*/ 1 w 65"/>
                <a:gd name="T7" fmla="*/ 0 h 35"/>
                <a:gd name="T8" fmla="*/ 1 w 65"/>
                <a:gd name="T9" fmla="*/ 0 h 35"/>
                <a:gd name="T10" fmla="*/ 1 w 65"/>
                <a:gd name="T11" fmla="*/ 0 h 35"/>
                <a:gd name="T12" fmla="*/ 1 w 65"/>
                <a:gd name="T13" fmla="*/ 0 h 35"/>
                <a:gd name="T14" fmla="*/ 1 w 65"/>
                <a:gd name="T15" fmla="*/ 0 h 35"/>
                <a:gd name="T16" fmla="*/ 0 w 65"/>
                <a:gd name="T17" fmla="*/ 0 h 35"/>
                <a:gd name="T18" fmla="*/ 1 w 65"/>
                <a:gd name="T19" fmla="*/ 0 h 35"/>
                <a:gd name="T20" fmla="*/ 1 w 65"/>
                <a:gd name="T21" fmla="*/ 0 h 35"/>
                <a:gd name="T22" fmla="*/ 1 w 65"/>
                <a:gd name="T23" fmla="*/ 0 h 35"/>
                <a:gd name="T24" fmla="*/ 1 w 65"/>
                <a:gd name="T25" fmla="*/ 0 h 35"/>
                <a:gd name="T26" fmla="*/ 1 w 65"/>
                <a:gd name="T27" fmla="*/ 0 h 35"/>
                <a:gd name="T28" fmla="*/ 1 w 65"/>
                <a:gd name="T29" fmla="*/ 0 h 35"/>
                <a:gd name="T30" fmla="*/ 1 w 65"/>
                <a:gd name="T31" fmla="*/ 0 h 35"/>
                <a:gd name="T32" fmla="*/ 1 w 65"/>
                <a:gd name="T33" fmla="*/ 0 h 3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65" h="35">
                  <a:moveTo>
                    <a:pt x="65" y="0"/>
                  </a:moveTo>
                  <a:lnTo>
                    <a:pt x="60" y="6"/>
                  </a:lnTo>
                  <a:lnTo>
                    <a:pt x="50" y="13"/>
                  </a:lnTo>
                  <a:lnTo>
                    <a:pt x="41" y="19"/>
                  </a:lnTo>
                  <a:lnTo>
                    <a:pt x="30" y="24"/>
                  </a:lnTo>
                  <a:lnTo>
                    <a:pt x="19" y="30"/>
                  </a:lnTo>
                  <a:lnTo>
                    <a:pt x="10" y="34"/>
                  </a:lnTo>
                  <a:lnTo>
                    <a:pt x="3" y="35"/>
                  </a:lnTo>
                  <a:lnTo>
                    <a:pt x="0" y="32"/>
                  </a:lnTo>
                  <a:lnTo>
                    <a:pt x="1" y="29"/>
                  </a:lnTo>
                  <a:lnTo>
                    <a:pt x="8" y="25"/>
                  </a:lnTo>
                  <a:lnTo>
                    <a:pt x="17" y="21"/>
                  </a:lnTo>
                  <a:lnTo>
                    <a:pt x="28" y="16"/>
                  </a:lnTo>
                  <a:lnTo>
                    <a:pt x="41" y="13"/>
                  </a:lnTo>
                  <a:lnTo>
                    <a:pt x="51" y="8"/>
                  </a:lnTo>
                  <a:lnTo>
                    <a:pt x="61" y="4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31" name="Freeform 232"/>
            <p:cNvSpPr>
              <a:spLocks/>
            </p:cNvSpPr>
            <p:nvPr/>
          </p:nvSpPr>
          <p:spPr bwMode="auto">
            <a:xfrm>
              <a:off x="45" y="679"/>
              <a:ext cx="31" cy="20"/>
            </a:xfrm>
            <a:custGeom>
              <a:avLst/>
              <a:gdLst>
                <a:gd name="T0" fmla="*/ 1 w 61"/>
                <a:gd name="T1" fmla="*/ 0 h 39"/>
                <a:gd name="T2" fmla="*/ 1 w 61"/>
                <a:gd name="T3" fmla="*/ 1 h 39"/>
                <a:gd name="T4" fmla="*/ 1 w 61"/>
                <a:gd name="T5" fmla="*/ 1 h 39"/>
                <a:gd name="T6" fmla="*/ 1 w 61"/>
                <a:gd name="T7" fmla="*/ 1 h 39"/>
                <a:gd name="T8" fmla="*/ 1 w 61"/>
                <a:gd name="T9" fmla="*/ 1 h 39"/>
                <a:gd name="T10" fmla="*/ 1 w 61"/>
                <a:gd name="T11" fmla="*/ 1 h 39"/>
                <a:gd name="T12" fmla="*/ 1 w 61"/>
                <a:gd name="T13" fmla="*/ 1 h 39"/>
                <a:gd name="T14" fmla="*/ 1 w 61"/>
                <a:gd name="T15" fmla="*/ 1 h 39"/>
                <a:gd name="T16" fmla="*/ 0 w 61"/>
                <a:gd name="T17" fmla="*/ 1 h 39"/>
                <a:gd name="T18" fmla="*/ 1 w 61"/>
                <a:gd name="T19" fmla="*/ 1 h 39"/>
                <a:gd name="T20" fmla="*/ 1 w 61"/>
                <a:gd name="T21" fmla="*/ 1 h 39"/>
                <a:gd name="T22" fmla="*/ 1 w 61"/>
                <a:gd name="T23" fmla="*/ 1 h 39"/>
                <a:gd name="T24" fmla="*/ 1 w 61"/>
                <a:gd name="T25" fmla="*/ 1 h 39"/>
                <a:gd name="T26" fmla="*/ 1 w 61"/>
                <a:gd name="T27" fmla="*/ 1 h 39"/>
                <a:gd name="T28" fmla="*/ 1 w 61"/>
                <a:gd name="T29" fmla="*/ 1 h 39"/>
                <a:gd name="T30" fmla="*/ 1 w 61"/>
                <a:gd name="T31" fmla="*/ 1 h 39"/>
                <a:gd name="T32" fmla="*/ 1 w 61"/>
                <a:gd name="T33" fmla="*/ 0 h 3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61" h="39">
                  <a:moveTo>
                    <a:pt x="61" y="0"/>
                  </a:moveTo>
                  <a:lnTo>
                    <a:pt x="56" y="5"/>
                  </a:lnTo>
                  <a:lnTo>
                    <a:pt x="48" y="12"/>
                  </a:lnTo>
                  <a:lnTo>
                    <a:pt x="39" y="19"/>
                  </a:lnTo>
                  <a:lnTo>
                    <a:pt x="29" y="25"/>
                  </a:lnTo>
                  <a:lnTo>
                    <a:pt x="18" y="32"/>
                  </a:lnTo>
                  <a:lnTo>
                    <a:pt x="10" y="37"/>
                  </a:lnTo>
                  <a:lnTo>
                    <a:pt x="3" y="39"/>
                  </a:lnTo>
                  <a:lnTo>
                    <a:pt x="0" y="37"/>
                  </a:lnTo>
                  <a:lnTo>
                    <a:pt x="1" y="32"/>
                  </a:lnTo>
                  <a:lnTo>
                    <a:pt x="7" y="28"/>
                  </a:lnTo>
                  <a:lnTo>
                    <a:pt x="16" y="22"/>
                  </a:lnTo>
                  <a:lnTo>
                    <a:pt x="28" y="16"/>
                  </a:lnTo>
                  <a:lnTo>
                    <a:pt x="38" y="12"/>
                  </a:lnTo>
                  <a:lnTo>
                    <a:pt x="48" y="7"/>
                  </a:lnTo>
                  <a:lnTo>
                    <a:pt x="56" y="2"/>
                  </a:lnTo>
                  <a:lnTo>
                    <a:pt x="61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32" name="Freeform 233"/>
            <p:cNvSpPr>
              <a:spLocks/>
            </p:cNvSpPr>
            <p:nvPr/>
          </p:nvSpPr>
          <p:spPr bwMode="auto">
            <a:xfrm>
              <a:off x="44" y="641"/>
              <a:ext cx="28" cy="17"/>
            </a:xfrm>
            <a:custGeom>
              <a:avLst/>
              <a:gdLst>
                <a:gd name="T0" fmla="*/ 1 w 55"/>
                <a:gd name="T1" fmla="*/ 0 h 33"/>
                <a:gd name="T2" fmla="*/ 1 w 55"/>
                <a:gd name="T3" fmla="*/ 1 h 33"/>
                <a:gd name="T4" fmla="*/ 1 w 55"/>
                <a:gd name="T5" fmla="*/ 1 h 33"/>
                <a:gd name="T6" fmla="*/ 1 w 55"/>
                <a:gd name="T7" fmla="*/ 1 h 33"/>
                <a:gd name="T8" fmla="*/ 1 w 55"/>
                <a:gd name="T9" fmla="*/ 1 h 33"/>
                <a:gd name="T10" fmla="*/ 1 w 55"/>
                <a:gd name="T11" fmla="*/ 1 h 33"/>
                <a:gd name="T12" fmla="*/ 1 w 55"/>
                <a:gd name="T13" fmla="*/ 1 h 33"/>
                <a:gd name="T14" fmla="*/ 1 w 55"/>
                <a:gd name="T15" fmla="*/ 1 h 33"/>
                <a:gd name="T16" fmla="*/ 0 w 55"/>
                <a:gd name="T17" fmla="*/ 1 h 33"/>
                <a:gd name="T18" fmla="*/ 1 w 55"/>
                <a:gd name="T19" fmla="*/ 1 h 33"/>
                <a:gd name="T20" fmla="*/ 1 w 55"/>
                <a:gd name="T21" fmla="*/ 1 h 33"/>
                <a:gd name="T22" fmla="*/ 1 w 55"/>
                <a:gd name="T23" fmla="*/ 1 h 33"/>
                <a:gd name="T24" fmla="*/ 1 w 55"/>
                <a:gd name="T25" fmla="*/ 1 h 33"/>
                <a:gd name="T26" fmla="*/ 1 w 55"/>
                <a:gd name="T27" fmla="*/ 1 h 33"/>
                <a:gd name="T28" fmla="*/ 1 w 55"/>
                <a:gd name="T29" fmla="*/ 1 h 33"/>
                <a:gd name="T30" fmla="*/ 1 w 55"/>
                <a:gd name="T31" fmla="*/ 1 h 33"/>
                <a:gd name="T32" fmla="*/ 1 w 55"/>
                <a:gd name="T33" fmla="*/ 0 h 3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5" h="33">
                  <a:moveTo>
                    <a:pt x="55" y="0"/>
                  </a:moveTo>
                  <a:lnTo>
                    <a:pt x="50" y="5"/>
                  </a:lnTo>
                  <a:lnTo>
                    <a:pt x="42" y="10"/>
                  </a:lnTo>
                  <a:lnTo>
                    <a:pt x="34" y="16"/>
                  </a:lnTo>
                  <a:lnTo>
                    <a:pt x="24" y="23"/>
                  </a:lnTo>
                  <a:lnTo>
                    <a:pt x="16" y="29"/>
                  </a:lnTo>
                  <a:lnTo>
                    <a:pt x="8" y="32"/>
                  </a:lnTo>
                  <a:lnTo>
                    <a:pt x="2" y="33"/>
                  </a:lnTo>
                  <a:lnTo>
                    <a:pt x="0" y="31"/>
                  </a:lnTo>
                  <a:lnTo>
                    <a:pt x="2" y="27"/>
                  </a:lnTo>
                  <a:lnTo>
                    <a:pt x="7" y="22"/>
                  </a:lnTo>
                  <a:lnTo>
                    <a:pt x="15" y="17"/>
                  </a:lnTo>
                  <a:lnTo>
                    <a:pt x="25" y="13"/>
                  </a:lnTo>
                  <a:lnTo>
                    <a:pt x="34" y="8"/>
                  </a:lnTo>
                  <a:lnTo>
                    <a:pt x="43" y="5"/>
                  </a:lnTo>
                  <a:lnTo>
                    <a:pt x="50" y="2"/>
                  </a:lnTo>
                  <a:lnTo>
                    <a:pt x="55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33" name="Freeform 234"/>
            <p:cNvSpPr>
              <a:spLocks/>
            </p:cNvSpPr>
            <p:nvPr/>
          </p:nvSpPr>
          <p:spPr bwMode="auto">
            <a:xfrm>
              <a:off x="70" y="642"/>
              <a:ext cx="40" cy="26"/>
            </a:xfrm>
            <a:custGeom>
              <a:avLst/>
              <a:gdLst>
                <a:gd name="T0" fmla="*/ 0 w 81"/>
                <a:gd name="T1" fmla="*/ 1 h 51"/>
                <a:gd name="T2" fmla="*/ 0 w 81"/>
                <a:gd name="T3" fmla="*/ 1 h 51"/>
                <a:gd name="T4" fmla="*/ 0 w 81"/>
                <a:gd name="T5" fmla="*/ 1 h 51"/>
                <a:gd name="T6" fmla="*/ 0 w 81"/>
                <a:gd name="T7" fmla="*/ 1 h 51"/>
                <a:gd name="T8" fmla="*/ 0 w 81"/>
                <a:gd name="T9" fmla="*/ 1 h 51"/>
                <a:gd name="T10" fmla="*/ 0 w 81"/>
                <a:gd name="T11" fmla="*/ 1 h 51"/>
                <a:gd name="T12" fmla="*/ 0 w 81"/>
                <a:gd name="T13" fmla="*/ 1 h 51"/>
                <a:gd name="T14" fmla="*/ 0 w 81"/>
                <a:gd name="T15" fmla="*/ 1 h 51"/>
                <a:gd name="T16" fmla="*/ 0 w 81"/>
                <a:gd name="T17" fmla="*/ 0 h 51"/>
                <a:gd name="T18" fmla="*/ 0 w 81"/>
                <a:gd name="T19" fmla="*/ 1 h 51"/>
                <a:gd name="T20" fmla="*/ 0 w 81"/>
                <a:gd name="T21" fmla="*/ 1 h 51"/>
                <a:gd name="T22" fmla="*/ 0 w 81"/>
                <a:gd name="T23" fmla="*/ 1 h 51"/>
                <a:gd name="T24" fmla="*/ 0 w 81"/>
                <a:gd name="T25" fmla="*/ 1 h 51"/>
                <a:gd name="T26" fmla="*/ 0 w 81"/>
                <a:gd name="T27" fmla="*/ 1 h 51"/>
                <a:gd name="T28" fmla="*/ 0 w 81"/>
                <a:gd name="T29" fmla="*/ 1 h 51"/>
                <a:gd name="T30" fmla="*/ 0 w 81"/>
                <a:gd name="T31" fmla="*/ 1 h 51"/>
                <a:gd name="T32" fmla="*/ 0 w 81"/>
                <a:gd name="T33" fmla="*/ 1 h 5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81" h="51">
                  <a:moveTo>
                    <a:pt x="81" y="50"/>
                  </a:moveTo>
                  <a:lnTo>
                    <a:pt x="76" y="51"/>
                  </a:lnTo>
                  <a:lnTo>
                    <a:pt x="67" y="49"/>
                  </a:lnTo>
                  <a:lnTo>
                    <a:pt x="56" y="43"/>
                  </a:lnTo>
                  <a:lnTo>
                    <a:pt x="42" y="36"/>
                  </a:lnTo>
                  <a:lnTo>
                    <a:pt x="28" y="28"/>
                  </a:lnTo>
                  <a:lnTo>
                    <a:pt x="15" y="19"/>
                  </a:lnTo>
                  <a:lnTo>
                    <a:pt x="6" y="10"/>
                  </a:lnTo>
                  <a:lnTo>
                    <a:pt x="0" y="0"/>
                  </a:lnTo>
                  <a:lnTo>
                    <a:pt x="6" y="4"/>
                  </a:lnTo>
                  <a:lnTo>
                    <a:pt x="18" y="10"/>
                  </a:lnTo>
                  <a:lnTo>
                    <a:pt x="30" y="16"/>
                  </a:lnTo>
                  <a:lnTo>
                    <a:pt x="45" y="25"/>
                  </a:lnTo>
                  <a:lnTo>
                    <a:pt x="59" y="34"/>
                  </a:lnTo>
                  <a:lnTo>
                    <a:pt x="71" y="41"/>
                  </a:lnTo>
                  <a:lnTo>
                    <a:pt x="79" y="46"/>
                  </a:lnTo>
                  <a:lnTo>
                    <a:pt x="81" y="5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34" name="Freeform 235"/>
            <p:cNvSpPr>
              <a:spLocks/>
            </p:cNvSpPr>
            <p:nvPr/>
          </p:nvSpPr>
          <p:spPr bwMode="auto">
            <a:xfrm>
              <a:off x="71" y="663"/>
              <a:ext cx="32" cy="22"/>
            </a:xfrm>
            <a:custGeom>
              <a:avLst/>
              <a:gdLst>
                <a:gd name="T0" fmla="*/ 1 w 63"/>
                <a:gd name="T1" fmla="*/ 1 h 44"/>
                <a:gd name="T2" fmla="*/ 1 w 63"/>
                <a:gd name="T3" fmla="*/ 1 h 44"/>
                <a:gd name="T4" fmla="*/ 1 w 63"/>
                <a:gd name="T5" fmla="*/ 1 h 44"/>
                <a:gd name="T6" fmla="*/ 1 w 63"/>
                <a:gd name="T7" fmla="*/ 1 h 44"/>
                <a:gd name="T8" fmla="*/ 1 w 63"/>
                <a:gd name="T9" fmla="*/ 1 h 44"/>
                <a:gd name="T10" fmla="*/ 1 w 63"/>
                <a:gd name="T11" fmla="*/ 1 h 44"/>
                <a:gd name="T12" fmla="*/ 1 w 63"/>
                <a:gd name="T13" fmla="*/ 1 h 44"/>
                <a:gd name="T14" fmla="*/ 1 w 63"/>
                <a:gd name="T15" fmla="*/ 1 h 44"/>
                <a:gd name="T16" fmla="*/ 0 w 63"/>
                <a:gd name="T17" fmla="*/ 0 h 44"/>
                <a:gd name="T18" fmla="*/ 1 w 63"/>
                <a:gd name="T19" fmla="*/ 1 h 44"/>
                <a:gd name="T20" fmla="*/ 1 w 63"/>
                <a:gd name="T21" fmla="*/ 1 h 44"/>
                <a:gd name="T22" fmla="*/ 1 w 63"/>
                <a:gd name="T23" fmla="*/ 1 h 44"/>
                <a:gd name="T24" fmla="*/ 1 w 63"/>
                <a:gd name="T25" fmla="*/ 1 h 44"/>
                <a:gd name="T26" fmla="*/ 1 w 63"/>
                <a:gd name="T27" fmla="*/ 1 h 44"/>
                <a:gd name="T28" fmla="*/ 1 w 63"/>
                <a:gd name="T29" fmla="*/ 1 h 44"/>
                <a:gd name="T30" fmla="*/ 1 w 63"/>
                <a:gd name="T31" fmla="*/ 1 h 44"/>
                <a:gd name="T32" fmla="*/ 1 w 63"/>
                <a:gd name="T33" fmla="*/ 1 h 4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63" h="44">
                  <a:moveTo>
                    <a:pt x="63" y="44"/>
                  </a:moveTo>
                  <a:lnTo>
                    <a:pt x="60" y="44"/>
                  </a:lnTo>
                  <a:lnTo>
                    <a:pt x="54" y="43"/>
                  </a:lnTo>
                  <a:lnTo>
                    <a:pt x="45" y="39"/>
                  </a:lnTo>
                  <a:lnTo>
                    <a:pt x="34" y="33"/>
                  </a:lnTo>
                  <a:lnTo>
                    <a:pt x="24" y="26"/>
                  </a:lnTo>
                  <a:lnTo>
                    <a:pt x="14" y="18"/>
                  </a:lnTo>
                  <a:lnTo>
                    <a:pt x="6" y="9"/>
                  </a:lnTo>
                  <a:lnTo>
                    <a:pt x="0" y="0"/>
                  </a:lnTo>
                  <a:lnTo>
                    <a:pt x="7" y="6"/>
                  </a:lnTo>
                  <a:lnTo>
                    <a:pt x="16" y="11"/>
                  </a:lnTo>
                  <a:lnTo>
                    <a:pt x="27" y="18"/>
                  </a:lnTo>
                  <a:lnTo>
                    <a:pt x="38" y="25"/>
                  </a:lnTo>
                  <a:lnTo>
                    <a:pt x="48" y="31"/>
                  </a:lnTo>
                  <a:lnTo>
                    <a:pt x="56" y="37"/>
                  </a:lnTo>
                  <a:lnTo>
                    <a:pt x="62" y="41"/>
                  </a:lnTo>
                  <a:lnTo>
                    <a:pt x="63" y="4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35" name="Freeform 236"/>
            <p:cNvSpPr>
              <a:spLocks/>
            </p:cNvSpPr>
            <p:nvPr/>
          </p:nvSpPr>
          <p:spPr bwMode="auto">
            <a:xfrm>
              <a:off x="44" y="666"/>
              <a:ext cx="30" cy="19"/>
            </a:xfrm>
            <a:custGeom>
              <a:avLst/>
              <a:gdLst>
                <a:gd name="T0" fmla="*/ 1 w 59"/>
                <a:gd name="T1" fmla="*/ 0 h 39"/>
                <a:gd name="T2" fmla="*/ 1 w 59"/>
                <a:gd name="T3" fmla="*/ 0 h 39"/>
                <a:gd name="T4" fmla="*/ 1 w 59"/>
                <a:gd name="T5" fmla="*/ 0 h 39"/>
                <a:gd name="T6" fmla="*/ 1 w 59"/>
                <a:gd name="T7" fmla="*/ 0 h 39"/>
                <a:gd name="T8" fmla="*/ 1 w 59"/>
                <a:gd name="T9" fmla="*/ 0 h 39"/>
                <a:gd name="T10" fmla="*/ 1 w 59"/>
                <a:gd name="T11" fmla="*/ 0 h 39"/>
                <a:gd name="T12" fmla="*/ 1 w 59"/>
                <a:gd name="T13" fmla="*/ 0 h 39"/>
                <a:gd name="T14" fmla="*/ 1 w 59"/>
                <a:gd name="T15" fmla="*/ 0 h 39"/>
                <a:gd name="T16" fmla="*/ 0 w 59"/>
                <a:gd name="T17" fmla="*/ 0 h 39"/>
                <a:gd name="T18" fmla="*/ 1 w 59"/>
                <a:gd name="T19" fmla="*/ 0 h 39"/>
                <a:gd name="T20" fmla="*/ 1 w 59"/>
                <a:gd name="T21" fmla="*/ 0 h 39"/>
                <a:gd name="T22" fmla="*/ 1 w 59"/>
                <a:gd name="T23" fmla="*/ 0 h 39"/>
                <a:gd name="T24" fmla="*/ 1 w 59"/>
                <a:gd name="T25" fmla="*/ 0 h 39"/>
                <a:gd name="T26" fmla="*/ 1 w 59"/>
                <a:gd name="T27" fmla="*/ 0 h 39"/>
                <a:gd name="T28" fmla="*/ 1 w 59"/>
                <a:gd name="T29" fmla="*/ 0 h 39"/>
                <a:gd name="T30" fmla="*/ 1 w 59"/>
                <a:gd name="T31" fmla="*/ 0 h 39"/>
                <a:gd name="T32" fmla="*/ 1 w 59"/>
                <a:gd name="T33" fmla="*/ 0 h 3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9" h="39">
                  <a:moveTo>
                    <a:pt x="59" y="0"/>
                  </a:moveTo>
                  <a:lnTo>
                    <a:pt x="55" y="4"/>
                  </a:lnTo>
                  <a:lnTo>
                    <a:pt x="47" y="11"/>
                  </a:lnTo>
                  <a:lnTo>
                    <a:pt x="38" y="18"/>
                  </a:lnTo>
                  <a:lnTo>
                    <a:pt x="28" y="26"/>
                  </a:lnTo>
                  <a:lnTo>
                    <a:pt x="18" y="32"/>
                  </a:lnTo>
                  <a:lnTo>
                    <a:pt x="10" y="37"/>
                  </a:lnTo>
                  <a:lnTo>
                    <a:pt x="3" y="39"/>
                  </a:lnTo>
                  <a:lnTo>
                    <a:pt x="0" y="37"/>
                  </a:lnTo>
                  <a:lnTo>
                    <a:pt x="1" y="32"/>
                  </a:lnTo>
                  <a:lnTo>
                    <a:pt x="5" y="27"/>
                  </a:lnTo>
                  <a:lnTo>
                    <a:pt x="14" y="23"/>
                  </a:lnTo>
                  <a:lnTo>
                    <a:pt x="26" y="17"/>
                  </a:lnTo>
                  <a:lnTo>
                    <a:pt x="36" y="11"/>
                  </a:lnTo>
                  <a:lnTo>
                    <a:pt x="47" y="7"/>
                  </a:lnTo>
                  <a:lnTo>
                    <a:pt x="55" y="3"/>
                  </a:lnTo>
                  <a:lnTo>
                    <a:pt x="59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36" name="Freeform 237"/>
            <p:cNvSpPr>
              <a:spLocks/>
            </p:cNvSpPr>
            <p:nvPr/>
          </p:nvSpPr>
          <p:spPr bwMode="auto">
            <a:xfrm>
              <a:off x="113" y="689"/>
              <a:ext cx="24" cy="100"/>
            </a:xfrm>
            <a:custGeom>
              <a:avLst/>
              <a:gdLst>
                <a:gd name="T0" fmla="*/ 1 w 48"/>
                <a:gd name="T1" fmla="*/ 0 h 200"/>
                <a:gd name="T2" fmla="*/ 1 w 48"/>
                <a:gd name="T3" fmla="*/ 0 h 200"/>
                <a:gd name="T4" fmla="*/ 1 w 48"/>
                <a:gd name="T5" fmla="*/ 1 h 200"/>
                <a:gd name="T6" fmla="*/ 1 w 48"/>
                <a:gd name="T7" fmla="*/ 1 h 200"/>
                <a:gd name="T8" fmla="*/ 1 w 48"/>
                <a:gd name="T9" fmla="*/ 1 h 200"/>
                <a:gd name="T10" fmla="*/ 1 w 48"/>
                <a:gd name="T11" fmla="*/ 1 h 200"/>
                <a:gd name="T12" fmla="*/ 1 w 48"/>
                <a:gd name="T13" fmla="*/ 1 h 200"/>
                <a:gd name="T14" fmla="*/ 1 w 48"/>
                <a:gd name="T15" fmla="*/ 1 h 200"/>
                <a:gd name="T16" fmla="*/ 1 w 48"/>
                <a:gd name="T17" fmla="*/ 1 h 200"/>
                <a:gd name="T18" fmla="*/ 1 w 48"/>
                <a:gd name="T19" fmla="*/ 2 h 200"/>
                <a:gd name="T20" fmla="*/ 1 w 48"/>
                <a:gd name="T21" fmla="*/ 2 h 200"/>
                <a:gd name="T22" fmla="*/ 1 w 48"/>
                <a:gd name="T23" fmla="*/ 2 h 200"/>
                <a:gd name="T24" fmla="*/ 1 w 48"/>
                <a:gd name="T25" fmla="*/ 2 h 200"/>
                <a:gd name="T26" fmla="*/ 1 w 48"/>
                <a:gd name="T27" fmla="*/ 2 h 200"/>
                <a:gd name="T28" fmla="*/ 1 w 48"/>
                <a:gd name="T29" fmla="*/ 2 h 200"/>
                <a:gd name="T30" fmla="*/ 1 w 48"/>
                <a:gd name="T31" fmla="*/ 2 h 200"/>
                <a:gd name="T32" fmla="*/ 0 w 48"/>
                <a:gd name="T33" fmla="*/ 1 h 200"/>
                <a:gd name="T34" fmla="*/ 1 w 48"/>
                <a:gd name="T35" fmla="*/ 1 h 200"/>
                <a:gd name="T36" fmla="*/ 1 w 48"/>
                <a:gd name="T37" fmla="*/ 1 h 200"/>
                <a:gd name="T38" fmla="*/ 1 w 48"/>
                <a:gd name="T39" fmla="*/ 1 h 200"/>
                <a:gd name="T40" fmla="*/ 1 w 48"/>
                <a:gd name="T41" fmla="*/ 0 h 200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48" h="200">
                  <a:moveTo>
                    <a:pt x="43" y="0"/>
                  </a:moveTo>
                  <a:lnTo>
                    <a:pt x="45" y="0"/>
                  </a:lnTo>
                  <a:lnTo>
                    <a:pt x="47" y="1"/>
                  </a:lnTo>
                  <a:lnTo>
                    <a:pt x="48" y="3"/>
                  </a:lnTo>
                  <a:lnTo>
                    <a:pt x="48" y="4"/>
                  </a:lnTo>
                  <a:lnTo>
                    <a:pt x="29" y="29"/>
                  </a:lnTo>
                  <a:lnTo>
                    <a:pt x="16" y="55"/>
                  </a:lnTo>
                  <a:lnTo>
                    <a:pt x="10" y="83"/>
                  </a:lnTo>
                  <a:lnTo>
                    <a:pt x="8" y="109"/>
                  </a:lnTo>
                  <a:lnTo>
                    <a:pt x="10" y="136"/>
                  </a:lnTo>
                  <a:lnTo>
                    <a:pt x="14" y="160"/>
                  </a:lnTo>
                  <a:lnTo>
                    <a:pt x="19" y="182"/>
                  </a:lnTo>
                  <a:lnTo>
                    <a:pt x="24" y="200"/>
                  </a:lnTo>
                  <a:lnTo>
                    <a:pt x="14" y="188"/>
                  </a:lnTo>
                  <a:lnTo>
                    <a:pt x="5" y="167"/>
                  </a:lnTo>
                  <a:lnTo>
                    <a:pt x="1" y="138"/>
                  </a:lnTo>
                  <a:lnTo>
                    <a:pt x="0" y="107"/>
                  </a:lnTo>
                  <a:lnTo>
                    <a:pt x="3" y="75"/>
                  </a:lnTo>
                  <a:lnTo>
                    <a:pt x="11" y="44"/>
                  </a:lnTo>
                  <a:lnTo>
                    <a:pt x="24" y="18"/>
                  </a:lnTo>
                  <a:lnTo>
                    <a:pt x="43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37" name="Freeform 238"/>
            <p:cNvSpPr>
              <a:spLocks/>
            </p:cNvSpPr>
            <p:nvPr/>
          </p:nvSpPr>
          <p:spPr bwMode="auto">
            <a:xfrm>
              <a:off x="118" y="775"/>
              <a:ext cx="22" cy="13"/>
            </a:xfrm>
            <a:custGeom>
              <a:avLst/>
              <a:gdLst>
                <a:gd name="T0" fmla="*/ 0 w 44"/>
                <a:gd name="T1" fmla="*/ 0 h 25"/>
                <a:gd name="T2" fmla="*/ 1 w 44"/>
                <a:gd name="T3" fmla="*/ 1 h 25"/>
                <a:gd name="T4" fmla="*/ 1 w 44"/>
                <a:gd name="T5" fmla="*/ 1 h 25"/>
                <a:gd name="T6" fmla="*/ 1 w 44"/>
                <a:gd name="T7" fmla="*/ 1 h 25"/>
                <a:gd name="T8" fmla="*/ 1 w 44"/>
                <a:gd name="T9" fmla="*/ 1 h 25"/>
                <a:gd name="T10" fmla="*/ 1 w 44"/>
                <a:gd name="T11" fmla="*/ 1 h 25"/>
                <a:gd name="T12" fmla="*/ 1 w 44"/>
                <a:gd name="T13" fmla="*/ 1 h 25"/>
                <a:gd name="T14" fmla="*/ 1 w 44"/>
                <a:gd name="T15" fmla="*/ 1 h 25"/>
                <a:gd name="T16" fmla="*/ 1 w 44"/>
                <a:gd name="T17" fmla="*/ 1 h 25"/>
                <a:gd name="T18" fmla="*/ 1 w 44"/>
                <a:gd name="T19" fmla="*/ 1 h 25"/>
                <a:gd name="T20" fmla="*/ 1 w 44"/>
                <a:gd name="T21" fmla="*/ 1 h 25"/>
                <a:gd name="T22" fmla="*/ 1 w 44"/>
                <a:gd name="T23" fmla="*/ 1 h 25"/>
                <a:gd name="T24" fmla="*/ 1 w 44"/>
                <a:gd name="T25" fmla="*/ 1 h 25"/>
                <a:gd name="T26" fmla="*/ 1 w 44"/>
                <a:gd name="T27" fmla="*/ 1 h 25"/>
                <a:gd name="T28" fmla="*/ 1 w 44"/>
                <a:gd name="T29" fmla="*/ 1 h 25"/>
                <a:gd name="T30" fmla="*/ 1 w 44"/>
                <a:gd name="T31" fmla="*/ 1 h 25"/>
                <a:gd name="T32" fmla="*/ 0 w 44"/>
                <a:gd name="T33" fmla="*/ 0 h 2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4" h="25">
                  <a:moveTo>
                    <a:pt x="0" y="0"/>
                  </a:moveTo>
                  <a:lnTo>
                    <a:pt x="5" y="4"/>
                  </a:lnTo>
                  <a:lnTo>
                    <a:pt x="10" y="10"/>
                  </a:lnTo>
                  <a:lnTo>
                    <a:pt x="17" y="15"/>
                  </a:lnTo>
                  <a:lnTo>
                    <a:pt x="25" y="18"/>
                  </a:lnTo>
                  <a:lnTo>
                    <a:pt x="31" y="22"/>
                  </a:lnTo>
                  <a:lnTo>
                    <a:pt x="37" y="24"/>
                  </a:lnTo>
                  <a:lnTo>
                    <a:pt x="42" y="25"/>
                  </a:lnTo>
                  <a:lnTo>
                    <a:pt x="44" y="24"/>
                  </a:lnTo>
                  <a:lnTo>
                    <a:pt x="44" y="22"/>
                  </a:lnTo>
                  <a:lnTo>
                    <a:pt x="40" y="19"/>
                  </a:lnTo>
                  <a:lnTo>
                    <a:pt x="36" y="17"/>
                  </a:lnTo>
                  <a:lnTo>
                    <a:pt x="29" y="13"/>
                  </a:lnTo>
                  <a:lnTo>
                    <a:pt x="22" y="11"/>
                  </a:lnTo>
                  <a:lnTo>
                    <a:pt x="14" y="8"/>
                  </a:lnTo>
                  <a:lnTo>
                    <a:pt x="6" y="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38" name="Freeform 239"/>
            <p:cNvSpPr>
              <a:spLocks/>
            </p:cNvSpPr>
            <p:nvPr/>
          </p:nvSpPr>
          <p:spPr bwMode="auto">
            <a:xfrm>
              <a:off x="116" y="767"/>
              <a:ext cx="24" cy="14"/>
            </a:xfrm>
            <a:custGeom>
              <a:avLst/>
              <a:gdLst>
                <a:gd name="T0" fmla="*/ 1 w 47"/>
                <a:gd name="T1" fmla="*/ 0 h 29"/>
                <a:gd name="T2" fmla="*/ 1 w 47"/>
                <a:gd name="T3" fmla="*/ 0 h 29"/>
                <a:gd name="T4" fmla="*/ 1 w 47"/>
                <a:gd name="T5" fmla="*/ 0 h 29"/>
                <a:gd name="T6" fmla="*/ 1 w 47"/>
                <a:gd name="T7" fmla="*/ 0 h 29"/>
                <a:gd name="T8" fmla="*/ 1 w 47"/>
                <a:gd name="T9" fmla="*/ 0 h 29"/>
                <a:gd name="T10" fmla="*/ 1 w 47"/>
                <a:gd name="T11" fmla="*/ 0 h 29"/>
                <a:gd name="T12" fmla="*/ 1 w 47"/>
                <a:gd name="T13" fmla="*/ 0 h 29"/>
                <a:gd name="T14" fmla="*/ 1 w 47"/>
                <a:gd name="T15" fmla="*/ 0 h 29"/>
                <a:gd name="T16" fmla="*/ 0 w 47"/>
                <a:gd name="T17" fmla="*/ 0 h 29"/>
                <a:gd name="T18" fmla="*/ 1 w 47"/>
                <a:gd name="T19" fmla="*/ 0 h 29"/>
                <a:gd name="T20" fmla="*/ 1 w 47"/>
                <a:gd name="T21" fmla="*/ 0 h 29"/>
                <a:gd name="T22" fmla="*/ 1 w 47"/>
                <a:gd name="T23" fmla="*/ 0 h 29"/>
                <a:gd name="T24" fmla="*/ 1 w 47"/>
                <a:gd name="T25" fmla="*/ 0 h 29"/>
                <a:gd name="T26" fmla="*/ 1 w 47"/>
                <a:gd name="T27" fmla="*/ 0 h 29"/>
                <a:gd name="T28" fmla="*/ 1 w 47"/>
                <a:gd name="T29" fmla="*/ 0 h 29"/>
                <a:gd name="T30" fmla="*/ 1 w 47"/>
                <a:gd name="T31" fmla="*/ 0 h 29"/>
                <a:gd name="T32" fmla="*/ 1 w 47"/>
                <a:gd name="T33" fmla="*/ 0 h 2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7" h="29">
                  <a:moveTo>
                    <a:pt x="47" y="28"/>
                  </a:moveTo>
                  <a:lnTo>
                    <a:pt x="45" y="29"/>
                  </a:lnTo>
                  <a:lnTo>
                    <a:pt x="41" y="28"/>
                  </a:lnTo>
                  <a:lnTo>
                    <a:pt x="34" y="27"/>
                  </a:lnTo>
                  <a:lnTo>
                    <a:pt x="27" y="23"/>
                  </a:lnTo>
                  <a:lnTo>
                    <a:pt x="19" y="19"/>
                  </a:lnTo>
                  <a:lnTo>
                    <a:pt x="11" y="13"/>
                  </a:lnTo>
                  <a:lnTo>
                    <a:pt x="5" y="7"/>
                  </a:lnTo>
                  <a:lnTo>
                    <a:pt x="0" y="0"/>
                  </a:lnTo>
                  <a:lnTo>
                    <a:pt x="5" y="4"/>
                  </a:lnTo>
                  <a:lnTo>
                    <a:pt x="12" y="7"/>
                  </a:lnTo>
                  <a:lnTo>
                    <a:pt x="20" y="12"/>
                  </a:lnTo>
                  <a:lnTo>
                    <a:pt x="28" y="15"/>
                  </a:lnTo>
                  <a:lnTo>
                    <a:pt x="36" y="20"/>
                  </a:lnTo>
                  <a:lnTo>
                    <a:pt x="42" y="23"/>
                  </a:lnTo>
                  <a:lnTo>
                    <a:pt x="46" y="26"/>
                  </a:lnTo>
                  <a:lnTo>
                    <a:pt x="47" y="2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39" name="Freeform 240"/>
            <p:cNvSpPr>
              <a:spLocks/>
            </p:cNvSpPr>
            <p:nvPr/>
          </p:nvSpPr>
          <p:spPr bwMode="auto">
            <a:xfrm>
              <a:off x="114" y="747"/>
              <a:ext cx="31" cy="19"/>
            </a:xfrm>
            <a:custGeom>
              <a:avLst/>
              <a:gdLst>
                <a:gd name="T0" fmla="*/ 1 w 62"/>
                <a:gd name="T1" fmla="*/ 0 h 39"/>
                <a:gd name="T2" fmla="*/ 1 w 62"/>
                <a:gd name="T3" fmla="*/ 0 h 39"/>
                <a:gd name="T4" fmla="*/ 1 w 62"/>
                <a:gd name="T5" fmla="*/ 0 h 39"/>
                <a:gd name="T6" fmla="*/ 1 w 62"/>
                <a:gd name="T7" fmla="*/ 0 h 39"/>
                <a:gd name="T8" fmla="*/ 1 w 62"/>
                <a:gd name="T9" fmla="*/ 0 h 39"/>
                <a:gd name="T10" fmla="*/ 1 w 62"/>
                <a:gd name="T11" fmla="*/ 0 h 39"/>
                <a:gd name="T12" fmla="*/ 1 w 62"/>
                <a:gd name="T13" fmla="*/ 0 h 39"/>
                <a:gd name="T14" fmla="*/ 1 w 62"/>
                <a:gd name="T15" fmla="*/ 0 h 39"/>
                <a:gd name="T16" fmla="*/ 0 w 62"/>
                <a:gd name="T17" fmla="*/ 0 h 39"/>
                <a:gd name="T18" fmla="*/ 1 w 62"/>
                <a:gd name="T19" fmla="*/ 0 h 39"/>
                <a:gd name="T20" fmla="*/ 1 w 62"/>
                <a:gd name="T21" fmla="*/ 0 h 39"/>
                <a:gd name="T22" fmla="*/ 1 w 62"/>
                <a:gd name="T23" fmla="*/ 0 h 39"/>
                <a:gd name="T24" fmla="*/ 1 w 62"/>
                <a:gd name="T25" fmla="*/ 0 h 39"/>
                <a:gd name="T26" fmla="*/ 1 w 62"/>
                <a:gd name="T27" fmla="*/ 0 h 39"/>
                <a:gd name="T28" fmla="*/ 1 w 62"/>
                <a:gd name="T29" fmla="*/ 0 h 39"/>
                <a:gd name="T30" fmla="*/ 1 w 62"/>
                <a:gd name="T31" fmla="*/ 0 h 39"/>
                <a:gd name="T32" fmla="*/ 1 w 62"/>
                <a:gd name="T33" fmla="*/ 0 h 3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62" h="39">
                  <a:moveTo>
                    <a:pt x="62" y="38"/>
                  </a:moveTo>
                  <a:lnTo>
                    <a:pt x="59" y="39"/>
                  </a:lnTo>
                  <a:lnTo>
                    <a:pt x="52" y="38"/>
                  </a:lnTo>
                  <a:lnTo>
                    <a:pt x="44" y="35"/>
                  </a:lnTo>
                  <a:lnTo>
                    <a:pt x="33" y="29"/>
                  </a:lnTo>
                  <a:lnTo>
                    <a:pt x="23" y="23"/>
                  </a:lnTo>
                  <a:lnTo>
                    <a:pt x="13" y="16"/>
                  </a:lnTo>
                  <a:lnTo>
                    <a:pt x="5" y="8"/>
                  </a:lnTo>
                  <a:lnTo>
                    <a:pt x="0" y="0"/>
                  </a:lnTo>
                  <a:lnTo>
                    <a:pt x="5" y="3"/>
                  </a:lnTo>
                  <a:lnTo>
                    <a:pt x="13" y="8"/>
                  </a:lnTo>
                  <a:lnTo>
                    <a:pt x="24" y="14"/>
                  </a:lnTo>
                  <a:lnTo>
                    <a:pt x="35" y="20"/>
                  </a:lnTo>
                  <a:lnTo>
                    <a:pt x="46" y="25"/>
                  </a:lnTo>
                  <a:lnTo>
                    <a:pt x="55" y="31"/>
                  </a:lnTo>
                  <a:lnTo>
                    <a:pt x="61" y="35"/>
                  </a:lnTo>
                  <a:lnTo>
                    <a:pt x="62" y="3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40" name="Freeform 241"/>
            <p:cNvSpPr>
              <a:spLocks/>
            </p:cNvSpPr>
            <p:nvPr/>
          </p:nvSpPr>
          <p:spPr bwMode="auto">
            <a:xfrm>
              <a:off x="116" y="728"/>
              <a:ext cx="34" cy="22"/>
            </a:xfrm>
            <a:custGeom>
              <a:avLst/>
              <a:gdLst>
                <a:gd name="T0" fmla="*/ 1 w 68"/>
                <a:gd name="T1" fmla="*/ 1 h 44"/>
                <a:gd name="T2" fmla="*/ 1 w 68"/>
                <a:gd name="T3" fmla="*/ 1 h 44"/>
                <a:gd name="T4" fmla="*/ 1 w 68"/>
                <a:gd name="T5" fmla="*/ 1 h 44"/>
                <a:gd name="T6" fmla="*/ 1 w 68"/>
                <a:gd name="T7" fmla="*/ 1 h 44"/>
                <a:gd name="T8" fmla="*/ 1 w 68"/>
                <a:gd name="T9" fmla="*/ 1 h 44"/>
                <a:gd name="T10" fmla="*/ 1 w 68"/>
                <a:gd name="T11" fmla="*/ 1 h 44"/>
                <a:gd name="T12" fmla="*/ 1 w 68"/>
                <a:gd name="T13" fmla="*/ 1 h 44"/>
                <a:gd name="T14" fmla="*/ 1 w 68"/>
                <a:gd name="T15" fmla="*/ 1 h 44"/>
                <a:gd name="T16" fmla="*/ 0 w 68"/>
                <a:gd name="T17" fmla="*/ 0 h 44"/>
                <a:gd name="T18" fmla="*/ 1 w 68"/>
                <a:gd name="T19" fmla="*/ 1 h 44"/>
                <a:gd name="T20" fmla="*/ 1 w 68"/>
                <a:gd name="T21" fmla="*/ 1 h 44"/>
                <a:gd name="T22" fmla="*/ 1 w 68"/>
                <a:gd name="T23" fmla="*/ 1 h 44"/>
                <a:gd name="T24" fmla="*/ 1 w 68"/>
                <a:gd name="T25" fmla="*/ 1 h 44"/>
                <a:gd name="T26" fmla="*/ 1 w 68"/>
                <a:gd name="T27" fmla="*/ 1 h 44"/>
                <a:gd name="T28" fmla="*/ 1 w 68"/>
                <a:gd name="T29" fmla="*/ 1 h 44"/>
                <a:gd name="T30" fmla="*/ 1 w 68"/>
                <a:gd name="T31" fmla="*/ 1 h 44"/>
                <a:gd name="T32" fmla="*/ 1 w 68"/>
                <a:gd name="T33" fmla="*/ 1 h 4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68" h="44">
                  <a:moveTo>
                    <a:pt x="68" y="43"/>
                  </a:moveTo>
                  <a:lnTo>
                    <a:pt x="65" y="44"/>
                  </a:lnTo>
                  <a:lnTo>
                    <a:pt x="57" y="42"/>
                  </a:lnTo>
                  <a:lnTo>
                    <a:pt x="47" y="37"/>
                  </a:lnTo>
                  <a:lnTo>
                    <a:pt x="35" y="30"/>
                  </a:lnTo>
                  <a:lnTo>
                    <a:pt x="24" y="23"/>
                  </a:lnTo>
                  <a:lnTo>
                    <a:pt x="13" y="15"/>
                  </a:lnTo>
                  <a:lnTo>
                    <a:pt x="5" y="7"/>
                  </a:lnTo>
                  <a:lnTo>
                    <a:pt x="0" y="0"/>
                  </a:lnTo>
                  <a:lnTo>
                    <a:pt x="5" y="4"/>
                  </a:lnTo>
                  <a:lnTo>
                    <a:pt x="14" y="8"/>
                  </a:lnTo>
                  <a:lnTo>
                    <a:pt x="26" y="14"/>
                  </a:lnTo>
                  <a:lnTo>
                    <a:pt x="38" y="21"/>
                  </a:lnTo>
                  <a:lnTo>
                    <a:pt x="50" y="29"/>
                  </a:lnTo>
                  <a:lnTo>
                    <a:pt x="59" y="35"/>
                  </a:lnTo>
                  <a:lnTo>
                    <a:pt x="66" y="39"/>
                  </a:lnTo>
                  <a:lnTo>
                    <a:pt x="68" y="4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41" name="Freeform 242"/>
            <p:cNvSpPr>
              <a:spLocks/>
            </p:cNvSpPr>
            <p:nvPr/>
          </p:nvSpPr>
          <p:spPr bwMode="auto">
            <a:xfrm>
              <a:off x="119" y="716"/>
              <a:ext cx="27" cy="23"/>
            </a:xfrm>
            <a:custGeom>
              <a:avLst/>
              <a:gdLst>
                <a:gd name="T0" fmla="*/ 0 w 56"/>
                <a:gd name="T1" fmla="*/ 1 h 46"/>
                <a:gd name="T2" fmla="*/ 0 w 56"/>
                <a:gd name="T3" fmla="*/ 1 h 46"/>
                <a:gd name="T4" fmla="*/ 0 w 56"/>
                <a:gd name="T5" fmla="*/ 1 h 46"/>
                <a:gd name="T6" fmla="*/ 0 w 56"/>
                <a:gd name="T7" fmla="*/ 1 h 46"/>
                <a:gd name="T8" fmla="*/ 0 w 56"/>
                <a:gd name="T9" fmla="*/ 1 h 46"/>
                <a:gd name="T10" fmla="*/ 0 w 56"/>
                <a:gd name="T11" fmla="*/ 1 h 46"/>
                <a:gd name="T12" fmla="*/ 0 w 56"/>
                <a:gd name="T13" fmla="*/ 1 h 46"/>
                <a:gd name="T14" fmla="*/ 0 w 56"/>
                <a:gd name="T15" fmla="*/ 1 h 46"/>
                <a:gd name="T16" fmla="*/ 0 w 56"/>
                <a:gd name="T17" fmla="*/ 0 h 46"/>
                <a:gd name="T18" fmla="*/ 0 w 56"/>
                <a:gd name="T19" fmla="*/ 1 h 46"/>
                <a:gd name="T20" fmla="*/ 0 w 56"/>
                <a:gd name="T21" fmla="*/ 1 h 46"/>
                <a:gd name="T22" fmla="*/ 0 w 56"/>
                <a:gd name="T23" fmla="*/ 1 h 46"/>
                <a:gd name="T24" fmla="*/ 0 w 56"/>
                <a:gd name="T25" fmla="*/ 1 h 46"/>
                <a:gd name="T26" fmla="*/ 0 w 56"/>
                <a:gd name="T27" fmla="*/ 1 h 46"/>
                <a:gd name="T28" fmla="*/ 0 w 56"/>
                <a:gd name="T29" fmla="*/ 1 h 46"/>
                <a:gd name="T30" fmla="*/ 0 w 56"/>
                <a:gd name="T31" fmla="*/ 1 h 46"/>
                <a:gd name="T32" fmla="*/ 0 w 56"/>
                <a:gd name="T33" fmla="*/ 1 h 4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6" h="46">
                  <a:moveTo>
                    <a:pt x="56" y="46"/>
                  </a:moveTo>
                  <a:lnTo>
                    <a:pt x="52" y="46"/>
                  </a:lnTo>
                  <a:lnTo>
                    <a:pt x="46" y="43"/>
                  </a:lnTo>
                  <a:lnTo>
                    <a:pt x="37" y="37"/>
                  </a:lnTo>
                  <a:lnTo>
                    <a:pt x="28" y="30"/>
                  </a:lnTo>
                  <a:lnTo>
                    <a:pt x="18" y="22"/>
                  </a:lnTo>
                  <a:lnTo>
                    <a:pt x="9" y="14"/>
                  </a:lnTo>
                  <a:lnTo>
                    <a:pt x="3" y="6"/>
                  </a:lnTo>
                  <a:lnTo>
                    <a:pt x="0" y="0"/>
                  </a:lnTo>
                  <a:lnTo>
                    <a:pt x="6" y="3"/>
                  </a:lnTo>
                  <a:lnTo>
                    <a:pt x="14" y="9"/>
                  </a:lnTo>
                  <a:lnTo>
                    <a:pt x="23" y="16"/>
                  </a:lnTo>
                  <a:lnTo>
                    <a:pt x="34" y="23"/>
                  </a:lnTo>
                  <a:lnTo>
                    <a:pt x="43" y="31"/>
                  </a:lnTo>
                  <a:lnTo>
                    <a:pt x="51" y="37"/>
                  </a:lnTo>
                  <a:lnTo>
                    <a:pt x="56" y="43"/>
                  </a:lnTo>
                  <a:lnTo>
                    <a:pt x="56" y="4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42" name="Freeform 243"/>
            <p:cNvSpPr>
              <a:spLocks/>
            </p:cNvSpPr>
            <p:nvPr/>
          </p:nvSpPr>
          <p:spPr bwMode="auto">
            <a:xfrm>
              <a:off x="123" y="707"/>
              <a:ext cx="22" cy="19"/>
            </a:xfrm>
            <a:custGeom>
              <a:avLst/>
              <a:gdLst>
                <a:gd name="T0" fmla="*/ 0 w 45"/>
                <a:gd name="T1" fmla="*/ 0 h 39"/>
                <a:gd name="T2" fmla="*/ 0 w 45"/>
                <a:gd name="T3" fmla="*/ 0 h 39"/>
                <a:gd name="T4" fmla="*/ 0 w 45"/>
                <a:gd name="T5" fmla="*/ 0 h 39"/>
                <a:gd name="T6" fmla="*/ 0 w 45"/>
                <a:gd name="T7" fmla="*/ 0 h 39"/>
                <a:gd name="T8" fmla="*/ 0 w 45"/>
                <a:gd name="T9" fmla="*/ 0 h 39"/>
                <a:gd name="T10" fmla="*/ 0 w 45"/>
                <a:gd name="T11" fmla="*/ 0 h 39"/>
                <a:gd name="T12" fmla="*/ 0 w 45"/>
                <a:gd name="T13" fmla="*/ 0 h 39"/>
                <a:gd name="T14" fmla="*/ 0 w 45"/>
                <a:gd name="T15" fmla="*/ 0 h 39"/>
                <a:gd name="T16" fmla="*/ 0 w 45"/>
                <a:gd name="T17" fmla="*/ 0 h 39"/>
                <a:gd name="T18" fmla="*/ 0 w 45"/>
                <a:gd name="T19" fmla="*/ 0 h 39"/>
                <a:gd name="T20" fmla="*/ 0 w 45"/>
                <a:gd name="T21" fmla="*/ 0 h 39"/>
                <a:gd name="T22" fmla="*/ 0 w 45"/>
                <a:gd name="T23" fmla="*/ 0 h 39"/>
                <a:gd name="T24" fmla="*/ 0 w 45"/>
                <a:gd name="T25" fmla="*/ 0 h 39"/>
                <a:gd name="T26" fmla="*/ 0 w 45"/>
                <a:gd name="T27" fmla="*/ 0 h 39"/>
                <a:gd name="T28" fmla="*/ 0 w 45"/>
                <a:gd name="T29" fmla="*/ 0 h 39"/>
                <a:gd name="T30" fmla="*/ 0 w 45"/>
                <a:gd name="T31" fmla="*/ 0 h 39"/>
                <a:gd name="T32" fmla="*/ 0 w 45"/>
                <a:gd name="T33" fmla="*/ 0 h 3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5" h="39">
                  <a:moveTo>
                    <a:pt x="45" y="39"/>
                  </a:moveTo>
                  <a:lnTo>
                    <a:pt x="43" y="39"/>
                  </a:lnTo>
                  <a:lnTo>
                    <a:pt x="37" y="37"/>
                  </a:lnTo>
                  <a:lnTo>
                    <a:pt x="30" y="34"/>
                  </a:lnTo>
                  <a:lnTo>
                    <a:pt x="23" y="29"/>
                  </a:lnTo>
                  <a:lnTo>
                    <a:pt x="15" y="22"/>
                  </a:lnTo>
                  <a:lnTo>
                    <a:pt x="8" y="15"/>
                  </a:lnTo>
                  <a:lnTo>
                    <a:pt x="3" y="9"/>
                  </a:lnTo>
                  <a:lnTo>
                    <a:pt x="0" y="0"/>
                  </a:lnTo>
                  <a:lnTo>
                    <a:pt x="5" y="5"/>
                  </a:lnTo>
                  <a:lnTo>
                    <a:pt x="12" y="10"/>
                  </a:lnTo>
                  <a:lnTo>
                    <a:pt x="19" y="15"/>
                  </a:lnTo>
                  <a:lnTo>
                    <a:pt x="28" y="21"/>
                  </a:lnTo>
                  <a:lnTo>
                    <a:pt x="35" y="27"/>
                  </a:lnTo>
                  <a:lnTo>
                    <a:pt x="42" y="33"/>
                  </a:lnTo>
                  <a:lnTo>
                    <a:pt x="45" y="36"/>
                  </a:lnTo>
                  <a:lnTo>
                    <a:pt x="45" y="39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43" name="Freeform 244"/>
            <p:cNvSpPr>
              <a:spLocks/>
            </p:cNvSpPr>
            <p:nvPr/>
          </p:nvSpPr>
          <p:spPr bwMode="auto">
            <a:xfrm>
              <a:off x="129" y="698"/>
              <a:ext cx="16" cy="16"/>
            </a:xfrm>
            <a:custGeom>
              <a:avLst/>
              <a:gdLst>
                <a:gd name="T0" fmla="*/ 1 w 32"/>
                <a:gd name="T1" fmla="*/ 0 h 33"/>
                <a:gd name="T2" fmla="*/ 1 w 32"/>
                <a:gd name="T3" fmla="*/ 0 h 33"/>
                <a:gd name="T4" fmla="*/ 1 w 32"/>
                <a:gd name="T5" fmla="*/ 0 h 33"/>
                <a:gd name="T6" fmla="*/ 1 w 32"/>
                <a:gd name="T7" fmla="*/ 0 h 33"/>
                <a:gd name="T8" fmla="*/ 1 w 32"/>
                <a:gd name="T9" fmla="*/ 0 h 33"/>
                <a:gd name="T10" fmla="*/ 1 w 32"/>
                <a:gd name="T11" fmla="*/ 0 h 33"/>
                <a:gd name="T12" fmla="*/ 1 w 32"/>
                <a:gd name="T13" fmla="*/ 0 h 33"/>
                <a:gd name="T14" fmla="*/ 1 w 32"/>
                <a:gd name="T15" fmla="*/ 0 h 33"/>
                <a:gd name="T16" fmla="*/ 0 w 32"/>
                <a:gd name="T17" fmla="*/ 0 h 33"/>
                <a:gd name="T18" fmla="*/ 1 w 32"/>
                <a:gd name="T19" fmla="*/ 0 h 33"/>
                <a:gd name="T20" fmla="*/ 1 w 32"/>
                <a:gd name="T21" fmla="*/ 0 h 33"/>
                <a:gd name="T22" fmla="*/ 1 w 32"/>
                <a:gd name="T23" fmla="*/ 0 h 33"/>
                <a:gd name="T24" fmla="*/ 1 w 32"/>
                <a:gd name="T25" fmla="*/ 0 h 3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2" h="33">
                  <a:moveTo>
                    <a:pt x="32" y="33"/>
                  </a:moveTo>
                  <a:lnTo>
                    <a:pt x="30" y="33"/>
                  </a:lnTo>
                  <a:lnTo>
                    <a:pt x="25" y="31"/>
                  </a:lnTo>
                  <a:lnTo>
                    <a:pt x="20" y="27"/>
                  </a:lnTo>
                  <a:lnTo>
                    <a:pt x="14" y="21"/>
                  </a:lnTo>
                  <a:lnTo>
                    <a:pt x="8" y="15"/>
                  </a:lnTo>
                  <a:lnTo>
                    <a:pt x="3" y="9"/>
                  </a:lnTo>
                  <a:lnTo>
                    <a:pt x="1" y="3"/>
                  </a:lnTo>
                  <a:lnTo>
                    <a:pt x="0" y="0"/>
                  </a:lnTo>
                  <a:lnTo>
                    <a:pt x="8" y="7"/>
                  </a:lnTo>
                  <a:lnTo>
                    <a:pt x="18" y="17"/>
                  </a:lnTo>
                  <a:lnTo>
                    <a:pt x="28" y="27"/>
                  </a:lnTo>
                  <a:lnTo>
                    <a:pt x="32" y="3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44" name="Freeform 245"/>
            <p:cNvSpPr>
              <a:spLocks/>
            </p:cNvSpPr>
            <p:nvPr/>
          </p:nvSpPr>
          <p:spPr bwMode="auto">
            <a:xfrm>
              <a:off x="133" y="692"/>
              <a:ext cx="10" cy="11"/>
            </a:xfrm>
            <a:custGeom>
              <a:avLst/>
              <a:gdLst>
                <a:gd name="T0" fmla="*/ 1 w 20"/>
                <a:gd name="T1" fmla="*/ 1 h 22"/>
                <a:gd name="T2" fmla="*/ 1 w 20"/>
                <a:gd name="T3" fmla="*/ 1 h 22"/>
                <a:gd name="T4" fmla="*/ 1 w 20"/>
                <a:gd name="T5" fmla="*/ 1 h 22"/>
                <a:gd name="T6" fmla="*/ 0 w 20"/>
                <a:gd name="T7" fmla="*/ 1 h 22"/>
                <a:gd name="T8" fmla="*/ 0 w 20"/>
                <a:gd name="T9" fmla="*/ 0 h 22"/>
                <a:gd name="T10" fmla="*/ 1 w 20"/>
                <a:gd name="T11" fmla="*/ 1 h 22"/>
                <a:gd name="T12" fmla="*/ 1 w 20"/>
                <a:gd name="T13" fmla="*/ 1 h 22"/>
                <a:gd name="T14" fmla="*/ 1 w 20"/>
                <a:gd name="T15" fmla="*/ 1 h 22"/>
                <a:gd name="T16" fmla="*/ 1 w 20"/>
                <a:gd name="T17" fmla="*/ 1 h 2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0" h="22">
                  <a:moveTo>
                    <a:pt x="20" y="22"/>
                  </a:moveTo>
                  <a:lnTo>
                    <a:pt x="14" y="21"/>
                  </a:lnTo>
                  <a:lnTo>
                    <a:pt x="7" y="17"/>
                  </a:lnTo>
                  <a:lnTo>
                    <a:pt x="0" y="9"/>
                  </a:lnTo>
                  <a:lnTo>
                    <a:pt x="0" y="0"/>
                  </a:lnTo>
                  <a:lnTo>
                    <a:pt x="5" y="9"/>
                  </a:lnTo>
                  <a:lnTo>
                    <a:pt x="14" y="14"/>
                  </a:lnTo>
                  <a:lnTo>
                    <a:pt x="20" y="19"/>
                  </a:lnTo>
                  <a:lnTo>
                    <a:pt x="20" y="2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45" name="Freeform 246"/>
            <p:cNvSpPr>
              <a:spLocks/>
            </p:cNvSpPr>
            <p:nvPr/>
          </p:nvSpPr>
          <p:spPr bwMode="auto">
            <a:xfrm>
              <a:off x="122" y="783"/>
              <a:ext cx="14" cy="13"/>
            </a:xfrm>
            <a:custGeom>
              <a:avLst/>
              <a:gdLst>
                <a:gd name="T0" fmla="*/ 0 w 28"/>
                <a:gd name="T1" fmla="*/ 0 h 25"/>
                <a:gd name="T2" fmla="*/ 1 w 28"/>
                <a:gd name="T3" fmla="*/ 1 h 25"/>
                <a:gd name="T4" fmla="*/ 1 w 28"/>
                <a:gd name="T5" fmla="*/ 1 h 25"/>
                <a:gd name="T6" fmla="*/ 1 w 28"/>
                <a:gd name="T7" fmla="*/ 1 h 25"/>
                <a:gd name="T8" fmla="*/ 1 w 28"/>
                <a:gd name="T9" fmla="*/ 1 h 25"/>
                <a:gd name="T10" fmla="*/ 1 w 28"/>
                <a:gd name="T11" fmla="*/ 1 h 25"/>
                <a:gd name="T12" fmla="*/ 1 w 28"/>
                <a:gd name="T13" fmla="*/ 1 h 25"/>
                <a:gd name="T14" fmla="*/ 1 w 28"/>
                <a:gd name="T15" fmla="*/ 1 h 25"/>
                <a:gd name="T16" fmla="*/ 0 w 28"/>
                <a:gd name="T17" fmla="*/ 0 h 2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8" h="25">
                  <a:moveTo>
                    <a:pt x="0" y="0"/>
                  </a:moveTo>
                  <a:lnTo>
                    <a:pt x="7" y="3"/>
                  </a:lnTo>
                  <a:lnTo>
                    <a:pt x="17" y="10"/>
                  </a:lnTo>
                  <a:lnTo>
                    <a:pt x="27" y="18"/>
                  </a:lnTo>
                  <a:lnTo>
                    <a:pt x="28" y="25"/>
                  </a:lnTo>
                  <a:lnTo>
                    <a:pt x="22" y="24"/>
                  </a:lnTo>
                  <a:lnTo>
                    <a:pt x="14" y="17"/>
                  </a:lnTo>
                  <a:lnTo>
                    <a:pt x="6" y="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46" name="Freeform 247"/>
            <p:cNvSpPr>
              <a:spLocks/>
            </p:cNvSpPr>
            <p:nvPr/>
          </p:nvSpPr>
          <p:spPr bwMode="auto">
            <a:xfrm>
              <a:off x="115" y="783"/>
              <a:ext cx="6" cy="15"/>
            </a:xfrm>
            <a:custGeom>
              <a:avLst/>
              <a:gdLst>
                <a:gd name="T0" fmla="*/ 0 w 14"/>
                <a:gd name="T1" fmla="*/ 0 h 30"/>
                <a:gd name="T2" fmla="*/ 0 w 14"/>
                <a:gd name="T3" fmla="*/ 1 h 30"/>
                <a:gd name="T4" fmla="*/ 0 w 14"/>
                <a:gd name="T5" fmla="*/ 1 h 30"/>
                <a:gd name="T6" fmla="*/ 0 w 14"/>
                <a:gd name="T7" fmla="*/ 1 h 30"/>
                <a:gd name="T8" fmla="*/ 0 w 14"/>
                <a:gd name="T9" fmla="*/ 1 h 30"/>
                <a:gd name="T10" fmla="*/ 0 w 14"/>
                <a:gd name="T11" fmla="*/ 1 h 30"/>
                <a:gd name="T12" fmla="*/ 0 w 14"/>
                <a:gd name="T13" fmla="*/ 1 h 30"/>
                <a:gd name="T14" fmla="*/ 0 w 14"/>
                <a:gd name="T15" fmla="*/ 1 h 30"/>
                <a:gd name="T16" fmla="*/ 0 w 14"/>
                <a:gd name="T17" fmla="*/ 0 h 3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4" h="30">
                  <a:moveTo>
                    <a:pt x="14" y="0"/>
                  </a:moveTo>
                  <a:lnTo>
                    <a:pt x="11" y="5"/>
                  </a:lnTo>
                  <a:lnTo>
                    <a:pt x="5" y="15"/>
                  </a:lnTo>
                  <a:lnTo>
                    <a:pt x="0" y="24"/>
                  </a:lnTo>
                  <a:lnTo>
                    <a:pt x="1" y="30"/>
                  </a:lnTo>
                  <a:lnTo>
                    <a:pt x="6" y="27"/>
                  </a:lnTo>
                  <a:lnTo>
                    <a:pt x="9" y="19"/>
                  </a:lnTo>
                  <a:lnTo>
                    <a:pt x="13" y="8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47" name="Freeform 248"/>
            <p:cNvSpPr>
              <a:spLocks/>
            </p:cNvSpPr>
            <p:nvPr/>
          </p:nvSpPr>
          <p:spPr bwMode="auto">
            <a:xfrm>
              <a:off x="123" y="786"/>
              <a:ext cx="4" cy="17"/>
            </a:xfrm>
            <a:custGeom>
              <a:avLst/>
              <a:gdLst>
                <a:gd name="T0" fmla="*/ 0 w 9"/>
                <a:gd name="T1" fmla="*/ 0 h 33"/>
                <a:gd name="T2" fmla="*/ 0 w 9"/>
                <a:gd name="T3" fmla="*/ 1 h 33"/>
                <a:gd name="T4" fmla="*/ 0 w 9"/>
                <a:gd name="T5" fmla="*/ 1 h 33"/>
                <a:gd name="T6" fmla="*/ 0 w 9"/>
                <a:gd name="T7" fmla="*/ 1 h 33"/>
                <a:gd name="T8" fmla="*/ 0 w 9"/>
                <a:gd name="T9" fmla="*/ 1 h 33"/>
                <a:gd name="T10" fmla="*/ 0 w 9"/>
                <a:gd name="T11" fmla="*/ 1 h 33"/>
                <a:gd name="T12" fmla="*/ 0 w 9"/>
                <a:gd name="T13" fmla="*/ 1 h 33"/>
                <a:gd name="T14" fmla="*/ 0 w 9"/>
                <a:gd name="T15" fmla="*/ 1 h 33"/>
                <a:gd name="T16" fmla="*/ 0 w 9"/>
                <a:gd name="T17" fmla="*/ 0 h 3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9" h="33">
                  <a:moveTo>
                    <a:pt x="0" y="0"/>
                  </a:moveTo>
                  <a:lnTo>
                    <a:pt x="0" y="5"/>
                  </a:lnTo>
                  <a:lnTo>
                    <a:pt x="0" y="17"/>
                  </a:lnTo>
                  <a:lnTo>
                    <a:pt x="2" y="28"/>
                  </a:lnTo>
                  <a:lnTo>
                    <a:pt x="5" y="33"/>
                  </a:lnTo>
                  <a:lnTo>
                    <a:pt x="9" y="28"/>
                  </a:lnTo>
                  <a:lnTo>
                    <a:pt x="6" y="18"/>
                  </a:lnTo>
                  <a:lnTo>
                    <a:pt x="3" y="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48" name="Freeform 249"/>
            <p:cNvSpPr>
              <a:spLocks/>
            </p:cNvSpPr>
            <p:nvPr/>
          </p:nvSpPr>
          <p:spPr bwMode="auto">
            <a:xfrm>
              <a:off x="107" y="778"/>
              <a:ext cx="12" cy="15"/>
            </a:xfrm>
            <a:custGeom>
              <a:avLst/>
              <a:gdLst>
                <a:gd name="T0" fmla="*/ 0 w 25"/>
                <a:gd name="T1" fmla="*/ 0 h 30"/>
                <a:gd name="T2" fmla="*/ 0 w 25"/>
                <a:gd name="T3" fmla="*/ 1 h 30"/>
                <a:gd name="T4" fmla="*/ 0 w 25"/>
                <a:gd name="T5" fmla="*/ 1 h 30"/>
                <a:gd name="T6" fmla="*/ 0 w 25"/>
                <a:gd name="T7" fmla="*/ 1 h 30"/>
                <a:gd name="T8" fmla="*/ 0 w 25"/>
                <a:gd name="T9" fmla="*/ 1 h 30"/>
                <a:gd name="T10" fmla="*/ 0 w 25"/>
                <a:gd name="T11" fmla="*/ 1 h 30"/>
                <a:gd name="T12" fmla="*/ 0 w 25"/>
                <a:gd name="T13" fmla="*/ 1 h 30"/>
                <a:gd name="T14" fmla="*/ 0 w 25"/>
                <a:gd name="T15" fmla="*/ 1 h 30"/>
                <a:gd name="T16" fmla="*/ 0 w 25"/>
                <a:gd name="T17" fmla="*/ 0 h 3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5" h="30">
                  <a:moveTo>
                    <a:pt x="25" y="0"/>
                  </a:moveTo>
                  <a:lnTo>
                    <a:pt x="20" y="9"/>
                  </a:lnTo>
                  <a:lnTo>
                    <a:pt x="13" y="21"/>
                  </a:lnTo>
                  <a:lnTo>
                    <a:pt x="6" y="29"/>
                  </a:lnTo>
                  <a:lnTo>
                    <a:pt x="0" y="30"/>
                  </a:lnTo>
                  <a:lnTo>
                    <a:pt x="1" y="24"/>
                  </a:lnTo>
                  <a:lnTo>
                    <a:pt x="9" y="15"/>
                  </a:lnTo>
                  <a:lnTo>
                    <a:pt x="18" y="6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49" name="Freeform 250"/>
            <p:cNvSpPr>
              <a:spLocks/>
            </p:cNvSpPr>
            <p:nvPr/>
          </p:nvSpPr>
          <p:spPr bwMode="auto">
            <a:xfrm>
              <a:off x="108" y="695"/>
              <a:ext cx="22" cy="4"/>
            </a:xfrm>
            <a:custGeom>
              <a:avLst/>
              <a:gdLst>
                <a:gd name="T0" fmla="*/ 1 w 43"/>
                <a:gd name="T1" fmla="*/ 0 h 9"/>
                <a:gd name="T2" fmla="*/ 1 w 43"/>
                <a:gd name="T3" fmla="*/ 0 h 9"/>
                <a:gd name="T4" fmla="*/ 1 w 43"/>
                <a:gd name="T5" fmla="*/ 0 h 9"/>
                <a:gd name="T6" fmla="*/ 1 w 43"/>
                <a:gd name="T7" fmla="*/ 0 h 9"/>
                <a:gd name="T8" fmla="*/ 1 w 43"/>
                <a:gd name="T9" fmla="*/ 0 h 9"/>
                <a:gd name="T10" fmla="*/ 1 w 43"/>
                <a:gd name="T11" fmla="*/ 0 h 9"/>
                <a:gd name="T12" fmla="*/ 1 w 43"/>
                <a:gd name="T13" fmla="*/ 0 h 9"/>
                <a:gd name="T14" fmla="*/ 1 w 43"/>
                <a:gd name="T15" fmla="*/ 0 h 9"/>
                <a:gd name="T16" fmla="*/ 0 w 43"/>
                <a:gd name="T17" fmla="*/ 0 h 9"/>
                <a:gd name="T18" fmla="*/ 1 w 43"/>
                <a:gd name="T19" fmla="*/ 0 h 9"/>
                <a:gd name="T20" fmla="*/ 1 w 43"/>
                <a:gd name="T21" fmla="*/ 0 h 9"/>
                <a:gd name="T22" fmla="*/ 1 w 43"/>
                <a:gd name="T23" fmla="*/ 0 h 9"/>
                <a:gd name="T24" fmla="*/ 1 w 43"/>
                <a:gd name="T25" fmla="*/ 0 h 9"/>
                <a:gd name="T26" fmla="*/ 1 w 43"/>
                <a:gd name="T27" fmla="*/ 0 h 9"/>
                <a:gd name="T28" fmla="*/ 1 w 43"/>
                <a:gd name="T29" fmla="*/ 0 h 9"/>
                <a:gd name="T30" fmla="*/ 1 w 43"/>
                <a:gd name="T31" fmla="*/ 0 h 9"/>
                <a:gd name="T32" fmla="*/ 1 w 43"/>
                <a:gd name="T33" fmla="*/ 0 h 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3" h="9">
                  <a:moveTo>
                    <a:pt x="43" y="8"/>
                  </a:moveTo>
                  <a:lnTo>
                    <a:pt x="39" y="8"/>
                  </a:lnTo>
                  <a:lnTo>
                    <a:pt x="32" y="9"/>
                  </a:lnTo>
                  <a:lnTo>
                    <a:pt x="25" y="9"/>
                  </a:lnTo>
                  <a:lnTo>
                    <a:pt x="18" y="9"/>
                  </a:lnTo>
                  <a:lnTo>
                    <a:pt x="11" y="9"/>
                  </a:lnTo>
                  <a:lnTo>
                    <a:pt x="5" y="8"/>
                  </a:lnTo>
                  <a:lnTo>
                    <a:pt x="2" y="6"/>
                  </a:lnTo>
                  <a:lnTo>
                    <a:pt x="0" y="4"/>
                  </a:lnTo>
                  <a:lnTo>
                    <a:pt x="1" y="1"/>
                  </a:lnTo>
                  <a:lnTo>
                    <a:pt x="4" y="0"/>
                  </a:lnTo>
                  <a:lnTo>
                    <a:pt x="10" y="0"/>
                  </a:lnTo>
                  <a:lnTo>
                    <a:pt x="17" y="3"/>
                  </a:lnTo>
                  <a:lnTo>
                    <a:pt x="24" y="4"/>
                  </a:lnTo>
                  <a:lnTo>
                    <a:pt x="32" y="6"/>
                  </a:lnTo>
                  <a:lnTo>
                    <a:pt x="38" y="7"/>
                  </a:lnTo>
                  <a:lnTo>
                    <a:pt x="43" y="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50" name="Freeform 251"/>
            <p:cNvSpPr>
              <a:spLocks/>
            </p:cNvSpPr>
            <p:nvPr/>
          </p:nvSpPr>
          <p:spPr bwMode="auto">
            <a:xfrm>
              <a:off x="112" y="686"/>
              <a:ext cx="21" cy="7"/>
            </a:xfrm>
            <a:custGeom>
              <a:avLst/>
              <a:gdLst>
                <a:gd name="T0" fmla="*/ 0 w 43"/>
                <a:gd name="T1" fmla="*/ 0 h 15"/>
                <a:gd name="T2" fmla="*/ 0 w 43"/>
                <a:gd name="T3" fmla="*/ 0 h 15"/>
                <a:gd name="T4" fmla="*/ 0 w 43"/>
                <a:gd name="T5" fmla="*/ 0 h 15"/>
                <a:gd name="T6" fmla="*/ 0 w 43"/>
                <a:gd name="T7" fmla="*/ 0 h 15"/>
                <a:gd name="T8" fmla="*/ 0 w 43"/>
                <a:gd name="T9" fmla="*/ 0 h 15"/>
                <a:gd name="T10" fmla="*/ 0 w 43"/>
                <a:gd name="T11" fmla="*/ 0 h 15"/>
                <a:gd name="T12" fmla="*/ 0 w 43"/>
                <a:gd name="T13" fmla="*/ 0 h 15"/>
                <a:gd name="T14" fmla="*/ 0 w 43"/>
                <a:gd name="T15" fmla="*/ 0 h 15"/>
                <a:gd name="T16" fmla="*/ 0 w 43"/>
                <a:gd name="T17" fmla="*/ 0 h 15"/>
                <a:gd name="T18" fmla="*/ 0 w 43"/>
                <a:gd name="T19" fmla="*/ 0 h 15"/>
                <a:gd name="T20" fmla="*/ 0 w 43"/>
                <a:gd name="T21" fmla="*/ 0 h 15"/>
                <a:gd name="T22" fmla="*/ 0 w 43"/>
                <a:gd name="T23" fmla="*/ 0 h 15"/>
                <a:gd name="T24" fmla="*/ 0 w 43"/>
                <a:gd name="T25" fmla="*/ 0 h 15"/>
                <a:gd name="T26" fmla="*/ 0 w 43"/>
                <a:gd name="T27" fmla="*/ 0 h 15"/>
                <a:gd name="T28" fmla="*/ 0 w 43"/>
                <a:gd name="T29" fmla="*/ 0 h 15"/>
                <a:gd name="T30" fmla="*/ 0 w 43"/>
                <a:gd name="T31" fmla="*/ 0 h 15"/>
                <a:gd name="T32" fmla="*/ 0 w 43"/>
                <a:gd name="T33" fmla="*/ 0 h 1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3" h="15">
                  <a:moveTo>
                    <a:pt x="43" y="15"/>
                  </a:moveTo>
                  <a:lnTo>
                    <a:pt x="38" y="15"/>
                  </a:lnTo>
                  <a:lnTo>
                    <a:pt x="33" y="14"/>
                  </a:lnTo>
                  <a:lnTo>
                    <a:pt x="26" y="13"/>
                  </a:lnTo>
                  <a:lnTo>
                    <a:pt x="19" y="11"/>
                  </a:lnTo>
                  <a:lnTo>
                    <a:pt x="12" y="10"/>
                  </a:lnTo>
                  <a:lnTo>
                    <a:pt x="6" y="8"/>
                  </a:lnTo>
                  <a:lnTo>
                    <a:pt x="3" y="5"/>
                  </a:lnTo>
                  <a:lnTo>
                    <a:pt x="0" y="2"/>
                  </a:lnTo>
                  <a:lnTo>
                    <a:pt x="2" y="0"/>
                  </a:lnTo>
                  <a:lnTo>
                    <a:pt x="6" y="0"/>
                  </a:lnTo>
                  <a:lnTo>
                    <a:pt x="12" y="1"/>
                  </a:lnTo>
                  <a:lnTo>
                    <a:pt x="19" y="5"/>
                  </a:lnTo>
                  <a:lnTo>
                    <a:pt x="27" y="8"/>
                  </a:lnTo>
                  <a:lnTo>
                    <a:pt x="34" y="10"/>
                  </a:lnTo>
                  <a:lnTo>
                    <a:pt x="40" y="14"/>
                  </a:lnTo>
                  <a:lnTo>
                    <a:pt x="43" y="1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51" name="Freeform 252"/>
            <p:cNvSpPr>
              <a:spLocks/>
            </p:cNvSpPr>
            <p:nvPr/>
          </p:nvSpPr>
          <p:spPr bwMode="auto">
            <a:xfrm>
              <a:off x="102" y="706"/>
              <a:ext cx="21" cy="4"/>
            </a:xfrm>
            <a:custGeom>
              <a:avLst/>
              <a:gdLst>
                <a:gd name="T0" fmla="*/ 1 w 40"/>
                <a:gd name="T1" fmla="*/ 0 h 9"/>
                <a:gd name="T2" fmla="*/ 1 w 40"/>
                <a:gd name="T3" fmla="*/ 0 h 9"/>
                <a:gd name="T4" fmla="*/ 1 w 40"/>
                <a:gd name="T5" fmla="*/ 0 h 9"/>
                <a:gd name="T6" fmla="*/ 1 w 40"/>
                <a:gd name="T7" fmla="*/ 0 h 9"/>
                <a:gd name="T8" fmla="*/ 1 w 40"/>
                <a:gd name="T9" fmla="*/ 0 h 9"/>
                <a:gd name="T10" fmla="*/ 1 w 40"/>
                <a:gd name="T11" fmla="*/ 0 h 9"/>
                <a:gd name="T12" fmla="*/ 1 w 40"/>
                <a:gd name="T13" fmla="*/ 0 h 9"/>
                <a:gd name="T14" fmla="*/ 1 w 40"/>
                <a:gd name="T15" fmla="*/ 0 h 9"/>
                <a:gd name="T16" fmla="*/ 0 w 40"/>
                <a:gd name="T17" fmla="*/ 0 h 9"/>
                <a:gd name="T18" fmla="*/ 0 w 40"/>
                <a:gd name="T19" fmla="*/ 0 h 9"/>
                <a:gd name="T20" fmla="*/ 1 w 40"/>
                <a:gd name="T21" fmla="*/ 0 h 9"/>
                <a:gd name="T22" fmla="*/ 1 w 40"/>
                <a:gd name="T23" fmla="*/ 0 h 9"/>
                <a:gd name="T24" fmla="*/ 1 w 40"/>
                <a:gd name="T25" fmla="*/ 0 h 9"/>
                <a:gd name="T26" fmla="*/ 1 w 40"/>
                <a:gd name="T27" fmla="*/ 0 h 9"/>
                <a:gd name="T28" fmla="*/ 1 w 40"/>
                <a:gd name="T29" fmla="*/ 0 h 9"/>
                <a:gd name="T30" fmla="*/ 1 w 40"/>
                <a:gd name="T31" fmla="*/ 0 h 9"/>
                <a:gd name="T32" fmla="*/ 1 w 40"/>
                <a:gd name="T33" fmla="*/ 0 h 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0" h="9">
                  <a:moveTo>
                    <a:pt x="40" y="4"/>
                  </a:moveTo>
                  <a:lnTo>
                    <a:pt x="39" y="6"/>
                  </a:lnTo>
                  <a:lnTo>
                    <a:pt x="35" y="7"/>
                  </a:lnTo>
                  <a:lnTo>
                    <a:pt x="29" y="8"/>
                  </a:lnTo>
                  <a:lnTo>
                    <a:pt x="22" y="9"/>
                  </a:lnTo>
                  <a:lnTo>
                    <a:pt x="14" y="9"/>
                  </a:lnTo>
                  <a:lnTo>
                    <a:pt x="8" y="8"/>
                  </a:lnTo>
                  <a:lnTo>
                    <a:pt x="2" y="7"/>
                  </a:lnTo>
                  <a:lnTo>
                    <a:pt x="0" y="4"/>
                  </a:lnTo>
                  <a:lnTo>
                    <a:pt x="0" y="1"/>
                  </a:lnTo>
                  <a:lnTo>
                    <a:pt x="2" y="0"/>
                  </a:lnTo>
                  <a:lnTo>
                    <a:pt x="8" y="0"/>
                  </a:lnTo>
                  <a:lnTo>
                    <a:pt x="14" y="1"/>
                  </a:lnTo>
                  <a:lnTo>
                    <a:pt x="21" y="2"/>
                  </a:lnTo>
                  <a:lnTo>
                    <a:pt x="29" y="2"/>
                  </a:lnTo>
                  <a:lnTo>
                    <a:pt x="35" y="4"/>
                  </a:lnTo>
                  <a:lnTo>
                    <a:pt x="40" y="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52" name="Freeform 253"/>
            <p:cNvSpPr>
              <a:spLocks/>
            </p:cNvSpPr>
            <p:nvPr/>
          </p:nvSpPr>
          <p:spPr bwMode="auto">
            <a:xfrm>
              <a:off x="97" y="715"/>
              <a:ext cx="23" cy="8"/>
            </a:xfrm>
            <a:custGeom>
              <a:avLst/>
              <a:gdLst>
                <a:gd name="T0" fmla="*/ 0 w 48"/>
                <a:gd name="T1" fmla="*/ 0 h 15"/>
                <a:gd name="T2" fmla="*/ 0 w 48"/>
                <a:gd name="T3" fmla="*/ 1 h 15"/>
                <a:gd name="T4" fmla="*/ 0 w 48"/>
                <a:gd name="T5" fmla="*/ 1 h 15"/>
                <a:gd name="T6" fmla="*/ 0 w 48"/>
                <a:gd name="T7" fmla="*/ 1 h 15"/>
                <a:gd name="T8" fmla="*/ 0 w 48"/>
                <a:gd name="T9" fmla="*/ 1 h 15"/>
                <a:gd name="T10" fmla="*/ 0 w 48"/>
                <a:gd name="T11" fmla="*/ 1 h 15"/>
                <a:gd name="T12" fmla="*/ 0 w 48"/>
                <a:gd name="T13" fmla="*/ 1 h 15"/>
                <a:gd name="T14" fmla="*/ 0 w 48"/>
                <a:gd name="T15" fmla="*/ 1 h 15"/>
                <a:gd name="T16" fmla="*/ 0 w 48"/>
                <a:gd name="T17" fmla="*/ 1 h 15"/>
                <a:gd name="T18" fmla="*/ 0 w 48"/>
                <a:gd name="T19" fmla="*/ 1 h 15"/>
                <a:gd name="T20" fmla="*/ 0 w 48"/>
                <a:gd name="T21" fmla="*/ 1 h 15"/>
                <a:gd name="T22" fmla="*/ 0 w 48"/>
                <a:gd name="T23" fmla="*/ 1 h 15"/>
                <a:gd name="T24" fmla="*/ 0 w 48"/>
                <a:gd name="T25" fmla="*/ 1 h 15"/>
                <a:gd name="T26" fmla="*/ 0 w 48"/>
                <a:gd name="T27" fmla="*/ 1 h 15"/>
                <a:gd name="T28" fmla="*/ 0 w 48"/>
                <a:gd name="T29" fmla="*/ 1 h 15"/>
                <a:gd name="T30" fmla="*/ 0 w 48"/>
                <a:gd name="T31" fmla="*/ 1 h 15"/>
                <a:gd name="T32" fmla="*/ 0 w 48"/>
                <a:gd name="T33" fmla="*/ 0 h 1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8" h="15">
                  <a:moveTo>
                    <a:pt x="48" y="0"/>
                  </a:moveTo>
                  <a:lnTo>
                    <a:pt x="42" y="3"/>
                  </a:lnTo>
                  <a:lnTo>
                    <a:pt x="36" y="7"/>
                  </a:lnTo>
                  <a:lnTo>
                    <a:pt x="28" y="9"/>
                  </a:lnTo>
                  <a:lnTo>
                    <a:pt x="20" y="12"/>
                  </a:lnTo>
                  <a:lnTo>
                    <a:pt x="13" y="14"/>
                  </a:lnTo>
                  <a:lnTo>
                    <a:pt x="6" y="15"/>
                  </a:lnTo>
                  <a:lnTo>
                    <a:pt x="3" y="14"/>
                  </a:lnTo>
                  <a:lnTo>
                    <a:pt x="0" y="11"/>
                  </a:lnTo>
                  <a:lnTo>
                    <a:pt x="2" y="8"/>
                  </a:lnTo>
                  <a:lnTo>
                    <a:pt x="5" y="6"/>
                  </a:lnTo>
                  <a:lnTo>
                    <a:pt x="12" y="4"/>
                  </a:lnTo>
                  <a:lnTo>
                    <a:pt x="20" y="3"/>
                  </a:lnTo>
                  <a:lnTo>
                    <a:pt x="28" y="3"/>
                  </a:lnTo>
                  <a:lnTo>
                    <a:pt x="36" y="2"/>
                  </a:lnTo>
                  <a:lnTo>
                    <a:pt x="43" y="1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53" name="Freeform 254"/>
            <p:cNvSpPr>
              <a:spLocks/>
            </p:cNvSpPr>
            <p:nvPr/>
          </p:nvSpPr>
          <p:spPr bwMode="auto">
            <a:xfrm>
              <a:off x="90" y="726"/>
              <a:ext cx="26" cy="9"/>
            </a:xfrm>
            <a:custGeom>
              <a:avLst/>
              <a:gdLst>
                <a:gd name="T0" fmla="*/ 1 w 52"/>
                <a:gd name="T1" fmla="*/ 0 h 17"/>
                <a:gd name="T2" fmla="*/ 1 w 52"/>
                <a:gd name="T3" fmla="*/ 1 h 17"/>
                <a:gd name="T4" fmla="*/ 1 w 52"/>
                <a:gd name="T5" fmla="*/ 1 h 17"/>
                <a:gd name="T6" fmla="*/ 1 w 52"/>
                <a:gd name="T7" fmla="*/ 1 h 17"/>
                <a:gd name="T8" fmla="*/ 1 w 52"/>
                <a:gd name="T9" fmla="*/ 1 h 17"/>
                <a:gd name="T10" fmla="*/ 1 w 52"/>
                <a:gd name="T11" fmla="*/ 1 h 17"/>
                <a:gd name="T12" fmla="*/ 1 w 52"/>
                <a:gd name="T13" fmla="*/ 1 h 17"/>
                <a:gd name="T14" fmla="*/ 1 w 52"/>
                <a:gd name="T15" fmla="*/ 1 h 17"/>
                <a:gd name="T16" fmla="*/ 0 w 52"/>
                <a:gd name="T17" fmla="*/ 1 h 17"/>
                <a:gd name="T18" fmla="*/ 1 w 52"/>
                <a:gd name="T19" fmla="*/ 1 h 17"/>
                <a:gd name="T20" fmla="*/ 1 w 52"/>
                <a:gd name="T21" fmla="*/ 1 h 17"/>
                <a:gd name="T22" fmla="*/ 1 w 52"/>
                <a:gd name="T23" fmla="*/ 1 h 17"/>
                <a:gd name="T24" fmla="*/ 1 w 52"/>
                <a:gd name="T25" fmla="*/ 1 h 17"/>
                <a:gd name="T26" fmla="*/ 1 w 52"/>
                <a:gd name="T27" fmla="*/ 1 h 17"/>
                <a:gd name="T28" fmla="*/ 1 w 52"/>
                <a:gd name="T29" fmla="*/ 1 h 17"/>
                <a:gd name="T30" fmla="*/ 1 w 52"/>
                <a:gd name="T31" fmla="*/ 1 h 17"/>
                <a:gd name="T32" fmla="*/ 1 w 52"/>
                <a:gd name="T33" fmla="*/ 0 h 1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2" h="17">
                  <a:moveTo>
                    <a:pt x="52" y="0"/>
                  </a:moveTo>
                  <a:lnTo>
                    <a:pt x="47" y="2"/>
                  </a:lnTo>
                  <a:lnTo>
                    <a:pt x="39" y="5"/>
                  </a:lnTo>
                  <a:lnTo>
                    <a:pt x="31" y="9"/>
                  </a:lnTo>
                  <a:lnTo>
                    <a:pt x="22" y="12"/>
                  </a:lnTo>
                  <a:lnTo>
                    <a:pt x="14" y="15"/>
                  </a:lnTo>
                  <a:lnTo>
                    <a:pt x="6" y="17"/>
                  </a:lnTo>
                  <a:lnTo>
                    <a:pt x="1" y="16"/>
                  </a:lnTo>
                  <a:lnTo>
                    <a:pt x="0" y="13"/>
                  </a:lnTo>
                  <a:lnTo>
                    <a:pt x="2" y="10"/>
                  </a:lnTo>
                  <a:lnTo>
                    <a:pt x="8" y="8"/>
                  </a:lnTo>
                  <a:lnTo>
                    <a:pt x="15" y="5"/>
                  </a:lnTo>
                  <a:lnTo>
                    <a:pt x="24" y="4"/>
                  </a:lnTo>
                  <a:lnTo>
                    <a:pt x="33" y="3"/>
                  </a:lnTo>
                  <a:lnTo>
                    <a:pt x="41" y="2"/>
                  </a:lnTo>
                  <a:lnTo>
                    <a:pt x="48" y="1"/>
                  </a:lnTo>
                  <a:lnTo>
                    <a:pt x="52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54" name="Freeform 255"/>
            <p:cNvSpPr>
              <a:spLocks/>
            </p:cNvSpPr>
            <p:nvPr/>
          </p:nvSpPr>
          <p:spPr bwMode="auto">
            <a:xfrm>
              <a:off x="89" y="747"/>
              <a:ext cx="27" cy="13"/>
            </a:xfrm>
            <a:custGeom>
              <a:avLst/>
              <a:gdLst>
                <a:gd name="T0" fmla="*/ 0 w 56"/>
                <a:gd name="T1" fmla="*/ 0 h 28"/>
                <a:gd name="T2" fmla="*/ 0 w 56"/>
                <a:gd name="T3" fmla="*/ 0 h 28"/>
                <a:gd name="T4" fmla="*/ 0 w 56"/>
                <a:gd name="T5" fmla="*/ 0 h 28"/>
                <a:gd name="T6" fmla="*/ 0 w 56"/>
                <a:gd name="T7" fmla="*/ 0 h 28"/>
                <a:gd name="T8" fmla="*/ 0 w 56"/>
                <a:gd name="T9" fmla="*/ 0 h 28"/>
                <a:gd name="T10" fmla="*/ 0 w 56"/>
                <a:gd name="T11" fmla="*/ 0 h 28"/>
                <a:gd name="T12" fmla="*/ 0 w 56"/>
                <a:gd name="T13" fmla="*/ 0 h 28"/>
                <a:gd name="T14" fmla="*/ 0 w 56"/>
                <a:gd name="T15" fmla="*/ 0 h 28"/>
                <a:gd name="T16" fmla="*/ 0 w 56"/>
                <a:gd name="T17" fmla="*/ 0 h 28"/>
                <a:gd name="T18" fmla="*/ 0 w 56"/>
                <a:gd name="T19" fmla="*/ 0 h 28"/>
                <a:gd name="T20" fmla="*/ 0 w 56"/>
                <a:gd name="T21" fmla="*/ 0 h 28"/>
                <a:gd name="T22" fmla="*/ 0 w 56"/>
                <a:gd name="T23" fmla="*/ 0 h 28"/>
                <a:gd name="T24" fmla="*/ 0 w 56"/>
                <a:gd name="T25" fmla="*/ 0 h 28"/>
                <a:gd name="T26" fmla="*/ 0 w 56"/>
                <a:gd name="T27" fmla="*/ 0 h 28"/>
                <a:gd name="T28" fmla="*/ 0 w 56"/>
                <a:gd name="T29" fmla="*/ 0 h 28"/>
                <a:gd name="T30" fmla="*/ 0 w 56"/>
                <a:gd name="T31" fmla="*/ 0 h 28"/>
                <a:gd name="T32" fmla="*/ 0 w 56"/>
                <a:gd name="T33" fmla="*/ 0 h 2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6" h="28">
                  <a:moveTo>
                    <a:pt x="56" y="0"/>
                  </a:moveTo>
                  <a:lnTo>
                    <a:pt x="50" y="5"/>
                  </a:lnTo>
                  <a:lnTo>
                    <a:pt x="43" y="10"/>
                  </a:lnTo>
                  <a:lnTo>
                    <a:pt x="35" y="16"/>
                  </a:lnTo>
                  <a:lnTo>
                    <a:pt x="26" y="21"/>
                  </a:lnTo>
                  <a:lnTo>
                    <a:pt x="16" y="24"/>
                  </a:lnTo>
                  <a:lnTo>
                    <a:pt x="10" y="28"/>
                  </a:lnTo>
                  <a:lnTo>
                    <a:pt x="4" y="28"/>
                  </a:lnTo>
                  <a:lnTo>
                    <a:pt x="0" y="27"/>
                  </a:lnTo>
                  <a:lnTo>
                    <a:pt x="2" y="23"/>
                  </a:lnTo>
                  <a:lnTo>
                    <a:pt x="7" y="20"/>
                  </a:lnTo>
                  <a:lnTo>
                    <a:pt x="15" y="16"/>
                  </a:lnTo>
                  <a:lnTo>
                    <a:pt x="25" y="13"/>
                  </a:lnTo>
                  <a:lnTo>
                    <a:pt x="35" y="10"/>
                  </a:lnTo>
                  <a:lnTo>
                    <a:pt x="44" y="7"/>
                  </a:lnTo>
                  <a:lnTo>
                    <a:pt x="51" y="3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55" name="Freeform 256"/>
            <p:cNvSpPr>
              <a:spLocks/>
            </p:cNvSpPr>
            <p:nvPr/>
          </p:nvSpPr>
          <p:spPr bwMode="auto">
            <a:xfrm>
              <a:off x="93" y="768"/>
              <a:ext cx="26" cy="17"/>
            </a:xfrm>
            <a:custGeom>
              <a:avLst/>
              <a:gdLst>
                <a:gd name="T0" fmla="*/ 1 w 50"/>
                <a:gd name="T1" fmla="*/ 0 h 33"/>
                <a:gd name="T2" fmla="*/ 1 w 50"/>
                <a:gd name="T3" fmla="*/ 1 h 33"/>
                <a:gd name="T4" fmla="*/ 1 w 50"/>
                <a:gd name="T5" fmla="*/ 1 h 33"/>
                <a:gd name="T6" fmla="*/ 1 w 50"/>
                <a:gd name="T7" fmla="*/ 1 h 33"/>
                <a:gd name="T8" fmla="*/ 1 w 50"/>
                <a:gd name="T9" fmla="*/ 1 h 33"/>
                <a:gd name="T10" fmla="*/ 1 w 50"/>
                <a:gd name="T11" fmla="*/ 1 h 33"/>
                <a:gd name="T12" fmla="*/ 1 w 50"/>
                <a:gd name="T13" fmla="*/ 1 h 33"/>
                <a:gd name="T14" fmla="*/ 1 w 50"/>
                <a:gd name="T15" fmla="*/ 1 h 33"/>
                <a:gd name="T16" fmla="*/ 0 w 50"/>
                <a:gd name="T17" fmla="*/ 1 h 33"/>
                <a:gd name="T18" fmla="*/ 1 w 50"/>
                <a:gd name="T19" fmla="*/ 1 h 33"/>
                <a:gd name="T20" fmla="*/ 1 w 50"/>
                <a:gd name="T21" fmla="*/ 1 h 33"/>
                <a:gd name="T22" fmla="*/ 1 w 50"/>
                <a:gd name="T23" fmla="*/ 1 h 33"/>
                <a:gd name="T24" fmla="*/ 1 w 50"/>
                <a:gd name="T25" fmla="*/ 1 h 33"/>
                <a:gd name="T26" fmla="*/ 1 w 50"/>
                <a:gd name="T27" fmla="*/ 1 h 33"/>
                <a:gd name="T28" fmla="*/ 1 w 50"/>
                <a:gd name="T29" fmla="*/ 1 h 33"/>
                <a:gd name="T30" fmla="*/ 1 w 50"/>
                <a:gd name="T31" fmla="*/ 1 h 33"/>
                <a:gd name="T32" fmla="*/ 1 w 50"/>
                <a:gd name="T33" fmla="*/ 0 h 3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0" h="33">
                  <a:moveTo>
                    <a:pt x="50" y="0"/>
                  </a:moveTo>
                  <a:lnTo>
                    <a:pt x="47" y="4"/>
                  </a:lnTo>
                  <a:lnTo>
                    <a:pt x="40" y="10"/>
                  </a:lnTo>
                  <a:lnTo>
                    <a:pt x="32" y="16"/>
                  </a:lnTo>
                  <a:lnTo>
                    <a:pt x="24" y="23"/>
                  </a:lnTo>
                  <a:lnTo>
                    <a:pt x="16" y="27"/>
                  </a:lnTo>
                  <a:lnTo>
                    <a:pt x="8" y="32"/>
                  </a:lnTo>
                  <a:lnTo>
                    <a:pt x="3" y="33"/>
                  </a:lnTo>
                  <a:lnTo>
                    <a:pt x="0" y="32"/>
                  </a:lnTo>
                  <a:lnTo>
                    <a:pt x="1" y="29"/>
                  </a:lnTo>
                  <a:lnTo>
                    <a:pt x="5" y="24"/>
                  </a:lnTo>
                  <a:lnTo>
                    <a:pt x="12" y="19"/>
                  </a:lnTo>
                  <a:lnTo>
                    <a:pt x="21" y="15"/>
                  </a:lnTo>
                  <a:lnTo>
                    <a:pt x="32" y="10"/>
                  </a:lnTo>
                  <a:lnTo>
                    <a:pt x="40" y="6"/>
                  </a:lnTo>
                  <a:lnTo>
                    <a:pt x="47" y="2"/>
                  </a:lnTo>
                  <a:lnTo>
                    <a:pt x="5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56" name="Freeform 257"/>
            <p:cNvSpPr>
              <a:spLocks/>
            </p:cNvSpPr>
            <p:nvPr/>
          </p:nvSpPr>
          <p:spPr bwMode="auto">
            <a:xfrm>
              <a:off x="92" y="736"/>
              <a:ext cx="23" cy="15"/>
            </a:xfrm>
            <a:custGeom>
              <a:avLst/>
              <a:gdLst>
                <a:gd name="T0" fmla="*/ 1 w 46"/>
                <a:gd name="T1" fmla="*/ 0 h 29"/>
                <a:gd name="T2" fmla="*/ 1 w 46"/>
                <a:gd name="T3" fmla="*/ 1 h 29"/>
                <a:gd name="T4" fmla="*/ 1 w 46"/>
                <a:gd name="T5" fmla="*/ 1 h 29"/>
                <a:gd name="T6" fmla="*/ 1 w 46"/>
                <a:gd name="T7" fmla="*/ 1 h 29"/>
                <a:gd name="T8" fmla="*/ 1 w 46"/>
                <a:gd name="T9" fmla="*/ 1 h 29"/>
                <a:gd name="T10" fmla="*/ 1 w 46"/>
                <a:gd name="T11" fmla="*/ 1 h 29"/>
                <a:gd name="T12" fmla="*/ 1 w 46"/>
                <a:gd name="T13" fmla="*/ 1 h 29"/>
                <a:gd name="T14" fmla="*/ 1 w 46"/>
                <a:gd name="T15" fmla="*/ 1 h 29"/>
                <a:gd name="T16" fmla="*/ 0 w 46"/>
                <a:gd name="T17" fmla="*/ 1 h 29"/>
                <a:gd name="T18" fmla="*/ 1 w 46"/>
                <a:gd name="T19" fmla="*/ 1 h 29"/>
                <a:gd name="T20" fmla="*/ 1 w 46"/>
                <a:gd name="T21" fmla="*/ 1 h 29"/>
                <a:gd name="T22" fmla="*/ 1 w 46"/>
                <a:gd name="T23" fmla="*/ 1 h 29"/>
                <a:gd name="T24" fmla="*/ 1 w 46"/>
                <a:gd name="T25" fmla="*/ 1 h 29"/>
                <a:gd name="T26" fmla="*/ 1 w 46"/>
                <a:gd name="T27" fmla="*/ 1 h 29"/>
                <a:gd name="T28" fmla="*/ 1 w 46"/>
                <a:gd name="T29" fmla="*/ 1 h 29"/>
                <a:gd name="T30" fmla="*/ 1 w 46"/>
                <a:gd name="T31" fmla="*/ 1 h 29"/>
                <a:gd name="T32" fmla="*/ 1 w 46"/>
                <a:gd name="T33" fmla="*/ 0 h 2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6" h="29">
                  <a:moveTo>
                    <a:pt x="46" y="0"/>
                  </a:moveTo>
                  <a:lnTo>
                    <a:pt x="43" y="4"/>
                  </a:lnTo>
                  <a:lnTo>
                    <a:pt x="36" y="8"/>
                  </a:lnTo>
                  <a:lnTo>
                    <a:pt x="29" y="14"/>
                  </a:lnTo>
                  <a:lnTo>
                    <a:pt x="21" y="20"/>
                  </a:lnTo>
                  <a:lnTo>
                    <a:pt x="14" y="24"/>
                  </a:lnTo>
                  <a:lnTo>
                    <a:pt x="7" y="28"/>
                  </a:lnTo>
                  <a:lnTo>
                    <a:pt x="3" y="29"/>
                  </a:lnTo>
                  <a:lnTo>
                    <a:pt x="0" y="27"/>
                  </a:lnTo>
                  <a:lnTo>
                    <a:pt x="1" y="23"/>
                  </a:lnTo>
                  <a:lnTo>
                    <a:pt x="6" y="19"/>
                  </a:lnTo>
                  <a:lnTo>
                    <a:pt x="13" y="15"/>
                  </a:lnTo>
                  <a:lnTo>
                    <a:pt x="21" y="12"/>
                  </a:lnTo>
                  <a:lnTo>
                    <a:pt x="29" y="8"/>
                  </a:lnTo>
                  <a:lnTo>
                    <a:pt x="37" y="5"/>
                  </a:lnTo>
                  <a:lnTo>
                    <a:pt x="43" y="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57" name="Freeform 258"/>
            <p:cNvSpPr>
              <a:spLocks/>
            </p:cNvSpPr>
            <p:nvPr/>
          </p:nvSpPr>
          <p:spPr bwMode="auto">
            <a:xfrm>
              <a:off x="113" y="737"/>
              <a:ext cx="34" cy="22"/>
            </a:xfrm>
            <a:custGeom>
              <a:avLst/>
              <a:gdLst>
                <a:gd name="T0" fmla="*/ 1 w 68"/>
                <a:gd name="T1" fmla="*/ 1 h 43"/>
                <a:gd name="T2" fmla="*/ 1 w 68"/>
                <a:gd name="T3" fmla="*/ 1 h 43"/>
                <a:gd name="T4" fmla="*/ 1 w 68"/>
                <a:gd name="T5" fmla="*/ 1 h 43"/>
                <a:gd name="T6" fmla="*/ 1 w 68"/>
                <a:gd name="T7" fmla="*/ 1 h 43"/>
                <a:gd name="T8" fmla="*/ 1 w 68"/>
                <a:gd name="T9" fmla="*/ 1 h 43"/>
                <a:gd name="T10" fmla="*/ 1 w 68"/>
                <a:gd name="T11" fmla="*/ 1 h 43"/>
                <a:gd name="T12" fmla="*/ 1 w 68"/>
                <a:gd name="T13" fmla="*/ 1 h 43"/>
                <a:gd name="T14" fmla="*/ 1 w 68"/>
                <a:gd name="T15" fmla="*/ 1 h 43"/>
                <a:gd name="T16" fmla="*/ 0 w 68"/>
                <a:gd name="T17" fmla="*/ 0 h 43"/>
                <a:gd name="T18" fmla="*/ 1 w 68"/>
                <a:gd name="T19" fmla="*/ 1 h 43"/>
                <a:gd name="T20" fmla="*/ 1 w 68"/>
                <a:gd name="T21" fmla="*/ 1 h 43"/>
                <a:gd name="T22" fmla="*/ 1 w 68"/>
                <a:gd name="T23" fmla="*/ 1 h 43"/>
                <a:gd name="T24" fmla="*/ 1 w 68"/>
                <a:gd name="T25" fmla="*/ 1 h 43"/>
                <a:gd name="T26" fmla="*/ 1 w 68"/>
                <a:gd name="T27" fmla="*/ 1 h 43"/>
                <a:gd name="T28" fmla="*/ 1 w 68"/>
                <a:gd name="T29" fmla="*/ 1 h 43"/>
                <a:gd name="T30" fmla="*/ 1 w 68"/>
                <a:gd name="T31" fmla="*/ 1 h 43"/>
                <a:gd name="T32" fmla="*/ 1 w 68"/>
                <a:gd name="T33" fmla="*/ 1 h 4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68" h="43">
                  <a:moveTo>
                    <a:pt x="68" y="42"/>
                  </a:moveTo>
                  <a:lnTo>
                    <a:pt x="64" y="43"/>
                  </a:lnTo>
                  <a:lnTo>
                    <a:pt x="56" y="41"/>
                  </a:lnTo>
                  <a:lnTo>
                    <a:pt x="46" y="36"/>
                  </a:lnTo>
                  <a:lnTo>
                    <a:pt x="34" y="31"/>
                  </a:lnTo>
                  <a:lnTo>
                    <a:pt x="23" y="23"/>
                  </a:lnTo>
                  <a:lnTo>
                    <a:pt x="13" y="15"/>
                  </a:lnTo>
                  <a:lnTo>
                    <a:pt x="4" y="6"/>
                  </a:lnTo>
                  <a:lnTo>
                    <a:pt x="0" y="0"/>
                  </a:lnTo>
                  <a:lnTo>
                    <a:pt x="6" y="3"/>
                  </a:lnTo>
                  <a:lnTo>
                    <a:pt x="14" y="8"/>
                  </a:lnTo>
                  <a:lnTo>
                    <a:pt x="25" y="13"/>
                  </a:lnTo>
                  <a:lnTo>
                    <a:pt x="38" y="20"/>
                  </a:lnTo>
                  <a:lnTo>
                    <a:pt x="49" y="28"/>
                  </a:lnTo>
                  <a:lnTo>
                    <a:pt x="60" y="34"/>
                  </a:lnTo>
                  <a:lnTo>
                    <a:pt x="66" y="39"/>
                  </a:lnTo>
                  <a:lnTo>
                    <a:pt x="68" y="4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58" name="Freeform 259"/>
            <p:cNvSpPr>
              <a:spLocks/>
            </p:cNvSpPr>
            <p:nvPr/>
          </p:nvSpPr>
          <p:spPr bwMode="auto">
            <a:xfrm>
              <a:off x="115" y="755"/>
              <a:ext cx="27" cy="19"/>
            </a:xfrm>
            <a:custGeom>
              <a:avLst/>
              <a:gdLst>
                <a:gd name="T0" fmla="*/ 1 w 53"/>
                <a:gd name="T1" fmla="*/ 1 h 37"/>
                <a:gd name="T2" fmla="*/ 1 w 53"/>
                <a:gd name="T3" fmla="*/ 1 h 37"/>
                <a:gd name="T4" fmla="*/ 1 w 53"/>
                <a:gd name="T5" fmla="*/ 1 h 37"/>
                <a:gd name="T6" fmla="*/ 1 w 53"/>
                <a:gd name="T7" fmla="*/ 1 h 37"/>
                <a:gd name="T8" fmla="*/ 1 w 53"/>
                <a:gd name="T9" fmla="*/ 1 h 37"/>
                <a:gd name="T10" fmla="*/ 1 w 53"/>
                <a:gd name="T11" fmla="*/ 1 h 37"/>
                <a:gd name="T12" fmla="*/ 1 w 53"/>
                <a:gd name="T13" fmla="*/ 1 h 37"/>
                <a:gd name="T14" fmla="*/ 1 w 53"/>
                <a:gd name="T15" fmla="*/ 1 h 37"/>
                <a:gd name="T16" fmla="*/ 0 w 53"/>
                <a:gd name="T17" fmla="*/ 0 h 37"/>
                <a:gd name="T18" fmla="*/ 1 w 53"/>
                <a:gd name="T19" fmla="*/ 1 h 37"/>
                <a:gd name="T20" fmla="*/ 1 w 53"/>
                <a:gd name="T21" fmla="*/ 1 h 37"/>
                <a:gd name="T22" fmla="*/ 1 w 53"/>
                <a:gd name="T23" fmla="*/ 1 h 37"/>
                <a:gd name="T24" fmla="*/ 1 w 53"/>
                <a:gd name="T25" fmla="*/ 1 h 37"/>
                <a:gd name="T26" fmla="*/ 1 w 53"/>
                <a:gd name="T27" fmla="*/ 1 h 37"/>
                <a:gd name="T28" fmla="*/ 1 w 53"/>
                <a:gd name="T29" fmla="*/ 1 h 37"/>
                <a:gd name="T30" fmla="*/ 1 w 53"/>
                <a:gd name="T31" fmla="*/ 1 h 37"/>
                <a:gd name="T32" fmla="*/ 1 w 53"/>
                <a:gd name="T33" fmla="*/ 1 h 3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3" h="37">
                  <a:moveTo>
                    <a:pt x="53" y="37"/>
                  </a:moveTo>
                  <a:lnTo>
                    <a:pt x="51" y="37"/>
                  </a:lnTo>
                  <a:lnTo>
                    <a:pt x="45" y="36"/>
                  </a:lnTo>
                  <a:lnTo>
                    <a:pt x="37" y="33"/>
                  </a:lnTo>
                  <a:lnTo>
                    <a:pt x="29" y="28"/>
                  </a:lnTo>
                  <a:lnTo>
                    <a:pt x="20" y="22"/>
                  </a:lnTo>
                  <a:lnTo>
                    <a:pt x="12" y="15"/>
                  </a:lnTo>
                  <a:lnTo>
                    <a:pt x="5" y="8"/>
                  </a:lnTo>
                  <a:lnTo>
                    <a:pt x="0" y="0"/>
                  </a:lnTo>
                  <a:lnTo>
                    <a:pt x="6" y="5"/>
                  </a:lnTo>
                  <a:lnTo>
                    <a:pt x="14" y="10"/>
                  </a:lnTo>
                  <a:lnTo>
                    <a:pt x="22" y="15"/>
                  </a:lnTo>
                  <a:lnTo>
                    <a:pt x="33" y="21"/>
                  </a:lnTo>
                  <a:lnTo>
                    <a:pt x="41" y="27"/>
                  </a:lnTo>
                  <a:lnTo>
                    <a:pt x="48" y="31"/>
                  </a:lnTo>
                  <a:lnTo>
                    <a:pt x="52" y="35"/>
                  </a:lnTo>
                  <a:lnTo>
                    <a:pt x="53" y="37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59" name="Freeform 260"/>
            <p:cNvSpPr>
              <a:spLocks/>
            </p:cNvSpPr>
            <p:nvPr/>
          </p:nvSpPr>
          <p:spPr bwMode="auto">
            <a:xfrm>
              <a:off x="91" y="757"/>
              <a:ext cx="26" cy="17"/>
            </a:xfrm>
            <a:custGeom>
              <a:avLst/>
              <a:gdLst>
                <a:gd name="T0" fmla="*/ 1 w 52"/>
                <a:gd name="T1" fmla="*/ 0 h 32"/>
                <a:gd name="T2" fmla="*/ 1 w 52"/>
                <a:gd name="T3" fmla="*/ 1 h 32"/>
                <a:gd name="T4" fmla="*/ 1 w 52"/>
                <a:gd name="T5" fmla="*/ 1 h 32"/>
                <a:gd name="T6" fmla="*/ 1 w 52"/>
                <a:gd name="T7" fmla="*/ 1 h 32"/>
                <a:gd name="T8" fmla="*/ 1 w 52"/>
                <a:gd name="T9" fmla="*/ 1 h 32"/>
                <a:gd name="T10" fmla="*/ 1 w 52"/>
                <a:gd name="T11" fmla="*/ 1 h 32"/>
                <a:gd name="T12" fmla="*/ 1 w 52"/>
                <a:gd name="T13" fmla="*/ 1 h 32"/>
                <a:gd name="T14" fmla="*/ 1 w 52"/>
                <a:gd name="T15" fmla="*/ 1 h 32"/>
                <a:gd name="T16" fmla="*/ 0 w 52"/>
                <a:gd name="T17" fmla="*/ 1 h 32"/>
                <a:gd name="T18" fmla="*/ 1 w 52"/>
                <a:gd name="T19" fmla="*/ 1 h 32"/>
                <a:gd name="T20" fmla="*/ 1 w 52"/>
                <a:gd name="T21" fmla="*/ 1 h 32"/>
                <a:gd name="T22" fmla="*/ 1 w 52"/>
                <a:gd name="T23" fmla="*/ 1 h 32"/>
                <a:gd name="T24" fmla="*/ 1 w 52"/>
                <a:gd name="T25" fmla="*/ 1 h 32"/>
                <a:gd name="T26" fmla="*/ 1 w 52"/>
                <a:gd name="T27" fmla="*/ 1 h 32"/>
                <a:gd name="T28" fmla="*/ 1 w 52"/>
                <a:gd name="T29" fmla="*/ 1 h 32"/>
                <a:gd name="T30" fmla="*/ 1 w 52"/>
                <a:gd name="T31" fmla="*/ 1 h 32"/>
                <a:gd name="T32" fmla="*/ 1 w 52"/>
                <a:gd name="T33" fmla="*/ 0 h 3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2" h="32">
                  <a:moveTo>
                    <a:pt x="52" y="0"/>
                  </a:moveTo>
                  <a:lnTo>
                    <a:pt x="48" y="5"/>
                  </a:lnTo>
                  <a:lnTo>
                    <a:pt x="41" y="10"/>
                  </a:lnTo>
                  <a:lnTo>
                    <a:pt x="33" y="16"/>
                  </a:lnTo>
                  <a:lnTo>
                    <a:pt x="25" y="22"/>
                  </a:lnTo>
                  <a:lnTo>
                    <a:pt x="16" y="28"/>
                  </a:lnTo>
                  <a:lnTo>
                    <a:pt x="9" y="31"/>
                  </a:lnTo>
                  <a:lnTo>
                    <a:pt x="3" y="32"/>
                  </a:lnTo>
                  <a:lnTo>
                    <a:pt x="0" y="31"/>
                  </a:lnTo>
                  <a:lnTo>
                    <a:pt x="1" y="28"/>
                  </a:lnTo>
                  <a:lnTo>
                    <a:pt x="6" y="24"/>
                  </a:lnTo>
                  <a:lnTo>
                    <a:pt x="14" y="20"/>
                  </a:lnTo>
                  <a:lnTo>
                    <a:pt x="23" y="15"/>
                  </a:lnTo>
                  <a:lnTo>
                    <a:pt x="33" y="10"/>
                  </a:lnTo>
                  <a:lnTo>
                    <a:pt x="41" y="6"/>
                  </a:lnTo>
                  <a:lnTo>
                    <a:pt x="48" y="2"/>
                  </a:lnTo>
                  <a:lnTo>
                    <a:pt x="52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60" name="Freeform 261"/>
            <p:cNvSpPr>
              <a:spLocks/>
            </p:cNvSpPr>
            <p:nvPr/>
          </p:nvSpPr>
          <p:spPr bwMode="auto">
            <a:xfrm>
              <a:off x="2" y="17"/>
              <a:ext cx="254" cy="251"/>
            </a:xfrm>
            <a:custGeom>
              <a:avLst/>
              <a:gdLst>
                <a:gd name="T0" fmla="*/ 2 w 508"/>
                <a:gd name="T1" fmla="*/ 1 h 501"/>
                <a:gd name="T2" fmla="*/ 2 w 508"/>
                <a:gd name="T3" fmla="*/ 1 h 501"/>
                <a:gd name="T4" fmla="*/ 1 w 508"/>
                <a:gd name="T5" fmla="*/ 1 h 501"/>
                <a:gd name="T6" fmla="*/ 1 w 508"/>
                <a:gd name="T7" fmla="*/ 1 h 501"/>
                <a:gd name="T8" fmla="*/ 1 w 508"/>
                <a:gd name="T9" fmla="*/ 1 h 501"/>
                <a:gd name="T10" fmla="*/ 1 w 508"/>
                <a:gd name="T11" fmla="*/ 2 h 501"/>
                <a:gd name="T12" fmla="*/ 2 w 508"/>
                <a:gd name="T13" fmla="*/ 2 h 501"/>
                <a:gd name="T14" fmla="*/ 2 w 508"/>
                <a:gd name="T15" fmla="*/ 2 h 501"/>
                <a:gd name="T16" fmla="*/ 2 w 508"/>
                <a:gd name="T17" fmla="*/ 2 h 501"/>
                <a:gd name="T18" fmla="*/ 2 w 508"/>
                <a:gd name="T19" fmla="*/ 2 h 501"/>
                <a:gd name="T20" fmla="*/ 1 w 508"/>
                <a:gd name="T21" fmla="*/ 3 h 501"/>
                <a:gd name="T22" fmla="*/ 1 w 508"/>
                <a:gd name="T23" fmla="*/ 3 h 501"/>
                <a:gd name="T24" fmla="*/ 1 w 508"/>
                <a:gd name="T25" fmla="*/ 3 h 501"/>
                <a:gd name="T26" fmla="*/ 1 w 508"/>
                <a:gd name="T27" fmla="*/ 3 h 501"/>
                <a:gd name="T28" fmla="*/ 1 w 508"/>
                <a:gd name="T29" fmla="*/ 3 h 501"/>
                <a:gd name="T30" fmla="*/ 1 w 508"/>
                <a:gd name="T31" fmla="*/ 3 h 501"/>
                <a:gd name="T32" fmla="*/ 2 w 508"/>
                <a:gd name="T33" fmla="*/ 3 h 501"/>
                <a:gd name="T34" fmla="*/ 2 w 508"/>
                <a:gd name="T35" fmla="*/ 3 h 501"/>
                <a:gd name="T36" fmla="*/ 2 w 508"/>
                <a:gd name="T37" fmla="*/ 3 h 501"/>
                <a:gd name="T38" fmla="*/ 2 w 508"/>
                <a:gd name="T39" fmla="*/ 3 h 501"/>
                <a:gd name="T40" fmla="*/ 2 w 508"/>
                <a:gd name="T41" fmla="*/ 3 h 501"/>
                <a:gd name="T42" fmla="*/ 2 w 508"/>
                <a:gd name="T43" fmla="*/ 3 h 501"/>
                <a:gd name="T44" fmla="*/ 2 w 508"/>
                <a:gd name="T45" fmla="*/ 4 h 501"/>
                <a:gd name="T46" fmla="*/ 2 w 508"/>
                <a:gd name="T47" fmla="*/ 4 h 501"/>
                <a:gd name="T48" fmla="*/ 2 w 508"/>
                <a:gd name="T49" fmla="*/ 4 h 501"/>
                <a:gd name="T50" fmla="*/ 2 w 508"/>
                <a:gd name="T51" fmla="*/ 4 h 501"/>
                <a:gd name="T52" fmla="*/ 3 w 508"/>
                <a:gd name="T53" fmla="*/ 4 h 501"/>
                <a:gd name="T54" fmla="*/ 2 w 508"/>
                <a:gd name="T55" fmla="*/ 3 h 501"/>
                <a:gd name="T56" fmla="*/ 3 w 508"/>
                <a:gd name="T57" fmla="*/ 3 h 501"/>
                <a:gd name="T58" fmla="*/ 3 w 508"/>
                <a:gd name="T59" fmla="*/ 3 h 501"/>
                <a:gd name="T60" fmla="*/ 3 w 508"/>
                <a:gd name="T61" fmla="*/ 4 h 501"/>
                <a:gd name="T62" fmla="*/ 3 w 508"/>
                <a:gd name="T63" fmla="*/ 4 h 501"/>
                <a:gd name="T64" fmla="*/ 4 w 508"/>
                <a:gd name="T65" fmla="*/ 4 h 501"/>
                <a:gd name="T66" fmla="*/ 4 w 508"/>
                <a:gd name="T67" fmla="*/ 3 h 501"/>
                <a:gd name="T68" fmla="*/ 3 w 508"/>
                <a:gd name="T69" fmla="*/ 3 h 501"/>
                <a:gd name="T70" fmla="*/ 3 w 508"/>
                <a:gd name="T71" fmla="*/ 3 h 501"/>
                <a:gd name="T72" fmla="*/ 3 w 508"/>
                <a:gd name="T73" fmla="*/ 3 h 501"/>
                <a:gd name="T74" fmla="*/ 4 w 508"/>
                <a:gd name="T75" fmla="*/ 3 h 501"/>
                <a:gd name="T76" fmla="*/ 4 w 508"/>
                <a:gd name="T77" fmla="*/ 3 h 501"/>
                <a:gd name="T78" fmla="*/ 4 w 508"/>
                <a:gd name="T79" fmla="*/ 3 h 501"/>
                <a:gd name="T80" fmla="*/ 4 w 508"/>
                <a:gd name="T81" fmla="*/ 3 h 501"/>
                <a:gd name="T82" fmla="*/ 4 w 508"/>
                <a:gd name="T83" fmla="*/ 2 h 501"/>
                <a:gd name="T84" fmla="*/ 3 w 508"/>
                <a:gd name="T85" fmla="*/ 2 h 501"/>
                <a:gd name="T86" fmla="*/ 3 w 508"/>
                <a:gd name="T87" fmla="*/ 2 h 501"/>
                <a:gd name="T88" fmla="*/ 3 w 508"/>
                <a:gd name="T89" fmla="*/ 2 h 501"/>
                <a:gd name="T90" fmla="*/ 3 w 508"/>
                <a:gd name="T91" fmla="*/ 2 h 501"/>
                <a:gd name="T92" fmla="*/ 3 w 508"/>
                <a:gd name="T93" fmla="*/ 2 h 501"/>
                <a:gd name="T94" fmla="*/ 3 w 508"/>
                <a:gd name="T95" fmla="*/ 2 h 501"/>
                <a:gd name="T96" fmla="*/ 3 w 508"/>
                <a:gd name="T97" fmla="*/ 1 h 501"/>
                <a:gd name="T98" fmla="*/ 3 w 508"/>
                <a:gd name="T99" fmla="*/ 1 h 501"/>
                <a:gd name="T100" fmla="*/ 3 w 508"/>
                <a:gd name="T101" fmla="*/ 1 h 501"/>
                <a:gd name="T102" fmla="*/ 2 w 508"/>
                <a:gd name="T103" fmla="*/ 1 h 501"/>
                <a:gd name="T104" fmla="*/ 2 w 508"/>
                <a:gd name="T105" fmla="*/ 2 h 501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508" h="501">
                  <a:moveTo>
                    <a:pt x="222" y="183"/>
                  </a:moveTo>
                  <a:lnTo>
                    <a:pt x="220" y="166"/>
                  </a:lnTo>
                  <a:lnTo>
                    <a:pt x="216" y="148"/>
                  </a:lnTo>
                  <a:lnTo>
                    <a:pt x="210" y="132"/>
                  </a:lnTo>
                  <a:lnTo>
                    <a:pt x="201" y="116"/>
                  </a:lnTo>
                  <a:lnTo>
                    <a:pt x="190" y="102"/>
                  </a:lnTo>
                  <a:lnTo>
                    <a:pt x="179" y="91"/>
                  </a:lnTo>
                  <a:lnTo>
                    <a:pt x="166" y="81"/>
                  </a:lnTo>
                  <a:lnTo>
                    <a:pt x="154" y="77"/>
                  </a:lnTo>
                  <a:lnTo>
                    <a:pt x="140" y="73"/>
                  </a:lnTo>
                  <a:lnTo>
                    <a:pt x="124" y="70"/>
                  </a:lnTo>
                  <a:lnTo>
                    <a:pt x="106" y="66"/>
                  </a:lnTo>
                  <a:lnTo>
                    <a:pt x="89" y="63"/>
                  </a:lnTo>
                  <a:lnTo>
                    <a:pt x="73" y="60"/>
                  </a:lnTo>
                  <a:lnTo>
                    <a:pt x="59" y="56"/>
                  </a:lnTo>
                  <a:lnTo>
                    <a:pt x="48" y="53"/>
                  </a:lnTo>
                  <a:lnTo>
                    <a:pt x="41" y="49"/>
                  </a:lnTo>
                  <a:lnTo>
                    <a:pt x="34" y="45"/>
                  </a:lnTo>
                  <a:lnTo>
                    <a:pt x="29" y="43"/>
                  </a:lnTo>
                  <a:lnTo>
                    <a:pt x="29" y="47"/>
                  </a:lnTo>
                  <a:lnTo>
                    <a:pt x="34" y="53"/>
                  </a:lnTo>
                  <a:lnTo>
                    <a:pt x="41" y="63"/>
                  </a:lnTo>
                  <a:lnTo>
                    <a:pt x="44" y="78"/>
                  </a:lnTo>
                  <a:lnTo>
                    <a:pt x="48" y="96"/>
                  </a:lnTo>
                  <a:lnTo>
                    <a:pt x="50" y="115"/>
                  </a:lnTo>
                  <a:lnTo>
                    <a:pt x="52" y="125"/>
                  </a:lnTo>
                  <a:lnTo>
                    <a:pt x="57" y="137"/>
                  </a:lnTo>
                  <a:lnTo>
                    <a:pt x="64" y="149"/>
                  </a:lnTo>
                  <a:lnTo>
                    <a:pt x="72" y="162"/>
                  </a:lnTo>
                  <a:lnTo>
                    <a:pt x="81" y="175"/>
                  </a:lnTo>
                  <a:lnTo>
                    <a:pt x="93" y="186"/>
                  </a:lnTo>
                  <a:lnTo>
                    <a:pt x="104" y="196"/>
                  </a:lnTo>
                  <a:lnTo>
                    <a:pt x="118" y="202"/>
                  </a:lnTo>
                  <a:lnTo>
                    <a:pt x="131" y="207"/>
                  </a:lnTo>
                  <a:lnTo>
                    <a:pt x="142" y="212"/>
                  </a:lnTo>
                  <a:lnTo>
                    <a:pt x="154" y="215"/>
                  </a:lnTo>
                  <a:lnTo>
                    <a:pt x="164" y="220"/>
                  </a:lnTo>
                  <a:lnTo>
                    <a:pt x="173" y="224"/>
                  </a:lnTo>
                  <a:lnTo>
                    <a:pt x="181" y="230"/>
                  </a:lnTo>
                  <a:lnTo>
                    <a:pt x="189" y="238"/>
                  </a:lnTo>
                  <a:lnTo>
                    <a:pt x="196" y="249"/>
                  </a:lnTo>
                  <a:lnTo>
                    <a:pt x="189" y="251"/>
                  </a:lnTo>
                  <a:lnTo>
                    <a:pt x="181" y="251"/>
                  </a:lnTo>
                  <a:lnTo>
                    <a:pt x="176" y="250"/>
                  </a:lnTo>
                  <a:lnTo>
                    <a:pt x="169" y="247"/>
                  </a:lnTo>
                  <a:lnTo>
                    <a:pt x="162" y="246"/>
                  </a:lnTo>
                  <a:lnTo>
                    <a:pt x="156" y="244"/>
                  </a:lnTo>
                  <a:lnTo>
                    <a:pt x="148" y="242"/>
                  </a:lnTo>
                  <a:lnTo>
                    <a:pt x="141" y="241"/>
                  </a:lnTo>
                  <a:lnTo>
                    <a:pt x="129" y="239"/>
                  </a:lnTo>
                  <a:lnTo>
                    <a:pt x="119" y="242"/>
                  </a:lnTo>
                  <a:lnTo>
                    <a:pt x="108" y="245"/>
                  </a:lnTo>
                  <a:lnTo>
                    <a:pt x="97" y="250"/>
                  </a:lnTo>
                  <a:lnTo>
                    <a:pt x="87" y="256"/>
                  </a:lnTo>
                  <a:lnTo>
                    <a:pt x="78" y="264"/>
                  </a:lnTo>
                  <a:lnTo>
                    <a:pt x="71" y="273"/>
                  </a:lnTo>
                  <a:lnTo>
                    <a:pt x="64" y="282"/>
                  </a:lnTo>
                  <a:lnTo>
                    <a:pt x="58" y="291"/>
                  </a:lnTo>
                  <a:lnTo>
                    <a:pt x="51" y="300"/>
                  </a:lnTo>
                  <a:lnTo>
                    <a:pt x="43" y="309"/>
                  </a:lnTo>
                  <a:lnTo>
                    <a:pt x="35" y="315"/>
                  </a:lnTo>
                  <a:lnTo>
                    <a:pt x="28" y="321"/>
                  </a:lnTo>
                  <a:lnTo>
                    <a:pt x="20" y="326"/>
                  </a:lnTo>
                  <a:lnTo>
                    <a:pt x="14" y="330"/>
                  </a:lnTo>
                  <a:lnTo>
                    <a:pt x="9" y="333"/>
                  </a:lnTo>
                  <a:lnTo>
                    <a:pt x="3" y="336"/>
                  </a:lnTo>
                  <a:lnTo>
                    <a:pt x="0" y="340"/>
                  </a:lnTo>
                  <a:lnTo>
                    <a:pt x="4" y="342"/>
                  </a:lnTo>
                  <a:lnTo>
                    <a:pt x="11" y="348"/>
                  </a:lnTo>
                  <a:lnTo>
                    <a:pt x="13" y="349"/>
                  </a:lnTo>
                  <a:lnTo>
                    <a:pt x="18" y="351"/>
                  </a:lnTo>
                  <a:lnTo>
                    <a:pt x="22" y="354"/>
                  </a:lnTo>
                  <a:lnTo>
                    <a:pt x="29" y="357"/>
                  </a:lnTo>
                  <a:lnTo>
                    <a:pt x="35" y="359"/>
                  </a:lnTo>
                  <a:lnTo>
                    <a:pt x="43" y="363"/>
                  </a:lnTo>
                  <a:lnTo>
                    <a:pt x="51" y="365"/>
                  </a:lnTo>
                  <a:lnTo>
                    <a:pt x="60" y="367"/>
                  </a:lnTo>
                  <a:lnTo>
                    <a:pt x="74" y="370"/>
                  </a:lnTo>
                  <a:lnTo>
                    <a:pt x="89" y="371"/>
                  </a:lnTo>
                  <a:lnTo>
                    <a:pt x="105" y="371"/>
                  </a:lnTo>
                  <a:lnTo>
                    <a:pt x="120" y="369"/>
                  </a:lnTo>
                  <a:lnTo>
                    <a:pt x="135" y="363"/>
                  </a:lnTo>
                  <a:lnTo>
                    <a:pt x="150" y="355"/>
                  </a:lnTo>
                  <a:lnTo>
                    <a:pt x="164" y="343"/>
                  </a:lnTo>
                  <a:lnTo>
                    <a:pt x="176" y="328"/>
                  </a:lnTo>
                  <a:lnTo>
                    <a:pt x="179" y="322"/>
                  </a:lnTo>
                  <a:lnTo>
                    <a:pt x="182" y="315"/>
                  </a:lnTo>
                  <a:lnTo>
                    <a:pt x="185" y="310"/>
                  </a:lnTo>
                  <a:lnTo>
                    <a:pt x="188" y="303"/>
                  </a:lnTo>
                  <a:lnTo>
                    <a:pt x="192" y="294"/>
                  </a:lnTo>
                  <a:lnTo>
                    <a:pt x="195" y="284"/>
                  </a:lnTo>
                  <a:lnTo>
                    <a:pt x="199" y="277"/>
                  </a:lnTo>
                  <a:lnTo>
                    <a:pt x="203" y="272"/>
                  </a:lnTo>
                  <a:lnTo>
                    <a:pt x="208" y="266"/>
                  </a:lnTo>
                  <a:lnTo>
                    <a:pt x="212" y="262"/>
                  </a:lnTo>
                  <a:lnTo>
                    <a:pt x="218" y="260"/>
                  </a:lnTo>
                  <a:lnTo>
                    <a:pt x="224" y="259"/>
                  </a:lnTo>
                  <a:lnTo>
                    <a:pt x="224" y="266"/>
                  </a:lnTo>
                  <a:lnTo>
                    <a:pt x="224" y="272"/>
                  </a:lnTo>
                  <a:lnTo>
                    <a:pt x="226" y="276"/>
                  </a:lnTo>
                  <a:lnTo>
                    <a:pt x="228" y="281"/>
                  </a:lnTo>
                  <a:lnTo>
                    <a:pt x="227" y="294"/>
                  </a:lnTo>
                  <a:lnTo>
                    <a:pt x="224" y="304"/>
                  </a:lnTo>
                  <a:lnTo>
                    <a:pt x="216" y="313"/>
                  </a:lnTo>
                  <a:lnTo>
                    <a:pt x="204" y="320"/>
                  </a:lnTo>
                  <a:lnTo>
                    <a:pt x="196" y="324"/>
                  </a:lnTo>
                  <a:lnTo>
                    <a:pt x="189" y="327"/>
                  </a:lnTo>
                  <a:lnTo>
                    <a:pt x="182" y="333"/>
                  </a:lnTo>
                  <a:lnTo>
                    <a:pt x="176" y="339"/>
                  </a:lnTo>
                  <a:lnTo>
                    <a:pt x="167" y="347"/>
                  </a:lnTo>
                  <a:lnTo>
                    <a:pt x="161" y="356"/>
                  </a:lnTo>
                  <a:lnTo>
                    <a:pt x="155" y="366"/>
                  </a:lnTo>
                  <a:lnTo>
                    <a:pt x="150" y="378"/>
                  </a:lnTo>
                  <a:lnTo>
                    <a:pt x="147" y="388"/>
                  </a:lnTo>
                  <a:lnTo>
                    <a:pt x="144" y="401"/>
                  </a:lnTo>
                  <a:lnTo>
                    <a:pt x="143" y="412"/>
                  </a:lnTo>
                  <a:lnTo>
                    <a:pt x="144" y="424"/>
                  </a:lnTo>
                  <a:lnTo>
                    <a:pt x="146" y="432"/>
                  </a:lnTo>
                  <a:lnTo>
                    <a:pt x="147" y="439"/>
                  </a:lnTo>
                  <a:lnTo>
                    <a:pt x="148" y="446"/>
                  </a:lnTo>
                  <a:lnTo>
                    <a:pt x="148" y="452"/>
                  </a:lnTo>
                  <a:lnTo>
                    <a:pt x="149" y="467"/>
                  </a:lnTo>
                  <a:lnTo>
                    <a:pt x="148" y="478"/>
                  </a:lnTo>
                  <a:lnTo>
                    <a:pt x="146" y="487"/>
                  </a:lnTo>
                  <a:lnTo>
                    <a:pt x="142" y="493"/>
                  </a:lnTo>
                  <a:lnTo>
                    <a:pt x="139" y="499"/>
                  </a:lnTo>
                  <a:lnTo>
                    <a:pt x="141" y="501"/>
                  </a:lnTo>
                  <a:lnTo>
                    <a:pt x="147" y="501"/>
                  </a:lnTo>
                  <a:lnTo>
                    <a:pt x="154" y="500"/>
                  </a:lnTo>
                  <a:lnTo>
                    <a:pt x="187" y="494"/>
                  </a:lnTo>
                  <a:lnTo>
                    <a:pt x="217" y="482"/>
                  </a:lnTo>
                  <a:lnTo>
                    <a:pt x="240" y="463"/>
                  </a:lnTo>
                  <a:lnTo>
                    <a:pt x="258" y="440"/>
                  </a:lnTo>
                  <a:lnTo>
                    <a:pt x="270" y="413"/>
                  </a:lnTo>
                  <a:lnTo>
                    <a:pt x="275" y="386"/>
                  </a:lnTo>
                  <a:lnTo>
                    <a:pt x="273" y="358"/>
                  </a:lnTo>
                  <a:lnTo>
                    <a:pt x="265" y="330"/>
                  </a:lnTo>
                  <a:lnTo>
                    <a:pt x="260" y="318"/>
                  </a:lnTo>
                  <a:lnTo>
                    <a:pt x="254" y="307"/>
                  </a:lnTo>
                  <a:lnTo>
                    <a:pt x="250" y="300"/>
                  </a:lnTo>
                  <a:lnTo>
                    <a:pt x="248" y="292"/>
                  </a:lnTo>
                  <a:lnTo>
                    <a:pt x="253" y="291"/>
                  </a:lnTo>
                  <a:lnTo>
                    <a:pt x="258" y="289"/>
                  </a:lnTo>
                  <a:lnTo>
                    <a:pt x="263" y="287"/>
                  </a:lnTo>
                  <a:lnTo>
                    <a:pt x="265" y="284"/>
                  </a:lnTo>
                  <a:lnTo>
                    <a:pt x="273" y="292"/>
                  </a:lnTo>
                  <a:lnTo>
                    <a:pt x="278" y="306"/>
                  </a:lnTo>
                  <a:lnTo>
                    <a:pt x="281" y="321"/>
                  </a:lnTo>
                  <a:lnTo>
                    <a:pt x="284" y="337"/>
                  </a:lnTo>
                  <a:lnTo>
                    <a:pt x="285" y="349"/>
                  </a:lnTo>
                  <a:lnTo>
                    <a:pt x="287" y="360"/>
                  </a:lnTo>
                  <a:lnTo>
                    <a:pt x="291" y="371"/>
                  </a:lnTo>
                  <a:lnTo>
                    <a:pt x="295" y="381"/>
                  </a:lnTo>
                  <a:lnTo>
                    <a:pt x="302" y="392"/>
                  </a:lnTo>
                  <a:lnTo>
                    <a:pt x="311" y="401"/>
                  </a:lnTo>
                  <a:lnTo>
                    <a:pt x="323" y="409"/>
                  </a:lnTo>
                  <a:lnTo>
                    <a:pt x="337" y="416"/>
                  </a:lnTo>
                  <a:lnTo>
                    <a:pt x="353" y="422"/>
                  </a:lnTo>
                  <a:lnTo>
                    <a:pt x="368" y="427"/>
                  </a:lnTo>
                  <a:lnTo>
                    <a:pt x="383" y="433"/>
                  </a:lnTo>
                  <a:lnTo>
                    <a:pt x="395" y="439"/>
                  </a:lnTo>
                  <a:lnTo>
                    <a:pt x="407" y="446"/>
                  </a:lnTo>
                  <a:lnTo>
                    <a:pt x="417" y="453"/>
                  </a:lnTo>
                  <a:lnTo>
                    <a:pt x="425" y="462"/>
                  </a:lnTo>
                  <a:lnTo>
                    <a:pt x="432" y="472"/>
                  </a:lnTo>
                  <a:lnTo>
                    <a:pt x="436" y="456"/>
                  </a:lnTo>
                  <a:lnTo>
                    <a:pt x="438" y="435"/>
                  </a:lnTo>
                  <a:lnTo>
                    <a:pt x="439" y="411"/>
                  </a:lnTo>
                  <a:lnTo>
                    <a:pt x="437" y="385"/>
                  </a:lnTo>
                  <a:lnTo>
                    <a:pt x="431" y="359"/>
                  </a:lnTo>
                  <a:lnTo>
                    <a:pt x="420" y="337"/>
                  </a:lnTo>
                  <a:lnTo>
                    <a:pt x="402" y="320"/>
                  </a:lnTo>
                  <a:lnTo>
                    <a:pt x="378" y="309"/>
                  </a:lnTo>
                  <a:lnTo>
                    <a:pt x="370" y="306"/>
                  </a:lnTo>
                  <a:lnTo>
                    <a:pt x="362" y="305"/>
                  </a:lnTo>
                  <a:lnTo>
                    <a:pt x="354" y="303"/>
                  </a:lnTo>
                  <a:lnTo>
                    <a:pt x="347" y="302"/>
                  </a:lnTo>
                  <a:lnTo>
                    <a:pt x="340" y="299"/>
                  </a:lnTo>
                  <a:lnTo>
                    <a:pt x="334" y="298"/>
                  </a:lnTo>
                  <a:lnTo>
                    <a:pt x="330" y="297"/>
                  </a:lnTo>
                  <a:lnTo>
                    <a:pt x="326" y="296"/>
                  </a:lnTo>
                  <a:lnTo>
                    <a:pt x="329" y="292"/>
                  </a:lnTo>
                  <a:lnTo>
                    <a:pt x="332" y="288"/>
                  </a:lnTo>
                  <a:lnTo>
                    <a:pt x="334" y="283"/>
                  </a:lnTo>
                  <a:lnTo>
                    <a:pt x="336" y="280"/>
                  </a:lnTo>
                  <a:lnTo>
                    <a:pt x="353" y="288"/>
                  </a:lnTo>
                  <a:lnTo>
                    <a:pt x="370" y="295"/>
                  </a:lnTo>
                  <a:lnTo>
                    <a:pt x="386" y="299"/>
                  </a:lnTo>
                  <a:lnTo>
                    <a:pt x="402" y="302"/>
                  </a:lnTo>
                  <a:lnTo>
                    <a:pt x="417" y="303"/>
                  </a:lnTo>
                  <a:lnTo>
                    <a:pt x="431" y="303"/>
                  </a:lnTo>
                  <a:lnTo>
                    <a:pt x="444" y="300"/>
                  </a:lnTo>
                  <a:lnTo>
                    <a:pt x="455" y="297"/>
                  </a:lnTo>
                  <a:lnTo>
                    <a:pt x="466" y="292"/>
                  </a:lnTo>
                  <a:lnTo>
                    <a:pt x="474" y="289"/>
                  </a:lnTo>
                  <a:lnTo>
                    <a:pt x="482" y="286"/>
                  </a:lnTo>
                  <a:lnTo>
                    <a:pt x="489" y="283"/>
                  </a:lnTo>
                  <a:lnTo>
                    <a:pt x="495" y="281"/>
                  </a:lnTo>
                  <a:lnTo>
                    <a:pt x="499" y="280"/>
                  </a:lnTo>
                  <a:lnTo>
                    <a:pt x="504" y="280"/>
                  </a:lnTo>
                  <a:lnTo>
                    <a:pt x="508" y="280"/>
                  </a:lnTo>
                  <a:lnTo>
                    <a:pt x="498" y="275"/>
                  </a:lnTo>
                  <a:lnTo>
                    <a:pt x="489" y="271"/>
                  </a:lnTo>
                  <a:lnTo>
                    <a:pt x="480" y="264"/>
                  </a:lnTo>
                  <a:lnTo>
                    <a:pt x="471" y="257"/>
                  </a:lnTo>
                  <a:lnTo>
                    <a:pt x="465" y="250"/>
                  </a:lnTo>
                  <a:lnTo>
                    <a:pt x="458" y="242"/>
                  </a:lnTo>
                  <a:lnTo>
                    <a:pt x="451" y="232"/>
                  </a:lnTo>
                  <a:lnTo>
                    <a:pt x="445" y="223"/>
                  </a:lnTo>
                  <a:lnTo>
                    <a:pt x="437" y="214"/>
                  </a:lnTo>
                  <a:lnTo>
                    <a:pt x="427" y="205"/>
                  </a:lnTo>
                  <a:lnTo>
                    <a:pt x="413" y="197"/>
                  </a:lnTo>
                  <a:lnTo>
                    <a:pt x="399" y="191"/>
                  </a:lnTo>
                  <a:lnTo>
                    <a:pt x="383" y="188"/>
                  </a:lnTo>
                  <a:lnTo>
                    <a:pt x="368" y="186"/>
                  </a:lnTo>
                  <a:lnTo>
                    <a:pt x="354" y="189"/>
                  </a:lnTo>
                  <a:lnTo>
                    <a:pt x="342" y="193"/>
                  </a:lnTo>
                  <a:lnTo>
                    <a:pt x="336" y="198"/>
                  </a:lnTo>
                  <a:lnTo>
                    <a:pt x="329" y="202"/>
                  </a:lnTo>
                  <a:lnTo>
                    <a:pt x="323" y="205"/>
                  </a:lnTo>
                  <a:lnTo>
                    <a:pt x="318" y="208"/>
                  </a:lnTo>
                  <a:lnTo>
                    <a:pt x="314" y="209"/>
                  </a:lnTo>
                  <a:lnTo>
                    <a:pt x="310" y="212"/>
                  </a:lnTo>
                  <a:lnTo>
                    <a:pt x="307" y="212"/>
                  </a:lnTo>
                  <a:lnTo>
                    <a:pt x="304" y="213"/>
                  </a:lnTo>
                  <a:lnTo>
                    <a:pt x="306" y="209"/>
                  </a:lnTo>
                  <a:lnTo>
                    <a:pt x="306" y="204"/>
                  </a:lnTo>
                  <a:lnTo>
                    <a:pt x="304" y="198"/>
                  </a:lnTo>
                  <a:lnTo>
                    <a:pt x="302" y="194"/>
                  </a:lnTo>
                  <a:lnTo>
                    <a:pt x="307" y="192"/>
                  </a:lnTo>
                  <a:lnTo>
                    <a:pt x="310" y="190"/>
                  </a:lnTo>
                  <a:lnTo>
                    <a:pt x="315" y="189"/>
                  </a:lnTo>
                  <a:lnTo>
                    <a:pt x="319" y="188"/>
                  </a:lnTo>
                  <a:lnTo>
                    <a:pt x="323" y="188"/>
                  </a:lnTo>
                  <a:lnTo>
                    <a:pt x="328" y="186"/>
                  </a:lnTo>
                  <a:lnTo>
                    <a:pt x="332" y="185"/>
                  </a:lnTo>
                  <a:lnTo>
                    <a:pt x="337" y="183"/>
                  </a:lnTo>
                  <a:lnTo>
                    <a:pt x="348" y="174"/>
                  </a:lnTo>
                  <a:lnTo>
                    <a:pt x="357" y="161"/>
                  </a:lnTo>
                  <a:lnTo>
                    <a:pt x="366" y="146"/>
                  </a:lnTo>
                  <a:lnTo>
                    <a:pt x="371" y="129"/>
                  </a:lnTo>
                  <a:lnTo>
                    <a:pt x="376" y="111"/>
                  </a:lnTo>
                  <a:lnTo>
                    <a:pt x="377" y="94"/>
                  </a:lnTo>
                  <a:lnTo>
                    <a:pt x="376" y="80"/>
                  </a:lnTo>
                  <a:lnTo>
                    <a:pt x="371" y="69"/>
                  </a:lnTo>
                  <a:lnTo>
                    <a:pt x="364" y="51"/>
                  </a:lnTo>
                  <a:lnTo>
                    <a:pt x="361" y="32"/>
                  </a:lnTo>
                  <a:lnTo>
                    <a:pt x="360" y="13"/>
                  </a:lnTo>
                  <a:lnTo>
                    <a:pt x="361" y="0"/>
                  </a:lnTo>
                  <a:lnTo>
                    <a:pt x="353" y="10"/>
                  </a:lnTo>
                  <a:lnTo>
                    <a:pt x="345" y="20"/>
                  </a:lnTo>
                  <a:lnTo>
                    <a:pt x="337" y="30"/>
                  </a:lnTo>
                  <a:lnTo>
                    <a:pt x="329" y="36"/>
                  </a:lnTo>
                  <a:lnTo>
                    <a:pt x="319" y="43"/>
                  </a:lnTo>
                  <a:lnTo>
                    <a:pt x="311" y="48"/>
                  </a:lnTo>
                  <a:lnTo>
                    <a:pt x="303" y="53"/>
                  </a:lnTo>
                  <a:lnTo>
                    <a:pt x="296" y="55"/>
                  </a:lnTo>
                  <a:lnTo>
                    <a:pt x="281" y="61"/>
                  </a:lnTo>
                  <a:lnTo>
                    <a:pt x="268" y="71"/>
                  </a:lnTo>
                  <a:lnTo>
                    <a:pt x="256" y="85"/>
                  </a:lnTo>
                  <a:lnTo>
                    <a:pt x="246" y="101"/>
                  </a:lnTo>
                  <a:lnTo>
                    <a:pt x="238" y="119"/>
                  </a:lnTo>
                  <a:lnTo>
                    <a:pt x="234" y="139"/>
                  </a:lnTo>
                  <a:lnTo>
                    <a:pt x="234" y="160"/>
                  </a:lnTo>
                  <a:lnTo>
                    <a:pt x="240" y="182"/>
                  </a:lnTo>
                  <a:lnTo>
                    <a:pt x="237" y="181"/>
                  </a:lnTo>
                  <a:lnTo>
                    <a:pt x="231" y="181"/>
                  </a:lnTo>
                  <a:lnTo>
                    <a:pt x="225" y="181"/>
                  </a:lnTo>
                  <a:lnTo>
                    <a:pt x="222" y="183"/>
                  </a:lnTo>
                  <a:close/>
                </a:path>
              </a:pathLst>
            </a:custGeom>
            <a:solidFill>
              <a:srgbClr val="FF00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61" name="Freeform 262"/>
            <p:cNvSpPr>
              <a:spLocks/>
            </p:cNvSpPr>
            <p:nvPr/>
          </p:nvSpPr>
          <p:spPr bwMode="auto">
            <a:xfrm>
              <a:off x="73" y="0"/>
              <a:ext cx="77" cy="109"/>
            </a:xfrm>
            <a:custGeom>
              <a:avLst/>
              <a:gdLst>
                <a:gd name="T0" fmla="*/ 2 w 154"/>
                <a:gd name="T1" fmla="*/ 1 h 218"/>
                <a:gd name="T2" fmla="*/ 2 w 154"/>
                <a:gd name="T3" fmla="*/ 1 h 218"/>
                <a:gd name="T4" fmla="*/ 2 w 154"/>
                <a:gd name="T5" fmla="*/ 1 h 218"/>
                <a:gd name="T6" fmla="*/ 1 w 154"/>
                <a:gd name="T7" fmla="*/ 1 h 218"/>
                <a:gd name="T8" fmla="*/ 1 w 154"/>
                <a:gd name="T9" fmla="*/ 1 h 218"/>
                <a:gd name="T10" fmla="*/ 1 w 154"/>
                <a:gd name="T11" fmla="*/ 1 h 218"/>
                <a:gd name="T12" fmla="*/ 1 w 154"/>
                <a:gd name="T13" fmla="*/ 2 h 218"/>
                <a:gd name="T14" fmla="*/ 1 w 154"/>
                <a:gd name="T15" fmla="*/ 2 h 218"/>
                <a:gd name="T16" fmla="*/ 1 w 154"/>
                <a:gd name="T17" fmla="*/ 2 h 218"/>
                <a:gd name="T18" fmla="*/ 1 w 154"/>
                <a:gd name="T19" fmla="*/ 2 h 218"/>
                <a:gd name="T20" fmla="*/ 1 w 154"/>
                <a:gd name="T21" fmla="*/ 2 h 218"/>
                <a:gd name="T22" fmla="*/ 1 w 154"/>
                <a:gd name="T23" fmla="*/ 2 h 218"/>
                <a:gd name="T24" fmla="*/ 1 w 154"/>
                <a:gd name="T25" fmla="*/ 2 h 218"/>
                <a:gd name="T26" fmla="*/ 1 w 154"/>
                <a:gd name="T27" fmla="*/ 2 h 218"/>
                <a:gd name="T28" fmla="*/ 1 w 154"/>
                <a:gd name="T29" fmla="*/ 2 h 218"/>
                <a:gd name="T30" fmla="*/ 1 w 154"/>
                <a:gd name="T31" fmla="*/ 2 h 218"/>
                <a:gd name="T32" fmla="*/ 1 w 154"/>
                <a:gd name="T33" fmla="*/ 2 h 218"/>
                <a:gd name="T34" fmla="*/ 1 w 154"/>
                <a:gd name="T35" fmla="*/ 2 h 218"/>
                <a:gd name="T36" fmla="*/ 1 w 154"/>
                <a:gd name="T37" fmla="*/ 2 h 218"/>
                <a:gd name="T38" fmla="*/ 1 w 154"/>
                <a:gd name="T39" fmla="*/ 2 h 218"/>
                <a:gd name="T40" fmla="*/ 1 w 154"/>
                <a:gd name="T41" fmla="*/ 2 h 218"/>
                <a:gd name="T42" fmla="*/ 1 w 154"/>
                <a:gd name="T43" fmla="*/ 2 h 218"/>
                <a:gd name="T44" fmla="*/ 1 w 154"/>
                <a:gd name="T45" fmla="*/ 2 h 218"/>
                <a:gd name="T46" fmla="*/ 1 w 154"/>
                <a:gd name="T47" fmla="*/ 2 h 218"/>
                <a:gd name="T48" fmla="*/ 1 w 154"/>
                <a:gd name="T49" fmla="*/ 2 h 218"/>
                <a:gd name="T50" fmla="*/ 1 w 154"/>
                <a:gd name="T51" fmla="*/ 2 h 218"/>
                <a:gd name="T52" fmla="*/ 1 w 154"/>
                <a:gd name="T53" fmla="*/ 1 h 218"/>
                <a:gd name="T54" fmla="*/ 1 w 154"/>
                <a:gd name="T55" fmla="*/ 1 h 218"/>
                <a:gd name="T56" fmla="*/ 1 w 154"/>
                <a:gd name="T57" fmla="*/ 1 h 218"/>
                <a:gd name="T58" fmla="*/ 1 w 154"/>
                <a:gd name="T59" fmla="*/ 1 h 218"/>
                <a:gd name="T60" fmla="*/ 1 w 154"/>
                <a:gd name="T61" fmla="*/ 1 h 218"/>
                <a:gd name="T62" fmla="*/ 1 w 154"/>
                <a:gd name="T63" fmla="*/ 1 h 218"/>
                <a:gd name="T64" fmla="*/ 0 w 154"/>
                <a:gd name="T65" fmla="*/ 1 h 218"/>
                <a:gd name="T66" fmla="*/ 1 w 154"/>
                <a:gd name="T67" fmla="*/ 1 h 218"/>
                <a:gd name="T68" fmla="*/ 1 w 154"/>
                <a:gd name="T69" fmla="*/ 1 h 218"/>
                <a:gd name="T70" fmla="*/ 1 w 154"/>
                <a:gd name="T71" fmla="*/ 1 h 218"/>
                <a:gd name="T72" fmla="*/ 1 w 154"/>
                <a:gd name="T73" fmla="*/ 0 h 218"/>
                <a:gd name="T74" fmla="*/ 1 w 154"/>
                <a:gd name="T75" fmla="*/ 1 h 218"/>
                <a:gd name="T76" fmla="*/ 1 w 154"/>
                <a:gd name="T77" fmla="*/ 1 h 218"/>
                <a:gd name="T78" fmla="*/ 1 w 154"/>
                <a:gd name="T79" fmla="*/ 1 h 218"/>
                <a:gd name="T80" fmla="*/ 1 w 154"/>
                <a:gd name="T81" fmla="*/ 1 h 218"/>
                <a:gd name="T82" fmla="*/ 1 w 154"/>
                <a:gd name="T83" fmla="*/ 1 h 218"/>
                <a:gd name="T84" fmla="*/ 1 w 154"/>
                <a:gd name="T85" fmla="*/ 1 h 218"/>
                <a:gd name="T86" fmla="*/ 1 w 154"/>
                <a:gd name="T87" fmla="*/ 1 h 218"/>
                <a:gd name="T88" fmla="*/ 1 w 154"/>
                <a:gd name="T89" fmla="*/ 1 h 218"/>
                <a:gd name="T90" fmla="*/ 1 w 154"/>
                <a:gd name="T91" fmla="*/ 1 h 218"/>
                <a:gd name="T92" fmla="*/ 1 w 154"/>
                <a:gd name="T93" fmla="*/ 1 h 218"/>
                <a:gd name="T94" fmla="*/ 1 w 154"/>
                <a:gd name="T95" fmla="*/ 1 h 218"/>
                <a:gd name="T96" fmla="*/ 1 w 154"/>
                <a:gd name="T97" fmla="*/ 1 h 218"/>
                <a:gd name="T98" fmla="*/ 1 w 154"/>
                <a:gd name="T99" fmla="*/ 1 h 218"/>
                <a:gd name="T100" fmla="*/ 1 w 154"/>
                <a:gd name="T101" fmla="*/ 1 h 218"/>
                <a:gd name="T102" fmla="*/ 2 w 154"/>
                <a:gd name="T103" fmla="*/ 1 h 218"/>
                <a:gd name="T104" fmla="*/ 2 w 154"/>
                <a:gd name="T105" fmla="*/ 1 h 218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154" h="218">
                  <a:moveTo>
                    <a:pt x="154" y="90"/>
                  </a:moveTo>
                  <a:lnTo>
                    <a:pt x="145" y="93"/>
                  </a:lnTo>
                  <a:lnTo>
                    <a:pt x="136" y="99"/>
                  </a:lnTo>
                  <a:lnTo>
                    <a:pt x="127" y="106"/>
                  </a:lnTo>
                  <a:lnTo>
                    <a:pt x="118" y="114"/>
                  </a:lnTo>
                  <a:lnTo>
                    <a:pt x="111" y="123"/>
                  </a:lnTo>
                  <a:lnTo>
                    <a:pt x="104" y="135"/>
                  </a:lnTo>
                  <a:lnTo>
                    <a:pt x="98" y="146"/>
                  </a:lnTo>
                  <a:lnTo>
                    <a:pt x="95" y="159"/>
                  </a:lnTo>
                  <a:lnTo>
                    <a:pt x="93" y="164"/>
                  </a:lnTo>
                  <a:lnTo>
                    <a:pt x="93" y="167"/>
                  </a:lnTo>
                  <a:lnTo>
                    <a:pt x="92" y="172"/>
                  </a:lnTo>
                  <a:lnTo>
                    <a:pt x="92" y="176"/>
                  </a:lnTo>
                  <a:lnTo>
                    <a:pt x="92" y="186"/>
                  </a:lnTo>
                  <a:lnTo>
                    <a:pt x="93" y="196"/>
                  </a:lnTo>
                  <a:lnTo>
                    <a:pt x="95" y="206"/>
                  </a:lnTo>
                  <a:lnTo>
                    <a:pt x="98" y="217"/>
                  </a:lnTo>
                  <a:lnTo>
                    <a:pt x="95" y="216"/>
                  </a:lnTo>
                  <a:lnTo>
                    <a:pt x="89" y="216"/>
                  </a:lnTo>
                  <a:lnTo>
                    <a:pt x="83" y="216"/>
                  </a:lnTo>
                  <a:lnTo>
                    <a:pt x="80" y="218"/>
                  </a:lnTo>
                  <a:lnTo>
                    <a:pt x="78" y="201"/>
                  </a:lnTo>
                  <a:lnTo>
                    <a:pt x="74" y="183"/>
                  </a:lnTo>
                  <a:lnTo>
                    <a:pt x="68" y="167"/>
                  </a:lnTo>
                  <a:lnTo>
                    <a:pt x="59" y="151"/>
                  </a:lnTo>
                  <a:lnTo>
                    <a:pt x="48" y="137"/>
                  </a:lnTo>
                  <a:lnTo>
                    <a:pt x="37" y="126"/>
                  </a:lnTo>
                  <a:lnTo>
                    <a:pt x="24" y="116"/>
                  </a:lnTo>
                  <a:lnTo>
                    <a:pt x="12" y="112"/>
                  </a:lnTo>
                  <a:lnTo>
                    <a:pt x="13" y="101"/>
                  </a:lnTo>
                  <a:lnTo>
                    <a:pt x="13" y="91"/>
                  </a:lnTo>
                  <a:lnTo>
                    <a:pt x="8" y="83"/>
                  </a:lnTo>
                  <a:lnTo>
                    <a:pt x="0" y="77"/>
                  </a:lnTo>
                  <a:lnTo>
                    <a:pt x="9" y="62"/>
                  </a:lnTo>
                  <a:lnTo>
                    <a:pt x="17" y="42"/>
                  </a:lnTo>
                  <a:lnTo>
                    <a:pt x="21" y="18"/>
                  </a:lnTo>
                  <a:lnTo>
                    <a:pt x="14" y="0"/>
                  </a:lnTo>
                  <a:lnTo>
                    <a:pt x="21" y="6"/>
                  </a:lnTo>
                  <a:lnTo>
                    <a:pt x="29" y="13"/>
                  </a:lnTo>
                  <a:lnTo>
                    <a:pt x="37" y="20"/>
                  </a:lnTo>
                  <a:lnTo>
                    <a:pt x="46" y="25"/>
                  </a:lnTo>
                  <a:lnTo>
                    <a:pt x="57" y="30"/>
                  </a:lnTo>
                  <a:lnTo>
                    <a:pt x="68" y="33"/>
                  </a:lnTo>
                  <a:lnTo>
                    <a:pt x="81" y="35"/>
                  </a:lnTo>
                  <a:lnTo>
                    <a:pt x="95" y="33"/>
                  </a:lnTo>
                  <a:lnTo>
                    <a:pt x="95" y="44"/>
                  </a:lnTo>
                  <a:lnTo>
                    <a:pt x="96" y="55"/>
                  </a:lnTo>
                  <a:lnTo>
                    <a:pt x="98" y="67"/>
                  </a:lnTo>
                  <a:lnTo>
                    <a:pt x="103" y="77"/>
                  </a:lnTo>
                  <a:lnTo>
                    <a:pt x="111" y="86"/>
                  </a:lnTo>
                  <a:lnTo>
                    <a:pt x="121" y="91"/>
                  </a:lnTo>
                  <a:lnTo>
                    <a:pt x="136" y="93"/>
                  </a:lnTo>
                  <a:lnTo>
                    <a:pt x="154" y="90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62" name="Freeform 263"/>
            <p:cNvSpPr>
              <a:spLocks/>
            </p:cNvSpPr>
            <p:nvPr/>
          </p:nvSpPr>
          <p:spPr bwMode="auto">
            <a:xfrm>
              <a:off x="3" y="182"/>
              <a:ext cx="87" cy="101"/>
            </a:xfrm>
            <a:custGeom>
              <a:avLst/>
              <a:gdLst>
                <a:gd name="T0" fmla="*/ 1 w 174"/>
                <a:gd name="T1" fmla="*/ 0 h 203"/>
                <a:gd name="T2" fmla="*/ 1 w 174"/>
                <a:gd name="T3" fmla="*/ 0 h 203"/>
                <a:gd name="T4" fmla="*/ 1 w 174"/>
                <a:gd name="T5" fmla="*/ 0 h 203"/>
                <a:gd name="T6" fmla="*/ 1 w 174"/>
                <a:gd name="T7" fmla="*/ 0 h 203"/>
                <a:gd name="T8" fmla="*/ 1 w 174"/>
                <a:gd name="T9" fmla="*/ 0 h 203"/>
                <a:gd name="T10" fmla="*/ 1 w 174"/>
                <a:gd name="T11" fmla="*/ 0 h 203"/>
                <a:gd name="T12" fmla="*/ 2 w 174"/>
                <a:gd name="T13" fmla="*/ 0 h 203"/>
                <a:gd name="T14" fmla="*/ 2 w 174"/>
                <a:gd name="T15" fmla="*/ 0 h 203"/>
                <a:gd name="T16" fmla="*/ 2 w 174"/>
                <a:gd name="T17" fmla="*/ 0 h 203"/>
                <a:gd name="T18" fmla="*/ 2 w 174"/>
                <a:gd name="T19" fmla="*/ 0 h 203"/>
                <a:gd name="T20" fmla="*/ 2 w 174"/>
                <a:gd name="T21" fmla="*/ 0 h 203"/>
                <a:gd name="T22" fmla="*/ 2 w 174"/>
                <a:gd name="T23" fmla="*/ 0 h 203"/>
                <a:gd name="T24" fmla="*/ 2 w 174"/>
                <a:gd name="T25" fmla="*/ 0 h 203"/>
                <a:gd name="T26" fmla="*/ 2 w 174"/>
                <a:gd name="T27" fmla="*/ 0 h 203"/>
                <a:gd name="T28" fmla="*/ 2 w 174"/>
                <a:gd name="T29" fmla="*/ 0 h 203"/>
                <a:gd name="T30" fmla="*/ 2 w 174"/>
                <a:gd name="T31" fmla="*/ 0 h 203"/>
                <a:gd name="T32" fmla="*/ 2 w 174"/>
                <a:gd name="T33" fmla="*/ 0 h 203"/>
                <a:gd name="T34" fmla="*/ 2 w 174"/>
                <a:gd name="T35" fmla="*/ 0 h 203"/>
                <a:gd name="T36" fmla="*/ 2 w 174"/>
                <a:gd name="T37" fmla="*/ 0 h 203"/>
                <a:gd name="T38" fmla="*/ 1 w 174"/>
                <a:gd name="T39" fmla="*/ 1 h 203"/>
                <a:gd name="T40" fmla="*/ 1 w 174"/>
                <a:gd name="T41" fmla="*/ 1 h 203"/>
                <a:gd name="T42" fmla="*/ 1 w 174"/>
                <a:gd name="T43" fmla="*/ 1 h 203"/>
                <a:gd name="T44" fmla="*/ 1 w 174"/>
                <a:gd name="T45" fmla="*/ 1 h 203"/>
                <a:gd name="T46" fmla="*/ 1 w 174"/>
                <a:gd name="T47" fmla="*/ 1 h 203"/>
                <a:gd name="T48" fmla="*/ 1 w 174"/>
                <a:gd name="T49" fmla="*/ 1 h 203"/>
                <a:gd name="T50" fmla="*/ 1 w 174"/>
                <a:gd name="T51" fmla="*/ 1 h 203"/>
                <a:gd name="T52" fmla="*/ 1 w 174"/>
                <a:gd name="T53" fmla="*/ 1 h 203"/>
                <a:gd name="T54" fmla="*/ 1 w 174"/>
                <a:gd name="T55" fmla="*/ 1 h 203"/>
                <a:gd name="T56" fmla="*/ 1 w 174"/>
                <a:gd name="T57" fmla="*/ 0 h 203"/>
                <a:gd name="T58" fmla="*/ 1 w 174"/>
                <a:gd name="T59" fmla="*/ 0 h 203"/>
                <a:gd name="T60" fmla="*/ 1 w 174"/>
                <a:gd name="T61" fmla="*/ 0 h 203"/>
                <a:gd name="T62" fmla="*/ 1 w 174"/>
                <a:gd name="T63" fmla="*/ 0 h 203"/>
                <a:gd name="T64" fmla="*/ 1 w 174"/>
                <a:gd name="T65" fmla="*/ 0 h 203"/>
                <a:gd name="T66" fmla="*/ 1 w 174"/>
                <a:gd name="T67" fmla="*/ 0 h 203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174" h="203">
                  <a:moveTo>
                    <a:pt x="57" y="39"/>
                  </a:moveTo>
                  <a:lnTo>
                    <a:pt x="62" y="41"/>
                  </a:lnTo>
                  <a:lnTo>
                    <a:pt x="68" y="42"/>
                  </a:lnTo>
                  <a:lnTo>
                    <a:pt x="72" y="43"/>
                  </a:lnTo>
                  <a:lnTo>
                    <a:pt x="78" y="43"/>
                  </a:lnTo>
                  <a:lnTo>
                    <a:pt x="83" y="43"/>
                  </a:lnTo>
                  <a:lnTo>
                    <a:pt x="88" y="43"/>
                  </a:lnTo>
                  <a:lnTo>
                    <a:pt x="94" y="43"/>
                  </a:lnTo>
                  <a:lnTo>
                    <a:pt x="100" y="43"/>
                  </a:lnTo>
                  <a:lnTo>
                    <a:pt x="106" y="43"/>
                  </a:lnTo>
                  <a:lnTo>
                    <a:pt x="111" y="42"/>
                  </a:lnTo>
                  <a:lnTo>
                    <a:pt x="116" y="41"/>
                  </a:lnTo>
                  <a:lnTo>
                    <a:pt x="122" y="39"/>
                  </a:lnTo>
                  <a:lnTo>
                    <a:pt x="129" y="37"/>
                  </a:lnTo>
                  <a:lnTo>
                    <a:pt x="136" y="34"/>
                  </a:lnTo>
                  <a:lnTo>
                    <a:pt x="143" y="30"/>
                  </a:lnTo>
                  <a:lnTo>
                    <a:pt x="149" y="26"/>
                  </a:lnTo>
                  <a:lnTo>
                    <a:pt x="155" y="21"/>
                  </a:lnTo>
                  <a:lnTo>
                    <a:pt x="161" y="15"/>
                  </a:lnTo>
                  <a:lnTo>
                    <a:pt x="167" y="8"/>
                  </a:lnTo>
                  <a:lnTo>
                    <a:pt x="173" y="0"/>
                  </a:lnTo>
                  <a:lnTo>
                    <a:pt x="174" y="2"/>
                  </a:lnTo>
                  <a:lnTo>
                    <a:pt x="174" y="5"/>
                  </a:lnTo>
                  <a:lnTo>
                    <a:pt x="174" y="8"/>
                  </a:lnTo>
                  <a:lnTo>
                    <a:pt x="173" y="11"/>
                  </a:lnTo>
                  <a:lnTo>
                    <a:pt x="164" y="19"/>
                  </a:lnTo>
                  <a:lnTo>
                    <a:pt x="158" y="28"/>
                  </a:lnTo>
                  <a:lnTo>
                    <a:pt x="152" y="38"/>
                  </a:lnTo>
                  <a:lnTo>
                    <a:pt x="147" y="50"/>
                  </a:lnTo>
                  <a:lnTo>
                    <a:pt x="144" y="60"/>
                  </a:lnTo>
                  <a:lnTo>
                    <a:pt x="141" y="73"/>
                  </a:lnTo>
                  <a:lnTo>
                    <a:pt x="140" y="84"/>
                  </a:lnTo>
                  <a:lnTo>
                    <a:pt x="141" y="96"/>
                  </a:lnTo>
                  <a:lnTo>
                    <a:pt x="143" y="104"/>
                  </a:lnTo>
                  <a:lnTo>
                    <a:pt x="144" y="111"/>
                  </a:lnTo>
                  <a:lnTo>
                    <a:pt x="145" y="118"/>
                  </a:lnTo>
                  <a:lnTo>
                    <a:pt x="145" y="124"/>
                  </a:lnTo>
                  <a:lnTo>
                    <a:pt x="140" y="122"/>
                  </a:lnTo>
                  <a:lnTo>
                    <a:pt x="133" y="125"/>
                  </a:lnTo>
                  <a:lnTo>
                    <a:pt x="126" y="129"/>
                  </a:lnTo>
                  <a:lnTo>
                    <a:pt x="120" y="135"/>
                  </a:lnTo>
                  <a:lnTo>
                    <a:pt x="114" y="144"/>
                  </a:lnTo>
                  <a:lnTo>
                    <a:pt x="109" y="157"/>
                  </a:lnTo>
                  <a:lnTo>
                    <a:pt x="107" y="171"/>
                  </a:lnTo>
                  <a:lnTo>
                    <a:pt x="107" y="188"/>
                  </a:lnTo>
                  <a:lnTo>
                    <a:pt x="100" y="182"/>
                  </a:lnTo>
                  <a:lnTo>
                    <a:pt x="90" y="178"/>
                  </a:lnTo>
                  <a:lnTo>
                    <a:pt x="79" y="177"/>
                  </a:lnTo>
                  <a:lnTo>
                    <a:pt x="67" y="177"/>
                  </a:lnTo>
                  <a:lnTo>
                    <a:pt x="55" y="179"/>
                  </a:lnTo>
                  <a:lnTo>
                    <a:pt x="45" y="183"/>
                  </a:lnTo>
                  <a:lnTo>
                    <a:pt x="35" y="192"/>
                  </a:lnTo>
                  <a:lnTo>
                    <a:pt x="30" y="203"/>
                  </a:lnTo>
                  <a:lnTo>
                    <a:pt x="30" y="181"/>
                  </a:lnTo>
                  <a:lnTo>
                    <a:pt x="25" y="157"/>
                  </a:lnTo>
                  <a:lnTo>
                    <a:pt x="16" y="139"/>
                  </a:lnTo>
                  <a:lnTo>
                    <a:pt x="0" y="129"/>
                  </a:lnTo>
                  <a:lnTo>
                    <a:pt x="10" y="115"/>
                  </a:lnTo>
                  <a:lnTo>
                    <a:pt x="16" y="99"/>
                  </a:lnTo>
                  <a:lnTo>
                    <a:pt x="18" y="83"/>
                  </a:lnTo>
                  <a:lnTo>
                    <a:pt x="15" y="73"/>
                  </a:lnTo>
                  <a:lnTo>
                    <a:pt x="22" y="70"/>
                  </a:lnTo>
                  <a:lnTo>
                    <a:pt x="29" y="68"/>
                  </a:lnTo>
                  <a:lnTo>
                    <a:pt x="34" y="65"/>
                  </a:lnTo>
                  <a:lnTo>
                    <a:pt x="41" y="61"/>
                  </a:lnTo>
                  <a:lnTo>
                    <a:pt x="46" y="57"/>
                  </a:lnTo>
                  <a:lnTo>
                    <a:pt x="52" y="52"/>
                  </a:lnTo>
                  <a:lnTo>
                    <a:pt x="55" y="46"/>
                  </a:lnTo>
                  <a:lnTo>
                    <a:pt x="57" y="39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63" name="Freeform 264"/>
            <p:cNvSpPr>
              <a:spLocks/>
            </p:cNvSpPr>
            <p:nvPr/>
          </p:nvSpPr>
          <p:spPr bwMode="auto">
            <a:xfrm>
              <a:off x="77" y="12"/>
              <a:ext cx="53" cy="76"/>
            </a:xfrm>
            <a:custGeom>
              <a:avLst/>
              <a:gdLst>
                <a:gd name="T0" fmla="*/ 0 w 107"/>
                <a:gd name="T1" fmla="*/ 2 h 152"/>
                <a:gd name="T2" fmla="*/ 0 w 107"/>
                <a:gd name="T3" fmla="*/ 2 h 152"/>
                <a:gd name="T4" fmla="*/ 0 w 107"/>
                <a:gd name="T5" fmla="*/ 2 h 152"/>
                <a:gd name="T6" fmla="*/ 0 w 107"/>
                <a:gd name="T7" fmla="*/ 1 h 152"/>
                <a:gd name="T8" fmla="*/ 0 w 107"/>
                <a:gd name="T9" fmla="*/ 1 h 152"/>
                <a:gd name="T10" fmla="*/ 0 w 107"/>
                <a:gd name="T11" fmla="*/ 1 h 152"/>
                <a:gd name="T12" fmla="*/ 0 w 107"/>
                <a:gd name="T13" fmla="*/ 1 h 152"/>
                <a:gd name="T14" fmla="*/ 0 w 107"/>
                <a:gd name="T15" fmla="*/ 1 h 152"/>
                <a:gd name="T16" fmla="*/ 0 w 107"/>
                <a:gd name="T17" fmla="*/ 1 h 152"/>
                <a:gd name="T18" fmla="*/ 0 w 107"/>
                <a:gd name="T19" fmla="*/ 1 h 152"/>
                <a:gd name="T20" fmla="*/ 0 w 107"/>
                <a:gd name="T21" fmla="*/ 1 h 152"/>
                <a:gd name="T22" fmla="*/ 0 w 107"/>
                <a:gd name="T23" fmla="*/ 1 h 152"/>
                <a:gd name="T24" fmla="*/ 0 w 107"/>
                <a:gd name="T25" fmla="*/ 1 h 152"/>
                <a:gd name="T26" fmla="*/ 0 w 107"/>
                <a:gd name="T27" fmla="*/ 1 h 152"/>
                <a:gd name="T28" fmla="*/ 0 w 107"/>
                <a:gd name="T29" fmla="*/ 1 h 152"/>
                <a:gd name="T30" fmla="*/ 0 w 107"/>
                <a:gd name="T31" fmla="*/ 1 h 152"/>
                <a:gd name="T32" fmla="*/ 0 w 107"/>
                <a:gd name="T33" fmla="*/ 1 h 152"/>
                <a:gd name="T34" fmla="*/ 0 w 107"/>
                <a:gd name="T35" fmla="*/ 1 h 152"/>
                <a:gd name="T36" fmla="*/ 0 w 107"/>
                <a:gd name="T37" fmla="*/ 1 h 152"/>
                <a:gd name="T38" fmla="*/ 0 w 107"/>
                <a:gd name="T39" fmla="*/ 1 h 152"/>
                <a:gd name="T40" fmla="*/ 0 w 107"/>
                <a:gd name="T41" fmla="*/ 1 h 152"/>
                <a:gd name="T42" fmla="*/ 0 w 107"/>
                <a:gd name="T43" fmla="*/ 1 h 152"/>
                <a:gd name="T44" fmla="*/ 0 w 107"/>
                <a:gd name="T45" fmla="*/ 1 h 152"/>
                <a:gd name="T46" fmla="*/ 0 w 107"/>
                <a:gd name="T47" fmla="*/ 1 h 152"/>
                <a:gd name="T48" fmla="*/ 0 w 107"/>
                <a:gd name="T49" fmla="*/ 1 h 152"/>
                <a:gd name="T50" fmla="*/ 0 w 107"/>
                <a:gd name="T51" fmla="*/ 1 h 152"/>
                <a:gd name="T52" fmla="*/ 0 w 107"/>
                <a:gd name="T53" fmla="*/ 1 h 152"/>
                <a:gd name="T54" fmla="*/ 0 w 107"/>
                <a:gd name="T55" fmla="*/ 1 h 152"/>
                <a:gd name="T56" fmla="*/ 0 w 107"/>
                <a:gd name="T57" fmla="*/ 1 h 152"/>
                <a:gd name="T58" fmla="*/ 0 w 107"/>
                <a:gd name="T59" fmla="*/ 1 h 152"/>
                <a:gd name="T60" fmla="*/ 0 w 107"/>
                <a:gd name="T61" fmla="*/ 1 h 152"/>
                <a:gd name="T62" fmla="*/ 0 w 107"/>
                <a:gd name="T63" fmla="*/ 1 h 152"/>
                <a:gd name="T64" fmla="*/ 0 w 107"/>
                <a:gd name="T65" fmla="*/ 1 h 152"/>
                <a:gd name="T66" fmla="*/ 0 w 107"/>
                <a:gd name="T67" fmla="*/ 1 h 152"/>
                <a:gd name="T68" fmla="*/ 0 w 107"/>
                <a:gd name="T69" fmla="*/ 1 h 152"/>
                <a:gd name="T70" fmla="*/ 0 w 107"/>
                <a:gd name="T71" fmla="*/ 1 h 152"/>
                <a:gd name="T72" fmla="*/ 0 w 107"/>
                <a:gd name="T73" fmla="*/ 1 h 152"/>
                <a:gd name="T74" fmla="*/ 0 w 107"/>
                <a:gd name="T75" fmla="*/ 1 h 152"/>
                <a:gd name="T76" fmla="*/ 0 w 107"/>
                <a:gd name="T77" fmla="*/ 1 h 152"/>
                <a:gd name="T78" fmla="*/ 0 w 107"/>
                <a:gd name="T79" fmla="*/ 1 h 152"/>
                <a:gd name="T80" fmla="*/ 0 w 107"/>
                <a:gd name="T81" fmla="*/ 1 h 152"/>
                <a:gd name="T82" fmla="*/ 0 w 107"/>
                <a:gd name="T83" fmla="*/ 1 h 152"/>
                <a:gd name="T84" fmla="*/ 0 w 107"/>
                <a:gd name="T85" fmla="*/ 1 h 152"/>
                <a:gd name="T86" fmla="*/ 0 w 107"/>
                <a:gd name="T87" fmla="*/ 1 h 152"/>
                <a:gd name="T88" fmla="*/ 0 w 107"/>
                <a:gd name="T89" fmla="*/ 1 h 152"/>
                <a:gd name="T90" fmla="*/ 0 w 107"/>
                <a:gd name="T91" fmla="*/ 1 h 152"/>
                <a:gd name="T92" fmla="*/ 0 w 107"/>
                <a:gd name="T93" fmla="*/ 1 h 152"/>
                <a:gd name="T94" fmla="*/ 0 w 107"/>
                <a:gd name="T95" fmla="*/ 2 h 152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0" t="0" r="r" b="b"/>
              <a:pathLst>
                <a:path w="107" h="152">
                  <a:moveTo>
                    <a:pt x="87" y="135"/>
                  </a:moveTo>
                  <a:lnTo>
                    <a:pt x="85" y="140"/>
                  </a:lnTo>
                  <a:lnTo>
                    <a:pt x="85" y="143"/>
                  </a:lnTo>
                  <a:lnTo>
                    <a:pt x="84" y="148"/>
                  </a:lnTo>
                  <a:lnTo>
                    <a:pt x="84" y="152"/>
                  </a:lnTo>
                  <a:lnTo>
                    <a:pt x="80" y="144"/>
                  </a:lnTo>
                  <a:lnTo>
                    <a:pt x="75" y="134"/>
                  </a:lnTo>
                  <a:lnTo>
                    <a:pt x="70" y="124"/>
                  </a:lnTo>
                  <a:lnTo>
                    <a:pt x="69" y="117"/>
                  </a:lnTo>
                  <a:lnTo>
                    <a:pt x="66" y="116"/>
                  </a:lnTo>
                  <a:lnTo>
                    <a:pt x="61" y="113"/>
                  </a:lnTo>
                  <a:lnTo>
                    <a:pt x="57" y="111"/>
                  </a:lnTo>
                  <a:lnTo>
                    <a:pt x="51" y="109"/>
                  </a:lnTo>
                  <a:lnTo>
                    <a:pt x="45" y="107"/>
                  </a:lnTo>
                  <a:lnTo>
                    <a:pt x="40" y="105"/>
                  </a:lnTo>
                  <a:lnTo>
                    <a:pt x="35" y="104"/>
                  </a:lnTo>
                  <a:lnTo>
                    <a:pt x="31" y="104"/>
                  </a:lnTo>
                  <a:lnTo>
                    <a:pt x="30" y="103"/>
                  </a:lnTo>
                  <a:lnTo>
                    <a:pt x="29" y="102"/>
                  </a:lnTo>
                  <a:lnTo>
                    <a:pt x="28" y="101"/>
                  </a:lnTo>
                  <a:lnTo>
                    <a:pt x="27" y="99"/>
                  </a:lnTo>
                  <a:lnTo>
                    <a:pt x="30" y="99"/>
                  </a:lnTo>
                  <a:lnTo>
                    <a:pt x="36" y="101"/>
                  </a:lnTo>
                  <a:lnTo>
                    <a:pt x="42" y="101"/>
                  </a:lnTo>
                  <a:lnTo>
                    <a:pt x="49" y="102"/>
                  </a:lnTo>
                  <a:lnTo>
                    <a:pt x="54" y="103"/>
                  </a:lnTo>
                  <a:lnTo>
                    <a:pt x="60" y="104"/>
                  </a:lnTo>
                  <a:lnTo>
                    <a:pt x="65" y="104"/>
                  </a:lnTo>
                  <a:lnTo>
                    <a:pt x="67" y="105"/>
                  </a:lnTo>
                  <a:lnTo>
                    <a:pt x="65" y="96"/>
                  </a:lnTo>
                  <a:lnTo>
                    <a:pt x="62" y="89"/>
                  </a:lnTo>
                  <a:lnTo>
                    <a:pt x="59" y="84"/>
                  </a:lnTo>
                  <a:lnTo>
                    <a:pt x="57" y="80"/>
                  </a:lnTo>
                  <a:lnTo>
                    <a:pt x="49" y="76"/>
                  </a:lnTo>
                  <a:lnTo>
                    <a:pt x="40" y="73"/>
                  </a:lnTo>
                  <a:lnTo>
                    <a:pt x="32" y="68"/>
                  </a:lnTo>
                  <a:lnTo>
                    <a:pt x="26" y="65"/>
                  </a:lnTo>
                  <a:lnTo>
                    <a:pt x="19" y="60"/>
                  </a:lnTo>
                  <a:lnTo>
                    <a:pt x="13" y="57"/>
                  </a:lnTo>
                  <a:lnTo>
                    <a:pt x="7" y="54"/>
                  </a:lnTo>
                  <a:lnTo>
                    <a:pt x="4" y="53"/>
                  </a:lnTo>
                  <a:lnTo>
                    <a:pt x="1" y="52"/>
                  </a:lnTo>
                  <a:lnTo>
                    <a:pt x="0" y="50"/>
                  </a:lnTo>
                  <a:lnTo>
                    <a:pt x="1" y="49"/>
                  </a:lnTo>
                  <a:lnTo>
                    <a:pt x="6" y="50"/>
                  </a:lnTo>
                  <a:lnTo>
                    <a:pt x="9" y="52"/>
                  </a:lnTo>
                  <a:lnTo>
                    <a:pt x="15" y="54"/>
                  </a:lnTo>
                  <a:lnTo>
                    <a:pt x="21" y="57"/>
                  </a:lnTo>
                  <a:lnTo>
                    <a:pt x="28" y="60"/>
                  </a:lnTo>
                  <a:lnTo>
                    <a:pt x="35" y="64"/>
                  </a:lnTo>
                  <a:lnTo>
                    <a:pt x="42" y="67"/>
                  </a:lnTo>
                  <a:lnTo>
                    <a:pt x="49" y="69"/>
                  </a:lnTo>
                  <a:lnTo>
                    <a:pt x="54" y="71"/>
                  </a:lnTo>
                  <a:lnTo>
                    <a:pt x="51" y="54"/>
                  </a:lnTo>
                  <a:lnTo>
                    <a:pt x="42" y="35"/>
                  </a:lnTo>
                  <a:lnTo>
                    <a:pt x="32" y="16"/>
                  </a:lnTo>
                  <a:lnTo>
                    <a:pt x="24" y="6"/>
                  </a:lnTo>
                  <a:lnTo>
                    <a:pt x="22" y="1"/>
                  </a:lnTo>
                  <a:lnTo>
                    <a:pt x="23" y="0"/>
                  </a:lnTo>
                  <a:lnTo>
                    <a:pt x="27" y="1"/>
                  </a:lnTo>
                  <a:lnTo>
                    <a:pt x="32" y="7"/>
                  </a:lnTo>
                  <a:lnTo>
                    <a:pt x="40" y="19"/>
                  </a:lnTo>
                  <a:lnTo>
                    <a:pt x="50" y="35"/>
                  </a:lnTo>
                  <a:lnTo>
                    <a:pt x="58" y="51"/>
                  </a:lnTo>
                  <a:lnTo>
                    <a:pt x="62" y="64"/>
                  </a:lnTo>
                  <a:lnTo>
                    <a:pt x="69" y="56"/>
                  </a:lnTo>
                  <a:lnTo>
                    <a:pt x="75" y="43"/>
                  </a:lnTo>
                  <a:lnTo>
                    <a:pt x="80" y="30"/>
                  </a:lnTo>
                  <a:lnTo>
                    <a:pt x="81" y="20"/>
                  </a:lnTo>
                  <a:lnTo>
                    <a:pt x="81" y="16"/>
                  </a:lnTo>
                  <a:lnTo>
                    <a:pt x="82" y="15"/>
                  </a:lnTo>
                  <a:lnTo>
                    <a:pt x="83" y="19"/>
                  </a:lnTo>
                  <a:lnTo>
                    <a:pt x="83" y="23"/>
                  </a:lnTo>
                  <a:lnTo>
                    <a:pt x="83" y="34"/>
                  </a:lnTo>
                  <a:lnTo>
                    <a:pt x="82" y="47"/>
                  </a:lnTo>
                  <a:lnTo>
                    <a:pt x="77" y="64"/>
                  </a:lnTo>
                  <a:lnTo>
                    <a:pt x="67" y="76"/>
                  </a:lnTo>
                  <a:lnTo>
                    <a:pt x="70" y="84"/>
                  </a:lnTo>
                  <a:lnTo>
                    <a:pt x="74" y="92"/>
                  </a:lnTo>
                  <a:lnTo>
                    <a:pt x="75" y="101"/>
                  </a:lnTo>
                  <a:lnTo>
                    <a:pt x="76" y="105"/>
                  </a:lnTo>
                  <a:lnTo>
                    <a:pt x="84" y="101"/>
                  </a:lnTo>
                  <a:lnTo>
                    <a:pt x="91" y="96"/>
                  </a:lnTo>
                  <a:lnTo>
                    <a:pt x="97" y="90"/>
                  </a:lnTo>
                  <a:lnTo>
                    <a:pt x="102" y="82"/>
                  </a:lnTo>
                  <a:lnTo>
                    <a:pt x="104" y="77"/>
                  </a:lnTo>
                  <a:lnTo>
                    <a:pt x="106" y="76"/>
                  </a:lnTo>
                  <a:lnTo>
                    <a:pt x="107" y="79"/>
                  </a:lnTo>
                  <a:lnTo>
                    <a:pt x="107" y="83"/>
                  </a:lnTo>
                  <a:lnTo>
                    <a:pt x="104" y="91"/>
                  </a:lnTo>
                  <a:lnTo>
                    <a:pt x="97" y="102"/>
                  </a:lnTo>
                  <a:lnTo>
                    <a:pt x="88" y="111"/>
                  </a:lnTo>
                  <a:lnTo>
                    <a:pt x="80" y="117"/>
                  </a:lnTo>
                  <a:lnTo>
                    <a:pt x="82" y="121"/>
                  </a:lnTo>
                  <a:lnTo>
                    <a:pt x="83" y="127"/>
                  </a:lnTo>
                  <a:lnTo>
                    <a:pt x="85" y="132"/>
                  </a:lnTo>
                  <a:lnTo>
                    <a:pt x="87" y="135"/>
                  </a:lnTo>
                  <a:close/>
                </a:path>
              </a:pathLst>
            </a:custGeom>
            <a:solidFill>
              <a:srgbClr val="004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64" name="Freeform 265"/>
            <p:cNvSpPr>
              <a:spLocks/>
            </p:cNvSpPr>
            <p:nvPr/>
          </p:nvSpPr>
          <p:spPr bwMode="auto">
            <a:xfrm>
              <a:off x="11" y="201"/>
              <a:ext cx="53" cy="69"/>
            </a:xfrm>
            <a:custGeom>
              <a:avLst/>
              <a:gdLst>
                <a:gd name="T0" fmla="*/ 1 w 106"/>
                <a:gd name="T1" fmla="*/ 1 h 138"/>
                <a:gd name="T2" fmla="*/ 1 w 106"/>
                <a:gd name="T3" fmla="*/ 1 h 138"/>
                <a:gd name="T4" fmla="*/ 1 w 106"/>
                <a:gd name="T5" fmla="*/ 1 h 138"/>
                <a:gd name="T6" fmla="*/ 1 w 106"/>
                <a:gd name="T7" fmla="*/ 1 h 138"/>
                <a:gd name="T8" fmla="*/ 1 w 106"/>
                <a:gd name="T9" fmla="*/ 1 h 138"/>
                <a:gd name="T10" fmla="*/ 1 w 106"/>
                <a:gd name="T11" fmla="*/ 1 h 138"/>
                <a:gd name="T12" fmla="*/ 1 w 106"/>
                <a:gd name="T13" fmla="*/ 1 h 138"/>
                <a:gd name="T14" fmla="*/ 1 w 106"/>
                <a:gd name="T15" fmla="*/ 1 h 138"/>
                <a:gd name="T16" fmla="*/ 1 w 106"/>
                <a:gd name="T17" fmla="*/ 1 h 138"/>
                <a:gd name="T18" fmla="*/ 1 w 106"/>
                <a:gd name="T19" fmla="*/ 1 h 138"/>
                <a:gd name="T20" fmla="*/ 1 w 106"/>
                <a:gd name="T21" fmla="*/ 1 h 138"/>
                <a:gd name="T22" fmla="*/ 1 w 106"/>
                <a:gd name="T23" fmla="*/ 1 h 138"/>
                <a:gd name="T24" fmla="*/ 1 w 106"/>
                <a:gd name="T25" fmla="*/ 1 h 138"/>
                <a:gd name="T26" fmla="*/ 1 w 106"/>
                <a:gd name="T27" fmla="*/ 1 h 138"/>
                <a:gd name="T28" fmla="*/ 1 w 106"/>
                <a:gd name="T29" fmla="*/ 1 h 138"/>
                <a:gd name="T30" fmla="*/ 1 w 106"/>
                <a:gd name="T31" fmla="*/ 1 h 138"/>
                <a:gd name="T32" fmla="*/ 1 w 106"/>
                <a:gd name="T33" fmla="*/ 1 h 138"/>
                <a:gd name="T34" fmla="*/ 1 w 106"/>
                <a:gd name="T35" fmla="*/ 1 h 138"/>
                <a:gd name="T36" fmla="*/ 1 w 106"/>
                <a:gd name="T37" fmla="*/ 1 h 138"/>
                <a:gd name="T38" fmla="*/ 1 w 106"/>
                <a:gd name="T39" fmla="*/ 1 h 138"/>
                <a:gd name="T40" fmla="*/ 1 w 106"/>
                <a:gd name="T41" fmla="*/ 1 h 138"/>
                <a:gd name="T42" fmla="*/ 1 w 106"/>
                <a:gd name="T43" fmla="*/ 1 h 138"/>
                <a:gd name="T44" fmla="*/ 1 w 106"/>
                <a:gd name="T45" fmla="*/ 1 h 138"/>
                <a:gd name="T46" fmla="*/ 1 w 106"/>
                <a:gd name="T47" fmla="*/ 1 h 138"/>
                <a:gd name="T48" fmla="*/ 1 w 106"/>
                <a:gd name="T49" fmla="*/ 1 h 138"/>
                <a:gd name="T50" fmla="*/ 1 w 106"/>
                <a:gd name="T51" fmla="*/ 1 h 138"/>
                <a:gd name="T52" fmla="*/ 1 w 106"/>
                <a:gd name="T53" fmla="*/ 1 h 138"/>
                <a:gd name="T54" fmla="*/ 1 w 106"/>
                <a:gd name="T55" fmla="*/ 1 h 138"/>
                <a:gd name="T56" fmla="*/ 1 w 106"/>
                <a:gd name="T57" fmla="*/ 1 h 138"/>
                <a:gd name="T58" fmla="*/ 1 w 106"/>
                <a:gd name="T59" fmla="*/ 1 h 138"/>
                <a:gd name="T60" fmla="*/ 1 w 106"/>
                <a:gd name="T61" fmla="*/ 1 h 138"/>
                <a:gd name="T62" fmla="*/ 1 w 106"/>
                <a:gd name="T63" fmla="*/ 1 h 138"/>
                <a:gd name="T64" fmla="*/ 1 w 106"/>
                <a:gd name="T65" fmla="*/ 1 h 138"/>
                <a:gd name="T66" fmla="*/ 1 w 106"/>
                <a:gd name="T67" fmla="*/ 1 h 138"/>
                <a:gd name="T68" fmla="*/ 1 w 106"/>
                <a:gd name="T69" fmla="*/ 1 h 138"/>
                <a:gd name="T70" fmla="*/ 1 w 106"/>
                <a:gd name="T71" fmla="*/ 1 h 138"/>
                <a:gd name="T72" fmla="*/ 1 w 106"/>
                <a:gd name="T73" fmla="*/ 1 h 138"/>
                <a:gd name="T74" fmla="*/ 1 w 106"/>
                <a:gd name="T75" fmla="*/ 1 h 138"/>
                <a:gd name="T76" fmla="*/ 1 w 106"/>
                <a:gd name="T77" fmla="*/ 1 h 138"/>
                <a:gd name="T78" fmla="*/ 1 w 106"/>
                <a:gd name="T79" fmla="*/ 1 h 138"/>
                <a:gd name="T80" fmla="*/ 1 w 106"/>
                <a:gd name="T81" fmla="*/ 1 h 138"/>
                <a:gd name="T82" fmla="*/ 1 w 106"/>
                <a:gd name="T83" fmla="*/ 1 h 138"/>
                <a:gd name="T84" fmla="*/ 1 w 106"/>
                <a:gd name="T85" fmla="*/ 1 h 138"/>
                <a:gd name="T86" fmla="*/ 1 w 106"/>
                <a:gd name="T87" fmla="*/ 1 h 138"/>
                <a:gd name="T88" fmla="*/ 1 w 106"/>
                <a:gd name="T89" fmla="*/ 1 h 138"/>
                <a:gd name="T90" fmla="*/ 1 w 106"/>
                <a:gd name="T91" fmla="*/ 1 h 138"/>
                <a:gd name="T92" fmla="*/ 1 w 106"/>
                <a:gd name="T93" fmla="*/ 0 h 138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106" h="138">
                  <a:moveTo>
                    <a:pt x="106" y="0"/>
                  </a:moveTo>
                  <a:lnTo>
                    <a:pt x="100" y="2"/>
                  </a:lnTo>
                  <a:lnTo>
                    <a:pt x="95" y="3"/>
                  </a:lnTo>
                  <a:lnTo>
                    <a:pt x="90" y="4"/>
                  </a:lnTo>
                  <a:lnTo>
                    <a:pt x="84" y="4"/>
                  </a:lnTo>
                  <a:lnTo>
                    <a:pt x="83" y="10"/>
                  </a:lnTo>
                  <a:lnTo>
                    <a:pt x="79" y="17"/>
                  </a:lnTo>
                  <a:lnTo>
                    <a:pt x="75" y="22"/>
                  </a:lnTo>
                  <a:lnTo>
                    <a:pt x="69" y="25"/>
                  </a:lnTo>
                  <a:lnTo>
                    <a:pt x="63" y="26"/>
                  </a:lnTo>
                  <a:lnTo>
                    <a:pt x="56" y="26"/>
                  </a:lnTo>
                  <a:lnTo>
                    <a:pt x="49" y="28"/>
                  </a:lnTo>
                  <a:lnTo>
                    <a:pt x="41" y="29"/>
                  </a:lnTo>
                  <a:lnTo>
                    <a:pt x="33" y="31"/>
                  </a:lnTo>
                  <a:lnTo>
                    <a:pt x="26" y="35"/>
                  </a:lnTo>
                  <a:lnTo>
                    <a:pt x="21" y="37"/>
                  </a:lnTo>
                  <a:lnTo>
                    <a:pt x="17" y="41"/>
                  </a:lnTo>
                  <a:lnTo>
                    <a:pt x="16" y="43"/>
                  </a:lnTo>
                  <a:lnTo>
                    <a:pt x="15" y="43"/>
                  </a:lnTo>
                  <a:lnTo>
                    <a:pt x="16" y="43"/>
                  </a:lnTo>
                  <a:lnTo>
                    <a:pt x="19" y="42"/>
                  </a:lnTo>
                  <a:lnTo>
                    <a:pt x="23" y="41"/>
                  </a:lnTo>
                  <a:lnTo>
                    <a:pt x="28" y="38"/>
                  </a:lnTo>
                  <a:lnTo>
                    <a:pt x="33" y="37"/>
                  </a:lnTo>
                  <a:lnTo>
                    <a:pt x="39" y="35"/>
                  </a:lnTo>
                  <a:lnTo>
                    <a:pt x="46" y="34"/>
                  </a:lnTo>
                  <a:lnTo>
                    <a:pt x="53" y="34"/>
                  </a:lnTo>
                  <a:lnTo>
                    <a:pt x="60" y="34"/>
                  </a:lnTo>
                  <a:lnTo>
                    <a:pt x="66" y="35"/>
                  </a:lnTo>
                  <a:lnTo>
                    <a:pt x="61" y="44"/>
                  </a:lnTo>
                  <a:lnTo>
                    <a:pt x="56" y="55"/>
                  </a:lnTo>
                  <a:lnTo>
                    <a:pt x="52" y="64"/>
                  </a:lnTo>
                  <a:lnTo>
                    <a:pt x="47" y="68"/>
                  </a:lnTo>
                  <a:lnTo>
                    <a:pt x="44" y="70"/>
                  </a:lnTo>
                  <a:lnTo>
                    <a:pt x="38" y="72"/>
                  </a:lnTo>
                  <a:lnTo>
                    <a:pt x="32" y="73"/>
                  </a:lnTo>
                  <a:lnTo>
                    <a:pt x="25" y="75"/>
                  </a:lnTo>
                  <a:lnTo>
                    <a:pt x="18" y="76"/>
                  </a:lnTo>
                  <a:lnTo>
                    <a:pt x="13" y="78"/>
                  </a:lnTo>
                  <a:lnTo>
                    <a:pt x="7" y="79"/>
                  </a:lnTo>
                  <a:lnTo>
                    <a:pt x="3" y="80"/>
                  </a:lnTo>
                  <a:lnTo>
                    <a:pt x="1" y="81"/>
                  </a:lnTo>
                  <a:lnTo>
                    <a:pt x="0" y="81"/>
                  </a:lnTo>
                  <a:lnTo>
                    <a:pt x="1" y="82"/>
                  </a:lnTo>
                  <a:lnTo>
                    <a:pt x="6" y="82"/>
                  </a:lnTo>
                  <a:lnTo>
                    <a:pt x="9" y="82"/>
                  </a:lnTo>
                  <a:lnTo>
                    <a:pt x="14" y="81"/>
                  </a:lnTo>
                  <a:lnTo>
                    <a:pt x="18" y="81"/>
                  </a:lnTo>
                  <a:lnTo>
                    <a:pt x="24" y="80"/>
                  </a:lnTo>
                  <a:lnTo>
                    <a:pt x="29" y="79"/>
                  </a:lnTo>
                  <a:lnTo>
                    <a:pt x="34" y="79"/>
                  </a:lnTo>
                  <a:lnTo>
                    <a:pt x="40" y="78"/>
                  </a:lnTo>
                  <a:lnTo>
                    <a:pt x="45" y="76"/>
                  </a:lnTo>
                  <a:lnTo>
                    <a:pt x="38" y="86"/>
                  </a:lnTo>
                  <a:lnTo>
                    <a:pt x="31" y="95"/>
                  </a:lnTo>
                  <a:lnTo>
                    <a:pt x="25" y="111"/>
                  </a:lnTo>
                  <a:lnTo>
                    <a:pt x="23" y="138"/>
                  </a:lnTo>
                  <a:lnTo>
                    <a:pt x="29" y="125"/>
                  </a:lnTo>
                  <a:lnTo>
                    <a:pt x="37" y="108"/>
                  </a:lnTo>
                  <a:lnTo>
                    <a:pt x="45" y="91"/>
                  </a:lnTo>
                  <a:lnTo>
                    <a:pt x="53" y="81"/>
                  </a:lnTo>
                  <a:lnTo>
                    <a:pt x="55" y="93"/>
                  </a:lnTo>
                  <a:lnTo>
                    <a:pt x="60" y="105"/>
                  </a:lnTo>
                  <a:lnTo>
                    <a:pt x="66" y="116"/>
                  </a:lnTo>
                  <a:lnTo>
                    <a:pt x="71" y="124"/>
                  </a:lnTo>
                  <a:lnTo>
                    <a:pt x="75" y="127"/>
                  </a:lnTo>
                  <a:lnTo>
                    <a:pt x="75" y="126"/>
                  </a:lnTo>
                  <a:lnTo>
                    <a:pt x="74" y="124"/>
                  </a:lnTo>
                  <a:lnTo>
                    <a:pt x="71" y="120"/>
                  </a:lnTo>
                  <a:lnTo>
                    <a:pt x="67" y="108"/>
                  </a:lnTo>
                  <a:lnTo>
                    <a:pt x="63" y="95"/>
                  </a:lnTo>
                  <a:lnTo>
                    <a:pt x="61" y="83"/>
                  </a:lnTo>
                  <a:lnTo>
                    <a:pt x="61" y="74"/>
                  </a:lnTo>
                  <a:lnTo>
                    <a:pt x="63" y="65"/>
                  </a:lnTo>
                  <a:lnTo>
                    <a:pt x="69" y="53"/>
                  </a:lnTo>
                  <a:lnTo>
                    <a:pt x="75" y="43"/>
                  </a:lnTo>
                  <a:lnTo>
                    <a:pt x="78" y="37"/>
                  </a:lnTo>
                  <a:lnTo>
                    <a:pt x="85" y="44"/>
                  </a:lnTo>
                  <a:lnTo>
                    <a:pt x="93" y="55"/>
                  </a:lnTo>
                  <a:lnTo>
                    <a:pt x="99" y="66"/>
                  </a:lnTo>
                  <a:lnTo>
                    <a:pt x="102" y="82"/>
                  </a:lnTo>
                  <a:lnTo>
                    <a:pt x="102" y="88"/>
                  </a:lnTo>
                  <a:lnTo>
                    <a:pt x="105" y="88"/>
                  </a:lnTo>
                  <a:lnTo>
                    <a:pt x="106" y="85"/>
                  </a:lnTo>
                  <a:lnTo>
                    <a:pt x="106" y="80"/>
                  </a:lnTo>
                  <a:lnTo>
                    <a:pt x="104" y="65"/>
                  </a:lnTo>
                  <a:lnTo>
                    <a:pt x="100" y="49"/>
                  </a:lnTo>
                  <a:lnTo>
                    <a:pt x="94" y="37"/>
                  </a:lnTo>
                  <a:lnTo>
                    <a:pt x="90" y="30"/>
                  </a:lnTo>
                  <a:lnTo>
                    <a:pt x="94" y="23"/>
                  </a:lnTo>
                  <a:lnTo>
                    <a:pt x="99" y="15"/>
                  </a:lnTo>
                  <a:lnTo>
                    <a:pt x="104" y="7"/>
                  </a:lnTo>
                  <a:lnTo>
                    <a:pt x="106" y="0"/>
                  </a:lnTo>
                  <a:close/>
                </a:path>
              </a:pathLst>
            </a:custGeom>
            <a:solidFill>
              <a:srgbClr val="004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65" name="Freeform 266"/>
            <p:cNvSpPr>
              <a:spLocks/>
            </p:cNvSpPr>
            <p:nvPr/>
          </p:nvSpPr>
          <p:spPr bwMode="auto">
            <a:xfrm>
              <a:off x="94" y="108"/>
              <a:ext cx="75" cy="58"/>
            </a:xfrm>
            <a:custGeom>
              <a:avLst/>
              <a:gdLst>
                <a:gd name="T0" fmla="*/ 0 w 151"/>
                <a:gd name="T1" fmla="*/ 1 h 116"/>
                <a:gd name="T2" fmla="*/ 0 w 151"/>
                <a:gd name="T3" fmla="*/ 1 h 116"/>
                <a:gd name="T4" fmla="*/ 0 w 151"/>
                <a:gd name="T5" fmla="*/ 1 h 116"/>
                <a:gd name="T6" fmla="*/ 0 w 151"/>
                <a:gd name="T7" fmla="*/ 1 h 116"/>
                <a:gd name="T8" fmla="*/ 0 w 151"/>
                <a:gd name="T9" fmla="*/ 1 h 116"/>
                <a:gd name="T10" fmla="*/ 0 w 151"/>
                <a:gd name="T11" fmla="*/ 1 h 116"/>
                <a:gd name="T12" fmla="*/ 0 w 151"/>
                <a:gd name="T13" fmla="*/ 1 h 116"/>
                <a:gd name="T14" fmla="*/ 0 w 151"/>
                <a:gd name="T15" fmla="*/ 1 h 116"/>
                <a:gd name="T16" fmla="*/ 0 w 151"/>
                <a:gd name="T17" fmla="*/ 1 h 116"/>
                <a:gd name="T18" fmla="*/ 0 w 151"/>
                <a:gd name="T19" fmla="*/ 1 h 116"/>
                <a:gd name="T20" fmla="*/ 0 w 151"/>
                <a:gd name="T21" fmla="*/ 1 h 116"/>
                <a:gd name="T22" fmla="*/ 0 w 151"/>
                <a:gd name="T23" fmla="*/ 1 h 116"/>
                <a:gd name="T24" fmla="*/ 0 w 151"/>
                <a:gd name="T25" fmla="*/ 1 h 116"/>
                <a:gd name="T26" fmla="*/ 0 w 151"/>
                <a:gd name="T27" fmla="*/ 1 h 116"/>
                <a:gd name="T28" fmla="*/ 0 w 151"/>
                <a:gd name="T29" fmla="*/ 1 h 116"/>
                <a:gd name="T30" fmla="*/ 1 w 151"/>
                <a:gd name="T31" fmla="*/ 1 h 116"/>
                <a:gd name="T32" fmla="*/ 1 w 151"/>
                <a:gd name="T33" fmla="*/ 1 h 116"/>
                <a:gd name="T34" fmla="*/ 1 w 151"/>
                <a:gd name="T35" fmla="*/ 1 h 116"/>
                <a:gd name="T36" fmla="*/ 0 w 151"/>
                <a:gd name="T37" fmla="*/ 1 h 116"/>
                <a:gd name="T38" fmla="*/ 0 w 151"/>
                <a:gd name="T39" fmla="*/ 1 h 116"/>
                <a:gd name="T40" fmla="*/ 0 w 151"/>
                <a:gd name="T41" fmla="*/ 1 h 116"/>
                <a:gd name="T42" fmla="*/ 0 w 151"/>
                <a:gd name="T43" fmla="*/ 1 h 116"/>
                <a:gd name="T44" fmla="*/ 0 w 151"/>
                <a:gd name="T45" fmla="*/ 1 h 116"/>
                <a:gd name="T46" fmla="*/ 0 w 151"/>
                <a:gd name="T47" fmla="*/ 1 h 116"/>
                <a:gd name="T48" fmla="*/ 0 w 151"/>
                <a:gd name="T49" fmla="*/ 1 h 116"/>
                <a:gd name="T50" fmla="*/ 0 w 151"/>
                <a:gd name="T51" fmla="*/ 1 h 116"/>
                <a:gd name="T52" fmla="*/ 0 w 151"/>
                <a:gd name="T53" fmla="*/ 1 h 116"/>
                <a:gd name="T54" fmla="*/ 0 w 151"/>
                <a:gd name="T55" fmla="*/ 1 h 116"/>
                <a:gd name="T56" fmla="*/ 0 w 151"/>
                <a:gd name="T57" fmla="*/ 1 h 116"/>
                <a:gd name="T58" fmla="*/ 0 w 151"/>
                <a:gd name="T59" fmla="*/ 1 h 116"/>
                <a:gd name="T60" fmla="*/ 0 w 151"/>
                <a:gd name="T61" fmla="*/ 1 h 116"/>
                <a:gd name="T62" fmla="*/ 0 w 151"/>
                <a:gd name="T63" fmla="*/ 1 h 116"/>
                <a:gd name="T64" fmla="*/ 0 w 151"/>
                <a:gd name="T65" fmla="*/ 1 h 116"/>
                <a:gd name="T66" fmla="*/ 0 w 151"/>
                <a:gd name="T67" fmla="*/ 1 h 116"/>
                <a:gd name="T68" fmla="*/ 0 w 151"/>
                <a:gd name="T69" fmla="*/ 1 h 116"/>
                <a:gd name="T70" fmla="*/ 0 w 151"/>
                <a:gd name="T71" fmla="*/ 1 h 116"/>
                <a:gd name="T72" fmla="*/ 0 w 151"/>
                <a:gd name="T73" fmla="*/ 1 h 116"/>
                <a:gd name="T74" fmla="*/ 0 w 151"/>
                <a:gd name="T75" fmla="*/ 1 h 116"/>
                <a:gd name="T76" fmla="*/ 0 w 151"/>
                <a:gd name="T77" fmla="*/ 1 h 116"/>
                <a:gd name="T78" fmla="*/ 0 w 151"/>
                <a:gd name="T79" fmla="*/ 0 h 116"/>
                <a:gd name="T80" fmla="*/ 0 w 151"/>
                <a:gd name="T81" fmla="*/ 1 h 116"/>
                <a:gd name="T82" fmla="*/ 0 w 151"/>
                <a:gd name="T83" fmla="*/ 1 h 116"/>
                <a:gd name="T84" fmla="*/ 0 w 151"/>
                <a:gd name="T85" fmla="*/ 1 h 116"/>
                <a:gd name="T86" fmla="*/ 0 w 151"/>
                <a:gd name="T87" fmla="*/ 1 h 116"/>
                <a:gd name="T88" fmla="*/ 0 w 151"/>
                <a:gd name="T89" fmla="*/ 1 h 116"/>
                <a:gd name="T90" fmla="*/ 0 w 151"/>
                <a:gd name="T91" fmla="*/ 1 h 116"/>
                <a:gd name="T92" fmla="*/ 0 w 151"/>
                <a:gd name="T93" fmla="*/ 1 h 11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151" h="116">
                  <a:moveTo>
                    <a:pt x="83" y="11"/>
                  </a:moveTo>
                  <a:lnTo>
                    <a:pt x="85" y="9"/>
                  </a:lnTo>
                  <a:lnTo>
                    <a:pt x="90" y="7"/>
                  </a:lnTo>
                  <a:lnTo>
                    <a:pt x="94" y="5"/>
                  </a:lnTo>
                  <a:lnTo>
                    <a:pt x="100" y="7"/>
                  </a:lnTo>
                  <a:lnTo>
                    <a:pt x="105" y="7"/>
                  </a:lnTo>
                  <a:lnTo>
                    <a:pt x="109" y="8"/>
                  </a:lnTo>
                  <a:lnTo>
                    <a:pt x="114" y="10"/>
                  </a:lnTo>
                  <a:lnTo>
                    <a:pt x="118" y="15"/>
                  </a:lnTo>
                  <a:lnTo>
                    <a:pt x="117" y="13"/>
                  </a:lnTo>
                  <a:lnTo>
                    <a:pt x="119" y="17"/>
                  </a:lnTo>
                  <a:lnTo>
                    <a:pt x="121" y="23"/>
                  </a:lnTo>
                  <a:lnTo>
                    <a:pt x="121" y="28"/>
                  </a:lnTo>
                  <a:lnTo>
                    <a:pt x="119" y="32"/>
                  </a:lnTo>
                  <a:lnTo>
                    <a:pt x="117" y="35"/>
                  </a:lnTo>
                  <a:lnTo>
                    <a:pt x="115" y="40"/>
                  </a:lnTo>
                  <a:lnTo>
                    <a:pt x="108" y="42"/>
                  </a:lnTo>
                  <a:lnTo>
                    <a:pt x="96" y="41"/>
                  </a:lnTo>
                  <a:lnTo>
                    <a:pt x="93" y="43"/>
                  </a:lnTo>
                  <a:lnTo>
                    <a:pt x="91" y="47"/>
                  </a:lnTo>
                  <a:lnTo>
                    <a:pt x="87" y="49"/>
                  </a:lnTo>
                  <a:lnTo>
                    <a:pt x="85" y="50"/>
                  </a:lnTo>
                  <a:lnTo>
                    <a:pt x="86" y="51"/>
                  </a:lnTo>
                  <a:lnTo>
                    <a:pt x="86" y="53"/>
                  </a:lnTo>
                  <a:lnTo>
                    <a:pt x="87" y="54"/>
                  </a:lnTo>
                  <a:lnTo>
                    <a:pt x="87" y="55"/>
                  </a:lnTo>
                  <a:lnTo>
                    <a:pt x="91" y="50"/>
                  </a:lnTo>
                  <a:lnTo>
                    <a:pt x="95" y="47"/>
                  </a:lnTo>
                  <a:lnTo>
                    <a:pt x="100" y="46"/>
                  </a:lnTo>
                  <a:lnTo>
                    <a:pt x="106" y="47"/>
                  </a:lnTo>
                  <a:lnTo>
                    <a:pt x="109" y="49"/>
                  </a:lnTo>
                  <a:lnTo>
                    <a:pt x="111" y="50"/>
                  </a:lnTo>
                  <a:lnTo>
                    <a:pt x="113" y="53"/>
                  </a:lnTo>
                  <a:lnTo>
                    <a:pt x="115" y="55"/>
                  </a:lnTo>
                  <a:lnTo>
                    <a:pt x="116" y="56"/>
                  </a:lnTo>
                  <a:lnTo>
                    <a:pt x="116" y="57"/>
                  </a:lnTo>
                  <a:lnTo>
                    <a:pt x="116" y="60"/>
                  </a:lnTo>
                  <a:lnTo>
                    <a:pt x="116" y="61"/>
                  </a:lnTo>
                  <a:lnTo>
                    <a:pt x="116" y="64"/>
                  </a:lnTo>
                  <a:lnTo>
                    <a:pt x="115" y="66"/>
                  </a:lnTo>
                  <a:lnTo>
                    <a:pt x="114" y="70"/>
                  </a:lnTo>
                  <a:lnTo>
                    <a:pt x="111" y="72"/>
                  </a:lnTo>
                  <a:lnTo>
                    <a:pt x="113" y="73"/>
                  </a:lnTo>
                  <a:lnTo>
                    <a:pt x="114" y="75"/>
                  </a:lnTo>
                  <a:lnTo>
                    <a:pt x="116" y="76"/>
                  </a:lnTo>
                  <a:lnTo>
                    <a:pt x="117" y="77"/>
                  </a:lnTo>
                  <a:lnTo>
                    <a:pt x="124" y="73"/>
                  </a:lnTo>
                  <a:lnTo>
                    <a:pt x="132" y="73"/>
                  </a:lnTo>
                  <a:lnTo>
                    <a:pt x="139" y="76"/>
                  </a:lnTo>
                  <a:lnTo>
                    <a:pt x="145" y="80"/>
                  </a:lnTo>
                  <a:lnTo>
                    <a:pt x="148" y="87"/>
                  </a:lnTo>
                  <a:lnTo>
                    <a:pt x="151" y="95"/>
                  </a:lnTo>
                  <a:lnTo>
                    <a:pt x="148" y="103"/>
                  </a:lnTo>
                  <a:lnTo>
                    <a:pt x="145" y="109"/>
                  </a:lnTo>
                  <a:lnTo>
                    <a:pt x="138" y="114"/>
                  </a:lnTo>
                  <a:lnTo>
                    <a:pt x="131" y="116"/>
                  </a:lnTo>
                  <a:lnTo>
                    <a:pt x="123" y="116"/>
                  </a:lnTo>
                  <a:lnTo>
                    <a:pt x="116" y="113"/>
                  </a:lnTo>
                  <a:lnTo>
                    <a:pt x="111" y="107"/>
                  </a:lnTo>
                  <a:lnTo>
                    <a:pt x="109" y="101"/>
                  </a:lnTo>
                  <a:lnTo>
                    <a:pt x="109" y="95"/>
                  </a:lnTo>
                  <a:lnTo>
                    <a:pt x="110" y="90"/>
                  </a:lnTo>
                  <a:lnTo>
                    <a:pt x="106" y="86"/>
                  </a:lnTo>
                  <a:lnTo>
                    <a:pt x="99" y="81"/>
                  </a:lnTo>
                  <a:lnTo>
                    <a:pt x="91" y="76"/>
                  </a:lnTo>
                  <a:lnTo>
                    <a:pt x="86" y="72"/>
                  </a:lnTo>
                  <a:lnTo>
                    <a:pt x="85" y="71"/>
                  </a:lnTo>
                  <a:lnTo>
                    <a:pt x="84" y="71"/>
                  </a:lnTo>
                  <a:lnTo>
                    <a:pt x="84" y="72"/>
                  </a:lnTo>
                  <a:lnTo>
                    <a:pt x="84" y="73"/>
                  </a:lnTo>
                  <a:lnTo>
                    <a:pt x="87" y="81"/>
                  </a:lnTo>
                  <a:lnTo>
                    <a:pt x="87" y="90"/>
                  </a:lnTo>
                  <a:lnTo>
                    <a:pt x="84" y="98"/>
                  </a:lnTo>
                  <a:lnTo>
                    <a:pt x="80" y="103"/>
                  </a:lnTo>
                  <a:lnTo>
                    <a:pt x="78" y="106"/>
                  </a:lnTo>
                  <a:lnTo>
                    <a:pt x="73" y="108"/>
                  </a:lnTo>
                  <a:lnTo>
                    <a:pt x="68" y="110"/>
                  </a:lnTo>
                  <a:lnTo>
                    <a:pt x="63" y="111"/>
                  </a:lnTo>
                  <a:lnTo>
                    <a:pt x="57" y="110"/>
                  </a:lnTo>
                  <a:lnTo>
                    <a:pt x="52" y="108"/>
                  </a:lnTo>
                  <a:lnTo>
                    <a:pt x="47" y="105"/>
                  </a:lnTo>
                  <a:lnTo>
                    <a:pt x="43" y="100"/>
                  </a:lnTo>
                  <a:lnTo>
                    <a:pt x="41" y="95"/>
                  </a:lnTo>
                  <a:lnTo>
                    <a:pt x="39" y="91"/>
                  </a:lnTo>
                  <a:lnTo>
                    <a:pt x="39" y="85"/>
                  </a:lnTo>
                  <a:lnTo>
                    <a:pt x="39" y="78"/>
                  </a:lnTo>
                  <a:lnTo>
                    <a:pt x="41" y="76"/>
                  </a:lnTo>
                  <a:lnTo>
                    <a:pt x="43" y="72"/>
                  </a:lnTo>
                  <a:lnTo>
                    <a:pt x="46" y="70"/>
                  </a:lnTo>
                  <a:lnTo>
                    <a:pt x="49" y="68"/>
                  </a:lnTo>
                  <a:lnTo>
                    <a:pt x="43" y="66"/>
                  </a:lnTo>
                  <a:lnTo>
                    <a:pt x="39" y="63"/>
                  </a:lnTo>
                  <a:lnTo>
                    <a:pt x="34" y="60"/>
                  </a:lnTo>
                  <a:lnTo>
                    <a:pt x="32" y="55"/>
                  </a:lnTo>
                  <a:lnTo>
                    <a:pt x="31" y="61"/>
                  </a:lnTo>
                  <a:lnTo>
                    <a:pt x="29" y="65"/>
                  </a:lnTo>
                  <a:lnTo>
                    <a:pt x="23" y="68"/>
                  </a:lnTo>
                  <a:lnTo>
                    <a:pt x="14" y="66"/>
                  </a:lnTo>
                  <a:lnTo>
                    <a:pt x="8" y="64"/>
                  </a:lnTo>
                  <a:lnTo>
                    <a:pt x="3" y="60"/>
                  </a:lnTo>
                  <a:lnTo>
                    <a:pt x="1" y="55"/>
                  </a:lnTo>
                  <a:lnTo>
                    <a:pt x="0" y="51"/>
                  </a:lnTo>
                  <a:lnTo>
                    <a:pt x="1" y="46"/>
                  </a:lnTo>
                  <a:lnTo>
                    <a:pt x="3" y="40"/>
                  </a:lnTo>
                  <a:lnTo>
                    <a:pt x="7" y="34"/>
                  </a:lnTo>
                  <a:lnTo>
                    <a:pt x="9" y="31"/>
                  </a:lnTo>
                  <a:lnTo>
                    <a:pt x="10" y="30"/>
                  </a:lnTo>
                  <a:lnTo>
                    <a:pt x="12" y="28"/>
                  </a:lnTo>
                  <a:lnTo>
                    <a:pt x="15" y="27"/>
                  </a:lnTo>
                  <a:lnTo>
                    <a:pt x="17" y="26"/>
                  </a:lnTo>
                  <a:lnTo>
                    <a:pt x="20" y="26"/>
                  </a:lnTo>
                  <a:lnTo>
                    <a:pt x="23" y="25"/>
                  </a:lnTo>
                  <a:lnTo>
                    <a:pt x="24" y="25"/>
                  </a:lnTo>
                  <a:lnTo>
                    <a:pt x="26" y="25"/>
                  </a:lnTo>
                  <a:lnTo>
                    <a:pt x="26" y="19"/>
                  </a:lnTo>
                  <a:lnTo>
                    <a:pt x="26" y="12"/>
                  </a:lnTo>
                  <a:lnTo>
                    <a:pt x="30" y="7"/>
                  </a:lnTo>
                  <a:lnTo>
                    <a:pt x="37" y="2"/>
                  </a:lnTo>
                  <a:lnTo>
                    <a:pt x="40" y="0"/>
                  </a:lnTo>
                  <a:lnTo>
                    <a:pt x="46" y="0"/>
                  </a:lnTo>
                  <a:lnTo>
                    <a:pt x="52" y="0"/>
                  </a:lnTo>
                  <a:lnTo>
                    <a:pt x="55" y="1"/>
                  </a:lnTo>
                  <a:lnTo>
                    <a:pt x="62" y="4"/>
                  </a:lnTo>
                  <a:lnTo>
                    <a:pt x="65" y="12"/>
                  </a:lnTo>
                  <a:lnTo>
                    <a:pt x="65" y="20"/>
                  </a:lnTo>
                  <a:lnTo>
                    <a:pt x="60" y="27"/>
                  </a:lnTo>
                  <a:lnTo>
                    <a:pt x="64" y="28"/>
                  </a:lnTo>
                  <a:lnTo>
                    <a:pt x="70" y="31"/>
                  </a:lnTo>
                  <a:lnTo>
                    <a:pt x="73" y="36"/>
                  </a:lnTo>
                  <a:lnTo>
                    <a:pt x="75" y="42"/>
                  </a:lnTo>
                  <a:lnTo>
                    <a:pt x="73" y="45"/>
                  </a:lnTo>
                  <a:lnTo>
                    <a:pt x="73" y="46"/>
                  </a:lnTo>
                  <a:lnTo>
                    <a:pt x="73" y="47"/>
                  </a:lnTo>
                  <a:lnTo>
                    <a:pt x="76" y="46"/>
                  </a:lnTo>
                  <a:lnTo>
                    <a:pt x="78" y="43"/>
                  </a:lnTo>
                  <a:lnTo>
                    <a:pt x="80" y="40"/>
                  </a:lnTo>
                  <a:lnTo>
                    <a:pt x="83" y="38"/>
                  </a:lnTo>
                  <a:lnTo>
                    <a:pt x="84" y="34"/>
                  </a:lnTo>
                  <a:lnTo>
                    <a:pt x="81" y="28"/>
                  </a:lnTo>
                  <a:lnTo>
                    <a:pt x="80" y="24"/>
                  </a:lnTo>
                  <a:lnTo>
                    <a:pt x="80" y="18"/>
                  </a:lnTo>
                  <a:lnTo>
                    <a:pt x="83" y="11"/>
                  </a:lnTo>
                  <a:close/>
                </a:path>
              </a:pathLst>
            </a:custGeom>
            <a:solidFill>
              <a:srgbClr val="FFF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66" name="Freeform 267"/>
            <p:cNvSpPr>
              <a:spLocks/>
            </p:cNvSpPr>
            <p:nvPr/>
          </p:nvSpPr>
          <p:spPr bwMode="auto">
            <a:xfrm>
              <a:off x="32" y="55"/>
              <a:ext cx="70" cy="68"/>
            </a:xfrm>
            <a:custGeom>
              <a:avLst/>
              <a:gdLst>
                <a:gd name="T0" fmla="*/ 1 w 141"/>
                <a:gd name="T1" fmla="*/ 1 h 137"/>
                <a:gd name="T2" fmla="*/ 1 w 141"/>
                <a:gd name="T3" fmla="*/ 1 h 137"/>
                <a:gd name="T4" fmla="*/ 0 w 141"/>
                <a:gd name="T5" fmla="*/ 0 h 137"/>
                <a:gd name="T6" fmla="*/ 0 w 141"/>
                <a:gd name="T7" fmla="*/ 1 h 137"/>
                <a:gd name="T8" fmla="*/ 0 w 141"/>
                <a:gd name="T9" fmla="*/ 1 h 137"/>
                <a:gd name="T10" fmla="*/ 0 w 141"/>
                <a:gd name="T11" fmla="*/ 0 h 137"/>
                <a:gd name="T12" fmla="*/ 0 w 141"/>
                <a:gd name="T13" fmla="*/ 0 h 137"/>
                <a:gd name="T14" fmla="*/ 0 w 141"/>
                <a:gd name="T15" fmla="*/ 0 h 137"/>
                <a:gd name="T16" fmla="*/ 0 w 141"/>
                <a:gd name="T17" fmla="*/ 0 h 137"/>
                <a:gd name="T18" fmla="*/ 0 w 141"/>
                <a:gd name="T19" fmla="*/ 0 h 137"/>
                <a:gd name="T20" fmla="*/ 0 w 141"/>
                <a:gd name="T21" fmla="*/ 0 h 137"/>
                <a:gd name="T22" fmla="*/ 0 w 141"/>
                <a:gd name="T23" fmla="*/ 0 h 137"/>
                <a:gd name="T24" fmla="*/ 0 w 141"/>
                <a:gd name="T25" fmla="*/ 0 h 137"/>
                <a:gd name="T26" fmla="*/ 0 w 141"/>
                <a:gd name="T27" fmla="*/ 0 h 137"/>
                <a:gd name="T28" fmla="*/ 0 w 141"/>
                <a:gd name="T29" fmla="*/ 0 h 137"/>
                <a:gd name="T30" fmla="*/ 0 w 141"/>
                <a:gd name="T31" fmla="*/ 0 h 137"/>
                <a:gd name="T32" fmla="*/ 0 w 141"/>
                <a:gd name="T33" fmla="*/ 0 h 137"/>
                <a:gd name="T34" fmla="*/ 0 w 141"/>
                <a:gd name="T35" fmla="*/ 0 h 137"/>
                <a:gd name="T36" fmla="*/ 0 w 141"/>
                <a:gd name="T37" fmla="*/ 0 h 137"/>
                <a:gd name="T38" fmla="*/ 0 w 141"/>
                <a:gd name="T39" fmla="*/ 0 h 137"/>
                <a:gd name="T40" fmla="*/ 0 w 141"/>
                <a:gd name="T41" fmla="*/ 0 h 137"/>
                <a:gd name="T42" fmla="*/ 0 w 141"/>
                <a:gd name="T43" fmla="*/ 0 h 137"/>
                <a:gd name="T44" fmla="*/ 0 w 141"/>
                <a:gd name="T45" fmla="*/ 0 h 137"/>
                <a:gd name="T46" fmla="*/ 0 w 141"/>
                <a:gd name="T47" fmla="*/ 0 h 137"/>
                <a:gd name="T48" fmla="*/ 0 w 141"/>
                <a:gd name="T49" fmla="*/ 0 h 137"/>
                <a:gd name="T50" fmla="*/ 0 w 141"/>
                <a:gd name="T51" fmla="*/ 0 h 137"/>
                <a:gd name="T52" fmla="*/ 0 w 141"/>
                <a:gd name="T53" fmla="*/ 0 h 137"/>
                <a:gd name="T54" fmla="*/ 0 w 141"/>
                <a:gd name="T55" fmla="*/ 0 h 137"/>
                <a:gd name="T56" fmla="*/ 0 w 141"/>
                <a:gd name="T57" fmla="*/ 0 h 137"/>
                <a:gd name="T58" fmla="*/ 0 w 141"/>
                <a:gd name="T59" fmla="*/ 0 h 137"/>
                <a:gd name="T60" fmla="*/ 0 w 141"/>
                <a:gd name="T61" fmla="*/ 0 h 137"/>
                <a:gd name="T62" fmla="*/ 0 w 141"/>
                <a:gd name="T63" fmla="*/ 0 h 137"/>
                <a:gd name="T64" fmla="*/ 0 w 141"/>
                <a:gd name="T65" fmla="*/ 0 h 137"/>
                <a:gd name="T66" fmla="*/ 0 w 141"/>
                <a:gd name="T67" fmla="*/ 0 h 137"/>
                <a:gd name="T68" fmla="*/ 0 w 141"/>
                <a:gd name="T69" fmla="*/ 0 h 137"/>
                <a:gd name="T70" fmla="*/ 0 w 141"/>
                <a:gd name="T71" fmla="*/ 0 h 137"/>
                <a:gd name="T72" fmla="*/ 0 w 141"/>
                <a:gd name="T73" fmla="*/ 0 h 137"/>
                <a:gd name="T74" fmla="*/ 0 w 141"/>
                <a:gd name="T75" fmla="*/ 0 h 137"/>
                <a:gd name="T76" fmla="*/ 0 w 141"/>
                <a:gd name="T77" fmla="*/ 0 h 137"/>
                <a:gd name="T78" fmla="*/ 0 w 141"/>
                <a:gd name="T79" fmla="*/ 0 h 137"/>
                <a:gd name="T80" fmla="*/ 0 w 141"/>
                <a:gd name="T81" fmla="*/ 0 h 137"/>
                <a:gd name="T82" fmla="*/ 0 w 141"/>
                <a:gd name="T83" fmla="*/ 0 h 137"/>
                <a:gd name="T84" fmla="*/ 1 w 141"/>
                <a:gd name="T85" fmla="*/ 0 h 137"/>
                <a:gd name="T86" fmla="*/ 1 w 141"/>
                <a:gd name="T87" fmla="*/ 0 h 137"/>
                <a:gd name="T88" fmla="*/ 1 w 141"/>
                <a:gd name="T89" fmla="*/ 0 h 137"/>
                <a:gd name="T90" fmla="*/ 1 w 141"/>
                <a:gd name="T91" fmla="*/ 0 h 137"/>
                <a:gd name="T92" fmla="*/ 1 w 141"/>
                <a:gd name="T93" fmla="*/ 1 h 137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141" h="137">
                  <a:moveTo>
                    <a:pt x="141" y="132"/>
                  </a:moveTo>
                  <a:lnTo>
                    <a:pt x="139" y="133"/>
                  </a:lnTo>
                  <a:lnTo>
                    <a:pt x="136" y="134"/>
                  </a:lnTo>
                  <a:lnTo>
                    <a:pt x="134" y="136"/>
                  </a:lnTo>
                  <a:lnTo>
                    <a:pt x="133" y="137"/>
                  </a:lnTo>
                  <a:lnTo>
                    <a:pt x="129" y="131"/>
                  </a:lnTo>
                  <a:lnTo>
                    <a:pt x="126" y="127"/>
                  </a:lnTo>
                  <a:lnTo>
                    <a:pt x="121" y="126"/>
                  </a:lnTo>
                  <a:lnTo>
                    <a:pt x="115" y="127"/>
                  </a:lnTo>
                  <a:lnTo>
                    <a:pt x="110" y="129"/>
                  </a:lnTo>
                  <a:lnTo>
                    <a:pt x="105" y="129"/>
                  </a:lnTo>
                  <a:lnTo>
                    <a:pt x="101" y="129"/>
                  </a:lnTo>
                  <a:lnTo>
                    <a:pt x="95" y="129"/>
                  </a:lnTo>
                  <a:lnTo>
                    <a:pt x="89" y="129"/>
                  </a:lnTo>
                  <a:lnTo>
                    <a:pt x="85" y="129"/>
                  </a:lnTo>
                  <a:lnTo>
                    <a:pt x="81" y="127"/>
                  </a:lnTo>
                  <a:lnTo>
                    <a:pt x="78" y="126"/>
                  </a:lnTo>
                  <a:lnTo>
                    <a:pt x="74" y="124"/>
                  </a:lnTo>
                  <a:lnTo>
                    <a:pt x="73" y="122"/>
                  </a:lnTo>
                  <a:lnTo>
                    <a:pt x="74" y="121"/>
                  </a:lnTo>
                  <a:lnTo>
                    <a:pt x="80" y="122"/>
                  </a:lnTo>
                  <a:lnTo>
                    <a:pt x="88" y="122"/>
                  </a:lnTo>
                  <a:lnTo>
                    <a:pt x="97" y="121"/>
                  </a:lnTo>
                  <a:lnTo>
                    <a:pt x="105" y="118"/>
                  </a:lnTo>
                  <a:lnTo>
                    <a:pt x="111" y="116"/>
                  </a:lnTo>
                  <a:lnTo>
                    <a:pt x="105" y="109"/>
                  </a:lnTo>
                  <a:lnTo>
                    <a:pt x="98" y="102"/>
                  </a:lnTo>
                  <a:lnTo>
                    <a:pt x="93" y="96"/>
                  </a:lnTo>
                  <a:lnTo>
                    <a:pt x="89" y="93"/>
                  </a:lnTo>
                  <a:lnTo>
                    <a:pt x="83" y="94"/>
                  </a:lnTo>
                  <a:lnTo>
                    <a:pt x="75" y="95"/>
                  </a:lnTo>
                  <a:lnTo>
                    <a:pt x="67" y="96"/>
                  </a:lnTo>
                  <a:lnTo>
                    <a:pt x="59" y="98"/>
                  </a:lnTo>
                  <a:lnTo>
                    <a:pt x="50" y="98"/>
                  </a:lnTo>
                  <a:lnTo>
                    <a:pt x="43" y="96"/>
                  </a:lnTo>
                  <a:lnTo>
                    <a:pt x="36" y="95"/>
                  </a:lnTo>
                  <a:lnTo>
                    <a:pt x="32" y="93"/>
                  </a:lnTo>
                  <a:lnTo>
                    <a:pt x="28" y="89"/>
                  </a:lnTo>
                  <a:lnTo>
                    <a:pt x="28" y="87"/>
                  </a:lnTo>
                  <a:lnTo>
                    <a:pt x="30" y="87"/>
                  </a:lnTo>
                  <a:lnTo>
                    <a:pt x="35" y="88"/>
                  </a:lnTo>
                  <a:lnTo>
                    <a:pt x="40" y="89"/>
                  </a:lnTo>
                  <a:lnTo>
                    <a:pt x="44" y="89"/>
                  </a:lnTo>
                  <a:lnTo>
                    <a:pt x="50" y="89"/>
                  </a:lnTo>
                  <a:lnTo>
                    <a:pt x="56" y="88"/>
                  </a:lnTo>
                  <a:lnTo>
                    <a:pt x="62" y="87"/>
                  </a:lnTo>
                  <a:lnTo>
                    <a:pt x="67" y="86"/>
                  </a:lnTo>
                  <a:lnTo>
                    <a:pt x="72" y="85"/>
                  </a:lnTo>
                  <a:lnTo>
                    <a:pt x="77" y="83"/>
                  </a:lnTo>
                  <a:lnTo>
                    <a:pt x="73" y="77"/>
                  </a:lnTo>
                  <a:lnTo>
                    <a:pt x="68" y="71"/>
                  </a:lnTo>
                  <a:lnTo>
                    <a:pt x="63" y="66"/>
                  </a:lnTo>
                  <a:lnTo>
                    <a:pt x="57" y="63"/>
                  </a:lnTo>
                  <a:lnTo>
                    <a:pt x="50" y="65"/>
                  </a:lnTo>
                  <a:lnTo>
                    <a:pt x="42" y="66"/>
                  </a:lnTo>
                  <a:lnTo>
                    <a:pt x="33" y="66"/>
                  </a:lnTo>
                  <a:lnTo>
                    <a:pt x="25" y="66"/>
                  </a:lnTo>
                  <a:lnTo>
                    <a:pt x="18" y="64"/>
                  </a:lnTo>
                  <a:lnTo>
                    <a:pt x="11" y="62"/>
                  </a:lnTo>
                  <a:lnTo>
                    <a:pt x="5" y="58"/>
                  </a:lnTo>
                  <a:lnTo>
                    <a:pt x="2" y="54"/>
                  </a:lnTo>
                  <a:lnTo>
                    <a:pt x="0" y="51"/>
                  </a:lnTo>
                  <a:lnTo>
                    <a:pt x="0" y="50"/>
                  </a:lnTo>
                  <a:lnTo>
                    <a:pt x="3" y="51"/>
                  </a:lnTo>
                  <a:lnTo>
                    <a:pt x="6" y="54"/>
                  </a:lnTo>
                  <a:lnTo>
                    <a:pt x="10" y="55"/>
                  </a:lnTo>
                  <a:lnTo>
                    <a:pt x="13" y="56"/>
                  </a:lnTo>
                  <a:lnTo>
                    <a:pt x="19" y="57"/>
                  </a:lnTo>
                  <a:lnTo>
                    <a:pt x="25" y="57"/>
                  </a:lnTo>
                  <a:lnTo>
                    <a:pt x="30" y="57"/>
                  </a:lnTo>
                  <a:lnTo>
                    <a:pt x="36" y="57"/>
                  </a:lnTo>
                  <a:lnTo>
                    <a:pt x="42" y="56"/>
                  </a:lnTo>
                  <a:lnTo>
                    <a:pt x="47" y="55"/>
                  </a:lnTo>
                  <a:lnTo>
                    <a:pt x="41" y="49"/>
                  </a:lnTo>
                  <a:lnTo>
                    <a:pt x="35" y="43"/>
                  </a:lnTo>
                  <a:lnTo>
                    <a:pt x="29" y="38"/>
                  </a:lnTo>
                  <a:lnTo>
                    <a:pt x="22" y="31"/>
                  </a:lnTo>
                  <a:lnTo>
                    <a:pt x="17" y="24"/>
                  </a:lnTo>
                  <a:lnTo>
                    <a:pt x="11" y="18"/>
                  </a:lnTo>
                  <a:lnTo>
                    <a:pt x="7" y="12"/>
                  </a:lnTo>
                  <a:lnTo>
                    <a:pt x="4" y="8"/>
                  </a:lnTo>
                  <a:lnTo>
                    <a:pt x="2" y="2"/>
                  </a:lnTo>
                  <a:lnTo>
                    <a:pt x="2" y="0"/>
                  </a:lnTo>
                  <a:lnTo>
                    <a:pt x="5" y="1"/>
                  </a:lnTo>
                  <a:lnTo>
                    <a:pt x="9" y="4"/>
                  </a:lnTo>
                  <a:lnTo>
                    <a:pt x="11" y="8"/>
                  </a:lnTo>
                  <a:lnTo>
                    <a:pt x="15" y="12"/>
                  </a:lnTo>
                  <a:lnTo>
                    <a:pt x="21" y="19"/>
                  </a:lnTo>
                  <a:lnTo>
                    <a:pt x="27" y="25"/>
                  </a:lnTo>
                  <a:lnTo>
                    <a:pt x="34" y="32"/>
                  </a:lnTo>
                  <a:lnTo>
                    <a:pt x="40" y="38"/>
                  </a:lnTo>
                  <a:lnTo>
                    <a:pt x="45" y="43"/>
                  </a:lnTo>
                  <a:lnTo>
                    <a:pt x="49" y="46"/>
                  </a:lnTo>
                  <a:lnTo>
                    <a:pt x="52" y="39"/>
                  </a:lnTo>
                  <a:lnTo>
                    <a:pt x="55" y="31"/>
                  </a:lnTo>
                  <a:lnTo>
                    <a:pt x="56" y="23"/>
                  </a:lnTo>
                  <a:lnTo>
                    <a:pt x="55" y="16"/>
                  </a:lnTo>
                  <a:lnTo>
                    <a:pt x="53" y="11"/>
                  </a:lnTo>
                  <a:lnTo>
                    <a:pt x="55" y="8"/>
                  </a:lnTo>
                  <a:lnTo>
                    <a:pt x="56" y="9"/>
                  </a:lnTo>
                  <a:lnTo>
                    <a:pt x="58" y="11"/>
                  </a:lnTo>
                  <a:lnTo>
                    <a:pt x="62" y="24"/>
                  </a:lnTo>
                  <a:lnTo>
                    <a:pt x="64" y="36"/>
                  </a:lnTo>
                  <a:lnTo>
                    <a:pt x="64" y="47"/>
                  </a:lnTo>
                  <a:lnTo>
                    <a:pt x="64" y="53"/>
                  </a:lnTo>
                  <a:lnTo>
                    <a:pt x="70" y="57"/>
                  </a:lnTo>
                  <a:lnTo>
                    <a:pt x="75" y="64"/>
                  </a:lnTo>
                  <a:lnTo>
                    <a:pt x="80" y="70"/>
                  </a:lnTo>
                  <a:lnTo>
                    <a:pt x="85" y="73"/>
                  </a:lnTo>
                  <a:lnTo>
                    <a:pt x="91" y="71"/>
                  </a:lnTo>
                  <a:lnTo>
                    <a:pt x="97" y="64"/>
                  </a:lnTo>
                  <a:lnTo>
                    <a:pt x="101" y="55"/>
                  </a:lnTo>
                  <a:lnTo>
                    <a:pt x="101" y="44"/>
                  </a:lnTo>
                  <a:lnTo>
                    <a:pt x="100" y="36"/>
                  </a:lnTo>
                  <a:lnTo>
                    <a:pt x="101" y="33"/>
                  </a:lnTo>
                  <a:lnTo>
                    <a:pt x="102" y="34"/>
                  </a:lnTo>
                  <a:lnTo>
                    <a:pt x="104" y="39"/>
                  </a:lnTo>
                  <a:lnTo>
                    <a:pt x="106" y="50"/>
                  </a:lnTo>
                  <a:lnTo>
                    <a:pt x="108" y="63"/>
                  </a:lnTo>
                  <a:lnTo>
                    <a:pt x="108" y="76"/>
                  </a:lnTo>
                  <a:lnTo>
                    <a:pt x="103" y="85"/>
                  </a:lnTo>
                  <a:lnTo>
                    <a:pt x="110" y="92"/>
                  </a:lnTo>
                  <a:lnTo>
                    <a:pt x="116" y="98"/>
                  </a:lnTo>
                  <a:lnTo>
                    <a:pt x="119" y="103"/>
                  </a:lnTo>
                  <a:lnTo>
                    <a:pt x="123" y="108"/>
                  </a:lnTo>
                  <a:lnTo>
                    <a:pt x="127" y="104"/>
                  </a:lnTo>
                  <a:lnTo>
                    <a:pt x="129" y="100"/>
                  </a:lnTo>
                  <a:lnTo>
                    <a:pt x="132" y="95"/>
                  </a:lnTo>
                  <a:lnTo>
                    <a:pt x="133" y="92"/>
                  </a:lnTo>
                  <a:lnTo>
                    <a:pt x="134" y="89"/>
                  </a:lnTo>
                  <a:lnTo>
                    <a:pt x="136" y="88"/>
                  </a:lnTo>
                  <a:lnTo>
                    <a:pt x="139" y="89"/>
                  </a:lnTo>
                  <a:lnTo>
                    <a:pt x="140" y="94"/>
                  </a:lnTo>
                  <a:lnTo>
                    <a:pt x="139" y="101"/>
                  </a:lnTo>
                  <a:lnTo>
                    <a:pt x="136" y="107"/>
                  </a:lnTo>
                  <a:lnTo>
                    <a:pt x="134" y="114"/>
                  </a:lnTo>
                  <a:lnTo>
                    <a:pt x="132" y="117"/>
                  </a:lnTo>
                  <a:lnTo>
                    <a:pt x="134" y="121"/>
                  </a:lnTo>
                  <a:lnTo>
                    <a:pt x="136" y="124"/>
                  </a:lnTo>
                  <a:lnTo>
                    <a:pt x="139" y="129"/>
                  </a:lnTo>
                  <a:lnTo>
                    <a:pt x="141" y="132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67" name="Freeform 268"/>
            <p:cNvSpPr>
              <a:spLocks/>
            </p:cNvSpPr>
            <p:nvPr/>
          </p:nvSpPr>
          <p:spPr bwMode="auto">
            <a:xfrm>
              <a:off x="124" y="38"/>
              <a:ext cx="56" cy="76"/>
            </a:xfrm>
            <a:custGeom>
              <a:avLst/>
              <a:gdLst>
                <a:gd name="T0" fmla="*/ 1 w 112"/>
                <a:gd name="T1" fmla="*/ 2 h 151"/>
                <a:gd name="T2" fmla="*/ 0 w 112"/>
                <a:gd name="T3" fmla="*/ 1 h 151"/>
                <a:gd name="T4" fmla="*/ 1 w 112"/>
                <a:gd name="T5" fmla="*/ 1 h 151"/>
                <a:gd name="T6" fmla="*/ 1 w 112"/>
                <a:gd name="T7" fmla="*/ 1 h 151"/>
                <a:gd name="T8" fmla="*/ 1 w 112"/>
                <a:gd name="T9" fmla="*/ 1 h 151"/>
                <a:gd name="T10" fmla="*/ 1 w 112"/>
                <a:gd name="T11" fmla="*/ 2 h 151"/>
                <a:gd name="T12" fmla="*/ 1 w 112"/>
                <a:gd name="T13" fmla="*/ 2 h 151"/>
                <a:gd name="T14" fmla="*/ 1 w 112"/>
                <a:gd name="T15" fmla="*/ 2 h 151"/>
                <a:gd name="T16" fmla="*/ 1 w 112"/>
                <a:gd name="T17" fmla="*/ 1 h 151"/>
                <a:gd name="T18" fmla="*/ 1 w 112"/>
                <a:gd name="T19" fmla="*/ 1 h 151"/>
                <a:gd name="T20" fmla="*/ 1 w 112"/>
                <a:gd name="T21" fmla="*/ 1 h 151"/>
                <a:gd name="T22" fmla="*/ 1 w 112"/>
                <a:gd name="T23" fmla="*/ 1 h 151"/>
                <a:gd name="T24" fmla="*/ 1 w 112"/>
                <a:gd name="T25" fmla="*/ 1 h 151"/>
                <a:gd name="T26" fmla="*/ 1 w 112"/>
                <a:gd name="T27" fmla="*/ 1 h 151"/>
                <a:gd name="T28" fmla="*/ 1 w 112"/>
                <a:gd name="T29" fmla="*/ 1 h 151"/>
                <a:gd name="T30" fmla="*/ 1 w 112"/>
                <a:gd name="T31" fmla="*/ 1 h 151"/>
                <a:gd name="T32" fmla="*/ 1 w 112"/>
                <a:gd name="T33" fmla="*/ 1 h 151"/>
                <a:gd name="T34" fmla="*/ 1 w 112"/>
                <a:gd name="T35" fmla="*/ 1 h 151"/>
                <a:gd name="T36" fmla="*/ 1 w 112"/>
                <a:gd name="T37" fmla="*/ 1 h 151"/>
                <a:gd name="T38" fmla="*/ 1 w 112"/>
                <a:gd name="T39" fmla="*/ 1 h 151"/>
                <a:gd name="T40" fmla="*/ 1 w 112"/>
                <a:gd name="T41" fmla="*/ 1 h 151"/>
                <a:gd name="T42" fmla="*/ 1 w 112"/>
                <a:gd name="T43" fmla="*/ 1 h 151"/>
                <a:gd name="T44" fmla="*/ 1 w 112"/>
                <a:gd name="T45" fmla="*/ 1 h 151"/>
                <a:gd name="T46" fmla="*/ 1 w 112"/>
                <a:gd name="T47" fmla="*/ 1 h 151"/>
                <a:gd name="T48" fmla="*/ 1 w 112"/>
                <a:gd name="T49" fmla="*/ 1 h 151"/>
                <a:gd name="T50" fmla="*/ 1 w 112"/>
                <a:gd name="T51" fmla="*/ 1 h 151"/>
                <a:gd name="T52" fmla="*/ 1 w 112"/>
                <a:gd name="T53" fmla="*/ 1 h 151"/>
                <a:gd name="T54" fmla="*/ 1 w 112"/>
                <a:gd name="T55" fmla="*/ 1 h 151"/>
                <a:gd name="T56" fmla="*/ 1 w 112"/>
                <a:gd name="T57" fmla="*/ 1 h 151"/>
                <a:gd name="T58" fmla="*/ 1 w 112"/>
                <a:gd name="T59" fmla="*/ 1 h 151"/>
                <a:gd name="T60" fmla="*/ 1 w 112"/>
                <a:gd name="T61" fmla="*/ 1 h 151"/>
                <a:gd name="T62" fmla="*/ 1 w 112"/>
                <a:gd name="T63" fmla="*/ 1 h 151"/>
                <a:gd name="T64" fmla="*/ 1 w 112"/>
                <a:gd name="T65" fmla="*/ 1 h 151"/>
                <a:gd name="T66" fmla="*/ 1 w 112"/>
                <a:gd name="T67" fmla="*/ 1 h 151"/>
                <a:gd name="T68" fmla="*/ 1 w 112"/>
                <a:gd name="T69" fmla="*/ 1 h 151"/>
                <a:gd name="T70" fmla="*/ 1 w 112"/>
                <a:gd name="T71" fmla="*/ 1 h 151"/>
                <a:gd name="T72" fmla="*/ 1 w 112"/>
                <a:gd name="T73" fmla="*/ 1 h 151"/>
                <a:gd name="T74" fmla="*/ 1 w 112"/>
                <a:gd name="T75" fmla="*/ 1 h 151"/>
                <a:gd name="T76" fmla="*/ 1 w 112"/>
                <a:gd name="T77" fmla="*/ 1 h 151"/>
                <a:gd name="T78" fmla="*/ 1 w 112"/>
                <a:gd name="T79" fmla="*/ 1 h 151"/>
                <a:gd name="T80" fmla="*/ 1 w 112"/>
                <a:gd name="T81" fmla="*/ 1 h 151"/>
                <a:gd name="T82" fmla="*/ 1 w 112"/>
                <a:gd name="T83" fmla="*/ 1 h 151"/>
                <a:gd name="T84" fmla="*/ 1 w 112"/>
                <a:gd name="T85" fmla="*/ 1 h 151"/>
                <a:gd name="T86" fmla="*/ 1 w 112"/>
                <a:gd name="T87" fmla="*/ 1 h 151"/>
                <a:gd name="T88" fmla="*/ 1 w 112"/>
                <a:gd name="T89" fmla="*/ 1 h 151"/>
                <a:gd name="T90" fmla="*/ 1 w 112"/>
                <a:gd name="T91" fmla="*/ 1 h 151"/>
                <a:gd name="T92" fmla="*/ 1 w 112"/>
                <a:gd name="T93" fmla="*/ 1 h 151"/>
                <a:gd name="T94" fmla="*/ 1 w 112"/>
                <a:gd name="T95" fmla="*/ 1 h 151"/>
                <a:gd name="T96" fmla="*/ 1 w 112"/>
                <a:gd name="T97" fmla="*/ 1 h 151"/>
                <a:gd name="T98" fmla="*/ 1 w 112"/>
                <a:gd name="T99" fmla="*/ 1 h 151"/>
                <a:gd name="T100" fmla="*/ 1 w 112"/>
                <a:gd name="T101" fmla="*/ 1 h 151"/>
                <a:gd name="T102" fmla="*/ 1 w 112"/>
                <a:gd name="T103" fmla="*/ 1 h 151"/>
                <a:gd name="T104" fmla="*/ 1 w 112"/>
                <a:gd name="T105" fmla="*/ 2 h 151"/>
                <a:gd name="T106" fmla="*/ 1 w 112"/>
                <a:gd name="T107" fmla="*/ 2 h 151"/>
                <a:gd name="T108" fmla="*/ 1 w 112"/>
                <a:gd name="T109" fmla="*/ 2 h 151"/>
                <a:gd name="T110" fmla="*/ 1 w 112"/>
                <a:gd name="T111" fmla="*/ 2 h 151"/>
                <a:gd name="T112" fmla="*/ 1 w 112"/>
                <a:gd name="T113" fmla="*/ 2 h 151"/>
                <a:gd name="T114" fmla="*/ 1 w 112"/>
                <a:gd name="T115" fmla="*/ 2 h 151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112" h="151">
                  <a:moveTo>
                    <a:pt x="23" y="151"/>
                  </a:moveTo>
                  <a:lnTo>
                    <a:pt x="15" y="144"/>
                  </a:lnTo>
                  <a:lnTo>
                    <a:pt x="7" y="130"/>
                  </a:lnTo>
                  <a:lnTo>
                    <a:pt x="0" y="114"/>
                  </a:lnTo>
                  <a:lnTo>
                    <a:pt x="0" y="96"/>
                  </a:lnTo>
                  <a:lnTo>
                    <a:pt x="2" y="91"/>
                  </a:lnTo>
                  <a:lnTo>
                    <a:pt x="3" y="91"/>
                  </a:lnTo>
                  <a:lnTo>
                    <a:pt x="5" y="92"/>
                  </a:lnTo>
                  <a:lnTo>
                    <a:pt x="5" y="96"/>
                  </a:lnTo>
                  <a:lnTo>
                    <a:pt x="7" y="108"/>
                  </a:lnTo>
                  <a:lnTo>
                    <a:pt x="10" y="122"/>
                  </a:lnTo>
                  <a:lnTo>
                    <a:pt x="16" y="134"/>
                  </a:lnTo>
                  <a:lnTo>
                    <a:pt x="25" y="142"/>
                  </a:lnTo>
                  <a:lnTo>
                    <a:pt x="28" y="138"/>
                  </a:lnTo>
                  <a:lnTo>
                    <a:pt x="31" y="134"/>
                  </a:lnTo>
                  <a:lnTo>
                    <a:pt x="32" y="130"/>
                  </a:lnTo>
                  <a:lnTo>
                    <a:pt x="34" y="128"/>
                  </a:lnTo>
                  <a:lnTo>
                    <a:pt x="30" y="114"/>
                  </a:lnTo>
                  <a:lnTo>
                    <a:pt x="26" y="98"/>
                  </a:lnTo>
                  <a:lnTo>
                    <a:pt x="24" y="82"/>
                  </a:lnTo>
                  <a:lnTo>
                    <a:pt x="24" y="72"/>
                  </a:lnTo>
                  <a:lnTo>
                    <a:pt x="25" y="66"/>
                  </a:lnTo>
                  <a:lnTo>
                    <a:pt x="27" y="65"/>
                  </a:lnTo>
                  <a:lnTo>
                    <a:pt x="28" y="66"/>
                  </a:lnTo>
                  <a:lnTo>
                    <a:pt x="30" y="72"/>
                  </a:lnTo>
                  <a:lnTo>
                    <a:pt x="30" y="82"/>
                  </a:lnTo>
                  <a:lnTo>
                    <a:pt x="32" y="95"/>
                  </a:lnTo>
                  <a:lnTo>
                    <a:pt x="35" y="107"/>
                  </a:lnTo>
                  <a:lnTo>
                    <a:pt x="40" y="115"/>
                  </a:lnTo>
                  <a:lnTo>
                    <a:pt x="45" y="108"/>
                  </a:lnTo>
                  <a:lnTo>
                    <a:pt x="49" y="99"/>
                  </a:lnTo>
                  <a:lnTo>
                    <a:pt x="53" y="90"/>
                  </a:lnTo>
                  <a:lnTo>
                    <a:pt x="55" y="83"/>
                  </a:lnTo>
                  <a:lnTo>
                    <a:pt x="49" y="66"/>
                  </a:lnTo>
                  <a:lnTo>
                    <a:pt x="47" y="49"/>
                  </a:lnTo>
                  <a:lnTo>
                    <a:pt x="49" y="32"/>
                  </a:lnTo>
                  <a:lnTo>
                    <a:pt x="55" y="20"/>
                  </a:lnTo>
                  <a:lnTo>
                    <a:pt x="58" y="17"/>
                  </a:lnTo>
                  <a:lnTo>
                    <a:pt x="59" y="17"/>
                  </a:lnTo>
                  <a:lnTo>
                    <a:pt x="61" y="19"/>
                  </a:lnTo>
                  <a:lnTo>
                    <a:pt x="59" y="22"/>
                  </a:lnTo>
                  <a:lnTo>
                    <a:pt x="56" y="36"/>
                  </a:lnTo>
                  <a:lnTo>
                    <a:pt x="55" y="50"/>
                  </a:lnTo>
                  <a:lnTo>
                    <a:pt x="57" y="61"/>
                  </a:lnTo>
                  <a:lnTo>
                    <a:pt x="61" y="69"/>
                  </a:lnTo>
                  <a:lnTo>
                    <a:pt x="68" y="60"/>
                  </a:lnTo>
                  <a:lnTo>
                    <a:pt x="72" y="51"/>
                  </a:lnTo>
                  <a:lnTo>
                    <a:pt x="76" y="43"/>
                  </a:lnTo>
                  <a:lnTo>
                    <a:pt x="77" y="35"/>
                  </a:lnTo>
                  <a:lnTo>
                    <a:pt x="79" y="27"/>
                  </a:lnTo>
                  <a:lnTo>
                    <a:pt x="84" y="17"/>
                  </a:lnTo>
                  <a:lnTo>
                    <a:pt x="88" y="9"/>
                  </a:lnTo>
                  <a:lnTo>
                    <a:pt x="93" y="4"/>
                  </a:lnTo>
                  <a:lnTo>
                    <a:pt x="96" y="1"/>
                  </a:lnTo>
                  <a:lnTo>
                    <a:pt x="101" y="0"/>
                  </a:lnTo>
                  <a:lnTo>
                    <a:pt x="102" y="1"/>
                  </a:lnTo>
                  <a:lnTo>
                    <a:pt x="101" y="5"/>
                  </a:lnTo>
                  <a:lnTo>
                    <a:pt x="93" y="15"/>
                  </a:lnTo>
                  <a:lnTo>
                    <a:pt x="86" y="24"/>
                  </a:lnTo>
                  <a:lnTo>
                    <a:pt x="81" y="34"/>
                  </a:lnTo>
                  <a:lnTo>
                    <a:pt x="80" y="40"/>
                  </a:lnTo>
                  <a:lnTo>
                    <a:pt x="79" y="49"/>
                  </a:lnTo>
                  <a:lnTo>
                    <a:pt x="77" y="58"/>
                  </a:lnTo>
                  <a:lnTo>
                    <a:pt x="73" y="66"/>
                  </a:lnTo>
                  <a:lnTo>
                    <a:pt x="70" y="72"/>
                  </a:lnTo>
                  <a:lnTo>
                    <a:pt x="76" y="70"/>
                  </a:lnTo>
                  <a:lnTo>
                    <a:pt x="81" y="68"/>
                  </a:lnTo>
                  <a:lnTo>
                    <a:pt x="87" y="66"/>
                  </a:lnTo>
                  <a:lnTo>
                    <a:pt x="93" y="64"/>
                  </a:lnTo>
                  <a:lnTo>
                    <a:pt x="99" y="60"/>
                  </a:lnTo>
                  <a:lnTo>
                    <a:pt x="102" y="57"/>
                  </a:lnTo>
                  <a:lnTo>
                    <a:pt x="106" y="54"/>
                  </a:lnTo>
                  <a:lnTo>
                    <a:pt x="108" y="52"/>
                  </a:lnTo>
                  <a:lnTo>
                    <a:pt x="110" y="50"/>
                  </a:lnTo>
                  <a:lnTo>
                    <a:pt x="112" y="49"/>
                  </a:lnTo>
                  <a:lnTo>
                    <a:pt x="112" y="51"/>
                  </a:lnTo>
                  <a:lnTo>
                    <a:pt x="111" y="54"/>
                  </a:lnTo>
                  <a:lnTo>
                    <a:pt x="107" y="61"/>
                  </a:lnTo>
                  <a:lnTo>
                    <a:pt x="101" y="67"/>
                  </a:lnTo>
                  <a:lnTo>
                    <a:pt x="95" y="72"/>
                  </a:lnTo>
                  <a:lnTo>
                    <a:pt x="89" y="75"/>
                  </a:lnTo>
                  <a:lnTo>
                    <a:pt x="83" y="77"/>
                  </a:lnTo>
                  <a:lnTo>
                    <a:pt x="77" y="80"/>
                  </a:lnTo>
                  <a:lnTo>
                    <a:pt x="72" y="81"/>
                  </a:lnTo>
                  <a:lnTo>
                    <a:pt x="69" y="81"/>
                  </a:lnTo>
                  <a:lnTo>
                    <a:pt x="64" y="90"/>
                  </a:lnTo>
                  <a:lnTo>
                    <a:pt x="57" y="102"/>
                  </a:lnTo>
                  <a:lnTo>
                    <a:pt x="53" y="113"/>
                  </a:lnTo>
                  <a:lnTo>
                    <a:pt x="50" y="121"/>
                  </a:lnTo>
                  <a:lnTo>
                    <a:pt x="55" y="122"/>
                  </a:lnTo>
                  <a:lnTo>
                    <a:pt x="59" y="123"/>
                  </a:lnTo>
                  <a:lnTo>
                    <a:pt x="66" y="123"/>
                  </a:lnTo>
                  <a:lnTo>
                    <a:pt x="72" y="122"/>
                  </a:lnTo>
                  <a:lnTo>
                    <a:pt x="78" y="121"/>
                  </a:lnTo>
                  <a:lnTo>
                    <a:pt x="84" y="119"/>
                  </a:lnTo>
                  <a:lnTo>
                    <a:pt x="88" y="115"/>
                  </a:lnTo>
                  <a:lnTo>
                    <a:pt x="92" y="111"/>
                  </a:lnTo>
                  <a:lnTo>
                    <a:pt x="95" y="106"/>
                  </a:lnTo>
                  <a:lnTo>
                    <a:pt x="97" y="105"/>
                  </a:lnTo>
                  <a:lnTo>
                    <a:pt x="97" y="106"/>
                  </a:lnTo>
                  <a:lnTo>
                    <a:pt x="96" y="111"/>
                  </a:lnTo>
                  <a:lnTo>
                    <a:pt x="93" y="117"/>
                  </a:lnTo>
                  <a:lnTo>
                    <a:pt x="88" y="122"/>
                  </a:lnTo>
                  <a:lnTo>
                    <a:pt x="83" y="127"/>
                  </a:lnTo>
                  <a:lnTo>
                    <a:pt x="76" y="129"/>
                  </a:lnTo>
                  <a:lnTo>
                    <a:pt x="69" y="132"/>
                  </a:lnTo>
                  <a:lnTo>
                    <a:pt x="62" y="133"/>
                  </a:lnTo>
                  <a:lnTo>
                    <a:pt x="55" y="133"/>
                  </a:lnTo>
                  <a:lnTo>
                    <a:pt x="49" y="132"/>
                  </a:lnTo>
                  <a:lnTo>
                    <a:pt x="46" y="135"/>
                  </a:lnTo>
                  <a:lnTo>
                    <a:pt x="43" y="138"/>
                  </a:lnTo>
                  <a:lnTo>
                    <a:pt x="41" y="143"/>
                  </a:lnTo>
                  <a:lnTo>
                    <a:pt x="40" y="147"/>
                  </a:lnTo>
                  <a:lnTo>
                    <a:pt x="34" y="145"/>
                  </a:lnTo>
                  <a:lnTo>
                    <a:pt x="30" y="147"/>
                  </a:lnTo>
                  <a:lnTo>
                    <a:pt x="25" y="149"/>
                  </a:lnTo>
                  <a:lnTo>
                    <a:pt x="23" y="151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68" name="Freeform 269"/>
            <p:cNvSpPr>
              <a:spLocks/>
            </p:cNvSpPr>
            <p:nvPr/>
          </p:nvSpPr>
          <p:spPr bwMode="auto">
            <a:xfrm>
              <a:off x="151" y="123"/>
              <a:ext cx="91" cy="41"/>
            </a:xfrm>
            <a:custGeom>
              <a:avLst/>
              <a:gdLst>
                <a:gd name="T0" fmla="*/ 1 w 181"/>
                <a:gd name="T1" fmla="*/ 0 h 83"/>
                <a:gd name="T2" fmla="*/ 1 w 181"/>
                <a:gd name="T3" fmla="*/ 0 h 83"/>
                <a:gd name="T4" fmla="*/ 1 w 181"/>
                <a:gd name="T5" fmla="*/ 0 h 83"/>
                <a:gd name="T6" fmla="*/ 1 w 181"/>
                <a:gd name="T7" fmla="*/ 0 h 83"/>
                <a:gd name="T8" fmla="*/ 1 w 181"/>
                <a:gd name="T9" fmla="*/ 0 h 83"/>
                <a:gd name="T10" fmla="*/ 1 w 181"/>
                <a:gd name="T11" fmla="*/ 0 h 83"/>
                <a:gd name="T12" fmla="*/ 1 w 181"/>
                <a:gd name="T13" fmla="*/ 0 h 83"/>
                <a:gd name="T14" fmla="*/ 1 w 181"/>
                <a:gd name="T15" fmla="*/ 0 h 83"/>
                <a:gd name="T16" fmla="*/ 1 w 181"/>
                <a:gd name="T17" fmla="*/ 0 h 83"/>
                <a:gd name="T18" fmla="*/ 1 w 181"/>
                <a:gd name="T19" fmla="*/ 0 h 83"/>
                <a:gd name="T20" fmla="*/ 1 w 181"/>
                <a:gd name="T21" fmla="*/ 0 h 83"/>
                <a:gd name="T22" fmla="*/ 1 w 181"/>
                <a:gd name="T23" fmla="*/ 0 h 83"/>
                <a:gd name="T24" fmla="*/ 1 w 181"/>
                <a:gd name="T25" fmla="*/ 0 h 83"/>
                <a:gd name="T26" fmla="*/ 1 w 181"/>
                <a:gd name="T27" fmla="*/ 0 h 83"/>
                <a:gd name="T28" fmla="*/ 1 w 181"/>
                <a:gd name="T29" fmla="*/ 0 h 83"/>
                <a:gd name="T30" fmla="*/ 1 w 181"/>
                <a:gd name="T31" fmla="*/ 0 h 83"/>
                <a:gd name="T32" fmla="*/ 2 w 181"/>
                <a:gd name="T33" fmla="*/ 0 h 83"/>
                <a:gd name="T34" fmla="*/ 2 w 181"/>
                <a:gd name="T35" fmla="*/ 0 h 83"/>
                <a:gd name="T36" fmla="*/ 2 w 181"/>
                <a:gd name="T37" fmla="*/ 0 h 83"/>
                <a:gd name="T38" fmla="*/ 1 w 181"/>
                <a:gd name="T39" fmla="*/ 0 h 83"/>
                <a:gd name="T40" fmla="*/ 1 w 181"/>
                <a:gd name="T41" fmla="*/ 0 h 83"/>
                <a:gd name="T42" fmla="*/ 2 w 181"/>
                <a:gd name="T43" fmla="*/ 0 h 83"/>
                <a:gd name="T44" fmla="*/ 2 w 181"/>
                <a:gd name="T45" fmla="*/ 0 h 83"/>
                <a:gd name="T46" fmla="*/ 2 w 181"/>
                <a:gd name="T47" fmla="*/ 0 h 83"/>
                <a:gd name="T48" fmla="*/ 2 w 181"/>
                <a:gd name="T49" fmla="*/ 0 h 83"/>
                <a:gd name="T50" fmla="*/ 2 w 181"/>
                <a:gd name="T51" fmla="*/ 0 h 83"/>
                <a:gd name="T52" fmla="*/ 2 w 181"/>
                <a:gd name="T53" fmla="*/ 0 h 83"/>
                <a:gd name="T54" fmla="*/ 2 w 181"/>
                <a:gd name="T55" fmla="*/ 0 h 83"/>
                <a:gd name="T56" fmla="*/ 2 w 181"/>
                <a:gd name="T57" fmla="*/ 0 h 83"/>
                <a:gd name="T58" fmla="*/ 1 w 181"/>
                <a:gd name="T59" fmla="*/ 0 h 83"/>
                <a:gd name="T60" fmla="*/ 1 w 181"/>
                <a:gd name="T61" fmla="*/ 0 h 83"/>
                <a:gd name="T62" fmla="*/ 2 w 181"/>
                <a:gd name="T63" fmla="*/ 0 h 83"/>
                <a:gd name="T64" fmla="*/ 2 w 181"/>
                <a:gd name="T65" fmla="*/ 0 h 83"/>
                <a:gd name="T66" fmla="*/ 2 w 181"/>
                <a:gd name="T67" fmla="*/ 0 h 83"/>
                <a:gd name="T68" fmla="*/ 2 w 181"/>
                <a:gd name="T69" fmla="*/ 0 h 83"/>
                <a:gd name="T70" fmla="*/ 1 w 181"/>
                <a:gd name="T71" fmla="*/ 0 h 83"/>
                <a:gd name="T72" fmla="*/ 1 w 181"/>
                <a:gd name="T73" fmla="*/ 0 h 83"/>
                <a:gd name="T74" fmla="*/ 1 w 181"/>
                <a:gd name="T75" fmla="*/ 0 h 83"/>
                <a:gd name="T76" fmla="*/ 1 w 181"/>
                <a:gd name="T77" fmla="*/ 0 h 83"/>
                <a:gd name="T78" fmla="*/ 1 w 181"/>
                <a:gd name="T79" fmla="*/ 0 h 83"/>
                <a:gd name="T80" fmla="*/ 1 w 181"/>
                <a:gd name="T81" fmla="*/ 0 h 83"/>
                <a:gd name="T82" fmla="*/ 1 w 181"/>
                <a:gd name="T83" fmla="*/ 0 h 83"/>
                <a:gd name="T84" fmla="*/ 1 w 181"/>
                <a:gd name="T85" fmla="*/ 0 h 83"/>
                <a:gd name="T86" fmla="*/ 1 w 181"/>
                <a:gd name="T87" fmla="*/ 0 h 83"/>
                <a:gd name="T88" fmla="*/ 1 w 181"/>
                <a:gd name="T89" fmla="*/ 0 h 83"/>
                <a:gd name="T90" fmla="*/ 1 w 181"/>
                <a:gd name="T91" fmla="*/ 0 h 83"/>
                <a:gd name="T92" fmla="*/ 1 w 181"/>
                <a:gd name="T93" fmla="*/ 0 h 83"/>
                <a:gd name="T94" fmla="*/ 1 w 181"/>
                <a:gd name="T95" fmla="*/ 0 h 83"/>
                <a:gd name="T96" fmla="*/ 1 w 181"/>
                <a:gd name="T97" fmla="*/ 0 h 83"/>
                <a:gd name="T98" fmla="*/ 1 w 181"/>
                <a:gd name="T99" fmla="*/ 0 h 83"/>
                <a:gd name="T100" fmla="*/ 1 w 181"/>
                <a:gd name="T101" fmla="*/ 0 h 83"/>
                <a:gd name="T102" fmla="*/ 1 w 181"/>
                <a:gd name="T103" fmla="*/ 0 h 83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181" h="83">
                  <a:moveTo>
                    <a:pt x="0" y="25"/>
                  </a:moveTo>
                  <a:lnTo>
                    <a:pt x="1" y="26"/>
                  </a:lnTo>
                  <a:lnTo>
                    <a:pt x="1" y="27"/>
                  </a:lnTo>
                  <a:lnTo>
                    <a:pt x="1" y="30"/>
                  </a:lnTo>
                  <a:lnTo>
                    <a:pt x="1" y="31"/>
                  </a:lnTo>
                  <a:lnTo>
                    <a:pt x="8" y="31"/>
                  </a:lnTo>
                  <a:lnTo>
                    <a:pt x="15" y="31"/>
                  </a:lnTo>
                  <a:lnTo>
                    <a:pt x="23" y="31"/>
                  </a:lnTo>
                  <a:lnTo>
                    <a:pt x="31" y="32"/>
                  </a:lnTo>
                  <a:lnTo>
                    <a:pt x="39" y="33"/>
                  </a:lnTo>
                  <a:lnTo>
                    <a:pt x="45" y="35"/>
                  </a:lnTo>
                  <a:lnTo>
                    <a:pt x="49" y="36"/>
                  </a:lnTo>
                  <a:lnTo>
                    <a:pt x="53" y="39"/>
                  </a:lnTo>
                  <a:lnTo>
                    <a:pt x="56" y="46"/>
                  </a:lnTo>
                  <a:lnTo>
                    <a:pt x="61" y="56"/>
                  </a:lnTo>
                  <a:lnTo>
                    <a:pt x="69" y="66"/>
                  </a:lnTo>
                  <a:lnTo>
                    <a:pt x="79" y="75"/>
                  </a:lnTo>
                  <a:lnTo>
                    <a:pt x="85" y="76"/>
                  </a:lnTo>
                  <a:lnTo>
                    <a:pt x="86" y="75"/>
                  </a:lnTo>
                  <a:lnTo>
                    <a:pt x="85" y="72"/>
                  </a:lnTo>
                  <a:lnTo>
                    <a:pt x="80" y="68"/>
                  </a:lnTo>
                  <a:lnTo>
                    <a:pt x="75" y="61"/>
                  </a:lnTo>
                  <a:lnTo>
                    <a:pt x="71" y="54"/>
                  </a:lnTo>
                  <a:lnTo>
                    <a:pt x="69" y="46"/>
                  </a:lnTo>
                  <a:lnTo>
                    <a:pt x="68" y="40"/>
                  </a:lnTo>
                  <a:lnTo>
                    <a:pt x="76" y="40"/>
                  </a:lnTo>
                  <a:lnTo>
                    <a:pt x="86" y="41"/>
                  </a:lnTo>
                  <a:lnTo>
                    <a:pt x="94" y="43"/>
                  </a:lnTo>
                  <a:lnTo>
                    <a:pt x="101" y="46"/>
                  </a:lnTo>
                  <a:lnTo>
                    <a:pt x="104" y="55"/>
                  </a:lnTo>
                  <a:lnTo>
                    <a:pt x="110" y="64"/>
                  </a:lnTo>
                  <a:lnTo>
                    <a:pt x="120" y="73"/>
                  </a:lnTo>
                  <a:lnTo>
                    <a:pt x="130" y="80"/>
                  </a:lnTo>
                  <a:lnTo>
                    <a:pt x="138" y="83"/>
                  </a:lnTo>
                  <a:lnTo>
                    <a:pt x="144" y="83"/>
                  </a:lnTo>
                  <a:lnTo>
                    <a:pt x="145" y="81"/>
                  </a:lnTo>
                  <a:lnTo>
                    <a:pt x="142" y="78"/>
                  </a:lnTo>
                  <a:lnTo>
                    <a:pt x="130" y="71"/>
                  </a:lnTo>
                  <a:lnTo>
                    <a:pt x="121" y="63"/>
                  </a:lnTo>
                  <a:lnTo>
                    <a:pt x="114" y="56"/>
                  </a:lnTo>
                  <a:lnTo>
                    <a:pt x="112" y="49"/>
                  </a:lnTo>
                  <a:lnTo>
                    <a:pt x="119" y="53"/>
                  </a:lnTo>
                  <a:lnTo>
                    <a:pt x="128" y="56"/>
                  </a:lnTo>
                  <a:lnTo>
                    <a:pt x="137" y="57"/>
                  </a:lnTo>
                  <a:lnTo>
                    <a:pt x="147" y="60"/>
                  </a:lnTo>
                  <a:lnTo>
                    <a:pt x="157" y="61"/>
                  </a:lnTo>
                  <a:lnTo>
                    <a:pt x="165" y="62"/>
                  </a:lnTo>
                  <a:lnTo>
                    <a:pt x="171" y="63"/>
                  </a:lnTo>
                  <a:lnTo>
                    <a:pt x="176" y="63"/>
                  </a:lnTo>
                  <a:lnTo>
                    <a:pt x="180" y="63"/>
                  </a:lnTo>
                  <a:lnTo>
                    <a:pt x="181" y="61"/>
                  </a:lnTo>
                  <a:lnTo>
                    <a:pt x="177" y="58"/>
                  </a:lnTo>
                  <a:lnTo>
                    <a:pt x="173" y="57"/>
                  </a:lnTo>
                  <a:lnTo>
                    <a:pt x="166" y="56"/>
                  </a:lnTo>
                  <a:lnTo>
                    <a:pt x="159" y="55"/>
                  </a:lnTo>
                  <a:lnTo>
                    <a:pt x="150" y="53"/>
                  </a:lnTo>
                  <a:lnTo>
                    <a:pt x="142" y="50"/>
                  </a:lnTo>
                  <a:lnTo>
                    <a:pt x="133" y="47"/>
                  </a:lnTo>
                  <a:lnTo>
                    <a:pt x="125" y="45"/>
                  </a:lnTo>
                  <a:lnTo>
                    <a:pt x="121" y="42"/>
                  </a:lnTo>
                  <a:lnTo>
                    <a:pt x="117" y="41"/>
                  </a:lnTo>
                  <a:lnTo>
                    <a:pt x="123" y="35"/>
                  </a:lnTo>
                  <a:lnTo>
                    <a:pt x="129" y="32"/>
                  </a:lnTo>
                  <a:lnTo>
                    <a:pt x="135" y="30"/>
                  </a:lnTo>
                  <a:lnTo>
                    <a:pt x="140" y="28"/>
                  </a:lnTo>
                  <a:lnTo>
                    <a:pt x="145" y="27"/>
                  </a:lnTo>
                  <a:lnTo>
                    <a:pt x="146" y="26"/>
                  </a:lnTo>
                  <a:lnTo>
                    <a:pt x="144" y="24"/>
                  </a:lnTo>
                  <a:lnTo>
                    <a:pt x="138" y="21"/>
                  </a:lnTo>
                  <a:lnTo>
                    <a:pt x="131" y="21"/>
                  </a:lnTo>
                  <a:lnTo>
                    <a:pt x="122" y="25"/>
                  </a:lnTo>
                  <a:lnTo>
                    <a:pt x="114" y="30"/>
                  </a:lnTo>
                  <a:lnTo>
                    <a:pt x="109" y="35"/>
                  </a:lnTo>
                  <a:lnTo>
                    <a:pt x="105" y="35"/>
                  </a:lnTo>
                  <a:lnTo>
                    <a:pt x="99" y="34"/>
                  </a:lnTo>
                  <a:lnTo>
                    <a:pt x="93" y="33"/>
                  </a:lnTo>
                  <a:lnTo>
                    <a:pt x="87" y="33"/>
                  </a:lnTo>
                  <a:lnTo>
                    <a:pt x="83" y="32"/>
                  </a:lnTo>
                  <a:lnTo>
                    <a:pt x="78" y="32"/>
                  </a:lnTo>
                  <a:lnTo>
                    <a:pt x="75" y="32"/>
                  </a:lnTo>
                  <a:lnTo>
                    <a:pt x="72" y="32"/>
                  </a:lnTo>
                  <a:lnTo>
                    <a:pt x="71" y="25"/>
                  </a:lnTo>
                  <a:lnTo>
                    <a:pt x="74" y="17"/>
                  </a:lnTo>
                  <a:lnTo>
                    <a:pt x="79" y="10"/>
                  </a:lnTo>
                  <a:lnTo>
                    <a:pt x="87" y="5"/>
                  </a:lnTo>
                  <a:lnTo>
                    <a:pt x="93" y="2"/>
                  </a:lnTo>
                  <a:lnTo>
                    <a:pt x="94" y="1"/>
                  </a:lnTo>
                  <a:lnTo>
                    <a:pt x="92" y="0"/>
                  </a:lnTo>
                  <a:lnTo>
                    <a:pt x="87" y="0"/>
                  </a:lnTo>
                  <a:lnTo>
                    <a:pt x="84" y="1"/>
                  </a:lnTo>
                  <a:lnTo>
                    <a:pt x="79" y="3"/>
                  </a:lnTo>
                  <a:lnTo>
                    <a:pt x="74" y="6"/>
                  </a:lnTo>
                  <a:lnTo>
                    <a:pt x="69" y="10"/>
                  </a:lnTo>
                  <a:lnTo>
                    <a:pt x="63" y="15"/>
                  </a:lnTo>
                  <a:lnTo>
                    <a:pt x="59" y="18"/>
                  </a:lnTo>
                  <a:lnTo>
                    <a:pt x="55" y="21"/>
                  </a:lnTo>
                  <a:lnTo>
                    <a:pt x="53" y="24"/>
                  </a:lnTo>
                  <a:lnTo>
                    <a:pt x="48" y="24"/>
                  </a:lnTo>
                  <a:lnTo>
                    <a:pt x="41" y="24"/>
                  </a:lnTo>
                  <a:lnTo>
                    <a:pt x="34" y="24"/>
                  </a:lnTo>
                  <a:lnTo>
                    <a:pt x="26" y="24"/>
                  </a:lnTo>
                  <a:lnTo>
                    <a:pt x="18" y="24"/>
                  </a:lnTo>
                  <a:lnTo>
                    <a:pt x="10" y="24"/>
                  </a:lnTo>
                  <a:lnTo>
                    <a:pt x="4" y="24"/>
                  </a:lnTo>
                  <a:lnTo>
                    <a:pt x="0" y="25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69" name="Freeform 270"/>
            <p:cNvSpPr>
              <a:spLocks/>
            </p:cNvSpPr>
            <p:nvPr/>
          </p:nvSpPr>
          <p:spPr bwMode="auto">
            <a:xfrm>
              <a:off x="142" y="160"/>
              <a:ext cx="74" cy="84"/>
            </a:xfrm>
            <a:custGeom>
              <a:avLst/>
              <a:gdLst>
                <a:gd name="T0" fmla="*/ 1 w 148"/>
                <a:gd name="T1" fmla="*/ 0 h 169"/>
                <a:gd name="T2" fmla="*/ 1 w 148"/>
                <a:gd name="T3" fmla="*/ 0 h 169"/>
                <a:gd name="T4" fmla="*/ 1 w 148"/>
                <a:gd name="T5" fmla="*/ 0 h 169"/>
                <a:gd name="T6" fmla="*/ 1 w 148"/>
                <a:gd name="T7" fmla="*/ 0 h 169"/>
                <a:gd name="T8" fmla="*/ 1 w 148"/>
                <a:gd name="T9" fmla="*/ 0 h 169"/>
                <a:gd name="T10" fmla="*/ 1 w 148"/>
                <a:gd name="T11" fmla="*/ 0 h 169"/>
                <a:gd name="T12" fmla="*/ 1 w 148"/>
                <a:gd name="T13" fmla="*/ 0 h 169"/>
                <a:gd name="T14" fmla="*/ 1 w 148"/>
                <a:gd name="T15" fmla="*/ 0 h 169"/>
                <a:gd name="T16" fmla="*/ 1 w 148"/>
                <a:gd name="T17" fmla="*/ 0 h 169"/>
                <a:gd name="T18" fmla="*/ 1 w 148"/>
                <a:gd name="T19" fmla="*/ 0 h 169"/>
                <a:gd name="T20" fmla="*/ 1 w 148"/>
                <a:gd name="T21" fmla="*/ 0 h 169"/>
                <a:gd name="T22" fmla="*/ 1 w 148"/>
                <a:gd name="T23" fmla="*/ 0 h 169"/>
                <a:gd name="T24" fmla="*/ 1 w 148"/>
                <a:gd name="T25" fmla="*/ 0 h 169"/>
                <a:gd name="T26" fmla="*/ 1 w 148"/>
                <a:gd name="T27" fmla="*/ 0 h 169"/>
                <a:gd name="T28" fmla="*/ 1 w 148"/>
                <a:gd name="T29" fmla="*/ 0 h 169"/>
                <a:gd name="T30" fmla="*/ 1 w 148"/>
                <a:gd name="T31" fmla="*/ 0 h 169"/>
                <a:gd name="T32" fmla="*/ 1 w 148"/>
                <a:gd name="T33" fmla="*/ 1 h 169"/>
                <a:gd name="T34" fmla="*/ 2 w 148"/>
                <a:gd name="T35" fmla="*/ 1 h 169"/>
                <a:gd name="T36" fmla="*/ 2 w 148"/>
                <a:gd name="T37" fmla="*/ 1 h 169"/>
                <a:gd name="T38" fmla="*/ 2 w 148"/>
                <a:gd name="T39" fmla="*/ 1 h 169"/>
                <a:gd name="T40" fmla="*/ 2 w 148"/>
                <a:gd name="T41" fmla="*/ 1 h 169"/>
                <a:gd name="T42" fmla="*/ 2 w 148"/>
                <a:gd name="T43" fmla="*/ 1 h 169"/>
                <a:gd name="T44" fmla="*/ 1 w 148"/>
                <a:gd name="T45" fmla="*/ 0 h 169"/>
                <a:gd name="T46" fmla="*/ 1 w 148"/>
                <a:gd name="T47" fmla="*/ 0 h 169"/>
                <a:gd name="T48" fmla="*/ 1 w 148"/>
                <a:gd name="T49" fmla="*/ 0 h 169"/>
                <a:gd name="T50" fmla="*/ 1 w 148"/>
                <a:gd name="T51" fmla="*/ 0 h 169"/>
                <a:gd name="T52" fmla="*/ 1 w 148"/>
                <a:gd name="T53" fmla="*/ 0 h 169"/>
                <a:gd name="T54" fmla="*/ 1 w 148"/>
                <a:gd name="T55" fmla="*/ 0 h 169"/>
                <a:gd name="T56" fmla="*/ 2 w 148"/>
                <a:gd name="T57" fmla="*/ 0 h 169"/>
                <a:gd name="T58" fmla="*/ 2 w 148"/>
                <a:gd name="T59" fmla="*/ 0 h 169"/>
                <a:gd name="T60" fmla="*/ 1 w 148"/>
                <a:gd name="T61" fmla="*/ 0 h 169"/>
                <a:gd name="T62" fmla="*/ 1 w 148"/>
                <a:gd name="T63" fmla="*/ 0 h 169"/>
                <a:gd name="T64" fmla="*/ 1 w 148"/>
                <a:gd name="T65" fmla="*/ 0 h 169"/>
                <a:gd name="T66" fmla="*/ 1 w 148"/>
                <a:gd name="T67" fmla="*/ 0 h 169"/>
                <a:gd name="T68" fmla="*/ 1 w 148"/>
                <a:gd name="T69" fmla="*/ 0 h 169"/>
                <a:gd name="T70" fmla="*/ 1 w 148"/>
                <a:gd name="T71" fmla="*/ 0 h 169"/>
                <a:gd name="T72" fmla="*/ 1 w 148"/>
                <a:gd name="T73" fmla="*/ 0 h 169"/>
                <a:gd name="T74" fmla="*/ 1 w 148"/>
                <a:gd name="T75" fmla="*/ 0 h 169"/>
                <a:gd name="T76" fmla="*/ 1 w 148"/>
                <a:gd name="T77" fmla="*/ 0 h 169"/>
                <a:gd name="T78" fmla="*/ 1 w 148"/>
                <a:gd name="T79" fmla="*/ 0 h 169"/>
                <a:gd name="T80" fmla="*/ 1 w 148"/>
                <a:gd name="T81" fmla="*/ 0 h 169"/>
                <a:gd name="T82" fmla="*/ 1 w 148"/>
                <a:gd name="T83" fmla="*/ 0 h 169"/>
                <a:gd name="T84" fmla="*/ 1 w 148"/>
                <a:gd name="T85" fmla="*/ 0 h 169"/>
                <a:gd name="T86" fmla="*/ 1 w 148"/>
                <a:gd name="T87" fmla="*/ 0 h 169"/>
                <a:gd name="T88" fmla="*/ 1 w 148"/>
                <a:gd name="T89" fmla="*/ 0 h 169"/>
                <a:gd name="T90" fmla="*/ 1 w 148"/>
                <a:gd name="T91" fmla="*/ 0 h 169"/>
                <a:gd name="T92" fmla="*/ 1 w 148"/>
                <a:gd name="T93" fmla="*/ 0 h 169"/>
                <a:gd name="T94" fmla="*/ 1 w 148"/>
                <a:gd name="T95" fmla="*/ 0 h 169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0" t="0" r="r" b="b"/>
              <a:pathLst>
                <a:path w="148" h="169">
                  <a:moveTo>
                    <a:pt x="0" y="0"/>
                  </a:moveTo>
                  <a:lnTo>
                    <a:pt x="6" y="5"/>
                  </a:lnTo>
                  <a:lnTo>
                    <a:pt x="13" y="13"/>
                  </a:lnTo>
                  <a:lnTo>
                    <a:pt x="20" y="22"/>
                  </a:lnTo>
                  <a:lnTo>
                    <a:pt x="25" y="27"/>
                  </a:lnTo>
                  <a:lnTo>
                    <a:pt x="21" y="40"/>
                  </a:lnTo>
                  <a:lnTo>
                    <a:pt x="21" y="58"/>
                  </a:lnTo>
                  <a:lnTo>
                    <a:pt x="22" y="76"/>
                  </a:lnTo>
                  <a:lnTo>
                    <a:pt x="28" y="89"/>
                  </a:lnTo>
                  <a:lnTo>
                    <a:pt x="27" y="74"/>
                  </a:lnTo>
                  <a:lnTo>
                    <a:pt x="28" y="59"/>
                  </a:lnTo>
                  <a:lnTo>
                    <a:pt x="30" y="45"/>
                  </a:lnTo>
                  <a:lnTo>
                    <a:pt x="35" y="37"/>
                  </a:lnTo>
                  <a:lnTo>
                    <a:pt x="37" y="35"/>
                  </a:lnTo>
                  <a:lnTo>
                    <a:pt x="40" y="36"/>
                  </a:lnTo>
                  <a:lnTo>
                    <a:pt x="41" y="38"/>
                  </a:lnTo>
                  <a:lnTo>
                    <a:pt x="43" y="42"/>
                  </a:lnTo>
                  <a:lnTo>
                    <a:pt x="49" y="48"/>
                  </a:lnTo>
                  <a:lnTo>
                    <a:pt x="56" y="56"/>
                  </a:lnTo>
                  <a:lnTo>
                    <a:pt x="63" y="64"/>
                  </a:lnTo>
                  <a:lnTo>
                    <a:pt x="67" y="70"/>
                  </a:lnTo>
                  <a:lnTo>
                    <a:pt x="65" y="83"/>
                  </a:lnTo>
                  <a:lnTo>
                    <a:pt x="63" y="100"/>
                  </a:lnTo>
                  <a:lnTo>
                    <a:pt x="65" y="114"/>
                  </a:lnTo>
                  <a:lnTo>
                    <a:pt x="74" y="127"/>
                  </a:lnTo>
                  <a:lnTo>
                    <a:pt x="72" y="112"/>
                  </a:lnTo>
                  <a:lnTo>
                    <a:pt x="72" y="97"/>
                  </a:lnTo>
                  <a:lnTo>
                    <a:pt x="74" y="85"/>
                  </a:lnTo>
                  <a:lnTo>
                    <a:pt x="80" y="76"/>
                  </a:lnTo>
                  <a:lnTo>
                    <a:pt x="86" y="82"/>
                  </a:lnTo>
                  <a:lnTo>
                    <a:pt x="94" y="90"/>
                  </a:lnTo>
                  <a:lnTo>
                    <a:pt x="102" y="103"/>
                  </a:lnTo>
                  <a:lnTo>
                    <a:pt x="112" y="116"/>
                  </a:lnTo>
                  <a:lnTo>
                    <a:pt x="121" y="129"/>
                  </a:lnTo>
                  <a:lnTo>
                    <a:pt x="131" y="142"/>
                  </a:lnTo>
                  <a:lnTo>
                    <a:pt x="138" y="154"/>
                  </a:lnTo>
                  <a:lnTo>
                    <a:pt x="142" y="162"/>
                  </a:lnTo>
                  <a:lnTo>
                    <a:pt x="146" y="168"/>
                  </a:lnTo>
                  <a:lnTo>
                    <a:pt x="148" y="169"/>
                  </a:lnTo>
                  <a:lnTo>
                    <a:pt x="148" y="165"/>
                  </a:lnTo>
                  <a:lnTo>
                    <a:pt x="147" y="159"/>
                  </a:lnTo>
                  <a:lnTo>
                    <a:pt x="143" y="153"/>
                  </a:lnTo>
                  <a:lnTo>
                    <a:pt x="138" y="142"/>
                  </a:lnTo>
                  <a:lnTo>
                    <a:pt x="129" y="128"/>
                  </a:lnTo>
                  <a:lnTo>
                    <a:pt x="121" y="114"/>
                  </a:lnTo>
                  <a:lnTo>
                    <a:pt x="111" y="101"/>
                  </a:lnTo>
                  <a:lnTo>
                    <a:pt x="103" y="88"/>
                  </a:lnTo>
                  <a:lnTo>
                    <a:pt x="95" y="79"/>
                  </a:lnTo>
                  <a:lnTo>
                    <a:pt x="89" y="73"/>
                  </a:lnTo>
                  <a:lnTo>
                    <a:pt x="93" y="71"/>
                  </a:lnTo>
                  <a:lnTo>
                    <a:pt x="97" y="67"/>
                  </a:lnTo>
                  <a:lnTo>
                    <a:pt x="102" y="66"/>
                  </a:lnTo>
                  <a:lnTo>
                    <a:pt x="106" y="65"/>
                  </a:lnTo>
                  <a:lnTo>
                    <a:pt x="110" y="64"/>
                  </a:lnTo>
                  <a:lnTo>
                    <a:pt x="114" y="64"/>
                  </a:lnTo>
                  <a:lnTo>
                    <a:pt x="119" y="65"/>
                  </a:lnTo>
                  <a:lnTo>
                    <a:pt x="124" y="67"/>
                  </a:lnTo>
                  <a:lnTo>
                    <a:pt x="131" y="71"/>
                  </a:lnTo>
                  <a:lnTo>
                    <a:pt x="134" y="72"/>
                  </a:lnTo>
                  <a:lnTo>
                    <a:pt x="134" y="71"/>
                  </a:lnTo>
                  <a:lnTo>
                    <a:pt x="132" y="66"/>
                  </a:lnTo>
                  <a:lnTo>
                    <a:pt x="128" y="63"/>
                  </a:lnTo>
                  <a:lnTo>
                    <a:pt x="123" y="60"/>
                  </a:lnTo>
                  <a:lnTo>
                    <a:pt x="116" y="58"/>
                  </a:lnTo>
                  <a:lnTo>
                    <a:pt x="109" y="57"/>
                  </a:lnTo>
                  <a:lnTo>
                    <a:pt x="101" y="57"/>
                  </a:lnTo>
                  <a:lnTo>
                    <a:pt x="93" y="58"/>
                  </a:lnTo>
                  <a:lnTo>
                    <a:pt x="87" y="59"/>
                  </a:lnTo>
                  <a:lnTo>
                    <a:pt x="81" y="63"/>
                  </a:lnTo>
                  <a:lnTo>
                    <a:pt x="73" y="56"/>
                  </a:lnTo>
                  <a:lnTo>
                    <a:pt x="65" y="48"/>
                  </a:lnTo>
                  <a:lnTo>
                    <a:pt x="57" y="41"/>
                  </a:lnTo>
                  <a:lnTo>
                    <a:pt x="52" y="36"/>
                  </a:lnTo>
                  <a:lnTo>
                    <a:pt x="58" y="33"/>
                  </a:lnTo>
                  <a:lnTo>
                    <a:pt x="66" y="31"/>
                  </a:lnTo>
                  <a:lnTo>
                    <a:pt x="75" y="30"/>
                  </a:lnTo>
                  <a:lnTo>
                    <a:pt x="83" y="31"/>
                  </a:lnTo>
                  <a:lnTo>
                    <a:pt x="87" y="33"/>
                  </a:lnTo>
                  <a:lnTo>
                    <a:pt x="88" y="31"/>
                  </a:lnTo>
                  <a:lnTo>
                    <a:pt x="86" y="29"/>
                  </a:lnTo>
                  <a:lnTo>
                    <a:pt x="81" y="28"/>
                  </a:lnTo>
                  <a:lnTo>
                    <a:pt x="78" y="28"/>
                  </a:lnTo>
                  <a:lnTo>
                    <a:pt x="73" y="27"/>
                  </a:lnTo>
                  <a:lnTo>
                    <a:pt x="67" y="26"/>
                  </a:lnTo>
                  <a:lnTo>
                    <a:pt x="61" y="26"/>
                  </a:lnTo>
                  <a:lnTo>
                    <a:pt x="56" y="25"/>
                  </a:lnTo>
                  <a:lnTo>
                    <a:pt x="51" y="25"/>
                  </a:lnTo>
                  <a:lnTo>
                    <a:pt x="45" y="25"/>
                  </a:lnTo>
                  <a:lnTo>
                    <a:pt x="42" y="25"/>
                  </a:lnTo>
                  <a:lnTo>
                    <a:pt x="37" y="23"/>
                  </a:lnTo>
                  <a:lnTo>
                    <a:pt x="32" y="20"/>
                  </a:lnTo>
                  <a:lnTo>
                    <a:pt x="26" y="15"/>
                  </a:lnTo>
                  <a:lnTo>
                    <a:pt x="20" y="11"/>
                  </a:lnTo>
                  <a:lnTo>
                    <a:pt x="14" y="6"/>
                  </a:lnTo>
                  <a:lnTo>
                    <a:pt x="10" y="3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70" name="Freeform 271"/>
            <p:cNvSpPr>
              <a:spLocks/>
            </p:cNvSpPr>
            <p:nvPr/>
          </p:nvSpPr>
          <p:spPr bwMode="auto">
            <a:xfrm>
              <a:off x="79" y="167"/>
              <a:ext cx="55" cy="98"/>
            </a:xfrm>
            <a:custGeom>
              <a:avLst/>
              <a:gdLst>
                <a:gd name="T0" fmla="*/ 1 w 110"/>
                <a:gd name="T1" fmla="*/ 1 h 195"/>
                <a:gd name="T2" fmla="*/ 1 w 110"/>
                <a:gd name="T3" fmla="*/ 1 h 195"/>
                <a:gd name="T4" fmla="*/ 1 w 110"/>
                <a:gd name="T5" fmla="*/ 1 h 195"/>
                <a:gd name="T6" fmla="*/ 1 w 110"/>
                <a:gd name="T7" fmla="*/ 1 h 195"/>
                <a:gd name="T8" fmla="*/ 1 w 110"/>
                <a:gd name="T9" fmla="*/ 1 h 195"/>
                <a:gd name="T10" fmla="*/ 1 w 110"/>
                <a:gd name="T11" fmla="*/ 1 h 195"/>
                <a:gd name="T12" fmla="*/ 1 w 110"/>
                <a:gd name="T13" fmla="*/ 1 h 195"/>
                <a:gd name="T14" fmla="*/ 1 w 110"/>
                <a:gd name="T15" fmla="*/ 1 h 195"/>
                <a:gd name="T16" fmla="*/ 1 w 110"/>
                <a:gd name="T17" fmla="*/ 1 h 195"/>
                <a:gd name="T18" fmla="*/ 1 w 110"/>
                <a:gd name="T19" fmla="*/ 1 h 195"/>
                <a:gd name="T20" fmla="*/ 1 w 110"/>
                <a:gd name="T21" fmla="*/ 1 h 195"/>
                <a:gd name="T22" fmla="*/ 1 w 110"/>
                <a:gd name="T23" fmla="*/ 1 h 195"/>
                <a:gd name="T24" fmla="*/ 1 w 110"/>
                <a:gd name="T25" fmla="*/ 1 h 195"/>
                <a:gd name="T26" fmla="*/ 1 w 110"/>
                <a:gd name="T27" fmla="*/ 1 h 195"/>
                <a:gd name="T28" fmla="*/ 1 w 110"/>
                <a:gd name="T29" fmla="*/ 1 h 195"/>
                <a:gd name="T30" fmla="*/ 1 w 110"/>
                <a:gd name="T31" fmla="*/ 1 h 195"/>
                <a:gd name="T32" fmla="*/ 1 w 110"/>
                <a:gd name="T33" fmla="*/ 1 h 195"/>
                <a:gd name="T34" fmla="*/ 1 w 110"/>
                <a:gd name="T35" fmla="*/ 1 h 195"/>
                <a:gd name="T36" fmla="*/ 1 w 110"/>
                <a:gd name="T37" fmla="*/ 2 h 195"/>
                <a:gd name="T38" fmla="*/ 1 w 110"/>
                <a:gd name="T39" fmla="*/ 2 h 195"/>
                <a:gd name="T40" fmla="*/ 1 w 110"/>
                <a:gd name="T41" fmla="*/ 2 h 195"/>
                <a:gd name="T42" fmla="*/ 1 w 110"/>
                <a:gd name="T43" fmla="*/ 2 h 195"/>
                <a:gd name="T44" fmla="*/ 1 w 110"/>
                <a:gd name="T45" fmla="*/ 2 h 195"/>
                <a:gd name="T46" fmla="*/ 1 w 110"/>
                <a:gd name="T47" fmla="*/ 2 h 195"/>
                <a:gd name="T48" fmla="*/ 0 w 110"/>
                <a:gd name="T49" fmla="*/ 2 h 195"/>
                <a:gd name="T50" fmla="*/ 1 w 110"/>
                <a:gd name="T51" fmla="*/ 2 h 195"/>
                <a:gd name="T52" fmla="*/ 1 w 110"/>
                <a:gd name="T53" fmla="*/ 2 h 195"/>
                <a:gd name="T54" fmla="*/ 1 w 110"/>
                <a:gd name="T55" fmla="*/ 2 h 195"/>
                <a:gd name="T56" fmla="*/ 1 w 110"/>
                <a:gd name="T57" fmla="*/ 2 h 195"/>
                <a:gd name="T58" fmla="*/ 1 w 110"/>
                <a:gd name="T59" fmla="*/ 2 h 195"/>
                <a:gd name="T60" fmla="*/ 1 w 110"/>
                <a:gd name="T61" fmla="*/ 2 h 195"/>
                <a:gd name="T62" fmla="*/ 1 w 110"/>
                <a:gd name="T63" fmla="*/ 2 h 195"/>
                <a:gd name="T64" fmla="*/ 1 w 110"/>
                <a:gd name="T65" fmla="*/ 2 h 195"/>
                <a:gd name="T66" fmla="*/ 1 w 110"/>
                <a:gd name="T67" fmla="*/ 1 h 195"/>
                <a:gd name="T68" fmla="*/ 1 w 110"/>
                <a:gd name="T69" fmla="*/ 1 h 195"/>
                <a:gd name="T70" fmla="*/ 1 w 110"/>
                <a:gd name="T71" fmla="*/ 1 h 195"/>
                <a:gd name="T72" fmla="*/ 1 w 110"/>
                <a:gd name="T73" fmla="*/ 1 h 195"/>
                <a:gd name="T74" fmla="*/ 1 w 110"/>
                <a:gd name="T75" fmla="*/ 1 h 195"/>
                <a:gd name="T76" fmla="*/ 1 w 110"/>
                <a:gd name="T77" fmla="*/ 1 h 195"/>
                <a:gd name="T78" fmla="*/ 1 w 110"/>
                <a:gd name="T79" fmla="*/ 1 h 195"/>
                <a:gd name="T80" fmla="*/ 1 w 110"/>
                <a:gd name="T81" fmla="*/ 1 h 195"/>
                <a:gd name="T82" fmla="*/ 1 w 110"/>
                <a:gd name="T83" fmla="*/ 1 h 195"/>
                <a:gd name="T84" fmla="*/ 1 w 110"/>
                <a:gd name="T85" fmla="*/ 1 h 195"/>
                <a:gd name="T86" fmla="*/ 1 w 110"/>
                <a:gd name="T87" fmla="*/ 1 h 195"/>
                <a:gd name="T88" fmla="*/ 1 w 110"/>
                <a:gd name="T89" fmla="*/ 1 h 195"/>
                <a:gd name="T90" fmla="*/ 1 w 110"/>
                <a:gd name="T91" fmla="*/ 1 h 195"/>
                <a:gd name="T92" fmla="*/ 1 w 110"/>
                <a:gd name="T93" fmla="*/ 1 h 195"/>
                <a:gd name="T94" fmla="*/ 1 w 110"/>
                <a:gd name="T95" fmla="*/ 1 h 195"/>
                <a:gd name="T96" fmla="*/ 1 w 110"/>
                <a:gd name="T97" fmla="*/ 0 h 195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110" h="195">
                  <a:moveTo>
                    <a:pt x="73" y="10"/>
                  </a:moveTo>
                  <a:lnTo>
                    <a:pt x="73" y="18"/>
                  </a:lnTo>
                  <a:lnTo>
                    <a:pt x="72" y="25"/>
                  </a:lnTo>
                  <a:lnTo>
                    <a:pt x="70" y="29"/>
                  </a:lnTo>
                  <a:lnTo>
                    <a:pt x="67" y="33"/>
                  </a:lnTo>
                  <a:lnTo>
                    <a:pt x="61" y="36"/>
                  </a:lnTo>
                  <a:lnTo>
                    <a:pt x="53" y="40"/>
                  </a:lnTo>
                  <a:lnTo>
                    <a:pt x="45" y="44"/>
                  </a:lnTo>
                  <a:lnTo>
                    <a:pt x="35" y="49"/>
                  </a:lnTo>
                  <a:lnTo>
                    <a:pt x="26" y="53"/>
                  </a:lnTo>
                  <a:lnTo>
                    <a:pt x="19" y="58"/>
                  </a:lnTo>
                  <a:lnTo>
                    <a:pt x="14" y="64"/>
                  </a:lnTo>
                  <a:lnTo>
                    <a:pt x="11" y="68"/>
                  </a:lnTo>
                  <a:lnTo>
                    <a:pt x="11" y="72"/>
                  </a:lnTo>
                  <a:lnTo>
                    <a:pt x="12" y="73"/>
                  </a:lnTo>
                  <a:lnTo>
                    <a:pt x="14" y="72"/>
                  </a:lnTo>
                  <a:lnTo>
                    <a:pt x="17" y="70"/>
                  </a:lnTo>
                  <a:lnTo>
                    <a:pt x="21" y="66"/>
                  </a:lnTo>
                  <a:lnTo>
                    <a:pt x="25" y="61"/>
                  </a:lnTo>
                  <a:lnTo>
                    <a:pt x="31" y="58"/>
                  </a:lnTo>
                  <a:lnTo>
                    <a:pt x="37" y="56"/>
                  </a:lnTo>
                  <a:lnTo>
                    <a:pt x="42" y="52"/>
                  </a:lnTo>
                  <a:lnTo>
                    <a:pt x="49" y="51"/>
                  </a:lnTo>
                  <a:lnTo>
                    <a:pt x="56" y="49"/>
                  </a:lnTo>
                  <a:lnTo>
                    <a:pt x="62" y="49"/>
                  </a:lnTo>
                  <a:lnTo>
                    <a:pt x="61" y="59"/>
                  </a:lnTo>
                  <a:lnTo>
                    <a:pt x="59" y="68"/>
                  </a:lnTo>
                  <a:lnTo>
                    <a:pt x="55" y="75"/>
                  </a:lnTo>
                  <a:lnTo>
                    <a:pt x="53" y="81"/>
                  </a:lnTo>
                  <a:lnTo>
                    <a:pt x="45" y="82"/>
                  </a:lnTo>
                  <a:lnTo>
                    <a:pt x="35" y="86"/>
                  </a:lnTo>
                  <a:lnTo>
                    <a:pt x="29" y="88"/>
                  </a:lnTo>
                  <a:lnTo>
                    <a:pt x="22" y="93"/>
                  </a:lnTo>
                  <a:lnTo>
                    <a:pt x="15" y="97"/>
                  </a:lnTo>
                  <a:lnTo>
                    <a:pt x="10" y="102"/>
                  </a:lnTo>
                  <a:lnTo>
                    <a:pt x="8" y="108"/>
                  </a:lnTo>
                  <a:lnTo>
                    <a:pt x="7" y="113"/>
                  </a:lnTo>
                  <a:lnTo>
                    <a:pt x="7" y="117"/>
                  </a:lnTo>
                  <a:lnTo>
                    <a:pt x="8" y="118"/>
                  </a:lnTo>
                  <a:lnTo>
                    <a:pt x="10" y="116"/>
                  </a:lnTo>
                  <a:lnTo>
                    <a:pt x="11" y="112"/>
                  </a:lnTo>
                  <a:lnTo>
                    <a:pt x="14" y="109"/>
                  </a:lnTo>
                  <a:lnTo>
                    <a:pt x="17" y="105"/>
                  </a:lnTo>
                  <a:lnTo>
                    <a:pt x="23" y="102"/>
                  </a:lnTo>
                  <a:lnTo>
                    <a:pt x="29" y="98"/>
                  </a:lnTo>
                  <a:lnTo>
                    <a:pt x="35" y="95"/>
                  </a:lnTo>
                  <a:lnTo>
                    <a:pt x="42" y="93"/>
                  </a:lnTo>
                  <a:lnTo>
                    <a:pt x="48" y="91"/>
                  </a:lnTo>
                  <a:lnTo>
                    <a:pt x="54" y="90"/>
                  </a:lnTo>
                  <a:lnTo>
                    <a:pt x="54" y="102"/>
                  </a:lnTo>
                  <a:lnTo>
                    <a:pt x="52" y="111"/>
                  </a:lnTo>
                  <a:lnTo>
                    <a:pt x="49" y="119"/>
                  </a:lnTo>
                  <a:lnTo>
                    <a:pt x="46" y="125"/>
                  </a:lnTo>
                  <a:lnTo>
                    <a:pt x="39" y="127"/>
                  </a:lnTo>
                  <a:lnTo>
                    <a:pt x="32" y="129"/>
                  </a:lnTo>
                  <a:lnTo>
                    <a:pt x="26" y="133"/>
                  </a:lnTo>
                  <a:lnTo>
                    <a:pt x="21" y="136"/>
                  </a:lnTo>
                  <a:lnTo>
                    <a:pt x="16" y="141"/>
                  </a:lnTo>
                  <a:lnTo>
                    <a:pt x="12" y="146"/>
                  </a:lnTo>
                  <a:lnTo>
                    <a:pt x="10" y="151"/>
                  </a:lnTo>
                  <a:lnTo>
                    <a:pt x="9" y="157"/>
                  </a:lnTo>
                  <a:lnTo>
                    <a:pt x="17" y="149"/>
                  </a:lnTo>
                  <a:lnTo>
                    <a:pt x="26" y="141"/>
                  </a:lnTo>
                  <a:lnTo>
                    <a:pt x="35" y="135"/>
                  </a:lnTo>
                  <a:lnTo>
                    <a:pt x="42" y="133"/>
                  </a:lnTo>
                  <a:lnTo>
                    <a:pt x="41" y="139"/>
                  </a:lnTo>
                  <a:lnTo>
                    <a:pt x="39" y="146"/>
                  </a:lnTo>
                  <a:lnTo>
                    <a:pt x="35" y="154"/>
                  </a:lnTo>
                  <a:lnTo>
                    <a:pt x="31" y="163"/>
                  </a:lnTo>
                  <a:lnTo>
                    <a:pt x="24" y="171"/>
                  </a:lnTo>
                  <a:lnTo>
                    <a:pt x="18" y="179"/>
                  </a:lnTo>
                  <a:lnTo>
                    <a:pt x="11" y="185"/>
                  </a:lnTo>
                  <a:lnTo>
                    <a:pt x="4" y="189"/>
                  </a:lnTo>
                  <a:lnTo>
                    <a:pt x="1" y="192"/>
                  </a:lnTo>
                  <a:lnTo>
                    <a:pt x="0" y="194"/>
                  </a:lnTo>
                  <a:lnTo>
                    <a:pt x="1" y="195"/>
                  </a:lnTo>
                  <a:lnTo>
                    <a:pt x="6" y="194"/>
                  </a:lnTo>
                  <a:lnTo>
                    <a:pt x="10" y="192"/>
                  </a:lnTo>
                  <a:lnTo>
                    <a:pt x="16" y="188"/>
                  </a:lnTo>
                  <a:lnTo>
                    <a:pt x="23" y="183"/>
                  </a:lnTo>
                  <a:lnTo>
                    <a:pt x="30" y="174"/>
                  </a:lnTo>
                  <a:lnTo>
                    <a:pt x="37" y="166"/>
                  </a:lnTo>
                  <a:lnTo>
                    <a:pt x="44" y="156"/>
                  </a:lnTo>
                  <a:lnTo>
                    <a:pt x="48" y="144"/>
                  </a:lnTo>
                  <a:lnTo>
                    <a:pt x="52" y="133"/>
                  </a:lnTo>
                  <a:lnTo>
                    <a:pt x="60" y="135"/>
                  </a:lnTo>
                  <a:lnTo>
                    <a:pt x="67" y="141"/>
                  </a:lnTo>
                  <a:lnTo>
                    <a:pt x="71" y="149"/>
                  </a:lnTo>
                  <a:lnTo>
                    <a:pt x="71" y="156"/>
                  </a:lnTo>
                  <a:lnTo>
                    <a:pt x="69" y="163"/>
                  </a:lnTo>
                  <a:lnTo>
                    <a:pt x="69" y="168"/>
                  </a:lnTo>
                  <a:lnTo>
                    <a:pt x="70" y="169"/>
                  </a:lnTo>
                  <a:lnTo>
                    <a:pt x="73" y="165"/>
                  </a:lnTo>
                  <a:lnTo>
                    <a:pt x="76" y="162"/>
                  </a:lnTo>
                  <a:lnTo>
                    <a:pt x="78" y="158"/>
                  </a:lnTo>
                  <a:lnTo>
                    <a:pt x="78" y="155"/>
                  </a:lnTo>
                  <a:lnTo>
                    <a:pt x="77" y="150"/>
                  </a:lnTo>
                  <a:lnTo>
                    <a:pt x="73" y="142"/>
                  </a:lnTo>
                  <a:lnTo>
                    <a:pt x="69" y="134"/>
                  </a:lnTo>
                  <a:lnTo>
                    <a:pt x="64" y="128"/>
                  </a:lnTo>
                  <a:lnTo>
                    <a:pt x="61" y="125"/>
                  </a:lnTo>
                  <a:lnTo>
                    <a:pt x="63" y="116"/>
                  </a:lnTo>
                  <a:lnTo>
                    <a:pt x="64" y="105"/>
                  </a:lnTo>
                  <a:lnTo>
                    <a:pt x="67" y="95"/>
                  </a:lnTo>
                  <a:lnTo>
                    <a:pt x="67" y="88"/>
                  </a:lnTo>
                  <a:lnTo>
                    <a:pt x="68" y="85"/>
                  </a:lnTo>
                  <a:lnTo>
                    <a:pt x="69" y="85"/>
                  </a:lnTo>
                  <a:lnTo>
                    <a:pt x="72" y="86"/>
                  </a:lnTo>
                  <a:lnTo>
                    <a:pt x="78" y="88"/>
                  </a:lnTo>
                  <a:lnTo>
                    <a:pt x="85" y="93"/>
                  </a:lnTo>
                  <a:lnTo>
                    <a:pt x="91" y="98"/>
                  </a:lnTo>
                  <a:lnTo>
                    <a:pt x="97" y="108"/>
                  </a:lnTo>
                  <a:lnTo>
                    <a:pt x="99" y="120"/>
                  </a:lnTo>
                  <a:lnTo>
                    <a:pt x="100" y="125"/>
                  </a:lnTo>
                  <a:lnTo>
                    <a:pt x="101" y="126"/>
                  </a:lnTo>
                  <a:lnTo>
                    <a:pt x="103" y="125"/>
                  </a:lnTo>
                  <a:lnTo>
                    <a:pt x="103" y="119"/>
                  </a:lnTo>
                  <a:lnTo>
                    <a:pt x="103" y="114"/>
                  </a:lnTo>
                  <a:lnTo>
                    <a:pt x="102" y="109"/>
                  </a:lnTo>
                  <a:lnTo>
                    <a:pt x="100" y="101"/>
                  </a:lnTo>
                  <a:lnTo>
                    <a:pt x="97" y="94"/>
                  </a:lnTo>
                  <a:lnTo>
                    <a:pt x="92" y="87"/>
                  </a:lnTo>
                  <a:lnTo>
                    <a:pt x="85" y="81"/>
                  </a:lnTo>
                  <a:lnTo>
                    <a:pt x="78" y="75"/>
                  </a:lnTo>
                  <a:lnTo>
                    <a:pt x="69" y="73"/>
                  </a:lnTo>
                  <a:lnTo>
                    <a:pt x="71" y="67"/>
                  </a:lnTo>
                  <a:lnTo>
                    <a:pt x="73" y="59"/>
                  </a:lnTo>
                  <a:lnTo>
                    <a:pt x="76" y="52"/>
                  </a:lnTo>
                  <a:lnTo>
                    <a:pt x="76" y="48"/>
                  </a:lnTo>
                  <a:lnTo>
                    <a:pt x="85" y="50"/>
                  </a:lnTo>
                  <a:lnTo>
                    <a:pt x="95" y="53"/>
                  </a:lnTo>
                  <a:lnTo>
                    <a:pt x="102" y="60"/>
                  </a:lnTo>
                  <a:lnTo>
                    <a:pt x="107" y="71"/>
                  </a:lnTo>
                  <a:lnTo>
                    <a:pt x="108" y="75"/>
                  </a:lnTo>
                  <a:lnTo>
                    <a:pt x="109" y="76"/>
                  </a:lnTo>
                  <a:lnTo>
                    <a:pt x="110" y="74"/>
                  </a:lnTo>
                  <a:lnTo>
                    <a:pt x="110" y="68"/>
                  </a:lnTo>
                  <a:lnTo>
                    <a:pt x="107" y="59"/>
                  </a:lnTo>
                  <a:lnTo>
                    <a:pt x="100" y="49"/>
                  </a:lnTo>
                  <a:lnTo>
                    <a:pt x="91" y="40"/>
                  </a:lnTo>
                  <a:lnTo>
                    <a:pt x="82" y="36"/>
                  </a:lnTo>
                  <a:lnTo>
                    <a:pt x="82" y="27"/>
                  </a:lnTo>
                  <a:lnTo>
                    <a:pt x="82" y="19"/>
                  </a:lnTo>
                  <a:lnTo>
                    <a:pt x="82" y="12"/>
                  </a:lnTo>
                  <a:lnTo>
                    <a:pt x="82" y="5"/>
                  </a:lnTo>
                  <a:lnTo>
                    <a:pt x="79" y="0"/>
                  </a:lnTo>
                  <a:lnTo>
                    <a:pt x="77" y="0"/>
                  </a:lnTo>
                  <a:lnTo>
                    <a:pt x="75" y="5"/>
                  </a:lnTo>
                  <a:lnTo>
                    <a:pt x="73" y="10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71" name="Freeform 272"/>
            <p:cNvSpPr>
              <a:spLocks/>
            </p:cNvSpPr>
            <p:nvPr/>
          </p:nvSpPr>
          <p:spPr bwMode="auto">
            <a:xfrm>
              <a:off x="18" y="145"/>
              <a:ext cx="89" cy="50"/>
            </a:xfrm>
            <a:custGeom>
              <a:avLst/>
              <a:gdLst>
                <a:gd name="T0" fmla="*/ 2 w 177"/>
                <a:gd name="T1" fmla="*/ 0 h 101"/>
                <a:gd name="T2" fmla="*/ 2 w 177"/>
                <a:gd name="T3" fmla="*/ 0 h 101"/>
                <a:gd name="T4" fmla="*/ 1 w 177"/>
                <a:gd name="T5" fmla="*/ 0 h 101"/>
                <a:gd name="T6" fmla="*/ 1 w 177"/>
                <a:gd name="T7" fmla="*/ 0 h 101"/>
                <a:gd name="T8" fmla="*/ 1 w 177"/>
                <a:gd name="T9" fmla="*/ 0 h 101"/>
                <a:gd name="T10" fmla="*/ 1 w 177"/>
                <a:gd name="T11" fmla="*/ 0 h 101"/>
                <a:gd name="T12" fmla="*/ 1 w 177"/>
                <a:gd name="T13" fmla="*/ 0 h 101"/>
                <a:gd name="T14" fmla="*/ 1 w 177"/>
                <a:gd name="T15" fmla="*/ 0 h 101"/>
                <a:gd name="T16" fmla="*/ 1 w 177"/>
                <a:gd name="T17" fmla="*/ 0 h 101"/>
                <a:gd name="T18" fmla="*/ 1 w 177"/>
                <a:gd name="T19" fmla="*/ 0 h 101"/>
                <a:gd name="T20" fmla="*/ 1 w 177"/>
                <a:gd name="T21" fmla="*/ 0 h 101"/>
                <a:gd name="T22" fmla="*/ 1 w 177"/>
                <a:gd name="T23" fmla="*/ 0 h 101"/>
                <a:gd name="T24" fmla="*/ 1 w 177"/>
                <a:gd name="T25" fmla="*/ 0 h 101"/>
                <a:gd name="T26" fmla="*/ 1 w 177"/>
                <a:gd name="T27" fmla="*/ 0 h 101"/>
                <a:gd name="T28" fmla="*/ 1 w 177"/>
                <a:gd name="T29" fmla="*/ 0 h 101"/>
                <a:gd name="T30" fmla="*/ 1 w 177"/>
                <a:gd name="T31" fmla="*/ 0 h 101"/>
                <a:gd name="T32" fmla="*/ 1 w 177"/>
                <a:gd name="T33" fmla="*/ 0 h 101"/>
                <a:gd name="T34" fmla="*/ 1 w 177"/>
                <a:gd name="T35" fmla="*/ 0 h 101"/>
                <a:gd name="T36" fmla="*/ 1 w 177"/>
                <a:gd name="T37" fmla="*/ 0 h 101"/>
                <a:gd name="T38" fmla="*/ 1 w 177"/>
                <a:gd name="T39" fmla="*/ 0 h 101"/>
                <a:gd name="T40" fmla="*/ 1 w 177"/>
                <a:gd name="T41" fmla="*/ 0 h 101"/>
                <a:gd name="T42" fmla="*/ 1 w 177"/>
                <a:gd name="T43" fmla="*/ 0 h 101"/>
                <a:gd name="T44" fmla="*/ 1 w 177"/>
                <a:gd name="T45" fmla="*/ 0 h 101"/>
                <a:gd name="T46" fmla="*/ 1 w 177"/>
                <a:gd name="T47" fmla="*/ 0 h 101"/>
                <a:gd name="T48" fmla="*/ 1 w 177"/>
                <a:gd name="T49" fmla="*/ 0 h 101"/>
                <a:gd name="T50" fmla="*/ 1 w 177"/>
                <a:gd name="T51" fmla="*/ 0 h 101"/>
                <a:gd name="T52" fmla="*/ 1 w 177"/>
                <a:gd name="T53" fmla="*/ 0 h 101"/>
                <a:gd name="T54" fmla="*/ 1 w 177"/>
                <a:gd name="T55" fmla="*/ 0 h 101"/>
                <a:gd name="T56" fmla="*/ 1 w 177"/>
                <a:gd name="T57" fmla="*/ 0 h 101"/>
                <a:gd name="T58" fmla="*/ 1 w 177"/>
                <a:gd name="T59" fmla="*/ 0 h 101"/>
                <a:gd name="T60" fmla="*/ 1 w 177"/>
                <a:gd name="T61" fmla="*/ 0 h 101"/>
                <a:gd name="T62" fmla="*/ 1 w 177"/>
                <a:gd name="T63" fmla="*/ 0 h 101"/>
                <a:gd name="T64" fmla="*/ 1 w 177"/>
                <a:gd name="T65" fmla="*/ 0 h 101"/>
                <a:gd name="T66" fmla="*/ 1 w 177"/>
                <a:gd name="T67" fmla="*/ 0 h 101"/>
                <a:gd name="T68" fmla="*/ 1 w 177"/>
                <a:gd name="T69" fmla="*/ 0 h 101"/>
                <a:gd name="T70" fmla="*/ 1 w 177"/>
                <a:gd name="T71" fmla="*/ 0 h 101"/>
                <a:gd name="T72" fmla="*/ 1 w 177"/>
                <a:gd name="T73" fmla="*/ 0 h 101"/>
                <a:gd name="T74" fmla="*/ 1 w 177"/>
                <a:gd name="T75" fmla="*/ 0 h 101"/>
                <a:gd name="T76" fmla="*/ 1 w 177"/>
                <a:gd name="T77" fmla="*/ 0 h 101"/>
                <a:gd name="T78" fmla="*/ 1 w 177"/>
                <a:gd name="T79" fmla="*/ 0 h 101"/>
                <a:gd name="T80" fmla="*/ 1 w 177"/>
                <a:gd name="T81" fmla="*/ 0 h 101"/>
                <a:gd name="T82" fmla="*/ 1 w 177"/>
                <a:gd name="T83" fmla="*/ 0 h 101"/>
                <a:gd name="T84" fmla="*/ 1 w 177"/>
                <a:gd name="T85" fmla="*/ 0 h 101"/>
                <a:gd name="T86" fmla="*/ 1 w 177"/>
                <a:gd name="T87" fmla="*/ 0 h 101"/>
                <a:gd name="T88" fmla="*/ 2 w 177"/>
                <a:gd name="T89" fmla="*/ 0 h 101"/>
                <a:gd name="T90" fmla="*/ 2 w 177"/>
                <a:gd name="T91" fmla="*/ 0 h 101"/>
                <a:gd name="T92" fmla="*/ 2 w 177"/>
                <a:gd name="T93" fmla="*/ 0 h 101"/>
                <a:gd name="T94" fmla="*/ 2 w 177"/>
                <a:gd name="T95" fmla="*/ 0 h 101"/>
                <a:gd name="T96" fmla="*/ 2 w 177"/>
                <a:gd name="T97" fmla="*/ 0 h 101"/>
                <a:gd name="T98" fmla="*/ 2 w 177"/>
                <a:gd name="T99" fmla="*/ 0 h 101"/>
                <a:gd name="T100" fmla="*/ 2 w 177"/>
                <a:gd name="T101" fmla="*/ 0 h 101"/>
                <a:gd name="T102" fmla="*/ 2 w 177"/>
                <a:gd name="T103" fmla="*/ 0 h 101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177" h="101">
                  <a:moveTo>
                    <a:pt x="157" y="3"/>
                  </a:moveTo>
                  <a:lnTo>
                    <a:pt x="152" y="5"/>
                  </a:lnTo>
                  <a:lnTo>
                    <a:pt x="145" y="7"/>
                  </a:lnTo>
                  <a:lnTo>
                    <a:pt x="137" y="11"/>
                  </a:lnTo>
                  <a:lnTo>
                    <a:pt x="128" y="14"/>
                  </a:lnTo>
                  <a:lnTo>
                    <a:pt x="119" y="19"/>
                  </a:lnTo>
                  <a:lnTo>
                    <a:pt x="113" y="22"/>
                  </a:lnTo>
                  <a:lnTo>
                    <a:pt x="107" y="25"/>
                  </a:lnTo>
                  <a:lnTo>
                    <a:pt x="105" y="27"/>
                  </a:lnTo>
                  <a:lnTo>
                    <a:pt x="101" y="25"/>
                  </a:lnTo>
                  <a:lnTo>
                    <a:pt x="96" y="21"/>
                  </a:lnTo>
                  <a:lnTo>
                    <a:pt x="91" y="20"/>
                  </a:lnTo>
                  <a:lnTo>
                    <a:pt x="85" y="18"/>
                  </a:lnTo>
                  <a:lnTo>
                    <a:pt x="78" y="18"/>
                  </a:lnTo>
                  <a:lnTo>
                    <a:pt x="72" y="17"/>
                  </a:lnTo>
                  <a:lnTo>
                    <a:pt x="66" y="18"/>
                  </a:lnTo>
                  <a:lnTo>
                    <a:pt x="61" y="19"/>
                  </a:lnTo>
                  <a:lnTo>
                    <a:pt x="57" y="21"/>
                  </a:lnTo>
                  <a:lnTo>
                    <a:pt x="58" y="22"/>
                  </a:lnTo>
                  <a:lnTo>
                    <a:pt x="61" y="22"/>
                  </a:lnTo>
                  <a:lnTo>
                    <a:pt x="65" y="22"/>
                  </a:lnTo>
                  <a:lnTo>
                    <a:pt x="72" y="23"/>
                  </a:lnTo>
                  <a:lnTo>
                    <a:pt x="83" y="27"/>
                  </a:lnTo>
                  <a:lnTo>
                    <a:pt x="91" y="32"/>
                  </a:lnTo>
                  <a:lnTo>
                    <a:pt x="96" y="35"/>
                  </a:lnTo>
                  <a:lnTo>
                    <a:pt x="93" y="40"/>
                  </a:lnTo>
                  <a:lnTo>
                    <a:pt x="88" y="44"/>
                  </a:lnTo>
                  <a:lnTo>
                    <a:pt x="83" y="49"/>
                  </a:lnTo>
                  <a:lnTo>
                    <a:pt x="79" y="51"/>
                  </a:lnTo>
                  <a:lnTo>
                    <a:pt x="72" y="50"/>
                  </a:lnTo>
                  <a:lnTo>
                    <a:pt x="65" y="49"/>
                  </a:lnTo>
                  <a:lnTo>
                    <a:pt x="57" y="48"/>
                  </a:lnTo>
                  <a:lnTo>
                    <a:pt x="49" y="46"/>
                  </a:lnTo>
                  <a:lnTo>
                    <a:pt x="41" y="45"/>
                  </a:lnTo>
                  <a:lnTo>
                    <a:pt x="34" y="45"/>
                  </a:lnTo>
                  <a:lnTo>
                    <a:pt x="28" y="46"/>
                  </a:lnTo>
                  <a:lnTo>
                    <a:pt x="24" y="48"/>
                  </a:lnTo>
                  <a:lnTo>
                    <a:pt x="28" y="48"/>
                  </a:lnTo>
                  <a:lnTo>
                    <a:pt x="33" y="49"/>
                  </a:lnTo>
                  <a:lnTo>
                    <a:pt x="39" y="50"/>
                  </a:lnTo>
                  <a:lnTo>
                    <a:pt x="45" y="51"/>
                  </a:lnTo>
                  <a:lnTo>
                    <a:pt x="50" y="52"/>
                  </a:lnTo>
                  <a:lnTo>
                    <a:pt x="56" y="53"/>
                  </a:lnTo>
                  <a:lnTo>
                    <a:pt x="61" y="56"/>
                  </a:lnTo>
                  <a:lnTo>
                    <a:pt x="65" y="58"/>
                  </a:lnTo>
                  <a:lnTo>
                    <a:pt x="60" y="64"/>
                  </a:lnTo>
                  <a:lnTo>
                    <a:pt x="53" y="68"/>
                  </a:lnTo>
                  <a:lnTo>
                    <a:pt x="45" y="73"/>
                  </a:lnTo>
                  <a:lnTo>
                    <a:pt x="37" y="76"/>
                  </a:lnTo>
                  <a:lnTo>
                    <a:pt x="28" y="79"/>
                  </a:lnTo>
                  <a:lnTo>
                    <a:pt x="19" y="80"/>
                  </a:lnTo>
                  <a:lnTo>
                    <a:pt x="12" y="81"/>
                  </a:lnTo>
                  <a:lnTo>
                    <a:pt x="7" y="81"/>
                  </a:lnTo>
                  <a:lnTo>
                    <a:pt x="2" y="81"/>
                  </a:lnTo>
                  <a:lnTo>
                    <a:pt x="0" y="82"/>
                  </a:lnTo>
                  <a:lnTo>
                    <a:pt x="1" y="83"/>
                  </a:lnTo>
                  <a:lnTo>
                    <a:pt x="5" y="85"/>
                  </a:lnTo>
                  <a:lnTo>
                    <a:pt x="11" y="85"/>
                  </a:lnTo>
                  <a:lnTo>
                    <a:pt x="18" y="85"/>
                  </a:lnTo>
                  <a:lnTo>
                    <a:pt x="27" y="83"/>
                  </a:lnTo>
                  <a:lnTo>
                    <a:pt x="37" y="82"/>
                  </a:lnTo>
                  <a:lnTo>
                    <a:pt x="47" y="80"/>
                  </a:lnTo>
                  <a:lnTo>
                    <a:pt x="56" y="76"/>
                  </a:lnTo>
                  <a:lnTo>
                    <a:pt x="65" y="72"/>
                  </a:lnTo>
                  <a:lnTo>
                    <a:pt x="73" y="66"/>
                  </a:lnTo>
                  <a:lnTo>
                    <a:pt x="78" y="73"/>
                  </a:lnTo>
                  <a:lnTo>
                    <a:pt x="79" y="81"/>
                  </a:lnTo>
                  <a:lnTo>
                    <a:pt x="77" y="89"/>
                  </a:lnTo>
                  <a:lnTo>
                    <a:pt x="72" y="97"/>
                  </a:lnTo>
                  <a:lnTo>
                    <a:pt x="70" y="100"/>
                  </a:lnTo>
                  <a:lnTo>
                    <a:pt x="70" y="101"/>
                  </a:lnTo>
                  <a:lnTo>
                    <a:pt x="73" y="101"/>
                  </a:lnTo>
                  <a:lnTo>
                    <a:pt x="77" y="98"/>
                  </a:lnTo>
                  <a:lnTo>
                    <a:pt x="81" y="94"/>
                  </a:lnTo>
                  <a:lnTo>
                    <a:pt x="85" y="85"/>
                  </a:lnTo>
                  <a:lnTo>
                    <a:pt x="86" y="74"/>
                  </a:lnTo>
                  <a:lnTo>
                    <a:pt x="85" y="64"/>
                  </a:lnTo>
                  <a:lnTo>
                    <a:pt x="93" y="56"/>
                  </a:lnTo>
                  <a:lnTo>
                    <a:pt x="101" y="46"/>
                  </a:lnTo>
                  <a:lnTo>
                    <a:pt x="109" y="40"/>
                  </a:lnTo>
                  <a:lnTo>
                    <a:pt x="118" y="36"/>
                  </a:lnTo>
                  <a:lnTo>
                    <a:pt x="123" y="43"/>
                  </a:lnTo>
                  <a:lnTo>
                    <a:pt x="125" y="52"/>
                  </a:lnTo>
                  <a:lnTo>
                    <a:pt x="125" y="64"/>
                  </a:lnTo>
                  <a:lnTo>
                    <a:pt x="123" y="73"/>
                  </a:lnTo>
                  <a:lnTo>
                    <a:pt x="122" y="76"/>
                  </a:lnTo>
                  <a:lnTo>
                    <a:pt x="123" y="78"/>
                  </a:lnTo>
                  <a:lnTo>
                    <a:pt x="125" y="78"/>
                  </a:lnTo>
                  <a:lnTo>
                    <a:pt x="128" y="74"/>
                  </a:lnTo>
                  <a:lnTo>
                    <a:pt x="131" y="66"/>
                  </a:lnTo>
                  <a:lnTo>
                    <a:pt x="133" y="56"/>
                  </a:lnTo>
                  <a:lnTo>
                    <a:pt x="132" y="43"/>
                  </a:lnTo>
                  <a:lnTo>
                    <a:pt x="129" y="30"/>
                  </a:lnTo>
                  <a:lnTo>
                    <a:pt x="132" y="27"/>
                  </a:lnTo>
                  <a:lnTo>
                    <a:pt x="138" y="23"/>
                  </a:lnTo>
                  <a:lnTo>
                    <a:pt x="144" y="19"/>
                  </a:lnTo>
                  <a:lnTo>
                    <a:pt x="152" y="14"/>
                  </a:lnTo>
                  <a:lnTo>
                    <a:pt x="160" y="10"/>
                  </a:lnTo>
                  <a:lnTo>
                    <a:pt x="167" y="6"/>
                  </a:lnTo>
                  <a:lnTo>
                    <a:pt x="172" y="4"/>
                  </a:lnTo>
                  <a:lnTo>
                    <a:pt x="177" y="2"/>
                  </a:lnTo>
                  <a:lnTo>
                    <a:pt x="174" y="0"/>
                  </a:lnTo>
                  <a:lnTo>
                    <a:pt x="168" y="2"/>
                  </a:lnTo>
                  <a:lnTo>
                    <a:pt x="161" y="3"/>
                  </a:lnTo>
                  <a:lnTo>
                    <a:pt x="157" y="3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72" name="Freeform 273"/>
            <p:cNvSpPr>
              <a:spLocks/>
            </p:cNvSpPr>
            <p:nvPr/>
          </p:nvSpPr>
          <p:spPr bwMode="auto">
            <a:xfrm>
              <a:off x="141" y="117"/>
              <a:ext cx="8" cy="9"/>
            </a:xfrm>
            <a:custGeom>
              <a:avLst/>
              <a:gdLst>
                <a:gd name="T0" fmla="*/ 1 w 16"/>
                <a:gd name="T1" fmla="*/ 1 h 17"/>
                <a:gd name="T2" fmla="*/ 1 w 16"/>
                <a:gd name="T3" fmla="*/ 0 h 17"/>
                <a:gd name="T4" fmla="*/ 1 w 16"/>
                <a:gd name="T5" fmla="*/ 0 h 17"/>
                <a:gd name="T6" fmla="*/ 1 w 16"/>
                <a:gd name="T7" fmla="*/ 1 h 17"/>
                <a:gd name="T8" fmla="*/ 1 w 16"/>
                <a:gd name="T9" fmla="*/ 1 h 17"/>
                <a:gd name="T10" fmla="*/ 1 w 16"/>
                <a:gd name="T11" fmla="*/ 1 h 17"/>
                <a:gd name="T12" fmla="*/ 1 w 16"/>
                <a:gd name="T13" fmla="*/ 1 h 17"/>
                <a:gd name="T14" fmla="*/ 1 w 16"/>
                <a:gd name="T15" fmla="*/ 1 h 17"/>
                <a:gd name="T16" fmla="*/ 1 w 16"/>
                <a:gd name="T17" fmla="*/ 1 h 17"/>
                <a:gd name="T18" fmla="*/ 1 w 16"/>
                <a:gd name="T19" fmla="*/ 1 h 17"/>
                <a:gd name="T20" fmla="*/ 1 w 16"/>
                <a:gd name="T21" fmla="*/ 1 h 17"/>
                <a:gd name="T22" fmla="*/ 1 w 16"/>
                <a:gd name="T23" fmla="*/ 1 h 17"/>
                <a:gd name="T24" fmla="*/ 1 w 16"/>
                <a:gd name="T25" fmla="*/ 1 h 17"/>
                <a:gd name="T26" fmla="*/ 1 w 16"/>
                <a:gd name="T27" fmla="*/ 1 h 17"/>
                <a:gd name="T28" fmla="*/ 0 w 16"/>
                <a:gd name="T29" fmla="*/ 1 h 17"/>
                <a:gd name="T30" fmla="*/ 0 w 16"/>
                <a:gd name="T31" fmla="*/ 1 h 17"/>
                <a:gd name="T32" fmla="*/ 1 w 16"/>
                <a:gd name="T33" fmla="*/ 1 h 1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6" h="17">
                  <a:moveTo>
                    <a:pt x="2" y="1"/>
                  </a:moveTo>
                  <a:lnTo>
                    <a:pt x="7" y="0"/>
                  </a:lnTo>
                  <a:lnTo>
                    <a:pt x="11" y="0"/>
                  </a:lnTo>
                  <a:lnTo>
                    <a:pt x="14" y="1"/>
                  </a:lnTo>
                  <a:lnTo>
                    <a:pt x="15" y="5"/>
                  </a:lnTo>
                  <a:lnTo>
                    <a:pt x="16" y="8"/>
                  </a:lnTo>
                  <a:lnTo>
                    <a:pt x="16" y="12"/>
                  </a:lnTo>
                  <a:lnTo>
                    <a:pt x="15" y="14"/>
                  </a:lnTo>
                  <a:lnTo>
                    <a:pt x="14" y="16"/>
                  </a:lnTo>
                  <a:lnTo>
                    <a:pt x="12" y="17"/>
                  </a:lnTo>
                  <a:lnTo>
                    <a:pt x="9" y="17"/>
                  </a:lnTo>
                  <a:lnTo>
                    <a:pt x="6" y="16"/>
                  </a:lnTo>
                  <a:lnTo>
                    <a:pt x="2" y="14"/>
                  </a:lnTo>
                  <a:lnTo>
                    <a:pt x="1" y="10"/>
                  </a:lnTo>
                  <a:lnTo>
                    <a:pt x="0" y="6"/>
                  </a:lnTo>
                  <a:lnTo>
                    <a:pt x="0" y="2"/>
                  </a:lnTo>
                  <a:lnTo>
                    <a:pt x="2" y="1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73" name="Freeform 274"/>
            <p:cNvSpPr>
              <a:spLocks/>
            </p:cNvSpPr>
            <p:nvPr/>
          </p:nvSpPr>
          <p:spPr bwMode="auto">
            <a:xfrm>
              <a:off x="139" y="137"/>
              <a:ext cx="7" cy="6"/>
            </a:xfrm>
            <a:custGeom>
              <a:avLst/>
              <a:gdLst>
                <a:gd name="T0" fmla="*/ 1 w 14"/>
                <a:gd name="T1" fmla="*/ 1 h 12"/>
                <a:gd name="T2" fmla="*/ 1 w 14"/>
                <a:gd name="T3" fmla="*/ 0 h 12"/>
                <a:gd name="T4" fmla="*/ 1 w 14"/>
                <a:gd name="T5" fmla="*/ 0 h 12"/>
                <a:gd name="T6" fmla="*/ 1 w 14"/>
                <a:gd name="T7" fmla="*/ 1 h 12"/>
                <a:gd name="T8" fmla="*/ 1 w 14"/>
                <a:gd name="T9" fmla="*/ 1 h 12"/>
                <a:gd name="T10" fmla="*/ 1 w 14"/>
                <a:gd name="T11" fmla="*/ 1 h 12"/>
                <a:gd name="T12" fmla="*/ 1 w 14"/>
                <a:gd name="T13" fmla="*/ 1 h 12"/>
                <a:gd name="T14" fmla="*/ 1 w 14"/>
                <a:gd name="T15" fmla="*/ 1 h 12"/>
                <a:gd name="T16" fmla="*/ 1 w 14"/>
                <a:gd name="T17" fmla="*/ 1 h 12"/>
                <a:gd name="T18" fmla="*/ 1 w 14"/>
                <a:gd name="T19" fmla="*/ 1 h 12"/>
                <a:gd name="T20" fmla="*/ 1 w 14"/>
                <a:gd name="T21" fmla="*/ 1 h 12"/>
                <a:gd name="T22" fmla="*/ 1 w 14"/>
                <a:gd name="T23" fmla="*/ 1 h 12"/>
                <a:gd name="T24" fmla="*/ 1 w 14"/>
                <a:gd name="T25" fmla="*/ 1 h 12"/>
                <a:gd name="T26" fmla="*/ 1 w 14"/>
                <a:gd name="T27" fmla="*/ 1 h 12"/>
                <a:gd name="T28" fmla="*/ 0 w 14"/>
                <a:gd name="T29" fmla="*/ 1 h 12"/>
                <a:gd name="T30" fmla="*/ 0 w 14"/>
                <a:gd name="T31" fmla="*/ 1 h 12"/>
                <a:gd name="T32" fmla="*/ 1 w 14"/>
                <a:gd name="T33" fmla="*/ 1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4" h="12">
                  <a:moveTo>
                    <a:pt x="1" y="2"/>
                  </a:moveTo>
                  <a:lnTo>
                    <a:pt x="4" y="0"/>
                  </a:lnTo>
                  <a:lnTo>
                    <a:pt x="7" y="0"/>
                  </a:lnTo>
                  <a:lnTo>
                    <a:pt x="10" y="2"/>
                  </a:lnTo>
                  <a:lnTo>
                    <a:pt x="12" y="3"/>
                  </a:lnTo>
                  <a:lnTo>
                    <a:pt x="14" y="5"/>
                  </a:lnTo>
                  <a:lnTo>
                    <a:pt x="14" y="6"/>
                  </a:lnTo>
                  <a:lnTo>
                    <a:pt x="12" y="8"/>
                  </a:lnTo>
                  <a:lnTo>
                    <a:pt x="11" y="11"/>
                  </a:lnTo>
                  <a:lnTo>
                    <a:pt x="9" y="12"/>
                  </a:lnTo>
                  <a:lnTo>
                    <a:pt x="5" y="12"/>
                  </a:lnTo>
                  <a:lnTo>
                    <a:pt x="2" y="11"/>
                  </a:lnTo>
                  <a:lnTo>
                    <a:pt x="1" y="10"/>
                  </a:lnTo>
                  <a:lnTo>
                    <a:pt x="1" y="8"/>
                  </a:lnTo>
                  <a:lnTo>
                    <a:pt x="0" y="7"/>
                  </a:lnTo>
                  <a:lnTo>
                    <a:pt x="0" y="4"/>
                  </a:lnTo>
                  <a:lnTo>
                    <a:pt x="1" y="2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74" name="Freeform 275"/>
            <p:cNvSpPr>
              <a:spLocks/>
            </p:cNvSpPr>
            <p:nvPr/>
          </p:nvSpPr>
          <p:spPr bwMode="auto">
            <a:xfrm>
              <a:off x="154" y="151"/>
              <a:ext cx="10" cy="9"/>
            </a:xfrm>
            <a:custGeom>
              <a:avLst/>
              <a:gdLst>
                <a:gd name="T0" fmla="*/ 1 w 18"/>
                <a:gd name="T1" fmla="*/ 1 h 17"/>
                <a:gd name="T2" fmla="*/ 1 w 18"/>
                <a:gd name="T3" fmla="*/ 1 h 17"/>
                <a:gd name="T4" fmla="*/ 1 w 18"/>
                <a:gd name="T5" fmla="*/ 0 h 17"/>
                <a:gd name="T6" fmla="*/ 1 w 18"/>
                <a:gd name="T7" fmla="*/ 0 h 17"/>
                <a:gd name="T8" fmla="*/ 1 w 18"/>
                <a:gd name="T9" fmla="*/ 1 h 17"/>
                <a:gd name="T10" fmla="*/ 1 w 18"/>
                <a:gd name="T11" fmla="*/ 1 h 17"/>
                <a:gd name="T12" fmla="*/ 1 w 18"/>
                <a:gd name="T13" fmla="*/ 1 h 17"/>
                <a:gd name="T14" fmla="*/ 1 w 18"/>
                <a:gd name="T15" fmla="*/ 1 h 17"/>
                <a:gd name="T16" fmla="*/ 1 w 18"/>
                <a:gd name="T17" fmla="*/ 1 h 17"/>
                <a:gd name="T18" fmla="*/ 1 w 18"/>
                <a:gd name="T19" fmla="*/ 1 h 17"/>
                <a:gd name="T20" fmla="*/ 1 w 18"/>
                <a:gd name="T21" fmla="*/ 1 h 17"/>
                <a:gd name="T22" fmla="*/ 1 w 18"/>
                <a:gd name="T23" fmla="*/ 1 h 17"/>
                <a:gd name="T24" fmla="*/ 1 w 18"/>
                <a:gd name="T25" fmla="*/ 1 h 17"/>
                <a:gd name="T26" fmla="*/ 1 w 18"/>
                <a:gd name="T27" fmla="*/ 1 h 17"/>
                <a:gd name="T28" fmla="*/ 0 w 18"/>
                <a:gd name="T29" fmla="*/ 1 h 17"/>
                <a:gd name="T30" fmla="*/ 0 w 18"/>
                <a:gd name="T31" fmla="*/ 1 h 17"/>
                <a:gd name="T32" fmla="*/ 1 w 18"/>
                <a:gd name="T33" fmla="*/ 1 h 1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8" h="17">
                  <a:moveTo>
                    <a:pt x="2" y="5"/>
                  </a:moveTo>
                  <a:lnTo>
                    <a:pt x="5" y="1"/>
                  </a:lnTo>
                  <a:lnTo>
                    <a:pt x="9" y="0"/>
                  </a:lnTo>
                  <a:lnTo>
                    <a:pt x="11" y="0"/>
                  </a:lnTo>
                  <a:lnTo>
                    <a:pt x="15" y="2"/>
                  </a:lnTo>
                  <a:lnTo>
                    <a:pt x="17" y="5"/>
                  </a:lnTo>
                  <a:lnTo>
                    <a:pt x="18" y="8"/>
                  </a:lnTo>
                  <a:lnTo>
                    <a:pt x="18" y="12"/>
                  </a:lnTo>
                  <a:lnTo>
                    <a:pt x="16" y="14"/>
                  </a:lnTo>
                  <a:lnTo>
                    <a:pt x="13" y="16"/>
                  </a:lnTo>
                  <a:lnTo>
                    <a:pt x="10" y="17"/>
                  </a:lnTo>
                  <a:lnTo>
                    <a:pt x="5" y="17"/>
                  </a:lnTo>
                  <a:lnTo>
                    <a:pt x="3" y="16"/>
                  </a:lnTo>
                  <a:lnTo>
                    <a:pt x="1" y="13"/>
                  </a:lnTo>
                  <a:lnTo>
                    <a:pt x="0" y="10"/>
                  </a:lnTo>
                  <a:lnTo>
                    <a:pt x="0" y="7"/>
                  </a:lnTo>
                  <a:lnTo>
                    <a:pt x="2" y="5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75" name="Freeform 276"/>
            <p:cNvSpPr>
              <a:spLocks/>
            </p:cNvSpPr>
            <p:nvPr/>
          </p:nvSpPr>
          <p:spPr bwMode="auto">
            <a:xfrm>
              <a:off x="120" y="148"/>
              <a:ext cx="11" cy="9"/>
            </a:xfrm>
            <a:custGeom>
              <a:avLst/>
              <a:gdLst>
                <a:gd name="T0" fmla="*/ 1 w 20"/>
                <a:gd name="T1" fmla="*/ 0 h 20"/>
                <a:gd name="T2" fmla="*/ 1 w 20"/>
                <a:gd name="T3" fmla="*/ 0 h 20"/>
                <a:gd name="T4" fmla="*/ 1 w 20"/>
                <a:gd name="T5" fmla="*/ 0 h 20"/>
                <a:gd name="T6" fmla="*/ 1 w 20"/>
                <a:gd name="T7" fmla="*/ 0 h 20"/>
                <a:gd name="T8" fmla="*/ 1 w 20"/>
                <a:gd name="T9" fmla="*/ 0 h 20"/>
                <a:gd name="T10" fmla="*/ 1 w 20"/>
                <a:gd name="T11" fmla="*/ 0 h 20"/>
                <a:gd name="T12" fmla="*/ 1 w 20"/>
                <a:gd name="T13" fmla="*/ 0 h 20"/>
                <a:gd name="T14" fmla="*/ 1 w 20"/>
                <a:gd name="T15" fmla="*/ 0 h 20"/>
                <a:gd name="T16" fmla="*/ 1 w 20"/>
                <a:gd name="T17" fmla="*/ 0 h 20"/>
                <a:gd name="T18" fmla="*/ 1 w 20"/>
                <a:gd name="T19" fmla="*/ 0 h 20"/>
                <a:gd name="T20" fmla="*/ 1 w 20"/>
                <a:gd name="T21" fmla="*/ 0 h 20"/>
                <a:gd name="T22" fmla="*/ 1 w 20"/>
                <a:gd name="T23" fmla="*/ 0 h 20"/>
                <a:gd name="T24" fmla="*/ 0 w 20"/>
                <a:gd name="T25" fmla="*/ 0 h 20"/>
                <a:gd name="T26" fmla="*/ 1 w 20"/>
                <a:gd name="T27" fmla="*/ 0 h 20"/>
                <a:gd name="T28" fmla="*/ 1 w 20"/>
                <a:gd name="T29" fmla="*/ 0 h 20"/>
                <a:gd name="T30" fmla="*/ 1 w 20"/>
                <a:gd name="T31" fmla="*/ 0 h 20"/>
                <a:gd name="T32" fmla="*/ 1 w 20"/>
                <a:gd name="T33" fmla="*/ 0 h 2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0" h="20">
                  <a:moveTo>
                    <a:pt x="10" y="0"/>
                  </a:moveTo>
                  <a:lnTo>
                    <a:pt x="15" y="1"/>
                  </a:lnTo>
                  <a:lnTo>
                    <a:pt x="18" y="2"/>
                  </a:lnTo>
                  <a:lnTo>
                    <a:pt x="20" y="6"/>
                  </a:lnTo>
                  <a:lnTo>
                    <a:pt x="20" y="9"/>
                  </a:lnTo>
                  <a:lnTo>
                    <a:pt x="19" y="14"/>
                  </a:lnTo>
                  <a:lnTo>
                    <a:pt x="18" y="17"/>
                  </a:lnTo>
                  <a:lnTo>
                    <a:pt x="15" y="20"/>
                  </a:lnTo>
                  <a:lnTo>
                    <a:pt x="11" y="20"/>
                  </a:lnTo>
                  <a:lnTo>
                    <a:pt x="7" y="19"/>
                  </a:lnTo>
                  <a:lnTo>
                    <a:pt x="3" y="17"/>
                  </a:lnTo>
                  <a:lnTo>
                    <a:pt x="1" y="15"/>
                  </a:lnTo>
                  <a:lnTo>
                    <a:pt x="0" y="12"/>
                  </a:lnTo>
                  <a:lnTo>
                    <a:pt x="1" y="8"/>
                  </a:lnTo>
                  <a:lnTo>
                    <a:pt x="2" y="4"/>
                  </a:lnTo>
                  <a:lnTo>
                    <a:pt x="5" y="1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76" name="Freeform 277"/>
            <p:cNvSpPr>
              <a:spLocks/>
            </p:cNvSpPr>
            <p:nvPr/>
          </p:nvSpPr>
          <p:spPr bwMode="auto">
            <a:xfrm>
              <a:off x="115" y="126"/>
              <a:ext cx="11" cy="9"/>
            </a:xfrm>
            <a:custGeom>
              <a:avLst/>
              <a:gdLst>
                <a:gd name="T0" fmla="*/ 0 w 21"/>
                <a:gd name="T1" fmla="*/ 0 h 19"/>
                <a:gd name="T2" fmla="*/ 0 w 21"/>
                <a:gd name="T3" fmla="*/ 0 h 19"/>
                <a:gd name="T4" fmla="*/ 1 w 21"/>
                <a:gd name="T5" fmla="*/ 0 h 19"/>
                <a:gd name="T6" fmla="*/ 1 w 21"/>
                <a:gd name="T7" fmla="*/ 0 h 19"/>
                <a:gd name="T8" fmla="*/ 1 w 21"/>
                <a:gd name="T9" fmla="*/ 0 h 19"/>
                <a:gd name="T10" fmla="*/ 1 w 21"/>
                <a:gd name="T11" fmla="*/ 0 h 19"/>
                <a:gd name="T12" fmla="*/ 1 w 21"/>
                <a:gd name="T13" fmla="*/ 0 h 19"/>
                <a:gd name="T14" fmla="*/ 1 w 21"/>
                <a:gd name="T15" fmla="*/ 0 h 19"/>
                <a:gd name="T16" fmla="*/ 1 w 21"/>
                <a:gd name="T17" fmla="*/ 0 h 19"/>
                <a:gd name="T18" fmla="*/ 1 w 21"/>
                <a:gd name="T19" fmla="*/ 0 h 19"/>
                <a:gd name="T20" fmla="*/ 1 w 21"/>
                <a:gd name="T21" fmla="*/ 0 h 19"/>
                <a:gd name="T22" fmla="*/ 1 w 21"/>
                <a:gd name="T23" fmla="*/ 0 h 19"/>
                <a:gd name="T24" fmla="*/ 1 w 21"/>
                <a:gd name="T25" fmla="*/ 0 h 19"/>
                <a:gd name="T26" fmla="*/ 1 w 21"/>
                <a:gd name="T27" fmla="*/ 0 h 19"/>
                <a:gd name="T28" fmla="*/ 1 w 21"/>
                <a:gd name="T29" fmla="*/ 0 h 19"/>
                <a:gd name="T30" fmla="*/ 1 w 21"/>
                <a:gd name="T31" fmla="*/ 0 h 19"/>
                <a:gd name="T32" fmla="*/ 0 w 21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1" h="19">
                  <a:moveTo>
                    <a:pt x="0" y="11"/>
                  </a:moveTo>
                  <a:lnTo>
                    <a:pt x="0" y="6"/>
                  </a:lnTo>
                  <a:lnTo>
                    <a:pt x="3" y="3"/>
                  </a:lnTo>
                  <a:lnTo>
                    <a:pt x="6" y="2"/>
                  </a:lnTo>
                  <a:lnTo>
                    <a:pt x="11" y="0"/>
                  </a:lnTo>
                  <a:lnTo>
                    <a:pt x="14" y="0"/>
                  </a:lnTo>
                  <a:lnTo>
                    <a:pt x="18" y="2"/>
                  </a:lnTo>
                  <a:lnTo>
                    <a:pt x="20" y="4"/>
                  </a:lnTo>
                  <a:lnTo>
                    <a:pt x="21" y="6"/>
                  </a:lnTo>
                  <a:lnTo>
                    <a:pt x="21" y="10"/>
                  </a:lnTo>
                  <a:lnTo>
                    <a:pt x="20" y="13"/>
                  </a:lnTo>
                  <a:lnTo>
                    <a:pt x="18" y="17"/>
                  </a:lnTo>
                  <a:lnTo>
                    <a:pt x="14" y="19"/>
                  </a:lnTo>
                  <a:lnTo>
                    <a:pt x="11" y="19"/>
                  </a:lnTo>
                  <a:lnTo>
                    <a:pt x="6" y="18"/>
                  </a:lnTo>
                  <a:lnTo>
                    <a:pt x="3" y="14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77" name="Freeform 278"/>
            <p:cNvSpPr>
              <a:spLocks/>
            </p:cNvSpPr>
            <p:nvPr/>
          </p:nvSpPr>
          <p:spPr bwMode="auto">
            <a:xfrm>
              <a:off x="100" y="126"/>
              <a:ext cx="8" cy="8"/>
            </a:xfrm>
            <a:custGeom>
              <a:avLst/>
              <a:gdLst>
                <a:gd name="T0" fmla="*/ 0 w 18"/>
                <a:gd name="T1" fmla="*/ 1 h 16"/>
                <a:gd name="T2" fmla="*/ 0 w 18"/>
                <a:gd name="T3" fmla="*/ 1 h 16"/>
                <a:gd name="T4" fmla="*/ 0 w 18"/>
                <a:gd name="T5" fmla="*/ 1 h 16"/>
                <a:gd name="T6" fmla="*/ 0 w 18"/>
                <a:gd name="T7" fmla="*/ 1 h 16"/>
                <a:gd name="T8" fmla="*/ 0 w 18"/>
                <a:gd name="T9" fmla="*/ 0 h 16"/>
                <a:gd name="T10" fmla="*/ 0 w 18"/>
                <a:gd name="T11" fmla="*/ 0 h 16"/>
                <a:gd name="T12" fmla="*/ 0 w 18"/>
                <a:gd name="T13" fmla="*/ 1 h 16"/>
                <a:gd name="T14" fmla="*/ 0 w 18"/>
                <a:gd name="T15" fmla="*/ 1 h 16"/>
                <a:gd name="T16" fmla="*/ 0 w 18"/>
                <a:gd name="T17" fmla="*/ 1 h 16"/>
                <a:gd name="T18" fmla="*/ 0 w 18"/>
                <a:gd name="T19" fmla="*/ 1 h 16"/>
                <a:gd name="T20" fmla="*/ 0 w 18"/>
                <a:gd name="T21" fmla="*/ 1 h 16"/>
                <a:gd name="T22" fmla="*/ 0 w 18"/>
                <a:gd name="T23" fmla="*/ 1 h 16"/>
                <a:gd name="T24" fmla="*/ 0 w 18"/>
                <a:gd name="T25" fmla="*/ 1 h 16"/>
                <a:gd name="T26" fmla="*/ 0 w 18"/>
                <a:gd name="T27" fmla="*/ 1 h 16"/>
                <a:gd name="T28" fmla="*/ 0 w 18"/>
                <a:gd name="T29" fmla="*/ 1 h 16"/>
                <a:gd name="T30" fmla="*/ 0 w 18"/>
                <a:gd name="T31" fmla="*/ 1 h 16"/>
                <a:gd name="T32" fmla="*/ 0 w 18"/>
                <a:gd name="T33" fmla="*/ 1 h 1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8" h="16">
                  <a:moveTo>
                    <a:pt x="0" y="11"/>
                  </a:moveTo>
                  <a:lnTo>
                    <a:pt x="0" y="7"/>
                  </a:lnTo>
                  <a:lnTo>
                    <a:pt x="3" y="4"/>
                  </a:lnTo>
                  <a:lnTo>
                    <a:pt x="5" y="1"/>
                  </a:lnTo>
                  <a:lnTo>
                    <a:pt x="8" y="0"/>
                  </a:lnTo>
                  <a:lnTo>
                    <a:pt x="12" y="0"/>
                  </a:lnTo>
                  <a:lnTo>
                    <a:pt x="15" y="1"/>
                  </a:lnTo>
                  <a:lnTo>
                    <a:pt x="16" y="5"/>
                  </a:lnTo>
                  <a:lnTo>
                    <a:pt x="18" y="7"/>
                  </a:lnTo>
                  <a:lnTo>
                    <a:pt x="16" y="11"/>
                  </a:lnTo>
                  <a:lnTo>
                    <a:pt x="15" y="13"/>
                  </a:lnTo>
                  <a:lnTo>
                    <a:pt x="13" y="15"/>
                  </a:lnTo>
                  <a:lnTo>
                    <a:pt x="11" y="16"/>
                  </a:lnTo>
                  <a:lnTo>
                    <a:pt x="7" y="16"/>
                  </a:lnTo>
                  <a:lnTo>
                    <a:pt x="4" y="15"/>
                  </a:lnTo>
                  <a:lnTo>
                    <a:pt x="0" y="14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78" name="Freeform 279"/>
            <p:cNvSpPr>
              <a:spLocks/>
            </p:cNvSpPr>
            <p:nvPr/>
          </p:nvSpPr>
          <p:spPr bwMode="auto">
            <a:xfrm>
              <a:off x="112" y="111"/>
              <a:ext cx="9" cy="9"/>
            </a:xfrm>
            <a:custGeom>
              <a:avLst/>
              <a:gdLst>
                <a:gd name="T0" fmla="*/ 0 w 18"/>
                <a:gd name="T1" fmla="*/ 1 h 17"/>
                <a:gd name="T2" fmla="*/ 1 w 18"/>
                <a:gd name="T3" fmla="*/ 1 h 17"/>
                <a:gd name="T4" fmla="*/ 1 w 18"/>
                <a:gd name="T5" fmla="*/ 1 h 17"/>
                <a:gd name="T6" fmla="*/ 1 w 18"/>
                <a:gd name="T7" fmla="*/ 1 h 17"/>
                <a:gd name="T8" fmla="*/ 1 w 18"/>
                <a:gd name="T9" fmla="*/ 0 h 17"/>
                <a:gd name="T10" fmla="*/ 1 w 18"/>
                <a:gd name="T11" fmla="*/ 0 h 17"/>
                <a:gd name="T12" fmla="*/ 1 w 18"/>
                <a:gd name="T13" fmla="*/ 1 h 17"/>
                <a:gd name="T14" fmla="*/ 1 w 18"/>
                <a:gd name="T15" fmla="*/ 1 h 17"/>
                <a:gd name="T16" fmla="*/ 1 w 18"/>
                <a:gd name="T17" fmla="*/ 1 h 17"/>
                <a:gd name="T18" fmla="*/ 1 w 18"/>
                <a:gd name="T19" fmla="*/ 1 h 17"/>
                <a:gd name="T20" fmla="*/ 1 w 18"/>
                <a:gd name="T21" fmla="*/ 1 h 17"/>
                <a:gd name="T22" fmla="*/ 1 w 18"/>
                <a:gd name="T23" fmla="*/ 1 h 17"/>
                <a:gd name="T24" fmla="*/ 1 w 18"/>
                <a:gd name="T25" fmla="*/ 1 h 17"/>
                <a:gd name="T26" fmla="*/ 1 w 18"/>
                <a:gd name="T27" fmla="*/ 1 h 17"/>
                <a:gd name="T28" fmla="*/ 1 w 18"/>
                <a:gd name="T29" fmla="*/ 1 h 17"/>
                <a:gd name="T30" fmla="*/ 1 w 18"/>
                <a:gd name="T31" fmla="*/ 1 h 17"/>
                <a:gd name="T32" fmla="*/ 0 w 18"/>
                <a:gd name="T33" fmla="*/ 1 h 1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8" h="17">
                  <a:moveTo>
                    <a:pt x="0" y="9"/>
                  </a:moveTo>
                  <a:lnTo>
                    <a:pt x="1" y="6"/>
                  </a:lnTo>
                  <a:lnTo>
                    <a:pt x="2" y="3"/>
                  </a:lnTo>
                  <a:lnTo>
                    <a:pt x="4" y="1"/>
                  </a:lnTo>
                  <a:lnTo>
                    <a:pt x="8" y="0"/>
                  </a:lnTo>
                  <a:lnTo>
                    <a:pt x="11" y="0"/>
                  </a:lnTo>
                  <a:lnTo>
                    <a:pt x="15" y="1"/>
                  </a:lnTo>
                  <a:lnTo>
                    <a:pt x="17" y="3"/>
                  </a:lnTo>
                  <a:lnTo>
                    <a:pt x="18" y="5"/>
                  </a:lnTo>
                  <a:lnTo>
                    <a:pt x="18" y="9"/>
                  </a:lnTo>
                  <a:lnTo>
                    <a:pt x="17" y="12"/>
                  </a:lnTo>
                  <a:lnTo>
                    <a:pt x="15" y="16"/>
                  </a:lnTo>
                  <a:lnTo>
                    <a:pt x="11" y="17"/>
                  </a:lnTo>
                  <a:lnTo>
                    <a:pt x="8" y="17"/>
                  </a:lnTo>
                  <a:lnTo>
                    <a:pt x="4" y="16"/>
                  </a:lnTo>
                  <a:lnTo>
                    <a:pt x="1" y="12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79" name="Freeform 280"/>
            <p:cNvSpPr>
              <a:spLocks/>
            </p:cNvSpPr>
            <p:nvPr/>
          </p:nvSpPr>
          <p:spPr bwMode="auto">
            <a:xfrm>
              <a:off x="290" y="109"/>
              <a:ext cx="66" cy="67"/>
            </a:xfrm>
            <a:custGeom>
              <a:avLst/>
              <a:gdLst>
                <a:gd name="T0" fmla="*/ 1 w 132"/>
                <a:gd name="T1" fmla="*/ 1 h 134"/>
                <a:gd name="T2" fmla="*/ 1 w 132"/>
                <a:gd name="T3" fmla="*/ 1 h 134"/>
                <a:gd name="T4" fmla="*/ 1 w 132"/>
                <a:gd name="T5" fmla="*/ 1 h 134"/>
                <a:gd name="T6" fmla="*/ 1 w 132"/>
                <a:gd name="T7" fmla="*/ 1 h 134"/>
                <a:gd name="T8" fmla="*/ 1 w 132"/>
                <a:gd name="T9" fmla="*/ 1 h 134"/>
                <a:gd name="T10" fmla="*/ 1 w 132"/>
                <a:gd name="T11" fmla="*/ 1 h 134"/>
                <a:gd name="T12" fmla="*/ 1 w 132"/>
                <a:gd name="T13" fmla="*/ 1 h 134"/>
                <a:gd name="T14" fmla="*/ 1 w 132"/>
                <a:gd name="T15" fmla="*/ 1 h 134"/>
                <a:gd name="T16" fmla="*/ 1 w 132"/>
                <a:gd name="T17" fmla="*/ 1 h 134"/>
                <a:gd name="T18" fmla="*/ 1 w 132"/>
                <a:gd name="T19" fmla="*/ 1 h 134"/>
                <a:gd name="T20" fmla="*/ 1 w 132"/>
                <a:gd name="T21" fmla="*/ 1 h 134"/>
                <a:gd name="T22" fmla="*/ 1 w 132"/>
                <a:gd name="T23" fmla="*/ 1 h 134"/>
                <a:gd name="T24" fmla="*/ 1 w 132"/>
                <a:gd name="T25" fmla="*/ 1 h 134"/>
                <a:gd name="T26" fmla="*/ 1 w 132"/>
                <a:gd name="T27" fmla="*/ 1 h 134"/>
                <a:gd name="T28" fmla="*/ 1 w 132"/>
                <a:gd name="T29" fmla="*/ 2 h 134"/>
                <a:gd name="T30" fmla="*/ 1 w 132"/>
                <a:gd name="T31" fmla="*/ 2 h 134"/>
                <a:gd name="T32" fmla="*/ 1 w 132"/>
                <a:gd name="T33" fmla="*/ 1 h 134"/>
                <a:gd name="T34" fmla="*/ 1 w 132"/>
                <a:gd name="T35" fmla="*/ 1 h 134"/>
                <a:gd name="T36" fmla="*/ 1 w 132"/>
                <a:gd name="T37" fmla="*/ 1 h 134"/>
                <a:gd name="T38" fmla="*/ 1 w 132"/>
                <a:gd name="T39" fmla="*/ 1 h 134"/>
                <a:gd name="T40" fmla="*/ 1 w 132"/>
                <a:gd name="T41" fmla="*/ 1 h 134"/>
                <a:gd name="T42" fmla="*/ 1 w 132"/>
                <a:gd name="T43" fmla="*/ 1 h 134"/>
                <a:gd name="T44" fmla="*/ 1 w 132"/>
                <a:gd name="T45" fmla="*/ 1 h 134"/>
                <a:gd name="T46" fmla="*/ 1 w 132"/>
                <a:gd name="T47" fmla="*/ 1 h 134"/>
                <a:gd name="T48" fmla="*/ 1 w 132"/>
                <a:gd name="T49" fmla="*/ 1 h 134"/>
                <a:gd name="T50" fmla="*/ 1 w 132"/>
                <a:gd name="T51" fmla="*/ 1 h 134"/>
                <a:gd name="T52" fmla="*/ 1 w 132"/>
                <a:gd name="T53" fmla="*/ 1 h 134"/>
                <a:gd name="T54" fmla="*/ 1 w 132"/>
                <a:gd name="T55" fmla="*/ 1 h 134"/>
                <a:gd name="T56" fmla="*/ 1 w 132"/>
                <a:gd name="T57" fmla="*/ 1 h 134"/>
                <a:gd name="T58" fmla="*/ 1 w 132"/>
                <a:gd name="T59" fmla="*/ 1 h 134"/>
                <a:gd name="T60" fmla="*/ 2 w 132"/>
                <a:gd name="T61" fmla="*/ 1 h 134"/>
                <a:gd name="T62" fmla="*/ 2 w 132"/>
                <a:gd name="T63" fmla="*/ 1 h 134"/>
                <a:gd name="T64" fmla="*/ 1 w 132"/>
                <a:gd name="T65" fmla="*/ 1 h 134"/>
                <a:gd name="T66" fmla="*/ 1 w 132"/>
                <a:gd name="T67" fmla="*/ 1 h 134"/>
                <a:gd name="T68" fmla="*/ 1 w 132"/>
                <a:gd name="T69" fmla="*/ 1 h 134"/>
                <a:gd name="T70" fmla="*/ 1 w 132"/>
                <a:gd name="T71" fmla="*/ 1 h 134"/>
                <a:gd name="T72" fmla="*/ 1 w 132"/>
                <a:gd name="T73" fmla="*/ 1 h 134"/>
                <a:gd name="T74" fmla="*/ 1 w 132"/>
                <a:gd name="T75" fmla="*/ 1 h 134"/>
                <a:gd name="T76" fmla="*/ 1 w 132"/>
                <a:gd name="T77" fmla="*/ 1 h 134"/>
                <a:gd name="T78" fmla="*/ 1 w 132"/>
                <a:gd name="T79" fmla="*/ 1 h 134"/>
                <a:gd name="T80" fmla="*/ 1 w 132"/>
                <a:gd name="T81" fmla="*/ 1 h 134"/>
                <a:gd name="T82" fmla="*/ 1 w 132"/>
                <a:gd name="T83" fmla="*/ 1 h 134"/>
                <a:gd name="T84" fmla="*/ 1 w 132"/>
                <a:gd name="T85" fmla="*/ 1 h 134"/>
                <a:gd name="T86" fmla="*/ 1 w 132"/>
                <a:gd name="T87" fmla="*/ 1 h 134"/>
                <a:gd name="T88" fmla="*/ 1 w 132"/>
                <a:gd name="T89" fmla="*/ 1 h 134"/>
                <a:gd name="T90" fmla="*/ 1 w 132"/>
                <a:gd name="T91" fmla="*/ 1 h 134"/>
                <a:gd name="T92" fmla="*/ 1 w 132"/>
                <a:gd name="T93" fmla="*/ 1 h 134"/>
                <a:gd name="T94" fmla="*/ 1 w 132"/>
                <a:gd name="T95" fmla="*/ 1 h 134"/>
                <a:gd name="T96" fmla="*/ 1 w 132"/>
                <a:gd name="T97" fmla="*/ 1 h 134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132" h="134">
                  <a:moveTo>
                    <a:pt x="33" y="30"/>
                  </a:moveTo>
                  <a:lnTo>
                    <a:pt x="23" y="32"/>
                  </a:lnTo>
                  <a:lnTo>
                    <a:pt x="14" y="38"/>
                  </a:lnTo>
                  <a:lnTo>
                    <a:pt x="11" y="48"/>
                  </a:lnTo>
                  <a:lnTo>
                    <a:pt x="17" y="62"/>
                  </a:lnTo>
                  <a:lnTo>
                    <a:pt x="21" y="64"/>
                  </a:lnTo>
                  <a:lnTo>
                    <a:pt x="26" y="66"/>
                  </a:lnTo>
                  <a:lnTo>
                    <a:pt x="30" y="64"/>
                  </a:lnTo>
                  <a:lnTo>
                    <a:pt x="33" y="62"/>
                  </a:lnTo>
                  <a:lnTo>
                    <a:pt x="36" y="66"/>
                  </a:lnTo>
                  <a:lnTo>
                    <a:pt x="40" y="68"/>
                  </a:lnTo>
                  <a:lnTo>
                    <a:pt x="43" y="71"/>
                  </a:lnTo>
                  <a:lnTo>
                    <a:pt x="45" y="75"/>
                  </a:lnTo>
                  <a:lnTo>
                    <a:pt x="46" y="77"/>
                  </a:lnTo>
                  <a:lnTo>
                    <a:pt x="46" y="78"/>
                  </a:lnTo>
                  <a:lnTo>
                    <a:pt x="44" y="78"/>
                  </a:lnTo>
                  <a:lnTo>
                    <a:pt x="40" y="77"/>
                  </a:lnTo>
                  <a:lnTo>
                    <a:pt x="35" y="76"/>
                  </a:lnTo>
                  <a:lnTo>
                    <a:pt x="32" y="76"/>
                  </a:lnTo>
                  <a:lnTo>
                    <a:pt x="29" y="75"/>
                  </a:lnTo>
                  <a:lnTo>
                    <a:pt x="28" y="74"/>
                  </a:lnTo>
                  <a:lnTo>
                    <a:pt x="27" y="71"/>
                  </a:lnTo>
                  <a:lnTo>
                    <a:pt x="23" y="69"/>
                  </a:lnTo>
                  <a:lnTo>
                    <a:pt x="19" y="68"/>
                  </a:lnTo>
                  <a:lnTo>
                    <a:pt x="13" y="68"/>
                  </a:lnTo>
                  <a:lnTo>
                    <a:pt x="7" y="70"/>
                  </a:lnTo>
                  <a:lnTo>
                    <a:pt x="3" y="75"/>
                  </a:lnTo>
                  <a:lnTo>
                    <a:pt x="0" y="82"/>
                  </a:lnTo>
                  <a:lnTo>
                    <a:pt x="0" y="89"/>
                  </a:lnTo>
                  <a:lnTo>
                    <a:pt x="2" y="92"/>
                  </a:lnTo>
                  <a:lnTo>
                    <a:pt x="3" y="96"/>
                  </a:lnTo>
                  <a:lnTo>
                    <a:pt x="4" y="98"/>
                  </a:lnTo>
                  <a:lnTo>
                    <a:pt x="5" y="100"/>
                  </a:lnTo>
                  <a:lnTo>
                    <a:pt x="12" y="104"/>
                  </a:lnTo>
                  <a:lnTo>
                    <a:pt x="20" y="104"/>
                  </a:lnTo>
                  <a:lnTo>
                    <a:pt x="27" y="103"/>
                  </a:lnTo>
                  <a:lnTo>
                    <a:pt x="32" y="99"/>
                  </a:lnTo>
                  <a:lnTo>
                    <a:pt x="35" y="97"/>
                  </a:lnTo>
                  <a:lnTo>
                    <a:pt x="38" y="97"/>
                  </a:lnTo>
                  <a:lnTo>
                    <a:pt x="42" y="97"/>
                  </a:lnTo>
                  <a:lnTo>
                    <a:pt x="45" y="98"/>
                  </a:lnTo>
                  <a:lnTo>
                    <a:pt x="38" y="104"/>
                  </a:lnTo>
                  <a:lnTo>
                    <a:pt x="33" y="113"/>
                  </a:lnTo>
                  <a:lnTo>
                    <a:pt x="29" y="122"/>
                  </a:lnTo>
                  <a:lnTo>
                    <a:pt x="32" y="129"/>
                  </a:lnTo>
                  <a:lnTo>
                    <a:pt x="38" y="132"/>
                  </a:lnTo>
                  <a:lnTo>
                    <a:pt x="46" y="134"/>
                  </a:lnTo>
                  <a:lnTo>
                    <a:pt x="53" y="131"/>
                  </a:lnTo>
                  <a:lnTo>
                    <a:pt x="59" y="127"/>
                  </a:lnTo>
                  <a:lnTo>
                    <a:pt x="61" y="120"/>
                  </a:lnTo>
                  <a:lnTo>
                    <a:pt x="63" y="113"/>
                  </a:lnTo>
                  <a:lnTo>
                    <a:pt x="60" y="107"/>
                  </a:lnTo>
                  <a:lnTo>
                    <a:pt x="58" y="101"/>
                  </a:lnTo>
                  <a:lnTo>
                    <a:pt x="56" y="98"/>
                  </a:lnTo>
                  <a:lnTo>
                    <a:pt x="56" y="96"/>
                  </a:lnTo>
                  <a:lnTo>
                    <a:pt x="58" y="94"/>
                  </a:lnTo>
                  <a:lnTo>
                    <a:pt x="60" y="93"/>
                  </a:lnTo>
                  <a:lnTo>
                    <a:pt x="61" y="94"/>
                  </a:lnTo>
                  <a:lnTo>
                    <a:pt x="63" y="97"/>
                  </a:lnTo>
                  <a:lnTo>
                    <a:pt x="64" y="100"/>
                  </a:lnTo>
                  <a:lnTo>
                    <a:pt x="65" y="105"/>
                  </a:lnTo>
                  <a:lnTo>
                    <a:pt x="66" y="109"/>
                  </a:lnTo>
                  <a:lnTo>
                    <a:pt x="71" y="114"/>
                  </a:lnTo>
                  <a:lnTo>
                    <a:pt x="76" y="114"/>
                  </a:lnTo>
                  <a:lnTo>
                    <a:pt x="86" y="109"/>
                  </a:lnTo>
                  <a:lnTo>
                    <a:pt x="89" y="113"/>
                  </a:lnTo>
                  <a:lnTo>
                    <a:pt x="94" y="115"/>
                  </a:lnTo>
                  <a:lnTo>
                    <a:pt x="99" y="117"/>
                  </a:lnTo>
                  <a:lnTo>
                    <a:pt x="105" y="117"/>
                  </a:lnTo>
                  <a:lnTo>
                    <a:pt x="110" y="116"/>
                  </a:lnTo>
                  <a:lnTo>
                    <a:pt x="116" y="114"/>
                  </a:lnTo>
                  <a:lnTo>
                    <a:pt x="120" y="108"/>
                  </a:lnTo>
                  <a:lnTo>
                    <a:pt x="124" y="101"/>
                  </a:lnTo>
                  <a:lnTo>
                    <a:pt x="124" y="100"/>
                  </a:lnTo>
                  <a:lnTo>
                    <a:pt x="124" y="99"/>
                  </a:lnTo>
                  <a:lnTo>
                    <a:pt x="123" y="98"/>
                  </a:lnTo>
                  <a:lnTo>
                    <a:pt x="123" y="97"/>
                  </a:lnTo>
                  <a:lnTo>
                    <a:pt x="120" y="93"/>
                  </a:lnTo>
                  <a:lnTo>
                    <a:pt x="117" y="89"/>
                  </a:lnTo>
                  <a:lnTo>
                    <a:pt x="111" y="85"/>
                  </a:lnTo>
                  <a:lnTo>
                    <a:pt x="103" y="85"/>
                  </a:lnTo>
                  <a:lnTo>
                    <a:pt x="98" y="85"/>
                  </a:lnTo>
                  <a:lnTo>
                    <a:pt x="95" y="84"/>
                  </a:lnTo>
                  <a:lnTo>
                    <a:pt x="91" y="82"/>
                  </a:lnTo>
                  <a:lnTo>
                    <a:pt x="89" y="79"/>
                  </a:lnTo>
                  <a:lnTo>
                    <a:pt x="93" y="75"/>
                  </a:lnTo>
                  <a:lnTo>
                    <a:pt x="97" y="69"/>
                  </a:lnTo>
                  <a:lnTo>
                    <a:pt x="101" y="66"/>
                  </a:lnTo>
                  <a:lnTo>
                    <a:pt x="104" y="63"/>
                  </a:lnTo>
                  <a:lnTo>
                    <a:pt x="113" y="63"/>
                  </a:lnTo>
                  <a:lnTo>
                    <a:pt x="120" y="62"/>
                  </a:lnTo>
                  <a:lnTo>
                    <a:pt x="125" y="59"/>
                  </a:lnTo>
                  <a:lnTo>
                    <a:pt x="129" y="54"/>
                  </a:lnTo>
                  <a:lnTo>
                    <a:pt x="132" y="48"/>
                  </a:lnTo>
                  <a:lnTo>
                    <a:pt x="132" y="44"/>
                  </a:lnTo>
                  <a:lnTo>
                    <a:pt x="129" y="38"/>
                  </a:lnTo>
                  <a:lnTo>
                    <a:pt x="127" y="33"/>
                  </a:lnTo>
                  <a:lnTo>
                    <a:pt x="121" y="30"/>
                  </a:lnTo>
                  <a:lnTo>
                    <a:pt x="114" y="29"/>
                  </a:lnTo>
                  <a:lnTo>
                    <a:pt x="108" y="30"/>
                  </a:lnTo>
                  <a:lnTo>
                    <a:pt x="102" y="32"/>
                  </a:lnTo>
                  <a:lnTo>
                    <a:pt x="98" y="37"/>
                  </a:lnTo>
                  <a:lnTo>
                    <a:pt x="97" y="40"/>
                  </a:lnTo>
                  <a:lnTo>
                    <a:pt x="97" y="44"/>
                  </a:lnTo>
                  <a:lnTo>
                    <a:pt x="98" y="47"/>
                  </a:lnTo>
                  <a:lnTo>
                    <a:pt x="94" y="52"/>
                  </a:lnTo>
                  <a:lnTo>
                    <a:pt x="88" y="56"/>
                  </a:lnTo>
                  <a:lnTo>
                    <a:pt x="83" y="60"/>
                  </a:lnTo>
                  <a:lnTo>
                    <a:pt x="81" y="62"/>
                  </a:lnTo>
                  <a:lnTo>
                    <a:pt x="80" y="60"/>
                  </a:lnTo>
                  <a:lnTo>
                    <a:pt x="78" y="59"/>
                  </a:lnTo>
                  <a:lnTo>
                    <a:pt x="75" y="56"/>
                  </a:lnTo>
                  <a:lnTo>
                    <a:pt x="73" y="55"/>
                  </a:lnTo>
                  <a:lnTo>
                    <a:pt x="75" y="51"/>
                  </a:lnTo>
                  <a:lnTo>
                    <a:pt x="78" y="45"/>
                  </a:lnTo>
                  <a:lnTo>
                    <a:pt x="79" y="40"/>
                  </a:lnTo>
                  <a:lnTo>
                    <a:pt x="80" y="36"/>
                  </a:lnTo>
                  <a:lnTo>
                    <a:pt x="86" y="31"/>
                  </a:lnTo>
                  <a:lnTo>
                    <a:pt x="90" y="25"/>
                  </a:lnTo>
                  <a:lnTo>
                    <a:pt x="93" y="19"/>
                  </a:lnTo>
                  <a:lnTo>
                    <a:pt x="93" y="13"/>
                  </a:lnTo>
                  <a:lnTo>
                    <a:pt x="89" y="7"/>
                  </a:lnTo>
                  <a:lnTo>
                    <a:pt x="84" y="2"/>
                  </a:lnTo>
                  <a:lnTo>
                    <a:pt x="78" y="0"/>
                  </a:lnTo>
                  <a:lnTo>
                    <a:pt x="72" y="0"/>
                  </a:lnTo>
                  <a:lnTo>
                    <a:pt x="67" y="1"/>
                  </a:lnTo>
                  <a:lnTo>
                    <a:pt x="64" y="2"/>
                  </a:lnTo>
                  <a:lnTo>
                    <a:pt x="60" y="6"/>
                  </a:lnTo>
                  <a:lnTo>
                    <a:pt x="57" y="8"/>
                  </a:lnTo>
                  <a:lnTo>
                    <a:pt x="55" y="10"/>
                  </a:lnTo>
                  <a:lnTo>
                    <a:pt x="53" y="14"/>
                  </a:lnTo>
                  <a:lnTo>
                    <a:pt x="52" y="16"/>
                  </a:lnTo>
                  <a:lnTo>
                    <a:pt x="52" y="19"/>
                  </a:lnTo>
                  <a:lnTo>
                    <a:pt x="53" y="25"/>
                  </a:lnTo>
                  <a:lnTo>
                    <a:pt x="57" y="29"/>
                  </a:lnTo>
                  <a:lnTo>
                    <a:pt x="60" y="32"/>
                  </a:lnTo>
                  <a:lnTo>
                    <a:pt x="64" y="34"/>
                  </a:lnTo>
                  <a:lnTo>
                    <a:pt x="64" y="40"/>
                  </a:lnTo>
                  <a:lnTo>
                    <a:pt x="64" y="45"/>
                  </a:lnTo>
                  <a:lnTo>
                    <a:pt x="63" y="49"/>
                  </a:lnTo>
                  <a:lnTo>
                    <a:pt x="63" y="53"/>
                  </a:lnTo>
                  <a:lnTo>
                    <a:pt x="60" y="53"/>
                  </a:lnTo>
                  <a:lnTo>
                    <a:pt x="57" y="54"/>
                  </a:lnTo>
                  <a:lnTo>
                    <a:pt x="56" y="55"/>
                  </a:lnTo>
                  <a:lnTo>
                    <a:pt x="55" y="55"/>
                  </a:lnTo>
                  <a:lnTo>
                    <a:pt x="50" y="49"/>
                  </a:lnTo>
                  <a:lnTo>
                    <a:pt x="48" y="40"/>
                  </a:lnTo>
                  <a:lnTo>
                    <a:pt x="42" y="33"/>
                  </a:lnTo>
                  <a:lnTo>
                    <a:pt x="33" y="30"/>
                  </a:lnTo>
                  <a:close/>
                </a:path>
              </a:pathLst>
            </a:custGeom>
            <a:solidFill>
              <a:srgbClr val="FFF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80" name="Freeform 281"/>
            <p:cNvSpPr>
              <a:spLocks/>
            </p:cNvSpPr>
            <p:nvPr/>
          </p:nvSpPr>
          <p:spPr bwMode="auto">
            <a:xfrm>
              <a:off x="244" y="197"/>
              <a:ext cx="68" cy="118"/>
            </a:xfrm>
            <a:custGeom>
              <a:avLst/>
              <a:gdLst>
                <a:gd name="T0" fmla="*/ 2 w 135"/>
                <a:gd name="T1" fmla="*/ 0 h 235"/>
                <a:gd name="T2" fmla="*/ 1 w 135"/>
                <a:gd name="T3" fmla="*/ 1 h 235"/>
                <a:gd name="T4" fmla="*/ 1 w 135"/>
                <a:gd name="T5" fmla="*/ 1 h 235"/>
                <a:gd name="T6" fmla="*/ 1 w 135"/>
                <a:gd name="T7" fmla="*/ 1 h 235"/>
                <a:gd name="T8" fmla="*/ 1 w 135"/>
                <a:gd name="T9" fmla="*/ 1 h 235"/>
                <a:gd name="T10" fmla="*/ 1 w 135"/>
                <a:gd name="T11" fmla="*/ 1 h 235"/>
                <a:gd name="T12" fmla="*/ 1 w 135"/>
                <a:gd name="T13" fmla="*/ 1 h 235"/>
                <a:gd name="T14" fmla="*/ 1 w 135"/>
                <a:gd name="T15" fmla="*/ 1 h 235"/>
                <a:gd name="T16" fmla="*/ 1 w 135"/>
                <a:gd name="T17" fmla="*/ 1 h 235"/>
                <a:gd name="T18" fmla="*/ 1 w 135"/>
                <a:gd name="T19" fmla="*/ 1 h 235"/>
                <a:gd name="T20" fmla="*/ 1 w 135"/>
                <a:gd name="T21" fmla="*/ 1 h 235"/>
                <a:gd name="T22" fmla="*/ 1 w 135"/>
                <a:gd name="T23" fmla="*/ 1 h 235"/>
                <a:gd name="T24" fmla="*/ 0 w 135"/>
                <a:gd name="T25" fmla="*/ 1 h 235"/>
                <a:gd name="T26" fmla="*/ 1 w 135"/>
                <a:gd name="T27" fmla="*/ 1 h 235"/>
                <a:gd name="T28" fmla="*/ 1 w 135"/>
                <a:gd name="T29" fmla="*/ 2 h 235"/>
                <a:gd name="T30" fmla="*/ 1 w 135"/>
                <a:gd name="T31" fmla="*/ 2 h 235"/>
                <a:gd name="T32" fmla="*/ 1 w 135"/>
                <a:gd name="T33" fmla="*/ 2 h 235"/>
                <a:gd name="T34" fmla="*/ 1 w 135"/>
                <a:gd name="T35" fmla="*/ 2 h 235"/>
                <a:gd name="T36" fmla="*/ 1 w 135"/>
                <a:gd name="T37" fmla="*/ 2 h 235"/>
                <a:gd name="T38" fmla="*/ 1 w 135"/>
                <a:gd name="T39" fmla="*/ 2 h 235"/>
                <a:gd name="T40" fmla="*/ 1 w 135"/>
                <a:gd name="T41" fmla="*/ 2 h 235"/>
                <a:gd name="T42" fmla="*/ 1 w 135"/>
                <a:gd name="T43" fmla="*/ 2 h 235"/>
                <a:gd name="T44" fmla="*/ 1 w 135"/>
                <a:gd name="T45" fmla="*/ 2 h 235"/>
                <a:gd name="T46" fmla="*/ 1 w 135"/>
                <a:gd name="T47" fmla="*/ 2 h 235"/>
                <a:gd name="T48" fmla="*/ 1 w 135"/>
                <a:gd name="T49" fmla="*/ 2 h 235"/>
                <a:gd name="T50" fmla="*/ 1 w 135"/>
                <a:gd name="T51" fmla="*/ 2 h 235"/>
                <a:gd name="T52" fmla="*/ 1 w 135"/>
                <a:gd name="T53" fmla="*/ 2 h 235"/>
                <a:gd name="T54" fmla="*/ 1 w 135"/>
                <a:gd name="T55" fmla="*/ 2 h 235"/>
                <a:gd name="T56" fmla="*/ 1 w 135"/>
                <a:gd name="T57" fmla="*/ 2 h 235"/>
                <a:gd name="T58" fmla="*/ 1 w 135"/>
                <a:gd name="T59" fmla="*/ 2 h 235"/>
                <a:gd name="T60" fmla="*/ 1 w 135"/>
                <a:gd name="T61" fmla="*/ 2 h 235"/>
                <a:gd name="T62" fmla="*/ 1 w 135"/>
                <a:gd name="T63" fmla="*/ 2 h 235"/>
                <a:gd name="T64" fmla="*/ 1 w 135"/>
                <a:gd name="T65" fmla="*/ 2 h 235"/>
                <a:gd name="T66" fmla="*/ 1 w 135"/>
                <a:gd name="T67" fmla="*/ 2 h 235"/>
                <a:gd name="T68" fmla="*/ 1 w 135"/>
                <a:gd name="T69" fmla="*/ 2 h 235"/>
                <a:gd name="T70" fmla="*/ 1 w 135"/>
                <a:gd name="T71" fmla="*/ 2 h 235"/>
                <a:gd name="T72" fmla="*/ 1 w 135"/>
                <a:gd name="T73" fmla="*/ 1 h 235"/>
                <a:gd name="T74" fmla="*/ 1 w 135"/>
                <a:gd name="T75" fmla="*/ 1 h 235"/>
                <a:gd name="T76" fmla="*/ 1 w 135"/>
                <a:gd name="T77" fmla="*/ 1 h 235"/>
                <a:gd name="T78" fmla="*/ 1 w 135"/>
                <a:gd name="T79" fmla="*/ 1 h 235"/>
                <a:gd name="T80" fmla="*/ 1 w 135"/>
                <a:gd name="T81" fmla="*/ 1 h 235"/>
                <a:gd name="T82" fmla="*/ 1 w 135"/>
                <a:gd name="T83" fmla="*/ 1 h 235"/>
                <a:gd name="T84" fmla="*/ 1 w 135"/>
                <a:gd name="T85" fmla="*/ 1 h 235"/>
                <a:gd name="T86" fmla="*/ 2 w 135"/>
                <a:gd name="T87" fmla="*/ 1 h 235"/>
                <a:gd name="T88" fmla="*/ 2 w 135"/>
                <a:gd name="T89" fmla="*/ 1 h 235"/>
                <a:gd name="T90" fmla="*/ 2 w 135"/>
                <a:gd name="T91" fmla="*/ 1 h 235"/>
                <a:gd name="T92" fmla="*/ 2 w 135"/>
                <a:gd name="T93" fmla="*/ 1 h 235"/>
                <a:gd name="T94" fmla="*/ 2 w 135"/>
                <a:gd name="T95" fmla="*/ 1 h 235"/>
                <a:gd name="T96" fmla="*/ 2 w 135"/>
                <a:gd name="T97" fmla="*/ 1 h 235"/>
                <a:gd name="T98" fmla="*/ 2 w 135"/>
                <a:gd name="T99" fmla="*/ 0 h 235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135" h="235">
                  <a:moveTo>
                    <a:pt x="134" y="0"/>
                  </a:moveTo>
                  <a:lnTo>
                    <a:pt x="124" y="15"/>
                  </a:lnTo>
                  <a:lnTo>
                    <a:pt x="111" y="28"/>
                  </a:lnTo>
                  <a:lnTo>
                    <a:pt x="97" y="39"/>
                  </a:lnTo>
                  <a:lnTo>
                    <a:pt x="83" y="48"/>
                  </a:lnTo>
                  <a:lnTo>
                    <a:pt x="68" y="53"/>
                  </a:lnTo>
                  <a:lnTo>
                    <a:pt x="53" y="58"/>
                  </a:lnTo>
                  <a:lnTo>
                    <a:pt x="39" y="60"/>
                  </a:lnTo>
                  <a:lnTo>
                    <a:pt x="26" y="60"/>
                  </a:lnTo>
                  <a:lnTo>
                    <a:pt x="26" y="72"/>
                  </a:lnTo>
                  <a:lnTo>
                    <a:pt x="23" y="84"/>
                  </a:lnTo>
                  <a:lnTo>
                    <a:pt x="15" y="98"/>
                  </a:lnTo>
                  <a:lnTo>
                    <a:pt x="0" y="109"/>
                  </a:lnTo>
                  <a:lnTo>
                    <a:pt x="10" y="124"/>
                  </a:lnTo>
                  <a:lnTo>
                    <a:pt x="15" y="142"/>
                  </a:lnTo>
                  <a:lnTo>
                    <a:pt x="16" y="162"/>
                  </a:lnTo>
                  <a:lnTo>
                    <a:pt x="10" y="178"/>
                  </a:lnTo>
                  <a:lnTo>
                    <a:pt x="15" y="180"/>
                  </a:lnTo>
                  <a:lnTo>
                    <a:pt x="22" y="184"/>
                  </a:lnTo>
                  <a:lnTo>
                    <a:pt x="30" y="187"/>
                  </a:lnTo>
                  <a:lnTo>
                    <a:pt x="39" y="193"/>
                  </a:lnTo>
                  <a:lnTo>
                    <a:pt x="48" y="201"/>
                  </a:lnTo>
                  <a:lnTo>
                    <a:pt x="56" y="210"/>
                  </a:lnTo>
                  <a:lnTo>
                    <a:pt x="61" y="222"/>
                  </a:lnTo>
                  <a:lnTo>
                    <a:pt x="66" y="235"/>
                  </a:lnTo>
                  <a:lnTo>
                    <a:pt x="69" y="227"/>
                  </a:lnTo>
                  <a:lnTo>
                    <a:pt x="74" y="218"/>
                  </a:lnTo>
                  <a:lnTo>
                    <a:pt x="80" y="210"/>
                  </a:lnTo>
                  <a:lnTo>
                    <a:pt x="86" y="202"/>
                  </a:lnTo>
                  <a:lnTo>
                    <a:pt x="94" y="194"/>
                  </a:lnTo>
                  <a:lnTo>
                    <a:pt x="103" y="188"/>
                  </a:lnTo>
                  <a:lnTo>
                    <a:pt x="112" y="185"/>
                  </a:lnTo>
                  <a:lnTo>
                    <a:pt x="122" y="182"/>
                  </a:lnTo>
                  <a:lnTo>
                    <a:pt x="118" y="172"/>
                  </a:lnTo>
                  <a:lnTo>
                    <a:pt x="114" y="158"/>
                  </a:lnTo>
                  <a:lnTo>
                    <a:pt x="117" y="144"/>
                  </a:lnTo>
                  <a:lnTo>
                    <a:pt x="126" y="128"/>
                  </a:lnTo>
                  <a:lnTo>
                    <a:pt x="117" y="103"/>
                  </a:lnTo>
                  <a:lnTo>
                    <a:pt x="114" y="79"/>
                  </a:lnTo>
                  <a:lnTo>
                    <a:pt x="115" y="57"/>
                  </a:lnTo>
                  <a:lnTo>
                    <a:pt x="118" y="41"/>
                  </a:lnTo>
                  <a:lnTo>
                    <a:pt x="121" y="31"/>
                  </a:lnTo>
                  <a:lnTo>
                    <a:pt x="126" y="21"/>
                  </a:lnTo>
                  <a:lnTo>
                    <a:pt x="130" y="12"/>
                  </a:lnTo>
                  <a:lnTo>
                    <a:pt x="134" y="7"/>
                  </a:lnTo>
                  <a:lnTo>
                    <a:pt x="135" y="6"/>
                  </a:lnTo>
                  <a:lnTo>
                    <a:pt x="135" y="4"/>
                  </a:lnTo>
                  <a:lnTo>
                    <a:pt x="134" y="3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81" name="Freeform 282"/>
            <p:cNvSpPr>
              <a:spLocks/>
            </p:cNvSpPr>
            <p:nvPr/>
          </p:nvSpPr>
          <p:spPr bwMode="auto">
            <a:xfrm>
              <a:off x="416" y="168"/>
              <a:ext cx="127" cy="97"/>
            </a:xfrm>
            <a:custGeom>
              <a:avLst/>
              <a:gdLst>
                <a:gd name="T0" fmla="*/ 1 w 253"/>
                <a:gd name="T1" fmla="*/ 0 h 194"/>
                <a:gd name="T2" fmla="*/ 1 w 253"/>
                <a:gd name="T3" fmla="*/ 1 h 194"/>
                <a:gd name="T4" fmla="*/ 1 w 253"/>
                <a:gd name="T5" fmla="*/ 1 h 194"/>
                <a:gd name="T6" fmla="*/ 1 w 253"/>
                <a:gd name="T7" fmla="*/ 1 h 194"/>
                <a:gd name="T8" fmla="*/ 1 w 253"/>
                <a:gd name="T9" fmla="*/ 1 h 194"/>
                <a:gd name="T10" fmla="*/ 1 w 253"/>
                <a:gd name="T11" fmla="*/ 1 h 194"/>
                <a:gd name="T12" fmla="*/ 1 w 253"/>
                <a:gd name="T13" fmla="*/ 1 h 194"/>
                <a:gd name="T14" fmla="*/ 1 w 253"/>
                <a:gd name="T15" fmla="*/ 1 h 194"/>
                <a:gd name="T16" fmla="*/ 1 w 253"/>
                <a:gd name="T17" fmla="*/ 1 h 194"/>
                <a:gd name="T18" fmla="*/ 1 w 253"/>
                <a:gd name="T19" fmla="*/ 1 h 194"/>
                <a:gd name="T20" fmla="*/ 1 w 253"/>
                <a:gd name="T21" fmla="*/ 1 h 194"/>
                <a:gd name="T22" fmla="*/ 1 w 253"/>
                <a:gd name="T23" fmla="*/ 1 h 194"/>
                <a:gd name="T24" fmla="*/ 0 w 253"/>
                <a:gd name="T25" fmla="*/ 1 h 194"/>
                <a:gd name="T26" fmla="*/ 1 w 253"/>
                <a:gd name="T27" fmla="*/ 1 h 194"/>
                <a:gd name="T28" fmla="*/ 1 w 253"/>
                <a:gd name="T29" fmla="*/ 1 h 194"/>
                <a:gd name="T30" fmla="*/ 1 w 253"/>
                <a:gd name="T31" fmla="*/ 1 h 194"/>
                <a:gd name="T32" fmla="*/ 1 w 253"/>
                <a:gd name="T33" fmla="*/ 1 h 194"/>
                <a:gd name="T34" fmla="*/ 1 w 253"/>
                <a:gd name="T35" fmla="*/ 1 h 194"/>
                <a:gd name="T36" fmla="*/ 1 w 253"/>
                <a:gd name="T37" fmla="*/ 1 h 194"/>
                <a:gd name="T38" fmla="*/ 1 w 253"/>
                <a:gd name="T39" fmla="*/ 1 h 194"/>
                <a:gd name="T40" fmla="*/ 1 w 253"/>
                <a:gd name="T41" fmla="*/ 2 h 194"/>
                <a:gd name="T42" fmla="*/ 1 w 253"/>
                <a:gd name="T43" fmla="*/ 2 h 194"/>
                <a:gd name="T44" fmla="*/ 1 w 253"/>
                <a:gd name="T45" fmla="*/ 2 h 194"/>
                <a:gd name="T46" fmla="*/ 1 w 253"/>
                <a:gd name="T47" fmla="*/ 2 h 194"/>
                <a:gd name="T48" fmla="*/ 1 w 253"/>
                <a:gd name="T49" fmla="*/ 2 h 194"/>
                <a:gd name="T50" fmla="*/ 1 w 253"/>
                <a:gd name="T51" fmla="*/ 2 h 194"/>
                <a:gd name="T52" fmla="*/ 1 w 253"/>
                <a:gd name="T53" fmla="*/ 2 h 194"/>
                <a:gd name="T54" fmla="*/ 2 w 253"/>
                <a:gd name="T55" fmla="*/ 2 h 194"/>
                <a:gd name="T56" fmla="*/ 2 w 253"/>
                <a:gd name="T57" fmla="*/ 2 h 194"/>
                <a:gd name="T58" fmla="*/ 2 w 253"/>
                <a:gd name="T59" fmla="*/ 2 h 194"/>
                <a:gd name="T60" fmla="*/ 2 w 253"/>
                <a:gd name="T61" fmla="*/ 2 h 194"/>
                <a:gd name="T62" fmla="*/ 2 w 253"/>
                <a:gd name="T63" fmla="*/ 2 h 194"/>
                <a:gd name="T64" fmla="*/ 2 w 253"/>
                <a:gd name="T65" fmla="*/ 2 h 194"/>
                <a:gd name="T66" fmla="*/ 2 w 253"/>
                <a:gd name="T67" fmla="*/ 2 h 194"/>
                <a:gd name="T68" fmla="*/ 2 w 253"/>
                <a:gd name="T69" fmla="*/ 2 h 194"/>
                <a:gd name="T70" fmla="*/ 2 w 253"/>
                <a:gd name="T71" fmla="*/ 2 h 194"/>
                <a:gd name="T72" fmla="*/ 2 w 253"/>
                <a:gd name="T73" fmla="*/ 2 h 194"/>
                <a:gd name="T74" fmla="*/ 2 w 253"/>
                <a:gd name="T75" fmla="*/ 2 h 194"/>
                <a:gd name="T76" fmla="*/ 2 w 253"/>
                <a:gd name="T77" fmla="*/ 2 h 194"/>
                <a:gd name="T78" fmla="*/ 2 w 253"/>
                <a:gd name="T79" fmla="*/ 2 h 194"/>
                <a:gd name="T80" fmla="*/ 2 w 253"/>
                <a:gd name="T81" fmla="*/ 2 h 194"/>
                <a:gd name="T82" fmla="*/ 2 w 253"/>
                <a:gd name="T83" fmla="*/ 2 h 194"/>
                <a:gd name="T84" fmla="*/ 2 w 253"/>
                <a:gd name="T85" fmla="*/ 1 h 194"/>
                <a:gd name="T86" fmla="*/ 2 w 253"/>
                <a:gd name="T87" fmla="*/ 1 h 194"/>
                <a:gd name="T88" fmla="*/ 2 w 253"/>
                <a:gd name="T89" fmla="*/ 1 h 194"/>
                <a:gd name="T90" fmla="*/ 2 w 253"/>
                <a:gd name="T91" fmla="*/ 1 h 194"/>
                <a:gd name="T92" fmla="*/ 2 w 253"/>
                <a:gd name="T93" fmla="*/ 1 h 194"/>
                <a:gd name="T94" fmla="*/ 2 w 253"/>
                <a:gd name="T95" fmla="*/ 1 h 194"/>
                <a:gd name="T96" fmla="*/ 2 w 253"/>
                <a:gd name="T97" fmla="*/ 1 h 194"/>
                <a:gd name="T98" fmla="*/ 2 w 253"/>
                <a:gd name="T99" fmla="*/ 1 h 194"/>
                <a:gd name="T100" fmla="*/ 2 w 253"/>
                <a:gd name="T101" fmla="*/ 1 h 194"/>
                <a:gd name="T102" fmla="*/ 2 w 253"/>
                <a:gd name="T103" fmla="*/ 1 h 194"/>
                <a:gd name="T104" fmla="*/ 2 w 253"/>
                <a:gd name="T105" fmla="*/ 1 h 194"/>
                <a:gd name="T106" fmla="*/ 2 w 253"/>
                <a:gd name="T107" fmla="*/ 1 h 194"/>
                <a:gd name="T108" fmla="*/ 2 w 253"/>
                <a:gd name="T109" fmla="*/ 1 h 194"/>
                <a:gd name="T110" fmla="*/ 2 w 253"/>
                <a:gd name="T111" fmla="*/ 1 h 194"/>
                <a:gd name="T112" fmla="*/ 2 w 253"/>
                <a:gd name="T113" fmla="*/ 1 h 194"/>
                <a:gd name="T114" fmla="*/ 2 w 253"/>
                <a:gd name="T115" fmla="*/ 1 h 194"/>
                <a:gd name="T116" fmla="*/ 2 w 253"/>
                <a:gd name="T117" fmla="*/ 1 h 194"/>
                <a:gd name="T118" fmla="*/ 1 w 253"/>
                <a:gd name="T119" fmla="*/ 1 h 194"/>
                <a:gd name="T120" fmla="*/ 1 w 253"/>
                <a:gd name="T121" fmla="*/ 0 h 194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253" h="194">
                  <a:moveTo>
                    <a:pt x="115" y="0"/>
                  </a:moveTo>
                  <a:lnTo>
                    <a:pt x="106" y="3"/>
                  </a:lnTo>
                  <a:lnTo>
                    <a:pt x="95" y="7"/>
                  </a:lnTo>
                  <a:lnTo>
                    <a:pt x="83" y="11"/>
                  </a:lnTo>
                  <a:lnTo>
                    <a:pt x="69" y="15"/>
                  </a:lnTo>
                  <a:lnTo>
                    <a:pt x="54" y="20"/>
                  </a:lnTo>
                  <a:lnTo>
                    <a:pt x="40" y="24"/>
                  </a:lnTo>
                  <a:lnTo>
                    <a:pt x="27" y="26"/>
                  </a:lnTo>
                  <a:lnTo>
                    <a:pt x="16" y="27"/>
                  </a:lnTo>
                  <a:lnTo>
                    <a:pt x="11" y="26"/>
                  </a:lnTo>
                  <a:lnTo>
                    <a:pt x="7" y="26"/>
                  </a:lnTo>
                  <a:lnTo>
                    <a:pt x="2" y="25"/>
                  </a:lnTo>
                  <a:lnTo>
                    <a:pt x="0" y="25"/>
                  </a:lnTo>
                  <a:lnTo>
                    <a:pt x="13" y="33"/>
                  </a:lnTo>
                  <a:lnTo>
                    <a:pt x="26" y="44"/>
                  </a:lnTo>
                  <a:lnTo>
                    <a:pt x="36" y="58"/>
                  </a:lnTo>
                  <a:lnTo>
                    <a:pt x="47" y="73"/>
                  </a:lnTo>
                  <a:lnTo>
                    <a:pt x="55" y="90"/>
                  </a:lnTo>
                  <a:lnTo>
                    <a:pt x="62" y="109"/>
                  </a:lnTo>
                  <a:lnTo>
                    <a:pt x="66" y="127"/>
                  </a:lnTo>
                  <a:lnTo>
                    <a:pt x="70" y="146"/>
                  </a:lnTo>
                  <a:lnTo>
                    <a:pt x="77" y="146"/>
                  </a:lnTo>
                  <a:lnTo>
                    <a:pt x="85" y="148"/>
                  </a:lnTo>
                  <a:lnTo>
                    <a:pt x="94" y="153"/>
                  </a:lnTo>
                  <a:lnTo>
                    <a:pt x="104" y="157"/>
                  </a:lnTo>
                  <a:lnTo>
                    <a:pt x="114" y="165"/>
                  </a:lnTo>
                  <a:lnTo>
                    <a:pt x="123" y="173"/>
                  </a:lnTo>
                  <a:lnTo>
                    <a:pt x="131" y="184"/>
                  </a:lnTo>
                  <a:lnTo>
                    <a:pt x="137" y="194"/>
                  </a:lnTo>
                  <a:lnTo>
                    <a:pt x="144" y="188"/>
                  </a:lnTo>
                  <a:lnTo>
                    <a:pt x="154" y="183"/>
                  </a:lnTo>
                  <a:lnTo>
                    <a:pt x="165" y="178"/>
                  </a:lnTo>
                  <a:lnTo>
                    <a:pt x="179" y="175"/>
                  </a:lnTo>
                  <a:lnTo>
                    <a:pt x="195" y="173"/>
                  </a:lnTo>
                  <a:lnTo>
                    <a:pt x="214" y="175"/>
                  </a:lnTo>
                  <a:lnTo>
                    <a:pt x="232" y="180"/>
                  </a:lnTo>
                  <a:lnTo>
                    <a:pt x="253" y="188"/>
                  </a:lnTo>
                  <a:lnTo>
                    <a:pt x="247" y="180"/>
                  </a:lnTo>
                  <a:lnTo>
                    <a:pt x="240" y="172"/>
                  </a:lnTo>
                  <a:lnTo>
                    <a:pt x="236" y="162"/>
                  </a:lnTo>
                  <a:lnTo>
                    <a:pt x="231" y="149"/>
                  </a:lnTo>
                  <a:lnTo>
                    <a:pt x="230" y="135"/>
                  </a:lnTo>
                  <a:lnTo>
                    <a:pt x="230" y="120"/>
                  </a:lnTo>
                  <a:lnTo>
                    <a:pt x="235" y="103"/>
                  </a:lnTo>
                  <a:lnTo>
                    <a:pt x="243" y="84"/>
                  </a:lnTo>
                  <a:lnTo>
                    <a:pt x="231" y="81"/>
                  </a:lnTo>
                  <a:lnTo>
                    <a:pt x="218" y="78"/>
                  </a:lnTo>
                  <a:lnTo>
                    <a:pt x="207" y="72"/>
                  </a:lnTo>
                  <a:lnTo>
                    <a:pt x="197" y="65"/>
                  </a:lnTo>
                  <a:lnTo>
                    <a:pt x="187" y="57"/>
                  </a:lnTo>
                  <a:lnTo>
                    <a:pt x="180" y="44"/>
                  </a:lnTo>
                  <a:lnTo>
                    <a:pt x="177" y="30"/>
                  </a:lnTo>
                  <a:lnTo>
                    <a:pt x="176" y="12"/>
                  </a:lnTo>
                  <a:lnTo>
                    <a:pt x="169" y="13"/>
                  </a:lnTo>
                  <a:lnTo>
                    <a:pt x="162" y="15"/>
                  </a:lnTo>
                  <a:lnTo>
                    <a:pt x="155" y="15"/>
                  </a:lnTo>
                  <a:lnTo>
                    <a:pt x="148" y="15"/>
                  </a:lnTo>
                  <a:lnTo>
                    <a:pt x="140" y="14"/>
                  </a:lnTo>
                  <a:lnTo>
                    <a:pt x="132" y="11"/>
                  </a:lnTo>
                  <a:lnTo>
                    <a:pt x="124" y="6"/>
                  </a:lnTo>
                  <a:lnTo>
                    <a:pt x="115" y="0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82" name="Freeform 283"/>
            <p:cNvSpPr>
              <a:spLocks/>
            </p:cNvSpPr>
            <p:nvPr/>
          </p:nvSpPr>
          <p:spPr bwMode="auto">
            <a:xfrm>
              <a:off x="351" y="22"/>
              <a:ext cx="111" cy="138"/>
            </a:xfrm>
            <a:custGeom>
              <a:avLst/>
              <a:gdLst>
                <a:gd name="T0" fmla="*/ 2 w 222"/>
                <a:gd name="T1" fmla="*/ 2 h 274"/>
                <a:gd name="T2" fmla="*/ 2 w 222"/>
                <a:gd name="T3" fmla="*/ 2 h 274"/>
                <a:gd name="T4" fmla="*/ 1 w 222"/>
                <a:gd name="T5" fmla="*/ 2 h 274"/>
                <a:gd name="T6" fmla="*/ 1 w 222"/>
                <a:gd name="T7" fmla="*/ 2 h 274"/>
                <a:gd name="T8" fmla="*/ 1 w 222"/>
                <a:gd name="T9" fmla="*/ 2 h 274"/>
                <a:gd name="T10" fmla="*/ 1 w 222"/>
                <a:gd name="T11" fmla="*/ 3 h 274"/>
                <a:gd name="T12" fmla="*/ 1 w 222"/>
                <a:gd name="T13" fmla="*/ 3 h 274"/>
                <a:gd name="T14" fmla="*/ 1 w 222"/>
                <a:gd name="T15" fmla="*/ 3 h 274"/>
                <a:gd name="T16" fmla="*/ 1 w 222"/>
                <a:gd name="T17" fmla="*/ 3 h 274"/>
                <a:gd name="T18" fmla="*/ 1 w 222"/>
                <a:gd name="T19" fmla="*/ 3 h 274"/>
                <a:gd name="T20" fmla="*/ 1 w 222"/>
                <a:gd name="T21" fmla="*/ 3 h 274"/>
                <a:gd name="T22" fmla="*/ 0 w 222"/>
                <a:gd name="T23" fmla="*/ 3 h 274"/>
                <a:gd name="T24" fmla="*/ 1 w 222"/>
                <a:gd name="T25" fmla="*/ 3 h 274"/>
                <a:gd name="T26" fmla="*/ 1 w 222"/>
                <a:gd name="T27" fmla="*/ 2 h 274"/>
                <a:gd name="T28" fmla="*/ 1 w 222"/>
                <a:gd name="T29" fmla="*/ 2 h 274"/>
                <a:gd name="T30" fmla="*/ 1 w 222"/>
                <a:gd name="T31" fmla="*/ 2 h 274"/>
                <a:gd name="T32" fmla="*/ 1 w 222"/>
                <a:gd name="T33" fmla="*/ 2 h 274"/>
                <a:gd name="T34" fmla="*/ 1 w 222"/>
                <a:gd name="T35" fmla="*/ 2 h 274"/>
                <a:gd name="T36" fmla="*/ 1 w 222"/>
                <a:gd name="T37" fmla="*/ 1 h 274"/>
                <a:gd name="T38" fmla="*/ 1 w 222"/>
                <a:gd name="T39" fmla="*/ 1 h 274"/>
                <a:gd name="T40" fmla="*/ 1 w 222"/>
                <a:gd name="T41" fmla="*/ 1 h 274"/>
                <a:gd name="T42" fmla="*/ 1 w 222"/>
                <a:gd name="T43" fmla="*/ 1 h 274"/>
                <a:gd name="T44" fmla="*/ 1 w 222"/>
                <a:gd name="T45" fmla="*/ 1 h 274"/>
                <a:gd name="T46" fmla="*/ 1 w 222"/>
                <a:gd name="T47" fmla="*/ 1 h 274"/>
                <a:gd name="T48" fmla="*/ 2 w 222"/>
                <a:gd name="T49" fmla="*/ 1 h 274"/>
                <a:gd name="T50" fmla="*/ 2 w 222"/>
                <a:gd name="T51" fmla="*/ 1 h 274"/>
                <a:gd name="T52" fmla="*/ 2 w 222"/>
                <a:gd name="T53" fmla="*/ 1 h 274"/>
                <a:gd name="T54" fmla="*/ 2 w 222"/>
                <a:gd name="T55" fmla="*/ 1 h 274"/>
                <a:gd name="T56" fmla="*/ 2 w 222"/>
                <a:gd name="T57" fmla="*/ 1 h 274"/>
                <a:gd name="T58" fmla="*/ 2 w 222"/>
                <a:gd name="T59" fmla="*/ 1 h 274"/>
                <a:gd name="T60" fmla="*/ 2 w 222"/>
                <a:gd name="T61" fmla="*/ 1 h 274"/>
                <a:gd name="T62" fmla="*/ 2 w 222"/>
                <a:gd name="T63" fmla="*/ 1 h 274"/>
                <a:gd name="T64" fmla="*/ 2 w 222"/>
                <a:gd name="T65" fmla="*/ 1 h 274"/>
                <a:gd name="T66" fmla="*/ 2 w 222"/>
                <a:gd name="T67" fmla="*/ 1 h 274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222" h="274">
                  <a:moveTo>
                    <a:pt x="194" y="133"/>
                  </a:moveTo>
                  <a:lnTo>
                    <a:pt x="187" y="133"/>
                  </a:lnTo>
                  <a:lnTo>
                    <a:pt x="175" y="133"/>
                  </a:lnTo>
                  <a:lnTo>
                    <a:pt x="158" y="135"/>
                  </a:lnTo>
                  <a:lnTo>
                    <a:pt x="140" y="139"/>
                  </a:lnTo>
                  <a:lnTo>
                    <a:pt x="120" y="148"/>
                  </a:lnTo>
                  <a:lnTo>
                    <a:pt x="102" y="160"/>
                  </a:lnTo>
                  <a:lnTo>
                    <a:pt x="85" y="179"/>
                  </a:lnTo>
                  <a:lnTo>
                    <a:pt x="72" y="205"/>
                  </a:lnTo>
                  <a:lnTo>
                    <a:pt x="64" y="228"/>
                  </a:lnTo>
                  <a:lnTo>
                    <a:pt x="57" y="247"/>
                  </a:lnTo>
                  <a:lnTo>
                    <a:pt x="49" y="258"/>
                  </a:lnTo>
                  <a:lnTo>
                    <a:pt x="40" y="264"/>
                  </a:lnTo>
                  <a:lnTo>
                    <a:pt x="34" y="265"/>
                  </a:lnTo>
                  <a:lnTo>
                    <a:pt x="29" y="266"/>
                  </a:lnTo>
                  <a:lnTo>
                    <a:pt x="24" y="267"/>
                  </a:lnTo>
                  <a:lnTo>
                    <a:pt x="18" y="269"/>
                  </a:lnTo>
                  <a:lnTo>
                    <a:pt x="13" y="270"/>
                  </a:lnTo>
                  <a:lnTo>
                    <a:pt x="9" y="271"/>
                  </a:lnTo>
                  <a:lnTo>
                    <a:pt x="4" y="273"/>
                  </a:lnTo>
                  <a:lnTo>
                    <a:pt x="1" y="274"/>
                  </a:lnTo>
                  <a:lnTo>
                    <a:pt x="1" y="273"/>
                  </a:lnTo>
                  <a:lnTo>
                    <a:pt x="1" y="272"/>
                  </a:lnTo>
                  <a:lnTo>
                    <a:pt x="0" y="271"/>
                  </a:lnTo>
                  <a:lnTo>
                    <a:pt x="0" y="270"/>
                  </a:lnTo>
                  <a:lnTo>
                    <a:pt x="18" y="262"/>
                  </a:lnTo>
                  <a:lnTo>
                    <a:pt x="33" y="249"/>
                  </a:lnTo>
                  <a:lnTo>
                    <a:pt x="42" y="234"/>
                  </a:lnTo>
                  <a:lnTo>
                    <a:pt x="49" y="218"/>
                  </a:lnTo>
                  <a:lnTo>
                    <a:pt x="52" y="201"/>
                  </a:lnTo>
                  <a:lnTo>
                    <a:pt x="55" y="186"/>
                  </a:lnTo>
                  <a:lnTo>
                    <a:pt x="55" y="172"/>
                  </a:lnTo>
                  <a:lnTo>
                    <a:pt x="55" y="161"/>
                  </a:lnTo>
                  <a:lnTo>
                    <a:pt x="54" y="152"/>
                  </a:lnTo>
                  <a:lnTo>
                    <a:pt x="52" y="142"/>
                  </a:lnTo>
                  <a:lnTo>
                    <a:pt x="49" y="130"/>
                  </a:lnTo>
                  <a:lnTo>
                    <a:pt x="46" y="118"/>
                  </a:lnTo>
                  <a:lnTo>
                    <a:pt x="52" y="116"/>
                  </a:lnTo>
                  <a:lnTo>
                    <a:pt x="62" y="112"/>
                  </a:lnTo>
                  <a:lnTo>
                    <a:pt x="70" y="104"/>
                  </a:lnTo>
                  <a:lnTo>
                    <a:pt x="79" y="95"/>
                  </a:lnTo>
                  <a:lnTo>
                    <a:pt x="86" y="84"/>
                  </a:lnTo>
                  <a:lnTo>
                    <a:pt x="90" y="73"/>
                  </a:lnTo>
                  <a:lnTo>
                    <a:pt x="92" y="61"/>
                  </a:lnTo>
                  <a:lnTo>
                    <a:pt x="88" y="48"/>
                  </a:lnTo>
                  <a:lnTo>
                    <a:pt x="97" y="47"/>
                  </a:lnTo>
                  <a:lnTo>
                    <a:pt x="110" y="44"/>
                  </a:lnTo>
                  <a:lnTo>
                    <a:pt x="123" y="39"/>
                  </a:lnTo>
                  <a:lnTo>
                    <a:pt x="138" y="32"/>
                  </a:lnTo>
                  <a:lnTo>
                    <a:pt x="150" y="25"/>
                  </a:lnTo>
                  <a:lnTo>
                    <a:pt x="163" y="17"/>
                  </a:lnTo>
                  <a:lnTo>
                    <a:pt x="173" y="8"/>
                  </a:lnTo>
                  <a:lnTo>
                    <a:pt x="180" y="0"/>
                  </a:lnTo>
                  <a:lnTo>
                    <a:pt x="180" y="10"/>
                  </a:lnTo>
                  <a:lnTo>
                    <a:pt x="181" y="23"/>
                  </a:lnTo>
                  <a:lnTo>
                    <a:pt x="184" y="37"/>
                  </a:lnTo>
                  <a:lnTo>
                    <a:pt x="188" y="50"/>
                  </a:lnTo>
                  <a:lnTo>
                    <a:pt x="194" y="62"/>
                  </a:lnTo>
                  <a:lnTo>
                    <a:pt x="202" y="74"/>
                  </a:lnTo>
                  <a:lnTo>
                    <a:pt x="211" y="83"/>
                  </a:lnTo>
                  <a:lnTo>
                    <a:pt x="222" y="90"/>
                  </a:lnTo>
                  <a:lnTo>
                    <a:pt x="215" y="91"/>
                  </a:lnTo>
                  <a:lnTo>
                    <a:pt x="208" y="93"/>
                  </a:lnTo>
                  <a:lnTo>
                    <a:pt x="201" y="97"/>
                  </a:lnTo>
                  <a:lnTo>
                    <a:pt x="195" y="101"/>
                  </a:lnTo>
                  <a:lnTo>
                    <a:pt x="191" y="107"/>
                  </a:lnTo>
                  <a:lnTo>
                    <a:pt x="190" y="115"/>
                  </a:lnTo>
                  <a:lnTo>
                    <a:pt x="190" y="123"/>
                  </a:lnTo>
                  <a:lnTo>
                    <a:pt x="194" y="133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83" name="Freeform 284"/>
            <p:cNvSpPr>
              <a:spLocks/>
            </p:cNvSpPr>
            <p:nvPr/>
          </p:nvSpPr>
          <p:spPr bwMode="auto">
            <a:xfrm>
              <a:off x="315" y="25"/>
              <a:ext cx="66" cy="132"/>
            </a:xfrm>
            <a:custGeom>
              <a:avLst/>
              <a:gdLst>
                <a:gd name="T0" fmla="*/ 1 w 131"/>
                <a:gd name="T1" fmla="*/ 2 h 265"/>
                <a:gd name="T2" fmla="*/ 1 w 131"/>
                <a:gd name="T3" fmla="*/ 1 h 265"/>
                <a:gd name="T4" fmla="*/ 1 w 131"/>
                <a:gd name="T5" fmla="*/ 1 h 265"/>
                <a:gd name="T6" fmla="*/ 1 w 131"/>
                <a:gd name="T7" fmla="*/ 1 h 265"/>
                <a:gd name="T8" fmla="*/ 1 w 131"/>
                <a:gd name="T9" fmla="*/ 1 h 265"/>
                <a:gd name="T10" fmla="*/ 1 w 131"/>
                <a:gd name="T11" fmla="*/ 1 h 265"/>
                <a:gd name="T12" fmla="*/ 1 w 131"/>
                <a:gd name="T13" fmla="*/ 1 h 265"/>
                <a:gd name="T14" fmla="*/ 1 w 131"/>
                <a:gd name="T15" fmla="*/ 1 h 265"/>
                <a:gd name="T16" fmla="*/ 1 w 131"/>
                <a:gd name="T17" fmla="*/ 1 h 265"/>
                <a:gd name="T18" fmla="*/ 1 w 131"/>
                <a:gd name="T19" fmla="*/ 1 h 265"/>
                <a:gd name="T20" fmla="*/ 1 w 131"/>
                <a:gd name="T21" fmla="*/ 1 h 265"/>
                <a:gd name="T22" fmla="*/ 1 w 131"/>
                <a:gd name="T23" fmla="*/ 1 h 265"/>
                <a:gd name="T24" fmla="*/ 1 w 131"/>
                <a:gd name="T25" fmla="*/ 1 h 265"/>
                <a:gd name="T26" fmla="*/ 1 w 131"/>
                <a:gd name="T27" fmla="*/ 1 h 265"/>
                <a:gd name="T28" fmla="*/ 1 w 131"/>
                <a:gd name="T29" fmla="*/ 1 h 265"/>
                <a:gd name="T30" fmla="*/ 1 w 131"/>
                <a:gd name="T31" fmla="*/ 1 h 265"/>
                <a:gd name="T32" fmla="*/ 1 w 131"/>
                <a:gd name="T33" fmla="*/ 1 h 265"/>
                <a:gd name="T34" fmla="*/ 1 w 131"/>
                <a:gd name="T35" fmla="*/ 1 h 265"/>
                <a:gd name="T36" fmla="*/ 1 w 131"/>
                <a:gd name="T37" fmla="*/ 1 h 265"/>
                <a:gd name="T38" fmla="*/ 1 w 131"/>
                <a:gd name="T39" fmla="*/ 1 h 265"/>
                <a:gd name="T40" fmla="*/ 1 w 131"/>
                <a:gd name="T41" fmla="*/ 1 h 265"/>
                <a:gd name="T42" fmla="*/ 1 w 131"/>
                <a:gd name="T43" fmla="*/ 1 h 265"/>
                <a:gd name="T44" fmla="*/ 1 w 131"/>
                <a:gd name="T45" fmla="*/ 1 h 265"/>
                <a:gd name="T46" fmla="*/ 1 w 131"/>
                <a:gd name="T47" fmla="*/ 1 h 265"/>
                <a:gd name="T48" fmla="*/ 1 w 131"/>
                <a:gd name="T49" fmla="*/ 1 h 265"/>
                <a:gd name="T50" fmla="*/ 1 w 131"/>
                <a:gd name="T51" fmla="*/ 1 h 265"/>
                <a:gd name="T52" fmla="*/ 1 w 131"/>
                <a:gd name="T53" fmla="*/ 1 h 265"/>
                <a:gd name="T54" fmla="*/ 1 w 131"/>
                <a:gd name="T55" fmla="*/ 1 h 265"/>
                <a:gd name="T56" fmla="*/ 1 w 131"/>
                <a:gd name="T57" fmla="*/ 1 h 265"/>
                <a:gd name="T58" fmla="*/ 1 w 131"/>
                <a:gd name="T59" fmla="*/ 1 h 265"/>
                <a:gd name="T60" fmla="*/ 1 w 131"/>
                <a:gd name="T61" fmla="*/ 1 h 265"/>
                <a:gd name="T62" fmla="*/ 1 w 131"/>
                <a:gd name="T63" fmla="*/ 1 h 265"/>
                <a:gd name="T64" fmla="*/ 0 w 131"/>
                <a:gd name="T65" fmla="*/ 1 h 265"/>
                <a:gd name="T66" fmla="*/ 1 w 131"/>
                <a:gd name="T67" fmla="*/ 0 h 265"/>
                <a:gd name="T68" fmla="*/ 1 w 131"/>
                <a:gd name="T69" fmla="*/ 0 h 265"/>
                <a:gd name="T70" fmla="*/ 1 w 131"/>
                <a:gd name="T71" fmla="*/ 0 h 265"/>
                <a:gd name="T72" fmla="*/ 1 w 131"/>
                <a:gd name="T73" fmla="*/ 0 h 265"/>
                <a:gd name="T74" fmla="*/ 2 w 131"/>
                <a:gd name="T75" fmla="*/ 0 h 265"/>
                <a:gd name="T76" fmla="*/ 1 w 131"/>
                <a:gd name="T77" fmla="*/ 0 h 265"/>
                <a:gd name="T78" fmla="*/ 1 w 131"/>
                <a:gd name="T79" fmla="*/ 0 h 265"/>
                <a:gd name="T80" fmla="*/ 1 w 131"/>
                <a:gd name="T81" fmla="*/ 0 h 265"/>
                <a:gd name="T82" fmla="*/ 1 w 131"/>
                <a:gd name="T83" fmla="*/ 0 h 265"/>
                <a:gd name="T84" fmla="*/ 1 w 131"/>
                <a:gd name="T85" fmla="*/ 0 h 265"/>
                <a:gd name="T86" fmla="*/ 1 w 131"/>
                <a:gd name="T87" fmla="*/ 1 h 265"/>
                <a:gd name="T88" fmla="*/ 1 w 131"/>
                <a:gd name="T89" fmla="*/ 1 h 265"/>
                <a:gd name="T90" fmla="*/ 1 w 131"/>
                <a:gd name="T91" fmla="*/ 1 h 265"/>
                <a:gd name="T92" fmla="*/ 1 w 131"/>
                <a:gd name="T93" fmla="*/ 1 h 265"/>
                <a:gd name="T94" fmla="*/ 1 w 131"/>
                <a:gd name="T95" fmla="*/ 2 h 265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0" t="0" r="r" b="b"/>
              <a:pathLst>
                <a:path w="131" h="265">
                  <a:moveTo>
                    <a:pt x="73" y="265"/>
                  </a:moveTo>
                  <a:lnTo>
                    <a:pt x="70" y="261"/>
                  </a:lnTo>
                  <a:lnTo>
                    <a:pt x="67" y="257"/>
                  </a:lnTo>
                  <a:lnTo>
                    <a:pt x="61" y="253"/>
                  </a:lnTo>
                  <a:lnTo>
                    <a:pt x="53" y="253"/>
                  </a:lnTo>
                  <a:lnTo>
                    <a:pt x="48" y="253"/>
                  </a:lnTo>
                  <a:lnTo>
                    <a:pt x="45" y="252"/>
                  </a:lnTo>
                  <a:lnTo>
                    <a:pt x="41" y="250"/>
                  </a:lnTo>
                  <a:lnTo>
                    <a:pt x="39" y="247"/>
                  </a:lnTo>
                  <a:lnTo>
                    <a:pt x="43" y="243"/>
                  </a:lnTo>
                  <a:lnTo>
                    <a:pt x="47" y="237"/>
                  </a:lnTo>
                  <a:lnTo>
                    <a:pt x="51" y="234"/>
                  </a:lnTo>
                  <a:lnTo>
                    <a:pt x="54" y="231"/>
                  </a:lnTo>
                  <a:lnTo>
                    <a:pt x="63" y="231"/>
                  </a:lnTo>
                  <a:lnTo>
                    <a:pt x="70" y="230"/>
                  </a:lnTo>
                  <a:lnTo>
                    <a:pt x="75" y="227"/>
                  </a:lnTo>
                  <a:lnTo>
                    <a:pt x="79" y="222"/>
                  </a:lnTo>
                  <a:lnTo>
                    <a:pt x="81" y="220"/>
                  </a:lnTo>
                  <a:lnTo>
                    <a:pt x="81" y="216"/>
                  </a:lnTo>
                  <a:lnTo>
                    <a:pt x="82" y="214"/>
                  </a:lnTo>
                  <a:lnTo>
                    <a:pt x="82" y="212"/>
                  </a:lnTo>
                  <a:lnTo>
                    <a:pt x="81" y="209"/>
                  </a:lnTo>
                  <a:lnTo>
                    <a:pt x="79" y="206"/>
                  </a:lnTo>
                  <a:lnTo>
                    <a:pt x="78" y="204"/>
                  </a:lnTo>
                  <a:lnTo>
                    <a:pt x="77" y="201"/>
                  </a:lnTo>
                  <a:lnTo>
                    <a:pt x="71" y="198"/>
                  </a:lnTo>
                  <a:lnTo>
                    <a:pt x="64" y="197"/>
                  </a:lnTo>
                  <a:lnTo>
                    <a:pt x="58" y="198"/>
                  </a:lnTo>
                  <a:lnTo>
                    <a:pt x="52" y="200"/>
                  </a:lnTo>
                  <a:lnTo>
                    <a:pt x="48" y="205"/>
                  </a:lnTo>
                  <a:lnTo>
                    <a:pt x="47" y="208"/>
                  </a:lnTo>
                  <a:lnTo>
                    <a:pt x="47" y="212"/>
                  </a:lnTo>
                  <a:lnTo>
                    <a:pt x="48" y="215"/>
                  </a:lnTo>
                  <a:lnTo>
                    <a:pt x="44" y="220"/>
                  </a:lnTo>
                  <a:lnTo>
                    <a:pt x="38" y="224"/>
                  </a:lnTo>
                  <a:lnTo>
                    <a:pt x="33" y="228"/>
                  </a:lnTo>
                  <a:lnTo>
                    <a:pt x="31" y="230"/>
                  </a:lnTo>
                  <a:lnTo>
                    <a:pt x="30" y="228"/>
                  </a:lnTo>
                  <a:lnTo>
                    <a:pt x="28" y="227"/>
                  </a:lnTo>
                  <a:lnTo>
                    <a:pt x="25" y="224"/>
                  </a:lnTo>
                  <a:lnTo>
                    <a:pt x="23" y="223"/>
                  </a:lnTo>
                  <a:lnTo>
                    <a:pt x="25" y="219"/>
                  </a:lnTo>
                  <a:lnTo>
                    <a:pt x="28" y="213"/>
                  </a:lnTo>
                  <a:lnTo>
                    <a:pt x="29" y="208"/>
                  </a:lnTo>
                  <a:lnTo>
                    <a:pt x="30" y="204"/>
                  </a:lnTo>
                  <a:lnTo>
                    <a:pt x="34" y="200"/>
                  </a:lnTo>
                  <a:lnTo>
                    <a:pt x="38" y="197"/>
                  </a:lnTo>
                  <a:lnTo>
                    <a:pt x="41" y="192"/>
                  </a:lnTo>
                  <a:lnTo>
                    <a:pt x="43" y="187"/>
                  </a:lnTo>
                  <a:lnTo>
                    <a:pt x="43" y="185"/>
                  </a:lnTo>
                  <a:lnTo>
                    <a:pt x="43" y="184"/>
                  </a:lnTo>
                  <a:lnTo>
                    <a:pt x="43" y="182"/>
                  </a:lnTo>
                  <a:lnTo>
                    <a:pt x="43" y="181"/>
                  </a:lnTo>
                  <a:lnTo>
                    <a:pt x="40" y="176"/>
                  </a:lnTo>
                  <a:lnTo>
                    <a:pt x="38" y="173"/>
                  </a:lnTo>
                  <a:lnTo>
                    <a:pt x="33" y="170"/>
                  </a:lnTo>
                  <a:lnTo>
                    <a:pt x="26" y="168"/>
                  </a:lnTo>
                  <a:lnTo>
                    <a:pt x="24" y="168"/>
                  </a:lnTo>
                  <a:lnTo>
                    <a:pt x="21" y="168"/>
                  </a:lnTo>
                  <a:lnTo>
                    <a:pt x="17" y="169"/>
                  </a:lnTo>
                  <a:lnTo>
                    <a:pt x="15" y="170"/>
                  </a:lnTo>
                  <a:lnTo>
                    <a:pt x="13" y="171"/>
                  </a:lnTo>
                  <a:lnTo>
                    <a:pt x="10" y="173"/>
                  </a:lnTo>
                  <a:lnTo>
                    <a:pt x="8" y="175"/>
                  </a:lnTo>
                  <a:lnTo>
                    <a:pt x="7" y="176"/>
                  </a:lnTo>
                  <a:lnTo>
                    <a:pt x="0" y="152"/>
                  </a:lnTo>
                  <a:lnTo>
                    <a:pt x="2" y="125"/>
                  </a:lnTo>
                  <a:lnTo>
                    <a:pt x="11" y="100"/>
                  </a:lnTo>
                  <a:lnTo>
                    <a:pt x="28" y="75"/>
                  </a:lnTo>
                  <a:lnTo>
                    <a:pt x="47" y="53"/>
                  </a:lnTo>
                  <a:lnTo>
                    <a:pt x="69" y="33"/>
                  </a:lnTo>
                  <a:lnTo>
                    <a:pt x="92" y="18"/>
                  </a:lnTo>
                  <a:lnTo>
                    <a:pt x="112" y="8"/>
                  </a:lnTo>
                  <a:lnTo>
                    <a:pt x="117" y="4"/>
                  </a:lnTo>
                  <a:lnTo>
                    <a:pt x="125" y="1"/>
                  </a:lnTo>
                  <a:lnTo>
                    <a:pt x="131" y="0"/>
                  </a:lnTo>
                  <a:lnTo>
                    <a:pt x="128" y="4"/>
                  </a:lnTo>
                  <a:lnTo>
                    <a:pt x="120" y="16"/>
                  </a:lnTo>
                  <a:lnTo>
                    <a:pt x="113" y="31"/>
                  </a:lnTo>
                  <a:lnTo>
                    <a:pt x="107" y="46"/>
                  </a:lnTo>
                  <a:lnTo>
                    <a:pt x="106" y="62"/>
                  </a:lnTo>
                  <a:lnTo>
                    <a:pt x="107" y="72"/>
                  </a:lnTo>
                  <a:lnTo>
                    <a:pt x="111" y="84"/>
                  </a:lnTo>
                  <a:lnTo>
                    <a:pt x="114" y="98"/>
                  </a:lnTo>
                  <a:lnTo>
                    <a:pt x="119" y="113"/>
                  </a:lnTo>
                  <a:lnTo>
                    <a:pt x="122" y="125"/>
                  </a:lnTo>
                  <a:lnTo>
                    <a:pt x="125" y="137"/>
                  </a:lnTo>
                  <a:lnTo>
                    <a:pt x="127" y="147"/>
                  </a:lnTo>
                  <a:lnTo>
                    <a:pt x="128" y="156"/>
                  </a:lnTo>
                  <a:lnTo>
                    <a:pt x="128" y="167"/>
                  </a:lnTo>
                  <a:lnTo>
                    <a:pt x="128" y="181"/>
                  </a:lnTo>
                  <a:lnTo>
                    <a:pt x="125" y="196"/>
                  </a:lnTo>
                  <a:lnTo>
                    <a:pt x="122" y="213"/>
                  </a:lnTo>
                  <a:lnTo>
                    <a:pt x="115" y="229"/>
                  </a:lnTo>
                  <a:lnTo>
                    <a:pt x="106" y="244"/>
                  </a:lnTo>
                  <a:lnTo>
                    <a:pt x="91" y="257"/>
                  </a:lnTo>
                  <a:lnTo>
                    <a:pt x="73" y="265"/>
                  </a:lnTo>
                  <a:close/>
                </a:path>
              </a:pathLst>
            </a:custGeom>
            <a:solidFill>
              <a:srgbClr val="FF00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84" name="Freeform 285"/>
            <p:cNvSpPr>
              <a:spLocks/>
            </p:cNvSpPr>
            <p:nvPr/>
          </p:nvSpPr>
          <p:spPr bwMode="auto">
            <a:xfrm>
              <a:off x="212" y="89"/>
              <a:ext cx="320" cy="225"/>
            </a:xfrm>
            <a:custGeom>
              <a:avLst/>
              <a:gdLst>
                <a:gd name="T0" fmla="*/ 3 w 640"/>
                <a:gd name="T1" fmla="*/ 3 h 450"/>
                <a:gd name="T2" fmla="*/ 3 w 640"/>
                <a:gd name="T3" fmla="*/ 4 h 450"/>
                <a:gd name="T4" fmla="*/ 2 w 640"/>
                <a:gd name="T5" fmla="*/ 4 h 450"/>
                <a:gd name="T6" fmla="*/ 2 w 640"/>
                <a:gd name="T7" fmla="*/ 3 h 450"/>
                <a:gd name="T8" fmla="*/ 2 w 640"/>
                <a:gd name="T9" fmla="*/ 3 h 450"/>
                <a:gd name="T10" fmla="*/ 2 w 640"/>
                <a:gd name="T11" fmla="*/ 2 h 450"/>
                <a:gd name="T12" fmla="*/ 2 w 640"/>
                <a:gd name="T13" fmla="*/ 2 h 450"/>
                <a:gd name="T14" fmla="*/ 2 w 640"/>
                <a:gd name="T15" fmla="*/ 2 h 450"/>
                <a:gd name="T16" fmla="*/ 2 w 640"/>
                <a:gd name="T17" fmla="*/ 2 h 450"/>
                <a:gd name="T18" fmla="*/ 2 w 640"/>
                <a:gd name="T19" fmla="*/ 3 h 450"/>
                <a:gd name="T20" fmla="*/ 1 w 640"/>
                <a:gd name="T21" fmla="*/ 3 h 450"/>
                <a:gd name="T22" fmla="*/ 1 w 640"/>
                <a:gd name="T23" fmla="*/ 3 h 450"/>
                <a:gd name="T24" fmla="*/ 0 w 640"/>
                <a:gd name="T25" fmla="*/ 2 h 450"/>
                <a:gd name="T26" fmla="*/ 1 w 640"/>
                <a:gd name="T27" fmla="*/ 2 h 450"/>
                <a:gd name="T28" fmla="*/ 1 w 640"/>
                <a:gd name="T29" fmla="*/ 2 h 450"/>
                <a:gd name="T30" fmla="*/ 2 w 640"/>
                <a:gd name="T31" fmla="*/ 2 h 450"/>
                <a:gd name="T32" fmla="*/ 2 w 640"/>
                <a:gd name="T33" fmla="*/ 2 h 450"/>
                <a:gd name="T34" fmla="*/ 2 w 640"/>
                <a:gd name="T35" fmla="*/ 2 h 450"/>
                <a:gd name="T36" fmla="*/ 2 w 640"/>
                <a:gd name="T37" fmla="*/ 2 h 450"/>
                <a:gd name="T38" fmla="*/ 2 w 640"/>
                <a:gd name="T39" fmla="*/ 2 h 450"/>
                <a:gd name="T40" fmla="*/ 2 w 640"/>
                <a:gd name="T41" fmla="*/ 2 h 450"/>
                <a:gd name="T42" fmla="*/ 2 w 640"/>
                <a:gd name="T43" fmla="*/ 2 h 450"/>
                <a:gd name="T44" fmla="*/ 2 w 640"/>
                <a:gd name="T45" fmla="*/ 2 h 450"/>
                <a:gd name="T46" fmla="*/ 2 w 640"/>
                <a:gd name="T47" fmla="*/ 2 h 450"/>
                <a:gd name="T48" fmla="*/ 3 w 640"/>
                <a:gd name="T49" fmla="*/ 2 h 450"/>
                <a:gd name="T50" fmla="*/ 3 w 640"/>
                <a:gd name="T51" fmla="*/ 2 h 450"/>
                <a:gd name="T52" fmla="*/ 3 w 640"/>
                <a:gd name="T53" fmla="*/ 2 h 450"/>
                <a:gd name="T54" fmla="*/ 3 w 640"/>
                <a:gd name="T55" fmla="*/ 1 h 450"/>
                <a:gd name="T56" fmla="*/ 4 w 640"/>
                <a:gd name="T57" fmla="*/ 1 h 450"/>
                <a:gd name="T58" fmla="*/ 4 w 640"/>
                <a:gd name="T59" fmla="*/ 0 h 450"/>
                <a:gd name="T60" fmla="*/ 5 w 640"/>
                <a:gd name="T61" fmla="*/ 1 h 450"/>
                <a:gd name="T62" fmla="*/ 5 w 640"/>
                <a:gd name="T63" fmla="*/ 1 h 450"/>
                <a:gd name="T64" fmla="*/ 5 w 640"/>
                <a:gd name="T65" fmla="*/ 1 h 450"/>
                <a:gd name="T66" fmla="*/ 5 w 640"/>
                <a:gd name="T67" fmla="*/ 1 h 450"/>
                <a:gd name="T68" fmla="*/ 5 w 640"/>
                <a:gd name="T69" fmla="*/ 2 h 450"/>
                <a:gd name="T70" fmla="*/ 4 w 640"/>
                <a:gd name="T71" fmla="*/ 2 h 450"/>
                <a:gd name="T72" fmla="*/ 4 w 640"/>
                <a:gd name="T73" fmla="*/ 2 h 450"/>
                <a:gd name="T74" fmla="*/ 3 w 640"/>
                <a:gd name="T75" fmla="*/ 2 h 450"/>
                <a:gd name="T76" fmla="*/ 3 w 640"/>
                <a:gd name="T77" fmla="*/ 2 h 450"/>
                <a:gd name="T78" fmla="*/ 3 w 640"/>
                <a:gd name="T79" fmla="*/ 2 h 450"/>
                <a:gd name="T80" fmla="*/ 3 w 640"/>
                <a:gd name="T81" fmla="*/ 2 h 450"/>
                <a:gd name="T82" fmla="*/ 3 w 640"/>
                <a:gd name="T83" fmla="*/ 2 h 450"/>
                <a:gd name="T84" fmla="*/ 3 w 640"/>
                <a:gd name="T85" fmla="*/ 2 h 450"/>
                <a:gd name="T86" fmla="*/ 3 w 640"/>
                <a:gd name="T87" fmla="*/ 2 h 450"/>
                <a:gd name="T88" fmla="*/ 4 w 640"/>
                <a:gd name="T89" fmla="*/ 2 h 450"/>
                <a:gd name="T90" fmla="*/ 4 w 640"/>
                <a:gd name="T91" fmla="*/ 2 h 450"/>
                <a:gd name="T92" fmla="*/ 4 w 640"/>
                <a:gd name="T93" fmla="*/ 3 h 450"/>
                <a:gd name="T94" fmla="*/ 4 w 640"/>
                <a:gd name="T95" fmla="*/ 3 h 450"/>
                <a:gd name="T96" fmla="*/ 3 w 640"/>
                <a:gd name="T97" fmla="*/ 3 h 450"/>
                <a:gd name="T98" fmla="*/ 3 w 640"/>
                <a:gd name="T99" fmla="*/ 3 h 450"/>
                <a:gd name="T100" fmla="*/ 3 w 640"/>
                <a:gd name="T101" fmla="*/ 2 h 450"/>
                <a:gd name="T102" fmla="*/ 3 w 640"/>
                <a:gd name="T103" fmla="*/ 2 h 450"/>
                <a:gd name="T104" fmla="*/ 2 w 640"/>
                <a:gd name="T105" fmla="*/ 2 h 450"/>
                <a:gd name="T106" fmla="*/ 2 w 640"/>
                <a:gd name="T107" fmla="*/ 2 h 450"/>
                <a:gd name="T108" fmla="*/ 2 w 640"/>
                <a:gd name="T109" fmla="*/ 2 h 450"/>
                <a:gd name="T110" fmla="*/ 3 w 640"/>
                <a:gd name="T111" fmla="*/ 2 h 450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640" h="450">
                  <a:moveTo>
                    <a:pt x="305" y="266"/>
                  </a:moveTo>
                  <a:lnTo>
                    <a:pt x="312" y="298"/>
                  </a:lnTo>
                  <a:lnTo>
                    <a:pt x="312" y="330"/>
                  </a:lnTo>
                  <a:lnTo>
                    <a:pt x="306" y="360"/>
                  </a:lnTo>
                  <a:lnTo>
                    <a:pt x="296" y="383"/>
                  </a:lnTo>
                  <a:lnTo>
                    <a:pt x="284" y="401"/>
                  </a:lnTo>
                  <a:lnTo>
                    <a:pt x="275" y="417"/>
                  </a:lnTo>
                  <a:lnTo>
                    <a:pt x="268" y="432"/>
                  </a:lnTo>
                  <a:lnTo>
                    <a:pt x="262" y="450"/>
                  </a:lnTo>
                  <a:lnTo>
                    <a:pt x="261" y="445"/>
                  </a:lnTo>
                  <a:lnTo>
                    <a:pt x="258" y="435"/>
                  </a:lnTo>
                  <a:lnTo>
                    <a:pt x="253" y="425"/>
                  </a:lnTo>
                  <a:lnTo>
                    <a:pt x="247" y="415"/>
                  </a:lnTo>
                  <a:lnTo>
                    <a:pt x="240" y="403"/>
                  </a:lnTo>
                  <a:lnTo>
                    <a:pt x="232" y="393"/>
                  </a:lnTo>
                  <a:lnTo>
                    <a:pt x="224" y="382"/>
                  </a:lnTo>
                  <a:lnTo>
                    <a:pt x="216" y="375"/>
                  </a:lnTo>
                  <a:lnTo>
                    <a:pt x="207" y="368"/>
                  </a:lnTo>
                  <a:lnTo>
                    <a:pt x="200" y="360"/>
                  </a:lnTo>
                  <a:lnTo>
                    <a:pt x="194" y="352"/>
                  </a:lnTo>
                  <a:lnTo>
                    <a:pt x="190" y="344"/>
                  </a:lnTo>
                  <a:lnTo>
                    <a:pt x="181" y="319"/>
                  </a:lnTo>
                  <a:lnTo>
                    <a:pt x="178" y="295"/>
                  </a:lnTo>
                  <a:lnTo>
                    <a:pt x="179" y="273"/>
                  </a:lnTo>
                  <a:lnTo>
                    <a:pt x="182" y="257"/>
                  </a:lnTo>
                  <a:lnTo>
                    <a:pt x="185" y="249"/>
                  </a:lnTo>
                  <a:lnTo>
                    <a:pt x="190" y="239"/>
                  </a:lnTo>
                  <a:lnTo>
                    <a:pt x="194" y="230"/>
                  </a:lnTo>
                  <a:lnTo>
                    <a:pt x="201" y="222"/>
                  </a:lnTo>
                  <a:lnTo>
                    <a:pt x="208" y="213"/>
                  </a:lnTo>
                  <a:lnTo>
                    <a:pt x="215" y="202"/>
                  </a:lnTo>
                  <a:lnTo>
                    <a:pt x="221" y="192"/>
                  </a:lnTo>
                  <a:lnTo>
                    <a:pt x="227" y="182"/>
                  </a:lnTo>
                  <a:lnTo>
                    <a:pt x="229" y="175"/>
                  </a:lnTo>
                  <a:lnTo>
                    <a:pt x="230" y="167"/>
                  </a:lnTo>
                  <a:lnTo>
                    <a:pt x="229" y="161"/>
                  </a:lnTo>
                  <a:lnTo>
                    <a:pt x="227" y="160"/>
                  </a:lnTo>
                  <a:lnTo>
                    <a:pt x="221" y="163"/>
                  </a:lnTo>
                  <a:lnTo>
                    <a:pt x="217" y="169"/>
                  </a:lnTo>
                  <a:lnTo>
                    <a:pt x="215" y="176"/>
                  </a:lnTo>
                  <a:lnTo>
                    <a:pt x="213" y="182"/>
                  </a:lnTo>
                  <a:lnTo>
                    <a:pt x="211" y="191"/>
                  </a:lnTo>
                  <a:lnTo>
                    <a:pt x="207" y="200"/>
                  </a:lnTo>
                  <a:lnTo>
                    <a:pt x="202" y="208"/>
                  </a:lnTo>
                  <a:lnTo>
                    <a:pt x="198" y="216"/>
                  </a:lnTo>
                  <a:lnTo>
                    <a:pt x="188" y="231"/>
                  </a:lnTo>
                  <a:lnTo>
                    <a:pt x="175" y="244"/>
                  </a:lnTo>
                  <a:lnTo>
                    <a:pt x="161" y="255"/>
                  </a:lnTo>
                  <a:lnTo>
                    <a:pt x="147" y="264"/>
                  </a:lnTo>
                  <a:lnTo>
                    <a:pt x="132" y="269"/>
                  </a:lnTo>
                  <a:lnTo>
                    <a:pt x="117" y="274"/>
                  </a:lnTo>
                  <a:lnTo>
                    <a:pt x="103" y="276"/>
                  </a:lnTo>
                  <a:lnTo>
                    <a:pt x="90" y="276"/>
                  </a:lnTo>
                  <a:lnTo>
                    <a:pt x="85" y="275"/>
                  </a:lnTo>
                  <a:lnTo>
                    <a:pt x="80" y="274"/>
                  </a:lnTo>
                  <a:lnTo>
                    <a:pt x="76" y="274"/>
                  </a:lnTo>
                  <a:lnTo>
                    <a:pt x="72" y="273"/>
                  </a:lnTo>
                  <a:lnTo>
                    <a:pt x="64" y="269"/>
                  </a:lnTo>
                  <a:lnTo>
                    <a:pt x="56" y="266"/>
                  </a:lnTo>
                  <a:lnTo>
                    <a:pt x="48" y="262"/>
                  </a:lnTo>
                  <a:lnTo>
                    <a:pt x="40" y="258"/>
                  </a:lnTo>
                  <a:lnTo>
                    <a:pt x="32" y="254"/>
                  </a:lnTo>
                  <a:lnTo>
                    <a:pt x="22" y="250"/>
                  </a:lnTo>
                  <a:lnTo>
                    <a:pt x="11" y="245"/>
                  </a:lnTo>
                  <a:lnTo>
                    <a:pt x="0" y="241"/>
                  </a:lnTo>
                  <a:lnTo>
                    <a:pt x="7" y="238"/>
                  </a:lnTo>
                  <a:lnTo>
                    <a:pt x="14" y="236"/>
                  </a:lnTo>
                  <a:lnTo>
                    <a:pt x="23" y="234"/>
                  </a:lnTo>
                  <a:lnTo>
                    <a:pt x="32" y="230"/>
                  </a:lnTo>
                  <a:lnTo>
                    <a:pt x="40" y="226"/>
                  </a:lnTo>
                  <a:lnTo>
                    <a:pt x="48" y="221"/>
                  </a:lnTo>
                  <a:lnTo>
                    <a:pt x="55" y="214"/>
                  </a:lnTo>
                  <a:lnTo>
                    <a:pt x="60" y="207"/>
                  </a:lnTo>
                  <a:lnTo>
                    <a:pt x="67" y="196"/>
                  </a:lnTo>
                  <a:lnTo>
                    <a:pt x="75" y="183"/>
                  </a:lnTo>
                  <a:lnTo>
                    <a:pt x="86" y="170"/>
                  </a:lnTo>
                  <a:lnTo>
                    <a:pt x="99" y="157"/>
                  </a:lnTo>
                  <a:lnTo>
                    <a:pt x="113" y="148"/>
                  </a:lnTo>
                  <a:lnTo>
                    <a:pt x="128" y="141"/>
                  </a:lnTo>
                  <a:lnTo>
                    <a:pt x="145" y="138"/>
                  </a:lnTo>
                  <a:lnTo>
                    <a:pt x="161" y="140"/>
                  </a:lnTo>
                  <a:lnTo>
                    <a:pt x="168" y="144"/>
                  </a:lnTo>
                  <a:lnTo>
                    <a:pt x="176" y="144"/>
                  </a:lnTo>
                  <a:lnTo>
                    <a:pt x="183" y="143"/>
                  </a:lnTo>
                  <a:lnTo>
                    <a:pt x="188" y="139"/>
                  </a:lnTo>
                  <a:lnTo>
                    <a:pt x="191" y="137"/>
                  </a:lnTo>
                  <a:lnTo>
                    <a:pt x="194" y="137"/>
                  </a:lnTo>
                  <a:lnTo>
                    <a:pt x="198" y="137"/>
                  </a:lnTo>
                  <a:lnTo>
                    <a:pt x="201" y="138"/>
                  </a:lnTo>
                  <a:lnTo>
                    <a:pt x="196" y="143"/>
                  </a:lnTo>
                  <a:lnTo>
                    <a:pt x="191" y="149"/>
                  </a:lnTo>
                  <a:lnTo>
                    <a:pt x="186" y="156"/>
                  </a:lnTo>
                  <a:lnTo>
                    <a:pt x="185" y="163"/>
                  </a:lnTo>
                  <a:lnTo>
                    <a:pt x="185" y="164"/>
                  </a:lnTo>
                  <a:lnTo>
                    <a:pt x="186" y="167"/>
                  </a:lnTo>
                  <a:lnTo>
                    <a:pt x="186" y="168"/>
                  </a:lnTo>
                  <a:lnTo>
                    <a:pt x="188" y="169"/>
                  </a:lnTo>
                  <a:lnTo>
                    <a:pt x="189" y="170"/>
                  </a:lnTo>
                  <a:lnTo>
                    <a:pt x="191" y="171"/>
                  </a:lnTo>
                  <a:lnTo>
                    <a:pt x="192" y="171"/>
                  </a:lnTo>
                  <a:lnTo>
                    <a:pt x="193" y="172"/>
                  </a:lnTo>
                  <a:lnTo>
                    <a:pt x="199" y="174"/>
                  </a:lnTo>
                  <a:lnTo>
                    <a:pt x="206" y="172"/>
                  </a:lnTo>
                  <a:lnTo>
                    <a:pt x="211" y="170"/>
                  </a:lnTo>
                  <a:lnTo>
                    <a:pt x="215" y="167"/>
                  </a:lnTo>
                  <a:lnTo>
                    <a:pt x="217" y="160"/>
                  </a:lnTo>
                  <a:lnTo>
                    <a:pt x="219" y="153"/>
                  </a:lnTo>
                  <a:lnTo>
                    <a:pt x="216" y="147"/>
                  </a:lnTo>
                  <a:lnTo>
                    <a:pt x="214" y="141"/>
                  </a:lnTo>
                  <a:lnTo>
                    <a:pt x="212" y="138"/>
                  </a:lnTo>
                  <a:lnTo>
                    <a:pt x="212" y="136"/>
                  </a:lnTo>
                  <a:lnTo>
                    <a:pt x="214" y="134"/>
                  </a:lnTo>
                  <a:lnTo>
                    <a:pt x="216" y="133"/>
                  </a:lnTo>
                  <a:lnTo>
                    <a:pt x="217" y="134"/>
                  </a:lnTo>
                  <a:lnTo>
                    <a:pt x="219" y="137"/>
                  </a:lnTo>
                  <a:lnTo>
                    <a:pt x="220" y="140"/>
                  </a:lnTo>
                  <a:lnTo>
                    <a:pt x="221" y="145"/>
                  </a:lnTo>
                  <a:lnTo>
                    <a:pt x="222" y="149"/>
                  </a:lnTo>
                  <a:lnTo>
                    <a:pt x="227" y="154"/>
                  </a:lnTo>
                  <a:lnTo>
                    <a:pt x="232" y="154"/>
                  </a:lnTo>
                  <a:lnTo>
                    <a:pt x="242" y="149"/>
                  </a:lnTo>
                  <a:lnTo>
                    <a:pt x="245" y="153"/>
                  </a:lnTo>
                  <a:lnTo>
                    <a:pt x="250" y="155"/>
                  </a:lnTo>
                  <a:lnTo>
                    <a:pt x="255" y="157"/>
                  </a:lnTo>
                  <a:lnTo>
                    <a:pt x="261" y="157"/>
                  </a:lnTo>
                  <a:lnTo>
                    <a:pt x="266" y="156"/>
                  </a:lnTo>
                  <a:lnTo>
                    <a:pt x="272" y="154"/>
                  </a:lnTo>
                  <a:lnTo>
                    <a:pt x="276" y="148"/>
                  </a:lnTo>
                  <a:lnTo>
                    <a:pt x="280" y="141"/>
                  </a:lnTo>
                  <a:lnTo>
                    <a:pt x="283" y="140"/>
                  </a:lnTo>
                  <a:lnTo>
                    <a:pt x="288" y="138"/>
                  </a:lnTo>
                  <a:lnTo>
                    <a:pt x="292" y="137"/>
                  </a:lnTo>
                  <a:lnTo>
                    <a:pt x="297" y="136"/>
                  </a:lnTo>
                  <a:lnTo>
                    <a:pt x="303" y="134"/>
                  </a:lnTo>
                  <a:lnTo>
                    <a:pt x="308" y="133"/>
                  </a:lnTo>
                  <a:lnTo>
                    <a:pt x="313" y="132"/>
                  </a:lnTo>
                  <a:lnTo>
                    <a:pt x="319" y="131"/>
                  </a:lnTo>
                  <a:lnTo>
                    <a:pt x="328" y="125"/>
                  </a:lnTo>
                  <a:lnTo>
                    <a:pt x="336" y="114"/>
                  </a:lnTo>
                  <a:lnTo>
                    <a:pt x="343" y="95"/>
                  </a:lnTo>
                  <a:lnTo>
                    <a:pt x="351" y="72"/>
                  </a:lnTo>
                  <a:lnTo>
                    <a:pt x="364" y="46"/>
                  </a:lnTo>
                  <a:lnTo>
                    <a:pt x="381" y="27"/>
                  </a:lnTo>
                  <a:lnTo>
                    <a:pt x="399" y="15"/>
                  </a:lnTo>
                  <a:lnTo>
                    <a:pt x="419" y="6"/>
                  </a:lnTo>
                  <a:lnTo>
                    <a:pt x="437" y="2"/>
                  </a:lnTo>
                  <a:lnTo>
                    <a:pt x="454" y="0"/>
                  </a:lnTo>
                  <a:lnTo>
                    <a:pt x="466" y="0"/>
                  </a:lnTo>
                  <a:lnTo>
                    <a:pt x="473" y="0"/>
                  </a:lnTo>
                  <a:lnTo>
                    <a:pt x="479" y="0"/>
                  </a:lnTo>
                  <a:lnTo>
                    <a:pt x="486" y="1"/>
                  </a:lnTo>
                  <a:lnTo>
                    <a:pt x="495" y="2"/>
                  </a:lnTo>
                  <a:lnTo>
                    <a:pt x="505" y="3"/>
                  </a:lnTo>
                  <a:lnTo>
                    <a:pt x="517" y="6"/>
                  </a:lnTo>
                  <a:lnTo>
                    <a:pt x="527" y="9"/>
                  </a:lnTo>
                  <a:lnTo>
                    <a:pt x="539" y="13"/>
                  </a:lnTo>
                  <a:lnTo>
                    <a:pt x="548" y="18"/>
                  </a:lnTo>
                  <a:lnTo>
                    <a:pt x="557" y="23"/>
                  </a:lnTo>
                  <a:lnTo>
                    <a:pt x="568" y="26"/>
                  </a:lnTo>
                  <a:lnTo>
                    <a:pt x="579" y="28"/>
                  </a:lnTo>
                  <a:lnTo>
                    <a:pt x="589" y="31"/>
                  </a:lnTo>
                  <a:lnTo>
                    <a:pt x="601" y="32"/>
                  </a:lnTo>
                  <a:lnTo>
                    <a:pt x="611" y="32"/>
                  </a:lnTo>
                  <a:lnTo>
                    <a:pt x="621" y="32"/>
                  </a:lnTo>
                  <a:lnTo>
                    <a:pt x="630" y="31"/>
                  </a:lnTo>
                  <a:lnTo>
                    <a:pt x="640" y="31"/>
                  </a:lnTo>
                  <a:lnTo>
                    <a:pt x="640" y="34"/>
                  </a:lnTo>
                  <a:lnTo>
                    <a:pt x="636" y="39"/>
                  </a:lnTo>
                  <a:lnTo>
                    <a:pt x="631" y="43"/>
                  </a:lnTo>
                  <a:lnTo>
                    <a:pt x="622" y="56"/>
                  </a:lnTo>
                  <a:lnTo>
                    <a:pt x="610" y="72"/>
                  </a:lnTo>
                  <a:lnTo>
                    <a:pt x="596" y="91"/>
                  </a:lnTo>
                  <a:lnTo>
                    <a:pt x="583" y="108"/>
                  </a:lnTo>
                  <a:lnTo>
                    <a:pt x="568" y="125"/>
                  </a:lnTo>
                  <a:lnTo>
                    <a:pt x="553" y="140"/>
                  </a:lnTo>
                  <a:lnTo>
                    <a:pt x="538" y="152"/>
                  </a:lnTo>
                  <a:lnTo>
                    <a:pt x="524" y="157"/>
                  </a:lnTo>
                  <a:lnTo>
                    <a:pt x="515" y="160"/>
                  </a:lnTo>
                  <a:lnTo>
                    <a:pt x="504" y="164"/>
                  </a:lnTo>
                  <a:lnTo>
                    <a:pt x="492" y="168"/>
                  </a:lnTo>
                  <a:lnTo>
                    <a:pt x="478" y="172"/>
                  </a:lnTo>
                  <a:lnTo>
                    <a:pt x="463" y="177"/>
                  </a:lnTo>
                  <a:lnTo>
                    <a:pt x="449" y="181"/>
                  </a:lnTo>
                  <a:lnTo>
                    <a:pt x="436" y="183"/>
                  </a:lnTo>
                  <a:lnTo>
                    <a:pt x="425" y="184"/>
                  </a:lnTo>
                  <a:lnTo>
                    <a:pt x="414" y="183"/>
                  </a:lnTo>
                  <a:lnTo>
                    <a:pt x="402" y="181"/>
                  </a:lnTo>
                  <a:lnTo>
                    <a:pt x="388" y="177"/>
                  </a:lnTo>
                  <a:lnTo>
                    <a:pt x="375" y="172"/>
                  </a:lnTo>
                  <a:lnTo>
                    <a:pt x="364" y="169"/>
                  </a:lnTo>
                  <a:lnTo>
                    <a:pt x="353" y="164"/>
                  </a:lnTo>
                  <a:lnTo>
                    <a:pt x="345" y="161"/>
                  </a:lnTo>
                  <a:lnTo>
                    <a:pt x="341" y="159"/>
                  </a:lnTo>
                  <a:lnTo>
                    <a:pt x="336" y="155"/>
                  </a:lnTo>
                  <a:lnTo>
                    <a:pt x="331" y="152"/>
                  </a:lnTo>
                  <a:lnTo>
                    <a:pt x="326" y="148"/>
                  </a:lnTo>
                  <a:lnTo>
                    <a:pt x="321" y="145"/>
                  </a:lnTo>
                  <a:lnTo>
                    <a:pt x="318" y="144"/>
                  </a:lnTo>
                  <a:lnTo>
                    <a:pt x="313" y="144"/>
                  </a:lnTo>
                  <a:lnTo>
                    <a:pt x="308" y="145"/>
                  </a:lnTo>
                  <a:lnTo>
                    <a:pt x="303" y="145"/>
                  </a:lnTo>
                  <a:lnTo>
                    <a:pt x="296" y="147"/>
                  </a:lnTo>
                  <a:lnTo>
                    <a:pt x="291" y="148"/>
                  </a:lnTo>
                  <a:lnTo>
                    <a:pt x="287" y="149"/>
                  </a:lnTo>
                  <a:lnTo>
                    <a:pt x="283" y="152"/>
                  </a:lnTo>
                  <a:lnTo>
                    <a:pt x="280" y="155"/>
                  </a:lnTo>
                  <a:lnTo>
                    <a:pt x="279" y="157"/>
                  </a:lnTo>
                  <a:lnTo>
                    <a:pt x="280" y="160"/>
                  </a:lnTo>
                  <a:lnTo>
                    <a:pt x="283" y="162"/>
                  </a:lnTo>
                  <a:lnTo>
                    <a:pt x="285" y="163"/>
                  </a:lnTo>
                  <a:lnTo>
                    <a:pt x="290" y="163"/>
                  </a:lnTo>
                  <a:lnTo>
                    <a:pt x="295" y="163"/>
                  </a:lnTo>
                  <a:lnTo>
                    <a:pt x="300" y="163"/>
                  </a:lnTo>
                  <a:lnTo>
                    <a:pt x="307" y="162"/>
                  </a:lnTo>
                  <a:lnTo>
                    <a:pt x="313" y="162"/>
                  </a:lnTo>
                  <a:lnTo>
                    <a:pt x="320" y="161"/>
                  </a:lnTo>
                  <a:lnTo>
                    <a:pt x="327" y="160"/>
                  </a:lnTo>
                  <a:lnTo>
                    <a:pt x="333" y="159"/>
                  </a:lnTo>
                  <a:lnTo>
                    <a:pt x="340" y="159"/>
                  </a:lnTo>
                  <a:lnTo>
                    <a:pt x="346" y="160"/>
                  </a:lnTo>
                  <a:lnTo>
                    <a:pt x="355" y="161"/>
                  </a:lnTo>
                  <a:lnTo>
                    <a:pt x="365" y="163"/>
                  </a:lnTo>
                  <a:lnTo>
                    <a:pt x="376" y="168"/>
                  </a:lnTo>
                  <a:lnTo>
                    <a:pt x="391" y="174"/>
                  </a:lnTo>
                  <a:lnTo>
                    <a:pt x="409" y="182"/>
                  </a:lnTo>
                  <a:lnTo>
                    <a:pt x="422" y="190"/>
                  </a:lnTo>
                  <a:lnTo>
                    <a:pt x="435" y="201"/>
                  </a:lnTo>
                  <a:lnTo>
                    <a:pt x="445" y="215"/>
                  </a:lnTo>
                  <a:lnTo>
                    <a:pt x="456" y="230"/>
                  </a:lnTo>
                  <a:lnTo>
                    <a:pt x="464" y="247"/>
                  </a:lnTo>
                  <a:lnTo>
                    <a:pt x="471" y="266"/>
                  </a:lnTo>
                  <a:lnTo>
                    <a:pt x="475" y="284"/>
                  </a:lnTo>
                  <a:lnTo>
                    <a:pt x="479" y="303"/>
                  </a:lnTo>
                  <a:lnTo>
                    <a:pt x="480" y="315"/>
                  </a:lnTo>
                  <a:lnTo>
                    <a:pt x="481" y="328"/>
                  </a:lnTo>
                  <a:lnTo>
                    <a:pt x="481" y="340"/>
                  </a:lnTo>
                  <a:lnTo>
                    <a:pt x="480" y="351"/>
                  </a:lnTo>
                  <a:lnTo>
                    <a:pt x="472" y="342"/>
                  </a:lnTo>
                  <a:lnTo>
                    <a:pt x="462" y="335"/>
                  </a:lnTo>
                  <a:lnTo>
                    <a:pt x="448" y="327"/>
                  </a:lnTo>
                  <a:lnTo>
                    <a:pt x="433" y="321"/>
                  </a:lnTo>
                  <a:lnTo>
                    <a:pt x="417" y="317"/>
                  </a:lnTo>
                  <a:lnTo>
                    <a:pt x="401" y="312"/>
                  </a:lnTo>
                  <a:lnTo>
                    <a:pt x="386" y="309"/>
                  </a:lnTo>
                  <a:lnTo>
                    <a:pt x="373" y="306"/>
                  </a:lnTo>
                  <a:lnTo>
                    <a:pt x="365" y="305"/>
                  </a:lnTo>
                  <a:lnTo>
                    <a:pt x="355" y="303"/>
                  </a:lnTo>
                  <a:lnTo>
                    <a:pt x="345" y="300"/>
                  </a:lnTo>
                  <a:lnTo>
                    <a:pt x="335" y="297"/>
                  </a:lnTo>
                  <a:lnTo>
                    <a:pt x="326" y="291"/>
                  </a:lnTo>
                  <a:lnTo>
                    <a:pt x="317" y="284"/>
                  </a:lnTo>
                  <a:lnTo>
                    <a:pt x="310" y="275"/>
                  </a:lnTo>
                  <a:lnTo>
                    <a:pt x="304" y="264"/>
                  </a:lnTo>
                  <a:lnTo>
                    <a:pt x="297" y="246"/>
                  </a:lnTo>
                  <a:lnTo>
                    <a:pt x="289" y="234"/>
                  </a:lnTo>
                  <a:lnTo>
                    <a:pt x="284" y="219"/>
                  </a:lnTo>
                  <a:lnTo>
                    <a:pt x="284" y="198"/>
                  </a:lnTo>
                  <a:lnTo>
                    <a:pt x="284" y="192"/>
                  </a:lnTo>
                  <a:lnTo>
                    <a:pt x="281" y="186"/>
                  </a:lnTo>
                  <a:lnTo>
                    <a:pt x="277" y="181"/>
                  </a:lnTo>
                  <a:lnTo>
                    <a:pt x="272" y="176"/>
                  </a:lnTo>
                  <a:lnTo>
                    <a:pt x="266" y="171"/>
                  </a:lnTo>
                  <a:lnTo>
                    <a:pt x="260" y="168"/>
                  </a:lnTo>
                  <a:lnTo>
                    <a:pt x="255" y="164"/>
                  </a:lnTo>
                  <a:lnTo>
                    <a:pt x="251" y="162"/>
                  </a:lnTo>
                  <a:lnTo>
                    <a:pt x="245" y="160"/>
                  </a:lnTo>
                  <a:lnTo>
                    <a:pt x="240" y="159"/>
                  </a:lnTo>
                  <a:lnTo>
                    <a:pt x="237" y="159"/>
                  </a:lnTo>
                  <a:lnTo>
                    <a:pt x="236" y="162"/>
                  </a:lnTo>
                  <a:lnTo>
                    <a:pt x="237" y="167"/>
                  </a:lnTo>
                  <a:lnTo>
                    <a:pt x="237" y="171"/>
                  </a:lnTo>
                  <a:lnTo>
                    <a:pt x="238" y="177"/>
                  </a:lnTo>
                  <a:lnTo>
                    <a:pt x="240" y="182"/>
                  </a:lnTo>
                  <a:lnTo>
                    <a:pt x="244" y="185"/>
                  </a:lnTo>
                  <a:lnTo>
                    <a:pt x="251" y="191"/>
                  </a:lnTo>
                  <a:lnTo>
                    <a:pt x="259" y="199"/>
                  </a:lnTo>
                  <a:lnTo>
                    <a:pt x="269" y="208"/>
                  </a:lnTo>
                  <a:lnTo>
                    <a:pt x="280" y="220"/>
                  </a:lnTo>
                  <a:lnTo>
                    <a:pt x="290" y="234"/>
                  </a:lnTo>
                  <a:lnTo>
                    <a:pt x="298" y="249"/>
                  </a:lnTo>
                  <a:lnTo>
                    <a:pt x="305" y="266"/>
                  </a:lnTo>
                  <a:close/>
                </a:path>
              </a:pathLst>
            </a:custGeom>
            <a:solidFill>
              <a:srgbClr val="FF00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85" name="Freeform 286"/>
            <p:cNvSpPr>
              <a:spLocks/>
            </p:cNvSpPr>
            <p:nvPr/>
          </p:nvSpPr>
          <p:spPr bwMode="auto">
            <a:xfrm>
              <a:off x="217" y="55"/>
              <a:ext cx="96" cy="98"/>
            </a:xfrm>
            <a:custGeom>
              <a:avLst/>
              <a:gdLst>
                <a:gd name="T0" fmla="*/ 2 w 192"/>
                <a:gd name="T1" fmla="*/ 2 h 196"/>
                <a:gd name="T2" fmla="*/ 2 w 192"/>
                <a:gd name="T3" fmla="*/ 2 h 196"/>
                <a:gd name="T4" fmla="*/ 2 w 192"/>
                <a:gd name="T5" fmla="*/ 2 h 196"/>
                <a:gd name="T6" fmla="*/ 2 w 192"/>
                <a:gd name="T7" fmla="*/ 2 h 196"/>
                <a:gd name="T8" fmla="*/ 2 w 192"/>
                <a:gd name="T9" fmla="*/ 2 h 196"/>
                <a:gd name="T10" fmla="*/ 2 w 192"/>
                <a:gd name="T11" fmla="*/ 2 h 196"/>
                <a:gd name="T12" fmla="*/ 2 w 192"/>
                <a:gd name="T13" fmla="*/ 2 h 196"/>
                <a:gd name="T14" fmla="*/ 2 w 192"/>
                <a:gd name="T15" fmla="*/ 2 h 196"/>
                <a:gd name="T16" fmla="*/ 2 w 192"/>
                <a:gd name="T17" fmla="*/ 2 h 196"/>
                <a:gd name="T18" fmla="*/ 2 w 192"/>
                <a:gd name="T19" fmla="*/ 2 h 196"/>
                <a:gd name="T20" fmla="*/ 2 w 192"/>
                <a:gd name="T21" fmla="*/ 2 h 196"/>
                <a:gd name="T22" fmla="*/ 2 w 192"/>
                <a:gd name="T23" fmla="*/ 2 h 196"/>
                <a:gd name="T24" fmla="*/ 2 w 192"/>
                <a:gd name="T25" fmla="*/ 2 h 196"/>
                <a:gd name="T26" fmla="*/ 2 w 192"/>
                <a:gd name="T27" fmla="*/ 2 h 196"/>
                <a:gd name="T28" fmla="*/ 2 w 192"/>
                <a:gd name="T29" fmla="*/ 2 h 196"/>
                <a:gd name="T30" fmla="*/ 2 w 192"/>
                <a:gd name="T31" fmla="*/ 2 h 196"/>
                <a:gd name="T32" fmla="*/ 2 w 192"/>
                <a:gd name="T33" fmla="*/ 2 h 196"/>
                <a:gd name="T34" fmla="*/ 2 w 192"/>
                <a:gd name="T35" fmla="*/ 2 h 196"/>
                <a:gd name="T36" fmla="*/ 2 w 192"/>
                <a:gd name="T37" fmla="*/ 1 h 196"/>
                <a:gd name="T38" fmla="*/ 2 w 192"/>
                <a:gd name="T39" fmla="*/ 1 h 196"/>
                <a:gd name="T40" fmla="*/ 2 w 192"/>
                <a:gd name="T41" fmla="*/ 1 h 196"/>
                <a:gd name="T42" fmla="*/ 1 w 192"/>
                <a:gd name="T43" fmla="*/ 1 h 196"/>
                <a:gd name="T44" fmla="*/ 1 w 192"/>
                <a:gd name="T45" fmla="*/ 1 h 196"/>
                <a:gd name="T46" fmla="*/ 1 w 192"/>
                <a:gd name="T47" fmla="*/ 1 h 196"/>
                <a:gd name="T48" fmla="*/ 1 w 192"/>
                <a:gd name="T49" fmla="*/ 1 h 196"/>
                <a:gd name="T50" fmla="*/ 1 w 192"/>
                <a:gd name="T51" fmla="*/ 1 h 196"/>
                <a:gd name="T52" fmla="*/ 1 w 192"/>
                <a:gd name="T53" fmla="*/ 1 h 196"/>
                <a:gd name="T54" fmla="*/ 1 w 192"/>
                <a:gd name="T55" fmla="*/ 1 h 196"/>
                <a:gd name="T56" fmla="*/ 1 w 192"/>
                <a:gd name="T57" fmla="*/ 1 h 196"/>
                <a:gd name="T58" fmla="*/ 1 w 192"/>
                <a:gd name="T59" fmla="*/ 1 h 196"/>
                <a:gd name="T60" fmla="*/ 1 w 192"/>
                <a:gd name="T61" fmla="*/ 1 h 196"/>
                <a:gd name="T62" fmla="*/ 1 w 192"/>
                <a:gd name="T63" fmla="*/ 2 h 196"/>
                <a:gd name="T64" fmla="*/ 1 w 192"/>
                <a:gd name="T65" fmla="*/ 2 h 196"/>
                <a:gd name="T66" fmla="*/ 1 w 192"/>
                <a:gd name="T67" fmla="*/ 2 h 19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192" h="196">
                  <a:moveTo>
                    <a:pt x="146" y="196"/>
                  </a:moveTo>
                  <a:lnTo>
                    <a:pt x="146" y="189"/>
                  </a:lnTo>
                  <a:lnTo>
                    <a:pt x="149" y="182"/>
                  </a:lnTo>
                  <a:lnTo>
                    <a:pt x="153" y="177"/>
                  </a:lnTo>
                  <a:lnTo>
                    <a:pt x="159" y="175"/>
                  </a:lnTo>
                  <a:lnTo>
                    <a:pt x="165" y="175"/>
                  </a:lnTo>
                  <a:lnTo>
                    <a:pt x="169" y="176"/>
                  </a:lnTo>
                  <a:lnTo>
                    <a:pt x="173" y="178"/>
                  </a:lnTo>
                  <a:lnTo>
                    <a:pt x="174" y="181"/>
                  </a:lnTo>
                  <a:lnTo>
                    <a:pt x="175" y="182"/>
                  </a:lnTo>
                  <a:lnTo>
                    <a:pt x="178" y="183"/>
                  </a:lnTo>
                  <a:lnTo>
                    <a:pt x="181" y="183"/>
                  </a:lnTo>
                  <a:lnTo>
                    <a:pt x="186" y="184"/>
                  </a:lnTo>
                  <a:lnTo>
                    <a:pt x="190" y="185"/>
                  </a:lnTo>
                  <a:lnTo>
                    <a:pt x="192" y="185"/>
                  </a:lnTo>
                  <a:lnTo>
                    <a:pt x="192" y="184"/>
                  </a:lnTo>
                  <a:lnTo>
                    <a:pt x="191" y="182"/>
                  </a:lnTo>
                  <a:lnTo>
                    <a:pt x="189" y="178"/>
                  </a:lnTo>
                  <a:lnTo>
                    <a:pt x="186" y="175"/>
                  </a:lnTo>
                  <a:lnTo>
                    <a:pt x="182" y="173"/>
                  </a:lnTo>
                  <a:lnTo>
                    <a:pt x="179" y="169"/>
                  </a:lnTo>
                  <a:lnTo>
                    <a:pt x="176" y="171"/>
                  </a:lnTo>
                  <a:lnTo>
                    <a:pt x="172" y="173"/>
                  </a:lnTo>
                  <a:lnTo>
                    <a:pt x="167" y="171"/>
                  </a:lnTo>
                  <a:lnTo>
                    <a:pt x="163" y="169"/>
                  </a:lnTo>
                  <a:lnTo>
                    <a:pt x="160" y="165"/>
                  </a:lnTo>
                  <a:lnTo>
                    <a:pt x="158" y="160"/>
                  </a:lnTo>
                  <a:lnTo>
                    <a:pt x="158" y="155"/>
                  </a:lnTo>
                  <a:lnTo>
                    <a:pt x="158" y="152"/>
                  </a:lnTo>
                  <a:lnTo>
                    <a:pt x="158" y="150"/>
                  </a:lnTo>
                  <a:lnTo>
                    <a:pt x="159" y="147"/>
                  </a:lnTo>
                  <a:lnTo>
                    <a:pt x="161" y="146"/>
                  </a:lnTo>
                  <a:lnTo>
                    <a:pt x="163" y="144"/>
                  </a:lnTo>
                  <a:lnTo>
                    <a:pt x="166" y="140"/>
                  </a:lnTo>
                  <a:lnTo>
                    <a:pt x="171" y="138"/>
                  </a:lnTo>
                  <a:lnTo>
                    <a:pt x="175" y="137"/>
                  </a:lnTo>
                  <a:lnTo>
                    <a:pt x="179" y="137"/>
                  </a:lnTo>
                  <a:lnTo>
                    <a:pt x="183" y="117"/>
                  </a:lnTo>
                  <a:lnTo>
                    <a:pt x="182" y="98"/>
                  </a:lnTo>
                  <a:lnTo>
                    <a:pt x="176" y="80"/>
                  </a:lnTo>
                  <a:lnTo>
                    <a:pt x="167" y="63"/>
                  </a:lnTo>
                  <a:lnTo>
                    <a:pt x="152" y="49"/>
                  </a:lnTo>
                  <a:lnTo>
                    <a:pt x="133" y="37"/>
                  </a:lnTo>
                  <a:lnTo>
                    <a:pt x="107" y="27"/>
                  </a:lnTo>
                  <a:lnTo>
                    <a:pt x="78" y="20"/>
                  </a:lnTo>
                  <a:lnTo>
                    <a:pt x="67" y="19"/>
                  </a:lnTo>
                  <a:lnTo>
                    <a:pt x="55" y="16"/>
                  </a:lnTo>
                  <a:lnTo>
                    <a:pt x="44" y="14"/>
                  </a:lnTo>
                  <a:lnTo>
                    <a:pt x="32" y="10"/>
                  </a:lnTo>
                  <a:lnTo>
                    <a:pt x="22" y="8"/>
                  </a:lnTo>
                  <a:lnTo>
                    <a:pt x="13" y="4"/>
                  </a:lnTo>
                  <a:lnTo>
                    <a:pt x="6" y="2"/>
                  </a:lnTo>
                  <a:lnTo>
                    <a:pt x="0" y="0"/>
                  </a:lnTo>
                  <a:lnTo>
                    <a:pt x="7" y="9"/>
                  </a:lnTo>
                  <a:lnTo>
                    <a:pt x="13" y="20"/>
                  </a:lnTo>
                  <a:lnTo>
                    <a:pt x="19" y="33"/>
                  </a:lnTo>
                  <a:lnTo>
                    <a:pt x="24" y="46"/>
                  </a:lnTo>
                  <a:lnTo>
                    <a:pt x="28" y="60"/>
                  </a:lnTo>
                  <a:lnTo>
                    <a:pt x="31" y="72"/>
                  </a:lnTo>
                  <a:lnTo>
                    <a:pt x="35" y="85"/>
                  </a:lnTo>
                  <a:lnTo>
                    <a:pt x="37" y="97"/>
                  </a:lnTo>
                  <a:lnTo>
                    <a:pt x="40" y="109"/>
                  </a:lnTo>
                  <a:lnTo>
                    <a:pt x="45" y="123"/>
                  </a:lnTo>
                  <a:lnTo>
                    <a:pt x="53" y="139"/>
                  </a:lnTo>
                  <a:lnTo>
                    <a:pt x="65" y="156"/>
                  </a:lnTo>
                  <a:lnTo>
                    <a:pt x="78" y="171"/>
                  </a:lnTo>
                  <a:lnTo>
                    <a:pt x="97" y="184"/>
                  </a:lnTo>
                  <a:lnTo>
                    <a:pt x="119" y="192"/>
                  </a:lnTo>
                  <a:lnTo>
                    <a:pt x="146" y="196"/>
                  </a:lnTo>
                  <a:close/>
                </a:path>
              </a:pathLst>
            </a:custGeom>
            <a:solidFill>
              <a:srgbClr val="FF00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86" name="Freeform 287"/>
            <p:cNvSpPr>
              <a:spLocks/>
            </p:cNvSpPr>
            <p:nvPr/>
          </p:nvSpPr>
          <p:spPr bwMode="auto">
            <a:xfrm>
              <a:off x="321" y="114"/>
              <a:ext cx="10" cy="10"/>
            </a:xfrm>
            <a:custGeom>
              <a:avLst/>
              <a:gdLst>
                <a:gd name="T0" fmla="*/ 0 w 21"/>
                <a:gd name="T1" fmla="*/ 0 h 21"/>
                <a:gd name="T2" fmla="*/ 0 w 21"/>
                <a:gd name="T3" fmla="*/ 0 h 21"/>
                <a:gd name="T4" fmla="*/ 0 w 21"/>
                <a:gd name="T5" fmla="*/ 0 h 21"/>
                <a:gd name="T6" fmla="*/ 0 w 21"/>
                <a:gd name="T7" fmla="*/ 0 h 21"/>
                <a:gd name="T8" fmla="*/ 0 w 21"/>
                <a:gd name="T9" fmla="*/ 0 h 21"/>
                <a:gd name="T10" fmla="*/ 0 w 21"/>
                <a:gd name="T11" fmla="*/ 0 h 21"/>
                <a:gd name="T12" fmla="*/ 0 w 21"/>
                <a:gd name="T13" fmla="*/ 0 h 21"/>
                <a:gd name="T14" fmla="*/ 0 w 21"/>
                <a:gd name="T15" fmla="*/ 0 h 21"/>
                <a:gd name="T16" fmla="*/ 0 w 21"/>
                <a:gd name="T17" fmla="*/ 0 h 21"/>
                <a:gd name="T18" fmla="*/ 0 w 21"/>
                <a:gd name="T19" fmla="*/ 0 h 21"/>
                <a:gd name="T20" fmla="*/ 0 w 21"/>
                <a:gd name="T21" fmla="*/ 0 h 21"/>
                <a:gd name="T22" fmla="*/ 0 w 21"/>
                <a:gd name="T23" fmla="*/ 0 h 21"/>
                <a:gd name="T24" fmla="*/ 0 w 21"/>
                <a:gd name="T25" fmla="*/ 0 h 21"/>
                <a:gd name="T26" fmla="*/ 0 w 21"/>
                <a:gd name="T27" fmla="*/ 0 h 21"/>
                <a:gd name="T28" fmla="*/ 0 w 21"/>
                <a:gd name="T29" fmla="*/ 0 h 21"/>
                <a:gd name="T30" fmla="*/ 0 w 21"/>
                <a:gd name="T31" fmla="*/ 0 h 21"/>
                <a:gd name="T32" fmla="*/ 0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1" h="21">
                  <a:moveTo>
                    <a:pt x="0" y="9"/>
                  </a:moveTo>
                  <a:lnTo>
                    <a:pt x="2" y="5"/>
                  </a:lnTo>
                  <a:lnTo>
                    <a:pt x="4" y="1"/>
                  </a:lnTo>
                  <a:lnTo>
                    <a:pt x="7" y="0"/>
                  </a:lnTo>
                  <a:lnTo>
                    <a:pt x="11" y="0"/>
                  </a:lnTo>
                  <a:lnTo>
                    <a:pt x="15" y="1"/>
                  </a:lnTo>
                  <a:lnTo>
                    <a:pt x="18" y="4"/>
                  </a:lnTo>
                  <a:lnTo>
                    <a:pt x="20" y="7"/>
                  </a:lnTo>
                  <a:lnTo>
                    <a:pt x="21" y="10"/>
                  </a:lnTo>
                  <a:lnTo>
                    <a:pt x="20" y="15"/>
                  </a:lnTo>
                  <a:lnTo>
                    <a:pt x="18" y="17"/>
                  </a:lnTo>
                  <a:lnTo>
                    <a:pt x="15" y="20"/>
                  </a:lnTo>
                  <a:lnTo>
                    <a:pt x="12" y="21"/>
                  </a:lnTo>
                  <a:lnTo>
                    <a:pt x="9" y="20"/>
                  </a:lnTo>
                  <a:lnTo>
                    <a:pt x="5" y="16"/>
                  </a:lnTo>
                  <a:lnTo>
                    <a:pt x="2" y="13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87" name="Freeform 288"/>
            <p:cNvSpPr>
              <a:spLocks/>
            </p:cNvSpPr>
            <p:nvPr/>
          </p:nvSpPr>
          <p:spPr bwMode="auto">
            <a:xfrm>
              <a:off x="341" y="127"/>
              <a:ext cx="11" cy="11"/>
            </a:xfrm>
            <a:custGeom>
              <a:avLst/>
              <a:gdLst>
                <a:gd name="T0" fmla="*/ 1 w 21"/>
                <a:gd name="T1" fmla="*/ 1 h 22"/>
                <a:gd name="T2" fmla="*/ 1 w 21"/>
                <a:gd name="T3" fmla="*/ 1 h 22"/>
                <a:gd name="T4" fmla="*/ 1 w 21"/>
                <a:gd name="T5" fmla="*/ 0 h 22"/>
                <a:gd name="T6" fmla="*/ 1 w 21"/>
                <a:gd name="T7" fmla="*/ 1 h 22"/>
                <a:gd name="T8" fmla="*/ 1 w 21"/>
                <a:gd name="T9" fmla="*/ 1 h 22"/>
                <a:gd name="T10" fmla="*/ 1 w 21"/>
                <a:gd name="T11" fmla="*/ 1 h 22"/>
                <a:gd name="T12" fmla="*/ 1 w 21"/>
                <a:gd name="T13" fmla="*/ 1 h 22"/>
                <a:gd name="T14" fmla="*/ 1 w 21"/>
                <a:gd name="T15" fmla="*/ 1 h 22"/>
                <a:gd name="T16" fmla="*/ 1 w 21"/>
                <a:gd name="T17" fmla="*/ 1 h 22"/>
                <a:gd name="T18" fmla="*/ 1 w 21"/>
                <a:gd name="T19" fmla="*/ 1 h 22"/>
                <a:gd name="T20" fmla="*/ 1 w 21"/>
                <a:gd name="T21" fmla="*/ 1 h 22"/>
                <a:gd name="T22" fmla="*/ 1 w 21"/>
                <a:gd name="T23" fmla="*/ 1 h 22"/>
                <a:gd name="T24" fmla="*/ 1 w 21"/>
                <a:gd name="T25" fmla="*/ 1 h 22"/>
                <a:gd name="T26" fmla="*/ 1 w 21"/>
                <a:gd name="T27" fmla="*/ 1 h 22"/>
                <a:gd name="T28" fmla="*/ 0 w 21"/>
                <a:gd name="T29" fmla="*/ 1 h 22"/>
                <a:gd name="T30" fmla="*/ 0 w 21"/>
                <a:gd name="T31" fmla="*/ 1 h 22"/>
                <a:gd name="T32" fmla="*/ 1 w 21"/>
                <a:gd name="T33" fmla="*/ 1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1" h="22">
                  <a:moveTo>
                    <a:pt x="1" y="3"/>
                  </a:moveTo>
                  <a:lnTo>
                    <a:pt x="6" y="1"/>
                  </a:lnTo>
                  <a:lnTo>
                    <a:pt x="10" y="0"/>
                  </a:lnTo>
                  <a:lnTo>
                    <a:pt x="15" y="1"/>
                  </a:lnTo>
                  <a:lnTo>
                    <a:pt x="18" y="3"/>
                  </a:lnTo>
                  <a:lnTo>
                    <a:pt x="21" y="7"/>
                  </a:lnTo>
                  <a:lnTo>
                    <a:pt x="21" y="11"/>
                  </a:lnTo>
                  <a:lnTo>
                    <a:pt x="21" y="16"/>
                  </a:lnTo>
                  <a:lnTo>
                    <a:pt x="20" y="21"/>
                  </a:lnTo>
                  <a:lnTo>
                    <a:pt x="16" y="22"/>
                  </a:lnTo>
                  <a:lnTo>
                    <a:pt x="11" y="22"/>
                  </a:lnTo>
                  <a:lnTo>
                    <a:pt x="6" y="21"/>
                  </a:lnTo>
                  <a:lnTo>
                    <a:pt x="2" y="17"/>
                  </a:lnTo>
                  <a:lnTo>
                    <a:pt x="1" y="14"/>
                  </a:lnTo>
                  <a:lnTo>
                    <a:pt x="0" y="10"/>
                  </a:lnTo>
                  <a:lnTo>
                    <a:pt x="0" y="7"/>
                  </a:lnTo>
                  <a:lnTo>
                    <a:pt x="1" y="3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88" name="Freeform 289"/>
            <p:cNvSpPr>
              <a:spLocks/>
            </p:cNvSpPr>
            <p:nvPr/>
          </p:nvSpPr>
          <p:spPr bwMode="auto">
            <a:xfrm>
              <a:off x="317" y="141"/>
              <a:ext cx="10" cy="11"/>
            </a:xfrm>
            <a:custGeom>
              <a:avLst/>
              <a:gdLst>
                <a:gd name="T0" fmla="*/ 0 w 21"/>
                <a:gd name="T1" fmla="*/ 1 h 22"/>
                <a:gd name="T2" fmla="*/ 0 w 21"/>
                <a:gd name="T3" fmla="*/ 1 h 22"/>
                <a:gd name="T4" fmla="*/ 0 w 21"/>
                <a:gd name="T5" fmla="*/ 0 h 22"/>
                <a:gd name="T6" fmla="*/ 0 w 21"/>
                <a:gd name="T7" fmla="*/ 0 h 22"/>
                <a:gd name="T8" fmla="*/ 0 w 21"/>
                <a:gd name="T9" fmla="*/ 1 h 22"/>
                <a:gd name="T10" fmla="*/ 0 w 21"/>
                <a:gd name="T11" fmla="*/ 1 h 22"/>
                <a:gd name="T12" fmla="*/ 0 w 21"/>
                <a:gd name="T13" fmla="*/ 1 h 22"/>
                <a:gd name="T14" fmla="*/ 0 w 21"/>
                <a:gd name="T15" fmla="*/ 1 h 22"/>
                <a:gd name="T16" fmla="*/ 0 w 21"/>
                <a:gd name="T17" fmla="*/ 1 h 22"/>
                <a:gd name="T18" fmla="*/ 0 w 21"/>
                <a:gd name="T19" fmla="*/ 1 h 22"/>
                <a:gd name="T20" fmla="*/ 0 w 21"/>
                <a:gd name="T21" fmla="*/ 1 h 22"/>
                <a:gd name="T22" fmla="*/ 0 w 21"/>
                <a:gd name="T23" fmla="*/ 1 h 22"/>
                <a:gd name="T24" fmla="*/ 0 w 21"/>
                <a:gd name="T25" fmla="*/ 1 h 22"/>
                <a:gd name="T26" fmla="*/ 0 w 21"/>
                <a:gd name="T27" fmla="*/ 1 h 22"/>
                <a:gd name="T28" fmla="*/ 0 w 21"/>
                <a:gd name="T29" fmla="*/ 1 h 22"/>
                <a:gd name="T30" fmla="*/ 0 w 21"/>
                <a:gd name="T31" fmla="*/ 1 h 22"/>
                <a:gd name="T32" fmla="*/ 0 w 21"/>
                <a:gd name="T33" fmla="*/ 1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1" h="22">
                  <a:moveTo>
                    <a:pt x="3" y="5"/>
                  </a:moveTo>
                  <a:lnTo>
                    <a:pt x="5" y="3"/>
                  </a:lnTo>
                  <a:lnTo>
                    <a:pt x="10" y="0"/>
                  </a:lnTo>
                  <a:lnTo>
                    <a:pt x="14" y="0"/>
                  </a:lnTo>
                  <a:lnTo>
                    <a:pt x="19" y="3"/>
                  </a:lnTo>
                  <a:lnTo>
                    <a:pt x="21" y="7"/>
                  </a:lnTo>
                  <a:lnTo>
                    <a:pt x="21" y="12"/>
                  </a:lnTo>
                  <a:lnTo>
                    <a:pt x="20" y="16"/>
                  </a:lnTo>
                  <a:lnTo>
                    <a:pt x="18" y="19"/>
                  </a:lnTo>
                  <a:lnTo>
                    <a:pt x="15" y="21"/>
                  </a:lnTo>
                  <a:lnTo>
                    <a:pt x="11" y="22"/>
                  </a:lnTo>
                  <a:lnTo>
                    <a:pt x="6" y="22"/>
                  </a:lnTo>
                  <a:lnTo>
                    <a:pt x="3" y="20"/>
                  </a:lnTo>
                  <a:lnTo>
                    <a:pt x="0" y="16"/>
                  </a:lnTo>
                  <a:lnTo>
                    <a:pt x="0" y="12"/>
                  </a:lnTo>
                  <a:lnTo>
                    <a:pt x="2" y="7"/>
                  </a:lnTo>
                  <a:lnTo>
                    <a:pt x="3" y="5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89" name="Freeform 290"/>
            <p:cNvSpPr>
              <a:spLocks/>
            </p:cNvSpPr>
            <p:nvPr/>
          </p:nvSpPr>
          <p:spPr bwMode="auto">
            <a:xfrm>
              <a:off x="299" y="127"/>
              <a:ext cx="11" cy="11"/>
            </a:xfrm>
            <a:custGeom>
              <a:avLst/>
              <a:gdLst>
                <a:gd name="T0" fmla="*/ 1 w 22"/>
                <a:gd name="T1" fmla="*/ 1 h 21"/>
                <a:gd name="T2" fmla="*/ 1 w 22"/>
                <a:gd name="T3" fmla="*/ 1 h 21"/>
                <a:gd name="T4" fmla="*/ 0 w 22"/>
                <a:gd name="T5" fmla="*/ 1 h 21"/>
                <a:gd name="T6" fmla="*/ 0 w 22"/>
                <a:gd name="T7" fmla="*/ 1 h 21"/>
                <a:gd name="T8" fmla="*/ 1 w 22"/>
                <a:gd name="T9" fmla="*/ 1 h 21"/>
                <a:gd name="T10" fmla="*/ 1 w 22"/>
                <a:gd name="T11" fmla="*/ 1 h 21"/>
                <a:gd name="T12" fmla="*/ 1 w 22"/>
                <a:gd name="T13" fmla="*/ 1 h 21"/>
                <a:gd name="T14" fmla="*/ 1 w 22"/>
                <a:gd name="T15" fmla="*/ 1 h 21"/>
                <a:gd name="T16" fmla="*/ 1 w 22"/>
                <a:gd name="T17" fmla="*/ 1 h 21"/>
                <a:gd name="T18" fmla="*/ 1 w 22"/>
                <a:gd name="T19" fmla="*/ 1 h 21"/>
                <a:gd name="T20" fmla="*/ 1 w 22"/>
                <a:gd name="T21" fmla="*/ 1 h 21"/>
                <a:gd name="T22" fmla="*/ 1 w 22"/>
                <a:gd name="T23" fmla="*/ 1 h 21"/>
                <a:gd name="T24" fmla="*/ 1 w 22"/>
                <a:gd name="T25" fmla="*/ 1 h 21"/>
                <a:gd name="T26" fmla="*/ 1 w 22"/>
                <a:gd name="T27" fmla="*/ 1 h 21"/>
                <a:gd name="T28" fmla="*/ 1 w 22"/>
                <a:gd name="T29" fmla="*/ 0 h 21"/>
                <a:gd name="T30" fmla="*/ 1 w 22"/>
                <a:gd name="T31" fmla="*/ 0 h 21"/>
                <a:gd name="T32" fmla="*/ 1 w 22"/>
                <a:gd name="T33" fmla="*/ 1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2" h="21">
                  <a:moveTo>
                    <a:pt x="3" y="1"/>
                  </a:moveTo>
                  <a:lnTo>
                    <a:pt x="1" y="3"/>
                  </a:lnTo>
                  <a:lnTo>
                    <a:pt x="0" y="8"/>
                  </a:lnTo>
                  <a:lnTo>
                    <a:pt x="0" y="12"/>
                  </a:lnTo>
                  <a:lnTo>
                    <a:pt x="2" y="17"/>
                  </a:lnTo>
                  <a:lnTo>
                    <a:pt x="6" y="19"/>
                  </a:lnTo>
                  <a:lnTo>
                    <a:pt x="10" y="21"/>
                  </a:lnTo>
                  <a:lnTo>
                    <a:pt x="15" y="21"/>
                  </a:lnTo>
                  <a:lnTo>
                    <a:pt x="18" y="18"/>
                  </a:lnTo>
                  <a:lnTo>
                    <a:pt x="21" y="16"/>
                  </a:lnTo>
                  <a:lnTo>
                    <a:pt x="22" y="12"/>
                  </a:lnTo>
                  <a:lnTo>
                    <a:pt x="22" y="9"/>
                  </a:lnTo>
                  <a:lnTo>
                    <a:pt x="21" y="6"/>
                  </a:lnTo>
                  <a:lnTo>
                    <a:pt x="17" y="2"/>
                  </a:lnTo>
                  <a:lnTo>
                    <a:pt x="13" y="0"/>
                  </a:lnTo>
                  <a:lnTo>
                    <a:pt x="7" y="0"/>
                  </a:lnTo>
                  <a:lnTo>
                    <a:pt x="3" y="1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90" name="Freeform 291"/>
            <p:cNvSpPr>
              <a:spLocks/>
            </p:cNvSpPr>
            <p:nvPr/>
          </p:nvSpPr>
          <p:spPr bwMode="auto">
            <a:xfrm>
              <a:off x="293" y="148"/>
              <a:ext cx="9" cy="9"/>
            </a:xfrm>
            <a:custGeom>
              <a:avLst/>
              <a:gdLst>
                <a:gd name="T0" fmla="*/ 0 w 19"/>
                <a:gd name="T1" fmla="*/ 0 h 19"/>
                <a:gd name="T2" fmla="*/ 0 w 19"/>
                <a:gd name="T3" fmla="*/ 0 h 19"/>
                <a:gd name="T4" fmla="*/ 0 w 19"/>
                <a:gd name="T5" fmla="*/ 0 h 19"/>
                <a:gd name="T6" fmla="*/ 0 w 19"/>
                <a:gd name="T7" fmla="*/ 0 h 19"/>
                <a:gd name="T8" fmla="*/ 0 w 19"/>
                <a:gd name="T9" fmla="*/ 0 h 19"/>
                <a:gd name="T10" fmla="*/ 0 w 19"/>
                <a:gd name="T11" fmla="*/ 0 h 19"/>
                <a:gd name="T12" fmla="*/ 0 w 19"/>
                <a:gd name="T13" fmla="*/ 0 h 19"/>
                <a:gd name="T14" fmla="*/ 0 w 19"/>
                <a:gd name="T15" fmla="*/ 0 h 19"/>
                <a:gd name="T16" fmla="*/ 0 w 19"/>
                <a:gd name="T17" fmla="*/ 0 h 19"/>
                <a:gd name="T18" fmla="*/ 0 w 19"/>
                <a:gd name="T19" fmla="*/ 0 h 19"/>
                <a:gd name="T20" fmla="*/ 0 w 19"/>
                <a:gd name="T21" fmla="*/ 0 h 19"/>
                <a:gd name="T22" fmla="*/ 0 w 19"/>
                <a:gd name="T23" fmla="*/ 0 h 19"/>
                <a:gd name="T24" fmla="*/ 0 w 19"/>
                <a:gd name="T25" fmla="*/ 0 h 19"/>
                <a:gd name="T26" fmla="*/ 0 w 19"/>
                <a:gd name="T27" fmla="*/ 0 h 19"/>
                <a:gd name="T28" fmla="*/ 0 w 19"/>
                <a:gd name="T29" fmla="*/ 0 h 19"/>
                <a:gd name="T30" fmla="*/ 0 w 19"/>
                <a:gd name="T31" fmla="*/ 0 h 19"/>
                <a:gd name="T32" fmla="*/ 0 w 19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9" h="19">
                  <a:moveTo>
                    <a:pt x="0" y="13"/>
                  </a:moveTo>
                  <a:lnTo>
                    <a:pt x="0" y="8"/>
                  </a:lnTo>
                  <a:lnTo>
                    <a:pt x="0" y="5"/>
                  </a:lnTo>
                  <a:lnTo>
                    <a:pt x="2" y="2"/>
                  </a:lnTo>
                  <a:lnTo>
                    <a:pt x="7" y="1"/>
                  </a:lnTo>
                  <a:lnTo>
                    <a:pt x="12" y="0"/>
                  </a:lnTo>
                  <a:lnTo>
                    <a:pt x="15" y="1"/>
                  </a:lnTo>
                  <a:lnTo>
                    <a:pt x="17" y="4"/>
                  </a:lnTo>
                  <a:lnTo>
                    <a:pt x="19" y="6"/>
                  </a:lnTo>
                  <a:lnTo>
                    <a:pt x="19" y="9"/>
                  </a:lnTo>
                  <a:lnTo>
                    <a:pt x="17" y="14"/>
                  </a:lnTo>
                  <a:lnTo>
                    <a:pt x="14" y="16"/>
                  </a:lnTo>
                  <a:lnTo>
                    <a:pt x="12" y="19"/>
                  </a:lnTo>
                  <a:lnTo>
                    <a:pt x="8" y="19"/>
                  </a:lnTo>
                  <a:lnTo>
                    <a:pt x="5" y="17"/>
                  </a:lnTo>
                  <a:lnTo>
                    <a:pt x="1" y="15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91" name="Freeform 292"/>
            <p:cNvSpPr>
              <a:spLocks/>
            </p:cNvSpPr>
            <p:nvPr/>
          </p:nvSpPr>
          <p:spPr bwMode="auto">
            <a:xfrm>
              <a:off x="310" y="163"/>
              <a:ext cx="8" cy="11"/>
            </a:xfrm>
            <a:custGeom>
              <a:avLst/>
              <a:gdLst>
                <a:gd name="T0" fmla="*/ 1 w 16"/>
                <a:gd name="T1" fmla="*/ 1 h 22"/>
                <a:gd name="T2" fmla="*/ 1 w 16"/>
                <a:gd name="T3" fmla="*/ 1 h 22"/>
                <a:gd name="T4" fmla="*/ 1 w 16"/>
                <a:gd name="T5" fmla="*/ 1 h 22"/>
                <a:gd name="T6" fmla="*/ 0 w 16"/>
                <a:gd name="T7" fmla="*/ 1 h 22"/>
                <a:gd name="T8" fmla="*/ 0 w 16"/>
                <a:gd name="T9" fmla="*/ 1 h 22"/>
                <a:gd name="T10" fmla="*/ 1 w 16"/>
                <a:gd name="T11" fmla="*/ 1 h 22"/>
                <a:gd name="T12" fmla="*/ 1 w 16"/>
                <a:gd name="T13" fmla="*/ 1 h 22"/>
                <a:gd name="T14" fmla="*/ 1 w 16"/>
                <a:gd name="T15" fmla="*/ 1 h 22"/>
                <a:gd name="T16" fmla="*/ 1 w 16"/>
                <a:gd name="T17" fmla="*/ 0 h 22"/>
                <a:gd name="T18" fmla="*/ 1 w 16"/>
                <a:gd name="T19" fmla="*/ 1 h 22"/>
                <a:gd name="T20" fmla="*/ 1 w 16"/>
                <a:gd name="T21" fmla="*/ 1 h 22"/>
                <a:gd name="T22" fmla="*/ 1 w 16"/>
                <a:gd name="T23" fmla="*/ 1 h 22"/>
                <a:gd name="T24" fmla="*/ 1 w 16"/>
                <a:gd name="T25" fmla="*/ 1 h 22"/>
                <a:gd name="T26" fmla="*/ 1 w 16"/>
                <a:gd name="T27" fmla="*/ 1 h 22"/>
                <a:gd name="T28" fmla="*/ 1 w 16"/>
                <a:gd name="T29" fmla="*/ 1 h 22"/>
                <a:gd name="T30" fmla="*/ 1 w 16"/>
                <a:gd name="T31" fmla="*/ 1 h 22"/>
                <a:gd name="T32" fmla="*/ 1 w 16"/>
                <a:gd name="T33" fmla="*/ 1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6" h="22">
                  <a:moveTo>
                    <a:pt x="5" y="22"/>
                  </a:moveTo>
                  <a:lnTo>
                    <a:pt x="2" y="21"/>
                  </a:lnTo>
                  <a:lnTo>
                    <a:pt x="1" y="19"/>
                  </a:lnTo>
                  <a:lnTo>
                    <a:pt x="0" y="15"/>
                  </a:lnTo>
                  <a:lnTo>
                    <a:pt x="0" y="10"/>
                  </a:lnTo>
                  <a:lnTo>
                    <a:pt x="1" y="6"/>
                  </a:lnTo>
                  <a:lnTo>
                    <a:pt x="4" y="2"/>
                  </a:lnTo>
                  <a:lnTo>
                    <a:pt x="6" y="1"/>
                  </a:lnTo>
                  <a:lnTo>
                    <a:pt x="10" y="0"/>
                  </a:lnTo>
                  <a:lnTo>
                    <a:pt x="12" y="1"/>
                  </a:lnTo>
                  <a:lnTo>
                    <a:pt x="15" y="4"/>
                  </a:lnTo>
                  <a:lnTo>
                    <a:pt x="16" y="8"/>
                  </a:lnTo>
                  <a:lnTo>
                    <a:pt x="16" y="12"/>
                  </a:lnTo>
                  <a:lnTo>
                    <a:pt x="15" y="15"/>
                  </a:lnTo>
                  <a:lnTo>
                    <a:pt x="12" y="19"/>
                  </a:lnTo>
                  <a:lnTo>
                    <a:pt x="10" y="21"/>
                  </a:lnTo>
                  <a:lnTo>
                    <a:pt x="5" y="22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92" name="Freeform 293"/>
            <p:cNvSpPr>
              <a:spLocks/>
            </p:cNvSpPr>
            <p:nvPr/>
          </p:nvSpPr>
          <p:spPr bwMode="auto">
            <a:xfrm>
              <a:off x="325" y="152"/>
              <a:ext cx="10" cy="12"/>
            </a:xfrm>
            <a:custGeom>
              <a:avLst/>
              <a:gdLst>
                <a:gd name="T0" fmla="*/ 1 w 19"/>
                <a:gd name="T1" fmla="*/ 0 h 25"/>
                <a:gd name="T2" fmla="*/ 1 w 19"/>
                <a:gd name="T3" fmla="*/ 0 h 25"/>
                <a:gd name="T4" fmla="*/ 1 w 19"/>
                <a:gd name="T5" fmla="*/ 0 h 25"/>
                <a:gd name="T6" fmla="*/ 1 w 19"/>
                <a:gd name="T7" fmla="*/ 0 h 25"/>
                <a:gd name="T8" fmla="*/ 1 w 19"/>
                <a:gd name="T9" fmla="*/ 0 h 25"/>
                <a:gd name="T10" fmla="*/ 1 w 19"/>
                <a:gd name="T11" fmla="*/ 0 h 25"/>
                <a:gd name="T12" fmla="*/ 1 w 19"/>
                <a:gd name="T13" fmla="*/ 0 h 25"/>
                <a:gd name="T14" fmla="*/ 1 w 19"/>
                <a:gd name="T15" fmla="*/ 0 h 25"/>
                <a:gd name="T16" fmla="*/ 1 w 19"/>
                <a:gd name="T17" fmla="*/ 0 h 25"/>
                <a:gd name="T18" fmla="*/ 1 w 19"/>
                <a:gd name="T19" fmla="*/ 0 h 25"/>
                <a:gd name="T20" fmla="*/ 1 w 19"/>
                <a:gd name="T21" fmla="*/ 0 h 25"/>
                <a:gd name="T22" fmla="*/ 1 w 19"/>
                <a:gd name="T23" fmla="*/ 0 h 25"/>
                <a:gd name="T24" fmla="*/ 1 w 19"/>
                <a:gd name="T25" fmla="*/ 0 h 25"/>
                <a:gd name="T26" fmla="*/ 1 w 19"/>
                <a:gd name="T27" fmla="*/ 0 h 25"/>
                <a:gd name="T28" fmla="*/ 1 w 19"/>
                <a:gd name="T29" fmla="*/ 0 h 25"/>
                <a:gd name="T30" fmla="*/ 0 w 19"/>
                <a:gd name="T31" fmla="*/ 0 h 25"/>
                <a:gd name="T32" fmla="*/ 1 w 19"/>
                <a:gd name="T33" fmla="*/ 0 h 2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9" h="25">
                  <a:moveTo>
                    <a:pt x="1" y="13"/>
                  </a:moveTo>
                  <a:lnTo>
                    <a:pt x="2" y="8"/>
                  </a:lnTo>
                  <a:lnTo>
                    <a:pt x="4" y="5"/>
                  </a:lnTo>
                  <a:lnTo>
                    <a:pt x="6" y="2"/>
                  </a:lnTo>
                  <a:lnTo>
                    <a:pt x="11" y="0"/>
                  </a:lnTo>
                  <a:lnTo>
                    <a:pt x="16" y="2"/>
                  </a:lnTo>
                  <a:lnTo>
                    <a:pt x="19" y="5"/>
                  </a:lnTo>
                  <a:lnTo>
                    <a:pt x="19" y="8"/>
                  </a:lnTo>
                  <a:lnTo>
                    <a:pt x="19" y="13"/>
                  </a:lnTo>
                  <a:lnTo>
                    <a:pt x="17" y="18"/>
                  </a:lnTo>
                  <a:lnTo>
                    <a:pt x="13" y="21"/>
                  </a:lnTo>
                  <a:lnTo>
                    <a:pt x="9" y="23"/>
                  </a:lnTo>
                  <a:lnTo>
                    <a:pt x="5" y="25"/>
                  </a:lnTo>
                  <a:lnTo>
                    <a:pt x="3" y="23"/>
                  </a:lnTo>
                  <a:lnTo>
                    <a:pt x="1" y="20"/>
                  </a:lnTo>
                  <a:lnTo>
                    <a:pt x="0" y="17"/>
                  </a:lnTo>
                  <a:lnTo>
                    <a:pt x="1" y="13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93" name="Freeform 294"/>
            <p:cNvSpPr>
              <a:spLocks/>
            </p:cNvSpPr>
            <p:nvPr/>
          </p:nvSpPr>
          <p:spPr bwMode="auto">
            <a:xfrm>
              <a:off x="337" y="155"/>
              <a:ext cx="10" cy="9"/>
            </a:xfrm>
            <a:custGeom>
              <a:avLst/>
              <a:gdLst>
                <a:gd name="T0" fmla="*/ 1 w 19"/>
                <a:gd name="T1" fmla="*/ 0 h 19"/>
                <a:gd name="T2" fmla="*/ 1 w 19"/>
                <a:gd name="T3" fmla="*/ 0 h 19"/>
                <a:gd name="T4" fmla="*/ 1 w 19"/>
                <a:gd name="T5" fmla="*/ 0 h 19"/>
                <a:gd name="T6" fmla="*/ 1 w 19"/>
                <a:gd name="T7" fmla="*/ 0 h 19"/>
                <a:gd name="T8" fmla="*/ 1 w 19"/>
                <a:gd name="T9" fmla="*/ 0 h 19"/>
                <a:gd name="T10" fmla="*/ 1 w 19"/>
                <a:gd name="T11" fmla="*/ 0 h 19"/>
                <a:gd name="T12" fmla="*/ 1 w 19"/>
                <a:gd name="T13" fmla="*/ 0 h 19"/>
                <a:gd name="T14" fmla="*/ 1 w 19"/>
                <a:gd name="T15" fmla="*/ 0 h 19"/>
                <a:gd name="T16" fmla="*/ 1 w 19"/>
                <a:gd name="T17" fmla="*/ 0 h 19"/>
                <a:gd name="T18" fmla="*/ 1 w 19"/>
                <a:gd name="T19" fmla="*/ 0 h 19"/>
                <a:gd name="T20" fmla="*/ 1 w 19"/>
                <a:gd name="T21" fmla="*/ 0 h 19"/>
                <a:gd name="T22" fmla="*/ 0 w 19"/>
                <a:gd name="T23" fmla="*/ 0 h 19"/>
                <a:gd name="T24" fmla="*/ 0 w 19"/>
                <a:gd name="T25" fmla="*/ 0 h 19"/>
                <a:gd name="T26" fmla="*/ 1 w 19"/>
                <a:gd name="T27" fmla="*/ 0 h 19"/>
                <a:gd name="T28" fmla="*/ 1 w 19"/>
                <a:gd name="T29" fmla="*/ 0 h 19"/>
                <a:gd name="T30" fmla="*/ 1 w 19"/>
                <a:gd name="T31" fmla="*/ 0 h 19"/>
                <a:gd name="T32" fmla="*/ 1 w 19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9" h="19">
                  <a:moveTo>
                    <a:pt x="15" y="1"/>
                  </a:moveTo>
                  <a:lnTo>
                    <a:pt x="17" y="4"/>
                  </a:lnTo>
                  <a:lnTo>
                    <a:pt x="18" y="6"/>
                  </a:lnTo>
                  <a:lnTo>
                    <a:pt x="19" y="9"/>
                  </a:lnTo>
                  <a:lnTo>
                    <a:pt x="18" y="13"/>
                  </a:lnTo>
                  <a:lnTo>
                    <a:pt x="16" y="16"/>
                  </a:lnTo>
                  <a:lnTo>
                    <a:pt x="13" y="17"/>
                  </a:lnTo>
                  <a:lnTo>
                    <a:pt x="9" y="19"/>
                  </a:lnTo>
                  <a:lnTo>
                    <a:pt x="6" y="19"/>
                  </a:lnTo>
                  <a:lnTo>
                    <a:pt x="3" y="17"/>
                  </a:lnTo>
                  <a:lnTo>
                    <a:pt x="1" y="14"/>
                  </a:lnTo>
                  <a:lnTo>
                    <a:pt x="0" y="11"/>
                  </a:lnTo>
                  <a:lnTo>
                    <a:pt x="0" y="7"/>
                  </a:lnTo>
                  <a:lnTo>
                    <a:pt x="2" y="4"/>
                  </a:lnTo>
                  <a:lnTo>
                    <a:pt x="6" y="0"/>
                  </a:lnTo>
                  <a:lnTo>
                    <a:pt x="9" y="0"/>
                  </a:lnTo>
                  <a:lnTo>
                    <a:pt x="15" y="1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94" name="Freeform 295"/>
            <p:cNvSpPr>
              <a:spLocks/>
            </p:cNvSpPr>
            <p:nvPr/>
          </p:nvSpPr>
          <p:spPr bwMode="auto">
            <a:xfrm>
              <a:off x="227" y="169"/>
              <a:ext cx="82" cy="56"/>
            </a:xfrm>
            <a:custGeom>
              <a:avLst/>
              <a:gdLst>
                <a:gd name="T0" fmla="*/ 2 w 163"/>
                <a:gd name="T1" fmla="*/ 0 h 113"/>
                <a:gd name="T2" fmla="*/ 2 w 163"/>
                <a:gd name="T3" fmla="*/ 0 h 113"/>
                <a:gd name="T4" fmla="*/ 2 w 163"/>
                <a:gd name="T5" fmla="*/ 0 h 113"/>
                <a:gd name="T6" fmla="*/ 2 w 163"/>
                <a:gd name="T7" fmla="*/ 0 h 113"/>
                <a:gd name="T8" fmla="*/ 2 w 163"/>
                <a:gd name="T9" fmla="*/ 0 h 113"/>
                <a:gd name="T10" fmla="*/ 1 w 163"/>
                <a:gd name="T11" fmla="*/ 0 h 113"/>
                <a:gd name="T12" fmla="*/ 1 w 163"/>
                <a:gd name="T13" fmla="*/ 0 h 113"/>
                <a:gd name="T14" fmla="*/ 1 w 163"/>
                <a:gd name="T15" fmla="*/ 0 h 113"/>
                <a:gd name="T16" fmla="*/ 1 w 163"/>
                <a:gd name="T17" fmla="*/ 0 h 113"/>
                <a:gd name="T18" fmla="*/ 1 w 163"/>
                <a:gd name="T19" fmla="*/ 0 h 113"/>
                <a:gd name="T20" fmla="*/ 2 w 163"/>
                <a:gd name="T21" fmla="*/ 0 h 113"/>
                <a:gd name="T22" fmla="*/ 2 w 163"/>
                <a:gd name="T23" fmla="*/ 0 h 113"/>
                <a:gd name="T24" fmla="*/ 1 w 163"/>
                <a:gd name="T25" fmla="*/ 0 h 113"/>
                <a:gd name="T26" fmla="*/ 1 w 163"/>
                <a:gd name="T27" fmla="*/ 0 h 113"/>
                <a:gd name="T28" fmla="*/ 1 w 163"/>
                <a:gd name="T29" fmla="*/ 0 h 113"/>
                <a:gd name="T30" fmla="*/ 1 w 163"/>
                <a:gd name="T31" fmla="*/ 0 h 113"/>
                <a:gd name="T32" fmla="*/ 1 w 163"/>
                <a:gd name="T33" fmla="*/ 0 h 113"/>
                <a:gd name="T34" fmla="*/ 1 w 163"/>
                <a:gd name="T35" fmla="*/ 0 h 113"/>
                <a:gd name="T36" fmla="*/ 1 w 163"/>
                <a:gd name="T37" fmla="*/ 0 h 113"/>
                <a:gd name="T38" fmla="*/ 1 w 163"/>
                <a:gd name="T39" fmla="*/ 0 h 113"/>
                <a:gd name="T40" fmla="*/ 1 w 163"/>
                <a:gd name="T41" fmla="*/ 0 h 113"/>
                <a:gd name="T42" fmla="*/ 1 w 163"/>
                <a:gd name="T43" fmla="*/ 0 h 113"/>
                <a:gd name="T44" fmla="*/ 1 w 163"/>
                <a:gd name="T45" fmla="*/ 0 h 113"/>
                <a:gd name="T46" fmla="*/ 1 w 163"/>
                <a:gd name="T47" fmla="*/ 0 h 113"/>
                <a:gd name="T48" fmla="*/ 1 w 163"/>
                <a:gd name="T49" fmla="*/ 0 h 113"/>
                <a:gd name="T50" fmla="*/ 1 w 163"/>
                <a:gd name="T51" fmla="*/ 0 h 113"/>
                <a:gd name="T52" fmla="*/ 1 w 163"/>
                <a:gd name="T53" fmla="*/ 0 h 113"/>
                <a:gd name="T54" fmla="*/ 1 w 163"/>
                <a:gd name="T55" fmla="*/ 0 h 113"/>
                <a:gd name="T56" fmla="*/ 1 w 163"/>
                <a:gd name="T57" fmla="*/ 0 h 113"/>
                <a:gd name="T58" fmla="*/ 0 w 163"/>
                <a:gd name="T59" fmla="*/ 0 h 113"/>
                <a:gd name="T60" fmla="*/ 1 w 163"/>
                <a:gd name="T61" fmla="*/ 0 h 113"/>
                <a:gd name="T62" fmla="*/ 1 w 163"/>
                <a:gd name="T63" fmla="*/ 0 h 113"/>
                <a:gd name="T64" fmla="*/ 1 w 163"/>
                <a:gd name="T65" fmla="*/ 0 h 113"/>
                <a:gd name="T66" fmla="*/ 1 w 163"/>
                <a:gd name="T67" fmla="*/ 0 h 113"/>
                <a:gd name="T68" fmla="*/ 1 w 163"/>
                <a:gd name="T69" fmla="*/ 0 h 113"/>
                <a:gd name="T70" fmla="*/ 1 w 163"/>
                <a:gd name="T71" fmla="*/ 0 h 113"/>
                <a:gd name="T72" fmla="*/ 1 w 163"/>
                <a:gd name="T73" fmla="*/ 0 h 113"/>
                <a:gd name="T74" fmla="*/ 1 w 163"/>
                <a:gd name="T75" fmla="*/ 0 h 113"/>
                <a:gd name="T76" fmla="*/ 1 w 163"/>
                <a:gd name="T77" fmla="*/ 0 h 113"/>
                <a:gd name="T78" fmla="*/ 1 w 163"/>
                <a:gd name="T79" fmla="*/ 0 h 113"/>
                <a:gd name="T80" fmla="*/ 1 w 163"/>
                <a:gd name="T81" fmla="*/ 0 h 113"/>
                <a:gd name="T82" fmla="*/ 1 w 163"/>
                <a:gd name="T83" fmla="*/ 0 h 113"/>
                <a:gd name="T84" fmla="*/ 1 w 163"/>
                <a:gd name="T85" fmla="*/ 0 h 113"/>
                <a:gd name="T86" fmla="*/ 1 w 163"/>
                <a:gd name="T87" fmla="*/ 0 h 113"/>
                <a:gd name="T88" fmla="*/ 2 w 163"/>
                <a:gd name="T89" fmla="*/ 0 h 113"/>
                <a:gd name="T90" fmla="*/ 2 w 163"/>
                <a:gd name="T91" fmla="*/ 0 h 113"/>
                <a:gd name="T92" fmla="*/ 2 w 163"/>
                <a:gd name="T93" fmla="*/ 0 h 113"/>
                <a:gd name="T94" fmla="*/ 2 w 163"/>
                <a:gd name="T95" fmla="*/ 0 h 113"/>
                <a:gd name="T96" fmla="*/ 2 w 163"/>
                <a:gd name="T97" fmla="*/ 0 h 113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163" h="113">
                  <a:moveTo>
                    <a:pt x="163" y="12"/>
                  </a:moveTo>
                  <a:lnTo>
                    <a:pt x="162" y="11"/>
                  </a:lnTo>
                  <a:lnTo>
                    <a:pt x="161" y="11"/>
                  </a:lnTo>
                  <a:lnTo>
                    <a:pt x="159" y="10"/>
                  </a:lnTo>
                  <a:lnTo>
                    <a:pt x="158" y="9"/>
                  </a:lnTo>
                  <a:lnTo>
                    <a:pt x="156" y="8"/>
                  </a:lnTo>
                  <a:lnTo>
                    <a:pt x="156" y="7"/>
                  </a:lnTo>
                  <a:lnTo>
                    <a:pt x="155" y="4"/>
                  </a:lnTo>
                  <a:lnTo>
                    <a:pt x="155" y="3"/>
                  </a:lnTo>
                  <a:lnTo>
                    <a:pt x="153" y="7"/>
                  </a:lnTo>
                  <a:lnTo>
                    <a:pt x="151" y="10"/>
                  </a:lnTo>
                  <a:lnTo>
                    <a:pt x="147" y="11"/>
                  </a:lnTo>
                  <a:lnTo>
                    <a:pt x="146" y="14"/>
                  </a:lnTo>
                  <a:lnTo>
                    <a:pt x="139" y="11"/>
                  </a:lnTo>
                  <a:lnTo>
                    <a:pt x="131" y="8"/>
                  </a:lnTo>
                  <a:lnTo>
                    <a:pt x="120" y="6"/>
                  </a:lnTo>
                  <a:lnTo>
                    <a:pt x="108" y="3"/>
                  </a:lnTo>
                  <a:lnTo>
                    <a:pt x="96" y="1"/>
                  </a:lnTo>
                  <a:lnTo>
                    <a:pt x="85" y="0"/>
                  </a:lnTo>
                  <a:lnTo>
                    <a:pt x="77" y="0"/>
                  </a:lnTo>
                  <a:lnTo>
                    <a:pt x="70" y="1"/>
                  </a:lnTo>
                  <a:lnTo>
                    <a:pt x="63" y="3"/>
                  </a:lnTo>
                  <a:lnTo>
                    <a:pt x="62" y="3"/>
                  </a:lnTo>
                  <a:lnTo>
                    <a:pt x="65" y="4"/>
                  </a:lnTo>
                  <a:lnTo>
                    <a:pt x="70" y="3"/>
                  </a:lnTo>
                  <a:lnTo>
                    <a:pt x="79" y="3"/>
                  </a:lnTo>
                  <a:lnTo>
                    <a:pt x="88" y="3"/>
                  </a:lnTo>
                  <a:lnTo>
                    <a:pt x="99" y="6"/>
                  </a:lnTo>
                  <a:lnTo>
                    <a:pt x="108" y="8"/>
                  </a:lnTo>
                  <a:lnTo>
                    <a:pt x="117" y="10"/>
                  </a:lnTo>
                  <a:lnTo>
                    <a:pt x="126" y="14"/>
                  </a:lnTo>
                  <a:lnTo>
                    <a:pt x="133" y="16"/>
                  </a:lnTo>
                  <a:lnTo>
                    <a:pt x="138" y="19"/>
                  </a:lnTo>
                  <a:lnTo>
                    <a:pt x="139" y="22"/>
                  </a:lnTo>
                  <a:lnTo>
                    <a:pt x="138" y="23"/>
                  </a:lnTo>
                  <a:lnTo>
                    <a:pt x="136" y="24"/>
                  </a:lnTo>
                  <a:lnTo>
                    <a:pt x="131" y="26"/>
                  </a:lnTo>
                  <a:lnTo>
                    <a:pt x="126" y="29"/>
                  </a:lnTo>
                  <a:lnTo>
                    <a:pt x="122" y="32"/>
                  </a:lnTo>
                  <a:lnTo>
                    <a:pt x="117" y="34"/>
                  </a:lnTo>
                  <a:lnTo>
                    <a:pt x="114" y="37"/>
                  </a:lnTo>
                  <a:lnTo>
                    <a:pt x="108" y="34"/>
                  </a:lnTo>
                  <a:lnTo>
                    <a:pt x="101" y="32"/>
                  </a:lnTo>
                  <a:lnTo>
                    <a:pt x="92" y="29"/>
                  </a:lnTo>
                  <a:lnTo>
                    <a:pt x="83" y="26"/>
                  </a:lnTo>
                  <a:lnTo>
                    <a:pt x="72" y="25"/>
                  </a:lnTo>
                  <a:lnTo>
                    <a:pt x="63" y="24"/>
                  </a:lnTo>
                  <a:lnTo>
                    <a:pt x="55" y="24"/>
                  </a:lnTo>
                  <a:lnTo>
                    <a:pt x="48" y="26"/>
                  </a:lnTo>
                  <a:lnTo>
                    <a:pt x="44" y="29"/>
                  </a:lnTo>
                  <a:lnTo>
                    <a:pt x="41" y="30"/>
                  </a:lnTo>
                  <a:lnTo>
                    <a:pt x="42" y="31"/>
                  </a:lnTo>
                  <a:lnTo>
                    <a:pt x="47" y="31"/>
                  </a:lnTo>
                  <a:lnTo>
                    <a:pt x="52" y="30"/>
                  </a:lnTo>
                  <a:lnTo>
                    <a:pt x="55" y="30"/>
                  </a:lnTo>
                  <a:lnTo>
                    <a:pt x="60" y="30"/>
                  </a:lnTo>
                  <a:lnTo>
                    <a:pt x="65" y="30"/>
                  </a:lnTo>
                  <a:lnTo>
                    <a:pt x="70" y="31"/>
                  </a:lnTo>
                  <a:lnTo>
                    <a:pt x="75" y="32"/>
                  </a:lnTo>
                  <a:lnTo>
                    <a:pt x="80" y="33"/>
                  </a:lnTo>
                  <a:lnTo>
                    <a:pt x="85" y="34"/>
                  </a:lnTo>
                  <a:lnTo>
                    <a:pt x="93" y="37"/>
                  </a:lnTo>
                  <a:lnTo>
                    <a:pt x="100" y="39"/>
                  </a:lnTo>
                  <a:lnTo>
                    <a:pt x="106" y="40"/>
                  </a:lnTo>
                  <a:lnTo>
                    <a:pt x="108" y="41"/>
                  </a:lnTo>
                  <a:lnTo>
                    <a:pt x="102" y="46"/>
                  </a:lnTo>
                  <a:lnTo>
                    <a:pt x="93" y="49"/>
                  </a:lnTo>
                  <a:lnTo>
                    <a:pt x="84" y="52"/>
                  </a:lnTo>
                  <a:lnTo>
                    <a:pt x="78" y="54"/>
                  </a:lnTo>
                  <a:lnTo>
                    <a:pt x="72" y="54"/>
                  </a:lnTo>
                  <a:lnTo>
                    <a:pt x="64" y="53"/>
                  </a:lnTo>
                  <a:lnTo>
                    <a:pt x="56" y="49"/>
                  </a:lnTo>
                  <a:lnTo>
                    <a:pt x="48" y="47"/>
                  </a:lnTo>
                  <a:lnTo>
                    <a:pt x="41" y="46"/>
                  </a:lnTo>
                  <a:lnTo>
                    <a:pt x="35" y="46"/>
                  </a:lnTo>
                  <a:lnTo>
                    <a:pt x="33" y="47"/>
                  </a:lnTo>
                  <a:lnTo>
                    <a:pt x="35" y="48"/>
                  </a:lnTo>
                  <a:lnTo>
                    <a:pt x="42" y="52"/>
                  </a:lnTo>
                  <a:lnTo>
                    <a:pt x="50" y="54"/>
                  </a:lnTo>
                  <a:lnTo>
                    <a:pt x="56" y="57"/>
                  </a:lnTo>
                  <a:lnTo>
                    <a:pt x="61" y="60"/>
                  </a:lnTo>
                  <a:lnTo>
                    <a:pt x="56" y="61"/>
                  </a:lnTo>
                  <a:lnTo>
                    <a:pt x="49" y="63"/>
                  </a:lnTo>
                  <a:lnTo>
                    <a:pt x="40" y="67"/>
                  </a:lnTo>
                  <a:lnTo>
                    <a:pt x="31" y="69"/>
                  </a:lnTo>
                  <a:lnTo>
                    <a:pt x="22" y="71"/>
                  </a:lnTo>
                  <a:lnTo>
                    <a:pt x="14" y="74"/>
                  </a:lnTo>
                  <a:lnTo>
                    <a:pt x="8" y="76"/>
                  </a:lnTo>
                  <a:lnTo>
                    <a:pt x="3" y="77"/>
                  </a:lnTo>
                  <a:lnTo>
                    <a:pt x="0" y="78"/>
                  </a:lnTo>
                  <a:lnTo>
                    <a:pt x="0" y="79"/>
                  </a:lnTo>
                  <a:lnTo>
                    <a:pt x="2" y="81"/>
                  </a:lnTo>
                  <a:lnTo>
                    <a:pt x="8" y="81"/>
                  </a:lnTo>
                  <a:lnTo>
                    <a:pt x="14" y="81"/>
                  </a:lnTo>
                  <a:lnTo>
                    <a:pt x="22" y="79"/>
                  </a:lnTo>
                  <a:lnTo>
                    <a:pt x="31" y="77"/>
                  </a:lnTo>
                  <a:lnTo>
                    <a:pt x="40" y="75"/>
                  </a:lnTo>
                  <a:lnTo>
                    <a:pt x="49" y="72"/>
                  </a:lnTo>
                  <a:lnTo>
                    <a:pt x="57" y="70"/>
                  </a:lnTo>
                  <a:lnTo>
                    <a:pt x="64" y="68"/>
                  </a:lnTo>
                  <a:lnTo>
                    <a:pt x="69" y="66"/>
                  </a:lnTo>
                  <a:lnTo>
                    <a:pt x="68" y="75"/>
                  </a:lnTo>
                  <a:lnTo>
                    <a:pt x="64" y="89"/>
                  </a:lnTo>
                  <a:lnTo>
                    <a:pt x="61" y="100"/>
                  </a:lnTo>
                  <a:lnTo>
                    <a:pt x="56" y="108"/>
                  </a:lnTo>
                  <a:lnTo>
                    <a:pt x="54" y="112"/>
                  </a:lnTo>
                  <a:lnTo>
                    <a:pt x="55" y="113"/>
                  </a:lnTo>
                  <a:lnTo>
                    <a:pt x="57" y="113"/>
                  </a:lnTo>
                  <a:lnTo>
                    <a:pt x="61" y="109"/>
                  </a:lnTo>
                  <a:lnTo>
                    <a:pt x="65" y="101"/>
                  </a:lnTo>
                  <a:lnTo>
                    <a:pt x="72" y="87"/>
                  </a:lnTo>
                  <a:lnTo>
                    <a:pt x="78" y="75"/>
                  </a:lnTo>
                  <a:lnTo>
                    <a:pt x="80" y="66"/>
                  </a:lnTo>
                  <a:lnTo>
                    <a:pt x="84" y="64"/>
                  </a:lnTo>
                  <a:lnTo>
                    <a:pt x="88" y="62"/>
                  </a:lnTo>
                  <a:lnTo>
                    <a:pt x="94" y="60"/>
                  </a:lnTo>
                  <a:lnTo>
                    <a:pt x="99" y="57"/>
                  </a:lnTo>
                  <a:lnTo>
                    <a:pt x="105" y="55"/>
                  </a:lnTo>
                  <a:lnTo>
                    <a:pt x="109" y="53"/>
                  </a:lnTo>
                  <a:lnTo>
                    <a:pt x="114" y="52"/>
                  </a:lnTo>
                  <a:lnTo>
                    <a:pt x="117" y="51"/>
                  </a:lnTo>
                  <a:lnTo>
                    <a:pt x="117" y="60"/>
                  </a:lnTo>
                  <a:lnTo>
                    <a:pt x="116" y="74"/>
                  </a:lnTo>
                  <a:lnTo>
                    <a:pt x="113" y="87"/>
                  </a:lnTo>
                  <a:lnTo>
                    <a:pt x="110" y="98"/>
                  </a:lnTo>
                  <a:lnTo>
                    <a:pt x="109" y="102"/>
                  </a:lnTo>
                  <a:lnTo>
                    <a:pt x="109" y="105"/>
                  </a:lnTo>
                  <a:lnTo>
                    <a:pt x="110" y="102"/>
                  </a:lnTo>
                  <a:lnTo>
                    <a:pt x="114" y="98"/>
                  </a:lnTo>
                  <a:lnTo>
                    <a:pt x="118" y="87"/>
                  </a:lnTo>
                  <a:lnTo>
                    <a:pt x="123" y="74"/>
                  </a:lnTo>
                  <a:lnTo>
                    <a:pt x="126" y="60"/>
                  </a:lnTo>
                  <a:lnTo>
                    <a:pt x="126" y="47"/>
                  </a:lnTo>
                  <a:lnTo>
                    <a:pt x="133" y="41"/>
                  </a:lnTo>
                  <a:lnTo>
                    <a:pt x="138" y="36"/>
                  </a:lnTo>
                  <a:lnTo>
                    <a:pt x="143" y="31"/>
                  </a:lnTo>
                  <a:lnTo>
                    <a:pt x="146" y="27"/>
                  </a:lnTo>
                  <a:lnTo>
                    <a:pt x="148" y="25"/>
                  </a:lnTo>
                  <a:lnTo>
                    <a:pt x="151" y="24"/>
                  </a:lnTo>
                  <a:lnTo>
                    <a:pt x="152" y="26"/>
                  </a:lnTo>
                  <a:lnTo>
                    <a:pt x="152" y="31"/>
                  </a:lnTo>
                  <a:lnTo>
                    <a:pt x="151" y="40"/>
                  </a:lnTo>
                  <a:lnTo>
                    <a:pt x="149" y="54"/>
                  </a:lnTo>
                  <a:lnTo>
                    <a:pt x="148" y="69"/>
                  </a:lnTo>
                  <a:lnTo>
                    <a:pt x="147" y="78"/>
                  </a:lnTo>
                  <a:lnTo>
                    <a:pt x="153" y="67"/>
                  </a:lnTo>
                  <a:lnTo>
                    <a:pt x="159" y="48"/>
                  </a:lnTo>
                  <a:lnTo>
                    <a:pt x="162" y="29"/>
                  </a:lnTo>
                  <a:lnTo>
                    <a:pt x="163" y="12"/>
                  </a:lnTo>
                  <a:close/>
                </a:path>
              </a:pathLst>
            </a:custGeom>
            <a:solidFill>
              <a:srgbClr val="B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95" name="Freeform 296"/>
            <p:cNvSpPr>
              <a:spLocks/>
            </p:cNvSpPr>
            <p:nvPr/>
          </p:nvSpPr>
          <p:spPr bwMode="auto">
            <a:xfrm>
              <a:off x="233" y="69"/>
              <a:ext cx="65" cy="62"/>
            </a:xfrm>
            <a:custGeom>
              <a:avLst/>
              <a:gdLst>
                <a:gd name="T0" fmla="*/ 0 w 132"/>
                <a:gd name="T1" fmla="*/ 0 h 125"/>
                <a:gd name="T2" fmla="*/ 1 w 132"/>
                <a:gd name="T3" fmla="*/ 0 h 125"/>
                <a:gd name="T4" fmla="*/ 0 w 132"/>
                <a:gd name="T5" fmla="*/ 0 h 125"/>
                <a:gd name="T6" fmla="*/ 0 w 132"/>
                <a:gd name="T7" fmla="*/ 0 h 125"/>
                <a:gd name="T8" fmla="*/ 0 w 132"/>
                <a:gd name="T9" fmla="*/ 0 h 125"/>
                <a:gd name="T10" fmla="*/ 0 w 132"/>
                <a:gd name="T11" fmla="*/ 0 h 125"/>
                <a:gd name="T12" fmla="*/ 0 w 132"/>
                <a:gd name="T13" fmla="*/ 0 h 125"/>
                <a:gd name="T14" fmla="*/ 0 w 132"/>
                <a:gd name="T15" fmla="*/ 0 h 125"/>
                <a:gd name="T16" fmla="*/ 0 w 132"/>
                <a:gd name="T17" fmla="*/ 0 h 125"/>
                <a:gd name="T18" fmla="*/ 0 w 132"/>
                <a:gd name="T19" fmla="*/ 0 h 125"/>
                <a:gd name="T20" fmla="*/ 0 w 132"/>
                <a:gd name="T21" fmla="*/ 0 h 125"/>
                <a:gd name="T22" fmla="*/ 0 w 132"/>
                <a:gd name="T23" fmla="*/ 0 h 125"/>
                <a:gd name="T24" fmla="*/ 0 w 132"/>
                <a:gd name="T25" fmla="*/ 0 h 125"/>
                <a:gd name="T26" fmla="*/ 0 w 132"/>
                <a:gd name="T27" fmla="*/ 0 h 125"/>
                <a:gd name="T28" fmla="*/ 0 w 132"/>
                <a:gd name="T29" fmla="*/ 0 h 125"/>
                <a:gd name="T30" fmla="*/ 0 w 132"/>
                <a:gd name="T31" fmla="*/ 0 h 125"/>
                <a:gd name="T32" fmla="*/ 0 w 132"/>
                <a:gd name="T33" fmla="*/ 0 h 125"/>
                <a:gd name="T34" fmla="*/ 0 w 132"/>
                <a:gd name="T35" fmla="*/ 0 h 125"/>
                <a:gd name="T36" fmla="*/ 0 w 132"/>
                <a:gd name="T37" fmla="*/ 0 h 125"/>
                <a:gd name="T38" fmla="*/ 0 w 132"/>
                <a:gd name="T39" fmla="*/ 0 h 125"/>
                <a:gd name="T40" fmla="*/ 0 w 132"/>
                <a:gd name="T41" fmla="*/ 0 h 125"/>
                <a:gd name="T42" fmla="*/ 0 w 132"/>
                <a:gd name="T43" fmla="*/ 0 h 125"/>
                <a:gd name="T44" fmla="*/ 0 w 132"/>
                <a:gd name="T45" fmla="*/ 0 h 125"/>
                <a:gd name="T46" fmla="*/ 0 w 132"/>
                <a:gd name="T47" fmla="*/ 0 h 125"/>
                <a:gd name="T48" fmla="*/ 0 w 132"/>
                <a:gd name="T49" fmla="*/ 0 h 125"/>
                <a:gd name="T50" fmla="*/ 0 w 132"/>
                <a:gd name="T51" fmla="*/ 0 h 125"/>
                <a:gd name="T52" fmla="*/ 0 w 132"/>
                <a:gd name="T53" fmla="*/ 0 h 125"/>
                <a:gd name="T54" fmla="*/ 0 w 132"/>
                <a:gd name="T55" fmla="*/ 0 h 125"/>
                <a:gd name="T56" fmla="*/ 0 w 132"/>
                <a:gd name="T57" fmla="*/ 0 h 125"/>
                <a:gd name="T58" fmla="*/ 0 w 132"/>
                <a:gd name="T59" fmla="*/ 0 h 125"/>
                <a:gd name="T60" fmla="*/ 0 w 132"/>
                <a:gd name="T61" fmla="*/ 0 h 125"/>
                <a:gd name="T62" fmla="*/ 0 w 132"/>
                <a:gd name="T63" fmla="*/ 0 h 125"/>
                <a:gd name="T64" fmla="*/ 0 w 132"/>
                <a:gd name="T65" fmla="*/ 0 h 125"/>
                <a:gd name="T66" fmla="*/ 0 w 132"/>
                <a:gd name="T67" fmla="*/ 0 h 125"/>
                <a:gd name="T68" fmla="*/ 0 w 132"/>
                <a:gd name="T69" fmla="*/ 0 h 125"/>
                <a:gd name="T70" fmla="*/ 0 w 132"/>
                <a:gd name="T71" fmla="*/ 0 h 125"/>
                <a:gd name="T72" fmla="*/ 0 w 132"/>
                <a:gd name="T73" fmla="*/ 0 h 125"/>
                <a:gd name="T74" fmla="*/ 0 w 132"/>
                <a:gd name="T75" fmla="*/ 0 h 125"/>
                <a:gd name="T76" fmla="*/ 0 w 132"/>
                <a:gd name="T77" fmla="*/ 0 h 125"/>
                <a:gd name="T78" fmla="*/ 0 w 132"/>
                <a:gd name="T79" fmla="*/ 0 h 125"/>
                <a:gd name="T80" fmla="*/ 0 w 132"/>
                <a:gd name="T81" fmla="*/ 0 h 125"/>
                <a:gd name="T82" fmla="*/ 0 w 132"/>
                <a:gd name="T83" fmla="*/ 0 h 125"/>
                <a:gd name="T84" fmla="*/ 0 w 132"/>
                <a:gd name="T85" fmla="*/ 0 h 125"/>
                <a:gd name="T86" fmla="*/ 0 w 132"/>
                <a:gd name="T87" fmla="*/ 0 h 125"/>
                <a:gd name="T88" fmla="*/ 0 w 132"/>
                <a:gd name="T89" fmla="*/ 0 h 125"/>
                <a:gd name="T90" fmla="*/ 0 w 132"/>
                <a:gd name="T91" fmla="*/ 0 h 125"/>
                <a:gd name="T92" fmla="*/ 0 w 132"/>
                <a:gd name="T93" fmla="*/ 0 h 125"/>
                <a:gd name="T94" fmla="*/ 0 w 132"/>
                <a:gd name="T95" fmla="*/ 0 h 125"/>
                <a:gd name="T96" fmla="*/ 0 w 132"/>
                <a:gd name="T97" fmla="*/ 0 h 125"/>
                <a:gd name="T98" fmla="*/ 0 w 132"/>
                <a:gd name="T99" fmla="*/ 0 h 125"/>
                <a:gd name="T100" fmla="*/ 0 w 132"/>
                <a:gd name="T101" fmla="*/ 0 h 125"/>
                <a:gd name="T102" fmla="*/ 0 w 132"/>
                <a:gd name="T103" fmla="*/ 0 h 125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132" h="125">
                  <a:moveTo>
                    <a:pt x="127" y="125"/>
                  </a:moveTo>
                  <a:lnTo>
                    <a:pt x="127" y="123"/>
                  </a:lnTo>
                  <a:lnTo>
                    <a:pt x="128" y="120"/>
                  </a:lnTo>
                  <a:lnTo>
                    <a:pt x="130" y="119"/>
                  </a:lnTo>
                  <a:lnTo>
                    <a:pt x="132" y="117"/>
                  </a:lnTo>
                  <a:lnTo>
                    <a:pt x="126" y="112"/>
                  </a:lnTo>
                  <a:lnTo>
                    <a:pt x="121" y="106"/>
                  </a:lnTo>
                  <a:lnTo>
                    <a:pt x="118" y="102"/>
                  </a:lnTo>
                  <a:lnTo>
                    <a:pt x="117" y="97"/>
                  </a:lnTo>
                  <a:lnTo>
                    <a:pt x="117" y="88"/>
                  </a:lnTo>
                  <a:lnTo>
                    <a:pt x="115" y="73"/>
                  </a:lnTo>
                  <a:lnTo>
                    <a:pt x="112" y="58"/>
                  </a:lnTo>
                  <a:lnTo>
                    <a:pt x="110" y="48"/>
                  </a:lnTo>
                  <a:lnTo>
                    <a:pt x="107" y="43"/>
                  </a:lnTo>
                  <a:lnTo>
                    <a:pt x="105" y="42"/>
                  </a:lnTo>
                  <a:lnTo>
                    <a:pt x="104" y="42"/>
                  </a:lnTo>
                  <a:lnTo>
                    <a:pt x="104" y="46"/>
                  </a:lnTo>
                  <a:lnTo>
                    <a:pt x="105" y="56"/>
                  </a:lnTo>
                  <a:lnTo>
                    <a:pt x="106" y="68"/>
                  </a:lnTo>
                  <a:lnTo>
                    <a:pt x="106" y="81"/>
                  </a:lnTo>
                  <a:lnTo>
                    <a:pt x="106" y="90"/>
                  </a:lnTo>
                  <a:lnTo>
                    <a:pt x="99" y="86"/>
                  </a:lnTo>
                  <a:lnTo>
                    <a:pt x="91" y="81"/>
                  </a:lnTo>
                  <a:lnTo>
                    <a:pt x="84" y="75"/>
                  </a:lnTo>
                  <a:lnTo>
                    <a:pt x="80" y="71"/>
                  </a:lnTo>
                  <a:lnTo>
                    <a:pt x="76" y="63"/>
                  </a:lnTo>
                  <a:lnTo>
                    <a:pt x="73" y="51"/>
                  </a:lnTo>
                  <a:lnTo>
                    <a:pt x="71" y="40"/>
                  </a:lnTo>
                  <a:lnTo>
                    <a:pt x="69" y="30"/>
                  </a:lnTo>
                  <a:lnTo>
                    <a:pt x="69" y="23"/>
                  </a:lnTo>
                  <a:lnTo>
                    <a:pt x="69" y="15"/>
                  </a:lnTo>
                  <a:lnTo>
                    <a:pt x="68" y="10"/>
                  </a:lnTo>
                  <a:lnTo>
                    <a:pt x="66" y="5"/>
                  </a:lnTo>
                  <a:lnTo>
                    <a:pt x="64" y="3"/>
                  </a:lnTo>
                  <a:lnTo>
                    <a:pt x="64" y="4"/>
                  </a:lnTo>
                  <a:lnTo>
                    <a:pt x="64" y="7"/>
                  </a:lnTo>
                  <a:lnTo>
                    <a:pt x="65" y="12"/>
                  </a:lnTo>
                  <a:lnTo>
                    <a:pt x="66" y="18"/>
                  </a:lnTo>
                  <a:lnTo>
                    <a:pt x="65" y="23"/>
                  </a:lnTo>
                  <a:lnTo>
                    <a:pt x="64" y="28"/>
                  </a:lnTo>
                  <a:lnTo>
                    <a:pt x="62" y="33"/>
                  </a:lnTo>
                  <a:lnTo>
                    <a:pt x="62" y="38"/>
                  </a:lnTo>
                  <a:lnTo>
                    <a:pt x="64" y="48"/>
                  </a:lnTo>
                  <a:lnTo>
                    <a:pt x="66" y="56"/>
                  </a:lnTo>
                  <a:lnTo>
                    <a:pt x="67" y="63"/>
                  </a:lnTo>
                  <a:lnTo>
                    <a:pt x="58" y="55"/>
                  </a:lnTo>
                  <a:lnTo>
                    <a:pt x="49" y="45"/>
                  </a:lnTo>
                  <a:lnTo>
                    <a:pt x="38" y="35"/>
                  </a:lnTo>
                  <a:lnTo>
                    <a:pt x="29" y="25"/>
                  </a:lnTo>
                  <a:lnTo>
                    <a:pt x="20" y="15"/>
                  </a:lnTo>
                  <a:lnTo>
                    <a:pt x="12" y="8"/>
                  </a:lnTo>
                  <a:lnTo>
                    <a:pt x="5" y="3"/>
                  </a:lnTo>
                  <a:lnTo>
                    <a:pt x="0" y="0"/>
                  </a:lnTo>
                  <a:lnTo>
                    <a:pt x="8" y="12"/>
                  </a:lnTo>
                  <a:lnTo>
                    <a:pt x="18" y="23"/>
                  </a:lnTo>
                  <a:lnTo>
                    <a:pt x="27" y="35"/>
                  </a:lnTo>
                  <a:lnTo>
                    <a:pt x="31" y="43"/>
                  </a:lnTo>
                  <a:lnTo>
                    <a:pt x="36" y="50"/>
                  </a:lnTo>
                  <a:lnTo>
                    <a:pt x="45" y="58"/>
                  </a:lnTo>
                  <a:lnTo>
                    <a:pt x="53" y="65"/>
                  </a:lnTo>
                  <a:lnTo>
                    <a:pt x="60" y="70"/>
                  </a:lnTo>
                  <a:lnTo>
                    <a:pt x="53" y="70"/>
                  </a:lnTo>
                  <a:lnTo>
                    <a:pt x="44" y="68"/>
                  </a:lnTo>
                  <a:lnTo>
                    <a:pt x="36" y="66"/>
                  </a:lnTo>
                  <a:lnTo>
                    <a:pt x="30" y="64"/>
                  </a:lnTo>
                  <a:lnTo>
                    <a:pt x="27" y="61"/>
                  </a:lnTo>
                  <a:lnTo>
                    <a:pt x="24" y="61"/>
                  </a:lnTo>
                  <a:lnTo>
                    <a:pt x="22" y="63"/>
                  </a:lnTo>
                  <a:lnTo>
                    <a:pt x="24" y="66"/>
                  </a:lnTo>
                  <a:lnTo>
                    <a:pt x="28" y="68"/>
                  </a:lnTo>
                  <a:lnTo>
                    <a:pt x="34" y="72"/>
                  </a:lnTo>
                  <a:lnTo>
                    <a:pt x="39" y="74"/>
                  </a:lnTo>
                  <a:lnTo>
                    <a:pt x="46" y="78"/>
                  </a:lnTo>
                  <a:lnTo>
                    <a:pt x="54" y="80"/>
                  </a:lnTo>
                  <a:lnTo>
                    <a:pt x="61" y="82"/>
                  </a:lnTo>
                  <a:lnTo>
                    <a:pt x="69" y="83"/>
                  </a:lnTo>
                  <a:lnTo>
                    <a:pt x="75" y="83"/>
                  </a:lnTo>
                  <a:lnTo>
                    <a:pt x="82" y="86"/>
                  </a:lnTo>
                  <a:lnTo>
                    <a:pt x="90" y="90"/>
                  </a:lnTo>
                  <a:lnTo>
                    <a:pt x="97" y="96"/>
                  </a:lnTo>
                  <a:lnTo>
                    <a:pt x="102" y="102"/>
                  </a:lnTo>
                  <a:lnTo>
                    <a:pt x="98" y="103"/>
                  </a:lnTo>
                  <a:lnTo>
                    <a:pt x="94" y="105"/>
                  </a:lnTo>
                  <a:lnTo>
                    <a:pt x="88" y="106"/>
                  </a:lnTo>
                  <a:lnTo>
                    <a:pt x="82" y="108"/>
                  </a:lnTo>
                  <a:lnTo>
                    <a:pt x="76" y="108"/>
                  </a:lnTo>
                  <a:lnTo>
                    <a:pt x="71" y="109"/>
                  </a:lnTo>
                  <a:lnTo>
                    <a:pt x="66" y="109"/>
                  </a:lnTo>
                  <a:lnTo>
                    <a:pt x="61" y="108"/>
                  </a:lnTo>
                  <a:lnTo>
                    <a:pt x="56" y="106"/>
                  </a:lnTo>
                  <a:lnTo>
                    <a:pt x="53" y="108"/>
                  </a:lnTo>
                  <a:lnTo>
                    <a:pt x="54" y="110"/>
                  </a:lnTo>
                  <a:lnTo>
                    <a:pt x="62" y="112"/>
                  </a:lnTo>
                  <a:lnTo>
                    <a:pt x="68" y="113"/>
                  </a:lnTo>
                  <a:lnTo>
                    <a:pt x="75" y="113"/>
                  </a:lnTo>
                  <a:lnTo>
                    <a:pt x="83" y="113"/>
                  </a:lnTo>
                  <a:lnTo>
                    <a:pt x="90" y="113"/>
                  </a:lnTo>
                  <a:lnTo>
                    <a:pt x="97" y="113"/>
                  </a:lnTo>
                  <a:lnTo>
                    <a:pt x="104" y="112"/>
                  </a:lnTo>
                  <a:lnTo>
                    <a:pt x="109" y="112"/>
                  </a:lnTo>
                  <a:lnTo>
                    <a:pt x="112" y="112"/>
                  </a:lnTo>
                  <a:lnTo>
                    <a:pt x="118" y="113"/>
                  </a:lnTo>
                  <a:lnTo>
                    <a:pt x="121" y="117"/>
                  </a:lnTo>
                  <a:lnTo>
                    <a:pt x="125" y="120"/>
                  </a:lnTo>
                  <a:lnTo>
                    <a:pt x="127" y="125"/>
                  </a:lnTo>
                  <a:close/>
                </a:path>
              </a:pathLst>
            </a:custGeom>
            <a:solidFill>
              <a:srgbClr val="B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96" name="Freeform 297"/>
            <p:cNvSpPr>
              <a:spLocks/>
            </p:cNvSpPr>
            <p:nvPr/>
          </p:nvSpPr>
          <p:spPr bwMode="auto">
            <a:xfrm>
              <a:off x="330" y="45"/>
              <a:ext cx="40" cy="95"/>
            </a:xfrm>
            <a:custGeom>
              <a:avLst/>
              <a:gdLst>
                <a:gd name="T0" fmla="*/ 0 w 81"/>
                <a:gd name="T1" fmla="*/ 2 h 190"/>
                <a:gd name="T2" fmla="*/ 0 w 81"/>
                <a:gd name="T3" fmla="*/ 2 h 190"/>
                <a:gd name="T4" fmla="*/ 0 w 81"/>
                <a:gd name="T5" fmla="*/ 2 h 190"/>
                <a:gd name="T6" fmla="*/ 0 w 81"/>
                <a:gd name="T7" fmla="*/ 2 h 190"/>
                <a:gd name="T8" fmla="*/ 0 w 81"/>
                <a:gd name="T9" fmla="*/ 1 h 190"/>
                <a:gd name="T10" fmla="*/ 0 w 81"/>
                <a:gd name="T11" fmla="*/ 1 h 190"/>
                <a:gd name="T12" fmla="*/ 0 w 81"/>
                <a:gd name="T13" fmla="*/ 1 h 190"/>
                <a:gd name="T14" fmla="*/ 0 w 81"/>
                <a:gd name="T15" fmla="*/ 1 h 190"/>
                <a:gd name="T16" fmla="*/ 0 w 81"/>
                <a:gd name="T17" fmla="*/ 1 h 190"/>
                <a:gd name="T18" fmla="*/ 0 w 81"/>
                <a:gd name="T19" fmla="*/ 1 h 190"/>
                <a:gd name="T20" fmla="*/ 0 w 81"/>
                <a:gd name="T21" fmla="*/ 1 h 190"/>
                <a:gd name="T22" fmla="*/ 0 w 81"/>
                <a:gd name="T23" fmla="*/ 1 h 190"/>
                <a:gd name="T24" fmla="*/ 0 w 81"/>
                <a:gd name="T25" fmla="*/ 1 h 190"/>
                <a:gd name="T26" fmla="*/ 0 w 81"/>
                <a:gd name="T27" fmla="*/ 1 h 190"/>
                <a:gd name="T28" fmla="*/ 0 w 81"/>
                <a:gd name="T29" fmla="*/ 1 h 190"/>
                <a:gd name="T30" fmla="*/ 0 w 81"/>
                <a:gd name="T31" fmla="*/ 1 h 190"/>
                <a:gd name="T32" fmla="*/ 0 w 81"/>
                <a:gd name="T33" fmla="*/ 1 h 190"/>
                <a:gd name="T34" fmla="*/ 0 w 81"/>
                <a:gd name="T35" fmla="*/ 1 h 190"/>
                <a:gd name="T36" fmla="*/ 0 w 81"/>
                <a:gd name="T37" fmla="*/ 1 h 190"/>
                <a:gd name="T38" fmla="*/ 0 w 81"/>
                <a:gd name="T39" fmla="*/ 1 h 190"/>
                <a:gd name="T40" fmla="*/ 0 w 81"/>
                <a:gd name="T41" fmla="*/ 1 h 190"/>
                <a:gd name="T42" fmla="*/ 0 w 81"/>
                <a:gd name="T43" fmla="*/ 1 h 190"/>
                <a:gd name="T44" fmla="*/ 0 w 81"/>
                <a:gd name="T45" fmla="*/ 1 h 190"/>
                <a:gd name="T46" fmla="*/ 0 w 81"/>
                <a:gd name="T47" fmla="*/ 1 h 190"/>
                <a:gd name="T48" fmla="*/ 0 w 81"/>
                <a:gd name="T49" fmla="*/ 1 h 190"/>
                <a:gd name="T50" fmla="*/ 0 w 81"/>
                <a:gd name="T51" fmla="*/ 1 h 190"/>
                <a:gd name="T52" fmla="*/ 0 w 81"/>
                <a:gd name="T53" fmla="*/ 1 h 190"/>
                <a:gd name="T54" fmla="*/ 0 w 81"/>
                <a:gd name="T55" fmla="*/ 1 h 190"/>
                <a:gd name="T56" fmla="*/ 0 w 81"/>
                <a:gd name="T57" fmla="*/ 1 h 190"/>
                <a:gd name="T58" fmla="*/ 0 w 81"/>
                <a:gd name="T59" fmla="*/ 2 h 190"/>
                <a:gd name="T60" fmla="*/ 0 w 81"/>
                <a:gd name="T61" fmla="*/ 2 h 190"/>
                <a:gd name="T62" fmla="*/ 0 w 81"/>
                <a:gd name="T63" fmla="*/ 2 h 190"/>
                <a:gd name="T64" fmla="*/ 0 w 81"/>
                <a:gd name="T65" fmla="*/ 2 h 190"/>
                <a:gd name="T66" fmla="*/ 0 w 81"/>
                <a:gd name="T67" fmla="*/ 2 h 190"/>
                <a:gd name="T68" fmla="*/ 0 w 81"/>
                <a:gd name="T69" fmla="*/ 2 h 190"/>
                <a:gd name="T70" fmla="*/ 0 w 81"/>
                <a:gd name="T71" fmla="*/ 2 h 190"/>
                <a:gd name="T72" fmla="*/ 0 w 81"/>
                <a:gd name="T73" fmla="*/ 2 h 190"/>
                <a:gd name="T74" fmla="*/ 0 w 81"/>
                <a:gd name="T75" fmla="*/ 2 h 190"/>
                <a:gd name="T76" fmla="*/ 0 w 81"/>
                <a:gd name="T77" fmla="*/ 2 h 190"/>
                <a:gd name="T78" fmla="*/ 0 w 81"/>
                <a:gd name="T79" fmla="*/ 2 h 190"/>
                <a:gd name="T80" fmla="*/ 0 w 81"/>
                <a:gd name="T81" fmla="*/ 2 h 190"/>
                <a:gd name="T82" fmla="*/ 0 w 81"/>
                <a:gd name="T83" fmla="*/ 2 h 190"/>
                <a:gd name="T84" fmla="*/ 0 w 81"/>
                <a:gd name="T85" fmla="*/ 2 h 190"/>
                <a:gd name="T86" fmla="*/ 0 w 81"/>
                <a:gd name="T87" fmla="*/ 2 h 190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0" t="0" r="r" b="b"/>
              <a:pathLst>
                <a:path w="81" h="190">
                  <a:moveTo>
                    <a:pt x="0" y="164"/>
                  </a:moveTo>
                  <a:lnTo>
                    <a:pt x="4" y="160"/>
                  </a:lnTo>
                  <a:lnTo>
                    <a:pt x="8" y="157"/>
                  </a:lnTo>
                  <a:lnTo>
                    <a:pt x="11" y="152"/>
                  </a:lnTo>
                  <a:lnTo>
                    <a:pt x="13" y="147"/>
                  </a:lnTo>
                  <a:lnTo>
                    <a:pt x="14" y="150"/>
                  </a:lnTo>
                  <a:lnTo>
                    <a:pt x="16" y="151"/>
                  </a:lnTo>
                  <a:lnTo>
                    <a:pt x="17" y="151"/>
                  </a:lnTo>
                  <a:lnTo>
                    <a:pt x="18" y="152"/>
                  </a:lnTo>
                  <a:lnTo>
                    <a:pt x="19" y="149"/>
                  </a:lnTo>
                  <a:lnTo>
                    <a:pt x="22" y="143"/>
                  </a:lnTo>
                  <a:lnTo>
                    <a:pt x="22" y="135"/>
                  </a:lnTo>
                  <a:lnTo>
                    <a:pt x="21" y="130"/>
                  </a:lnTo>
                  <a:lnTo>
                    <a:pt x="15" y="121"/>
                  </a:lnTo>
                  <a:lnTo>
                    <a:pt x="8" y="107"/>
                  </a:lnTo>
                  <a:lnTo>
                    <a:pt x="2" y="92"/>
                  </a:lnTo>
                  <a:lnTo>
                    <a:pt x="0" y="83"/>
                  </a:lnTo>
                  <a:lnTo>
                    <a:pt x="0" y="78"/>
                  </a:lnTo>
                  <a:lnTo>
                    <a:pt x="2" y="75"/>
                  </a:lnTo>
                  <a:lnTo>
                    <a:pt x="3" y="76"/>
                  </a:lnTo>
                  <a:lnTo>
                    <a:pt x="3" y="79"/>
                  </a:lnTo>
                  <a:lnTo>
                    <a:pt x="6" y="88"/>
                  </a:lnTo>
                  <a:lnTo>
                    <a:pt x="11" y="99"/>
                  </a:lnTo>
                  <a:lnTo>
                    <a:pt x="18" y="109"/>
                  </a:lnTo>
                  <a:lnTo>
                    <a:pt x="24" y="115"/>
                  </a:lnTo>
                  <a:lnTo>
                    <a:pt x="28" y="105"/>
                  </a:lnTo>
                  <a:lnTo>
                    <a:pt x="31" y="89"/>
                  </a:lnTo>
                  <a:lnTo>
                    <a:pt x="32" y="74"/>
                  </a:lnTo>
                  <a:lnTo>
                    <a:pt x="32" y="63"/>
                  </a:lnTo>
                  <a:lnTo>
                    <a:pt x="30" y="53"/>
                  </a:lnTo>
                  <a:lnTo>
                    <a:pt x="29" y="41"/>
                  </a:lnTo>
                  <a:lnTo>
                    <a:pt x="29" y="30"/>
                  </a:lnTo>
                  <a:lnTo>
                    <a:pt x="30" y="22"/>
                  </a:lnTo>
                  <a:lnTo>
                    <a:pt x="32" y="20"/>
                  </a:lnTo>
                  <a:lnTo>
                    <a:pt x="33" y="20"/>
                  </a:lnTo>
                  <a:lnTo>
                    <a:pt x="33" y="23"/>
                  </a:lnTo>
                  <a:lnTo>
                    <a:pt x="32" y="28"/>
                  </a:lnTo>
                  <a:lnTo>
                    <a:pt x="32" y="35"/>
                  </a:lnTo>
                  <a:lnTo>
                    <a:pt x="33" y="41"/>
                  </a:lnTo>
                  <a:lnTo>
                    <a:pt x="36" y="50"/>
                  </a:lnTo>
                  <a:lnTo>
                    <a:pt x="38" y="54"/>
                  </a:lnTo>
                  <a:lnTo>
                    <a:pt x="41" y="41"/>
                  </a:lnTo>
                  <a:lnTo>
                    <a:pt x="47" y="26"/>
                  </a:lnTo>
                  <a:lnTo>
                    <a:pt x="53" y="11"/>
                  </a:lnTo>
                  <a:lnTo>
                    <a:pt x="61" y="2"/>
                  </a:lnTo>
                  <a:lnTo>
                    <a:pt x="64" y="0"/>
                  </a:lnTo>
                  <a:lnTo>
                    <a:pt x="66" y="0"/>
                  </a:lnTo>
                  <a:lnTo>
                    <a:pt x="64" y="2"/>
                  </a:lnTo>
                  <a:lnTo>
                    <a:pt x="62" y="6"/>
                  </a:lnTo>
                  <a:lnTo>
                    <a:pt x="57" y="14"/>
                  </a:lnTo>
                  <a:lnTo>
                    <a:pt x="53" y="29"/>
                  </a:lnTo>
                  <a:lnTo>
                    <a:pt x="48" y="44"/>
                  </a:lnTo>
                  <a:lnTo>
                    <a:pt x="46" y="53"/>
                  </a:lnTo>
                  <a:lnTo>
                    <a:pt x="52" y="52"/>
                  </a:lnTo>
                  <a:lnTo>
                    <a:pt x="57" y="51"/>
                  </a:lnTo>
                  <a:lnTo>
                    <a:pt x="63" y="47"/>
                  </a:lnTo>
                  <a:lnTo>
                    <a:pt x="68" y="45"/>
                  </a:lnTo>
                  <a:lnTo>
                    <a:pt x="70" y="43"/>
                  </a:lnTo>
                  <a:lnTo>
                    <a:pt x="72" y="43"/>
                  </a:lnTo>
                  <a:lnTo>
                    <a:pt x="71" y="45"/>
                  </a:lnTo>
                  <a:lnTo>
                    <a:pt x="69" y="47"/>
                  </a:lnTo>
                  <a:lnTo>
                    <a:pt x="64" y="52"/>
                  </a:lnTo>
                  <a:lnTo>
                    <a:pt x="56" y="58"/>
                  </a:lnTo>
                  <a:lnTo>
                    <a:pt x="48" y="62"/>
                  </a:lnTo>
                  <a:lnTo>
                    <a:pt x="44" y="66"/>
                  </a:lnTo>
                  <a:lnTo>
                    <a:pt x="41" y="78"/>
                  </a:lnTo>
                  <a:lnTo>
                    <a:pt x="39" y="94"/>
                  </a:lnTo>
                  <a:lnTo>
                    <a:pt x="36" y="108"/>
                  </a:lnTo>
                  <a:lnTo>
                    <a:pt x="33" y="116"/>
                  </a:lnTo>
                  <a:lnTo>
                    <a:pt x="39" y="116"/>
                  </a:lnTo>
                  <a:lnTo>
                    <a:pt x="45" y="115"/>
                  </a:lnTo>
                  <a:lnTo>
                    <a:pt x="51" y="115"/>
                  </a:lnTo>
                  <a:lnTo>
                    <a:pt x="57" y="114"/>
                  </a:lnTo>
                  <a:lnTo>
                    <a:pt x="62" y="113"/>
                  </a:lnTo>
                  <a:lnTo>
                    <a:pt x="68" y="112"/>
                  </a:lnTo>
                  <a:lnTo>
                    <a:pt x="71" y="109"/>
                  </a:lnTo>
                  <a:lnTo>
                    <a:pt x="74" y="108"/>
                  </a:lnTo>
                  <a:lnTo>
                    <a:pt x="76" y="106"/>
                  </a:lnTo>
                  <a:lnTo>
                    <a:pt x="78" y="106"/>
                  </a:lnTo>
                  <a:lnTo>
                    <a:pt x="77" y="108"/>
                  </a:lnTo>
                  <a:lnTo>
                    <a:pt x="75" y="111"/>
                  </a:lnTo>
                  <a:lnTo>
                    <a:pt x="72" y="113"/>
                  </a:lnTo>
                  <a:lnTo>
                    <a:pt x="68" y="115"/>
                  </a:lnTo>
                  <a:lnTo>
                    <a:pt x="62" y="119"/>
                  </a:lnTo>
                  <a:lnTo>
                    <a:pt x="55" y="121"/>
                  </a:lnTo>
                  <a:lnTo>
                    <a:pt x="48" y="124"/>
                  </a:lnTo>
                  <a:lnTo>
                    <a:pt x="43" y="127"/>
                  </a:lnTo>
                  <a:lnTo>
                    <a:pt x="38" y="128"/>
                  </a:lnTo>
                  <a:lnTo>
                    <a:pt x="34" y="129"/>
                  </a:lnTo>
                  <a:lnTo>
                    <a:pt x="31" y="134"/>
                  </a:lnTo>
                  <a:lnTo>
                    <a:pt x="29" y="141"/>
                  </a:lnTo>
                  <a:lnTo>
                    <a:pt x="28" y="147"/>
                  </a:lnTo>
                  <a:lnTo>
                    <a:pt x="28" y="153"/>
                  </a:lnTo>
                  <a:lnTo>
                    <a:pt x="30" y="156"/>
                  </a:lnTo>
                  <a:lnTo>
                    <a:pt x="34" y="156"/>
                  </a:lnTo>
                  <a:lnTo>
                    <a:pt x="39" y="156"/>
                  </a:lnTo>
                  <a:lnTo>
                    <a:pt x="44" y="154"/>
                  </a:lnTo>
                  <a:lnTo>
                    <a:pt x="53" y="151"/>
                  </a:lnTo>
                  <a:lnTo>
                    <a:pt x="62" y="146"/>
                  </a:lnTo>
                  <a:lnTo>
                    <a:pt x="70" y="142"/>
                  </a:lnTo>
                  <a:lnTo>
                    <a:pt x="76" y="138"/>
                  </a:lnTo>
                  <a:lnTo>
                    <a:pt x="78" y="135"/>
                  </a:lnTo>
                  <a:lnTo>
                    <a:pt x="81" y="134"/>
                  </a:lnTo>
                  <a:lnTo>
                    <a:pt x="81" y="135"/>
                  </a:lnTo>
                  <a:lnTo>
                    <a:pt x="78" y="139"/>
                  </a:lnTo>
                  <a:lnTo>
                    <a:pt x="72" y="147"/>
                  </a:lnTo>
                  <a:lnTo>
                    <a:pt x="66" y="158"/>
                  </a:lnTo>
                  <a:lnTo>
                    <a:pt x="57" y="166"/>
                  </a:lnTo>
                  <a:lnTo>
                    <a:pt x="52" y="172"/>
                  </a:lnTo>
                  <a:lnTo>
                    <a:pt x="51" y="169"/>
                  </a:lnTo>
                  <a:lnTo>
                    <a:pt x="49" y="166"/>
                  </a:lnTo>
                  <a:lnTo>
                    <a:pt x="48" y="164"/>
                  </a:lnTo>
                  <a:lnTo>
                    <a:pt x="47" y="161"/>
                  </a:lnTo>
                  <a:lnTo>
                    <a:pt x="41" y="158"/>
                  </a:lnTo>
                  <a:lnTo>
                    <a:pt x="34" y="157"/>
                  </a:lnTo>
                  <a:lnTo>
                    <a:pt x="28" y="158"/>
                  </a:lnTo>
                  <a:lnTo>
                    <a:pt x="22" y="160"/>
                  </a:lnTo>
                  <a:lnTo>
                    <a:pt x="18" y="165"/>
                  </a:lnTo>
                  <a:lnTo>
                    <a:pt x="17" y="168"/>
                  </a:lnTo>
                  <a:lnTo>
                    <a:pt x="17" y="172"/>
                  </a:lnTo>
                  <a:lnTo>
                    <a:pt x="18" y="175"/>
                  </a:lnTo>
                  <a:lnTo>
                    <a:pt x="14" y="180"/>
                  </a:lnTo>
                  <a:lnTo>
                    <a:pt x="8" y="184"/>
                  </a:lnTo>
                  <a:lnTo>
                    <a:pt x="3" y="188"/>
                  </a:lnTo>
                  <a:lnTo>
                    <a:pt x="1" y="190"/>
                  </a:lnTo>
                  <a:lnTo>
                    <a:pt x="6" y="184"/>
                  </a:lnTo>
                  <a:lnTo>
                    <a:pt x="10" y="177"/>
                  </a:lnTo>
                  <a:lnTo>
                    <a:pt x="13" y="173"/>
                  </a:lnTo>
                  <a:lnTo>
                    <a:pt x="13" y="168"/>
                  </a:lnTo>
                  <a:lnTo>
                    <a:pt x="10" y="166"/>
                  </a:lnTo>
                  <a:lnTo>
                    <a:pt x="7" y="164"/>
                  </a:lnTo>
                  <a:lnTo>
                    <a:pt x="3" y="162"/>
                  </a:lnTo>
                  <a:lnTo>
                    <a:pt x="0" y="164"/>
                  </a:lnTo>
                  <a:close/>
                </a:path>
              </a:pathLst>
            </a:custGeom>
            <a:solidFill>
              <a:srgbClr val="B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97" name="Freeform 298"/>
            <p:cNvSpPr>
              <a:spLocks/>
            </p:cNvSpPr>
            <p:nvPr/>
          </p:nvSpPr>
          <p:spPr bwMode="auto">
            <a:xfrm>
              <a:off x="321" y="98"/>
              <a:ext cx="7" cy="12"/>
            </a:xfrm>
            <a:custGeom>
              <a:avLst/>
              <a:gdLst>
                <a:gd name="T0" fmla="*/ 1 w 13"/>
                <a:gd name="T1" fmla="*/ 1 h 24"/>
                <a:gd name="T2" fmla="*/ 1 w 13"/>
                <a:gd name="T3" fmla="*/ 1 h 24"/>
                <a:gd name="T4" fmla="*/ 1 w 13"/>
                <a:gd name="T5" fmla="*/ 1 h 24"/>
                <a:gd name="T6" fmla="*/ 1 w 13"/>
                <a:gd name="T7" fmla="*/ 1 h 24"/>
                <a:gd name="T8" fmla="*/ 1 w 13"/>
                <a:gd name="T9" fmla="*/ 1 h 24"/>
                <a:gd name="T10" fmla="*/ 1 w 13"/>
                <a:gd name="T11" fmla="*/ 1 h 24"/>
                <a:gd name="T12" fmla="*/ 0 w 13"/>
                <a:gd name="T13" fmla="*/ 1 h 24"/>
                <a:gd name="T14" fmla="*/ 0 w 13"/>
                <a:gd name="T15" fmla="*/ 1 h 24"/>
                <a:gd name="T16" fmla="*/ 0 w 13"/>
                <a:gd name="T17" fmla="*/ 1 h 24"/>
                <a:gd name="T18" fmla="*/ 0 w 13"/>
                <a:gd name="T19" fmla="*/ 0 h 24"/>
                <a:gd name="T20" fmla="*/ 1 w 13"/>
                <a:gd name="T21" fmla="*/ 0 h 24"/>
                <a:gd name="T22" fmla="*/ 1 w 13"/>
                <a:gd name="T23" fmla="*/ 1 h 24"/>
                <a:gd name="T24" fmla="*/ 1 w 13"/>
                <a:gd name="T25" fmla="*/ 1 h 24"/>
                <a:gd name="T26" fmla="*/ 1 w 13"/>
                <a:gd name="T27" fmla="*/ 1 h 24"/>
                <a:gd name="T28" fmla="*/ 1 w 13"/>
                <a:gd name="T29" fmla="*/ 1 h 24"/>
                <a:gd name="T30" fmla="*/ 1 w 13"/>
                <a:gd name="T31" fmla="*/ 1 h 24"/>
                <a:gd name="T32" fmla="*/ 1 w 13"/>
                <a:gd name="T33" fmla="*/ 1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3" h="24">
                  <a:moveTo>
                    <a:pt x="13" y="22"/>
                  </a:moveTo>
                  <a:lnTo>
                    <a:pt x="11" y="22"/>
                  </a:lnTo>
                  <a:lnTo>
                    <a:pt x="8" y="22"/>
                  </a:lnTo>
                  <a:lnTo>
                    <a:pt x="4" y="23"/>
                  </a:lnTo>
                  <a:lnTo>
                    <a:pt x="2" y="24"/>
                  </a:lnTo>
                  <a:lnTo>
                    <a:pt x="1" y="17"/>
                  </a:lnTo>
                  <a:lnTo>
                    <a:pt x="0" y="13"/>
                  </a:lnTo>
                  <a:lnTo>
                    <a:pt x="0" y="7"/>
                  </a:lnTo>
                  <a:lnTo>
                    <a:pt x="0" y="2"/>
                  </a:lnTo>
                  <a:lnTo>
                    <a:pt x="0" y="0"/>
                  </a:lnTo>
                  <a:lnTo>
                    <a:pt x="1" y="0"/>
                  </a:lnTo>
                  <a:lnTo>
                    <a:pt x="2" y="1"/>
                  </a:lnTo>
                  <a:lnTo>
                    <a:pt x="2" y="3"/>
                  </a:lnTo>
                  <a:lnTo>
                    <a:pt x="3" y="7"/>
                  </a:lnTo>
                  <a:lnTo>
                    <a:pt x="7" y="13"/>
                  </a:lnTo>
                  <a:lnTo>
                    <a:pt x="10" y="18"/>
                  </a:lnTo>
                  <a:lnTo>
                    <a:pt x="13" y="22"/>
                  </a:lnTo>
                  <a:close/>
                </a:path>
              </a:pathLst>
            </a:custGeom>
            <a:solidFill>
              <a:srgbClr val="B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98" name="Freeform 299"/>
            <p:cNvSpPr>
              <a:spLocks/>
            </p:cNvSpPr>
            <p:nvPr/>
          </p:nvSpPr>
          <p:spPr bwMode="auto">
            <a:xfrm>
              <a:off x="376" y="95"/>
              <a:ext cx="129" cy="79"/>
            </a:xfrm>
            <a:custGeom>
              <a:avLst/>
              <a:gdLst>
                <a:gd name="T0" fmla="*/ 1 w 258"/>
                <a:gd name="T1" fmla="*/ 1 h 158"/>
                <a:gd name="T2" fmla="*/ 1 w 258"/>
                <a:gd name="T3" fmla="*/ 1 h 158"/>
                <a:gd name="T4" fmla="*/ 1 w 258"/>
                <a:gd name="T5" fmla="*/ 1 h 158"/>
                <a:gd name="T6" fmla="*/ 1 w 258"/>
                <a:gd name="T7" fmla="*/ 1 h 158"/>
                <a:gd name="T8" fmla="*/ 1 w 258"/>
                <a:gd name="T9" fmla="*/ 1 h 158"/>
                <a:gd name="T10" fmla="*/ 1 w 258"/>
                <a:gd name="T11" fmla="*/ 1 h 158"/>
                <a:gd name="T12" fmla="*/ 1 w 258"/>
                <a:gd name="T13" fmla="*/ 1 h 158"/>
                <a:gd name="T14" fmla="*/ 1 w 258"/>
                <a:gd name="T15" fmla="*/ 1 h 158"/>
                <a:gd name="T16" fmla="*/ 1 w 258"/>
                <a:gd name="T17" fmla="*/ 1 h 158"/>
                <a:gd name="T18" fmla="*/ 1 w 258"/>
                <a:gd name="T19" fmla="*/ 1 h 158"/>
                <a:gd name="T20" fmla="*/ 1 w 258"/>
                <a:gd name="T21" fmla="*/ 1 h 158"/>
                <a:gd name="T22" fmla="*/ 1 w 258"/>
                <a:gd name="T23" fmla="*/ 1 h 158"/>
                <a:gd name="T24" fmla="*/ 2 w 258"/>
                <a:gd name="T25" fmla="*/ 1 h 158"/>
                <a:gd name="T26" fmla="*/ 2 w 258"/>
                <a:gd name="T27" fmla="*/ 1 h 158"/>
                <a:gd name="T28" fmla="*/ 2 w 258"/>
                <a:gd name="T29" fmla="*/ 1 h 158"/>
                <a:gd name="T30" fmla="*/ 2 w 258"/>
                <a:gd name="T31" fmla="*/ 1 h 158"/>
                <a:gd name="T32" fmla="*/ 1 w 258"/>
                <a:gd name="T33" fmla="*/ 1 h 158"/>
                <a:gd name="T34" fmla="*/ 1 w 258"/>
                <a:gd name="T35" fmla="*/ 1 h 158"/>
                <a:gd name="T36" fmla="*/ 2 w 258"/>
                <a:gd name="T37" fmla="*/ 1 h 158"/>
                <a:gd name="T38" fmla="*/ 2 w 258"/>
                <a:gd name="T39" fmla="*/ 1 h 158"/>
                <a:gd name="T40" fmla="*/ 2 w 258"/>
                <a:gd name="T41" fmla="*/ 1 h 158"/>
                <a:gd name="T42" fmla="*/ 2 w 258"/>
                <a:gd name="T43" fmla="*/ 1 h 158"/>
                <a:gd name="T44" fmla="*/ 2 w 258"/>
                <a:gd name="T45" fmla="*/ 1 h 158"/>
                <a:gd name="T46" fmla="*/ 2 w 258"/>
                <a:gd name="T47" fmla="*/ 1 h 158"/>
                <a:gd name="T48" fmla="*/ 2 w 258"/>
                <a:gd name="T49" fmla="*/ 1 h 158"/>
                <a:gd name="T50" fmla="*/ 2 w 258"/>
                <a:gd name="T51" fmla="*/ 1 h 158"/>
                <a:gd name="T52" fmla="*/ 3 w 258"/>
                <a:gd name="T53" fmla="*/ 1 h 158"/>
                <a:gd name="T54" fmla="*/ 2 w 258"/>
                <a:gd name="T55" fmla="*/ 1 h 158"/>
                <a:gd name="T56" fmla="*/ 2 w 258"/>
                <a:gd name="T57" fmla="*/ 1 h 158"/>
                <a:gd name="T58" fmla="*/ 2 w 258"/>
                <a:gd name="T59" fmla="*/ 1 h 158"/>
                <a:gd name="T60" fmla="*/ 2 w 258"/>
                <a:gd name="T61" fmla="*/ 1 h 158"/>
                <a:gd name="T62" fmla="*/ 2 w 258"/>
                <a:gd name="T63" fmla="*/ 1 h 158"/>
                <a:gd name="T64" fmla="*/ 2 w 258"/>
                <a:gd name="T65" fmla="*/ 1 h 158"/>
                <a:gd name="T66" fmla="*/ 2 w 258"/>
                <a:gd name="T67" fmla="*/ 1 h 158"/>
                <a:gd name="T68" fmla="*/ 2 w 258"/>
                <a:gd name="T69" fmla="*/ 1 h 158"/>
                <a:gd name="T70" fmla="*/ 2 w 258"/>
                <a:gd name="T71" fmla="*/ 1 h 158"/>
                <a:gd name="T72" fmla="*/ 2 w 258"/>
                <a:gd name="T73" fmla="*/ 1 h 158"/>
                <a:gd name="T74" fmla="*/ 2 w 258"/>
                <a:gd name="T75" fmla="*/ 1 h 158"/>
                <a:gd name="T76" fmla="*/ 2 w 258"/>
                <a:gd name="T77" fmla="*/ 1 h 158"/>
                <a:gd name="T78" fmla="*/ 2 w 258"/>
                <a:gd name="T79" fmla="*/ 2 h 158"/>
                <a:gd name="T80" fmla="*/ 2 w 258"/>
                <a:gd name="T81" fmla="*/ 1 h 158"/>
                <a:gd name="T82" fmla="*/ 1 w 258"/>
                <a:gd name="T83" fmla="*/ 1 h 158"/>
                <a:gd name="T84" fmla="*/ 1 w 258"/>
                <a:gd name="T85" fmla="*/ 1 h 158"/>
                <a:gd name="T86" fmla="*/ 1 w 258"/>
                <a:gd name="T87" fmla="*/ 1 h 158"/>
                <a:gd name="T88" fmla="*/ 1 w 258"/>
                <a:gd name="T89" fmla="*/ 1 h 158"/>
                <a:gd name="T90" fmla="*/ 1 w 258"/>
                <a:gd name="T91" fmla="*/ 1 h 158"/>
                <a:gd name="T92" fmla="*/ 1 w 258"/>
                <a:gd name="T93" fmla="*/ 2 h 158"/>
                <a:gd name="T94" fmla="*/ 2 w 258"/>
                <a:gd name="T95" fmla="*/ 2 h 158"/>
                <a:gd name="T96" fmla="*/ 1 w 258"/>
                <a:gd name="T97" fmla="*/ 2 h 158"/>
                <a:gd name="T98" fmla="*/ 1 w 258"/>
                <a:gd name="T99" fmla="*/ 1 h 158"/>
                <a:gd name="T100" fmla="*/ 1 w 258"/>
                <a:gd name="T101" fmla="*/ 1 h 158"/>
                <a:gd name="T102" fmla="*/ 1 w 258"/>
                <a:gd name="T103" fmla="*/ 2 h 158"/>
                <a:gd name="T104" fmla="*/ 1 w 258"/>
                <a:gd name="T105" fmla="*/ 1 h 158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258" h="158">
                  <a:moveTo>
                    <a:pt x="10" y="121"/>
                  </a:moveTo>
                  <a:lnTo>
                    <a:pt x="14" y="118"/>
                  </a:lnTo>
                  <a:lnTo>
                    <a:pt x="20" y="114"/>
                  </a:lnTo>
                  <a:lnTo>
                    <a:pt x="25" y="111"/>
                  </a:lnTo>
                  <a:lnTo>
                    <a:pt x="33" y="107"/>
                  </a:lnTo>
                  <a:lnTo>
                    <a:pt x="39" y="103"/>
                  </a:lnTo>
                  <a:lnTo>
                    <a:pt x="46" y="99"/>
                  </a:lnTo>
                  <a:lnTo>
                    <a:pt x="50" y="96"/>
                  </a:lnTo>
                  <a:lnTo>
                    <a:pt x="52" y="93"/>
                  </a:lnTo>
                  <a:lnTo>
                    <a:pt x="54" y="85"/>
                  </a:lnTo>
                  <a:lnTo>
                    <a:pt x="60" y="73"/>
                  </a:lnTo>
                  <a:lnTo>
                    <a:pt x="66" y="59"/>
                  </a:lnTo>
                  <a:lnTo>
                    <a:pt x="70" y="48"/>
                  </a:lnTo>
                  <a:lnTo>
                    <a:pt x="74" y="44"/>
                  </a:lnTo>
                  <a:lnTo>
                    <a:pt x="78" y="37"/>
                  </a:lnTo>
                  <a:lnTo>
                    <a:pt x="84" y="30"/>
                  </a:lnTo>
                  <a:lnTo>
                    <a:pt x="91" y="22"/>
                  </a:lnTo>
                  <a:lnTo>
                    <a:pt x="98" y="15"/>
                  </a:lnTo>
                  <a:lnTo>
                    <a:pt x="104" y="8"/>
                  </a:lnTo>
                  <a:lnTo>
                    <a:pt x="109" y="4"/>
                  </a:lnTo>
                  <a:lnTo>
                    <a:pt x="113" y="1"/>
                  </a:lnTo>
                  <a:lnTo>
                    <a:pt x="116" y="0"/>
                  </a:lnTo>
                  <a:lnTo>
                    <a:pt x="117" y="1"/>
                  </a:lnTo>
                  <a:lnTo>
                    <a:pt x="116" y="2"/>
                  </a:lnTo>
                  <a:lnTo>
                    <a:pt x="114" y="5"/>
                  </a:lnTo>
                  <a:lnTo>
                    <a:pt x="112" y="8"/>
                  </a:lnTo>
                  <a:lnTo>
                    <a:pt x="107" y="13"/>
                  </a:lnTo>
                  <a:lnTo>
                    <a:pt x="101" y="20"/>
                  </a:lnTo>
                  <a:lnTo>
                    <a:pt x="94" y="27"/>
                  </a:lnTo>
                  <a:lnTo>
                    <a:pt x="88" y="35"/>
                  </a:lnTo>
                  <a:lnTo>
                    <a:pt x="82" y="43"/>
                  </a:lnTo>
                  <a:lnTo>
                    <a:pt x="77" y="48"/>
                  </a:lnTo>
                  <a:lnTo>
                    <a:pt x="75" y="53"/>
                  </a:lnTo>
                  <a:lnTo>
                    <a:pt x="71" y="61"/>
                  </a:lnTo>
                  <a:lnTo>
                    <a:pt x="69" y="69"/>
                  </a:lnTo>
                  <a:lnTo>
                    <a:pt x="67" y="77"/>
                  </a:lnTo>
                  <a:lnTo>
                    <a:pt x="67" y="83"/>
                  </a:lnTo>
                  <a:lnTo>
                    <a:pt x="67" y="85"/>
                  </a:lnTo>
                  <a:lnTo>
                    <a:pt x="67" y="87"/>
                  </a:lnTo>
                  <a:lnTo>
                    <a:pt x="69" y="85"/>
                  </a:lnTo>
                  <a:lnTo>
                    <a:pt x="74" y="83"/>
                  </a:lnTo>
                  <a:lnTo>
                    <a:pt x="77" y="81"/>
                  </a:lnTo>
                  <a:lnTo>
                    <a:pt x="81" y="77"/>
                  </a:lnTo>
                  <a:lnTo>
                    <a:pt x="86" y="74"/>
                  </a:lnTo>
                  <a:lnTo>
                    <a:pt x="91" y="70"/>
                  </a:lnTo>
                  <a:lnTo>
                    <a:pt x="96" y="67"/>
                  </a:lnTo>
                  <a:lnTo>
                    <a:pt x="101" y="65"/>
                  </a:lnTo>
                  <a:lnTo>
                    <a:pt x="105" y="62"/>
                  </a:lnTo>
                  <a:lnTo>
                    <a:pt x="108" y="61"/>
                  </a:lnTo>
                  <a:lnTo>
                    <a:pt x="114" y="51"/>
                  </a:lnTo>
                  <a:lnTo>
                    <a:pt x="121" y="42"/>
                  </a:lnTo>
                  <a:lnTo>
                    <a:pt x="130" y="32"/>
                  </a:lnTo>
                  <a:lnTo>
                    <a:pt x="141" y="23"/>
                  </a:lnTo>
                  <a:lnTo>
                    <a:pt x="151" y="16"/>
                  </a:lnTo>
                  <a:lnTo>
                    <a:pt x="160" y="9"/>
                  </a:lnTo>
                  <a:lnTo>
                    <a:pt x="167" y="6"/>
                  </a:lnTo>
                  <a:lnTo>
                    <a:pt x="173" y="4"/>
                  </a:lnTo>
                  <a:lnTo>
                    <a:pt x="179" y="2"/>
                  </a:lnTo>
                  <a:lnTo>
                    <a:pt x="182" y="2"/>
                  </a:lnTo>
                  <a:lnTo>
                    <a:pt x="182" y="4"/>
                  </a:lnTo>
                  <a:lnTo>
                    <a:pt x="177" y="6"/>
                  </a:lnTo>
                  <a:lnTo>
                    <a:pt x="169" y="10"/>
                  </a:lnTo>
                  <a:lnTo>
                    <a:pt x="160" y="17"/>
                  </a:lnTo>
                  <a:lnTo>
                    <a:pt x="151" y="25"/>
                  </a:lnTo>
                  <a:lnTo>
                    <a:pt x="142" y="34"/>
                  </a:lnTo>
                  <a:lnTo>
                    <a:pt x="134" y="43"/>
                  </a:lnTo>
                  <a:lnTo>
                    <a:pt x="127" y="51"/>
                  </a:lnTo>
                  <a:lnTo>
                    <a:pt x="121" y="58"/>
                  </a:lnTo>
                  <a:lnTo>
                    <a:pt x="120" y="62"/>
                  </a:lnTo>
                  <a:lnTo>
                    <a:pt x="120" y="65"/>
                  </a:lnTo>
                  <a:lnTo>
                    <a:pt x="122" y="65"/>
                  </a:lnTo>
                  <a:lnTo>
                    <a:pt x="124" y="63"/>
                  </a:lnTo>
                  <a:lnTo>
                    <a:pt x="130" y="63"/>
                  </a:lnTo>
                  <a:lnTo>
                    <a:pt x="138" y="62"/>
                  </a:lnTo>
                  <a:lnTo>
                    <a:pt x="147" y="60"/>
                  </a:lnTo>
                  <a:lnTo>
                    <a:pt x="154" y="58"/>
                  </a:lnTo>
                  <a:lnTo>
                    <a:pt x="160" y="58"/>
                  </a:lnTo>
                  <a:lnTo>
                    <a:pt x="167" y="52"/>
                  </a:lnTo>
                  <a:lnTo>
                    <a:pt x="176" y="45"/>
                  </a:lnTo>
                  <a:lnTo>
                    <a:pt x="187" y="39"/>
                  </a:lnTo>
                  <a:lnTo>
                    <a:pt x="197" y="35"/>
                  </a:lnTo>
                  <a:lnTo>
                    <a:pt x="207" y="30"/>
                  </a:lnTo>
                  <a:lnTo>
                    <a:pt x="217" y="25"/>
                  </a:lnTo>
                  <a:lnTo>
                    <a:pt x="223" y="22"/>
                  </a:lnTo>
                  <a:lnTo>
                    <a:pt x="228" y="20"/>
                  </a:lnTo>
                  <a:lnTo>
                    <a:pt x="233" y="19"/>
                  </a:lnTo>
                  <a:lnTo>
                    <a:pt x="235" y="20"/>
                  </a:lnTo>
                  <a:lnTo>
                    <a:pt x="234" y="22"/>
                  </a:lnTo>
                  <a:lnTo>
                    <a:pt x="228" y="25"/>
                  </a:lnTo>
                  <a:lnTo>
                    <a:pt x="221" y="28"/>
                  </a:lnTo>
                  <a:lnTo>
                    <a:pt x="213" y="31"/>
                  </a:lnTo>
                  <a:lnTo>
                    <a:pt x="205" y="36"/>
                  </a:lnTo>
                  <a:lnTo>
                    <a:pt x="197" y="40"/>
                  </a:lnTo>
                  <a:lnTo>
                    <a:pt x="190" y="45"/>
                  </a:lnTo>
                  <a:lnTo>
                    <a:pt x="184" y="51"/>
                  </a:lnTo>
                  <a:lnTo>
                    <a:pt x="180" y="55"/>
                  </a:lnTo>
                  <a:lnTo>
                    <a:pt x="177" y="59"/>
                  </a:lnTo>
                  <a:lnTo>
                    <a:pt x="185" y="60"/>
                  </a:lnTo>
                  <a:lnTo>
                    <a:pt x="196" y="59"/>
                  </a:lnTo>
                  <a:lnTo>
                    <a:pt x="206" y="58"/>
                  </a:lnTo>
                  <a:lnTo>
                    <a:pt x="217" y="57"/>
                  </a:lnTo>
                  <a:lnTo>
                    <a:pt x="227" y="54"/>
                  </a:lnTo>
                  <a:lnTo>
                    <a:pt x="236" y="52"/>
                  </a:lnTo>
                  <a:lnTo>
                    <a:pt x="243" y="50"/>
                  </a:lnTo>
                  <a:lnTo>
                    <a:pt x="248" y="47"/>
                  </a:lnTo>
                  <a:lnTo>
                    <a:pt x="253" y="45"/>
                  </a:lnTo>
                  <a:lnTo>
                    <a:pt x="258" y="44"/>
                  </a:lnTo>
                  <a:lnTo>
                    <a:pt x="258" y="45"/>
                  </a:lnTo>
                  <a:lnTo>
                    <a:pt x="255" y="48"/>
                  </a:lnTo>
                  <a:lnTo>
                    <a:pt x="250" y="51"/>
                  </a:lnTo>
                  <a:lnTo>
                    <a:pt x="244" y="54"/>
                  </a:lnTo>
                  <a:lnTo>
                    <a:pt x="236" y="59"/>
                  </a:lnTo>
                  <a:lnTo>
                    <a:pt x="226" y="62"/>
                  </a:lnTo>
                  <a:lnTo>
                    <a:pt x="215" y="66"/>
                  </a:lnTo>
                  <a:lnTo>
                    <a:pt x="204" y="69"/>
                  </a:lnTo>
                  <a:lnTo>
                    <a:pt x="192" y="70"/>
                  </a:lnTo>
                  <a:lnTo>
                    <a:pt x="181" y="70"/>
                  </a:lnTo>
                  <a:lnTo>
                    <a:pt x="184" y="74"/>
                  </a:lnTo>
                  <a:lnTo>
                    <a:pt x="190" y="78"/>
                  </a:lnTo>
                  <a:lnTo>
                    <a:pt x="197" y="83"/>
                  </a:lnTo>
                  <a:lnTo>
                    <a:pt x="205" y="87"/>
                  </a:lnTo>
                  <a:lnTo>
                    <a:pt x="212" y="91"/>
                  </a:lnTo>
                  <a:lnTo>
                    <a:pt x="219" y="95"/>
                  </a:lnTo>
                  <a:lnTo>
                    <a:pt x="225" y="97"/>
                  </a:lnTo>
                  <a:lnTo>
                    <a:pt x="229" y="99"/>
                  </a:lnTo>
                  <a:lnTo>
                    <a:pt x="235" y="102"/>
                  </a:lnTo>
                  <a:lnTo>
                    <a:pt x="237" y="105"/>
                  </a:lnTo>
                  <a:lnTo>
                    <a:pt x="236" y="106"/>
                  </a:lnTo>
                  <a:lnTo>
                    <a:pt x="230" y="105"/>
                  </a:lnTo>
                  <a:lnTo>
                    <a:pt x="225" y="103"/>
                  </a:lnTo>
                  <a:lnTo>
                    <a:pt x="217" y="100"/>
                  </a:lnTo>
                  <a:lnTo>
                    <a:pt x="206" y="97"/>
                  </a:lnTo>
                  <a:lnTo>
                    <a:pt x="196" y="92"/>
                  </a:lnTo>
                  <a:lnTo>
                    <a:pt x="185" y="88"/>
                  </a:lnTo>
                  <a:lnTo>
                    <a:pt x="176" y="83"/>
                  </a:lnTo>
                  <a:lnTo>
                    <a:pt x="169" y="78"/>
                  </a:lnTo>
                  <a:lnTo>
                    <a:pt x="165" y="75"/>
                  </a:lnTo>
                  <a:lnTo>
                    <a:pt x="160" y="75"/>
                  </a:lnTo>
                  <a:lnTo>
                    <a:pt x="155" y="76"/>
                  </a:lnTo>
                  <a:lnTo>
                    <a:pt x="150" y="76"/>
                  </a:lnTo>
                  <a:lnTo>
                    <a:pt x="144" y="77"/>
                  </a:lnTo>
                  <a:lnTo>
                    <a:pt x="139" y="77"/>
                  </a:lnTo>
                  <a:lnTo>
                    <a:pt x="134" y="78"/>
                  </a:lnTo>
                  <a:lnTo>
                    <a:pt x="130" y="78"/>
                  </a:lnTo>
                  <a:lnTo>
                    <a:pt x="127" y="80"/>
                  </a:lnTo>
                  <a:lnTo>
                    <a:pt x="129" y="84"/>
                  </a:lnTo>
                  <a:lnTo>
                    <a:pt x="132" y="89"/>
                  </a:lnTo>
                  <a:lnTo>
                    <a:pt x="137" y="93"/>
                  </a:lnTo>
                  <a:lnTo>
                    <a:pt x="143" y="98"/>
                  </a:lnTo>
                  <a:lnTo>
                    <a:pt x="149" y="103"/>
                  </a:lnTo>
                  <a:lnTo>
                    <a:pt x="153" y="107"/>
                  </a:lnTo>
                  <a:lnTo>
                    <a:pt x="159" y="111"/>
                  </a:lnTo>
                  <a:lnTo>
                    <a:pt x="162" y="113"/>
                  </a:lnTo>
                  <a:lnTo>
                    <a:pt x="169" y="118"/>
                  </a:lnTo>
                  <a:lnTo>
                    <a:pt x="176" y="121"/>
                  </a:lnTo>
                  <a:lnTo>
                    <a:pt x="183" y="125"/>
                  </a:lnTo>
                  <a:lnTo>
                    <a:pt x="188" y="127"/>
                  </a:lnTo>
                  <a:lnTo>
                    <a:pt x="191" y="130"/>
                  </a:lnTo>
                  <a:lnTo>
                    <a:pt x="194" y="134"/>
                  </a:lnTo>
                  <a:lnTo>
                    <a:pt x="191" y="135"/>
                  </a:lnTo>
                  <a:lnTo>
                    <a:pt x="183" y="130"/>
                  </a:lnTo>
                  <a:lnTo>
                    <a:pt x="176" y="126"/>
                  </a:lnTo>
                  <a:lnTo>
                    <a:pt x="167" y="121"/>
                  </a:lnTo>
                  <a:lnTo>
                    <a:pt x="157" y="115"/>
                  </a:lnTo>
                  <a:lnTo>
                    <a:pt x="147" y="108"/>
                  </a:lnTo>
                  <a:lnTo>
                    <a:pt x="137" y="103"/>
                  </a:lnTo>
                  <a:lnTo>
                    <a:pt x="129" y="98"/>
                  </a:lnTo>
                  <a:lnTo>
                    <a:pt x="123" y="93"/>
                  </a:lnTo>
                  <a:lnTo>
                    <a:pt x="119" y="90"/>
                  </a:lnTo>
                  <a:lnTo>
                    <a:pt x="114" y="87"/>
                  </a:lnTo>
                  <a:lnTo>
                    <a:pt x="109" y="85"/>
                  </a:lnTo>
                  <a:lnTo>
                    <a:pt x="106" y="87"/>
                  </a:lnTo>
                  <a:lnTo>
                    <a:pt x="101" y="89"/>
                  </a:lnTo>
                  <a:lnTo>
                    <a:pt x="94" y="91"/>
                  </a:lnTo>
                  <a:lnTo>
                    <a:pt x="84" y="95"/>
                  </a:lnTo>
                  <a:lnTo>
                    <a:pt x="75" y="97"/>
                  </a:lnTo>
                  <a:lnTo>
                    <a:pt x="69" y="100"/>
                  </a:lnTo>
                  <a:lnTo>
                    <a:pt x="68" y="103"/>
                  </a:lnTo>
                  <a:lnTo>
                    <a:pt x="68" y="104"/>
                  </a:lnTo>
                  <a:lnTo>
                    <a:pt x="70" y="107"/>
                  </a:lnTo>
                  <a:lnTo>
                    <a:pt x="75" y="111"/>
                  </a:lnTo>
                  <a:lnTo>
                    <a:pt x="79" y="114"/>
                  </a:lnTo>
                  <a:lnTo>
                    <a:pt x="85" y="120"/>
                  </a:lnTo>
                  <a:lnTo>
                    <a:pt x="93" y="126"/>
                  </a:lnTo>
                  <a:lnTo>
                    <a:pt x="103" y="133"/>
                  </a:lnTo>
                  <a:lnTo>
                    <a:pt x="112" y="140"/>
                  </a:lnTo>
                  <a:lnTo>
                    <a:pt x="121" y="145"/>
                  </a:lnTo>
                  <a:lnTo>
                    <a:pt x="128" y="150"/>
                  </a:lnTo>
                  <a:lnTo>
                    <a:pt x="134" y="152"/>
                  </a:lnTo>
                  <a:lnTo>
                    <a:pt x="139" y="156"/>
                  </a:lnTo>
                  <a:lnTo>
                    <a:pt x="138" y="158"/>
                  </a:lnTo>
                  <a:lnTo>
                    <a:pt x="132" y="158"/>
                  </a:lnTo>
                  <a:lnTo>
                    <a:pt x="124" y="153"/>
                  </a:lnTo>
                  <a:lnTo>
                    <a:pt x="117" y="149"/>
                  </a:lnTo>
                  <a:lnTo>
                    <a:pt x="109" y="143"/>
                  </a:lnTo>
                  <a:lnTo>
                    <a:pt x="99" y="137"/>
                  </a:lnTo>
                  <a:lnTo>
                    <a:pt x="89" y="130"/>
                  </a:lnTo>
                  <a:lnTo>
                    <a:pt x="78" y="125"/>
                  </a:lnTo>
                  <a:lnTo>
                    <a:pt x="69" y="120"/>
                  </a:lnTo>
                  <a:lnTo>
                    <a:pt x="62" y="115"/>
                  </a:lnTo>
                  <a:lnTo>
                    <a:pt x="59" y="114"/>
                  </a:lnTo>
                  <a:lnTo>
                    <a:pt x="55" y="114"/>
                  </a:lnTo>
                  <a:lnTo>
                    <a:pt x="50" y="117"/>
                  </a:lnTo>
                  <a:lnTo>
                    <a:pt x="41" y="119"/>
                  </a:lnTo>
                  <a:lnTo>
                    <a:pt x="32" y="122"/>
                  </a:lnTo>
                  <a:lnTo>
                    <a:pt x="23" y="125"/>
                  </a:lnTo>
                  <a:lnTo>
                    <a:pt x="14" y="128"/>
                  </a:lnTo>
                  <a:lnTo>
                    <a:pt x="7" y="129"/>
                  </a:lnTo>
                  <a:lnTo>
                    <a:pt x="2" y="130"/>
                  </a:lnTo>
                  <a:lnTo>
                    <a:pt x="0" y="130"/>
                  </a:lnTo>
                  <a:lnTo>
                    <a:pt x="1" y="128"/>
                  </a:lnTo>
                  <a:lnTo>
                    <a:pt x="6" y="126"/>
                  </a:lnTo>
                  <a:lnTo>
                    <a:pt x="10" y="121"/>
                  </a:lnTo>
                  <a:close/>
                </a:path>
              </a:pathLst>
            </a:custGeom>
            <a:solidFill>
              <a:srgbClr val="B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99" name="Freeform 300"/>
            <p:cNvSpPr>
              <a:spLocks/>
            </p:cNvSpPr>
            <p:nvPr/>
          </p:nvSpPr>
          <p:spPr bwMode="auto">
            <a:xfrm>
              <a:off x="350" y="174"/>
              <a:ext cx="93" cy="78"/>
            </a:xfrm>
            <a:custGeom>
              <a:avLst/>
              <a:gdLst>
                <a:gd name="T0" fmla="*/ 0 w 187"/>
                <a:gd name="T1" fmla="*/ 1 h 156"/>
                <a:gd name="T2" fmla="*/ 0 w 187"/>
                <a:gd name="T3" fmla="*/ 1 h 156"/>
                <a:gd name="T4" fmla="*/ 0 w 187"/>
                <a:gd name="T5" fmla="*/ 1 h 156"/>
                <a:gd name="T6" fmla="*/ 0 w 187"/>
                <a:gd name="T7" fmla="*/ 1 h 156"/>
                <a:gd name="T8" fmla="*/ 1 w 187"/>
                <a:gd name="T9" fmla="*/ 1 h 156"/>
                <a:gd name="T10" fmla="*/ 0 w 187"/>
                <a:gd name="T11" fmla="*/ 1 h 156"/>
                <a:gd name="T12" fmla="*/ 0 w 187"/>
                <a:gd name="T13" fmla="*/ 1 h 156"/>
                <a:gd name="T14" fmla="*/ 0 w 187"/>
                <a:gd name="T15" fmla="*/ 1 h 156"/>
                <a:gd name="T16" fmla="*/ 0 w 187"/>
                <a:gd name="T17" fmla="*/ 1 h 156"/>
                <a:gd name="T18" fmla="*/ 0 w 187"/>
                <a:gd name="T19" fmla="*/ 1 h 156"/>
                <a:gd name="T20" fmla="*/ 0 w 187"/>
                <a:gd name="T21" fmla="*/ 1 h 156"/>
                <a:gd name="T22" fmla="*/ 0 w 187"/>
                <a:gd name="T23" fmla="*/ 1 h 156"/>
                <a:gd name="T24" fmla="*/ 1 w 187"/>
                <a:gd name="T25" fmla="*/ 1 h 156"/>
                <a:gd name="T26" fmla="*/ 1 w 187"/>
                <a:gd name="T27" fmla="*/ 1 h 156"/>
                <a:gd name="T28" fmla="*/ 1 w 187"/>
                <a:gd name="T29" fmla="*/ 1 h 156"/>
                <a:gd name="T30" fmla="*/ 1 w 187"/>
                <a:gd name="T31" fmla="*/ 1 h 156"/>
                <a:gd name="T32" fmla="*/ 0 w 187"/>
                <a:gd name="T33" fmla="*/ 1 h 156"/>
                <a:gd name="T34" fmla="*/ 0 w 187"/>
                <a:gd name="T35" fmla="*/ 1 h 156"/>
                <a:gd name="T36" fmla="*/ 0 w 187"/>
                <a:gd name="T37" fmla="*/ 1 h 156"/>
                <a:gd name="T38" fmla="*/ 1 w 187"/>
                <a:gd name="T39" fmla="*/ 1 h 156"/>
                <a:gd name="T40" fmla="*/ 1 w 187"/>
                <a:gd name="T41" fmla="*/ 1 h 156"/>
                <a:gd name="T42" fmla="*/ 1 w 187"/>
                <a:gd name="T43" fmla="*/ 1 h 156"/>
                <a:gd name="T44" fmla="*/ 1 w 187"/>
                <a:gd name="T45" fmla="*/ 1 h 156"/>
                <a:gd name="T46" fmla="*/ 1 w 187"/>
                <a:gd name="T47" fmla="*/ 1 h 156"/>
                <a:gd name="T48" fmla="*/ 1 w 187"/>
                <a:gd name="T49" fmla="*/ 1 h 156"/>
                <a:gd name="T50" fmla="*/ 1 w 187"/>
                <a:gd name="T51" fmla="*/ 1 h 156"/>
                <a:gd name="T52" fmla="*/ 1 w 187"/>
                <a:gd name="T53" fmla="*/ 2 h 156"/>
                <a:gd name="T54" fmla="*/ 1 w 187"/>
                <a:gd name="T55" fmla="*/ 2 h 156"/>
                <a:gd name="T56" fmla="*/ 1 w 187"/>
                <a:gd name="T57" fmla="*/ 2 h 156"/>
                <a:gd name="T58" fmla="*/ 1 w 187"/>
                <a:gd name="T59" fmla="*/ 1 h 156"/>
                <a:gd name="T60" fmla="*/ 0 w 187"/>
                <a:gd name="T61" fmla="*/ 1 h 156"/>
                <a:gd name="T62" fmla="*/ 0 w 187"/>
                <a:gd name="T63" fmla="*/ 1 h 156"/>
                <a:gd name="T64" fmla="*/ 1 w 187"/>
                <a:gd name="T65" fmla="*/ 1 h 156"/>
                <a:gd name="T66" fmla="*/ 1 w 187"/>
                <a:gd name="T67" fmla="*/ 2 h 156"/>
                <a:gd name="T68" fmla="*/ 1 w 187"/>
                <a:gd name="T69" fmla="*/ 2 h 156"/>
                <a:gd name="T70" fmla="*/ 0 w 187"/>
                <a:gd name="T71" fmla="*/ 1 h 156"/>
                <a:gd name="T72" fmla="*/ 0 w 187"/>
                <a:gd name="T73" fmla="*/ 1 h 156"/>
                <a:gd name="T74" fmla="*/ 0 w 187"/>
                <a:gd name="T75" fmla="*/ 1 h 156"/>
                <a:gd name="T76" fmla="*/ 0 w 187"/>
                <a:gd name="T77" fmla="*/ 1 h 156"/>
                <a:gd name="T78" fmla="*/ 0 w 187"/>
                <a:gd name="T79" fmla="*/ 1 h 156"/>
                <a:gd name="T80" fmla="*/ 0 w 187"/>
                <a:gd name="T81" fmla="*/ 1 h 156"/>
                <a:gd name="T82" fmla="*/ 0 w 187"/>
                <a:gd name="T83" fmla="*/ 1 h 156"/>
                <a:gd name="T84" fmla="*/ 0 w 187"/>
                <a:gd name="T85" fmla="*/ 1 h 156"/>
                <a:gd name="T86" fmla="*/ 0 w 187"/>
                <a:gd name="T87" fmla="*/ 1 h 156"/>
                <a:gd name="T88" fmla="*/ 0 w 187"/>
                <a:gd name="T89" fmla="*/ 1 h 156"/>
                <a:gd name="T90" fmla="*/ 0 w 187"/>
                <a:gd name="T91" fmla="*/ 1 h 156"/>
                <a:gd name="T92" fmla="*/ 0 w 187"/>
                <a:gd name="T93" fmla="*/ 1 h 156"/>
                <a:gd name="T94" fmla="*/ 0 w 187"/>
                <a:gd name="T95" fmla="*/ 1 h 156"/>
                <a:gd name="T96" fmla="*/ 0 w 187"/>
                <a:gd name="T97" fmla="*/ 1 h 156"/>
                <a:gd name="T98" fmla="*/ 0 w 187"/>
                <a:gd name="T99" fmla="*/ 1 h 156"/>
                <a:gd name="T100" fmla="*/ 0 w 187"/>
                <a:gd name="T101" fmla="*/ 1 h 156"/>
                <a:gd name="T102" fmla="*/ 0 w 187"/>
                <a:gd name="T103" fmla="*/ 0 h 15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187" h="156">
                  <a:moveTo>
                    <a:pt x="7" y="1"/>
                  </a:moveTo>
                  <a:lnTo>
                    <a:pt x="14" y="7"/>
                  </a:lnTo>
                  <a:lnTo>
                    <a:pt x="22" y="13"/>
                  </a:lnTo>
                  <a:lnTo>
                    <a:pt x="30" y="16"/>
                  </a:lnTo>
                  <a:lnTo>
                    <a:pt x="37" y="17"/>
                  </a:lnTo>
                  <a:lnTo>
                    <a:pt x="46" y="15"/>
                  </a:lnTo>
                  <a:lnTo>
                    <a:pt x="58" y="13"/>
                  </a:lnTo>
                  <a:lnTo>
                    <a:pt x="70" y="12"/>
                  </a:lnTo>
                  <a:lnTo>
                    <a:pt x="84" y="9"/>
                  </a:lnTo>
                  <a:lnTo>
                    <a:pt x="97" y="9"/>
                  </a:lnTo>
                  <a:lnTo>
                    <a:pt x="108" y="9"/>
                  </a:lnTo>
                  <a:lnTo>
                    <a:pt x="119" y="9"/>
                  </a:lnTo>
                  <a:lnTo>
                    <a:pt x="125" y="12"/>
                  </a:lnTo>
                  <a:lnTo>
                    <a:pt x="130" y="15"/>
                  </a:lnTo>
                  <a:lnTo>
                    <a:pt x="130" y="16"/>
                  </a:lnTo>
                  <a:lnTo>
                    <a:pt x="126" y="16"/>
                  </a:lnTo>
                  <a:lnTo>
                    <a:pt x="118" y="16"/>
                  </a:lnTo>
                  <a:lnTo>
                    <a:pt x="111" y="16"/>
                  </a:lnTo>
                  <a:lnTo>
                    <a:pt x="102" y="16"/>
                  </a:lnTo>
                  <a:lnTo>
                    <a:pt x="91" y="16"/>
                  </a:lnTo>
                  <a:lnTo>
                    <a:pt x="80" y="17"/>
                  </a:lnTo>
                  <a:lnTo>
                    <a:pt x="68" y="20"/>
                  </a:lnTo>
                  <a:lnTo>
                    <a:pt x="59" y="21"/>
                  </a:lnTo>
                  <a:lnTo>
                    <a:pt x="51" y="23"/>
                  </a:lnTo>
                  <a:lnTo>
                    <a:pt x="46" y="26"/>
                  </a:lnTo>
                  <a:lnTo>
                    <a:pt x="50" y="28"/>
                  </a:lnTo>
                  <a:lnTo>
                    <a:pt x="55" y="30"/>
                  </a:lnTo>
                  <a:lnTo>
                    <a:pt x="60" y="32"/>
                  </a:lnTo>
                  <a:lnTo>
                    <a:pt x="66" y="35"/>
                  </a:lnTo>
                  <a:lnTo>
                    <a:pt x="72" y="37"/>
                  </a:lnTo>
                  <a:lnTo>
                    <a:pt x="76" y="39"/>
                  </a:lnTo>
                  <a:lnTo>
                    <a:pt x="80" y="41"/>
                  </a:lnTo>
                  <a:lnTo>
                    <a:pt x="82" y="43"/>
                  </a:lnTo>
                  <a:lnTo>
                    <a:pt x="91" y="42"/>
                  </a:lnTo>
                  <a:lnTo>
                    <a:pt x="104" y="41"/>
                  </a:lnTo>
                  <a:lnTo>
                    <a:pt x="117" y="42"/>
                  </a:lnTo>
                  <a:lnTo>
                    <a:pt x="130" y="43"/>
                  </a:lnTo>
                  <a:lnTo>
                    <a:pt x="143" y="45"/>
                  </a:lnTo>
                  <a:lnTo>
                    <a:pt x="155" y="47"/>
                  </a:lnTo>
                  <a:lnTo>
                    <a:pt x="164" y="51"/>
                  </a:lnTo>
                  <a:lnTo>
                    <a:pt x="169" y="54"/>
                  </a:lnTo>
                  <a:lnTo>
                    <a:pt x="175" y="59"/>
                  </a:lnTo>
                  <a:lnTo>
                    <a:pt x="175" y="61"/>
                  </a:lnTo>
                  <a:lnTo>
                    <a:pt x="172" y="60"/>
                  </a:lnTo>
                  <a:lnTo>
                    <a:pt x="165" y="58"/>
                  </a:lnTo>
                  <a:lnTo>
                    <a:pt x="159" y="56"/>
                  </a:lnTo>
                  <a:lnTo>
                    <a:pt x="151" y="54"/>
                  </a:lnTo>
                  <a:lnTo>
                    <a:pt x="141" y="52"/>
                  </a:lnTo>
                  <a:lnTo>
                    <a:pt x="130" y="51"/>
                  </a:lnTo>
                  <a:lnTo>
                    <a:pt x="119" y="50"/>
                  </a:lnTo>
                  <a:lnTo>
                    <a:pt x="110" y="50"/>
                  </a:lnTo>
                  <a:lnTo>
                    <a:pt x="100" y="50"/>
                  </a:lnTo>
                  <a:lnTo>
                    <a:pt x="95" y="51"/>
                  </a:lnTo>
                  <a:lnTo>
                    <a:pt x="104" y="58"/>
                  </a:lnTo>
                  <a:lnTo>
                    <a:pt x="111" y="62"/>
                  </a:lnTo>
                  <a:lnTo>
                    <a:pt x="117" y="66"/>
                  </a:lnTo>
                  <a:lnTo>
                    <a:pt x="119" y="69"/>
                  </a:lnTo>
                  <a:lnTo>
                    <a:pt x="126" y="71"/>
                  </a:lnTo>
                  <a:lnTo>
                    <a:pt x="134" y="72"/>
                  </a:lnTo>
                  <a:lnTo>
                    <a:pt x="144" y="73"/>
                  </a:lnTo>
                  <a:lnTo>
                    <a:pt x="155" y="75"/>
                  </a:lnTo>
                  <a:lnTo>
                    <a:pt x="165" y="79"/>
                  </a:lnTo>
                  <a:lnTo>
                    <a:pt x="174" y="84"/>
                  </a:lnTo>
                  <a:lnTo>
                    <a:pt x="182" y="92"/>
                  </a:lnTo>
                  <a:lnTo>
                    <a:pt x="187" y="103"/>
                  </a:lnTo>
                  <a:lnTo>
                    <a:pt x="181" y="98"/>
                  </a:lnTo>
                  <a:lnTo>
                    <a:pt x="175" y="95"/>
                  </a:lnTo>
                  <a:lnTo>
                    <a:pt x="167" y="90"/>
                  </a:lnTo>
                  <a:lnTo>
                    <a:pt x="160" y="87"/>
                  </a:lnTo>
                  <a:lnTo>
                    <a:pt x="153" y="83"/>
                  </a:lnTo>
                  <a:lnTo>
                    <a:pt x="145" y="82"/>
                  </a:lnTo>
                  <a:lnTo>
                    <a:pt x="138" y="81"/>
                  </a:lnTo>
                  <a:lnTo>
                    <a:pt x="131" y="81"/>
                  </a:lnTo>
                  <a:lnTo>
                    <a:pt x="140" y="89"/>
                  </a:lnTo>
                  <a:lnTo>
                    <a:pt x="148" y="98"/>
                  </a:lnTo>
                  <a:lnTo>
                    <a:pt x="156" y="106"/>
                  </a:lnTo>
                  <a:lnTo>
                    <a:pt x="163" y="113"/>
                  </a:lnTo>
                  <a:lnTo>
                    <a:pt x="169" y="120"/>
                  </a:lnTo>
                  <a:lnTo>
                    <a:pt x="175" y="126"/>
                  </a:lnTo>
                  <a:lnTo>
                    <a:pt x="179" y="130"/>
                  </a:lnTo>
                  <a:lnTo>
                    <a:pt x="180" y="133"/>
                  </a:lnTo>
                  <a:lnTo>
                    <a:pt x="181" y="137"/>
                  </a:lnTo>
                  <a:lnTo>
                    <a:pt x="183" y="143"/>
                  </a:lnTo>
                  <a:lnTo>
                    <a:pt x="184" y="150"/>
                  </a:lnTo>
                  <a:lnTo>
                    <a:pt x="187" y="156"/>
                  </a:lnTo>
                  <a:lnTo>
                    <a:pt x="182" y="149"/>
                  </a:lnTo>
                  <a:lnTo>
                    <a:pt x="174" y="139"/>
                  </a:lnTo>
                  <a:lnTo>
                    <a:pt x="165" y="128"/>
                  </a:lnTo>
                  <a:lnTo>
                    <a:pt x="156" y="115"/>
                  </a:lnTo>
                  <a:lnTo>
                    <a:pt x="145" y="105"/>
                  </a:lnTo>
                  <a:lnTo>
                    <a:pt x="137" y="96"/>
                  </a:lnTo>
                  <a:lnTo>
                    <a:pt x="130" y="89"/>
                  </a:lnTo>
                  <a:lnTo>
                    <a:pt x="126" y="85"/>
                  </a:lnTo>
                  <a:lnTo>
                    <a:pt x="122" y="84"/>
                  </a:lnTo>
                  <a:lnTo>
                    <a:pt x="120" y="87"/>
                  </a:lnTo>
                  <a:lnTo>
                    <a:pt x="120" y="90"/>
                  </a:lnTo>
                  <a:lnTo>
                    <a:pt x="121" y="95"/>
                  </a:lnTo>
                  <a:lnTo>
                    <a:pt x="123" y="103"/>
                  </a:lnTo>
                  <a:lnTo>
                    <a:pt x="129" y="117"/>
                  </a:lnTo>
                  <a:lnTo>
                    <a:pt x="135" y="129"/>
                  </a:lnTo>
                  <a:lnTo>
                    <a:pt x="138" y="139"/>
                  </a:lnTo>
                  <a:lnTo>
                    <a:pt x="138" y="142"/>
                  </a:lnTo>
                  <a:lnTo>
                    <a:pt x="137" y="142"/>
                  </a:lnTo>
                  <a:lnTo>
                    <a:pt x="135" y="141"/>
                  </a:lnTo>
                  <a:lnTo>
                    <a:pt x="131" y="136"/>
                  </a:lnTo>
                  <a:lnTo>
                    <a:pt x="126" y="126"/>
                  </a:lnTo>
                  <a:lnTo>
                    <a:pt x="119" y="109"/>
                  </a:lnTo>
                  <a:lnTo>
                    <a:pt x="112" y="91"/>
                  </a:lnTo>
                  <a:lnTo>
                    <a:pt x="112" y="77"/>
                  </a:lnTo>
                  <a:lnTo>
                    <a:pt x="102" y="69"/>
                  </a:lnTo>
                  <a:lnTo>
                    <a:pt x="92" y="64"/>
                  </a:lnTo>
                  <a:lnTo>
                    <a:pt x="84" y="59"/>
                  </a:lnTo>
                  <a:lnTo>
                    <a:pt x="81" y="57"/>
                  </a:lnTo>
                  <a:lnTo>
                    <a:pt x="79" y="54"/>
                  </a:lnTo>
                  <a:lnTo>
                    <a:pt x="76" y="54"/>
                  </a:lnTo>
                  <a:lnTo>
                    <a:pt x="75" y="56"/>
                  </a:lnTo>
                  <a:lnTo>
                    <a:pt x="74" y="60"/>
                  </a:lnTo>
                  <a:lnTo>
                    <a:pt x="75" y="71"/>
                  </a:lnTo>
                  <a:lnTo>
                    <a:pt x="79" y="88"/>
                  </a:lnTo>
                  <a:lnTo>
                    <a:pt x="84" y="105"/>
                  </a:lnTo>
                  <a:lnTo>
                    <a:pt x="93" y="119"/>
                  </a:lnTo>
                  <a:lnTo>
                    <a:pt x="98" y="125"/>
                  </a:lnTo>
                  <a:lnTo>
                    <a:pt x="98" y="128"/>
                  </a:lnTo>
                  <a:lnTo>
                    <a:pt x="95" y="127"/>
                  </a:lnTo>
                  <a:lnTo>
                    <a:pt x="90" y="124"/>
                  </a:lnTo>
                  <a:lnTo>
                    <a:pt x="83" y="113"/>
                  </a:lnTo>
                  <a:lnTo>
                    <a:pt x="74" y="96"/>
                  </a:lnTo>
                  <a:lnTo>
                    <a:pt x="67" y="74"/>
                  </a:lnTo>
                  <a:lnTo>
                    <a:pt x="67" y="49"/>
                  </a:lnTo>
                  <a:lnTo>
                    <a:pt x="60" y="43"/>
                  </a:lnTo>
                  <a:lnTo>
                    <a:pt x="52" y="38"/>
                  </a:lnTo>
                  <a:lnTo>
                    <a:pt x="44" y="35"/>
                  </a:lnTo>
                  <a:lnTo>
                    <a:pt x="39" y="32"/>
                  </a:lnTo>
                  <a:lnTo>
                    <a:pt x="37" y="39"/>
                  </a:lnTo>
                  <a:lnTo>
                    <a:pt x="37" y="50"/>
                  </a:lnTo>
                  <a:lnTo>
                    <a:pt x="39" y="61"/>
                  </a:lnTo>
                  <a:lnTo>
                    <a:pt x="42" y="71"/>
                  </a:lnTo>
                  <a:lnTo>
                    <a:pt x="43" y="80"/>
                  </a:lnTo>
                  <a:lnTo>
                    <a:pt x="45" y="94"/>
                  </a:lnTo>
                  <a:lnTo>
                    <a:pt x="49" y="105"/>
                  </a:lnTo>
                  <a:lnTo>
                    <a:pt x="51" y="113"/>
                  </a:lnTo>
                  <a:lnTo>
                    <a:pt x="51" y="115"/>
                  </a:lnTo>
                  <a:lnTo>
                    <a:pt x="47" y="114"/>
                  </a:lnTo>
                  <a:lnTo>
                    <a:pt x="44" y="110"/>
                  </a:lnTo>
                  <a:lnTo>
                    <a:pt x="41" y="102"/>
                  </a:lnTo>
                  <a:lnTo>
                    <a:pt x="38" y="87"/>
                  </a:lnTo>
                  <a:lnTo>
                    <a:pt x="35" y="65"/>
                  </a:lnTo>
                  <a:lnTo>
                    <a:pt x="30" y="44"/>
                  </a:lnTo>
                  <a:lnTo>
                    <a:pt x="28" y="30"/>
                  </a:lnTo>
                  <a:lnTo>
                    <a:pt x="17" y="20"/>
                  </a:lnTo>
                  <a:lnTo>
                    <a:pt x="9" y="12"/>
                  </a:lnTo>
                  <a:lnTo>
                    <a:pt x="4" y="6"/>
                  </a:lnTo>
                  <a:lnTo>
                    <a:pt x="0" y="2"/>
                  </a:lnTo>
                  <a:lnTo>
                    <a:pt x="0" y="0"/>
                  </a:lnTo>
                  <a:lnTo>
                    <a:pt x="1" y="0"/>
                  </a:lnTo>
                  <a:lnTo>
                    <a:pt x="4" y="0"/>
                  </a:lnTo>
                  <a:lnTo>
                    <a:pt x="7" y="1"/>
                  </a:lnTo>
                  <a:close/>
                </a:path>
              </a:pathLst>
            </a:custGeom>
            <a:solidFill>
              <a:srgbClr val="B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100" name="Freeform 301"/>
            <p:cNvSpPr>
              <a:spLocks/>
            </p:cNvSpPr>
            <p:nvPr/>
          </p:nvSpPr>
          <p:spPr bwMode="auto">
            <a:xfrm>
              <a:off x="302" y="183"/>
              <a:ext cx="64" cy="108"/>
            </a:xfrm>
            <a:custGeom>
              <a:avLst/>
              <a:gdLst>
                <a:gd name="T0" fmla="*/ 0 w 129"/>
                <a:gd name="T1" fmla="*/ 1 h 214"/>
                <a:gd name="T2" fmla="*/ 0 w 129"/>
                <a:gd name="T3" fmla="*/ 1 h 214"/>
                <a:gd name="T4" fmla="*/ 0 w 129"/>
                <a:gd name="T5" fmla="*/ 1 h 214"/>
                <a:gd name="T6" fmla="*/ 0 w 129"/>
                <a:gd name="T7" fmla="*/ 1 h 214"/>
                <a:gd name="T8" fmla="*/ 0 w 129"/>
                <a:gd name="T9" fmla="*/ 1 h 214"/>
                <a:gd name="T10" fmla="*/ 0 w 129"/>
                <a:gd name="T11" fmla="*/ 1 h 214"/>
                <a:gd name="T12" fmla="*/ 0 w 129"/>
                <a:gd name="T13" fmla="*/ 1 h 214"/>
                <a:gd name="T14" fmla="*/ 0 w 129"/>
                <a:gd name="T15" fmla="*/ 1 h 214"/>
                <a:gd name="T16" fmla="*/ 1 w 129"/>
                <a:gd name="T17" fmla="*/ 1 h 214"/>
                <a:gd name="T18" fmla="*/ 0 w 129"/>
                <a:gd name="T19" fmla="*/ 1 h 214"/>
                <a:gd name="T20" fmla="*/ 0 w 129"/>
                <a:gd name="T21" fmla="*/ 1 h 214"/>
                <a:gd name="T22" fmla="*/ 0 w 129"/>
                <a:gd name="T23" fmla="*/ 1 h 214"/>
                <a:gd name="T24" fmla="*/ 0 w 129"/>
                <a:gd name="T25" fmla="*/ 1 h 214"/>
                <a:gd name="T26" fmla="*/ 0 w 129"/>
                <a:gd name="T27" fmla="*/ 1 h 214"/>
                <a:gd name="T28" fmla="*/ 0 w 129"/>
                <a:gd name="T29" fmla="*/ 1 h 214"/>
                <a:gd name="T30" fmla="*/ 0 w 129"/>
                <a:gd name="T31" fmla="*/ 1 h 214"/>
                <a:gd name="T32" fmla="*/ 0 w 129"/>
                <a:gd name="T33" fmla="*/ 1 h 214"/>
                <a:gd name="T34" fmla="*/ 0 w 129"/>
                <a:gd name="T35" fmla="*/ 1 h 214"/>
                <a:gd name="T36" fmla="*/ 0 w 129"/>
                <a:gd name="T37" fmla="*/ 1 h 214"/>
                <a:gd name="T38" fmla="*/ 0 w 129"/>
                <a:gd name="T39" fmla="*/ 1 h 214"/>
                <a:gd name="T40" fmla="*/ 0 w 129"/>
                <a:gd name="T41" fmla="*/ 2 h 214"/>
                <a:gd name="T42" fmla="*/ 0 w 129"/>
                <a:gd name="T43" fmla="*/ 2 h 214"/>
                <a:gd name="T44" fmla="*/ 0 w 129"/>
                <a:gd name="T45" fmla="*/ 2 h 214"/>
                <a:gd name="T46" fmla="*/ 0 w 129"/>
                <a:gd name="T47" fmla="*/ 2 h 214"/>
                <a:gd name="T48" fmla="*/ 0 w 129"/>
                <a:gd name="T49" fmla="*/ 2 h 214"/>
                <a:gd name="T50" fmla="*/ 0 w 129"/>
                <a:gd name="T51" fmla="*/ 2 h 214"/>
                <a:gd name="T52" fmla="*/ 0 w 129"/>
                <a:gd name="T53" fmla="*/ 1 h 214"/>
                <a:gd name="T54" fmla="*/ 0 w 129"/>
                <a:gd name="T55" fmla="*/ 1 h 214"/>
                <a:gd name="T56" fmla="*/ 0 w 129"/>
                <a:gd name="T57" fmla="*/ 2 h 214"/>
                <a:gd name="T58" fmla="*/ 0 w 129"/>
                <a:gd name="T59" fmla="*/ 2 h 214"/>
                <a:gd name="T60" fmla="*/ 0 w 129"/>
                <a:gd name="T61" fmla="*/ 2 h 214"/>
                <a:gd name="T62" fmla="*/ 0 w 129"/>
                <a:gd name="T63" fmla="*/ 2 h 214"/>
                <a:gd name="T64" fmla="*/ 0 w 129"/>
                <a:gd name="T65" fmla="*/ 2 h 214"/>
                <a:gd name="T66" fmla="*/ 0 w 129"/>
                <a:gd name="T67" fmla="*/ 2 h 214"/>
                <a:gd name="T68" fmla="*/ 0 w 129"/>
                <a:gd name="T69" fmla="*/ 2 h 214"/>
                <a:gd name="T70" fmla="*/ 0 w 129"/>
                <a:gd name="T71" fmla="*/ 2 h 214"/>
                <a:gd name="T72" fmla="*/ 0 w 129"/>
                <a:gd name="T73" fmla="*/ 2 h 214"/>
                <a:gd name="T74" fmla="*/ 0 w 129"/>
                <a:gd name="T75" fmla="*/ 2 h 214"/>
                <a:gd name="T76" fmla="*/ 0 w 129"/>
                <a:gd name="T77" fmla="*/ 2 h 214"/>
                <a:gd name="T78" fmla="*/ 0 w 129"/>
                <a:gd name="T79" fmla="*/ 1 h 214"/>
                <a:gd name="T80" fmla="*/ 0 w 129"/>
                <a:gd name="T81" fmla="*/ 1 h 214"/>
                <a:gd name="T82" fmla="*/ 0 w 129"/>
                <a:gd name="T83" fmla="*/ 1 h 214"/>
                <a:gd name="T84" fmla="*/ 0 w 129"/>
                <a:gd name="T85" fmla="*/ 1 h 214"/>
                <a:gd name="T86" fmla="*/ 0 w 129"/>
                <a:gd name="T87" fmla="*/ 1 h 214"/>
                <a:gd name="T88" fmla="*/ 0 w 129"/>
                <a:gd name="T89" fmla="*/ 1 h 214"/>
                <a:gd name="T90" fmla="*/ 0 w 129"/>
                <a:gd name="T91" fmla="*/ 1 h 214"/>
                <a:gd name="T92" fmla="*/ 0 w 129"/>
                <a:gd name="T93" fmla="*/ 1 h 214"/>
                <a:gd name="T94" fmla="*/ 0 w 129"/>
                <a:gd name="T95" fmla="*/ 1 h 214"/>
                <a:gd name="T96" fmla="*/ 0 w 129"/>
                <a:gd name="T97" fmla="*/ 1 h 214"/>
                <a:gd name="T98" fmla="*/ 0 w 129"/>
                <a:gd name="T99" fmla="*/ 1 h 214"/>
                <a:gd name="T100" fmla="*/ 0 w 129"/>
                <a:gd name="T101" fmla="*/ 1 h 214"/>
                <a:gd name="T102" fmla="*/ 0 w 129"/>
                <a:gd name="T103" fmla="*/ 1 h 214"/>
                <a:gd name="T104" fmla="*/ 0 w 129"/>
                <a:gd name="T105" fmla="*/ 1 h 214"/>
                <a:gd name="T106" fmla="*/ 0 w 129"/>
                <a:gd name="T107" fmla="*/ 1 h 214"/>
                <a:gd name="T108" fmla="*/ 0 w 129"/>
                <a:gd name="T109" fmla="*/ 1 h 214"/>
                <a:gd name="T110" fmla="*/ 0 w 129"/>
                <a:gd name="T111" fmla="*/ 1 h 214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129" h="214">
                  <a:moveTo>
                    <a:pt x="56" y="0"/>
                  </a:moveTo>
                  <a:lnTo>
                    <a:pt x="58" y="1"/>
                  </a:lnTo>
                  <a:lnTo>
                    <a:pt x="60" y="11"/>
                  </a:lnTo>
                  <a:lnTo>
                    <a:pt x="61" y="24"/>
                  </a:lnTo>
                  <a:lnTo>
                    <a:pt x="63" y="31"/>
                  </a:lnTo>
                  <a:lnTo>
                    <a:pt x="65" y="33"/>
                  </a:lnTo>
                  <a:lnTo>
                    <a:pt x="68" y="35"/>
                  </a:lnTo>
                  <a:lnTo>
                    <a:pt x="74" y="40"/>
                  </a:lnTo>
                  <a:lnTo>
                    <a:pt x="80" y="46"/>
                  </a:lnTo>
                  <a:lnTo>
                    <a:pt x="87" y="52"/>
                  </a:lnTo>
                  <a:lnTo>
                    <a:pt x="94" y="60"/>
                  </a:lnTo>
                  <a:lnTo>
                    <a:pt x="101" y="68"/>
                  </a:lnTo>
                  <a:lnTo>
                    <a:pt x="106" y="78"/>
                  </a:lnTo>
                  <a:lnTo>
                    <a:pt x="116" y="94"/>
                  </a:lnTo>
                  <a:lnTo>
                    <a:pt x="123" y="106"/>
                  </a:lnTo>
                  <a:lnTo>
                    <a:pt x="127" y="114"/>
                  </a:lnTo>
                  <a:lnTo>
                    <a:pt x="129" y="120"/>
                  </a:lnTo>
                  <a:lnTo>
                    <a:pt x="129" y="123"/>
                  </a:lnTo>
                  <a:lnTo>
                    <a:pt x="128" y="124"/>
                  </a:lnTo>
                  <a:lnTo>
                    <a:pt x="126" y="123"/>
                  </a:lnTo>
                  <a:lnTo>
                    <a:pt x="123" y="117"/>
                  </a:lnTo>
                  <a:lnTo>
                    <a:pt x="120" y="113"/>
                  </a:lnTo>
                  <a:lnTo>
                    <a:pt x="117" y="106"/>
                  </a:lnTo>
                  <a:lnTo>
                    <a:pt x="112" y="98"/>
                  </a:lnTo>
                  <a:lnTo>
                    <a:pt x="106" y="88"/>
                  </a:lnTo>
                  <a:lnTo>
                    <a:pt x="101" y="80"/>
                  </a:lnTo>
                  <a:lnTo>
                    <a:pt x="95" y="72"/>
                  </a:lnTo>
                  <a:lnTo>
                    <a:pt x="90" y="65"/>
                  </a:lnTo>
                  <a:lnTo>
                    <a:pt x="87" y="62"/>
                  </a:lnTo>
                  <a:lnTo>
                    <a:pt x="81" y="57"/>
                  </a:lnTo>
                  <a:lnTo>
                    <a:pt x="76" y="54"/>
                  </a:lnTo>
                  <a:lnTo>
                    <a:pt x="73" y="52"/>
                  </a:lnTo>
                  <a:lnTo>
                    <a:pt x="70" y="50"/>
                  </a:lnTo>
                  <a:lnTo>
                    <a:pt x="68" y="62"/>
                  </a:lnTo>
                  <a:lnTo>
                    <a:pt x="68" y="75"/>
                  </a:lnTo>
                  <a:lnTo>
                    <a:pt x="70" y="86"/>
                  </a:lnTo>
                  <a:lnTo>
                    <a:pt x="71" y="94"/>
                  </a:lnTo>
                  <a:lnTo>
                    <a:pt x="76" y="99"/>
                  </a:lnTo>
                  <a:lnTo>
                    <a:pt x="83" y="106"/>
                  </a:lnTo>
                  <a:lnTo>
                    <a:pt x="91" y="113"/>
                  </a:lnTo>
                  <a:lnTo>
                    <a:pt x="100" y="122"/>
                  </a:lnTo>
                  <a:lnTo>
                    <a:pt x="108" y="132"/>
                  </a:lnTo>
                  <a:lnTo>
                    <a:pt x="114" y="144"/>
                  </a:lnTo>
                  <a:lnTo>
                    <a:pt x="119" y="156"/>
                  </a:lnTo>
                  <a:lnTo>
                    <a:pt x="121" y="171"/>
                  </a:lnTo>
                  <a:lnTo>
                    <a:pt x="121" y="176"/>
                  </a:lnTo>
                  <a:lnTo>
                    <a:pt x="119" y="174"/>
                  </a:lnTo>
                  <a:lnTo>
                    <a:pt x="116" y="166"/>
                  </a:lnTo>
                  <a:lnTo>
                    <a:pt x="110" y="153"/>
                  </a:lnTo>
                  <a:lnTo>
                    <a:pt x="106" y="146"/>
                  </a:lnTo>
                  <a:lnTo>
                    <a:pt x="103" y="138"/>
                  </a:lnTo>
                  <a:lnTo>
                    <a:pt x="97" y="132"/>
                  </a:lnTo>
                  <a:lnTo>
                    <a:pt x="93" y="125"/>
                  </a:lnTo>
                  <a:lnTo>
                    <a:pt x="87" y="121"/>
                  </a:lnTo>
                  <a:lnTo>
                    <a:pt x="81" y="116"/>
                  </a:lnTo>
                  <a:lnTo>
                    <a:pt x="76" y="113"/>
                  </a:lnTo>
                  <a:lnTo>
                    <a:pt x="72" y="111"/>
                  </a:lnTo>
                  <a:lnTo>
                    <a:pt x="79" y="130"/>
                  </a:lnTo>
                  <a:lnTo>
                    <a:pt x="83" y="156"/>
                  </a:lnTo>
                  <a:lnTo>
                    <a:pt x="87" y="184"/>
                  </a:lnTo>
                  <a:lnTo>
                    <a:pt x="86" y="207"/>
                  </a:lnTo>
                  <a:lnTo>
                    <a:pt x="83" y="213"/>
                  </a:lnTo>
                  <a:lnTo>
                    <a:pt x="82" y="214"/>
                  </a:lnTo>
                  <a:lnTo>
                    <a:pt x="81" y="211"/>
                  </a:lnTo>
                  <a:lnTo>
                    <a:pt x="81" y="204"/>
                  </a:lnTo>
                  <a:lnTo>
                    <a:pt x="79" y="188"/>
                  </a:lnTo>
                  <a:lnTo>
                    <a:pt x="74" y="162"/>
                  </a:lnTo>
                  <a:lnTo>
                    <a:pt x="67" y="136"/>
                  </a:lnTo>
                  <a:lnTo>
                    <a:pt x="63" y="121"/>
                  </a:lnTo>
                  <a:lnTo>
                    <a:pt x="53" y="128"/>
                  </a:lnTo>
                  <a:lnTo>
                    <a:pt x="43" y="139"/>
                  </a:lnTo>
                  <a:lnTo>
                    <a:pt x="35" y="154"/>
                  </a:lnTo>
                  <a:lnTo>
                    <a:pt x="30" y="168"/>
                  </a:lnTo>
                  <a:lnTo>
                    <a:pt x="28" y="174"/>
                  </a:lnTo>
                  <a:lnTo>
                    <a:pt x="26" y="174"/>
                  </a:lnTo>
                  <a:lnTo>
                    <a:pt x="25" y="169"/>
                  </a:lnTo>
                  <a:lnTo>
                    <a:pt x="27" y="161"/>
                  </a:lnTo>
                  <a:lnTo>
                    <a:pt x="33" y="147"/>
                  </a:lnTo>
                  <a:lnTo>
                    <a:pt x="42" y="130"/>
                  </a:lnTo>
                  <a:lnTo>
                    <a:pt x="51" y="114"/>
                  </a:lnTo>
                  <a:lnTo>
                    <a:pt x="58" y="105"/>
                  </a:lnTo>
                  <a:lnTo>
                    <a:pt x="59" y="91"/>
                  </a:lnTo>
                  <a:lnTo>
                    <a:pt x="59" y="75"/>
                  </a:lnTo>
                  <a:lnTo>
                    <a:pt x="59" y="62"/>
                  </a:lnTo>
                  <a:lnTo>
                    <a:pt x="59" y="53"/>
                  </a:lnTo>
                  <a:lnTo>
                    <a:pt x="52" y="57"/>
                  </a:lnTo>
                  <a:lnTo>
                    <a:pt x="44" y="64"/>
                  </a:lnTo>
                  <a:lnTo>
                    <a:pt x="36" y="72"/>
                  </a:lnTo>
                  <a:lnTo>
                    <a:pt x="27" y="81"/>
                  </a:lnTo>
                  <a:lnTo>
                    <a:pt x="20" y="92"/>
                  </a:lnTo>
                  <a:lnTo>
                    <a:pt x="13" y="102"/>
                  </a:lnTo>
                  <a:lnTo>
                    <a:pt x="9" y="111"/>
                  </a:lnTo>
                  <a:lnTo>
                    <a:pt x="5" y="121"/>
                  </a:lnTo>
                  <a:lnTo>
                    <a:pt x="3" y="124"/>
                  </a:lnTo>
                  <a:lnTo>
                    <a:pt x="2" y="124"/>
                  </a:lnTo>
                  <a:lnTo>
                    <a:pt x="0" y="122"/>
                  </a:lnTo>
                  <a:lnTo>
                    <a:pt x="2" y="115"/>
                  </a:lnTo>
                  <a:lnTo>
                    <a:pt x="4" y="109"/>
                  </a:lnTo>
                  <a:lnTo>
                    <a:pt x="9" y="100"/>
                  </a:lnTo>
                  <a:lnTo>
                    <a:pt x="15" y="90"/>
                  </a:lnTo>
                  <a:lnTo>
                    <a:pt x="22" y="78"/>
                  </a:lnTo>
                  <a:lnTo>
                    <a:pt x="30" y="65"/>
                  </a:lnTo>
                  <a:lnTo>
                    <a:pt x="38" y="55"/>
                  </a:lnTo>
                  <a:lnTo>
                    <a:pt x="47" y="46"/>
                  </a:lnTo>
                  <a:lnTo>
                    <a:pt x="53" y="39"/>
                  </a:lnTo>
                  <a:lnTo>
                    <a:pt x="57" y="32"/>
                  </a:lnTo>
                  <a:lnTo>
                    <a:pt x="57" y="23"/>
                  </a:lnTo>
                  <a:lnTo>
                    <a:pt x="55" y="13"/>
                  </a:lnTo>
                  <a:lnTo>
                    <a:pt x="53" y="8"/>
                  </a:lnTo>
                  <a:lnTo>
                    <a:pt x="53" y="5"/>
                  </a:lnTo>
                  <a:lnTo>
                    <a:pt x="53" y="3"/>
                  </a:lnTo>
                  <a:lnTo>
                    <a:pt x="55" y="2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B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101" name="Freeform 302"/>
            <p:cNvSpPr>
              <a:spLocks/>
            </p:cNvSpPr>
            <p:nvPr/>
          </p:nvSpPr>
          <p:spPr bwMode="auto">
            <a:xfrm>
              <a:off x="367" y="44"/>
              <a:ext cx="78" cy="111"/>
            </a:xfrm>
            <a:custGeom>
              <a:avLst/>
              <a:gdLst>
                <a:gd name="T0" fmla="*/ 1 w 155"/>
                <a:gd name="T1" fmla="*/ 2 h 222"/>
                <a:gd name="T2" fmla="*/ 1 w 155"/>
                <a:gd name="T3" fmla="*/ 2 h 222"/>
                <a:gd name="T4" fmla="*/ 1 w 155"/>
                <a:gd name="T5" fmla="*/ 2 h 222"/>
                <a:gd name="T6" fmla="*/ 1 w 155"/>
                <a:gd name="T7" fmla="*/ 2 h 222"/>
                <a:gd name="T8" fmla="*/ 1 w 155"/>
                <a:gd name="T9" fmla="*/ 1 h 222"/>
                <a:gd name="T10" fmla="*/ 1 w 155"/>
                <a:gd name="T11" fmla="*/ 1 h 222"/>
                <a:gd name="T12" fmla="*/ 1 w 155"/>
                <a:gd name="T13" fmla="*/ 1 h 222"/>
                <a:gd name="T14" fmla="*/ 1 w 155"/>
                <a:gd name="T15" fmla="*/ 1 h 222"/>
                <a:gd name="T16" fmla="*/ 1 w 155"/>
                <a:gd name="T17" fmla="*/ 1 h 222"/>
                <a:gd name="T18" fmla="*/ 1 w 155"/>
                <a:gd name="T19" fmla="*/ 1 h 222"/>
                <a:gd name="T20" fmla="*/ 1 w 155"/>
                <a:gd name="T21" fmla="*/ 1 h 222"/>
                <a:gd name="T22" fmla="*/ 1 w 155"/>
                <a:gd name="T23" fmla="*/ 1 h 222"/>
                <a:gd name="T24" fmla="*/ 1 w 155"/>
                <a:gd name="T25" fmla="*/ 1 h 222"/>
                <a:gd name="T26" fmla="*/ 1 w 155"/>
                <a:gd name="T27" fmla="*/ 1 h 222"/>
                <a:gd name="T28" fmla="*/ 1 w 155"/>
                <a:gd name="T29" fmla="*/ 1 h 222"/>
                <a:gd name="T30" fmla="*/ 1 w 155"/>
                <a:gd name="T31" fmla="*/ 1 h 222"/>
                <a:gd name="T32" fmla="*/ 1 w 155"/>
                <a:gd name="T33" fmla="*/ 1 h 222"/>
                <a:gd name="T34" fmla="*/ 1 w 155"/>
                <a:gd name="T35" fmla="*/ 1 h 222"/>
                <a:gd name="T36" fmla="*/ 1 w 155"/>
                <a:gd name="T37" fmla="*/ 1 h 222"/>
                <a:gd name="T38" fmla="*/ 1 w 155"/>
                <a:gd name="T39" fmla="*/ 1 h 222"/>
                <a:gd name="T40" fmla="*/ 1 w 155"/>
                <a:gd name="T41" fmla="*/ 1 h 222"/>
                <a:gd name="T42" fmla="*/ 1 w 155"/>
                <a:gd name="T43" fmla="*/ 1 h 222"/>
                <a:gd name="T44" fmla="*/ 2 w 155"/>
                <a:gd name="T45" fmla="*/ 0 h 222"/>
                <a:gd name="T46" fmla="*/ 2 w 155"/>
                <a:gd name="T47" fmla="*/ 1 h 222"/>
                <a:gd name="T48" fmla="*/ 1 w 155"/>
                <a:gd name="T49" fmla="*/ 1 h 222"/>
                <a:gd name="T50" fmla="*/ 1 w 155"/>
                <a:gd name="T51" fmla="*/ 1 h 222"/>
                <a:gd name="T52" fmla="*/ 1 w 155"/>
                <a:gd name="T53" fmla="*/ 1 h 222"/>
                <a:gd name="T54" fmla="*/ 1 w 155"/>
                <a:gd name="T55" fmla="*/ 1 h 222"/>
                <a:gd name="T56" fmla="*/ 2 w 155"/>
                <a:gd name="T57" fmla="*/ 1 h 222"/>
                <a:gd name="T58" fmla="*/ 2 w 155"/>
                <a:gd name="T59" fmla="*/ 1 h 222"/>
                <a:gd name="T60" fmla="*/ 2 w 155"/>
                <a:gd name="T61" fmla="*/ 1 h 222"/>
                <a:gd name="T62" fmla="*/ 2 w 155"/>
                <a:gd name="T63" fmla="*/ 1 h 222"/>
                <a:gd name="T64" fmla="*/ 2 w 155"/>
                <a:gd name="T65" fmla="*/ 1 h 222"/>
                <a:gd name="T66" fmla="*/ 2 w 155"/>
                <a:gd name="T67" fmla="*/ 1 h 222"/>
                <a:gd name="T68" fmla="*/ 1 w 155"/>
                <a:gd name="T69" fmla="*/ 1 h 222"/>
                <a:gd name="T70" fmla="*/ 1 w 155"/>
                <a:gd name="T71" fmla="*/ 1 h 222"/>
                <a:gd name="T72" fmla="*/ 1 w 155"/>
                <a:gd name="T73" fmla="*/ 1 h 222"/>
                <a:gd name="T74" fmla="*/ 1 w 155"/>
                <a:gd name="T75" fmla="*/ 1 h 222"/>
                <a:gd name="T76" fmla="*/ 1 w 155"/>
                <a:gd name="T77" fmla="*/ 1 h 222"/>
                <a:gd name="T78" fmla="*/ 1 w 155"/>
                <a:gd name="T79" fmla="*/ 1 h 222"/>
                <a:gd name="T80" fmla="*/ 1 w 155"/>
                <a:gd name="T81" fmla="*/ 1 h 222"/>
                <a:gd name="T82" fmla="*/ 1 w 155"/>
                <a:gd name="T83" fmla="*/ 1 h 222"/>
                <a:gd name="T84" fmla="*/ 1 w 155"/>
                <a:gd name="T85" fmla="*/ 1 h 222"/>
                <a:gd name="T86" fmla="*/ 1 w 155"/>
                <a:gd name="T87" fmla="*/ 1 h 222"/>
                <a:gd name="T88" fmla="*/ 1 w 155"/>
                <a:gd name="T89" fmla="*/ 1 h 222"/>
                <a:gd name="T90" fmla="*/ 1 w 155"/>
                <a:gd name="T91" fmla="*/ 2 h 222"/>
                <a:gd name="T92" fmla="*/ 1 w 155"/>
                <a:gd name="T93" fmla="*/ 2 h 222"/>
                <a:gd name="T94" fmla="*/ 1 w 155"/>
                <a:gd name="T95" fmla="*/ 2 h 222"/>
                <a:gd name="T96" fmla="*/ 1 w 155"/>
                <a:gd name="T97" fmla="*/ 2 h 222"/>
                <a:gd name="T98" fmla="*/ 1 w 155"/>
                <a:gd name="T99" fmla="*/ 2 h 222"/>
                <a:gd name="T100" fmla="*/ 1 w 155"/>
                <a:gd name="T101" fmla="*/ 2 h 222"/>
                <a:gd name="T102" fmla="*/ 1 w 155"/>
                <a:gd name="T103" fmla="*/ 2 h 222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155" h="222">
                  <a:moveTo>
                    <a:pt x="0" y="222"/>
                  </a:moveTo>
                  <a:lnTo>
                    <a:pt x="4" y="212"/>
                  </a:lnTo>
                  <a:lnTo>
                    <a:pt x="11" y="197"/>
                  </a:lnTo>
                  <a:lnTo>
                    <a:pt x="18" y="183"/>
                  </a:lnTo>
                  <a:lnTo>
                    <a:pt x="23" y="173"/>
                  </a:lnTo>
                  <a:lnTo>
                    <a:pt x="27" y="162"/>
                  </a:lnTo>
                  <a:lnTo>
                    <a:pt x="33" y="147"/>
                  </a:lnTo>
                  <a:lnTo>
                    <a:pt x="39" y="133"/>
                  </a:lnTo>
                  <a:lnTo>
                    <a:pt x="43" y="124"/>
                  </a:lnTo>
                  <a:lnTo>
                    <a:pt x="38" y="118"/>
                  </a:lnTo>
                  <a:lnTo>
                    <a:pt x="32" y="113"/>
                  </a:lnTo>
                  <a:lnTo>
                    <a:pt x="28" y="107"/>
                  </a:lnTo>
                  <a:lnTo>
                    <a:pt x="27" y="99"/>
                  </a:lnTo>
                  <a:lnTo>
                    <a:pt x="27" y="94"/>
                  </a:lnTo>
                  <a:lnTo>
                    <a:pt x="28" y="94"/>
                  </a:lnTo>
                  <a:lnTo>
                    <a:pt x="30" y="98"/>
                  </a:lnTo>
                  <a:lnTo>
                    <a:pt x="32" y="102"/>
                  </a:lnTo>
                  <a:lnTo>
                    <a:pt x="35" y="106"/>
                  </a:lnTo>
                  <a:lnTo>
                    <a:pt x="40" y="108"/>
                  </a:lnTo>
                  <a:lnTo>
                    <a:pt x="45" y="110"/>
                  </a:lnTo>
                  <a:lnTo>
                    <a:pt x="48" y="111"/>
                  </a:lnTo>
                  <a:lnTo>
                    <a:pt x="54" y="106"/>
                  </a:lnTo>
                  <a:lnTo>
                    <a:pt x="59" y="100"/>
                  </a:lnTo>
                  <a:lnTo>
                    <a:pt x="65" y="92"/>
                  </a:lnTo>
                  <a:lnTo>
                    <a:pt x="71" y="85"/>
                  </a:lnTo>
                  <a:lnTo>
                    <a:pt x="77" y="78"/>
                  </a:lnTo>
                  <a:lnTo>
                    <a:pt x="81" y="72"/>
                  </a:lnTo>
                  <a:lnTo>
                    <a:pt x="85" y="66"/>
                  </a:lnTo>
                  <a:lnTo>
                    <a:pt x="86" y="63"/>
                  </a:lnTo>
                  <a:lnTo>
                    <a:pt x="86" y="55"/>
                  </a:lnTo>
                  <a:lnTo>
                    <a:pt x="85" y="42"/>
                  </a:lnTo>
                  <a:lnTo>
                    <a:pt x="80" y="30"/>
                  </a:lnTo>
                  <a:lnTo>
                    <a:pt x="76" y="20"/>
                  </a:lnTo>
                  <a:lnTo>
                    <a:pt x="71" y="15"/>
                  </a:lnTo>
                  <a:lnTo>
                    <a:pt x="70" y="11"/>
                  </a:lnTo>
                  <a:lnTo>
                    <a:pt x="70" y="10"/>
                  </a:lnTo>
                  <a:lnTo>
                    <a:pt x="73" y="12"/>
                  </a:lnTo>
                  <a:lnTo>
                    <a:pt x="79" y="19"/>
                  </a:lnTo>
                  <a:lnTo>
                    <a:pt x="86" y="32"/>
                  </a:lnTo>
                  <a:lnTo>
                    <a:pt x="92" y="46"/>
                  </a:lnTo>
                  <a:lnTo>
                    <a:pt x="93" y="55"/>
                  </a:lnTo>
                  <a:lnTo>
                    <a:pt x="100" y="41"/>
                  </a:lnTo>
                  <a:lnTo>
                    <a:pt x="109" y="25"/>
                  </a:lnTo>
                  <a:lnTo>
                    <a:pt x="117" y="11"/>
                  </a:lnTo>
                  <a:lnTo>
                    <a:pt x="125" y="2"/>
                  </a:lnTo>
                  <a:lnTo>
                    <a:pt x="130" y="0"/>
                  </a:lnTo>
                  <a:lnTo>
                    <a:pt x="131" y="1"/>
                  </a:lnTo>
                  <a:lnTo>
                    <a:pt x="130" y="3"/>
                  </a:lnTo>
                  <a:lnTo>
                    <a:pt x="126" y="8"/>
                  </a:lnTo>
                  <a:lnTo>
                    <a:pt x="122" y="18"/>
                  </a:lnTo>
                  <a:lnTo>
                    <a:pt x="112" y="37"/>
                  </a:lnTo>
                  <a:lnTo>
                    <a:pt x="104" y="54"/>
                  </a:lnTo>
                  <a:lnTo>
                    <a:pt x="97" y="63"/>
                  </a:lnTo>
                  <a:lnTo>
                    <a:pt x="104" y="61"/>
                  </a:lnTo>
                  <a:lnTo>
                    <a:pt x="112" y="58"/>
                  </a:lnTo>
                  <a:lnTo>
                    <a:pt x="119" y="57"/>
                  </a:lnTo>
                  <a:lnTo>
                    <a:pt x="125" y="55"/>
                  </a:lnTo>
                  <a:lnTo>
                    <a:pt x="131" y="53"/>
                  </a:lnTo>
                  <a:lnTo>
                    <a:pt x="137" y="50"/>
                  </a:lnTo>
                  <a:lnTo>
                    <a:pt x="141" y="48"/>
                  </a:lnTo>
                  <a:lnTo>
                    <a:pt x="145" y="46"/>
                  </a:lnTo>
                  <a:lnTo>
                    <a:pt x="150" y="42"/>
                  </a:lnTo>
                  <a:lnTo>
                    <a:pt x="154" y="41"/>
                  </a:lnTo>
                  <a:lnTo>
                    <a:pt x="155" y="43"/>
                  </a:lnTo>
                  <a:lnTo>
                    <a:pt x="153" y="47"/>
                  </a:lnTo>
                  <a:lnTo>
                    <a:pt x="148" y="50"/>
                  </a:lnTo>
                  <a:lnTo>
                    <a:pt x="141" y="54"/>
                  </a:lnTo>
                  <a:lnTo>
                    <a:pt x="133" y="58"/>
                  </a:lnTo>
                  <a:lnTo>
                    <a:pt x="124" y="63"/>
                  </a:lnTo>
                  <a:lnTo>
                    <a:pt x="115" y="68"/>
                  </a:lnTo>
                  <a:lnTo>
                    <a:pt x="107" y="72"/>
                  </a:lnTo>
                  <a:lnTo>
                    <a:pt x="100" y="75"/>
                  </a:lnTo>
                  <a:lnTo>
                    <a:pt x="95" y="76"/>
                  </a:lnTo>
                  <a:lnTo>
                    <a:pt x="87" y="79"/>
                  </a:lnTo>
                  <a:lnTo>
                    <a:pt x="79" y="88"/>
                  </a:lnTo>
                  <a:lnTo>
                    <a:pt x="73" y="98"/>
                  </a:lnTo>
                  <a:lnTo>
                    <a:pt x="72" y="103"/>
                  </a:lnTo>
                  <a:lnTo>
                    <a:pt x="73" y="106"/>
                  </a:lnTo>
                  <a:lnTo>
                    <a:pt x="77" y="108"/>
                  </a:lnTo>
                  <a:lnTo>
                    <a:pt x="79" y="109"/>
                  </a:lnTo>
                  <a:lnTo>
                    <a:pt x="81" y="109"/>
                  </a:lnTo>
                  <a:lnTo>
                    <a:pt x="77" y="111"/>
                  </a:lnTo>
                  <a:lnTo>
                    <a:pt x="73" y="114"/>
                  </a:lnTo>
                  <a:lnTo>
                    <a:pt x="70" y="117"/>
                  </a:lnTo>
                  <a:lnTo>
                    <a:pt x="68" y="120"/>
                  </a:lnTo>
                  <a:lnTo>
                    <a:pt x="65" y="118"/>
                  </a:lnTo>
                  <a:lnTo>
                    <a:pt x="63" y="118"/>
                  </a:lnTo>
                  <a:lnTo>
                    <a:pt x="62" y="118"/>
                  </a:lnTo>
                  <a:lnTo>
                    <a:pt x="58" y="124"/>
                  </a:lnTo>
                  <a:lnTo>
                    <a:pt x="54" y="132"/>
                  </a:lnTo>
                  <a:lnTo>
                    <a:pt x="48" y="144"/>
                  </a:lnTo>
                  <a:lnTo>
                    <a:pt x="41" y="155"/>
                  </a:lnTo>
                  <a:lnTo>
                    <a:pt x="35" y="168"/>
                  </a:lnTo>
                  <a:lnTo>
                    <a:pt x="31" y="181"/>
                  </a:lnTo>
                  <a:lnTo>
                    <a:pt x="28" y="191"/>
                  </a:lnTo>
                  <a:lnTo>
                    <a:pt x="27" y="199"/>
                  </a:lnTo>
                  <a:lnTo>
                    <a:pt x="25" y="204"/>
                  </a:lnTo>
                  <a:lnTo>
                    <a:pt x="24" y="208"/>
                  </a:lnTo>
                  <a:lnTo>
                    <a:pt x="21" y="213"/>
                  </a:lnTo>
                  <a:lnTo>
                    <a:pt x="18" y="216"/>
                  </a:lnTo>
                  <a:lnTo>
                    <a:pt x="15" y="219"/>
                  </a:lnTo>
                  <a:lnTo>
                    <a:pt x="9" y="221"/>
                  </a:lnTo>
                  <a:lnTo>
                    <a:pt x="3" y="222"/>
                  </a:lnTo>
                  <a:lnTo>
                    <a:pt x="0" y="222"/>
                  </a:lnTo>
                  <a:close/>
                </a:path>
              </a:pathLst>
            </a:custGeom>
            <a:solidFill>
              <a:srgbClr val="004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102" name="Freeform 303"/>
            <p:cNvSpPr>
              <a:spLocks/>
            </p:cNvSpPr>
            <p:nvPr/>
          </p:nvSpPr>
          <p:spPr bwMode="auto">
            <a:xfrm>
              <a:off x="253" y="221"/>
              <a:ext cx="50" cy="86"/>
            </a:xfrm>
            <a:custGeom>
              <a:avLst/>
              <a:gdLst>
                <a:gd name="T0" fmla="*/ 1 w 100"/>
                <a:gd name="T1" fmla="*/ 1 h 172"/>
                <a:gd name="T2" fmla="*/ 1 w 100"/>
                <a:gd name="T3" fmla="*/ 1 h 172"/>
                <a:gd name="T4" fmla="*/ 1 w 100"/>
                <a:gd name="T5" fmla="*/ 1 h 172"/>
                <a:gd name="T6" fmla="*/ 1 w 100"/>
                <a:gd name="T7" fmla="*/ 1 h 172"/>
                <a:gd name="T8" fmla="*/ 1 w 100"/>
                <a:gd name="T9" fmla="*/ 1 h 172"/>
                <a:gd name="T10" fmla="*/ 1 w 100"/>
                <a:gd name="T11" fmla="*/ 1 h 172"/>
                <a:gd name="T12" fmla="*/ 0 w 100"/>
                <a:gd name="T13" fmla="*/ 1 h 172"/>
                <a:gd name="T14" fmla="*/ 1 w 100"/>
                <a:gd name="T15" fmla="*/ 1 h 172"/>
                <a:gd name="T16" fmla="*/ 1 w 100"/>
                <a:gd name="T17" fmla="*/ 1 h 172"/>
                <a:gd name="T18" fmla="*/ 1 w 100"/>
                <a:gd name="T19" fmla="*/ 1 h 172"/>
                <a:gd name="T20" fmla="*/ 1 w 100"/>
                <a:gd name="T21" fmla="*/ 1 h 172"/>
                <a:gd name="T22" fmla="*/ 1 w 100"/>
                <a:gd name="T23" fmla="*/ 1 h 172"/>
                <a:gd name="T24" fmla="*/ 1 w 100"/>
                <a:gd name="T25" fmla="*/ 1 h 172"/>
                <a:gd name="T26" fmla="*/ 1 w 100"/>
                <a:gd name="T27" fmla="*/ 1 h 172"/>
                <a:gd name="T28" fmla="*/ 1 w 100"/>
                <a:gd name="T29" fmla="*/ 1 h 172"/>
                <a:gd name="T30" fmla="*/ 1 w 100"/>
                <a:gd name="T31" fmla="*/ 1 h 172"/>
                <a:gd name="T32" fmla="*/ 1 w 100"/>
                <a:gd name="T33" fmla="*/ 1 h 172"/>
                <a:gd name="T34" fmla="*/ 1 w 100"/>
                <a:gd name="T35" fmla="*/ 1 h 172"/>
                <a:gd name="T36" fmla="*/ 1 w 100"/>
                <a:gd name="T37" fmla="*/ 1 h 172"/>
                <a:gd name="T38" fmla="*/ 1 w 100"/>
                <a:gd name="T39" fmla="*/ 1 h 172"/>
                <a:gd name="T40" fmla="*/ 1 w 100"/>
                <a:gd name="T41" fmla="*/ 1 h 172"/>
                <a:gd name="T42" fmla="*/ 1 w 100"/>
                <a:gd name="T43" fmla="*/ 1 h 172"/>
                <a:gd name="T44" fmla="*/ 1 w 100"/>
                <a:gd name="T45" fmla="*/ 1 h 172"/>
                <a:gd name="T46" fmla="*/ 1 w 100"/>
                <a:gd name="T47" fmla="*/ 2 h 172"/>
                <a:gd name="T48" fmla="*/ 1 w 100"/>
                <a:gd name="T49" fmla="*/ 2 h 172"/>
                <a:gd name="T50" fmla="*/ 1 w 100"/>
                <a:gd name="T51" fmla="*/ 2 h 172"/>
                <a:gd name="T52" fmla="*/ 1 w 100"/>
                <a:gd name="T53" fmla="*/ 2 h 172"/>
                <a:gd name="T54" fmla="*/ 1 w 100"/>
                <a:gd name="T55" fmla="*/ 1 h 172"/>
                <a:gd name="T56" fmla="*/ 1 w 100"/>
                <a:gd name="T57" fmla="*/ 1 h 172"/>
                <a:gd name="T58" fmla="*/ 1 w 100"/>
                <a:gd name="T59" fmla="*/ 1 h 172"/>
                <a:gd name="T60" fmla="*/ 1 w 100"/>
                <a:gd name="T61" fmla="*/ 1 h 172"/>
                <a:gd name="T62" fmla="*/ 1 w 100"/>
                <a:gd name="T63" fmla="*/ 1 h 172"/>
                <a:gd name="T64" fmla="*/ 1 w 100"/>
                <a:gd name="T65" fmla="*/ 2 h 172"/>
                <a:gd name="T66" fmla="*/ 1 w 100"/>
                <a:gd name="T67" fmla="*/ 1 h 172"/>
                <a:gd name="T68" fmla="*/ 1 w 100"/>
                <a:gd name="T69" fmla="*/ 1 h 172"/>
                <a:gd name="T70" fmla="*/ 1 w 100"/>
                <a:gd name="T71" fmla="*/ 1 h 172"/>
                <a:gd name="T72" fmla="*/ 1 w 100"/>
                <a:gd name="T73" fmla="*/ 1 h 172"/>
                <a:gd name="T74" fmla="*/ 1 w 100"/>
                <a:gd name="T75" fmla="*/ 1 h 172"/>
                <a:gd name="T76" fmla="*/ 1 w 100"/>
                <a:gd name="T77" fmla="*/ 1 h 172"/>
                <a:gd name="T78" fmla="*/ 1 w 100"/>
                <a:gd name="T79" fmla="*/ 1 h 172"/>
                <a:gd name="T80" fmla="*/ 1 w 100"/>
                <a:gd name="T81" fmla="*/ 1 h 172"/>
                <a:gd name="T82" fmla="*/ 1 w 100"/>
                <a:gd name="T83" fmla="*/ 1 h 172"/>
                <a:gd name="T84" fmla="*/ 1 w 100"/>
                <a:gd name="T85" fmla="*/ 1 h 172"/>
                <a:gd name="T86" fmla="*/ 1 w 100"/>
                <a:gd name="T87" fmla="*/ 1 h 172"/>
                <a:gd name="T88" fmla="*/ 1 w 100"/>
                <a:gd name="T89" fmla="*/ 1 h 172"/>
                <a:gd name="T90" fmla="*/ 1 w 100"/>
                <a:gd name="T91" fmla="*/ 1 h 172"/>
                <a:gd name="T92" fmla="*/ 1 w 100"/>
                <a:gd name="T93" fmla="*/ 1 h 172"/>
                <a:gd name="T94" fmla="*/ 1 w 100"/>
                <a:gd name="T95" fmla="*/ 1 h 172"/>
                <a:gd name="T96" fmla="*/ 1 w 100"/>
                <a:gd name="T97" fmla="*/ 1 h 172"/>
                <a:gd name="T98" fmla="*/ 1 w 100"/>
                <a:gd name="T99" fmla="*/ 0 h 172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100" h="172">
                  <a:moveTo>
                    <a:pt x="70" y="3"/>
                  </a:moveTo>
                  <a:lnTo>
                    <a:pt x="65" y="10"/>
                  </a:lnTo>
                  <a:lnTo>
                    <a:pt x="61" y="20"/>
                  </a:lnTo>
                  <a:lnTo>
                    <a:pt x="56" y="31"/>
                  </a:lnTo>
                  <a:lnTo>
                    <a:pt x="54" y="36"/>
                  </a:lnTo>
                  <a:lnTo>
                    <a:pt x="48" y="36"/>
                  </a:lnTo>
                  <a:lnTo>
                    <a:pt x="40" y="39"/>
                  </a:lnTo>
                  <a:lnTo>
                    <a:pt x="32" y="42"/>
                  </a:lnTo>
                  <a:lnTo>
                    <a:pt x="24" y="47"/>
                  </a:lnTo>
                  <a:lnTo>
                    <a:pt x="16" y="51"/>
                  </a:lnTo>
                  <a:lnTo>
                    <a:pt x="9" y="55"/>
                  </a:lnTo>
                  <a:lnTo>
                    <a:pt x="3" y="60"/>
                  </a:lnTo>
                  <a:lnTo>
                    <a:pt x="1" y="62"/>
                  </a:lnTo>
                  <a:lnTo>
                    <a:pt x="0" y="65"/>
                  </a:lnTo>
                  <a:lnTo>
                    <a:pt x="0" y="66"/>
                  </a:lnTo>
                  <a:lnTo>
                    <a:pt x="1" y="66"/>
                  </a:lnTo>
                  <a:lnTo>
                    <a:pt x="4" y="65"/>
                  </a:lnTo>
                  <a:lnTo>
                    <a:pt x="8" y="63"/>
                  </a:lnTo>
                  <a:lnTo>
                    <a:pt x="12" y="61"/>
                  </a:lnTo>
                  <a:lnTo>
                    <a:pt x="18" y="57"/>
                  </a:lnTo>
                  <a:lnTo>
                    <a:pt x="25" y="53"/>
                  </a:lnTo>
                  <a:lnTo>
                    <a:pt x="32" y="49"/>
                  </a:lnTo>
                  <a:lnTo>
                    <a:pt x="39" y="47"/>
                  </a:lnTo>
                  <a:lnTo>
                    <a:pt x="45" y="45"/>
                  </a:lnTo>
                  <a:lnTo>
                    <a:pt x="49" y="43"/>
                  </a:lnTo>
                  <a:lnTo>
                    <a:pt x="47" y="51"/>
                  </a:lnTo>
                  <a:lnTo>
                    <a:pt x="45" y="63"/>
                  </a:lnTo>
                  <a:lnTo>
                    <a:pt x="42" y="73"/>
                  </a:lnTo>
                  <a:lnTo>
                    <a:pt x="41" y="80"/>
                  </a:lnTo>
                  <a:lnTo>
                    <a:pt x="38" y="85"/>
                  </a:lnTo>
                  <a:lnTo>
                    <a:pt x="32" y="89"/>
                  </a:lnTo>
                  <a:lnTo>
                    <a:pt x="26" y="96"/>
                  </a:lnTo>
                  <a:lnTo>
                    <a:pt x="20" y="102"/>
                  </a:lnTo>
                  <a:lnTo>
                    <a:pt x="15" y="109"/>
                  </a:lnTo>
                  <a:lnTo>
                    <a:pt x="9" y="114"/>
                  </a:lnTo>
                  <a:lnTo>
                    <a:pt x="5" y="118"/>
                  </a:lnTo>
                  <a:lnTo>
                    <a:pt x="4" y="122"/>
                  </a:lnTo>
                  <a:lnTo>
                    <a:pt x="3" y="125"/>
                  </a:lnTo>
                  <a:lnTo>
                    <a:pt x="3" y="128"/>
                  </a:lnTo>
                  <a:lnTo>
                    <a:pt x="5" y="128"/>
                  </a:lnTo>
                  <a:lnTo>
                    <a:pt x="8" y="124"/>
                  </a:lnTo>
                  <a:lnTo>
                    <a:pt x="15" y="117"/>
                  </a:lnTo>
                  <a:lnTo>
                    <a:pt x="25" y="107"/>
                  </a:lnTo>
                  <a:lnTo>
                    <a:pt x="34" y="99"/>
                  </a:lnTo>
                  <a:lnTo>
                    <a:pt x="41" y="93"/>
                  </a:lnTo>
                  <a:lnTo>
                    <a:pt x="42" y="107"/>
                  </a:lnTo>
                  <a:lnTo>
                    <a:pt x="43" y="130"/>
                  </a:lnTo>
                  <a:lnTo>
                    <a:pt x="46" y="153"/>
                  </a:lnTo>
                  <a:lnTo>
                    <a:pt x="48" y="167"/>
                  </a:lnTo>
                  <a:lnTo>
                    <a:pt x="49" y="171"/>
                  </a:lnTo>
                  <a:lnTo>
                    <a:pt x="50" y="172"/>
                  </a:lnTo>
                  <a:lnTo>
                    <a:pt x="50" y="170"/>
                  </a:lnTo>
                  <a:lnTo>
                    <a:pt x="52" y="164"/>
                  </a:lnTo>
                  <a:lnTo>
                    <a:pt x="52" y="149"/>
                  </a:lnTo>
                  <a:lnTo>
                    <a:pt x="50" y="124"/>
                  </a:lnTo>
                  <a:lnTo>
                    <a:pt x="49" y="100"/>
                  </a:lnTo>
                  <a:lnTo>
                    <a:pt x="52" y="85"/>
                  </a:lnTo>
                  <a:lnTo>
                    <a:pt x="53" y="84"/>
                  </a:lnTo>
                  <a:lnTo>
                    <a:pt x="54" y="84"/>
                  </a:lnTo>
                  <a:lnTo>
                    <a:pt x="55" y="86"/>
                  </a:lnTo>
                  <a:lnTo>
                    <a:pt x="56" y="91"/>
                  </a:lnTo>
                  <a:lnTo>
                    <a:pt x="61" y="99"/>
                  </a:lnTo>
                  <a:lnTo>
                    <a:pt x="71" y="111"/>
                  </a:lnTo>
                  <a:lnTo>
                    <a:pt x="83" y="124"/>
                  </a:lnTo>
                  <a:lnTo>
                    <a:pt x="90" y="130"/>
                  </a:lnTo>
                  <a:lnTo>
                    <a:pt x="93" y="130"/>
                  </a:lnTo>
                  <a:lnTo>
                    <a:pt x="93" y="126"/>
                  </a:lnTo>
                  <a:lnTo>
                    <a:pt x="90" y="123"/>
                  </a:lnTo>
                  <a:lnTo>
                    <a:pt x="85" y="117"/>
                  </a:lnTo>
                  <a:lnTo>
                    <a:pt x="78" y="109"/>
                  </a:lnTo>
                  <a:lnTo>
                    <a:pt x="70" y="99"/>
                  </a:lnTo>
                  <a:lnTo>
                    <a:pt x="63" y="88"/>
                  </a:lnTo>
                  <a:lnTo>
                    <a:pt x="58" y="80"/>
                  </a:lnTo>
                  <a:lnTo>
                    <a:pt x="58" y="72"/>
                  </a:lnTo>
                  <a:lnTo>
                    <a:pt x="58" y="61"/>
                  </a:lnTo>
                  <a:lnTo>
                    <a:pt x="60" y="51"/>
                  </a:lnTo>
                  <a:lnTo>
                    <a:pt x="61" y="46"/>
                  </a:lnTo>
                  <a:lnTo>
                    <a:pt x="62" y="43"/>
                  </a:lnTo>
                  <a:lnTo>
                    <a:pt x="64" y="43"/>
                  </a:lnTo>
                  <a:lnTo>
                    <a:pt x="67" y="46"/>
                  </a:lnTo>
                  <a:lnTo>
                    <a:pt x="69" y="49"/>
                  </a:lnTo>
                  <a:lnTo>
                    <a:pt x="76" y="55"/>
                  </a:lnTo>
                  <a:lnTo>
                    <a:pt x="85" y="63"/>
                  </a:lnTo>
                  <a:lnTo>
                    <a:pt x="93" y="71"/>
                  </a:lnTo>
                  <a:lnTo>
                    <a:pt x="99" y="76"/>
                  </a:lnTo>
                  <a:lnTo>
                    <a:pt x="100" y="76"/>
                  </a:lnTo>
                  <a:lnTo>
                    <a:pt x="98" y="72"/>
                  </a:lnTo>
                  <a:lnTo>
                    <a:pt x="94" y="66"/>
                  </a:lnTo>
                  <a:lnTo>
                    <a:pt x="88" y="61"/>
                  </a:lnTo>
                  <a:lnTo>
                    <a:pt x="84" y="55"/>
                  </a:lnTo>
                  <a:lnTo>
                    <a:pt x="79" y="49"/>
                  </a:lnTo>
                  <a:lnTo>
                    <a:pt x="75" y="43"/>
                  </a:lnTo>
                  <a:lnTo>
                    <a:pt x="72" y="39"/>
                  </a:lnTo>
                  <a:lnTo>
                    <a:pt x="70" y="34"/>
                  </a:lnTo>
                  <a:lnTo>
                    <a:pt x="70" y="26"/>
                  </a:lnTo>
                  <a:lnTo>
                    <a:pt x="70" y="17"/>
                  </a:lnTo>
                  <a:lnTo>
                    <a:pt x="73" y="9"/>
                  </a:lnTo>
                  <a:lnTo>
                    <a:pt x="76" y="3"/>
                  </a:lnTo>
                  <a:lnTo>
                    <a:pt x="76" y="0"/>
                  </a:lnTo>
                  <a:lnTo>
                    <a:pt x="73" y="0"/>
                  </a:lnTo>
                  <a:lnTo>
                    <a:pt x="70" y="3"/>
                  </a:lnTo>
                  <a:close/>
                </a:path>
              </a:pathLst>
            </a:custGeom>
            <a:solidFill>
              <a:srgbClr val="004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103" name="Freeform 304"/>
            <p:cNvSpPr>
              <a:spLocks/>
            </p:cNvSpPr>
            <p:nvPr/>
          </p:nvSpPr>
          <p:spPr bwMode="auto">
            <a:xfrm>
              <a:off x="430" y="182"/>
              <a:ext cx="100" cy="79"/>
            </a:xfrm>
            <a:custGeom>
              <a:avLst/>
              <a:gdLst>
                <a:gd name="T0" fmla="*/ 1 w 200"/>
                <a:gd name="T1" fmla="*/ 1 h 158"/>
                <a:gd name="T2" fmla="*/ 1 w 200"/>
                <a:gd name="T3" fmla="*/ 1 h 158"/>
                <a:gd name="T4" fmla="*/ 1 w 200"/>
                <a:gd name="T5" fmla="*/ 1 h 158"/>
                <a:gd name="T6" fmla="*/ 1 w 200"/>
                <a:gd name="T7" fmla="*/ 1 h 158"/>
                <a:gd name="T8" fmla="*/ 1 w 200"/>
                <a:gd name="T9" fmla="*/ 1 h 158"/>
                <a:gd name="T10" fmla="*/ 1 w 200"/>
                <a:gd name="T11" fmla="*/ 1 h 158"/>
                <a:gd name="T12" fmla="*/ 1 w 200"/>
                <a:gd name="T13" fmla="*/ 1 h 158"/>
                <a:gd name="T14" fmla="*/ 1 w 200"/>
                <a:gd name="T15" fmla="*/ 1 h 158"/>
                <a:gd name="T16" fmla="*/ 1 w 200"/>
                <a:gd name="T17" fmla="*/ 1 h 158"/>
                <a:gd name="T18" fmla="*/ 1 w 200"/>
                <a:gd name="T19" fmla="*/ 1 h 158"/>
                <a:gd name="T20" fmla="*/ 1 w 200"/>
                <a:gd name="T21" fmla="*/ 1 h 158"/>
                <a:gd name="T22" fmla="*/ 1 w 200"/>
                <a:gd name="T23" fmla="*/ 1 h 158"/>
                <a:gd name="T24" fmla="*/ 1 w 200"/>
                <a:gd name="T25" fmla="*/ 1 h 158"/>
                <a:gd name="T26" fmla="*/ 1 w 200"/>
                <a:gd name="T27" fmla="*/ 1 h 158"/>
                <a:gd name="T28" fmla="*/ 1 w 200"/>
                <a:gd name="T29" fmla="*/ 1 h 158"/>
                <a:gd name="T30" fmla="*/ 1 w 200"/>
                <a:gd name="T31" fmla="*/ 2 h 158"/>
                <a:gd name="T32" fmla="*/ 1 w 200"/>
                <a:gd name="T33" fmla="*/ 2 h 158"/>
                <a:gd name="T34" fmla="*/ 1 w 200"/>
                <a:gd name="T35" fmla="*/ 2 h 158"/>
                <a:gd name="T36" fmla="*/ 1 w 200"/>
                <a:gd name="T37" fmla="*/ 2 h 158"/>
                <a:gd name="T38" fmla="*/ 1 w 200"/>
                <a:gd name="T39" fmla="*/ 1 h 158"/>
                <a:gd name="T40" fmla="*/ 1 w 200"/>
                <a:gd name="T41" fmla="*/ 1 h 158"/>
                <a:gd name="T42" fmla="*/ 2 w 200"/>
                <a:gd name="T43" fmla="*/ 1 h 158"/>
                <a:gd name="T44" fmla="*/ 2 w 200"/>
                <a:gd name="T45" fmla="*/ 1 h 158"/>
                <a:gd name="T46" fmla="*/ 2 w 200"/>
                <a:gd name="T47" fmla="*/ 2 h 158"/>
                <a:gd name="T48" fmla="*/ 2 w 200"/>
                <a:gd name="T49" fmla="*/ 2 h 158"/>
                <a:gd name="T50" fmla="*/ 2 w 200"/>
                <a:gd name="T51" fmla="*/ 2 h 158"/>
                <a:gd name="T52" fmla="*/ 2 w 200"/>
                <a:gd name="T53" fmla="*/ 1 h 158"/>
                <a:gd name="T54" fmla="*/ 2 w 200"/>
                <a:gd name="T55" fmla="*/ 1 h 158"/>
                <a:gd name="T56" fmla="*/ 2 w 200"/>
                <a:gd name="T57" fmla="*/ 1 h 158"/>
                <a:gd name="T58" fmla="*/ 1 w 200"/>
                <a:gd name="T59" fmla="*/ 1 h 158"/>
                <a:gd name="T60" fmla="*/ 1 w 200"/>
                <a:gd name="T61" fmla="*/ 1 h 158"/>
                <a:gd name="T62" fmla="*/ 1 w 200"/>
                <a:gd name="T63" fmla="*/ 1 h 158"/>
                <a:gd name="T64" fmla="*/ 1 w 200"/>
                <a:gd name="T65" fmla="*/ 1 h 158"/>
                <a:gd name="T66" fmla="*/ 2 w 200"/>
                <a:gd name="T67" fmla="*/ 1 h 158"/>
                <a:gd name="T68" fmla="*/ 2 w 200"/>
                <a:gd name="T69" fmla="*/ 1 h 158"/>
                <a:gd name="T70" fmla="*/ 2 w 200"/>
                <a:gd name="T71" fmla="*/ 1 h 158"/>
                <a:gd name="T72" fmla="*/ 2 w 200"/>
                <a:gd name="T73" fmla="*/ 1 h 158"/>
                <a:gd name="T74" fmla="*/ 2 w 200"/>
                <a:gd name="T75" fmla="*/ 1 h 158"/>
                <a:gd name="T76" fmla="*/ 2 w 200"/>
                <a:gd name="T77" fmla="*/ 1 h 158"/>
                <a:gd name="T78" fmla="*/ 2 w 200"/>
                <a:gd name="T79" fmla="*/ 1 h 158"/>
                <a:gd name="T80" fmla="*/ 2 w 200"/>
                <a:gd name="T81" fmla="*/ 1 h 158"/>
                <a:gd name="T82" fmla="*/ 1 w 200"/>
                <a:gd name="T83" fmla="*/ 1 h 158"/>
                <a:gd name="T84" fmla="*/ 1 w 200"/>
                <a:gd name="T85" fmla="*/ 1 h 158"/>
                <a:gd name="T86" fmla="*/ 1 w 200"/>
                <a:gd name="T87" fmla="*/ 1 h 158"/>
                <a:gd name="T88" fmla="*/ 1 w 200"/>
                <a:gd name="T89" fmla="*/ 1 h 158"/>
                <a:gd name="T90" fmla="*/ 1 w 200"/>
                <a:gd name="T91" fmla="*/ 1 h 158"/>
                <a:gd name="T92" fmla="*/ 1 w 200"/>
                <a:gd name="T93" fmla="*/ 1 h 158"/>
                <a:gd name="T94" fmla="*/ 1 w 200"/>
                <a:gd name="T95" fmla="*/ 1 h 158"/>
                <a:gd name="T96" fmla="*/ 1 w 200"/>
                <a:gd name="T97" fmla="*/ 1 h 158"/>
                <a:gd name="T98" fmla="*/ 1 w 200"/>
                <a:gd name="T99" fmla="*/ 1 h 158"/>
                <a:gd name="T100" fmla="*/ 1 w 200"/>
                <a:gd name="T101" fmla="*/ 1 h 158"/>
                <a:gd name="T102" fmla="*/ 1 w 200"/>
                <a:gd name="T103" fmla="*/ 0 h 158"/>
                <a:gd name="T104" fmla="*/ 1 w 200"/>
                <a:gd name="T105" fmla="*/ 1 h 158"/>
                <a:gd name="T106" fmla="*/ 1 w 200"/>
                <a:gd name="T107" fmla="*/ 1 h 158"/>
                <a:gd name="T108" fmla="*/ 1 w 200"/>
                <a:gd name="T109" fmla="*/ 1 h 158"/>
                <a:gd name="T110" fmla="*/ 1 w 200"/>
                <a:gd name="T111" fmla="*/ 1 h 158"/>
                <a:gd name="T112" fmla="*/ 1 w 200"/>
                <a:gd name="T113" fmla="*/ 1 h 158"/>
                <a:gd name="T114" fmla="*/ 1 w 200"/>
                <a:gd name="T115" fmla="*/ 1 h 158"/>
                <a:gd name="T116" fmla="*/ 1 w 200"/>
                <a:gd name="T117" fmla="*/ 1 h 158"/>
                <a:gd name="T118" fmla="*/ 1 w 200"/>
                <a:gd name="T119" fmla="*/ 1 h 158"/>
                <a:gd name="T120" fmla="*/ 1 w 200"/>
                <a:gd name="T121" fmla="*/ 1 h 158"/>
                <a:gd name="T122" fmla="*/ 1 w 200"/>
                <a:gd name="T123" fmla="*/ 1 h 158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200" h="158">
                  <a:moveTo>
                    <a:pt x="0" y="13"/>
                  </a:moveTo>
                  <a:lnTo>
                    <a:pt x="5" y="16"/>
                  </a:lnTo>
                  <a:lnTo>
                    <a:pt x="11" y="22"/>
                  </a:lnTo>
                  <a:lnTo>
                    <a:pt x="16" y="27"/>
                  </a:lnTo>
                  <a:lnTo>
                    <a:pt x="19" y="30"/>
                  </a:lnTo>
                  <a:lnTo>
                    <a:pt x="23" y="33"/>
                  </a:lnTo>
                  <a:lnTo>
                    <a:pt x="31" y="35"/>
                  </a:lnTo>
                  <a:lnTo>
                    <a:pt x="39" y="40"/>
                  </a:lnTo>
                  <a:lnTo>
                    <a:pt x="45" y="43"/>
                  </a:lnTo>
                  <a:lnTo>
                    <a:pt x="45" y="58"/>
                  </a:lnTo>
                  <a:lnTo>
                    <a:pt x="45" y="74"/>
                  </a:lnTo>
                  <a:lnTo>
                    <a:pt x="45" y="89"/>
                  </a:lnTo>
                  <a:lnTo>
                    <a:pt x="47" y="101"/>
                  </a:lnTo>
                  <a:lnTo>
                    <a:pt x="50" y="105"/>
                  </a:lnTo>
                  <a:lnTo>
                    <a:pt x="51" y="105"/>
                  </a:lnTo>
                  <a:lnTo>
                    <a:pt x="51" y="101"/>
                  </a:lnTo>
                  <a:lnTo>
                    <a:pt x="50" y="96"/>
                  </a:lnTo>
                  <a:lnTo>
                    <a:pt x="50" y="86"/>
                  </a:lnTo>
                  <a:lnTo>
                    <a:pt x="51" y="69"/>
                  </a:lnTo>
                  <a:lnTo>
                    <a:pt x="53" y="53"/>
                  </a:lnTo>
                  <a:lnTo>
                    <a:pt x="56" y="44"/>
                  </a:lnTo>
                  <a:lnTo>
                    <a:pt x="59" y="46"/>
                  </a:lnTo>
                  <a:lnTo>
                    <a:pt x="62" y="50"/>
                  </a:lnTo>
                  <a:lnTo>
                    <a:pt x="68" y="55"/>
                  </a:lnTo>
                  <a:lnTo>
                    <a:pt x="74" y="60"/>
                  </a:lnTo>
                  <a:lnTo>
                    <a:pt x="79" y="65"/>
                  </a:lnTo>
                  <a:lnTo>
                    <a:pt x="84" y="69"/>
                  </a:lnTo>
                  <a:lnTo>
                    <a:pt x="88" y="73"/>
                  </a:lnTo>
                  <a:lnTo>
                    <a:pt x="91" y="75"/>
                  </a:lnTo>
                  <a:lnTo>
                    <a:pt x="94" y="94"/>
                  </a:lnTo>
                  <a:lnTo>
                    <a:pt x="97" y="118"/>
                  </a:lnTo>
                  <a:lnTo>
                    <a:pt x="103" y="141"/>
                  </a:lnTo>
                  <a:lnTo>
                    <a:pt x="109" y="155"/>
                  </a:lnTo>
                  <a:lnTo>
                    <a:pt x="112" y="158"/>
                  </a:lnTo>
                  <a:lnTo>
                    <a:pt x="113" y="156"/>
                  </a:lnTo>
                  <a:lnTo>
                    <a:pt x="112" y="150"/>
                  </a:lnTo>
                  <a:lnTo>
                    <a:pt x="110" y="143"/>
                  </a:lnTo>
                  <a:lnTo>
                    <a:pt x="107" y="131"/>
                  </a:lnTo>
                  <a:lnTo>
                    <a:pt x="104" y="112"/>
                  </a:lnTo>
                  <a:lnTo>
                    <a:pt x="100" y="94"/>
                  </a:lnTo>
                  <a:lnTo>
                    <a:pt x="100" y="81"/>
                  </a:lnTo>
                  <a:lnTo>
                    <a:pt x="110" y="86"/>
                  </a:lnTo>
                  <a:lnTo>
                    <a:pt x="122" y="94"/>
                  </a:lnTo>
                  <a:lnTo>
                    <a:pt x="137" y="102"/>
                  </a:lnTo>
                  <a:lnTo>
                    <a:pt x="153" y="110"/>
                  </a:lnTo>
                  <a:lnTo>
                    <a:pt x="168" y="119"/>
                  </a:lnTo>
                  <a:lnTo>
                    <a:pt x="181" y="126"/>
                  </a:lnTo>
                  <a:lnTo>
                    <a:pt x="191" y="132"/>
                  </a:lnTo>
                  <a:lnTo>
                    <a:pt x="196" y="135"/>
                  </a:lnTo>
                  <a:lnTo>
                    <a:pt x="198" y="138"/>
                  </a:lnTo>
                  <a:lnTo>
                    <a:pt x="200" y="136"/>
                  </a:lnTo>
                  <a:lnTo>
                    <a:pt x="197" y="133"/>
                  </a:lnTo>
                  <a:lnTo>
                    <a:pt x="191" y="128"/>
                  </a:lnTo>
                  <a:lnTo>
                    <a:pt x="186" y="124"/>
                  </a:lnTo>
                  <a:lnTo>
                    <a:pt x="175" y="117"/>
                  </a:lnTo>
                  <a:lnTo>
                    <a:pt x="163" y="109"/>
                  </a:lnTo>
                  <a:lnTo>
                    <a:pt x="149" y="99"/>
                  </a:lnTo>
                  <a:lnTo>
                    <a:pt x="135" y="91"/>
                  </a:lnTo>
                  <a:lnTo>
                    <a:pt x="122" y="83"/>
                  </a:lnTo>
                  <a:lnTo>
                    <a:pt x="112" y="78"/>
                  </a:lnTo>
                  <a:lnTo>
                    <a:pt x="106" y="74"/>
                  </a:lnTo>
                  <a:lnTo>
                    <a:pt x="102" y="73"/>
                  </a:lnTo>
                  <a:lnTo>
                    <a:pt x="103" y="72"/>
                  </a:lnTo>
                  <a:lnTo>
                    <a:pt x="107" y="72"/>
                  </a:lnTo>
                  <a:lnTo>
                    <a:pt x="115" y="69"/>
                  </a:lnTo>
                  <a:lnTo>
                    <a:pt x="122" y="67"/>
                  </a:lnTo>
                  <a:lnTo>
                    <a:pt x="132" y="65"/>
                  </a:lnTo>
                  <a:lnTo>
                    <a:pt x="143" y="64"/>
                  </a:lnTo>
                  <a:lnTo>
                    <a:pt x="155" y="63"/>
                  </a:lnTo>
                  <a:lnTo>
                    <a:pt x="166" y="61"/>
                  </a:lnTo>
                  <a:lnTo>
                    <a:pt x="178" y="63"/>
                  </a:lnTo>
                  <a:lnTo>
                    <a:pt x="187" y="64"/>
                  </a:lnTo>
                  <a:lnTo>
                    <a:pt x="194" y="66"/>
                  </a:lnTo>
                  <a:lnTo>
                    <a:pt x="200" y="69"/>
                  </a:lnTo>
                  <a:lnTo>
                    <a:pt x="200" y="67"/>
                  </a:lnTo>
                  <a:lnTo>
                    <a:pt x="196" y="64"/>
                  </a:lnTo>
                  <a:lnTo>
                    <a:pt x="190" y="60"/>
                  </a:lnTo>
                  <a:lnTo>
                    <a:pt x="185" y="59"/>
                  </a:lnTo>
                  <a:lnTo>
                    <a:pt x="174" y="58"/>
                  </a:lnTo>
                  <a:lnTo>
                    <a:pt x="162" y="58"/>
                  </a:lnTo>
                  <a:lnTo>
                    <a:pt x="148" y="58"/>
                  </a:lnTo>
                  <a:lnTo>
                    <a:pt x="133" y="58"/>
                  </a:lnTo>
                  <a:lnTo>
                    <a:pt x="120" y="59"/>
                  </a:lnTo>
                  <a:lnTo>
                    <a:pt x="110" y="59"/>
                  </a:lnTo>
                  <a:lnTo>
                    <a:pt x="104" y="60"/>
                  </a:lnTo>
                  <a:lnTo>
                    <a:pt x="100" y="59"/>
                  </a:lnTo>
                  <a:lnTo>
                    <a:pt x="95" y="57"/>
                  </a:lnTo>
                  <a:lnTo>
                    <a:pt x="90" y="53"/>
                  </a:lnTo>
                  <a:lnTo>
                    <a:pt x="84" y="49"/>
                  </a:lnTo>
                  <a:lnTo>
                    <a:pt x="79" y="44"/>
                  </a:lnTo>
                  <a:lnTo>
                    <a:pt x="73" y="40"/>
                  </a:lnTo>
                  <a:lnTo>
                    <a:pt x="69" y="37"/>
                  </a:lnTo>
                  <a:lnTo>
                    <a:pt x="67" y="35"/>
                  </a:lnTo>
                  <a:lnTo>
                    <a:pt x="73" y="31"/>
                  </a:lnTo>
                  <a:lnTo>
                    <a:pt x="80" y="27"/>
                  </a:lnTo>
                  <a:lnTo>
                    <a:pt x="88" y="22"/>
                  </a:lnTo>
                  <a:lnTo>
                    <a:pt x="97" y="18"/>
                  </a:lnTo>
                  <a:lnTo>
                    <a:pt x="105" y="13"/>
                  </a:lnTo>
                  <a:lnTo>
                    <a:pt x="112" y="8"/>
                  </a:lnTo>
                  <a:lnTo>
                    <a:pt x="119" y="6"/>
                  </a:lnTo>
                  <a:lnTo>
                    <a:pt x="124" y="5"/>
                  </a:lnTo>
                  <a:lnTo>
                    <a:pt x="128" y="4"/>
                  </a:lnTo>
                  <a:lnTo>
                    <a:pt x="128" y="1"/>
                  </a:lnTo>
                  <a:lnTo>
                    <a:pt x="122" y="0"/>
                  </a:lnTo>
                  <a:lnTo>
                    <a:pt x="114" y="3"/>
                  </a:lnTo>
                  <a:lnTo>
                    <a:pt x="109" y="5"/>
                  </a:lnTo>
                  <a:lnTo>
                    <a:pt x="102" y="8"/>
                  </a:lnTo>
                  <a:lnTo>
                    <a:pt x="92" y="12"/>
                  </a:lnTo>
                  <a:lnTo>
                    <a:pt x="84" y="15"/>
                  </a:lnTo>
                  <a:lnTo>
                    <a:pt x="75" y="20"/>
                  </a:lnTo>
                  <a:lnTo>
                    <a:pt x="68" y="23"/>
                  </a:lnTo>
                  <a:lnTo>
                    <a:pt x="61" y="26"/>
                  </a:lnTo>
                  <a:lnTo>
                    <a:pt x="58" y="28"/>
                  </a:lnTo>
                  <a:lnTo>
                    <a:pt x="53" y="30"/>
                  </a:lnTo>
                  <a:lnTo>
                    <a:pt x="49" y="30"/>
                  </a:lnTo>
                  <a:lnTo>
                    <a:pt x="43" y="29"/>
                  </a:lnTo>
                  <a:lnTo>
                    <a:pt x="37" y="26"/>
                  </a:lnTo>
                  <a:lnTo>
                    <a:pt x="33" y="23"/>
                  </a:lnTo>
                  <a:lnTo>
                    <a:pt x="28" y="21"/>
                  </a:lnTo>
                  <a:lnTo>
                    <a:pt x="22" y="19"/>
                  </a:lnTo>
                  <a:lnTo>
                    <a:pt x="16" y="18"/>
                  </a:lnTo>
                  <a:lnTo>
                    <a:pt x="12" y="15"/>
                  </a:lnTo>
                  <a:lnTo>
                    <a:pt x="6" y="14"/>
                  </a:lnTo>
                  <a:lnTo>
                    <a:pt x="3" y="13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004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104" name="Freeform 305"/>
            <p:cNvSpPr>
              <a:spLocks/>
            </p:cNvSpPr>
            <p:nvPr/>
          </p:nvSpPr>
          <p:spPr bwMode="auto">
            <a:xfrm>
              <a:off x="85" y="303"/>
              <a:ext cx="65" cy="67"/>
            </a:xfrm>
            <a:custGeom>
              <a:avLst/>
              <a:gdLst>
                <a:gd name="T0" fmla="*/ 0 w 131"/>
                <a:gd name="T1" fmla="*/ 1 h 134"/>
                <a:gd name="T2" fmla="*/ 0 w 131"/>
                <a:gd name="T3" fmla="*/ 1 h 134"/>
                <a:gd name="T4" fmla="*/ 0 w 131"/>
                <a:gd name="T5" fmla="*/ 1 h 134"/>
                <a:gd name="T6" fmla="*/ 0 w 131"/>
                <a:gd name="T7" fmla="*/ 1 h 134"/>
                <a:gd name="T8" fmla="*/ 0 w 131"/>
                <a:gd name="T9" fmla="*/ 1 h 134"/>
                <a:gd name="T10" fmla="*/ 0 w 131"/>
                <a:gd name="T11" fmla="*/ 1 h 134"/>
                <a:gd name="T12" fmla="*/ 0 w 131"/>
                <a:gd name="T13" fmla="*/ 1 h 134"/>
                <a:gd name="T14" fmla="*/ 0 w 131"/>
                <a:gd name="T15" fmla="*/ 1 h 134"/>
                <a:gd name="T16" fmla="*/ 0 w 131"/>
                <a:gd name="T17" fmla="*/ 1 h 134"/>
                <a:gd name="T18" fmla="*/ 0 w 131"/>
                <a:gd name="T19" fmla="*/ 1 h 134"/>
                <a:gd name="T20" fmla="*/ 0 w 131"/>
                <a:gd name="T21" fmla="*/ 1 h 134"/>
                <a:gd name="T22" fmla="*/ 0 w 131"/>
                <a:gd name="T23" fmla="*/ 1 h 134"/>
                <a:gd name="T24" fmla="*/ 0 w 131"/>
                <a:gd name="T25" fmla="*/ 1 h 134"/>
                <a:gd name="T26" fmla="*/ 0 w 131"/>
                <a:gd name="T27" fmla="*/ 1 h 134"/>
                <a:gd name="T28" fmla="*/ 0 w 131"/>
                <a:gd name="T29" fmla="*/ 2 h 134"/>
                <a:gd name="T30" fmla="*/ 0 w 131"/>
                <a:gd name="T31" fmla="*/ 2 h 134"/>
                <a:gd name="T32" fmla="*/ 0 w 131"/>
                <a:gd name="T33" fmla="*/ 1 h 134"/>
                <a:gd name="T34" fmla="*/ 0 w 131"/>
                <a:gd name="T35" fmla="*/ 1 h 134"/>
                <a:gd name="T36" fmla="*/ 0 w 131"/>
                <a:gd name="T37" fmla="*/ 1 h 134"/>
                <a:gd name="T38" fmla="*/ 0 w 131"/>
                <a:gd name="T39" fmla="*/ 1 h 134"/>
                <a:gd name="T40" fmla="*/ 0 w 131"/>
                <a:gd name="T41" fmla="*/ 1 h 134"/>
                <a:gd name="T42" fmla="*/ 0 w 131"/>
                <a:gd name="T43" fmla="*/ 1 h 134"/>
                <a:gd name="T44" fmla="*/ 0 w 131"/>
                <a:gd name="T45" fmla="*/ 1 h 134"/>
                <a:gd name="T46" fmla="*/ 0 w 131"/>
                <a:gd name="T47" fmla="*/ 1 h 134"/>
                <a:gd name="T48" fmla="*/ 0 w 131"/>
                <a:gd name="T49" fmla="*/ 1 h 134"/>
                <a:gd name="T50" fmla="*/ 0 w 131"/>
                <a:gd name="T51" fmla="*/ 1 h 134"/>
                <a:gd name="T52" fmla="*/ 0 w 131"/>
                <a:gd name="T53" fmla="*/ 1 h 134"/>
                <a:gd name="T54" fmla="*/ 0 w 131"/>
                <a:gd name="T55" fmla="*/ 1 h 134"/>
                <a:gd name="T56" fmla="*/ 0 w 131"/>
                <a:gd name="T57" fmla="*/ 1 h 134"/>
                <a:gd name="T58" fmla="*/ 0 w 131"/>
                <a:gd name="T59" fmla="*/ 1 h 134"/>
                <a:gd name="T60" fmla="*/ 1 w 131"/>
                <a:gd name="T61" fmla="*/ 1 h 134"/>
                <a:gd name="T62" fmla="*/ 1 w 131"/>
                <a:gd name="T63" fmla="*/ 1 h 134"/>
                <a:gd name="T64" fmla="*/ 0 w 131"/>
                <a:gd name="T65" fmla="*/ 1 h 134"/>
                <a:gd name="T66" fmla="*/ 0 w 131"/>
                <a:gd name="T67" fmla="*/ 1 h 134"/>
                <a:gd name="T68" fmla="*/ 0 w 131"/>
                <a:gd name="T69" fmla="*/ 1 h 134"/>
                <a:gd name="T70" fmla="*/ 0 w 131"/>
                <a:gd name="T71" fmla="*/ 1 h 134"/>
                <a:gd name="T72" fmla="*/ 0 w 131"/>
                <a:gd name="T73" fmla="*/ 1 h 134"/>
                <a:gd name="T74" fmla="*/ 0 w 131"/>
                <a:gd name="T75" fmla="*/ 1 h 134"/>
                <a:gd name="T76" fmla="*/ 0 w 131"/>
                <a:gd name="T77" fmla="*/ 1 h 134"/>
                <a:gd name="T78" fmla="*/ 0 w 131"/>
                <a:gd name="T79" fmla="*/ 1 h 134"/>
                <a:gd name="T80" fmla="*/ 0 w 131"/>
                <a:gd name="T81" fmla="*/ 1 h 134"/>
                <a:gd name="T82" fmla="*/ 0 w 131"/>
                <a:gd name="T83" fmla="*/ 1 h 134"/>
                <a:gd name="T84" fmla="*/ 0 w 131"/>
                <a:gd name="T85" fmla="*/ 1 h 134"/>
                <a:gd name="T86" fmla="*/ 0 w 131"/>
                <a:gd name="T87" fmla="*/ 1 h 134"/>
                <a:gd name="T88" fmla="*/ 0 w 131"/>
                <a:gd name="T89" fmla="*/ 1 h 134"/>
                <a:gd name="T90" fmla="*/ 0 w 131"/>
                <a:gd name="T91" fmla="*/ 1 h 134"/>
                <a:gd name="T92" fmla="*/ 0 w 131"/>
                <a:gd name="T93" fmla="*/ 1 h 134"/>
                <a:gd name="T94" fmla="*/ 0 w 131"/>
                <a:gd name="T95" fmla="*/ 1 h 134"/>
                <a:gd name="T96" fmla="*/ 0 w 131"/>
                <a:gd name="T97" fmla="*/ 1 h 134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131" h="134">
                  <a:moveTo>
                    <a:pt x="32" y="30"/>
                  </a:moveTo>
                  <a:lnTo>
                    <a:pt x="22" y="33"/>
                  </a:lnTo>
                  <a:lnTo>
                    <a:pt x="14" y="40"/>
                  </a:lnTo>
                  <a:lnTo>
                    <a:pt x="11" y="50"/>
                  </a:lnTo>
                  <a:lnTo>
                    <a:pt x="17" y="64"/>
                  </a:lnTo>
                  <a:lnTo>
                    <a:pt x="20" y="66"/>
                  </a:lnTo>
                  <a:lnTo>
                    <a:pt x="25" y="66"/>
                  </a:lnTo>
                  <a:lnTo>
                    <a:pt x="29" y="65"/>
                  </a:lnTo>
                  <a:lnTo>
                    <a:pt x="32" y="64"/>
                  </a:lnTo>
                  <a:lnTo>
                    <a:pt x="36" y="66"/>
                  </a:lnTo>
                  <a:lnTo>
                    <a:pt x="40" y="70"/>
                  </a:lnTo>
                  <a:lnTo>
                    <a:pt x="43" y="72"/>
                  </a:lnTo>
                  <a:lnTo>
                    <a:pt x="45" y="75"/>
                  </a:lnTo>
                  <a:lnTo>
                    <a:pt x="47" y="79"/>
                  </a:lnTo>
                  <a:lnTo>
                    <a:pt x="47" y="80"/>
                  </a:lnTo>
                  <a:lnTo>
                    <a:pt x="44" y="80"/>
                  </a:lnTo>
                  <a:lnTo>
                    <a:pt x="40" y="79"/>
                  </a:lnTo>
                  <a:lnTo>
                    <a:pt x="35" y="78"/>
                  </a:lnTo>
                  <a:lnTo>
                    <a:pt x="32" y="77"/>
                  </a:lnTo>
                  <a:lnTo>
                    <a:pt x="29" y="77"/>
                  </a:lnTo>
                  <a:lnTo>
                    <a:pt x="28" y="74"/>
                  </a:lnTo>
                  <a:lnTo>
                    <a:pt x="27" y="72"/>
                  </a:lnTo>
                  <a:lnTo>
                    <a:pt x="23" y="70"/>
                  </a:lnTo>
                  <a:lnTo>
                    <a:pt x="18" y="68"/>
                  </a:lnTo>
                  <a:lnTo>
                    <a:pt x="12" y="70"/>
                  </a:lnTo>
                  <a:lnTo>
                    <a:pt x="6" y="72"/>
                  </a:lnTo>
                  <a:lnTo>
                    <a:pt x="3" y="77"/>
                  </a:lnTo>
                  <a:lnTo>
                    <a:pt x="0" y="82"/>
                  </a:lnTo>
                  <a:lnTo>
                    <a:pt x="0" y="89"/>
                  </a:lnTo>
                  <a:lnTo>
                    <a:pt x="0" y="93"/>
                  </a:lnTo>
                  <a:lnTo>
                    <a:pt x="2" y="96"/>
                  </a:lnTo>
                  <a:lnTo>
                    <a:pt x="4" y="98"/>
                  </a:lnTo>
                  <a:lnTo>
                    <a:pt x="5" y="101"/>
                  </a:lnTo>
                  <a:lnTo>
                    <a:pt x="12" y="104"/>
                  </a:lnTo>
                  <a:lnTo>
                    <a:pt x="20" y="105"/>
                  </a:lnTo>
                  <a:lnTo>
                    <a:pt x="27" y="104"/>
                  </a:lnTo>
                  <a:lnTo>
                    <a:pt x="32" y="101"/>
                  </a:lnTo>
                  <a:lnTo>
                    <a:pt x="35" y="97"/>
                  </a:lnTo>
                  <a:lnTo>
                    <a:pt x="38" y="97"/>
                  </a:lnTo>
                  <a:lnTo>
                    <a:pt x="42" y="98"/>
                  </a:lnTo>
                  <a:lnTo>
                    <a:pt x="45" y="100"/>
                  </a:lnTo>
                  <a:lnTo>
                    <a:pt x="38" y="105"/>
                  </a:lnTo>
                  <a:lnTo>
                    <a:pt x="33" y="115"/>
                  </a:lnTo>
                  <a:lnTo>
                    <a:pt x="29" y="124"/>
                  </a:lnTo>
                  <a:lnTo>
                    <a:pt x="32" y="131"/>
                  </a:lnTo>
                  <a:lnTo>
                    <a:pt x="38" y="134"/>
                  </a:lnTo>
                  <a:lnTo>
                    <a:pt x="45" y="134"/>
                  </a:lnTo>
                  <a:lnTo>
                    <a:pt x="53" y="132"/>
                  </a:lnTo>
                  <a:lnTo>
                    <a:pt x="58" y="127"/>
                  </a:lnTo>
                  <a:lnTo>
                    <a:pt x="61" y="121"/>
                  </a:lnTo>
                  <a:lnTo>
                    <a:pt x="61" y="115"/>
                  </a:lnTo>
                  <a:lnTo>
                    <a:pt x="60" y="108"/>
                  </a:lnTo>
                  <a:lnTo>
                    <a:pt x="58" y="103"/>
                  </a:lnTo>
                  <a:lnTo>
                    <a:pt x="56" y="100"/>
                  </a:lnTo>
                  <a:lnTo>
                    <a:pt x="56" y="97"/>
                  </a:lnTo>
                  <a:lnTo>
                    <a:pt x="57" y="96"/>
                  </a:lnTo>
                  <a:lnTo>
                    <a:pt x="59" y="95"/>
                  </a:lnTo>
                  <a:lnTo>
                    <a:pt x="61" y="95"/>
                  </a:lnTo>
                  <a:lnTo>
                    <a:pt x="63" y="98"/>
                  </a:lnTo>
                  <a:lnTo>
                    <a:pt x="64" y="102"/>
                  </a:lnTo>
                  <a:lnTo>
                    <a:pt x="65" y="105"/>
                  </a:lnTo>
                  <a:lnTo>
                    <a:pt x="66" y="110"/>
                  </a:lnTo>
                  <a:lnTo>
                    <a:pt x="71" y="115"/>
                  </a:lnTo>
                  <a:lnTo>
                    <a:pt x="76" y="116"/>
                  </a:lnTo>
                  <a:lnTo>
                    <a:pt x="86" y="111"/>
                  </a:lnTo>
                  <a:lnTo>
                    <a:pt x="89" y="115"/>
                  </a:lnTo>
                  <a:lnTo>
                    <a:pt x="94" y="117"/>
                  </a:lnTo>
                  <a:lnTo>
                    <a:pt x="99" y="119"/>
                  </a:lnTo>
                  <a:lnTo>
                    <a:pt x="105" y="119"/>
                  </a:lnTo>
                  <a:lnTo>
                    <a:pt x="110" y="118"/>
                  </a:lnTo>
                  <a:lnTo>
                    <a:pt x="116" y="115"/>
                  </a:lnTo>
                  <a:lnTo>
                    <a:pt x="120" y="110"/>
                  </a:lnTo>
                  <a:lnTo>
                    <a:pt x="124" y="102"/>
                  </a:lnTo>
                  <a:lnTo>
                    <a:pt x="124" y="101"/>
                  </a:lnTo>
                  <a:lnTo>
                    <a:pt x="124" y="100"/>
                  </a:lnTo>
                  <a:lnTo>
                    <a:pt x="123" y="100"/>
                  </a:lnTo>
                  <a:lnTo>
                    <a:pt x="123" y="98"/>
                  </a:lnTo>
                  <a:lnTo>
                    <a:pt x="120" y="95"/>
                  </a:lnTo>
                  <a:lnTo>
                    <a:pt x="117" y="89"/>
                  </a:lnTo>
                  <a:lnTo>
                    <a:pt x="111" y="86"/>
                  </a:lnTo>
                  <a:lnTo>
                    <a:pt x="103" y="86"/>
                  </a:lnTo>
                  <a:lnTo>
                    <a:pt x="98" y="87"/>
                  </a:lnTo>
                  <a:lnTo>
                    <a:pt x="94" y="86"/>
                  </a:lnTo>
                  <a:lnTo>
                    <a:pt x="90" y="82"/>
                  </a:lnTo>
                  <a:lnTo>
                    <a:pt x="88" y="80"/>
                  </a:lnTo>
                  <a:lnTo>
                    <a:pt x="93" y="75"/>
                  </a:lnTo>
                  <a:lnTo>
                    <a:pt x="96" y="71"/>
                  </a:lnTo>
                  <a:lnTo>
                    <a:pt x="101" y="67"/>
                  </a:lnTo>
                  <a:lnTo>
                    <a:pt x="104" y="64"/>
                  </a:lnTo>
                  <a:lnTo>
                    <a:pt x="113" y="65"/>
                  </a:lnTo>
                  <a:lnTo>
                    <a:pt x="120" y="63"/>
                  </a:lnTo>
                  <a:lnTo>
                    <a:pt x="125" y="60"/>
                  </a:lnTo>
                  <a:lnTo>
                    <a:pt x="128" y="56"/>
                  </a:lnTo>
                  <a:lnTo>
                    <a:pt x="131" y="50"/>
                  </a:lnTo>
                  <a:lnTo>
                    <a:pt x="131" y="45"/>
                  </a:lnTo>
                  <a:lnTo>
                    <a:pt x="129" y="40"/>
                  </a:lnTo>
                  <a:lnTo>
                    <a:pt x="126" y="35"/>
                  </a:lnTo>
                  <a:lnTo>
                    <a:pt x="121" y="32"/>
                  </a:lnTo>
                  <a:lnTo>
                    <a:pt x="114" y="30"/>
                  </a:lnTo>
                  <a:lnTo>
                    <a:pt x="106" y="32"/>
                  </a:lnTo>
                  <a:lnTo>
                    <a:pt x="101" y="34"/>
                  </a:lnTo>
                  <a:lnTo>
                    <a:pt x="97" y="37"/>
                  </a:lnTo>
                  <a:lnTo>
                    <a:pt x="97" y="41"/>
                  </a:lnTo>
                  <a:lnTo>
                    <a:pt x="97" y="45"/>
                  </a:lnTo>
                  <a:lnTo>
                    <a:pt x="97" y="49"/>
                  </a:lnTo>
                  <a:lnTo>
                    <a:pt x="93" y="53"/>
                  </a:lnTo>
                  <a:lnTo>
                    <a:pt x="88" y="57"/>
                  </a:lnTo>
                  <a:lnTo>
                    <a:pt x="83" y="60"/>
                  </a:lnTo>
                  <a:lnTo>
                    <a:pt x="81" y="63"/>
                  </a:lnTo>
                  <a:lnTo>
                    <a:pt x="79" y="62"/>
                  </a:lnTo>
                  <a:lnTo>
                    <a:pt x="78" y="59"/>
                  </a:lnTo>
                  <a:lnTo>
                    <a:pt x="75" y="58"/>
                  </a:lnTo>
                  <a:lnTo>
                    <a:pt x="73" y="57"/>
                  </a:lnTo>
                  <a:lnTo>
                    <a:pt x="75" y="52"/>
                  </a:lnTo>
                  <a:lnTo>
                    <a:pt x="78" y="47"/>
                  </a:lnTo>
                  <a:lnTo>
                    <a:pt x="79" y="41"/>
                  </a:lnTo>
                  <a:lnTo>
                    <a:pt x="80" y="37"/>
                  </a:lnTo>
                  <a:lnTo>
                    <a:pt x="86" y="33"/>
                  </a:lnTo>
                  <a:lnTo>
                    <a:pt x="90" y="27"/>
                  </a:lnTo>
                  <a:lnTo>
                    <a:pt x="93" y="21"/>
                  </a:lnTo>
                  <a:lnTo>
                    <a:pt x="93" y="14"/>
                  </a:lnTo>
                  <a:lnTo>
                    <a:pt x="89" y="8"/>
                  </a:lnTo>
                  <a:lnTo>
                    <a:pt x="83" y="4"/>
                  </a:lnTo>
                  <a:lnTo>
                    <a:pt x="78" y="0"/>
                  </a:lnTo>
                  <a:lnTo>
                    <a:pt x="71" y="0"/>
                  </a:lnTo>
                  <a:lnTo>
                    <a:pt x="67" y="2"/>
                  </a:lnTo>
                  <a:lnTo>
                    <a:pt x="64" y="4"/>
                  </a:lnTo>
                  <a:lnTo>
                    <a:pt x="59" y="6"/>
                  </a:lnTo>
                  <a:lnTo>
                    <a:pt x="56" y="10"/>
                  </a:lnTo>
                  <a:lnTo>
                    <a:pt x="53" y="12"/>
                  </a:lnTo>
                  <a:lnTo>
                    <a:pt x="52" y="14"/>
                  </a:lnTo>
                  <a:lnTo>
                    <a:pt x="51" y="18"/>
                  </a:lnTo>
                  <a:lnTo>
                    <a:pt x="51" y="20"/>
                  </a:lnTo>
                  <a:lnTo>
                    <a:pt x="53" y="26"/>
                  </a:lnTo>
                  <a:lnTo>
                    <a:pt x="57" y="30"/>
                  </a:lnTo>
                  <a:lnTo>
                    <a:pt x="60" y="34"/>
                  </a:lnTo>
                  <a:lnTo>
                    <a:pt x="64" y="35"/>
                  </a:lnTo>
                  <a:lnTo>
                    <a:pt x="64" y="41"/>
                  </a:lnTo>
                  <a:lnTo>
                    <a:pt x="64" y="47"/>
                  </a:lnTo>
                  <a:lnTo>
                    <a:pt x="63" y="51"/>
                  </a:lnTo>
                  <a:lnTo>
                    <a:pt x="63" y="53"/>
                  </a:lnTo>
                  <a:lnTo>
                    <a:pt x="60" y="53"/>
                  </a:lnTo>
                  <a:lnTo>
                    <a:pt x="57" y="55"/>
                  </a:lnTo>
                  <a:lnTo>
                    <a:pt x="56" y="56"/>
                  </a:lnTo>
                  <a:lnTo>
                    <a:pt x="55" y="56"/>
                  </a:lnTo>
                  <a:lnTo>
                    <a:pt x="50" y="50"/>
                  </a:lnTo>
                  <a:lnTo>
                    <a:pt x="47" y="42"/>
                  </a:lnTo>
                  <a:lnTo>
                    <a:pt x="42" y="34"/>
                  </a:lnTo>
                  <a:lnTo>
                    <a:pt x="32" y="30"/>
                  </a:lnTo>
                  <a:close/>
                </a:path>
              </a:pathLst>
            </a:custGeom>
            <a:solidFill>
              <a:srgbClr val="FFF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105" name="Freeform 306"/>
            <p:cNvSpPr>
              <a:spLocks/>
            </p:cNvSpPr>
            <p:nvPr/>
          </p:nvSpPr>
          <p:spPr bwMode="auto">
            <a:xfrm>
              <a:off x="39" y="392"/>
              <a:ext cx="68" cy="117"/>
            </a:xfrm>
            <a:custGeom>
              <a:avLst/>
              <a:gdLst>
                <a:gd name="T0" fmla="*/ 2 w 135"/>
                <a:gd name="T1" fmla="*/ 0 h 234"/>
                <a:gd name="T2" fmla="*/ 1 w 135"/>
                <a:gd name="T3" fmla="*/ 1 h 234"/>
                <a:gd name="T4" fmla="*/ 1 w 135"/>
                <a:gd name="T5" fmla="*/ 1 h 234"/>
                <a:gd name="T6" fmla="*/ 1 w 135"/>
                <a:gd name="T7" fmla="*/ 1 h 234"/>
                <a:gd name="T8" fmla="*/ 1 w 135"/>
                <a:gd name="T9" fmla="*/ 1 h 234"/>
                <a:gd name="T10" fmla="*/ 1 w 135"/>
                <a:gd name="T11" fmla="*/ 1 h 234"/>
                <a:gd name="T12" fmla="*/ 1 w 135"/>
                <a:gd name="T13" fmla="*/ 1 h 234"/>
                <a:gd name="T14" fmla="*/ 1 w 135"/>
                <a:gd name="T15" fmla="*/ 1 h 234"/>
                <a:gd name="T16" fmla="*/ 1 w 135"/>
                <a:gd name="T17" fmla="*/ 1 h 234"/>
                <a:gd name="T18" fmla="*/ 1 w 135"/>
                <a:gd name="T19" fmla="*/ 1 h 234"/>
                <a:gd name="T20" fmla="*/ 1 w 135"/>
                <a:gd name="T21" fmla="*/ 1 h 234"/>
                <a:gd name="T22" fmla="*/ 1 w 135"/>
                <a:gd name="T23" fmla="*/ 1 h 234"/>
                <a:gd name="T24" fmla="*/ 0 w 135"/>
                <a:gd name="T25" fmla="*/ 1 h 234"/>
                <a:gd name="T26" fmla="*/ 1 w 135"/>
                <a:gd name="T27" fmla="*/ 1 h 234"/>
                <a:gd name="T28" fmla="*/ 1 w 135"/>
                <a:gd name="T29" fmla="*/ 2 h 234"/>
                <a:gd name="T30" fmla="*/ 1 w 135"/>
                <a:gd name="T31" fmla="*/ 2 h 234"/>
                <a:gd name="T32" fmla="*/ 1 w 135"/>
                <a:gd name="T33" fmla="*/ 2 h 234"/>
                <a:gd name="T34" fmla="*/ 1 w 135"/>
                <a:gd name="T35" fmla="*/ 2 h 234"/>
                <a:gd name="T36" fmla="*/ 1 w 135"/>
                <a:gd name="T37" fmla="*/ 2 h 234"/>
                <a:gd name="T38" fmla="*/ 1 w 135"/>
                <a:gd name="T39" fmla="*/ 2 h 234"/>
                <a:gd name="T40" fmla="*/ 1 w 135"/>
                <a:gd name="T41" fmla="*/ 2 h 234"/>
                <a:gd name="T42" fmla="*/ 1 w 135"/>
                <a:gd name="T43" fmla="*/ 2 h 234"/>
                <a:gd name="T44" fmla="*/ 1 w 135"/>
                <a:gd name="T45" fmla="*/ 2 h 234"/>
                <a:gd name="T46" fmla="*/ 1 w 135"/>
                <a:gd name="T47" fmla="*/ 2 h 234"/>
                <a:gd name="T48" fmla="*/ 1 w 135"/>
                <a:gd name="T49" fmla="*/ 2 h 234"/>
                <a:gd name="T50" fmla="*/ 1 w 135"/>
                <a:gd name="T51" fmla="*/ 2 h 234"/>
                <a:gd name="T52" fmla="*/ 1 w 135"/>
                <a:gd name="T53" fmla="*/ 2 h 234"/>
                <a:gd name="T54" fmla="*/ 1 w 135"/>
                <a:gd name="T55" fmla="*/ 2 h 234"/>
                <a:gd name="T56" fmla="*/ 1 w 135"/>
                <a:gd name="T57" fmla="*/ 2 h 234"/>
                <a:gd name="T58" fmla="*/ 1 w 135"/>
                <a:gd name="T59" fmla="*/ 2 h 234"/>
                <a:gd name="T60" fmla="*/ 1 w 135"/>
                <a:gd name="T61" fmla="*/ 2 h 234"/>
                <a:gd name="T62" fmla="*/ 1 w 135"/>
                <a:gd name="T63" fmla="*/ 2 h 234"/>
                <a:gd name="T64" fmla="*/ 1 w 135"/>
                <a:gd name="T65" fmla="*/ 2 h 234"/>
                <a:gd name="T66" fmla="*/ 1 w 135"/>
                <a:gd name="T67" fmla="*/ 2 h 234"/>
                <a:gd name="T68" fmla="*/ 1 w 135"/>
                <a:gd name="T69" fmla="*/ 2 h 234"/>
                <a:gd name="T70" fmla="*/ 1 w 135"/>
                <a:gd name="T71" fmla="*/ 2 h 234"/>
                <a:gd name="T72" fmla="*/ 1 w 135"/>
                <a:gd name="T73" fmla="*/ 1 h 234"/>
                <a:gd name="T74" fmla="*/ 1 w 135"/>
                <a:gd name="T75" fmla="*/ 1 h 234"/>
                <a:gd name="T76" fmla="*/ 1 w 135"/>
                <a:gd name="T77" fmla="*/ 1 h 234"/>
                <a:gd name="T78" fmla="*/ 1 w 135"/>
                <a:gd name="T79" fmla="*/ 1 h 234"/>
                <a:gd name="T80" fmla="*/ 1 w 135"/>
                <a:gd name="T81" fmla="*/ 1 h 234"/>
                <a:gd name="T82" fmla="*/ 1 w 135"/>
                <a:gd name="T83" fmla="*/ 1 h 234"/>
                <a:gd name="T84" fmla="*/ 1 w 135"/>
                <a:gd name="T85" fmla="*/ 1 h 234"/>
                <a:gd name="T86" fmla="*/ 2 w 135"/>
                <a:gd name="T87" fmla="*/ 1 h 234"/>
                <a:gd name="T88" fmla="*/ 2 w 135"/>
                <a:gd name="T89" fmla="*/ 1 h 234"/>
                <a:gd name="T90" fmla="*/ 2 w 135"/>
                <a:gd name="T91" fmla="*/ 1 h 234"/>
                <a:gd name="T92" fmla="*/ 2 w 135"/>
                <a:gd name="T93" fmla="*/ 1 h 234"/>
                <a:gd name="T94" fmla="*/ 2 w 135"/>
                <a:gd name="T95" fmla="*/ 1 h 234"/>
                <a:gd name="T96" fmla="*/ 2 w 135"/>
                <a:gd name="T97" fmla="*/ 1 h 234"/>
                <a:gd name="T98" fmla="*/ 2 w 135"/>
                <a:gd name="T99" fmla="*/ 0 h 234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135" h="234">
                  <a:moveTo>
                    <a:pt x="134" y="0"/>
                  </a:moveTo>
                  <a:lnTo>
                    <a:pt x="124" y="15"/>
                  </a:lnTo>
                  <a:lnTo>
                    <a:pt x="111" y="28"/>
                  </a:lnTo>
                  <a:lnTo>
                    <a:pt x="97" y="39"/>
                  </a:lnTo>
                  <a:lnTo>
                    <a:pt x="82" y="47"/>
                  </a:lnTo>
                  <a:lnTo>
                    <a:pt x="67" y="53"/>
                  </a:lnTo>
                  <a:lnTo>
                    <a:pt x="52" y="58"/>
                  </a:lnTo>
                  <a:lnTo>
                    <a:pt x="38" y="59"/>
                  </a:lnTo>
                  <a:lnTo>
                    <a:pt x="24" y="59"/>
                  </a:lnTo>
                  <a:lnTo>
                    <a:pt x="26" y="70"/>
                  </a:lnTo>
                  <a:lnTo>
                    <a:pt x="23" y="84"/>
                  </a:lnTo>
                  <a:lnTo>
                    <a:pt x="15" y="98"/>
                  </a:lnTo>
                  <a:lnTo>
                    <a:pt x="0" y="108"/>
                  </a:lnTo>
                  <a:lnTo>
                    <a:pt x="10" y="123"/>
                  </a:lnTo>
                  <a:lnTo>
                    <a:pt x="15" y="142"/>
                  </a:lnTo>
                  <a:lnTo>
                    <a:pt x="15" y="160"/>
                  </a:lnTo>
                  <a:lnTo>
                    <a:pt x="10" y="176"/>
                  </a:lnTo>
                  <a:lnTo>
                    <a:pt x="15" y="179"/>
                  </a:lnTo>
                  <a:lnTo>
                    <a:pt x="22" y="182"/>
                  </a:lnTo>
                  <a:lnTo>
                    <a:pt x="30" y="186"/>
                  </a:lnTo>
                  <a:lnTo>
                    <a:pt x="39" y="191"/>
                  </a:lnTo>
                  <a:lnTo>
                    <a:pt x="48" y="199"/>
                  </a:lnTo>
                  <a:lnTo>
                    <a:pt x="54" y="209"/>
                  </a:lnTo>
                  <a:lnTo>
                    <a:pt x="60" y="220"/>
                  </a:lnTo>
                  <a:lnTo>
                    <a:pt x="65" y="234"/>
                  </a:lnTo>
                  <a:lnTo>
                    <a:pt x="68" y="226"/>
                  </a:lnTo>
                  <a:lnTo>
                    <a:pt x="73" y="217"/>
                  </a:lnTo>
                  <a:lnTo>
                    <a:pt x="79" y="209"/>
                  </a:lnTo>
                  <a:lnTo>
                    <a:pt x="86" y="201"/>
                  </a:lnTo>
                  <a:lnTo>
                    <a:pt x="92" y="193"/>
                  </a:lnTo>
                  <a:lnTo>
                    <a:pt x="102" y="187"/>
                  </a:lnTo>
                  <a:lnTo>
                    <a:pt x="111" y="183"/>
                  </a:lnTo>
                  <a:lnTo>
                    <a:pt x="121" y="181"/>
                  </a:lnTo>
                  <a:lnTo>
                    <a:pt x="117" y="172"/>
                  </a:lnTo>
                  <a:lnTo>
                    <a:pt x="114" y="158"/>
                  </a:lnTo>
                  <a:lnTo>
                    <a:pt x="117" y="144"/>
                  </a:lnTo>
                  <a:lnTo>
                    <a:pt x="126" y="128"/>
                  </a:lnTo>
                  <a:lnTo>
                    <a:pt x="117" y="103"/>
                  </a:lnTo>
                  <a:lnTo>
                    <a:pt x="114" y="78"/>
                  </a:lnTo>
                  <a:lnTo>
                    <a:pt x="115" y="56"/>
                  </a:lnTo>
                  <a:lnTo>
                    <a:pt x="118" y="40"/>
                  </a:lnTo>
                  <a:lnTo>
                    <a:pt x="121" y="31"/>
                  </a:lnTo>
                  <a:lnTo>
                    <a:pt x="126" y="20"/>
                  </a:lnTo>
                  <a:lnTo>
                    <a:pt x="130" y="12"/>
                  </a:lnTo>
                  <a:lnTo>
                    <a:pt x="134" y="7"/>
                  </a:lnTo>
                  <a:lnTo>
                    <a:pt x="135" y="5"/>
                  </a:lnTo>
                  <a:lnTo>
                    <a:pt x="135" y="3"/>
                  </a:lnTo>
                  <a:lnTo>
                    <a:pt x="134" y="1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106" name="Freeform 307"/>
            <p:cNvSpPr>
              <a:spLocks/>
            </p:cNvSpPr>
            <p:nvPr/>
          </p:nvSpPr>
          <p:spPr bwMode="auto">
            <a:xfrm>
              <a:off x="211" y="363"/>
              <a:ext cx="127" cy="96"/>
            </a:xfrm>
            <a:custGeom>
              <a:avLst/>
              <a:gdLst>
                <a:gd name="T0" fmla="*/ 1 w 253"/>
                <a:gd name="T1" fmla="*/ 0 h 194"/>
                <a:gd name="T2" fmla="*/ 1 w 253"/>
                <a:gd name="T3" fmla="*/ 0 h 194"/>
                <a:gd name="T4" fmla="*/ 1 w 253"/>
                <a:gd name="T5" fmla="*/ 0 h 194"/>
                <a:gd name="T6" fmla="*/ 1 w 253"/>
                <a:gd name="T7" fmla="*/ 0 h 194"/>
                <a:gd name="T8" fmla="*/ 1 w 253"/>
                <a:gd name="T9" fmla="*/ 0 h 194"/>
                <a:gd name="T10" fmla="*/ 1 w 253"/>
                <a:gd name="T11" fmla="*/ 0 h 194"/>
                <a:gd name="T12" fmla="*/ 1 w 253"/>
                <a:gd name="T13" fmla="*/ 0 h 194"/>
                <a:gd name="T14" fmla="*/ 1 w 253"/>
                <a:gd name="T15" fmla="*/ 0 h 194"/>
                <a:gd name="T16" fmla="*/ 1 w 253"/>
                <a:gd name="T17" fmla="*/ 0 h 194"/>
                <a:gd name="T18" fmla="*/ 1 w 253"/>
                <a:gd name="T19" fmla="*/ 0 h 194"/>
                <a:gd name="T20" fmla="*/ 1 w 253"/>
                <a:gd name="T21" fmla="*/ 0 h 194"/>
                <a:gd name="T22" fmla="*/ 1 w 253"/>
                <a:gd name="T23" fmla="*/ 0 h 194"/>
                <a:gd name="T24" fmla="*/ 0 w 253"/>
                <a:gd name="T25" fmla="*/ 0 h 194"/>
                <a:gd name="T26" fmla="*/ 1 w 253"/>
                <a:gd name="T27" fmla="*/ 0 h 194"/>
                <a:gd name="T28" fmla="*/ 1 w 253"/>
                <a:gd name="T29" fmla="*/ 0 h 194"/>
                <a:gd name="T30" fmla="*/ 1 w 253"/>
                <a:gd name="T31" fmla="*/ 0 h 194"/>
                <a:gd name="T32" fmla="*/ 1 w 253"/>
                <a:gd name="T33" fmla="*/ 0 h 194"/>
                <a:gd name="T34" fmla="*/ 1 w 253"/>
                <a:gd name="T35" fmla="*/ 0 h 194"/>
                <a:gd name="T36" fmla="*/ 1 w 253"/>
                <a:gd name="T37" fmla="*/ 0 h 194"/>
                <a:gd name="T38" fmla="*/ 1 w 253"/>
                <a:gd name="T39" fmla="*/ 0 h 194"/>
                <a:gd name="T40" fmla="*/ 1 w 253"/>
                <a:gd name="T41" fmla="*/ 1 h 194"/>
                <a:gd name="T42" fmla="*/ 1 w 253"/>
                <a:gd name="T43" fmla="*/ 1 h 194"/>
                <a:gd name="T44" fmla="*/ 1 w 253"/>
                <a:gd name="T45" fmla="*/ 1 h 194"/>
                <a:gd name="T46" fmla="*/ 1 w 253"/>
                <a:gd name="T47" fmla="*/ 1 h 194"/>
                <a:gd name="T48" fmla="*/ 1 w 253"/>
                <a:gd name="T49" fmla="*/ 1 h 194"/>
                <a:gd name="T50" fmla="*/ 1 w 253"/>
                <a:gd name="T51" fmla="*/ 1 h 194"/>
                <a:gd name="T52" fmla="*/ 1 w 253"/>
                <a:gd name="T53" fmla="*/ 1 h 194"/>
                <a:gd name="T54" fmla="*/ 2 w 253"/>
                <a:gd name="T55" fmla="*/ 1 h 194"/>
                <a:gd name="T56" fmla="*/ 2 w 253"/>
                <a:gd name="T57" fmla="*/ 1 h 194"/>
                <a:gd name="T58" fmla="*/ 2 w 253"/>
                <a:gd name="T59" fmla="*/ 1 h 194"/>
                <a:gd name="T60" fmla="*/ 2 w 253"/>
                <a:gd name="T61" fmla="*/ 1 h 194"/>
                <a:gd name="T62" fmla="*/ 2 w 253"/>
                <a:gd name="T63" fmla="*/ 1 h 194"/>
                <a:gd name="T64" fmla="*/ 2 w 253"/>
                <a:gd name="T65" fmla="*/ 1 h 194"/>
                <a:gd name="T66" fmla="*/ 2 w 253"/>
                <a:gd name="T67" fmla="*/ 1 h 194"/>
                <a:gd name="T68" fmla="*/ 2 w 253"/>
                <a:gd name="T69" fmla="*/ 1 h 194"/>
                <a:gd name="T70" fmla="*/ 2 w 253"/>
                <a:gd name="T71" fmla="*/ 1 h 194"/>
                <a:gd name="T72" fmla="*/ 2 w 253"/>
                <a:gd name="T73" fmla="*/ 1 h 194"/>
                <a:gd name="T74" fmla="*/ 2 w 253"/>
                <a:gd name="T75" fmla="*/ 1 h 194"/>
                <a:gd name="T76" fmla="*/ 2 w 253"/>
                <a:gd name="T77" fmla="*/ 1 h 194"/>
                <a:gd name="T78" fmla="*/ 2 w 253"/>
                <a:gd name="T79" fmla="*/ 1 h 194"/>
                <a:gd name="T80" fmla="*/ 2 w 253"/>
                <a:gd name="T81" fmla="*/ 1 h 194"/>
                <a:gd name="T82" fmla="*/ 2 w 253"/>
                <a:gd name="T83" fmla="*/ 1 h 194"/>
                <a:gd name="T84" fmla="*/ 2 w 253"/>
                <a:gd name="T85" fmla="*/ 0 h 194"/>
                <a:gd name="T86" fmla="*/ 2 w 253"/>
                <a:gd name="T87" fmla="*/ 0 h 194"/>
                <a:gd name="T88" fmla="*/ 2 w 253"/>
                <a:gd name="T89" fmla="*/ 0 h 194"/>
                <a:gd name="T90" fmla="*/ 2 w 253"/>
                <a:gd name="T91" fmla="*/ 0 h 194"/>
                <a:gd name="T92" fmla="*/ 2 w 253"/>
                <a:gd name="T93" fmla="*/ 0 h 194"/>
                <a:gd name="T94" fmla="*/ 2 w 253"/>
                <a:gd name="T95" fmla="*/ 0 h 194"/>
                <a:gd name="T96" fmla="*/ 2 w 253"/>
                <a:gd name="T97" fmla="*/ 0 h 194"/>
                <a:gd name="T98" fmla="*/ 2 w 253"/>
                <a:gd name="T99" fmla="*/ 0 h 194"/>
                <a:gd name="T100" fmla="*/ 2 w 253"/>
                <a:gd name="T101" fmla="*/ 0 h 194"/>
                <a:gd name="T102" fmla="*/ 2 w 253"/>
                <a:gd name="T103" fmla="*/ 0 h 194"/>
                <a:gd name="T104" fmla="*/ 2 w 253"/>
                <a:gd name="T105" fmla="*/ 0 h 194"/>
                <a:gd name="T106" fmla="*/ 2 w 253"/>
                <a:gd name="T107" fmla="*/ 0 h 194"/>
                <a:gd name="T108" fmla="*/ 2 w 253"/>
                <a:gd name="T109" fmla="*/ 0 h 194"/>
                <a:gd name="T110" fmla="*/ 2 w 253"/>
                <a:gd name="T111" fmla="*/ 0 h 194"/>
                <a:gd name="T112" fmla="*/ 2 w 253"/>
                <a:gd name="T113" fmla="*/ 0 h 194"/>
                <a:gd name="T114" fmla="*/ 2 w 253"/>
                <a:gd name="T115" fmla="*/ 0 h 194"/>
                <a:gd name="T116" fmla="*/ 2 w 253"/>
                <a:gd name="T117" fmla="*/ 0 h 194"/>
                <a:gd name="T118" fmla="*/ 1 w 253"/>
                <a:gd name="T119" fmla="*/ 0 h 194"/>
                <a:gd name="T120" fmla="*/ 1 w 253"/>
                <a:gd name="T121" fmla="*/ 0 h 194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253" h="194">
                  <a:moveTo>
                    <a:pt x="115" y="0"/>
                  </a:moveTo>
                  <a:lnTo>
                    <a:pt x="106" y="2"/>
                  </a:lnTo>
                  <a:lnTo>
                    <a:pt x="95" y="6"/>
                  </a:lnTo>
                  <a:lnTo>
                    <a:pt x="81" y="11"/>
                  </a:lnTo>
                  <a:lnTo>
                    <a:pt x="68" y="14"/>
                  </a:lnTo>
                  <a:lnTo>
                    <a:pt x="54" y="19"/>
                  </a:lnTo>
                  <a:lnTo>
                    <a:pt x="40" y="22"/>
                  </a:lnTo>
                  <a:lnTo>
                    <a:pt x="27" y="24"/>
                  </a:lnTo>
                  <a:lnTo>
                    <a:pt x="16" y="26"/>
                  </a:lnTo>
                  <a:lnTo>
                    <a:pt x="11" y="26"/>
                  </a:lnTo>
                  <a:lnTo>
                    <a:pt x="7" y="24"/>
                  </a:lnTo>
                  <a:lnTo>
                    <a:pt x="2" y="24"/>
                  </a:lnTo>
                  <a:lnTo>
                    <a:pt x="0" y="24"/>
                  </a:lnTo>
                  <a:lnTo>
                    <a:pt x="13" y="32"/>
                  </a:lnTo>
                  <a:lnTo>
                    <a:pt x="25" y="44"/>
                  </a:lnTo>
                  <a:lnTo>
                    <a:pt x="37" y="58"/>
                  </a:lnTo>
                  <a:lnTo>
                    <a:pt x="46" y="73"/>
                  </a:lnTo>
                  <a:lnTo>
                    <a:pt x="55" y="90"/>
                  </a:lnTo>
                  <a:lnTo>
                    <a:pt x="61" y="107"/>
                  </a:lnTo>
                  <a:lnTo>
                    <a:pt x="66" y="127"/>
                  </a:lnTo>
                  <a:lnTo>
                    <a:pt x="70" y="145"/>
                  </a:lnTo>
                  <a:lnTo>
                    <a:pt x="76" y="145"/>
                  </a:lnTo>
                  <a:lnTo>
                    <a:pt x="85" y="147"/>
                  </a:lnTo>
                  <a:lnTo>
                    <a:pt x="94" y="151"/>
                  </a:lnTo>
                  <a:lnTo>
                    <a:pt x="103" y="157"/>
                  </a:lnTo>
                  <a:lnTo>
                    <a:pt x="114" y="164"/>
                  </a:lnTo>
                  <a:lnTo>
                    <a:pt x="123" y="173"/>
                  </a:lnTo>
                  <a:lnTo>
                    <a:pt x="131" y="182"/>
                  </a:lnTo>
                  <a:lnTo>
                    <a:pt x="137" y="194"/>
                  </a:lnTo>
                  <a:lnTo>
                    <a:pt x="144" y="188"/>
                  </a:lnTo>
                  <a:lnTo>
                    <a:pt x="154" y="182"/>
                  </a:lnTo>
                  <a:lnTo>
                    <a:pt x="165" y="178"/>
                  </a:lnTo>
                  <a:lnTo>
                    <a:pt x="179" y="174"/>
                  </a:lnTo>
                  <a:lnTo>
                    <a:pt x="195" y="173"/>
                  </a:lnTo>
                  <a:lnTo>
                    <a:pt x="214" y="174"/>
                  </a:lnTo>
                  <a:lnTo>
                    <a:pt x="232" y="179"/>
                  </a:lnTo>
                  <a:lnTo>
                    <a:pt x="253" y="187"/>
                  </a:lnTo>
                  <a:lnTo>
                    <a:pt x="247" y="180"/>
                  </a:lnTo>
                  <a:lnTo>
                    <a:pt x="240" y="171"/>
                  </a:lnTo>
                  <a:lnTo>
                    <a:pt x="236" y="160"/>
                  </a:lnTo>
                  <a:lnTo>
                    <a:pt x="231" y="149"/>
                  </a:lnTo>
                  <a:lnTo>
                    <a:pt x="230" y="135"/>
                  </a:lnTo>
                  <a:lnTo>
                    <a:pt x="230" y="119"/>
                  </a:lnTo>
                  <a:lnTo>
                    <a:pt x="235" y="102"/>
                  </a:lnTo>
                  <a:lnTo>
                    <a:pt x="243" y="83"/>
                  </a:lnTo>
                  <a:lnTo>
                    <a:pt x="231" y="80"/>
                  </a:lnTo>
                  <a:lnTo>
                    <a:pt x="218" y="76"/>
                  </a:lnTo>
                  <a:lnTo>
                    <a:pt x="207" y="72"/>
                  </a:lnTo>
                  <a:lnTo>
                    <a:pt x="197" y="65"/>
                  </a:lnTo>
                  <a:lnTo>
                    <a:pt x="187" y="56"/>
                  </a:lnTo>
                  <a:lnTo>
                    <a:pt x="180" y="44"/>
                  </a:lnTo>
                  <a:lnTo>
                    <a:pt x="177" y="29"/>
                  </a:lnTo>
                  <a:lnTo>
                    <a:pt x="176" y="12"/>
                  </a:lnTo>
                  <a:lnTo>
                    <a:pt x="169" y="13"/>
                  </a:lnTo>
                  <a:lnTo>
                    <a:pt x="162" y="14"/>
                  </a:lnTo>
                  <a:lnTo>
                    <a:pt x="155" y="15"/>
                  </a:lnTo>
                  <a:lnTo>
                    <a:pt x="148" y="14"/>
                  </a:lnTo>
                  <a:lnTo>
                    <a:pt x="140" y="13"/>
                  </a:lnTo>
                  <a:lnTo>
                    <a:pt x="132" y="11"/>
                  </a:lnTo>
                  <a:lnTo>
                    <a:pt x="124" y="6"/>
                  </a:lnTo>
                  <a:lnTo>
                    <a:pt x="115" y="0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107" name="Freeform 308"/>
            <p:cNvSpPr>
              <a:spLocks/>
            </p:cNvSpPr>
            <p:nvPr/>
          </p:nvSpPr>
          <p:spPr bwMode="auto">
            <a:xfrm>
              <a:off x="146" y="217"/>
              <a:ext cx="111" cy="137"/>
            </a:xfrm>
            <a:custGeom>
              <a:avLst/>
              <a:gdLst>
                <a:gd name="T0" fmla="*/ 2 w 222"/>
                <a:gd name="T1" fmla="*/ 1 h 275"/>
                <a:gd name="T2" fmla="*/ 2 w 222"/>
                <a:gd name="T3" fmla="*/ 1 h 275"/>
                <a:gd name="T4" fmla="*/ 1 w 222"/>
                <a:gd name="T5" fmla="*/ 1 h 275"/>
                <a:gd name="T6" fmla="*/ 1 w 222"/>
                <a:gd name="T7" fmla="*/ 1 h 275"/>
                <a:gd name="T8" fmla="*/ 1 w 222"/>
                <a:gd name="T9" fmla="*/ 1 h 275"/>
                <a:gd name="T10" fmla="*/ 1 w 222"/>
                <a:gd name="T11" fmla="*/ 2 h 275"/>
                <a:gd name="T12" fmla="*/ 1 w 222"/>
                <a:gd name="T13" fmla="*/ 2 h 275"/>
                <a:gd name="T14" fmla="*/ 1 w 222"/>
                <a:gd name="T15" fmla="*/ 2 h 275"/>
                <a:gd name="T16" fmla="*/ 1 w 222"/>
                <a:gd name="T17" fmla="*/ 2 h 275"/>
                <a:gd name="T18" fmla="*/ 1 w 222"/>
                <a:gd name="T19" fmla="*/ 2 h 275"/>
                <a:gd name="T20" fmla="*/ 1 w 222"/>
                <a:gd name="T21" fmla="*/ 2 h 275"/>
                <a:gd name="T22" fmla="*/ 0 w 222"/>
                <a:gd name="T23" fmla="*/ 2 h 275"/>
                <a:gd name="T24" fmla="*/ 1 w 222"/>
                <a:gd name="T25" fmla="*/ 2 h 275"/>
                <a:gd name="T26" fmla="*/ 1 w 222"/>
                <a:gd name="T27" fmla="*/ 1 h 275"/>
                <a:gd name="T28" fmla="*/ 1 w 222"/>
                <a:gd name="T29" fmla="*/ 1 h 275"/>
                <a:gd name="T30" fmla="*/ 1 w 222"/>
                <a:gd name="T31" fmla="*/ 1 h 275"/>
                <a:gd name="T32" fmla="*/ 1 w 222"/>
                <a:gd name="T33" fmla="*/ 1 h 275"/>
                <a:gd name="T34" fmla="*/ 1 w 222"/>
                <a:gd name="T35" fmla="*/ 1 h 275"/>
                <a:gd name="T36" fmla="*/ 1 w 222"/>
                <a:gd name="T37" fmla="*/ 0 h 275"/>
                <a:gd name="T38" fmla="*/ 1 w 222"/>
                <a:gd name="T39" fmla="*/ 0 h 275"/>
                <a:gd name="T40" fmla="*/ 1 w 222"/>
                <a:gd name="T41" fmla="*/ 0 h 275"/>
                <a:gd name="T42" fmla="*/ 1 w 222"/>
                <a:gd name="T43" fmla="*/ 0 h 275"/>
                <a:gd name="T44" fmla="*/ 1 w 222"/>
                <a:gd name="T45" fmla="*/ 0 h 275"/>
                <a:gd name="T46" fmla="*/ 1 w 222"/>
                <a:gd name="T47" fmla="*/ 0 h 275"/>
                <a:gd name="T48" fmla="*/ 2 w 222"/>
                <a:gd name="T49" fmla="*/ 0 h 275"/>
                <a:gd name="T50" fmla="*/ 2 w 222"/>
                <a:gd name="T51" fmla="*/ 0 h 275"/>
                <a:gd name="T52" fmla="*/ 2 w 222"/>
                <a:gd name="T53" fmla="*/ 0 h 275"/>
                <a:gd name="T54" fmla="*/ 2 w 222"/>
                <a:gd name="T55" fmla="*/ 0 h 275"/>
                <a:gd name="T56" fmla="*/ 2 w 222"/>
                <a:gd name="T57" fmla="*/ 0 h 275"/>
                <a:gd name="T58" fmla="*/ 2 w 222"/>
                <a:gd name="T59" fmla="*/ 0 h 275"/>
                <a:gd name="T60" fmla="*/ 2 w 222"/>
                <a:gd name="T61" fmla="*/ 0 h 275"/>
                <a:gd name="T62" fmla="*/ 2 w 222"/>
                <a:gd name="T63" fmla="*/ 0 h 275"/>
                <a:gd name="T64" fmla="*/ 2 w 222"/>
                <a:gd name="T65" fmla="*/ 0 h 275"/>
                <a:gd name="T66" fmla="*/ 2 w 222"/>
                <a:gd name="T67" fmla="*/ 0 h 27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222" h="275">
                  <a:moveTo>
                    <a:pt x="194" y="134"/>
                  </a:moveTo>
                  <a:lnTo>
                    <a:pt x="187" y="134"/>
                  </a:lnTo>
                  <a:lnTo>
                    <a:pt x="175" y="134"/>
                  </a:lnTo>
                  <a:lnTo>
                    <a:pt x="158" y="135"/>
                  </a:lnTo>
                  <a:lnTo>
                    <a:pt x="140" y="140"/>
                  </a:lnTo>
                  <a:lnTo>
                    <a:pt x="120" y="148"/>
                  </a:lnTo>
                  <a:lnTo>
                    <a:pt x="102" y="161"/>
                  </a:lnTo>
                  <a:lnTo>
                    <a:pt x="85" y="180"/>
                  </a:lnTo>
                  <a:lnTo>
                    <a:pt x="72" y="206"/>
                  </a:lnTo>
                  <a:lnTo>
                    <a:pt x="64" y="229"/>
                  </a:lnTo>
                  <a:lnTo>
                    <a:pt x="57" y="247"/>
                  </a:lnTo>
                  <a:lnTo>
                    <a:pt x="49" y="259"/>
                  </a:lnTo>
                  <a:lnTo>
                    <a:pt x="40" y="265"/>
                  </a:lnTo>
                  <a:lnTo>
                    <a:pt x="34" y="266"/>
                  </a:lnTo>
                  <a:lnTo>
                    <a:pt x="28" y="267"/>
                  </a:lnTo>
                  <a:lnTo>
                    <a:pt x="23" y="268"/>
                  </a:lnTo>
                  <a:lnTo>
                    <a:pt x="18" y="269"/>
                  </a:lnTo>
                  <a:lnTo>
                    <a:pt x="12" y="270"/>
                  </a:lnTo>
                  <a:lnTo>
                    <a:pt x="8" y="273"/>
                  </a:lnTo>
                  <a:lnTo>
                    <a:pt x="4" y="274"/>
                  </a:lnTo>
                  <a:lnTo>
                    <a:pt x="1" y="275"/>
                  </a:lnTo>
                  <a:lnTo>
                    <a:pt x="1" y="274"/>
                  </a:lnTo>
                  <a:lnTo>
                    <a:pt x="1" y="273"/>
                  </a:lnTo>
                  <a:lnTo>
                    <a:pt x="0" y="273"/>
                  </a:lnTo>
                  <a:lnTo>
                    <a:pt x="0" y="271"/>
                  </a:lnTo>
                  <a:lnTo>
                    <a:pt x="18" y="262"/>
                  </a:lnTo>
                  <a:lnTo>
                    <a:pt x="32" y="251"/>
                  </a:lnTo>
                  <a:lnTo>
                    <a:pt x="41" y="235"/>
                  </a:lnTo>
                  <a:lnTo>
                    <a:pt x="48" y="218"/>
                  </a:lnTo>
                  <a:lnTo>
                    <a:pt x="51" y="202"/>
                  </a:lnTo>
                  <a:lnTo>
                    <a:pt x="54" y="186"/>
                  </a:lnTo>
                  <a:lnTo>
                    <a:pt x="55" y="173"/>
                  </a:lnTo>
                  <a:lnTo>
                    <a:pt x="55" y="163"/>
                  </a:lnTo>
                  <a:lnTo>
                    <a:pt x="54" y="154"/>
                  </a:lnTo>
                  <a:lnTo>
                    <a:pt x="52" y="143"/>
                  </a:lnTo>
                  <a:lnTo>
                    <a:pt x="49" y="131"/>
                  </a:lnTo>
                  <a:lnTo>
                    <a:pt x="46" y="118"/>
                  </a:lnTo>
                  <a:lnTo>
                    <a:pt x="52" y="117"/>
                  </a:lnTo>
                  <a:lnTo>
                    <a:pt x="61" y="112"/>
                  </a:lnTo>
                  <a:lnTo>
                    <a:pt x="70" y="105"/>
                  </a:lnTo>
                  <a:lnTo>
                    <a:pt x="78" y="96"/>
                  </a:lnTo>
                  <a:lnTo>
                    <a:pt x="85" y="86"/>
                  </a:lnTo>
                  <a:lnTo>
                    <a:pt x="89" y="74"/>
                  </a:lnTo>
                  <a:lnTo>
                    <a:pt x="90" y="62"/>
                  </a:lnTo>
                  <a:lnTo>
                    <a:pt x="88" y="49"/>
                  </a:lnTo>
                  <a:lnTo>
                    <a:pt x="97" y="48"/>
                  </a:lnTo>
                  <a:lnTo>
                    <a:pt x="110" y="45"/>
                  </a:lnTo>
                  <a:lnTo>
                    <a:pt x="123" y="40"/>
                  </a:lnTo>
                  <a:lnTo>
                    <a:pt x="138" y="34"/>
                  </a:lnTo>
                  <a:lnTo>
                    <a:pt x="150" y="26"/>
                  </a:lnTo>
                  <a:lnTo>
                    <a:pt x="163" y="18"/>
                  </a:lnTo>
                  <a:lnTo>
                    <a:pt x="173" y="10"/>
                  </a:lnTo>
                  <a:lnTo>
                    <a:pt x="180" y="0"/>
                  </a:lnTo>
                  <a:lnTo>
                    <a:pt x="180" y="11"/>
                  </a:lnTo>
                  <a:lnTo>
                    <a:pt x="181" y="24"/>
                  </a:lnTo>
                  <a:lnTo>
                    <a:pt x="184" y="37"/>
                  </a:lnTo>
                  <a:lnTo>
                    <a:pt x="188" y="50"/>
                  </a:lnTo>
                  <a:lnTo>
                    <a:pt x="194" y="63"/>
                  </a:lnTo>
                  <a:lnTo>
                    <a:pt x="202" y="74"/>
                  </a:lnTo>
                  <a:lnTo>
                    <a:pt x="211" y="85"/>
                  </a:lnTo>
                  <a:lnTo>
                    <a:pt x="222" y="92"/>
                  </a:lnTo>
                  <a:lnTo>
                    <a:pt x="215" y="93"/>
                  </a:lnTo>
                  <a:lnTo>
                    <a:pt x="208" y="95"/>
                  </a:lnTo>
                  <a:lnTo>
                    <a:pt x="201" y="98"/>
                  </a:lnTo>
                  <a:lnTo>
                    <a:pt x="195" y="103"/>
                  </a:lnTo>
                  <a:lnTo>
                    <a:pt x="191" y="109"/>
                  </a:lnTo>
                  <a:lnTo>
                    <a:pt x="190" y="116"/>
                  </a:lnTo>
                  <a:lnTo>
                    <a:pt x="190" y="125"/>
                  </a:lnTo>
                  <a:lnTo>
                    <a:pt x="194" y="134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108" name="Freeform 309"/>
            <p:cNvSpPr>
              <a:spLocks/>
            </p:cNvSpPr>
            <p:nvPr/>
          </p:nvSpPr>
          <p:spPr bwMode="auto">
            <a:xfrm>
              <a:off x="109" y="219"/>
              <a:ext cx="66" cy="133"/>
            </a:xfrm>
            <a:custGeom>
              <a:avLst/>
              <a:gdLst>
                <a:gd name="T0" fmla="*/ 1 w 131"/>
                <a:gd name="T1" fmla="*/ 3 h 266"/>
                <a:gd name="T2" fmla="*/ 1 w 131"/>
                <a:gd name="T3" fmla="*/ 2 h 266"/>
                <a:gd name="T4" fmla="*/ 1 w 131"/>
                <a:gd name="T5" fmla="*/ 2 h 266"/>
                <a:gd name="T6" fmla="*/ 1 w 131"/>
                <a:gd name="T7" fmla="*/ 2 h 266"/>
                <a:gd name="T8" fmla="*/ 1 w 131"/>
                <a:gd name="T9" fmla="*/ 2 h 266"/>
                <a:gd name="T10" fmla="*/ 1 w 131"/>
                <a:gd name="T11" fmla="*/ 2 h 266"/>
                <a:gd name="T12" fmla="*/ 1 w 131"/>
                <a:gd name="T13" fmla="*/ 2 h 266"/>
                <a:gd name="T14" fmla="*/ 1 w 131"/>
                <a:gd name="T15" fmla="*/ 2 h 266"/>
                <a:gd name="T16" fmla="*/ 1 w 131"/>
                <a:gd name="T17" fmla="*/ 2 h 266"/>
                <a:gd name="T18" fmla="*/ 1 w 131"/>
                <a:gd name="T19" fmla="*/ 2 h 266"/>
                <a:gd name="T20" fmla="*/ 1 w 131"/>
                <a:gd name="T21" fmla="*/ 2 h 266"/>
                <a:gd name="T22" fmla="*/ 1 w 131"/>
                <a:gd name="T23" fmla="*/ 2 h 266"/>
                <a:gd name="T24" fmla="*/ 1 w 131"/>
                <a:gd name="T25" fmla="*/ 2 h 266"/>
                <a:gd name="T26" fmla="*/ 1 w 131"/>
                <a:gd name="T27" fmla="*/ 2 h 266"/>
                <a:gd name="T28" fmla="*/ 1 w 131"/>
                <a:gd name="T29" fmla="*/ 2 h 266"/>
                <a:gd name="T30" fmla="*/ 1 w 131"/>
                <a:gd name="T31" fmla="*/ 2 h 266"/>
                <a:gd name="T32" fmla="*/ 1 w 131"/>
                <a:gd name="T33" fmla="*/ 2 h 266"/>
                <a:gd name="T34" fmla="*/ 1 w 131"/>
                <a:gd name="T35" fmla="*/ 2 h 266"/>
                <a:gd name="T36" fmla="*/ 1 w 131"/>
                <a:gd name="T37" fmla="*/ 2 h 266"/>
                <a:gd name="T38" fmla="*/ 1 w 131"/>
                <a:gd name="T39" fmla="*/ 2 h 266"/>
                <a:gd name="T40" fmla="*/ 1 w 131"/>
                <a:gd name="T41" fmla="*/ 2 h 266"/>
                <a:gd name="T42" fmla="*/ 1 w 131"/>
                <a:gd name="T43" fmla="*/ 2 h 266"/>
                <a:gd name="T44" fmla="*/ 1 w 131"/>
                <a:gd name="T45" fmla="*/ 2 h 266"/>
                <a:gd name="T46" fmla="*/ 1 w 131"/>
                <a:gd name="T47" fmla="*/ 2 h 266"/>
                <a:gd name="T48" fmla="*/ 1 w 131"/>
                <a:gd name="T49" fmla="*/ 2 h 266"/>
                <a:gd name="T50" fmla="*/ 1 w 131"/>
                <a:gd name="T51" fmla="*/ 2 h 266"/>
                <a:gd name="T52" fmla="*/ 1 w 131"/>
                <a:gd name="T53" fmla="*/ 2 h 266"/>
                <a:gd name="T54" fmla="*/ 1 w 131"/>
                <a:gd name="T55" fmla="*/ 2 h 266"/>
                <a:gd name="T56" fmla="*/ 1 w 131"/>
                <a:gd name="T57" fmla="*/ 2 h 266"/>
                <a:gd name="T58" fmla="*/ 1 w 131"/>
                <a:gd name="T59" fmla="*/ 2 h 266"/>
                <a:gd name="T60" fmla="*/ 1 w 131"/>
                <a:gd name="T61" fmla="*/ 2 h 266"/>
                <a:gd name="T62" fmla="*/ 1 w 131"/>
                <a:gd name="T63" fmla="*/ 2 h 266"/>
                <a:gd name="T64" fmla="*/ 0 w 131"/>
                <a:gd name="T65" fmla="*/ 2 h 266"/>
                <a:gd name="T66" fmla="*/ 1 w 131"/>
                <a:gd name="T67" fmla="*/ 1 h 266"/>
                <a:gd name="T68" fmla="*/ 1 w 131"/>
                <a:gd name="T69" fmla="*/ 1 h 266"/>
                <a:gd name="T70" fmla="*/ 1 w 131"/>
                <a:gd name="T71" fmla="*/ 1 h 266"/>
                <a:gd name="T72" fmla="*/ 1 w 131"/>
                <a:gd name="T73" fmla="*/ 1 h 266"/>
                <a:gd name="T74" fmla="*/ 2 w 131"/>
                <a:gd name="T75" fmla="*/ 0 h 266"/>
                <a:gd name="T76" fmla="*/ 1 w 131"/>
                <a:gd name="T77" fmla="*/ 1 h 266"/>
                <a:gd name="T78" fmla="*/ 1 w 131"/>
                <a:gd name="T79" fmla="*/ 1 h 266"/>
                <a:gd name="T80" fmla="*/ 1 w 131"/>
                <a:gd name="T81" fmla="*/ 1 h 266"/>
                <a:gd name="T82" fmla="*/ 1 w 131"/>
                <a:gd name="T83" fmla="*/ 1 h 266"/>
                <a:gd name="T84" fmla="*/ 1 w 131"/>
                <a:gd name="T85" fmla="*/ 1 h 266"/>
                <a:gd name="T86" fmla="*/ 1 w 131"/>
                <a:gd name="T87" fmla="*/ 2 h 266"/>
                <a:gd name="T88" fmla="*/ 2 w 131"/>
                <a:gd name="T89" fmla="*/ 2 h 266"/>
                <a:gd name="T90" fmla="*/ 1 w 131"/>
                <a:gd name="T91" fmla="*/ 2 h 266"/>
                <a:gd name="T92" fmla="*/ 1 w 131"/>
                <a:gd name="T93" fmla="*/ 2 h 266"/>
                <a:gd name="T94" fmla="*/ 1 w 131"/>
                <a:gd name="T95" fmla="*/ 3 h 26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0" t="0" r="r" b="b"/>
              <a:pathLst>
                <a:path w="131" h="266">
                  <a:moveTo>
                    <a:pt x="74" y="266"/>
                  </a:moveTo>
                  <a:lnTo>
                    <a:pt x="71" y="263"/>
                  </a:lnTo>
                  <a:lnTo>
                    <a:pt x="68" y="257"/>
                  </a:lnTo>
                  <a:lnTo>
                    <a:pt x="62" y="254"/>
                  </a:lnTo>
                  <a:lnTo>
                    <a:pt x="54" y="254"/>
                  </a:lnTo>
                  <a:lnTo>
                    <a:pt x="49" y="255"/>
                  </a:lnTo>
                  <a:lnTo>
                    <a:pt x="45" y="254"/>
                  </a:lnTo>
                  <a:lnTo>
                    <a:pt x="41" y="250"/>
                  </a:lnTo>
                  <a:lnTo>
                    <a:pt x="39" y="248"/>
                  </a:lnTo>
                  <a:lnTo>
                    <a:pt x="44" y="243"/>
                  </a:lnTo>
                  <a:lnTo>
                    <a:pt x="47" y="239"/>
                  </a:lnTo>
                  <a:lnTo>
                    <a:pt x="52" y="235"/>
                  </a:lnTo>
                  <a:lnTo>
                    <a:pt x="55" y="232"/>
                  </a:lnTo>
                  <a:lnTo>
                    <a:pt x="64" y="233"/>
                  </a:lnTo>
                  <a:lnTo>
                    <a:pt x="71" y="231"/>
                  </a:lnTo>
                  <a:lnTo>
                    <a:pt x="76" y="228"/>
                  </a:lnTo>
                  <a:lnTo>
                    <a:pt x="79" y="224"/>
                  </a:lnTo>
                  <a:lnTo>
                    <a:pt x="80" y="221"/>
                  </a:lnTo>
                  <a:lnTo>
                    <a:pt x="82" y="218"/>
                  </a:lnTo>
                  <a:lnTo>
                    <a:pt x="82" y="216"/>
                  </a:lnTo>
                  <a:lnTo>
                    <a:pt x="82" y="212"/>
                  </a:lnTo>
                  <a:lnTo>
                    <a:pt x="82" y="210"/>
                  </a:lnTo>
                  <a:lnTo>
                    <a:pt x="80" y="208"/>
                  </a:lnTo>
                  <a:lnTo>
                    <a:pt x="78" y="205"/>
                  </a:lnTo>
                  <a:lnTo>
                    <a:pt x="77" y="203"/>
                  </a:lnTo>
                  <a:lnTo>
                    <a:pt x="72" y="200"/>
                  </a:lnTo>
                  <a:lnTo>
                    <a:pt x="65" y="198"/>
                  </a:lnTo>
                  <a:lnTo>
                    <a:pt x="57" y="200"/>
                  </a:lnTo>
                  <a:lnTo>
                    <a:pt x="52" y="202"/>
                  </a:lnTo>
                  <a:lnTo>
                    <a:pt x="48" y="205"/>
                  </a:lnTo>
                  <a:lnTo>
                    <a:pt x="48" y="209"/>
                  </a:lnTo>
                  <a:lnTo>
                    <a:pt x="48" y="213"/>
                  </a:lnTo>
                  <a:lnTo>
                    <a:pt x="48" y="217"/>
                  </a:lnTo>
                  <a:lnTo>
                    <a:pt x="44" y="221"/>
                  </a:lnTo>
                  <a:lnTo>
                    <a:pt x="39" y="225"/>
                  </a:lnTo>
                  <a:lnTo>
                    <a:pt x="34" y="228"/>
                  </a:lnTo>
                  <a:lnTo>
                    <a:pt x="32" y="231"/>
                  </a:lnTo>
                  <a:lnTo>
                    <a:pt x="30" y="230"/>
                  </a:lnTo>
                  <a:lnTo>
                    <a:pt x="29" y="227"/>
                  </a:lnTo>
                  <a:lnTo>
                    <a:pt x="26" y="226"/>
                  </a:lnTo>
                  <a:lnTo>
                    <a:pt x="24" y="225"/>
                  </a:lnTo>
                  <a:lnTo>
                    <a:pt x="26" y="220"/>
                  </a:lnTo>
                  <a:lnTo>
                    <a:pt x="29" y="215"/>
                  </a:lnTo>
                  <a:lnTo>
                    <a:pt x="30" y="209"/>
                  </a:lnTo>
                  <a:lnTo>
                    <a:pt x="31" y="205"/>
                  </a:lnTo>
                  <a:lnTo>
                    <a:pt x="36" y="202"/>
                  </a:lnTo>
                  <a:lnTo>
                    <a:pt x="39" y="198"/>
                  </a:lnTo>
                  <a:lnTo>
                    <a:pt x="42" y="193"/>
                  </a:lnTo>
                  <a:lnTo>
                    <a:pt x="44" y="188"/>
                  </a:lnTo>
                  <a:lnTo>
                    <a:pt x="44" y="187"/>
                  </a:lnTo>
                  <a:lnTo>
                    <a:pt x="44" y="185"/>
                  </a:lnTo>
                  <a:lnTo>
                    <a:pt x="44" y="183"/>
                  </a:lnTo>
                  <a:lnTo>
                    <a:pt x="44" y="182"/>
                  </a:lnTo>
                  <a:lnTo>
                    <a:pt x="41" y="178"/>
                  </a:lnTo>
                  <a:lnTo>
                    <a:pt x="38" y="174"/>
                  </a:lnTo>
                  <a:lnTo>
                    <a:pt x="34" y="172"/>
                  </a:lnTo>
                  <a:lnTo>
                    <a:pt x="27" y="170"/>
                  </a:lnTo>
                  <a:lnTo>
                    <a:pt x="24" y="168"/>
                  </a:lnTo>
                  <a:lnTo>
                    <a:pt x="22" y="168"/>
                  </a:lnTo>
                  <a:lnTo>
                    <a:pt x="18" y="170"/>
                  </a:lnTo>
                  <a:lnTo>
                    <a:pt x="16" y="171"/>
                  </a:lnTo>
                  <a:lnTo>
                    <a:pt x="14" y="172"/>
                  </a:lnTo>
                  <a:lnTo>
                    <a:pt x="11" y="174"/>
                  </a:lnTo>
                  <a:lnTo>
                    <a:pt x="9" y="175"/>
                  </a:lnTo>
                  <a:lnTo>
                    <a:pt x="7" y="178"/>
                  </a:lnTo>
                  <a:lnTo>
                    <a:pt x="0" y="152"/>
                  </a:lnTo>
                  <a:lnTo>
                    <a:pt x="2" y="127"/>
                  </a:lnTo>
                  <a:lnTo>
                    <a:pt x="12" y="100"/>
                  </a:lnTo>
                  <a:lnTo>
                    <a:pt x="29" y="76"/>
                  </a:lnTo>
                  <a:lnTo>
                    <a:pt x="48" y="53"/>
                  </a:lnTo>
                  <a:lnTo>
                    <a:pt x="70" y="34"/>
                  </a:lnTo>
                  <a:lnTo>
                    <a:pt x="92" y="19"/>
                  </a:lnTo>
                  <a:lnTo>
                    <a:pt x="113" y="8"/>
                  </a:lnTo>
                  <a:lnTo>
                    <a:pt x="118" y="6"/>
                  </a:lnTo>
                  <a:lnTo>
                    <a:pt x="126" y="1"/>
                  </a:lnTo>
                  <a:lnTo>
                    <a:pt x="131" y="0"/>
                  </a:lnTo>
                  <a:lnTo>
                    <a:pt x="129" y="6"/>
                  </a:lnTo>
                  <a:lnTo>
                    <a:pt x="121" y="17"/>
                  </a:lnTo>
                  <a:lnTo>
                    <a:pt x="113" y="31"/>
                  </a:lnTo>
                  <a:lnTo>
                    <a:pt x="108" y="47"/>
                  </a:lnTo>
                  <a:lnTo>
                    <a:pt x="107" y="64"/>
                  </a:lnTo>
                  <a:lnTo>
                    <a:pt x="108" y="73"/>
                  </a:lnTo>
                  <a:lnTo>
                    <a:pt x="112" y="84"/>
                  </a:lnTo>
                  <a:lnTo>
                    <a:pt x="115" y="98"/>
                  </a:lnTo>
                  <a:lnTo>
                    <a:pt x="120" y="113"/>
                  </a:lnTo>
                  <a:lnTo>
                    <a:pt x="123" y="126"/>
                  </a:lnTo>
                  <a:lnTo>
                    <a:pt x="126" y="138"/>
                  </a:lnTo>
                  <a:lnTo>
                    <a:pt x="128" y="149"/>
                  </a:lnTo>
                  <a:lnTo>
                    <a:pt x="129" y="158"/>
                  </a:lnTo>
                  <a:lnTo>
                    <a:pt x="129" y="168"/>
                  </a:lnTo>
                  <a:lnTo>
                    <a:pt x="128" y="181"/>
                  </a:lnTo>
                  <a:lnTo>
                    <a:pt x="125" y="197"/>
                  </a:lnTo>
                  <a:lnTo>
                    <a:pt x="122" y="213"/>
                  </a:lnTo>
                  <a:lnTo>
                    <a:pt x="115" y="230"/>
                  </a:lnTo>
                  <a:lnTo>
                    <a:pt x="106" y="246"/>
                  </a:lnTo>
                  <a:lnTo>
                    <a:pt x="92" y="257"/>
                  </a:lnTo>
                  <a:lnTo>
                    <a:pt x="74" y="266"/>
                  </a:lnTo>
                  <a:close/>
                </a:path>
              </a:pathLst>
            </a:custGeom>
            <a:solidFill>
              <a:srgbClr val="FF00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109" name="Freeform 310"/>
            <p:cNvSpPr>
              <a:spLocks/>
            </p:cNvSpPr>
            <p:nvPr/>
          </p:nvSpPr>
          <p:spPr bwMode="auto">
            <a:xfrm>
              <a:off x="7" y="284"/>
              <a:ext cx="320" cy="224"/>
            </a:xfrm>
            <a:custGeom>
              <a:avLst/>
              <a:gdLst>
                <a:gd name="T0" fmla="*/ 3 w 640"/>
                <a:gd name="T1" fmla="*/ 2 h 450"/>
                <a:gd name="T2" fmla="*/ 3 w 640"/>
                <a:gd name="T3" fmla="*/ 3 h 450"/>
                <a:gd name="T4" fmla="*/ 2 w 640"/>
                <a:gd name="T5" fmla="*/ 3 h 450"/>
                <a:gd name="T6" fmla="*/ 2 w 640"/>
                <a:gd name="T7" fmla="*/ 2 h 450"/>
                <a:gd name="T8" fmla="*/ 2 w 640"/>
                <a:gd name="T9" fmla="*/ 2 h 450"/>
                <a:gd name="T10" fmla="*/ 2 w 640"/>
                <a:gd name="T11" fmla="*/ 1 h 450"/>
                <a:gd name="T12" fmla="*/ 2 w 640"/>
                <a:gd name="T13" fmla="*/ 1 h 450"/>
                <a:gd name="T14" fmla="*/ 2 w 640"/>
                <a:gd name="T15" fmla="*/ 1 h 450"/>
                <a:gd name="T16" fmla="*/ 2 w 640"/>
                <a:gd name="T17" fmla="*/ 1 h 450"/>
                <a:gd name="T18" fmla="*/ 2 w 640"/>
                <a:gd name="T19" fmla="*/ 2 h 450"/>
                <a:gd name="T20" fmla="*/ 1 w 640"/>
                <a:gd name="T21" fmla="*/ 2 h 450"/>
                <a:gd name="T22" fmla="*/ 1 w 640"/>
                <a:gd name="T23" fmla="*/ 2 h 450"/>
                <a:gd name="T24" fmla="*/ 0 w 640"/>
                <a:gd name="T25" fmla="*/ 1 h 450"/>
                <a:gd name="T26" fmla="*/ 1 w 640"/>
                <a:gd name="T27" fmla="*/ 1 h 450"/>
                <a:gd name="T28" fmla="*/ 1 w 640"/>
                <a:gd name="T29" fmla="*/ 1 h 450"/>
                <a:gd name="T30" fmla="*/ 2 w 640"/>
                <a:gd name="T31" fmla="*/ 1 h 450"/>
                <a:gd name="T32" fmla="*/ 2 w 640"/>
                <a:gd name="T33" fmla="*/ 1 h 450"/>
                <a:gd name="T34" fmla="*/ 2 w 640"/>
                <a:gd name="T35" fmla="*/ 1 h 450"/>
                <a:gd name="T36" fmla="*/ 2 w 640"/>
                <a:gd name="T37" fmla="*/ 1 h 450"/>
                <a:gd name="T38" fmla="*/ 2 w 640"/>
                <a:gd name="T39" fmla="*/ 1 h 450"/>
                <a:gd name="T40" fmla="*/ 2 w 640"/>
                <a:gd name="T41" fmla="*/ 1 h 450"/>
                <a:gd name="T42" fmla="*/ 2 w 640"/>
                <a:gd name="T43" fmla="*/ 1 h 450"/>
                <a:gd name="T44" fmla="*/ 2 w 640"/>
                <a:gd name="T45" fmla="*/ 1 h 450"/>
                <a:gd name="T46" fmla="*/ 2 w 640"/>
                <a:gd name="T47" fmla="*/ 1 h 450"/>
                <a:gd name="T48" fmla="*/ 3 w 640"/>
                <a:gd name="T49" fmla="*/ 1 h 450"/>
                <a:gd name="T50" fmla="*/ 3 w 640"/>
                <a:gd name="T51" fmla="*/ 1 h 450"/>
                <a:gd name="T52" fmla="*/ 3 w 640"/>
                <a:gd name="T53" fmla="*/ 1 h 450"/>
                <a:gd name="T54" fmla="*/ 3 w 640"/>
                <a:gd name="T55" fmla="*/ 0 h 450"/>
                <a:gd name="T56" fmla="*/ 4 w 640"/>
                <a:gd name="T57" fmla="*/ 0 h 450"/>
                <a:gd name="T58" fmla="*/ 4 w 640"/>
                <a:gd name="T59" fmla="*/ 0 h 450"/>
                <a:gd name="T60" fmla="*/ 5 w 640"/>
                <a:gd name="T61" fmla="*/ 0 h 450"/>
                <a:gd name="T62" fmla="*/ 5 w 640"/>
                <a:gd name="T63" fmla="*/ 0 h 450"/>
                <a:gd name="T64" fmla="*/ 5 w 640"/>
                <a:gd name="T65" fmla="*/ 0 h 450"/>
                <a:gd name="T66" fmla="*/ 5 w 640"/>
                <a:gd name="T67" fmla="*/ 0 h 450"/>
                <a:gd name="T68" fmla="*/ 5 w 640"/>
                <a:gd name="T69" fmla="*/ 1 h 450"/>
                <a:gd name="T70" fmla="*/ 4 w 640"/>
                <a:gd name="T71" fmla="*/ 1 h 450"/>
                <a:gd name="T72" fmla="*/ 4 w 640"/>
                <a:gd name="T73" fmla="*/ 1 h 450"/>
                <a:gd name="T74" fmla="*/ 3 w 640"/>
                <a:gd name="T75" fmla="*/ 1 h 450"/>
                <a:gd name="T76" fmla="*/ 3 w 640"/>
                <a:gd name="T77" fmla="*/ 1 h 450"/>
                <a:gd name="T78" fmla="*/ 3 w 640"/>
                <a:gd name="T79" fmla="*/ 1 h 450"/>
                <a:gd name="T80" fmla="*/ 3 w 640"/>
                <a:gd name="T81" fmla="*/ 1 h 450"/>
                <a:gd name="T82" fmla="*/ 3 w 640"/>
                <a:gd name="T83" fmla="*/ 1 h 450"/>
                <a:gd name="T84" fmla="*/ 3 w 640"/>
                <a:gd name="T85" fmla="*/ 1 h 450"/>
                <a:gd name="T86" fmla="*/ 3 w 640"/>
                <a:gd name="T87" fmla="*/ 1 h 450"/>
                <a:gd name="T88" fmla="*/ 4 w 640"/>
                <a:gd name="T89" fmla="*/ 1 h 450"/>
                <a:gd name="T90" fmla="*/ 4 w 640"/>
                <a:gd name="T91" fmla="*/ 1 h 450"/>
                <a:gd name="T92" fmla="*/ 4 w 640"/>
                <a:gd name="T93" fmla="*/ 2 h 450"/>
                <a:gd name="T94" fmla="*/ 4 w 640"/>
                <a:gd name="T95" fmla="*/ 2 h 450"/>
                <a:gd name="T96" fmla="*/ 3 w 640"/>
                <a:gd name="T97" fmla="*/ 2 h 450"/>
                <a:gd name="T98" fmla="*/ 3 w 640"/>
                <a:gd name="T99" fmla="*/ 2 h 450"/>
                <a:gd name="T100" fmla="*/ 3 w 640"/>
                <a:gd name="T101" fmla="*/ 1 h 450"/>
                <a:gd name="T102" fmla="*/ 3 w 640"/>
                <a:gd name="T103" fmla="*/ 1 h 450"/>
                <a:gd name="T104" fmla="*/ 2 w 640"/>
                <a:gd name="T105" fmla="*/ 1 h 450"/>
                <a:gd name="T106" fmla="*/ 2 w 640"/>
                <a:gd name="T107" fmla="*/ 1 h 450"/>
                <a:gd name="T108" fmla="*/ 2 w 640"/>
                <a:gd name="T109" fmla="*/ 1 h 450"/>
                <a:gd name="T110" fmla="*/ 3 w 640"/>
                <a:gd name="T111" fmla="*/ 1 h 450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640" h="450">
                  <a:moveTo>
                    <a:pt x="305" y="265"/>
                  </a:moveTo>
                  <a:lnTo>
                    <a:pt x="311" y="298"/>
                  </a:lnTo>
                  <a:lnTo>
                    <a:pt x="311" y="330"/>
                  </a:lnTo>
                  <a:lnTo>
                    <a:pt x="306" y="361"/>
                  </a:lnTo>
                  <a:lnTo>
                    <a:pt x="296" y="384"/>
                  </a:lnTo>
                  <a:lnTo>
                    <a:pt x="284" y="401"/>
                  </a:lnTo>
                  <a:lnTo>
                    <a:pt x="275" y="416"/>
                  </a:lnTo>
                  <a:lnTo>
                    <a:pt x="268" y="433"/>
                  </a:lnTo>
                  <a:lnTo>
                    <a:pt x="262" y="450"/>
                  </a:lnTo>
                  <a:lnTo>
                    <a:pt x="261" y="444"/>
                  </a:lnTo>
                  <a:lnTo>
                    <a:pt x="258" y="435"/>
                  </a:lnTo>
                  <a:lnTo>
                    <a:pt x="253" y="425"/>
                  </a:lnTo>
                  <a:lnTo>
                    <a:pt x="246" y="414"/>
                  </a:lnTo>
                  <a:lnTo>
                    <a:pt x="239" y="403"/>
                  </a:lnTo>
                  <a:lnTo>
                    <a:pt x="231" y="392"/>
                  </a:lnTo>
                  <a:lnTo>
                    <a:pt x="223" y="382"/>
                  </a:lnTo>
                  <a:lnTo>
                    <a:pt x="215" y="375"/>
                  </a:lnTo>
                  <a:lnTo>
                    <a:pt x="207" y="368"/>
                  </a:lnTo>
                  <a:lnTo>
                    <a:pt x="200" y="360"/>
                  </a:lnTo>
                  <a:lnTo>
                    <a:pt x="194" y="353"/>
                  </a:lnTo>
                  <a:lnTo>
                    <a:pt x="190" y="345"/>
                  </a:lnTo>
                  <a:lnTo>
                    <a:pt x="181" y="320"/>
                  </a:lnTo>
                  <a:lnTo>
                    <a:pt x="178" y="295"/>
                  </a:lnTo>
                  <a:lnTo>
                    <a:pt x="179" y="273"/>
                  </a:lnTo>
                  <a:lnTo>
                    <a:pt x="182" y="257"/>
                  </a:lnTo>
                  <a:lnTo>
                    <a:pt x="184" y="248"/>
                  </a:lnTo>
                  <a:lnTo>
                    <a:pt x="189" y="239"/>
                  </a:lnTo>
                  <a:lnTo>
                    <a:pt x="194" y="231"/>
                  </a:lnTo>
                  <a:lnTo>
                    <a:pt x="201" y="222"/>
                  </a:lnTo>
                  <a:lnTo>
                    <a:pt x="207" y="212"/>
                  </a:lnTo>
                  <a:lnTo>
                    <a:pt x="214" y="202"/>
                  </a:lnTo>
                  <a:lnTo>
                    <a:pt x="221" y="192"/>
                  </a:lnTo>
                  <a:lnTo>
                    <a:pt x="227" y="181"/>
                  </a:lnTo>
                  <a:lnTo>
                    <a:pt x="229" y="174"/>
                  </a:lnTo>
                  <a:lnTo>
                    <a:pt x="229" y="167"/>
                  </a:lnTo>
                  <a:lnTo>
                    <a:pt x="228" y="162"/>
                  </a:lnTo>
                  <a:lnTo>
                    <a:pt x="226" y="160"/>
                  </a:lnTo>
                  <a:lnTo>
                    <a:pt x="221" y="164"/>
                  </a:lnTo>
                  <a:lnTo>
                    <a:pt x="217" y="169"/>
                  </a:lnTo>
                  <a:lnTo>
                    <a:pt x="215" y="175"/>
                  </a:lnTo>
                  <a:lnTo>
                    <a:pt x="213" y="181"/>
                  </a:lnTo>
                  <a:lnTo>
                    <a:pt x="211" y="192"/>
                  </a:lnTo>
                  <a:lnTo>
                    <a:pt x="207" y="201"/>
                  </a:lnTo>
                  <a:lnTo>
                    <a:pt x="203" y="209"/>
                  </a:lnTo>
                  <a:lnTo>
                    <a:pt x="198" y="217"/>
                  </a:lnTo>
                  <a:lnTo>
                    <a:pt x="188" y="232"/>
                  </a:lnTo>
                  <a:lnTo>
                    <a:pt x="175" y="245"/>
                  </a:lnTo>
                  <a:lnTo>
                    <a:pt x="161" y="256"/>
                  </a:lnTo>
                  <a:lnTo>
                    <a:pt x="146" y="264"/>
                  </a:lnTo>
                  <a:lnTo>
                    <a:pt x="131" y="270"/>
                  </a:lnTo>
                  <a:lnTo>
                    <a:pt x="116" y="275"/>
                  </a:lnTo>
                  <a:lnTo>
                    <a:pt x="102" y="276"/>
                  </a:lnTo>
                  <a:lnTo>
                    <a:pt x="88" y="276"/>
                  </a:lnTo>
                  <a:lnTo>
                    <a:pt x="84" y="276"/>
                  </a:lnTo>
                  <a:lnTo>
                    <a:pt x="80" y="275"/>
                  </a:lnTo>
                  <a:lnTo>
                    <a:pt x="76" y="273"/>
                  </a:lnTo>
                  <a:lnTo>
                    <a:pt x="72" y="272"/>
                  </a:lnTo>
                  <a:lnTo>
                    <a:pt x="64" y="270"/>
                  </a:lnTo>
                  <a:lnTo>
                    <a:pt x="56" y="267"/>
                  </a:lnTo>
                  <a:lnTo>
                    <a:pt x="48" y="262"/>
                  </a:lnTo>
                  <a:lnTo>
                    <a:pt x="40" y="258"/>
                  </a:lnTo>
                  <a:lnTo>
                    <a:pt x="31" y="254"/>
                  </a:lnTo>
                  <a:lnTo>
                    <a:pt x="22" y="249"/>
                  </a:lnTo>
                  <a:lnTo>
                    <a:pt x="11" y="245"/>
                  </a:lnTo>
                  <a:lnTo>
                    <a:pt x="0" y="240"/>
                  </a:lnTo>
                  <a:lnTo>
                    <a:pt x="7" y="238"/>
                  </a:lnTo>
                  <a:lnTo>
                    <a:pt x="14" y="235"/>
                  </a:lnTo>
                  <a:lnTo>
                    <a:pt x="23" y="233"/>
                  </a:lnTo>
                  <a:lnTo>
                    <a:pt x="32" y="230"/>
                  </a:lnTo>
                  <a:lnTo>
                    <a:pt x="40" y="226"/>
                  </a:lnTo>
                  <a:lnTo>
                    <a:pt x="48" y="220"/>
                  </a:lnTo>
                  <a:lnTo>
                    <a:pt x="55" y="215"/>
                  </a:lnTo>
                  <a:lnTo>
                    <a:pt x="60" y="207"/>
                  </a:lnTo>
                  <a:lnTo>
                    <a:pt x="65" y="195"/>
                  </a:lnTo>
                  <a:lnTo>
                    <a:pt x="75" y="182"/>
                  </a:lnTo>
                  <a:lnTo>
                    <a:pt x="85" y="170"/>
                  </a:lnTo>
                  <a:lnTo>
                    <a:pt x="99" y="157"/>
                  </a:lnTo>
                  <a:lnTo>
                    <a:pt x="113" y="148"/>
                  </a:lnTo>
                  <a:lnTo>
                    <a:pt x="128" y="141"/>
                  </a:lnTo>
                  <a:lnTo>
                    <a:pt x="144" y="137"/>
                  </a:lnTo>
                  <a:lnTo>
                    <a:pt x="161" y="140"/>
                  </a:lnTo>
                  <a:lnTo>
                    <a:pt x="168" y="143"/>
                  </a:lnTo>
                  <a:lnTo>
                    <a:pt x="176" y="144"/>
                  </a:lnTo>
                  <a:lnTo>
                    <a:pt x="183" y="143"/>
                  </a:lnTo>
                  <a:lnTo>
                    <a:pt x="188" y="140"/>
                  </a:lnTo>
                  <a:lnTo>
                    <a:pt x="191" y="136"/>
                  </a:lnTo>
                  <a:lnTo>
                    <a:pt x="194" y="136"/>
                  </a:lnTo>
                  <a:lnTo>
                    <a:pt x="198" y="137"/>
                  </a:lnTo>
                  <a:lnTo>
                    <a:pt x="201" y="139"/>
                  </a:lnTo>
                  <a:lnTo>
                    <a:pt x="196" y="143"/>
                  </a:lnTo>
                  <a:lnTo>
                    <a:pt x="190" y="150"/>
                  </a:lnTo>
                  <a:lnTo>
                    <a:pt x="186" y="157"/>
                  </a:lnTo>
                  <a:lnTo>
                    <a:pt x="185" y="164"/>
                  </a:lnTo>
                  <a:lnTo>
                    <a:pt x="185" y="165"/>
                  </a:lnTo>
                  <a:lnTo>
                    <a:pt x="186" y="166"/>
                  </a:lnTo>
                  <a:lnTo>
                    <a:pt x="186" y="169"/>
                  </a:lnTo>
                  <a:lnTo>
                    <a:pt x="188" y="170"/>
                  </a:lnTo>
                  <a:lnTo>
                    <a:pt x="189" y="171"/>
                  </a:lnTo>
                  <a:lnTo>
                    <a:pt x="190" y="171"/>
                  </a:lnTo>
                  <a:lnTo>
                    <a:pt x="192" y="172"/>
                  </a:lnTo>
                  <a:lnTo>
                    <a:pt x="193" y="173"/>
                  </a:lnTo>
                  <a:lnTo>
                    <a:pt x="199" y="174"/>
                  </a:lnTo>
                  <a:lnTo>
                    <a:pt x="205" y="173"/>
                  </a:lnTo>
                  <a:lnTo>
                    <a:pt x="211" y="170"/>
                  </a:lnTo>
                  <a:lnTo>
                    <a:pt x="214" y="166"/>
                  </a:lnTo>
                  <a:lnTo>
                    <a:pt x="217" y="160"/>
                  </a:lnTo>
                  <a:lnTo>
                    <a:pt x="217" y="154"/>
                  </a:lnTo>
                  <a:lnTo>
                    <a:pt x="216" y="147"/>
                  </a:lnTo>
                  <a:lnTo>
                    <a:pt x="214" y="142"/>
                  </a:lnTo>
                  <a:lnTo>
                    <a:pt x="212" y="139"/>
                  </a:lnTo>
                  <a:lnTo>
                    <a:pt x="212" y="136"/>
                  </a:lnTo>
                  <a:lnTo>
                    <a:pt x="213" y="135"/>
                  </a:lnTo>
                  <a:lnTo>
                    <a:pt x="215" y="134"/>
                  </a:lnTo>
                  <a:lnTo>
                    <a:pt x="217" y="134"/>
                  </a:lnTo>
                  <a:lnTo>
                    <a:pt x="219" y="137"/>
                  </a:lnTo>
                  <a:lnTo>
                    <a:pt x="220" y="141"/>
                  </a:lnTo>
                  <a:lnTo>
                    <a:pt x="221" y="144"/>
                  </a:lnTo>
                  <a:lnTo>
                    <a:pt x="222" y="149"/>
                  </a:lnTo>
                  <a:lnTo>
                    <a:pt x="227" y="154"/>
                  </a:lnTo>
                  <a:lnTo>
                    <a:pt x="232" y="155"/>
                  </a:lnTo>
                  <a:lnTo>
                    <a:pt x="242" y="150"/>
                  </a:lnTo>
                  <a:lnTo>
                    <a:pt x="245" y="154"/>
                  </a:lnTo>
                  <a:lnTo>
                    <a:pt x="250" y="156"/>
                  </a:lnTo>
                  <a:lnTo>
                    <a:pt x="255" y="158"/>
                  </a:lnTo>
                  <a:lnTo>
                    <a:pt x="261" y="158"/>
                  </a:lnTo>
                  <a:lnTo>
                    <a:pt x="266" y="157"/>
                  </a:lnTo>
                  <a:lnTo>
                    <a:pt x="272" y="154"/>
                  </a:lnTo>
                  <a:lnTo>
                    <a:pt x="276" y="149"/>
                  </a:lnTo>
                  <a:lnTo>
                    <a:pt x="280" y="141"/>
                  </a:lnTo>
                  <a:lnTo>
                    <a:pt x="283" y="140"/>
                  </a:lnTo>
                  <a:lnTo>
                    <a:pt x="287" y="139"/>
                  </a:lnTo>
                  <a:lnTo>
                    <a:pt x="291" y="136"/>
                  </a:lnTo>
                  <a:lnTo>
                    <a:pt x="297" y="135"/>
                  </a:lnTo>
                  <a:lnTo>
                    <a:pt x="302" y="134"/>
                  </a:lnTo>
                  <a:lnTo>
                    <a:pt x="307" y="133"/>
                  </a:lnTo>
                  <a:lnTo>
                    <a:pt x="313" y="132"/>
                  </a:lnTo>
                  <a:lnTo>
                    <a:pt x="319" y="131"/>
                  </a:lnTo>
                  <a:lnTo>
                    <a:pt x="328" y="125"/>
                  </a:lnTo>
                  <a:lnTo>
                    <a:pt x="336" y="113"/>
                  </a:lnTo>
                  <a:lnTo>
                    <a:pt x="343" y="95"/>
                  </a:lnTo>
                  <a:lnTo>
                    <a:pt x="351" y="72"/>
                  </a:lnTo>
                  <a:lnTo>
                    <a:pt x="364" y="46"/>
                  </a:lnTo>
                  <a:lnTo>
                    <a:pt x="381" y="27"/>
                  </a:lnTo>
                  <a:lnTo>
                    <a:pt x="399" y="14"/>
                  </a:lnTo>
                  <a:lnTo>
                    <a:pt x="419" y="6"/>
                  </a:lnTo>
                  <a:lnTo>
                    <a:pt x="437" y="1"/>
                  </a:lnTo>
                  <a:lnTo>
                    <a:pt x="454" y="0"/>
                  </a:lnTo>
                  <a:lnTo>
                    <a:pt x="466" y="0"/>
                  </a:lnTo>
                  <a:lnTo>
                    <a:pt x="473" y="0"/>
                  </a:lnTo>
                  <a:lnTo>
                    <a:pt x="479" y="0"/>
                  </a:lnTo>
                  <a:lnTo>
                    <a:pt x="486" y="1"/>
                  </a:lnTo>
                  <a:lnTo>
                    <a:pt x="495" y="3"/>
                  </a:lnTo>
                  <a:lnTo>
                    <a:pt x="505" y="4"/>
                  </a:lnTo>
                  <a:lnTo>
                    <a:pt x="517" y="6"/>
                  </a:lnTo>
                  <a:lnTo>
                    <a:pt x="527" y="9"/>
                  </a:lnTo>
                  <a:lnTo>
                    <a:pt x="539" y="13"/>
                  </a:lnTo>
                  <a:lnTo>
                    <a:pt x="548" y="18"/>
                  </a:lnTo>
                  <a:lnTo>
                    <a:pt x="557" y="22"/>
                  </a:lnTo>
                  <a:lnTo>
                    <a:pt x="568" y="26"/>
                  </a:lnTo>
                  <a:lnTo>
                    <a:pt x="579" y="28"/>
                  </a:lnTo>
                  <a:lnTo>
                    <a:pt x="589" y="30"/>
                  </a:lnTo>
                  <a:lnTo>
                    <a:pt x="601" y="31"/>
                  </a:lnTo>
                  <a:lnTo>
                    <a:pt x="611" y="31"/>
                  </a:lnTo>
                  <a:lnTo>
                    <a:pt x="621" y="31"/>
                  </a:lnTo>
                  <a:lnTo>
                    <a:pt x="630" y="30"/>
                  </a:lnTo>
                  <a:lnTo>
                    <a:pt x="640" y="30"/>
                  </a:lnTo>
                  <a:lnTo>
                    <a:pt x="640" y="35"/>
                  </a:lnTo>
                  <a:lnTo>
                    <a:pt x="636" y="39"/>
                  </a:lnTo>
                  <a:lnTo>
                    <a:pt x="631" y="44"/>
                  </a:lnTo>
                  <a:lnTo>
                    <a:pt x="622" y="57"/>
                  </a:lnTo>
                  <a:lnTo>
                    <a:pt x="610" y="73"/>
                  </a:lnTo>
                  <a:lnTo>
                    <a:pt x="596" y="90"/>
                  </a:lnTo>
                  <a:lnTo>
                    <a:pt x="583" y="107"/>
                  </a:lnTo>
                  <a:lnTo>
                    <a:pt x="568" y="125"/>
                  </a:lnTo>
                  <a:lnTo>
                    <a:pt x="553" y="140"/>
                  </a:lnTo>
                  <a:lnTo>
                    <a:pt x="538" y="151"/>
                  </a:lnTo>
                  <a:lnTo>
                    <a:pt x="524" y="158"/>
                  </a:lnTo>
                  <a:lnTo>
                    <a:pt x="515" y="160"/>
                  </a:lnTo>
                  <a:lnTo>
                    <a:pt x="504" y="164"/>
                  </a:lnTo>
                  <a:lnTo>
                    <a:pt x="490" y="169"/>
                  </a:lnTo>
                  <a:lnTo>
                    <a:pt x="477" y="172"/>
                  </a:lnTo>
                  <a:lnTo>
                    <a:pt x="463" y="177"/>
                  </a:lnTo>
                  <a:lnTo>
                    <a:pt x="449" y="180"/>
                  </a:lnTo>
                  <a:lnTo>
                    <a:pt x="436" y="182"/>
                  </a:lnTo>
                  <a:lnTo>
                    <a:pt x="425" y="184"/>
                  </a:lnTo>
                  <a:lnTo>
                    <a:pt x="414" y="182"/>
                  </a:lnTo>
                  <a:lnTo>
                    <a:pt x="402" y="180"/>
                  </a:lnTo>
                  <a:lnTo>
                    <a:pt x="388" y="177"/>
                  </a:lnTo>
                  <a:lnTo>
                    <a:pt x="375" y="172"/>
                  </a:lnTo>
                  <a:lnTo>
                    <a:pt x="364" y="169"/>
                  </a:lnTo>
                  <a:lnTo>
                    <a:pt x="353" y="164"/>
                  </a:lnTo>
                  <a:lnTo>
                    <a:pt x="345" y="160"/>
                  </a:lnTo>
                  <a:lnTo>
                    <a:pt x="341" y="158"/>
                  </a:lnTo>
                  <a:lnTo>
                    <a:pt x="336" y="155"/>
                  </a:lnTo>
                  <a:lnTo>
                    <a:pt x="331" y="151"/>
                  </a:lnTo>
                  <a:lnTo>
                    <a:pt x="326" y="148"/>
                  </a:lnTo>
                  <a:lnTo>
                    <a:pt x="321" y="145"/>
                  </a:lnTo>
                  <a:lnTo>
                    <a:pt x="318" y="144"/>
                  </a:lnTo>
                  <a:lnTo>
                    <a:pt x="313" y="144"/>
                  </a:lnTo>
                  <a:lnTo>
                    <a:pt x="307" y="144"/>
                  </a:lnTo>
                  <a:lnTo>
                    <a:pt x="302" y="145"/>
                  </a:lnTo>
                  <a:lnTo>
                    <a:pt x="296" y="147"/>
                  </a:lnTo>
                  <a:lnTo>
                    <a:pt x="291" y="148"/>
                  </a:lnTo>
                  <a:lnTo>
                    <a:pt x="287" y="150"/>
                  </a:lnTo>
                  <a:lnTo>
                    <a:pt x="283" y="151"/>
                  </a:lnTo>
                  <a:lnTo>
                    <a:pt x="279" y="155"/>
                  </a:lnTo>
                  <a:lnTo>
                    <a:pt x="277" y="158"/>
                  </a:lnTo>
                  <a:lnTo>
                    <a:pt x="279" y="160"/>
                  </a:lnTo>
                  <a:lnTo>
                    <a:pt x="282" y="163"/>
                  </a:lnTo>
                  <a:lnTo>
                    <a:pt x="285" y="164"/>
                  </a:lnTo>
                  <a:lnTo>
                    <a:pt x="290" y="164"/>
                  </a:lnTo>
                  <a:lnTo>
                    <a:pt x="295" y="163"/>
                  </a:lnTo>
                  <a:lnTo>
                    <a:pt x="300" y="163"/>
                  </a:lnTo>
                  <a:lnTo>
                    <a:pt x="306" y="162"/>
                  </a:lnTo>
                  <a:lnTo>
                    <a:pt x="313" y="162"/>
                  </a:lnTo>
                  <a:lnTo>
                    <a:pt x="320" y="160"/>
                  </a:lnTo>
                  <a:lnTo>
                    <a:pt x="326" y="159"/>
                  </a:lnTo>
                  <a:lnTo>
                    <a:pt x="333" y="158"/>
                  </a:lnTo>
                  <a:lnTo>
                    <a:pt x="338" y="158"/>
                  </a:lnTo>
                  <a:lnTo>
                    <a:pt x="346" y="159"/>
                  </a:lnTo>
                  <a:lnTo>
                    <a:pt x="355" y="160"/>
                  </a:lnTo>
                  <a:lnTo>
                    <a:pt x="365" y="164"/>
                  </a:lnTo>
                  <a:lnTo>
                    <a:pt x="376" y="169"/>
                  </a:lnTo>
                  <a:lnTo>
                    <a:pt x="391" y="174"/>
                  </a:lnTo>
                  <a:lnTo>
                    <a:pt x="409" y="182"/>
                  </a:lnTo>
                  <a:lnTo>
                    <a:pt x="422" y="190"/>
                  </a:lnTo>
                  <a:lnTo>
                    <a:pt x="434" y="202"/>
                  </a:lnTo>
                  <a:lnTo>
                    <a:pt x="446" y="216"/>
                  </a:lnTo>
                  <a:lnTo>
                    <a:pt x="455" y="231"/>
                  </a:lnTo>
                  <a:lnTo>
                    <a:pt x="464" y="248"/>
                  </a:lnTo>
                  <a:lnTo>
                    <a:pt x="470" y="265"/>
                  </a:lnTo>
                  <a:lnTo>
                    <a:pt x="475" y="285"/>
                  </a:lnTo>
                  <a:lnTo>
                    <a:pt x="479" y="303"/>
                  </a:lnTo>
                  <a:lnTo>
                    <a:pt x="480" y="316"/>
                  </a:lnTo>
                  <a:lnTo>
                    <a:pt x="481" y="328"/>
                  </a:lnTo>
                  <a:lnTo>
                    <a:pt x="480" y="339"/>
                  </a:lnTo>
                  <a:lnTo>
                    <a:pt x="479" y="351"/>
                  </a:lnTo>
                  <a:lnTo>
                    <a:pt x="472" y="343"/>
                  </a:lnTo>
                  <a:lnTo>
                    <a:pt x="460" y="335"/>
                  </a:lnTo>
                  <a:lnTo>
                    <a:pt x="448" y="328"/>
                  </a:lnTo>
                  <a:lnTo>
                    <a:pt x="433" y="321"/>
                  </a:lnTo>
                  <a:lnTo>
                    <a:pt x="417" y="316"/>
                  </a:lnTo>
                  <a:lnTo>
                    <a:pt x="401" y="312"/>
                  </a:lnTo>
                  <a:lnTo>
                    <a:pt x="386" y="308"/>
                  </a:lnTo>
                  <a:lnTo>
                    <a:pt x="372" y="306"/>
                  </a:lnTo>
                  <a:lnTo>
                    <a:pt x="364" y="305"/>
                  </a:lnTo>
                  <a:lnTo>
                    <a:pt x="355" y="302"/>
                  </a:lnTo>
                  <a:lnTo>
                    <a:pt x="344" y="300"/>
                  </a:lnTo>
                  <a:lnTo>
                    <a:pt x="335" y="297"/>
                  </a:lnTo>
                  <a:lnTo>
                    <a:pt x="326" y="292"/>
                  </a:lnTo>
                  <a:lnTo>
                    <a:pt x="317" y="284"/>
                  </a:lnTo>
                  <a:lnTo>
                    <a:pt x="310" y="275"/>
                  </a:lnTo>
                  <a:lnTo>
                    <a:pt x="304" y="263"/>
                  </a:lnTo>
                  <a:lnTo>
                    <a:pt x="296" y="247"/>
                  </a:lnTo>
                  <a:lnTo>
                    <a:pt x="289" y="234"/>
                  </a:lnTo>
                  <a:lnTo>
                    <a:pt x="284" y="219"/>
                  </a:lnTo>
                  <a:lnTo>
                    <a:pt x="284" y="199"/>
                  </a:lnTo>
                  <a:lnTo>
                    <a:pt x="284" y="193"/>
                  </a:lnTo>
                  <a:lnTo>
                    <a:pt x="281" y="186"/>
                  </a:lnTo>
                  <a:lnTo>
                    <a:pt x="277" y="181"/>
                  </a:lnTo>
                  <a:lnTo>
                    <a:pt x="272" y="175"/>
                  </a:lnTo>
                  <a:lnTo>
                    <a:pt x="266" y="172"/>
                  </a:lnTo>
                  <a:lnTo>
                    <a:pt x="260" y="167"/>
                  </a:lnTo>
                  <a:lnTo>
                    <a:pt x="255" y="165"/>
                  </a:lnTo>
                  <a:lnTo>
                    <a:pt x="251" y="163"/>
                  </a:lnTo>
                  <a:lnTo>
                    <a:pt x="245" y="160"/>
                  </a:lnTo>
                  <a:lnTo>
                    <a:pt x="239" y="158"/>
                  </a:lnTo>
                  <a:lnTo>
                    <a:pt x="236" y="159"/>
                  </a:lnTo>
                  <a:lnTo>
                    <a:pt x="235" y="162"/>
                  </a:lnTo>
                  <a:lnTo>
                    <a:pt x="236" y="166"/>
                  </a:lnTo>
                  <a:lnTo>
                    <a:pt x="236" y="172"/>
                  </a:lnTo>
                  <a:lnTo>
                    <a:pt x="238" y="177"/>
                  </a:lnTo>
                  <a:lnTo>
                    <a:pt x="241" y="182"/>
                  </a:lnTo>
                  <a:lnTo>
                    <a:pt x="244" y="186"/>
                  </a:lnTo>
                  <a:lnTo>
                    <a:pt x="251" y="192"/>
                  </a:lnTo>
                  <a:lnTo>
                    <a:pt x="259" y="200"/>
                  </a:lnTo>
                  <a:lnTo>
                    <a:pt x="269" y="209"/>
                  </a:lnTo>
                  <a:lnTo>
                    <a:pt x="280" y="220"/>
                  </a:lnTo>
                  <a:lnTo>
                    <a:pt x="290" y="233"/>
                  </a:lnTo>
                  <a:lnTo>
                    <a:pt x="298" y="248"/>
                  </a:lnTo>
                  <a:lnTo>
                    <a:pt x="305" y="265"/>
                  </a:lnTo>
                  <a:close/>
                </a:path>
              </a:pathLst>
            </a:custGeom>
            <a:solidFill>
              <a:srgbClr val="FF00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110" name="Freeform 311"/>
            <p:cNvSpPr>
              <a:spLocks/>
            </p:cNvSpPr>
            <p:nvPr/>
          </p:nvSpPr>
          <p:spPr bwMode="auto">
            <a:xfrm>
              <a:off x="12" y="250"/>
              <a:ext cx="96" cy="98"/>
            </a:xfrm>
            <a:custGeom>
              <a:avLst/>
              <a:gdLst>
                <a:gd name="T0" fmla="*/ 1 w 193"/>
                <a:gd name="T1" fmla="*/ 2 h 196"/>
                <a:gd name="T2" fmla="*/ 1 w 193"/>
                <a:gd name="T3" fmla="*/ 2 h 196"/>
                <a:gd name="T4" fmla="*/ 1 w 193"/>
                <a:gd name="T5" fmla="*/ 2 h 196"/>
                <a:gd name="T6" fmla="*/ 1 w 193"/>
                <a:gd name="T7" fmla="*/ 2 h 196"/>
                <a:gd name="T8" fmla="*/ 1 w 193"/>
                <a:gd name="T9" fmla="*/ 2 h 196"/>
                <a:gd name="T10" fmla="*/ 1 w 193"/>
                <a:gd name="T11" fmla="*/ 2 h 196"/>
                <a:gd name="T12" fmla="*/ 1 w 193"/>
                <a:gd name="T13" fmla="*/ 2 h 196"/>
                <a:gd name="T14" fmla="*/ 1 w 193"/>
                <a:gd name="T15" fmla="*/ 2 h 196"/>
                <a:gd name="T16" fmla="*/ 1 w 193"/>
                <a:gd name="T17" fmla="*/ 2 h 196"/>
                <a:gd name="T18" fmla="*/ 1 w 193"/>
                <a:gd name="T19" fmla="*/ 2 h 196"/>
                <a:gd name="T20" fmla="*/ 1 w 193"/>
                <a:gd name="T21" fmla="*/ 2 h 196"/>
                <a:gd name="T22" fmla="*/ 1 w 193"/>
                <a:gd name="T23" fmla="*/ 2 h 196"/>
                <a:gd name="T24" fmla="*/ 1 w 193"/>
                <a:gd name="T25" fmla="*/ 2 h 196"/>
                <a:gd name="T26" fmla="*/ 1 w 193"/>
                <a:gd name="T27" fmla="*/ 2 h 196"/>
                <a:gd name="T28" fmla="*/ 1 w 193"/>
                <a:gd name="T29" fmla="*/ 2 h 196"/>
                <a:gd name="T30" fmla="*/ 1 w 193"/>
                <a:gd name="T31" fmla="*/ 2 h 196"/>
                <a:gd name="T32" fmla="*/ 1 w 193"/>
                <a:gd name="T33" fmla="*/ 2 h 196"/>
                <a:gd name="T34" fmla="*/ 1 w 193"/>
                <a:gd name="T35" fmla="*/ 2 h 196"/>
                <a:gd name="T36" fmla="*/ 1 w 193"/>
                <a:gd name="T37" fmla="*/ 1 h 196"/>
                <a:gd name="T38" fmla="*/ 1 w 193"/>
                <a:gd name="T39" fmla="*/ 1 h 196"/>
                <a:gd name="T40" fmla="*/ 1 w 193"/>
                <a:gd name="T41" fmla="*/ 1 h 196"/>
                <a:gd name="T42" fmla="*/ 0 w 193"/>
                <a:gd name="T43" fmla="*/ 1 h 196"/>
                <a:gd name="T44" fmla="*/ 0 w 193"/>
                <a:gd name="T45" fmla="*/ 1 h 196"/>
                <a:gd name="T46" fmla="*/ 0 w 193"/>
                <a:gd name="T47" fmla="*/ 1 h 196"/>
                <a:gd name="T48" fmla="*/ 0 w 193"/>
                <a:gd name="T49" fmla="*/ 1 h 196"/>
                <a:gd name="T50" fmla="*/ 0 w 193"/>
                <a:gd name="T51" fmla="*/ 1 h 196"/>
                <a:gd name="T52" fmla="*/ 0 w 193"/>
                <a:gd name="T53" fmla="*/ 1 h 196"/>
                <a:gd name="T54" fmla="*/ 0 w 193"/>
                <a:gd name="T55" fmla="*/ 1 h 196"/>
                <a:gd name="T56" fmla="*/ 0 w 193"/>
                <a:gd name="T57" fmla="*/ 1 h 196"/>
                <a:gd name="T58" fmla="*/ 0 w 193"/>
                <a:gd name="T59" fmla="*/ 1 h 196"/>
                <a:gd name="T60" fmla="*/ 0 w 193"/>
                <a:gd name="T61" fmla="*/ 1 h 196"/>
                <a:gd name="T62" fmla="*/ 0 w 193"/>
                <a:gd name="T63" fmla="*/ 2 h 196"/>
                <a:gd name="T64" fmla="*/ 0 w 193"/>
                <a:gd name="T65" fmla="*/ 2 h 196"/>
                <a:gd name="T66" fmla="*/ 0 w 193"/>
                <a:gd name="T67" fmla="*/ 2 h 19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193" h="196">
                  <a:moveTo>
                    <a:pt x="146" y="196"/>
                  </a:moveTo>
                  <a:lnTo>
                    <a:pt x="146" y="189"/>
                  </a:lnTo>
                  <a:lnTo>
                    <a:pt x="149" y="184"/>
                  </a:lnTo>
                  <a:lnTo>
                    <a:pt x="152" y="179"/>
                  </a:lnTo>
                  <a:lnTo>
                    <a:pt x="158" y="177"/>
                  </a:lnTo>
                  <a:lnTo>
                    <a:pt x="164" y="175"/>
                  </a:lnTo>
                  <a:lnTo>
                    <a:pt x="169" y="177"/>
                  </a:lnTo>
                  <a:lnTo>
                    <a:pt x="173" y="179"/>
                  </a:lnTo>
                  <a:lnTo>
                    <a:pt x="174" y="181"/>
                  </a:lnTo>
                  <a:lnTo>
                    <a:pt x="175" y="184"/>
                  </a:lnTo>
                  <a:lnTo>
                    <a:pt x="178" y="184"/>
                  </a:lnTo>
                  <a:lnTo>
                    <a:pt x="181" y="185"/>
                  </a:lnTo>
                  <a:lnTo>
                    <a:pt x="186" y="186"/>
                  </a:lnTo>
                  <a:lnTo>
                    <a:pt x="190" y="187"/>
                  </a:lnTo>
                  <a:lnTo>
                    <a:pt x="193" y="187"/>
                  </a:lnTo>
                  <a:lnTo>
                    <a:pt x="193" y="186"/>
                  </a:lnTo>
                  <a:lnTo>
                    <a:pt x="191" y="182"/>
                  </a:lnTo>
                  <a:lnTo>
                    <a:pt x="189" y="179"/>
                  </a:lnTo>
                  <a:lnTo>
                    <a:pt x="186" y="177"/>
                  </a:lnTo>
                  <a:lnTo>
                    <a:pt x="182" y="173"/>
                  </a:lnTo>
                  <a:lnTo>
                    <a:pt x="178" y="171"/>
                  </a:lnTo>
                  <a:lnTo>
                    <a:pt x="175" y="172"/>
                  </a:lnTo>
                  <a:lnTo>
                    <a:pt x="171" y="173"/>
                  </a:lnTo>
                  <a:lnTo>
                    <a:pt x="166" y="173"/>
                  </a:lnTo>
                  <a:lnTo>
                    <a:pt x="163" y="171"/>
                  </a:lnTo>
                  <a:lnTo>
                    <a:pt x="159" y="166"/>
                  </a:lnTo>
                  <a:lnTo>
                    <a:pt x="157" y="160"/>
                  </a:lnTo>
                  <a:lnTo>
                    <a:pt x="157" y="156"/>
                  </a:lnTo>
                  <a:lnTo>
                    <a:pt x="157" y="152"/>
                  </a:lnTo>
                  <a:lnTo>
                    <a:pt x="158" y="150"/>
                  </a:lnTo>
                  <a:lnTo>
                    <a:pt x="159" y="148"/>
                  </a:lnTo>
                  <a:lnTo>
                    <a:pt x="161" y="147"/>
                  </a:lnTo>
                  <a:lnTo>
                    <a:pt x="163" y="144"/>
                  </a:lnTo>
                  <a:lnTo>
                    <a:pt x="166" y="141"/>
                  </a:lnTo>
                  <a:lnTo>
                    <a:pt x="171" y="139"/>
                  </a:lnTo>
                  <a:lnTo>
                    <a:pt x="174" y="137"/>
                  </a:lnTo>
                  <a:lnTo>
                    <a:pt x="178" y="137"/>
                  </a:lnTo>
                  <a:lnTo>
                    <a:pt x="182" y="118"/>
                  </a:lnTo>
                  <a:lnTo>
                    <a:pt x="181" y="99"/>
                  </a:lnTo>
                  <a:lnTo>
                    <a:pt x="176" y="81"/>
                  </a:lnTo>
                  <a:lnTo>
                    <a:pt x="166" y="65"/>
                  </a:lnTo>
                  <a:lnTo>
                    <a:pt x="151" y="50"/>
                  </a:lnTo>
                  <a:lnTo>
                    <a:pt x="131" y="38"/>
                  </a:lnTo>
                  <a:lnTo>
                    <a:pt x="107" y="28"/>
                  </a:lnTo>
                  <a:lnTo>
                    <a:pt x="78" y="22"/>
                  </a:lnTo>
                  <a:lnTo>
                    <a:pt x="67" y="20"/>
                  </a:lnTo>
                  <a:lnTo>
                    <a:pt x="55" y="18"/>
                  </a:lnTo>
                  <a:lnTo>
                    <a:pt x="44" y="14"/>
                  </a:lnTo>
                  <a:lnTo>
                    <a:pt x="32" y="11"/>
                  </a:lnTo>
                  <a:lnTo>
                    <a:pt x="22" y="8"/>
                  </a:lnTo>
                  <a:lnTo>
                    <a:pt x="13" y="5"/>
                  </a:lnTo>
                  <a:lnTo>
                    <a:pt x="6" y="3"/>
                  </a:lnTo>
                  <a:lnTo>
                    <a:pt x="0" y="0"/>
                  </a:lnTo>
                  <a:lnTo>
                    <a:pt x="7" y="9"/>
                  </a:lnTo>
                  <a:lnTo>
                    <a:pt x="13" y="21"/>
                  </a:lnTo>
                  <a:lnTo>
                    <a:pt x="19" y="34"/>
                  </a:lnTo>
                  <a:lnTo>
                    <a:pt x="23" y="46"/>
                  </a:lnTo>
                  <a:lnTo>
                    <a:pt x="27" y="60"/>
                  </a:lnTo>
                  <a:lnTo>
                    <a:pt x="31" y="74"/>
                  </a:lnTo>
                  <a:lnTo>
                    <a:pt x="35" y="86"/>
                  </a:lnTo>
                  <a:lnTo>
                    <a:pt x="37" y="97"/>
                  </a:lnTo>
                  <a:lnTo>
                    <a:pt x="40" y="110"/>
                  </a:lnTo>
                  <a:lnTo>
                    <a:pt x="45" y="125"/>
                  </a:lnTo>
                  <a:lnTo>
                    <a:pt x="53" y="141"/>
                  </a:lnTo>
                  <a:lnTo>
                    <a:pt x="64" y="157"/>
                  </a:lnTo>
                  <a:lnTo>
                    <a:pt x="77" y="172"/>
                  </a:lnTo>
                  <a:lnTo>
                    <a:pt x="96" y="185"/>
                  </a:lnTo>
                  <a:lnTo>
                    <a:pt x="119" y="193"/>
                  </a:lnTo>
                  <a:lnTo>
                    <a:pt x="146" y="196"/>
                  </a:lnTo>
                  <a:close/>
                </a:path>
              </a:pathLst>
            </a:custGeom>
            <a:solidFill>
              <a:srgbClr val="FF00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111" name="Freeform 312"/>
            <p:cNvSpPr>
              <a:spLocks/>
            </p:cNvSpPr>
            <p:nvPr/>
          </p:nvSpPr>
          <p:spPr bwMode="auto">
            <a:xfrm>
              <a:off x="116" y="308"/>
              <a:ext cx="10" cy="11"/>
            </a:xfrm>
            <a:custGeom>
              <a:avLst/>
              <a:gdLst>
                <a:gd name="T0" fmla="*/ 0 w 20"/>
                <a:gd name="T1" fmla="*/ 1 h 21"/>
                <a:gd name="T2" fmla="*/ 1 w 20"/>
                <a:gd name="T3" fmla="*/ 1 h 21"/>
                <a:gd name="T4" fmla="*/ 1 w 20"/>
                <a:gd name="T5" fmla="*/ 1 h 21"/>
                <a:gd name="T6" fmla="*/ 1 w 20"/>
                <a:gd name="T7" fmla="*/ 0 h 21"/>
                <a:gd name="T8" fmla="*/ 1 w 20"/>
                <a:gd name="T9" fmla="*/ 0 h 21"/>
                <a:gd name="T10" fmla="*/ 1 w 20"/>
                <a:gd name="T11" fmla="*/ 1 h 21"/>
                <a:gd name="T12" fmla="*/ 1 w 20"/>
                <a:gd name="T13" fmla="*/ 1 h 21"/>
                <a:gd name="T14" fmla="*/ 1 w 20"/>
                <a:gd name="T15" fmla="*/ 1 h 21"/>
                <a:gd name="T16" fmla="*/ 1 w 20"/>
                <a:gd name="T17" fmla="*/ 1 h 21"/>
                <a:gd name="T18" fmla="*/ 1 w 20"/>
                <a:gd name="T19" fmla="*/ 1 h 21"/>
                <a:gd name="T20" fmla="*/ 1 w 20"/>
                <a:gd name="T21" fmla="*/ 1 h 21"/>
                <a:gd name="T22" fmla="*/ 1 w 20"/>
                <a:gd name="T23" fmla="*/ 1 h 21"/>
                <a:gd name="T24" fmla="*/ 1 w 20"/>
                <a:gd name="T25" fmla="*/ 1 h 21"/>
                <a:gd name="T26" fmla="*/ 1 w 20"/>
                <a:gd name="T27" fmla="*/ 1 h 21"/>
                <a:gd name="T28" fmla="*/ 1 w 20"/>
                <a:gd name="T29" fmla="*/ 1 h 21"/>
                <a:gd name="T30" fmla="*/ 1 w 20"/>
                <a:gd name="T31" fmla="*/ 1 h 21"/>
                <a:gd name="T32" fmla="*/ 0 w 20"/>
                <a:gd name="T33" fmla="*/ 1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0" h="21">
                  <a:moveTo>
                    <a:pt x="0" y="8"/>
                  </a:moveTo>
                  <a:lnTo>
                    <a:pt x="2" y="3"/>
                  </a:lnTo>
                  <a:lnTo>
                    <a:pt x="4" y="1"/>
                  </a:lnTo>
                  <a:lnTo>
                    <a:pt x="7" y="0"/>
                  </a:lnTo>
                  <a:lnTo>
                    <a:pt x="11" y="0"/>
                  </a:lnTo>
                  <a:lnTo>
                    <a:pt x="14" y="1"/>
                  </a:lnTo>
                  <a:lnTo>
                    <a:pt x="18" y="3"/>
                  </a:lnTo>
                  <a:lnTo>
                    <a:pt x="19" y="6"/>
                  </a:lnTo>
                  <a:lnTo>
                    <a:pt x="20" y="10"/>
                  </a:lnTo>
                  <a:lnTo>
                    <a:pt x="19" y="15"/>
                  </a:lnTo>
                  <a:lnTo>
                    <a:pt x="18" y="17"/>
                  </a:lnTo>
                  <a:lnTo>
                    <a:pt x="14" y="19"/>
                  </a:lnTo>
                  <a:lnTo>
                    <a:pt x="12" y="21"/>
                  </a:lnTo>
                  <a:lnTo>
                    <a:pt x="9" y="19"/>
                  </a:lnTo>
                  <a:lnTo>
                    <a:pt x="4" y="16"/>
                  </a:lnTo>
                  <a:lnTo>
                    <a:pt x="2" y="12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112" name="Freeform 313"/>
            <p:cNvSpPr>
              <a:spLocks/>
            </p:cNvSpPr>
            <p:nvPr/>
          </p:nvSpPr>
          <p:spPr bwMode="auto">
            <a:xfrm>
              <a:off x="136" y="322"/>
              <a:ext cx="11" cy="11"/>
            </a:xfrm>
            <a:custGeom>
              <a:avLst/>
              <a:gdLst>
                <a:gd name="T0" fmla="*/ 1 w 22"/>
                <a:gd name="T1" fmla="*/ 1 h 22"/>
                <a:gd name="T2" fmla="*/ 1 w 22"/>
                <a:gd name="T3" fmla="*/ 0 h 22"/>
                <a:gd name="T4" fmla="*/ 1 w 22"/>
                <a:gd name="T5" fmla="*/ 0 h 22"/>
                <a:gd name="T6" fmla="*/ 1 w 22"/>
                <a:gd name="T7" fmla="*/ 1 h 22"/>
                <a:gd name="T8" fmla="*/ 1 w 22"/>
                <a:gd name="T9" fmla="*/ 1 h 22"/>
                <a:gd name="T10" fmla="*/ 1 w 22"/>
                <a:gd name="T11" fmla="*/ 1 h 22"/>
                <a:gd name="T12" fmla="*/ 1 w 22"/>
                <a:gd name="T13" fmla="*/ 1 h 22"/>
                <a:gd name="T14" fmla="*/ 1 w 22"/>
                <a:gd name="T15" fmla="*/ 1 h 22"/>
                <a:gd name="T16" fmla="*/ 1 w 22"/>
                <a:gd name="T17" fmla="*/ 1 h 22"/>
                <a:gd name="T18" fmla="*/ 1 w 22"/>
                <a:gd name="T19" fmla="*/ 1 h 22"/>
                <a:gd name="T20" fmla="*/ 1 w 22"/>
                <a:gd name="T21" fmla="*/ 1 h 22"/>
                <a:gd name="T22" fmla="*/ 1 w 22"/>
                <a:gd name="T23" fmla="*/ 1 h 22"/>
                <a:gd name="T24" fmla="*/ 1 w 22"/>
                <a:gd name="T25" fmla="*/ 1 h 22"/>
                <a:gd name="T26" fmla="*/ 1 w 22"/>
                <a:gd name="T27" fmla="*/ 1 h 22"/>
                <a:gd name="T28" fmla="*/ 0 w 22"/>
                <a:gd name="T29" fmla="*/ 1 h 22"/>
                <a:gd name="T30" fmla="*/ 0 w 22"/>
                <a:gd name="T31" fmla="*/ 1 h 22"/>
                <a:gd name="T32" fmla="*/ 1 w 22"/>
                <a:gd name="T33" fmla="*/ 1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2" h="22">
                  <a:moveTo>
                    <a:pt x="2" y="3"/>
                  </a:moveTo>
                  <a:lnTo>
                    <a:pt x="6" y="0"/>
                  </a:lnTo>
                  <a:lnTo>
                    <a:pt x="11" y="0"/>
                  </a:lnTo>
                  <a:lnTo>
                    <a:pt x="16" y="2"/>
                  </a:lnTo>
                  <a:lnTo>
                    <a:pt x="19" y="4"/>
                  </a:lnTo>
                  <a:lnTo>
                    <a:pt x="22" y="7"/>
                  </a:lnTo>
                  <a:lnTo>
                    <a:pt x="22" y="12"/>
                  </a:lnTo>
                  <a:lnTo>
                    <a:pt x="22" y="17"/>
                  </a:lnTo>
                  <a:lnTo>
                    <a:pt x="21" y="20"/>
                  </a:lnTo>
                  <a:lnTo>
                    <a:pt x="17" y="22"/>
                  </a:lnTo>
                  <a:lnTo>
                    <a:pt x="11" y="22"/>
                  </a:lnTo>
                  <a:lnTo>
                    <a:pt x="7" y="20"/>
                  </a:lnTo>
                  <a:lnTo>
                    <a:pt x="3" y="18"/>
                  </a:lnTo>
                  <a:lnTo>
                    <a:pt x="1" y="14"/>
                  </a:lnTo>
                  <a:lnTo>
                    <a:pt x="0" y="10"/>
                  </a:lnTo>
                  <a:lnTo>
                    <a:pt x="0" y="6"/>
                  </a:lnTo>
                  <a:lnTo>
                    <a:pt x="2" y="3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113" name="Freeform 314"/>
            <p:cNvSpPr>
              <a:spLocks/>
            </p:cNvSpPr>
            <p:nvPr/>
          </p:nvSpPr>
          <p:spPr bwMode="auto">
            <a:xfrm>
              <a:off x="112" y="335"/>
              <a:ext cx="10" cy="11"/>
            </a:xfrm>
            <a:custGeom>
              <a:avLst/>
              <a:gdLst>
                <a:gd name="T0" fmla="*/ 0 w 21"/>
                <a:gd name="T1" fmla="*/ 1 h 22"/>
                <a:gd name="T2" fmla="*/ 0 w 21"/>
                <a:gd name="T3" fmla="*/ 1 h 22"/>
                <a:gd name="T4" fmla="*/ 0 w 21"/>
                <a:gd name="T5" fmla="*/ 0 h 22"/>
                <a:gd name="T6" fmla="*/ 0 w 21"/>
                <a:gd name="T7" fmla="*/ 0 h 22"/>
                <a:gd name="T8" fmla="*/ 0 w 21"/>
                <a:gd name="T9" fmla="*/ 1 h 22"/>
                <a:gd name="T10" fmla="*/ 0 w 21"/>
                <a:gd name="T11" fmla="*/ 1 h 22"/>
                <a:gd name="T12" fmla="*/ 0 w 21"/>
                <a:gd name="T13" fmla="*/ 1 h 22"/>
                <a:gd name="T14" fmla="*/ 0 w 21"/>
                <a:gd name="T15" fmla="*/ 1 h 22"/>
                <a:gd name="T16" fmla="*/ 0 w 21"/>
                <a:gd name="T17" fmla="*/ 1 h 22"/>
                <a:gd name="T18" fmla="*/ 0 w 21"/>
                <a:gd name="T19" fmla="*/ 1 h 22"/>
                <a:gd name="T20" fmla="*/ 0 w 21"/>
                <a:gd name="T21" fmla="*/ 1 h 22"/>
                <a:gd name="T22" fmla="*/ 0 w 21"/>
                <a:gd name="T23" fmla="*/ 1 h 22"/>
                <a:gd name="T24" fmla="*/ 0 w 21"/>
                <a:gd name="T25" fmla="*/ 1 h 22"/>
                <a:gd name="T26" fmla="*/ 0 w 21"/>
                <a:gd name="T27" fmla="*/ 1 h 22"/>
                <a:gd name="T28" fmla="*/ 0 w 21"/>
                <a:gd name="T29" fmla="*/ 1 h 22"/>
                <a:gd name="T30" fmla="*/ 0 w 21"/>
                <a:gd name="T31" fmla="*/ 1 h 22"/>
                <a:gd name="T32" fmla="*/ 0 w 21"/>
                <a:gd name="T33" fmla="*/ 1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1" h="22">
                  <a:moveTo>
                    <a:pt x="3" y="4"/>
                  </a:moveTo>
                  <a:lnTo>
                    <a:pt x="5" y="2"/>
                  </a:lnTo>
                  <a:lnTo>
                    <a:pt x="10" y="0"/>
                  </a:lnTo>
                  <a:lnTo>
                    <a:pt x="14" y="0"/>
                  </a:lnTo>
                  <a:lnTo>
                    <a:pt x="19" y="2"/>
                  </a:lnTo>
                  <a:lnTo>
                    <a:pt x="21" y="7"/>
                  </a:lnTo>
                  <a:lnTo>
                    <a:pt x="21" y="11"/>
                  </a:lnTo>
                  <a:lnTo>
                    <a:pt x="20" y="16"/>
                  </a:lnTo>
                  <a:lnTo>
                    <a:pt x="18" y="19"/>
                  </a:lnTo>
                  <a:lnTo>
                    <a:pt x="14" y="21"/>
                  </a:lnTo>
                  <a:lnTo>
                    <a:pt x="11" y="22"/>
                  </a:lnTo>
                  <a:lnTo>
                    <a:pt x="6" y="22"/>
                  </a:lnTo>
                  <a:lnTo>
                    <a:pt x="3" y="19"/>
                  </a:lnTo>
                  <a:lnTo>
                    <a:pt x="0" y="16"/>
                  </a:lnTo>
                  <a:lnTo>
                    <a:pt x="0" y="11"/>
                  </a:lnTo>
                  <a:lnTo>
                    <a:pt x="2" y="8"/>
                  </a:lnTo>
                  <a:lnTo>
                    <a:pt x="3" y="4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114" name="Freeform 315"/>
            <p:cNvSpPr>
              <a:spLocks/>
            </p:cNvSpPr>
            <p:nvPr/>
          </p:nvSpPr>
          <p:spPr bwMode="auto">
            <a:xfrm>
              <a:off x="94" y="322"/>
              <a:ext cx="11" cy="11"/>
            </a:xfrm>
            <a:custGeom>
              <a:avLst/>
              <a:gdLst>
                <a:gd name="T0" fmla="*/ 1 w 22"/>
                <a:gd name="T1" fmla="*/ 1 h 22"/>
                <a:gd name="T2" fmla="*/ 1 w 22"/>
                <a:gd name="T3" fmla="*/ 1 h 22"/>
                <a:gd name="T4" fmla="*/ 0 w 22"/>
                <a:gd name="T5" fmla="*/ 1 h 22"/>
                <a:gd name="T6" fmla="*/ 0 w 22"/>
                <a:gd name="T7" fmla="*/ 1 h 22"/>
                <a:gd name="T8" fmla="*/ 1 w 22"/>
                <a:gd name="T9" fmla="*/ 1 h 22"/>
                <a:gd name="T10" fmla="*/ 1 w 22"/>
                <a:gd name="T11" fmla="*/ 1 h 22"/>
                <a:gd name="T12" fmla="*/ 1 w 22"/>
                <a:gd name="T13" fmla="*/ 1 h 22"/>
                <a:gd name="T14" fmla="*/ 1 w 22"/>
                <a:gd name="T15" fmla="*/ 1 h 22"/>
                <a:gd name="T16" fmla="*/ 1 w 22"/>
                <a:gd name="T17" fmla="*/ 1 h 22"/>
                <a:gd name="T18" fmla="*/ 1 w 22"/>
                <a:gd name="T19" fmla="*/ 1 h 22"/>
                <a:gd name="T20" fmla="*/ 1 w 22"/>
                <a:gd name="T21" fmla="*/ 1 h 22"/>
                <a:gd name="T22" fmla="*/ 1 w 22"/>
                <a:gd name="T23" fmla="*/ 1 h 22"/>
                <a:gd name="T24" fmla="*/ 1 w 22"/>
                <a:gd name="T25" fmla="*/ 1 h 22"/>
                <a:gd name="T26" fmla="*/ 1 w 22"/>
                <a:gd name="T27" fmla="*/ 1 h 22"/>
                <a:gd name="T28" fmla="*/ 1 w 22"/>
                <a:gd name="T29" fmla="*/ 1 h 22"/>
                <a:gd name="T30" fmla="*/ 1 w 22"/>
                <a:gd name="T31" fmla="*/ 0 h 22"/>
                <a:gd name="T32" fmla="*/ 1 w 22"/>
                <a:gd name="T33" fmla="*/ 1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2" h="22">
                  <a:moveTo>
                    <a:pt x="3" y="1"/>
                  </a:moveTo>
                  <a:lnTo>
                    <a:pt x="1" y="5"/>
                  </a:lnTo>
                  <a:lnTo>
                    <a:pt x="0" y="10"/>
                  </a:lnTo>
                  <a:lnTo>
                    <a:pt x="0" y="14"/>
                  </a:lnTo>
                  <a:lnTo>
                    <a:pt x="1" y="18"/>
                  </a:lnTo>
                  <a:lnTo>
                    <a:pt x="4" y="20"/>
                  </a:lnTo>
                  <a:lnTo>
                    <a:pt x="10" y="22"/>
                  </a:lnTo>
                  <a:lnTo>
                    <a:pt x="15" y="22"/>
                  </a:lnTo>
                  <a:lnTo>
                    <a:pt x="18" y="20"/>
                  </a:lnTo>
                  <a:lnTo>
                    <a:pt x="21" y="16"/>
                  </a:lnTo>
                  <a:lnTo>
                    <a:pt x="22" y="13"/>
                  </a:lnTo>
                  <a:lnTo>
                    <a:pt x="22" y="10"/>
                  </a:lnTo>
                  <a:lnTo>
                    <a:pt x="21" y="6"/>
                  </a:lnTo>
                  <a:lnTo>
                    <a:pt x="17" y="4"/>
                  </a:lnTo>
                  <a:lnTo>
                    <a:pt x="13" y="1"/>
                  </a:lnTo>
                  <a:lnTo>
                    <a:pt x="7" y="0"/>
                  </a:lnTo>
                  <a:lnTo>
                    <a:pt x="3" y="1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115" name="Freeform 316"/>
            <p:cNvSpPr>
              <a:spLocks/>
            </p:cNvSpPr>
            <p:nvPr/>
          </p:nvSpPr>
          <p:spPr bwMode="auto">
            <a:xfrm>
              <a:off x="88" y="342"/>
              <a:ext cx="9" cy="10"/>
            </a:xfrm>
            <a:custGeom>
              <a:avLst/>
              <a:gdLst>
                <a:gd name="T0" fmla="*/ 0 w 19"/>
                <a:gd name="T1" fmla="*/ 1 h 19"/>
                <a:gd name="T2" fmla="*/ 0 w 19"/>
                <a:gd name="T3" fmla="*/ 1 h 19"/>
                <a:gd name="T4" fmla="*/ 0 w 19"/>
                <a:gd name="T5" fmla="*/ 1 h 19"/>
                <a:gd name="T6" fmla="*/ 0 w 19"/>
                <a:gd name="T7" fmla="*/ 1 h 19"/>
                <a:gd name="T8" fmla="*/ 0 w 19"/>
                <a:gd name="T9" fmla="*/ 1 h 19"/>
                <a:gd name="T10" fmla="*/ 0 w 19"/>
                <a:gd name="T11" fmla="*/ 0 h 19"/>
                <a:gd name="T12" fmla="*/ 0 w 19"/>
                <a:gd name="T13" fmla="*/ 1 h 19"/>
                <a:gd name="T14" fmla="*/ 0 w 19"/>
                <a:gd name="T15" fmla="*/ 1 h 19"/>
                <a:gd name="T16" fmla="*/ 0 w 19"/>
                <a:gd name="T17" fmla="*/ 1 h 19"/>
                <a:gd name="T18" fmla="*/ 0 w 19"/>
                <a:gd name="T19" fmla="*/ 1 h 19"/>
                <a:gd name="T20" fmla="*/ 0 w 19"/>
                <a:gd name="T21" fmla="*/ 1 h 19"/>
                <a:gd name="T22" fmla="*/ 0 w 19"/>
                <a:gd name="T23" fmla="*/ 1 h 19"/>
                <a:gd name="T24" fmla="*/ 0 w 19"/>
                <a:gd name="T25" fmla="*/ 1 h 19"/>
                <a:gd name="T26" fmla="*/ 0 w 19"/>
                <a:gd name="T27" fmla="*/ 1 h 19"/>
                <a:gd name="T28" fmla="*/ 0 w 19"/>
                <a:gd name="T29" fmla="*/ 1 h 19"/>
                <a:gd name="T30" fmla="*/ 0 w 19"/>
                <a:gd name="T31" fmla="*/ 1 h 19"/>
                <a:gd name="T32" fmla="*/ 0 w 19"/>
                <a:gd name="T33" fmla="*/ 1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9" h="19">
                  <a:moveTo>
                    <a:pt x="0" y="12"/>
                  </a:moveTo>
                  <a:lnTo>
                    <a:pt x="0" y="9"/>
                  </a:lnTo>
                  <a:lnTo>
                    <a:pt x="0" y="5"/>
                  </a:lnTo>
                  <a:lnTo>
                    <a:pt x="3" y="3"/>
                  </a:lnTo>
                  <a:lnTo>
                    <a:pt x="6" y="1"/>
                  </a:lnTo>
                  <a:lnTo>
                    <a:pt x="12" y="0"/>
                  </a:lnTo>
                  <a:lnTo>
                    <a:pt x="15" y="1"/>
                  </a:lnTo>
                  <a:lnTo>
                    <a:pt x="17" y="3"/>
                  </a:lnTo>
                  <a:lnTo>
                    <a:pt x="19" y="7"/>
                  </a:lnTo>
                  <a:lnTo>
                    <a:pt x="19" y="10"/>
                  </a:lnTo>
                  <a:lnTo>
                    <a:pt x="17" y="15"/>
                  </a:lnTo>
                  <a:lnTo>
                    <a:pt x="14" y="17"/>
                  </a:lnTo>
                  <a:lnTo>
                    <a:pt x="12" y="19"/>
                  </a:lnTo>
                  <a:lnTo>
                    <a:pt x="8" y="19"/>
                  </a:lnTo>
                  <a:lnTo>
                    <a:pt x="5" y="17"/>
                  </a:lnTo>
                  <a:lnTo>
                    <a:pt x="1" y="15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116" name="Freeform 317"/>
            <p:cNvSpPr>
              <a:spLocks/>
            </p:cNvSpPr>
            <p:nvPr/>
          </p:nvSpPr>
          <p:spPr bwMode="auto">
            <a:xfrm>
              <a:off x="105" y="357"/>
              <a:ext cx="8" cy="11"/>
            </a:xfrm>
            <a:custGeom>
              <a:avLst/>
              <a:gdLst>
                <a:gd name="T0" fmla="*/ 1 w 16"/>
                <a:gd name="T1" fmla="*/ 1 h 22"/>
                <a:gd name="T2" fmla="*/ 1 w 16"/>
                <a:gd name="T3" fmla="*/ 1 h 22"/>
                <a:gd name="T4" fmla="*/ 0 w 16"/>
                <a:gd name="T5" fmla="*/ 1 h 22"/>
                <a:gd name="T6" fmla="*/ 0 w 16"/>
                <a:gd name="T7" fmla="*/ 1 h 22"/>
                <a:gd name="T8" fmla="*/ 0 w 16"/>
                <a:gd name="T9" fmla="*/ 1 h 22"/>
                <a:gd name="T10" fmla="*/ 1 w 16"/>
                <a:gd name="T11" fmla="*/ 1 h 22"/>
                <a:gd name="T12" fmla="*/ 1 w 16"/>
                <a:gd name="T13" fmla="*/ 1 h 22"/>
                <a:gd name="T14" fmla="*/ 1 w 16"/>
                <a:gd name="T15" fmla="*/ 1 h 22"/>
                <a:gd name="T16" fmla="*/ 1 w 16"/>
                <a:gd name="T17" fmla="*/ 0 h 22"/>
                <a:gd name="T18" fmla="*/ 1 w 16"/>
                <a:gd name="T19" fmla="*/ 1 h 22"/>
                <a:gd name="T20" fmla="*/ 1 w 16"/>
                <a:gd name="T21" fmla="*/ 1 h 22"/>
                <a:gd name="T22" fmla="*/ 1 w 16"/>
                <a:gd name="T23" fmla="*/ 1 h 22"/>
                <a:gd name="T24" fmla="*/ 1 w 16"/>
                <a:gd name="T25" fmla="*/ 1 h 22"/>
                <a:gd name="T26" fmla="*/ 1 w 16"/>
                <a:gd name="T27" fmla="*/ 1 h 22"/>
                <a:gd name="T28" fmla="*/ 1 w 16"/>
                <a:gd name="T29" fmla="*/ 1 h 22"/>
                <a:gd name="T30" fmla="*/ 1 w 16"/>
                <a:gd name="T31" fmla="*/ 1 h 22"/>
                <a:gd name="T32" fmla="*/ 1 w 16"/>
                <a:gd name="T33" fmla="*/ 1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6" h="22">
                  <a:moveTo>
                    <a:pt x="5" y="22"/>
                  </a:moveTo>
                  <a:lnTo>
                    <a:pt x="2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0"/>
                  </a:lnTo>
                  <a:lnTo>
                    <a:pt x="1" y="7"/>
                  </a:lnTo>
                  <a:lnTo>
                    <a:pt x="3" y="3"/>
                  </a:lnTo>
                  <a:lnTo>
                    <a:pt x="7" y="1"/>
                  </a:lnTo>
                  <a:lnTo>
                    <a:pt x="10" y="0"/>
                  </a:lnTo>
                  <a:lnTo>
                    <a:pt x="12" y="1"/>
                  </a:lnTo>
                  <a:lnTo>
                    <a:pt x="15" y="3"/>
                  </a:lnTo>
                  <a:lnTo>
                    <a:pt x="16" y="8"/>
                  </a:lnTo>
                  <a:lnTo>
                    <a:pt x="16" y="11"/>
                  </a:lnTo>
                  <a:lnTo>
                    <a:pt x="15" y="15"/>
                  </a:lnTo>
                  <a:lnTo>
                    <a:pt x="12" y="18"/>
                  </a:lnTo>
                  <a:lnTo>
                    <a:pt x="10" y="20"/>
                  </a:lnTo>
                  <a:lnTo>
                    <a:pt x="5" y="22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117" name="Freeform 318"/>
            <p:cNvSpPr>
              <a:spLocks/>
            </p:cNvSpPr>
            <p:nvPr/>
          </p:nvSpPr>
          <p:spPr bwMode="auto">
            <a:xfrm>
              <a:off x="119" y="346"/>
              <a:ext cx="10" cy="13"/>
            </a:xfrm>
            <a:custGeom>
              <a:avLst/>
              <a:gdLst>
                <a:gd name="T0" fmla="*/ 1 w 20"/>
                <a:gd name="T1" fmla="*/ 1 h 25"/>
                <a:gd name="T2" fmla="*/ 1 w 20"/>
                <a:gd name="T3" fmla="*/ 1 h 25"/>
                <a:gd name="T4" fmla="*/ 1 w 20"/>
                <a:gd name="T5" fmla="*/ 1 h 25"/>
                <a:gd name="T6" fmla="*/ 1 w 20"/>
                <a:gd name="T7" fmla="*/ 1 h 25"/>
                <a:gd name="T8" fmla="*/ 1 w 20"/>
                <a:gd name="T9" fmla="*/ 0 h 25"/>
                <a:gd name="T10" fmla="*/ 1 w 20"/>
                <a:gd name="T11" fmla="*/ 1 h 25"/>
                <a:gd name="T12" fmla="*/ 1 w 20"/>
                <a:gd name="T13" fmla="*/ 1 h 25"/>
                <a:gd name="T14" fmla="*/ 1 w 20"/>
                <a:gd name="T15" fmla="*/ 1 h 25"/>
                <a:gd name="T16" fmla="*/ 1 w 20"/>
                <a:gd name="T17" fmla="*/ 1 h 25"/>
                <a:gd name="T18" fmla="*/ 1 w 20"/>
                <a:gd name="T19" fmla="*/ 1 h 25"/>
                <a:gd name="T20" fmla="*/ 1 w 20"/>
                <a:gd name="T21" fmla="*/ 1 h 25"/>
                <a:gd name="T22" fmla="*/ 1 w 20"/>
                <a:gd name="T23" fmla="*/ 1 h 25"/>
                <a:gd name="T24" fmla="*/ 1 w 20"/>
                <a:gd name="T25" fmla="*/ 1 h 25"/>
                <a:gd name="T26" fmla="*/ 1 w 20"/>
                <a:gd name="T27" fmla="*/ 1 h 25"/>
                <a:gd name="T28" fmla="*/ 1 w 20"/>
                <a:gd name="T29" fmla="*/ 1 h 25"/>
                <a:gd name="T30" fmla="*/ 0 w 20"/>
                <a:gd name="T31" fmla="*/ 1 h 25"/>
                <a:gd name="T32" fmla="*/ 1 w 20"/>
                <a:gd name="T33" fmla="*/ 1 h 2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0" h="25">
                  <a:moveTo>
                    <a:pt x="2" y="14"/>
                  </a:moveTo>
                  <a:lnTo>
                    <a:pt x="4" y="9"/>
                  </a:lnTo>
                  <a:lnTo>
                    <a:pt x="6" y="5"/>
                  </a:lnTo>
                  <a:lnTo>
                    <a:pt x="8" y="1"/>
                  </a:lnTo>
                  <a:lnTo>
                    <a:pt x="13" y="0"/>
                  </a:lnTo>
                  <a:lnTo>
                    <a:pt x="18" y="1"/>
                  </a:lnTo>
                  <a:lnTo>
                    <a:pt x="20" y="5"/>
                  </a:lnTo>
                  <a:lnTo>
                    <a:pt x="20" y="8"/>
                  </a:lnTo>
                  <a:lnTo>
                    <a:pt x="20" y="13"/>
                  </a:lnTo>
                  <a:lnTo>
                    <a:pt x="18" y="17"/>
                  </a:lnTo>
                  <a:lnTo>
                    <a:pt x="15" y="21"/>
                  </a:lnTo>
                  <a:lnTo>
                    <a:pt x="11" y="24"/>
                  </a:lnTo>
                  <a:lnTo>
                    <a:pt x="7" y="25"/>
                  </a:lnTo>
                  <a:lnTo>
                    <a:pt x="4" y="24"/>
                  </a:lnTo>
                  <a:lnTo>
                    <a:pt x="2" y="21"/>
                  </a:lnTo>
                  <a:lnTo>
                    <a:pt x="0" y="17"/>
                  </a:lnTo>
                  <a:lnTo>
                    <a:pt x="2" y="14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118" name="Freeform 319"/>
            <p:cNvSpPr>
              <a:spLocks/>
            </p:cNvSpPr>
            <p:nvPr/>
          </p:nvSpPr>
          <p:spPr bwMode="auto">
            <a:xfrm>
              <a:off x="132" y="349"/>
              <a:ext cx="10" cy="10"/>
            </a:xfrm>
            <a:custGeom>
              <a:avLst/>
              <a:gdLst>
                <a:gd name="T0" fmla="*/ 1 w 19"/>
                <a:gd name="T1" fmla="*/ 1 h 19"/>
                <a:gd name="T2" fmla="*/ 1 w 19"/>
                <a:gd name="T3" fmla="*/ 1 h 19"/>
                <a:gd name="T4" fmla="*/ 1 w 19"/>
                <a:gd name="T5" fmla="*/ 1 h 19"/>
                <a:gd name="T6" fmla="*/ 1 w 19"/>
                <a:gd name="T7" fmla="*/ 1 h 19"/>
                <a:gd name="T8" fmla="*/ 1 w 19"/>
                <a:gd name="T9" fmla="*/ 1 h 19"/>
                <a:gd name="T10" fmla="*/ 1 w 19"/>
                <a:gd name="T11" fmla="*/ 1 h 19"/>
                <a:gd name="T12" fmla="*/ 1 w 19"/>
                <a:gd name="T13" fmla="*/ 1 h 19"/>
                <a:gd name="T14" fmla="*/ 1 w 19"/>
                <a:gd name="T15" fmla="*/ 1 h 19"/>
                <a:gd name="T16" fmla="*/ 1 w 19"/>
                <a:gd name="T17" fmla="*/ 1 h 19"/>
                <a:gd name="T18" fmla="*/ 1 w 19"/>
                <a:gd name="T19" fmla="*/ 1 h 19"/>
                <a:gd name="T20" fmla="*/ 1 w 19"/>
                <a:gd name="T21" fmla="*/ 1 h 19"/>
                <a:gd name="T22" fmla="*/ 0 w 19"/>
                <a:gd name="T23" fmla="*/ 1 h 19"/>
                <a:gd name="T24" fmla="*/ 0 w 19"/>
                <a:gd name="T25" fmla="*/ 1 h 19"/>
                <a:gd name="T26" fmla="*/ 1 w 19"/>
                <a:gd name="T27" fmla="*/ 1 h 19"/>
                <a:gd name="T28" fmla="*/ 1 w 19"/>
                <a:gd name="T29" fmla="*/ 1 h 19"/>
                <a:gd name="T30" fmla="*/ 1 w 19"/>
                <a:gd name="T31" fmla="*/ 0 h 19"/>
                <a:gd name="T32" fmla="*/ 1 w 19"/>
                <a:gd name="T33" fmla="*/ 1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9" h="19">
                  <a:moveTo>
                    <a:pt x="15" y="1"/>
                  </a:moveTo>
                  <a:lnTo>
                    <a:pt x="17" y="3"/>
                  </a:lnTo>
                  <a:lnTo>
                    <a:pt x="18" y="7"/>
                  </a:lnTo>
                  <a:lnTo>
                    <a:pt x="19" y="9"/>
                  </a:lnTo>
                  <a:lnTo>
                    <a:pt x="18" y="12"/>
                  </a:lnTo>
                  <a:lnTo>
                    <a:pt x="15" y="16"/>
                  </a:lnTo>
                  <a:lnTo>
                    <a:pt x="13" y="18"/>
                  </a:lnTo>
                  <a:lnTo>
                    <a:pt x="9" y="19"/>
                  </a:lnTo>
                  <a:lnTo>
                    <a:pt x="6" y="19"/>
                  </a:lnTo>
                  <a:lnTo>
                    <a:pt x="3" y="18"/>
                  </a:lnTo>
                  <a:lnTo>
                    <a:pt x="1" y="15"/>
                  </a:lnTo>
                  <a:lnTo>
                    <a:pt x="0" y="11"/>
                  </a:lnTo>
                  <a:lnTo>
                    <a:pt x="0" y="8"/>
                  </a:lnTo>
                  <a:lnTo>
                    <a:pt x="2" y="3"/>
                  </a:lnTo>
                  <a:lnTo>
                    <a:pt x="6" y="1"/>
                  </a:lnTo>
                  <a:lnTo>
                    <a:pt x="9" y="0"/>
                  </a:lnTo>
                  <a:lnTo>
                    <a:pt x="15" y="1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119" name="Freeform 320"/>
            <p:cNvSpPr>
              <a:spLocks/>
            </p:cNvSpPr>
            <p:nvPr/>
          </p:nvSpPr>
          <p:spPr bwMode="auto">
            <a:xfrm>
              <a:off x="22" y="363"/>
              <a:ext cx="82" cy="57"/>
            </a:xfrm>
            <a:custGeom>
              <a:avLst/>
              <a:gdLst>
                <a:gd name="T0" fmla="*/ 2 w 163"/>
                <a:gd name="T1" fmla="*/ 1 h 113"/>
                <a:gd name="T2" fmla="*/ 2 w 163"/>
                <a:gd name="T3" fmla="*/ 1 h 113"/>
                <a:gd name="T4" fmla="*/ 2 w 163"/>
                <a:gd name="T5" fmla="*/ 1 h 113"/>
                <a:gd name="T6" fmla="*/ 2 w 163"/>
                <a:gd name="T7" fmla="*/ 1 h 113"/>
                <a:gd name="T8" fmla="*/ 2 w 163"/>
                <a:gd name="T9" fmla="*/ 1 h 113"/>
                <a:gd name="T10" fmla="*/ 1 w 163"/>
                <a:gd name="T11" fmla="*/ 1 h 113"/>
                <a:gd name="T12" fmla="*/ 1 w 163"/>
                <a:gd name="T13" fmla="*/ 1 h 113"/>
                <a:gd name="T14" fmla="*/ 1 w 163"/>
                <a:gd name="T15" fmla="*/ 1 h 113"/>
                <a:gd name="T16" fmla="*/ 1 w 163"/>
                <a:gd name="T17" fmla="*/ 1 h 113"/>
                <a:gd name="T18" fmla="*/ 1 w 163"/>
                <a:gd name="T19" fmla="*/ 1 h 113"/>
                <a:gd name="T20" fmla="*/ 2 w 163"/>
                <a:gd name="T21" fmla="*/ 1 h 113"/>
                <a:gd name="T22" fmla="*/ 2 w 163"/>
                <a:gd name="T23" fmla="*/ 1 h 113"/>
                <a:gd name="T24" fmla="*/ 1 w 163"/>
                <a:gd name="T25" fmla="*/ 1 h 113"/>
                <a:gd name="T26" fmla="*/ 1 w 163"/>
                <a:gd name="T27" fmla="*/ 1 h 113"/>
                <a:gd name="T28" fmla="*/ 1 w 163"/>
                <a:gd name="T29" fmla="*/ 1 h 113"/>
                <a:gd name="T30" fmla="*/ 1 w 163"/>
                <a:gd name="T31" fmla="*/ 1 h 113"/>
                <a:gd name="T32" fmla="*/ 1 w 163"/>
                <a:gd name="T33" fmla="*/ 1 h 113"/>
                <a:gd name="T34" fmla="*/ 1 w 163"/>
                <a:gd name="T35" fmla="*/ 1 h 113"/>
                <a:gd name="T36" fmla="*/ 1 w 163"/>
                <a:gd name="T37" fmla="*/ 1 h 113"/>
                <a:gd name="T38" fmla="*/ 1 w 163"/>
                <a:gd name="T39" fmla="*/ 1 h 113"/>
                <a:gd name="T40" fmla="*/ 1 w 163"/>
                <a:gd name="T41" fmla="*/ 1 h 113"/>
                <a:gd name="T42" fmla="*/ 1 w 163"/>
                <a:gd name="T43" fmla="*/ 1 h 113"/>
                <a:gd name="T44" fmla="*/ 1 w 163"/>
                <a:gd name="T45" fmla="*/ 1 h 113"/>
                <a:gd name="T46" fmla="*/ 1 w 163"/>
                <a:gd name="T47" fmla="*/ 1 h 113"/>
                <a:gd name="T48" fmla="*/ 1 w 163"/>
                <a:gd name="T49" fmla="*/ 1 h 113"/>
                <a:gd name="T50" fmla="*/ 1 w 163"/>
                <a:gd name="T51" fmla="*/ 1 h 113"/>
                <a:gd name="T52" fmla="*/ 1 w 163"/>
                <a:gd name="T53" fmla="*/ 1 h 113"/>
                <a:gd name="T54" fmla="*/ 1 w 163"/>
                <a:gd name="T55" fmla="*/ 1 h 113"/>
                <a:gd name="T56" fmla="*/ 1 w 163"/>
                <a:gd name="T57" fmla="*/ 1 h 113"/>
                <a:gd name="T58" fmla="*/ 0 w 163"/>
                <a:gd name="T59" fmla="*/ 1 h 113"/>
                <a:gd name="T60" fmla="*/ 1 w 163"/>
                <a:gd name="T61" fmla="*/ 1 h 113"/>
                <a:gd name="T62" fmla="*/ 1 w 163"/>
                <a:gd name="T63" fmla="*/ 1 h 113"/>
                <a:gd name="T64" fmla="*/ 1 w 163"/>
                <a:gd name="T65" fmla="*/ 1 h 113"/>
                <a:gd name="T66" fmla="*/ 1 w 163"/>
                <a:gd name="T67" fmla="*/ 1 h 113"/>
                <a:gd name="T68" fmla="*/ 1 w 163"/>
                <a:gd name="T69" fmla="*/ 1 h 113"/>
                <a:gd name="T70" fmla="*/ 1 w 163"/>
                <a:gd name="T71" fmla="*/ 1 h 113"/>
                <a:gd name="T72" fmla="*/ 1 w 163"/>
                <a:gd name="T73" fmla="*/ 1 h 113"/>
                <a:gd name="T74" fmla="*/ 1 w 163"/>
                <a:gd name="T75" fmla="*/ 1 h 113"/>
                <a:gd name="T76" fmla="*/ 1 w 163"/>
                <a:gd name="T77" fmla="*/ 1 h 113"/>
                <a:gd name="T78" fmla="*/ 1 w 163"/>
                <a:gd name="T79" fmla="*/ 1 h 113"/>
                <a:gd name="T80" fmla="*/ 1 w 163"/>
                <a:gd name="T81" fmla="*/ 1 h 113"/>
                <a:gd name="T82" fmla="*/ 1 w 163"/>
                <a:gd name="T83" fmla="*/ 1 h 113"/>
                <a:gd name="T84" fmla="*/ 1 w 163"/>
                <a:gd name="T85" fmla="*/ 1 h 113"/>
                <a:gd name="T86" fmla="*/ 1 w 163"/>
                <a:gd name="T87" fmla="*/ 1 h 113"/>
                <a:gd name="T88" fmla="*/ 2 w 163"/>
                <a:gd name="T89" fmla="*/ 1 h 113"/>
                <a:gd name="T90" fmla="*/ 2 w 163"/>
                <a:gd name="T91" fmla="*/ 1 h 113"/>
                <a:gd name="T92" fmla="*/ 2 w 163"/>
                <a:gd name="T93" fmla="*/ 1 h 113"/>
                <a:gd name="T94" fmla="*/ 2 w 163"/>
                <a:gd name="T95" fmla="*/ 1 h 113"/>
                <a:gd name="T96" fmla="*/ 2 w 163"/>
                <a:gd name="T97" fmla="*/ 1 h 113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163" h="113">
                  <a:moveTo>
                    <a:pt x="163" y="14"/>
                  </a:moveTo>
                  <a:lnTo>
                    <a:pt x="162" y="13"/>
                  </a:lnTo>
                  <a:lnTo>
                    <a:pt x="160" y="12"/>
                  </a:lnTo>
                  <a:lnTo>
                    <a:pt x="159" y="12"/>
                  </a:lnTo>
                  <a:lnTo>
                    <a:pt x="158" y="11"/>
                  </a:lnTo>
                  <a:lnTo>
                    <a:pt x="156" y="10"/>
                  </a:lnTo>
                  <a:lnTo>
                    <a:pt x="156" y="7"/>
                  </a:lnTo>
                  <a:lnTo>
                    <a:pt x="155" y="6"/>
                  </a:lnTo>
                  <a:lnTo>
                    <a:pt x="155" y="5"/>
                  </a:lnTo>
                  <a:lnTo>
                    <a:pt x="153" y="8"/>
                  </a:lnTo>
                  <a:lnTo>
                    <a:pt x="151" y="11"/>
                  </a:lnTo>
                  <a:lnTo>
                    <a:pt x="147" y="13"/>
                  </a:lnTo>
                  <a:lnTo>
                    <a:pt x="146" y="14"/>
                  </a:lnTo>
                  <a:lnTo>
                    <a:pt x="139" y="12"/>
                  </a:lnTo>
                  <a:lnTo>
                    <a:pt x="131" y="10"/>
                  </a:lnTo>
                  <a:lnTo>
                    <a:pt x="120" y="7"/>
                  </a:lnTo>
                  <a:lnTo>
                    <a:pt x="108" y="4"/>
                  </a:lnTo>
                  <a:lnTo>
                    <a:pt x="97" y="3"/>
                  </a:lnTo>
                  <a:lnTo>
                    <a:pt x="85" y="1"/>
                  </a:lnTo>
                  <a:lnTo>
                    <a:pt x="77" y="0"/>
                  </a:lnTo>
                  <a:lnTo>
                    <a:pt x="70" y="1"/>
                  </a:lnTo>
                  <a:lnTo>
                    <a:pt x="63" y="4"/>
                  </a:lnTo>
                  <a:lnTo>
                    <a:pt x="62" y="5"/>
                  </a:lnTo>
                  <a:lnTo>
                    <a:pt x="65" y="6"/>
                  </a:lnTo>
                  <a:lnTo>
                    <a:pt x="70" y="5"/>
                  </a:lnTo>
                  <a:lnTo>
                    <a:pt x="79" y="4"/>
                  </a:lnTo>
                  <a:lnTo>
                    <a:pt x="88" y="5"/>
                  </a:lnTo>
                  <a:lnTo>
                    <a:pt x="98" y="6"/>
                  </a:lnTo>
                  <a:lnTo>
                    <a:pt x="108" y="8"/>
                  </a:lnTo>
                  <a:lnTo>
                    <a:pt x="117" y="12"/>
                  </a:lnTo>
                  <a:lnTo>
                    <a:pt x="125" y="14"/>
                  </a:lnTo>
                  <a:lnTo>
                    <a:pt x="132" y="18"/>
                  </a:lnTo>
                  <a:lnTo>
                    <a:pt x="137" y="21"/>
                  </a:lnTo>
                  <a:lnTo>
                    <a:pt x="139" y="23"/>
                  </a:lnTo>
                  <a:lnTo>
                    <a:pt x="138" y="25"/>
                  </a:lnTo>
                  <a:lnTo>
                    <a:pt x="135" y="26"/>
                  </a:lnTo>
                  <a:lnTo>
                    <a:pt x="131" y="28"/>
                  </a:lnTo>
                  <a:lnTo>
                    <a:pt x="126" y="30"/>
                  </a:lnTo>
                  <a:lnTo>
                    <a:pt x="122" y="33"/>
                  </a:lnTo>
                  <a:lnTo>
                    <a:pt x="117" y="35"/>
                  </a:lnTo>
                  <a:lnTo>
                    <a:pt x="114" y="37"/>
                  </a:lnTo>
                  <a:lnTo>
                    <a:pt x="108" y="35"/>
                  </a:lnTo>
                  <a:lnTo>
                    <a:pt x="101" y="33"/>
                  </a:lnTo>
                  <a:lnTo>
                    <a:pt x="92" y="30"/>
                  </a:lnTo>
                  <a:lnTo>
                    <a:pt x="83" y="28"/>
                  </a:lnTo>
                  <a:lnTo>
                    <a:pt x="72" y="27"/>
                  </a:lnTo>
                  <a:lnTo>
                    <a:pt x="63" y="26"/>
                  </a:lnTo>
                  <a:lnTo>
                    <a:pt x="55" y="26"/>
                  </a:lnTo>
                  <a:lnTo>
                    <a:pt x="48" y="28"/>
                  </a:lnTo>
                  <a:lnTo>
                    <a:pt x="44" y="30"/>
                  </a:lnTo>
                  <a:lnTo>
                    <a:pt x="41" y="31"/>
                  </a:lnTo>
                  <a:lnTo>
                    <a:pt x="41" y="33"/>
                  </a:lnTo>
                  <a:lnTo>
                    <a:pt x="47" y="31"/>
                  </a:lnTo>
                  <a:lnTo>
                    <a:pt x="50" y="31"/>
                  </a:lnTo>
                  <a:lnTo>
                    <a:pt x="55" y="31"/>
                  </a:lnTo>
                  <a:lnTo>
                    <a:pt x="60" y="31"/>
                  </a:lnTo>
                  <a:lnTo>
                    <a:pt x="64" y="31"/>
                  </a:lnTo>
                  <a:lnTo>
                    <a:pt x="70" y="31"/>
                  </a:lnTo>
                  <a:lnTo>
                    <a:pt x="75" y="33"/>
                  </a:lnTo>
                  <a:lnTo>
                    <a:pt x="80" y="34"/>
                  </a:lnTo>
                  <a:lnTo>
                    <a:pt x="85" y="35"/>
                  </a:lnTo>
                  <a:lnTo>
                    <a:pt x="93" y="37"/>
                  </a:lnTo>
                  <a:lnTo>
                    <a:pt x="100" y="40"/>
                  </a:lnTo>
                  <a:lnTo>
                    <a:pt x="105" y="41"/>
                  </a:lnTo>
                  <a:lnTo>
                    <a:pt x="108" y="43"/>
                  </a:lnTo>
                  <a:lnTo>
                    <a:pt x="102" y="46"/>
                  </a:lnTo>
                  <a:lnTo>
                    <a:pt x="93" y="50"/>
                  </a:lnTo>
                  <a:lnTo>
                    <a:pt x="84" y="52"/>
                  </a:lnTo>
                  <a:lnTo>
                    <a:pt x="78" y="55"/>
                  </a:lnTo>
                  <a:lnTo>
                    <a:pt x="72" y="56"/>
                  </a:lnTo>
                  <a:lnTo>
                    <a:pt x="64" y="53"/>
                  </a:lnTo>
                  <a:lnTo>
                    <a:pt x="55" y="51"/>
                  </a:lnTo>
                  <a:lnTo>
                    <a:pt x="48" y="49"/>
                  </a:lnTo>
                  <a:lnTo>
                    <a:pt x="41" y="46"/>
                  </a:lnTo>
                  <a:lnTo>
                    <a:pt x="35" y="46"/>
                  </a:lnTo>
                  <a:lnTo>
                    <a:pt x="32" y="48"/>
                  </a:lnTo>
                  <a:lnTo>
                    <a:pt x="35" y="50"/>
                  </a:lnTo>
                  <a:lnTo>
                    <a:pt x="42" y="52"/>
                  </a:lnTo>
                  <a:lnTo>
                    <a:pt x="50" y="55"/>
                  </a:lnTo>
                  <a:lnTo>
                    <a:pt x="56" y="58"/>
                  </a:lnTo>
                  <a:lnTo>
                    <a:pt x="61" y="60"/>
                  </a:lnTo>
                  <a:lnTo>
                    <a:pt x="56" y="61"/>
                  </a:lnTo>
                  <a:lnTo>
                    <a:pt x="49" y="64"/>
                  </a:lnTo>
                  <a:lnTo>
                    <a:pt x="40" y="67"/>
                  </a:lnTo>
                  <a:lnTo>
                    <a:pt x="31" y="70"/>
                  </a:lnTo>
                  <a:lnTo>
                    <a:pt x="22" y="72"/>
                  </a:lnTo>
                  <a:lnTo>
                    <a:pt x="14" y="75"/>
                  </a:lnTo>
                  <a:lnTo>
                    <a:pt x="7" y="78"/>
                  </a:lnTo>
                  <a:lnTo>
                    <a:pt x="3" y="79"/>
                  </a:lnTo>
                  <a:lnTo>
                    <a:pt x="0" y="80"/>
                  </a:lnTo>
                  <a:lnTo>
                    <a:pt x="0" y="81"/>
                  </a:lnTo>
                  <a:lnTo>
                    <a:pt x="2" y="81"/>
                  </a:lnTo>
                  <a:lnTo>
                    <a:pt x="8" y="81"/>
                  </a:lnTo>
                  <a:lnTo>
                    <a:pt x="14" y="81"/>
                  </a:lnTo>
                  <a:lnTo>
                    <a:pt x="22" y="80"/>
                  </a:lnTo>
                  <a:lnTo>
                    <a:pt x="30" y="79"/>
                  </a:lnTo>
                  <a:lnTo>
                    <a:pt x="40" y="76"/>
                  </a:lnTo>
                  <a:lnTo>
                    <a:pt x="48" y="74"/>
                  </a:lnTo>
                  <a:lnTo>
                    <a:pt x="56" y="72"/>
                  </a:lnTo>
                  <a:lnTo>
                    <a:pt x="63" y="70"/>
                  </a:lnTo>
                  <a:lnTo>
                    <a:pt x="68" y="67"/>
                  </a:lnTo>
                  <a:lnTo>
                    <a:pt x="67" y="76"/>
                  </a:lnTo>
                  <a:lnTo>
                    <a:pt x="64" y="89"/>
                  </a:lnTo>
                  <a:lnTo>
                    <a:pt x="61" y="101"/>
                  </a:lnTo>
                  <a:lnTo>
                    <a:pt x="56" y="109"/>
                  </a:lnTo>
                  <a:lnTo>
                    <a:pt x="54" y="112"/>
                  </a:lnTo>
                  <a:lnTo>
                    <a:pt x="55" y="113"/>
                  </a:lnTo>
                  <a:lnTo>
                    <a:pt x="57" y="113"/>
                  </a:lnTo>
                  <a:lnTo>
                    <a:pt x="60" y="110"/>
                  </a:lnTo>
                  <a:lnTo>
                    <a:pt x="64" y="102"/>
                  </a:lnTo>
                  <a:lnTo>
                    <a:pt x="71" y="89"/>
                  </a:lnTo>
                  <a:lnTo>
                    <a:pt x="77" y="76"/>
                  </a:lnTo>
                  <a:lnTo>
                    <a:pt x="79" y="67"/>
                  </a:lnTo>
                  <a:lnTo>
                    <a:pt x="83" y="66"/>
                  </a:lnTo>
                  <a:lnTo>
                    <a:pt x="88" y="64"/>
                  </a:lnTo>
                  <a:lnTo>
                    <a:pt x="93" y="61"/>
                  </a:lnTo>
                  <a:lnTo>
                    <a:pt x="99" y="59"/>
                  </a:lnTo>
                  <a:lnTo>
                    <a:pt x="105" y="57"/>
                  </a:lnTo>
                  <a:lnTo>
                    <a:pt x="109" y="55"/>
                  </a:lnTo>
                  <a:lnTo>
                    <a:pt x="114" y="52"/>
                  </a:lnTo>
                  <a:lnTo>
                    <a:pt x="116" y="51"/>
                  </a:lnTo>
                  <a:lnTo>
                    <a:pt x="116" y="61"/>
                  </a:lnTo>
                  <a:lnTo>
                    <a:pt x="115" y="75"/>
                  </a:lnTo>
                  <a:lnTo>
                    <a:pt x="113" y="89"/>
                  </a:lnTo>
                  <a:lnTo>
                    <a:pt x="110" y="98"/>
                  </a:lnTo>
                  <a:lnTo>
                    <a:pt x="108" y="104"/>
                  </a:lnTo>
                  <a:lnTo>
                    <a:pt x="108" y="105"/>
                  </a:lnTo>
                  <a:lnTo>
                    <a:pt x="110" y="104"/>
                  </a:lnTo>
                  <a:lnTo>
                    <a:pt x="114" y="98"/>
                  </a:lnTo>
                  <a:lnTo>
                    <a:pt x="118" y="89"/>
                  </a:lnTo>
                  <a:lnTo>
                    <a:pt x="123" y="75"/>
                  </a:lnTo>
                  <a:lnTo>
                    <a:pt x="126" y="61"/>
                  </a:lnTo>
                  <a:lnTo>
                    <a:pt x="126" y="48"/>
                  </a:lnTo>
                  <a:lnTo>
                    <a:pt x="133" y="42"/>
                  </a:lnTo>
                  <a:lnTo>
                    <a:pt x="138" y="36"/>
                  </a:lnTo>
                  <a:lnTo>
                    <a:pt x="143" y="31"/>
                  </a:lnTo>
                  <a:lnTo>
                    <a:pt x="146" y="28"/>
                  </a:lnTo>
                  <a:lnTo>
                    <a:pt x="148" y="26"/>
                  </a:lnTo>
                  <a:lnTo>
                    <a:pt x="151" y="26"/>
                  </a:lnTo>
                  <a:lnTo>
                    <a:pt x="152" y="28"/>
                  </a:lnTo>
                  <a:lnTo>
                    <a:pt x="152" y="31"/>
                  </a:lnTo>
                  <a:lnTo>
                    <a:pt x="151" y="42"/>
                  </a:lnTo>
                  <a:lnTo>
                    <a:pt x="149" y="56"/>
                  </a:lnTo>
                  <a:lnTo>
                    <a:pt x="148" y="70"/>
                  </a:lnTo>
                  <a:lnTo>
                    <a:pt x="147" y="80"/>
                  </a:lnTo>
                  <a:lnTo>
                    <a:pt x="153" y="68"/>
                  </a:lnTo>
                  <a:lnTo>
                    <a:pt x="158" y="49"/>
                  </a:lnTo>
                  <a:lnTo>
                    <a:pt x="161" y="29"/>
                  </a:lnTo>
                  <a:lnTo>
                    <a:pt x="163" y="14"/>
                  </a:lnTo>
                  <a:close/>
                </a:path>
              </a:pathLst>
            </a:custGeom>
            <a:solidFill>
              <a:srgbClr val="B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120" name="Freeform 321"/>
            <p:cNvSpPr>
              <a:spLocks/>
            </p:cNvSpPr>
            <p:nvPr/>
          </p:nvSpPr>
          <p:spPr bwMode="auto">
            <a:xfrm>
              <a:off x="27" y="263"/>
              <a:ext cx="66" cy="63"/>
            </a:xfrm>
            <a:custGeom>
              <a:avLst/>
              <a:gdLst>
                <a:gd name="T0" fmla="*/ 1 w 133"/>
                <a:gd name="T1" fmla="*/ 1 h 124"/>
                <a:gd name="T2" fmla="*/ 1 w 133"/>
                <a:gd name="T3" fmla="*/ 1 h 124"/>
                <a:gd name="T4" fmla="*/ 0 w 133"/>
                <a:gd name="T5" fmla="*/ 1 h 124"/>
                <a:gd name="T6" fmla="*/ 0 w 133"/>
                <a:gd name="T7" fmla="*/ 1 h 124"/>
                <a:gd name="T8" fmla="*/ 0 w 133"/>
                <a:gd name="T9" fmla="*/ 1 h 124"/>
                <a:gd name="T10" fmla="*/ 0 w 133"/>
                <a:gd name="T11" fmla="*/ 1 h 124"/>
                <a:gd name="T12" fmla="*/ 0 w 133"/>
                <a:gd name="T13" fmla="*/ 1 h 124"/>
                <a:gd name="T14" fmla="*/ 0 w 133"/>
                <a:gd name="T15" fmla="*/ 1 h 124"/>
                <a:gd name="T16" fmla="*/ 0 w 133"/>
                <a:gd name="T17" fmla="*/ 1 h 124"/>
                <a:gd name="T18" fmla="*/ 0 w 133"/>
                <a:gd name="T19" fmla="*/ 1 h 124"/>
                <a:gd name="T20" fmla="*/ 0 w 133"/>
                <a:gd name="T21" fmla="*/ 1 h 124"/>
                <a:gd name="T22" fmla="*/ 0 w 133"/>
                <a:gd name="T23" fmla="*/ 1 h 124"/>
                <a:gd name="T24" fmla="*/ 0 w 133"/>
                <a:gd name="T25" fmla="*/ 1 h 124"/>
                <a:gd name="T26" fmla="*/ 0 w 133"/>
                <a:gd name="T27" fmla="*/ 1 h 124"/>
                <a:gd name="T28" fmla="*/ 0 w 133"/>
                <a:gd name="T29" fmla="*/ 1 h 124"/>
                <a:gd name="T30" fmla="*/ 0 w 133"/>
                <a:gd name="T31" fmla="*/ 1 h 124"/>
                <a:gd name="T32" fmla="*/ 0 w 133"/>
                <a:gd name="T33" fmla="*/ 1 h 124"/>
                <a:gd name="T34" fmla="*/ 0 w 133"/>
                <a:gd name="T35" fmla="*/ 1 h 124"/>
                <a:gd name="T36" fmla="*/ 0 w 133"/>
                <a:gd name="T37" fmla="*/ 1 h 124"/>
                <a:gd name="T38" fmla="*/ 0 w 133"/>
                <a:gd name="T39" fmla="*/ 1 h 124"/>
                <a:gd name="T40" fmla="*/ 0 w 133"/>
                <a:gd name="T41" fmla="*/ 1 h 124"/>
                <a:gd name="T42" fmla="*/ 0 w 133"/>
                <a:gd name="T43" fmla="*/ 1 h 124"/>
                <a:gd name="T44" fmla="*/ 0 w 133"/>
                <a:gd name="T45" fmla="*/ 1 h 124"/>
                <a:gd name="T46" fmla="*/ 0 w 133"/>
                <a:gd name="T47" fmla="*/ 1 h 124"/>
                <a:gd name="T48" fmla="*/ 0 w 133"/>
                <a:gd name="T49" fmla="*/ 1 h 124"/>
                <a:gd name="T50" fmla="*/ 0 w 133"/>
                <a:gd name="T51" fmla="*/ 1 h 124"/>
                <a:gd name="T52" fmla="*/ 0 w 133"/>
                <a:gd name="T53" fmla="*/ 1 h 124"/>
                <a:gd name="T54" fmla="*/ 0 w 133"/>
                <a:gd name="T55" fmla="*/ 1 h 124"/>
                <a:gd name="T56" fmla="*/ 0 w 133"/>
                <a:gd name="T57" fmla="*/ 1 h 124"/>
                <a:gd name="T58" fmla="*/ 0 w 133"/>
                <a:gd name="T59" fmla="*/ 1 h 124"/>
                <a:gd name="T60" fmla="*/ 0 w 133"/>
                <a:gd name="T61" fmla="*/ 1 h 124"/>
                <a:gd name="T62" fmla="*/ 0 w 133"/>
                <a:gd name="T63" fmla="*/ 1 h 124"/>
                <a:gd name="T64" fmla="*/ 0 w 133"/>
                <a:gd name="T65" fmla="*/ 1 h 124"/>
                <a:gd name="T66" fmla="*/ 0 w 133"/>
                <a:gd name="T67" fmla="*/ 1 h 124"/>
                <a:gd name="T68" fmla="*/ 0 w 133"/>
                <a:gd name="T69" fmla="*/ 1 h 124"/>
                <a:gd name="T70" fmla="*/ 0 w 133"/>
                <a:gd name="T71" fmla="*/ 1 h 124"/>
                <a:gd name="T72" fmla="*/ 0 w 133"/>
                <a:gd name="T73" fmla="*/ 1 h 124"/>
                <a:gd name="T74" fmla="*/ 0 w 133"/>
                <a:gd name="T75" fmla="*/ 1 h 124"/>
                <a:gd name="T76" fmla="*/ 0 w 133"/>
                <a:gd name="T77" fmla="*/ 1 h 124"/>
                <a:gd name="T78" fmla="*/ 0 w 133"/>
                <a:gd name="T79" fmla="*/ 1 h 124"/>
                <a:gd name="T80" fmla="*/ 0 w 133"/>
                <a:gd name="T81" fmla="*/ 1 h 124"/>
                <a:gd name="T82" fmla="*/ 0 w 133"/>
                <a:gd name="T83" fmla="*/ 1 h 124"/>
                <a:gd name="T84" fmla="*/ 0 w 133"/>
                <a:gd name="T85" fmla="*/ 1 h 124"/>
                <a:gd name="T86" fmla="*/ 0 w 133"/>
                <a:gd name="T87" fmla="*/ 1 h 124"/>
                <a:gd name="T88" fmla="*/ 0 w 133"/>
                <a:gd name="T89" fmla="*/ 1 h 124"/>
                <a:gd name="T90" fmla="*/ 0 w 133"/>
                <a:gd name="T91" fmla="*/ 1 h 124"/>
                <a:gd name="T92" fmla="*/ 0 w 133"/>
                <a:gd name="T93" fmla="*/ 1 h 124"/>
                <a:gd name="T94" fmla="*/ 0 w 133"/>
                <a:gd name="T95" fmla="*/ 1 h 124"/>
                <a:gd name="T96" fmla="*/ 0 w 133"/>
                <a:gd name="T97" fmla="*/ 1 h 124"/>
                <a:gd name="T98" fmla="*/ 0 w 133"/>
                <a:gd name="T99" fmla="*/ 1 h 124"/>
                <a:gd name="T100" fmla="*/ 0 w 133"/>
                <a:gd name="T101" fmla="*/ 1 h 124"/>
                <a:gd name="T102" fmla="*/ 0 w 133"/>
                <a:gd name="T103" fmla="*/ 1 h 124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133" h="124">
                  <a:moveTo>
                    <a:pt x="127" y="124"/>
                  </a:moveTo>
                  <a:lnTo>
                    <a:pt x="128" y="122"/>
                  </a:lnTo>
                  <a:lnTo>
                    <a:pt x="129" y="120"/>
                  </a:lnTo>
                  <a:lnTo>
                    <a:pt x="131" y="119"/>
                  </a:lnTo>
                  <a:lnTo>
                    <a:pt x="133" y="116"/>
                  </a:lnTo>
                  <a:lnTo>
                    <a:pt x="127" y="112"/>
                  </a:lnTo>
                  <a:lnTo>
                    <a:pt x="122" y="107"/>
                  </a:lnTo>
                  <a:lnTo>
                    <a:pt x="119" y="101"/>
                  </a:lnTo>
                  <a:lnTo>
                    <a:pt x="118" y="97"/>
                  </a:lnTo>
                  <a:lnTo>
                    <a:pt x="116" y="87"/>
                  </a:lnTo>
                  <a:lnTo>
                    <a:pt x="115" y="73"/>
                  </a:lnTo>
                  <a:lnTo>
                    <a:pt x="113" y="58"/>
                  </a:lnTo>
                  <a:lnTo>
                    <a:pt x="111" y="47"/>
                  </a:lnTo>
                  <a:lnTo>
                    <a:pt x="107" y="43"/>
                  </a:lnTo>
                  <a:lnTo>
                    <a:pt x="105" y="41"/>
                  </a:lnTo>
                  <a:lnTo>
                    <a:pt x="104" y="43"/>
                  </a:lnTo>
                  <a:lnTo>
                    <a:pt x="105" y="47"/>
                  </a:lnTo>
                  <a:lnTo>
                    <a:pt x="106" y="56"/>
                  </a:lnTo>
                  <a:lnTo>
                    <a:pt x="107" y="69"/>
                  </a:lnTo>
                  <a:lnTo>
                    <a:pt x="107" y="82"/>
                  </a:lnTo>
                  <a:lnTo>
                    <a:pt x="106" y="90"/>
                  </a:lnTo>
                  <a:lnTo>
                    <a:pt x="99" y="85"/>
                  </a:lnTo>
                  <a:lnTo>
                    <a:pt x="92" y="81"/>
                  </a:lnTo>
                  <a:lnTo>
                    <a:pt x="85" y="75"/>
                  </a:lnTo>
                  <a:lnTo>
                    <a:pt x="81" y="70"/>
                  </a:lnTo>
                  <a:lnTo>
                    <a:pt x="77" y="63"/>
                  </a:lnTo>
                  <a:lnTo>
                    <a:pt x="74" y="52"/>
                  </a:lnTo>
                  <a:lnTo>
                    <a:pt x="72" y="39"/>
                  </a:lnTo>
                  <a:lnTo>
                    <a:pt x="70" y="30"/>
                  </a:lnTo>
                  <a:lnTo>
                    <a:pt x="70" y="23"/>
                  </a:lnTo>
                  <a:lnTo>
                    <a:pt x="70" y="16"/>
                  </a:lnTo>
                  <a:lnTo>
                    <a:pt x="69" y="9"/>
                  </a:lnTo>
                  <a:lnTo>
                    <a:pt x="67" y="4"/>
                  </a:lnTo>
                  <a:lnTo>
                    <a:pt x="65" y="2"/>
                  </a:lnTo>
                  <a:lnTo>
                    <a:pt x="65" y="3"/>
                  </a:lnTo>
                  <a:lnTo>
                    <a:pt x="65" y="7"/>
                  </a:lnTo>
                  <a:lnTo>
                    <a:pt x="66" y="13"/>
                  </a:lnTo>
                  <a:lnTo>
                    <a:pt x="66" y="18"/>
                  </a:lnTo>
                  <a:lnTo>
                    <a:pt x="65" y="24"/>
                  </a:lnTo>
                  <a:lnTo>
                    <a:pt x="63" y="29"/>
                  </a:lnTo>
                  <a:lnTo>
                    <a:pt x="63" y="33"/>
                  </a:lnTo>
                  <a:lnTo>
                    <a:pt x="63" y="39"/>
                  </a:lnTo>
                  <a:lnTo>
                    <a:pt x="65" y="48"/>
                  </a:lnTo>
                  <a:lnTo>
                    <a:pt x="66" y="56"/>
                  </a:lnTo>
                  <a:lnTo>
                    <a:pt x="67" y="63"/>
                  </a:lnTo>
                  <a:lnTo>
                    <a:pt x="58" y="55"/>
                  </a:lnTo>
                  <a:lnTo>
                    <a:pt x="48" y="46"/>
                  </a:lnTo>
                  <a:lnTo>
                    <a:pt x="39" y="36"/>
                  </a:lnTo>
                  <a:lnTo>
                    <a:pt x="30" y="25"/>
                  </a:lnTo>
                  <a:lnTo>
                    <a:pt x="21" y="16"/>
                  </a:lnTo>
                  <a:lnTo>
                    <a:pt x="13" y="8"/>
                  </a:lnTo>
                  <a:lnTo>
                    <a:pt x="6" y="2"/>
                  </a:lnTo>
                  <a:lnTo>
                    <a:pt x="0" y="0"/>
                  </a:lnTo>
                  <a:lnTo>
                    <a:pt x="8" y="11"/>
                  </a:lnTo>
                  <a:lnTo>
                    <a:pt x="19" y="24"/>
                  </a:lnTo>
                  <a:lnTo>
                    <a:pt x="27" y="36"/>
                  </a:lnTo>
                  <a:lnTo>
                    <a:pt x="32" y="44"/>
                  </a:lnTo>
                  <a:lnTo>
                    <a:pt x="37" y="51"/>
                  </a:lnTo>
                  <a:lnTo>
                    <a:pt x="46" y="59"/>
                  </a:lnTo>
                  <a:lnTo>
                    <a:pt x="54" y="66"/>
                  </a:lnTo>
                  <a:lnTo>
                    <a:pt x="61" y="70"/>
                  </a:lnTo>
                  <a:lnTo>
                    <a:pt x="54" y="70"/>
                  </a:lnTo>
                  <a:lnTo>
                    <a:pt x="45" y="69"/>
                  </a:lnTo>
                  <a:lnTo>
                    <a:pt x="37" y="67"/>
                  </a:lnTo>
                  <a:lnTo>
                    <a:pt x="31" y="63"/>
                  </a:lnTo>
                  <a:lnTo>
                    <a:pt x="28" y="61"/>
                  </a:lnTo>
                  <a:lnTo>
                    <a:pt x="24" y="61"/>
                  </a:lnTo>
                  <a:lnTo>
                    <a:pt x="23" y="62"/>
                  </a:lnTo>
                  <a:lnTo>
                    <a:pt x="25" y="66"/>
                  </a:lnTo>
                  <a:lnTo>
                    <a:pt x="29" y="68"/>
                  </a:lnTo>
                  <a:lnTo>
                    <a:pt x="35" y="71"/>
                  </a:lnTo>
                  <a:lnTo>
                    <a:pt x="40" y="75"/>
                  </a:lnTo>
                  <a:lnTo>
                    <a:pt x="47" y="77"/>
                  </a:lnTo>
                  <a:lnTo>
                    <a:pt x="55" y="81"/>
                  </a:lnTo>
                  <a:lnTo>
                    <a:pt x="62" y="82"/>
                  </a:lnTo>
                  <a:lnTo>
                    <a:pt x="70" y="84"/>
                  </a:lnTo>
                  <a:lnTo>
                    <a:pt x="76" y="84"/>
                  </a:lnTo>
                  <a:lnTo>
                    <a:pt x="83" y="86"/>
                  </a:lnTo>
                  <a:lnTo>
                    <a:pt x="91" y="91"/>
                  </a:lnTo>
                  <a:lnTo>
                    <a:pt x="98" y="97"/>
                  </a:lnTo>
                  <a:lnTo>
                    <a:pt x="103" y="102"/>
                  </a:lnTo>
                  <a:lnTo>
                    <a:pt x="99" y="104"/>
                  </a:lnTo>
                  <a:lnTo>
                    <a:pt x="95" y="106"/>
                  </a:lnTo>
                  <a:lnTo>
                    <a:pt x="89" y="107"/>
                  </a:lnTo>
                  <a:lnTo>
                    <a:pt x="83" y="107"/>
                  </a:lnTo>
                  <a:lnTo>
                    <a:pt x="77" y="108"/>
                  </a:lnTo>
                  <a:lnTo>
                    <a:pt x="72" y="108"/>
                  </a:lnTo>
                  <a:lnTo>
                    <a:pt x="67" y="108"/>
                  </a:lnTo>
                  <a:lnTo>
                    <a:pt x="62" y="108"/>
                  </a:lnTo>
                  <a:lnTo>
                    <a:pt x="57" y="107"/>
                  </a:lnTo>
                  <a:lnTo>
                    <a:pt x="53" y="108"/>
                  </a:lnTo>
                  <a:lnTo>
                    <a:pt x="55" y="111"/>
                  </a:lnTo>
                  <a:lnTo>
                    <a:pt x="63" y="113"/>
                  </a:lnTo>
                  <a:lnTo>
                    <a:pt x="69" y="114"/>
                  </a:lnTo>
                  <a:lnTo>
                    <a:pt x="76" y="114"/>
                  </a:lnTo>
                  <a:lnTo>
                    <a:pt x="84" y="114"/>
                  </a:lnTo>
                  <a:lnTo>
                    <a:pt x="91" y="114"/>
                  </a:lnTo>
                  <a:lnTo>
                    <a:pt x="98" y="114"/>
                  </a:lnTo>
                  <a:lnTo>
                    <a:pt x="105" y="113"/>
                  </a:lnTo>
                  <a:lnTo>
                    <a:pt x="110" y="113"/>
                  </a:lnTo>
                  <a:lnTo>
                    <a:pt x="113" y="113"/>
                  </a:lnTo>
                  <a:lnTo>
                    <a:pt x="119" y="114"/>
                  </a:lnTo>
                  <a:lnTo>
                    <a:pt x="122" y="116"/>
                  </a:lnTo>
                  <a:lnTo>
                    <a:pt x="125" y="121"/>
                  </a:lnTo>
                  <a:lnTo>
                    <a:pt x="127" y="124"/>
                  </a:lnTo>
                  <a:close/>
                </a:path>
              </a:pathLst>
            </a:custGeom>
            <a:solidFill>
              <a:srgbClr val="B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121" name="Freeform 322"/>
            <p:cNvSpPr>
              <a:spLocks/>
            </p:cNvSpPr>
            <p:nvPr/>
          </p:nvSpPr>
          <p:spPr bwMode="auto">
            <a:xfrm>
              <a:off x="125" y="240"/>
              <a:ext cx="40" cy="94"/>
            </a:xfrm>
            <a:custGeom>
              <a:avLst/>
              <a:gdLst>
                <a:gd name="T0" fmla="*/ 0 w 81"/>
                <a:gd name="T1" fmla="*/ 1 h 189"/>
                <a:gd name="T2" fmla="*/ 0 w 81"/>
                <a:gd name="T3" fmla="*/ 1 h 189"/>
                <a:gd name="T4" fmla="*/ 0 w 81"/>
                <a:gd name="T5" fmla="*/ 1 h 189"/>
                <a:gd name="T6" fmla="*/ 0 w 81"/>
                <a:gd name="T7" fmla="*/ 1 h 189"/>
                <a:gd name="T8" fmla="*/ 0 w 81"/>
                <a:gd name="T9" fmla="*/ 0 h 189"/>
                <a:gd name="T10" fmla="*/ 0 w 81"/>
                <a:gd name="T11" fmla="*/ 0 h 189"/>
                <a:gd name="T12" fmla="*/ 0 w 81"/>
                <a:gd name="T13" fmla="*/ 0 h 189"/>
                <a:gd name="T14" fmla="*/ 0 w 81"/>
                <a:gd name="T15" fmla="*/ 0 h 189"/>
                <a:gd name="T16" fmla="*/ 0 w 81"/>
                <a:gd name="T17" fmla="*/ 0 h 189"/>
                <a:gd name="T18" fmla="*/ 0 w 81"/>
                <a:gd name="T19" fmla="*/ 0 h 189"/>
                <a:gd name="T20" fmla="*/ 0 w 81"/>
                <a:gd name="T21" fmla="*/ 0 h 189"/>
                <a:gd name="T22" fmla="*/ 0 w 81"/>
                <a:gd name="T23" fmla="*/ 0 h 189"/>
                <a:gd name="T24" fmla="*/ 0 w 81"/>
                <a:gd name="T25" fmla="*/ 0 h 189"/>
                <a:gd name="T26" fmla="*/ 0 w 81"/>
                <a:gd name="T27" fmla="*/ 0 h 189"/>
                <a:gd name="T28" fmla="*/ 0 w 81"/>
                <a:gd name="T29" fmla="*/ 0 h 189"/>
                <a:gd name="T30" fmla="*/ 0 w 81"/>
                <a:gd name="T31" fmla="*/ 0 h 189"/>
                <a:gd name="T32" fmla="*/ 0 w 81"/>
                <a:gd name="T33" fmla="*/ 0 h 189"/>
                <a:gd name="T34" fmla="*/ 0 w 81"/>
                <a:gd name="T35" fmla="*/ 0 h 189"/>
                <a:gd name="T36" fmla="*/ 0 w 81"/>
                <a:gd name="T37" fmla="*/ 0 h 189"/>
                <a:gd name="T38" fmla="*/ 0 w 81"/>
                <a:gd name="T39" fmla="*/ 0 h 189"/>
                <a:gd name="T40" fmla="*/ 0 w 81"/>
                <a:gd name="T41" fmla="*/ 0 h 189"/>
                <a:gd name="T42" fmla="*/ 0 w 81"/>
                <a:gd name="T43" fmla="*/ 0 h 189"/>
                <a:gd name="T44" fmla="*/ 0 w 81"/>
                <a:gd name="T45" fmla="*/ 0 h 189"/>
                <a:gd name="T46" fmla="*/ 0 w 81"/>
                <a:gd name="T47" fmla="*/ 0 h 189"/>
                <a:gd name="T48" fmla="*/ 0 w 81"/>
                <a:gd name="T49" fmla="*/ 0 h 189"/>
                <a:gd name="T50" fmla="*/ 0 w 81"/>
                <a:gd name="T51" fmla="*/ 0 h 189"/>
                <a:gd name="T52" fmla="*/ 0 w 81"/>
                <a:gd name="T53" fmla="*/ 0 h 189"/>
                <a:gd name="T54" fmla="*/ 0 w 81"/>
                <a:gd name="T55" fmla="*/ 0 h 189"/>
                <a:gd name="T56" fmla="*/ 0 w 81"/>
                <a:gd name="T57" fmla="*/ 0 h 189"/>
                <a:gd name="T58" fmla="*/ 0 w 81"/>
                <a:gd name="T59" fmla="*/ 1 h 189"/>
                <a:gd name="T60" fmla="*/ 0 w 81"/>
                <a:gd name="T61" fmla="*/ 1 h 189"/>
                <a:gd name="T62" fmla="*/ 0 w 81"/>
                <a:gd name="T63" fmla="*/ 1 h 189"/>
                <a:gd name="T64" fmla="*/ 0 w 81"/>
                <a:gd name="T65" fmla="*/ 1 h 189"/>
                <a:gd name="T66" fmla="*/ 0 w 81"/>
                <a:gd name="T67" fmla="*/ 1 h 189"/>
                <a:gd name="T68" fmla="*/ 0 w 81"/>
                <a:gd name="T69" fmla="*/ 1 h 189"/>
                <a:gd name="T70" fmla="*/ 0 w 81"/>
                <a:gd name="T71" fmla="*/ 1 h 189"/>
                <a:gd name="T72" fmla="*/ 0 w 81"/>
                <a:gd name="T73" fmla="*/ 1 h 189"/>
                <a:gd name="T74" fmla="*/ 0 w 81"/>
                <a:gd name="T75" fmla="*/ 1 h 189"/>
                <a:gd name="T76" fmla="*/ 0 w 81"/>
                <a:gd name="T77" fmla="*/ 1 h 189"/>
                <a:gd name="T78" fmla="*/ 0 w 81"/>
                <a:gd name="T79" fmla="*/ 1 h 189"/>
                <a:gd name="T80" fmla="*/ 0 w 81"/>
                <a:gd name="T81" fmla="*/ 1 h 189"/>
                <a:gd name="T82" fmla="*/ 0 w 81"/>
                <a:gd name="T83" fmla="*/ 1 h 189"/>
                <a:gd name="T84" fmla="*/ 0 w 81"/>
                <a:gd name="T85" fmla="*/ 1 h 189"/>
                <a:gd name="T86" fmla="*/ 0 w 81"/>
                <a:gd name="T87" fmla="*/ 1 h 189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0" t="0" r="r" b="b"/>
              <a:pathLst>
                <a:path w="81" h="189">
                  <a:moveTo>
                    <a:pt x="0" y="163"/>
                  </a:moveTo>
                  <a:lnTo>
                    <a:pt x="5" y="160"/>
                  </a:lnTo>
                  <a:lnTo>
                    <a:pt x="8" y="156"/>
                  </a:lnTo>
                  <a:lnTo>
                    <a:pt x="11" y="151"/>
                  </a:lnTo>
                  <a:lnTo>
                    <a:pt x="13" y="146"/>
                  </a:lnTo>
                  <a:lnTo>
                    <a:pt x="14" y="148"/>
                  </a:lnTo>
                  <a:lnTo>
                    <a:pt x="16" y="149"/>
                  </a:lnTo>
                  <a:lnTo>
                    <a:pt x="17" y="151"/>
                  </a:lnTo>
                  <a:lnTo>
                    <a:pt x="18" y="151"/>
                  </a:lnTo>
                  <a:lnTo>
                    <a:pt x="19" y="147"/>
                  </a:lnTo>
                  <a:lnTo>
                    <a:pt x="21" y="141"/>
                  </a:lnTo>
                  <a:lnTo>
                    <a:pt x="22" y="134"/>
                  </a:lnTo>
                  <a:lnTo>
                    <a:pt x="21" y="130"/>
                  </a:lnTo>
                  <a:lnTo>
                    <a:pt x="15" y="121"/>
                  </a:lnTo>
                  <a:lnTo>
                    <a:pt x="8" y="107"/>
                  </a:lnTo>
                  <a:lnTo>
                    <a:pt x="2" y="92"/>
                  </a:lnTo>
                  <a:lnTo>
                    <a:pt x="0" y="83"/>
                  </a:lnTo>
                  <a:lnTo>
                    <a:pt x="0" y="77"/>
                  </a:lnTo>
                  <a:lnTo>
                    <a:pt x="2" y="75"/>
                  </a:lnTo>
                  <a:lnTo>
                    <a:pt x="3" y="75"/>
                  </a:lnTo>
                  <a:lnTo>
                    <a:pt x="3" y="78"/>
                  </a:lnTo>
                  <a:lnTo>
                    <a:pt x="6" y="86"/>
                  </a:lnTo>
                  <a:lnTo>
                    <a:pt x="10" y="98"/>
                  </a:lnTo>
                  <a:lnTo>
                    <a:pt x="17" y="109"/>
                  </a:lnTo>
                  <a:lnTo>
                    <a:pt x="24" y="115"/>
                  </a:lnTo>
                  <a:lnTo>
                    <a:pt x="28" y="103"/>
                  </a:lnTo>
                  <a:lnTo>
                    <a:pt x="31" y="88"/>
                  </a:lnTo>
                  <a:lnTo>
                    <a:pt x="32" y="73"/>
                  </a:lnTo>
                  <a:lnTo>
                    <a:pt x="32" y="62"/>
                  </a:lnTo>
                  <a:lnTo>
                    <a:pt x="30" y="53"/>
                  </a:lnTo>
                  <a:lnTo>
                    <a:pt x="29" y="40"/>
                  </a:lnTo>
                  <a:lnTo>
                    <a:pt x="28" y="28"/>
                  </a:lnTo>
                  <a:lnTo>
                    <a:pt x="29" y="22"/>
                  </a:lnTo>
                  <a:lnTo>
                    <a:pt x="31" y="19"/>
                  </a:lnTo>
                  <a:lnTo>
                    <a:pt x="32" y="19"/>
                  </a:lnTo>
                  <a:lnTo>
                    <a:pt x="32" y="23"/>
                  </a:lnTo>
                  <a:lnTo>
                    <a:pt x="32" y="27"/>
                  </a:lnTo>
                  <a:lnTo>
                    <a:pt x="32" y="34"/>
                  </a:lnTo>
                  <a:lnTo>
                    <a:pt x="33" y="41"/>
                  </a:lnTo>
                  <a:lnTo>
                    <a:pt x="34" y="48"/>
                  </a:lnTo>
                  <a:lnTo>
                    <a:pt x="37" y="53"/>
                  </a:lnTo>
                  <a:lnTo>
                    <a:pt x="41" y="41"/>
                  </a:lnTo>
                  <a:lnTo>
                    <a:pt x="46" y="25"/>
                  </a:lnTo>
                  <a:lnTo>
                    <a:pt x="52" y="11"/>
                  </a:lnTo>
                  <a:lnTo>
                    <a:pt x="60" y="2"/>
                  </a:lnTo>
                  <a:lnTo>
                    <a:pt x="64" y="0"/>
                  </a:lnTo>
                  <a:lnTo>
                    <a:pt x="66" y="0"/>
                  </a:lnTo>
                  <a:lnTo>
                    <a:pt x="64" y="2"/>
                  </a:lnTo>
                  <a:lnTo>
                    <a:pt x="62" y="5"/>
                  </a:lnTo>
                  <a:lnTo>
                    <a:pt x="57" y="13"/>
                  </a:lnTo>
                  <a:lnTo>
                    <a:pt x="52" y="28"/>
                  </a:lnTo>
                  <a:lnTo>
                    <a:pt x="47" y="43"/>
                  </a:lnTo>
                  <a:lnTo>
                    <a:pt x="45" y="53"/>
                  </a:lnTo>
                  <a:lnTo>
                    <a:pt x="51" y="51"/>
                  </a:lnTo>
                  <a:lnTo>
                    <a:pt x="57" y="49"/>
                  </a:lnTo>
                  <a:lnTo>
                    <a:pt x="63" y="47"/>
                  </a:lnTo>
                  <a:lnTo>
                    <a:pt x="68" y="43"/>
                  </a:lnTo>
                  <a:lnTo>
                    <a:pt x="70" y="42"/>
                  </a:lnTo>
                  <a:lnTo>
                    <a:pt x="72" y="42"/>
                  </a:lnTo>
                  <a:lnTo>
                    <a:pt x="71" y="43"/>
                  </a:lnTo>
                  <a:lnTo>
                    <a:pt x="69" y="47"/>
                  </a:lnTo>
                  <a:lnTo>
                    <a:pt x="63" y="50"/>
                  </a:lnTo>
                  <a:lnTo>
                    <a:pt x="56" y="56"/>
                  </a:lnTo>
                  <a:lnTo>
                    <a:pt x="48" y="61"/>
                  </a:lnTo>
                  <a:lnTo>
                    <a:pt x="44" y="64"/>
                  </a:lnTo>
                  <a:lnTo>
                    <a:pt x="41" y="78"/>
                  </a:lnTo>
                  <a:lnTo>
                    <a:pt x="38" y="93"/>
                  </a:lnTo>
                  <a:lnTo>
                    <a:pt x="36" y="108"/>
                  </a:lnTo>
                  <a:lnTo>
                    <a:pt x="33" y="116"/>
                  </a:lnTo>
                  <a:lnTo>
                    <a:pt x="39" y="116"/>
                  </a:lnTo>
                  <a:lnTo>
                    <a:pt x="45" y="115"/>
                  </a:lnTo>
                  <a:lnTo>
                    <a:pt x="51" y="115"/>
                  </a:lnTo>
                  <a:lnTo>
                    <a:pt x="57" y="114"/>
                  </a:lnTo>
                  <a:lnTo>
                    <a:pt x="62" y="113"/>
                  </a:lnTo>
                  <a:lnTo>
                    <a:pt x="68" y="110"/>
                  </a:lnTo>
                  <a:lnTo>
                    <a:pt x="71" y="109"/>
                  </a:lnTo>
                  <a:lnTo>
                    <a:pt x="74" y="108"/>
                  </a:lnTo>
                  <a:lnTo>
                    <a:pt x="76" y="106"/>
                  </a:lnTo>
                  <a:lnTo>
                    <a:pt x="77" y="106"/>
                  </a:lnTo>
                  <a:lnTo>
                    <a:pt x="77" y="108"/>
                  </a:lnTo>
                  <a:lnTo>
                    <a:pt x="75" y="110"/>
                  </a:lnTo>
                  <a:lnTo>
                    <a:pt x="72" y="113"/>
                  </a:lnTo>
                  <a:lnTo>
                    <a:pt x="68" y="115"/>
                  </a:lnTo>
                  <a:lnTo>
                    <a:pt x="62" y="118"/>
                  </a:lnTo>
                  <a:lnTo>
                    <a:pt x="55" y="121"/>
                  </a:lnTo>
                  <a:lnTo>
                    <a:pt x="48" y="124"/>
                  </a:lnTo>
                  <a:lnTo>
                    <a:pt x="43" y="126"/>
                  </a:lnTo>
                  <a:lnTo>
                    <a:pt x="38" y="128"/>
                  </a:lnTo>
                  <a:lnTo>
                    <a:pt x="34" y="129"/>
                  </a:lnTo>
                  <a:lnTo>
                    <a:pt x="31" y="132"/>
                  </a:lnTo>
                  <a:lnTo>
                    <a:pt x="29" y="139"/>
                  </a:lnTo>
                  <a:lnTo>
                    <a:pt x="28" y="147"/>
                  </a:lnTo>
                  <a:lnTo>
                    <a:pt x="28" y="152"/>
                  </a:lnTo>
                  <a:lnTo>
                    <a:pt x="30" y="154"/>
                  </a:lnTo>
                  <a:lnTo>
                    <a:pt x="33" y="155"/>
                  </a:lnTo>
                  <a:lnTo>
                    <a:pt x="39" y="155"/>
                  </a:lnTo>
                  <a:lnTo>
                    <a:pt x="43" y="154"/>
                  </a:lnTo>
                  <a:lnTo>
                    <a:pt x="53" y="149"/>
                  </a:lnTo>
                  <a:lnTo>
                    <a:pt x="62" y="145"/>
                  </a:lnTo>
                  <a:lnTo>
                    <a:pt x="70" y="140"/>
                  </a:lnTo>
                  <a:lnTo>
                    <a:pt x="75" y="137"/>
                  </a:lnTo>
                  <a:lnTo>
                    <a:pt x="78" y="134"/>
                  </a:lnTo>
                  <a:lnTo>
                    <a:pt x="81" y="133"/>
                  </a:lnTo>
                  <a:lnTo>
                    <a:pt x="81" y="134"/>
                  </a:lnTo>
                  <a:lnTo>
                    <a:pt x="78" y="139"/>
                  </a:lnTo>
                  <a:lnTo>
                    <a:pt x="72" y="147"/>
                  </a:lnTo>
                  <a:lnTo>
                    <a:pt x="64" y="156"/>
                  </a:lnTo>
                  <a:lnTo>
                    <a:pt x="57" y="164"/>
                  </a:lnTo>
                  <a:lnTo>
                    <a:pt x="51" y="170"/>
                  </a:lnTo>
                  <a:lnTo>
                    <a:pt x="51" y="168"/>
                  </a:lnTo>
                  <a:lnTo>
                    <a:pt x="49" y="166"/>
                  </a:lnTo>
                  <a:lnTo>
                    <a:pt x="47" y="163"/>
                  </a:lnTo>
                  <a:lnTo>
                    <a:pt x="46" y="161"/>
                  </a:lnTo>
                  <a:lnTo>
                    <a:pt x="41" y="158"/>
                  </a:lnTo>
                  <a:lnTo>
                    <a:pt x="34" y="156"/>
                  </a:lnTo>
                  <a:lnTo>
                    <a:pt x="26" y="158"/>
                  </a:lnTo>
                  <a:lnTo>
                    <a:pt x="21" y="160"/>
                  </a:lnTo>
                  <a:lnTo>
                    <a:pt x="17" y="163"/>
                  </a:lnTo>
                  <a:lnTo>
                    <a:pt x="17" y="167"/>
                  </a:lnTo>
                  <a:lnTo>
                    <a:pt x="17" y="171"/>
                  </a:lnTo>
                  <a:lnTo>
                    <a:pt x="17" y="175"/>
                  </a:lnTo>
                  <a:lnTo>
                    <a:pt x="13" y="179"/>
                  </a:lnTo>
                  <a:lnTo>
                    <a:pt x="8" y="183"/>
                  </a:lnTo>
                  <a:lnTo>
                    <a:pt x="3" y="186"/>
                  </a:lnTo>
                  <a:lnTo>
                    <a:pt x="1" y="189"/>
                  </a:lnTo>
                  <a:lnTo>
                    <a:pt x="6" y="183"/>
                  </a:lnTo>
                  <a:lnTo>
                    <a:pt x="10" y="177"/>
                  </a:lnTo>
                  <a:lnTo>
                    <a:pt x="13" y="171"/>
                  </a:lnTo>
                  <a:lnTo>
                    <a:pt x="13" y="168"/>
                  </a:lnTo>
                  <a:lnTo>
                    <a:pt x="10" y="164"/>
                  </a:lnTo>
                  <a:lnTo>
                    <a:pt x="7" y="162"/>
                  </a:lnTo>
                  <a:lnTo>
                    <a:pt x="3" y="161"/>
                  </a:lnTo>
                  <a:lnTo>
                    <a:pt x="0" y="163"/>
                  </a:lnTo>
                  <a:close/>
                </a:path>
              </a:pathLst>
            </a:custGeom>
            <a:solidFill>
              <a:srgbClr val="B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122" name="Freeform 323"/>
            <p:cNvSpPr>
              <a:spLocks/>
            </p:cNvSpPr>
            <p:nvPr/>
          </p:nvSpPr>
          <p:spPr bwMode="auto">
            <a:xfrm>
              <a:off x="116" y="292"/>
              <a:ext cx="7" cy="12"/>
            </a:xfrm>
            <a:custGeom>
              <a:avLst/>
              <a:gdLst>
                <a:gd name="T0" fmla="*/ 1 w 13"/>
                <a:gd name="T1" fmla="*/ 1 h 24"/>
                <a:gd name="T2" fmla="*/ 1 w 13"/>
                <a:gd name="T3" fmla="*/ 1 h 24"/>
                <a:gd name="T4" fmla="*/ 1 w 13"/>
                <a:gd name="T5" fmla="*/ 1 h 24"/>
                <a:gd name="T6" fmla="*/ 1 w 13"/>
                <a:gd name="T7" fmla="*/ 1 h 24"/>
                <a:gd name="T8" fmla="*/ 1 w 13"/>
                <a:gd name="T9" fmla="*/ 1 h 24"/>
                <a:gd name="T10" fmla="*/ 1 w 13"/>
                <a:gd name="T11" fmla="*/ 1 h 24"/>
                <a:gd name="T12" fmla="*/ 0 w 13"/>
                <a:gd name="T13" fmla="*/ 1 h 24"/>
                <a:gd name="T14" fmla="*/ 0 w 13"/>
                <a:gd name="T15" fmla="*/ 1 h 24"/>
                <a:gd name="T16" fmla="*/ 0 w 13"/>
                <a:gd name="T17" fmla="*/ 1 h 24"/>
                <a:gd name="T18" fmla="*/ 0 w 13"/>
                <a:gd name="T19" fmla="*/ 0 h 24"/>
                <a:gd name="T20" fmla="*/ 1 w 13"/>
                <a:gd name="T21" fmla="*/ 0 h 24"/>
                <a:gd name="T22" fmla="*/ 1 w 13"/>
                <a:gd name="T23" fmla="*/ 1 h 24"/>
                <a:gd name="T24" fmla="*/ 1 w 13"/>
                <a:gd name="T25" fmla="*/ 1 h 24"/>
                <a:gd name="T26" fmla="*/ 1 w 13"/>
                <a:gd name="T27" fmla="*/ 1 h 24"/>
                <a:gd name="T28" fmla="*/ 1 w 13"/>
                <a:gd name="T29" fmla="*/ 1 h 24"/>
                <a:gd name="T30" fmla="*/ 1 w 13"/>
                <a:gd name="T31" fmla="*/ 1 h 24"/>
                <a:gd name="T32" fmla="*/ 1 w 13"/>
                <a:gd name="T33" fmla="*/ 1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3" h="24">
                  <a:moveTo>
                    <a:pt x="13" y="23"/>
                  </a:moveTo>
                  <a:lnTo>
                    <a:pt x="10" y="21"/>
                  </a:lnTo>
                  <a:lnTo>
                    <a:pt x="8" y="21"/>
                  </a:lnTo>
                  <a:lnTo>
                    <a:pt x="4" y="23"/>
                  </a:lnTo>
                  <a:lnTo>
                    <a:pt x="2" y="24"/>
                  </a:lnTo>
                  <a:lnTo>
                    <a:pt x="1" y="18"/>
                  </a:lnTo>
                  <a:lnTo>
                    <a:pt x="0" y="12"/>
                  </a:lnTo>
                  <a:lnTo>
                    <a:pt x="0" y="8"/>
                  </a:lnTo>
                  <a:lnTo>
                    <a:pt x="0" y="2"/>
                  </a:lnTo>
                  <a:lnTo>
                    <a:pt x="0" y="0"/>
                  </a:lnTo>
                  <a:lnTo>
                    <a:pt x="1" y="0"/>
                  </a:lnTo>
                  <a:lnTo>
                    <a:pt x="2" y="1"/>
                  </a:lnTo>
                  <a:lnTo>
                    <a:pt x="2" y="3"/>
                  </a:lnTo>
                  <a:lnTo>
                    <a:pt x="3" y="8"/>
                  </a:lnTo>
                  <a:lnTo>
                    <a:pt x="7" y="12"/>
                  </a:lnTo>
                  <a:lnTo>
                    <a:pt x="10" y="18"/>
                  </a:lnTo>
                  <a:lnTo>
                    <a:pt x="13" y="23"/>
                  </a:lnTo>
                  <a:close/>
                </a:path>
              </a:pathLst>
            </a:custGeom>
            <a:solidFill>
              <a:srgbClr val="B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123" name="Freeform 324"/>
            <p:cNvSpPr>
              <a:spLocks/>
            </p:cNvSpPr>
            <p:nvPr/>
          </p:nvSpPr>
          <p:spPr bwMode="auto">
            <a:xfrm>
              <a:off x="171" y="289"/>
              <a:ext cx="129" cy="79"/>
            </a:xfrm>
            <a:custGeom>
              <a:avLst/>
              <a:gdLst>
                <a:gd name="T0" fmla="*/ 1 w 258"/>
                <a:gd name="T1" fmla="*/ 1 h 157"/>
                <a:gd name="T2" fmla="*/ 1 w 258"/>
                <a:gd name="T3" fmla="*/ 1 h 157"/>
                <a:gd name="T4" fmla="*/ 1 w 258"/>
                <a:gd name="T5" fmla="*/ 1 h 157"/>
                <a:gd name="T6" fmla="*/ 1 w 258"/>
                <a:gd name="T7" fmla="*/ 1 h 157"/>
                <a:gd name="T8" fmla="*/ 1 w 258"/>
                <a:gd name="T9" fmla="*/ 1 h 157"/>
                <a:gd name="T10" fmla="*/ 1 w 258"/>
                <a:gd name="T11" fmla="*/ 1 h 157"/>
                <a:gd name="T12" fmla="*/ 1 w 258"/>
                <a:gd name="T13" fmla="*/ 1 h 157"/>
                <a:gd name="T14" fmla="*/ 1 w 258"/>
                <a:gd name="T15" fmla="*/ 1 h 157"/>
                <a:gd name="T16" fmla="*/ 1 w 258"/>
                <a:gd name="T17" fmla="*/ 1 h 157"/>
                <a:gd name="T18" fmla="*/ 1 w 258"/>
                <a:gd name="T19" fmla="*/ 1 h 157"/>
                <a:gd name="T20" fmla="*/ 1 w 258"/>
                <a:gd name="T21" fmla="*/ 1 h 157"/>
                <a:gd name="T22" fmla="*/ 1 w 258"/>
                <a:gd name="T23" fmla="*/ 1 h 157"/>
                <a:gd name="T24" fmla="*/ 2 w 258"/>
                <a:gd name="T25" fmla="*/ 1 h 157"/>
                <a:gd name="T26" fmla="*/ 2 w 258"/>
                <a:gd name="T27" fmla="*/ 1 h 157"/>
                <a:gd name="T28" fmla="*/ 2 w 258"/>
                <a:gd name="T29" fmla="*/ 1 h 157"/>
                <a:gd name="T30" fmla="*/ 2 w 258"/>
                <a:gd name="T31" fmla="*/ 1 h 157"/>
                <a:gd name="T32" fmla="*/ 1 w 258"/>
                <a:gd name="T33" fmla="*/ 1 h 157"/>
                <a:gd name="T34" fmla="*/ 1 w 258"/>
                <a:gd name="T35" fmla="*/ 1 h 157"/>
                <a:gd name="T36" fmla="*/ 2 w 258"/>
                <a:gd name="T37" fmla="*/ 1 h 157"/>
                <a:gd name="T38" fmla="*/ 2 w 258"/>
                <a:gd name="T39" fmla="*/ 1 h 157"/>
                <a:gd name="T40" fmla="*/ 2 w 258"/>
                <a:gd name="T41" fmla="*/ 1 h 157"/>
                <a:gd name="T42" fmla="*/ 2 w 258"/>
                <a:gd name="T43" fmla="*/ 1 h 157"/>
                <a:gd name="T44" fmla="*/ 2 w 258"/>
                <a:gd name="T45" fmla="*/ 1 h 157"/>
                <a:gd name="T46" fmla="*/ 2 w 258"/>
                <a:gd name="T47" fmla="*/ 1 h 157"/>
                <a:gd name="T48" fmla="*/ 2 w 258"/>
                <a:gd name="T49" fmla="*/ 1 h 157"/>
                <a:gd name="T50" fmla="*/ 2 w 258"/>
                <a:gd name="T51" fmla="*/ 1 h 157"/>
                <a:gd name="T52" fmla="*/ 3 w 258"/>
                <a:gd name="T53" fmla="*/ 1 h 157"/>
                <a:gd name="T54" fmla="*/ 2 w 258"/>
                <a:gd name="T55" fmla="*/ 1 h 157"/>
                <a:gd name="T56" fmla="*/ 2 w 258"/>
                <a:gd name="T57" fmla="*/ 1 h 157"/>
                <a:gd name="T58" fmla="*/ 2 w 258"/>
                <a:gd name="T59" fmla="*/ 1 h 157"/>
                <a:gd name="T60" fmla="*/ 2 w 258"/>
                <a:gd name="T61" fmla="*/ 1 h 157"/>
                <a:gd name="T62" fmla="*/ 2 w 258"/>
                <a:gd name="T63" fmla="*/ 1 h 157"/>
                <a:gd name="T64" fmla="*/ 2 w 258"/>
                <a:gd name="T65" fmla="*/ 1 h 157"/>
                <a:gd name="T66" fmla="*/ 2 w 258"/>
                <a:gd name="T67" fmla="*/ 1 h 157"/>
                <a:gd name="T68" fmla="*/ 2 w 258"/>
                <a:gd name="T69" fmla="*/ 1 h 157"/>
                <a:gd name="T70" fmla="*/ 2 w 258"/>
                <a:gd name="T71" fmla="*/ 1 h 157"/>
                <a:gd name="T72" fmla="*/ 2 w 258"/>
                <a:gd name="T73" fmla="*/ 1 h 157"/>
                <a:gd name="T74" fmla="*/ 2 w 258"/>
                <a:gd name="T75" fmla="*/ 1 h 157"/>
                <a:gd name="T76" fmla="*/ 2 w 258"/>
                <a:gd name="T77" fmla="*/ 1 h 157"/>
                <a:gd name="T78" fmla="*/ 2 w 258"/>
                <a:gd name="T79" fmla="*/ 2 h 157"/>
                <a:gd name="T80" fmla="*/ 2 w 258"/>
                <a:gd name="T81" fmla="*/ 1 h 157"/>
                <a:gd name="T82" fmla="*/ 1 w 258"/>
                <a:gd name="T83" fmla="*/ 1 h 157"/>
                <a:gd name="T84" fmla="*/ 1 w 258"/>
                <a:gd name="T85" fmla="*/ 1 h 157"/>
                <a:gd name="T86" fmla="*/ 1 w 258"/>
                <a:gd name="T87" fmla="*/ 1 h 157"/>
                <a:gd name="T88" fmla="*/ 1 w 258"/>
                <a:gd name="T89" fmla="*/ 1 h 157"/>
                <a:gd name="T90" fmla="*/ 1 w 258"/>
                <a:gd name="T91" fmla="*/ 1 h 157"/>
                <a:gd name="T92" fmla="*/ 1 w 258"/>
                <a:gd name="T93" fmla="*/ 2 h 157"/>
                <a:gd name="T94" fmla="*/ 2 w 258"/>
                <a:gd name="T95" fmla="*/ 2 h 157"/>
                <a:gd name="T96" fmla="*/ 1 w 258"/>
                <a:gd name="T97" fmla="*/ 2 h 157"/>
                <a:gd name="T98" fmla="*/ 1 w 258"/>
                <a:gd name="T99" fmla="*/ 1 h 157"/>
                <a:gd name="T100" fmla="*/ 1 w 258"/>
                <a:gd name="T101" fmla="*/ 1 h 157"/>
                <a:gd name="T102" fmla="*/ 1 w 258"/>
                <a:gd name="T103" fmla="*/ 1 h 157"/>
                <a:gd name="T104" fmla="*/ 1 w 258"/>
                <a:gd name="T105" fmla="*/ 1 h 157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258" h="157">
                  <a:moveTo>
                    <a:pt x="10" y="121"/>
                  </a:moveTo>
                  <a:lnTo>
                    <a:pt x="14" y="117"/>
                  </a:lnTo>
                  <a:lnTo>
                    <a:pt x="20" y="114"/>
                  </a:lnTo>
                  <a:lnTo>
                    <a:pt x="25" y="110"/>
                  </a:lnTo>
                  <a:lnTo>
                    <a:pt x="33" y="106"/>
                  </a:lnTo>
                  <a:lnTo>
                    <a:pt x="39" y="102"/>
                  </a:lnTo>
                  <a:lnTo>
                    <a:pt x="46" y="99"/>
                  </a:lnTo>
                  <a:lnTo>
                    <a:pt x="50" y="95"/>
                  </a:lnTo>
                  <a:lnTo>
                    <a:pt x="52" y="93"/>
                  </a:lnTo>
                  <a:lnTo>
                    <a:pt x="54" y="85"/>
                  </a:lnTo>
                  <a:lnTo>
                    <a:pt x="59" y="72"/>
                  </a:lnTo>
                  <a:lnTo>
                    <a:pt x="65" y="57"/>
                  </a:lnTo>
                  <a:lnTo>
                    <a:pt x="70" y="47"/>
                  </a:lnTo>
                  <a:lnTo>
                    <a:pt x="74" y="42"/>
                  </a:lnTo>
                  <a:lnTo>
                    <a:pt x="78" y="35"/>
                  </a:lnTo>
                  <a:lnTo>
                    <a:pt x="84" y="29"/>
                  </a:lnTo>
                  <a:lnTo>
                    <a:pt x="90" y="21"/>
                  </a:lnTo>
                  <a:lnTo>
                    <a:pt x="97" y="14"/>
                  </a:lnTo>
                  <a:lnTo>
                    <a:pt x="103" y="8"/>
                  </a:lnTo>
                  <a:lnTo>
                    <a:pt x="108" y="3"/>
                  </a:lnTo>
                  <a:lnTo>
                    <a:pt x="112" y="1"/>
                  </a:lnTo>
                  <a:lnTo>
                    <a:pt x="116" y="0"/>
                  </a:lnTo>
                  <a:lnTo>
                    <a:pt x="118" y="0"/>
                  </a:lnTo>
                  <a:lnTo>
                    <a:pt x="116" y="1"/>
                  </a:lnTo>
                  <a:lnTo>
                    <a:pt x="114" y="4"/>
                  </a:lnTo>
                  <a:lnTo>
                    <a:pt x="112" y="8"/>
                  </a:lnTo>
                  <a:lnTo>
                    <a:pt x="107" y="12"/>
                  </a:lnTo>
                  <a:lnTo>
                    <a:pt x="100" y="19"/>
                  </a:lnTo>
                  <a:lnTo>
                    <a:pt x="94" y="26"/>
                  </a:lnTo>
                  <a:lnTo>
                    <a:pt x="88" y="34"/>
                  </a:lnTo>
                  <a:lnTo>
                    <a:pt x="82" y="42"/>
                  </a:lnTo>
                  <a:lnTo>
                    <a:pt x="77" y="48"/>
                  </a:lnTo>
                  <a:lnTo>
                    <a:pt x="74" y="53"/>
                  </a:lnTo>
                  <a:lnTo>
                    <a:pt x="70" y="61"/>
                  </a:lnTo>
                  <a:lnTo>
                    <a:pt x="68" y="69"/>
                  </a:lnTo>
                  <a:lnTo>
                    <a:pt x="67" y="77"/>
                  </a:lnTo>
                  <a:lnTo>
                    <a:pt x="66" y="82"/>
                  </a:lnTo>
                  <a:lnTo>
                    <a:pt x="66" y="85"/>
                  </a:lnTo>
                  <a:lnTo>
                    <a:pt x="67" y="85"/>
                  </a:lnTo>
                  <a:lnTo>
                    <a:pt x="69" y="84"/>
                  </a:lnTo>
                  <a:lnTo>
                    <a:pt x="74" y="82"/>
                  </a:lnTo>
                  <a:lnTo>
                    <a:pt x="77" y="79"/>
                  </a:lnTo>
                  <a:lnTo>
                    <a:pt x="81" y="77"/>
                  </a:lnTo>
                  <a:lnTo>
                    <a:pt x="86" y="74"/>
                  </a:lnTo>
                  <a:lnTo>
                    <a:pt x="91" y="70"/>
                  </a:lnTo>
                  <a:lnTo>
                    <a:pt x="96" y="67"/>
                  </a:lnTo>
                  <a:lnTo>
                    <a:pt x="101" y="63"/>
                  </a:lnTo>
                  <a:lnTo>
                    <a:pt x="105" y="61"/>
                  </a:lnTo>
                  <a:lnTo>
                    <a:pt x="108" y="60"/>
                  </a:lnTo>
                  <a:lnTo>
                    <a:pt x="114" y="50"/>
                  </a:lnTo>
                  <a:lnTo>
                    <a:pt x="121" y="40"/>
                  </a:lnTo>
                  <a:lnTo>
                    <a:pt x="130" y="31"/>
                  </a:lnTo>
                  <a:lnTo>
                    <a:pt x="141" y="22"/>
                  </a:lnTo>
                  <a:lnTo>
                    <a:pt x="151" y="15"/>
                  </a:lnTo>
                  <a:lnTo>
                    <a:pt x="160" y="9"/>
                  </a:lnTo>
                  <a:lnTo>
                    <a:pt x="167" y="4"/>
                  </a:lnTo>
                  <a:lnTo>
                    <a:pt x="173" y="2"/>
                  </a:lnTo>
                  <a:lnTo>
                    <a:pt x="179" y="1"/>
                  </a:lnTo>
                  <a:lnTo>
                    <a:pt x="182" y="1"/>
                  </a:lnTo>
                  <a:lnTo>
                    <a:pt x="182" y="2"/>
                  </a:lnTo>
                  <a:lnTo>
                    <a:pt x="177" y="4"/>
                  </a:lnTo>
                  <a:lnTo>
                    <a:pt x="169" y="9"/>
                  </a:lnTo>
                  <a:lnTo>
                    <a:pt x="160" y="16"/>
                  </a:lnTo>
                  <a:lnTo>
                    <a:pt x="151" y="24"/>
                  </a:lnTo>
                  <a:lnTo>
                    <a:pt x="142" y="32"/>
                  </a:lnTo>
                  <a:lnTo>
                    <a:pt x="134" y="41"/>
                  </a:lnTo>
                  <a:lnTo>
                    <a:pt x="127" y="49"/>
                  </a:lnTo>
                  <a:lnTo>
                    <a:pt x="121" y="56"/>
                  </a:lnTo>
                  <a:lnTo>
                    <a:pt x="120" y="61"/>
                  </a:lnTo>
                  <a:lnTo>
                    <a:pt x="120" y="63"/>
                  </a:lnTo>
                  <a:lnTo>
                    <a:pt x="122" y="63"/>
                  </a:lnTo>
                  <a:lnTo>
                    <a:pt x="124" y="63"/>
                  </a:lnTo>
                  <a:lnTo>
                    <a:pt x="130" y="62"/>
                  </a:lnTo>
                  <a:lnTo>
                    <a:pt x="138" y="61"/>
                  </a:lnTo>
                  <a:lnTo>
                    <a:pt x="146" y="59"/>
                  </a:lnTo>
                  <a:lnTo>
                    <a:pt x="154" y="57"/>
                  </a:lnTo>
                  <a:lnTo>
                    <a:pt x="160" y="56"/>
                  </a:lnTo>
                  <a:lnTo>
                    <a:pt x="167" y="50"/>
                  </a:lnTo>
                  <a:lnTo>
                    <a:pt x="175" y="45"/>
                  </a:lnTo>
                  <a:lnTo>
                    <a:pt x="185" y="39"/>
                  </a:lnTo>
                  <a:lnTo>
                    <a:pt x="197" y="33"/>
                  </a:lnTo>
                  <a:lnTo>
                    <a:pt x="207" y="29"/>
                  </a:lnTo>
                  <a:lnTo>
                    <a:pt x="217" y="24"/>
                  </a:lnTo>
                  <a:lnTo>
                    <a:pt x="223" y="22"/>
                  </a:lnTo>
                  <a:lnTo>
                    <a:pt x="228" y="19"/>
                  </a:lnTo>
                  <a:lnTo>
                    <a:pt x="233" y="18"/>
                  </a:lnTo>
                  <a:lnTo>
                    <a:pt x="235" y="19"/>
                  </a:lnTo>
                  <a:lnTo>
                    <a:pt x="234" y="22"/>
                  </a:lnTo>
                  <a:lnTo>
                    <a:pt x="228" y="24"/>
                  </a:lnTo>
                  <a:lnTo>
                    <a:pt x="221" y="26"/>
                  </a:lnTo>
                  <a:lnTo>
                    <a:pt x="213" y="31"/>
                  </a:lnTo>
                  <a:lnTo>
                    <a:pt x="205" y="34"/>
                  </a:lnTo>
                  <a:lnTo>
                    <a:pt x="197" y="39"/>
                  </a:lnTo>
                  <a:lnTo>
                    <a:pt x="190" y="45"/>
                  </a:lnTo>
                  <a:lnTo>
                    <a:pt x="184" y="49"/>
                  </a:lnTo>
                  <a:lnTo>
                    <a:pt x="180" y="54"/>
                  </a:lnTo>
                  <a:lnTo>
                    <a:pt x="177" y="59"/>
                  </a:lnTo>
                  <a:lnTo>
                    <a:pt x="185" y="60"/>
                  </a:lnTo>
                  <a:lnTo>
                    <a:pt x="196" y="59"/>
                  </a:lnTo>
                  <a:lnTo>
                    <a:pt x="206" y="57"/>
                  </a:lnTo>
                  <a:lnTo>
                    <a:pt x="217" y="55"/>
                  </a:lnTo>
                  <a:lnTo>
                    <a:pt x="227" y="53"/>
                  </a:lnTo>
                  <a:lnTo>
                    <a:pt x="236" y="50"/>
                  </a:lnTo>
                  <a:lnTo>
                    <a:pt x="243" y="48"/>
                  </a:lnTo>
                  <a:lnTo>
                    <a:pt x="248" y="47"/>
                  </a:lnTo>
                  <a:lnTo>
                    <a:pt x="253" y="44"/>
                  </a:lnTo>
                  <a:lnTo>
                    <a:pt x="258" y="42"/>
                  </a:lnTo>
                  <a:lnTo>
                    <a:pt x="258" y="44"/>
                  </a:lnTo>
                  <a:lnTo>
                    <a:pt x="255" y="47"/>
                  </a:lnTo>
                  <a:lnTo>
                    <a:pt x="250" y="50"/>
                  </a:lnTo>
                  <a:lnTo>
                    <a:pt x="244" y="54"/>
                  </a:lnTo>
                  <a:lnTo>
                    <a:pt x="236" y="57"/>
                  </a:lnTo>
                  <a:lnTo>
                    <a:pt x="226" y="62"/>
                  </a:lnTo>
                  <a:lnTo>
                    <a:pt x="215" y="65"/>
                  </a:lnTo>
                  <a:lnTo>
                    <a:pt x="204" y="68"/>
                  </a:lnTo>
                  <a:lnTo>
                    <a:pt x="192" y="69"/>
                  </a:lnTo>
                  <a:lnTo>
                    <a:pt x="181" y="69"/>
                  </a:lnTo>
                  <a:lnTo>
                    <a:pt x="184" y="74"/>
                  </a:lnTo>
                  <a:lnTo>
                    <a:pt x="190" y="77"/>
                  </a:lnTo>
                  <a:lnTo>
                    <a:pt x="197" y="82"/>
                  </a:lnTo>
                  <a:lnTo>
                    <a:pt x="205" y="86"/>
                  </a:lnTo>
                  <a:lnTo>
                    <a:pt x="212" y="90"/>
                  </a:lnTo>
                  <a:lnTo>
                    <a:pt x="219" y="94"/>
                  </a:lnTo>
                  <a:lnTo>
                    <a:pt x="225" y="97"/>
                  </a:lnTo>
                  <a:lnTo>
                    <a:pt x="229" y="99"/>
                  </a:lnTo>
                  <a:lnTo>
                    <a:pt x="235" y="101"/>
                  </a:lnTo>
                  <a:lnTo>
                    <a:pt x="237" y="104"/>
                  </a:lnTo>
                  <a:lnTo>
                    <a:pt x="236" y="105"/>
                  </a:lnTo>
                  <a:lnTo>
                    <a:pt x="230" y="104"/>
                  </a:lnTo>
                  <a:lnTo>
                    <a:pt x="225" y="102"/>
                  </a:lnTo>
                  <a:lnTo>
                    <a:pt x="217" y="99"/>
                  </a:lnTo>
                  <a:lnTo>
                    <a:pt x="206" y="95"/>
                  </a:lnTo>
                  <a:lnTo>
                    <a:pt x="196" y="91"/>
                  </a:lnTo>
                  <a:lnTo>
                    <a:pt x="185" y="86"/>
                  </a:lnTo>
                  <a:lnTo>
                    <a:pt x="176" y="83"/>
                  </a:lnTo>
                  <a:lnTo>
                    <a:pt x="169" y="78"/>
                  </a:lnTo>
                  <a:lnTo>
                    <a:pt x="165" y="75"/>
                  </a:lnTo>
                  <a:lnTo>
                    <a:pt x="160" y="75"/>
                  </a:lnTo>
                  <a:lnTo>
                    <a:pt x="156" y="76"/>
                  </a:lnTo>
                  <a:lnTo>
                    <a:pt x="150" y="76"/>
                  </a:lnTo>
                  <a:lnTo>
                    <a:pt x="144" y="76"/>
                  </a:lnTo>
                  <a:lnTo>
                    <a:pt x="138" y="77"/>
                  </a:lnTo>
                  <a:lnTo>
                    <a:pt x="134" y="77"/>
                  </a:lnTo>
                  <a:lnTo>
                    <a:pt x="129" y="78"/>
                  </a:lnTo>
                  <a:lnTo>
                    <a:pt x="126" y="78"/>
                  </a:lnTo>
                  <a:lnTo>
                    <a:pt x="128" y="83"/>
                  </a:lnTo>
                  <a:lnTo>
                    <a:pt x="132" y="87"/>
                  </a:lnTo>
                  <a:lnTo>
                    <a:pt x="137" y="92"/>
                  </a:lnTo>
                  <a:lnTo>
                    <a:pt x="143" y="97"/>
                  </a:lnTo>
                  <a:lnTo>
                    <a:pt x="147" y="101"/>
                  </a:lnTo>
                  <a:lnTo>
                    <a:pt x="153" y="106"/>
                  </a:lnTo>
                  <a:lnTo>
                    <a:pt x="158" y="109"/>
                  </a:lnTo>
                  <a:lnTo>
                    <a:pt x="161" y="112"/>
                  </a:lnTo>
                  <a:lnTo>
                    <a:pt x="168" y="116"/>
                  </a:lnTo>
                  <a:lnTo>
                    <a:pt x="176" y="120"/>
                  </a:lnTo>
                  <a:lnTo>
                    <a:pt x="182" y="123"/>
                  </a:lnTo>
                  <a:lnTo>
                    <a:pt x="188" y="127"/>
                  </a:lnTo>
                  <a:lnTo>
                    <a:pt x="191" y="130"/>
                  </a:lnTo>
                  <a:lnTo>
                    <a:pt x="194" y="133"/>
                  </a:lnTo>
                  <a:lnTo>
                    <a:pt x="191" y="135"/>
                  </a:lnTo>
                  <a:lnTo>
                    <a:pt x="182" y="130"/>
                  </a:lnTo>
                  <a:lnTo>
                    <a:pt x="175" y="125"/>
                  </a:lnTo>
                  <a:lnTo>
                    <a:pt x="166" y="120"/>
                  </a:lnTo>
                  <a:lnTo>
                    <a:pt x="157" y="114"/>
                  </a:lnTo>
                  <a:lnTo>
                    <a:pt x="147" y="108"/>
                  </a:lnTo>
                  <a:lnTo>
                    <a:pt x="137" y="102"/>
                  </a:lnTo>
                  <a:lnTo>
                    <a:pt x="129" y="97"/>
                  </a:lnTo>
                  <a:lnTo>
                    <a:pt x="123" y="92"/>
                  </a:lnTo>
                  <a:lnTo>
                    <a:pt x="119" y="89"/>
                  </a:lnTo>
                  <a:lnTo>
                    <a:pt x="114" y="85"/>
                  </a:lnTo>
                  <a:lnTo>
                    <a:pt x="109" y="84"/>
                  </a:lnTo>
                  <a:lnTo>
                    <a:pt x="106" y="85"/>
                  </a:lnTo>
                  <a:lnTo>
                    <a:pt x="101" y="87"/>
                  </a:lnTo>
                  <a:lnTo>
                    <a:pt x="94" y="90"/>
                  </a:lnTo>
                  <a:lnTo>
                    <a:pt x="84" y="93"/>
                  </a:lnTo>
                  <a:lnTo>
                    <a:pt x="75" y="97"/>
                  </a:lnTo>
                  <a:lnTo>
                    <a:pt x="69" y="99"/>
                  </a:lnTo>
                  <a:lnTo>
                    <a:pt x="68" y="101"/>
                  </a:lnTo>
                  <a:lnTo>
                    <a:pt x="68" y="104"/>
                  </a:lnTo>
                  <a:lnTo>
                    <a:pt x="69" y="106"/>
                  </a:lnTo>
                  <a:lnTo>
                    <a:pt x="74" y="110"/>
                  </a:lnTo>
                  <a:lnTo>
                    <a:pt x="78" y="114"/>
                  </a:lnTo>
                  <a:lnTo>
                    <a:pt x="85" y="119"/>
                  </a:lnTo>
                  <a:lnTo>
                    <a:pt x="93" y="125"/>
                  </a:lnTo>
                  <a:lnTo>
                    <a:pt x="103" y="131"/>
                  </a:lnTo>
                  <a:lnTo>
                    <a:pt x="112" y="138"/>
                  </a:lnTo>
                  <a:lnTo>
                    <a:pt x="121" y="144"/>
                  </a:lnTo>
                  <a:lnTo>
                    <a:pt x="128" y="150"/>
                  </a:lnTo>
                  <a:lnTo>
                    <a:pt x="134" y="152"/>
                  </a:lnTo>
                  <a:lnTo>
                    <a:pt x="138" y="155"/>
                  </a:lnTo>
                  <a:lnTo>
                    <a:pt x="137" y="157"/>
                  </a:lnTo>
                  <a:lnTo>
                    <a:pt x="132" y="157"/>
                  </a:lnTo>
                  <a:lnTo>
                    <a:pt x="123" y="152"/>
                  </a:lnTo>
                  <a:lnTo>
                    <a:pt x="118" y="147"/>
                  </a:lnTo>
                  <a:lnTo>
                    <a:pt x="108" y="142"/>
                  </a:lnTo>
                  <a:lnTo>
                    <a:pt x="99" y="136"/>
                  </a:lnTo>
                  <a:lnTo>
                    <a:pt x="89" y="129"/>
                  </a:lnTo>
                  <a:lnTo>
                    <a:pt x="78" y="123"/>
                  </a:lnTo>
                  <a:lnTo>
                    <a:pt x="69" y="119"/>
                  </a:lnTo>
                  <a:lnTo>
                    <a:pt x="62" y="114"/>
                  </a:lnTo>
                  <a:lnTo>
                    <a:pt x="59" y="113"/>
                  </a:lnTo>
                  <a:lnTo>
                    <a:pt x="55" y="113"/>
                  </a:lnTo>
                  <a:lnTo>
                    <a:pt x="48" y="115"/>
                  </a:lnTo>
                  <a:lnTo>
                    <a:pt x="40" y="117"/>
                  </a:lnTo>
                  <a:lnTo>
                    <a:pt x="31" y="121"/>
                  </a:lnTo>
                  <a:lnTo>
                    <a:pt x="22" y="123"/>
                  </a:lnTo>
                  <a:lnTo>
                    <a:pt x="14" y="127"/>
                  </a:lnTo>
                  <a:lnTo>
                    <a:pt x="7" y="128"/>
                  </a:lnTo>
                  <a:lnTo>
                    <a:pt x="2" y="129"/>
                  </a:lnTo>
                  <a:lnTo>
                    <a:pt x="0" y="129"/>
                  </a:lnTo>
                  <a:lnTo>
                    <a:pt x="1" y="128"/>
                  </a:lnTo>
                  <a:lnTo>
                    <a:pt x="6" y="125"/>
                  </a:lnTo>
                  <a:lnTo>
                    <a:pt x="10" y="121"/>
                  </a:lnTo>
                  <a:close/>
                </a:path>
              </a:pathLst>
            </a:custGeom>
            <a:solidFill>
              <a:srgbClr val="B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124" name="Freeform 325"/>
            <p:cNvSpPr>
              <a:spLocks/>
            </p:cNvSpPr>
            <p:nvPr/>
          </p:nvSpPr>
          <p:spPr bwMode="auto">
            <a:xfrm>
              <a:off x="145" y="368"/>
              <a:ext cx="93" cy="79"/>
            </a:xfrm>
            <a:custGeom>
              <a:avLst/>
              <a:gdLst>
                <a:gd name="T0" fmla="*/ 0 w 187"/>
                <a:gd name="T1" fmla="*/ 1 h 157"/>
                <a:gd name="T2" fmla="*/ 0 w 187"/>
                <a:gd name="T3" fmla="*/ 1 h 157"/>
                <a:gd name="T4" fmla="*/ 0 w 187"/>
                <a:gd name="T5" fmla="*/ 1 h 157"/>
                <a:gd name="T6" fmla="*/ 0 w 187"/>
                <a:gd name="T7" fmla="*/ 1 h 157"/>
                <a:gd name="T8" fmla="*/ 1 w 187"/>
                <a:gd name="T9" fmla="*/ 1 h 157"/>
                <a:gd name="T10" fmla="*/ 0 w 187"/>
                <a:gd name="T11" fmla="*/ 1 h 157"/>
                <a:gd name="T12" fmla="*/ 0 w 187"/>
                <a:gd name="T13" fmla="*/ 1 h 157"/>
                <a:gd name="T14" fmla="*/ 0 w 187"/>
                <a:gd name="T15" fmla="*/ 1 h 157"/>
                <a:gd name="T16" fmla="*/ 0 w 187"/>
                <a:gd name="T17" fmla="*/ 1 h 157"/>
                <a:gd name="T18" fmla="*/ 0 w 187"/>
                <a:gd name="T19" fmla="*/ 1 h 157"/>
                <a:gd name="T20" fmla="*/ 0 w 187"/>
                <a:gd name="T21" fmla="*/ 1 h 157"/>
                <a:gd name="T22" fmla="*/ 0 w 187"/>
                <a:gd name="T23" fmla="*/ 1 h 157"/>
                <a:gd name="T24" fmla="*/ 1 w 187"/>
                <a:gd name="T25" fmla="*/ 1 h 157"/>
                <a:gd name="T26" fmla="*/ 1 w 187"/>
                <a:gd name="T27" fmla="*/ 1 h 157"/>
                <a:gd name="T28" fmla="*/ 1 w 187"/>
                <a:gd name="T29" fmla="*/ 1 h 157"/>
                <a:gd name="T30" fmla="*/ 1 w 187"/>
                <a:gd name="T31" fmla="*/ 1 h 157"/>
                <a:gd name="T32" fmla="*/ 0 w 187"/>
                <a:gd name="T33" fmla="*/ 1 h 157"/>
                <a:gd name="T34" fmla="*/ 0 w 187"/>
                <a:gd name="T35" fmla="*/ 1 h 157"/>
                <a:gd name="T36" fmla="*/ 0 w 187"/>
                <a:gd name="T37" fmla="*/ 1 h 157"/>
                <a:gd name="T38" fmla="*/ 1 w 187"/>
                <a:gd name="T39" fmla="*/ 1 h 157"/>
                <a:gd name="T40" fmla="*/ 1 w 187"/>
                <a:gd name="T41" fmla="*/ 1 h 157"/>
                <a:gd name="T42" fmla="*/ 1 w 187"/>
                <a:gd name="T43" fmla="*/ 1 h 157"/>
                <a:gd name="T44" fmla="*/ 1 w 187"/>
                <a:gd name="T45" fmla="*/ 1 h 157"/>
                <a:gd name="T46" fmla="*/ 1 w 187"/>
                <a:gd name="T47" fmla="*/ 1 h 157"/>
                <a:gd name="T48" fmla="*/ 1 w 187"/>
                <a:gd name="T49" fmla="*/ 1 h 157"/>
                <a:gd name="T50" fmla="*/ 1 w 187"/>
                <a:gd name="T51" fmla="*/ 1 h 157"/>
                <a:gd name="T52" fmla="*/ 1 w 187"/>
                <a:gd name="T53" fmla="*/ 2 h 157"/>
                <a:gd name="T54" fmla="*/ 1 w 187"/>
                <a:gd name="T55" fmla="*/ 2 h 157"/>
                <a:gd name="T56" fmla="*/ 1 w 187"/>
                <a:gd name="T57" fmla="*/ 2 h 157"/>
                <a:gd name="T58" fmla="*/ 1 w 187"/>
                <a:gd name="T59" fmla="*/ 1 h 157"/>
                <a:gd name="T60" fmla="*/ 0 w 187"/>
                <a:gd name="T61" fmla="*/ 1 h 157"/>
                <a:gd name="T62" fmla="*/ 0 w 187"/>
                <a:gd name="T63" fmla="*/ 1 h 157"/>
                <a:gd name="T64" fmla="*/ 1 w 187"/>
                <a:gd name="T65" fmla="*/ 1 h 157"/>
                <a:gd name="T66" fmla="*/ 1 w 187"/>
                <a:gd name="T67" fmla="*/ 2 h 157"/>
                <a:gd name="T68" fmla="*/ 1 w 187"/>
                <a:gd name="T69" fmla="*/ 2 h 157"/>
                <a:gd name="T70" fmla="*/ 0 w 187"/>
                <a:gd name="T71" fmla="*/ 1 h 157"/>
                <a:gd name="T72" fmla="*/ 0 w 187"/>
                <a:gd name="T73" fmla="*/ 1 h 157"/>
                <a:gd name="T74" fmla="*/ 0 w 187"/>
                <a:gd name="T75" fmla="*/ 1 h 157"/>
                <a:gd name="T76" fmla="*/ 0 w 187"/>
                <a:gd name="T77" fmla="*/ 1 h 157"/>
                <a:gd name="T78" fmla="*/ 0 w 187"/>
                <a:gd name="T79" fmla="*/ 1 h 157"/>
                <a:gd name="T80" fmla="*/ 0 w 187"/>
                <a:gd name="T81" fmla="*/ 1 h 157"/>
                <a:gd name="T82" fmla="*/ 0 w 187"/>
                <a:gd name="T83" fmla="*/ 1 h 157"/>
                <a:gd name="T84" fmla="*/ 0 w 187"/>
                <a:gd name="T85" fmla="*/ 1 h 157"/>
                <a:gd name="T86" fmla="*/ 0 w 187"/>
                <a:gd name="T87" fmla="*/ 1 h 157"/>
                <a:gd name="T88" fmla="*/ 0 w 187"/>
                <a:gd name="T89" fmla="*/ 1 h 157"/>
                <a:gd name="T90" fmla="*/ 0 w 187"/>
                <a:gd name="T91" fmla="*/ 1 h 157"/>
                <a:gd name="T92" fmla="*/ 0 w 187"/>
                <a:gd name="T93" fmla="*/ 1 h 157"/>
                <a:gd name="T94" fmla="*/ 0 w 187"/>
                <a:gd name="T95" fmla="*/ 1 h 157"/>
                <a:gd name="T96" fmla="*/ 0 w 187"/>
                <a:gd name="T97" fmla="*/ 1 h 157"/>
                <a:gd name="T98" fmla="*/ 0 w 187"/>
                <a:gd name="T99" fmla="*/ 1 h 157"/>
                <a:gd name="T100" fmla="*/ 0 w 187"/>
                <a:gd name="T101" fmla="*/ 1 h 157"/>
                <a:gd name="T102" fmla="*/ 0 w 187"/>
                <a:gd name="T103" fmla="*/ 0 h 157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187" h="157">
                  <a:moveTo>
                    <a:pt x="6" y="2"/>
                  </a:moveTo>
                  <a:lnTo>
                    <a:pt x="13" y="8"/>
                  </a:lnTo>
                  <a:lnTo>
                    <a:pt x="21" y="14"/>
                  </a:lnTo>
                  <a:lnTo>
                    <a:pt x="29" y="17"/>
                  </a:lnTo>
                  <a:lnTo>
                    <a:pt x="36" y="18"/>
                  </a:lnTo>
                  <a:lnTo>
                    <a:pt x="45" y="16"/>
                  </a:lnTo>
                  <a:lnTo>
                    <a:pt x="57" y="14"/>
                  </a:lnTo>
                  <a:lnTo>
                    <a:pt x="70" y="11"/>
                  </a:lnTo>
                  <a:lnTo>
                    <a:pt x="84" y="10"/>
                  </a:lnTo>
                  <a:lnTo>
                    <a:pt x="97" y="9"/>
                  </a:lnTo>
                  <a:lnTo>
                    <a:pt x="108" y="9"/>
                  </a:lnTo>
                  <a:lnTo>
                    <a:pt x="119" y="10"/>
                  </a:lnTo>
                  <a:lnTo>
                    <a:pt x="125" y="11"/>
                  </a:lnTo>
                  <a:lnTo>
                    <a:pt x="130" y="15"/>
                  </a:lnTo>
                  <a:lnTo>
                    <a:pt x="130" y="17"/>
                  </a:lnTo>
                  <a:lnTo>
                    <a:pt x="126" y="17"/>
                  </a:lnTo>
                  <a:lnTo>
                    <a:pt x="117" y="16"/>
                  </a:lnTo>
                  <a:lnTo>
                    <a:pt x="110" y="16"/>
                  </a:lnTo>
                  <a:lnTo>
                    <a:pt x="102" y="16"/>
                  </a:lnTo>
                  <a:lnTo>
                    <a:pt x="90" y="17"/>
                  </a:lnTo>
                  <a:lnTo>
                    <a:pt x="80" y="18"/>
                  </a:lnTo>
                  <a:lnTo>
                    <a:pt x="68" y="19"/>
                  </a:lnTo>
                  <a:lnTo>
                    <a:pt x="59" y="22"/>
                  </a:lnTo>
                  <a:lnTo>
                    <a:pt x="51" y="24"/>
                  </a:lnTo>
                  <a:lnTo>
                    <a:pt x="46" y="26"/>
                  </a:lnTo>
                  <a:lnTo>
                    <a:pt x="50" y="29"/>
                  </a:lnTo>
                  <a:lnTo>
                    <a:pt x="55" y="31"/>
                  </a:lnTo>
                  <a:lnTo>
                    <a:pt x="60" y="33"/>
                  </a:lnTo>
                  <a:lnTo>
                    <a:pt x="66" y="35"/>
                  </a:lnTo>
                  <a:lnTo>
                    <a:pt x="72" y="38"/>
                  </a:lnTo>
                  <a:lnTo>
                    <a:pt x="76" y="39"/>
                  </a:lnTo>
                  <a:lnTo>
                    <a:pt x="80" y="41"/>
                  </a:lnTo>
                  <a:lnTo>
                    <a:pt x="82" y="42"/>
                  </a:lnTo>
                  <a:lnTo>
                    <a:pt x="91" y="41"/>
                  </a:lnTo>
                  <a:lnTo>
                    <a:pt x="104" y="40"/>
                  </a:lnTo>
                  <a:lnTo>
                    <a:pt x="117" y="41"/>
                  </a:lnTo>
                  <a:lnTo>
                    <a:pt x="130" y="42"/>
                  </a:lnTo>
                  <a:lnTo>
                    <a:pt x="143" y="45"/>
                  </a:lnTo>
                  <a:lnTo>
                    <a:pt x="155" y="47"/>
                  </a:lnTo>
                  <a:lnTo>
                    <a:pt x="164" y="50"/>
                  </a:lnTo>
                  <a:lnTo>
                    <a:pt x="170" y="54"/>
                  </a:lnTo>
                  <a:lnTo>
                    <a:pt x="174" y="60"/>
                  </a:lnTo>
                  <a:lnTo>
                    <a:pt x="175" y="62"/>
                  </a:lnTo>
                  <a:lnTo>
                    <a:pt x="172" y="61"/>
                  </a:lnTo>
                  <a:lnTo>
                    <a:pt x="165" y="59"/>
                  </a:lnTo>
                  <a:lnTo>
                    <a:pt x="159" y="56"/>
                  </a:lnTo>
                  <a:lnTo>
                    <a:pt x="151" y="54"/>
                  </a:lnTo>
                  <a:lnTo>
                    <a:pt x="141" y="53"/>
                  </a:lnTo>
                  <a:lnTo>
                    <a:pt x="130" y="50"/>
                  </a:lnTo>
                  <a:lnTo>
                    <a:pt x="119" y="49"/>
                  </a:lnTo>
                  <a:lnTo>
                    <a:pt x="108" y="49"/>
                  </a:lnTo>
                  <a:lnTo>
                    <a:pt x="100" y="49"/>
                  </a:lnTo>
                  <a:lnTo>
                    <a:pt x="95" y="50"/>
                  </a:lnTo>
                  <a:lnTo>
                    <a:pt x="103" y="57"/>
                  </a:lnTo>
                  <a:lnTo>
                    <a:pt x="111" y="62"/>
                  </a:lnTo>
                  <a:lnTo>
                    <a:pt x="117" y="67"/>
                  </a:lnTo>
                  <a:lnTo>
                    <a:pt x="119" y="70"/>
                  </a:lnTo>
                  <a:lnTo>
                    <a:pt x="126" y="70"/>
                  </a:lnTo>
                  <a:lnTo>
                    <a:pt x="134" y="71"/>
                  </a:lnTo>
                  <a:lnTo>
                    <a:pt x="144" y="72"/>
                  </a:lnTo>
                  <a:lnTo>
                    <a:pt x="155" y="75"/>
                  </a:lnTo>
                  <a:lnTo>
                    <a:pt x="165" y="79"/>
                  </a:lnTo>
                  <a:lnTo>
                    <a:pt x="174" y="85"/>
                  </a:lnTo>
                  <a:lnTo>
                    <a:pt x="181" y="93"/>
                  </a:lnTo>
                  <a:lnTo>
                    <a:pt x="187" y="103"/>
                  </a:lnTo>
                  <a:lnTo>
                    <a:pt x="181" y="99"/>
                  </a:lnTo>
                  <a:lnTo>
                    <a:pt x="175" y="94"/>
                  </a:lnTo>
                  <a:lnTo>
                    <a:pt x="167" y="91"/>
                  </a:lnTo>
                  <a:lnTo>
                    <a:pt x="160" y="86"/>
                  </a:lnTo>
                  <a:lnTo>
                    <a:pt x="153" y="84"/>
                  </a:lnTo>
                  <a:lnTo>
                    <a:pt x="145" y="82"/>
                  </a:lnTo>
                  <a:lnTo>
                    <a:pt x="138" y="80"/>
                  </a:lnTo>
                  <a:lnTo>
                    <a:pt x="132" y="80"/>
                  </a:lnTo>
                  <a:lnTo>
                    <a:pt x="140" y="90"/>
                  </a:lnTo>
                  <a:lnTo>
                    <a:pt x="148" y="98"/>
                  </a:lnTo>
                  <a:lnTo>
                    <a:pt x="156" y="107"/>
                  </a:lnTo>
                  <a:lnTo>
                    <a:pt x="163" y="114"/>
                  </a:lnTo>
                  <a:lnTo>
                    <a:pt x="170" y="121"/>
                  </a:lnTo>
                  <a:lnTo>
                    <a:pt x="175" y="127"/>
                  </a:lnTo>
                  <a:lnTo>
                    <a:pt x="179" y="131"/>
                  </a:lnTo>
                  <a:lnTo>
                    <a:pt x="180" y="133"/>
                  </a:lnTo>
                  <a:lnTo>
                    <a:pt x="181" y="138"/>
                  </a:lnTo>
                  <a:lnTo>
                    <a:pt x="182" y="144"/>
                  </a:lnTo>
                  <a:lnTo>
                    <a:pt x="184" y="151"/>
                  </a:lnTo>
                  <a:lnTo>
                    <a:pt x="187" y="157"/>
                  </a:lnTo>
                  <a:lnTo>
                    <a:pt x="181" y="148"/>
                  </a:lnTo>
                  <a:lnTo>
                    <a:pt x="174" y="139"/>
                  </a:lnTo>
                  <a:lnTo>
                    <a:pt x="165" y="128"/>
                  </a:lnTo>
                  <a:lnTo>
                    <a:pt x="155" y="116"/>
                  </a:lnTo>
                  <a:lnTo>
                    <a:pt x="145" y="105"/>
                  </a:lnTo>
                  <a:lnTo>
                    <a:pt x="137" y="95"/>
                  </a:lnTo>
                  <a:lnTo>
                    <a:pt x="130" y="88"/>
                  </a:lnTo>
                  <a:lnTo>
                    <a:pt x="126" y="85"/>
                  </a:lnTo>
                  <a:lnTo>
                    <a:pt x="121" y="84"/>
                  </a:lnTo>
                  <a:lnTo>
                    <a:pt x="120" y="86"/>
                  </a:lnTo>
                  <a:lnTo>
                    <a:pt x="120" y="91"/>
                  </a:lnTo>
                  <a:lnTo>
                    <a:pt x="121" y="95"/>
                  </a:lnTo>
                  <a:lnTo>
                    <a:pt x="123" y="103"/>
                  </a:lnTo>
                  <a:lnTo>
                    <a:pt x="128" y="116"/>
                  </a:lnTo>
                  <a:lnTo>
                    <a:pt x="134" y="130"/>
                  </a:lnTo>
                  <a:lnTo>
                    <a:pt x="137" y="138"/>
                  </a:lnTo>
                  <a:lnTo>
                    <a:pt x="138" y="142"/>
                  </a:lnTo>
                  <a:lnTo>
                    <a:pt x="137" y="142"/>
                  </a:lnTo>
                  <a:lnTo>
                    <a:pt x="134" y="140"/>
                  </a:lnTo>
                  <a:lnTo>
                    <a:pt x="132" y="136"/>
                  </a:lnTo>
                  <a:lnTo>
                    <a:pt x="126" y="125"/>
                  </a:lnTo>
                  <a:lnTo>
                    <a:pt x="118" y="108"/>
                  </a:lnTo>
                  <a:lnTo>
                    <a:pt x="112" y="91"/>
                  </a:lnTo>
                  <a:lnTo>
                    <a:pt x="112" y="78"/>
                  </a:lnTo>
                  <a:lnTo>
                    <a:pt x="102" y="70"/>
                  </a:lnTo>
                  <a:lnTo>
                    <a:pt x="92" y="63"/>
                  </a:lnTo>
                  <a:lnTo>
                    <a:pt x="84" y="59"/>
                  </a:lnTo>
                  <a:lnTo>
                    <a:pt x="81" y="56"/>
                  </a:lnTo>
                  <a:lnTo>
                    <a:pt x="79" y="55"/>
                  </a:lnTo>
                  <a:lnTo>
                    <a:pt x="76" y="54"/>
                  </a:lnTo>
                  <a:lnTo>
                    <a:pt x="75" y="55"/>
                  </a:lnTo>
                  <a:lnTo>
                    <a:pt x="74" y="60"/>
                  </a:lnTo>
                  <a:lnTo>
                    <a:pt x="75" y="70"/>
                  </a:lnTo>
                  <a:lnTo>
                    <a:pt x="79" y="87"/>
                  </a:lnTo>
                  <a:lnTo>
                    <a:pt x="84" y="105"/>
                  </a:lnTo>
                  <a:lnTo>
                    <a:pt x="93" y="120"/>
                  </a:lnTo>
                  <a:lnTo>
                    <a:pt x="98" y="125"/>
                  </a:lnTo>
                  <a:lnTo>
                    <a:pt x="97" y="128"/>
                  </a:lnTo>
                  <a:lnTo>
                    <a:pt x="95" y="127"/>
                  </a:lnTo>
                  <a:lnTo>
                    <a:pt x="90" y="123"/>
                  </a:lnTo>
                  <a:lnTo>
                    <a:pt x="83" y="114"/>
                  </a:lnTo>
                  <a:lnTo>
                    <a:pt x="74" y="97"/>
                  </a:lnTo>
                  <a:lnTo>
                    <a:pt x="67" y="73"/>
                  </a:lnTo>
                  <a:lnTo>
                    <a:pt x="67" y="49"/>
                  </a:lnTo>
                  <a:lnTo>
                    <a:pt x="60" y="44"/>
                  </a:lnTo>
                  <a:lnTo>
                    <a:pt x="52" y="39"/>
                  </a:lnTo>
                  <a:lnTo>
                    <a:pt x="44" y="35"/>
                  </a:lnTo>
                  <a:lnTo>
                    <a:pt x="38" y="33"/>
                  </a:lnTo>
                  <a:lnTo>
                    <a:pt x="37" y="40"/>
                  </a:lnTo>
                  <a:lnTo>
                    <a:pt x="37" y="50"/>
                  </a:lnTo>
                  <a:lnTo>
                    <a:pt x="39" y="62"/>
                  </a:lnTo>
                  <a:lnTo>
                    <a:pt x="42" y="71"/>
                  </a:lnTo>
                  <a:lnTo>
                    <a:pt x="43" y="80"/>
                  </a:lnTo>
                  <a:lnTo>
                    <a:pt x="45" y="93"/>
                  </a:lnTo>
                  <a:lnTo>
                    <a:pt x="47" y="106"/>
                  </a:lnTo>
                  <a:lnTo>
                    <a:pt x="50" y="113"/>
                  </a:lnTo>
                  <a:lnTo>
                    <a:pt x="51" y="115"/>
                  </a:lnTo>
                  <a:lnTo>
                    <a:pt x="47" y="114"/>
                  </a:lnTo>
                  <a:lnTo>
                    <a:pt x="44" y="109"/>
                  </a:lnTo>
                  <a:lnTo>
                    <a:pt x="41" y="101"/>
                  </a:lnTo>
                  <a:lnTo>
                    <a:pt x="38" y="86"/>
                  </a:lnTo>
                  <a:lnTo>
                    <a:pt x="34" y="64"/>
                  </a:lnTo>
                  <a:lnTo>
                    <a:pt x="30" y="44"/>
                  </a:lnTo>
                  <a:lnTo>
                    <a:pt x="28" y="31"/>
                  </a:lnTo>
                  <a:lnTo>
                    <a:pt x="17" y="20"/>
                  </a:lnTo>
                  <a:lnTo>
                    <a:pt x="9" y="12"/>
                  </a:lnTo>
                  <a:lnTo>
                    <a:pt x="4" y="7"/>
                  </a:lnTo>
                  <a:lnTo>
                    <a:pt x="0" y="2"/>
                  </a:lnTo>
                  <a:lnTo>
                    <a:pt x="0" y="0"/>
                  </a:lnTo>
                  <a:lnTo>
                    <a:pt x="1" y="0"/>
                  </a:lnTo>
                  <a:lnTo>
                    <a:pt x="4" y="0"/>
                  </a:lnTo>
                  <a:lnTo>
                    <a:pt x="6" y="2"/>
                  </a:lnTo>
                  <a:close/>
                </a:path>
              </a:pathLst>
            </a:custGeom>
            <a:solidFill>
              <a:srgbClr val="B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125" name="Freeform 326"/>
            <p:cNvSpPr>
              <a:spLocks/>
            </p:cNvSpPr>
            <p:nvPr/>
          </p:nvSpPr>
          <p:spPr bwMode="auto">
            <a:xfrm>
              <a:off x="97" y="378"/>
              <a:ext cx="64" cy="107"/>
            </a:xfrm>
            <a:custGeom>
              <a:avLst/>
              <a:gdLst>
                <a:gd name="T0" fmla="*/ 0 w 129"/>
                <a:gd name="T1" fmla="*/ 0 h 215"/>
                <a:gd name="T2" fmla="*/ 0 w 129"/>
                <a:gd name="T3" fmla="*/ 0 h 215"/>
                <a:gd name="T4" fmla="*/ 0 w 129"/>
                <a:gd name="T5" fmla="*/ 0 h 215"/>
                <a:gd name="T6" fmla="*/ 0 w 129"/>
                <a:gd name="T7" fmla="*/ 0 h 215"/>
                <a:gd name="T8" fmla="*/ 0 w 129"/>
                <a:gd name="T9" fmla="*/ 0 h 215"/>
                <a:gd name="T10" fmla="*/ 0 w 129"/>
                <a:gd name="T11" fmla="*/ 0 h 215"/>
                <a:gd name="T12" fmla="*/ 0 w 129"/>
                <a:gd name="T13" fmla="*/ 0 h 215"/>
                <a:gd name="T14" fmla="*/ 0 w 129"/>
                <a:gd name="T15" fmla="*/ 0 h 215"/>
                <a:gd name="T16" fmla="*/ 1 w 129"/>
                <a:gd name="T17" fmla="*/ 0 h 215"/>
                <a:gd name="T18" fmla="*/ 0 w 129"/>
                <a:gd name="T19" fmla="*/ 0 h 215"/>
                <a:gd name="T20" fmla="*/ 0 w 129"/>
                <a:gd name="T21" fmla="*/ 0 h 215"/>
                <a:gd name="T22" fmla="*/ 0 w 129"/>
                <a:gd name="T23" fmla="*/ 0 h 215"/>
                <a:gd name="T24" fmla="*/ 0 w 129"/>
                <a:gd name="T25" fmla="*/ 0 h 215"/>
                <a:gd name="T26" fmla="*/ 0 w 129"/>
                <a:gd name="T27" fmla="*/ 0 h 215"/>
                <a:gd name="T28" fmla="*/ 0 w 129"/>
                <a:gd name="T29" fmla="*/ 0 h 215"/>
                <a:gd name="T30" fmla="*/ 0 w 129"/>
                <a:gd name="T31" fmla="*/ 0 h 215"/>
                <a:gd name="T32" fmla="*/ 0 w 129"/>
                <a:gd name="T33" fmla="*/ 0 h 215"/>
                <a:gd name="T34" fmla="*/ 0 w 129"/>
                <a:gd name="T35" fmla="*/ 0 h 215"/>
                <a:gd name="T36" fmla="*/ 0 w 129"/>
                <a:gd name="T37" fmla="*/ 0 h 215"/>
                <a:gd name="T38" fmla="*/ 0 w 129"/>
                <a:gd name="T39" fmla="*/ 0 h 215"/>
                <a:gd name="T40" fmla="*/ 0 w 129"/>
                <a:gd name="T41" fmla="*/ 1 h 215"/>
                <a:gd name="T42" fmla="*/ 0 w 129"/>
                <a:gd name="T43" fmla="*/ 1 h 215"/>
                <a:gd name="T44" fmla="*/ 0 w 129"/>
                <a:gd name="T45" fmla="*/ 1 h 215"/>
                <a:gd name="T46" fmla="*/ 0 w 129"/>
                <a:gd name="T47" fmla="*/ 1 h 215"/>
                <a:gd name="T48" fmla="*/ 0 w 129"/>
                <a:gd name="T49" fmla="*/ 1 h 215"/>
                <a:gd name="T50" fmla="*/ 0 w 129"/>
                <a:gd name="T51" fmla="*/ 1 h 215"/>
                <a:gd name="T52" fmla="*/ 0 w 129"/>
                <a:gd name="T53" fmla="*/ 0 h 215"/>
                <a:gd name="T54" fmla="*/ 0 w 129"/>
                <a:gd name="T55" fmla="*/ 0 h 215"/>
                <a:gd name="T56" fmla="*/ 0 w 129"/>
                <a:gd name="T57" fmla="*/ 1 h 215"/>
                <a:gd name="T58" fmla="*/ 0 w 129"/>
                <a:gd name="T59" fmla="*/ 1 h 215"/>
                <a:gd name="T60" fmla="*/ 0 w 129"/>
                <a:gd name="T61" fmla="*/ 1 h 215"/>
                <a:gd name="T62" fmla="*/ 0 w 129"/>
                <a:gd name="T63" fmla="*/ 1 h 215"/>
                <a:gd name="T64" fmla="*/ 0 w 129"/>
                <a:gd name="T65" fmla="*/ 1 h 215"/>
                <a:gd name="T66" fmla="*/ 0 w 129"/>
                <a:gd name="T67" fmla="*/ 1 h 215"/>
                <a:gd name="T68" fmla="*/ 0 w 129"/>
                <a:gd name="T69" fmla="*/ 1 h 215"/>
                <a:gd name="T70" fmla="*/ 0 w 129"/>
                <a:gd name="T71" fmla="*/ 1 h 215"/>
                <a:gd name="T72" fmla="*/ 0 w 129"/>
                <a:gd name="T73" fmla="*/ 1 h 215"/>
                <a:gd name="T74" fmla="*/ 0 w 129"/>
                <a:gd name="T75" fmla="*/ 1 h 215"/>
                <a:gd name="T76" fmla="*/ 0 w 129"/>
                <a:gd name="T77" fmla="*/ 1 h 215"/>
                <a:gd name="T78" fmla="*/ 0 w 129"/>
                <a:gd name="T79" fmla="*/ 0 h 215"/>
                <a:gd name="T80" fmla="*/ 0 w 129"/>
                <a:gd name="T81" fmla="*/ 0 h 215"/>
                <a:gd name="T82" fmla="*/ 0 w 129"/>
                <a:gd name="T83" fmla="*/ 0 h 215"/>
                <a:gd name="T84" fmla="*/ 0 w 129"/>
                <a:gd name="T85" fmla="*/ 0 h 215"/>
                <a:gd name="T86" fmla="*/ 0 w 129"/>
                <a:gd name="T87" fmla="*/ 0 h 215"/>
                <a:gd name="T88" fmla="*/ 0 w 129"/>
                <a:gd name="T89" fmla="*/ 0 h 215"/>
                <a:gd name="T90" fmla="*/ 0 w 129"/>
                <a:gd name="T91" fmla="*/ 0 h 215"/>
                <a:gd name="T92" fmla="*/ 0 w 129"/>
                <a:gd name="T93" fmla="*/ 0 h 215"/>
                <a:gd name="T94" fmla="*/ 0 w 129"/>
                <a:gd name="T95" fmla="*/ 0 h 215"/>
                <a:gd name="T96" fmla="*/ 0 w 129"/>
                <a:gd name="T97" fmla="*/ 0 h 215"/>
                <a:gd name="T98" fmla="*/ 0 w 129"/>
                <a:gd name="T99" fmla="*/ 0 h 215"/>
                <a:gd name="T100" fmla="*/ 0 w 129"/>
                <a:gd name="T101" fmla="*/ 0 h 215"/>
                <a:gd name="T102" fmla="*/ 0 w 129"/>
                <a:gd name="T103" fmla="*/ 0 h 215"/>
                <a:gd name="T104" fmla="*/ 0 w 129"/>
                <a:gd name="T105" fmla="*/ 0 h 215"/>
                <a:gd name="T106" fmla="*/ 0 w 129"/>
                <a:gd name="T107" fmla="*/ 0 h 215"/>
                <a:gd name="T108" fmla="*/ 0 w 129"/>
                <a:gd name="T109" fmla="*/ 0 h 215"/>
                <a:gd name="T110" fmla="*/ 0 w 129"/>
                <a:gd name="T111" fmla="*/ 0 h 215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129" h="215">
                  <a:moveTo>
                    <a:pt x="56" y="0"/>
                  </a:moveTo>
                  <a:lnTo>
                    <a:pt x="58" y="2"/>
                  </a:lnTo>
                  <a:lnTo>
                    <a:pt x="59" y="13"/>
                  </a:lnTo>
                  <a:lnTo>
                    <a:pt x="62" y="26"/>
                  </a:lnTo>
                  <a:lnTo>
                    <a:pt x="63" y="32"/>
                  </a:lnTo>
                  <a:lnTo>
                    <a:pt x="65" y="35"/>
                  </a:lnTo>
                  <a:lnTo>
                    <a:pt x="68" y="37"/>
                  </a:lnTo>
                  <a:lnTo>
                    <a:pt x="74" y="42"/>
                  </a:lnTo>
                  <a:lnTo>
                    <a:pt x="80" y="46"/>
                  </a:lnTo>
                  <a:lnTo>
                    <a:pt x="87" y="53"/>
                  </a:lnTo>
                  <a:lnTo>
                    <a:pt x="94" y="60"/>
                  </a:lnTo>
                  <a:lnTo>
                    <a:pt x="100" y="69"/>
                  </a:lnTo>
                  <a:lnTo>
                    <a:pt x="105" y="79"/>
                  </a:lnTo>
                  <a:lnTo>
                    <a:pt x="114" y="96"/>
                  </a:lnTo>
                  <a:lnTo>
                    <a:pt x="123" y="107"/>
                  </a:lnTo>
                  <a:lnTo>
                    <a:pt x="127" y="115"/>
                  </a:lnTo>
                  <a:lnTo>
                    <a:pt x="129" y="121"/>
                  </a:lnTo>
                  <a:lnTo>
                    <a:pt x="129" y="125"/>
                  </a:lnTo>
                  <a:lnTo>
                    <a:pt x="128" y="126"/>
                  </a:lnTo>
                  <a:lnTo>
                    <a:pt x="126" y="125"/>
                  </a:lnTo>
                  <a:lnTo>
                    <a:pt x="123" y="119"/>
                  </a:lnTo>
                  <a:lnTo>
                    <a:pt x="120" y="114"/>
                  </a:lnTo>
                  <a:lnTo>
                    <a:pt x="117" y="107"/>
                  </a:lnTo>
                  <a:lnTo>
                    <a:pt x="112" y="99"/>
                  </a:lnTo>
                  <a:lnTo>
                    <a:pt x="106" y="90"/>
                  </a:lnTo>
                  <a:lnTo>
                    <a:pt x="101" y="82"/>
                  </a:lnTo>
                  <a:lnTo>
                    <a:pt x="95" y="74"/>
                  </a:lnTo>
                  <a:lnTo>
                    <a:pt x="90" y="67"/>
                  </a:lnTo>
                  <a:lnTo>
                    <a:pt x="87" y="64"/>
                  </a:lnTo>
                  <a:lnTo>
                    <a:pt x="81" y="59"/>
                  </a:lnTo>
                  <a:lnTo>
                    <a:pt x="76" y="55"/>
                  </a:lnTo>
                  <a:lnTo>
                    <a:pt x="73" y="53"/>
                  </a:lnTo>
                  <a:lnTo>
                    <a:pt x="70" y="52"/>
                  </a:lnTo>
                  <a:lnTo>
                    <a:pt x="68" y="64"/>
                  </a:lnTo>
                  <a:lnTo>
                    <a:pt x="68" y="75"/>
                  </a:lnTo>
                  <a:lnTo>
                    <a:pt x="70" y="88"/>
                  </a:lnTo>
                  <a:lnTo>
                    <a:pt x="71" y="96"/>
                  </a:lnTo>
                  <a:lnTo>
                    <a:pt x="76" y="100"/>
                  </a:lnTo>
                  <a:lnTo>
                    <a:pt x="83" y="106"/>
                  </a:lnTo>
                  <a:lnTo>
                    <a:pt x="91" y="114"/>
                  </a:lnTo>
                  <a:lnTo>
                    <a:pt x="100" y="124"/>
                  </a:lnTo>
                  <a:lnTo>
                    <a:pt x="108" y="134"/>
                  </a:lnTo>
                  <a:lnTo>
                    <a:pt x="114" y="145"/>
                  </a:lnTo>
                  <a:lnTo>
                    <a:pt x="119" y="158"/>
                  </a:lnTo>
                  <a:lnTo>
                    <a:pt x="121" y="172"/>
                  </a:lnTo>
                  <a:lnTo>
                    <a:pt x="121" y="177"/>
                  </a:lnTo>
                  <a:lnTo>
                    <a:pt x="119" y="175"/>
                  </a:lnTo>
                  <a:lnTo>
                    <a:pt x="114" y="167"/>
                  </a:lnTo>
                  <a:lnTo>
                    <a:pt x="110" y="155"/>
                  </a:lnTo>
                  <a:lnTo>
                    <a:pt x="106" y="147"/>
                  </a:lnTo>
                  <a:lnTo>
                    <a:pt x="103" y="140"/>
                  </a:lnTo>
                  <a:lnTo>
                    <a:pt x="97" y="133"/>
                  </a:lnTo>
                  <a:lnTo>
                    <a:pt x="93" y="127"/>
                  </a:lnTo>
                  <a:lnTo>
                    <a:pt x="87" y="122"/>
                  </a:lnTo>
                  <a:lnTo>
                    <a:pt x="81" y="118"/>
                  </a:lnTo>
                  <a:lnTo>
                    <a:pt x="76" y="114"/>
                  </a:lnTo>
                  <a:lnTo>
                    <a:pt x="72" y="113"/>
                  </a:lnTo>
                  <a:lnTo>
                    <a:pt x="79" y="132"/>
                  </a:lnTo>
                  <a:lnTo>
                    <a:pt x="83" y="157"/>
                  </a:lnTo>
                  <a:lnTo>
                    <a:pt x="86" y="186"/>
                  </a:lnTo>
                  <a:lnTo>
                    <a:pt x="85" y="209"/>
                  </a:lnTo>
                  <a:lnTo>
                    <a:pt x="83" y="215"/>
                  </a:lnTo>
                  <a:lnTo>
                    <a:pt x="82" y="215"/>
                  </a:lnTo>
                  <a:lnTo>
                    <a:pt x="81" y="211"/>
                  </a:lnTo>
                  <a:lnTo>
                    <a:pt x="81" y="205"/>
                  </a:lnTo>
                  <a:lnTo>
                    <a:pt x="79" y="189"/>
                  </a:lnTo>
                  <a:lnTo>
                    <a:pt x="74" y="163"/>
                  </a:lnTo>
                  <a:lnTo>
                    <a:pt x="67" y="137"/>
                  </a:lnTo>
                  <a:lnTo>
                    <a:pt x="63" y="122"/>
                  </a:lnTo>
                  <a:lnTo>
                    <a:pt x="53" y="129"/>
                  </a:lnTo>
                  <a:lnTo>
                    <a:pt x="43" y="141"/>
                  </a:lnTo>
                  <a:lnTo>
                    <a:pt x="35" y="155"/>
                  </a:lnTo>
                  <a:lnTo>
                    <a:pt x="30" y="170"/>
                  </a:lnTo>
                  <a:lnTo>
                    <a:pt x="28" y="174"/>
                  </a:lnTo>
                  <a:lnTo>
                    <a:pt x="26" y="174"/>
                  </a:lnTo>
                  <a:lnTo>
                    <a:pt x="25" y="170"/>
                  </a:lnTo>
                  <a:lnTo>
                    <a:pt x="26" y="162"/>
                  </a:lnTo>
                  <a:lnTo>
                    <a:pt x="33" y="149"/>
                  </a:lnTo>
                  <a:lnTo>
                    <a:pt x="42" y="132"/>
                  </a:lnTo>
                  <a:lnTo>
                    <a:pt x="50" y="115"/>
                  </a:lnTo>
                  <a:lnTo>
                    <a:pt x="57" y="105"/>
                  </a:lnTo>
                  <a:lnTo>
                    <a:pt x="58" y="91"/>
                  </a:lnTo>
                  <a:lnTo>
                    <a:pt x="59" y="76"/>
                  </a:lnTo>
                  <a:lnTo>
                    <a:pt x="58" y="62"/>
                  </a:lnTo>
                  <a:lnTo>
                    <a:pt x="58" y="54"/>
                  </a:lnTo>
                  <a:lnTo>
                    <a:pt x="51" y="59"/>
                  </a:lnTo>
                  <a:lnTo>
                    <a:pt x="43" y="66"/>
                  </a:lnTo>
                  <a:lnTo>
                    <a:pt x="35" y="74"/>
                  </a:lnTo>
                  <a:lnTo>
                    <a:pt x="27" y="83"/>
                  </a:lnTo>
                  <a:lnTo>
                    <a:pt x="20" y="92"/>
                  </a:lnTo>
                  <a:lnTo>
                    <a:pt x="13" y="103"/>
                  </a:lnTo>
                  <a:lnTo>
                    <a:pt x="9" y="112"/>
                  </a:lnTo>
                  <a:lnTo>
                    <a:pt x="5" y="121"/>
                  </a:lnTo>
                  <a:lnTo>
                    <a:pt x="3" y="126"/>
                  </a:lnTo>
                  <a:lnTo>
                    <a:pt x="2" y="126"/>
                  </a:lnTo>
                  <a:lnTo>
                    <a:pt x="0" y="124"/>
                  </a:lnTo>
                  <a:lnTo>
                    <a:pt x="2" y="117"/>
                  </a:lnTo>
                  <a:lnTo>
                    <a:pt x="4" y="111"/>
                  </a:lnTo>
                  <a:lnTo>
                    <a:pt x="9" y="102"/>
                  </a:lnTo>
                  <a:lnTo>
                    <a:pt x="15" y="90"/>
                  </a:lnTo>
                  <a:lnTo>
                    <a:pt x="22" y="79"/>
                  </a:lnTo>
                  <a:lnTo>
                    <a:pt x="30" y="67"/>
                  </a:lnTo>
                  <a:lnTo>
                    <a:pt x="38" y="55"/>
                  </a:lnTo>
                  <a:lnTo>
                    <a:pt x="47" y="46"/>
                  </a:lnTo>
                  <a:lnTo>
                    <a:pt x="53" y="41"/>
                  </a:lnTo>
                  <a:lnTo>
                    <a:pt x="57" y="34"/>
                  </a:lnTo>
                  <a:lnTo>
                    <a:pt x="57" y="23"/>
                  </a:lnTo>
                  <a:lnTo>
                    <a:pt x="55" y="15"/>
                  </a:lnTo>
                  <a:lnTo>
                    <a:pt x="53" y="9"/>
                  </a:lnTo>
                  <a:lnTo>
                    <a:pt x="53" y="6"/>
                  </a:lnTo>
                  <a:lnTo>
                    <a:pt x="53" y="5"/>
                  </a:lnTo>
                  <a:lnTo>
                    <a:pt x="55" y="2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B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126" name="Freeform 327"/>
            <p:cNvSpPr>
              <a:spLocks/>
            </p:cNvSpPr>
            <p:nvPr/>
          </p:nvSpPr>
          <p:spPr bwMode="auto">
            <a:xfrm>
              <a:off x="162" y="239"/>
              <a:ext cx="78" cy="111"/>
            </a:xfrm>
            <a:custGeom>
              <a:avLst/>
              <a:gdLst>
                <a:gd name="T0" fmla="*/ 1 w 155"/>
                <a:gd name="T1" fmla="*/ 1 h 223"/>
                <a:gd name="T2" fmla="*/ 1 w 155"/>
                <a:gd name="T3" fmla="*/ 1 h 223"/>
                <a:gd name="T4" fmla="*/ 1 w 155"/>
                <a:gd name="T5" fmla="*/ 1 h 223"/>
                <a:gd name="T6" fmla="*/ 1 w 155"/>
                <a:gd name="T7" fmla="*/ 1 h 223"/>
                <a:gd name="T8" fmla="*/ 1 w 155"/>
                <a:gd name="T9" fmla="*/ 0 h 223"/>
                <a:gd name="T10" fmla="*/ 1 w 155"/>
                <a:gd name="T11" fmla="*/ 0 h 223"/>
                <a:gd name="T12" fmla="*/ 1 w 155"/>
                <a:gd name="T13" fmla="*/ 0 h 223"/>
                <a:gd name="T14" fmla="*/ 1 w 155"/>
                <a:gd name="T15" fmla="*/ 0 h 223"/>
                <a:gd name="T16" fmla="*/ 1 w 155"/>
                <a:gd name="T17" fmla="*/ 0 h 223"/>
                <a:gd name="T18" fmla="*/ 1 w 155"/>
                <a:gd name="T19" fmla="*/ 0 h 223"/>
                <a:gd name="T20" fmla="*/ 1 w 155"/>
                <a:gd name="T21" fmla="*/ 0 h 223"/>
                <a:gd name="T22" fmla="*/ 1 w 155"/>
                <a:gd name="T23" fmla="*/ 0 h 223"/>
                <a:gd name="T24" fmla="*/ 1 w 155"/>
                <a:gd name="T25" fmla="*/ 0 h 223"/>
                <a:gd name="T26" fmla="*/ 1 w 155"/>
                <a:gd name="T27" fmla="*/ 0 h 223"/>
                <a:gd name="T28" fmla="*/ 1 w 155"/>
                <a:gd name="T29" fmla="*/ 0 h 223"/>
                <a:gd name="T30" fmla="*/ 1 w 155"/>
                <a:gd name="T31" fmla="*/ 0 h 223"/>
                <a:gd name="T32" fmla="*/ 1 w 155"/>
                <a:gd name="T33" fmla="*/ 0 h 223"/>
                <a:gd name="T34" fmla="*/ 1 w 155"/>
                <a:gd name="T35" fmla="*/ 0 h 223"/>
                <a:gd name="T36" fmla="*/ 1 w 155"/>
                <a:gd name="T37" fmla="*/ 0 h 223"/>
                <a:gd name="T38" fmla="*/ 1 w 155"/>
                <a:gd name="T39" fmla="*/ 0 h 223"/>
                <a:gd name="T40" fmla="*/ 1 w 155"/>
                <a:gd name="T41" fmla="*/ 0 h 223"/>
                <a:gd name="T42" fmla="*/ 1 w 155"/>
                <a:gd name="T43" fmla="*/ 0 h 223"/>
                <a:gd name="T44" fmla="*/ 2 w 155"/>
                <a:gd name="T45" fmla="*/ 0 h 223"/>
                <a:gd name="T46" fmla="*/ 2 w 155"/>
                <a:gd name="T47" fmla="*/ 0 h 223"/>
                <a:gd name="T48" fmla="*/ 1 w 155"/>
                <a:gd name="T49" fmla="*/ 0 h 223"/>
                <a:gd name="T50" fmla="*/ 1 w 155"/>
                <a:gd name="T51" fmla="*/ 0 h 223"/>
                <a:gd name="T52" fmla="*/ 1 w 155"/>
                <a:gd name="T53" fmla="*/ 0 h 223"/>
                <a:gd name="T54" fmla="*/ 1 w 155"/>
                <a:gd name="T55" fmla="*/ 0 h 223"/>
                <a:gd name="T56" fmla="*/ 2 w 155"/>
                <a:gd name="T57" fmla="*/ 0 h 223"/>
                <a:gd name="T58" fmla="*/ 2 w 155"/>
                <a:gd name="T59" fmla="*/ 0 h 223"/>
                <a:gd name="T60" fmla="*/ 2 w 155"/>
                <a:gd name="T61" fmla="*/ 0 h 223"/>
                <a:gd name="T62" fmla="*/ 2 w 155"/>
                <a:gd name="T63" fmla="*/ 0 h 223"/>
                <a:gd name="T64" fmla="*/ 2 w 155"/>
                <a:gd name="T65" fmla="*/ 0 h 223"/>
                <a:gd name="T66" fmla="*/ 2 w 155"/>
                <a:gd name="T67" fmla="*/ 0 h 223"/>
                <a:gd name="T68" fmla="*/ 1 w 155"/>
                <a:gd name="T69" fmla="*/ 0 h 223"/>
                <a:gd name="T70" fmla="*/ 1 w 155"/>
                <a:gd name="T71" fmla="*/ 0 h 223"/>
                <a:gd name="T72" fmla="*/ 1 w 155"/>
                <a:gd name="T73" fmla="*/ 0 h 223"/>
                <a:gd name="T74" fmla="*/ 1 w 155"/>
                <a:gd name="T75" fmla="*/ 0 h 223"/>
                <a:gd name="T76" fmla="*/ 1 w 155"/>
                <a:gd name="T77" fmla="*/ 0 h 223"/>
                <a:gd name="T78" fmla="*/ 1 w 155"/>
                <a:gd name="T79" fmla="*/ 0 h 223"/>
                <a:gd name="T80" fmla="*/ 1 w 155"/>
                <a:gd name="T81" fmla="*/ 0 h 223"/>
                <a:gd name="T82" fmla="*/ 1 w 155"/>
                <a:gd name="T83" fmla="*/ 0 h 223"/>
                <a:gd name="T84" fmla="*/ 1 w 155"/>
                <a:gd name="T85" fmla="*/ 0 h 223"/>
                <a:gd name="T86" fmla="*/ 1 w 155"/>
                <a:gd name="T87" fmla="*/ 0 h 223"/>
                <a:gd name="T88" fmla="*/ 1 w 155"/>
                <a:gd name="T89" fmla="*/ 0 h 223"/>
                <a:gd name="T90" fmla="*/ 1 w 155"/>
                <a:gd name="T91" fmla="*/ 1 h 223"/>
                <a:gd name="T92" fmla="*/ 1 w 155"/>
                <a:gd name="T93" fmla="*/ 1 h 223"/>
                <a:gd name="T94" fmla="*/ 1 w 155"/>
                <a:gd name="T95" fmla="*/ 1 h 223"/>
                <a:gd name="T96" fmla="*/ 1 w 155"/>
                <a:gd name="T97" fmla="*/ 1 h 223"/>
                <a:gd name="T98" fmla="*/ 1 w 155"/>
                <a:gd name="T99" fmla="*/ 1 h 223"/>
                <a:gd name="T100" fmla="*/ 1 w 155"/>
                <a:gd name="T101" fmla="*/ 1 h 223"/>
                <a:gd name="T102" fmla="*/ 1 w 155"/>
                <a:gd name="T103" fmla="*/ 1 h 223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155" h="223">
                  <a:moveTo>
                    <a:pt x="0" y="223"/>
                  </a:moveTo>
                  <a:lnTo>
                    <a:pt x="4" y="212"/>
                  </a:lnTo>
                  <a:lnTo>
                    <a:pt x="11" y="197"/>
                  </a:lnTo>
                  <a:lnTo>
                    <a:pt x="17" y="182"/>
                  </a:lnTo>
                  <a:lnTo>
                    <a:pt x="21" y="172"/>
                  </a:lnTo>
                  <a:lnTo>
                    <a:pt x="26" y="162"/>
                  </a:lnTo>
                  <a:lnTo>
                    <a:pt x="32" y="147"/>
                  </a:lnTo>
                  <a:lnTo>
                    <a:pt x="39" y="133"/>
                  </a:lnTo>
                  <a:lnTo>
                    <a:pt x="42" y="125"/>
                  </a:lnTo>
                  <a:lnTo>
                    <a:pt x="36" y="119"/>
                  </a:lnTo>
                  <a:lnTo>
                    <a:pt x="32" y="113"/>
                  </a:lnTo>
                  <a:lnTo>
                    <a:pt x="28" y="108"/>
                  </a:lnTo>
                  <a:lnTo>
                    <a:pt x="27" y="99"/>
                  </a:lnTo>
                  <a:lnTo>
                    <a:pt x="27" y="94"/>
                  </a:lnTo>
                  <a:lnTo>
                    <a:pt x="28" y="94"/>
                  </a:lnTo>
                  <a:lnTo>
                    <a:pt x="30" y="97"/>
                  </a:lnTo>
                  <a:lnTo>
                    <a:pt x="32" y="102"/>
                  </a:lnTo>
                  <a:lnTo>
                    <a:pt x="35" y="105"/>
                  </a:lnTo>
                  <a:lnTo>
                    <a:pt x="40" y="109"/>
                  </a:lnTo>
                  <a:lnTo>
                    <a:pt x="45" y="111"/>
                  </a:lnTo>
                  <a:lnTo>
                    <a:pt x="48" y="112"/>
                  </a:lnTo>
                  <a:lnTo>
                    <a:pt x="53" y="106"/>
                  </a:lnTo>
                  <a:lnTo>
                    <a:pt x="59" y="101"/>
                  </a:lnTo>
                  <a:lnTo>
                    <a:pt x="65" y="93"/>
                  </a:lnTo>
                  <a:lnTo>
                    <a:pt x="71" y="86"/>
                  </a:lnTo>
                  <a:lnTo>
                    <a:pt x="77" y="79"/>
                  </a:lnTo>
                  <a:lnTo>
                    <a:pt x="81" y="73"/>
                  </a:lnTo>
                  <a:lnTo>
                    <a:pt x="84" y="67"/>
                  </a:lnTo>
                  <a:lnTo>
                    <a:pt x="86" y="64"/>
                  </a:lnTo>
                  <a:lnTo>
                    <a:pt x="86" y="56"/>
                  </a:lnTo>
                  <a:lnTo>
                    <a:pt x="84" y="42"/>
                  </a:lnTo>
                  <a:lnTo>
                    <a:pt x="79" y="29"/>
                  </a:lnTo>
                  <a:lnTo>
                    <a:pt x="74" y="20"/>
                  </a:lnTo>
                  <a:lnTo>
                    <a:pt x="71" y="14"/>
                  </a:lnTo>
                  <a:lnTo>
                    <a:pt x="69" y="11"/>
                  </a:lnTo>
                  <a:lnTo>
                    <a:pt x="70" y="11"/>
                  </a:lnTo>
                  <a:lnTo>
                    <a:pt x="73" y="13"/>
                  </a:lnTo>
                  <a:lnTo>
                    <a:pt x="79" y="20"/>
                  </a:lnTo>
                  <a:lnTo>
                    <a:pt x="86" y="33"/>
                  </a:lnTo>
                  <a:lnTo>
                    <a:pt x="91" y="45"/>
                  </a:lnTo>
                  <a:lnTo>
                    <a:pt x="93" y="56"/>
                  </a:lnTo>
                  <a:lnTo>
                    <a:pt x="100" y="42"/>
                  </a:lnTo>
                  <a:lnTo>
                    <a:pt x="109" y="26"/>
                  </a:lnTo>
                  <a:lnTo>
                    <a:pt x="117" y="11"/>
                  </a:lnTo>
                  <a:lnTo>
                    <a:pt x="125" y="3"/>
                  </a:lnTo>
                  <a:lnTo>
                    <a:pt x="130" y="0"/>
                  </a:lnTo>
                  <a:lnTo>
                    <a:pt x="131" y="0"/>
                  </a:lnTo>
                  <a:lnTo>
                    <a:pt x="130" y="4"/>
                  </a:lnTo>
                  <a:lnTo>
                    <a:pt x="126" y="7"/>
                  </a:lnTo>
                  <a:lnTo>
                    <a:pt x="121" y="19"/>
                  </a:lnTo>
                  <a:lnTo>
                    <a:pt x="112" y="37"/>
                  </a:lnTo>
                  <a:lnTo>
                    <a:pt x="103" y="54"/>
                  </a:lnTo>
                  <a:lnTo>
                    <a:pt x="98" y="64"/>
                  </a:lnTo>
                  <a:lnTo>
                    <a:pt x="104" y="61"/>
                  </a:lnTo>
                  <a:lnTo>
                    <a:pt x="112" y="59"/>
                  </a:lnTo>
                  <a:lnTo>
                    <a:pt x="119" y="57"/>
                  </a:lnTo>
                  <a:lnTo>
                    <a:pt x="125" y="54"/>
                  </a:lnTo>
                  <a:lnTo>
                    <a:pt x="131" y="53"/>
                  </a:lnTo>
                  <a:lnTo>
                    <a:pt x="137" y="51"/>
                  </a:lnTo>
                  <a:lnTo>
                    <a:pt x="140" y="49"/>
                  </a:lnTo>
                  <a:lnTo>
                    <a:pt x="144" y="46"/>
                  </a:lnTo>
                  <a:lnTo>
                    <a:pt x="149" y="43"/>
                  </a:lnTo>
                  <a:lnTo>
                    <a:pt x="154" y="42"/>
                  </a:lnTo>
                  <a:lnTo>
                    <a:pt x="155" y="43"/>
                  </a:lnTo>
                  <a:lnTo>
                    <a:pt x="152" y="46"/>
                  </a:lnTo>
                  <a:lnTo>
                    <a:pt x="147" y="50"/>
                  </a:lnTo>
                  <a:lnTo>
                    <a:pt x="141" y="53"/>
                  </a:lnTo>
                  <a:lnTo>
                    <a:pt x="133" y="59"/>
                  </a:lnTo>
                  <a:lnTo>
                    <a:pt x="124" y="64"/>
                  </a:lnTo>
                  <a:lnTo>
                    <a:pt x="115" y="68"/>
                  </a:lnTo>
                  <a:lnTo>
                    <a:pt x="106" y="72"/>
                  </a:lnTo>
                  <a:lnTo>
                    <a:pt x="99" y="74"/>
                  </a:lnTo>
                  <a:lnTo>
                    <a:pt x="94" y="75"/>
                  </a:lnTo>
                  <a:lnTo>
                    <a:pt x="87" y="80"/>
                  </a:lnTo>
                  <a:lnTo>
                    <a:pt x="79" y="88"/>
                  </a:lnTo>
                  <a:lnTo>
                    <a:pt x="73" y="97"/>
                  </a:lnTo>
                  <a:lnTo>
                    <a:pt x="71" y="103"/>
                  </a:lnTo>
                  <a:lnTo>
                    <a:pt x="73" y="105"/>
                  </a:lnTo>
                  <a:lnTo>
                    <a:pt x="76" y="108"/>
                  </a:lnTo>
                  <a:lnTo>
                    <a:pt x="79" y="109"/>
                  </a:lnTo>
                  <a:lnTo>
                    <a:pt x="81" y="109"/>
                  </a:lnTo>
                  <a:lnTo>
                    <a:pt x="77" y="112"/>
                  </a:lnTo>
                  <a:lnTo>
                    <a:pt x="73" y="114"/>
                  </a:lnTo>
                  <a:lnTo>
                    <a:pt x="70" y="118"/>
                  </a:lnTo>
                  <a:lnTo>
                    <a:pt x="68" y="120"/>
                  </a:lnTo>
                  <a:lnTo>
                    <a:pt x="65" y="119"/>
                  </a:lnTo>
                  <a:lnTo>
                    <a:pt x="63" y="119"/>
                  </a:lnTo>
                  <a:lnTo>
                    <a:pt x="62" y="119"/>
                  </a:lnTo>
                  <a:lnTo>
                    <a:pt x="58" y="124"/>
                  </a:lnTo>
                  <a:lnTo>
                    <a:pt x="54" y="133"/>
                  </a:lnTo>
                  <a:lnTo>
                    <a:pt x="48" y="143"/>
                  </a:lnTo>
                  <a:lnTo>
                    <a:pt x="41" y="156"/>
                  </a:lnTo>
                  <a:lnTo>
                    <a:pt x="35" y="169"/>
                  </a:lnTo>
                  <a:lnTo>
                    <a:pt x="31" y="180"/>
                  </a:lnTo>
                  <a:lnTo>
                    <a:pt x="28" y="192"/>
                  </a:lnTo>
                  <a:lnTo>
                    <a:pt x="27" y="200"/>
                  </a:lnTo>
                  <a:lnTo>
                    <a:pt x="25" y="204"/>
                  </a:lnTo>
                  <a:lnTo>
                    <a:pt x="23" y="209"/>
                  </a:lnTo>
                  <a:lnTo>
                    <a:pt x="20" y="214"/>
                  </a:lnTo>
                  <a:lnTo>
                    <a:pt x="18" y="216"/>
                  </a:lnTo>
                  <a:lnTo>
                    <a:pt x="15" y="218"/>
                  </a:lnTo>
                  <a:lnTo>
                    <a:pt x="9" y="221"/>
                  </a:lnTo>
                  <a:lnTo>
                    <a:pt x="3" y="222"/>
                  </a:lnTo>
                  <a:lnTo>
                    <a:pt x="0" y="223"/>
                  </a:lnTo>
                  <a:close/>
                </a:path>
              </a:pathLst>
            </a:custGeom>
            <a:solidFill>
              <a:srgbClr val="004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127" name="Freeform 328"/>
            <p:cNvSpPr>
              <a:spLocks/>
            </p:cNvSpPr>
            <p:nvPr/>
          </p:nvSpPr>
          <p:spPr bwMode="auto">
            <a:xfrm>
              <a:off x="48" y="416"/>
              <a:ext cx="50" cy="86"/>
            </a:xfrm>
            <a:custGeom>
              <a:avLst/>
              <a:gdLst>
                <a:gd name="T0" fmla="*/ 1 w 100"/>
                <a:gd name="T1" fmla="*/ 1 h 172"/>
                <a:gd name="T2" fmla="*/ 1 w 100"/>
                <a:gd name="T3" fmla="*/ 1 h 172"/>
                <a:gd name="T4" fmla="*/ 1 w 100"/>
                <a:gd name="T5" fmla="*/ 1 h 172"/>
                <a:gd name="T6" fmla="*/ 1 w 100"/>
                <a:gd name="T7" fmla="*/ 1 h 172"/>
                <a:gd name="T8" fmla="*/ 1 w 100"/>
                <a:gd name="T9" fmla="*/ 1 h 172"/>
                <a:gd name="T10" fmla="*/ 1 w 100"/>
                <a:gd name="T11" fmla="*/ 1 h 172"/>
                <a:gd name="T12" fmla="*/ 0 w 100"/>
                <a:gd name="T13" fmla="*/ 1 h 172"/>
                <a:gd name="T14" fmla="*/ 1 w 100"/>
                <a:gd name="T15" fmla="*/ 1 h 172"/>
                <a:gd name="T16" fmla="*/ 1 w 100"/>
                <a:gd name="T17" fmla="*/ 1 h 172"/>
                <a:gd name="T18" fmla="*/ 1 w 100"/>
                <a:gd name="T19" fmla="*/ 1 h 172"/>
                <a:gd name="T20" fmla="*/ 1 w 100"/>
                <a:gd name="T21" fmla="*/ 1 h 172"/>
                <a:gd name="T22" fmla="*/ 1 w 100"/>
                <a:gd name="T23" fmla="*/ 1 h 172"/>
                <a:gd name="T24" fmla="*/ 1 w 100"/>
                <a:gd name="T25" fmla="*/ 1 h 172"/>
                <a:gd name="T26" fmla="*/ 1 w 100"/>
                <a:gd name="T27" fmla="*/ 1 h 172"/>
                <a:gd name="T28" fmla="*/ 1 w 100"/>
                <a:gd name="T29" fmla="*/ 1 h 172"/>
                <a:gd name="T30" fmla="*/ 1 w 100"/>
                <a:gd name="T31" fmla="*/ 1 h 172"/>
                <a:gd name="T32" fmla="*/ 1 w 100"/>
                <a:gd name="T33" fmla="*/ 1 h 172"/>
                <a:gd name="T34" fmla="*/ 1 w 100"/>
                <a:gd name="T35" fmla="*/ 1 h 172"/>
                <a:gd name="T36" fmla="*/ 1 w 100"/>
                <a:gd name="T37" fmla="*/ 1 h 172"/>
                <a:gd name="T38" fmla="*/ 1 w 100"/>
                <a:gd name="T39" fmla="*/ 1 h 172"/>
                <a:gd name="T40" fmla="*/ 1 w 100"/>
                <a:gd name="T41" fmla="*/ 1 h 172"/>
                <a:gd name="T42" fmla="*/ 1 w 100"/>
                <a:gd name="T43" fmla="*/ 1 h 172"/>
                <a:gd name="T44" fmla="*/ 1 w 100"/>
                <a:gd name="T45" fmla="*/ 1 h 172"/>
                <a:gd name="T46" fmla="*/ 1 w 100"/>
                <a:gd name="T47" fmla="*/ 2 h 172"/>
                <a:gd name="T48" fmla="*/ 1 w 100"/>
                <a:gd name="T49" fmla="*/ 2 h 172"/>
                <a:gd name="T50" fmla="*/ 1 w 100"/>
                <a:gd name="T51" fmla="*/ 2 h 172"/>
                <a:gd name="T52" fmla="*/ 1 w 100"/>
                <a:gd name="T53" fmla="*/ 2 h 172"/>
                <a:gd name="T54" fmla="*/ 1 w 100"/>
                <a:gd name="T55" fmla="*/ 1 h 172"/>
                <a:gd name="T56" fmla="*/ 1 w 100"/>
                <a:gd name="T57" fmla="*/ 1 h 172"/>
                <a:gd name="T58" fmla="*/ 1 w 100"/>
                <a:gd name="T59" fmla="*/ 1 h 172"/>
                <a:gd name="T60" fmla="*/ 1 w 100"/>
                <a:gd name="T61" fmla="*/ 1 h 172"/>
                <a:gd name="T62" fmla="*/ 1 w 100"/>
                <a:gd name="T63" fmla="*/ 1 h 172"/>
                <a:gd name="T64" fmla="*/ 1 w 100"/>
                <a:gd name="T65" fmla="*/ 2 h 172"/>
                <a:gd name="T66" fmla="*/ 1 w 100"/>
                <a:gd name="T67" fmla="*/ 1 h 172"/>
                <a:gd name="T68" fmla="*/ 1 w 100"/>
                <a:gd name="T69" fmla="*/ 1 h 172"/>
                <a:gd name="T70" fmla="*/ 1 w 100"/>
                <a:gd name="T71" fmla="*/ 1 h 172"/>
                <a:gd name="T72" fmla="*/ 1 w 100"/>
                <a:gd name="T73" fmla="*/ 1 h 172"/>
                <a:gd name="T74" fmla="*/ 1 w 100"/>
                <a:gd name="T75" fmla="*/ 1 h 172"/>
                <a:gd name="T76" fmla="*/ 1 w 100"/>
                <a:gd name="T77" fmla="*/ 1 h 172"/>
                <a:gd name="T78" fmla="*/ 1 w 100"/>
                <a:gd name="T79" fmla="*/ 1 h 172"/>
                <a:gd name="T80" fmla="*/ 1 w 100"/>
                <a:gd name="T81" fmla="*/ 1 h 172"/>
                <a:gd name="T82" fmla="*/ 1 w 100"/>
                <a:gd name="T83" fmla="*/ 1 h 172"/>
                <a:gd name="T84" fmla="*/ 1 w 100"/>
                <a:gd name="T85" fmla="*/ 1 h 172"/>
                <a:gd name="T86" fmla="*/ 1 w 100"/>
                <a:gd name="T87" fmla="*/ 1 h 172"/>
                <a:gd name="T88" fmla="*/ 1 w 100"/>
                <a:gd name="T89" fmla="*/ 1 h 172"/>
                <a:gd name="T90" fmla="*/ 1 w 100"/>
                <a:gd name="T91" fmla="*/ 1 h 172"/>
                <a:gd name="T92" fmla="*/ 1 w 100"/>
                <a:gd name="T93" fmla="*/ 1 h 172"/>
                <a:gd name="T94" fmla="*/ 1 w 100"/>
                <a:gd name="T95" fmla="*/ 1 h 172"/>
                <a:gd name="T96" fmla="*/ 1 w 100"/>
                <a:gd name="T97" fmla="*/ 1 h 172"/>
                <a:gd name="T98" fmla="*/ 1 w 100"/>
                <a:gd name="T99" fmla="*/ 0 h 172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100" h="172">
                  <a:moveTo>
                    <a:pt x="70" y="4"/>
                  </a:moveTo>
                  <a:lnTo>
                    <a:pt x="65" y="11"/>
                  </a:lnTo>
                  <a:lnTo>
                    <a:pt x="60" y="21"/>
                  </a:lnTo>
                  <a:lnTo>
                    <a:pt x="55" y="30"/>
                  </a:lnTo>
                  <a:lnTo>
                    <a:pt x="53" y="36"/>
                  </a:lnTo>
                  <a:lnTo>
                    <a:pt x="47" y="36"/>
                  </a:lnTo>
                  <a:lnTo>
                    <a:pt x="40" y="38"/>
                  </a:lnTo>
                  <a:lnTo>
                    <a:pt x="31" y="42"/>
                  </a:lnTo>
                  <a:lnTo>
                    <a:pt x="23" y="46"/>
                  </a:lnTo>
                  <a:lnTo>
                    <a:pt x="15" y="51"/>
                  </a:lnTo>
                  <a:lnTo>
                    <a:pt x="8" y="56"/>
                  </a:lnTo>
                  <a:lnTo>
                    <a:pt x="3" y="59"/>
                  </a:lnTo>
                  <a:lnTo>
                    <a:pt x="1" y="63"/>
                  </a:lnTo>
                  <a:lnTo>
                    <a:pt x="0" y="66"/>
                  </a:lnTo>
                  <a:lnTo>
                    <a:pt x="0" y="67"/>
                  </a:lnTo>
                  <a:lnTo>
                    <a:pt x="1" y="67"/>
                  </a:lnTo>
                  <a:lnTo>
                    <a:pt x="4" y="65"/>
                  </a:lnTo>
                  <a:lnTo>
                    <a:pt x="8" y="64"/>
                  </a:lnTo>
                  <a:lnTo>
                    <a:pt x="12" y="60"/>
                  </a:lnTo>
                  <a:lnTo>
                    <a:pt x="18" y="57"/>
                  </a:lnTo>
                  <a:lnTo>
                    <a:pt x="25" y="53"/>
                  </a:lnTo>
                  <a:lnTo>
                    <a:pt x="32" y="50"/>
                  </a:lnTo>
                  <a:lnTo>
                    <a:pt x="39" y="46"/>
                  </a:lnTo>
                  <a:lnTo>
                    <a:pt x="45" y="44"/>
                  </a:lnTo>
                  <a:lnTo>
                    <a:pt x="49" y="43"/>
                  </a:lnTo>
                  <a:lnTo>
                    <a:pt x="47" y="51"/>
                  </a:lnTo>
                  <a:lnTo>
                    <a:pt x="45" y="63"/>
                  </a:lnTo>
                  <a:lnTo>
                    <a:pt x="42" y="74"/>
                  </a:lnTo>
                  <a:lnTo>
                    <a:pt x="41" y="81"/>
                  </a:lnTo>
                  <a:lnTo>
                    <a:pt x="37" y="86"/>
                  </a:lnTo>
                  <a:lnTo>
                    <a:pt x="32" y="90"/>
                  </a:lnTo>
                  <a:lnTo>
                    <a:pt x="26" y="97"/>
                  </a:lnTo>
                  <a:lnTo>
                    <a:pt x="19" y="103"/>
                  </a:lnTo>
                  <a:lnTo>
                    <a:pt x="14" y="110"/>
                  </a:lnTo>
                  <a:lnTo>
                    <a:pt x="9" y="114"/>
                  </a:lnTo>
                  <a:lnTo>
                    <a:pt x="5" y="119"/>
                  </a:lnTo>
                  <a:lnTo>
                    <a:pt x="3" y="122"/>
                  </a:lnTo>
                  <a:lnTo>
                    <a:pt x="3" y="126"/>
                  </a:lnTo>
                  <a:lnTo>
                    <a:pt x="3" y="128"/>
                  </a:lnTo>
                  <a:lnTo>
                    <a:pt x="5" y="128"/>
                  </a:lnTo>
                  <a:lnTo>
                    <a:pt x="8" y="125"/>
                  </a:lnTo>
                  <a:lnTo>
                    <a:pt x="14" y="118"/>
                  </a:lnTo>
                  <a:lnTo>
                    <a:pt x="24" y="107"/>
                  </a:lnTo>
                  <a:lnTo>
                    <a:pt x="34" y="99"/>
                  </a:lnTo>
                  <a:lnTo>
                    <a:pt x="41" y="94"/>
                  </a:lnTo>
                  <a:lnTo>
                    <a:pt x="42" y="107"/>
                  </a:lnTo>
                  <a:lnTo>
                    <a:pt x="44" y="131"/>
                  </a:lnTo>
                  <a:lnTo>
                    <a:pt x="46" y="154"/>
                  </a:lnTo>
                  <a:lnTo>
                    <a:pt x="48" y="166"/>
                  </a:lnTo>
                  <a:lnTo>
                    <a:pt x="49" y="171"/>
                  </a:lnTo>
                  <a:lnTo>
                    <a:pt x="50" y="172"/>
                  </a:lnTo>
                  <a:lnTo>
                    <a:pt x="50" y="171"/>
                  </a:lnTo>
                  <a:lnTo>
                    <a:pt x="52" y="165"/>
                  </a:lnTo>
                  <a:lnTo>
                    <a:pt x="50" y="150"/>
                  </a:lnTo>
                  <a:lnTo>
                    <a:pt x="50" y="125"/>
                  </a:lnTo>
                  <a:lnTo>
                    <a:pt x="49" y="101"/>
                  </a:lnTo>
                  <a:lnTo>
                    <a:pt x="52" y="86"/>
                  </a:lnTo>
                  <a:lnTo>
                    <a:pt x="53" y="84"/>
                  </a:lnTo>
                  <a:lnTo>
                    <a:pt x="54" y="84"/>
                  </a:lnTo>
                  <a:lnTo>
                    <a:pt x="55" y="86"/>
                  </a:lnTo>
                  <a:lnTo>
                    <a:pt x="56" y="90"/>
                  </a:lnTo>
                  <a:lnTo>
                    <a:pt x="61" y="99"/>
                  </a:lnTo>
                  <a:lnTo>
                    <a:pt x="71" y="111"/>
                  </a:lnTo>
                  <a:lnTo>
                    <a:pt x="82" y="124"/>
                  </a:lnTo>
                  <a:lnTo>
                    <a:pt x="90" y="129"/>
                  </a:lnTo>
                  <a:lnTo>
                    <a:pt x="93" y="129"/>
                  </a:lnTo>
                  <a:lnTo>
                    <a:pt x="92" y="127"/>
                  </a:lnTo>
                  <a:lnTo>
                    <a:pt x="88" y="122"/>
                  </a:lnTo>
                  <a:lnTo>
                    <a:pt x="84" y="117"/>
                  </a:lnTo>
                  <a:lnTo>
                    <a:pt x="78" y="109"/>
                  </a:lnTo>
                  <a:lnTo>
                    <a:pt x="70" y="98"/>
                  </a:lnTo>
                  <a:lnTo>
                    <a:pt x="63" y="88"/>
                  </a:lnTo>
                  <a:lnTo>
                    <a:pt x="58" y="80"/>
                  </a:lnTo>
                  <a:lnTo>
                    <a:pt x="58" y="72"/>
                  </a:lnTo>
                  <a:lnTo>
                    <a:pt x="58" y="61"/>
                  </a:lnTo>
                  <a:lnTo>
                    <a:pt x="60" y="51"/>
                  </a:lnTo>
                  <a:lnTo>
                    <a:pt x="61" y="45"/>
                  </a:lnTo>
                  <a:lnTo>
                    <a:pt x="62" y="43"/>
                  </a:lnTo>
                  <a:lnTo>
                    <a:pt x="63" y="43"/>
                  </a:lnTo>
                  <a:lnTo>
                    <a:pt x="65" y="45"/>
                  </a:lnTo>
                  <a:lnTo>
                    <a:pt x="69" y="49"/>
                  </a:lnTo>
                  <a:lnTo>
                    <a:pt x="76" y="56"/>
                  </a:lnTo>
                  <a:lnTo>
                    <a:pt x="84" y="64"/>
                  </a:lnTo>
                  <a:lnTo>
                    <a:pt x="93" y="72"/>
                  </a:lnTo>
                  <a:lnTo>
                    <a:pt x="99" y="76"/>
                  </a:lnTo>
                  <a:lnTo>
                    <a:pt x="100" y="76"/>
                  </a:lnTo>
                  <a:lnTo>
                    <a:pt x="98" y="72"/>
                  </a:lnTo>
                  <a:lnTo>
                    <a:pt x="93" y="67"/>
                  </a:lnTo>
                  <a:lnTo>
                    <a:pt x="88" y="61"/>
                  </a:lnTo>
                  <a:lnTo>
                    <a:pt x="84" y="56"/>
                  </a:lnTo>
                  <a:lnTo>
                    <a:pt x="78" y="49"/>
                  </a:lnTo>
                  <a:lnTo>
                    <a:pt x="73" y="43"/>
                  </a:lnTo>
                  <a:lnTo>
                    <a:pt x="71" y="39"/>
                  </a:lnTo>
                  <a:lnTo>
                    <a:pt x="70" y="35"/>
                  </a:lnTo>
                  <a:lnTo>
                    <a:pt x="69" y="27"/>
                  </a:lnTo>
                  <a:lnTo>
                    <a:pt x="70" y="18"/>
                  </a:lnTo>
                  <a:lnTo>
                    <a:pt x="73" y="8"/>
                  </a:lnTo>
                  <a:lnTo>
                    <a:pt x="76" y="3"/>
                  </a:lnTo>
                  <a:lnTo>
                    <a:pt x="76" y="0"/>
                  </a:lnTo>
                  <a:lnTo>
                    <a:pt x="73" y="0"/>
                  </a:lnTo>
                  <a:lnTo>
                    <a:pt x="70" y="4"/>
                  </a:lnTo>
                  <a:close/>
                </a:path>
              </a:pathLst>
            </a:custGeom>
            <a:solidFill>
              <a:srgbClr val="004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128" name="Freeform 329"/>
            <p:cNvSpPr>
              <a:spLocks/>
            </p:cNvSpPr>
            <p:nvPr/>
          </p:nvSpPr>
          <p:spPr bwMode="auto">
            <a:xfrm>
              <a:off x="225" y="377"/>
              <a:ext cx="100" cy="79"/>
            </a:xfrm>
            <a:custGeom>
              <a:avLst/>
              <a:gdLst>
                <a:gd name="T0" fmla="*/ 1 w 200"/>
                <a:gd name="T1" fmla="*/ 1 h 158"/>
                <a:gd name="T2" fmla="*/ 1 w 200"/>
                <a:gd name="T3" fmla="*/ 1 h 158"/>
                <a:gd name="T4" fmla="*/ 1 w 200"/>
                <a:gd name="T5" fmla="*/ 1 h 158"/>
                <a:gd name="T6" fmla="*/ 1 w 200"/>
                <a:gd name="T7" fmla="*/ 1 h 158"/>
                <a:gd name="T8" fmla="*/ 1 w 200"/>
                <a:gd name="T9" fmla="*/ 1 h 158"/>
                <a:gd name="T10" fmla="*/ 1 w 200"/>
                <a:gd name="T11" fmla="*/ 1 h 158"/>
                <a:gd name="T12" fmla="*/ 1 w 200"/>
                <a:gd name="T13" fmla="*/ 1 h 158"/>
                <a:gd name="T14" fmla="*/ 1 w 200"/>
                <a:gd name="T15" fmla="*/ 1 h 158"/>
                <a:gd name="T16" fmla="*/ 1 w 200"/>
                <a:gd name="T17" fmla="*/ 1 h 158"/>
                <a:gd name="T18" fmla="*/ 1 w 200"/>
                <a:gd name="T19" fmla="*/ 1 h 158"/>
                <a:gd name="T20" fmla="*/ 1 w 200"/>
                <a:gd name="T21" fmla="*/ 1 h 158"/>
                <a:gd name="T22" fmla="*/ 1 w 200"/>
                <a:gd name="T23" fmla="*/ 1 h 158"/>
                <a:gd name="T24" fmla="*/ 1 w 200"/>
                <a:gd name="T25" fmla="*/ 1 h 158"/>
                <a:gd name="T26" fmla="*/ 1 w 200"/>
                <a:gd name="T27" fmla="*/ 1 h 158"/>
                <a:gd name="T28" fmla="*/ 1 w 200"/>
                <a:gd name="T29" fmla="*/ 1 h 158"/>
                <a:gd name="T30" fmla="*/ 1 w 200"/>
                <a:gd name="T31" fmla="*/ 2 h 158"/>
                <a:gd name="T32" fmla="*/ 1 w 200"/>
                <a:gd name="T33" fmla="*/ 2 h 158"/>
                <a:gd name="T34" fmla="*/ 1 w 200"/>
                <a:gd name="T35" fmla="*/ 2 h 158"/>
                <a:gd name="T36" fmla="*/ 1 w 200"/>
                <a:gd name="T37" fmla="*/ 2 h 158"/>
                <a:gd name="T38" fmla="*/ 1 w 200"/>
                <a:gd name="T39" fmla="*/ 1 h 158"/>
                <a:gd name="T40" fmla="*/ 1 w 200"/>
                <a:gd name="T41" fmla="*/ 1 h 158"/>
                <a:gd name="T42" fmla="*/ 2 w 200"/>
                <a:gd name="T43" fmla="*/ 1 h 158"/>
                <a:gd name="T44" fmla="*/ 2 w 200"/>
                <a:gd name="T45" fmla="*/ 1 h 158"/>
                <a:gd name="T46" fmla="*/ 2 w 200"/>
                <a:gd name="T47" fmla="*/ 2 h 158"/>
                <a:gd name="T48" fmla="*/ 2 w 200"/>
                <a:gd name="T49" fmla="*/ 2 h 158"/>
                <a:gd name="T50" fmla="*/ 2 w 200"/>
                <a:gd name="T51" fmla="*/ 2 h 158"/>
                <a:gd name="T52" fmla="*/ 2 w 200"/>
                <a:gd name="T53" fmla="*/ 1 h 158"/>
                <a:gd name="T54" fmla="*/ 2 w 200"/>
                <a:gd name="T55" fmla="*/ 1 h 158"/>
                <a:gd name="T56" fmla="*/ 2 w 200"/>
                <a:gd name="T57" fmla="*/ 1 h 158"/>
                <a:gd name="T58" fmla="*/ 1 w 200"/>
                <a:gd name="T59" fmla="*/ 1 h 158"/>
                <a:gd name="T60" fmla="*/ 1 w 200"/>
                <a:gd name="T61" fmla="*/ 1 h 158"/>
                <a:gd name="T62" fmla="*/ 1 w 200"/>
                <a:gd name="T63" fmla="*/ 1 h 158"/>
                <a:gd name="T64" fmla="*/ 1 w 200"/>
                <a:gd name="T65" fmla="*/ 1 h 158"/>
                <a:gd name="T66" fmla="*/ 2 w 200"/>
                <a:gd name="T67" fmla="*/ 1 h 158"/>
                <a:gd name="T68" fmla="*/ 2 w 200"/>
                <a:gd name="T69" fmla="*/ 1 h 158"/>
                <a:gd name="T70" fmla="*/ 2 w 200"/>
                <a:gd name="T71" fmla="*/ 1 h 158"/>
                <a:gd name="T72" fmla="*/ 2 w 200"/>
                <a:gd name="T73" fmla="*/ 1 h 158"/>
                <a:gd name="T74" fmla="*/ 2 w 200"/>
                <a:gd name="T75" fmla="*/ 1 h 158"/>
                <a:gd name="T76" fmla="*/ 2 w 200"/>
                <a:gd name="T77" fmla="*/ 1 h 158"/>
                <a:gd name="T78" fmla="*/ 2 w 200"/>
                <a:gd name="T79" fmla="*/ 1 h 158"/>
                <a:gd name="T80" fmla="*/ 2 w 200"/>
                <a:gd name="T81" fmla="*/ 1 h 158"/>
                <a:gd name="T82" fmla="*/ 1 w 200"/>
                <a:gd name="T83" fmla="*/ 1 h 158"/>
                <a:gd name="T84" fmla="*/ 1 w 200"/>
                <a:gd name="T85" fmla="*/ 1 h 158"/>
                <a:gd name="T86" fmla="*/ 1 w 200"/>
                <a:gd name="T87" fmla="*/ 1 h 158"/>
                <a:gd name="T88" fmla="*/ 1 w 200"/>
                <a:gd name="T89" fmla="*/ 1 h 158"/>
                <a:gd name="T90" fmla="*/ 1 w 200"/>
                <a:gd name="T91" fmla="*/ 1 h 158"/>
                <a:gd name="T92" fmla="*/ 1 w 200"/>
                <a:gd name="T93" fmla="*/ 1 h 158"/>
                <a:gd name="T94" fmla="*/ 1 w 200"/>
                <a:gd name="T95" fmla="*/ 1 h 158"/>
                <a:gd name="T96" fmla="*/ 1 w 200"/>
                <a:gd name="T97" fmla="*/ 1 h 158"/>
                <a:gd name="T98" fmla="*/ 1 w 200"/>
                <a:gd name="T99" fmla="*/ 1 h 158"/>
                <a:gd name="T100" fmla="*/ 1 w 200"/>
                <a:gd name="T101" fmla="*/ 1 h 158"/>
                <a:gd name="T102" fmla="*/ 1 w 200"/>
                <a:gd name="T103" fmla="*/ 0 h 158"/>
                <a:gd name="T104" fmla="*/ 1 w 200"/>
                <a:gd name="T105" fmla="*/ 1 h 158"/>
                <a:gd name="T106" fmla="*/ 1 w 200"/>
                <a:gd name="T107" fmla="*/ 1 h 158"/>
                <a:gd name="T108" fmla="*/ 1 w 200"/>
                <a:gd name="T109" fmla="*/ 1 h 158"/>
                <a:gd name="T110" fmla="*/ 1 w 200"/>
                <a:gd name="T111" fmla="*/ 1 h 158"/>
                <a:gd name="T112" fmla="*/ 1 w 200"/>
                <a:gd name="T113" fmla="*/ 1 h 158"/>
                <a:gd name="T114" fmla="*/ 1 w 200"/>
                <a:gd name="T115" fmla="*/ 1 h 158"/>
                <a:gd name="T116" fmla="*/ 1 w 200"/>
                <a:gd name="T117" fmla="*/ 1 h 158"/>
                <a:gd name="T118" fmla="*/ 1 w 200"/>
                <a:gd name="T119" fmla="*/ 1 h 158"/>
                <a:gd name="T120" fmla="*/ 1 w 200"/>
                <a:gd name="T121" fmla="*/ 1 h 158"/>
                <a:gd name="T122" fmla="*/ 1 w 200"/>
                <a:gd name="T123" fmla="*/ 1 h 158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200" h="158">
                  <a:moveTo>
                    <a:pt x="0" y="13"/>
                  </a:moveTo>
                  <a:lnTo>
                    <a:pt x="4" y="16"/>
                  </a:lnTo>
                  <a:lnTo>
                    <a:pt x="10" y="21"/>
                  </a:lnTo>
                  <a:lnTo>
                    <a:pt x="15" y="25"/>
                  </a:lnTo>
                  <a:lnTo>
                    <a:pt x="19" y="29"/>
                  </a:lnTo>
                  <a:lnTo>
                    <a:pt x="23" y="31"/>
                  </a:lnTo>
                  <a:lnTo>
                    <a:pt x="31" y="35"/>
                  </a:lnTo>
                  <a:lnTo>
                    <a:pt x="39" y="38"/>
                  </a:lnTo>
                  <a:lnTo>
                    <a:pt x="44" y="43"/>
                  </a:lnTo>
                  <a:lnTo>
                    <a:pt x="44" y="58"/>
                  </a:lnTo>
                  <a:lnTo>
                    <a:pt x="44" y="74"/>
                  </a:lnTo>
                  <a:lnTo>
                    <a:pt x="45" y="89"/>
                  </a:lnTo>
                  <a:lnTo>
                    <a:pt x="46" y="100"/>
                  </a:lnTo>
                  <a:lnTo>
                    <a:pt x="49" y="105"/>
                  </a:lnTo>
                  <a:lnTo>
                    <a:pt x="50" y="104"/>
                  </a:lnTo>
                  <a:lnTo>
                    <a:pt x="51" y="100"/>
                  </a:lnTo>
                  <a:lnTo>
                    <a:pt x="50" y="95"/>
                  </a:lnTo>
                  <a:lnTo>
                    <a:pt x="50" y="84"/>
                  </a:lnTo>
                  <a:lnTo>
                    <a:pt x="51" y="68"/>
                  </a:lnTo>
                  <a:lnTo>
                    <a:pt x="53" y="52"/>
                  </a:lnTo>
                  <a:lnTo>
                    <a:pt x="54" y="43"/>
                  </a:lnTo>
                  <a:lnTo>
                    <a:pt x="58" y="45"/>
                  </a:lnTo>
                  <a:lnTo>
                    <a:pt x="62" y="50"/>
                  </a:lnTo>
                  <a:lnTo>
                    <a:pt x="67" y="54"/>
                  </a:lnTo>
                  <a:lnTo>
                    <a:pt x="73" y="60"/>
                  </a:lnTo>
                  <a:lnTo>
                    <a:pt x="79" y="65"/>
                  </a:lnTo>
                  <a:lnTo>
                    <a:pt x="84" y="69"/>
                  </a:lnTo>
                  <a:lnTo>
                    <a:pt x="88" y="73"/>
                  </a:lnTo>
                  <a:lnTo>
                    <a:pt x="91" y="74"/>
                  </a:lnTo>
                  <a:lnTo>
                    <a:pt x="94" y="92"/>
                  </a:lnTo>
                  <a:lnTo>
                    <a:pt x="97" y="116"/>
                  </a:lnTo>
                  <a:lnTo>
                    <a:pt x="103" y="141"/>
                  </a:lnTo>
                  <a:lnTo>
                    <a:pt x="109" y="154"/>
                  </a:lnTo>
                  <a:lnTo>
                    <a:pt x="112" y="158"/>
                  </a:lnTo>
                  <a:lnTo>
                    <a:pt x="113" y="156"/>
                  </a:lnTo>
                  <a:lnTo>
                    <a:pt x="112" y="150"/>
                  </a:lnTo>
                  <a:lnTo>
                    <a:pt x="110" y="143"/>
                  </a:lnTo>
                  <a:lnTo>
                    <a:pt x="106" y="130"/>
                  </a:lnTo>
                  <a:lnTo>
                    <a:pt x="103" y="112"/>
                  </a:lnTo>
                  <a:lnTo>
                    <a:pt x="100" y="93"/>
                  </a:lnTo>
                  <a:lnTo>
                    <a:pt x="100" y="81"/>
                  </a:lnTo>
                  <a:lnTo>
                    <a:pt x="110" y="85"/>
                  </a:lnTo>
                  <a:lnTo>
                    <a:pt x="122" y="92"/>
                  </a:lnTo>
                  <a:lnTo>
                    <a:pt x="137" y="100"/>
                  </a:lnTo>
                  <a:lnTo>
                    <a:pt x="152" y="110"/>
                  </a:lnTo>
                  <a:lnTo>
                    <a:pt x="167" y="118"/>
                  </a:lnTo>
                  <a:lnTo>
                    <a:pt x="181" y="126"/>
                  </a:lnTo>
                  <a:lnTo>
                    <a:pt x="191" y="131"/>
                  </a:lnTo>
                  <a:lnTo>
                    <a:pt x="196" y="135"/>
                  </a:lnTo>
                  <a:lnTo>
                    <a:pt x="198" y="137"/>
                  </a:lnTo>
                  <a:lnTo>
                    <a:pt x="200" y="136"/>
                  </a:lnTo>
                  <a:lnTo>
                    <a:pt x="197" y="133"/>
                  </a:lnTo>
                  <a:lnTo>
                    <a:pt x="191" y="127"/>
                  </a:lnTo>
                  <a:lnTo>
                    <a:pt x="186" y="122"/>
                  </a:lnTo>
                  <a:lnTo>
                    <a:pt x="175" y="115"/>
                  </a:lnTo>
                  <a:lnTo>
                    <a:pt x="163" y="107"/>
                  </a:lnTo>
                  <a:lnTo>
                    <a:pt x="149" y="99"/>
                  </a:lnTo>
                  <a:lnTo>
                    <a:pt x="135" y="90"/>
                  </a:lnTo>
                  <a:lnTo>
                    <a:pt x="122" y="83"/>
                  </a:lnTo>
                  <a:lnTo>
                    <a:pt x="112" y="77"/>
                  </a:lnTo>
                  <a:lnTo>
                    <a:pt x="105" y="74"/>
                  </a:lnTo>
                  <a:lnTo>
                    <a:pt x="100" y="71"/>
                  </a:lnTo>
                  <a:lnTo>
                    <a:pt x="102" y="70"/>
                  </a:lnTo>
                  <a:lnTo>
                    <a:pt x="107" y="70"/>
                  </a:lnTo>
                  <a:lnTo>
                    <a:pt x="114" y="68"/>
                  </a:lnTo>
                  <a:lnTo>
                    <a:pt x="121" y="66"/>
                  </a:lnTo>
                  <a:lnTo>
                    <a:pt x="132" y="63"/>
                  </a:lnTo>
                  <a:lnTo>
                    <a:pt x="142" y="62"/>
                  </a:lnTo>
                  <a:lnTo>
                    <a:pt x="155" y="61"/>
                  </a:lnTo>
                  <a:lnTo>
                    <a:pt x="166" y="61"/>
                  </a:lnTo>
                  <a:lnTo>
                    <a:pt x="178" y="62"/>
                  </a:lnTo>
                  <a:lnTo>
                    <a:pt x="186" y="63"/>
                  </a:lnTo>
                  <a:lnTo>
                    <a:pt x="193" y="66"/>
                  </a:lnTo>
                  <a:lnTo>
                    <a:pt x="200" y="68"/>
                  </a:lnTo>
                  <a:lnTo>
                    <a:pt x="200" y="67"/>
                  </a:lnTo>
                  <a:lnTo>
                    <a:pt x="196" y="62"/>
                  </a:lnTo>
                  <a:lnTo>
                    <a:pt x="190" y="59"/>
                  </a:lnTo>
                  <a:lnTo>
                    <a:pt x="185" y="58"/>
                  </a:lnTo>
                  <a:lnTo>
                    <a:pt x="174" y="58"/>
                  </a:lnTo>
                  <a:lnTo>
                    <a:pt x="162" y="56"/>
                  </a:lnTo>
                  <a:lnTo>
                    <a:pt x="148" y="56"/>
                  </a:lnTo>
                  <a:lnTo>
                    <a:pt x="133" y="58"/>
                  </a:lnTo>
                  <a:lnTo>
                    <a:pt x="120" y="58"/>
                  </a:lnTo>
                  <a:lnTo>
                    <a:pt x="110" y="59"/>
                  </a:lnTo>
                  <a:lnTo>
                    <a:pt x="104" y="59"/>
                  </a:lnTo>
                  <a:lnTo>
                    <a:pt x="100" y="58"/>
                  </a:lnTo>
                  <a:lnTo>
                    <a:pt x="95" y="55"/>
                  </a:lnTo>
                  <a:lnTo>
                    <a:pt x="90" y="52"/>
                  </a:lnTo>
                  <a:lnTo>
                    <a:pt x="83" y="47"/>
                  </a:lnTo>
                  <a:lnTo>
                    <a:pt x="77" y="44"/>
                  </a:lnTo>
                  <a:lnTo>
                    <a:pt x="73" y="39"/>
                  </a:lnTo>
                  <a:lnTo>
                    <a:pt x="68" y="36"/>
                  </a:lnTo>
                  <a:lnTo>
                    <a:pt x="66" y="33"/>
                  </a:lnTo>
                  <a:lnTo>
                    <a:pt x="72" y="30"/>
                  </a:lnTo>
                  <a:lnTo>
                    <a:pt x="80" y="27"/>
                  </a:lnTo>
                  <a:lnTo>
                    <a:pt x="88" y="22"/>
                  </a:lnTo>
                  <a:lnTo>
                    <a:pt x="96" y="17"/>
                  </a:lnTo>
                  <a:lnTo>
                    <a:pt x="104" y="13"/>
                  </a:lnTo>
                  <a:lnTo>
                    <a:pt x="112" y="8"/>
                  </a:lnTo>
                  <a:lnTo>
                    <a:pt x="119" y="6"/>
                  </a:lnTo>
                  <a:lnTo>
                    <a:pt x="124" y="5"/>
                  </a:lnTo>
                  <a:lnTo>
                    <a:pt x="128" y="3"/>
                  </a:lnTo>
                  <a:lnTo>
                    <a:pt x="127" y="1"/>
                  </a:lnTo>
                  <a:lnTo>
                    <a:pt x="121" y="0"/>
                  </a:lnTo>
                  <a:lnTo>
                    <a:pt x="113" y="2"/>
                  </a:lnTo>
                  <a:lnTo>
                    <a:pt x="107" y="5"/>
                  </a:lnTo>
                  <a:lnTo>
                    <a:pt x="100" y="7"/>
                  </a:lnTo>
                  <a:lnTo>
                    <a:pt x="92" y="10"/>
                  </a:lnTo>
                  <a:lnTo>
                    <a:pt x="83" y="15"/>
                  </a:lnTo>
                  <a:lnTo>
                    <a:pt x="75" y="20"/>
                  </a:lnTo>
                  <a:lnTo>
                    <a:pt x="67" y="23"/>
                  </a:lnTo>
                  <a:lnTo>
                    <a:pt x="61" y="25"/>
                  </a:lnTo>
                  <a:lnTo>
                    <a:pt x="58" y="28"/>
                  </a:lnTo>
                  <a:lnTo>
                    <a:pt x="53" y="30"/>
                  </a:lnTo>
                  <a:lnTo>
                    <a:pt x="49" y="30"/>
                  </a:lnTo>
                  <a:lnTo>
                    <a:pt x="43" y="29"/>
                  </a:lnTo>
                  <a:lnTo>
                    <a:pt x="36" y="25"/>
                  </a:lnTo>
                  <a:lnTo>
                    <a:pt x="31" y="23"/>
                  </a:lnTo>
                  <a:lnTo>
                    <a:pt x="27" y="21"/>
                  </a:lnTo>
                  <a:lnTo>
                    <a:pt x="21" y="18"/>
                  </a:lnTo>
                  <a:lnTo>
                    <a:pt x="16" y="16"/>
                  </a:lnTo>
                  <a:lnTo>
                    <a:pt x="11" y="15"/>
                  </a:lnTo>
                  <a:lnTo>
                    <a:pt x="6" y="14"/>
                  </a:lnTo>
                  <a:lnTo>
                    <a:pt x="3" y="13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004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</p:grpSp>
      <p:sp>
        <p:nvSpPr>
          <p:cNvPr id="8195" name="Content Placeholder 2"/>
          <p:cNvSpPr>
            <a:spLocks noGrp="1"/>
          </p:cNvSpPr>
          <p:nvPr>
            <p:ph idx="1"/>
          </p:nvPr>
        </p:nvSpPr>
        <p:spPr>
          <a:xfrm>
            <a:off x="298214" y="2503637"/>
            <a:ext cx="8594266" cy="2167033"/>
          </a:xfrm>
          <a:solidFill>
            <a:schemeClr val="accent1">
              <a:lumMod val="40000"/>
              <a:lumOff val="60000"/>
            </a:schemeClr>
          </a:solidFill>
          <a:ln>
            <a:solidFill>
              <a:schemeClr val="accent2">
                <a:lumMod val="75000"/>
              </a:schemeClr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txBody>
          <a:bodyPr>
            <a:normAutofit fontScale="92500" lnSpcReduction="10000"/>
          </a:bodyPr>
          <a:lstStyle/>
          <a:p>
            <a:pPr eaLnBrk="1" hangingPunct="1"/>
            <a:r>
              <a:rPr lang="vi-VN" altLang="vi-VN" sz="2200" dirty="0" smtClean="0">
                <a:solidFill>
                  <a:schemeClr val="accent4">
                    <a:lumMod val="50000"/>
                  </a:schemeClr>
                </a:solidFill>
                <a:cs typeface="Times New Roman" panose="02020603050405020304" pitchFamily="18" charset="0"/>
              </a:rPr>
              <a:t>Trang phục nam có điểm gì nổi bật về kiểu dáng, màu sắc, họa tiết trang trí?</a:t>
            </a:r>
          </a:p>
          <a:p>
            <a:pPr eaLnBrk="1" hangingPunct="1"/>
            <a:r>
              <a:rPr lang="vi-VN" altLang="vi-VN" sz="2200" dirty="0" smtClean="0">
                <a:solidFill>
                  <a:schemeClr val="accent4">
                    <a:lumMod val="50000"/>
                  </a:schemeClr>
                </a:solidFill>
                <a:cs typeface="Times New Roman" panose="02020603050405020304" pitchFamily="18" charset="0"/>
              </a:rPr>
              <a:t>Trang phục nữ có điểm gì nổi bật về kiểu dáng, màu sắc, họa tiết trang trí?</a:t>
            </a:r>
          </a:p>
          <a:p>
            <a:pPr eaLnBrk="1" hangingPunct="1"/>
            <a:r>
              <a:rPr lang="vi-VN" altLang="vi-VN" sz="2200" dirty="0" smtClean="0">
                <a:solidFill>
                  <a:schemeClr val="accent4">
                    <a:lumMod val="50000"/>
                  </a:schemeClr>
                </a:solidFill>
                <a:cs typeface="Times New Roman" panose="02020603050405020304" pitchFamily="18" charset="0"/>
              </a:rPr>
              <a:t>Các họa tiết trang trí nằm ở bộ phận nào của trang phục?</a:t>
            </a:r>
          </a:p>
          <a:p>
            <a:pPr eaLnBrk="1" hangingPunct="1"/>
            <a:r>
              <a:rPr lang="vi-VN" altLang="vi-VN" sz="2200" dirty="0" smtClean="0">
                <a:solidFill>
                  <a:schemeClr val="accent4">
                    <a:lumMod val="50000"/>
                  </a:schemeClr>
                </a:solidFill>
                <a:cs typeface="Times New Roman" panose="02020603050405020304" pitchFamily="18" charset="0"/>
              </a:rPr>
              <a:t>Các trang phục được sử dụng vào những mùa nào?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1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1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6826" y="751502"/>
            <a:ext cx="8980281" cy="61064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aphicFrame>
        <p:nvGraphicFramePr>
          <p:cNvPr id="328" name="Object 32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1763499934"/>
              </p:ext>
            </p:extLst>
          </p:nvPr>
        </p:nvGraphicFramePr>
        <p:xfrm>
          <a:off x="6400800" y="3352799"/>
          <a:ext cx="2743201" cy="3505201"/>
        </p:xfrm>
        <a:graphic>
          <a:graphicData uri="http://schemas.openxmlformats.org/presentationml/2006/ole">
            <p:oleObj spid="_x0000_s12437" name="Clip" r:id="rId4" imgW="1999793" imgH="1831543" progId="">
              <p:embed/>
            </p:oleObj>
          </a:graphicData>
        </a:graphic>
      </p:graphicFrame>
      <p:grpSp>
        <p:nvGrpSpPr>
          <p:cNvPr id="329" name="Group 7"/>
          <p:cNvGrpSpPr>
            <a:grpSpLocks/>
          </p:cNvGrpSpPr>
          <p:nvPr/>
        </p:nvGrpSpPr>
        <p:grpSpPr bwMode="auto">
          <a:xfrm>
            <a:off x="0" y="1"/>
            <a:ext cx="1835696" cy="5733256"/>
            <a:chOff x="2" y="0"/>
            <a:chExt cx="995" cy="2099"/>
          </a:xfrm>
        </p:grpSpPr>
        <p:sp>
          <p:nvSpPr>
            <p:cNvPr id="330" name="AutoShape 8"/>
            <p:cNvSpPr>
              <a:spLocks noChangeAspect="1" noChangeArrowheads="1" noTextEdit="1"/>
            </p:cNvSpPr>
            <p:nvPr/>
          </p:nvSpPr>
          <p:spPr bwMode="auto">
            <a:xfrm>
              <a:off x="192" y="1296"/>
              <a:ext cx="805" cy="8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grpSp>
          <p:nvGrpSpPr>
            <p:cNvPr id="331" name="Group 9"/>
            <p:cNvGrpSpPr>
              <a:grpSpLocks/>
            </p:cNvGrpSpPr>
            <p:nvPr/>
          </p:nvGrpSpPr>
          <p:grpSpPr bwMode="auto">
            <a:xfrm>
              <a:off x="10" y="3"/>
              <a:ext cx="794" cy="666"/>
              <a:chOff x="10" y="3"/>
              <a:chExt cx="794" cy="666"/>
            </a:xfrm>
          </p:grpSpPr>
          <p:sp>
            <p:nvSpPr>
              <p:cNvPr id="452" name="Freeform 10"/>
              <p:cNvSpPr>
                <a:spLocks/>
              </p:cNvSpPr>
              <p:nvPr/>
            </p:nvSpPr>
            <p:spPr bwMode="auto">
              <a:xfrm>
                <a:off x="436" y="21"/>
                <a:ext cx="112" cy="49"/>
              </a:xfrm>
              <a:custGeom>
                <a:avLst/>
                <a:gdLst>
                  <a:gd name="T0" fmla="*/ 0 w 223"/>
                  <a:gd name="T1" fmla="*/ 1 h 98"/>
                  <a:gd name="T2" fmla="*/ 0 w 223"/>
                  <a:gd name="T3" fmla="*/ 1 h 98"/>
                  <a:gd name="T4" fmla="*/ 1 w 223"/>
                  <a:gd name="T5" fmla="*/ 1 h 98"/>
                  <a:gd name="T6" fmla="*/ 1 w 223"/>
                  <a:gd name="T7" fmla="*/ 1 h 98"/>
                  <a:gd name="T8" fmla="*/ 1 w 223"/>
                  <a:gd name="T9" fmla="*/ 1 h 98"/>
                  <a:gd name="T10" fmla="*/ 1 w 223"/>
                  <a:gd name="T11" fmla="*/ 1 h 98"/>
                  <a:gd name="T12" fmla="*/ 1 w 223"/>
                  <a:gd name="T13" fmla="*/ 1 h 98"/>
                  <a:gd name="T14" fmla="*/ 1 w 223"/>
                  <a:gd name="T15" fmla="*/ 1 h 98"/>
                  <a:gd name="T16" fmla="*/ 1 w 223"/>
                  <a:gd name="T17" fmla="*/ 1 h 98"/>
                  <a:gd name="T18" fmla="*/ 1 w 223"/>
                  <a:gd name="T19" fmla="*/ 1 h 98"/>
                  <a:gd name="T20" fmla="*/ 1 w 223"/>
                  <a:gd name="T21" fmla="*/ 1 h 98"/>
                  <a:gd name="T22" fmla="*/ 1 w 223"/>
                  <a:gd name="T23" fmla="*/ 1 h 98"/>
                  <a:gd name="T24" fmla="*/ 2 w 223"/>
                  <a:gd name="T25" fmla="*/ 1 h 98"/>
                  <a:gd name="T26" fmla="*/ 2 w 223"/>
                  <a:gd name="T27" fmla="*/ 1 h 98"/>
                  <a:gd name="T28" fmla="*/ 2 w 223"/>
                  <a:gd name="T29" fmla="*/ 1 h 98"/>
                  <a:gd name="T30" fmla="*/ 2 w 223"/>
                  <a:gd name="T31" fmla="*/ 1 h 98"/>
                  <a:gd name="T32" fmla="*/ 2 w 223"/>
                  <a:gd name="T33" fmla="*/ 1 h 98"/>
                  <a:gd name="T34" fmla="*/ 2 w 223"/>
                  <a:gd name="T35" fmla="*/ 1 h 98"/>
                  <a:gd name="T36" fmla="*/ 2 w 223"/>
                  <a:gd name="T37" fmla="*/ 1 h 98"/>
                  <a:gd name="T38" fmla="*/ 2 w 223"/>
                  <a:gd name="T39" fmla="*/ 1 h 98"/>
                  <a:gd name="T40" fmla="*/ 2 w 223"/>
                  <a:gd name="T41" fmla="*/ 0 h 98"/>
                  <a:gd name="T42" fmla="*/ 2 w 223"/>
                  <a:gd name="T43" fmla="*/ 1 h 98"/>
                  <a:gd name="T44" fmla="*/ 2 w 223"/>
                  <a:gd name="T45" fmla="*/ 1 h 98"/>
                  <a:gd name="T46" fmla="*/ 2 w 223"/>
                  <a:gd name="T47" fmla="*/ 1 h 98"/>
                  <a:gd name="T48" fmla="*/ 2 w 223"/>
                  <a:gd name="T49" fmla="*/ 1 h 98"/>
                  <a:gd name="T50" fmla="*/ 2 w 223"/>
                  <a:gd name="T51" fmla="*/ 1 h 98"/>
                  <a:gd name="T52" fmla="*/ 2 w 223"/>
                  <a:gd name="T53" fmla="*/ 1 h 98"/>
                  <a:gd name="T54" fmla="*/ 2 w 223"/>
                  <a:gd name="T55" fmla="*/ 1 h 98"/>
                  <a:gd name="T56" fmla="*/ 2 w 223"/>
                  <a:gd name="T57" fmla="*/ 1 h 98"/>
                  <a:gd name="T58" fmla="*/ 1 w 223"/>
                  <a:gd name="T59" fmla="*/ 1 h 98"/>
                  <a:gd name="T60" fmla="*/ 1 w 223"/>
                  <a:gd name="T61" fmla="*/ 1 h 98"/>
                  <a:gd name="T62" fmla="*/ 1 w 223"/>
                  <a:gd name="T63" fmla="*/ 1 h 98"/>
                  <a:gd name="T64" fmla="*/ 1 w 223"/>
                  <a:gd name="T65" fmla="*/ 1 h 98"/>
                  <a:gd name="T66" fmla="*/ 1 w 223"/>
                  <a:gd name="T67" fmla="*/ 1 h 98"/>
                  <a:gd name="T68" fmla="*/ 1 w 223"/>
                  <a:gd name="T69" fmla="*/ 1 h 98"/>
                  <a:gd name="T70" fmla="*/ 1 w 223"/>
                  <a:gd name="T71" fmla="*/ 1 h 98"/>
                  <a:gd name="T72" fmla="*/ 0 w 223"/>
                  <a:gd name="T73" fmla="*/ 1 h 98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0" t="0" r="r" b="b"/>
                <a:pathLst>
                  <a:path w="223" h="98">
                    <a:moveTo>
                      <a:pt x="0" y="85"/>
                    </a:moveTo>
                    <a:lnTo>
                      <a:pt x="0" y="84"/>
                    </a:lnTo>
                    <a:lnTo>
                      <a:pt x="3" y="83"/>
                    </a:lnTo>
                    <a:lnTo>
                      <a:pt x="6" y="82"/>
                    </a:lnTo>
                    <a:lnTo>
                      <a:pt x="6" y="80"/>
                    </a:lnTo>
                    <a:lnTo>
                      <a:pt x="24" y="85"/>
                    </a:lnTo>
                    <a:lnTo>
                      <a:pt x="43" y="87"/>
                    </a:lnTo>
                    <a:lnTo>
                      <a:pt x="60" y="88"/>
                    </a:lnTo>
                    <a:lnTo>
                      <a:pt x="76" y="86"/>
                    </a:lnTo>
                    <a:lnTo>
                      <a:pt x="92" y="83"/>
                    </a:lnTo>
                    <a:lnTo>
                      <a:pt x="108" y="78"/>
                    </a:lnTo>
                    <a:lnTo>
                      <a:pt x="123" y="72"/>
                    </a:lnTo>
                    <a:lnTo>
                      <a:pt x="137" y="65"/>
                    </a:lnTo>
                    <a:lnTo>
                      <a:pt x="151" y="57"/>
                    </a:lnTo>
                    <a:lnTo>
                      <a:pt x="163" y="49"/>
                    </a:lnTo>
                    <a:lnTo>
                      <a:pt x="175" y="41"/>
                    </a:lnTo>
                    <a:lnTo>
                      <a:pt x="187" y="32"/>
                    </a:lnTo>
                    <a:lnTo>
                      <a:pt x="197" y="23"/>
                    </a:lnTo>
                    <a:lnTo>
                      <a:pt x="206" y="15"/>
                    </a:lnTo>
                    <a:lnTo>
                      <a:pt x="215" y="7"/>
                    </a:lnTo>
                    <a:lnTo>
                      <a:pt x="223" y="0"/>
                    </a:lnTo>
                    <a:lnTo>
                      <a:pt x="221" y="9"/>
                    </a:lnTo>
                    <a:lnTo>
                      <a:pt x="215" y="18"/>
                    </a:lnTo>
                    <a:lnTo>
                      <a:pt x="207" y="27"/>
                    </a:lnTo>
                    <a:lnTo>
                      <a:pt x="196" y="38"/>
                    </a:lnTo>
                    <a:lnTo>
                      <a:pt x="183" y="48"/>
                    </a:lnTo>
                    <a:lnTo>
                      <a:pt x="169" y="58"/>
                    </a:lnTo>
                    <a:lnTo>
                      <a:pt x="153" y="68"/>
                    </a:lnTo>
                    <a:lnTo>
                      <a:pt x="136" y="76"/>
                    </a:lnTo>
                    <a:lnTo>
                      <a:pt x="119" y="84"/>
                    </a:lnTo>
                    <a:lnTo>
                      <a:pt x="100" y="90"/>
                    </a:lnTo>
                    <a:lnTo>
                      <a:pt x="82" y="94"/>
                    </a:lnTo>
                    <a:lnTo>
                      <a:pt x="64" y="98"/>
                    </a:lnTo>
                    <a:lnTo>
                      <a:pt x="46" y="98"/>
                    </a:lnTo>
                    <a:lnTo>
                      <a:pt x="30" y="97"/>
                    </a:lnTo>
                    <a:lnTo>
                      <a:pt x="14" y="92"/>
                    </a:lnTo>
                    <a:lnTo>
                      <a:pt x="0" y="85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453" name="Freeform 11"/>
              <p:cNvSpPr>
                <a:spLocks/>
              </p:cNvSpPr>
              <p:nvPr/>
            </p:nvSpPr>
            <p:spPr bwMode="auto">
              <a:xfrm>
                <a:off x="524" y="7"/>
                <a:ext cx="6" cy="38"/>
              </a:xfrm>
              <a:custGeom>
                <a:avLst/>
                <a:gdLst>
                  <a:gd name="T0" fmla="*/ 0 w 13"/>
                  <a:gd name="T1" fmla="*/ 0 h 76"/>
                  <a:gd name="T2" fmla="*/ 0 w 13"/>
                  <a:gd name="T3" fmla="*/ 1 h 76"/>
                  <a:gd name="T4" fmla="*/ 0 w 13"/>
                  <a:gd name="T5" fmla="*/ 1 h 76"/>
                  <a:gd name="T6" fmla="*/ 0 w 13"/>
                  <a:gd name="T7" fmla="*/ 1 h 76"/>
                  <a:gd name="T8" fmla="*/ 0 w 13"/>
                  <a:gd name="T9" fmla="*/ 1 h 76"/>
                  <a:gd name="T10" fmla="*/ 0 w 13"/>
                  <a:gd name="T11" fmla="*/ 1 h 76"/>
                  <a:gd name="T12" fmla="*/ 0 w 13"/>
                  <a:gd name="T13" fmla="*/ 1 h 76"/>
                  <a:gd name="T14" fmla="*/ 0 w 13"/>
                  <a:gd name="T15" fmla="*/ 1 h 76"/>
                  <a:gd name="T16" fmla="*/ 0 w 13"/>
                  <a:gd name="T17" fmla="*/ 0 h 7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3" h="76">
                    <a:moveTo>
                      <a:pt x="9" y="0"/>
                    </a:moveTo>
                    <a:lnTo>
                      <a:pt x="13" y="9"/>
                    </a:lnTo>
                    <a:lnTo>
                      <a:pt x="13" y="31"/>
                    </a:lnTo>
                    <a:lnTo>
                      <a:pt x="9" y="56"/>
                    </a:lnTo>
                    <a:lnTo>
                      <a:pt x="0" y="76"/>
                    </a:lnTo>
                    <a:lnTo>
                      <a:pt x="2" y="56"/>
                    </a:lnTo>
                    <a:lnTo>
                      <a:pt x="5" y="31"/>
                    </a:lnTo>
                    <a:lnTo>
                      <a:pt x="7" y="9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454" name="Freeform 12"/>
              <p:cNvSpPr>
                <a:spLocks/>
              </p:cNvSpPr>
              <p:nvPr/>
            </p:nvSpPr>
            <p:spPr bwMode="auto">
              <a:xfrm>
                <a:off x="515" y="6"/>
                <a:ext cx="8" cy="46"/>
              </a:xfrm>
              <a:custGeom>
                <a:avLst/>
                <a:gdLst>
                  <a:gd name="T0" fmla="*/ 1 w 16"/>
                  <a:gd name="T1" fmla="*/ 0 h 91"/>
                  <a:gd name="T2" fmla="*/ 1 w 16"/>
                  <a:gd name="T3" fmla="*/ 1 h 91"/>
                  <a:gd name="T4" fmla="*/ 1 w 16"/>
                  <a:gd name="T5" fmla="*/ 1 h 91"/>
                  <a:gd name="T6" fmla="*/ 1 w 16"/>
                  <a:gd name="T7" fmla="*/ 1 h 91"/>
                  <a:gd name="T8" fmla="*/ 0 w 16"/>
                  <a:gd name="T9" fmla="*/ 1 h 91"/>
                  <a:gd name="T10" fmla="*/ 1 w 16"/>
                  <a:gd name="T11" fmla="*/ 1 h 91"/>
                  <a:gd name="T12" fmla="*/ 1 w 16"/>
                  <a:gd name="T13" fmla="*/ 1 h 91"/>
                  <a:gd name="T14" fmla="*/ 1 w 16"/>
                  <a:gd name="T15" fmla="*/ 1 h 91"/>
                  <a:gd name="T16" fmla="*/ 1 w 16"/>
                  <a:gd name="T17" fmla="*/ 0 h 9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6" h="91">
                    <a:moveTo>
                      <a:pt x="12" y="0"/>
                    </a:moveTo>
                    <a:lnTo>
                      <a:pt x="16" y="11"/>
                    </a:lnTo>
                    <a:lnTo>
                      <a:pt x="15" y="38"/>
                    </a:lnTo>
                    <a:lnTo>
                      <a:pt x="10" y="68"/>
                    </a:lnTo>
                    <a:lnTo>
                      <a:pt x="0" y="91"/>
                    </a:lnTo>
                    <a:lnTo>
                      <a:pt x="2" y="72"/>
                    </a:lnTo>
                    <a:lnTo>
                      <a:pt x="4" y="41"/>
                    </a:lnTo>
                    <a:lnTo>
                      <a:pt x="8" y="12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455" name="Freeform 13"/>
              <p:cNvSpPr>
                <a:spLocks/>
              </p:cNvSpPr>
              <p:nvPr/>
            </p:nvSpPr>
            <p:spPr bwMode="auto">
              <a:xfrm>
                <a:off x="499" y="13"/>
                <a:ext cx="6" cy="48"/>
              </a:xfrm>
              <a:custGeom>
                <a:avLst/>
                <a:gdLst>
                  <a:gd name="T0" fmla="*/ 0 w 13"/>
                  <a:gd name="T1" fmla="*/ 0 h 95"/>
                  <a:gd name="T2" fmla="*/ 0 w 13"/>
                  <a:gd name="T3" fmla="*/ 1 h 95"/>
                  <a:gd name="T4" fmla="*/ 0 w 13"/>
                  <a:gd name="T5" fmla="*/ 1 h 95"/>
                  <a:gd name="T6" fmla="*/ 0 w 13"/>
                  <a:gd name="T7" fmla="*/ 1 h 95"/>
                  <a:gd name="T8" fmla="*/ 0 w 13"/>
                  <a:gd name="T9" fmla="*/ 1 h 95"/>
                  <a:gd name="T10" fmla="*/ 0 w 13"/>
                  <a:gd name="T11" fmla="*/ 1 h 95"/>
                  <a:gd name="T12" fmla="*/ 0 w 13"/>
                  <a:gd name="T13" fmla="*/ 1 h 95"/>
                  <a:gd name="T14" fmla="*/ 0 w 13"/>
                  <a:gd name="T15" fmla="*/ 1 h 95"/>
                  <a:gd name="T16" fmla="*/ 0 w 13"/>
                  <a:gd name="T17" fmla="*/ 0 h 9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3" h="95">
                    <a:moveTo>
                      <a:pt x="7" y="0"/>
                    </a:moveTo>
                    <a:lnTo>
                      <a:pt x="12" y="12"/>
                    </a:lnTo>
                    <a:lnTo>
                      <a:pt x="13" y="41"/>
                    </a:lnTo>
                    <a:lnTo>
                      <a:pt x="10" y="73"/>
                    </a:lnTo>
                    <a:lnTo>
                      <a:pt x="0" y="95"/>
                    </a:lnTo>
                    <a:lnTo>
                      <a:pt x="0" y="76"/>
                    </a:lnTo>
                    <a:lnTo>
                      <a:pt x="1" y="43"/>
                    </a:lnTo>
                    <a:lnTo>
                      <a:pt x="4" y="13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456" name="Freeform 14"/>
              <p:cNvSpPr>
                <a:spLocks/>
              </p:cNvSpPr>
              <p:nvPr/>
            </p:nvSpPr>
            <p:spPr bwMode="auto">
              <a:xfrm>
                <a:off x="488" y="22"/>
                <a:ext cx="5" cy="43"/>
              </a:xfrm>
              <a:custGeom>
                <a:avLst/>
                <a:gdLst>
                  <a:gd name="T0" fmla="*/ 1 w 10"/>
                  <a:gd name="T1" fmla="*/ 0 h 85"/>
                  <a:gd name="T2" fmla="*/ 1 w 10"/>
                  <a:gd name="T3" fmla="*/ 1 h 85"/>
                  <a:gd name="T4" fmla="*/ 1 w 10"/>
                  <a:gd name="T5" fmla="*/ 1 h 85"/>
                  <a:gd name="T6" fmla="*/ 1 w 10"/>
                  <a:gd name="T7" fmla="*/ 1 h 85"/>
                  <a:gd name="T8" fmla="*/ 1 w 10"/>
                  <a:gd name="T9" fmla="*/ 1 h 85"/>
                  <a:gd name="T10" fmla="*/ 1 w 10"/>
                  <a:gd name="T11" fmla="*/ 1 h 85"/>
                  <a:gd name="T12" fmla="*/ 0 w 10"/>
                  <a:gd name="T13" fmla="*/ 1 h 85"/>
                  <a:gd name="T14" fmla="*/ 1 w 10"/>
                  <a:gd name="T15" fmla="*/ 1 h 85"/>
                  <a:gd name="T16" fmla="*/ 1 w 10"/>
                  <a:gd name="T17" fmla="*/ 0 h 8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0" h="85">
                    <a:moveTo>
                      <a:pt x="5" y="0"/>
                    </a:moveTo>
                    <a:lnTo>
                      <a:pt x="9" y="11"/>
                    </a:lnTo>
                    <a:lnTo>
                      <a:pt x="10" y="38"/>
                    </a:lnTo>
                    <a:lnTo>
                      <a:pt x="8" y="67"/>
                    </a:lnTo>
                    <a:lnTo>
                      <a:pt x="1" y="85"/>
                    </a:lnTo>
                    <a:lnTo>
                      <a:pt x="1" y="66"/>
                    </a:lnTo>
                    <a:lnTo>
                      <a:pt x="0" y="37"/>
                    </a:lnTo>
                    <a:lnTo>
                      <a:pt x="1" y="11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457" name="Freeform 15"/>
              <p:cNvSpPr>
                <a:spLocks/>
              </p:cNvSpPr>
              <p:nvPr/>
            </p:nvSpPr>
            <p:spPr bwMode="auto">
              <a:xfrm>
                <a:off x="468" y="33"/>
                <a:ext cx="6" cy="36"/>
              </a:xfrm>
              <a:custGeom>
                <a:avLst/>
                <a:gdLst>
                  <a:gd name="T0" fmla="*/ 0 w 13"/>
                  <a:gd name="T1" fmla="*/ 0 h 71"/>
                  <a:gd name="T2" fmla="*/ 0 w 13"/>
                  <a:gd name="T3" fmla="*/ 1 h 71"/>
                  <a:gd name="T4" fmla="*/ 0 w 13"/>
                  <a:gd name="T5" fmla="*/ 1 h 71"/>
                  <a:gd name="T6" fmla="*/ 0 w 13"/>
                  <a:gd name="T7" fmla="*/ 1 h 71"/>
                  <a:gd name="T8" fmla="*/ 0 w 13"/>
                  <a:gd name="T9" fmla="*/ 1 h 71"/>
                  <a:gd name="T10" fmla="*/ 0 w 13"/>
                  <a:gd name="T11" fmla="*/ 1 h 71"/>
                  <a:gd name="T12" fmla="*/ 0 w 13"/>
                  <a:gd name="T13" fmla="*/ 1 h 71"/>
                  <a:gd name="T14" fmla="*/ 0 w 13"/>
                  <a:gd name="T15" fmla="*/ 1 h 71"/>
                  <a:gd name="T16" fmla="*/ 0 w 13"/>
                  <a:gd name="T17" fmla="*/ 0 h 7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3" h="71">
                    <a:moveTo>
                      <a:pt x="3" y="0"/>
                    </a:moveTo>
                    <a:lnTo>
                      <a:pt x="8" y="8"/>
                    </a:lnTo>
                    <a:lnTo>
                      <a:pt x="13" y="29"/>
                    </a:lnTo>
                    <a:lnTo>
                      <a:pt x="12" y="52"/>
                    </a:lnTo>
                    <a:lnTo>
                      <a:pt x="5" y="71"/>
                    </a:lnTo>
                    <a:lnTo>
                      <a:pt x="4" y="54"/>
                    </a:lnTo>
                    <a:lnTo>
                      <a:pt x="1" y="30"/>
                    </a:lnTo>
                    <a:lnTo>
                      <a:pt x="0" y="9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458" name="Freeform 16"/>
              <p:cNvSpPr>
                <a:spLocks/>
              </p:cNvSpPr>
              <p:nvPr/>
            </p:nvSpPr>
            <p:spPr bwMode="auto">
              <a:xfrm>
                <a:off x="439" y="49"/>
                <a:ext cx="7" cy="17"/>
              </a:xfrm>
              <a:custGeom>
                <a:avLst/>
                <a:gdLst>
                  <a:gd name="T0" fmla="*/ 0 w 15"/>
                  <a:gd name="T1" fmla="*/ 0 h 35"/>
                  <a:gd name="T2" fmla="*/ 0 w 15"/>
                  <a:gd name="T3" fmla="*/ 0 h 35"/>
                  <a:gd name="T4" fmla="*/ 0 w 15"/>
                  <a:gd name="T5" fmla="*/ 0 h 35"/>
                  <a:gd name="T6" fmla="*/ 0 w 15"/>
                  <a:gd name="T7" fmla="*/ 0 h 35"/>
                  <a:gd name="T8" fmla="*/ 0 w 15"/>
                  <a:gd name="T9" fmla="*/ 0 h 35"/>
                  <a:gd name="T10" fmla="*/ 0 w 15"/>
                  <a:gd name="T11" fmla="*/ 0 h 35"/>
                  <a:gd name="T12" fmla="*/ 0 w 15"/>
                  <a:gd name="T13" fmla="*/ 0 h 35"/>
                  <a:gd name="T14" fmla="*/ 0 w 15"/>
                  <a:gd name="T15" fmla="*/ 0 h 35"/>
                  <a:gd name="T16" fmla="*/ 0 w 15"/>
                  <a:gd name="T17" fmla="*/ 0 h 3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5" h="35">
                    <a:moveTo>
                      <a:pt x="2" y="0"/>
                    </a:moveTo>
                    <a:lnTo>
                      <a:pt x="6" y="3"/>
                    </a:lnTo>
                    <a:lnTo>
                      <a:pt x="12" y="14"/>
                    </a:lnTo>
                    <a:lnTo>
                      <a:pt x="15" y="27"/>
                    </a:lnTo>
                    <a:lnTo>
                      <a:pt x="11" y="35"/>
                    </a:lnTo>
                    <a:lnTo>
                      <a:pt x="11" y="23"/>
                    </a:lnTo>
                    <a:lnTo>
                      <a:pt x="5" y="12"/>
                    </a:lnTo>
                    <a:lnTo>
                      <a:pt x="0" y="3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459" name="Freeform 17"/>
              <p:cNvSpPr>
                <a:spLocks/>
              </p:cNvSpPr>
              <p:nvPr/>
            </p:nvSpPr>
            <p:spPr bwMode="auto">
              <a:xfrm>
                <a:off x="535" y="3"/>
                <a:ext cx="6" cy="33"/>
              </a:xfrm>
              <a:custGeom>
                <a:avLst/>
                <a:gdLst>
                  <a:gd name="T0" fmla="*/ 0 w 13"/>
                  <a:gd name="T1" fmla="*/ 0 h 66"/>
                  <a:gd name="T2" fmla="*/ 0 w 13"/>
                  <a:gd name="T3" fmla="*/ 1 h 66"/>
                  <a:gd name="T4" fmla="*/ 0 w 13"/>
                  <a:gd name="T5" fmla="*/ 1 h 66"/>
                  <a:gd name="T6" fmla="*/ 0 w 13"/>
                  <a:gd name="T7" fmla="*/ 1 h 66"/>
                  <a:gd name="T8" fmla="*/ 0 w 13"/>
                  <a:gd name="T9" fmla="*/ 1 h 66"/>
                  <a:gd name="T10" fmla="*/ 0 w 13"/>
                  <a:gd name="T11" fmla="*/ 1 h 66"/>
                  <a:gd name="T12" fmla="*/ 0 w 13"/>
                  <a:gd name="T13" fmla="*/ 1 h 66"/>
                  <a:gd name="T14" fmla="*/ 0 w 13"/>
                  <a:gd name="T15" fmla="*/ 1 h 66"/>
                  <a:gd name="T16" fmla="*/ 0 w 13"/>
                  <a:gd name="T17" fmla="*/ 0 h 6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3" h="66">
                    <a:moveTo>
                      <a:pt x="9" y="0"/>
                    </a:moveTo>
                    <a:lnTo>
                      <a:pt x="13" y="7"/>
                    </a:lnTo>
                    <a:lnTo>
                      <a:pt x="13" y="25"/>
                    </a:lnTo>
                    <a:lnTo>
                      <a:pt x="9" y="46"/>
                    </a:lnTo>
                    <a:lnTo>
                      <a:pt x="0" y="66"/>
                    </a:lnTo>
                    <a:lnTo>
                      <a:pt x="2" y="47"/>
                    </a:lnTo>
                    <a:lnTo>
                      <a:pt x="3" y="25"/>
                    </a:lnTo>
                    <a:lnTo>
                      <a:pt x="6" y="8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460" name="Freeform 18"/>
              <p:cNvSpPr>
                <a:spLocks/>
              </p:cNvSpPr>
              <p:nvPr/>
            </p:nvSpPr>
            <p:spPr bwMode="auto">
              <a:xfrm>
                <a:off x="508" y="10"/>
                <a:ext cx="6" cy="46"/>
              </a:xfrm>
              <a:custGeom>
                <a:avLst/>
                <a:gdLst>
                  <a:gd name="T0" fmla="*/ 1 w 12"/>
                  <a:gd name="T1" fmla="*/ 0 h 93"/>
                  <a:gd name="T2" fmla="*/ 1 w 12"/>
                  <a:gd name="T3" fmla="*/ 0 h 93"/>
                  <a:gd name="T4" fmla="*/ 1 w 12"/>
                  <a:gd name="T5" fmla="*/ 0 h 93"/>
                  <a:gd name="T6" fmla="*/ 1 w 12"/>
                  <a:gd name="T7" fmla="*/ 0 h 93"/>
                  <a:gd name="T8" fmla="*/ 0 w 12"/>
                  <a:gd name="T9" fmla="*/ 0 h 93"/>
                  <a:gd name="T10" fmla="*/ 0 w 12"/>
                  <a:gd name="T11" fmla="*/ 0 h 93"/>
                  <a:gd name="T12" fmla="*/ 1 w 12"/>
                  <a:gd name="T13" fmla="*/ 0 h 93"/>
                  <a:gd name="T14" fmla="*/ 1 w 12"/>
                  <a:gd name="T15" fmla="*/ 0 h 93"/>
                  <a:gd name="T16" fmla="*/ 1 w 12"/>
                  <a:gd name="T17" fmla="*/ 0 h 9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2" h="93">
                    <a:moveTo>
                      <a:pt x="7" y="0"/>
                    </a:moveTo>
                    <a:lnTo>
                      <a:pt x="11" y="12"/>
                    </a:lnTo>
                    <a:lnTo>
                      <a:pt x="12" y="40"/>
                    </a:lnTo>
                    <a:lnTo>
                      <a:pt x="9" y="71"/>
                    </a:lnTo>
                    <a:lnTo>
                      <a:pt x="0" y="93"/>
                    </a:lnTo>
                    <a:lnTo>
                      <a:pt x="0" y="75"/>
                    </a:lnTo>
                    <a:lnTo>
                      <a:pt x="1" y="42"/>
                    </a:lnTo>
                    <a:lnTo>
                      <a:pt x="3" y="12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461" name="Freeform 19"/>
              <p:cNvSpPr>
                <a:spLocks/>
              </p:cNvSpPr>
              <p:nvPr/>
            </p:nvSpPr>
            <p:spPr bwMode="auto">
              <a:xfrm>
                <a:off x="476" y="26"/>
                <a:ext cx="7" cy="41"/>
              </a:xfrm>
              <a:custGeom>
                <a:avLst/>
                <a:gdLst>
                  <a:gd name="T0" fmla="*/ 1 w 13"/>
                  <a:gd name="T1" fmla="*/ 0 h 82"/>
                  <a:gd name="T2" fmla="*/ 1 w 13"/>
                  <a:gd name="T3" fmla="*/ 1 h 82"/>
                  <a:gd name="T4" fmla="*/ 1 w 13"/>
                  <a:gd name="T5" fmla="*/ 1 h 82"/>
                  <a:gd name="T6" fmla="*/ 1 w 13"/>
                  <a:gd name="T7" fmla="*/ 1 h 82"/>
                  <a:gd name="T8" fmla="*/ 1 w 13"/>
                  <a:gd name="T9" fmla="*/ 1 h 82"/>
                  <a:gd name="T10" fmla="*/ 1 w 13"/>
                  <a:gd name="T11" fmla="*/ 1 h 82"/>
                  <a:gd name="T12" fmla="*/ 1 w 13"/>
                  <a:gd name="T13" fmla="*/ 1 h 82"/>
                  <a:gd name="T14" fmla="*/ 0 w 13"/>
                  <a:gd name="T15" fmla="*/ 1 h 82"/>
                  <a:gd name="T16" fmla="*/ 1 w 13"/>
                  <a:gd name="T17" fmla="*/ 0 h 8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3" h="82">
                    <a:moveTo>
                      <a:pt x="3" y="0"/>
                    </a:moveTo>
                    <a:lnTo>
                      <a:pt x="8" y="10"/>
                    </a:lnTo>
                    <a:lnTo>
                      <a:pt x="13" y="33"/>
                    </a:lnTo>
                    <a:lnTo>
                      <a:pt x="13" y="61"/>
                    </a:lnTo>
                    <a:lnTo>
                      <a:pt x="6" y="82"/>
                    </a:lnTo>
                    <a:lnTo>
                      <a:pt x="5" y="62"/>
                    </a:lnTo>
                    <a:lnTo>
                      <a:pt x="3" y="36"/>
                    </a:lnTo>
                    <a:lnTo>
                      <a:pt x="0" y="1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462" name="Freeform 20"/>
              <p:cNvSpPr>
                <a:spLocks/>
              </p:cNvSpPr>
              <p:nvPr/>
            </p:nvSpPr>
            <p:spPr bwMode="auto">
              <a:xfrm>
                <a:off x="461" y="35"/>
                <a:ext cx="4" cy="34"/>
              </a:xfrm>
              <a:custGeom>
                <a:avLst/>
                <a:gdLst>
                  <a:gd name="T0" fmla="*/ 1 w 7"/>
                  <a:gd name="T1" fmla="*/ 0 h 68"/>
                  <a:gd name="T2" fmla="*/ 1 w 7"/>
                  <a:gd name="T3" fmla="*/ 1 h 68"/>
                  <a:gd name="T4" fmla="*/ 1 w 7"/>
                  <a:gd name="T5" fmla="*/ 1 h 68"/>
                  <a:gd name="T6" fmla="*/ 1 w 7"/>
                  <a:gd name="T7" fmla="*/ 1 h 68"/>
                  <a:gd name="T8" fmla="*/ 1 w 7"/>
                  <a:gd name="T9" fmla="*/ 1 h 68"/>
                  <a:gd name="T10" fmla="*/ 1 w 7"/>
                  <a:gd name="T11" fmla="*/ 1 h 68"/>
                  <a:gd name="T12" fmla="*/ 0 w 7"/>
                  <a:gd name="T13" fmla="*/ 1 h 68"/>
                  <a:gd name="T14" fmla="*/ 0 w 7"/>
                  <a:gd name="T15" fmla="*/ 1 h 68"/>
                  <a:gd name="T16" fmla="*/ 1 w 7"/>
                  <a:gd name="T17" fmla="*/ 0 h 6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7" h="68">
                    <a:moveTo>
                      <a:pt x="3" y="0"/>
                    </a:moveTo>
                    <a:lnTo>
                      <a:pt x="6" y="11"/>
                    </a:lnTo>
                    <a:lnTo>
                      <a:pt x="7" y="32"/>
                    </a:lnTo>
                    <a:lnTo>
                      <a:pt x="6" y="56"/>
                    </a:lnTo>
                    <a:lnTo>
                      <a:pt x="2" y="68"/>
                    </a:lnTo>
                    <a:lnTo>
                      <a:pt x="2" y="53"/>
                    </a:lnTo>
                    <a:lnTo>
                      <a:pt x="0" y="32"/>
                    </a:lnTo>
                    <a:lnTo>
                      <a:pt x="0" y="12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463" name="Freeform 21"/>
              <p:cNvSpPr>
                <a:spLocks/>
              </p:cNvSpPr>
              <p:nvPr/>
            </p:nvSpPr>
            <p:spPr bwMode="auto">
              <a:xfrm>
                <a:off x="449" y="47"/>
                <a:ext cx="7" cy="21"/>
              </a:xfrm>
              <a:custGeom>
                <a:avLst/>
                <a:gdLst>
                  <a:gd name="T0" fmla="*/ 1 w 14"/>
                  <a:gd name="T1" fmla="*/ 0 h 41"/>
                  <a:gd name="T2" fmla="*/ 1 w 14"/>
                  <a:gd name="T3" fmla="*/ 1 h 41"/>
                  <a:gd name="T4" fmla="*/ 1 w 14"/>
                  <a:gd name="T5" fmla="*/ 1 h 41"/>
                  <a:gd name="T6" fmla="*/ 1 w 14"/>
                  <a:gd name="T7" fmla="*/ 1 h 41"/>
                  <a:gd name="T8" fmla="*/ 1 w 14"/>
                  <a:gd name="T9" fmla="*/ 1 h 41"/>
                  <a:gd name="T10" fmla="*/ 1 w 14"/>
                  <a:gd name="T11" fmla="*/ 1 h 41"/>
                  <a:gd name="T12" fmla="*/ 1 w 14"/>
                  <a:gd name="T13" fmla="*/ 1 h 41"/>
                  <a:gd name="T14" fmla="*/ 0 w 14"/>
                  <a:gd name="T15" fmla="*/ 1 h 41"/>
                  <a:gd name="T16" fmla="*/ 1 w 14"/>
                  <a:gd name="T17" fmla="*/ 0 h 4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3" y="0"/>
                    </a:moveTo>
                    <a:lnTo>
                      <a:pt x="7" y="4"/>
                    </a:lnTo>
                    <a:lnTo>
                      <a:pt x="12" y="17"/>
                    </a:lnTo>
                    <a:lnTo>
                      <a:pt x="14" y="32"/>
                    </a:lnTo>
                    <a:lnTo>
                      <a:pt x="9" y="41"/>
                    </a:lnTo>
                    <a:lnTo>
                      <a:pt x="9" y="30"/>
                    </a:lnTo>
                    <a:lnTo>
                      <a:pt x="5" y="16"/>
                    </a:lnTo>
                    <a:lnTo>
                      <a:pt x="0" y="4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464" name="Freeform 22"/>
              <p:cNvSpPr>
                <a:spLocks/>
              </p:cNvSpPr>
              <p:nvPr/>
            </p:nvSpPr>
            <p:spPr bwMode="auto">
              <a:xfrm>
                <a:off x="544" y="7"/>
                <a:ext cx="6" cy="22"/>
              </a:xfrm>
              <a:custGeom>
                <a:avLst/>
                <a:gdLst>
                  <a:gd name="T0" fmla="*/ 0 w 14"/>
                  <a:gd name="T1" fmla="*/ 1 h 43"/>
                  <a:gd name="T2" fmla="*/ 0 w 14"/>
                  <a:gd name="T3" fmla="*/ 1 h 43"/>
                  <a:gd name="T4" fmla="*/ 0 w 14"/>
                  <a:gd name="T5" fmla="*/ 1 h 43"/>
                  <a:gd name="T6" fmla="*/ 0 w 14"/>
                  <a:gd name="T7" fmla="*/ 1 h 43"/>
                  <a:gd name="T8" fmla="*/ 0 w 14"/>
                  <a:gd name="T9" fmla="*/ 0 h 43"/>
                  <a:gd name="T10" fmla="*/ 0 w 14"/>
                  <a:gd name="T11" fmla="*/ 1 h 43"/>
                  <a:gd name="T12" fmla="*/ 0 w 14"/>
                  <a:gd name="T13" fmla="*/ 1 h 43"/>
                  <a:gd name="T14" fmla="*/ 0 w 14"/>
                  <a:gd name="T15" fmla="*/ 1 h 43"/>
                  <a:gd name="T16" fmla="*/ 0 w 14"/>
                  <a:gd name="T17" fmla="*/ 1 h 4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lnTo>
                      <a:pt x="0" y="33"/>
                    </a:lnTo>
                    <a:lnTo>
                      <a:pt x="1" y="17"/>
                    </a:lnTo>
                    <a:lnTo>
                      <a:pt x="5" y="5"/>
                    </a:lnTo>
                    <a:lnTo>
                      <a:pt x="11" y="0"/>
                    </a:lnTo>
                    <a:lnTo>
                      <a:pt x="14" y="7"/>
                    </a:lnTo>
                    <a:lnTo>
                      <a:pt x="11" y="20"/>
                    </a:lnTo>
                    <a:lnTo>
                      <a:pt x="5" y="33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465" name="Freeform 23"/>
              <p:cNvSpPr>
                <a:spLocks/>
              </p:cNvSpPr>
              <p:nvPr/>
            </p:nvSpPr>
            <p:spPr bwMode="auto">
              <a:xfrm>
                <a:off x="542" y="25"/>
                <a:ext cx="20" cy="5"/>
              </a:xfrm>
              <a:custGeom>
                <a:avLst/>
                <a:gdLst>
                  <a:gd name="T0" fmla="*/ 0 w 39"/>
                  <a:gd name="T1" fmla="*/ 1 h 9"/>
                  <a:gd name="T2" fmla="*/ 1 w 39"/>
                  <a:gd name="T3" fmla="*/ 1 h 9"/>
                  <a:gd name="T4" fmla="*/ 1 w 39"/>
                  <a:gd name="T5" fmla="*/ 1 h 9"/>
                  <a:gd name="T6" fmla="*/ 1 w 39"/>
                  <a:gd name="T7" fmla="*/ 1 h 9"/>
                  <a:gd name="T8" fmla="*/ 1 w 39"/>
                  <a:gd name="T9" fmla="*/ 1 h 9"/>
                  <a:gd name="T10" fmla="*/ 1 w 39"/>
                  <a:gd name="T11" fmla="*/ 1 h 9"/>
                  <a:gd name="T12" fmla="*/ 1 w 39"/>
                  <a:gd name="T13" fmla="*/ 1 h 9"/>
                  <a:gd name="T14" fmla="*/ 1 w 39"/>
                  <a:gd name="T15" fmla="*/ 1 h 9"/>
                  <a:gd name="T16" fmla="*/ 1 w 39"/>
                  <a:gd name="T17" fmla="*/ 1 h 9"/>
                  <a:gd name="T18" fmla="*/ 1 w 39"/>
                  <a:gd name="T19" fmla="*/ 1 h 9"/>
                  <a:gd name="T20" fmla="*/ 1 w 39"/>
                  <a:gd name="T21" fmla="*/ 0 h 9"/>
                  <a:gd name="T22" fmla="*/ 1 w 39"/>
                  <a:gd name="T23" fmla="*/ 0 h 9"/>
                  <a:gd name="T24" fmla="*/ 1 w 39"/>
                  <a:gd name="T25" fmla="*/ 1 h 9"/>
                  <a:gd name="T26" fmla="*/ 1 w 39"/>
                  <a:gd name="T27" fmla="*/ 1 h 9"/>
                  <a:gd name="T28" fmla="*/ 1 w 39"/>
                  <a:gd name="T29" fmla="*/ 1 h 9"/>
                  <a:gd name="T30" fmla="*/ 1 w 39"/>
                  <a:gd name="T31" fmla="*/ 1 h 9"/>
                  <a:gd name="T32" fmla="*/ 0 w 39"/>
                  <a:gd name="T33" fmla="*/ 1 h 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9" h="9">
                    <a:moveTo>
                      <a:pt x="0" y="8"/>
                    </a:moveTo>
                    <a:lnTo>
                      <a:pt x="2" y="8"/>
                    </a:lnTo>
                    <a:lnTo>
                      <a:pt x="7" y="8"/>
                    </a:lnTo>
                    <a:lnTo>
                      <a:pt x="14" y="8"/>
                    </a:lnTo>
                    <a:lnTo>
                      <a:pt x="21" y="9"/>
                    </a:lnTo>
                    <a:lnTo>
                      <a:pt x="27" y="9"/>
                    </a:lnTo>
                    <a:lnTo>
                      <a:pt x="33" y="8"/>
                    </a:lnTo>
                    <a:lnTo>
                      <a:pt x="37" y="5"/>
                    </a:lnTo>
                    <a:lnTo>
                      <a:pt x="39" y="3"/>
                    </a:lnTo>
                    <a:lnTo>
                      <a:pt x="38" y="1"/>
                    </a:lnTo>
                    <a:lnTo>
                      <a:pt x="34" y="0"/>
                    </a:lnTo>
                    <a:lnTo>
                      <a:pt x="30" y="0"/>
                    </a:lnTo>
                    <a:lnTo>
                      <a:pt x="23" y="1"/>
                    </a:lnTo>
                    <a:lnTo>
                      <a:pt x="16" y="3"/>
                    </a:lnTo>
                    <a:lnTo>
                      <a:pt x="9" y="4"/>
                    </a:lnTo>
                    <a:lnTo>
                      <a:pt x="4" y="7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466" name="Freeform 24"/>
              <p:cNvSpPr>
                <a:spLocks/>
              </p:cNvSpPr>
              <p:nvPr/>
            </p:nvSpPr>
            <p:spPr bwMode="auto">
              <a:xfrm>
                <a:off x="548" y="10"/>
                <a:ext cx="16" cy="12"/>
              </a:xfrm>
              <a:custGeom>
                <a:avLst/>
                <a:gdLst>
                  <a:gd name="T0" fmla="*/ 0 w 32"/>
                  <a:gd name="T1" fmla="*/ 1 h 24"/>
                  <a:gd name="T2" fmla="*/ 1 w 32"/>
                  <a:gd name="T3" fmla="*/ 1 h 24"/>
                  <a:gd name="T4" fmla="*/ 1 w 32"/>
                  <a:gd name="T5" fmla="*/ 1 h 24"/>
                  <a:gd name="T6" fmla="*/ 1 w 32"/>
                  <a:gd name="T7" fmla="*/ 1 h 24"/>
                  <a:gd name="T8" fmla="*/ 1 w 32"/>
                  <a:gd name="T9" fmla="*/ 1 h 24"/>
                  <a:gd name="T10" fmla="*/ 1 w 32"/>
                  <a:gd name="T11" fmla="*/ 1 h 24"/>
                  <a:gd name="T12" fmla="*/ 1 w 32"/>
                  <a:gd name="T13" fmla="*/ 1 h 24"/>
                  <a:gd name="T14" fmla="*/ 1 w 32"/>
                  <a:gd name="T15" fmla="*/ 1 h 24"/>
                  <a:gd name="T16" fmla="*/ 1 w 32"/>
                  <a:gd name="T17" fmla="*/ 0 h 24"/>
                  <a:gd name="T18" fmla="*/ 1 w 32"/>
                  <a:gd name="T19" fmla="*/ 0 h 24"/>
                  <a:gd name="T20" fmla="*/ 1 w 32"/>
                  <a:gd name="T21" fmla="*/ 1 h 24"/>
                  <a:gd name="T22" fmla="*/ 1 w 32"/>
                  <a:gd name="T23" fmla="*/ 1 h 24"/>
                  <a:gd name="T24" fmla="*/ 0 w 32"/>
                  <a:gd name="T25" fmla="*/ 1 h 2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32" h="24">
                    <a:moveTo>
                      <a:pt x="0" y="24"/>
                    </a:moveTo>
                    <a:lnTo>
                      <a:pt x="3" y="23"/>
                    </a:lnTo>
                    <a:lnTo>
                      <a:pt x="7" y="20"/>
                    </a:lnTo>
                    <a:lnTo>
                      <a:pt x="13" y="17"/>
                    </a:lnTo>
                    <a:lnTo>
                      <a:pt x="19" y="13"/>
                    </a:lnTo>
                    <a:lnTo>
                      <a:pt x="24" y="10"/>
                    </a:lnTo>
                    <a:lnTo>
                      <a:pt x="30" y="7"/>
                    </a:lnTo>
                    <a:lnTo>
                      <a:pt x="32" y="3"/>
                    </a:lnTo>
                    <a:lnTo>
                      <a:pt x="32" y="0"/>
                    </a:lnTo>
                    <a:lnTo>
                      <a:pt x="27" y="0"/>
                    </a:lnTo>
                    <a:lnTo>
                      <a:pt x="17" y="7"/>
                    </a:lnTo>
                    <a:lnTo>
                      <a:pt x="7" y="17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467" name="Freeform 25"/>
              <p:cNvSpPr>
                <a:spLocks/>
              </p:cNvSpPr>
              <p:nvPr/>
            </p:nvSpPr>
            <p:spPr bwMode="auto">
              <a:xfrm>
                <a:off x="453" y="66"/>
                <a:ext cx="6" cy="26"/>
              </a:xfrm>
              <a:custGeom>
                <a:avLst/>
                <a:gdLst>
                  <a:gd name="T0" fmla="*/ 1 w 12"/>
                  <a:gd name="T1" fmla="*/ 0 h 52"/>
                  <a:gd name="T2" fmla="*/ 1 w 12"/>
                  <a:gd name="T3" fmla="*/ 1 h 52"/>
                  <a:gd name="T4" fmla="*/ 1 w 12"/>
                  <a:gd name="T5" fmla="*/ 1 h 52"/>
                  <a:gd name="T6" fmla="*/ 1 w 12"/>
                  <a:gd name="T7" fmla="*/ 1 h 52"/>
                  <a:gd name="T8" fmla="*/ 1 w 12"/>
                  <a:gd name="T9" fmla="*/ 1 h 52"/>
                  <a:gd name="T10" fmla="*/ 1 w 12"/>
                  <a:gd name="T11" fmla="*/ 1 h 52"/>
                  <a:gd name="T12" fmla="*/ 0 w 12"/>
                  <a:gd name="T13" fmla="*/ 1 h 52"/>
                  <a:gd name="T14" fmla="*/ 1 w 12"/>
                  <a:gd name="T15" fmla="*/ 1 h 52"/>
                  <a:gd name="T16" fmla="*/ 1 w 12"/>
                  <a:gd name="T17" fmla="*/ 0 h 5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2" h="52">
                    <a:moveTo>
                      <a:pt x="1" y="0"/>
                    </a:moveTo>
                    <a:lnTo>
                      <a:pt x="8" y="13"/>
                    </a:lnTo>
                    <a:lnTo>
                      <a:pt x="12" y="29"/>
                    </a:lnTo>
                    <a:lnTo>
                      <a:pt x="11" y="44"/>
                    </a:lnTo>
                    <a:lnTo>
                      <a:pt x="6" y="52"/>
                    </a:lnTo>
                    <a:lnTo>
                      <a:pt x="1" y="48"/>
                    </a:lnTo>
                    <a:lnTo>
                      <a:pt x="0" y="33"/>
                    </a:lnTo>
                    <a:lnTo>
                      <a:pt x="1" y="15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468" name="Freeform 26"/>
              <p:cNvSpPr>
                <a:spLocks/>
              </p:cNvSpPr>
              <p:nvPr/>
            </p:nvSpPr>
            <p:spPr bwMode="auto">
              <a:xfrm>
                <a:off x="434" y="62"/>
                <a:ext cx="9" cy="25"/>
              </a:xfrm>
              <a:custGeom>
                <a:avLst/>
                <a:gdLst>
                  <a:gd name="T0" fmla="*/ 1 w 18"/>
                  <a:gd name="T1" fmla="*/ 0 h 49"/>
                  <a:gd name="T2" fmla="*/ 1 w 18"/>
                  <a:gd name="T3" fmla="*/ 1 h 49"/>
                  <a:gd name="T4" fmla="*/ 1 w 18"/>
                  <a:gd name="T5" fmla="*/ 1 h 49"/>
                  <a:gd name="T6" fmla="*/ 1 w 18"/>
                  <a:gd name="T7" fmla="*/ 1 h 49"/>
                  <a:gd name="T8" fmla="*/ 1 w 18"/>
                  <a:gd name="T9" fmla="*/ 1 h 49"/>
                  <a:gd name="T10" fmla="*/ 0 w 18"/>
                  <a:gd name="T11" fmla="*/ 1 h 49"/>
                  <a:gd name="T12" fmla="*/ 1 w 18"/>
                  <a:gd name="T13" fmla="*/ 1 h 49"/>
                  <a:gd name="T14" fmla="*/ 1 w 18"/>
                  <a:gd name="T15" fmla="*/ 1 h 49"/>
                  <a:gd name="T16" fmla="*/ 1 w 18"/>
                  <a:gd name="T17" fmla="*/ 0 h 49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8" h="49">
                    <a:moveTo>
                      <a:pt x="18" y="0"/>
                    </a:moveTo>
                    <a:lnTo>
                      <a:pt x="16" y="11"/>
                    </a:lnTo>
                    <a:lnTo>
                      <a:pt x="14" y="27"/>
                    </a:lnTo>
                    <a:lnTo>
                      <a:pt x="10" y="42"/>
                    </a:lnTo>
                    <a:lnTo>
                      <a:pt x="3" y="49"/>
                    </a:lnTo>
                    <a:lnTo>
                      <a:pt x="0" y="42"/>
                    </a:lnTo>
                    <a:lnTo>
                      <a:pt x="5" y="27"/>
                    </a:lnTo>
                    <a:lnTo>
                      <a:pt x="13" y="10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469" name="Freeform 27"/>
              <p:cNvSpPr>
                <a:spLocks/>
              </p:cNvSpPr>
              <p:nvPr/>
            </p:nvSpPr>
            <p:spPr bwMode="auto">
              <a:xfrm>
                <a:off x="462" y="67"/>
                <a:ext cx="6" cy="24"/>
              </a:xfrm>
              <a:custGeom>
                <a:avLst/>
                <a:gdLst>
                  <a:gd name="T0" fmla="*/ 0 w 12"/>
                  <a:gd name="T1" fmla="*/ 0 h 47"/>
                  <a:gd name="T2" fmla="*/ 1 w 12"/>
                  <a:gd name="T3" fmla="*/ 1 h 47"/>
                  <a:gd name="T4" fmla="*/ 1 w 12"/>
                  <a:gd name="T5" fmla="*/ 1 h 47"/>
                  <a:gd name="T6" fmla="*/ 1 w 12"/>
                  <a:gd name="T7" fmla="*/ 1 h 47"/>
                  <a:gd name="T8" fmla="*/ 1 w 12"/>
                  <a:gd name="T9" fmla="*/ 1 h 47"/>
                  <a:gd name="T10" fmla="*/ 1 w 12"/>
                  <a:gd name="T11" fmla="*/ 1 h 47"/>
                  <a:gd name="T12" fmla="*/ 1 w 12"/>
                  <a:gd name="T13" fmla="*/ 1 h 47"/>
                  <a:gd name="T14" fmla="*/ 1 w 12"/>
                  <a:gd name="T15" fmla="*/ 1 h 47"/>
                  <a:gd name="T16" fmla="*/ 0 w 12"/>
                  <a:gd name="T17" fmla="*/ 0 h 4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2" h="47">
                    <a:moveTo>
                      <a:pt x="0" y="0"/>
                    </a:moveTo>
                    <a:lnTo>
                      <a:pt x="7" y="7"/>
                    </a:lnTo>
                    <a:lnTo>
                      <a:pt x="11" y="21"/>
                    </a:lnTo>
                    <a:lnTo>
                      <a:pt x="12" y="37"/>
                    </a:lnTo>
                    <a:lnTo>
                      <a:pt x="9" y="47"/>
                    </a:lnTo>
                    <a:lnTo>
                      <a:pt x="4" y="45"/>
                    </a:lnTo>
                    <a:lnTo>
                      <a:pt x="3" y="31"/>
                    </a:lnTo>
                    <a:lnTo>
                      <a:pt x="2" y="1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470" name="Freeform 28"/>
              <p:cNvSpPr>
                <a:spLocks/>
              </p:cNvSpPr>
              <p:nvPr/>
            </p:nvSpPr>
            <p:spPr bwMode="auto">
              <a:xfrm>
                <a:off x="470" y="67"/>
                <a:ext cx="10" cy="25"/>
              </a:xfrm>
              <a:custGeom>
                <a:avLst/>
                <a:gdLst>
                  <a:gd name="T0" fmla="*/ 0 w 18"/>
                  <a:gd name="T1" fmla="*/ 0 h 49"/>
                  <a:gd name="T2" fmla="*/ 1 w 18"/>
                  <a:gd name="T3" fmla="*/ 1 h 49"/>
                  <a:gd name="T4" fmla="*/ 1 w 18"/>
                  <a:gd name="T5" fmla="*/ 1 h 49"/>
                  <a:gd name="T6" fmla="*/ 1 w 18"/>
                  <a:gd name="T7" fmla="*/ 1 h 49"/>
                  <a:gd name="T8" fmla="*/ 1 w 18"/>
                  <a:gd name="T9" fmla="*/ 1 h 49"/>
                  <a:gd name="T10" fmla="*/ 1 w 18"/>
                  <a:gd name="T11" fmla="*/ 1 h 49"/>
                  <a:gd name="T12" fmla="*/ 1 w 18"/>
                  <a:gd name="T13" fmla="*/ 1 h 49"/>
                  <a:gd name="T14" fmla="*/ 1 w 18"/>
                  <a:gd name="T15" fmla="*/ 1 h 49"/>
                  <a:gd name="T16" fmla="*/ 0 w 18"/>
                  <a:gd name="T17" fmla="*/ 0 h 49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8" h="49">
                    <a:moveTo>
                      <a:pt x="0" y="0"/>
                    </a:moveTo>
                    <a:lnTo>
                      <a:pt x="9" y="8"/>
                    </a:lnTo>
                    <a:lnTo>
                      <a:pt x="15" y="24"/>
                    </a:lnTo>
                    <a:lnTo>
                      <a:pt x="18" y="40"/>
                    </a:lnTo>
                    <a:lnTo>
                      <a:pt x="16" y="49"/>
                    </a:lnTo>
                    <a:lnTo>
                      <a:pt x="11" y="46"/>
                    </a:lnTo>
                    <a:lnTo>
                      <a:pt x="8" y="33"/>
                    </a:lnTo>
                    <a:lnTo>
                      <a:pt x="5" y="1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471" name="Freeform 29"/>
              <p:cNvSpPr>
                <a:spLocks/>
              </p:cNvSpPr>
              <p:nvPr/>
            </p:nvSpPr>
            <p:spPr bwMode="auto">
              <a:xfrm>
                <a:off x="478" y="66"/>
                <a:ext cx="11" cy="23"/>
              </a:xfrm>
              <a:custGeom>
                <a:avLst/>
                <a:gdLst>
                  <a:gd name="T0" fmla="*/ 0 w 23"/>
                  <a:gd name="T1" fmla="*/ 0 h 46"/>
                  <a:gd name="T2" fmla="*/ 0 w 23"/>
                  <a:gd name="T3" fmla="*/ 1 h 46"/>
                  <a:gd name="T4" fmla="*/ 0 w 23"/>
                  <a:gd name="T5" fmla="*/ 1 h 46"/>
                  <a:gd name="T6" fmla="*/ 0 w 23"/>
                  <a:gd name="T7" fmla="*/ 1 h 46"/>
                  <a:gd name="T8" fmla="*/ 0 w 23"/>
                  <a:gd name="T9" fmla="*/ 1 h 46"/>
                  <a:gd name="T10" fmla="*/ 0 w 23"/>
                  <a:gd name="T11" fmla="*/ 1 h 46"/>
                  <a:gd name="T12" fmla="*/ 0 w 23"/>
                  <a:gd name="T13" fmla="*/ 1 h 46"/>
                  <a:gd name="T14" fmla="*/ 0 w 23"/>
                  <a:gd name="T15" fmla="*/ 1 h 46"/>
                  <a:gd name="T16" fmla="*/ 0 w 23"/>
                  <a:gd name="T17" fmla="*/ 0 h 4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3" h="46">
                    <a:moveTo>
                      <a:pt x="0" y="0"/>
                    </a:moveTo>
                    <a:lnTo>
                      <a:pt x="10" y="9"/>
                    </a:lnTo>
                    <a:lnTo>
                      <a:pt x="18" y="24"/>
                    </a:lnTo>
                    <a:lnTo>
                      <a:pt x="23" y="39"/>
                    </a:lnTo>
                    <a:lnTo>
                      <a:pt x="21" y="46"/>
                    </a:lnTo>
                    <a:lnTo>
                      <a:pt x="15" y="42"/>
                    </a:lnTo>
                    <a:lnTo>
                      <a:pt x="10" y="28"/>
                    </a:lnTo>
                    <a:lnTo>
                      <a:pt x="6" y="1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472" name="Freeform 30"/>
              <p:cNvSpPr>
                <a:spLocks/>
              </p:cNvSpPr>
              <p:nvPr/>
            </p:nvSpPr>
            <p:spPr bwMode="auto">
              <a:xfrm>
                <a:off x="487" y="63"/>
                <a:ext cx="17" cy="25"/>
              </a:xfrm>
              <a:custGeom>
                <a:avLst/>
                <a:gdLst>
                  <a:gd name="T0" fmla="*/ 0 w 35"/>
                  <a:gd name="T1" fmla="*/ 0 h 48"/>
                  <a:gd name="T2" fmla="*/ 0 w 35"/>
                  <a:gd name="T3" fmla="*/ 1 h 48"/>
                  <a:gd name="T4" fmla="*/ 0 w 35"/>
                  <a:gd name="T5" fmla="*/ 1 h 48"/>
                  <a:gd name="T6" fmla="*/ 0 w 35"/>
                  <a:gd name="T7" fmla="*/ 1 h 48"/>
                  <a:gd name="T8" fmla="*/ 0 w 35"/>
                  <a:gd name="T9" fmla="*/ 1 h 48"/>
                  <a:gd name="T10" fmla="*/ 0 w 35"/>
                  <a:gd name="T11" fmla="*/ 1 h 48"/>
                  <a:gd name="T12" fmla="*/ 0 w 35"/>
                  <a:gd name="T13" fmla="*/ 1 h 48"/>
                  <a:gd name="T14" fmla="*/ 0 w 35"/>
                  <a:gd name="T15" fmla="*/ 1 h 48"/>
                  <a:gd name="T16" fmla="*/ 0 w 35"/>
                  <a:gd name="T17" fmla="*/ 1 h 48"/>
                  <a:gd name="T18" fmla="*/ 0 w 35"/>
                  <a:gd name="T19" fmla="*/ 1 h 48"/>
                  <a:gd name="T20" fmla="*/ 0 w 35"/>
                  <a:gd name="T21" fmla="*/ 1 h 48"/>
                  <a:gd name="T22" fmla="*/ 0 w 35"/>
                  <a:gd name="T23" fmla="*/ 1 h 48"/>
                  <a:gd name="T24" fmla="*/ 0 w 35"/>
                  <a:gd name="T25" fmla="*/ 0 h 4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35" h="48">
                    <a:moveTo>
                      <a:pt x="0" y="0"/>
                    </a:moveTo>
                    <a:lnTo>
                      <a:pt x="6" y="4"/>
                    </a:lnTo>
                    <a:lnTo>
                      <a:pt x="12" y="11"/>
                    </a:lnTo>
                    <a:lnTo>
                      <a:pt x="19" y="18"/>
                    </a:lnTo>
                    <a:lnTo>
                      <a:pt x="25" y="25"/>
                    </a:lnTo>
                    <a:lnTo>
                      <a:pt x="30" y="33"/>
                    </a:lnTo>
                    <a:lnTo>
                      <a:pt x="34" y="40"/>
                    </a:lnTo>
                    <a:lnTo>
                      <a:pt x="35" y="45"/>
                    </a:lnTo>
                    <a:lnTo>
                      <a:pt x="32" y="48"/>
                    </a:lnTo>
                    <a:lnTo>
                      <a:pt x="24" y="45"/>
                    </a:lnTo>
                    <a:lnTo>
                      <a:pt x="15" y="30"/>
                    </a:lnTo>
                    <a:lnTo>
                      <a:pt x="7" y="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473" name="Freeform 31"/>
              <p:cNvSpPr>
                <a:spLocks/>
              </p:cNvSpPr>
              <p:nvPr/>
            </p:nvSpPr>
            <p:spPr bwMode="auto">
              <a:xfrm>
                <a:off x="497" y="59"/>
                <a:ext cx="22" cy="23"/>
              </a:xfrm>
              <a:custGeom>
                <a:avLst/>
                <a:gdLst>
                  <a:gd name="T0" fmla="*/ 0 w 45"/>
                  <a:gd name="T1" fmla="*/ 0 h 46"/>
                  <a:gd name="T2" fmla="*/ 0 w 45"/>
                  <a:gd name="T3" fmla="*/ 1 h 46"/>
                  <a:gd name="T4" fmla="*/ 0 w 45"/>
                  <a:gd name="T5" fmla="*/ 1 h 46"/>
                  <a:gd name="T6" fmla="*/ 0 w 45"/>
                  <a:gd name="T7" fmla="*/ 1 h 46"/>
                  <a:gd name="T8" fmla="*/ 0 w 45"/>
                  <a:gd name="T9" fmla="*/ 1 h 46"/>
                  <a:gd name="T10" fmla="*/ 0 w 45"/>
                  <a:gd name="T11" fmla="*/ 1 h 46"/>
                  <a:gd name="T12" fmla="*/ 0 w 45"/>
                  <a:gd name="T13" fmla="*/ 1 h 46"/>
                  <a:gd name="T14" fmla="*/ 0 w 45"/>
                  <a:gd name="T15" fmla="*/ 1 h 46"/>
                  <a:gd name="T16" fmla="*/ 0 w 45"/>
                  <a:gd name="T17" fmla="*/ 1 h 46"/>
                  <a:gd name="T18" fmla="*/ 0 w 45"/>
                  <a:gd name="T19" fmla="*/ 1 h 46"/>
                  <a:gd name="T20" fmla="*/ 0 w 45"/>
                  <a:gd name="T21" fmla="*/ 1 h 46"/>
                  <a:gd name="T22" fmla="*/ 0 w 45"/>
                  <a:gd name="T23" fmla="*/ 1 h 46"/>
                  <a:gd name="T24" fmla="*/ 0 w 45"/>
                  <a:gd name="T25" fmla="*/ 1 h 46"/>
                  <a:gd name="T26" fmla="*/ 0 w 45"/>
                  <a:gd name="T27" fmla="*/ 1 h 46"/>
                  <a:gd name="T28" fmla="*/ 0 w 45"/>
                  <a:gd name="T29" fmla="*/ 1 h 46"/>
                  <a:gd name="T30" fmla="*/ 0 w 45"/>
                  <a:gd name="T31" fmla="*/ 1 h 46"/>
                  <a:gd name="T32" fmla="*/ 0 w 45"/>
                  <a:gd name="T33" fmla="*/ 0 h 4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5" h="46">
                    <a:moveTo>
                      <a:pt x="0" y="0"/>
                    </a:moveTo>
                    <a:lnTo>
                      <a:pt x="6" y="3"/>
                    </a:lnTo>
                    <a:lnTo>
                      <a:pt x="13" y="9"/>
                    </a:lnTo>
                    <a:lnTo>
                      <a:pt x="21" y="17"/>
                    </a:lnTo>
                    <a:lnTo>
                      <a:pt x="30" y="24"/>
                    </a:lnTo>
                    <a:lnTo>
                      <a:pt x="37" y="32"/>
                    </a:lnTo>
                    <a:lnTo>
                      <a:pt x="42" y="38"/>
                    </a:lnTo>
                    <a:lnTo>
                      <a:pt x="45" y="43"/>
                    </a:lnTo>
                    <a:lnTo>
                      <a:pt x="44" y="46"/>
                    </a:lnTo>
                    <a:lnTo>
                      <a:pt x="39" y="46"/>
                    </a:lnTo>
                    <a:lnTo>
                      <a:pt x="33" y="41"/>
                    </a:lnTo>
                    <a:lnTo>
                      <a:pt x="26" y="34"/>
                    </a:lnTo>
                    <a:lnTo>
                      <a:pt x="19" y="26"/>
                    </a:lnTo>
                    <a:lnTo>
                      <a:pt x="14" y="17"/>
                    </a:lnTo>
                    <a:lnTo>
                      <a:pt x="8" y="9"/>
                    </a:lnTo>
                    <a:lnTo>
                      <a:pt x="3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474" name="Freeform 32"/>
              <p:cNvSpPr>
                <a:spLocks/>
              </p:cNvSpPr>
              <p:nvPr/>
            </p:nvSpPr>
            <p:spPr bwMode="auto">
              <a:xfrm>
                <a:off x="509" y="54"/>
                <a:ext cx="25" cy="24"/>
              </a:xfrm>
              <a:custGeom>
                <a:avLst/>
                <a:gdLst>
                  <a:gd name="T0" fmla="*/ 0 w 51"/>
                  <a:gd name="T1" fmla="*/ 0 h 49"/>
                  <a:gd name="T2" fmla="*/ 0 w 51"/>
                  <a:gd name="T3" fmla="*/ 0 h 49"/>
                  <a:gd name="T4" fmla="*/ 0 w 51"/>
                  <a:gd name="T5" fmla="*/ 0 h 49"/>
                  <a:gd name="T6" fmla="*/ 0 w 51"/>
                  <a:gd name="T7" fmla="*/ 0 h 49"/>
                  <a:gd name="T8" fmla="*/ 0 w 51"/>
                  <a:gd name="T9" fmla="*/ 0 h 49"/>
                  <a:gd name="T10" fmla="*/ 0 w 51"/>
                  <a:gd name="T11" fmla="*/ 0 h 49"/>
                  <a:gd name="T12" fmla="*/ 0 w 51"/>
                  <a:gd name="T13" fmla="*/ 0 h 49"/>
                  <a:gd name="T14" fmla="*/ 0 w 51"/>
                  <a:gd name="T15" fmla="*/ 0 h 49"/>
                  <a:gd name="T16" fmla="*/ 0 w 51"/>
                  <a:gd name="T17" fmla="*/ 0 h 49"/>
                  <a:gd name="T18" fmla="*/ 0 w 51"/>
                  <a:gd name="T19" fmla="*/ 0 h 49"/>
                  <a:gd name="T20" fmla="*/ 0 w 51"/>
                  <a:gd name="T21" fmla="*/ 0 h 49"/>
                  <a:gd name="T22" fmla="*/ 0 w 51"/>
                  <a:gd name="T23" fmla="*/ 0 h 49"/>
                  <a:gd name="T24" fmla="*/ 0 w 51"/>
                  <a:gd name="T25" fmla="*/ 0 h 49"/>
                  <a:gd name="T26" fmla="*/ 0 w 51"/>
                  <a:gd name="T27" fmla="*/ 0 h 49"/>
                  <a:gd name="T28" fmla="*/ 0 w 51"/>
                  <a:gd name="T29" fmla="*/ 0 h 49"/>
                  <a:gd name="T30" fmla="*/ 0 w 51"/>
                  <a:gd name="T31" fmla="*/ 0 h 49"/>
                  <a:gd name="T32" fmla="*/ 0 w 51"/>
                  <a:gd name="T33" fmla="*/ 0 h 4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1" h="49">
                    <a:moveTo>
                      <a:pt x="0" y="0"/>
                    </a:moveTo>
                    <a:lnTo>
                      <a:pt x="6" y="4"/>
                    </a:lnTo>
                    <a:lnTo>
                      <a:pt x="14" y="8"/>
                    </a:lnTo>
                    <a:lnTo>
                      <a:pt x="23" y="15"/>
                    </a:lnTo>
                    <a:lnTo>
                      <a:pt x="32" y="23"/>
                    </a:lnTo>
                    <a:lnTo>
                      <a:pt x="42" y="31"/>
                    </a:lnTo>
                    <a:lnTo>
                      <a:pt x="47" y="38"/>
                    </a:lnTo>
                    <a:lnTo>
                      <a:pt x="51" y="44"/>
                    </a:lnTo>
                    <a:lnTo>
                      <a:pt x="50" y="49"/>
                    </a:lnTo>
                    <a:lnTo>
                      <a:pt x="45" y="49"/>
                    </a:lnTo>
                    <a:lnTo>
                      <a:pt x="39" y="45"/>
                    </a:lnTo>
                    <a:lnTo>
                      <a:pt x="32" y="38"/>
                    </a:lnTo>
                    <a:lnTo>
                      <a:pt x="25" y="29"/>
                    </a:lnTo>
                    <a:lnTo>
                      <a:pt x="17" y="20"/>
                    </a:lnTo>
                    <a:lnTo>
                      <a:pt x="10" y="12"/>
                    </a:lnTo>
                    <a:lnTo>
                      <a:pt x="5" y="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475" name="Freeform 33"/>
              <p:cNvSpPr>
                <a:spLocks/>
              </p:cNvSpPr>
              <p:nvPr/>
            </p:nvSpPr>
            <p:spPr bwMode="auto">
              <a:xfrm>
                <a:off x="518" y="48"/>
                <a:ext cx="28" cy="22"/>
              </a:xfrm>
              <a:custGeom>
                <a:avLst/>
                <a:gdLst>
                  <a:gd name="T0" fmla="*/ 0 w 58"/>
                  <a:gd name="T1" fmla="*/ 0 h 44"/>
                  <a:gd name="T2" fmla="*/ 0 w 58"/>
                  <a:gd name="T3" fmla="*/ 1 h 44"/>
                  <a:gd name="T4" fmla="*/ 0 w 58"/>
                  <a:gd name="T5" fmla="*/ 1 h 44"/>
                  <a:gd name="T6" fmla="*/ 0 w 58"/>
                  <a:gd name="T7" fmla="*/ 1 h 44"/>
                  <a:gd name="T8" fmla="*/ 0 w 58"/>
                  <a:gd name="T9" fmla="*/ 1 h 44"/>
                  <a:gd name="T10" fmla="*/ 0 w 58"/>
                  <a:gd name="T11" fmla="*/ 1 h 44"/>
                  <a:gd name="T12" fmla="*/ 0 w 58"/>
                  <a:gd name="T13" fmla="*/ 1 h 44"/>
                  <a:gd name="T14" fmla="*/ 0 w 58"/>
                  <a:gd name="T15" fmla="*/ 1 h 44"/>
                  <a:gd name="T16" fmla="*/ 0 w 58"/>
                  <a:gd name="T17" fmla="*/ 1 h 44"/>
                  <a:gd name="T18" fmla="*/ 0 w 58"/>
                  <a:gd name="T19" fmla="*/ 1 h 44"/>
                  <a:gd name="T20" fmla="*/ 0 w 58"/>
                  <a:gd name="T21" fmla="*/ 1 h 44"/>
                  <a:gd name="T22" fmla="*/ 0 w 58"/>
                  <a:gd name="T23" fmla="*/ 1 h 44"/>
                  <a:gd name="T24" fmla="*/ 0 w 58"/>
                  <a:gd name="T25" fmla="*/ 1 h 44"/>
                  <a:gd name="T26" fmla="*/ 0 w 58"/>
                  <a:gd name="T27" fmla="*/ 1 h 44"/>
                  <a:gd name="T28" fmla="*/ 0 w 58"/>
                  <a:gd name="T29" fmla="*/ 1 h 44"/>
                  <a:gd name="T30" fmla="*/ 0 w 58"/>
                  <a:gd name="T31" fmla="*/ 1 h 44"/>
                  <a:gd name="T32" fmla="*/ 0 w 58"/>
                  <a:gd name="T33" fmla="*/ 0 h 4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8" h="44">
                    <a:moveTo>
                      <a:pt x="0" y="0"/>
                    </a:moveTo>
                    <a:lnTo>
                      <a:pt x="7" y="2"/>
                    </a:lnTo>
                    <a:lnTo>
                      <a:pt x="16" y="5"/>
                    </a:lnTo>
                    <a:lnTo>
                      <a:pt x="26" y="10"/>
                    </a:lnTo>
                    <a:lnTo>
                      <a:pt x="35" y="15"/>
                    </a:lnTo>
                    <a:lnTo>
                      <a:pt x="44" y="22"/>
                    </a:lnTo>
                    <a:lnTo>
                      <a:pt x="51" y="27"/>
                    </a:lnTo>
                    <a:lnTo>
                      <a:pt x="56" y="35"/>
                    </a:lnTo>
                    <a:lnTo>
                      <a:pt x="58" y="42"/>
                    </a:lnTo>
                    <a:lnTo>
                      <a:pt x="56" y="44"/>
                    </a:lnTo>
                    <a:lnTo>
                      <a:pt x="51" y="41"/>
                    </a:lnTo>
                    <a:lnTo>
                      <a:pt x="42" y="35"/>
                    </a:lnTo>
                    <a:lnTo>
                      <a:pt x="33" y="27"/>
                    </a:lnTo>
                    <a:lnTo>
                      <a:pt x="22" y="19"/>
                    </a:lnTo>
                    <a:lnTo>
                      <a:pt x="13" y="11"/>
                    </a:lnTo>
                    <a:lnTo>
                      <a:pt x="5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476" name="Freeform 34"/>
              <p:cNvSpPr>
                <a:spLocks/>
              </p:cNvSpPr>
              <p:nvPr/>
            </p:nvSpPr>
            <p:spPr bwMode="auto">
              <a:xfrm>
                <a:off x="525" y="44"/>
                <a:ext cx="30" cy="10"/>
              </a:xfrm>
              <a:custGeom>
                <a:avLst/>
                <a:gdLst>
                  <a:gd name="T0" fmla="*/ 0 w 61"/>
                  <a:gd name="T1" fmla="*/ 1 h 20"/>
                  <a:gd name="T2" fmla="*/ 0 w 61"/>
                  <a:gd name="T3" fmla="*/ 1 h 20"/>
                  <a:gd name="T4" fmla="*/ 0 w 61"/>
                  <a:gd name="T5" fmla="*/ 1 h 20"/>
                  <a:gd name="T6" fmla="*/ 0 w 61"/>
                  <a:gd name="T7" fmla="*/ 1 h 20"/>
                  <a:gd name="T8" fmla="*/ 0 w 61"/>
                  <a:gd name="T9" fmla="*/ 1 h 20"/>
                  <a:gd name="T10" fmla="*/ 0 w 61"/>
                  <a:gd name="T11" fmla="*/ 1 h 20"/>
                  <a:gd name="T12" fmla="*/ 0 w 61"/>
                  <a:gd name="T13" fmla="*/ 1 h 20"/>
                  <a:gd name="T14" fmla="*/ 0 w 61"/>
                  <a:gd name="T15" fmla="*/ 1 h 20"/>
                  <a:gd name="T16" fmla="*/ 0 w 61"/>
                  <a:gd name="T17" fmla="*/ 1 h 20"/>
                  <a:gd name="T18" fmla="*/ 0 w 61"/>
                  <a:gd name="T19" fmla="*/ 0 h 20"/>
                  <a:gd name="T20" fmla="*/ 0 w 61"/>
                  <a:gd name="T21" fmla="*/ 0 h 20"/>
                  <a:gd name="T22" fmla="*/ 0 w 61"/>
                  <a:gd name="T23" fmla="*/ 1 h 20"/>
                  <a:gd name="T24" fmla="*/ 0 w 61"/>
                  <a:gd name="T25" fmla="*/ 1 h 20"/>
                  <a:gd name="T26" fmla="*/ 0 w 61"/>
                  <a:gd name="T27" fmla="*/ 1 h 20"/>
                  <a:gd name="T28" fmla="*/ 0 w 61"/>
                  <a:gd name="T29" fmla="*/ 1 h 20"/>
                  <a:gd name="T30" fmla="*/ 0 w 61"/>
                  <a:gd name="T31" fmla="*/ 1 h 20"/>
                  <a:gd name="T32" fmla="*/ 0 w 61"/>
                  <a:gd name="T33" fmla="*/ 1 h 2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61" h="20">
                    <a:moveTo>
                      <a:pt x="61" y="19"/>
                    </a:moveTo>
                    <a:lnTo>
                      <a:pt x="59" y="20"/>
                    </a:lnTo>
                    <a:lnTo>
                      <a:pt x="52" y="19"/>
                    </a:lnTo>
                    <a:lnTo>
                      <a:pt x="44" y="17"/>
                    </a:lnTo>
                    <a:lnTo>
                      <a:pt x="35" y="13"/>
                    </a:lnTo>
                    <a:lnTo>
                      <a:pt x="24" y="10"/>
                    </a:lnTo>
                    <a:lnTo>
                      <a:pt x="15" y="7"/>
                    </a:lnTo>
                    <a:lnTo>
                      <a:pt x="6" y="3"/>
                    </a:lnTo>
                    <a:lnTo>
                      <a:pt x="0" y="2"/>
                    </a:lnTo>
                    <a:lnTo>
                      <a:pt x="8" y="0"/>
                    </a:lnTo>
                    <a:lnTo>
                      <a:pt x="17" y="0"/>
                    </a:lnTo>
                    <a:lnTo>
                      <a:pt x="29" y="1"/>
                    </a:lnTo>
                    <a:lnTo>
                      <a:pt x="39" y="3"/>
                    </a:lnTo>
                    <a:lnTo>
                      <a:pt x="50" y="5"/>
                    </a:lnTo>
                    <a:lnTo>
                      <a:pt x="57" y="10"/>
                    </a:lnTo>
                    <a:lnTo>
                      <a:pt x="61" y="15"/>
                    </a:lnTo>
                    <a:lnTo>
                      <a:pt x="61" y="19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477" name="Freeform 35"/>
              <p:cNvSpPr>
                <a:spLocks/>
              </p:cNvSpPr>
              <p:nvPr/>
            </p:nvSpPr>
            <p:spPr bwMode="auto">
              <a:xfrm>
                <a:off x="534" y="35"/>
                <a:ext cx="30" cy="9"/>
              </a:xfrm>
              <a:custGeom>
                <a:avLst/>
                <a:gdLst>
                  <a:gd name="T0" fmla="*/ 0 w 61"/>
                  <a:gd name="T1" fmla="*/ 0 h 20"/>
                  <a:gd name="T2" fmla="*/ 0 w 61"/>
                  <a:gd name="T3" fmla="*/ 0 h 20"/>
                  <a:gd name="T4" fmla="*/ 0 w 61"/>
                  <a:gd name="T5" fmla="*/ 0 h 20"/>
                  <a:gd name="T6" fmla="*/ 0 w 61"/>
                  <a:gd name="T7" fmla="*/ 0 h 20"/>
                  <a:gd name="T8" fmla="*/ 0 w 61"/>
                  <a:gd name="T9" fmla="*/ 0 h 20"/>
                  <a:gd name="T10" fmla="*/ 0 w 61"/>
                  <a:gd name="T11" fmla="*/ 0 h 20"/>
                  <a:gd name="T12" fmla="*/ 0 w 61"/>
                  <a:gd name="T13" fmla="*/ 0 h 20"/>
                  <a:gd name="T14" fmla="*/ 0 w 61"/>
                  <a:gd name="T15" fmla="*/ 0 h 20"/>
                  <a:gd name="T16" fmla="*/ 0 w 61"/>
                  <a:gd name="T17" fmla="*/ 0 h 20"/>
                  <a:gd name="T18" fmla="*/ 0 w 61"/>
                  <a:gd name="T19" fmla="*/ 0 h 20"/>
                  <a:gd name="T20" fmla="*/ 0 w 61"/>
                  <a:gd name="T21" fmla="*/ 0 h 20"/>
                  <a:gd name="T22" fmla="*/ 0 w 61"/>
                  <a:gd name="T23" fmla="*/ 0 h 20"/>
                  <a:gd name="T24" fmla="*/ 0 w 61"/>
                  <a:gd name="T25" fmla="*/ 0 h 20"/>
                  <a:gd name="T26" fmla="*/ 0 w 61"/>
                  <a:gd name="T27" fmla="*/ 0 h 20"/>
                  <a:gd name="T28" fmla="*/ 0 w 61"/>
                  <a:gd name="T29" fmla="*/ 0 h 20"/>
                  <a:gd name="T30" fmla="*/ 0 w 61"/>
                  <a:gd name="T31" fmla="*/ 0 h 20"/>
                  <a:gd name="T32" fmla="*/ 0 w 61"/>
                  <a:gd name="T33" fmla="*/ 0 h 2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61" h="20">
                    <a:moveTo>
                      <a:pt x="61" y="20"/>
                    </a:moveTo>
                    <a:lnTo>
                      <a:pt x="57" y="20"/>
                    </a:lnTo>
                    <a:lnTo>
                      <a:pt x="51" y="19"/>
                    </a:lnTo>
                    <a:lnTo>
                      <a:pt x="42" y="16"/>
                    </a:lnTo>
                    <a:lnTo>
                      <a:pt x="33" y="14"/>
                    </a:lnTo>
                    <a:lnTo>
                      <a:pt x="23" y="11"/>
                    </a:lnTo>
                    <a:lnTo>
                      <a:pt x="13" y="7"/>
                    </a:lnTo>
                    <a:lnTo>
                      <a:pt x="5" y="5"/>
                    </a:lnTo>
                    <a:lnTo>
                      <a:pt x="0" y="2"/>
                    </a:lnTo>
                    <a:lnTo>
                      <a:pt x="8" y="0"/>
                    </a:lnTo>
                    <a:lnTo>
                      <a:pt x="18" y="0"/>
                    </a:lnTo>
                    <a:lnTo>
                      <a:pt x="28" y="1"/>
                    </a:lnTo>
                    <a:lnTo>
                      <a:pt x="39" y="4"/>
                    </a:lnTo>
                    <a:lnTo>
                      <a:pt x="49" y="6"/>
                    </a:lnTo>
                    <a:lnTo>
                      <a:pt x="56" y="11"/>
                    </a:lnTo>
                    <a:lnTo>
                      <a:pt x="61" y="15"/>
                    </a:lnTo>
                    <a:lnTo>
                      <a:pt x="61" y="2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478" name="Freeform 36"/>
              <p:cNvSpPr>
                <a:spLocks/>
              </p:cNvSpPr>
              <p:nvPr/>
            </p:nvSpPr>
            <p:spPr bwMode="auto">
              <a:xfrm>
                <a:off x="508" y="54"/>
                <a:ext cx="147" cy="40"/>
              </a:xfrm>
              <a:custGeom>
                <a:avLst/>
                <a:gdLst>
                  <a:gd name="T0" fmla="*/ 1 w 293"/>
                  <a:gd name="T1" fmla="*/ 0 h 81"/>
                  <a:gd name="T2" fmla="*/ 1 w 293"/>
                  <a:gd name="T3" fmla="*/ 0 h 81"/>
                  <a:gd name="T4" fmla="*/ 1 w 293"/>
                  <a:gd name="T5" fmla="*/ 0 h 81"/>
                  <a:gd name="T6" fmla="*/ 1 w 293"/>
                  <a:gd name="T7" fmla="*/ 0 h 81"/>
                  <a:gd name="T8" fmla="*/ 0 w 293"/>
                  <a:gd name="T9" fmla="*/ 0 h 81"/>
                  <a:gd name="T10" fmla="*/ 1 w 293"/>
                  <a:gd name="T11" fmla="*/ 0 h 81"/>
                  <a:gd name="T12" fmla="*/ 1 w 293"/>
                  <a:gd name="T13" fmla="*/ 0 h 81"/>
                  <a:gd name="T14" fmla="*/ 1 w 293"/>
                  <a:gd name="T15" fmla="*/ 0 h 81"/>
                  <a:gd name="T16" fmla="*/ 1 w 293"/>
                  <a:gd name="T17" fmla="*/ 0 h 81"/>
                  <a:gd name="T18" fmla="*/ 1 w 293"/>
                  <a:gd name="T19" fmla="*/ 0 h 81"/>
                  <a:gd name="T20" fmla="*/ 1 w 293"/>
                  <a:gd name="T21" fmla="*/ 0 h 81"/>
                  <a:gd name="T22" fmla="*/ 2 w 293"/>
                  <a:gd name="T23" fmla="*/ 0 h 81"/>
                  <a:gd name="T24" fmla="*/ 2 w 293"/>
                  <a:gd name="T25" fmla="*/ 0 h 81"/>
                  <a:gd name="T26" fmla="*/ 2 w 293"/>
                  <a:gd name="T27" fmla="*/ 0 h 81"/>
                  <a:gd name="T28" fmla="*/ 2 w 293"/>
                  <a:gd name="T29" fmla="*/ 0 h 81"/>
                  <a:gd name="T30" fmla="*/ 2 w 293"/>
                  <a:gd name="T31" fmla="*/ 0 h 81"/>
                  <a:gd name="T32" fmla="*/ 2 w 293"/>
                  <a:gd name="T33" fmla="*/ 0 h 81"/>
                  <a:gd name="T34" fmla="*/ 2 w 293"/>
                  <a:gd name="T35" fmla="*/ 0 h 81"/>
                  <a:gd name="T36" fmla="*/ 3 w 293"/>
                  <a:gd name="T37" fmla="*/ 0 h 81"/>
                  <a:gd name="T38" fmla="*/ 3 w 293"/>
                  <a:gd name="T39" fmla="*/ 0 h 81"/>
                  <a:gd name="T40" fmla="*/ 3 w 293"/>
                  <a:gd name="T41" fmla="*/ 0 h 81"/>
                  <a:gd name="T42" fmla="*/ 3 w 293"/>
                  <a:gd name="T43" fmla="*/ 0 h 81"/>
                  <a:gd name="T44" fmla="*/ 3 w 293"/>
                  <a:gd name="T45" fmla="*/ 0 h 81"/>
                  <a:gd name="T46" fmla="*/ 3 w 293"/>
                  <a:gd name="T47" fmla="*/ 0 h 81"/>
                  <a:gd name="T48" fmla="*/ 2 w 293"/>
                  <a:gd name="T49" fmla="*/ 0 h 81"/>
                  <a:gd name="T50" fmla="*/ 2 w 293"/>
                  <a:gd name="T51" fmla="*/ 0 h 81"/>
                  <a:gd name="T52" fmla="*/ 2 w 293"/>
                  <a:gd name="T53" fmla="*/ 0 h 81"/>
                  <a:gd name="T54" fmla="*/ 2 w 293"/>
                  <a:gd name="T55" fmla="*/ 0 h 81"/>
                  <a:gd name="T56" fmla="*/ 2 w 293"/>
                  <a:gd name="T57" fmla="*/ 0 h 81"/>
                  <a:gd name="T58" fmla="*/ 2 w 293"/>
                  <a:gd name="T59" fmla="*/ 0 h 81"/>
                  <a:gd name="T60" fmla="*/ 1 w 293"/>
                  <a:gd name="T61" fmla="*/ 0 h 81"/>
                  <a:gd name="T62" fmla="*/ 1 w 293"/>
                  <a:gd name="T63" fmla="*/ 0 h 81"/>
                  <a:gd name="T64" fmla="*/ 1 w 293"/>
                  <a:gd name="T65" fmla="*/ 0 h 81"/>
                  <a:gd name="T66" fmla="*/ 1 w 293"/>
                  <a:gd name="T67" fmla="*/ 0 h 81"/>
                  <a:gd name="T68" fmla="*/ 1 w 293"/>
                  <a:gd name="T69" fmla="*/ 0 h 81"/>
                  <a:gd name="T70" fmla="*/ 1 w 293"/>
                  <a:gd name="T71" fmla="*/ 0 h 81"/>
                  <a:gd name="T72" fmla="*/ 1 w 293"/>
                  <a:gd name="T73" fmla="*/ 0 h 81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0" t="0" r="r" b="b"/>
                <a:pathLst>
                  <a:path w="293" h="81">
                    <a:moveTo>
                      <a:pt x="3" y="71"/>
                    </a:moveTo>
                    <a:lnTo>
                      <a:pt x="2" y="73"/>
                    </a:lnTo>
                    <a:lnTo>
                      <a:pt x="1" y="75"/>
                    </a:lnTo>
                    <a:lnTo>
                      <a:pt x="1" y="79"/>
                    </a:lnTo>
                    <a:lnTo>
                      <a:pt x="0" y="81"/>
                    </a:lnTo>
                    <a:lnTo>
                      <a:pt x="20" y="67"/>
                    </a:lnTo>
                    <a:lnTo>
                      <a:pt x="42" y="56"/>
                    </a:lnTo>
                    <a:lnTo>
                      <a:pt x="63" y="46"/>
                    </a:lnTo>
                    <a:lnTo>
                      <a:pt x="84" y="37"/>
                    </a:lnTo>
                    <a:lnTo>
                      <a:pt x="105" y="30"/>
                    </a:lnTo>
                    <a:lnTo>
                      <a:pt x="124" y="24"/>
                    </a:lnTo>
                    <a:lnTo>
                      <a:pt x="144" y="20"/>
                    </a:lnTo>
                    <a:lnTo>
                      <a:pt x="162" y="15"/>
                    </a:lnTo>
                    <a:lnTo>
                      <a:pt x="182" y="13"/>
                    </a:lnTo>
                    <a:lnTo>
                      <a:pt x="199" y="11"/>
                    </a:lnTo>
                    <a:lnTo>
                      <a:pt x="216" y="8"/>
                    </a:lnTo>
                    <a:lnTo>
                      <a:pt x="234" y="7"/>
                    </a:lnTo>
                    <a:lnTo>
                      <a:pt x="250" y="7"/>
                    </a:lnTo>
                    <a:lnTo>
                      <a:pt x="265" y="6"/>
                    </a:lnTo>
                    <a:lnTo>
                      <a:pt x="280" y="6"/>
                    </a:lnTo>
                    <a:lnTo>
                      <a:pt x="293" y="5"/>
                    </a:lnTo>
                    <a:lnTo>
                      <a:pt x="284" y="3"/>
                    </a:lnTo>
                    <a:lnTo>
                      <a:pt x="272" y="1"/>
                    </a:lnTo>
                    <a:lnTo>
                      <a:pt x="258" y="0"/>
                    </a:lnTo>
                    <a:lnTo>
                      <a:pt x="240" y="0"/>
                    </a:lnTo>
                    <a:lnTo>
                      <a:pt x="221" y="0"/>
                    </a:lnTo>
                    <a:lnTo>
                      <a:pt x="201" y="3"/>
                    </a:lnTo>
                    <a:lnTo>
                      <a:pt x="179" y="5"/>
                    </a:lnTo>
                    <a:lnTo>
                      <a:pt x="158" y="8"/>
                    </a:lnTo>
                    <a:lnTo>
                      <a:pt x="134" y="12"/>
                    </a:lnTo>
                    <a:lnTo>
                      <a:pt x="113" y="18"/>
                    </a:lnTo>
                    <a:lnTo>
                      <a:pt x="91" y="23"/>
                    </a:lnTo>
                    <a:lnTo>
                      <a:pt x="70" y="30"/>
                    </a:lnTo>
                    <a:lnTo>
                      <a:pt x="50" y="39"/>
                    </a:lnTo>
                    <a:lnTo>
                      <a:pt x="32" y="49"/>
                    </a:lnTo>
                    <a:lnTo>
                      <a:pt x="17" y="59"/>
                    </a:lnTo>
                    <a:lnTo>
                      <a:pt x="3" y="7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479" name="Freeform 37"/>
              <p:cNvSpPr>
                <a:spLocks/>
              </p:cNvSpPr>
              <p:nvPr/>
            </p:nvSpPr>
            <p:spPr bwMode="auto">
              <a:xfrm>
                <a:off x="624" y="56"/>
                <a:ext cx="23" cy="21"/>
              </a:xfrm>
              <a:custGeom>
                <a:avLst/>
                <a:gdLst>
                  <a:gd name="T0" fmla="*/ 1 w 45"/>
                  <a:gd name="T1" fmla="*/ 1 h 41"/>
                  <a:gd name="T2" fmla="*/ 1 w 45"/>
                  <a:gd name="T3" fmla="*/ 1 h 41"/>
                  <a:gd name="T4" fmla="*/ 1 w 45"/>
                  <a:gd name="T5" fmla="*/ 1 h 41"/>
                  <a:gd name="T6" fmla="*/ 1 w 45"/>
                  <a:gd name="T7" fmla="*/ 1 h 41"/>
                  <a:gd name="T8" fmla="*/ 1 w 45"/>
                  <a:gd name="T9" fmla="*/ 1 h 41"/>
                  <a:gd name="T10" fmla="*/ 1 w 45"/>
                  <a:gd name="T11" fmla="*/ 1 h 41"/>
                  <a:gd name="T12" fmla="*/ 1 w 45"/>
                  <a:gd name="T13" fmla="*/ 1 h 41"/>
                  <a:gd name="T14" fmla="*/ 1 w 45"/>
                  <a:gd name="T15" fmla="*/ 1 h 41"/>
                  <a:gd name="T16" fmla="*/ 0 w 45"/>
                  <a:gd name="T17" fmla="*/ 0 h 41"/>
                  <a:gd name="T18" fmla="*/ 1 w 45"/>
                  <a:gd name="T19" fmla="*/ 1 h 41"/>
                  <a:gd name="T20" fmla="*/ 1 w 45"/>
                  <a:gd name="T21" fmla="*/ 1 h 41"/>
                  <a:gd name="T22" fmla="*/ 1 w 45"/>
                  <a:gd name="T23" fmla="*/ 1 h 41"/>
                  <a:gd name="T24" fmla="*/ 1 w 45"/>
                  <a:gd name="T25" fmla="*/ 1 h 41"/>
                  <a:gd name="T26" fmla="*/ 1 w 45"/>
                  <a:gd name="T27" fmla="*/ 1 h 41"/>
                  <a:gd name="T28" fmla="*/ 1 w 45"/>
                  <a:gd name="T29" fmla="*/ 1 h 41"/>
                  <a:gd name="T30" fmla="*/ 1 w 45"/>
                  <a:gd name="T31" fmla="*/ 1 h 41"/>
                  <a:gd name="T32" fmla="*/ 1 w 45"/>
                  <a:gd name="T33" fmla="*/ 1 h 4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5" h="41">
                    <a:moveTo>
                      <a:pt x="44" y="41"/>
                    </a:moveTo>
                    <a:lnTo>
                      <a:pt x="45" y="39"/>
                    </a:lnTo>
                    <a:lnTo>
                      <a:pt x="44" y="34"/>
                    </a:lnTo>
                    <a:lnTo>
                      <a:pt x="41" y="28"/>
                    </a:lnTo>
                    <a:lnTo>
                      <a:pt x="35" y="21"/>
                    </a:lnTo>
                    <a:lnTo>
                      <a:pt x="28" y="14"/>
                    </a:lnTo>
                    <a:lnTo>
                      <a:pt x="20" y="7"/>
                    </a:lnTo>
                    <a:lnTo>
                      <a:pt x="11" y="2"/>
                    </a:lnTo>
                    <a:lnTo>
                      <a:pt x="0" y="0"/>
                    </a:lnTo>
                    <a:lnTo>
                      <a:pt x="6" y="4"/>
                    </a:lnTo>
                    <a:lnTo>
                      <a:pt x="12" y="10"/>
                    </a:lnTo>
                    <a:lnTo>
                      <a:pt x="19" y="17"/>
                    </a:lnTo>
                    <a:lnTo>
                      <a:pt x="25" y="25"/>
                    </a:lnTo>
                    <a:lnTo>
                      <a:pt x="31" y="32"/>
                    </a:lnTo>
                    <a:lnTo>
                      <a:pt x="37" y="38"/>
                    </a:lnTo>
                    <a:lnTo>
                      <a:pt x="41" y="41"/>
                    </a:lnTo>
                    <a:lnTo>
                      <a:pt x="44" y="4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480" name="Freeform 38"/>
              <p:cNvSpPr>
                <a:spLocks/>
              </p:cNvSpPr>
              <p:nvPr/>
            </p:nvSpPr>
            <p:spPr bwMode="auto">
              <a:xfrm>
                <a:off x="597" y="56"/>
                <a:ext cx="29" cy="24"/>
              </a:xfrm>
              <a:custGeom>
                <a:avLst/>
                <a:gdLst>
                  <a:gd name="T0" fmla="*/ 0 w 59"/>
                  <a:gd name="T1" fmla="*/ 1 h 47"/>
                  <a:gd name="T2" fmla="*/ 0 w 59"/>
                  <a:gd name="T3" fmla="*/ 1 h 47"/>
                  <a:gd name="T4" fmla="*/ 0 w 59"/>
                  <a:gd name="T5" fmla="*/ 1 h 47"/>
                  <a:gd name="T6" fmla="*/ 0 w 59"/>
                  <a:gd name="T7" fmla="*/ 1 h 47"/>
                  <a:gd name="T8" fmla="*/ 0 w 59"/>
                  <a:gd name="T9" fmla="*/ 1 h 47"/>
                  <a:gd name="T10" fmla="*/ 0 w 59"/>
                  <a:gd name="T11" fmla="*/ 1 h 47"/>
                  <a:gd name="T12" fmla="*/ 0 w 59"/>
                  <a:gd name="T13" fmla="*/ 1 h 47"/>
                  <a:gd name="T14" fmla="*/ 0 w 59"/>
                  <a:gd name="T15" fmla="*/ 1 h 47"/>
                  <a:gd name="T16" fmla="*/ 0 w 59"/>
                  <a:gd name="T17" fmla="*/ 0 h 47"/>
                  <a:gd name="T18" fmla="*/ 0 w 59"/>
                  <a:gd name="T19" fmla="*/ 1 h 47"/>
                  <a:gd name="T20" fmla="*/ 0 w 59"/>
                  <a:gd name="T21" fmla="*/ 1 h 47"/>
                  <a:gd name="T22" fmla="*/ 0 w 59"/>
                  <a:gd name="T23" fmla="*/ 1 h 47"/>
                  <a:gd name="T24" fmla="*/ 0 w 59"/>
                  <a:gd name="T25" fmla="*/ 1 h 47"/>
                  <a:gd name="T26" fmla="*/ 0 w 59"/>
                  <a:gd name="T27" fmla="*/ 1 h 47"/>
                  <a:gd name="T28" fmla="*/ 0 w 59"/>
                  <a:gd name="T29" fmla="*/ 1 h 47"/>
                  <a:gd name="T30" fmla="*/ 0 w 59"/>
                  <a:gd name="T31" fmla="*/ 1 h 47"/>
                  <a:gd name="T32" fmla="*/ 0 w 59"/>
                  <a:gd name="T33" fmla="*/ 1 h 4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9" h="47">
                    <a:moveTo>
                      <a:pt x="58" y="47"/>
                    </a:moveTo>
                    <a:lnTo>
                      <a:pt x="59" y="44"/>
                    </a:lnTo>
                    <a:lnTo>
                      <a:pt x="57" y="39"/>
                    </a:lnTo>
                    <a:lnTo>
                      <a:pt x="51" y="31"/>
                    </a:lnTo>
                    <a:lnTo>
                      <a:pt x="43" y="23"/>
                    </a:lnTo>
                    <a:lnTo>
                      <a:pt x="34" y="15"/>
                    </a:lnTo>
                    <a:lnTo>
                      <a:pt x="22" y="8"/>
                    </a:lnTo>
                    <a:lnTo>
                      <a:pt x="12" y="2"/>
                    </a:lnTo>
                    <a:lnTo>
                      <a:pt x="0" y="0"/>
                    </a:lnTo>
                    <a:lnTo>
                      <a:pt x="5" y="3"/>
                    </a:lnTo>
                    <a:lnTo>
                      <a:pt x="12" y="10"/>
                    </a:lnTo>
                    <a:lnTo>
                      <a:pt x="20" y="18"/>
                    </a:lnTo>
                    <a:lnTo>
                      <a:pt x="29" y="27"/>
                    </a:lnTo>
                    <a:lnTo>
                      <a:pt x="37" y="36"/>
                    </a:lnTo>
                    <a:lnTo>
                      <a:pt x="46" y="43"/>
                    </a:lnTo>
                    <a:lnTo>
                      <a:pt x="53" y="47"/>
                    </a:lnTo>
                    <a:lnTo>
                      <a:pt x="58" y="47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481" name="Freeform 39"/>
              <p:cNvSpPr>
                <a:spLocks/>
              </p:cNvSpPr>
              <p:nvPr/>
            </p:nvSpPr>
            <p:spPr bwMode="auto">
              <a:xfrm>
                <a:off x="584" y="59"/>
                <a:ext cx="26" cy="27"/>
              </a:xfrm>
              <a:custGeom>
                <a:avLst/>
                <a:gdLst>
                  <a:gd name="T0" fmla="*/ 1 w 52"/>
                  <a:gd name="T1" fmla="*/ 1 h 54"/>
                  <a:gd name="T2" fmla="*/ 1 w 52"/>
                  <a:gd name="T3" fmla="*/ 1 h 54"/>
                  <a:gd name="T4" fmla="*/ 1 w 52"/>
                  <a:gd name="T5" fmla="*/ 1 h 54"/>
                  <a:gd name="T6" fmla="*/ 1 w 52"/>
                  <a:gd name="T7" fmla="*/ 1 h 54"/>
                  <a:gd name="T8" fmla="*/ 1 w 52"/>
                  <a:gd name="T9" fmla="*/ 1 h 54"/>
                  <a:gd name="T10" fmla="*/ 1 w 52"/>
                  <a:gd name="T11" fmla="*/ 1 h 54"/>
                  <a:gd name="T12" fmla="*/ 1 w 52"/>
                  <a:gd name="T13" fmla="*/ 1 h 54"/>
                  <a:gd name="T14" fmla="*/ 1 w 52"/>
                  <a:gd name="T15" fmla="*/ 1 h 54"/>
                  <a:gd name="T16" fmla="*/ 0 w 52"/>
                  <a:gd name="T17" fmla="*/ 0 h 54"/>
                  <a:gd name="T18" fmla="*/ 1 w 52"/>
                  <a:gd name="T19" fmla="*/ 1 h 54"/>
                  <a:gd name="T20" fmla="*/ 1 w 52"/>
                  <a:gd name="T21" fmla="*/ 1 h 54"/>
                  <a:gd name="T22" fmla="*/ 1 w 52"/>
                  <a:gd name="T23" fmla="*/ 1 h 54"/>
                  <a:gd name="T24" fmla="*/ 1 w 52"/>
                  <a:gd name="T25" fmla="*/ 1 h 54"/>
                  <a:gd name="T26" fmla="*/ 1 w 52"/>
                  <a:gd name="T27" fmla="*/ 1 h 54"/>
                  <a:gd name="T28" fmla="*/ 1 w 52"/>
                  <a:gd name="T29" fmla="*/ 1 h 54"/>
                  <a:gd name="T30" fmla="*/ 1 w 52"/>
                  <a:gd name="T31" fmla="*/ 1 h 54"/>
                  <a:gd name="T32" fmla="*/ 1 w 52"/>
                  <a:gd name="T33" fmla="*/ 1 h 5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2" h="54">
                    <a:moveTo>
                      <a:pt x="50" y="54"/>
                    </a:moveTo>
                    <a:lnTo>
                      <a:pt x="52" y="50"/>
                    </a:lnTo>
                    <a:lnTo>
                      <a:pt x="50" y="44"/>
                    </a:lnTo>
                    <a:lnTo>
                      <a:pt x="45" y="34"/>
                    </a:lnTo>
                    <a:lnTo>
                      <a:pt x="38" y="25"/>
                    </a:lnTo>
                    <a:lnTo>
                      <a:pt x="30" y="16"/>
                    </a:lnTo>
                    <a:lnTo>
                      <a:pt x="19" y="8"/>
                    </a:lnTo>
                    <a:lnTo>
                      <a:pt x="10" y="2"/>
                    </a:lnTo>
                    <a:lnTo>
                      <a:pt x="0" y="0"/>
                    </a:lnTo>
                    <a:lnTo>
                      <a:pt x="3" y="4"/>
                    </a:lnTo>
                    <a:lnTo>
                      <a:pt x="9" y="11"/>
                    </a:lnTo>
                    <a:lnTo>
                      <a:pt x="16" y="21"/>
                    </a:lnTo>
                    <a:lnTo>
                      <a:pt x="24" y="30"/>
                    </a:lnTo>
                    <a:lnTo>
                      <a:pt x="32" y="40"/>
                    </a:lnTo>
                    <a:lnTo>
                      <a:pt x="40" y="48"/>
                    </a:lnTo>
                    <a:lnTo>
                      <a:pt x="47" y="53"/>
                    </a:lnTo>
                    <a:lnTo>
                      <a:pt x="50" y="5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482" name="Freeform 40"/>
              <p:cNvSpPr>
                <a:spLocks/>
              </p:cNvSpPr>
              <p:nvPr/>
            </p:nvSpPr>
            <p:spPr bwMode="auto">
              <a:xfrm>
                <a:off x="559" y="64"/>
                <a:ext cx="23" cy="25"/>
              </a:xfrm>
              <a:custGeom>
                <a:avLst/>
                <a:gdLst>
                  <a:gd name="T0" fmla="*/ 1 w 45"/>
                  <a:gd name="T1" fmla="*/ 0 h 51"/>
                  <a:gd name="T2" fmla="*/ 1 w 45"/>
                  <a:gd name="T3" fmla="*/ 0 h 51"/>
                  <a:gd name="T4" fmla="*/ 1 w 45"/>
                  <a:gd name="T5" fmla="*/ 0 h 51"/>
                  <a:gd name="T6" fmla="*/ 1 w 45"/>
                  <a:gd name="T7" fmla="*/ 0 h 51"/>
                  <a:gd name="T8" fmla="*/ 1 w 45"/>
                  <a:gd name="T9" fmla="*/ 0 h 51"/>
                  <a:gd name="T10" fmla="*/ 1 w 45"/>
                  <a:gd name="T11" fmla="*/ 0 h 51"/>
                  <a:gd name="T12" fmla="*/ 1 w 45"/>
                  <a:gd name="T13" fmla="*/ 0 h 51"/>
                  <a:gd name="T14" fmla="*/ 1 w 45"/>
                  <a:gd name="T15" fmla="*/ 0 h 51"/>
                  <a:gd name="T16" fmla="*/ 0 w 45"/>
                  <a:gd name="T17" fmla="*/ 0 h 51"/>
                  <a:gd name="T18" fmla="*/ 1 w 45"/>
                  <a:gd name="T19" fmla="*/ 0 h 51"/>
                  <a:gd name="T20" fmla="*/ 1 w 45"/>
                  <a:gd name="T21" fmla="*/ 0 h 51"/>
                  <a:gd name="T22" fmla="*/ 1 w 45"/>
                  <a:gd name="T23" fmla="*/ 0 h 51"/>
                  <a:gd name="T24" fmla="*/ 1 w 45"/>
                  <a:gd name="T25" fmla="*/ 0 h 51"/>
                  <a:gd name="T26" fmla="*/ 1 w 45"/>
                  <a:gd name="T27" fmla="*/ 0 h 51"/>
                  <a:gd name="T28" fmla="*/ 1 w 45"/>
                  <a:gd name="T29" fmla="*/ 0 h 51"/>
                  <a:gd name="T30" fmla="*/ 1 w 45"/>
                  <a:gd name="T31" fmla="*/ 0 h 51"/>
                  <a:gd name="T32" fmla="*/ 1 w 45"/>
                  <a:gd name="T33" fmla="*/ 0 h 5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5" h="51">
                    <a:moveTo>
                      <a:pt x="44" y="51"/>
                    </a:moveTo>
                    <a:lnTo>
                      <a:pt x="45" y="47"/>
                    </a:lnTo>
                    <a:lnTo>
                      <a:pt x="43" y="41"/>
                    </a:lnTo>
                    <a:lnTo>
                      <a:pt x="38" y="33"/>
                    </a:lnTo>
                    <a:lnTo>
                      <a:pt x="31" y="24"/>
                    </a:lnTo>
                    <a:lnTo>
                      <a:pt x="24" y="15"/>
                    </a:lnTo>
                    <a:lnTo>
                      <a:pt x="16" y="7"/>
                    </a:lnTo>
                    <a:lnTo>
                      <a:pt x="7" y="2"/>
                    </a:lnTo>
                    <a:lnTo>
                      <a:pt x="0" y="0"/>
                    </a:lnTo>
                    <a:lnTo>
                      <a:pt x="4" y="5"/>
                    </a:lnTo>
                    <a:lnTo>
                      <a:pt x="8" y="12"/>
                    </a:lnTo>
                    <a:lnTo>
                      <a:pt x="14" y="21"/>
                    </a:lnTo>
                    <a:lnTo>
                      <a:pt x="21" y="30"/>
                    </a:lnTo>
                    <a:lnTo>
                      <a:pt x="27" y="39"/>
                    </a:lnTo>
                    <a:lnTo>
                      <a:pt x="34" y="46"/>
                    </a:lnTo>
                    <a:lnTo>
                      <a:pt x="39" y="51"/>
                    </a:lnTo>
                    <a:lnTo>
                      <a:pt x="44" y="5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483" name="Freeform 41"/>
              <p:cNvSpPr>
                <a:spLocks/>
              </p:cNvSpPr>
              <p:nvPr/>
            </p:nvSpPr>
            <p:spPr bwMode="auto">
              <a:xfrm>
                <a:off x="549" y="68"/>
                <a:ext cx="16" cy="23"/>
              </a:xfrm>
              <a:custGeom>
                <a:avLst/>
                <a:gdLst>
                  <a:gd name="T0" fmla="*/ 1 w 32"/>
                  <a:gd name="T1" fmla="*/ 1 h 46"/>
                  <a:gd name="T2" fmla="*/ 1 w 32"/>
                  <a:gd name="T3" fmla="*/ 1 h 46"/>
                  <a:gd name="T4" fmla="*/ 1 w 32"/>
                  <a:gd name="T5" fmla="*/ 1 h 46"/>
                  <a:gd name="T6" fmla="*/ 1 w 32"/>
                  <a:gd name="T7" fmla="*/ 1 h 46"/>
                  <a:gd name="T8" fmla="*/ 1 w 32"/>
                  <a:gd name="T9" fmla="*/ 1 h 46"/>
                  <a:gd name="T10" fmla="*/ 1 w 32"/>
                  <a:gd name="T11" fmla="*/ 1 h 46"/>
                  <a:gd name="T12" fmla="*/ 1 w 32"/>
                  <a:gd name="T13" fmla="*/ 1 h 46"/>
                  <a:gd name="T14" fmla="*/ 1 w 32"/>
                  <a:gd name="T15" fmla="*/ 1 h 46"/>
                  <a:gd name="T16" fmla="*/ 0 w 32"/>
                  <a:gd name="T17" fmla="*/ 0 h 46"/>
                  <a:gd name="T18" fmla="*/ 1 w 32"/>
                  <a:gd name="T19" fmla="*/ 1 h 46"/>
                  <a:gd name="T20" fmla="*/ 1 w 32"/>
                  <a:gd name="T21" fmla="*/ 1 h 46"/>
                  <a:gd name="T22" fmla="*/ 1 w 32"/>
                  <a:gd name="T23" fmla="*/ 1 h 46"/>
                  <a:gd name="T24" fmla="*/ 1 w 32"/>
                  <a:gd name="T25" fmla="*/ 1 h 4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32" h="46">
                    <a:moveTo>
                      <a:pt x="29" y="46"/>
                    </a:moveTo>
                    <a:lnTo>
                      <a:pt x="32" y="44"/>
                    </a:lnTo>
                    <a:lnTo>
                      <a:pt x="32" y="38"/>
                    </a:lnTo>
                    <a:lnTo>
                      <a:pt x="31" y="31"/>
                    </a:lnTo>
                    <a:lnTo>
                      <a:pt x="27" y="23"/>
                    </a:lnTo>
                    <a:lnTo>
                      <a:pt x="23" y="16"/>
                    </a:lnTo>
                    <a:lnTo>
                      <a:pt x="17" y="9"/>
                    </a:lnTo>
                    <a:lnTo>
                      <a:pt x="9" y="4"/>
                    </a:lnTo>
                    <a:lnTo>
                      <a:pt x="0" y="0"/>
                    </a:lnTo>
                    <a:lnTo>
                      <a:pt x="6" y="12"/>
                    </a:lnTo>
                    <a:lnTo>
                      <a:pt x="14" y="28"/>
                    </a:lnTo>
                    <a:lnTo>
                      <a:pt x="23" y="42"/>
                    </a:lnTo>
                    <a:lnTo>
                      <a:pt x="29" y="46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484" name="Freeform 42"/>
              <p:cNvSpPr>
                <a:spLocks/>
              </p:cNvSpPr>
              <p:nvPr/>
            </p:nvSpPr>
            <p:spPr bwMode="auto">
              <a:xfrm>
                <a:off x="526" y="79"/>
                <a:ext cx="13" cy="17"/>
              </a:xfrm>
              <a:custGeom>
                <a:avLst/>
                <a:gdLst>
                  <a:gd name="T0" fmla="*/ 1 w 25"/>
                  <a:gd name="T1" fmla="*/ 0 h 35"/>
                  <a:gd name="T2" fmla="*/ 1 w 25"/>
                  <a:gd name="T3" fmla="*/ 0 h 35"/>
                  <a:gd name="T4" fmla="*/ 1 w 25"/>
                  <a:gd name="T5" fmla="*/ 0 h 35"/>
                  <a:gd name="T6" fmla="*/ 1 w 25"/>
                  <a:gd name="T7" fmla="*/ 0 h 35"/>
                  <a:gd name="T8" fmla="*/ 0 w 25"/>
                  <a:gd name="T9" fmla="*/ 0 h 35"/>
                  <a:gd name="T10" fmla="*/ 1 w 25"/>
                  <a:gd name="T11" fmla="*/ 0 h 35"/>
                  <a:gd name="T12" fmla="*/ 1 w 25"/>
                  <a:gd name="T13" fmla="*/ 0 h 35"/>
                  <a:gd name="T14" fmla="*/ 1 w 25"/>
                  <a:gd name="T15" fmla="*/ 0 h 35"/>
                  <a:gd name="T16" fmla="*/ 1 w 25"/>
                  <a:gd name="T17" fmla="*/ 0 h 3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5" h="35">
                    <a:moveTo>
                      <a:pt x="23" y="35"/>
                    </a:moveTo>
                    <a:lnTo>
                      <a:pt x="25" y="28"/>
                    </a:lnTo>
                    <a:lnTo>
                      <a:pt x="19" y="15"/>
                    </a:lnTo>
                    <a:lnTo>
                      <a:pt x="9" y="5"/>
                    </a:lnTo>
                    <a:lnTo>
                      <a:pt x="0" y="0"/>
                    </a:lnTo>
                    <a:lnTo>
                      <a:pt x="4" y="8"/>
                    </a:lnTo>
                    <a:lnTo>
                      <a:pt x="10" y="20"/>
                    </a:lnTo>
                    <a:lnTo>
                      <a:pt x="17" y="30"/>
                    </a:lnTo>
                    <a:lnTo>
                      <a:pt x="23" y="35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485" name="Freeform 43"/>
              <p:cNvSpPr>
                <a:spLocks/>
              </p:cNvSpPr>
              <p:nvPr/>
            </p:nvSpPr>
            <p:spPr bwMode="auto">
              <a:xfrm>
                <a:off x="517" y="84"/>
                <a:ext cx="9" cy="12"/>
              </a:xfrm>
              <a:custGeom>
                <a:avLst/>
                <a:gdLst>
                  <a:gd name="T0" fmla="*/ 1 w 18"/>
                  <a:gd name="T1" fmla="*/ 1 h 24"/>
                  <a:gd name="T2" fmla="*/ 1 w 18"/>
                  <a:gd name="T3" fmla="*/ 1 h 24"/>
                  <a:gd name="T4" fmla="*/ 1 w 18"/>
                  <a:gd name="T5" fmla="*/ 1 h 24"/>
                  <a:gd name="T6" fmla="*/ 1 w 18"/>
                  <a:gd name="T7" fmla="*/ 0 h 24"/>
                  <a:gd name="T8" fmla="*/ 0 w 18"/>
                  <a:gd name="T9" fmla="*/ 1 h 24"/>
                  <a:gd name="T10" fmla="*/ 1 w 18"/>
                  <a:gd name="T11" fmla="*/ 1 h 24"/>
                  <a:gd name="T12" fmla="*/ 1 w 18"/>
                  <a:gd name="T13" fmla="*/ 1 h 24"/>
                  <a:gd name="T14" fmla="*/ 1 w 18"/>
                  <a:gd name="T15" fmla="*/ 1 h 24"/>
                  <a:gd name="T16" fmla="*/ 1 w 18"/>
                  <a:gd name="T17" fmla="*/ 1 h 2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8" h="24">
                    <a:moveTo>
                      <a:pt x="17" y="23"/>
                    </a:moveTo>
                    <a:lnTo>
                      <a:pt x="18" y="16"/>
                    </a:lnTo>
                    <a:lnTo>
                      <a:pt x="15" y="7"/>
                    </a:lnTo>
                    <a:lnTo>
                      <a:pt x="9" y="0"/>
                    </a:lnTo>
                    <a:lnTo>
                      <a:pt x="0" y="1"/>
                    </a:lnTo>
                    <a:lnTo>
                      <a:pt x="7" y="6"/>
                    </a:lnTo>
                    <a:lnTo>
                      <a:pt x="10" y="15"/>
                    </a:lnTo>
                    <a:lnTo>
                      <a:pt x="14" y="24"/>
                    </a:lnTo>
                    <a:lnTo>
                      <a:pt x="17" y="2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486" name="Freeform 44"/>
              <p:cNvSpPr>
                <a:spLocks/>
              </p:cNvSpPr>
              <p:nvPr/>
            </p:nvSpPr>
            <p:spPr bwMode="auto">
              <a:xfrm>
                <a:off x="610" y="56"/>
                <a:ext cx="26" cy="22"/>
              </a:xfrm>
              <a:custGeom>
                <a:avLst/>
                <a:gdLst>
                  <a:gd name="T0" fmla="*/ 1 w 51"/>
                  <a:gd name="T1" fmla="*/ 0 h 45"/>
                  <a:gd name="T2" fmla="*/ 1 w 51"/>
                  <a:gd name="T3" fmla="*/ 0 h 45"/>
                  <a:gd name="T4" fmla="*/ 1 w 51"/>
                  <a:gd name="T5" fmla="*/ 0 h 45"/>
                  <a:gd name="T6" fmla="*/ 1 w 51"/>
                  <a:gd name="T7" fmla="*/ 0 h 45"/>
                  <a:gd name="T8" fmla="*/ 1 w 51"/>
                  <a:gd name="T9" fmla="*/ 0 h 45"/>
                  <a:gd name="T10" fmla="*/ 1 w 51"/>
                  <a:gd name="T11" fmla="*/ 0 h 45"/>
                  <a:gd name="T12" fmla="*/ 1 w 51"/>
                  <a:gd name="T13" fmla="*/ 0 h 45"/>
                  <a:gd name="T14" fmla="*/ 1 w 51"/>
                  <a:gd name="T15" fmla="*/ 0 h 45"/>
                  <a:gd name="T16" fmla="*/ 0 w 51"/>
                  <a:gd name="T17" fmla="*/ 0 h 45"/>
                  <a:gd name="T18" fmla="*/ 1 w 51"/>
                  <a:gd name="T19" fmla="*/ 0 h 45"/>
                  <a:gd name="T20" fmla="*/ 1 w 51"/>
                  <a:gd name="T21" fmla="*/ 0 h 45"/>
                  <a:gd name="T22" fmla="*/ 1 w 51"/>
                  <a:gd name="T23" fmla="*/ 0 h 45"/>
                  <a:gd name="T24" fmla="*/ 1 w 51"/>
                  <a:gd name="T25" fmla="*/ 0 h 45"/>
                  <a:gd name="T26" fmla="*/ 1 w 51"/>
                  <a:gd name="T27" fmla="*/ 0 h 45"/>
                  <a:gd name="T28" fmla="*/ 1 w 51"/>
                  <a:gd name="T29" fmla="*/ 0 h 45"/>
                  <a:gd name="T30" fmla="*/ 1 w 51"/>
                  <a:gd name="T31" fmla="*/ 0 h 45"/>
                  <a:gd name="T32" fmla="*/ 1 w 51"/>
                  <a:gd name="T33" fmla="*/ 0 h 4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1" h="45">
                    <a:moveTo>
                      <a:pt x="50" y="45"/>
                    </a:moveTo>
                    <a:lnTo>
                      <a:pt x="51" y="41"/>
                    </a:lnTo>
                    <a:lnTo>
                      <a:pt x="50" y="37"/>
                    </a:lnTo>
                    <a:lnTo>
                      <a:pt x="46" y="30"/>
                    </a:lnTo>
                    <a:lnTo>
                      <a:pt x="39" y="22"/>
                    </a:lnTo>
                    <a:lnTo>
                      <a:pt x="31" y="15"/>
                    </a:lnTo>
                    <a:lnTo>
                      <a:pt x="21" y="8"/>
                    </a:lnTo>
                    <a:lnTo>
                      <a:pt x="10" y="2"/>
                    </a:lnTo>
                    <a:lnTo>
                      <a:pt x="0" y="0"/>
                    </a:lnTo>
                    <a:lnTo>
                      <a:pt x="4" y="3"/>
                    </a:lnTo>
                    <a:lnTo>
                      <a:pt x="10" y="9"/>
                    </a:lnTo>
                    <a:lnTo>
                      <a:pt x="17" y="17"/>
                    </a:lnTo>
                    <a:lnTo>
                      <a:pt x="25" y="25"/>
                    </a:lnTo>
                    <a:lnTo>
                      <a:pt x="33" y="33"/>
                    </a:lnTo>
                    <a:lnTo>
                      <a:pt x="40" y="40"/>
                    </a:lnTo>
                    <a:lnTo>
                      <a:pt x="46" y="45"/>
                    </a:lnTo>
                    <a:lnTo>
                      <a:pt x="50" y="45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487" name="Freeform 45"/>
              <p:cNvSpPr>
                <a:spLocks/>
              </p:cNvSpPr>
              <p:nvPr/>
            </p:nvSpPr>
            <p:spPr bwMode="auto">
              <a:xfrm>
                <a:off x="637" y="55"/>
                <a:ext cx="20" cy="18"/>
              </a:xfrm>
              <a:custGeom>
                <a:avLst/>
                <a:gdLst>
                  <a:gd name="T0" fmla="*/ 1 w 40"/>
                  <a:gd name="T1" fmla="*/ 1 h 35"/>
                  <a:gd name="T2" fmla="*/ 1 w 40"/>
                  <a:gd name="T3" fmla="*/ 1 h 35"/>
                  <a:gd name="T4" fmla="*/ 1 w 40"/>
                  <a:gd name="T5" fmla="*/ 1 h 35"/>
                  <a:gd name="T6" fmla="*/ 1 w 40"/>
                  <a:gd name="T7" fmla="*/ 1 h 35"/>
                  <a:gd name="T8" fmla="*/ 1 w 40"/>
                  <a:gd name="T9" fmla="*/ 1 h 35"/>
                  <a:gd name="T10" fmla="*/ 1 w 40"/>
                  <a:gd name="T11" fmla="*/ 1 h 35"/>
                  <a:gd name="T12" fmla="*/ 1 w 40"/>
                  <a:gd name="T13" fmla="*/ 1 h 35"/>
                  <a:gd name="T14" fmla="*/ 1 w 40"/>
                  <a:gd name="T15" fmla="*/ 1 h 35"/>
                  <a:gd name="T16" fmla="*/ 0 w 40"/>
                  <a:gd name="T17" fmla="*/ 0 h 35"/>
                  <a:gd name="T18" fmla="*/ 1 w 40"/>
                  <a:gd name="T19" fmla="*/ 1 h 35"/>
                  <a:gd name="T20" fmla="*/ 1 w 40"/>
                  <a:gd name="T21" fmla="*/ 1 h 35"/>
                  <a:gd name="T22" fmla="*/ 1 w 40"/>
                  <a:gd name="T23" fmla="*/ 1 h 35"/>
                  <a:gd name="T24" fmla="*/ 1 w 40"/>
                  <a:gd name="T25" fmla="*/ 1 h 35"/>
                  <a:gd name="T26" fmla="*/ 1 w 40"/>
                  <a:gd name="T27" fmla="*/ 1 h 35"/>
                  <a:gd name="T28" fmla="*/ 1 w 40"/>
                  <a:gd name="T29" fmla="*/ 1 h 35"/>
                  <a:gd name="T30" fmla="*/ 1 w 40"/>
                  <a:gd name="T31" fmla="*/ 1 h 35"/>
                  <a:gd name="T32" fmla="*/ 1 w 40"/>
                  <a:gd name="T33" fmla="*/ 1 h 3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0" h="35">
                    <a:moveTo>
                      <a:pt x="39" y="35"/>
                    </a:moveTo>
                    <a:lnTo>
                      <a:pt x="40" y="33"/>
                    </a:lnTo>
                    <a:lnTo>
                      <a:pt x="40" y="30"/>
                    </a:lnTo>
                    <a:lnTo>
                      <a:pt x="37" y="24"/>
                    </a:lnTo>
                    <a:lnTo>
                      <a:pt x="33" y="18"/>
                    </a:lnTo>
                    <a:lnTo>
                      <a:pt x="26" y="12"/>
                    </a:lnTo>
                    <a:lnTo>
                      <a:pt x="19" y="6"/>
                    </a:lnTo>
                    <a:lnTo>
                      <a:pt x="10" y="2"/>
                    </a:lnTo>
                    <a:lnTo>
                      <a:pt x="0" y="0"/>
                    </a:lnTo>
                    <a:lnTo>
                      <a:pt x="4" y="4"/>
                    </a:lnTo>
                    <a:lnTo>
                      <a:pt x="10" y="10"/>
                    </a:lnTo>
                    <a:lnTo>
                      <a:pt x="16" y="16"/>
                    </a:lnTo>
                    <a:lnTo>
                      <a:pt x="22" y="23"/>
                    </a:lnTo>
                    <a:lnTo>
                      <a:pt x="27" y="28"/>
                    </a:lnTo>
                    <a:lnTo>
                      <a:pt x="32" y="33"/>
                    </a:lnTo>
                    <a:lnTo>
                      <a:pt x="37" y="35"/>
                    </a:lnTo>
                    <a:lnTo>
                      <a:pt x="39" y="35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488" name="Freeform 46"/>
              <p:cNvSpPr>
                <a:spLocks/>
              </p:cNvSpPr>
              <p:nvPr/>
            </p:nvSpPr>
            <p:spPr bwMode="auto">
              <a:xfrm>
                <a:off x="569" y="61"/>
                <a:ext cx="23" cy="24"/>
              </a:xfrm>
              <a:custGeom>
                <a:avLst/>
                <a:gdLst>
                  <a:gd name="T0" fmla="*/ 1 w 45"/>
                  <a:gd name="T1" fmla="*/ 0 h 50"/>
                  <a:gd name="T2" fmla="*/ 1 w 45"/>
                  <a:gd name="T3" fmla="*/ 0 h 50"/>
                  <a:gd name="T4" fmla="*/ 1 w 45"/>
                  <a:gd name="T5" fmla="*/ 0 h 50"/>
                  <a:gd name="T6" fmla="*/ 1 w 45"/>
                  <a:gd name="T7" fmla="*/ 0 h 50"/>
                  <a:gd name="T8" fmla="*/ 1 w 45"/>
                  <a:gd name="T9" fmla="*/ 0 h 50"/>
                  <a:gd name="T10" fmla="*/ 1 w 45"/>
                  <a:gd name="T11" fmla="*/ 0 h 50"/>
                  <a:gd name="T12" fmla="*/ 1 w 45"/>
                  <a:gd name="T13" fmla="*/ 0 h 50"/>
                  <a:gd name="T14" fmla="*/ 1 w 45"/>
                  <a:gd name="T15" fmla="*/ 0 h 50"/>
                  <a:gd name="T16" fmla="*/ 0 w 45"/>
                  <a:gd name="T17" fmla="*/ 0 h 50"/>
                  <a:gd name="T18" fmla="*/ 1 w 45"/>
                  <a:gd name="T19" fmla="*/ 0 h 50"/>
                  <a:gd name="T20" fmla="*/ 1 w 45"/>
                  <a:gd name="T21" fmla="*/ 0 h 50"/>
                  <a:gd name="T22" fmla="*/ 1 w 45"/>
                  <a:gd name="T23" fmla="*/ 0 h 50"/>
                  <a:gd name="T24" fmla="*/ 1 w 45"/>
                  <a:gd name="T25" fmla="*/ 0 h 50"/>
                  <a:gd name="T26" fmla="*/ 1 w 45"/>
                  <a:gd name="T27" fmla="*/ 0 h 50"/>
                  <a:gd name="T28" fmla="*/ 1 w 45"/>
                  <a:gd name="T29" fmla="*/ 0 h 50"/>
                  <a:gd name="T30" fmla="*/ 1 w 45"/>
                  <a:gd name="T31" fmla="*/ 0 h 50"/>
                  <a:gd name="T32" fmla="*/ 1 w 45"/>
                  <a:gd name="T33" fmla="*/ 0 h 5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5" h="50">
                    <a:moveTo>
                      <a:pt x="44" y="50"/>
                    </a:moveTo>
                    <a:lnTo>
                      <a:pt x="45" y="47"/>
                    </a:lnTo>
                    <a:lnTo>
                      <a:pt x="43" y="40"/>
                    </a:lnTo>
                    <a:lnTo>
                      <a:pt x="38" y="33"/>
                    </a:lnTo>
                    <a:lnTo>
                      <a:pt x="31" y="24"/>
                    </a:lnTo>
                    <a:lnTo>
                      <a:pt x="24" y="15"/>
                    </a:lnTo>
                    <a:lnTo>
                      <a:pt x="16" y="7"/>
                    </a:lnTo>
                    <a:lnTo>
                      <a:pt x="7" y="2"/>
                    </a:lnTo>
                    <a:lnTo>
                      <a:pt x="0" y="0"/>
                    </a:lnTo>
                    <a:lnTo>
                      <a:pt x="3" y="5"/>
                    </a:lnTo>
                    <a:lnTo>
                      <a:pt x="8" y="12"/>
                    </a:lnTo>
                    <a:lnTo>
                      <a:pt x="14" y="21"/>
                    </a:lnTo>
                    <a:lnTo>
                      <a:pt x="21" y="30"/>
                    </a:lnTo>
                    <a:lnTo>
                      <a:pt x="26" y="38"/>
                    </a:lnTo>
                    <a:lnTo>
                      <a:pt x="33" y="45"/>
                    </a:lnTo>
                    <a:lnTo>
                      <a:pt x="39" y="50"/>
                    </a:lnTo>
                    <a:lnTo>
                      <a:pt x="44" y="5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489" name="Freeform 47"/>
              <p:cNvSpPr>
                <a:spLocks/>
              </p:cNvSpPr>
              <p:nvPr/>
            </p:nvSpPr>
            <p:spPr bwMode="auto">
              <a:xfrm>
                <a:off x="537" y="73"/>
                <a:ext cx="17" cy="20"/>
              </a:xfrm>
              <a:custGeom>
                <a:avLst/>
                <a:gdLst>
                  <a:gd name="T0" fmla="*/ 1 w 34"/>
                  <a:gd name="T1" fmla="*/ 0 h 42"/>
                  <a:gd name="T2" fmla="*/ 1 w 34"/>
                  <a:gd name="T3" fmla="*/ 0 h 42"/>
                  <a:gd name="T4" fmla="*/ 1 w 34"/>
                  <a:gd name="T5" fmla="*/ 0 h 42"/>
                  <a:gd name="T6" fmla="*/ 1 w 34"/>
                  <a:gd name="T7" fmla="*/ 0 h 42"/>
                  <a:gd name="T8" fmla="*/ 1 w 34"/>
                  <a:gd name="T9" fmla="*/ 0 h 42"/>
                  <a:gd name="T10" fmla="*/ 1 w 34"/>
                  <a:gd name="T11" fmla="*/ 0 h 42"/>
                  <a:gd name="T12" fmla="*/ 1 w 34"/>
                  <a:gd name="T13" fmla="*/ 0 h 42"/>
                  <a:gd name="T14" fmla="*/ 1 w 34"/>
                  <a:gd name="T15" fmla="*/ 0 h 42"/>
                  <a:gd name="T16" fmla="*/ 0 w 34"/>
                  <a:gd name="T17" fmla="*/ 0 h 42"/>
                  <a:gd name="T18" fmla="*/ 1 w 34"/>
                  <a:gd name="T19" fmla="*/ 0 h 42"/>
                  <a:gd name="T20" fmla="*/ 1 w 34"/>
                  <a:gd name="T21" fmla="*/ 0 h 42"/>
                  <a:gd name="T22" fmla="*/ 1 w 34"/>
                  <a:gd name="T23" fmla="*/ 0 h 42"/>
                  <a:gd name="T24" fmla="*/ 1 w 34"/>
                  <a:gd name="T25" fmla="*/ 0 h 4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34" h="42">
                    <a:moveTo>
                      <a:pt x="32" y="42"/>
                    </a:moveTo>
                    <a:lnTo>
                      <a:pt x="34" y="39"/>
                    </a:lnTo>
                    <a:lnTo>
                      <a:pt x="33" y="34"/>
                    </a:lnTo>
                    <a:lnTo>
                      <a:pt x="29" y="27"/>
                    </a:lnTo>
                    <a:lnTo>
                      <a:pt x="24" y="19"/>
                    </a:lnTo>
                    <a:lnTo>
                      <a:pt x="18" y="12"/>
                    </a:lnTo>
                    <a:lnTo>
                      <a:pt x="12" y="6"/>
                    </a:lnTo>
                    <a:lnTo>
                      <a:pt x="5" y="1"/>
                    </a:lnTo>
                    <a:lnTo>
                      <a:pt x="0" y="0"/>
                    </a:lnTo>
                    <a:lnTo>
                      <a:pt x="6" y="9"/>
                    </a:lnTo>
                    <a:lnTo>
                      <a:pt x="14" y="23"/>
                    </a:lnTo>
                    <a:lnTo>
                      <a:pt x="24" y="36"/>
                    </a:lnTo>
                    <a:lnTo>
                      <a:pt x="32" y="4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490" name="Freeform 48"/>
              <p:cNvSpPr>
                <a:spLocks/>
              </p:cNvSpPr>
              <p:nvPr/>
            </p:nvSpPr>
            <p:spPr bwMode="auto">
              <a:xfrm>
                <a:off x="647" y="53"/>
                <a:ext cx="22" cy="3"/>
              </a:xfrm>
              <a:custGeom>
                <a:avLst/>
                <a:gdLst>
                  <a:gd name="T0" fmla="*/ 0 w 45"/>
                  <a:gd name="T1" fmla="*/ 0 h 7"/>
                  <a:gd name="T2" fmla="*/ 0 w 45"/>
                  <a:gd name="T3" fmla="*/ 0 h 7"/>
                  <a:gd name="T4" fmla="*/ 0 w 45"/>
                  <a:gd name="T5" fmla="*/ 0 h 7"/>
                  <a:gd name="T6" fmla="*/ 0 w 45"/>
                  <a:gd name="T7" fmla="*/ 0 h 7"/>
                  <a:gd name="T8" fmla="*/ 0 w 45"/>
                  <a:gd name="T9" fmla="*/ 0 h 7"/>
                  <a:gd name="T10" fmla="*/ 0 w 45"/>
                  <a:gd name="T11" fmla="*/ 0 h 7"/>
                  <a:gd name="T12" fmla="*/ 0 w 45"/>
                  <a:gd name="T13" fmla="*/ 0 h 7"/>
                  <a:gd name="T14" fmla="*/ 0 w 45"/>
                  <a:gd name="T15" fmla="*/ 0 h 7"/>
                  <a:gd name="T16" fmla="*/ 0 w 45"/>
                  <a:gd name="T17" fmla="*/ 0 h 7"/>
                  <a:gd name="T18" fmla="*/ 0 w 45"/>
                  <a:gd name="T19" fmla="*/ 0 h 7"/>
                  <a:gd name="T20" fmla="*/ 0 w 45"/>
                  <a:gd name="T21" fmla="*/ 0 h 7"/>
                  <a:gd name="T22" fmla="*/ 0 w 45"/>
                  <a:gd name="T23" fmla="*/ 0 h 7"/>
                  <a:gd name="T24" fmla="*/ 0 w 45"/>
                  <a:gd name="T25" fmla="*/ 0 h 7"/>
                  <a:gd name="T26" fmla="*/ 0 w 45"/>
                  <a:gd name="T27" fmla="*/ 0 h 7"/>
                  <a:gd name="T28" fmla="*/ 0 w 45"/>
                  <a:gd name="T29" fmla="*/ 0 h 7"/>
                  <a:gd name="T30" fmla="*/ 0 w 45"/>
                  <a:gd name="T31" fmla="*/ 0 h 7"/>
                  <a:gd name="T32" fmla="*/ 0 w 45"/>
                  <a:gd name="T33" fmla="*/ 0 h 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5" h="7">
                    <a:moveTo>
                      <a:pt x="0" y="6"/>
                    </a:moveTo>
                    <a:lnTo>
                      <a:pt x="4" y="6"/>
                    </a:lnTo>
                    <a:lnTo>
                      <a:pt x="10" y="5"/>
                    </a:lnTo>
                    <a:lnTo>
                      <a:pt x="16" y="4"/>
                    </a:lnTo>
                    <a:lnTo>
                      <a:pt x="24" y="2"/>
                    </a:lnTo>
                    <a:lnTo>
                      <a:pt x="33" y="1"/>
                    </a:lnTo>
                    <a:lnTo>
                      <a:pt x="39" y="0"/>
                    </a:lnTo>
                    <a:lnTo>
                      <a:pt x="44" y="0"/>
                    </a:lnTo>
                    <a:lnTo>
                      <a:pt x="45" y="2"/>
                    </a:lnTo>
                    <a:lnTo>
                      <a:pt x="44" y="5"/>
                    </a:lnTo>
                    <a:lnTo>
                      <a:pt x="39" y="7"/>
                    </a:lnTo>
                    <a:lnTo>
                      <a:pt x="34" y="7"/>
                    </a:lnTo>
                    <a:lnTo>
                      <a:pt x="27" y="7"/>
                    </a:lnTo>
                    <a:lnTo>
                      <a:pt x="19" y="7"/>
                    </a:lnTo>
                    <a:lnTo>
                      <a:pt x="11" y="7"/>
                    </a:lnTo>
                    <a:lnTo>
                      <a:pt x="5" y="6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491" name="Freeform 49"/>
              <p:cNvSpPr>
                <a:spLocks/>
              </p:cNvSpPr>
              <p:nvPr/>
            </p:nvSpPr>
            <p:spPr bwMode="auto">
              <a:xfrm>
                <a:off x="621" y="28"/>
                <a:ext cx="30" cy="27"/>
              </a:xfrm>
              <a:custGeom>
                <a:avLst/>
                <a:gdLst>
                  <a:gd name="T0" fmla="*/ 0 w 60"/>
                  <a:gd name="T1" fmla="*/ 0 h 55"/>
                  <a:gd name="T2" fmla="*/ 1 w 60"/>
                  <a:gd name="T3" fmla="*/ 0 h 55"/>
                  <a:gd name="T4" fmla="*/ 1 w 60"/>
                  <a:gd name="T5" fmla="*/ 0 h 55"/>
                  <a:gd name="T6" fmla="*/ 1 w 60"/>
                  <a:gd name="T7" fmla="*/ 0 h 55"/>
                  <a:gd name="T8" fmla="*/ 1 w 60"/>
                  <a:gd name="T9" fmla="*/ 0 h 55"/>
                  <a:gd name="T10" fmla="*/ 1 w 60"/>
                  <a:gd name="T11" fmla="*/ 0 h 55"/>
                  <a:gd name="T12" fmla="*/ 1 w 60"/>
                  <a:gd name="T13" fmla="*/ 0 h 55"/>
                  <a:gd name="T14" fmla="*/ 1 w 60"/>
                  <a:gd name="T15" fmla="*/ 0 h 55"/>
                  <a:gd name="T16" fmla="*/ 1 w 60"/>
                  <a:gd name="T17" fmla="*/ 0 h 55"/>
                  <a:gd name="T18" fmla="*/ 1 w 60"/>
                  <a:gd name="T19" fmla="*/ 0 h 55"/>
                  <a:gd name="T20" fmla="*/ 1 w 60"/>
                  <a:gd name="T21" fmla="*/ 0 h 55"/>
                  <a:gd name="T22" fmla="*/ 1 w 60"/>
                  <a:gd name="T23" fmla="*/ 0 h 55"/>
                  <a:gd name="T24" fmla="*/ 1 w 60"/>
                  <a:gd name="T25" fmla="*/ 0 h 55"/>
                  <a:gd name="T26" fmla="*/ 1 w 60"/>
                  <a:gd name="T27" fmla="*/ 0 h 55"/>
                  <a:gd name="T28" fmla="*/ 1 w 60"/>
                  <a:gd name="T29" fmla="*/ 0 h 55"/>
                  <a:gd name="T30" fmla="*/ 1 w 60"/>
                  <a:gd name="T31" fmla="*/ 0 h 55"/>
                  <a:gd name="T32" fmla="*/ 0 w 60"/>
                  <a:gd name="T33" fmla="*/ 0 h 5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60" h="55">
                    <a:moveTo>
                      <a:pt x="0" y="55"/>
                    </a:moveTo>
                    <a:lnTo>
                      <a:pt x="7" y="51"/>
                    </a:lnTo>
                    <a:lnTo>
                      <a:pt x="17" y="44"/>
                    </a:lnTo>
                    <a:lnTo>
                      <a:pt x="28" y="36"/>
                    </a:lnTo>
                    <a:lnTo>
                      <a:pt x="40" y="27"/>
                    </a:lnTo>
                    <a:lnTo>
                      <a:pt x="49" y="19"/>
                    </a:lnTo>
                    <a:lnTo>
                      <a:pt x="57" y="11"/>
                    </a:lnTo>
                    <a:lnTo>
                      <a:pt x="60" y="4"/>
                    </a:lnTo>
                    <a:lnTo>
                      <a:pt x="59" y="0"/>
                    </a:lnTo>
                    <a:lnTo>
                      <a:pt x="55" y="0"/>
                    </a:lnTo>
                    <a:lnTo>
                      <a:pt x="48" y="5"/>
                    </a:lnTo>
                    <a:lnTo>
                      <a:pt x="40" y="12"/>
                    </a:lnTo>
                    <a:lnTo>
                      <a:pt x="32" y="22"/>
                    </a:lnTo>
                    <a:lnTo>
                      <a:pt x="22" y="32"/>
                    </a:lnTo>
                    <a:lnTo>
                      <a:pt x="14" y="42"/>
                    </a:lnTo>
                    <a:lnTo>
                      <a:pt x="6" y="50"/>
                    </a:lnTo>
                    <a:lnTo>
                      <a:pt x="0" y="55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492" name="Freeform 50"/>
              <p:cNvSpPr>
                <a:spLocks/>
              </p:cNvSpPr>
              <p:nvPr/>
            </p:nvSpPr>
            <p:spPr bwMode="auto">
              <a:xfrm>
                <a:off x="610" y="28"/>
                <a:ext cx="27" cy="28"/>
              </a:xfrm>
              <a:custGeom>
                <a:avLst/>
                <a:gdLst>
                  <a:gd name="T0" fmla="*/ 0 w 54"/>
                  <a:gd name="T1" fmla="*/ 0 h 57"/>
                  <a:gd name="T2" fmla="*/ 1 w 54"/>
                  <a:gd name="T3" fmla="*/ 0 h 57"/>
                  <a:gd name="T4" fmla="*/ 1 w 54"/>
                  <a:gd name="T5" fmla="*/ 0 h 57"/>
                  <a:gd name="T6" fmla="*/ 1 w 54"/>
                  <a:gd name="T7" fmla="*/ 0 h 57"/>
                  <a:gd name="T8" fmla="*/ 1 w 54"/>
                  <a:gd name="T9" fmla="*/ 0 h 57"/>
                  <a:gd name="T10" fmla="*/ 1 w 54"/>
                  <a:gd name="T11" fmla="*/ 0 h 57"/>
                  <a:gd name="T12" fmla="*/ 1 w 54"/>
                  <a:gd name="T13" fmla="*/ 0 h 57"/>
                  <a:gd name="T14" fmla="*/ 1 w 54"/>
                  <a:gd name="T15" fmla="*/ 0 h 57"/>
                  <a:gd name="T16" fmla="*/ 1 w 54"/>
                  <a:gd name="T17" fmla="*/ 0 h 57"/>
                  <a:gd name="T18" fmla="*/ 1 w 54"/>
                  <a:gd name="T19" fmla="*/ 0 h 57"/>
                  <a:gd name="T20" fmla="*/ 1 w 54"/>
                  <a:gd name="T21" fmla="*/ 0 h 57"/>
                  <a:gd name="T22" fmla="*/ 1 w 54"/>
                  <a:gd name="T23" fmla="*/ 0 h 57"/>
                  <a:gd name="T24" fmla="*/ 1 w 54"/>
                  <a:gd name="T25" fmla="*/ 0 h 57"/>
                  <a:gd name="T26" fmla="*/ 1 w 54"/>
                  <a:gd name="T27" fmla="*/ 0 h 57"/>
                  <a:gd name="T28" fmla="*/ 1 w 54"/>
                  <a:gd name="T29" fmla="*/ 0 h 57"/>
                  <a:gd name="T30" fmla="*/ 1 w 54"/>
                  <a:gd name="T31" fmla="*/ 0 h 57"/>
                  <a:gd name="T32" fmla="*/ 0 w 54"/>
                  <a:gd name="T33" fmla="*/ 0 h 5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4" h="57">
                    <a:moveTo>
                      <a:pt x="0" y="57"/>
                    </a:moveTo>
                    <a:lnTo>
                      <a:pt x="7" y="52"/>
                    </a:lnTo>
                    <a:lnTo>
                      <a:pt x="16" y="44"/>
                    </a:lnTo>
                    <a:lnTo>
                      <a:pt x="25" y="36"/>
                    </a:lnTo>
                    <a:lnTo>
                      <a:pt x="35" y="26"/>
                    </a:lnTo>
                    <a:lnTo>
                      <a:pt x="45" y="17"/>
                    </a:lnTo>
                    <a:lnTo>
                      <a:pt x="51" y="9"/>
                    </a:lnTo>
                    <a:lnTo>
                      <a:pt x="54" y="3"/>
                    </a:lnTo>
                    <a:lnTo>
                      <a:pt x="53" y="0"/>
                    </a:lnTo>
                    <a:lnTo>
                      <a:pt x="47" y="3"/>
                    </a:lnTo>
                    <a:lnTo>
                      <a:pt x="40" y="9"/>
                    </a:lnTo>
                    <a:lnTo>
                      <a:pt x="33" y="17"/>
                    </a:lnTo>
                    <a:lnTo>
                      <a:pt x="25" y="27"/>
                    </a:lnTo>
                    <a:lnTo>
                      <a:pt x="17" y="36"/>
                    </a:lnTo>
                    <a:lnTo>
                      <a:pt x="10" y="47"/>
                    </a:lnTo>
                    <a:lnTo>
                      <a:pt x="4" y="54"/>
                    </a:lnTo>
                    <a:lnTo>
                      <a:pt x="0" y="57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493" name="Freeform 51"/>
              <p:cNvSpPr>
                <a:spLocks/>
              </p:cNvSpPr>
              <p:nvPr/>
            </p:nvSpPr>
            <p:spPr bwMode="auto">
              <a:xfrm>
                <a:off x="597" y="28"/>
                <a:ext cx="24" cy="30"/>
              </a:xfrm>
              <a:custGeom>
                <a:avLst/>
                <a:gdLst>
                  <a:gd name="T0" fmla="*/ 0 w 47"/>
                  <a:gd name="T1" fmla="*/ 1 h 60"/>
                  <a:gd name="T2" fmla="*/ 1 w 47"/>
                  <a:gd name="T3" fmla="*/ 1 h 60"/>
                  <a:gd name="T4" fmla="*/ 1 w 47"/>
                  <a:gd name="T5" fmla="*/ 1 h 60"/>
                  <a:gd name="T6" fmla="*/ 1 w 47"/>
                  <a:gd name="T7" fmla="*/ 1 h 60"/>
                  <a:gd name="T8" fmla="*/ 1 w 47"/>
                  <a:gd name="T9" fmla="*/ 1 h 60"/>
                  <a:gd name="T10" fmla="*/ 1 w 47"/>
                  <a:gd name="T11" fmla="*/ 1 h 60"/>
                  <a:gd name="T12" fmla="*/ 1 w 47"/>
                  <a:gd name="T13" fmla="*/ 1 h 60"/>
                  <a:gd name="T14" fmla="*/ 1 w 47"/>
                  <a:gd name="T15" fmla="*/ 1 h 60"/>
                  <a:gd name="T16" fmla="*/ 1 w 47"/>
                  <a:gd name="T17" fmla="*/ 0 h 60"/>
                  <a:gd name="T18" fmla="*/ 1 w 47"/>
                  <a:gd name="T19" fmla="*/ 1 h 60"/>
                  <a:gd name="T20" fmla="*/ 1 w 47"/>
                  <a:gd name="T21" fmla="*/ 1 h 60"/>
                  <a:gd name="T22" fmla="*/ 1 w 47"/>
                  <a:gd name="T23" fmla="*/ 1 h 60"/>
                  <a:gd name="T24" fmla="*/ 1 w 47"/>
                  <a:gd name="T25" fmla="*/ 1 h 60"/>
                  <a:gd name="T26" fmla="*/ 1 w 47"/>
                  <a:gd name="T27" fmla="*/ 1 h 60"/>
                  <a:gd name="T28" fmla="*/ 1 w 47"/>
                  <a:gd name="T29" fmla="*/ 1 h 60"/>
                  <a:gd name="T30" fmla="*/ 1 w 47"/>
                  <a:gd name="T31" fmla="*/ 1 h 60"/>
                  <a:gd name="T32" fmla="*/ 0 w 47"/>
                  <a:gd name="T33" fmla="*/ 1 h 6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7" h="60">
                    <a:moveTo>
                      <a:pt x="0" y="60"/>
                    </a:moveTo>
                    <a:lnTo>
                      <a:pt x="7" y="55"/>
                    </a:lnTo>
                    <a:lnTo>
                      <a:pt x="16" y="46"/>
                    </a:lnTo>
                    <a:lnTo>
                      <a:pt x="26" y="36"/>
                    </a:lnTo>
                    <a:lnTo>
                      <a:pt x="34" y="27"/>
                    </a:lnTo>
                    <a:lnTo>
                      <a:pt x="41" y="16"/>
                    </a:lnTo>
                    <a:lnTo>
                      <a:pt x="46" y="8"/>
                    </a:lnTo>
                    <a:lnTo>
                      <a:pt x="47" y="3"/>
                    </a:lnTo>
                    <a:lnTo>
                      <a:pt x="46" y="0"/>
                    </a:lnTo>
                    <a:lnTo>
                      <a:pt x="42" y="3"/>
                    </a:lnTo>
                    <a:lnTo>
                      <a:pt x="36" y="8"/>
                    </a:lnTo>
                    <a:lnTo>
                      <a:pt x="30" y="16"/>
                    </a:lnTo>
                    <a:lnTo>
                      <a:pt x="23" y="27"/>
                    </a:lnTo>
                    <a:lnTo>
                      <a:pt x="18" y="38"/>
                    </a:lnTo>
                    <a:lnTo>
                      <a:pt x="11" y="48"/>
                    </a:lnTo>
                    <a:lnTo>
                      <a:pt x="5" y="56"/>
                    </a:lnTo>
                    <a:lnTo>
                      <a:pt x="0" y="6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494" name="Freeform 52"/>
              <p:cNvSpPr>
                <a:spLocks/>
              </p:cNvSpPr>
              <p:nvPr/>
            </p:nvSpPr>
            <p:spPr bwMode="auto">
              <a:xfrm>
                <a:off x="584" y="33"/>
                <a:ext cx="18" cy="28"/>
              </a:xfrm>
              <a:custGeom>
                <a:avLst/>
                <a:gdLst>
                  <a:gd name="T0" fmla="*/ 0 w 36"/>
                  <a:gd name="T1" fmla="*/ 1 h 55"/>
                  <a:gd name="T2" fmla="*/ 1 w 36"/>
                  <a:gd name="T3" fmla="*/ 1 h 55"/>
                  <a:gd name="T4" fmla="*/ 1 w 36"/>
                  <a:gd name="T5" fmla="*/ 1 h 55"/>
                  <a:gd name="T6" fmla="*/ 1 w 36"/>
                  <a:gd name="T7" fmla="*/ 1 h 55"/>
                  <a:gd name="T8" fmla="*/ 1 w 36"/>
                  <a:gd name="T9" fmla="*/ 1 h 55"/>
                  <a:gd name="T10" fmla="*/ 1 w 36"/>
                  <a:gd name="T11" fmla="*/ 1 h 55"/>
                  <a:gd name="T12" fmla="*/ 1 w 36"/>
                  <a:gd name="T13" fmla="*/ 1 h 55"/>
                  <a:gd name="T14" fmla="*/ 1 w 36"/>
                  <a:gd name="T15" fmla="*/ 1 h 55"/>
                  <a:gd name="T16" fmla="*/ 1 w 36"/>
                  <a:gd name="T17" fmla="*/ 0 h 55"/>
                  <a:gd name="T18" fmla="*/ 1 w 36"/>
                  <a:gd name="T19" fmla="*/ 1 h 55"/>
                  <a:gd name="T20" fmla="*/ 1 w 36"/>
                  <a:gd name="T21" fmla="*/ 1 h 55"/>
                  <a:gd name="T22" fmla="*/ 1 w 36"/>
                  <a:gd name="T23" fmla="*/ 1 h 55"/>
                  <a:gd name="T24" fmla="*/ 0 w 36"/>
                  <a:gd name="T25" fmla="*/ 1 h 55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36" h="55">
                    <a:moveTo>
                      <a:pt x="0" y="55"/>
                    </a:moveTo>
                    <a:lnTo>
                      <a:pt x="6" y="50"/>
                    </a:lnTo>
                    <a:lnTo>
                      <a:pt x="13" y="42"/>
                    </a:lnTo>
                    <a:lnTo>
                      <a:pt x="19" y="33"/>
                    </a:lnTo>
                    <a:lnTo>
                      <a:pt x="26" y="24"/>
                    </a:lnTo>
                    <a:lnTo>
                      <a:pt x="32" y="15"/>
                    </a:lnTo>
                    <a:lnTo>
                      <a:pt x="36" y="7"/>
                    </a:lnTo>
                    <a:lnTo>
                      <a:pt x="36" y="2"/>
                    </a:lnTo>
                    <a:lnTo>
                      <a:pt x="32" y="0"/>
                    </a:lnTo>
                    <a:lnTo>
                      <a:pt x="22" y="8"/>
                    </a:lnTo>
                    <a:lnTo>
                      <a:pt x="15" y="24"/>
                    </a:lnTo>
                    <a:lnTo>
                      <a:pt x="7" y="42"/>
                    </a:lnTo>
                    <a:lnTo>
                      <a:pt x="0" y="55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495" name="Freeform 53"/>
              <p:cNvSpPr>
                <a:spLocks/>
              </p:cNvSpPr>
              <p:nvPr/>
            </p:nvSpPr>
            <p:spPr bwMode="auto">
              <a:xfrm>
                <a:off x="571" y="36"/>
                <a:ext cx="16" cy="27"/>
              </a:xfrm>
              <a:custGeom>
                <a:avLst/>
                <a:gdLst>
                  <a:gd name="T0" fmla="*/ 0 w 33"/>
                  <a:gd name="T1" fmla="*/ 1 h 53"/>
                  <a:gd name="T2" fmla="*/ 0 w 33"/>
                  <a:gd name="T3" fmla="*/ 1 h 53"/>
                  <a:gd name="T4" fmla="*/ 0 w 33"/>
                  <a:gd name="T5" fmla="*/ 1 h 53"/>
                  <a:gd name="T6" fmla="*/ 0 w 33"/>
                  <a:gd name="T7" fmla="*/ 1 h 53"/>
                  <a:gd name="T8" fmla="*/ 0 w 33"/>
                  <a:gd name="T9" fmla="*/ 1 h 53"/>
                  <a:gd name="T10" fmla="*/ 0 w 33"/>
                  <a:gd name="T11" fmla="*/ 1 h 53"/>
                  <a:gd name="T12" fmla="*/ 0 w 33"/>
                  <a:gd name="T13" fmla="*/ 1 h 53"/>
                  <a:gd name="T14" fmla="*/ 0 w 33"/>
                  <a:gd name="T15" fmla="*/ 0 h 53"/>
                  <a:gd name="T16" fmla="*/ 0 w 33"/>
                  <a:gd name="T17" fmla="*/ 0 h 53"/>
                  <a:gd name="T18" fmla="*/ 0 w 33"/>
                  <a:gd name="T19" fmla="*/ 1 h 53"/>
                  <a:gd name="T20" fmla="*/ 0 w 33"/>
                  <a:gd name="T21" fmla="*/ 1 h 53"/>
                  <a:gd name="T22" fmla="*/ 0 w 33"/>
                  <a:gd name="T23" fmla="*/ 1 h 53"/>
                  <a:gd name="T24" fmla="*/ 0 w 33"/>
                  <a:gd name="T25" fmla="*/ 1 h 5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33" h="53">
                    <a:moveTo>
                      <a:pt x="0" y="53"/>
                    </a:moveTo>
                    <a:lnTo>
                      <a:pt x="5" y="48"/>
                    </a:lnTo>
                    <a:lnTo>
                      <a:pt x="11" y="40"/>
                    </a:lnTo>
                    <a:lnTo>
                      <a:pt x="16" y="31"/>
                    </a:lnTo>
                    <a:lnTo>
                      <a:pt x="23" y="20"/>
                    </a:lnTo>
                    <a:lnTo>
                      <a:pt x="28" y="12"/>
                    </a:lnTo>
                    <a:lnTo>
                      <a:pt x="31" y="4"/>
                    </a:lnTo>
                    <a:lnTo>
                      <a:pt x="33" y="0"/>
                    </a:lnTo>
                    <a:lnTo>
                      <a:pt x="29" y="0"/>
                    </a:lnTo>
                    <a:lnTo>
                      <a:pt x="19" y="9"/>
                    </a:lnTo>
                    <a:lnTo>
                      <a:pt x="11" y="25"/>
                    </a:lnTo>
                    <a:lnTo>
                      <a:pt x="5" y="42"/>
                    </a:lnTo>
                    <a:lnTo>
                      <a:pt x="0" y="5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496" name="Freeform 54"/>
              <p:cNvSpPr>
                <a:spLocks/>
              </p:cNvSpPr>
              <p:nvPr/>
            </p:nvSpPr>
            <p:spPr bwMode="auto">
              <a:xfrm>
                <a:off x="557" y="43"/>
                <a:ext cx="8" cy="23"/>
              </a:xfrm>
              <a:custGeom>
                <a:avLst/>
                <a:gdLst>
                  <a:gd name="T0" fmla="*/ 0 w 16"/>
                  <a:gd name="T1" fmla="*/ 0 h 47"/>
                  <a:gd name="T2" fmla="*/ 1 w 16"/>
                  <a:gd name="T3" fmla="*/ 0 h 47"/>
                  <a:gd name="T4" fmla="*/ 1 w 16"/>
                  <a:gd name="T5" fmla="*/ 0 h 47"/>
                  <a:gd name="T6" fmla="*/ 1 w 16"/>
                  <a:gd name="T7" fmla="*/ 0 h 47"/>
                  <a:gd name="T8" fmla="*/ 1 w 16"/>
                  <a:gd name="T9" fmla="*/ 0 h 47"/>
                  <a:gd name="T10" fmla="*/ 1 w 16"/>
                  <a:gd name="T11" fmla="*/ 0 h 47"/>
                  <a:gd name="T12" fmla="*/ 1 w 16"/>
                  <a:gd name="T13" fmla="*/ 0 h 47"/>
                  <a:gd name="T14" fmla="*/ 1 w 16"/>
                  <a:gd name="T15" fmla="*/ 0 h 47"/>
                  <a:gd name="T16" fmla="*/ 0 w 16"/>
                  <a:gd name="T17" fmla="*/ 0 h 4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6" h="47">
                    <a:moveTo>
                      <a:pt x="0" y="47"/>
                    </a:moveTo>
                    <a:lnTo>
                      <a:pt x="8" y="34"/>
                    </a:lnTo>
                    <a:lnTo>
                      <a:pt x="14" y="18"/>
                    </a:lnTo>
                    <a:lnTo>
                      <a:pt x="16" y="5"/>
                    </a:lnTo>
                    <a:lnTo>
                      <a:pt x="10" y="0"/>
                    </a:lnTo>
                    <a:lnTo>
                      <a:pt x="3" y="7"/>
                    </a:lnTo>
                    <a:lnTo>
                      <a:pt x="2" y="20"/>
                    </a:lnTo>
                    <a:lnTo>
                      <a:pt x="2" y="35"/>
                    </a:lnTo>
                    <a:lnTo>
                      <a:pt x="0" y="47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497" name="Freeform 55"/>
              <p:cNvSpPr>
                <a:spLocks/>
              </p:cNvSpPr>
              <p:nvPr/>
            </p:nvSpPr>
            <p:spPr bwMode="auto">
              <a:xfrm>
                <a:off x="546" y="50"/>
                <a:ext cx="4" cy="20"/>
              </a:xfrm>
              <a:custGeom>
                <a:avLst/>
                <a:gdLst>
                  <a:gd name="T0" fmla="*/ 0 w 9"/>
                  <a:gd name="T1" fmla="*/ 0 h 41"/>
                  <a:gd name="T2" fmla="*/ 0 w 9"/>
                  <a:gd name="T3" fmla="*/ 0 h 41"/>
                  <a:gd name="T4" fmla="*/ 0 w 9"/>
                  <a:gd name="T5" fmla="*/ 0 h 41"/>
                  <a:gd name="T6" fmla="*/ 0 w 9"/>
                  <a:gd name="T7" fmla="*/ 0 h 41"/>
                  <a:gd name="T8" fmla="*/ 0 w 9"/>
                  <a:gd name="T9" fmla="*/ 0 h 41"/>
                  <a:gd name="T10" fmla="*/ 0 w 9"/>
                  <a:gd name="T11" fmla="*/ 0 h 41"/>
                  <a:gd name="T12" fmla="*/ 0 w 9"/>
                  <a:gd name="T13" fmla="*/ 0 h 41"/>
                  <a:gd name="T14" fmla="*/ 0 w 9"/>
                  <a:gd name="T15" fmla="*/ 0 h 41"/>
                  <a:gd name="T16" fmla="*/ 0 w 9"/>
                  <a:gd name="T17" fmla="*/ 0 h 4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9" h="41">
                    <a:moveTo>
                      <a:pt x="2" y="41"/>
                    </a:moveTo>
                    <a:lnTo>
                      <a:pt x="6" y="30"/>
                    </a:lnTo>
                    <a:lnTo>
                      <a:pt x="9" y="16"/>
                    </a:lnTo>
                    <a:lnTo>
                      <a:pt x="9" y="4"/>
                    </a:lnTo>
                    <a:lnTo>
                      <a:pt x="4" y="0"/>
                    </a:lnTo>
                    <a:lnTo>
                      <a:pt x="0" y="6"/>
                    </a:lnTo>
                    <a:lnTo>
                      <a:pt x="1" y="16"/>
                    </a:lnTo>
                    <a:lnTo>
                      <a:pt x="2" y="29"/>
                    </a:lnTo>
                    <a:lnTo>
                      <a:pt x="2" y="4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498" name="Freeform 56"/>
              <p:cNvSpPr>
                <a:spLocks/>
              </p:cNvSpPr>
              <p:nvPr/>
            </p:nvSpPr>
            <p:spPr bwMode="auto">
              <a:xfrm>
                <a:off x="534" y="54"/>
                <a:ext cx="6" cy="19"/>
              </a:xfrm>
              <a:custGeom>
                <a:avLst/>
                <a:gdLst>
                  <a:gd name="T0" fmla="*/ 1 w 11"/>
                  <a:gd name="T1" fmla="*/ 0 h 39"/>
                  <a:gd name="T2" fmla="*/ 1 w 11"/>
                  <a:gd name="T3" fmla="*/ 0 h 39"/>
                  <a:gd name="T4" fmla="*/ 1 w 11"/>
                  <a:gd name="T5" fmla="*/ 0 h 39"/>
                  <a:gd name="T6" fmla="*/ 1 w 11"/>
                  <a:gd name="T7" fmla="*/ 0 h 39"/>
                  <a:gd name="T8" fmla="*/ 1 w 11"/>
                  <a:gd name="T9" fmla="*/ 0 h 39"/>
                  <a:gd name="T10" fmla="*/ 0 w 11"/>
                  <a:gd name="T11" fmla="*/ 0 h 39"/>
                  <a:gd name="T12" fmla="*/ 1 w 11"/>
                  <a:gd name="T13" fmla="*/ 0 h 39"/>
                  <a:gd name="T14" fmla="*/ 1 w 11"/>
                  <a:gd name="T15" fmla="*/ 0 h 39"/>
                  <a:gd name="T16" fmla="*/ 1 w 11"/>
                  <a:gd name="T17" fmla="*/ 0 h 39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1" h="39">
                    <a:moveTo>
                      <a:pt x="8" y="39"/>
                    </a:moveTo>
                    <a:lnTo>
                      <a:pt x="10" y="30"/>
                    </a:lnTo>
                    <a:lnTo>
                      <a:pt x="11" y="18"/>
                    </a:lnTo>
                    <a:lnTo>
                      <a:pt x="9" y="5"/>
                    </a:lnTo>
                    <a:lnTo>
                      <a:pt x="3" y="0"/>
                    </a:lnTo>
                    <a:lnTo>
                      <a:pt x="0" y="5"/>
                    </a:lnTo>
                    <a:lnTo>
                      <a:pt x="2" y="14"/>
                    </a:lnTo>
                    <a:lnTo>
                      <a:pt x="5" y="27"/>
                    </a:lnTo>
                    <a:lnTo>
                      <a:pt x="8" y="39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499" name="Freeform 57"/>
              <p:cNvSpPr>
                <a:spLocks/>
              </p:cNvSpPr>
              <p:nvPr/>
            </p:nvSpPr>
            <p:spPr bwMode="auto">
              <a:xfrm>
                <a:off x="525" y="61"/>
                <a:ext cx="5" cy="19"/>
              </a:xfrm>
              <a:custGeom>
                <a:avLst/>
                <a:gdLst>
                  <a:gd name="T0" fmla="*/ 0 w 12"/>
                  <a:gd name="T1" fmla="*/ 1 h 38"/>
                  <a:gd name="T2" fmla="*/ 0 w 12"/>
                  <a:gd name="T3" fmla="*/ 1 h 38"/>
                  <a:gd name="T4" fmla="*/ 0 w 12"/>
                  <a:gd name="T5" fmla="*/ 1 h 38"/>
                  <a:gd name="T6" fmla="*/ 0 w 12"/>
                  <a:gd name="T7" fmla="*/ 1 h 38"/>
                  <a:gd name="T8" fmla="*/ 0 w 12"/>
                  <a:gd name="T9" fmla="*/ 0 h 38"/>
                  <a:gd name="T10" fmla="*/ 0 w 12"/>
                  <a:gd name="T11" fmla="*/ 1 h 38"/>
                  <a:gd name="T12" fmla="*/ 0 w 12"/>
                  <a:gd name="T13" fmla="*/ 1 h 38"/>
                  <a:gd name="T14" fmla="*/ 0 w 12"/>
                  <a:gd name="T15" fmla="*/ 1 h 38"/>
                  <a:gd name="T16" fmla="*/ 0 w 12"/>
                  <a:gd name="T17" fmla="*/ 1 h 3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2" h="38">
                    <a:moveTo>
                      <a:pt x="1" y="38"/>
                    </a:moveTo>
                    <a:lnTo>
                      <a:pt x="7" y="32"/>
                    </a:lnTo>
                    <a:lnTo>
                      <a:pt x="12" y="21"/>
                    </a:lnTo>
                    <a:lnTo>
                      <a:pt x="12" y="8"/>
                    </a:lnTo>
                    <a:lnTo>
                      <a:pt x="6" y="0"/>
                    </a:lnTo>
                    <a:lnTo>
                      <a:pt x="0" y="4"/>
                    </a:lnTo>
                    <a:lnTo>
                      <a:pt x="0" y="14"/>
                    </a:lnTo>
                    <a:lnTo>
                      <a:pt x="1" y="28"/>
                    </a:lnTo>
                    <a:lnTo>
                      <a:pt x="1" y="38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00" name="Freeform 58"/>
              <p:cNvSpPr>
                <a:spLocks/>
              </p:cNvSpPr>
              <p:nvPr/>
            </p:nvSpPr>
            <p:spPr bwMode="auto">
              <a:xfrm>
                <a:off x="518" y="63"/>
                <a:ext cx="5" cy="21"/>
              </a:xfrm>
              <a:custGeom>
                <a:avLst/>
                <a:gdLst>
                  <a:gd name="T0" fmla="*/ 0 w 11"/>
                  <a:gd name="T1" fmla="*/ 1 h 42"/>
                  <a:gd name="T2" fmla="*/ 0 w 11"/>
                  <a:gd name="T3" fmla="*/ 1 h 42"/>
                  <a:gd name="T4" fmla="*/ 0 w 11"/>
                  <a:gd name="T5" fmla="*/ 1 h 42"/>
                  <a:gd name="T6" fmla="*/ 0 w 11"/>
                  <a:gd name="T7" fmla="*/ 1 h 42"/>
                  <a:gd name="T8" fmla="*/ 0 w 11"/>
                  <a:gd name="T9" fmla="*/ 0 h 42"/>
                  <a:gd name="T10" fmla="*/ 0 w 11"/>
                  <a:gd name="T11" fmla="*/ 1 h 42"/>
                  <a:gd name="T12" fmla="*/ 0 w 11"/>
                  <a:gd name="T13" fmla="*/ 1 h 42"/>
                  <a:gd name="T14" fmla="*/ 0 w 11"/>
                  <a:gd name="T15" fmla="*/ 1 h 42"/>
                  <a:gd name="T16" fmla="*/ 0 w 11"/>
                  <a:gd name="T17" fmla="*/ 1 h 4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1" h="42">
                    <a:moveTo>
                      <a:pt x="4" y="42"/>
                    </a:moveTo>
                    <a:lnTo>
                      <a:pt x="7" y="33"/>
                    </a:lnTo>
                    <a:lnTo>
                      <a:pt x="11" y="20"/>
                    </a:lnTo>
                    <a:lnTo>
                      <a:pt x="11" y="8"/>
                    </a:lnTo>
                    <a:lnTo>
                      <a:pt x="6" y="0"/>
                    </a:lnTo>
                    <a:lnTo>
                      <a:pt x="0" y="3"/>
                    </a:lnTo>
                    <a:lnTo>
                      <a:pt x="0" y="16"/>
                    </a:lnTo>
                    <a:lnTo>
                      <a:pt x="1" y="32"/>
                    </a:lnTo>
                    <a:lnTo>
                      <a:pt x="4" y="4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01" name="Freeform 59"/>
              <p:cNvSpPr>
                <a:spLocks/>
              </p:cNvSpPr>
              <p:nvPr/>
            </p:nvSpPr>
            <p:spPr bwMode="auto">
              <a:xfrm>
                <a:off x="633" y="33"/>
                <a:ext cx="31" cy="22"/>
              </a:xfrm>
              <a:custGeom>
                <a:avLst/>
                <a:gdLst>
                  <a:gd name="T0" fmla="*/ 1 w 62"/>
                  <a:gd name="T1" fmla="*/ 0 h 45"/>
                  <a:gd name="T2" fmla="*/ 1 w 62"/>
                  <a:gd name="T3" fmla="*/ 0 h 45"/>
                  <a:gd name="T4" fmla="*/ 1 w 62"/>
                  <a:gd name="T5" fmla="*/ 0 h 45"/>
                  <a:gd name="T6" fmla="*/ 1 w 62"/>
                  <a:gd name="T7" fmla="*/ 0 h 45"/>
                  <a:gd name="T8" fmla="*/ 1 w 62"/>
                  <a:gd name="T9" fmla="*/ 0 h 45"/>
                  <a:gd name="T10" fmla="*/ 1 w 62"/>
                  <a:gd name="T11" fmla="*/ 0 h 45"/>
                  <a:gd name="T12" fmla="*/ 1 w 62"/>
                  <a:gd name="T13" fmla="*/ 0 h 45"/>
                  <a:gd name="T14" fmla="*/ 1 w 62"/>
                  <a:gd name="T15" fmla="*/ 0 h 45"/>
                  <a:gd name="T16" fmla="*/ 0 w 62"/>
                  <a:gd name="T17" fmla="*/ 0 h 45"/>
                  <a:gd name="T18" fmla="*/ 1 w 62"/>
                  <a:gd name="T19" fmla="*/ 0 h 45"/>
                  <a:gd name="T20" fmla="*/ 1 w 62"/>
                  <a:gd name="T21" fmla="*/ 0 h 45"/>
                  <a:gd name="T22" fmla="*/ 1 w 62"/>
                  <a:gd name="T23" fmla="*/ 0 h 45"/>
                  <a:gd name="T24" fmla="*/ 1 w 62"/>
                  <a:gd name="T25" fmla="*/ 0 h 45"/>
                  <a:gd name="T26" fmla="*/ 1 w 62"/>
                  <a:gd name="T27" fmla="*/ 0 h 45"/>
                  <a:gd name="T28" fmla="*/ 1 w 62"/>
                  <a:gd name="T29" fmla="*/ 0 h 45"/>
                  <a:gd name="T30" fmla="*/ 1 w 62"/>
                  <a:gd name="T31" fmla="*/ 0 h 45"/>
                  <a:gd name="T32" fmla="*/ 1 w 62"/>
                  <a:gd name="T33" fmla="*/ 0 h 4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62" h="45">
                    <a:moveTo>
                      <a:pt x="60" y="0"/>
                    </a:moveTo>
                    <a:lnTo>
                      <a:pt x="56" y="1"/>
                    </a:lnTo>
                    <a:lnTo>
                      <a:pt x="51" y="5"/>
                    </a:lnTo>
                    <a:lnTo>
                      <a:pt x="43" y="12"/>
                    </a:lnTo>
                    <a:lnTo>
                      <a:pt x="35" y="20"/>
                    </a:lnTo>
                    <a:lnTo>
                      <a:pt x="26" y="29"/>
                    </a:lnTo>
                    <a:lnTo>
                      <a:pt x="17" y="35"/>
                    </a:lnTo>
                    <a:lnTo>
                      <a:pt x="8" y="41"/>
                    </a:lnTo>
                    <a:lnTo>
                      <a:pt x="0" y="45"/>
                    </a:lnTo>
                    <a:lnTo>
                      <a:pt x="10" y="41"/>
                    </a:lnTo>
                    <a:lnTo>
                      <a:pt x="22" y="35"/>
                    </a:lnTo>
                    <a:lnTo>
                      <a:pt x="33" y="30"/>
                    </a:lnTo>
                    <a:lnTo>
                      <a:pt x="43" y="22"/>
                    </a:lnTo>
                    <a:lnTo>
                      <a:pt x="53" y="15"/>
                    </a:lnTo>
                    <a:lnTo>
                      <a:pt x="60" y="8"/>
                    </a:lnTo>
                    <a:lnTo>
                      <a:pt x="62" y="3"/>
                    </a:lnTo>
                    <a:lnTo>
                      <a:pt x="6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02" name="Freeform 60"/>
              <p:cNvSpPr>
                <a:spLocks/>
              </p:cNvSpPr>
              <p:nvPr/>
            </p:nvSpPr>
            <p:spPr bwMode="auto">
              <a:xfrm>
                <a:off x="647" y="42"/>
                <a:ext cx="23" cy="14"/>
              </a:xfrm>
              <a:custGeom>
                <a:avLst/>
                <a:gdLst>
                  <a:gd name="T0" fmla="*/ 0 w 46"/>
                  <a:gd name="T1" fmla="*/ 0 h 29"/>
                  <a:gd name="T2" fmla="*/ 1 w 46"/>
                  <a:gd name="T3" fmla="*/ 0 h 29"/>
                  <a:gd name="T4" fmla="*/ 1 w 46"/>
                  <a:gd name="T5" fmla="*/ 0 h 29"/>
                  <a:gd name="T6" fmla="*/ 1 w 46"/>
                  <a:gd name="T7" fmla="*/ 0 h 29"/>
                  <a:gd name="T8" fmla="*/ 1 w 46"/>
                  <a:gd name="T9" fmla="*/ 0 h 29"/>
                  <a:gd name="T10" fmla="*/ 1 w 46"/>
                  <a:gd name="T11" fmla="*/ 0 h 29"/>
                  <a:gd name="T12" fmla="*/ 1 w 46"/>
                  <a:gd name="T13" fmla="*/ 0 h 29"/>
                  <a:gd name="T14" fmla="*/ 1 w 46"/>
                  <a:gd name="T15" fmla="*/ 0 h 29"/>
                  <a:gd name="T16" fmla="*/ 1 w 46"/>
                  <a:gd name="T17" fmla="*/ 0 h 29"/>
                  <a:gd name="T18" fmla="*/ 1 w 46"/>
                  <a:gd name="T19" fmla="*/ 0 h 29"/>
                  <a:gd name="T20" fmla="*/ 1 w 46"/>
                  <a:gd name="T21" fmla="*/ 0 h 29"/>
                  <a:gd name="T22" fmla="*/ 1 w 46"/>
                  <a:gd name="T23" fmla="*/ 0 h 29"/>
                  <a:gd name="T24" fmla="*/ 1 w 46"/>
                  <a:gd name="T25" fmla="*/ 0 h 29"/>
                  <a:gd name="T26" fmla="*/ 1 w 46"/>
                  <a:gd name="T27" fmla="*/ 0 h 29"/>
                  <a:gd name="T28" fmla="*/ 1 w 46"/>
                  <a:gd name="T29" fmla="*/ 0 h 29"/>
                  <a:gd name="T30" fmla="*/ 1 w 46"/>
                  <a:gd name="T31" fmla="*/ 0 h 29"/>
                  <a:gd name="T32" fmla="*/ 0 w 46"/>
                  <a:gd name="T33" fmla="*/ 0 h 2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6" h="29">
                    <a:moveTo>
                      <a:pt x="0" y="29"/>
                    </a:moveTo>
                    <a:lnTo>
                      <a:pt x="6" y="25"/>
                    </a:lnTo>
                    <a:lnTo>
                      <a:pt x="14" y="22"/>
                    </a:lnTo>
                    <a:lnTo>
                      <a:pt x="22" y="17"/>
                    </a:lnTo>
                    <a:lnTo>
                      <a:pt x="30" y="13"/>
                    </a:lnTo>
                    <a:lnTo>
                      <a:pt x="38" y="9"/>
                    </a:lnTo>
                    <a:lnTo>
                      <a:pt x="44" y="5"/>
                    </a:lnTo>
                    <a:lnTo>
                      <a:pt x="46" y="2"/>
                    </a:lnTo>
                    <a:lnTo>
                      <a:pt x="46" y="0"/>
                    </a:lnTo>
                    <a:lnTo>
                      <a:pt x="43" y="0"/>
                    </a:lnTo>
                    <a:lnTo>
                      <a:pt x="37" y="2"/>
                    </a:lnTo>
                    <a:lnTo>
                      <a:pt x="31" y="7"/>
                    </a:lnTo>
                    <a:lnTo>
                      <a:pt x="23" y="12"/>
                    </a:lnTo>
                    <a:lnTo>
                      <a:pt x="16" y="17"/>
                    </a:lnTo>
                    <a:lnTo>
                      <a:pt x="10" y="22"/>
                    </a:lnTo>
                    <a:lnTo>
                      <a:pt x="4" y="27"/>
                    </a:lnTo>
                    <a:lnTo>
                      <a:pt x="0" y="29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03" name="Freeform 61"/>
              <p:cNvSpPr>
                <a:spLocks/>
              </p:cNvSpPr>
              <p:nvPr/>
            </p:nvSpPr>
            <p:spPr bwMode="auto">
              <a:xfrm>
                <a:off x="462" y="126"/>
                <a:ext cx="127" cy="30"/>
              </a:xfrm>
              <a:custGeom>
                <a:avLst/>
                <a:gdLst>
                  <a:gd name="T0" fmla="*/ 1 w 254"/>
                  <a:gd name="T1" fmla="*/ 1 h 60"/>
                  <a:gd name="T2" fmla="*/ 0 w 254"/>
                  <a:gd name="T3" fmla="*/ 1 h 60"/>
                  <a:gd name="T4" fmla="*/ 1 w 254"/>
                  <a:gd name="T5" fmla="*/ 1 h 60"/>
                  <a:gd name="T6" fmla="*/ 1 w 254"/>
                  <a:gd name="T7" fmla="*/ 1 h 60"/>
                  <a:gd name="T8" fmla="*/ 1 w 254"/>
                  <a:gd name="T9" fmla="*/ 0 h 60"/>
                  <a:gd name="T10" fmla="*/ 1 w 254"/>
                  <a:gd name="T11" fmla="*/ 1 h 60"/>
                  <a:gd name="T12" fmla="*/ 1 w 254"/>
                  <a:gd name="T13" fmla="*/ 1 h 60"/>
                  <a:gd name="T14" fmla="*/ 1 w 254"/>
                  <a:gd name="T15" fmla="*/ 1 h 60"/>
                  <a:gd name="T16" fmla="*/ 1 w 254"/>
                  <a:gd name="T17" fmla="*/ 1 h 60"/>
                  <a:gd name="T18" fmla="*/ 1 w 254"/>
                  <a:gd name="T19" fmla="*/ 1 h 60"/>
                  <a:gd name="T20" fmla="*/ 1 w 254"/>
                  <a:gd name="T21" fmla="*/ 1 h 60"/>
                  <a:gd name="T22" fmla="*/ 1 w 254"/>
                  <a:gd name="T23" fmla="*/ 1 h 60"/>
                  <a:gd name="T24" fmla="*/ 2 w 254"/>
                  <a:gd name="T25" fmla="*/ 1 h 60"/>
                  <a:gd name="T26" fmla="*/ 2 w 254"/>
                  <a:gd name="T27" fmla="*/ 1 h 60"/>
                  <a:gd name="T28" fmla="*/ 2 w 254"/>
                  <a:gd name="T29" fmla="*/ 1 h 60"/>
                  <a:gd name="T30" fmla="*/ 2 w 254"/>
                  <a:gd name="T31" fmla="*/ 1 h 60"/>
                  <a:gd name="T32" fmla="*/ 2 w 254"/>
                  <a:gd name="T33" fmla="*/ 1 h 60"/>
                  <a:gd name="T34" fmla="*/ 2 w 254"/>
                  <a:gd name="T35" fmla="*/ 1 h 60"/>
                  <a:gd name="T36" fmla="*/ 2 w 254"/>
                  <a:gd name="T37" fmla="*/ 1 h 60"/>
                  <a:gd name="T38" fmla="*/ 2 w 254"/>
                  <a:gd name="T39" fmla="*/ 1 h 60"/>
                  <a:gd name="T40" fmla="*/ 2 w 254"/>
                  <a:gd name="T41" fmla="*/ 1 h 60"/>
                  <a:gd name="T42" fmla="*/ 2 w 254"/>
                  <a:gd name="T43" fmla="*/ 1 h 60"/>
                  <a:gd name="T44" fmla="*/ 2 w 254"/>
                  <a:gd name="T45" fmla="*/ 1 h 60"/>
                  <a:gd name="T46" fmla="*/ 2 w 254"/>
                  <a:gd name="T47" fmla="*/ 1 h 60"/>
                  <a:gd name="T48" fmla="*/ 2 w 254"/>
                  <a:gd name="T49" fmla="*/ 1 h 60"/>
                  <a:gd name="T50" fmla="*/ 2 w 254"/>
                  <a:gd name="T51" fmla="*/ 1 h 60"/>
                  <a:gd name="T52" fmla="*/ 2 w 254"/>
                  <a:gd name="T53" fmla="*/ 1 h 60"/>
                  <a:gd name="T54" fmla="*/ 2 w 254"/>
                  <a:gd name="T55" fmla="*/ 1 h 60"/>
                  <a:gd name="T56" fmla="*/ 2 w 254"/>
                  <a:gd name="T57" fmla="*/ 1 h 60"/>
                  <a:gd name="T58" fmla="*/ 1 w 254"/>
                  <a:gd name="T59" fmla="*/ 1 h 60"/>
                  <a:gd name="T60" fmla="*/ 1 w 254"/>
                  <a:gd name="T61" fmla="*/ 1 h 60"/>
                  <a:gd name="T62" fmla="*/ 1 w 254"/>
                  <a:gd name="T63" fmla="*/ 1 h 60"/>
                  <a:gd name="T64" fmla="*/ 1 w 254"/>
                  <a:gd name="T65" fmla="*/ 1 h 60"/>
                  <a:gd name="T66" fmla="*/ 1 w 254"/>
                  <a:gd name="T67" fmla="*/ 1 h 60"/>
                  <a:gd name="T68" fmla="*/ 1 w 254"/>
                  <a:gd name="T69" fmla="*/ 1 h 60"/>
                  <a:gd name="T70" fmla="*/ 1 w 254"/>
                  <a:gd name="T71" fmla="*/ 1 h 60"/>
                  <a:gd name="T72" fmla="*/ 1 w 254"/>
                  <a:gd name="T73" fmla="*/ 1 h 60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0" t="0" r="r" b="b"/>
                <a:pathLst>
                  <a:path w="254" h="60">
                    <a:moveTo>
                      <a:pt x="1" y="11"/>
                    </a:moveTo>
                    <a:lnTo>
                      <a:pt x="0" y="9"/>
                    </a:lnTo>
                    <a:lnTo>
                      <a:pt x="1" y="6"/>
                    </a:lnTo>
                    <a:lnTo>
                      <a:pt x="2" y="4"/>
                    </a:lnTo>
                    <a:lnTo>
                      <a:pt x="2" y="0"/>
                    </a:lnTo>
                    <a:lnTo>
                      <a:pt x="18" y="14"/>
                    </a:lnTo>
                    <a:lnTo>
                      <a:pt x="34" y="25"/>
                    </a:lnTo>
                    <a:lnTo>
                      <a:pt x="51" y="34"/>
                    </a:lnTo>
                    <a:lnTo>
                      <a:pt x="69" y="41"/>
                    </a:lnTo>
                    <a:lnTo>
                      <a:pt x="86" y="47"/>
                    </a:lnTo>
                    <a:lnTo>
                      <a:pt x="103" y="50"/>
                    </a:lnTo>
                    <a:lnTo>
                      <a:pt x="121" y="51"/>
                    </a:lnTo>
                    <a:lnTo>
                      <a:pt x="138" y="52"/>
                    </a:lnTo>
                    <a:lnTo>
                      <a:pt x="154" y="52"/>
                    </a:lnTo>
                    <a:lnTo>
                      <a:pt x="171" y="51"/>
                    </a:lnTo>
                    <a:lnTo>
                      <a:pt x="187" y="49"/>
                    </a:lnTo>
                    <a:lnTo>
                      <a:pt x="202" y="47"/>
                    </a:lnTo>
                    <a:lnTo>
                      <a:pt x="216" y="44"/>
                    </a:lnTo>
                    <a:lnTo>
                      <a:pt x="230" y="42"/>
                    </a:lnTo>
                    <a:lnTo>
                      <a:pt x="243" y="39"/>
                    </a:lnTo>
                    <a:lnTo>
                      <a:pt x="254" y="36"/>
                    </a:lnTo>
                    <a:lnTo>
                      <a:pt x="246" y="42"/>
                    </a:lnTo>
                    <a:lnTo>
                      <a:pt x="236" y="47"/>
                    </a:lnTo>
                    <a:lnTo>
                      <a:pt x="222" y="51"/>
                    </a:lnTo>
                    <a:lnTo>
                      <a:pt x="207" y="55"/>
                    </a:lnTo>
                    <a:lnTo>
                      <a:pt x="190" y="58"/>
                    </a:lnTo>
                    <a:lnTo>
                      <a:pt x="171" y="59"/>
                    </a:lnTo>
                    <a:lnTo>
                      <a:pt x="152" y="60"/>
                    </a:lnTo>
                    <a:lnTo>
                      <a:pt x="132" y="59"/>
                    </a:lnTo>
                    <a:lnTo>
                      <a:pt x="112" y="58"/>
                    </a:lnTo>
                    <a:lnTo>
                      <a:pt x="93" y="56"/>
                    </a:lnTo>
                    <a:lnTo>
                      <a:pt x="73" y="52"/>
                    </a:lnTo>
                    <a:lnTo>
                      <a:pt x="55" y="47"/>
                    </a:lnTo>
                    <a:lnTo>
                      <a:pt x="39" y="40"/>
                    </a:lnTo>
                    <a:lnTo>
                      <a:pt x="24" y="32"/>
                    </a:lnTo>
                    <a:lnTo>
                      <a:pt x="11" y="22"/>
                    </a:lnTo>
                    <a:lnTo>
                      <a:pt x="1" y="1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04" name="Freeform 62"/>
              <p:cNvSpPr>
                <a:spLocks/>
              </p:cNvSpPr>
              <p:nvPr/>
            </p:nvSpPr>
            <p:spPr bwMode="auto">
              <a:xfrm>
                <a:off x="569" y="125"/>
                <a:ext cx="15" cy="25"/>
              </a:xfrm>
              <a:custGeom>
                <a:avLst/>
                <a:gdLst>
                  <a:gd name="T0" fmla="*/ 0 w 31"/>
                  <a:gd name="T1" fmla="*/ 0 h 52"/>
                  <a:gd name="T2" fmla="*/ 0 w 31"/>
                  <a:gd name="T3" fmla="*/ 0 h 52"/>
                  <a:gd name="T4" fmla="*/ 0 w 31"/>
                  <a:gd name="T5" fmla="*/ 0 h 52"/>
                  <a:gd name="T6" fmla="*/ 0 w 31"/>
                  <a:gd name="T7" fmla="*/ 0 h 52"/>
                  <a:gd name="T8" fmla="*/ 0 w 31"/>
                  <a:gd name="T9" fmla="*/ 0 h 52"/>
                  <a:gd name="T10" fmla="*/ 0 w 31"/>
                  <a:gd name="T11" fmla="*/ 0 h 52"/>
                  <a:gd name="T12" fmla="*/ 0 w 31"/>
                  <a:gd name="T13" fmla="*/ 0 h 52"/>
                  <a:gd name="T14" fmla="*/ 0 w 31"/>
                  <a:gd name="T15" fmla="*/ 0 h 52"/>
                  <a:gd name="T16" fmla="*/ 0 w 31"/>
                  <a:gd name="T17" fmla="*/ 0 h 52"/>
                  <a:gd name="T18" fmla="*/ 0 w 31"/>
                  <a:gd name="T19" fmla="*/ 0 h 52"/>
                  <a:gd name="T20" fmla="*/ 0 w 31"/>
                  <a:gd name="T21" fmla="*/ 0 h 52"/>
                  <a:gd name="T22" fmla="*/ 0 w 31"/>
                  <a:gd name="T23" fmla="*/ 0 h 52"/>
                  <a:gd name="T24" fmla="*/ 0 w 31"/>
                  <a:gd name="T25" fmla="*/ 0 h 5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31" h="52">
                    <a:moveTo>
                      <a:pt x="0" y="52"/>
                    </a:moveTo>
                    <a:lnTo>
                      <a:pt x="6" y="47"/>
                    </a:lnTo>
                    <a:lnTo>
                      <a:pt x="12" y="40"/>
                    </a:lnTo>
                    <a:lnTo>
                      <a:pt x="18" y="32"/>
                    </a:lnTo>
                    <a:lnTo>
                      <a:pt x="24" y="23"/>
                    </a:lnTo>
                    <a:lnTo>
                      <a:pt x="27" y="15"/>
                    </a:lnTo>
                    <a:lnTo>
                      <a:pt x="30" y="8"/>
                    </a:lnTo>
                    <a:lnTo>
                      <a:pt x="31" y="2"/>
                    </a:lnTo>
                    <a:lnTo>
                      <a:pt x="30" y="0"/>
                    </a:lnTo>
                    <a:lnTo>
                      <a:pt x="24" y="5"/>
                    </a:lnTo>
                    <a:lnTo>
                      <a:pt x="18" y="18"/>
                    </a:lnTo>
                    <a:lnTo>
                      <a:pt x="10" y="37"/>
                    </a:lnTo>
                    <a:lnTo>
                      <a:pt x="0" y="5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05" name="Freeform 63"/>
              <p:cNvSpPr>
                <a:spLocks/>
              </p:cNvSpPr>
              <p:nvPr/>
            </p:nvSpPr>
            <p:spPr bwMode="auto">
              <a:xfrm>
                <a:off x="557" y="121"/>
                <a:ext cx="23" cy="32"/>
              </a:xfrm>
              <a:custGeom>
                <a:avLst/>
                <a:gdLst>
                  <a:gd name="T0" fmla="*/ 1 w 46"/>
                  <a:gd name="T1" fmla="*/ 0 h 64"/>
                  <a:gd name="T2" fmla="*/ 1 w 46"/>
                  <a:gd name="T3" fmla="*/ 1 h 64"/>
                  <a:gd name="T4" fmla="*/ 1 w 46"/>
                  <a:gd name="T5" fmla="*/ 1 h 64"/>
                  <a:gd name="T6" fmla="*/ 1 w 46"/>
                  <a:gd name="T7" fmla="*/ 1 h 64"/>
                  <a:gd name="T8" fmla="*/ 1 w 46"/>
                  <a:gd name="T9" fmla="*/ 1 h 64"/>
                  <a:gd name="T10" fmla="*/ 1 w 46"/>
                  <a:gd name="T11" fmla="*/ 1 h 64"/>
                  <a:gd name="T12" fmla="*/ 1 w 46"/>
                  <a:gd name="T13" fmla="*/ 1 h 64"/>
                  <a:gd name="T14" fmla="*/ 1 w 46"/>
                  <a:gd name="T15" fmla="*/ 1 h 64"/>
                  <a:gd name="T16" fmla="*/ 0 w 46"/>
                  <a:gd name="T17" fmla="*/ 1 h 64"/>
                  <a:gd name="T18" fmla="*/ 1 w 46"/>
                  <a:gd name="T19" fmla="*/ 1 h 64"/>
                  <a:gd name="T20" fmla="*/ 1 w 46"/>
                  <a:gd name="T21" fmla="*/ 1 h 64"/>
                  <a:gd name="T22" fmla="*/ 1 w 46"/>
                  <a:gd name="T23" fmla="*/ 1 h 64"/>
                  <a:gd name="T24" fmla="*/ 1 w 46"/>
                  <a:gd name="T25" fmla="*/ 1 h 64"/>
                  <a:gd name="T26" fmla="*/ 1 w 46"/>
                  <a:gd name="T27" fmla="*/ 1 h 64"/>
                  <a:gd name="T28" fmla="*/ 1 w 46"/>
                  <a:gd name="T29" fmla="*/ 1 h 64"/>
                  <a:gd name="T30" fmla="*/ 1 w 46"/>
                  <a:gd name="T31" fmla="*/ 1 h 64"/>
                  <a:gd name="T32" fmla="*/ 1 w 46"/>
                  <a:gd name="T33" fmla="*/ 0 h 6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6" h="64">
                    <a:moveTo>
                      <a:pt x="46" y="0"/>
                    </a:moveTo>
                    <a:lnTo>
                      <a:pt x="46" y="4"/>
                    </a:lnTo>
                    <a:lnTo>
                      <a:pt x="45" y="9"/>
                    </a:lnTo>
                    <a:lnTo>
                      <a:pt x="40" y="19"/>
                    </a:lnTo>
                    <a:lnTo>
                      <a:pt x="34" y="29"/>
                    </a:lnTo>
                    <a:lnTo>
                      <a:pt x="27" y="40"/>
                    </a:lnTo>
                    <a:lnTo>
                      <a:pt x="19" y="50"/>
                    </a:lnTo>
                    <a:lnTo>
                      <a:pt x="9" y="58"/>
                    </a:lnTo>
                    <a:lnTo>
                      <a:pt x="0" y="64"/>
                    </a:lnTo>
                    <a:lnTo>
                      <a:pt x="5" y="57"/>
                    </a:lnTo>
                    <a:lnTo>
                      <a:pt x="11" y="47"/>
                    </a:lnTo>
                    <a:lnTo>
                      <a:pt x="18" y="37"/>
                    </a:lnTo>
                    <a:lnTo>
                      <a:pt x="25" y="25"/>
                    </a:lnTo>
                    <a:lnTo>
                      <a:pt x="32" y="15"/>
                    </a:lnTo>
                    <a:lnTo>
                      <a:pt x="38" y="7"/>
                    </a:lnTo>
                    <a:lnTo>
                      <a:pt x="42" y="1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06" name="Freeform 64"/>
              <p:cNvSpPr>
                <a:spLocks/>
              </p:cNvSpPr>
              <p:nvPr/>
            </p:nvSpPr>
            <p:spPr bwMode="auto">
              <a:xfrm>
                <a:off x="534" y="118"/>
                <a:ext cx="30" cy="37"/>
              </a:xfrm>
              <a:custGeom>
                <a:avLst/>
                <a:gdLst>
                  <a:gd name="T0" fmla="*/ 1 w 59"/>
                  <a:gd name="T1" fmla="*/ 0 h 74"/>
                  <a:gd name="T2" fmla="*/ 1 w 59"/>
                  <a:gd name="T3" fmla="*/ 1 h 74"/>
                  <a:gd name="T4" fmla="*/ 1 w 59"/>
                  <a:gd name="T5" fmla="*/ 1 h 74"/>
                  <a:gd name="T6" fmla="*/ 1 w 59"/>
                  <a:gd name="T7" fmla="*/ 1 h 74"/>
                  <a:gd name="T8" fmla="*/ 1 w 59"/>
                  <a:gd name="T9" fmla="*/ 1 h 74"/>
                  <a:gd name="T10" fmla="*/ 1 w 59"/>
                  <a:gd name="T11" fmla="*/ 1 h 74"/>
                  <a:gd name="T12" fmla="*/ 1 w 59"/>
                  <a:gd name="T13" fmla="*/ 1 h 74"/>
                  <a:gd name="T14" fmla="*/ 1 w 59"/>
                  <a:gd name="T15" fmla="*/ 1 h 74"/>
                  <a:gd name="T16" fmla="*/ 0 w 59"/>
                  <a:gd name="T17" fmla="*/ 1 h 74"/>
                  <a:gd name="T18" fmla="*/ 1 w 59"/>
                  <a:gd name="T19" fmla="*/ 1 h 74"/>
                  <a:gd name="T20" fmla="*/ 1 w 59"/>
                  <a:gd name="T21" fmla="*/ 1 h 74"/>
                  <a:gd name="T22" fmla="*/ 1 w 59"/>
                  <a:gd name="T23" fmla="*/ 1 h 74"/>
                  <a:gd name="T24" fmla="*/ 1 w 59"/>
                  <a:gd name="T25" fmla="*/ 1 h 74"/>
                  <a:gd name="T26" fmla="*/ 1 w 59"/>
                  <a:gd name="T27" fmla="*/ 1 h 74"/>
                  <a:gd name="T28" fmla="*/ 1 w 59"/>
                  <a:gd name="T29" fmla="*/ 1 h 74"/>
                  <a:gd name="T30" fmla="*/ 1 w 59"/>
                  <a:gd name="T31" fmla="*/ 1 h 74"/>
                  <a:gd name="T32" fmla="*/ 1 w 59"/>
                  <a:gd name="T33" fmla="*/ 0 h 7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9" h="74">
                    <a:moveTo>
                      <a:pt x="58" y="0"/>
                    </a:moveTo>
                    <a:lnTo>
                      <a:pt x="59" y="4"/>
                    </a:lnTo>
                    <a:lnTo>
                      <a:pt x="56" y="12"/>
                    </a:lnTo>
                    <a:lnTo>
                      <a:pt x="50" y="22"/>
                    </a:lnTo>
                    <a:lnTo>
                      <a:pt x="41" y="35"/>
                    </a:lnTo>
                    <a:lnTo>
                      <a:pt x="32" y="48"/>
                    </a:lnTo>
                    <a:lnTo>
                      <a:pt x="20" y="59"/>
                    </a:lnTo>
                    <a:lnTo>
                      <a:pt x="10" y="68"/>
                    </a:lnTo>
                    <a:lnTo>
                      <a:pt x="0" y="74"/>
                    </a:lnTo>
                    <a:lnTo>
                      <a:pt x="4" y="68"/>
                    </a:lnTo>
                    <a:lnTo>
                      <a:pt x="11" y="58"/>
                    </a:lnTo>
                    <a:lnTo>
                      <a:pt x="19" y="46"/>
                    </a:lnTo>
                    <a:lnTo>
                      <a:pt x="30" y="33"/>
                    </a:lnTo>
                    <a:lnTo>
                      <a:pt x="39" y="20"/>
                    </a:lnTo>
                    <a:lnTo>
                      <a:pt x="47" y="8"/>
                    </a:lnTo>
                    <a:lnTo>
                      <a:pt x="54" y="1"/>
                    </a:lnTo>
                    <a:lnTo>
                      <a:pt x="58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07" name="Freeform 65"/>
              <p:cNvSpPr>
                <a:spLocks/>
              </p:cNvSpPr>
              <p:nvPr/>
            </p:nvSpPr>
            <p:spPr bwMode="auto">
              <a:xfrm>
                <a:off x="511" y="114"/>
                <a:ext cx="27" cy="40"/>
              </a:xfrm>
              <a:custGeom>
                <a:avLst/>
                <a:gdLst>
                  <a:gd name="T0" fmla="*/ 1 w 54"/>
                  <a:gd name="T1" fmla="*/ 0 h 81"/>
                  <a:gd name="T2" fmla="*/ 1 w 54"/>
                  <a:gd name="T3" fmla="*/ 0 h 81"/>
                  <a:gd name="T4" fmla="*/ 1 w 54"/>
                  <a:gd name="T5" fmla="*/ 0 h 81"/>
                  <a:gd name="T6" fmla="*/ 1 w 54"/>
                  <a:gd name="T7" fmla="*/ 0 h 81"/>
                  <a:gd name="T8" fmla="*/ 1 w 54"/>
                  <a:gd name="T9" fmla="*/ 0 h 81"/>
                  <a:gd name="T10" fmla="*/ 1 w 54"/>
                  <a:gd name="T11" fmla="*/ 0 h 81"/>
                  <a:gd name="T12" fmla="*/ 1 w 54"/>
                  <a:gd name="T13" fmla="*/ 0 h 81"/>
                  <a:gd name="T14" fmla="*/ 1 w 54"/>
                  <a:gd name="T15" fmla="*/ 0 h 81"/>
                  <a:gd name="T16" fmla="*/ 0 w 54"/>
                  <a:gd name="T17" fmla="*/ 0 h 81"/>
                  <a:gd name="T18" fmla="*/ 1 w 54"/>
                  <a:gd name="T19" fmla="*/ 0 h 81"/>
                  <a:gd name="T20" fmla="*/ 1 w 54"/>
                  <a:gd name="T21" fmla="*/ 0 h 81"/>
                  <a:gd name="T22" fmla="*/ 1 w 54"/>
                  <a:gd name="T23" fmla="*/ 0 h 81"/>
                  <a:gd name="T24" fmla="*/ 1 w 54"/>
                  <a:gd name="T25" fmla="*/ 0 h 81"/>
                  <a:gd name="T26" fmla="*/ 1 w 54"/>
                  <a:gd name="T27" fmla="*/ 0 h 81"/>
                  <a:gd name="T28" fmla="*/ 1 w 54"/>
                  <a:gd name="T29" fmla="*/ 0 h 81"/>
                  <a:gd name="T30" fmla="*/ 1 w 54"/>
                  <a:gd name="T31" fmla="*/ 0 h 81"/>
                  <a:gd name="T32" fmla="*/ 1 w 54"/>
                  <a:gd name="T33" fmla="*/ 0 h 8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4" h="81">
                    <a:moveTo>
                      <a:pt x="52" y="0"/>
                    </a:moveTo>
                    <a:lnTo>
                      <a:pt x="54" y="5"/>
                    </a:lnTo>
                    <a:lnTo>
                      <a:pt x="51" y="14"/>
                    </a:lnTo>
                    <a:lnTo>
                      <a:pt x="46" y="25"/>
                    </a:lnTo>
                    <a:lnTo>
                      <a:pt x="38" y="39"/>
                    </a:lnTo>
                    <a:lnTo>
                      <a:pt x="28" y="53"/>
                    </a:lnTo>
                    <a:lnTo>
                      <a:pt x="19" y="66"/>
                    </a:lnTo>
                    <a:lnTo>
                      <a:pt x="9" y="75"/>
                    </a:lnTo>
                    <a:lnTo>
                      <a:pt x="0" y="81"/>
                    </a:lnTo>
                    <a:lnTo>
                      <a:pt x="3" y="75"/>
                    </a:lnTo>
                    <a:lnTo>
                      <a:pt x="9" y="64"/>
                    </a:lnTo>
                    <a:lnTo>
                      <a:pt x="17" y="51"/>
                    </a:lnTo>
                    <a:lnTo>
                      <a:pt x="25" y="36"/>
                    </a:lnTo>
                    <a:lnTo>
                      <a:pt x="34" y="22"/>
                    </a:lnTo>
                    <a:lnTo>
                      <a:pt x="42" y="10"/>
                    </a:lnTo>
                    <a:lnTo>
                      <a:pt x="48" y="2"/>
                    </a:lnTo>
                    <a:lnTo>
                      <a:pt x="52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08" name="Freeform 66"/>
              <p:cNvSpPr>
                <a:spLocks/>
              </p:cNvSpPr>
              <p:nvPr/>
            </p:nvSpPr>
            <p:spPr bwMode="auto">
              <a:xfrm>
                <a:off x="502" y="114"/>
                <a:ext cx="23" cy="36"/>
              </a:xfrm>
              <a:custGeom>
                <a:avLst/>
                <a:gdLst>
                  <a:gd name="T0" fmla="*/ 1 w 46"/>
                  <a:gd name="T1" fmla="*/ 0 h 73"/>
                  <a:gd name="T2" fmla="*/ 1 w 46"/>
                  <a:gd name="T3" fmla="*/ 0 h 73"/>
                  <a:gd name="T4" fmla="*/ 1 w 46"/>
                  <a:gd name="T5" fmla="*/ 0 h 73"/>
                  <a:gd name="T6" fmla="*/ 1 w 46"/>
                  <a:gd name="T7" fmla="*/ 0 h 73"/>
                  <a:gd name="T8" fmla="*/ 1 w 46"/>
                  <a:gd name="T9" fmla="*/ 0 h 73"/>
                  <a:gd name="T10" fmla="*/ 1 w 46"/>
                  <a:gd name="T11" fmla="*/ 0 h 73"/>
                  <a:gd name="T12" fmla="*/ 1 w 46"/>
                  <a:gd name="T13" fmla="*/ 0 h 73"/>
                  <a:gd name="T14" fmla="*/ 1 w 46"/>
                  <a:gd name="T15" fmla="*/ 0 h 73"/>
                  <a:gd name="T16" fmla="*/ 0 w 46"/>
                  <a:gd name="T17" fmla="*/ 0 h 73"/>
                  <a:gd name="T18" fmla="*/ 1 w 46"/>
                  <a:gd name="T19" fmla="*/ 0 h 73"/>
                  <a:gd name="T20" fmla="*/ 1 w 46"/>
                  <a:gd name="T21" fmla="*/ 0 h 73"/>
                  <a:gd name="T22" fmla="*/ 1 w 46"/>
                  <a:gd name="T23" fmla="*/ 0 h 73"/>
                  <a:gd name="T24" fmla="*/ 1 w 46"/>
                  <a:gd name="T25" fmla="*/ 0 h 73"/>
                  <a:gd name="T26" fmla="*/ 1 w 46"/>
                  <a:gd name="T27" fmla="*/ 0 h 73"/>
                  <a:gd name="T28" fmla="*/ 1 w 46"/>
                  <a:gd name="T29" fmla="*/ 0 h 73"/>
                  <a:gd name="T30" fmla="*/ 1 w 46"/>
                  <a:gd name="T31" fmla="*/ 0 h 73"/>
                  <a:gd name="T32" fmla="*/ 1 w 46"/>
                  <a:gd name="T33" fmla="*/ 0 h 7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6" h="73">
                    <a:moveTo>
                      <a:pt x="46" y="0"/>
                    </a:moveTo>
                    <a:lnTo>
                      <a:pt x="46" y="4"/>
                    </a:lnTo>
                    <a:lnTo>
                      <a:pt x="44" y="12"/>
                    </a:lnTo>
                    <a:lnTo>
                      <a:pt x="38" y="22"/>
                    </a:lnTo>
                    <a:lnTo>
                      <a:pt x="32" y="35"/>
                    </a:lnTo>
                    <a:lnTo>
                      <a:pt x="24" y="49"/>
                    </a:lnTo>
                    <a:lnTo>
                      <a:pt x="15" y="60"/>
                    </a:lnTo>
                    <a:lnTo>
                      <a:pt x="7" y="68"/>
                    </a:lnTo>
                    <a:lnTo>
                      <a:pt x="0" y="73"/>
                    </a:lnTo>
                    <a:lnTo>
                      <a:pt x="4" y="66"/>
                    </a:lnTo>
                    <a:lnTo>
                      <a:pt x="9" y="55"/>
                    </a:lnTo>
                    <a:lnTo>
                      <a:pt x="15" y="43"/>
                    </a:lnTo>
                    <a:lnTo>
                      <a:pt x="22" y="29"/>
                    </a:lnTo>
                    <a:lnTo>
                      <a:pt x="29" y="17"/>
                    </a:lnTo>
                    <a:lnTo>
                      <a:pt x="36" y="7"/>
                    </a:lnTo>
                    <a:lnTo>
                      <a:pt x="42" y="1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09" name="Freeform 67"/>
              <p:cNvSpPr>
                <a:spLocks/>
              </p:cNvSpPr>
              <p:nvPr/>
            </p:nvSpPr>
            <p:spPr bwMode="auto">
              <a:xfrm>
                <a:off x="483" y="115"/>
                <a:ext cx="20" cy="31"/>
              </a:xfrm>
              <a:custGeom>
                <a:avLst/>
                <a:gdLst>
                  <a:gd name="T0" fmla="*/ 1 w 39"/>
                  <a:gd name="T1" fmla="*/ 0 h 61"/>
                  <a:gd name="T2" fmla="*/ 1 w 39"/>
                  <a:gd name="T3" fmla="*/ 1 h 61"/>
                  <a:gd name="T4" fmla="*/ 1 w 39"/>
                  <a:gd name="T5" fmla="*/ 1 h 61"/>
                  <a:gd name="T6" fmla="*/ 1 w 39"/>
                  <a:gd name="T7" fmla="*/ 1 h 61"/>
                  <a:gd name="T8" fmla="*/ 1 w 39"/>
                  <a:gd name="T9" fmla="*/ 1 h 61"/>
                  <a:gd name="T10" fmla="*/ 1 w 39"/>
                  <a:gd name="T11" fmla="*/ 1 h 61"/>
                  <a:gd name="T12" fmla="*/ 1 w 39"/>
                  <a:gd name="T13" fmla="*/ 1 h 61"/>
                  <a:gd name="T14" fmla="*/ 1 w 39"/>
                  <a:gd name="T15" fmla="*/ 1 h 61"/>
                  <a:gd name="T16" fmla="*/ 0 w 39"/>
                  <a:gd name="T17" fmla="*/ 1 h 61"/>
                  <a:gd name="T18" fmla="*/ 1 w 39"/>
                  <a:gd name="T19" fmla="*/ 1 h 61"/>
                  <a:gd name="T20" fmla="*/ 1 w 39"/>
                  <a:gd name="T21" fmla="*/ 1 h 61"/>
                  <a:gd name="T22" fmla="*/ 1 w 39"/>
                  <a:gd name="T23" fmla="*/ 1 h 61"/>
                  <a:gd name="T24" fmla="*/ 1 w 39"/>
                  <a:gd name="T25" fmla="*/ 1 h 61"/>
                  <a:gd name="T26" fmla="*/ 1 w 39"/>
                  <a:gd name="T27" fmla="*/ 1 h 61"/>
                  <a:gd name="T28" fmla="*/ 1 w 39"/>
                  <a:gd name="T29" fmla="*/ 1 h 61"/>
                  <a:gd name="T30" fmla="*/ 1 w 39"/>
                  <a:gd name="T31" fmla="*/ 1 h 61"/>
                  <a:gd name="T32" fmla="*/ 1 w 39"/>
                  <a:gd name="T33" fmla="*/ 0 h 6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9" h="61">
                    <a:moveTo>
                      <a:pt x="38" y="0"/>
                    </a:moveTo>
                    <a:lnTo>
                      <a:pt x="39" y="3"/>
                    </a:lnTo>
                    <a:lnTo>
                      <a:pt x="38" y="10"/>
                    </a:lnTo>
                    <a:lnTo>
                      <a:pt x="36" y="19"/>
                    </a:lnTo>
                    <a:lnTo>
                      <a:pt x="31" y="28"/>
                    </a:lnTo>
                    <a:lnTo>
                      <a:pt x="26" y="39"/>
                    </a:lnTo>
                    <a:lnTo>
                      <a:pt x="18" y="48"/>
                    </a:lnTo>
                    <a:lnTo>
                      <a:pt x="9" y="56"/>
                    </a:lnTo>
                    <a:lnTo>
                      <a:pt x="0" y="61"/>
                    </a:lnTo>
                    <a:lnTo>
                      <a:pt x="5" y="55"/>
                    </a:lnTo>
                    <a:lnTo>
                      <a:pt x="9" y="46"/>
                    </a:lnTo>
                    <a:lnTo>
                      <a:pt x="15" y="35"/>
                    </a:lnTo>
                    <a:lnTo>
                      <a:pt x="21" y="25"/>
                    </a:lnTo>
                    <a:lnTo>
                      <a:pt x="26" y="15"/>
                    </a:lnTo>
                    <a:lnTo>
                      <a:pt x="31" y="6"/>
                    </a:lnTo>
                    <a:lnTo>
                      <a:pt x="35" y="1"/>
                    </a:lnTo>
                    <a:lnTo>
                      <a:pt x="38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10" name="Freeform 68"/>
              <p:cNvSpPr>
                <a:spLocks/>
              </p:cNvSpPr>
              <p:nvPr/>
            </p:nvSpPr>
            <p:spPr bwMode="auto">
              <a:xfrm>
                <a:off x="467" y="112"/>
                <a:ext cx="5" cy="18"/>
              </a:xfrm>
              <a:custGeom>
                <a:avLst/>
                <a:gdLst>
                  <a:gd name="T0" fmla="*/ 1 w 10"/>
                  <a:gd name="T1" fmla="*/ 0 h 35"/>
                  <a:gd name="T2" fmla="*/ 1 w 10"/>
                  <a:gd name="T3" fmla="*/ 1 h 35"/>
                  <a:gd name="T4" fmla="*/ 1 w 10"/>
                  <a:gd name="T5" fmla="*/ 1 h 35"/>
                  <a:gd name="T6" fmla="*/ 1 w 10"/>
                  <a:gd name="T7" fmla="*/ 1 h 35"/>
                  <a:gd name="T8" fmla="*/ 0 w 10"/>
                  <a:gd name="T9" fmla="*/ 1 h 35"/>
                  <a:gd name="T10" fmla="*/ 1 w 10"/>
                  <a:gd name="T11" fmla="*/ 1 h 35"/>
                  <a:gd name="T12" fmla="*/ 1 w 10"/>
                  <a:gd name="T13" fmla="*/ 1 h 35"/>
                  <a:gd name="T14" fmla="*/ 1 w 10"/>
                  <a:gd name="T15" fmla="*/ 1 h 35"/>
                  <a:gd name="T16" fmla="*/ 1 w 10"/>
                  <a:gd name="T17" fmla="*/ 0 h 3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0" h="35">
                    <a:moveTo>
                      <a:pt x="6" y="0"/>
                    </a:moveTo>
                    <a:lnTo>
                      <a:pt x="9" y="5"/>
                    </a:lnTo>
                    <a:lnTo>
                      <a:pt x="10" y="17"/>
                    </a:lnTo>
                    <a:lnTo>
                      <a:pt x="7" y="28"/>
                    </a:lnTo>
                    <a:lnTo>
                      <a:pt x="0" y="35"/>
                    </a:lnTo>
                    <a:lnTo>
                      <a:pt x="3" y="25"/>
                    </a:lnTo>
                    <a:lnTo>
                      <a:pt x="3" y="12"/>
                    </a:lnTo>
                    <a:lnTo>
                      <a:pt x="2" y="2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11" name="Freeform 69"/>
              <p:cNvSpPr>
                <a:spLocks/>
              </p:cNvSpPr>
              <p:nvPr/>
            </p:nvSpPr>
            <p:spPr bwMode="auto">
              <a:xfrm>
                <a:off x="544" y="120"/>
                <a:ext cx="27" cy="34"/>
              </a:xfrm>
              <a:custGeom>
                <a:avLst/>
                <a:gdLst>
                  <a:gd name="T0" fmla="*/ 1 w 53"/>
                  <a:gd name="T1" fmla="*/ 0 h 68"/>
                  <a:gd name="T2" fmla="*/ 1 w 53"/>
                  <a:gd name="T3" fmla="*/ 1 h 68"/>
                  <a:gd name="T4" fmla="*/ 1 w 53"/>
                  <a:gd name="T5" fmla="*/ 1 h 68"/>
                  <a:gd name="T6" fmla="*/ 1 w 53"/>
                  <a:gd name="T7" fmla="*/ 1 h 68"/>
                  <a:gd name="T8" fmla="*/ 1 w 53"/>
                  <a:gd name="T9" fmla="*/ 1 h 68"/>
                  <a:gd name="T10" fmla="*/ 1 w 53"/>
                  <a:gd name="T11" fmla="*/ 1 h 68"/>
                  <a:gd name="T12" fmla="*/ 1 w 53"/>
                  <a:gd name="T13" fmla="*/ 1 h 68"/>
                  <a:gd name="T14" fmla="*/ 1 w 53"/>
                  <a:gd name="T15" fmla="*/ 1 h 68"/>
                  <a:gd name="T16" fmla="*/ 0 w 53"/>
                  <a:gd name="T17" fmla="*/ 1 h 68"/>
                  <a:gd name="T18" fmla="*/ 1 w 53"/>
                  <a:gd name="T19" fmla="*/ 1 h 68"/>
                  <a:gd name="T20" fmla="*/ 1 w 53"/>
                  <a:gd name="T21" fmla="*/ 1 h 68"/>
                  <a:gd name="T22" fmla="*/ 1 w 53"/>
                  <a:gd name="T23" fmla="*/ 1 h 68"/>
                  <a:gd name="T24" fmla="*/ 1 w 53"/>
                  <a:gd name="T25" fmla="*/ 1 h 68"/>
                  <a:gd name="T26" fmla="*/ 1 w 53"/>
                  <a:gd name="T27" fmla="*/ 1 h 68"/>
                  <a:gd name="T28" fmla="*/ 1 w 53"/>
                  <a:gd name="T29" fmla="*/ 1 h 68"/>
                  <a:gd name="T30" fmla="*/ 1 w 53"/>
                  <a:gd name="T31" fmla="*/ 1 h 68"/>
                  <a:gd name="T32" fmla="*/ 1 w 53"/>
                  <a:gd name="T33" fmla="*/ 0 h 6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3" h="68">
                    <a:moveTo>
                      <a:pt x="52" y="0"/>
                    </a:moveTo>
                    <a:lnTo>
                      <a:pt x="53" y="3"/>
                    </a:lnTo>
                    <a:lnTo>
                      <a:pt x="51" y="11"/>
                    </a:lnTo>
                    <a:lnTo>
                      <a:pt x="46" y="21"/>
                    </a:lnTo>
                    <a:lnTo>
                      <a:pt x="39" y="32"/>
                    </a:lnTo>
                    <a:lnTo>
                      <a:pt x="30" y="43"/>
                    </a:lnTo>
                    <a:lnTo>
                      <a:pt x="21" y="54"/>
                    </a:lnTo>
                    <a:lnTo>
                      <a:pt x="11" y="62"/>
                    </a:lnTo>
                    <a:lnTo>
                      <a:pt x="0" y="68"/>
                    </a:lnTo>
                    <a:lnTo>
                      <a:pt x="5" y="62"/>
                    </a:lnTo>
                    <a:lnTo>
                      <a:pt x="11" y="53"/>
                    </a:lnTo>
                    <a:lnTo>
                      <a:pt x="18" y="41"/>
                    </a:lnTo>
                    <a:lnTo>
                      <a:pt x="27" y="30"/>
                    </a:lnTo>
                    <a:lnTo>
                      <a:pt x="35" y="18"/>
                    </a:lnTo>
                    <a:lnTo>
                      <a:pt x="42" y="8"/>
                    </a:lnTo>
                    <a:lnTo>
                      <a:pt x="48" y="1"/>
                    </a:lnTo>
                    <a:lnTo>
                      <a:pt x="52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12" name="Freeform 70"/>
              <p:cNvSpPr>
                <a:spLocks/>
              </p:cNvSpPr>
              <p:nvPr/>
            </p:nvSpPr>
            <p:spPr bwMode="auto">
              <a:xfrm>
                <a:off x="523" y="116"/>
                <a:ext cx="26" cy="39"/>
              </a:xfrm>
              <a:custGeom>
                <a:avLst/>
                <a:gdLst>
                  <a:gd name="T0" fmla="*/ 1 w 52"/>
                  <a:gd name="T1" fmla="*/ 0 h 78"/>
                  <a:gd name="T2" fmla="*/ 1 w 52"/>
                  <a:gd name="T3" fmla="*/ 1 h 78"/>
                  <a:gd name="T4" fmla="*/ 1 w 52"/>
                  <a:gd name="T5" fmla="*/ 1 h 78"/>
                  <a:gd name="T6" fmla="*/ 1 w 52"/>
                  <a:gd name="T7" fmla="*/ 1 h 78"/>
                  <a:gd name="T8" fmla="*/ 1 w 52"/>
                  <a:gd name="T9" fmla="*/ 1 h 78"/>
                  <a:gd name="T10" fmla="*/ 1 w 52"/>
                  <a:gd name="T11" fmla="*/ 1 h 78"/>
                  <a:gd name="T12" fmla="*/ 1 w 52"/>
                  <a:gd name="T13" fmla="*/ 1 h 78"/>
                  <a:gd name="T14" fmla="*/ 1 w 52"/>
                  <a:gd name="T15" fmla="*/ 1 h 78"/>
                  <a:gd name="T16" fmla="*/ 0 w 52"/>
                  <a:gd name="T17" fmla="*/ 1 h 78"/>
                  <a:gd name="T18" fmla="*/ 1 w 52"/>
                  <a:gd name="T19" fmla="*/ 1 h 78"/>
                  <a:gd name="T20" fmla="*/ 1 w 52"/>
                  <a:gd name="T21" fmla="*/ 1 h 78"/>
                  <a:gd name="T22" fmla="*/ 1 w 52"/>
                  <a:gd name="T23" fmla="*/ 1 h 78"/>
                  <a:gd name="T24" fmla="*/ 1 w 52"/>
                  <a:gd name="T25" fmla="*/ 1 h 78"/>
                  <a:gd name="T26" fmla="*/ 1 w 52"/>
                  <a:gd name="T27" fmla="*/ 1 h 78"/>
                  <a:gd name="T28" fmla="*/ 1 w 52"/>
                  <a:gd name="T29" fmla="*/ 1 h 78"/>
                  <a:gd name="T30" fmla="*/ 1 w 52"/>
                  <a:gd name="T31" fmla="*/ 1 h 78"/>
                  <a:gd name="T32" fmla="*/ 1 w 52"/>
                  <a:gd name="T33" fmla="*/ 0 h 7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2" h="78">
                    <a:moveTo>
                      <a:pt x="50" y="0"/>
                    </a:moveTo>
                    <a:lnTo>
                      <a:pt x="52" y="4"/>
                    </a:lnTo>
                    <a:lnTo>
                      <a:pt x="49" y="14"/>
                    </a:lnTo>
                    <a:lnTo>
                      <a:pt x="45" y="25"/>
                    </a:lnTo>
                    <a:lnTo>
                      <a:pt x="38" y="39"/>
                    </a:lnTo>
                    <a:lnTo>
                      <a:pt x="28" y="52"/>
                    </a:lnTo>
                    <a:lnTo>
                      <a:pt x="18" y="64"/>
                    </a:lnTo>
                    <a:lnTo>
                      <a:pt x="9" y="74"/>
                    </a:lnTo>
                    <a:lnTo>
                      <a:pt x="0" y="78"/>
                    </a:lnTo>
                    <a:lnTo>
                      <a:pt x="3" y="72"/>
                    </a:lnTo>
                    <a:lnTo>
                      <a:pt x="9" y="62"/>
                    </a:lnTo>
                    <a:lnTo>
                      <a:pt x="16" y="48"/>
                    </a:lnTo>
                    <a:lnTo>
                      <a:pt x="25" y="34"/>
                    </a:lnTo>
                    <a:lnTo>
                      <a:pt x="33" y="20"/>
                    </a:lnTo>
                    <a:lnTo>
                      <a:pt x="41" y="9"/>
                    </a:lnTo>
                    <a:lnTo>
                      <a:pt x="47" y="2"/>
                    </a:lnTo>
                    <a:lnTo>
                      <a:pt x="5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13" name="Freeform 71"/>
              <p:cNvSpPr>
                <a:spLocks/>
              </p:cNvSpPr>
              <p:nvPr/>
            </p:nvSpPr>
            <p:spPr bwMode="auto">
              <a:xfrm>
                <a:off x="492" y="113"/>
                <a:ext cx="19" cy="37"/>
              </a:xfrm>
              <a:custGeom>
                <a:avLst/>
                <a:gdLst>
                  <a:gd name="T0" fmla="*/ 1 w 38"/>
                  <a:gd name="T1" fmla="*/ 0 h 75"/>
                  <a:gd name="T2" fmla="*/ 1 w 38"/>
                  <a:gd name="T3" fmla="*/ 0 h 75"/>
                  <a:gd name="T4" fmla="*/ 1 w 38"/>
                  <a:gd name="T5" fmla="*/ 0 h 75"/>
                  <a:gd name="T6" fmla="*/ 1 w 38"/>
                  <a:gd name="T7" fmla="*/ 0 h 75"/>
                  <a:gd name="T8" fmla="*/ 1 w 38"/>
                  <a:gd name="T9" fmla="*/ 0 h 75"/>
                  <a:gd name="T10" fmla="*/ 1 w 38"/>
                  <a:gd name="T11" fmla="*/ 0 h 75"/>
                  <a:gd name="T12" fmla="*/ 1 w 38"/>
                  <a:gd name="T13" fmla="*/ 0 h 75"/>
                  <a:gd name="T14" fmla="*/ 1 w 38"/>
                  <a:gd name="T15" fmla="*/ 0 h 75"/>
                  <a:gd name="T16" fmla="*/ 0 w 38"/>
                  <a:gd name="T17" fmla="*/ 0 h 75"/>
                  <a:gd name="T18" fmla="*/ 1 w 38"/>
                  <a:gd name="T19" fmla="*/ 0 h 75"/>
                  <a:gd name="T20" fmla="*/ 1 w 38"/>
                  <a:gd name="T21" fmla="*/ 0 h 75"/>
                  <a:gd name="T22" fmla="*/ 1 w 38"/>
                  <a:gd name="T23" fmla="*/ 0 h 75"/>
                  <a:gd name="T24" fmla="*/ 1 w 38"/>
                  <a:gd name="T25" fmla="*/ 0 h 75"/>
                  <a:gd name="T26" fmla="*/ 1 w 38"/>
                  <a:gd name="T27" fmla="*/ 0 h 75"/>
                  <a:gd name="T28" fmla="*/ 1 w 38"/>
                  <a:gd name="T29" fmla="*/ 0 h 75"/>
                  <a:gd name="T30" fmla="*/ 1 w 38"/>
                  <a:gd name="T31" fmla="*/ 0 h 75"/>
                  <a:gd name="T32" fmla="*/ 1 w 38"/>
                  <a:gd name="T33" fmla="*/ 0 h 7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8" h="75">
                    <a:moveTo>
                      <a:pt x="37" y="0"/>
                    </a:moveTo>
                    <a:lnTo>
                      <a:pt x="38" y="3"/>
                    </a:lnTo>
                    <a:lnTo>
                      <a:pt x="37" y="11"/>
                    </a:lnTo>
                    <a:lnTo>
                      <a:pt x="34" y="23"/>
                    </a:lnTo>
                    <a:lnTo>
                      <a:pt x="30" y="35"/>
                    </a:lnTo>
                    <a:lnTo>
                      <a:pt x="24" y="47"/>
                    </a:lnTo>
                    <a:lnTo>
                      <a:pt x="17" y="59"/>
                    </a:lnTo>
                    <a:lnTo>
                      <a:pt x="9" y="69"/>
                    </a:lnTo>
                    <a:lnTo>
                      <a:pt x="0" y="75"/>
                    </a:lnTo>
                    <a:lnTo>
                      <a:pt x="3" y="68"/>
                    </a:lnTo>
                    <a:lnTo>
                      <a:pt x="8" y="56"/>
                    </a:lnTo>
                    <a:lnTo>
                      <a:pt x="12" y="44"/>
                    </a:lnTo>
                    <a:lnTo>
                      <a:pt x="18" y="31"/>
                    </a:lnTo>
                    <a:lnTo>
                      <a:pt x="24" y="18"/>
                    </a:lnTo>
                    <a:lnTo>
                      <a:pt x="28" y="8"/>
                    </a:lnTo>
                    <a:lnTo>
                      <a:pt x="33" y="1"/>
                    </a:lnTo>
                    <a:lnTo>
                      <a:pt x="37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14" name="Freeform 72"/>
              <p:cNvSpPr>
                <a:spLocks/>
              </p:cNvSpPr>
              <p:nvPr/>
            </p:nvSpPr>
            <p:spPr bwMode="auto">
              <a:xfrm>
                <a:off x="476" y="114"/>
                <a:ext cx="20" cy="28"/>
              </a:xfrm>
              <a:custGeom>
                <a:avLst/>
                <a:gdLst>
                  <a:gd name="T0" fmla="*/ 0 w 41"/>
                  <a:gd name="T1" fmla="*/ 0 h 56"/>
                  <a:gd name="T2" fmla="*/ 0 w 41"/>
                  <a:gd name="T3" fmla="*/ 1 h 56"/>
                  <a:gd name="T4" fmla="*/ 0 w 41"/>
                  <a:gd name="T5" fmla="*/ 1 h 56"/>
                  <a:gd name="T6" fmla="*/ 0 w 41"/>
                  <a:gd name="T7" fmla="*/ 1 h 56"/>
                  <a:gd name="T8" fmla="*/ 0 w 41"/>
                  <a:gd name="T9" fmla="*/ 1 h 56"/>
                  <a:gd name="T10" fmla="*/ 0 w 41"/>
                  <a:gd name="T11" fmla="*/ 1 h 56"/>
                  <a:gd name="T12" fmla="*/ 0 w 41"/>
                  <a:gd name="T13" fmla="*/ 1 h 56"/>
                  <a:gd name="T14" fmla="*/ 0 w 41"/>
                  <a:gd name="T15" fmla="*/ 1 h 56"/>
                  <a:gd name="T16" fmla="*/ 0 w 41"/>
                  <a:gd name="T17" fmla="*/ 1 h 56"/>
                  <a:gd name="T18" fmla="*/ 0 w 41"/>
                  <a:gd name="T19" fmla="*/ 1 h 56"/>
                  <a:gd name="T20" fmla="*/ 0 w 41"/>
                  <a:gd name="T21" fmla="*/ 1 h 56"/>
                  <a:gd name="T22" fmla="*/ 0 w 41"/>
                  <a:gd name="T23" fmla="*/ 1 h 56"/>
                  <a:gd name="T24" fmla="*/ 0 w 41"/>
                  <a:gd name="T25" fmla="*/ 1 h 56"/>
                  <a:gd name="T26" fmla="*/ 0 w 41"/>
                  <a:gd name="T27" fmla="*/ 1 h 56"/>
                  <a:gd name="T28" fmla="*/ 0 w 41"/>
                  <a:gd name="T29" fmla="*/ 1 h 56"/>
                  <a:gd name="T30" fmla="*/ 0 w 41"/>
                  <a:gd name="T31" fmla="*/ 1 h 56"/>
                  <a:gd name="T32" fmla="*/ 0 w 41"/>
                  <a:gd name="T33" fmla="*/ 0 h 5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1" h="56">
                    <a:moveTo>
                      <a:pt x="40" y="0"/>
                    </a:moveTo>
                    <a:lnTo>
                      <a:pt x="41" y="4"/>
                    </a:lnTo>
                    <a:lnTo>
                      <a:pt x="37" y="11"/>
                    </a:lnTo>
                    <a:lnTo>
                      <a:pt x="33" y="20"/>
                    </a:lnTo>
                    <a:lnTo>
                      <a:pt x="27" y="29"/>
                    </a:lnTo>
                    <a:lnTo>
                      <a:pt x="19" y="39"/>
                    </a:lnTo>
                    <a:lnTo>
                      <a:pt x="12" y="48"/>
                    </a:lnTo>
                    <a:lnTo>
                      <a:pt x="5" y="53"/>
                    </a:lnTo>
                    <a:lnTo>
                      <a:pt x="0" y="56"/>
                    </a:lnTo>
                    <a:lnTo>
                      <a:pt x="4" y="50"/>
                    </a:lnTo>
                    <a:lnTo>
                      <a:pt x="8" y="43"/>
                    </a:lnTo>
                    <a:lnTo>
                      <a:pt x="14" y="34"/>
                    </a:lnTo>
                    <a:lnTo>
                      <a:pt x="20" y="24"/>
                    </a:lnTo>
                    <a:lnTo>
                      <a:pt x="26" y="15"/>
                    </a:lnTo>
                    <a:lnTo>
                      <a:pt x="32" y="8"/>
                    </a:lnTo>
                    <a:lnTo>
                      <a:pt x="36" y="3"/>
                    </a:lnTo>
                    <a:lnTo>
                      <a:pt x="4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15" name="Freeform 73"/>
              <p:cNvSpPr>
                <a:spLocks/>
              </p:cNvSpPr>
              <p:nvPr/>
            </p:nvSpPr>
            <p:spPr bwMode="auto">
              <a:xfrm>
                <a:off x="473" y="118"/>
                <a:ext cx="7" cy="20"/>
              </a:xfrm>
              <a:custGeom>
                <a:avLst/>
                <a:gdLst>
                  <a:gd name="T0" fmla="*/ 1 w 14"/>
                  <a:gd name="T1" fmla="*/ 0 h 41"/>
                  <a:gd name="T2" fmla="*/ 1 w 14"/>
                  <a:gd name="T3" fmla="*/ 0 h 41"/>
                  <a:gd name="T4" fmla="*/ 1 w 14"/>
                  <a:gd name="T5" fmla="*/ 0 h 41"/>
                  <a:gd name="T6" fmla="*/ 1 w 14"/>
                  <a:gd name="T7" fmla="*/ 0 h 41"/>
                  <a:gd name="T8" fmla="*/ 0 w 14"/>
                  <a:gd name="T9" fmla="*/ 0 h 41"/>
                  <a:gd name="T10" fmla="*/ 1 w 14"/>
                  <a:gd name="T11" fmla="*/ 0 h 41"/>
                  <a:gd name="T12" fmla="*/ 1 w 14"/>
                  <a:gd name="T13" fmla="*/ 0 h 41"/>
                  <a:gd name="T14" fmla="*/ 1 w 14"/>
                  <a:gd name="T15" fmla="*/ 0 h 41"/>
                  <a:gd name="T16" fmla="*/ 1 w 14"/>
                  <a:gd name="T17" fmla="*/ 0 h 4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12" y="0"/>
                    </a:moveTo>
                    <a:lnTo>
                      <a:pt x="14" y="7"/>
                    </a:lnTo>
                    <a:lnTo>
                      <a:pt x="12" y="21"/>
                    </a:lnTo>
                    <a:lnTo>
                      <a:pt x="8" y="34"/>
                    </a:lnTo>
                    <a:lnTo>
                      <a:pt x="0" y="41"/>
                    </a:lnTo>
                    <a:lnTo>
                      <a:pt x="4" y="30"/>
                    </a:lnTo>
                    <a:lnTo>
                      <a:pt x="6" y="15"/>
                    </a:lnTo>
                    <a:lnTo>
                      <a:pt x="8" y="4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16" name="Freeform 74"/>
              <p:cNvSpPr>
                <a:spLocks/>
              </p:cNvSpPr>
              <p:nvPr/>
            </p:nvSpPr>
            <p:spPr bwMode="auto">
              <a:xfrm>
                <a:off x="579" y="131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1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33" h="32">
                    <a:moveTo>
                      <a:pt x="0" y="32"/>
                    </a:moveTo>
                    <a:lnTo>
                      <a:pt x="6" y="24"/>
                    </a:lnTo>
                    <a:lnTo>
                      <a:pt x="14" y="11"/>
                    </a:lnTo>
                    <a:lnTo>
                      <a:pt x="23" y="1"/>
                    </a:lnTo>
                    <a:lnTo>
                      <a:pt x="31" y="0"/>
                    </a:lnTo>
                    <a:lnTo>
                      <a:pt x="33" y="3"/>
                    </a:lnTo>
                    <a:lnTo>
                      <a:pt x="31" y="8"/>
                    </a:lnTo>
                    <a:lnTo>
                      <a:pt x="27" y="13"/>
                    </a:lnTo>
                    <a:lnTo>
                      <a:pt x="21" y="17"/>
                    </a:lnTo>
                    <a:lnTo>
                      <a:pt x="15" y="22"/>
                    </a:lnTo>
                    <a:lnTo>
                      <a:pt x="10" y="25"/>
                    </a:lnTo>
                    <a:lnTo>
                      <a:pt x="4" y="30"/>
                    </a:lnTo>
                    <a:lnTo>
                      <a:pt x="0" y="3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17" name="Freeform 75"/>
              <p:cNvSpPr>
                <a:spLocks/>
              </p:cNvSpPr>
              <p:nvPr/>
            </p:nvSpPr>
            <p:spPr bwMode="auto">
              <a:xfrm>
                <a:off x="582" y="142"/>
                <a:ext cx="21" cy="5"/>
              </a:xfrm>
              <a:custGeom>
                <a:avLst/>
                <a:gdLst>
                  <a:gd name="T0" fmla="*/ 0 w 42"/>
                  <a:gd name="T1" fmla="*/ 1 h 9"/>
                  <a:gd name="T2" fmla="*/ 1 w 42"/>
                  <a:gd name="T3" fmla="*/ 1 h 9"/>
                  <a:gd name="T4" fmla="*/ 1 w 42"/>
                  <a:gd name="T5" fmla="*/ 1 h 9"/>
                  <a:gd name="T6" fmla="*/ 1 w 42"/>
                  <a:gd name="T7" fmla="*/ 1 h 9"/>
                  <a:gd name="T8" fmla="*/ 1 w 42"/>
                  <a:gd name="T9" fmla="*/ 1 h 9"/>
                  <a:gd name="T10" fmla="*/ 1 w 42"/>
                  <a:gd name="T11" fmla="*/ 1 h 9"/>
                  <a:gd name="T12" fmla="*/ 1 w 42"/>
                  <a:gd name="T13" fmla="*/ 1 h 9"/>
                  <a:gd name="T14" fmla="*/ 1 w 42"/>
                  <a:gd name="T15" fmla="*/ 1 h 9"/>
                  <a:gd name="T16" fmla="*/ 1 w 42"/>
                  <a:gd name="T17" fmla="*/ 1 h 9"/>
                  <a:gd name="T18" fmla="*/ 1 w 42"/>
                  <a:gd name="T19" fmla="*/ 1 h 9"/>
                  <a:gd name="T20" fmla="*/ 1 w 42"/>
                  <a:gd name="T21" fmla="*/ 0 h 9"/>
                  <a:gd name="T22" fmla="*/ 1 w 42"/>
                  <a:gd name="T23" fmla="*/ 0 h 9"/>
                  <a:gd name="T24" fmla="*/ 1 w 42"/>
                  <a:gd name="T25" fmla="*/ 1 h 9"/>
                  <a:gd name="T26" fmla="*/ 1 w 42"/>
                  <a:gd name="T27" fmla="*/ 1 h 9"/>
                  <a:gd name="T28" fmla="*/ 1 w 42"/>
                  <a:gd name="T29" fmla="*/ 1 h 9"/>
                  <a:gd name="T30" fmla="*/ 1 w 42"/>
                  <a:gd name="T31" fmla="*/ 1 h 9"/>
                  <a:gd name="T32" fmla="*/ 0 w 42"/>
                  <a:gd name="T33" fmla="*/ 1 h 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2" h="9">
                    <a:moveTo>
                      <a:pt x="0" y="8"/>
                    </a:moveTo>
                    <a:lnTo>
                      <a:pt x="3" y="8"/>
                    </a:lnTo>
                    <a:lnTo>
                      <a:pt x="8" y="8"/>
                    </a:lnTo>
                    <a:lnTo>
                      <a:pt x="15" y="8"/>
                    </a:lnTo>
                    <a:lnTo>
                      <a:pt x="22" y="9"/>
                    </a:lnTo>
                    <a:lnTo>
                      <a:pt x="29" y="9"/>
                    </a:lnTo>
                    <a:lnTo>
                      <a:pt x="36" y="8"/>
                    </a:lnTo>
                    <a:lnTo>
                      <a:pt x="41" y="6"/>
                    </a:lnTo>
                    <a:lnTo>
                      <a:pt x="42" y="3"/>
                    </a:lnTo>
                    <a:lnTo>
                      <a:pt x="41" y="1"/>
                    </a:lnTo>
                    <a:lnTo>
                      <a:pt x="36" y="0"/>
                    </a:lnTo>
                    <a:lnTo>
                      <a:pt x="30" y="0"/>
                    </a:lnTo>
                    <a:lnTo>
                      <a:pt x="24" y="1"/>
                    </a:lnTo>
                    <a:lnTo>
                      <a:pt x="16" y="3"/>
                    </a:lnTo>
                    <a:lnTo>
                      <a:pt x="11" y="4"/>
                    </a:lnTo>
                    <a:lnTo>
                      <a:pt x="5" y="7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18" name="Freeform 76"/>
              <p:cNvSpPr>
                <a:spLocks/>
              </p:cNvSpPr>
              <p:nvPr/>
            </p:nvSpPr>
            <p:spPr bwMode="auto">
              <a:xfrm>
                <a:off x="578" y="147"/>
                <a:ext cx="21" cy="16"/>
              </a:xfrm>
              <a:custGeom>
                <a:avLst/>
                <a:gdLst>
                  <a:gd name="T0" fmla="*/ 0 w 42"/>
                  <a:gd name="T1" fmla="*/ 0 h 31"/>
                  <a:gd name="T2" fmla="*/ 1 w 42"/>
                  <a:gd name="T3" fmla="*/ 1 h 31"/>
                  <a:gd name="T4" fmla="*/ 1 w 42"/>
                  <a:gd name="T5" fmla="*/ 1 h 31"/>
                  <a:gd name="T6" fmla="*/ 1 w 42"/>
                  <a:gd name="T7" fmla="*/ 1 h 31"/>
                  <a:gd name="T8" fmla="*/ 1 w 42"/>
                  <a:gd name="T9" fmla="*/ 1 h 31"/>
                  <a:gd name="T10" fmla="*/ 1 w 42"/>
                  <a:gd name="T11" fmla="*/ 1 h 31"/>
                  <a:gd name="T12" fmla="*/ 1 w 42"/>
                  <a:gd name="T13" fmla="*/ 1 h 31"/>
                  <a:gd name="T14" fmla="*/ 1 w 42"/>
                  <a:gd name="T15" fmla="*/ 1 h 31"/>
                  <a:gd name="T16" fmla="*/ 1 w 42"/>
                  <a:gd name="T17" fmla="*/ 1 h 31"/>
                  <a:gd name="T18" fmla="*/ 1 w 42"/>
                  <a:gd name="T19" fmla="*/ 1 h 31"/>
                  <a:gd name="T20" fmla="*/ 1 w 42"/>
                  <a:gd name="T21" fmla="*/ 1 h 31"/>
                  <a:gd name="T22" fmla="*/ 1 w 42"/>
                  <a:gd name="T23" fmla="*/ 1 h 31"/>
                  <a:gd name="T24" fmla="*/ 1 w 42"/>
                  <a:gd name="T25" fmla="*/ 1 h 31"/>
                  <a:gd name="T26" fmla="*/ 1 w 42"/>
                  <a:gd name="T27" fmla="*/ 1 h 31"/>
                  <a:gd name="T28" fmla="*/ 1 w 42"/>
                  <a:gd name="T29" fmla="*/ 1 h 31"/>
                  <a:gd name="T30" fmla="*/ 1 w 42"/>
                  <a:gd name="T31" fmla="*/ 1 h 31"/>
                  <a:gd name="T32" fmla="*/ 0 w 42"/>
                  <a:gd name="T33" fmla="*/ 0 h 3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2" h="31">
                    <a:moveTo>
                      <a:pt x="0" y="0"/>
                    </a:moveTo>
                    <a:lnTo>
                      <a:pt x="6" y="2"/>
                    </a:lnTo>
                    <a:lnTo>
                      <a:pt x="13" y="7"/>
                    </a:lnTo>
                    <a:lnTo>
                      <a:pt x="20" y="12"/>
                    </a:lnTo>
                    <a:lnTo>
                      <a:pt x="28" y="16"/>
                    </a:lnTo>
                    <a:lnTo>
                      <a:pt x="34" y="21"/>
                    </a:lnTo>
                    <a:lnTo>
                      <a:pt x="39" y="25"/>
                    </a:lnTo>
                    <a:lnTo>
                      <a:pt x="42" y="29"/>
                    </a:lnTo>
                    <a:lnTo>
                      <a:pt x="41" y="31"/>
                    </a:lnTo>
                    <a:lnTo>
                      <a:pt x="37" y="31"/>
                    </a:lnTo>
                    <a:lnTo>
                      <a:pt x="32" y="29"/>
                    </a:lnTo>
                    <a:lnTo>
                      <a:pt x="27" y="25"/>
                    </a:lnTo>
                    <a:lnTo>
                      <a:pt x="21" y="20"/>
                    </a:lnTo>
                    <a:lnTo>
                      <a:pt x="14" y="14"/>
                    </a:lnTo>
                    <a:lnTo>
                      <a:pt x="8" y="8"/>
                    </a:lnTo>
                    <a:lnTo>
                      <a:pt x="4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19" name="Freeform 77"/>
              <p:cNvSpPr>
                <a:spLocks/>
              </p:cNvSpPr>
              <p:nvPr/>
            </p:nvSpPr>
            <p:spPr bwMode="auto">
              <a:xfrm>
                <a:off x="474" y="141"/>
                <a:ext cx="5" cy="26"/>
              </a:xfrm>
              <a:custGeom>
                <a:avLst/>
                <a:gdLst>
                  <a:gd name="T0" fmla="*/ 1 w 10"/>
                  <a:gd name="T1" fmla="*/ 0 h 52"/>
                  <a:gd name="T2" fmla="*/ 1 w 10"/>
                  <a:gd name="T3" fmla="*/ 1 h 52"/>
                  <a:gd name="T4" fmla="*/ 1 w 10"/>
                  <a:gd name="T5" fmla="*/ 1 h 52"/>
                  <a:gd name="T6" fmla="*/ 1 w 10"/>
                  <a:gd name="T7" fmla="*/ 1 h 52"/>
                  <a:gd name="T8" fmla="*/ 1 w 10"/>
                  <a:gd name="T9" fmla="*/ 1 h 52"/>
                  <a:gd name="T10" fmla="*/ 0 w 10"/>
                  <a:gd name="T11" fmla="*/ 1 h 52"/>
                  <a:gd name="T12" fmla="*/ 1 w 10"/>
                  <a:gd name="T13" fmla="*/ 1 h 52"/>
                  <a:gd name="T14" fmla="*/ 1 w 10"/>
                  <a:gd name="T15" fmla="*/ 1 h 52"/>
                  <a:gd name="T16" fmla="*/ 1 w 10"/>
                  <a:gd name="T17" fmla="*/ 0 h 5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0" h="52">
                    <a:moveTo>
                      <a:pt x="6" y="0"/>
                    </a:moveTo>
                    <a:lnTo>
                      <a:pt x="8" y="14"/>
                    </a:lnTo>
                    <a:lnTo>
                      <a:pt x="10" y="30"/>
                    </a:lnTo>
                    <a:lnTo>
                      <a:pt x="10" y="45"/>
                    </a:lnTo>
                    <a:lnTo>
                      <a:pt x="4" y="52"/>
                    </a:lnTo>
                    <a:lnTo>
                      <a:pt x="0" y="46"/>
                    </a:lnTo>
                    <a:lnTo>
                      <a:pt x="1" y="31"/>
                    </a:lnTo>
                    <a:lnTo>
                      <a:pt x="3" y="14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20" name="Freeform 78"/>
              <p:cNvSpPr>
                <a:spLocks/>
              </p:cNvSpPr>
              <p:nvPr/>
            </p:nvSpPr>
            <p:spPr bwMode="auto">
              <a:xfrm>
                <a:off x="462" y="137"/>
                <a:ext cx="10" cy="25"/>
              </a:xfrm>
              <a:custGeom>
                <a:avLst/>
                <a:gdLst>
                  <a:gd name="T0" fmla="*/ 1 w 19"/>
                  <a:gd name="T1" fmla="*/ 0 h 51"/>
                  <a:gd name="T2" fmla="*/ 1 w 19"/>
                  <a:gd name="T3" fmla="*/ 0 h 51"/>
                  <a:gd name="T4" fmla="*/ 1 w 19"/>
                  <a:gd name="T5" fmla="*/ 0 h 51"/>
                  <a:gd name="T6" fmla="*/ 1 w 19"/>
                  <a:gd name="T7" fmla="*/ 0 h 51"/>
                  <a:gd name="T8" fmla="*/ 1 w 19"/>
                  <a:gd name="T9" fmla="*/ 0 h 51"/>
                  <a:gd name="T10" fmla="*/ 0 w 19"/>
                  <a:gd name="T11" fmla="*/ 0 h 51"/>
                  <a:gd name="T12" fmla="*/ 1 w 19"/>
                  <a:gd name="T13" fmla="*/ 0 h 51"/>
                  <a:gd name="T14" fmla="*/ 1 w 19"/>
                  <a:gd name="T15" fmla="*/ 0 h 51"/>
                  <a:gd name="T16" fmla="*/ 1 w 19"/>
                  <a:gd name="T17" fmla="*/ 0 h 5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9" h="51">
                    <a:moveTo>
                      <a:pt x="19" y="0"/>
                    </a:moveTo>
                    <a:lnTo>
                      <a:pt x="18" y="12"/>
                    </a:lnTo>
                    <a:lnTo>
                      <a:pt x="15" y="29"/>
                    </a:lnTo>
                    <a:lnTo>
                      <a:pt x="10" y="44"/>
                    </a:lnTo>
                    <a:lnTo>
                      <a:pt x="2" y="51"/>
                    </a:lnTo>
                    <a:lnTo>
                      <a:pt x="0" y="44"/>
                    </a:lnTo>
                    <a:lnTo>
                      <a:pt x="6" y="29"/>
                    </a:lnTo>
                    <a:lnTo>
                      <a:pt x="14" y="12"/>
                    </a:lnTo>
                    <a:lnTo>
                      <a:pt x="19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21" name="Freeform 79"/>
              <p:cNvSpPr>
                <a:spLocks/>
              </p:cNvSpPr>
              <p:nvPr/>
            </p:nvSpPr>
            <p:spPr bwMode="auto">
              <a:xfrm>
                <a:off x="484" y="142"/>
                <a:ext cx="5" cy="24"/>
              </a:xfrm>
              <a:custGeom>
                <a:avLst/>
                <a:gdLst>
                  <a:gd name="T0" fmla="*/ 1 w 10"/>
                  <a:gd name="T1" fmla="*/ 0 h 48"/>
                  <a:gd name="T2" fmla="*/ 1 w 10"/>
                  <a:gd name="T3" fmla="*/ 1 h 48"/>
                  <a:gd name="T4" fmla="*/ 1 w 10"/>
                  <a:gd name="T5" fmla="*/ 1 h 48"/>
                  <a:gd name="T6" fmla="*/ 1 w 10"/>
                  <a:gd name="T7" fmla="*/ 1 h 48"/>
                  <a:gd name="T8" fmla="*/ 1 w 10"/>
                  <a:gd name="T9" fmla="*/ 1 h 48"/>
                  <a:gd name="T10" fmla="*/ 0 w 10"/>
                  <a:gd name="T11" fmla="*/ 1 h 48"/>
                  <a:gd name="T12" fmla="*/ 0 w 10"/>
                  <a:gd name="T13" fmla="*/ 1 h 48"/>
                  <a:gd name="T14" fmla="*/ 1 w 10"/>
                  <a:gd name="T15" fmla="*/ 1 h 48"/>
                  <a:gd name="T16" fmla="*/ 1 w 10"/>
                  <a:gd name="T17" fmla="*/ 0 h 4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0" h="48">
                    <a:moveTo>
                      <a:pt x="2" y="0"/>
                    </a:moveTo>
                    <a:lnTo>
                      <a:pt x="6" y="7"/>
                    </a:lnTo>
                    <a:lnTo>
                      <a:pt x="10" y="22"/>
                    </a:lnTo>
                    <a:lnTo>
                      <a:pt x="10" y="38"/>
                    </a:lnTo>
                    <a:lnTo>
                      <a:pt x="4" y="48"/>
                    </a:lnTo>
                    <a:lnTo>
                      <a:pt x="0" y="45"/>
                    </a:lnTo>
                    <a:lnTo>
                      <a:pt x="0" y="31"/>
                    </a:lnTo>
                    <a:lnTo>
                      <a:pt x="2" y="13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22" name="Freeform 80"/>
              <p:cNvSpPr>
                <a:spLocks/>
              </p:cNvSpPr>
              <p:nvPr/>
            </p:nvSpPr>
            <p:spPr bwMode="auto">
              <a:xfrm>
                <a:off x="493" y="146"/>
                <a:ext cx="6" cy="26"/>
              </a:xfrm>
              <a:custGeom>
                <a:avLst/>
                <a:gdLst>
                  <a:gd name="T0" fmla="*/ 0 w 11"/>
                  <a:gd name="T1" fmla="*/ 0 h 52"/>
                  <a:gd name="T2" fmla="*/ 1 w 11"/>
                  <a:gd name="T3" fmla="*/ 1 h 52"/>
                  <a:gd name="T4" fmla="*/ 1 w 11"/>
                  <a:gd name="T5" fmla="*/ 1 h 52"/>
                  <a:gd name="T6" fmla="*/ 1 w 11"/>
                  <a:gd name="T7" fmla="*/ 1 h 52"/>
                  <a:gd name="T8" fmla="*/ 1 w 11"/>
                  <a:gd name="T9" fmla="*/ 1 h 52"/>
                  <a:gd name="T10" fmla="*/ 1 w 11"/>
                  <a:gd name="T11" fmla="*/ 1 h 52"/>
                  <a:gd name="T12" fmla="*/ 1 w 11"/>
                  <a:gd name="T13" fmla="*/ 1 h 52"/>
                  <a:gd name="T14" fmla="*/ 1 w 11"/>
                  <a:gd name="T15" fmla="*/ 1 h 52"/>
                  <a:gd name="T16" fmla="*/ 0 w 11"/>
                  <a:gd name="T17" fmla="*/ 0 h 5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1" h="52">
                    <a:moveTo>
                      <a:pt x="0" y="0"/>
                    </a:moveTo>
                    <a:lnTo>
                      <a:pt x="5" y="10"/>
                    </a:lnTo>
                    <a:lnTo>
                      <a:pt x="9" y="26"/>
                    </a:lnTo>
                    <a:lnTo>
                      <a:pt x="11" y="42"/>
                    </a:lnTo>
                    <a:lnTo>
                      <a:pt x="8" y="52"/>
                    </a:lnTo>
                    <a:lnTo>
                      <a:pt x="5" y="48"/>
                    </a:lnTo>
                    <a:lnTo>
                      <a:pt x="2" y="34"/>
                    </a:lnTo>
                    <a:lnTo>
                      <a:pt x="2" y="1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23" name="Freeform 81"/>
              <p:cNvSpPr>
                <a:spLocks/>
              </p:cNvSpPr>
              <p:nvPr/>
            </p:nvSpPr>
            <p:spPr bwMode="auto">
              <a:xfrm>
                <a:off x="503" y="150"/>
                <a:ext cx="7" cy="26"/>
              </a:xfrm>
              <a:custGeom>
                <a:avLst/>
                <a:gdLst>
                  <a:gd name="T0" fmla="*/ 0 w 14"/>
                  <a:gd name="T1" fmla="*/ 0 h 52"/>
                  <a:gd name="T2" fmla="*/ 1 w 14"/>
                  <a:gd name="T3" fmla="*/ 1 h 52"/>
                  <a:gd name="T4" fmla="*/ 1 w 14"/>
                  <a:gd name="T5" fmla="*/ 1 h 52"/>
                  <a:gd name="T6" fmla="*/ 1 w 14"/>
                  <a:gd name="T7" fmla="*/ 1 h 52"/>
                  <a:gd name="T8" fmla="*/ 1 w 14"/>
                  <a:gd name="T9" fmla="*/ 1 h 52"/>
                  <a:gd name="T10" fmla="*/ 1 w 14"/>
                  <a:gd name="T11" fmla="*/ 1 h 52"/>
                  <a:gd name="T12" fmla="*/ 1 w 14"/>
                  <a:gd name="T13" fmla="*/ 1 h 52"/>
                  <a:gd name="T14" fmla="*/ 1 w 14"/>
                  <a:gd name="T15" fmla="*/ 1 h 52"/>
                  <a:gd name="T16" fmla="*/ 0 w 14"/>
                  <a:gd name="T17" fmla="*/ 0 h 5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4" h="52">
                    <a:moveTo>
                      <a:pt x="0" y="0"/>
                    </a:moveTo>
                    <a:lnTo>
                      <a:pt x="5" y="11"/>
                    </a:lnTo>
                    <a:lnTo>
                      <a:pt x="12" y="29"/>
                    </a:lnTo>
                    <a:lnTo>
                      <a:pt x="14" y="45"/>
                    </a:lnTo>
                    <a:lnTo>
                      <a:pt x="12" y="52"/>
                    </a:lnTo>
                    <a:lnTo>
                      <a:pt x="6" y="46"/>
                    </a:lnTo>
                    <a:lnTo>
                      <a:pt x="4" y="31"/>
                    </a:lnTo>
                    <a:lnTo>
                      <a:pt x="3" y="1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24" name="Freeform 82"/>
              <p:cNvSpPr>
                <a:spLocks/>
              </p:cNvSpPr>
              <p:nvPr/>
            </p:nvSpPr>
            <p:spPr bwMode="auto">
              <a:xfrm>
                <a:off x="512" y="152"/>
                <a:ext cx="9" cy="28"/>
              </a:xfrm>
              <a:custGeom>
                <a:avLst/>
                <a:gdLst>
                  <a:gd name="T0" fmla="*/ 0 w 17"/>
                  <a:gd name="T1" fmla="*/ 0 h 58"/>
                  <a:gd name="T2" fmla="*/ 1 w 17"/>
                  <a:gd name="T3" fmla="*/ 0 h 58"/>
                  <a:gd name="T4" fmla="*/ 1 w 17"/>
                  <a:gd name="T5" fmla="*/ 0 h 58"/>
                  <a:gd name="T6" fmla="*/ 1 w 17"/>
                  <a:gd name="T7" fmla="*/ 0 h 58"/>
                  <a:gd name="T8" fmla="*/ 1 w 17"/>
                  <a:gd name="T9" fmla="*/ 0 h 58"/>
                  <a:gd name="T10" fmla="*/ 1 w 17"/>
                  <a:gd name="T11" fmla="*/ 0 h 58"/>
                  <a:gd name="T12" fmla="*/ 1 w 17"/>
                  <a:gd name="T13" fmla="*/ 0 h 58"/>
                  <a:gd name="T14" fmla="*/ 1 w 17"/>
                  <a:gd name="T15" fmla="*/ 0 h 58"/>
                  <a:gd name="T16" fmla="*/ 0 w 17"/>
                  <a:gd name="T17" fmla="*/ 0 h 5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7" h="58">
                    <a:moveTo>
                      <a:pt x="0" y="0"/>
                    </a:moveTo>
                    <a:lnTo>
                      <a:pt x="8" y="15"/>
                    </a:lnTo>
                    <a:lnTo>
                      <a:pt x="15" y="34"/>
                    </a:lnTo>
                    <a:lnTo>
                      <a:pt x="17" y="50"/>
                    </a:lnTo>
                    <a:lnTo>
                      <a:pt x="12" y="58"/>
                    </a:lnTo>
                    <a:lnTo>
                      <a:pt x="6" y="51"/>
                    </a:lnTo>
                    <a:lnTo>
                      <a:pt x="3" y="34"/>
                    </a:lnTo>
                    <a:lnTo>
                      <a:pt x="2" y="1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25" name="Freeform 83"/>
              <p:cNvSpPr>
                <a:spLocks/>
              </p:cNvSpPr>
              <p:nvPr/>
            </p:nvSpPr>
            <p:spPr bwMode="auto">
              <a:xfrm>
                <a:off x="523" y="153"/>
                <a:ext cx="11" cy="31"/>
              </a:xfrm>
              <a:custGeom>
                <a:avLst/>
                <a:gdLst>
                  <a:gd name="T0" fmla="*/ 0 w 23"/>
                  <a:gd name="T1" fmla="*/ 0 h 61"/>
                  <a:gd name="T2" fmla="*/ 0 w 23"/>
                  <a:gd name="T3" fmla="*/ 1 h 61"/>
                  <a:gd name="T4" fmla="*/ 0 w 23"/>
                  <a:gd name="T5" fmla="*/ 1 h 61"/>
                  <a:gd name="T6" fmla="*/ 0 w 23"/>
                  <a:gd name="T7" fmla="*/ 1 h 61"/>
                  <a:gd name="T8" fmla="*/ 0 w 23"/>
                  <a:gd name="T9" fmla="*/ 1 h 61"/>
                  <a:gd name="T10" fmla="*/ 0 w 23"/>
                  <a:gd name="T11" fmla="*/ 1 h 61"/>
                  <a:gd name="T12" fmla="*/ 0 w 23"/>
                  <a:gd name="T13" fmla="*/ 1 h 61"/>
                  <a:gd name="T14" fmla="*/ 0 w 23"/>
                  <a:gd name="T15" fmla="*/ 1 h 61"/>
                  <a:gd name="T16" fmla="*/ 0 w 23"/>
                  <a:gd name="T17" fmla="*/ 0 h 6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3" h="61">
                    <a:moveTo>
                      <a:pt x="0" y="0"/>
                    </a:moveTo>
                    <a:lnTo>
                      <a:pt x="7" y="14"/>
                    </a:lnTo>
                    <a:lnTo>
                      <a:pt x="17" y="35"/>
                    </a:lnTo>
                    <a:lnTo>
                      <a:pt x="23" y="54"/>
                    </a:lnTo>
                    <a:lnTo>
                      <a:pt x="19" y="61"/>
                    </a:lnTo>
                    <a:lnTo>
                      <a:pt x="11" y="52"/>
                    </a:lnTo>
                    <a:lnTo>
                      <a:pt x="7" y="32"/>
                    </a:lnTo>
                    <a:lnTo>
                      <a:pt x="2" y="1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26" name="Freeform 84"/>
              <p:cNvSpPr>
                <a:spLocks/>
              </p:cNvSpPr>
              <p:nvPr/>
            </p:nvSpPr>
            <p:spPr bwMode="auto">
              <a:xfrm>
                <a:off x="531" y="153"/>
                <a:ext cx="15" cy="33"/>
              </a:xfrm>
              <a:custGeom>
                <a:avLst/>
                <a:gdLst>
                  <a:gd name="T0" fmla="*/ 0 w 30"/>
                  <a:gd name="T1" fmla="*/ 0 h 66"/>
                  <a:gd name="T2" fmla="*/ 1 w 30"/>
                  <a:gd name="T3" fmla="*/ 1 h 66"/>
                  <a:gd name="T4" fmla="*/ 1 w 30"/>
                  <a:gd name="T5" fmla="*/ 1 h 66"/>
                  <a:gd name="T6" fmla="*/ 1 w 30"/>
                  <a:gd name="T7" fmla="*/ 1 h 66"/>
                  <a:gd name="T8" fmla="*/ 1 w 30"/>
                  <a:gd name="T9" fmla="*/ 1 h 66"/>
                  <a:gd name="T10" fmla="*/ 1 w 30"/>
                  <a:gd name="T11" fmla="*/ 1 h 66"/>
                  <a:gd name="T12" fmla="*/ 1 w 30"/>
                  <a:gd name="T13" fmla="*/ 1 h 66"/>
                  <a:gd name="T14" fmla="*/ 1 w 30"/>
                  <a:gd name="T15" fmla="*/ 1 h 66"/>
                  <a:gd name="T16" fmla="*/ 1 w 30"/>
                  <a:gd name="T17" fmla="*/ 1 h 66"/>
                  <a:gd name="T18" fmla="*/ 1 w 30"/>
                  <a:gd name="T19" fmla="*/ 1 h 66"/>
                  <a:gd name="T20" fmla="*/ 1 w 30"/>
                  <a:gd name="T21" fmla="*/ 1 h 66"/>
                  <a:gd name="T22" fmla="*/ 1 w 30"/>
                  <a:gd name="T23" fmla="*/ 1 h 66"/>
                  <a:gd name="T24" fmla="*/ 0 w 30"/>
                  <a:gd name="T25" fmla="*/ 0 h 6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30" h="66">
                    <a:moveTo>
                      <a:pt x="0" y="0"/>
                    </a:moveTo>
                    <a:lnTo>
                      <a:pt x="6" y="5"/>
                    </a:lnTo>
                    <a:lnTo>
                      <a:pt x="12" y="15"/>
                    </a:lnTo>
                    <a:lnTo>
                      <a:pt x="18" y="25"/>
                    </a:lnTo>
                    <a:lnTo>
                      <a:pt x="24" y="36"/>
                    </a:lnTo>
                    <a:lnTo>
                      <a:pt x="27" y="48"/>
                    </a:lnTo>
                    <a:lnTo>
                      <a:pt x="30" y="57"/>
                    </a:lnTo>
                    <a:lnTo>
                      <a:pt x="29" y="64"/>
                    </a:lnTo>
                    <a:lnTo>
                      <a:pt x="25" y="66"/>
                    </a:lnTo>
                    <a:lnTo>
                      <a:pt x="16" y="59"/>
                    </a:lnTo>
                    <a:lnTo>
                      <a:pt x="8" y="40"/>
                    </a:lnTo>
                    <a:lnTo>
                      <a:pt x="3" y="1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27" name="Freeform 85"/>
              <p:cNvSpPr>
                <a:spLocks/>
              </p:cNvSpPr>
              <p:nvPr/>
            </p:nvSpPr>
            <p:spPr bwMode="auto">
              <a:xfrm>
                <a:off x="544" y="152"/>
                <a:ext cx="23" cy="30"/>
              </a:xfrm>
              <a:custGeom>
                <a:avLst/>
                <a:gdLst>
                  <a:gd name="T0" fmla="*/ 0 w 46"/>
                  <a:gd name="T1" fmla="*/ 0 h 61"/>
                  <a:gd name="T2" fmla="*/ 1 w 46"/>
                  <a:gd name="T3" fmla="*/ 0 h 61"/>
                  <a:gd name="T4" fmla="*/ 1 w 46"/>
                  <a:gd name="T5" fmla="*/ 0 h 61"/>
                  <a:gd name="T6" fmla="*/ 1 w 46"/>
                  <a:gd name="T7" fmla="*/ 0 h 61"/>
                  <a:gd name="T8" fmla="*/ 1 w 46"/>
                  <a:gd name="T9" fmla="*/ 0 h 61"/>
                  <a:gd name="T10" fmla="*/ 1 w 46"/>
                  <a:gd name="T11" fmla="*/ 0 h 61"/>
                  <a:gd name="T12" fmla="*/ 1 w 46"/>
                  <a:gd name="T13" fmla="*/ 0 h 61"/>
                  <a:gd name="T14" fmla="*/ 1 w 46"/>
                  <a:gd name="T15" fmla="*/ 0 h 61"/>
                  <a:gd name="T16" fmla="*/ 1 w 46"/>
                  <a:gd name="T17" fmla="*/ 0 h 61"/>
                  <a:gd name="T18" fmla="*/ 1 w 46"/>
                  <a:gd name="T19" fmla="*/ 0 h 61"/>
                  <a:gd name="T20" fmla="*/ 1 w 46"/>
                  <a:gd name="T21" fmla="*/ 0 h 61"/>
                  <a:gd name="T22" fmla="*/ 1 w 46"/>
                  <a:gd name="T23" fmla="*/ 0 h 61"/>
                  <a:gd name="T24" fmla="*/ 1 w 46"/>
                  <a:gd name="T25" fmla="*/ 0 h 61"/>
                  <a:gd name="T26" fmla="*/ 1 w 46"/>
                  <a:gd name="T27" fmla="*/ 0 h 61"/>
                  <a:gd name="T28" fmla="*/ 1 w 46"/>
                  <a:gd name="T29" fmla="*/ 0 h 61"/>
                  <a:gd name="T30" fmla="*/ 1 w 46"/>
                  <a:gd name="T31" fmla="*/ 0 h 61"/>
                  <a:gd name="T32" fmla="*/ 0 w 46"/>
                  <a:gd name="T33" fmla="*/ 0 h 6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6" h="61">
                    <a:moveTo>
                      <a:pt x="0" y="0"/>
                    </a:moveTo>
                    <a:lnTo>
                      <a:pt x="7" y="5"/>
                    </a:lnTo>
                    <a:lnTo>
                      <a:pt x="15" y="13"/>
                    </a:lnTo>
                    <a:lnTo>
                      <a:pt x="24" y="22"/>
                    </a:lnTo>
                    <a:lnTo>
                      <a:pt x="32" y="32"/>
                    </a:lnTo>
                    <a:lnTo>
                      <a:pt x="39" y="43"/>
                    </a:lnTo>
                    <a:lnTo>
                      <a:pt x="44" y="51"/>
                    </a:lnTo>
                    <a:lnTo>
                      <a:pt x="46" y="58"/>
                    </a:lnTo>
                    <a:lnTo>
                      <a:pt x="45" y="61"/>
                    </a:lnTo>
                    <a:lnTo>
                      <a:pt x="40" y="61"/>
                    </a:lnTo>
                    <a:lnTo>
                      <a:pt x="35" y="57"/>
                    </a:lnTo>
                    <a:lnTo>
                      <a:pt x="28" y="50"/>
                    </a:lnTo>
                    <a:lnTo>
                      <a:pt x="21" y="41"/>
                    </a:lnTo>
                    <a:lnTo>
                      <a:pt x="14" y="30"/>
                    </a:lnTo>
                    <a:lnTo>
                      <a:pt x="8" y="20"/>
                    </a:lnTo>
                    <a:lnTo>
                      <a:pt x="2" y="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28" name="Freeform 86"/>
              <p:cNvSpPr>
                <a:spLocks/>
              </p:cNvSpPr>
              <p:nvPr/>
            </p:nvSpPr>
            <p:spPr bwMode="auto">
              <a:xfrm>
                <a:off x="556" y="150"/>
                <a:ext cx="28" cy="26"/>
              </a:xfrm>
              <a:custGeom>
                <a:avLst/>
                <a:gdLst>
                  <a:gd name="T0" fmla="*/ 0 w 58"/>
                  <a:gd name="T1" fmla="*/ 0 h 51"/>
                  <a:gd name="T2" fmla="*/ 0 w 58"/>
                  <a:gd name="T3" fmla="*/ 1 h 51"/>
                  <a:gd name="T4" fmla="*/ 0 w 58"/>
                  <a:gd name="T5" fmla="*/ 1 h 51"/>
                  <a:gd name="T6" fmla="*/ 0 w 58"/>
                  <a:gd name="T7" fmla="*/ 1 h 51"/>
                  <a:gd name="T8" fmla="*/ 0 w 58"/>
                  <a:gd name="T9" fmla="*/ 1 h 51"/>
                  <a:gd name="T10" fmla="*/ 0 w 58"/>
                  <a:gd name="T11" fmla="*/ 1 h 51"/>
                  <a:gd name="T12" fmla="*/ 0 w 58"/>
                  <a:gd name="T13" fmla="*/ 1 h 51"/>
                  <a:gd name="T14" fmla="*/ 0 w 58"/>
                  <a:gd name="T15" fmla="*/ 1 h 51"/>
                  <a:gd name="T16" fmla="*/ 0 w 58"/>
                  <a:gd name="T17" fmla="*/ 1 h 51"/>
                  <a:gd name="T18" fmla="*/ 0 w 58"/>
                  <a:gd name="T19" fmla="*/ 1 h 51"/>
                  <a:gd name="T20" fmla="*/ 0 w 58"/>
                  <a:gd name="T21" fmla="*/ 1 h 51"/>
                  <a:gd name="T22" fmla="*/ 0 w 58"/>
                  <a:gd name="T23" fmla="*/ 1 h 51"/>
                  <a:gd name="T24" fmla="*/ 0 w 58"/>
                  <a:gd name="T25" fmla="*/ 1 h 51"/>
                  <a:gd name="T26" fmla="*/ 0 w 58"/>
                  <a:gd name="T27" fmla="*/ 1 h 51"/>
                  <a:gd name="T28" fmla="*/ 0 w 58"/>
                  <a:gd name="T29" fmla="*/ 1 h 51"/>
                  <a:gd name="T30" fmla="*/ 0 w 58"/>
                  <a:gd name="T31" fmla="*/ 1 h 51"/>
                  <a:gd name="T32" fmla="*/ 0 w 58"/>
                  <a:gd name="T33" fmla="*/ 0 h 5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8" h="51">
                    <a:moveTo>
                      <a:pt x="0" y="0"/>
                    </a:moveTo>
                    <a:lnTo>
                      <a:pt x="7" y="3"/>
                    </a:lnTo>
                    <a:lnTo>
                      <a:pt x="16" y="10"/>
                    </a:lnTo>
                    <a:lnTo>
                      <a:pt x="27" y="17"/>
                    </a:lnTo>
                    <a:lnTo>
                      <a:pt x="37" y="25"/>
                    </a:lnTo>
                    <a:lnTo>
                      <a:pt x="48" y="33"/>
                    </a:lnTo>
                    <a:lnTo>
                      <a:pt x="54" y="40"/>
                    </a:lnTo>
                    <a:lnTo>
                      <a:pt x="58" y="47"/>
                    </a:lnTo>
                    <a:lnTo>
                      <a:pt x="57" y="51"/>
                    </a:lnTo>
                    <a:lnTo>
                      <a:pt x="51" y="51"/>
                    </a:lnTo>
                    <a:lnTo>
                      <a:pt x="44" y="47"/>
                    </a:lnTo>
                    <a:lnTo>
                      <a:pt x="35" y="40"/>
                    </a:lnTo>
                    <a:lnTo>
                      <a:pt x="25" y="32"/>
                    </a:lnTo>
                    <a:lnTo>
                      <a:pt x="15" y="22"/>
                    </a:lnTo>
                    <a:lnTo>
                      <a:pt x="7" y="14"/>
                    </a:lnTo>
                    <a:lnTo>
                      <a:pt x="3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29" name="Freeform 87"/>
              <p:cNvSpPr>
                <a:spLocks/>
              </p:cNvSpPr>
              <p:nvPr/>
            </p:nvSpPr>
            <p:spPr bwMode="auto">
              <a:xfrm>
                <a:off x="567" y="149"/>
                <a:ext cx="26" cy="23"/>
              </a:xfrm>
              <a:custGeom>
                <a:avLst/>
                <a:gdLst>
                  <a:gd name="T0" fmla="*/ 1 w 51"/>
                  <a:gd name="T1" fmla="*/ 0 h 47"/>
                  <a:gd name="T2" fmla="*/ 1 w 51"/>
                  <a:gd name="T3" fmla="*/ 0 h 47"/>
                  <a:gd name="T4" fmla="*/ 1 w 51"/>
                  <a:gd name="T5" fmla="*/ 0 h 47"/>
                  <a:gd name="T6" fmla="*/ 1 w 51"/>
                  <a:gd name="T7" fmla="*/ 0 h 47"/>
                  <a:gd name="T8" fmla="*/ 1 w 51"/>
                  <a:gd name="T9" fmla="*/ 0 h 47"/>
                  <a:gd name="T10" fmla="*/ 1 w 51"/>
                  <a:gd name="T11" fmla="*/ 0 h 47"/>
                  <a:gd name="T12" fmla="*/ 1 w 51"/>
                  <a:gd name="T13" fmla="*/ 0 h 47"/>
                  <a:gd name="T14" fmla="*/ 1 w 51"/>
                  <a:gd name="T15" fmla="*/ 0 h 47"/>
                  <a:gd name="T16" fmla="*/ 0 w 51"/>
                  <a:gd name="T17" fmla="*/ 0 h 47"/>
                  <a:gd name="T18" fmla="*/ 1 w 51"/>
                  <a:gd name="T19" fmla="*/ 0 h 47"/>
                  <a:gd name="T20" fmla="*/ 1 w 51"/>
                  <a:gd name="T21" fmla="*/ 0 h 47"/>
                  <a:gd name="T22" fmla="*/ 1 w 51"/>
                  <a:gd name="T23" fmla="*/ 0 h 47"/>
                  <a:gd name="T24" fmla="*/ 1 w 51"/>
                  <a:gd name="T25" fmla="*/ 0 h 47"/>
                  <a:gd name="T26" fmla="*/ 1 w 51"/>
                  <a:gd name="T27" fmla="*/ 0 h 47"/>
                  <a:gd name="T28" fmla="*/ 1 w 51"/>
                  <a:gd name="T29" fmla="*/ 0 h 47"/>
                  <a:gd name="T30" fmla="*/ 1 w 51"/>
                  <a:gd name="T31" fmla="*/ 0 h 47"/>
                  <a:gd name="T32" fmla="*/ 1 w 51"/>
                  <a:gd name="T33" fmla="*/ 0 h 4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1" h="47">
                    <a:moveTo>
                      <a:pt x="49" y="47"/>
                    </a:moveTo>
                    <a:lnTo>
                      <a:pt x="46" y="45"/>
                    </a:lnTo>
                    <a:lnTo>
                      <a:pt x="42" y="42"/>
                    </a:lnTo>
                    <a:lnTo>
                      <a:pt x="35" y="35"/>
                    </a:lnTo>
                    <a:lnTo>
                      <a:pt x="28" y="27"/>
                    </a:lnTo>
                    <a:lnTo>
                      <a:pt x="21" y="19"/>
                    </a:lnTo>
                    <a:lnTo>
                      <a:pt x="13" y="11"/>
                    </a:lnTo>
                    <a:lnTo>
                      <a:pt x="6" y="5"/>
                    </a:lnTo>
                    <a:lnTo>
                      <a:pt x="0" y="0"/>
                    </a:lnTo>
                    <a:lnTo>
                      <a:pt x="8" y="3"/>
                    </a:lnTo>
                    <a:lnTo>
                      <a:pt x="19" y="7"/>
                    </a:lnTo>
                    <a:lnTo>
                      <a:pt x="28" y="14"/>
                    </a:lnTo>
                    <a:lnTo>
                      <a:pt x="37" y="21"/>
                    </a:lnTo>
                    <a:lnTo>
                      <a:pt x="44" y="29"/>
                    </a:lnTo>
                    <a:lnTo>
                      <a:pt x="50" y="36"/>
                    </a:lnTo>
                    <a:lnTo>
                      <a:pt x="51" y="42"/>
                    </a:lnTo>
                    <a:lnTo>
                      <a:pt x="49" y="47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30" name="Freeform 88"/>
              <p:cNvSpPr>
                <a:spLocks/>
              </p:cNvSpPr>
              <p:nvPr/>
            </p:nvSpPr>
            <p:spPr bwMode="auto">
              <a:xfrm>
                <a:off x="590" y="95"/>
                <a:ext cx="118" cy="25"/>
              </a:xfrm>
              <a:custGeom>
                <a:avLst/>
                <a:gdLst>
                  <a:gd name="T0" fmla="*/ 0 w 236"/>
                  <a:gd name="T1" fmla="*/ 0 h 51"/>
                  <a:gd name="T2" fmla="*/ 0 w 236"/>
                  <a:gd name="T3" fmla="*/ 0 h 51"/>
                  <a:gd name="T4" fmla="*/ 1 w 236"/>
                  <a:gd name="T5" fmla="*/ 0 h 51"/>
                  <a:gd name="T6" fmla="*/ 1 w 236"/>
                  <a:gd name="T7" fmla="*/ 0 h 51"/>
                  <a:gd name="T8" fmla="*/ 1 w 236"/>
                  <a:gd name="T9" fmla="*/ 0 h 51"/>
                  <a:gd name="T10" fmla="*/ 1 w 236"/>
                  <a:gd name="T11" fmla="*/ 0 h 51"/>
                  <a:gd name="T12" fmla="*/ 1 w 236"/>
                  <a:gd name="T13" fmla="*/ 0 h 51"/>
                  <a:gd name="T14" fmla="*/ 1 w 236"/>
                  <a:gd name="T15" fmla="*/ 0 h 51"/>
                  <a:gd name="T16" fmla="*/ 1 w 236"/>
                  <a:gd name="T17" fmla="*/ 0 h 51"/>
                  <a:gd name="T18" fmla="*/ 1 w 236"/>
                  <a:gd name="T19" fmla="*/ 0 h 51"/>
                  <a:gd name="T20" fmla="*/ 1 w 236"/>
                  <a:gd name="T21" fmla="*/ 0 h 51"/>
                  <a:gd name="T22" fmla="*/ 1 w 236"/>
                  <a:gd name="T23" fmla="*/ 0 h 51"/>
                  <a:gd name="T24" fmla="*/ 2 w 236"/>
                  <a:gd name="T25" fmla="*/ 0 h 51"/>
                  <a:gd name="T26" fmla="*/ 2 w 236"/>
                  <a:gd name="T27" fmla="*/ 0 h 51"/>
                  <a:gd name="T28" fmla="*/ 2 w 236"/>
                  <a:gd name="T29" fmla="*/ 0 h 51"/>
                  <a:gd name="T30" fmla="*/ 2 w 236"/>
                  <a:gd name="T31" fmla="*/ 0 h 51"/>
                  <a:gd name="T32" fmla="*/ 2 w 236"/>
                  <a:gd name="T33" fmla="*/ 0 h 51"/>
                  <a:gd name="T34" fmla="*/ 2 w 236"/>
                  <a:gd name="T35" fmla="*/ 0 h 51"/>
                  <a:gd name="T36" fmla="*/ 2 w 236"/>
                  <a:gd name="T37" fmla="*/ 0 h 51"/>
                  <a:gd name="T38" fmla="*/ 2 w 236"/>
                  <a:gd name="T39" fmla="*/ 0 h 51"/>
                  <a:gd name="T40" fmla="*/ 2 w 236"/>
                  <a:gd name="T41" fmla="*/ 0 h 51"/>
                  <a:gd name="T42" fmla="*/ 2 w 236"/>
                  <a:gd name="T43" fmla="*/ 0 h 51"/>
                  <a:gd name="T44" fmla="*/ 2 w 236"/>
                  <a:gd name="T45" fmla="*/ 0 h 51"/>
                  <a:gd name="T46" fmla="*/ 2 w 236"/>
                  <a:gd name="T47" fmla="*/ 0 h 51"/>
                  <a:gd name="T48" fmla="*/ 2 w 236"/>
                  <a:gd name="T49" fmla="*/ 0 h 51"/>
                  <a:gd name="T50" fmla="*/ 2 w 236"/>
                  <a:gd name="T51" fmla="*/ 0 h 51"/>
                  <a:gd name="T52" fmla="*/ 2 w 236"/>
                  <a:gd name="T53" fmla="*/ 0 h 51"/>
                  <a:gd name="T54" fmla="*/ 2 w 236"/>
                  <a:gd name="T55" fmla="*/ 0 h 51"/>
                  <a:gd name="T56" fmla="*/ 2 w 236"/>
                  <a:gd name="T57" fmla="*/ 0 h 51"/>
                  <a:gd name="T58" fmla="*/ 1 w 236"/>
                  <a:gd name="T59" fmla="*/ 0 h 51"/>
                  <a:gd name="T60" fmla="*/ 1 w 236"/>
                  <a:gd name="T61" fmla="*/ 0 h 51"/>
                  <a:gd name="T62" fmla="*/ 1 w 236"/>
                  <a:gd name="T63" fmla="*/ 0 h 51"/>
                  <a:gd name="T64" fmla="*/ 1 w 236"/>
                  <a:gd name="T65" fmla="*/ 0 h 51"/>
                  <a:gd name="T66" fmla="*/ 1 w 236"/>
                  <a:gd name="T67" fmla="*/ 0 h 51"/>
                  <a:gd name="T68" fmla="*/ 1 w 236"/>
                  <a:gd name="T69" fmla="*/ 0 h 51"/>
                  <a:gd name="T70" fmla="*/ 1 w 236"/>
                  <a:gd name="T71" fmla="*/ 0 h 51"/>
                  <a:gd name="T72" fmla="*/ 0 w 236"/>
                  <a:gd name="T73" fmla="*/ 0 h 51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0" t="0" r="r" b="b"/>
                <a:pathLst>
                  <a:path w="236" h="51">
                    <a:moveTo>
                      <a:pt x="0" y="7"/>
                    </a:moveTo>
                    <a:lnTo>
                      <a:pt x="0" y="5"/>
                    </a:lnTo>
                    <a:lnTo>
                      <a:pt x="1" y="4"/>
                    </a:lnTo>
                    <a:lnTo>
                      <a:pt x="3" y="1"/>
                    </a:lnTo>
                    <a:lnTo>
                      <a:pt x="5" y="0"/>
                    </a:lnTo>
                    <a:lnTo>
                      <a:pt x="20" y="12"/>
                    </a:lnTo>
                    <a:lnTo>
                      <a:pt x="36" y="22"/>
                    </a:lnTo>
                    <a:lnTo>
                      <a:pt x="51" y="29"/>
                    </a:lnTo>
                    <a:lnTo>
                      <a:pt x="67" y="35"/>
                    </a:lnTo>
                    <a:lnTo>
                      <a:pt x="83" y="38"/>
                    </a:lnTo>
                    <a:lnTo>
                      <a:pt x="99" y="40"/>
                    </a:lnTo>
                    <a:lnTo>
                      <a:pt x="115" y="40"/>
                    </a:lnTo>
                    <a:lnTo>
                      <a:pt x="132" y="40"/>
                    </a:lnTo>
                    <a:lnTo>
                      <a:pt x="147" y="39"/>
                    </a:lnTo>
                    <a:lnTo>
                      <a:pt x="162" y="37"/>
                    </a:lnTo>
                    <a:lnTo>
                      <a:pt x="176" y="34"/>
                    </a:lnTo>
                    <a:lnTo>
                      <a:pt x="190" y="30"/>
                    </a:lnTo>
                    <a:lnTo>
                      <a:pt x="203" y="27"/>
                    </a:lnTo>
                    <a:lnTo>
                      <a:pt x="216" y="22"/>
                    </a:lnTo>
                    <a:lnTo>
                      <a:pt x="226" y="19"/>
                    </a:lnTo>
                    <a:lnTo>
                      <a:pt x="236" y="15"/>
                    </a:lnTo>
                    <a:lnTo>
                      <a:pt x="232" y="22"/>
                    </a:lnTo>
                    <a:lnTo>
                      <a:pt x="223" y="29"/>
                    </a:lnTo>
                    <a:lnTo>
                      <a:pt x="212" y="35"/>
                    </a:lnTo>
                    <a:lnTo>
                      <a:pt x="198" y="39"/>
                    </a:lnTo>
                    <a:lnTo>
                      <a:pt x="183" y="44"/>
                    </a:lnTo>
                    <a:lnTo>
                      <a:pt x="166" y="47"/>
                    </a:lnTo>
                    <a:lnTo>
                      <a:pt x="148" y="50"/>
                    </a:lnTo>
                    <a:lnTo>
                      <a:pt x="129" y="51"/>
                    </a:lnTo>
                    <a:lnTo>
                      <a:pt x="110" y="51"/>
                    </a:lnTo>
                    <a:lnTo>
                      <a:pt x="91" y="50"/>
                    </a:lnTo>
                    <a:lnTo>
                      <a:pt x="72" y="46"/>
                    </a:lnTo>
                    <a:lnTo>
                      <a:pt x="54" y="43"/>
                    </a:lnTo>
                    <a:lnTo>
                      <a:pt x="38" y="36"/>
                    </a:lnTo>
                    <a:lnTo>
                      <a:pt x="23" y="29"/>
                    </a:lnTo>
                    <a:lnTo>
                      <a:pt x="11" y="1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31" name="Freeform 89"/>
              <p:cNvSpPr>
                <a:spLocks/>
              </p:cNvSpPr>
              <p:nvPr/>
            </p:nvSpPr>
            <p:spPr bwMode="auto">
              <a:xfrm>
                <a:off x="692" y="84"/>
                <a:ext cx="13" cy="27"/>
              </a:xfrm>
              <a:custGeom>
                <a:avLst/>
                <a:gdLst>
                  <a:gd name="T0" fmla="*/ 0 w 27"/>
                  <a:gd name="T1" fmla="*/ 1 h 53"/>
                  <a:gd name="T2" fmla="*/ 0 w 27"/>
                  <a:gd name="T3" fmla="*/ 1 h 53"/>
                  <a:gd name="T4" fmla="*/ 0 w 27"/>
                  <a:gd name="T5" fmla="*/ 1 h 53"/>
                  <a:gd name="T6" fmla="*/ 0 w 27"/>
                  <a:gd name="T7" fmla="*/ 1 h 53"/>
                  <a:gd name="T8" fmla="*/ 0 w 27"/>
                  <a:gd name="T9" fmla="*/ 0 h 53"/>
                  <a:gd name="T10" fmla="*/ 0 w 27"/>
                  <a:gd name="T11" fmla="*/ 1 h 53"/>
                  <a:gd name="T12" fmla="*/ 0 w 27"/>
                  <a:gd name="T13" fmla="*/ 1 h 53"/>
                  <a:gd name="T14" fmla="*/ 0 w 27"/>
                  <a:gd name="T15" fmla="*/ 1 h 53"/>
                  <a:gd name="T16" fmla="*/ 0 w 27"/>
                  <a:gd name="T17" fmla="*/ 1 h 5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7" h="53">
                    <a:moveTo>
                      <a:pt x="0" y="53"/>
                    </a:moveTo>
                    <a:lnTo>
                      <a:pt x="12" y="41"/>
                    </a:lnTo>
                    <a:lnTo>
                      <a:pt x="21" y="23"/>
                    </a:lnTo>
                    <a:lnTo>
                      <a:pt x="27" y="8"/>
                    </a:lnTo>
                    <a:lnTo>
                      <a:pt x="26" y="0"/>
                    </a:lnTo>
                    <a:lnTo>
                      <a:pt x="21" y="5"/>
                    </a:lnTo>
                    <a:lnTo>
                      <a:pt x="15" y="20"/>
                    </a:lnTo>
                    <a:lnTo>
                      <a:pt x="8" y="37"/>
                    </a:lnTo>
                    <a:lnTo>
                      <a:pt x="0" y="5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32" name="Freeform 90"/>
              <p:cNvSpPr>
                <a:spLocks/>
              </p:cNvSpPr>
              <p:nvPr/>
            </p:nvSpPr>
            <p:spPr bwMode="auto">
              <a:xfrm>
                <a:off x="682" y="85"/>
                <a:ext cx="15" cy="29"/>
              </a:xfrm>
              <a:custGeom>
                <a:avLst/>
                <a:gdLst>
                  <a:gd name="T0" fmla="*/ 1 w 28"/>
                  <a:gd name="T1" fmla="*/ 0 h 59"/>
                  <a:gd name="T2" fmla="*/ 1 w 28"/>
                  <a:gd name="T3" fmla="*/ 0 h 59"/>
                  <a:gd name="T4" fmla="*/ 1 w 28"/>
                  <a:gd name="T5" fmla="*/ 0 h 59"/>
                  <a:gd name="T6" fmla="*/ 1 w 28"/>
                  <a:gd name="T7" fmla="*/ 0 h 59"/>
                  <a:gd name="T8" fmla="*/ 0 w 28"/>
                  <a:gd name="T9" fmla="*/ 0 h 59"/>
                  <a:gd name="T10" fmla="*/ 1 w 28"/>
                  <a:gd name="T11" fmla="*/ 0 h 59"/>
                  <a:gd name="T12" fmla="*/ 1 w 28"/>
                  <a:gd name="T13" fmla="*/ 0 h 59"/>
                  <a:gd name="T14" fmla="*/ 1 w 28"/>
                  <a:gd name="T15" fmla="*/ 0 h 59"/>
                  <a:gd name="T16" fmla="*/ 1 w 28"/>
                  <a:gd name="T17" fmla="*/ 0 h 59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8" h="59">
                    <a:moveTo>
                      <a:pt x="28" y="0"/>
                    </a:moveTo>
                    <a:lnTo>
                      <a:pt x="28" y="9"/>
                    </a:lnTo>
                    <a:lnTo>
                      <a:pt x="24" y="25"/>
                    </a:lnTo>
                    <a:lnTo>
                      <a:pt x="14" y="44"/>
                    </a:lnTo>
                    <a:lnTo>
                      <a:pt x="0" y="59"/>
                    </a:lnTo>
                    <a:lnTo>
                      <a:pt x="7" y="43"/>
                    </a:lnTo>
                    <a:lnTo>
                      <a:pt x="16" y="24"/>
                    </a:lnTo>
                    <a:lnTo>
                      <a:pt x="23" y="7"/>
                    </a:lnTo>
                    <a:lnTo>
                      <a:pt x="28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33" name="Freeform 91"/>
              <p:cNvSpPr>
                <a:spLocks/>
              </p:cNvSpPr>
              <p:nvPr/>
            </p:nvSpPr>
            <p:spPr bwMode="auto">
              <a:xfrm>
                <a:off x="659" y="80"/>
                <a:ext cx="20" cy="38"/>
              </a:xfrm>
              <a:custGeom>
                <a:avLst/>
                <a:gdLst>
                  <a:gd name="T0" fmla="*/ 0 w 42"/>
                  <a:gd name="T1" fmla="*/ 0 h 76"/>
                  <a:gd name="T2" fmla="*/ 0 w 42"/>
                  <a:gd name="T3" fmla="*/ 1 h 76"/>
                  <a:gd name="T4" fmla="*/ 0 w 42"/>
                  <a:gd name="T5" fmla="*/ 1 h 76"/>
                  <a:gd name="T6" fmla="*/ 0 w 42"/>
                  <a:gd name="T7" fmla="*/ 1 h 76"/>
                  <a:gd name="T8" fmla="*/ 0 w 42"/>
                  <a:gd name="T9" fmla="*/ 1 h 76"/>
                  <a:gd name="T10" fmla="*/ 0 w 42"/>
                  <a:gd name="T11" fmla="*/ 1 h 76"/>
                  <a:gd name="T12" fmla="*/ 0 w 42"/>
                  <a:gd name="T13" fmla="*/ 1 h 76"/>
                  <a:gd name="T14" fmla="*/ 0 w 42"/>
                  <a:gd name="T15" fmla="*/ 1 h 76"/>
                  <a:gd name="T16" fmla="*/ 0 w 42"/>
                  <a:gd name="T17" fmla="*/ 1 h 76"/>
                  <a:gd name="T18" fmla="*/ 0 w 42"/>
                  <a:gd name="T19" fmla="*/ 1 h 76"/>
                  <a:gd name="T20" fmla="*/ 0 w 42"/>
                  <a:gd name="T21" fmla="*/ 1 h 76"/>
                  <a:gd name="T22" fmla="*/ 0 w 42"/>
                  <a:gd name="T23" fmla="*/ 1 h 76"/>
                  <a:gd name="T24" fmla="*/ 0 w 42"/>
                  <a:gd name="T25" fmla="*/ 1 h 76"/>
                  <a:gd name="T26" fmla="*/ 0 w 42"/>
                  <a:gd name="T27" fmla="*/ 1 h 76"/>
                  <a:gd name="T28" fmla="*/ 0 w 42"/>
                  <a:gd name="T29" fmla="*/ 1 h 76"/>
                  <a:gd name="T30" fmla="*/ 0 w 42"/>
                  <a:gd name="T31" fmla="*/ 1 h 76"/>
                  <a:gd name="T32" fmla="*/ 0 w 42"/>
                  <a:gd name="T33" fmla="*/ 0 h 7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2" h="76">
                    <a:moveTo>
                      <a:pt x="41" y="0"/>
                    </a:moveTo>
                    <a:lnTo>
                      <a:pt x="42" y="4"/>
                    </a:lnTo>
                    <a:lnTo>
                      <a:pt x="41" y="12"/>
                    </a:lnTo>
                    <a:lnTo>
                      <a:pt x="37" y="22"/>
                    </a:lnTo>
                    <a:lnTo>
                      <a:pt x="32" y="35"/>
                    </a:lnTo>
                    <a:lnTo>
                      <a:pt x="25" y="48"/>
                    </a:lnTo>
                    <a:lnTo>
                      <a:pt x="18" y="59"/>
                    </a:lnTo>
                    <a:lnTo>
                      <a:pt x="9" y="69"/>
                    </a:lnTo>
                    <a:lnTo>
                      <a:pt x="0" y="76"/>
                    </a:lnTo>
                    <a:lnTo>
                      <a:pt x="4" y="71"/>
                    </a:lnTo>
                    <a:lnTo>
                      <a:pt x="9" y="60"/>
                    </a:lnTo>
                    <a:lnTo>
                      <a:pt x="14" y="48"/>
                    </a:lnTo>
                    <a:lnTo>
                      <a:pt x="21" y="34"/>
                    </a:lnTo>
                    <a:lnTo>
                      <a:pt x="27" y="20"/>
                    </a:lnTo>
                    <a:lnTo>
                      <a:pt x="33" y="9"/>
                    </a:lnTo>
                    <a:lnTo>
                      <a:pt x="37" y="3"/>
                    </a:lnTo>
                    <a:lnTo>
                      <a:pt x="41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34" name="Freeform 92"/>
              <p:cNvSpPr>
                <a:spLocks/>
              </p:cNvSpPr>
              <p:nvPr/>
            </p:nvSpPr>
            <p:spPr bwMode="auto">
              <a:xfrm>
                <a:off x="637" y="76"/>
                <a:ext cx="23" cy="42"/>
              </a:xfrm>
              <a:custGeom>
                <a:avLst/>
                <a:gdLst>
                  <a:gd name="T0" fmla="*/ 1 w 46"/>
                  <a:gd name="T1" fmla="*/ 0 h 83"/>
                  <a:gd name="T2" fmla="*/ 1 w 46"/>
                  <a:gd name="T3" fmla="*/ 1 h 83"/>
                  <a:gd name="T4" fmla="*/ 1 w 46"/>
                  <a:gd name="T5" fmla="*/ 1 h 83"/>
                  <a:gd name="T6" fmla="*/ 1 w 46"/>
                  <a:gd name="T7" fmla="*/ 1 h 83"/>
                  <a:gd name="T8" fmla="*/ 1 w 46"/>
                  <a:gd name="T9" fmla="*/ 1 h 83"/>
                  <a:gd name="T10" fmla="*/ 1 w 46"/>
                  <a:gd name="T11" fmla="*/ 1 h 83"/>
                  <a:gd name="T12" fmla="*/ 1 w 46"/>
                  <a:gd name="T13" fmla="*/ 1 h 83"/>
                  <a:gd name="T14" fmla="*/ 1 w 46"/>
                  <a:gd name="T15" fmla="*/ 1 h 83"/>
                  <a:gd name="T16" fmla="*/ 0 w 46"/>
                  <a:gd name="T17" fmla="*/ 1 h 83"/>
                  <a:gd name="T18" fmla="*/ 1 w 46"/>
                  <a:gd name="T19" fmla="*/ 1 h 83"/>
                  <a:gd name="T20" fmla="*/ 1 w 46"/>
                  <a:gd name="T21" fmla="*/ 1 h 83"/>
                  <a:gd name="T22" fmla="*/ 1 w 46"/>
                  <a:gd name="T23" fmla="*/ 1 h 83"/>
                  <a:gd name="T24" fmla="*/ 1 w 46"/>
                  <a:gd name="T25" fmla="*/ 1 h 83"/>
                  <a:gd name="T26" fmla="*/ 1 w 46"/>
                  <a:gd name="T27" fmla="*/ 1 h 83"/>
                  <a:gd name="T28" fmla="*/ 1 w 46"/>
                  <a:gd name="T29" fmla="*/ 1 h 83"/>
                  <a:gd name="T30" fmla="*/ 1 w 46"/>
                  <a:gd name="T31" fmla="*/ 1 h 83"/>
                  <a:gd name="T32" fmla="*/ 1 w 46"/>
                  <a:gd name="T33" fmla="*/ 0 h 8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6" h="83">
                    <a:moveTo>
                      <a:pt x="45" y="0"/>
                    </a:moveTo>
                    <a:lnTo>
                      <a:pt x="46" y="5"/>
                    </a:lnTo>
                    <a:lnTo>
                      <a:pt x="43" y="14"/>
                    </a:lnTo>
                    <a:lnTo>
                      <a:pt x="39" y="26"/>
                    </a:lnTo>
                    <a:lnTo>
                      <a:pt x="33" y="39"/>
                    </a:lnTo>
                    <a:lnTo>
                      <a:pt x="25" y="54"/>
                    </a:lnTo>
                    <a:lnTo>
                      <a:pt x="17" y="67"/>
                    </a:lnTo>
                    <a:lnTo>
                      <a:pt x="8" y="77"/>
                    </a:lnTo>
                    <a:lnTo>
                      <a:pt x="0" y="83"/>
                    </a:lnTo>
                    <a:lnTo>
                      <a:pt x="3" y="77"/>
                    </a:lnTo>
                    <a:lnTo>
                      <a:pt x="8" y="66"/>
                    </a:lnTo>
                    <a:lnTo>
                      <a:pt x="15" y="52"/>
                    </a:lnTo>
                    <a:lnTo>
                      <a:pt x="22" y="37"/>
                    </a:lnTo>
                    <a:lnTo>
                      <a:pt x="30" y="23"/>
                    </a:lnTo>
                    <a:lnTo>
                      <a:pt x="35" y="11"/>
                    </a:lnTo>
                    <a:lnTo>
                      <a:pt x="41" y="2"/>
                    </a:lnTo>
                    <a:lnTo>
                      <a:pt x="45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35" name="Freeform 93"/>
              <p:cNvSpPr>
                <a:spLocks/>
              </p:cNvSpPr>
              <p:nvPr/>
            </p:nvSpPr>
            <p:spPr bwMode="auto">
              <a:xfrm>
                <a:off x="622" y="81"/>
                <a:ext cx="25" cy="34"/>
              </a:xfrm>
              <a:custGeom>
                <a:avLst/>
                <a:gdLst>
                  <a:gd name="T0" fmla="*/ 1 w 49"/>
                  <a:gd name="T1" fmla="*/ 0 h 68"/>
                  <a:gd name="T2" fmla="*/ 1 w 49"/>
                  <a:gd name="T3" fmla="*/ 1 h 68"/>
                  <a:gd name="T4" fmla="*/ 1 w 49"/>
                  <a:gd name="T5" fmla="*/ 1 h 68"/>
                  <a:gd name="T6" fmla="*/ 1 w 49"/>
                  <a:gd name="T7" fmla="*/ 1 h 68"/>
                  <a:gd name="T8" fmla="*/ 1 w 49"/>
                  <a:gd name="T9" fmla="*/ 1 h 68"/>
                  <a:gd name="T10" fmla="*/ 1 w 49"/>
                  <a:gd name="T11" fmla="*/ 1 h 68"/>
                  <a:gd name="T12" fmla="*/ 1 w 49"/>
                  <a:gd name="T13" fmla="*/ 1 h 68"/>
                  <a:gd name="T14" fmla="*/ 1 w 49"/>
                  <a:gd name="T15" fmla="*/ 1 h 68"/>
                  <a:gd name="T16" fmla="*/ 0 w 49"/>
                  <a:gd name="T17" fmla="*/ 1 h 68"/>
                  <a:gd name="T18" fmla="*/ 1 w 49"/>
                  <a:gd name="T19" fmla="*/ 1 h 68"/>
                  <a:gd name="T20" fmla="*/ 1 w 49"/>
                  <a:gd name="T21" fmla="*/ 1 h 68"/>
                  <a:gd name="T22" fmla="*/ 1 w 49"/>
                  <a:gd name="T23" fmla="*/ 1 h 68"/>
                  <a:gd name="T24" fmla="*/ 1 w 49"/>
                  <a:gd name="T25" fmla="*/ 1 h 68"/>
                  <a:gd name="T26" fmla="*/ 1 w 49"/>
                  <a:gd name="T27" fmla="*/ 1 h 68"/>
                  <a:gd name="T28" fmla="*/ 1 w 49"/>
                  <a:gd name="T29" fmla="*/ 1 h 68"/>
                  <a:gd name="T30" fmla="*/ 1 w 49"/>
                  <a:gd name="T31" fmla="*/ 1 h 68"/>
                  <a:gd name="T32" fmla="*/ 1 w 49"/>
                  <a:gd name="T33" fmla="*/ 0 h 6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9" h="68">
                    <a:moveTo>
                      <a:pt x="49" y="0"/>
                    </a:moveTo>
                    <a:lnTo>
                      <a:pt x="49" y="4"/>
                    </a:lnTo>
                    <a:lnTo>
                      <a:pt x="46" y="12"/>
                    </a:lnTo>
                    <a:lnTo>
                      <a:pt x="40" y="22"/>
                    </a:lnTo>
                    <a:lnTo>
                      <a:pt x="33" y="34"/>
                    </a:lnTo>
                    <a:lnTo>
                      <a:pt x="24" y="47"/>
                    </a:lnTo>
                    <a:lnTo>
                      <a:pt x="15" y="57"/>
                    </a:lnTo>
                    <a:lnTo>
                      <a:pt x="7" y="65"/>
                    </a:lnTo>
                    <a:lnTo>
                      <a:pt x="0" y="68"/>
                    </a:lnTo>
                    <a:lnTo>
                      <a:pt x="5" y="62"/>
                    </a:lnTo>
                    <a:lnTo>
                      <a:pt x="10" y="52"/>
                    </a:lnTo>
                    <a:lnTo>
                      <a:pt x="17" y="41"/>
                    </a:lnTo>
                    <a:lnTo>
                      <a:pt x="24" y="28"/>
                    </a:lnTo>
                    <a:lnTo>
                      <a:pt x="32" y="17"/>
                    </a:lnTo>
                    <a:lnTo>
                      <a:pt x="39" y="7"/>
                    </a:lnTo>
                    <a:lnTo>
                      <a:pt x="45" y="2"/>
                    </a:lnTo>
                    <a:lnTo>
                      <a:pt x="49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36" name="Freeform 94"/>
              <p:cNvSpPr>
                <a:spLocks/>
              </p:cNvSpPr>
              <p:nvPr/>
            </p:nvSpPr>
            <p:spPr bwMode="auto">
              <a:xfrm>
                <a:off x="611" y="83"/>
                <a:ext cx="22" cy="28"/>
              </a:xfrm>
              <a:custGeom>
                <a:avLst/>
                <a:gdLst>
                  <a:gd name="T0" fmla="*/ 1 w 44"/>
                  <a:gd name="T1" fmla="*/ 0 h 57"/>
                  <a:gd name="T2" fmla="*/ 1 w 44"/>
                  <a:gd name="T3" fmla="*/ 0 h 57"/>
                  <a:gd name="T4" fmla="*/ 1 w 44"/>
                  <a:gd name="T5" fmla="*/ 0 h 57"/>
                  <a:gd name="T6" fmla="*/ 1 w 44"/>
                  <a:gd name="T7" fmla="*/ 0 h 57"/>
                  <a:gd name="T8" fmla="*/ 1 w 44"/>
                  <a:gd name="T9" fmla="*/ 0 h 57"/>
                  <a:gd name="T10" fmla="*/ 1 w 44"/>
                  <a:gd name="T11" fmla="*/ 0 h 57"/>
                  <a:gd name="T12" fmla="*/ 1 w 44"/>
                  <a:gd name="T13" fmla="*/ 0 h 57"/>
                  <a:gd name="T14" fmla="*/ 1 w 44"/>
                  <a:gd name="T15" fmla="*/ 0 h 57"/>
                  <a:gd name="T16" fmla="*/ 0 w 44"/>
                  <a:gd name="T17" fmla="*/ 0 h 57"/>
                  <a:gd name="T18" fmla="*/ 1 w 44"/>
                  <a:gd name="T19" fmla="*/ 0 h 57"/>
                  <a:gd name="T20" fmla="*/ 1 w 44"/>
                  <a:gd name="T21" fmla="*/ 0 h 57"/>
                  <a:gd name="T22" fmla="*/ 1 w 44"/>
                  <a:gd name="T23" fmla="*/ 0 h 57"/>
                  <a:gd name="T24" fmla="*/ 1 w 44"/>
                  <a:gd name="T25" fmla="*/ 0 h 57"/>
                  <a:gd name="T26" fmla="*/ 1 w 44"/>
                  <a:gd name="T27" fmla="*/ 0 h 57"/>
                  <a:gd name="T28" fmla="*/ 1 w 44"/>
                  <a:gd name="T29" fmla="*/ 0 h 57"/>
                  <a:gd name="T30" fmla="*/ 1 w 44"/>
                  <a:gd name="T31" fmla="*/ 0 h 57"/>
                  <a:gd name="T32" fmla="*/ 1 w 44"/>
                  <a:gd name="T33" fmla="*/ 0 h 5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4" h="57">
                    <a:moveTo>
                      <a:pt x="43" y="0"/>
                    </a:moveTo>
                    <a:lnTo>
                      <a:pt x="44" y="3"/>
                    </a:lnTo>
                    <a:lnTo>
                      <a:pt x="41" y="9"/>
                    </a:lnTo>
                    <a:lnTo>
                      <a:pt x="38" y="17"/>
                    </a:lnTo>
                    <a:lnTo>
                      <a:pt x="33" y="27"/>
                    </a:lnTo>
                    <a:lnTo>
                      <a:pt x="26" y="37"/>
                    </a:lnTo>
                    <a:lnTo>
                      <a:pt x="18" y="45"/>
                    </a:lnTo>
                    <a:lnTo>
                      <a:pt x="9" y="52"/>
                    </a:lnTo>
                    <a:lnTo>
                      <a:pt x="0" y="57"/>
                    </a:lnTo>
                    <a:lnTo>
                      <a:pt x="5" y="51"/>
                    </a:lnTo>
                    <a:lnTo>
                      <a:pt x="10" y="43"/>
                    </a:lnTo>
                    <a:lnTo>
                      <a:pt x="16" y="32"/>
                    </a:lnTo>
                    <a:lnTo>
                      <a:pt x="23" y="22"/>
                    </a:lnTo>
                    <a:lnTo>
                      <a:pt x="29" y="13"/>
                    </a:lnTo>
                    <a:lnTo>
                      <a:pt x="34" y="6"/>
                    </a:lnTo>
                    <a:lnTo>
                      <a:pt x="39" y="1"/>
                    </a:lnTo>
                    <a:lnTo>
                      <a:pt x="43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37" name="Freeform 95"/>
              <p:cNvSpPr>
                <a:spLocks/>
              </p:cNvSpPr>
              <p:nvPr/>
            </p:nvSpPr>
            <p:spPr bwMode="auto">
              <a:xfrm>
                <a:off x="600" y="84"/>
                <a:ext cx="18" cy="20"/>
              </a:xfrm>
              <a:custGeom>
                <a:avLst/>
                <a:gdLst>
                  <a:gd name="T0" fmla="*/ 0 w 37"/>
                  <a:gd name="T1" fmla="*/ 0 h 42"/>
                  <a:gd name="T2" fmla="*/ 0 w 37"/>
                  <a:gd name="T3" fmla="*/ 0 h 42"/>
                  <a:gd name="T4" fmla="*/ 0 w 37"/>
                  <a:gd name="T5" fmla="*/ 0 h 42"/>
                  <a:gd name="T6" fmla="*/ 0 w 37"/>
                  <a:gd name="T7" fmla="*/ 0 h 42"/>
                  <a:gd name="T8" fmla="*/ 0 w 37"/>
                  <a:gd name="T9" fmla="*/ 0 h 42"/>
                  <a:gd name="T10" fmla="*/ 0 w 37"/>
                  <a:gd name="T11" fmla="*/ 0 h 42"/>
                  <a:gd name="T12" fmla="*/ 0 w 37"/>
                  <a:gd name="T13" fmla="*/ 0 h 42"/>
                  <a:gd name="T14" fmla="*/ 0 w 37"/>
                  <a:gd name="T15" fmla="*/ 0 h 42"/>
                  <a:gd name="T16" fmla="*/ 0 w 37"/>
                  <a:gd name="T17" fmla="*/ 0 h 42"/>
                  <a:gd name="T18" fmla="*/ 0 w 37"/>
                  <a:gd name="T19" fmla="*/ 0 h 42"/>
                  <a:gd name="T20" fmla="*/ 0 w 37"/>
                  <a:gd name="T21" fmla="*/ 0 h 42"/>
                  <a:gd name="T22" fmla="*/ 0 w 37"/>
                  <a:gd name="T23" fmla="*/ 0 h 42"/>
                  <a:gd name="T24" fmla="*/ 0 w 37"/>
                  <a:gd name="T25" fmla="*/ 0 h 42"/>
                  <a:gd name="T26" fmla="*/ 0 w 37"/>
                  <a:gd name="T27" fmla="*/ 0 h 42"/>
                  <a:gd name="T28" fmla="*/ 0 w 37"/>
                  <a:gd name="T29" fmla="*/ 0 h 42"/>
                  <a:gd name="T30" fmla="*/ 0 w 37"/>
                  <a:gd name="T31" fmla="*/ 0 h 42"/>
                  <a:gd name="T32" fmla="*/ 0 w 37"/>
                  <a:gd name="T33" fmla="*/ 0 h 4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7" h="42">
                    <a:moveTo>
                      <a:pt x="37" y="0"/>
                    </a:moveTo>
                    <a:lnTo>
                      <a:pt x="37" y="4"/>
                    </a:lnTo>
                    <a:lnTo>
                      <a:pt x="35" y="8"/>
                    </a:lnTo>
                    <a:lnTo>
                      <a:pt x="30" y="15"/>
                    </a:lnTo>
                    <a:lnTo>
                      <a:pt x="24" y="23"/>
                    </a:lnTo>
                    <a:lnTo>
                      <a:pt x="17" y="30"/>
                    </a:lnTo>
                    <a:lnTo>
                      <a:pt x="10" y="36"/>
                    </a:lnTo>
                    <a:lnTo>
                      <a:pt x="5" y="41"/>
                    </a:lnTo>
                    <a:lnTo>
                      <a:pt x="0" y="42"/>
                    </a:lnTo>
                    <a:lnTo>
                      <a:pt x="3" y="37"/>
                    </a:lnTo>
                    <a:lnTo>
                      <a:pt x="8" y="31"/>
                    </a:lnTo>
                    <a:lnTo>
                      <a:pt x="13" y="24"/>
                    </a:lnTo>
                    <a:lnTo>
                      <a:pt x="18" y="17"/>
                    </a:lnTo>
                    <a:lnTo>
                      <a:pt x="24" y="12"/>
                    </a:lnTo>
                    <a:lnTo>
                      <a:pt x="29" y="6"/>
                    </a:lnTo>
                    <a:lnTo>
                      <a:pt x="33" y="2"/>
                    </a:lnTo>
                    <a:lnTo>
                      <a:pt x="37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38" name="Freeform 96"/>
              <p:cNvSpPr>
                <a:spLocks/>
              </p:cNvSpPr>
              <p:nvPr/>
            </p:nvSpPr>
            <p:spPr bwMode="auto">
              <a:xfrm>
                <a:off x="593" y="87"/>
                <a:ext cx="12" cy="13"/>
              </a:xfrm>
              <a:custGeom>
                <a:avLst/>
                <a:gdLst>
                  <a:gd name="T0" fmla="*/ 0 w 25"/>
                  <a:gd name="T1" fmla="*/ 0 h 27"/>
                  <a:gd name="T2" fmla="*/ 0 w 25"/>
                  <a:gd name="T3" fmla="*/ 0 h 27"/>
                  <a:gd name="T4" fmla="*/ 0 w 25"/>
                  <a:gd name="T5" fmla="*/ 0 h 27"/>
                  <a:gd name="T6" fmla="*/ 0 w 25"/>
                  <a:gd name="T7" fmla="*/ 0 h 27"/>
                  <a:gd name="T8" fmla="*/ 0 w 25"/>
                  <a:gd name="T9" fmla="*/ 0 h 27"/>
                  <a:gd name="T10" fmla="*/ 0 w 25"/>
                  <a:gd name="T11" fmla="*/ 0 h 27"/>
                  <a:gd name="T12" fmla="*/ 0 w 25"/>
                  <a:gd name="T13" fmla="*/ 0 h 27"/>
                  <a:gd name="T14" fmla="*/ 0 w 25"/>
                  <a:gd name="T15" fmla="*/ 0 h 27"/>
                  <a:gd name="T16" fmla="*/ 0 w 25"/>
                  <a:gd name="T17" fmla="*/ 0 h 2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5" h="27">
                    <a:moveTo>
                      <a:pt x="25" y="0"/>
                    </a:moveTo>
                    <a:lnTo>
                      <a:pt x="24" y="7"/>
                    </a:lnTo>
                    <a:lnTo>
                      <a:pt x="18" y="16"/>
                    </a:lnTo>
                    <a:lnTo>
                      <a:pt x="9" y="25"/>
                    </a:lnTo>
                    <a:lnTo>
                      <a:pt x="0" y="27"/>
                    </a:lnTo>
                    <a:lnTo>
                      <a:pt x="9" y="21"/>
                    </a:lnTo>
                    <a:lnTo>
                      <a:pt x="16" y="9"/>
                    </a:lnTo>
                    <a:lnTo>
                      <a:pt x="22" y="0"/>
                    </a:lnTo>
                    <a:lnTo>
                      <a:pt x="25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39" name="Freeform 97"/>
              <p:cNvSpPr>
                <a:spLocks/>
              </p:cNvSpPr>
              <p:nvPr/>
            </p:nvSpPr>
            <p:spPr bwMode="auto">
              <a:xfrm>
                <a:off x="701" y="89"/>
                <a:ext cx="14" cy="16"/>
              </a:xfrm>
              <a:custGeom>
                <a:avLst/>
                <a:gdLst>
                  <a:gd name="T0" fmla="*/ 0 w 27"/>
                  <a:gd name="T1" fmla="*/ 0 h 33"/>
                  <a:gd name="T2" fmla="*/ 1 w 27"/>
                  <a:gd name="T3" fmla="*/ 0 h 33"/>
                  <a:gd name="T4" fmla="*/ 1 w 27"/>
                  <a:gd name="T5" fmla="*/ 0 h 33"/>
                  <a:gd name="T6" fmla="*/ 1 w 27"/>
                  <a:gd name="T7" fmla="*/ 0 h 33"/>
                  <a:gd name="T8" fmla="*/ 1 w 27"/>
                  <a:gd name="T9" fmla="*/ 0 h 33"/>
                  <a:gd name="T10" fmla="*/ 1 w 27"/>
                  <a:gd name="T11" fmla="*/ 0 h 33"/>
                  <a:gd name="T12" fmla="*/ 1 w 27"/>
                  <a:gd name="T13" fmla="*/ 0 h 33"/>
                  <a:gd name="T14" fmla="*/ 1 w 27"/>
                  <a:gd name="T15" fmla="*/ 0 h 33"/>
                  <a:gd name="T16" fmla="*/ 1 w 27"/>
                  <a:gd name="T17" fmla="*/ 0 h 33"/>
                  <a:gd name="T18" fmla="*/ 1 w 27"/>
                  <a:gd name="T19" fmla="*/ 0 h 33"/>
                  <a:gd name="T20" fmla="*/ 1 w 27"/>
                  <a:gd name="T21" fmla="*/ 0 h 33"/>
                  <a:gd name="T22" fmla="*/ 1 w 27"/>
                  <a:gd name="T23" fmla="*/ 0 h 33"/>
                  <a:gd name="T24" fmla="*/ 0 w 27"/>
                  <a:gd name="T25" fmla="*/ 0 h 3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7" h="33">
                    <a:moveTo>
                      <a:pt x="0" y="33"/>
                    </a:moveTo>
                    <a:lnTo>
                      <a:pt x="3" y="25"/>
                    </a:lnTo>
                    <a:lnTo>
                      <a:pt x="11" y="12"/>
                    </a:lnTo>
                    <a:lnTo>
                      <a:pt x="19" y="2"/>
                    </a:lnTo>
                    <a:lnTo>
                      <a:pt x="26" y="0"/>
                    </a:lnTo>
                    <a:lnTo>
                      <a:pt x="27" y="3"/>
                    </a:lnTo>
                    <a:lnTo>
                      <a:pt x="26" y="6"/>
                    </a:lnTo>
                    <a:lnTo>
                      <a:pt x="23" y="11"/>
                    </a:lnTo>
                    <a:lnTo>
                      <a:pt x="18" y="17"/>
                    </a:lnTo>
                    <a:lnTo>
                      <a:pt x="12" y="21"/>
                    </a:lnTo>
                    <a:lnTo>
                      <a:pt x="8" y="26"/>
                    </a:lnTo>
                    <a:lnTo>
                      <a:pt x="3" y="31"/>
                    </a:lnTo>
                    <a:lnTo>
                      <a:pt x="0" y="3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40" name="Freeform 98"/>
              <p:cNvSpPr>
                <a:spLocks/>
              </p:cNvSpPr>
              <p:nvPr/>
            </p:nvSpPr>
            <p:spPr bwMode="auto">
              <a:xfrm>
                <a:off x="701" y="107"/>
                <a:ext cx="18" cy="7"/>
              </a:xfrm>
              <a:custGeom>
                <a:avLst/>
                <a:gdLst>
                  <a:gd name="T0" fmla="*/ 0 w 35"/>
                  <a:gd name="T1" fmla="*/ 0 h 14"/>
                  <a:gd name="T2" fmla="*/ 1 w 35"/>
                  <a:gd name="T3" fmla="*/ 1 h 14"/>
                  <a:gd name="T4" fmla="*/ 1 w 35"/>
                  <a:gd name="T5" fmla="*/ 1 h 14"/>
                  <a:gd name="T6" fmla="*/ 1 w 35"/>
                  <a:gd name="T7" fmla="*/ 1 h 14"/>
                  <a:gd name="T8" fmla="*/ 1 w 35"/>
                  <a:gd name="T9" fmla="*/ 1 h 14"/>
                  <a:gd name="T10" fmla="*/ 1 w 35"/>
                  <a:gd name="T11" fmla="*/ 1 h 14"/>
                  <a:gd name="T12" fmla="*/ 1 w 35"/>
                  <a:gd name="T13" fmla="*/ 1 h 14"/>
                  <a:gd name="T14" fmla="*/ 1 w 35"/>
                  <a:gd name="T15" fmla="*/ 1 h 14"/>
                  <a:gd name="T16" fmla="*/ 1 w 35"/>
                  <a:gd name="T17" fmla="*/ 1 h 14"/>
                  <a:gd name="T18" fmla="*/ 1 w 35"/>
                  <a:gd name="T19" fmla="*/ 1 h 14"/>
                  <a:gd name="T20" fmla="*/ 1 w 35"/>
                  <a:gd name="T21" fmla="*/ 1 h 14"/>
                  <a:gd name="T22" fmla="*/ 1 w 35"/>
                  <a:gd name="T23" fmla="*/ 1 h 14"/>
                  <a:gd name="T24" fmla="*/ 1 w 35"/>
                  <a:gd name="T25" fmla="*/ 1 h 14"/>
                  <a:gd name="T26" fmla="*/ 1 w 35"/>
                  <a:gd name="T27" fmla="*/ 1 h 14"/>
                  <a:gd name="T28" fmla="*/ 1 w 35"/>
                  <a:gd name="T29" fmla="*/ 1 h 14"/>
                  <a:gd name="T30" fmla="*/ 1 w 35"/>
                  <a:gd name="T31" fmla="*/ 0 h 14"/>
                  <a:gd name="T32" fmla="*/ 0 w 35"/>
                  <a:gd name="T33" fmla="*/ 0 h 1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5" h="14">
                    <a:moveTo>
                      <a:pt x="0" y="0"/>
                    </a:moveTo>
                    <a:lnTo>
                      <a:pt x="2" y="1"/>
                    </a:lnTo>
                    <a:lnTo>
                      <a:pt x="6" y="4"/>
                    </a:lnTo>
                    <a:lnTo>
                      <a:pt x="11" y="6"/>
                    </a:lnTo>
                    <a:lnTo>
                      <a:pt x="17" y="10"/>
                    </a:lnTo>
                    <a:lnTo>
                      <a:pt x="23" y="12"/>
                    </a:lnTo>
                    <a:lnTo>
                      <a:pt x="28" y="14"/>
                    </a:lnTo>
                    <a:lnTo>
                      <a:pt x="33" y="14"/>
                    </a:lnTo>
                    <a:lnTo>
                      <a:pt x="35" y="13"/>
                    </a:lnTo>
                    <a:lnTo>
                      <a:pt x="35" y="11"/>
                    </a:lnTo>
                    <a:lnTo>
                      <a:pt x="33" y="7"/>
                    </a:lnTo>
                    <a:lnTo>
                      <a:pt x="28" y="6"/>
                    </a:lnTo>
                    <a:lnTo>
                      <a:pt x="23" y="4"/>
                    </a:lnTo>
                    <a:lnTo>
                      <a:pt x="16" y="3"/>
                    </a:lnTo>
                    <a:lnTo>
                      <a:pt x="9" y="1"/>
                    </a:lnTo>
                    <a:lnTo>
                      <a:pt x="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41" name="Freeform 99"/>
              <p:cNvSpPr>
                <a:spLocks/>
              </p:cNvSpPr>
              <p:nvPr/>
            </p:nvSpPr>
            <p:spPr bwMode="auto">
              <a:xfrm>
                <a:off x="704" y="99"/>
                <a:ext cx="20" cy="5"/>
              </a:xfrm>
              <a:custGeom>
                <a:avLst/>
                <a:gdLst>
                  <a:gd name="T0" fmla="*/ 0 w 40"/>
                  <a:gd name="T1" fmla="*/ 0 h 12"/>
                  <a:gd name="T2" fmla="*/ 1 w 40"/>
                  <a:gd name="T3" fmla="*/ 0 h 12"/>
                  <a:gd name="T4" fmla="*/ 1 w 40"/>
                  <a:gd name="T5" fmla="*/ 0 h 12"/>
                  <a:gd name="T6" fmla="*/ 1 w 40"/>
                  <a:gd name="T7" fmla="*/ 0 h 12"/>
                  <a:gd name="T8" fmla="*/ 1 w 40"/>
                  <a:gd name="T9" fmla="*/ 0 h 12"/>
                  <a:gd name="T10" fmla="*/ 1 w 40"/>
                  <a:gd name="T11" fmla="*/ 0 h 12"/>
                  <a:gd name="T12" fmla="*/ 1 w 40"/>
                  <a:gd name="T13" fmla="*/ 0 h 12"/>
                  <a:gd name="T14" fmla="*/ 1 w 40"/>
                  <a:gd name="T15" fmla="*/ 0 h 12"/>
                  <a:gd name="T16" fmla="*/ 1 w 40"/>
                  <a:gd name="T17" fmla="*/ 0 h 12"/>
                  <a:gd name="T18" fmla="*/ 1 w 40"/>
                  <a:gd name="T19" fmla="*/ 0 h 12"/>
                  <a:gd name="T20" fmla="*/ 1 w 40"/>
                  <a:gd name="T21" fmla="*/ 0 h 12"/>
                  <a:gd name="T22" fmla="*/ 1 w 40"/>
                  <a:gd name="T23" fmla="*/ 0 h 12"/>
                  <a:gd name="T24" fmla="*/ 1 w 40"/>
                  <a:gd name="T25" fmla="*/ 0 h 12"/>
                  <a:gd name="T26" fmla="*/ 1 w 40"/>
                  <a:gd name="T27" fmla="*/ 0 h 12"/>
                  <a:gd name="T28" fmla="*/ 1 w 40"/>
                  <a:gd name="T29" fmla="*/ 0 h 12"/>
                  <a:gd name="T30" fmla="*/ 1 w 40"/>
                  <a:gd name="T31" fmla="*/ 0 h 12"/>
                  <a:gd name="T32" fmla="*/ 0 w 40"/>
                  <a:gd name="T33" fmla="*/ 0 h 1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0" h="12">
                    <a:moveTo>
                      <a:pt x="0" y="12"/>
                    </a:moveTo>
                    <a:lnTo>
                      <a:pt x="3" y="12"/>
                    </a:lnTo>
                    <a:lnTo>
                      <a:pt x="9" y="12"/>
                    </a:lnTo>
                    <a:lnTo>
                      <a:pt x="14" y="11"/>
                    </a:lnTo>
                    <a:lnTo>
                      <a:pt x="22" y="11"/>
                    </a:lnTo>
                    <a:lnTo>
                      <a:pt x="28" y="9"/>
                    </a:lnTo>
                    <a:lnTo>
                      <a:pt x="35" y="8"/>
                    </a:lnTo>
                    <a:lnTo>
                      <a:pt x="38" y="7"/>
                    </a:lnTo>
                    <a:lnTo>
                      <a:pt x="40" y="4"/>
                    </a:lnTo>
                    <a:lnTo>
                      <a:pt x="38" y="1"/>
                    </a:lnTo>
                    <a:lnTo>
                      <a:pt x="35" y="0"/>
                    </a:lnTo>
                    <a:lnTo>
                      <a:pt x="29" y="1"/>
                    </a:lnTo>
                    <a:lnTo>
                      <a:pt x="23" y="4"/>
                    </a:lnTo>
                    <a:lnTo>
                      <a:pt x="17" y="6"/>
                    </a:lnTo>
                    <a:lnTo>
                      <a:pt x="10" y="8"/>
                    </a:lnTo>
                    <a:lnTo>
                      <a:pt x="4" y="11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42" name="Freeform 100"/>
              <p:cNvSpPr>
                <a:spLocks/>
              </p:cNvSpPr>
              <p:nvPr/>
            </p:nvSpPr>
            <p:spPr bwMode="auto">
              <a:xfrm>
                <a:off x="695" y="110"/>
                <a:ext cx="18" cy="14"/>
              </a:xfrm>
              <a:custGeom>
                <a:avLst/>
                <a:gdLst>
                  <a:gd name="T0" fmla="*/ 0 w 37"/>
                  <a:gd name="T1" fmla="*/ 0 h 29"/>
                  <a:gd name="T2" fmla="*/ 0 w 37"/>
                  <a:gd name="T3" fmla="*/ 0 h 29"/>
                  <a:gd name="T4" fmla="*/ 0 w 37"/>
                  <a:gd name="T5" fmla="*/ 0 h 29"/>
                  <a:gd name="T6" fmla="*/ 0 w 37"/>
                  <a:gd name="T7" fmla="*/ 0 h 29"/>
                  <a:gd name="T8" fmla="*/ 0 w 37"/>
                  <a:gd name="T9" fmla="*/ 0 h 29"/>
                  <a:gd name="T10" fmla="*/ 0 w 37"/>
                  <a:gd name="T11" fmla="*/ 0 h 29"/>
                  <a:gd name="T12" fmla="*/ 0 w 37"/>
                  <a:gd name="T13" fmla="*/ 0 h 29"/>
                  <a:gd name="T14" fmla="*/ 0 w 37"/>
                  <a:gd name="T15" fmla="*/ 0 h 29"/>
                  <a:gd name="T16" fmla="*/ 0 w 37"/>
                  <a:gd name="T17" fmla="*/ 0 h 29"/>
                  <a:gd name="T18" fmla="*/ 0 w 37"/>
                  <a:gd name="T19" fmla="*/ 0 h 29"/>
                  <a:gd name="T20" fmla="*/ 0 w 37"/>
                  <a:gd name="T21" fmla="*/ 0 h 29"/>
                  <a:gd name="T22" fmla="*/ 0 w 37"/>
                  <a:gd name="T23" fmla="*/ 0 h 29"/>
                  <a:gd name="T24" fmla="*/ 0 w 37"/>
                  <a:gd name="T25" fmla="*/ 0 h 29"/>
                  <a:gd name="T26" fmla="*/ 0 w 37"/>
                  <a:gd name="T27" fmla="*/ 0 h 29"/>
                  <a:gd name="T28" fmla="*/ 0 w 37"/>
                  <a:gd name="T29" fmla="*/ 0 h 29"/>
                  <a:gd name="T30" fmla="*/ 0 w 37"/>
                  <a:gd name="T31" fmla="*/ 0 h 29"/>
                  <a:gd name="T32" fmla="*/ 0 w 37"/>
                  <a:gd name="T33" fmla="*/ 0 h 2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7" h="29">
                    <a:moveTo>
                      <a:pt x="0" y="0"/>
                    </a:moveTo>
                    <a:lnTo>
                      <a:pt x="5" y="2"/>
                    </a:lnTo>
                    <a:lnTo>
                      <a:pt x="12" y="6"/>
                    </a:lnTo>
                    <a:lnTo>
                      <a:pt x="17" y="9"/>
                    </a:lnTo>
                    <a:lnTo>
                      <a:pt x="24" y="14"/>
                    </a:lnTo>
                    <a:lnTo>
                      <a:pt x="30" y="18"/>
                    </a:lnTo>
                    <a:lnTo>
                      <a:pt x="35" y="22"/>
                    </a:lnTo>
                    <a:lnTo>
                      <a:pt x="37" y="25"/>
                    </a:lnTo>
                    <a:lnTo>
                      <a:pt x="37" y="28"/>
                    </a:lnTo>
                    <a:lnTo>
                      <a:pt x="33" y="29"/>
                    </a:lnTo>
                    <a:lnTo>
                      <a:pt x="29" y="27"/>
                    </a:lnTo>
                    <a:lnTo>
                      <a:pt x="24" y="23"/>
                    </a:lnTo>
                    <a:lnTo>
                      <a:pt x="18" y="17"/>
                    </a:lnTo>
                    <a:lnTo>
                      <a:pt x="13" y="13"/>
                    </a:lnTo>
                    <a:lnTo>
                      <a:pt x="7" y="7"/>
                    </a:lnTo>
                    <a:lnTo>
                      <a:pt x="2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43" name="Freeform 101"/>
              <p:cNvSpPr>
                <a:spLocks/>
              </p:cNvSpPr>
              <p:nvPr/>
            </p:nvSpPr>
            <p:spPr bwMode="auto">
              <a:xfrm>
                <a:off x="598" y="103"/>
                <a:ext cx="5" cy="26"/>
              </a:xfrm>
              <a:custGeom>
                <a:avLst/>
                <a:gdLst>
                  <a:gd name="T0" fmla="*/ 1 w 9"/>
                  <a:gd name="T1" fmla="*/ 0 h 51"/>
                  <a:gd name="T2" fmla="*/ 1 w 9"/>
                  <a:gd name="T3" fmla="*/ 1 h 51"/>
                  <a:gd name="T4" fmla="*/ 1 w 9"/>
                  <a:gd name="T5" fmla="*/ 1 h 51"/>
                  <a:gd name="T6" fmla="*/ 1 w 9"/>
                  <a:gd name="T7" fmla="*/ 1 h 51"/>
                  <a:gd name="T8" fmla="*/ 1 w 9"/>
                  <a:gd name="T9" fmla="*/ 1 h 51"/>
                  <a:gd name="T10" fmla="*/ 0 w 9"/>
                  <a:gd name="T11" fmla="*/ 1 h 51"/>
                  <a:gd name="T12" fmla="*/ 1 w 9"/>
                  <a:gd name="T13" fmla="*/ 1 h 51"/>
                  <a:gd name="T14" fmla="*/ 1 w 9"/>
                  <a:gd name="T15" fmla="*/ 1 h 51"/>
                  <a:gd name="T16" fmla="*/ 1 w 9"/>
                  <a:gd name="T17" fmla="*/ 0 h 5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9" h="51">
                    <a:moveTo>
                      <a:pt x="5" y="0"/>
                    </a:moveTo>
                    <a:lnTo>
                      <a:pt x="8" y="13"/>
                    </a:lnTo>
                    <a:lnTo>
                      <a:pt x="9" y="29"/>
                    </a:lnTo>
                    <a:lnTo>
                      <a:pt x="8" y="44"/>
                    </a:lnTo>
                    <a:lnTo>
                      <a:pt x="3" y="51"/>
                    </a:lnTo>
                    <a:lnTo>
                      <a:pt x="0" y="46"/>
                    </a:lnTo>
                    <a:lnTo>
                      <a:pt x="1" y="31"/>
                    </a:lnTo>
                    <a:lnTo>
                      <a:pt x="3" y="14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44" name="Freeform 102"/>
              <p:cNvSpPr>
                <a:spLocks/>
              </p:cNvSpPr>
              <p:nvPr/>
            </p:nvSpPr>
            <p:spPr bwMode="auto">
              <a:xfrm>
                <a:off x="587" y="100"/>
                <a:ext cx="8" cy="25"/>
              </a:xfrm>
              <a:custGeom>
                <a:avLst/>
                <a:gdLst>
                  <a:gd name="T0" fmla="*/ 1 w 15"/>
                  <a:gd name="T1" fmla="*/ 0 h 51"/>
                  <a:gd name="T2" fmla="*/ 1 w 15"/>
                  <a:gd name="T3" fmla="*/ 0 h 51"/>
                  <a:gd name="T4" fmla="*/ 1 w 15"/>
                  <a:gd name="T5" fmla="*/ 0 h 51"/>
                  <a:gd name="T6" fmla="*/ 1 w 15"/>
                  <a:gd name="T7" fmla="*/ 0 h 51"/>
                  <a:gd name="T8" fmla="*/ 1 w 15"/>
                  <a:gd name="T9" fmla="*/ 0 h 51"/>
                  <a:gd name="T10" fmla="*/ 0 w 15"/>
                  <a:gd name="T11" fmla="*/ 0 h 51"/>
                  <a:gd name="T12" fmla="*/ 1 w 15"/>
                  <a:gd name="T13" fmla="*/ 0 h 51"/>
                  <a:gd name="T14" fmla="*/ 1 w 15"/>
                  <a:gd name="T15" fmla="*/ 0 h 51"/>
                  <a:gd name="T16" fmla="*/ 1 w 15"/>
                  <a:gd name="T17" fmla="*/ 0 h 5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5" h="51">
                    <a:moveTo>
                      <a:pt x="15" y="0"/>
                    </a:moveTo>
                    <a:lnTo>
                      <a:pt x="15" y="12"/>
                    </a:lnTo>
                    <a:lnTo>
                      <a:pt x="13" y="29"/>
                    </a:lnTo>
                    <a:lnTo>
                      <a:pt x="10" y="44"/>
                    </a:lnTo>
                    <a:lnTo>
                      <a:pt x="3" y="51"/>
                    </a:lnTo>
                    <a:lnTo>
                      <a:pt x="0" y="44"/>
                    </a:lnTo>
                    <a:lnTo>
                      <a:pt x="4" y="29"/>
                    </a:lnTo>
                    <a:lnTo>
                      <a:pt x="10" y="12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45" name="Freeform 103"/>
              <p:cNvSpPr>
                <a:spLocks/>
              </p:cNvSpPr>
              <p:nvPr/>
            </p:nvSpPr>
            <p:spPr bwMode="auto">
              <a:xfrm>
                <a:off x="612" y="111"/>
                <a:ext cx="4" cy="24"/>
              </a:xfrm>
              <a:custGeom>
                <a:avLst/>
                <a:gdLst>
                  <a:gd name="T0" fmla="*/ 0 w 9"/>
                  <a:gd name="T1" fmla="*/ 0 h 49"/>
                  <a:gd name="T2" fmla="*/ 0 w 9"/>
                  <a:gd name="T3" fmla="*/ 0 h 49"/>
                  <a:gd name="T4" fmla="*/ 0 w 9"/>
                  <a:gd name="T5" fmla="*/ 0 h 49"/>
                  <a:gd name="T6" fmla="*/ 0 w 9"/>
                  <a:gd name="T7" fmla="*/ 0 h 49"/>
                  <a:gd name="T8" fmla="*/ 0 w 9"/>
                  <a:gd name="T9" fmla="*/ 0 h 49"/>
                  <a:gd name="T10" fmla="*/ 0 w 9"/>
                  <a:gd name="T11" fmla="*/ 0 h 49"/>
                  <a:gd name="T12" fmla="*/ 0 w 9"/>
                  <a:gd name="T13" fmla="*/ 0 h 49"/>
                  <a:gd name="T14" fmla="*/ 0 w 9"/>
                  <a:gd name="T15" fmla="*/ 0 h 49"/>
                  <a:gd name="T16" fmla="*/ 0 w 9"/>
                  <a:gd name="T17" fmla="*/ 0 h 49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9" h="49">
                    <a:moveTo>
                      <a:pt x="1" y="0"/>
                    </a:moveTo>
                    <a:lnTo>
                      <a:pt x="6" y="7"/>
                    </a:lnTo>
                    <a:lnTo>
                      <a:pt x="8" y="22"/>
                    </a:lnTo>
                    <a:lnTo>
                      <a:pt x="9" y="38"/>
                    </a:lnTo>
                    <a:lnTo>
                      <a:pt x="5" y="49"/>
                    </a:lnTo>
                    <a:lnTo>
                      <a:pt x="0" y="45"/>
                    </a:lnTo>
                    <a:lnTo>
                      <a:pt x="0" y="31"/>
                    </a:lnTo>
                    <a:lnTo>
                      <a:pt x="1" y="14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46" name="Freeform 104"/>
              <p:cNvSpPr>
                <a:spLocks/>
              </p:cNvSpPr>
              <p:nvPr/>
            </p:nvSpPr>
            <p:spPr bwMode="auto">
              <a:xfrm>
                <a:off x="622" y="113"/>
                <a:ext cx="10" cy="28"/>
              </a:xfrm>
              <a:custGeom>
                <a:avLst/>
                <a:gdLst>
                  <a:gd name="T0" fmla="*/ 0 w 19"/>
                  <a:gd name="T1" fmla="*/ 0 h 55"/>
                  <a:gd name="T2" fmla="*/ 1 w 19"/>
                  <a:gd name="T3" fmla="*/ 1 h 55"/>
                  <a:gd name="T4" fmla="*/ 1 w 19"/>
                  <a:gd name="T5" fmla="*/ 1 h 55"/>
                  <a:gd name="T6" fmla="*/ 1 w 19"/>
                  <a:gd name="T7" fmla="*/ 1 h 55"/>
                  <a:gd name="T8" fmla="*/ 1 w 19"/>
                  <a:gd name="T9" fmla="*/ 1 h 55"/>
                  <a:gd name="T10" fmla="*/ 1 w 19"/>
                  <a:gd name="T11" fmla="*/ 1 h 55"/>
                  <a:gd name="T12" fmla="*/ 1 w 19"/>
                  <a:gd name="T13" fmla="*/ 1 h 55"/>
                  <a:gd name="T14" fmla="*/ 1 w 19"/>
                  <a:gd name="T15" fmla="*/ 1 h 55"/>
                  <a:gd name="T16" fmla="*/ 0 w 19"/>
                  <a:gd name="T17" fmla="*/ 0 h 5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9" h="55">
                    <a:moveTo>
                      <a:pt x="0" y="0"/>
                    </a:moveTo>
                    <a:lnTo>
                      <a:pt x="8" y="14"/>
                    </a:lnTo>
                    <a:lnTo>
                      <a:pt x="16" y="31"/>
                    </a:lnTo>
                    <a:lnTo>
                      <a:pt x="19" y="47"/>
                    </a:lnTo>
                    <a:lnTo>
                      <a:pt x="16" y="55"/>
                    </a:lnTo>
                    <a:lnTo>
                      <a:pt x="9" y="50"/>
                    </a:lnTo>
                    <a:lnTo>
                      <a:pt x="6" y="32"/>
                    </a:lnTo>
                    <a:lnTo>
                      <a:pt x="3" y="1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47" name="Freeform 105"/>
              <p:cNvSpPr>
                <a:spLocks/>
              </p:cNvSpPr>
              <p:nvPr/>
            </p:nvSpPr>
            <p:spPr bwMode="auto">
              <a:xfrm>
                <a:off x="635" y="116"/>
                <a:ext cx="11" cy="31"/>
              </a:xfrm>
              <a:custGeom>
                <a:avLst/>
                <a:gdLst>
                  <a:gd name="T0" fmla="*/ 0 w 22"/>
                  <a:gd name="T1" fmla="*/ 0 h 61"/>
                  <a:gd name="T2" fmla="*/ 1 w 22"/>
                  <a:gd name="T3" fmla="*/ 1 h 61"/>
                  <a:gd name="T4" fmla="*/ 1 w 22"/>
                  <a:gd name="T5" fmla="*/ 1 h 61"/>
                  <a:gd name="T6" fmla="*/ 1 w 22"/>
                  <a:gd name="T7" fmla="*/ 1 h 61"/>
                  <a:gd name="T8" fmla="*/ 1 w 22"/>
                  <a:gd name="T9" fmla="*/ 1 h 61"/>
                  <a:gd name="T10" fmla="*/ 1 w 22"/>
                  <a:gd name="T11" fmla="*/ 1 h 61"/>
                  <a:gd name="T12" fmla="*/ 1 w 22"/>
                  <a:gd name="T13" fmla="*/ 1 h 61"/>
                  <a:gd name="T14" fmla="*/ 1 w 22"/>
                  <a:gd name="T15" fmla="*/ 1 h 61"/>
                  <a:gd name="T16" fmla="*/ 0 w 22"/>
                  <a:gd name="T17" fmla="*/ 0 h 6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2" h="61">
                    <a:moveTo>
                      <a:pt x="0" y="0"/>
                    </a:moveTo>
                    <a:lnTo>
                      <a:pt x="7" y="14"/>
                    </a:lnTo>
                    <a:lnTo>
                      <a:pt x="16" y="34"/>
                    </a:lnTo>
                    <a:lnTo>
                      <a:pt x="22" y="53"/>
                    </a:lnTo>
                    <a:lnTo>
                      <a:pt x="20" y="61"/>
                    </a:lnTo>
                    <a:lnTo>
                      <a:pt x="12" y="52"/>
                    </a:lnTo>
                    <a:lnTo>
                      <a:pt x="7" y="32"/>
                    </a:lnTo>
                    <a:lnTo>
                      <a:pt x="3" y="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48" name="Freeform 106"/>
              <p:cNvSpPr>
                <a:spLocks/>
              </p:cNvSpPr>
              <p:nvPr/>
            </p:nvSpPr>
            <p:spPr bwMode="auto">
              <a:xfrm>
                <a:off x="658" y="115"/>
                <a:ext cx="19" cy="32"/>
              </a:xfrm>
              <a:custGeom>
                <a:avLst/>
                <a:gdLst>
                  <a:gd name="T0" fmla="*/ 0 w 37"/>
                  <a:gd name="T1" fmla="*/ 0 h 63"/>
                  <a:gd name="T2" fmla="*/ 1 w 37"/>
                  <a:gd name="T3" fmla="*/ 1 h 63"/>
                  <a:gd name="T4" fmla="*/ 1 w 37"/>
                  <a:gd name="T5" fmla="*/ 1 h 63"/>
                  <a:gd name="T6" fmla="*/ 1 w 37"/>
                  <a:gd name="T7" fmla="*/ 1 h 63"/>
                  <a:gd name="T8" fmla="*/ 1 w 37"/>
                  <a:gd name="T9" fmla="*/ 1 h 63"/>
                  <a:gd name="T10" fmla="*/ 1 w 37"/>
                  <a:gd name="T11" fmla="*/ 1 h 63"/>
                  <a:gd name="T12" fmla="*/ 1 w 37"/>
                  <a:gd name="T13" fmla="*/ 1 h 63"/>
                  <a:gd name="T14" fmla="*/ 1 w 37"/>
                  <a:gd name="T15" fmla="*/ 1 h 63"/>
                  <a:gd name="T16" fmla="*/ 1 w 37"/>
                  <a:gd name="T17" fmla="*/ 1 h 63"/>
                  <a:gd name="T18" fmla="*/ 1 w 37"/>
                  <a:gd name="T19" fmla="*/ 1 h 63"/>
                  <a:gd name="T20" fmla="*/ 1 w 37"/>
                  <a:gd name="T21" fmla="*/ 1 h 63"/>
                  <a:gd name="T22" fmla="*/ 1 w 37"/>
                  <a:gd name="T23" fmla="*/ 1 h 63"/>
                  <a:gd name="T24" fmla="*/ 1 w 37"/>
                  <a:gd name="T25" fmla="*/ 1 h 63"/>
                  <a:gd name="T26" fmla="*/ 1 w 37"/>
                  <a:gd name="T27" fmla="*/ 1 h 63"/>
                  <a:gd name="T28" fmla="*/ 1 w 37"/>
                  <a:gd name="T29" fmla="*/ 1 h 63"/>
                  <a:gd name="T30" fmla="*/ 1 w 37"/>
                  <a:gd name="T31" fmla="*/ 1 h 63"/>
                  <a:gd name="T32" fmla="*/ 0 w 37"/>
                  <a:gd name="T33" fmla="*/ 0 h 6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7" h="63">
                    <a:moveTo>
                      <a:pt x="0" y="0"/>
                    </a:moveTo>
                    <a:lnTo>
                      <a:pt x="6" y="5"/>
                    </a:lnTo>
                    <a:lnTo>
                      <a:pt x="13" y="13"/>
                    </a:lnTo>
                    <a:lnTo>
                      <a:pt x="20" y="23"/>
                    </a:lnTo>
                    <a:lnTo>
                      <a:pt x="27" y="33"/>
                    </a:lnTo>
                    <a:lnTo>
                      <a:pt x="33" y="43"/>
                    </a:lnTo>
                    <a:lnTo>
                      <a:pt x="36" y="53"/>
                    </a:lnTo>
                    <a:lnTo>
                      <a:pt x="37" y="60"/>
                    </a:lnTo>
                    <a:lnTo>
                      <a:pt x="36" y="63"/>
                    </a:lnTo>
                    <a:lnTo>
                      <a:pt x="33" y="62"/>
                    </a:lnTo>
                    <a:lnTo>
                      <a:pt x="28" y="56"/>
                    </a:lnTo>
                    <a:lnTo>
                      <a:pt x="23" y="47"/>
                    </a:lnTo>
                    <a:lnTo>
                      <a:pt x="19" y="35"/>
                    </a:lnTo>
                    <a:lnTo>
                      <a:pt x="14" y="24"/>
                    </a:lnTo>
                    <a:lnTo>
                      <a:pt x="10" y="12"/>
                    </a:lnTo>
                    <a:lnTo>
                      <a:pt x="5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49" name="Freeform 107"/>
              <p:cNvSpPr>
                <a:spLocks/>
              </p:cNvSpPr>
              <p:nvPr/>
            </p:nvSpPr>
            <p:spPr bwMode="auto">
              <a:xfrm>
                <a:off x="684" y="111"/>
                <a:ext cx="21" cy="29"/>
              </a:xfrm>
              <a:custGeom>
                <a:avLst/>
                <a:gdLst>
                  <a:gd name="T0" fmla="*/ 0 w 42"/>
                  <a:gd name="T1" fmla="*/ 0 h 59"/>
                  <a:gd name="T2" fmla="*/ 1 w 42"/>
                  <a:gd name="T3" fmla="*/ 0 h 59"/>
                  <a:gd name="T4" fmla="*/ 1 w 42"/>
                  <a:gd name="T5" fmla="*/ 0 h 59"/>
                  <a:gd name="T6" fmla="*/ 1 w 42"/>
                  <a:gd name="T7" fmla="*/ 0 h 59"/>
                  <a:gd name="T8" fmla="*/ 1 w 42"/>
                  <a:gd name="T9" fmla="*/ 0 h 59"/>
                  <a:gd name="T10" fmla="*/ 1 w 42"/>
                  <a:gd name="T11" fmla="*/ 0 h 59"/>
                  <a:gd name="T12" fmla="*/ 1 w 42"/>
                  <a:gd name="T13" fmla="*/ 0 h 59"/>
                  <a:gd name="T14" fmla="*/ 1 w 42"/>
                  <a:gd name="T15" fmla="*/ 0 h 59"/>
                  <a:gd name="T16" fmla="*/ 1 w 42"/>
                  <a:gd name="T17" fmla="*/ 0 h 59"/>
                  <a:gd name="T18" fmla="*/ 1 w 42"/>
                  <a:gd name="T19" fmla="*/ 0 h 59"/>
                  <a:gd name="T20" fmla="*/ 1 w 42"/>
                  <a:gd name="T21" fmla="*/ 0 h 59"/>
                  <a:gd name="T22" fmla="*/ 1 w 42"/>
                  <a:gd name="T23" fmla="*/ 0 h 59"/>
                  <a:gd name="T24" fmla="*/ 1 w 42"/>
                  <a:gd name="T25" fmla="*/ 0 h 59"/>
                  <a:gd name="T26" fmla="*/ 1 w 42"/>
                  <a:gd name="T27" fmla="*/ 0 h 59"/>
                  <a:gd name="T28" fmla="*/ 1 w 42"/>
                  <a:gd name="T29" fmla="*/ 0 h 59"/>
                  <a:gd name="T30" fmla="*/ 1 w 42"/>
                  <a:gd name="T31" fmla="*/ 0 h 59"/>
                  <a:gd name="T32" fmla="*/ 0 w 42"/>
                  <a:gd name="T33" fmla="*/ 0 h 5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2" h="59">
                    <a:moveTo>
                      <a:pt x="0" y="0"/>
                    </a:moveTo>
                    <a:lnTo>
                      <a:pt x="5" y="5"/>
                    </a:lnTo>
                    <a:lnTo>
                      <a:pt x="13" y="12"/>
                    </a:lnTo>
                    <a:lnTo>
                      <a:pt x="20" y="21"/>
                    </a:lnTo>
                    <a:lnTo>
                      <a:pt x="28" y="30"/>
                    </a:lnTo>
                    <a:lnTo>
                      <a:pt x="35" y="41"/>
                    </a:lnTo>
                    <a:lnTo>
                      <a:pt x="40" y="49"/>
                    </a:lnTo>
                    <a:lnTo>
                      <a:pt x="42" y="56"/>
                    </a:lnTo>
                    <a:lnTo>
                      <a:pt x="40" y="59"/>
                    </a:lnTo>
                    <a:lnTo>
                      <a:pt x="36" y="58"/>
                    </a:lnTo>
                    <a:lnTo>
                      <a:pt x="31" y="52"/>
                    </a:lnTo>
                    <a:lnTo>
                      <a:pt x="25" y="44"/>
                    </a:lnTo>
                    <a:lnTo>
                      <a:pt x="20" y="33"/>
                    </a:lnTo>
                    <a:lnTo>
                      <a:pt x="14" y="22"/>
                    </a:lnTo>
                    <a:lnTo>
                      <a:pt x="8" y="12"/>
                    </a:lnTo>
                    <a:lnTo>
                      <a:pt x="4" y="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50" name="Freeform 108"/>
              <p:cNvSpPr>
                <a:spLocks/>
              </p:cNvSpPr>
              <p:nvPr/>
            </p:nvSpPr>
            <p:spPr bwMode="auto">
              <a:xfrm>
                <a:off x="647" y="117"/>
                <a:ext cx="18" cy="27"/>
              </a:xfrm>
              <a:custGeom>
                <a:avLst/>
                <a:gdLst>
                  <a:gd name="T0" fmla="*/ 0 w 37"/>
                  <a:gd name="T1" fmla="*/ 0 h 54"/>
                  <a:gd name="T2" fmla="*/ 0 w 37"/>
                  <a:gd name="T3" fmla="*/ 1 h 54"/>
                  <a:gd name="T4" fmla="*/ 0 w 37"/>
                  <a:gd name="T5" fmla="*/ 1 h 54"/>
                  <a:gd name="T6" fmla="*/ 0 w 37"/>
                  <a:gd name="T7" fmla="*/ 1 h 54"/>
                  <a:gd name="T8" fmla="*/ 0 w 37"/>
                  <a:gd name="T9" fmla="*/ 1 h 54"/>
                  <a:gd name="T10" fmla="*/ 0 w 37"/>
                  <a:gd name="T11" fmla="*/ 1 h 54"/>
                  <a:gd name="T12" fmla="*/ 0 w 37"/>
                  <a:gd name="T13" fmla="*/ 1 h 54"/>
                  <a:gd name="T14" fmla="*/ 0 w 37"/>
                  <a:gd name="T15" fmla="*/ 1 h 54"/>
                  <a:gd name="T16" fmla="*/ 0 w 37"/>
                  <a:gd name="T17" fmla="*/ 1 h 54"/>
                  <a:gd name="T18" fmla="*/ 0 w 37"/>
                  <a:gd name="T19" fmla="*/ 1 h 54"/>
                  <a:gd name="T20" fmla="*/ 0 w 37"/>
                  <a:gd name="T21" fmla="*/ 1 h 54"/>
                  <a:gd name="T22" fmla="*/ 0 w 37"/>
                  <a:gd name="T23" fmla="*/ 1 h 54"/>
                  <a:gd name="T24" fmla="*/ 0 w 37"/>
                  <a:gd name="T25" fmla="*/ 1 h 54"/>
                  <a:gd name="T26" fmla="*/ 0 w 37"/>
                  <a:gd name="T27" fmla="*/ 1 h 54"/>
                  <a:gd name="T28" fmla="*/ 0 w 37"/>
                  <a:gd name="T29" fmla="*/ 1 h 54"/>
                  <a:gd name="T30" fmla="*/ 0 w 37"/>
                  <a:gd name="T31" fmla="*/ 1 h 54"/>
                  <a:gd name="T32" fmla="*/ 0 w 37"/>
                  <a:gd name="T33" fmla="*/ 0 h 5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7" h="54">
                    <a:moveTo>
                      <a:pt x="0" y="0"/>
                    </a:moveTo>
                    <a:lnTo>
                      <a:pt x="5" y="5"/>
                    </a:lnTo>
                    <a:lnTo>
                      <a:pt x="11" y="12"/>
                    </a:lnTo>
                    <a:lnTo>
                      <a:pt x="18" y="21"/>
                    </a:lnTo>
                    <a:lnTo>
                      <a:pt x="24" y="30"/>
                    </a:lnTo>
                    <a:lnTo>
                      <a:pt x="31" y="38"/>
                    </a:lnTo>
                    <a:lnTo>
                      <a:pt x="36" y="46"/>
                    </a:lnTo>
                    <a:lnTo>
                      <a:pt x="37" y="52"/>
                    </a:lnTo>
                    <a:lnTo>
                      <a:pt x="35" y="54"/>
                    </a:lnTo>
                    <a:lnTo>
                      <a:pt x="30" y="53"/>
                    </a:lnTo>
                    <a:lnTo>
                      <a:pt x="24" y="47"/>
                    </a:lnTo>
                    <a:lnTo>
                      <a:pt x="20" y="40"/>
                    </a:lnTo>
                    <a:lnTo>
                      <a:pt x="14" y="30"/>
                    </a:lnTo>
                    <a:lnTo>
                      <a:pt x="10" y="21"/>
                    </a:lnTo>
                    <a:lnTo>
                      <a:pt x="6" y="12"/>
                    </a:lnTo>
                    <a:lnTo>
                      <a:pt x="3" y="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51" name="Freeform 109"/>
              <p:cNvSpPr>
                <a:spLocks/>
              </p:cNvSpPr>
              <p:nvPr/>
            </p:nvSpPr>
            <p:spPr bwMode="auto">
              <a:xfrm>
                <a:off x="648" y="78"/>
                <a:ext cx="23" cy="41"/>
              </a:xfrm>
              <a:custGeom>
                <a:avLst/>
                <a:gdLst>
                  <a:gd name="T0" fmla="*/ 1 w 45"/>
                  <a:gd name="T1" fmla="*/ 0 h 83"/>
                  <a:gd name="T2" fmla="*/ 1 w 45"/>
                  <a:gd name="T3" fmla="*/ 0 h 83"/>
                  <a:gd name="T4" fmla="*/ 1 w 45"/>
                  <a:gd name="T5" fmla="*/ 0 h 83"/>
                  <a:gd name="T6" fmla="*/ 1 w 45"/>
                  <a:gd name="T7" fmla="*/ 0 h 83"/>
                  <a:gd name="T8" fmla="*/ 1 w 45"/>
                  <a:gd name="T9" fmla="*/ 0 h 83"/>
                  <a:gd name="T10" fmla="*/ 1 w 45"/>
                  <a:gd name="T11" fmla="*/ 0 h 83"/>
                  <a:gd name="T12" fmla="*/ 1 w 45"/>
                  <a:gd name="T13" fmla="*/ 0 h 83"/>
                  <a:gd name="T14" fmla="*/ 1 w 45"/>
                  <a:gd name="T15" fmla="*/ 0 h 83"/>
                  <a:gd name="T16" fmla="*/ 0 w 45"/>
                  <a:gd name="T17" fmla="*/ 0 h 83"/>
                  <a:gd name="T18" fmla="*/ 1 w 45"/>
                  <a:gd name="T19" fmla="*/ 0 h 83"/>
                  <a:gd name="T20" fmla="*/ 1 w 45"/>
                  <a:gd name="T21" fmla="*/ 0 h 83"/>
                  <a:gd name="T22" fmla="*/ 1 w 45"/>
                  <a:gd name="T23" fmla="*/ 0 h 83"/>
                  <a:gd name="T24" fmla="*/ 1 w 45"/>
                  <a:gd name="T25" fmla="*/ 0 h 83"/>
                  <a:gd name="T26" fmla="*/ 1 w 45"/>
                  <a:gd name="T27" fmla="*/ 0 h 83"/>
                  <a:gd name="T28" fmla="*/ 1 w 45"/>
                  <a:gd name="T29" fmla="*/ 0 h 83"/>
                  <a:gd name="T30" fmla="*/ 1 w 45"/>
                  <a:gd name="T31" fmla="*/ 0 h 83"/>
                  <a:gd name="T32" fmla="*/ 1 w 45"/>
                  <a:gd name="T33" fmla="*/ 0 h 8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5" h="83">
                    <a:moveTo>
                      <a:pt x="44" y="0"/>
                    </a:moveTo>
                    <a:lnTo>
                      <a:pt x="45" y="4"/>
                    </a:lnTo>
                    <a:lnTo>
                      <a:pt x="44" y="13"/>
                    </a:lnTo>
                    <a:lnTo>
                      <a:pt x="39" y="25"/>
                    </a:lnTo>
                    <a:lnTo>
                      <a:pt x="32" y="39"/>
                    </a:lnTo>
                    <a:lnTo>
                      <a:pt x="25" y="54"/>
                    </a:lnTo>
                    <a:lnTo>
                      <a:pt x="17" y="67"/>
                    </a:lnTo>
                    <a:lnTo>
                      <a:pt x="8" y="77"/>
                    </a:lnTo>
                    <a:lnTo>
                      <a:pt x="0" y="83"/>
                    </a:lnTo>
                    <a:lnTo>
                      <a:pt x="2" y="77"/>
                    </a:lnTo>
                    <a:lnTo>
                      <a:pt x="8" y="65"/>
                    </a:lnTo>
                    <a:lnTo>
                      <a:pt x="14" y="52"/>
                    </a:lnTo>
                    <a:lnTo>
                      <a:pt x="20" y="37"/>
                    </a:lnTo>
                    <a:lnTo>
                      <a:pt x="29" y="23"/>
                    </a:lnTo>
                    <a:lnTo>
                      <a:pt x="34" y="10"/>
                    </a:lnTo>
                    <a:lnTo>
                      <a:pt x="40" y="2"/>
                    </a:lnTo>
                    <a:lnTo>
                      <a:pt x="44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52" name="Freeform 110"/>
              <p:cNvSpPr>
                <a:spLocks/>
              </p:cNvSpPr>
              <p:nvPr/>
            </p:nvSpPr>
            <p:spPr bwMode="auto">
              <a:xfrm>
                <a:off x="669" y="84"/>
                <a:ext cx="20" cy="32"/>
              </a:xfrm>
              <a:custGeom>
                <a:avLst/>
                <a:gdLst>
                  <a:gd name="T0" fmla="*/ 1 w 40"/>
                  <a:gd name="T1" fmla="*/ 0 h 66"/>
                  <a:gd name="T2" fmla="*/ 1 w 40"/>
                  <a:gd name="T3" fmla="*/ 0 h 66"/>
                  <a:gd name="T4" fmla="*/ 1 w 40"/>
                  <a:gd name="T5" fmla="*/ 0 h 66"/>
                  <a:gd name="T6" fmla="*/ 1 w 40"/>
                  <a:gd name="T7" fmla="*/ 0 h 66"/>
                  <a:gd name="T8" fmla="*/ 1 w 40"/>
                  <a:gd name="T9" fmla="*/ 0 h 66"/>
                  <a:gd name="T10" fmla="*/ 1 w 40"/>
                  <a:gd name="T11" fmla="*/ 0 h 66"/>
                  <a:gd name="T12" fmla="*/ 1 w 40"/>
                  <a:gd name="T13" fmla="*/ 0 h 66"/>
                  <a:gd name="T14" fmla="*/ 1 w 40"/>
                  <a:gd name="T15" fmla="*/ 0 h 66"/>
                  <a:gd name="T16" fmla="*/ 0 w 40"/>
                  <a:gd name="T17" fmla="*/ 0 h 66"/>
                  <a:gd name="T18" fmla="*/ 1 w 40"/>
                  <a:gd name="T19" fmla="*/ 0 h 66"/>
                  <a:gd name="T20" fmla="*/ 1 w 40"/>
                  <a:gd name="T21" fmla="*/ 0 h 66"/>
                  <a:gd name="T22" fmla="*/ 1 w 40"/>
                  <a:gd name="T23" fmla="*/ 0 h 66"/>
                  <a:gd name="T24" fmla="*/ 1 w 40"/>
                  <a:gd name="T25" fmla="*/ 0 h 66"/>
                  <a:gd name="T26" fmla="*/ 1 w 40"/>
                  <a:gd name="T27" fmla="*/ 0 h 66"/>
                  <a:gd name="T28" fmla="*/ 1 w 40"/>
                  <a:gd name="T29" fmla="*/ 0 h 66"/>
                  <a:gd name="T30" fmla="*/ 1 w 40"/>
                  <a:gd name="T31" fmla="*/ 0 h 66"/>
                  <a:gd name="T32" fmla="*/ 1 w 40"/>
                  <a:gd name="T33" fmla="*/ 0 h 6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0" h="66">
                    <a:moveTo>
                      <a:pt x="39" y="0"/>
                    </a:moveTo>
                    <a:lnTo>
                      <a:pt x="40" y="4"/>
                    </a:lnTo>
                    <a:lnTo>
                      <a:pt x="38" y="9"/>
                    </a:lnTo>
                    <a:lnTo>
                      <a:pt x="36" y="19"/>
                    </a:lnTo>
                    <a:lnTo>
                      <a:pt x="30" y="29"/>
                    </a:lnTo>
                    <a:lnTo>
                      <a:pt x="24" y="41"/>
                    </a:lnTo>
                    <a:lnTo>
                      <a:pt x="17" y="51"/>
                    </a:lnTo>
                    <a:lnTo>
                      <a:pt x="9" y="60"/>
                    </a:lnTo>
                    <a:lnTo>
                      <a:pt x="0" y="66"/>
                    </a:lnTo>
                    <a:lnTo>
                      <a:pt x="5" y="59"/>
                    </a:lnTo>
                    <a:lnTo>
                      <a:pt x="10" y="49"/>
                    </a:lnTo>
                    <a:lnTo>
                      <a:pt x="16" y="38"/>
                    </a:lnTo>
                    <a:lnTo>
                      <a:pt x="22" y="27"/>
                    </a:lnTo>
                    <a:lnTo>
                      <a:pt x="28" y="16"/>
                    </a:lnTo>
                    <a:lnTo>
                      <a:pt x="32" y="7"/>
                    </a:lnTo>
                    <a:lnTo>
                      <a:pt x="37" y="1"/>
                    </a:lnTo>
                    <a:lnTo>
                      <a:pt x="39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53" name="Freeform 111"/>
              <p:cNvSpPr>
                <a:spLocks/>
              </p:cNvSpPr>
              <p:nvPr/>
            </p:nvSpPr>
            <p:spPr bwMode="auto">
              <a:xfrm>
                <a:off x="671" y="114"/>
                <a:ext cx="21" cy="29"/>
              </a:xfrm>
              <a:custGeom>
                <a:avLst/>
                <a:gdLst>
                  <a:gd name="T0" fmla="*/ 0 w 41"/>
                  <a:gd name="T1" fmla="*/ 0 h 58"/>
                  <a:gd name="T2" fmla="*/ 1 w 41"/>
                  <a:gd name="T3" fmla="*/ 1 h 58"/>
                  <a:gd name="T4" fmla="*/ 1 w 41"/>
                  <a:gd name="T5" fmla="*/ 1 h 58"/>
                  <a:gd name="T6" fmla="*/ 1 w 41"/>
                  <a:gd name="T7" fmla="*/ 1 h 58"/>
                  <a:gd name="T8" fmla="*/ 1 w 41"/>
                  <a:gd name="T9" fmla="*/ 1 h 58"/>
                  <a:gd name="T10" fmla="*/ 1 w 41"/>
                  <a:gd name="T11" fmla="*/ 1 h 58"/>
                  <a:gd name="T12" fmla="*/ 1 w 41"/>
                  <a:gd name="T13" fmla="*/ 1 h 58"/>
                  <a:gd name="T14" fmla="*/ 1 w 41"/>
                  <a:gd name="T15" fmla="*/ 1 h 58"/>
                  <a:gd name="T16" fmla="*/ 1 w 41"/>
                  <a:gd name="T17" fmla="*/ 1 h 58"/>
                  <a:gd name="T18" fmla="*/ 1 w 41"/>
                  <a:gd name="T19" fmla="*/ 1 h 58"/>
                  <a:gd name="T20" fmla="*/ 1 w 41"/>
                  <a:gd name="T21" fmla="*/ 1 h 58"/>
                  <a:gd name="T22" fmla="*/ 1 w 41"/>
                  <a:gd name="T23" fmla="*/ 1 h 58"/>
                  <a:gd name="T24" fmla="*/ 1 w 41"/>
                  <a:gd name="T25" fmla="*/ 1 h 58"/>
                  <a:gd name="T26" fmla="*/ 1 w 41"/>
                  <a:gd name="T27" fmla="*/ 1 h 58"/>
                  <a:gd name="T28" fmla="*/ 1 w 41"/>
                  <a:gd name="T29" fmla="*/ 1 h 58"/>
                  <a:gd name="T30" fmla="*/ 1 w 41"/>
                  <a:gd name="T31" fmla="*/ 1 h 58"/>
                  <a:gd name="T32" fmla="*/ 0 w 41"/>
                  <a:gd name="T33" fmla="*/ 0 h 5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1" h="58">
                    <a:moveTo>
                      <a:pt x="0" y="0"/>
                    </a:moveTo>
                    <a:lnTo>
                      <a:pt x="4" y="5"/>
                    </a:lnTo>
                    <a:lnTo>
                      <a:pt x="12" y="12"/>
                    </a:lnTo>
                    <a:lnTo>
                      <a:pt x="19" y="21"/>
                    </a:lnTo>
                    <a:lnTo>
                      <a:pt x="27" y="30"/>
                    </a:lnTo>
                    <a:lnTo>
                      <a:pt x="34" y="39"/>
                    </a:lnTo>
                    <a:lnTo>
                      <a:pt x="40" y="48"/>
                    </a:lnTo>
                    <a:lnTo>
                      <a:pt x="41" y="54"/>
                    </a:lnTo>
                    <a:lnTo>
                      <a:pt x="40" y="58"/>
                    </a:lnTo>
                    <a:lnTo>
                      <a:pt x="36" y="57"/>
                    </a:lnTo>
                    <a:lnTo>
                      <a:pt x="31" y="52"/>
                    </a:lnTo>
                    <a:lnTo>
                      <a:pt x="25" y="43"/>
                    </a:lnTo>
                    <a:lnTo>
                      <a:pt x="18" y="33"/>
                    </a:lnTo>
                    <a:lnTo>
                      <a:pt x="12" y="21"/>
                    </a:lnTo>
                    <a:lnTo>
                      <a:pt x="8" y="12"/>
                    </a:lnTo>
                    <a:lnTo>
                      <a:pt x="3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54" name="Freeform 112"/>
              <p:cNvSpPr>
                <a:spLocks/>
              </p:cNvSpPr>
              <p:nvPr/>
            </p:nvSpPr>
            <p:spPr bwMode="auto">
              <a:xfrm>
                <a:off x="690" y="49"/>
                <a:ext cx="101" cy="21"/>
              </a:xfrm>
              <a:custGeom>
                <a:avLst/>
                <a:gdLst>
                  <a:gd name="T0" fmla="*/ 0 w 201"/>
                  <a:gd name="T1" fmla="*/ 0 h 43"/>
                  <a:gd name="T2" fmla="*/ 0 w 201"/>
                  <a:gd name="T3" fmla="*/ 0 h 43"/>
                  <a:gd name="T4" fmla="*/ 1 w 201"/>
                  <a:gd name="T5" fmla="*/ 0 h 43"/>
                  <a:gd name="T6" fmla="*/ 1 w 201"/>
                  <a:gd name="T7" fmla="*/ 0 h 43"/>
                  <a:gd name="T8" fmla="*/ 1 w 201"/>
                  <a:gd name="T9" fmla="*/ 0 h 43"/>
                  <a:gd name="T10" fmla="*/ 1 w 201"/>
                  <a:gd name="T11" fmla="*/ 0 h 43"/>
                  <a:gd name="T12" fmla="*/ 1 w 201"/>
                  <a:gd name="T13" fmla="*/ 0 h 43"/>
                  <a:gd name="T14" fmla="*/ 1 w 201"/>
                  <a:gd name="T15" fmla="*/ 0 h 43"/>
                  <a:gd name="T16" fmla="*/ 1 w 201"/>
                  <a:gd name="T17" fmla="*/ 0 h 43"/>
                  <a:gd name="T18" fmla="*/ 1 w 201"/>
                  <a:gd name="T19" fmla="*/ 0 h 43"/>
                  <a:gd name="T20" fmla="*/ 1 w 201"/>
                  <a:gd name="T21" fmla="*/ 0 h 43"/>
                  <a:gd name="T22" fmla="*/ 1 w 201"/>
                  <a:gd name="T23" fmla="*/ 0 h 43"/>
                  <a:gd name="T24" fmla="*/ 1 w 201"/>
                  <a:gd name="T25" fmla="*/ 0 h 43"/>
                  <a:gd name="T26" fmla="*/ 1 w 201"/>
                  <a:gd name="T27" fmla="*/ 0 h 43"/>
                  <a:gd name="T28" fmla="*/ 2 w 201"/>
                  <a:gd name="T29" fmla="*/ 0 h 43"/>
                  <a:gd name="T30" fmla="*/ 2 w 201"/>
                  <a:gd name="T31" fmla="*/ 0 h 43"/>
                  <a:gd name="T32" fmla="*/ 2 w 201"/>
                  <a:gd name="T33" fmla="*/ 0 h 43"/>
                  <a:gd name="T34" fmla="*/ 2 w 201"/>
                  <a:gd name="T35" fmla="*/ 0 h 43"/>
                  <a:gd name="T36" fmla="*/ 2 w 201"/>
                  <a:gd name="T37" fmla="*/ 0 h 43"/>
                  <a:gd name="T38" fmla="*/ 2 w 201"/>
                  <a:gd name="T39" fmla="*/ 0 h 43"/>
                  <a:gd name="T40" fmla="*/ 2 w 201"/>
                  <a:gd name="T41" fmla="*/ 0 h 43"/>
                  <a:gd name="T42" fmla="*/ 2 w 201"/>
                  <a:gd name="T43" fmla="*/ 0 h 43"/>
                  <a:gd name="T44" fmla="*/ 2 w 201"/>
                  <a:gd name="T45" fmla="*/ 0 h 43"/>
                  <a:gd name="T46" fmla="*/ 2 w 201"/>
                  <a:gd name="T47" fmla="*/ 0 h 43"/>
                  <a:gd name="T48" fmla="*/ 2 w 201"/>
                  <a:gd name="T49" fmla="*/ 0 h 43"/>
                  <a:gd name="T50" fmla="*/ 2 w 201"/>
                  <a:gd name="T51" fmla="*/ 0 h 43"/>
                  <a:gd name="T52" fmla="*/ 2 w 201"/>
                  <a:gd name="T53" fmla="*/ 0 h 43"/>
                  <a:gd name="T54" fmla="*/ 1 w 201"/>
                  <a:gd name="T55" fmla="*/ 0 h 43"/>
                  <a:gd name="T56" fmla="*/ 1 w 201"/>
                  <a:gd name="T57" fmla="*/ 0 h 43"/>
                  <a:gd name="T58" fmla="*/ 1 w 201"/>
                  <a:gd name="T59" fmla="*/ 0 h 43"/>
                  <a:gd name="T60" fmla="*/ 1 w 201"/>
                  <a:gd name="T61" fmla="*/ 0 h 43"/>
                  <a:gd name="T62" fmla="*/ 1 w 201"/>
                  <a:gd name="T63" fmla="*/ 0 h 43"/>
                  <a:gd name="T64" fmla="*/ 1 w 201"/>
                  <a:gd name="T65" fmla="*/ 0 h 43"/>
                  <a:gd name="T66" fmla="*/ 1 w 201"/>
                  <a:gd name="T67" fmla="*/ 0 h 43"/>
                  <a:gd name="T68" fmla="*/ 1 w 201"/>
                  <a:gd name="T69" fmla="*/ 0 h 43"/>
                  <a:gd name="T70" fmla="*/ 1 w 201"/>
                  <a:gd name="T71" fmla="*/ 0 h 43"/>
                  <a:gd name="T72" fmla="*/ 0 w 201"/>
                  <a:gd name="T73" fmla="*/ 0 h 43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0" t="0" r="r" b="b"/>
                <a:pathLst>
                  <a:path w="201" h="43">
                    <a:moveTo>
                      <a:pt x="0" y="5"/>
                    </a:moveTo>
                    <a:lnTo>
                      <a:pt x="0" y="3"/>
                    </a:lnTo>
                    <a:lnTo>
                      <a:pt x="1" y="1"/>
                    </a:lnTo>
                    <a:lnTo>
                      <a:pt x="2" y="0"/>
                    </a:lnTo>
                    <a:lnTo>
                      <a:pt x="4" y="0"/>
                    </a:lnTo>
                    <a:lnTo>
                      <a:pt x="17" y="10"/>
                    </a:lnTo>
                    <a:lnTo>
                      <a:pt x="30" y="18"/>
                    </a:lnTo>
                    <a:lnTo>
                      <a:pt x="44" y="24"/>
                    </a:lnTo>
                    <a:lnTo>
                      <a:pt x="57" y="29"/>
                    </a:lnTo>
                    <a:lnTo>
                      <a:pt x="71" y="32"/>
                    </a:lnTo>
                    <a:lnTo>
                      <a:pt x="85" y="33"/>
                    </a:lnTo>
                    <a:lnTo>
                      <a:pt x="98" y="33"/>
                    </a:lnTo>
                    <a:lnTo>
                      <a:pt x="112" y="33"/>
                    </a:lnTo>
                    <a:lnTo>
                      <a:pt x="124" y="32"/>
                    </a:lnTo>
                    <a:lnTo>
                      <a:pt x="137" y="30"/>
                    </a:lnTo>
                    <a:lnTo>
                      <a:pt x="150" y="28"/>
                    </a:lnTo>
                    <a:lnTo>
                      <a:pt x="161" y="24"/>
                    </a:lnTo>
                    <a:lnTo>
                      <a:pt x="173" y="21"/>
                    </a:lnTo>
                    <a:lnTo>
                      <a:pt x="183" y="17"/>
                    </a:lnTo>
                    <a:lnTo>
                      <a:pt x="192" y="15"/>
                    </a:lnTo>
                    <a:lnTo>
                      <a:pt x="201" y="12"/>
                    </a:lnTo>
                    <a:lnTo>
                      <a:pt x="197" y="17"/>
                    </a:lnTo>
                    <a:lnTo>
                      <a:pt x="190" y="23"/>
                    </a:lnTo>
                    <a:lnTo>
                      <a:pt x="181" y="28"/>
                    </a:lnTo>
                    <a:lnTo>
                      <a:pt x="169" y="32"/>
                    </a:lnTo>
                    <a:lnTo>
                      <a:pt x="155" y="37"/>
                    </a:lnTo>
                    <a:lnTo>
                      <a:pt x="141" y="39"/>
                    </a:lnTo>
                    <a:lnTo>
                      <a:pt x="125" y="42"/>
                    </a:lnTo>
                    <a:lnTo>
                      <a:pt x="109" y="43"/>
                    </a:lnTo>
                    <a:lnTo>
                      <a:pt x="93" y="43"/>
                    </a:lnTo>
                    <a:lnTo>
                      <a:pt x="77" y="42"/>
                    </a:lnTo>
                    <a:lnTo>
                      <a:pt x="61" y="38"/>
                    </a:lnTo>
                    <a:lnTo>
                      <a:pt x="46" y="35"/>
                    </a:lnTo>
                    <a:lnTo>
                      <a:pt x="32" y="30"/>
                    </a:lnTo>
                    <a:lnTo>
                      <a:pt x="19" y="23"/>
                    </a:lnTo>
                    <a:lnTo>
                      <a:pt x="9" y="15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55" name="Freeform 113"/>
              <p:cNvSpPr>
                <a:spLocks/>
              </p:cNvSpPr>
              <p:nvPr/>
            </p:nvSpPr>
            <p:spPr bwMode="auto">
              <a:xfrm>
                <a:off x="778" y="40"/>
                <a:ext cx="11" cy="22"/>
              </a:xfrm>
              <a:custGeom>
                <a:avLst/>
                <a:gdLst>
                  <a:gd name="T0" fmla="*/ 0 w 22"/>
                  <a:gd name="T1" fmla="*/ 0 h 45"/>
                  <a:gd name="T2" fmla="*/ 1 w 22"/>
                  <a:gd name="T3" fmla="*/ 0 h 45"/>
                  <a:gd name="T4" fmla="*/ 1 w 22"/>
                  <a:gd name="T5" fmla="*/ 0 h 45"/>
                  <a:gd name="T6" fmla="*/ 1 w 22"/>
                  <a:gd name="T7" fmla="*/ 0 h 45"/>
                  <a:gd name="T8" fmla="*/ 1 w 22"/>
                  <a:gd name="T9" fmla="*/ 0 h 45"/>
                  <a:gd name="T10" fmla="*/ 1 w 22"/>
                  <a:gd name="T11" fmla="*/ 0 h 45"/>
                  <a:gd name="T12" fmla="*/ 1 w 22"/>
                  <a:gd name="T13" fmla="*/ 0 h 45"/>
                  <a:gd name="T14" fmla="*/ 1 w 22"/>
                  <a:gd name="T15" fmla="*/ 0 h 45"/>
                  <a:gd name="T16" fmla="*/ 0 w 22"/>
                  <a:gd name="T17" fmla="*/ 0 h 4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2" h="45">
                    <a:moveTo>
                      <a:pt x="0" y="45"/>
                    </a:moveTo>
                    <a:lnTo>
                      <a:pt x="9" y="33"/>
                    </a:lnTo>
                    <a:lnTo>
                      <a:pt x="17" y="19"/>
                    </a:lnTo>
                    <a:lnTo>
                      <a:pt x="22" y="6"/>
                    </a:lnTo>
                    <a:lnTo>
                      <a:pt x="21" y="0"/>
                    </a:lnTo>
                    <a:lnTo>
                      <a:pt x="16" y="3"/>
                    </a:lnTo>
                    <a:lnTo>
                      <a:pt x="13" y="16"/>
                    </a:lnTo>
                    <a:lnTo>
                      <a:pt x="7" y="31"/>
                    </a:lnTo>
                    <a:lnTo>
                      <a:pt x="0" y="45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56" name="Freeform 114"/>
              <p:cNvSpPr>
                <a:spLocks/>
              </p:cNvSpPr>
              <p:nvPr/>
            </p:nvSpPr>
            <p:spPr bwMode="auto">
              <a:xfrm>
                <a:off x="769" y="40"/>
                <a:ext cx="13" cy="25"/>
              </a:xfrm>
              <a:custGeom>
                <a:avLst/>
                <a:gdLst>
                  <a:gd name="T0" fmla="*/ 1 w 25"/>
                  <a:gd name="T1" fmla="*/ 0 h 49"/>
                  <a:gd name="T2" fmla="*/ 1 w 25"/>
                  <a:gd name="T3" fmla="*/ 1 h 49"/>
                  <a:gd name="T4" fmla="*/ 1 w 25"/>
                  <a:gd name="T5" fmla="*/ 1 h 49"/>
                  <a:gd name="T6" fmla="*/ 1 w 25"/>
                  <a:gd name="T7" fmla="*/ 1 h 49"/>
                  <a:gd name="T8" fmla="*/ 0 w 25"/>
                  <a:gd name="T9" fmla="*/ 1 h 49"/>
                  <a:gd name="T10" fmla="*/ 1 w 25"/>
                  <a:gd name="T11" fmla="*/ 1 h 49"/>
                  <a:gd name="T12" fmla="*/ 1 w 25"/>
                  <a:gd name="T13" fmla="*/ 1 h 49"/>
                  <a:gd name="T14" fmla="*/ 1 w 25"/>
                  <a:gd name="T15" fmla="*/ 1 h 49"/>
                  <a:gd name="T16" fmla="*/ 1 w 25"/>
                  <a:gd name="T17" fmla="*/ 0 h 49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5" h="49">
                    <a:moveTo>
                      <a:pt x="24" y="0"/>
                    </a:moveTo>
                    <a:lnTo>
                      <a:pt x="25" y="7"/>
                    </a:lnTo>
                    <a:lnTo>
                      <a:pt x="20" y="20"/>
                    </a:lnTo>
                    <a:lnTo>
                      <a:pt x="12" y="37"/>
                    </a:lnTo>
                    <a:lnTo>
                      <a:pt x="0" y="49"/>
                    </a:lnTo>
                    <a:lnTo>
                      <a:pt x="5" y="35"/>
                    </a:lnTo>
                    <a:lnTo>
                      <a:pt x="13" y="19"/>
                    </a:lnTo>
                    <a:lnTo>
                      <a:pt x="19" y="5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57" name="Freeform 115"/>
              <p:cNvSpPr>
                <a:spLocks/>
              </p:cNvSpPr>
              <p:nvPr/>
            </p:nvSpPr>
            <p:spPr bwMode="auto">
              <a:xfrm>
                <a:off x="749" y="36"/>
                <a:ext cx="18" cy="33"/>
              </a:xfrm>
              <a:custGeom>
                <a:avLst/>
                <a:gdLst>
                  <a:gd name="T0" fmla="*/ 1 w 36"/>
                  <a:gd name="T1" fmla="*/ 0 h 64"/>
                  <a:gd name="T2" fmla="*/ 1 w 36"/>
                  <a:gd name="T3" fmla="*/ 1 h 64"/>
                  <a:gd name="T4" fmla="*/ 1 w 36"/>
                  <a:gd name="T5" fmla="*/ 1 h 64"/>
                  <a:gd name="T6" fmla="*/ 1 w 36"/>
                  <a:gd name="T7" fmla="*/ 1 h 64"/>
                  <a:gd name="T8" fmla="*/ 1 w 36"/>
                  <a:gd name="T9" fmla="*/ 1 h 64"/>
                  <a:gd name="T10" fmla="*/ 1 w 36"/>
                  <a:gd name="T11" fmla="*/ 1 h 64"/>
                  <a:gd name="T12" fmla="*/ 1 w 36"/>
                  <a:gd name="T13" fmla="*/ 1 h 64"/>
                  <a:gd name="T14" fmla="*/ 1 w 36"/>
                  <a:gd name="T15" fmla="*/ 1 h 64"/>
                  <a:gd name="T16" fmla="*/ 0 w 36"/>
                  <a:gd name="T17" fmla="*/ 1 h 64"/>
                  <a:gd name="T18" fmla="*/ 1 w 36"/>
                  <a:gd name="T19" fmla="*/ 1 h 64"/>
                  <a:gd name="T20" fmla="*/ 1 w 36"/>
                  <a:gd name="T21" fmla="*/ 1 h 64"/>
                  <a:gd name="T22" fmla="*/ 1 w 36"/>
                  <a:gd name="T23" fmla="*/ 1 h 64"/>
                  <a:gd name="T24" fmla="*/ 1 w 36"/>
                  <a:gd name="T25" fmla="*/ 1 h 64"/>
                  <a:gd name="T26" fmla="*/ 1 w 36"/>
                  <a:gd name="T27" fmla="*/ 1 h 64"/>
                  <a:gd name="T28" fmla="*/ 1 w 36"/>
                  <a:gd name="T29" fmla="*/ 1 h 64"/>
                  <a:gd name="T30" fmla="*/ 1 w 36"/>
                  <a:gd name="T31" fmla="*/ 1 h 64"/>
                  <a:gd name="T32" fmla="*/ 1 w 36"/>
                  <a:gd name="T33" fmla="*/ 0 h 6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6" h="64">
                    <a:moveTo>
                      <a:pt x="35" y="0"/>
                    </a:moveTo>
                    <a:lnTo>
                      <a:pt x="36" y="3"/>
                    </a:lnTo>
                    <a:lnTo>
                      <a:pt x="35" y="9"/>
                    </a:lnTo>
                    <a:lnTo>
                      <a:pt x="31" y="18"/>
                    </a:lnTo>
                    <a:lnTo>
                      <a:pt x="27" y="28"/>
                    </a:lnTo>
                    <a:lnTo>
                      <a:pt x="21" y="39"/>
                    </a:lnTo>
                    <a:lnTo>
                      <a:pt x="15" y="49"/>
                    </a:lnTo>
                    <a:lnTo>
                      <a:pt x="7" y="58"/>
                    </a:lnTo>
                    <a:lnTo>
                      <a:pt x="0" y="64"/>
                    </a:lnTo>
                    <a:lnTo>
                      <a:pt x="4" y="58"/>
                    </a:lnTo>
                    <a:lnTo>
                      <a:pt x="7" y="50"/>
                    </a:lnTo>
                    <a:lnTo>
                      <a:pt x="13" y="39"/>
                    </a:lnTo>
                    <a:lnTo>
                      <a:pt x="18" y="27"/>
                    </a:lnTo>
                    <a:lnTo>
                      <a:pt x="22" y="17"/>
                    </a:lnTo>
                    <a:lnTo>
                      <a:pt x="28" y="7"/>
                    </a:lnTo>
                    <a:lnTo>
                      <a:pt x="31" y="1"/>
                    </a:lnTo>
                    <a:lnTo>
                      <a:pt x="35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58" name="Freeform 116"/>
              <p:cNvSpPr>
                <a:spLocks/>
              </p:cNvSpPr>
              <p:nvPr/>
            </p:nvSpPr>
            <p:spPr bwMode="auto">
              <a:xfrm>
                <a:off x="731" y="33"/>
                <a:ext cx="19" cy="35"/>
              </a:xfrm>
              <a:custGeom>
                <a:avLst/>
                <a:gdLst>
                  <a:gd name="T0" fmla="*/ 0 w 40"/>
                  <a:gd name="T1" fmla="*/ 0 h 70"/>
                  <a:gd name="T2" fmla="*/ 0 w 40"/>
                  <a:gd name="T3" fmla="*/ 1 h 70"/>
                  <a:gd name="T4" fmla="*/ 0 w 40"/>
                  <a:gd name="T5" fmla="*/ 1 h 70"/>
                  <a:gd name="T6" fmla="*/ 0 w 40"/>
                  <a:gd name="T7" fmla="*/ 1 h 70"/>
                  <a:gd name="T8" fmla="*/ 0 w 40"/>
                  <a:gd name="T9" fmla="*/ 1 h 70"/>
                  <a:gd name="T10" fmla="*/ 0 w 40"/>
                  <a:gd name="T11" fmla="*/ 1 h 70"/>
                  <a:gd name="T12" fmla="*/ 0 w 40"/>
                  <a:gd name="T13" fmla="*/ 1 h 70"/>
                  <a:gd name="T14" fmla="*/ 0 w 40"/>
                  <a:gd name="T15" fmla="*/ 1 h 70"/>
                  <a:gd name="T16" fmla="*/ 0 w 40"/>
                  <a:gd name="T17" fmla="*/ 1 h 70"/>
                  <a:gd name="T18" fmla="*/ 0 w 40"/>
                  <a:gd name="T19" fmla="*/ 1 h 70"/>
                  <a:gd name="T20" fmla="*/ 0 w 40"/>
                  <a:gd name="T21" fmla="*/ 1 h 70"/>
                  <a:gd name="T22" fmla="*/ 0 w 40"/>
                  <a:gd name="T23" fmla="*/ 1 h 70"/>
                  <a:gd name="T24" fmla="*/ 0 w 40"/>
                  <a:gd name="T25" fmla="*/ 1 h 70"/>
                  <a:gd name="T26" fmla="*/ 0 w 40"/>
                  <a:gd name="T27" fmla="*/ 1 h 70"/>
                  <a:gd name="T28" fmla="*/ 0 w 40"/>
                  <a:gd name="T29" fmla="*/ 1 h 70"/>
                  <a:gd name="T30" fmla="*/ 0 w 40"/>
                  <a:gd name="T31" fmla="*/ 1 h 70"/>
                  <a:gd name="T32" fmla="*/ 0 w 40"/>
                  <a:gd name="T33" fmla="*/ 0 h 7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0" h="70">
                    <a:moveTo>
                      <a:pt x="38" y="0"/>
                    </a:moveTo>
                    <a:lnTo>
                      <a:pt x="40" y="3"/>
                    </a:lnTo>
                    <a:lnTo>
                      <a:pt x="37" y="11"/>
                    </a:lnTo>
                    <a:lnTo>
                      <a:pt x="34" y="22"/>
                    </a:lnTo>
                    <a:lnTo>
                      <a:pt x="28" y="33"/>
                    </a:lnTo>
                    <a:lnTo>
                      <a:pt x="22" y="45"/>
                    </a:lnTo>
                    <a:lnTo>
                      <a:pt x="14" y="56"/>
                    </a:lnTo>
                    <a:lnTo>
                      <a:pt x="7" y="64"/>
                    </a:lnTo>
                    <a:lnTo>
                      <a:pt x="0" y="70"/>
                    </a:lnTo>
                    <a:lnTo>
                      <a:pt x="3" y="64"/>
                    </a:lnTo>
                    <a:lnTo>
                      <a:pt x="7" y="55"/>
                    </a:lnTo>
                    <a:lnTo>
                      <a:pt x="13" y="44"/>
                    </a:lnTo>
                    <a:lnTo>
                      <a:pt x="19" y="31"/>
                    </a:lnTo>
                    <a:lnTo>
                      <a:pt x="26" y="19"/>
                    </a:lnTo>
                    <a:lnTo>
                      <a:pt x="32" y="9"/>
                    </a:lnTo>
                    <a:lnTo>
                      <a:pt x="36" y="2"/>
                    </a:lnTo>
                    <a:lnTo>
                      <a:pt x="38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59" name="Freeform 117"/>
              <p:cNvSpPr>
                <a:spLocks/>
              </p:cNvSpPr>
              <p:nvPr/>
            </p:nvSpPr>
            <p:spPr bwMode="auto">
              <a:xfrm>
                <a:off x="718" y="37"/>
                <a:ext cx="21" cy="29"/>
              </a:xfrm>
              <a:custGeom>
                <a:avLst/>
                <a:gdLst>
                  <a:gd name="T0" fmla="*/ 0 w 43"/>
                  <a:gd name="T1" fmla="*/ 0 h 57"/>
                  <a:gd name="T2" fmla="*/ 0 w 43"/>
                  <a:gd name="T3" fmla="*/ 1 h 57"/>
                  <a:gd name="T4" fmla="*/ 0 w 43"/>
                  <a:gd name="T5" fmla="*/ 1 h 57"/>
                  <a:gd name="T6" fmla="*/ 0 w 43"/>
                  <a:gd name="T7" fmla="*/ 1 h 57"/>
                  <a:gd name="T8" fmla="*/ 0 w 43"/>
                  <a:gd name="T9" fmla="*/ 1 h 57"/>
                  <a:gd name="T10" fmla="*/ 0 w 43"/>
                  <a:gd name="T11" fmla="*/ 1 h 57"/>
                  <a:gd name="T12" fmla="*/ 0 w 43"/>
                  <a:gd name="T13" fmla="*/ 1 h 57"/>
                  <a:gd name="T14" fmla="*/ 0 w 43"/>
                  <a:gd name="T15" fmla="*/ 1 h 57"/>
                  <a:gd name="T16" fmla="*/ 0 w 43"/>
                  <a:gd name="T17" fmla="*/ 1 h 57"/>
                  <a:gd name="T18" fmla="*/ 0 w 43"/>
                  <a:gd name="T19" fmla="*/ 1 h 57"/>
                  <a:gd name="T20" fmla="*/ 0 w 43"/>
                  <a:gd name="T21" fmla="*/ 1 h 57"/>
                  <a:gd name="T22" fmla="*/ 0 w 43"/>
                  <a:gd name="T23" fmla="*/ 1 h 57"/>
                  <a:gd name="T24" fmla="*/ 0 w 43"/>
                  <a:gd name="T25" fmla="*/ 1 h 57"/>
                  <a:gd name="T26" fmla="*/ 0 w 43"/>
                  <a:gd name="T27" fmla="*/ 1 h 57"/>
                  <a:gd name="T28" fmla="*/ 0 w 43"/>
                  <a:gd name="T29" fmla="*/ 1 h 57"/>
                  <a:gd name="T30" fmla="*/ 0 w 43"/>
                  <a:gd name="T31" fmla="*/ 1 h 57"/>
                  <a:gd name="T32" fmla="*/ 0 w 43"/>
                  <a:gd name="T33" fmla="*/ 0 h 5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3" h="57">
                    <a:moveTo>
                      <a:pt x="43" y="0"/>
                    </a:moveTo>
                    <a:lnTo>
                      <a:pt x="43" y="2"/>
                    </a:lnTo>
                    <a:lnTo>
                      <a:pt x="40" y="9"/>
                    </a:lnTo>
                    <a:lnTo>
                      <a:pt x="35" y="18"/>
                    </a:lnTo>
                    <a:lnTo>
                      <a:pt x="29" y="29"/>
                    </a:lnTo>
                    <a:lnTo>
                      <a:pt x="21" y="39"/>
                    </a:lnTo>
                    <a:lnTo>
                      <a:pt x="13" y="47"/>
                    </a:lnTo>
                    <a:lnTo>
                      <a:pt x="6" y="54"/>
                    </a:lnTo>
                    <a:lnTo>
                      <a:pt x="0" y="57"/>
                    </a:lnTo>
                    <a:lnTo>
                      <a:pt x="4" y="52"/>
                    </a:lnTo>
                    <a:lnTo>
                      <a:pt x="9" y="44"/>
                    </a:lnTo>
                    <a:lnTo>
                      <a:pt x="15" y="34"/>
                    </a:lnTo>
                    <a:lnTo>
                      <a:pt x="22" y="23"/>
                    </a:lnTo>
                    <a:lnTo>
                      <a:pt x="29" y="14"/>
                    </a:lnTo>
                    <a:lnTo>
                      <a:pt x="35" y="6"/>
                    </a:lnTo>
                    <a:lnTo>
                      <a:pt x="39" y="1"/>
                    </a:lnTo>
                    <a:lnTo>
                      <a:pt x="43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60" name="Freeform 118"/>
              <p:cNvSpPr>
                <a:spLocks/>
              </p:cNvSpPr>
              <p:nvPr/>
            </p:nvSpPr>
            <p:spPr bwMode="auto">
              <a:xfrm>
                <a:off x="709" y="39"/>
                <a:ext cx="18" cy="24"/>
              </a:xfrm>
              <a:custGeom>
                <a:avLst/>
                <a:gdLst>
                  <a:gd name="T0" fmla="*/ 0 w 37"/>
                  <a:gd name="T1" fmla="*/ 0 h 49"/>
                  <a:gd name="T2" fmla="*/ 0 w 37"/>
                  <a:gd name="T3" fmla="*/ 0 h 49"/>
                  <a:gd name="T4" fmla="*/ 0 w 37"/>
                  <a:gd name="T5" fmla="*/ 0 h 49"/>
                  <a:gd name="T6" fmla="*/ 0 w 37"/>
                  <a:gd name="T7" fmla="*/ 0 h 49"/>
                  <a:gd name="T8" fmla="*/ 0 w 37"/>
                  <a:gd name="T9" fmla="*/ 0 h 49"/>
                  <a:gd name="T10" fmla="*/ 0 w 37"/>
                  <a:gd name="T11" fmla="*/ 0 h 49"/>
                  <a:gd name="T12" fmla="*/ 0 w 37"/>
                  <a:gd name="T13" fmla="*/ 0 h 49"/>
                  <a:gd name="T14" fmla="*/ 0 w 37"/>
                  <a:gd name="T15" fmla="*/ 0 h 49"/>
                  <a:gd name="T16" fmla="*/ 0 w 37"/>
                  <a:gd name="T17" fmla="*/ 0 h 49"/>
                  <a:gd name="T18" fmla="*/ 0 w 37"/>
                  <a:gd name="T19" fmla="*/ 0 h 49"/>
                  <a:gd name="T20" fmla="*/ 0 w 37"/>
                  <a:gd name="T21" fmla="*/ 0 h 49"/>
                  <a:gd name="T22" fmla="*/ 0 w 37"/>
                  <a:gd name="T23" fmla="*/ 0 h 49"/>
                  <a:gd name="T24" fmla="*/ 0 w 37"/>
                  <a:gd name="T25" fmla="*/ 0 h 49"/>
                  <a:gd name="T26" fmla="*/ 0 w 37"/>
                  <a:gd name="T27" fmla="*/ 0 h 49"/>
                  <a:gd name="T28" fmla="*/ 0 w 37"/>
                  <a:gd name="T29" fmla="*/ 0 h 49"/>
                  <a:gd name="T30" fmla="*/ 0 w 37"/>
                  <a:gd name="T31" fmla="*/ 0 h 49"/>
                  <a:gd name="T32" fmla="*/ 0 w 37"/>
                  <a:gd name="T33" fmla="*/ 0 h 4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7" h="49">
                    <a:moveTo>
                      <a:pt x="35" y="0"/>
                    </a:moveTo>
                    <a:lnTo>
                      <a:pt x="37" y="3"/>
                    </a:lnTo>
                    <a:lnTo>
                      <a:pt x="34" y="8"/>
                    </a:lnTo>
                    <a:lnTo>
                      <a:pt x="32" y="15"/>
                    </a:lnTo>
                    <a:lnTo>
                      <a:pt x="27" y="23"/>
                    </a:lnTo>
                    <a:lnTo>
                      <a:pt x="22" y="31"/>
                    </a:lnTo>
                    <a:lnTo>
                      <a:pt x="15" y="39"/>
                    </a:lnTo>
                    <a:lnTo>
                      <a:pt x="8" y="45"/>
                    </a:lnTo>
                    <a:lnTo>
                      <a:pt x="0" y="49"/>
                    </a:lnTo>
                    <a:lnTo>
                      <a:pt x="3" y="43"/>
                    </a:lnTo>
                    <a:lnTo>
                      <a:pt x="8" y="36"/>
                    </a:lnTo>
                    <a:lnTo>
                      <a:pt x="13" y="28"/>
                    </a:lnTo>
                    <a:lnTo>
                      <a:pt x="19" y="19"/>
                    </a:lnTo>
                    <a:lnTo>
                      <a:pt x="24" y="12"/>
                    </a:lnTo>
                    <a:lnTo>
                      <a:pt x="28" y="5"/>
                    </a:lnTo>
                    <a:lnTo>
                      <a:pt x="33" y="1"/>
                    </a:lnTo>
                    <a:lnTo>
                      <a:pt x="35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61" name="Freeform 119"/>
              <p:cNvSpPr>
                <a:spLocks/>
              </p:cNvSpPr>
              <p:nvPr/>
            </p:nvSpPr>
            <p:spPr bwMode="auto">
              <a:xfrm>
                <a:off x="699" y="39"/>
                <a:ext cx="16" cy="17"/>
              </a:xfrm>
              <a:custGeom>
                <a:avLst/>
                <a:gdLst>
                  <a:gd name="T0" fmla="*/ 1 w 32"/>
                  <a:gd name="T1" fmla="*/ 0 h 35"/>
                  <a:gd name="T2" fmla="*/ 1 w 32"/>
                  <a:gd name="T3" fmla="*/ 0 h 35"/>
                  <a:gd name="T4" fmla="*/ 1 w 32"/>
                  <a:gd name="T5" fmla="*/ 0 h 35"/>
                  <a:gd name="T6" fmla="*/ 1 w 32"/>
                  <a:gd name="T7" fmla="*/ 0 h 35"/>
                  <a:gd name="T8" fmla="*/ 1 w 32"/>
                  <a:gd name="T9" fmla="*/ 0 h 35"/>
                  <a:gd name="T10" fmla="*/ 1 w 32"/>
                  <a:gd name="T11" fmla="*/ 0 h 35"/>
                  <a:gd name="T12" fmla="*/ 1 w 32"/>
                  <a:gd name="T13" fmla="*/ 0 h 35"/>
                  <a:gd name="T14" fmla="*/ 1 w 32"/>
                  <a:gd name="T15" fmla="*/ 0 h 35"/>
                  <a:gd name="T16" fmla="*/ 0 w 32"/>
                  <a:gd name="T17" fmla="*/ 0 h 35"/>
                  <a:gd name="T18" fmla="*/ 1 w 32"/>
                  <a:gd name="T19" fmla="*/ 0 h 35"/>
                  <a:gd name="T20" fmla="*/ 1 w 32"/>
                  <a:gd name="T21" fmla="*/ 0 h 35"/>
                  <a:gd name="T22" fmla="*/ 1 w 32"/>
                  <a:gd name="T23" fmla="*/ 0 h 35"/>
                  <a:gd name="T24" fmla="*/ 1 w 32"/>
                  <a:gd name="T25" fmla="*/ 0 h 35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32" h="35">
                    <a:moveTo>
                      <a:pt x="31" y="0"/>
                    </a:moveTo>
                    <a:lnTo>
                      <a:pt x="32" y="3"/>
                    </a:lnTo>
                    <a:lnTo>
                      <a:pt x="30" y="7"/>
                    </a:lnTo>
                    <a:lnTo>
                      <a:pt x="27" y="13"/>
                    </a:lnTo>
                    <a:lnTo>
                      <a:pt x="21" y="20"/>
                    </a:lnTo>
                    <a:lnTo>
                      <a:pt x="15" y="26"/>
                    </a:lnTo>
                    <a:lnTo>
                      <a:pt x="9" y="32"/>
                    </a:lnTo>
                    <a:lnTo>
                      <a:pt x="4" y="34"/>
                    </a:lnTo>
                    <a:lnTo>
                      <a:pt x="0" y="35"/>
                    </a:lnTo>
                    <a:lnTo>
                      <a:pt x="7" y="27"/>
                    </a:lnTo>
                    <a:lnTo>
                      <a:pt x="16" y="15"/>
                    </a:lnTo>
                    <a:lnTo>
                      <a:pt x="25" y="5"/>
                    </a:lnTo>
                    <a:lnTo>
                      <a:pt x="31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62" name="Freeform 120"/>
              <p:cNvSpPr>
                <a:spLocks/>
              </p:cNvSpPr>
              <p:nvPr/>
            </p:nvSpPr>
            <p:spPr bwMode="auto">
              <a:xfrm>
                <a:off x="693" y="42"/>
                <a:ext cx="11" cy="11"/>
              </a:xfrm>
              <a:custGeom>
                <a:avLst/>
                <a:gdLst>
                  <a:gd name="T0" fmla="*/ 1 w 20"/>
                  <a:gd name="T1" fmla="*/ 0 h 22"/>
                  <a:gd name="T2" fmla="*/ 1 w 20"/>
                  <a:gd name="T3" fmla="*/ 1 h 22"/>
                  <a:gd name="T4" fmla="*/ 1 w 20"/>
                  <a:gd name="T5" fmla="*/ 1 h 22"/>
                  <a:gd name="T6" fmla="*/ 1 w 20"/>
                  <a:gd name="T7" fmla="*/ 1 h 22"/>
                  <a:gd name="T8" fmla="*/ 0 w 20"/>
                  <a:gd name="T9" fmla="*/ 1 h 22"/>
                  <a:gd name="T10" fmla="*/ 1 w 20"/>
                  <a:gd name="T11" fmla="*/ 1 h 22"/>
                  <a:gd name="T12" fmla="*/ 1 w 20"/>
                  <a:gd name="T13" fmla="*/ 1 h 22"/>
                  <a:gd name="T14" fmla="*/ 1 w 20"/>
                  <a:gd name="T15" fmla="*/ 0 h 22"/>
                  <a:gd name="T16" fmla="*/ 1 w 20"/>
                  <a:gd name="T17" fmla="*/ 0 h 2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0" h="22">
                    <a:moveTo>
                      <a:pt x="20" y="0"/>
                    </a:moveTo>
                    <a:lnTo>
                      <a:pt x="20" y="6"/>
                    </a:lnTo>
                    <a:lnTo>
                      <a:pt x="15" y="14"/>
                    </a:lnTo>
                    <a:lnTo>
                      <a:pt x="8" y="21"/>
                    </a:lnTo>
                    <a:lnTo>
                      <a:pt x="0" y="22"/>
                    </a:lnTo>
                    <a:lnTo>
                      <a:pt x="6" y="17"/>
                    </a:lnTo>
                    <a:lnTo>
                      <a:pt x="12" y="8"/>
                    </a:lnTo>
                    <a:lnTo>
                      <a:pt x="17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63" name="Freeform 121"/>
              <p:cNvSpPr>
                <a:spLocks/>
              </p:cNvSpPr>
              <p:nvPr/>
            </p:nvSpPr>
            <p:spPr bwMode="auto">
              <a:xfrm>
                <a:off x="785" y="43"/>
                <a:ext cx="12" cy="15"/>
              </a:xfrm>
              <a:custGeom>
                <a:avLst/>
                <a:gdLst>
                  <a:gd name="T0" fmla="*/ 0 w 23"/>
                  <a:gd name="T1" fmla="*/ 1 h 30"/>
                  <a:gd name="T2" fmla="*/ 1 w 23"/>
                  <a:gd name="T3" fmla="*/ 1 h 30"/>
                  <a:gd name="T4" fmla="*/ 1 w 23"/>
                  <a:gd name="T5" fmla="*/ 1 h 30"/>
                  <a:gd name="T6" fmla="*/ 1 w 23"/>
                  <a:gd name="T7" fmla="*/ 1 h 30"/>
                  <a:gd name="T8" fmla="*/ 1 w 23"/>
                  <a:gd name="T9" fmla="*/ 0 h 30"/>
                  <a:gd name="T10" fmla="*/ 1 w 23"/>
                  <a:gd name="T11" fmla="*/ 1 h 30"/>
                  <a:gd name="T12" fmla="*/ 1 w 23"/>
                  <a:gd name="T13" fmla="*/ 1 h 30"/>
                  <a:gd name="T14" fmla="*/ 1 w 23"/>
                  <a:gd name="T15" fmla="*/ 1 h 30"/>
                  <a:gd name="T16" fmla="*/ 0 w 23"/>
                  <a:gd name="T17" fmla="*/ 1 h 3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3" h="30">
                    <a:moveTo>
                      <a:pt x="0" y="30"/>
                    </a:moveTo>
                    <a:lnTo>
                      <a:pt x="3" y="24"/>
                    </a:lnTo>
                    <a:lnTo>
                      <a:pt x="10" y="12"/>
                    </a:lnTo>
                    <a:lnTo>
                      <a:pt x="17" y="3"/>
                    </a:lnTo>
                    <a:lnTo>
                      <a:pt x="23" y="0"/>
                    </a:lnTo>
                    <a:lnTo>
                      <a:pt x="23" y="7"/>
                    </a:lnTo>
                    <a:lnTo>
                      <a:pt x="16" y="15"/>
                    </a:lnTo>
                    <a:lnTo>
                      <a:pt x="7" y="25"/>
                    </a:lnTo>
                    <a:lnTo>
                      <a:pt x="0" y="3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64" name="Freeform 122"/>
              <p:cNvSpPr>
                <a:spLocks/>
              </p:cNvSpPr>
              <p:nvPr/>
            </p:nvSpPr>
            <p:spPr bwMode="auto">
              <a:xfrm>
                <a:off x="785" y="59"/>
                <a:ext cx="15" cy="6"/>
              </a:xfrm>
              <a:custGeom>
                <a:avLst/>
                <a:gdLst>
                  <a:gd name="T0" fmla="*/ 0 w 31"/>
                  <a:gd name="T1" fmla="*/ 0 h 11"/>
                  <a:gd name="T2" fmla="*/ 0 w 31"/>
                  <a:gd name="T3" fmla="*/ 1 h 11"/>
                  <a:gd name="T4" fmla="*/ 0 w 31"/>
                  <a:gd name="T5" fmla="*/ 1 h 11"/>
                  <a:gd name="T6" fmla="*/ 0 w 31"/>
                  <a:gd name="T7" fmla="*/ 1 h 11"/>
                  <a:gd name="T8" fmla="*/ 0 w 31"/>
                  <a:gd name="T9" fmla="*/ 1 h 11"/>
                  <a:gd name="T10" fmla="*/ 0 w 31"/>
                  <a:gd name="T11" fmla="*/ 1 h 11"/>
                  <a:gd name="T12" fmla="*/ 0 w 31"/>
                  <a:gd name="T13" fmla="*/ 1 h 11"/>
                  <a:gd name="T14" fmla="*/ 0 w 31"/>
                  <a:gd name="T15" fmla="*/ 1 h 11"/>
                  <a:gd name="T16" fmla="*/ 0 w 31"/>
                  <a:gd name="T17" fmla="*/ 1 h 11"/>
                  <a:gd name="T18" fmla="*/ 0 w 31"/>
                  <a:gd name="T19" fmla="*/ 1 h 11"/>
                  <a:gd name="T20" fmla="*/ 0 w 31"/>
                  <a:gd name="T21" fmla="*/ 1 h 11"/>
                  <a:gd name="T22" fmla="*/ 0 w 31"/>
                  <a:gd name="T23" fmla="*/ 0 h 11"/>
                  <a:gd name="T24" fmla="*/ 0 w 31"/>
                  <a:gd name="T25" fmla="*/ 0 h 1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31" h="11">
                    <a:moveTo>
                      <a:pt x="0" y="0"/>
                    </a:moveTo>
                    <a:lnTo>
                      <a:pt x="5" y="2"/>
                    </a:lnTo>
                    <a:lnTo>
                      <a:pt x="15" y="8"/>
                    </a:lnTo>
                    <a:lnTo>
                      <a:pt x="25" y="11"/>
                    </a:lnTo>
                    <a:lnTo>
                      <a:pt x="31" y="10"/>
                    </a:lnTo>
                    <a:lnTo>
                      <a:pt x="31" y="8"/>
                    </a:lnTo>
                    <a:lnTo>
                      <a:pt x="28" y="5"/>
                    </a:lnTo>
                    <a:lnTo>
                      <a:pt x="24" y="4"/>
                    </a:lnTo>
                    <a:lnTo>
                      <a:pt x="19" y="3"/>
                    </a:lnTo>
                    <a:lnTo>
                      <a:pt x="14" y="2"/>
                    </a:lnTo>
                    <a:lnTo>
                      <a:pt x="8" y="1"/>
                    </a:ln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65" name="Freeform 123"/>
              <p:cNvSpPr>
                <a:spLocks/>
              </p:cNvSpPr>
              <p:nvPr/>
            </p:nvSpPr>
            <p:spPr bwMode="auto">
              <a:xfrm>
                <a:off x="788" y="52"/>
                <a:ext cx="16" cy="5"/>
              </a:xfrm>
              <a:custGeom>
                <a:avLst/>
                <a:gdLst>
                  <a:gd name="T0" fmla="*/ 0 w 34"/>
                  <a:gd name="T1" fmla="*/ 1 h 10"/>
                  <a:gd name="T2" fmla="*/ 0 w 34"/>
                  <a:gd name="T3" fmla="*/ 1 h 10"/>
                  <a:gd name="T4" fmla="*/ 0 w 34"/>
                  <a:gd name="T5" fmla="*/ 1 h 10"/>
                  <a:gd name="T6" fmla="*/ 0 w 34"/>
                  <a:gd name="T7" fmla="*/ 1 h 10"/>
                  <a:gd name="T8" fmla="*/ 0 w 34"/>
                  <a:gd name="T9" fmla="*/ 1 h 10"/>
                  <a:gd name="T10" fmla="*/ 0 w 34"/>
                  <a:gd name="T11" fmla="*/ 1 h 10"/>
                  <a:gd name="T12" fmla="*/ 0 w 34"/>
                  <a:gd name="T13" fmla="*/ 1 h 10"/>
                  <a:gd name="T14" fmla="*/ 0 w 34"/>
                  <a:gd name="T15" fmla="*/ 1 h 10"/>
                  <a:gd name="T16" fmla="*/ 0 w 34"/>
                  <a:gd name="T17" fmla="*/ 1 h 10"/>
                  <a:gd name="T18" fmla="*/ 0 w 34"/>
                  <a:gd name="T19" fmla="*/ 0 h 10"/>
                  <a:gd name="T20" fmla="*/ 0 w 34"/>
                  <a:gd name="T21" fmla="*/ 1 h 10"/>
                  <a:gd name="T22" fmla="*/ 0 w 34"/>
                  <a:gd name="T23" fmla="*/ 1 h 10"/>
                  <a:gd name="T24" fmla="*/ 0 w 34"/>
                  <a:gd name="T25" fmla="*/ 1 h 10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34" h="10">
                    <a:moveTo>
                      <a:pt x="0" y="10"/>
                    </a:moveTo>
                    <a:lnTo>
                      <a:pt x="3" y="10"/>
                    </a:lnTo>
                    <a:lnTo>
                      <a:pt x="7" y="9"/>
                    </a:lnTo>
                    <a:lnTo>
                      <a:pt x="13" y="9"/>
                    </a:lnTo>
                    <a:lnTo>
                      <a:pt x="19" y="9"/>
                    </a:lnTo>
                    <a:lnTo>
                      <a:pt x="25" y="8"/>
                    </a:lnTo>
                    <a:lnTo>
                      <a:pt x="29" y="7"/>
                    </a:lnTo>
                    <a:lnTo>
                      <a:pt x="33" y="4"/>
                    </a:lnTo>
                    <a:lnTo>
                      <a:pt x="34" y="2"/>
                    </a:lnTo>
                    <a:lnTo>
                      <a:pt x="29" y="0"/>
                    </a:lnTo>
                    <a:lnTo>
                      <a:pt x="20" y="2"/>
                    </a:lnTo>
                    <a:lnTo>
                      <a:pt x="9" y="7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66" name="Freeform 124"/>
              <p:cNvSpPr>
                <a:spLocks/>
              </p:cNvSpPr>
              <p:nvPr/>
            </p:nvSpPr>
            <p:spPr bwMode="auto">
              <a:xfrm>
                <a:off x="780" y="61"/>
                <a:ext cx="16" cy="12"/>
              </a:xfrm>
              <a:custGeom>
                <a:avLst/>
                <a:gdLst>
                  <a:gd name="T0" fmla="*/ 0 w 33"/>
                  <a:gd name="T1" fmla="*/ 0 h 24"/>
                  <a:gd name="T2" fmla="*/ 0 w 33"/>
                  <a:gd name="T3" fmla="*/ 1 h 24"/>
                  <a:gd name="T4" fmla="*/ 0 w 33"/>
                  <a:gd name="T5" fmla="*/ 1 h 24"/>
                  <a:gd name="T6" fmla="*/ 0 w 33"/>
                  <a:gd name="T7" fmla="*/ 1 h 24"/>
                  <a:gd name="T8" fmla="*/ 0 w 33"/>
                  <a:gd name="T9" fmla="*/ 1 h 24"/>
                  <a:gd name="T10" fmla="*/ 0 w 33"/>
                  <a:gd name="T11" fmla="*/ 1 h 24"/>
                  <a:gd name="T12" fmla="*/ 0 w 33"/>
                  <a:gd name="T13" fmla="*/ 1 h 24"/>
                  <a:gd name="T14" fmla="*/ 0 w 33"/>
                  <a:gd name="T15" fmla="*/ 1 h 24"/>
                  <a:gd name="T16" fmla="*/ 0 w 33"/>
                  <a:gd name="T17" fmla="*/ 1 h 24"/>
                  <a:gd name="T18" fmla="*/ 0 w 33"/>
                  <a:gd name="T19" fmla="*/ 1 h 24"/>
                  <a:gd name="T20" fmla="*/ 0 w 33"/>
                  <a:gd name="T21" fmla="*/ 1 h 24"/>
                  <a:gd name="T22" fmla="*/ 0 w 33"/>
                  <a:gd name="T23" fmla="*/ 1 h 24"/>
                  <a:gd name="T24" fmla="*/ 0 w 33"/>
                  <a:gd name="T25" fmla="*/ 0 h 2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33" h="24">
                    <a:moveTo>
                      <a:pt x="0" y="0"/>
                    </a:moveTo>
                    <a:lnTo>
                      <a:pt x="5" y="3"/>
                    </a:lnTo>
                    <a:lnTo>
                      <a:pt x="10" y="5"/>
                    </a:lnTo>
                    <a:lnTo>
                      <a:pt x="15" y="8"/>
                    </a:lnTo>
                    <a:lnTo>
                      <a:pt x="22" y="12"/>
                    </a:lnTo>
                    <a:lnTo>
                      <a:pt x="27" y="16"/>
                    </a:lnTo>
                    <a:lnTo>
                      <a:pt x="30" y="20"/>
                    </a:lnTo>
                    <a:lnTo>
                      <a:pt x="33" y="22"/>
                    </a:lnTo>
                    <a:lnTo>
                      <a:pt x="33" y="24"/>
                    </a:lnTo>
                    <a:lnTo>
                      <a:pt x="27" y="23"/>
                    </a:lnTo>
                    <a:lnTo>
                      <a:pt x="16" y="15"/>
                    </a:lnTo>
                    <a:lnTo>
                      <a:pt x="7" y="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67" name="Freeform 125"/>
              <p:cNvSpPr>
                <a:spLocks/>
              </p:cNvSpPr>
              <p:nvPr/>
            </p:nvSpPr>
            <p:spPr bwMode="auto">
              <a:xfrm>
                <a:off x="697" y="56"/>
                <a:ext cx="5" cy="22"/>
              </a:xfrm>
              <a:custGeom>
                <a:avLst/>
                <a:gdLst>
                  <a:gd name="T0" fmla="*/ 1 w 9"/>
                  <a:gd name="T1" fmla="*/ 0 h 44"/>
                  <a:gd name="T2" fmla="*/ 1 w 9"/>
                  <a:gd name="T3" fmla="*/ 1 h 44"/>
                  <a:gd name="T4" fmla="*/ 1 w 9"/>
                  <a:gd name="T5" fmla="*/ 1 h 44"/>
                  <a:gd name="T6" fmla="*/ 1 w 9"/>
                  <a:gd name="T7" fmla="*/ 1 h 44"/>
                  <a:gd name="T8" fmla="*/ 1 w 9"/>
                  <a:gd name="T9" fmla="*/ 1 h 44"/>
                  <a:gd name="T10" fmla="*/ 0 w 9"/>
                  <a:gd name="T11" fmla="*/ 1 h 44"/>
                  <a:gd name="T12" fmla="*/ 1 w 9"/>
                  <a:gd name="T13" fmla="*/ 1 h 44"/>
                  <a:gd name="T14" fmla="*/ 1 w 9"/>
                  <a:gd name="T15" fmla="*/ 1 h 44"/>
                  <a:gd name="T16" fmla="*/ 1 w 9"/>
                  <a:gd name="T17" fmla="*/ 0 h 4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9" h="44">
                    <a:moveTo>
                      <a:pt x="5" y="0"/>
                    </a:moveTo>
                    <a:lnTo>
                      <a:pt x="8" y="10"/>
                    </a:lnTo>
                    <a:lnTo>
                      <a:pt x="9" y="25"/>
                    </a:lnTo>
                    <a:lnTo>
                      <a:pt x="8" y="37"/>
                    </a:lnTo>
                    <a:lnTo>
                      <a:pt x="3" y="44"/>
                    </a:lnTo>
                    <a:lnTo>
                      <a:pt x="0" y="39"/>
                    </a:lnTo>
                    <a:lnTo>
                      <a:pt x="1" y="26"/>
                    </a:lnTo>
                    <a:lnTo>
                      <a:pt x="4" y="11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68" name="Freeform 126"/>
              <p:cNvSpPr>
                <a:spLocks/>
              </p:cNvSpPr>
              <p:nvPr/>
            </p:nvSpPr>
            <p:spPr bwMode="auto">
              <a:xfrm>
                <a:off x="689" y="53"/>
                <a:ext cx="6" cy="21"/>
              </a:xfrm>
              <a:custGeom>
                <a:avLst/>
                <a:gdLst>
                  <a:gd name="T0" fmla="*/ 0 w 13"/>
                  <a:gd name="T1" fmla="*/ 0 h 43"/>
                  <a:gd name="T2" fmla="*/ 0 w 13"/>
                  <a:gd name="T3" fmla="*/ 0 h 43"/>
                  <a:gd name="T4" fmla="*/ 0 w 13"/>
                  <a:gd name="T5" fmla="*/ 0 h 43"/>
                  <a:gd name="T6" fmla="*/ 0 w 13"/>
                  <a:gd name="T7" fmla="*/ 0 h 43"/>
                  <a:gd name="T8" fmla="*/ 0 w 13"/>
                  <a:gd name="T9" fmla="*/ 0 h 43"/>
                  <a:gd name="T10" fmla="*/ 0 w 13"/>
                  <a:gd name="T11" fmla="*/ 0 h 43"/>
                  <a:gd name="T12" fmla="*/ 0 w 13"/>
                  <a:gd name="T13" fmla="*/ 0 h 43"/>
                  <a:gd name="T14" fmla="*/ 0 w 13"/>
                  <a:gd name="T15" fmla="*/ 0 h 43"/>
                  <a:gd name="T16" fmla="*/ 0 w 13"/>
                  <a:gd name="T17" fmla="*/ 0 h 4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3" h="43">
                    <a:moveTo>
                      <a:pt x="13" y="0"/>
                    </a:moveTo>
                    <a:lnTo>
                      <a:pt x="13" y="10"/>
                    </a:lnTo>
                    <a:lnTo>
                      <a:pt x="12" y="24"/>
                    </a:lnTo>
                    <a:lnTo>
                      <a:pt x="8" y="37"/>
                    </a:lnTo>
                    <a:lnTo>
                      <a:pt x="3" y="43"/>
                    </a:lnTo>
                    <a:lnTo>
                      <a:pt x="0" y="37"/>
                    </a:lnTo>
                    <a:lnTo>
                      <a:pt x="4" y="24"/>
                    </a:lnTo>
                    <a:lnTo>
                      <a:pt x="10" y="9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69" name="Freeform 127"/>
              <p:cNvSpPr>
                <a:spLocks/>
              </p:cNvSpPr>
              <p:nvPr/>
            </p:nvSpPr>
            <p:spPr bwMode="auto">
              <a:xfrm>
                <a:off x="709" y="62"/>
                <a:ext cx="4" cy="20"/>
              </a:xfrm>
              <a:custGeom>
                <a:avLst/>
                <a:gdLst>
                  <a:gd name="T0" fmla="*/ 1 w 8"/>
                  <a:gd name="T1" fmla="*/ 0 h 40"/>
                  <a:gd name="T2" fmla="*/ 1 w 8"/>
                  <a:gd name="T3" fmla="*/ 1 h 40"/>
                  <a:gd name="T4" fmla="*/ 1 w 8"/>
                  <a:gd name="T5" fmla="*/ 1 h 40"/>
                  <a:gd name="T6" fmla="*/ 1 w 8"/>
                  <a:gd name="T7" fmla="*/ 1 h 40"/>
                  <a:gd name="T8" fmla="*/ 1 w 8"/>
                  <a:gd name="T9" fmla="*/ 1 h 40"/>
                  <a:gd name="T10" fmla="*/ 0 w 8"/>
                  <a:gd name="T11" fmla="*/ 1 h 40"/>
                  <a:gd name="T12" fmla="*/ 0 w 8"/>
                  <a:gd name="T13" fmla="*/ 1 h 40"/>
                  <a:gd name="T14" fmla="*/ 1 w 8"/>
                  <a:gd name="T15" fmla="*/ 1 h 40"/>
                  <a:gd name="T16" fmla="*/ 1 w 8"/>
                  <a:gd name="T17" fmla="*/ 0 h 4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8" h="40">
                    <a:moveTo>
                      <a:pt x="2" y="0"/>
                    </a:moveTo>
                    <a:lnTo>
                      <a:pt x="5" y="5"/>
                    </a:lnTo>
                    <a:lnTo>
                      <a:pt x="8" y="18"/>
                    </a:lnTo>
                    <a:lnTo>
                      <a:pt x="8" y="32"/>
                    </a:lnTo>
                    <a:lnTo>
                      <a:pt x="4" y="40"/>
                    </a:lnTo>
                    <a:lnTo>
                      <a:pt x="0" y="38"/>
                    </a:lnTo>
                    <a:lnTo>
                      <a:pt x="0" y="26"/>
                    </a:lnTo>
                    <a:lnTo>
                      <a:pt x="2" y="1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70" name="Freeform 128"/>
              <p:cNvSpPr>
                <a:spLocks/>
              </p:cNvSpPr>
              <p:nvPr/>
            </p:nvSpPr>
            <p:spPr bwMode="auto">
              <a:xfrm>
                <a:off x="718" y="64"/>
                <a:ext cx="8" cy="24"/>
              </a:xfrm>
              <a:custGeom>
                <a:avLst/>
                <a:gdLst>
                  <a:gd name="T0" fmla="*/ 0 w 16"/>
                  <a:gd name="T1" fmla="*/ 0 h 47"/>
                  <a:gd name="T2" fmla="*/ 1 w 16"/>
                  <a:gd name="T3" fmla="*/ 1 h 47"/>
                  <a:gd name="T4" fmla="*/ 1 w 16"/>
                  <a:gd name="T5" fmla="*/ 1 h 47"/>
                  <a:gd name="T6" fmla="*/ 1 w 16"/>
                  <a:gd name="T7" fmla="*/ 1 h 47"/>
                  <a:gd name="T8" fmla="*/ 1 w 16"/>
                  <a:gd name="T9" fmla="*/ 1 h 47"/>
                  <a:gd name="T10" fmla="*/ 1 w 16"/>
                  <a:gd name="T11" fmla="*/ 1 h 47"/>
                  <a:gd name="T12" fmla="*/ 1 w 16"/>
                  <a:gd name="T13" fmla="*/ 1 h 47"/>
                  <a:gd name="T14" fmla="*/ 1 w 16"/>
                  <a:gd name="T15" fmla="*/ 1 h 47"/>
                  <a:gd name="T16" fmla="*/ 0 w 16"/>
                  <a:gd name="T17" fmla="*/ 0 h 4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6" h="47">
                    <a:moveTo>
                      <a:pt x="0" y="0"/>
                    </a:moveTo>
                    <a:lnTo>
                      <a:pt x="7" y="12"/>
                    </a:lnTo>
                    <a:lnTo>
                      <a:pt x="14" y="26"/>
                    </a:lnTo>
                    <a:lnTo>
                      <a:pt x="16" y="40"/>
                    </a:lnTo>
                    <a:lnTo>
                      <a:pt x="14" y="47"/>
                    </a:lnTo>
                    <a:lnTo>
                      <a:pt x="8" y="43"/>
                    </a:lnTo>
                    <a:lnTo>
                      <a:pt x="5" y="28"/>
                    </a:lnTo>
                    <a:lnTo>
                      <a:pt x="2" y="1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71" name="Freeform 129"/>
              <p:cNvSpPr>
                <a:spLocks/>
              </p:cNvSpPr>
              <p:nvPr/>
            </p:nvSpPr>
            <p:spPr bwMode="auto">
              <a:xfrm>
                <a:off x="729" y="67"/>
                <a:ext cx="9" cy="26"/>
              </a:xfrm>
              <a:custGeom>
                <a:avLst/>
                <a:gdLst>
                  <a:gd name="T0" fmla="*/ 0 w 18"/>
                  <a:gd name="T1" fmla="*/ 0 h 51"/>
                  <a:gd name="T2" fmla="*/ 1 w 18"/>
                  <a:gd name="T3" fmla="*/ 1 h 51"/>
                  <a:gd name="T4" fmla="*/ 1 w 18"/>
                  <a:gd name="T5" fmla="*/ 1 h 51"/>
                  <a:gd name="T6" fmla="*/ 1 w 18"/>
                  <a:gd name="T7" fmla="*/ 1 h 51"/>
                  <a:gd name="T8" fmla="*/ 1 w 18"/>
                  <a:gd name="T9" fmla="*/ 1 h 51"/>
                  <a:gd name="T10" fmla="*/ 1 w 18"/>
                  <a:gd name="T11" fmla="*/ 1 h 51"/>
                  <a:gd name="T12" fmla="*/ 1 w 18"/>
                  <a:gd name="T13" fmla="*/ 1 h 51"/>
                  <a:gd name="T14" fmla="*/ 1 w 18"/>
                  <a:gd name="T15" fmla="*/ 1 h 51"/>
                  <a:gd name="T16" fmla="*/ 0 w 18"/>
                  <a:gd name="T17" fmla="*/ 0 h 5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8" h="51">
                    <a:moveTo>
                      <a:pt x="0" y="0"/>
                    </a:moveTo>
                    <a:lnTo>
                      <a:pt x="7" y="11"/>
                    </a:lnTo>
                    <a:lnTo>
                      <a:pt x="14" y="29"/>
                    </a:lnTo>
                    <a:lnTo>
                      <a:pt x="18" y="45"/>
                    </a:lnTo>
                    <a:lnTo>
                      <a:pt x="16" y="51"/>
                    </a:lnTo>
                    <a:lnTo>
                      <a:pt x="10" y="44"/>
                    </a:lnTo>
                    <a:lnTo>
                      <a:pt x="6" y="28"/>
                    </a:lnTo>
                    <a:lnTo>
                      <a:pt x="2" y="1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72" name="Freeform 130"/>
              <p:cNvSpPr>
                <a:spLocks/>
              </p:cNvSpPr>
              <p:nvPr/>
            </p:nvSpPr>
            <p:spPr bwMode="auto">
              <a:xfrm>
                <a:off x="749" y="66"/>
                <a:ext cx="16" cy="27"/>
              </a:xfrm>
              <a:custGeom>
                <a:avLst/>
                <a:gdLst>
                  <a:gd name="T0" fmla="*/ 0 w 32"/>
                  <a:gd name="T1" fmla="*/ 0 h 54"/>
                  <a:gd name="T2" fmla="*/ 1 w 32"/>
                  <a:gd name="T3" fmla="*/ 1 h 54"/>
                  <a:gd name="T4" fmla="*/ 1 w 32"/>
                  <a:gd name="T5" fmla="*/ 1 h 54"/>
                  <a:gd name="T6" fmla="*/ 1 w 32"/>
                  <a:gd name="T7" fmla="*/ 1 h 54"/>
                  <a:gd name="T8" fmla="*/ 1 w 32"/>
                  <a:gd name="T9" fmla="*/ 1 h 54"/>
                  <a:gd name="T10" fmla="*/ 1 w 32"/>
                  <a:gd name="T11" fmla="*/ 1 h 54"/>
                  <a:gd name="T12" fmla="*/ 1 w 32"/>
                  <a:gd name="T13" fmla="*/ 1 h 54"/>
                  <a:gd name="T14" fmla="*/ 1 w 32"/>
                  <a:gd name="T15" fmla="*/ 1 h 54"/>
                  <a:gd name="T16" fmla="*/ 1 w 32"/>
                  <a:gd name="T17" fmla="*/ 1 h 54"/>
                  <a:gd name="T18" fmla="*/ 1 w 32"/>
                  <a:gd name="T19" fmla="*/ 1 h 54"/>
                  <a:gd name="T20" fmla="*/ 1 w 32"/>
                  <a:gd name="T21" fmla="*/ 1 h 54"/>
                  <a:gd name="T22" fmla="*/ 1 w 32"/>
                  <a:gd name="T23" fmla="*/ 1 h 54"/>
                  <a:gd name="T24" fmla="*/ 0 w 32"/>
                  <a:gd name="T25" fmla="*/ 0 h 5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32" h="54">
                    <a:moveTo>
                      <a:pt x="0" y="0"/>
                    </a:moveTo>
                    <a:lnTo>
                      <a:pt x="6" y="4"/>
                    </a:lnTo>
                    <a:lnTo>
                      <a:pt x="12" y="11"/>
                    </a:lnTo>
                    <a:lnTo>
                      <a:pt x="17" y="19"/>
                    </a:lnTo>
                    <a:lnTo>
                      <a:pt x="23" y="28"/>
                    </a:lnTo>
                    <a:lnTo>
                      <a:pt x="28" y="36"/>
                    </a:lnTo>
                    <a:lnTo>
                      <a:pt x="31" y="45"/>
                    </a:lnTo>
                    <a:lnTo>
                      <a:pt x="32" y="50"/>
                    </a:lnTo>
                    <a:lnTo>
                      <a:pt x="31" y="54"/>
                    </a:lnTo>
                    <a:lnTo>
                      <a:pt x="24" y="47"/>
                    </a:lnTo>
                    <a:lnTo>
                      <a:pt x="16" y="30"/>
                    </a:lnTo>
                    <a:lnTo>
                      <a:pt x="8" y="1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73" name="Freeform 131"/>
              <p:cNvSpPr>
                <a:spLocks/>
              </p:cNvSpPr>
              <p:nvPr/>
            </p:nvSpPr>
            <p:spPr bwMode="auto">
              <a:xfrm>
                <a:off x="770" y="62"/>
                <a:ext cx="19" cy="25"/>
              </a:xfrm>
              <a:custGeom>
                <a:avLst/>
                <a:gdLst>
                  <a:gd name="T0" fmla="*/ 0 w 37"/>
                  <a:gd name="T1" fmla="*/ 0 h 49"/>
                  <a:gd name="T2" fmla="*/ 1 w 37"/>
                  <a:gd name="T3" fmla="*/ 1 h 49"/>
                  <a:gd name="T4" fmla="*/ 1 w 37"/>
                  <a:gd name="T5" fmla="*/ 1 h 49"/>
                  <a:gd name="T6" fmla="*/ 1 w 37"/>
                  <a:gd name="T7" fmla="*/ 1 h 49"/>
                  <a:gd name="T8" fmla="*/ 1 w 37"/>
                  <a:gd name="T9" fmla="*/ 1 h 49"/>
                  <a:gd name="T10" fmla="*/ 1 w 37"/>
                  <a:gd name="T11" fmla="*/ 1 h 49"/>
                  <a:gd name="T12" fmla="*/ 1 w 37"/>
                  <a:gd name="T13" fmla="*/ 1 h 49"/>
                  <a:gd name="T14" fmla="*/ 1 w 37"/>
                  <a:gd name="T15" fmla="*/ 1 h 49"/>
                  <a:gd name="T16" fmla="*/ 1 w 37"/>
                  <a:gd name="T17" fmla="*/ 1 h 49"/>
                  <a:gd name="T18" fmla="*/ 1 w 37"/>
                  <a:gd name="T19" fmla="*/ 1 h 49"/>
                  <a:gd name="T20" fmla="*/ 1 w 37"/>
                  <a:gd name="T21" fmla="*/ 1 h 49"/>
                  <a:gd name="T22" fmla="*/ 1 w 37"/>
                  <a:gd name="T23" fmla="*/ 1 h 49"/>
                  <a:gd name="T24" fmla="*/ 1 w 37"/>
                  <a:gd name="T25" fmla="*/ 1 h 49"/>
                  <a:gd name="T26" fmla="*/ 1 w 37"/>
                  <a:gd name="T27" fmla="*/ 1 h 49"/>
                  <a:gd name="T28" fmla="*/ 1 w 37"/>
                  <a:gd name="T29" fmla="*/ 1 h 49"/>
                  <a:gd name="T30" fmla="*/ 1 w 37"/>
                  <a:gd name="T31" fmla="*/ 1 h 49"/>
                  <a:gd name="T32" fmla="*/ 0 w 37"/>
                  <a:gd name="T33" fmla="*/ 0 h 4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7" h="49">
                    <a:moveTo>
                      <a:pt x="0" y="0"/>
                    </a:moveTo>
                    <a:lnTo>
                      <a:pt x="5" y="3"/>
                    </a:lnTo>
                    <a:lnTo>
                      <a:pt x="10" y="10"/>
                    </a:lnTo>
                    <a:lnTo>
                      <a:pt x="17" y="17"/>
                    </a:lnTo>
                    <a:lnTo>
                      <a:pt x="24" y="25"/>
                    </a:lnTo>
                    <a:lnTo>
                      <a:pt x="30" y="33"/>
                    </a:lnTo>
                    <a:lnTo>
                      <a:pt x="34" y="40"/>
                    </a:lnTo>
                    <a:lnTo>
                      <a:pt x="37" y="46"/>
                    </a:lnTo>
                    <a:lnTo>
                      <a:pt x="36" y="49"/>
                    </a:lnTo>
                    <a:lnTo>
                      <a:pt x="32" y="48"/>
                    </a:lnTo>
                    <a:lnTo>
                      <a:pt x="28" y="43"/>
                    </a:lnTo>
                    <a:lnTo>
                      <a:pt x="22" y="36"/>
                    </a:lnTo>
                    <a:lnTo>
                      <a:pt x="17" y="27"/>
                    </a:lnTo>
                    <a:lnTo>
                      <a:pt x="11" y="18"/>
                    </a:lnTo>
                    <a:lnTo>
                      <a:pt x="7" y="10"/>
                    </a:lnTo>
                    <a:lnTo>
                      <a:pt x="3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74" name="Freeform 132"/>
              <p:cNvSpPr>
                <a:spLocks/>
              </p:cNvSpPr>
              <p:nvPr/>
            </p:nvSpPr>
            <p:spPr bwMode="auto">
              <a:xfrm>
                <a:off x="739" y="68"/>
                <a:ext cx="15" cy="23"/>
              </a:xfrm>
              <a:custGeom>
                <a:avLst/>
                <a:gdLst>
                  <a:gd name="T0" fmla="*/ 0 w 31"/>
                  <a:gd name="T1" fmla="*/ 0 h 45"/>
                  <a:gd name="T2" fmla="*/ 0 w 31"/>
                  <a:gd name="T3" fmla="*/ 1 h 45"/>
                  <a:gd name="T4" fmla="*/ 0 w 31"/>
                  <a:gd name="T5" fmla="*/ 1 h 45"/>
                  <a:gd name="T6" fmla="*/ 0 w 31"/>
                  <a:gd name="T7" fmla="*/ 1 h 45"/>
                  <a:gd name="T8" fmla="*/ 0 w 31"/>
                  <a:gd name="T9" fmla="*/ 1 h 45"/>
                  <a:gd name="T10" fmla="*/ 0 w 31"/>
                  <a:gd name="T11" fmla="*/ 1 h 45"/>
                  <a:gd name="T12" fmla="*/ 0 w 31"/>
                  <a:gd name="T13" fmla="*/ 1 h 45"/>
                  <a:gd name="T14" fmla="*/ 0 w 31"/>
                  <a:gd name="T15" fmla="*/ 1 h 45"/>
                  <a:gd name="T16" fmla="*/ 0 w 31"/>
                  <a:gd name="T17" fmla="*/ 1 h 45"/>
                  <a:gd name="T18" fmla="*/ 0 w 31"/>
                  <a:gd name="T19" fmla="*/ 1 h 45"/>
                  <a:gd name="T20" fmla="*/ 0 w 31"/>
                  <a:gd name="T21" fmla="*/ 1 h 45"/>
                  <a:gd name="T22" fmla="*/ 0 w 31"/>
                  <a:gd name="T23" fmla="*/ 1 h 45"/>
                  <a:gd name="T24" fmla="*/ 0 w 31"/>
                  <a:gd name="T25" fmla="*/ 0 h 45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31" h="45">
                    <a:moveTo>
                      <a:pt x="0" y="0"/>
                    </a:moveTo>
                    <a:lnTo>
                      <a:pt x="3" y="4"/>
                    </a:lnTo>
                    <a:lnTo>
                      <a:pt x="9" y="9"/>
                    </a:lnTo>
                    <a:lnTo>
                      <a:pt x="15" y="16"/>
                    </a:lnTo>
                    <a:lnTo>
                      <a:pt x="21" y="24"/>
                    </a:lnTo>
                    <a:lnTo>
                      <a:pt x="26" y="31"/>
                    </a:lnTo>
                    <a:lnTo>
                      <a:pt x="30" y="38"/>
                    </a:lnTo>
                    <a:lnTo>
                      <a:pt x="31" y="43"/>
                    </a:lnTo>
                    <a:lnTo>
                      <a:pt x="28" y="45"/>
                    </a:lnTo>
                    <a:lnTo>
                      <a:pt x="20" y="39"/>
                    </a:lnTo>
                    <a:lnTo>
                      <a:pt x="12" y="25"/>
                    </a:lnTo>
                    <a:lnTo>
                      <a:pt x="4" y="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75" name="Freeform 133"/>
              <p:cNvSpPr>
                <a:spLocks/>
              </p:cNvSpPr>
              <p:nvPr/>
            </p:nvSpPr>
            <p:spPr bwMode="auto">
              <a:xfrm>
                <a:off x="740" y="34"/>
                <a:ext cx="20" cy="36"/>
              </a:xfrm>
              <a:custGeom>
                <a:avLst/>
                <a:gdLst>
                  <a:gd name="T0" fmla="*/ 1 w 39"/>
                  <a:gd name="T1" fmla="*/ 0 h 72"/>
                  <a:gd name="T2" fmla="*/ 1 w 39"/>
                  <a:gd name="T3" fmla="*/ 1 h 72"/>
                  <a:gd name="T4" fmla="*/ 1 w 39"/>
                  <a:gd name="T5" fmla="*/ 1 h 72"/>
                  <a:gd name="T6" fmla="*/ 1 w 39"/>
                  <a:gd name="T7" fmla="*/ 1 h 72"/>
                  <a:gd name="T8" fmla="*/ 1 w 39"/>
                  <a:gd name="T9" fmla="*/ 1 h 72"/>
                  <a:gd name="T10" fmla="*/ 1 w 39"/>
                  <a:gd name="T11" fmla="*/ 1 h 72"/>
                  <a:gd name="T12" fmla="*/ 1 w 39"/>
                  <a:gd name="T13" fmla="*/ 1 h 72"/>
                  <a:gd name="T14" fmla="*/ 1 w 39"/>
                  <a:gd name="T15" fmla="*/ 1 h 72"/>
                  <a:gd name="T16" fmla="*/ 0 w 39"/>
                  <a:gd name="T17" fmla="*/ 1 h 72"/>
                  <a:gd name="T18" fmla="*/ 1 w 39"/>
                  <a:gd name="T19" fmla="*/ 1 h 72"/>
                  <a:gd name="T20" fmla="*/ 1 w 39"/>
                  <a:gd name="T21" fmla="*/ 1 h 72"/>
                  <a:gd name="T22" fmla="*/ 1 w 39"/>
                  <a:gd name="T23" fmla="*/ 1 h 72"/>
                  <a:gd name="T24" fmla="*/ 1 w 39"/>
                  <a:gd name="T25" fmla="*/ 1 h 72"/>
                  <a:gd name="T26" fmla="*/ 1 w 39"/>
                  <a:gd name="T27" fmla="*/ 1 h 72"/>
                  <a:gd name="T28" fmla="*/ 1 w 39"/>
                  <a:gd name="T29" fmla="*/ 1 h 72"/>
                  <a:gd name="T30" fmla="*/ 1 w 39"/>
                  <a:gd name="T31" fmla="*/ 1 h 72"/>
                  <a:gd name="T32" fmla="*/ 1 w 39"/>
                  <a:gd name="T33" fmla="*/ 0 h 7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9" h="72">
                    <a:moveTo>
                      <a:pt x="38" y="0"/>
                    </a:moveTo>
                    <a:lnTo>
                      <a:pt x="39" y="5"/>
                    </a:lnTo>
                    <a:lnTo>
                      <a:pt x="38" y="12"/>
                    </a:lnTo>
                    <a:lnTo>
                      <a:pt x="33" y="23"/>
                    </a:lnTo>
                    <a:lnTo>
                      <a:pt x="29" y="35"/>
                    </a:lnTo>
                    <a:lnTo>
                      <a:pt x="22" y="46"/>
                    </a:lnTo>
                    <a:lnTo>
                      <a:pt x="15" y="58"/>
                    </a:lnTo>
                    <a:lnTo>
                      <a:pt x="7" y="66"/>
                    </a:lnTo>
                    <a:lnTo>
                      <a:pt x="0" y="72"/>
                    </a:lnTo>
                    <a:lnTo>
                      <a:pt x="2" y="66"/>
                    </a:lnTo>
                    <a:lnTo>
                      <a:pt x="7" y="57"/>
                    </a:lnTo>
                    <a:lnTo>
                      <a:pt x="13" y="45"/>
                    </a:lnTo>
                    <a:lnTo>
                      <a:pt x="18" y="32"/>
                    </a:lnTo>
                    <a:lnTo>
                      <a:pt x="25" y="20"/>
                    </a:lnTo>
                    <a:lnTo>
                      <a:pt x="31" y="9"/>
                    </a:lnTo>
                    <a:lnTo>
                      <a:pt x="36" y="2"/>
                    </a:lnTo>
                    <a:lnTo>
                      <a:pt x="38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76" name="Freeform 134"/>
              <p:cNvSpPr>
                <a:spLocks/>
              </p:cNvSpPr>
              <p:nvPr/>
            </p:nvSpPr>
            <p:spPr bwMode="auto">
              <a:xfrm>
                <a:off x="758" y="39"/>
                <a:ext cx="16" cy="28"/>
              </a:xfrm>
              <a:custGeom>
                <a:avLst/>
                <a:gdLst>
                  <a:gd name="T0" fmla="*/ 0 w 33"/>
                  <a:gd name="T1" fmla="*/ 0 h 56"/>
                  <a:gd name="T2" fmla="*/ 0 w 33"/>
                  <a:gd name="T3" fmla="*/ 1 h 56"/>
                  <a:gd name="T4" fmla="*/ 0 w 33"/>
                  <a:gd name="T5" fmla="*/ 1 h 56"/>
                  <a:gd name="T6" fmla="*/ 0 w 33"/>
                  <a:gd name="T7" fmla="*/ 1 h 56"/>
                  <a:gd name="T8" fmla="*/ 0 w 33"/>
                  <a:gd name="T9" fmla="*/ 1 h 56"/>
                  <a:gd name="T10" fmla="*/ 0 w 33"/>
                  <a:gd name="T11" fmla="*/ 1 h 56"/>
                  <a:gd name="T12" fmla="*/ 0 w 33"/>
                  <a:gd name="T13" fmla="*/ 1 h 56"/>
                  <a:gd name="T14" fmla="*/ 0 w 33"/>
                  <a:gd name="T15" fmla="*/ 1 h 56"/>
                  <a:gd name="T16" fmla="*/ 0 w 33"/>
                  <a:gd name="T17" fmla="*/ 1 h 56"/>
                  <a:gd name="T18" fmla="*/ 0 w 33"/>
                  <a:gd name="T19" fmla="*/ 1 h 56"/>
                  <a:gd name="T20" fmla="*/ 0 w 33"/>
                  <a:gd name="T21" fmla="*/ 1 h 56"/>
                  <a:gd name="T22" fmla="*/ 0 w 33"/>
                  <a:gd name="T23" fmla="*/ 1 h 56"/>
                  <a:gd name="T24" fmla="*/ 0 w 33"/>
                  <a:gd name="T25" fmla="*/ 0 h 5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33" h="56">
                    <a:moveTo>
                      <a:pt x="33" y="0"/>
                    </a:moveTo>
                    <a:lnTo>
                      <a:pt x="33" y="3"/>
                    </a:lnTo>
                    <a:lnTo>
                      <a:pt x="32" y="8"/>
                    </a:lnTo>
                    <a:lnTo>
                      <a:pt x="30" y="17"/>
                    </a:lnTo>
                    <a:lnTo>
                      <a:pt x="25" y="25"/>
                    </a:lnTo>
                    <a:lnTo>
                      <a:pt x="19" y="35"/>
                    </a:lnTo>
                    <a:lnTo>
                      <a:pt x="13" y="43"/>
                    </a:lnTo>
                    <a:lnTo>
                      <a:pt x="6" y="51"/>
                    </a:lnTo>
                    <a:lnTo>
                      <a:pt x="0" y="56"/>
                    </a:lnTo>
                    <a:lnTo>
                      <a:pt x="8" y="42"/>
                    </a:lnTo>
                    <a:lnTo>
                      <a:pt x="18" y="22"/>
                    </a:lnTo>
                    <a:lnTo>
                      <a:pt x="27" y="6"/>
                    </a:lnTo>
                    <a:lnTo>
                      <a:pt x="33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77" name="Freeform 135"/>
              <p:cNvSpPr>
                <a:spLocks/>
              </p:cNvSpPr>
              <p:nvPr/>
            </p:nvSpPr>
            <p:spPr bwMode="auto">
              <a:xfrm>
                <a:off x="760" y="65"/>
                <a:ext cx="18" cy="24"/>
              </a:xfrm>
              <a:custGeom>
                <a:avLst/>
                <a:gdLst>
                  <a:gd name="T0" fmla="*/ 0 w 36"/>
                  <a:gd name="T1" fmla="*/ 0 h 49"/>
                  <a:gd name="T2" fmla="*/ 1 w 36"/>
                  <a:gd name="T3" fmla="*/ 0 h 49"/>
                  <a:gd name="T4" fmla="*/ 1 w 36"/>
                  <a:gd name="T5" fmla="*/ 0 h 49"/>
                  <a:gd name="T6" fmla="*/ 1 w 36"/>
                  <a:gd name="T7" fmla="*/ 0 h 49"/>
                  <a:gd name="T8" fmla="*/ 1 w 36"/>
                  <a:gd name="T9" fmla="*/ 0 h 49"/>
                  <a:gd name="T10" fmla="*/ 1 w 36"/>
                  <a:gd name="T11" fmla="*/ 0 h 49"/>
                  <a:gd name="T12" fmla="*/ 1 w 36"/>
                  <a:gd name="T13" fmla="*/ 0 h 49"/>
                  <a:gd name="T14" fmla="*/ 1 w 36"/>
                  <a:gd name="T15" fmla="*/ 0 h 49"/>
                  <a:gd name="T16" fmla="*/ 1 w 36"/>
                  <a:gd name="T17" fmla="*/ 0 h 49"/>
                  <a:gd name="T18" fmla="*/ 1 w 36"/>
                  <a:gd name="T19" fmla="*/ 0 h 49"/>
                  <a:gd name="T20" fmla="*/ 1 w 36"/>
                  <a:gd name="T21" fmla="*/ 0 h 49"/>
                  <a:gd name="T22" fmla="*/ 1 w 36"/>
                  <a:gd name="T23" fmla="*/ 0 h 49"/>
                  <a:gd name="T24" fmla="*/ 1 w 36"/>
                  <a:gd name="T25" fmla="*/ 0 h 49"/>
                  <a:gd name="T26" fmla="*/ 1 w 36"/>
                  <a:gd name="T27" fmla="*/ 0 h 49"/>
                  <a:gd name="T28" fmla="*/ 1 w 36"/>
                  <a:gd name="T29" fmla="*/ 0 h 49"/>
                  <a:gd name="T30" fmla="*/ 1 w 36"/>
                  <a:gd name="T31" fmla="*/ 0 h 49"/>
                  <a:gd name="T32" fmla="*/ 0 w 36"/>
                  <a:gd name="T33" fmla="*/ 0 h 4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6" h="49">
                    <a:moveTo>
                      <a:pt x="0" y="0"/>
                    </a:moveTo>
                    <a:lnTo>
                      <a:pt x="5" y="4"/>
                    </a:lnTo>
                    <a:lnTo>
                      <a:pt x="11" y="11"/>
                    </a:lnTo>
                    <a:lnTo>
                      <a:pt x="16" y="18"/>
                    </a:lnTo>
                    <a:lnTo>
                      <a:pt x="23" y="26"/>
                    </a:lnTo>
                    <a:lnTo>
                      <a:pt x="29" y="34"/>
                    </a:lnTo>
                    <a:lnTo>
                      <a:pt x="34" y="41"/>
                    </a:lnTo>
                    <a:lnTo>
                      <a:pt x="36" y="45"/>
                    </a:lnTo>
                    <a:lnTo>
                      <a:pt x="35" y="49"/>
                    </a:lnTo>
                    <a:lnTo>
                      <a:pt x="31" y="49"/>
                    </a:lnTo>
                    <a:lnTo>
                      <a:pt x="27" y="44"/>
                    </a:lnTo>
                    <a:lnTo>
                      <a:pt x="21" y="37"/>
                    </a:lnTo>
                    <a:lnTo>
                      <a:pt x="16" y="28"/>
                    </a:lnTo>
                    <a:lnTo>
                      <a:pt x="12" y="19"/>
                    </a:lnTo>
                    <a:lnTo>
                      <a:pt x="7" y="11"/>
                    </a:lnTo>
                    <a:lnTo>
                      <a:pt x="2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78" name="Freeform 136"/>
              <p:cNvSpPr>
                <a:spLocks/>
              </p:cNvSpPr>
              <p:nvPr/>
            </p:nvSpPr>
            <p:spPr bwMode="auto">
              <a:xfrm>
                <a:off x="130" y="435"/>
                <a:ext cx="44" cy="114"/>
              </a:xfrm>
              <a:custGeom>
                <a:avLst/>
                <a:gdLst>
                  <a:gd name="T0" fmla="*/ 1 w 88"/>
                  <a:gd name="T1" fmla="*/ 0 h 229"/>
                  <a:gd name="T2" fmla="*/ 1 w 88"/>
                  <a:gd name="T3" fmla="*/ 0 h 229"/>
                  <a:gd name="T4" fmla="*/ 1 w 88"/>
                  <a:gd name="T5" fmla="*/ 0 h 229"/>
                  <a:gd name="T6" fmla="*/ 1 w 88"/>
                  <a:gd name="T7" fmla="*/ 0 h 229"/>
                  <a:gd name="T8" fmla="*/ 1 w 88"/>
                  <a:gd name="T9" fmla="*/ 0 h 229"/>
                  <a:gd name="T10" fmla="*/ 1 w 88"/>
                  <a:gd name="T11" fmla="*/ 0 h 229"/>
                  <a:gd name="T12" fmla="*/ 1 w 88"/>
                  <a:gd name="T13" fmla="*/ 0 h 229"/>
                  <a:gd name="T14" fmla="*/ 1 w 88"/>
                  <a:gd name="T15" fmla="*/ 0 h 229"/>
                  <a:gd name="T16" fmla="*/ 1 w 88"/>
                  <a:gd name="T17" fmla="*/ 1 h 229"/>
                  <a:gd name="T18" fmla="*/ 1 w 88"/>
                  <a:gd name="T19" fmla="*/ 1 h 229"/>
                  <a:gd name="T20" fmla="*/ 1 w 88"/>
                  <a:gd name="T21" fmla="*/ 1 h 229"/>
                  <a:gd name="T22" fmla="*/ 1 w 88"/>
                  <a:gd name="T23" fmla="*/ 1 h 229"/>
                  <a:gd name="T24" fmla="*/ 1 w 88"/>
                  <a:gd name="T25" fmla="*/ 1 h 229"/>
                  <a:gd name="T26" fmla="*/ 1 w 88"/>
                  <a:gd name="T27" fmla="*/ 1 h 229"/>
                  <a:gd name="T28" fmla="*/ 1 w 88"/>
                  <a:gd name="T29" fmla="*/ 1 h 229"/>
                  <a:gd name="T30" fmla="*/ 1 w 88"/>
                  <a:gd name="T31" fmla="*/ 1 h 229"/>
                  <a:gd name="T32" fmla="*/ 1 w 88"/>
                  <a:gd name="T33" fmla="*/ 1 h 229"/>
                  <a:gd name="T34" fmla="*/ 1 w 88"/>
                  <a:gd name="T35" fmla="*/ 0 h 229"/>
                  <a:gd name="T36" fmla="*/ 0 w 88"/>
                  <a:gd name="T37" fmla="*/ 0 h 229"/>
                  <a:gd name="T38" fmla="*/ 1 w 88"/>
                  <a:gd name="T39" fmla="*/ 0 h 229"/>
                  <a:gd name="T40" fmla="*/ 1 w 88"/>
                  <a:gd name="T41" fmla="*/ 0 h 229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88" h="229">
                    <a:moveTo>
                      <a:pt x="16" y="0"/>
                    </a:moveTo>
                    <a:lnTo>
                      <a:pt x="18" y="0"/>
                    </a:lnTo>
                    <a:lnTo>
                      <a:pt x="19" y="3"/>
                    </a:lnTo>
                    <a:lnTo>
                      <a:pt x="20" y="5"/>
                    </a:lnTo>
                    <a:lnTo>
                      <a:pt x="21" y="6"/>
                    </a:lnTo>
                    <a:lnTo>
                      <a:pt x="12" y="42"/>
                    </a:lnTo>
                    <a:lnTo>
                      <a:pt x="11" y="76"/>
                    </a:lnTo>
                    <a:lnTo>
                      <a:pt x="16" y="109"/>
                    </a:lnTo>
                    <a:lnTo>
                      <a:pt x="28" y="137"/>
                    </a:lnTo>
                    <a:lnTo>
                      <a:pt x="42" y="165"/>
                    </a:lnTo>
                    <a:lnTo>
                      <a:pt x="58" y="189"/>
                    </a:lnTo>
                    <a:lnTo>
                      <a:pt x="74" y="211"/>
                    </a:lnTo>
                    <a:lnTo>
                      <a:pt x="88" y="229"/>
                    </a:lnTo>
                    <a:lnTo>
                      <a:pt x="71" y="219"/>
                    </a:lnTo>
                    <a:lnTo>
                      <a:pt x="52" y="199"/>
                    </a:lnTo>
                    <a:lnTo>
                      <a:pt x="34" y="171"/>
                    </a:lnTo>
                    <a:lnTo>
                      <a:pt x="18" y="136"/>
                    </a:lnTo>
                    <a:lnTo>
                      <a:pt x="6" y="101"/>
                    </a:lnTo>
                    <a:lnTo>
                      <a:pt x="0" y="64"/>
                    </a:lnTo>
                    <a:lnTo>
                      <a:pt x="4" y="29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79" name="Freeform 137"/>
              <p:cNvSpPr>
                <a:spLocks/>
              </p:cNvSpPr>
              <p:nvPr/>
            </p:nvSpPr>
            <p:spPr bwMode="auto">
              <a:xfrm>
                <a:off x="151" y="523"/>
                <a:ext cx="38" cy="8"/>
              </a:xfrm>
              <a:custGeom>
                <a:avLst/>
                <a:gdLst>
                  <a:gd name="T0" fmla="*/ 1 w 76"/>
                  <a:gd name="T1" fmla="*/ 1 h 16"/>
                  <a:gd name="T2" fmla="*/ 1 w 76"/>
                  <a:gd name="T3" fmla="*/ 1 h 16"/>
                  <a:gd name="T4" fmla="*/ 1 w 76"/>
                  <a:gd name="T5" fmla="*/ 1 h 16"/>
                  <a:gd name="T6" fmla="*/ 1 w 76"/>
                  <a:gd name="T7" fmla="*/ 1 h 16"/>
                  <a:gd name="T8" fmla="*/ 1 w 76"/>
                  <a:gd name="T9" fmla="*/ 1 h 16"/>
                  <a:gd name="T10" fmla="*/ 1 w 76"/>
                  <a:gd name="T11" fmla="*/ 1 h 16"/>
                  <a:gd name="T12" fmla="*/ 1 w 76"/>
                  <a:gd name="T13" fmla="*/ 1 h 16"/>
                  <a:gd name="T14" fmla="*/ 1 w 76"/>
                  <a:gd name="T15" fmla="*/ 1 h 16"/>
                  <a:gd name="T16" fmla="*/ 0 w 76"/>
                  <a:gd name="T17" fmla="*/ 0 h 16"/>
                  <a:gd name="T18" fmla="*/ 1 w 76"/>
                  <a:gd name="T19" fmla="*/ 1 h 16"/>
                  <a:gd name="T20" fmla="*/ 1 w 76"/>
                  <a:gd name="T21" fmla="*/ 1 h 16"/>
                  <a:gd name="T22" fmla="*/ 1 w 76"/>
                  <a:gd name="T23" fmla="*/ 1 h 16"/>
                  <a:gd name="T24" fmla="*/ 1 w 76"/>
                  <a:gd name="T25" fmla="*/ 1 h 16"/>
                  <a:gd name="T26" fmla="*/ 1 w 76"/>
                  <a:gd name="T27" fmla="*/ 1 h 16"/>
                  <a:gd name="T28" fmla="*/ 1 w 76"/>
                  <a:gd name="T29" fmla="*/ 1 h 16"/>
                  <a:gd name="T30" fmla="*/ 1 w 76"/>
                  <a:gd name="T31" fmla="*/ 1 h 16"/>
                  <a:gd name="T32" fmla="*/ 1 w 76"/>
                  <a:gd name="T33" fmla="*/ 1 h 1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76" h="16">
                    <a:moveTo>
                      <a:pt x="76" y="14"/>
                    </a:moveTo>
                    <a:lnTo>
                      <a:pt x="74" y="15"/>
                    </a:lnTo>
                    <a:lnTo>
                      <a:pt x="67" y="16"/>
                    </a:lnTo>
                    <a:lnTo>
                      <a:pt x="57" y="16"/>
                    </a:lnTo>
                    <a:lnTo>
                      <a:pt x="45" y="15"/>
                    </a:lnTo>
                    <a:lnTo>
                      <a:pt x="32" y="14"/>
                    </a:lnTo>
                    <a:lnTo>
                      <a:pt x="19" y="10"/>
                    </a:lnTo>
                    <a:lnTo>
                      <a:pt x="9" y="6"/>
                    </a:lnTo>
                    <a:lnTo>
                      <a:pt x="0" y="0"/>
                    </a:lnTo>
                    <a:lnTo>
                      <a:pt x="8" y="1"/>
                    </a:lnTo>
                    <a:lnTo>
                      <a:pt x="19" y="3"/>
                    </a:lnTo>
                    <a:lnTo>
                      <a:pt x="32" y="4"/>
                    </a:lnTo>
                    <a:lnTo>
                      <a:pt x="45" y="7"/>
                    </a:lnTo>
                    <a:lnTo>
                      <a:pt x="56" y="8"/>
                    </a:lnTo>
                    <a:lnTo>
                      <a:pt x="67" y="10"/>
                    </a:lnTo>
                    <a:lnTo>
                      <a:pt x="74" y="11"/>
                    </a:lnTo>
                    <a:lnTo>
                      <a:pt x="76" y="1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80" name="Freeform 138"/>
              <p:cNvSpPr>
                <a:spLocks/>
              </p:cNvSpPr>
              <p:nvPr/>
            </p:nvSpPr>
            <p:spPr bwMode="auto">
              <a:xfrm>
                <a:off x="145" y="513"/>
                <a:ext cx="46" cy="12"/>
              </a:xfrm>
              <a:custGeom>
                <a:avLst/>
                <a:gdLst>
                  <a:gd name="T0" fmla="*/ 1 w 91"/>
                  <a:gd name="T1" fmla="*/ 1 h 23"/>
                  <a:gd name="T2" fmla="*/ 1 w 91"/>
                  <a:gd name="T3" fmla="*/ 1 h 23"/>
                  <a:gd name="T4" fmla="*/ 1 w 91"/>
                  <a:gd name="T5" fmla="*/ 1 h 23"/>
                  <a:gd name="T6" fmla="*/ 1 w 91"/>
                  <a:gd name="T7" fmla="*/ 1 h 23"/>
                  <a:gd name="T8" fmla="*/ 1 w 91"/>
                  <a:gd name="T9" fmla="*/ 1 h 23"/>
                  <a:gd name="T10" fmla="*/ 1 w 91"/>
                  <a:gd name="T11" fmla="*/ 1 h 23"/>
                  <a:gd name="T12" fmla="*/ 1 w 91"/>
                  <a:gd name="T13" fmla="*/ 1 h 23"/>
                  <a:gd name="T14" fmla="*/ 1 w 91"/>
                  <a:gd name="T15" fmla="*/ 1 h 23"/>
                  <a:gd name="T16" fmla="*/ 0 w 91"/>
                  <a:gd name="T17" fmla="*/ 0 h 23"/>
                  <a:gd name="T18" fmla="*/ 1 w 91"/>
                  <a:gd name="T19" fmla="*/ 1 h 23"/>
                  <a:gd name="T20" fmla="*/ 1 w 91"/>
                  <a:gd name="T21" fmla="*/ 1 h 23"/>
                  <a:gd name="T22" fmla="*/ 1 w 91"/>
                  <a:gd name="T23" fmla="*/ 1 h 23"/>
                  <a:gd name="T24" fmla="*/ 1 w 91"/>
                  <a:gd name="T25" fmla="*/ 1 h 23"/>
                  <a:gd name="T26" fmla="*/ 1 w 91"/>
                  <a:gd name="T27" fmla="*/ 1 h 23"/>
                  <a:gd name="T28" fmla="*/ 1 w 91"/>
                  <a:gd name="T29" fmla="*/ 1 h 23"/>
                  <a:gd name="T30" fmla="*/ 1 w 91"/>
                  <a:gd name="T31" fmla="*/ 1 h 23"/>
                  <a:gd name="T32" fmla="*/ 1 w 91"/>
                  <a:gd name="T33" fmla="*/ 1 h 2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91" h="23">
                    <a:moveTo>
                      <a:pt x="91" y="20"/>
                    </a:moveTo>
                    <a:lnTo>
                      <a:pt x="88" y="22"/>
                    </a:lnTo>
                    <a:lnTo>
                      <a:pt x="80" y="23"/>
                    </a:lnTo>
                    <a:lnTo>
                      <a:pt x="67" y="22"/>
                    </a:lnTo>
                    <a:lnTo>
                      <a:pt x="53" y="20"/>
                    </a:lnTo>
                    <a:lnTo>
                      <a:pt x="38" y="16"/>
                    </a:lnTo>
                    <a:lnTo>
                      <a:pt x="23" y="12"/>
                    </a:lnTo>
                    <a:lnTo>
                      <a:pt x="11" y="7"/>
                    </a:lnTo>
                    <a:lnTo>
                      <a:pt x="0" y="0"/>
                    </a:lnTo>
                    <a:lnTo>
                      <a:pt x="7" y="2"/>
                    </a:lnTo>
                    <a:lnTo>
                      <a:pt x="20" y="4"/>
                    </a:lnTo>
                    <a:lnTo>
                      <a:pt x="34" y="6"/>
                    </a:lnTo>
                    <a:lnTo>
                      <a:pt x="50" y="8"/>
                    </a:lnTo>
                    <a:lnTo>
                      <a:pt x="66" y="12"/>
                    </a:lnTo>
                    <a:lnTo>
                      <a:pt x="79" y="14"/>
                    </a:lnTo>
                    <a:lnTo>
                      <a:pt x="88" y="16"/>
                    </a:lnTo>
                    <a:lnTo>
                      <a:pt x="91" y="2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81" name="Freeform 139"/>
              <p:cNvSpPr>
                <a:spLocks/>
              </p:cNvSpPr>
              <p:nvPr/>
            </p:nvSpPr>
            <p:spPr bwMode="auto">
              <a:xfrm>
                <a:off x="137" y="497"/>
                <a:ext cx="48" cy="9"/>
              </a:xfrm>
              <a:custGeom>
                <a:avLst/>
                <a:gdLst>
                  <a:gd name="T0" fmla="*/ 1 w 96"/>
                  <a:gd name="T1" fmla="*/ 1 h 17"/>
                  <a:gd name="T2" fmla="*/ 1 w 96"/>
                  <a:gd name="T3" fmla="*/ 1 h 17"/>
                  <a:gd name="T4" fmla="*/ 1 w 96"/>
                  <a:gd name="T5" fmla="*/ 1 h 17"/>
                  <a:gd name="T6" fmla="*/ 1 w 96"/>
                  <a:gd name="T7" fmla="*/ 1 h 17"/>
                  <a:gd name="T8" fmla="*/ 1 w 96"/>
                  <a:gd name="T9" fmla="*/ 1 h 17"/>
                  <a:gd name="T10" fmla="*/ 1 w 96"/>
                  <a:gd name="T11" fmla="*/ 1 h 17"/>
                  <a:gd name="T12" fmla="*/ 1 w 96"/>
                  <a:gd name="T13" fmla="*/ 1 h 17"/>
                  <a:gd name="T14" fmla="*/ 1 w 96"/>
                  <a:gd name="T15" fmla="*/ 1 h 17"/>
                  <a:gd name="T16" fmla="*/ 0 w 96"/>
                  <a:gd name="T17" fmla="*/ 0 h 17"/>
                  <a:gd name="T18" fmla="*/ 1 w 96"/>
                  <a:gd name="T19" fmla="*/ 1 h 17"/>
                  <a:gd name="T20" fmla="*/ 1 w 96"/>
                  <a:gd name="T21" fmla="*/ 1 h 17"/>
                  <a:gd name="T22" fmla="*/ 1 w 96"/>
                  <a:gd name="T23" fmla="*/ 1 h 17"/>
                  <a:gd name="T24" fmla="*/ 1 w 96"/>
                  <a:gd name="T25" fmla="*/ 1 h 17"/>
                  <a:gd name="T26" fmla="*/ 1 w 96"/>
                  <a:gd name="T27" fmla="*/ 1 h 17"/>
                  <a:gd name="T28" fmla="*/ 1 w 96"/>
                  <a:gd name="T29" fmla="*/ 1 h 17"/>
                  <a:gd name="T30" fmla="*/ 1 w 96"/>
                  <a:gd name="T31" fmla="*/ 1 h 17"/>
                  <a:gd name="T32" fmla="*/ 1 w 96"/>
                  <a:gd name="T33" fmla="*/ 1 h 1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96" h="17">
                    <a:moveTo>
                      <a:pt x="96" y="12"/>
                    </a:moveTo>
                    <a:lnTo>
                      <a:pt x="91" y="15"/>
                    </a:lnTo>
                    <a:lnTo>
                      <a:pt x="82" y="17"/>
                    </a:lnTo>
                    <a:lnTo>
                      <a:pt x="69" y="17"/>
                    </a:lnTo>
                    <a:lnTo>
                      <a:pt x="53" y="16"/>
                    </a:lnTo>
                    <a:lnTo>
                      <a:pt x="37" y="14"/>
                    </a:lnTo>
                    <a:lnTo>
                      <a:pt x="22" y="10"/>
                    </a:lnTo>
                    <a:lnTo>
                      <a:pt x="9" y="6"/>
                    </a:lnTo>
                    <a:lnTo>
                      <a:pt x="0" y="0"/>
                    </a:lnTo>
                    <a:lnTo>
                      <a:pt x="7" y="1"/>
                    </a:lnTo>
                    <a:lnTo>
                      <a:pt x="20" y="1"/>
                    </a:lnTo>
                    <a:lnTo>
                      <a:pt x="35" y="3"/>
                    </a:lnTo>
                    <a:lnTo>
                      <a:pt x="52" y="4"/>
                    </a:lnTo>
                    <a:lnTo>
                      <a:pt x="68" y="7"/>
                    </a:lnTo>
                    <a:lnTo>
                      <a:pt x="82" y="8"/>
                    </a:lnTo>
                    <a:lnTo>
                      <a:pt x="92" y="10"/>
                    </a:lnTo>
                    <a:lnTo>
                      <a:pt x="96" y="1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82" name="Freeform 140"/>
              <p:cNvSpPr>
                <a:spLocks/>
              </p:cNvSpPr>
              <p:nvPr/>
            </p:nvSpPr>
            <p:spPr bwMode="auto">
              <a:xfrm>
                <a:off x="135" y="487"/>
                <a:ext cx="42" cy="6"/>
              </a:xfrm>
              <a:custGeom>
                <a:avLst/>
                <a:gdLst>
                  <a:gd name="T0" fmla="*/ 0 w 85"/>
                  <a:gd name="T1" fmla="*/ 0 h 13"/>
                  <a:gd name="T2" fmla="*/ 0 w 85"/>
                  <a:gd name="T3" fmla="*/ 0 h 13"/>
                  <a:gd name="T4" fmla="*/ 0 w 85"/>
                  <a:gd name="T5" fmla="*/ 0 h 13"/>
                  <a:gd name="T6" fmla="*/ 0 w 85"/>
                  <a:gd name="T7" fmla="*/ 0 h 13"/>
                  <a:gd name="T8" fmla="*/ 0 w 85"/>
                  <a:gd name="T9" fmla="*/ 0 h 13"/>
                  <a:gd name="T10" fmla="*/ 0 w 85"/>
                  <a:gd name="T11" fmla="*/ 0 h 13"/>
                  <a:gd name="T12" fmla="*/ 0 w 85"/>
                  <a:gd name="T13" fmla="*/ 0 h 13"/>
                  <a:gd name="T14" fmla="*/ 0 w 85"/>
                  <a:gd name="T15" fmla="*/ 0 h 13"/>
                  <a:gd name="T16" fmla="*/ 0 w 85"/>
                  <a:gd name="T17" fmla="*/ 0 h 13"/>
                  <a:gd name="T18" fmla="*/ 0 w 85"/>
                  <a:gd name="T19" fmla="*/ 0 h 13"/>
                  <a:gd name="T20" fmla="*/ 0 w 85"/>
                  <a:gd name="T21" fmla="*/ 0 h 13"/>
                  <a:gd name="T22" fmla="*/ 0 w 85"/>
                  <a:gd name="T23" fmla="*/ 0 h 13"/>
                  <a:gd name="T24" fmla="*/ 0 w 85"/>
                  <a:gd name="T25" fmla="*/ 0 h 13"/>
                  <a:gd name="T26" fmla="*/ 0 w 85"/>
                  <a:gd name="T27" fmla="*/ 0 h 13"/>
                  <a:gd name="T28" fmla="*/ 0 w 85"/>
                  <a:gd name="T29" fmla="*/ 0 h 13"/>
                  <a:gd name="T30" fmla="*/ 0 w 85"/>
                  <a:gd name="T31" fmla="*/ 0 h 13"/>
                  <a:gd name="T32" fmla="*/ 0 w 85"/>
                  <a:gd name="T33" fmla="*/ 0 h 1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85" h="13">
                    <a:moveTo>
                      <a:pt x="85" y="10"/>
                    </a:moveTo>
                    <a:lnTo>
                      <a:pt x="82" y="12"/>
                    </a:lnTo>
                    <a:lnTo>
                      <a:pt x="73" y="13"/>
                    </a:lnTo>
                    <a:lnTo>
                      <a:pt x="62" y="13"/>
                    </a:lnTo>
                    <a:lnTo>
                      <a:pt x="47" y="12"/>
                    </a:lnTo>
                    <a:lnTo>
                      <a:pt x="32" y="10"/>
                    </a:lnTo>
                    <a:lnTo>
                      <a:pt x="18" y="8"/>
                    </a:lnTo>
                    <a:lnTo>
                      <a:pt x="7" y="5"/>
                    </a:lnTo>
                    <a:lnTo>
                      <a:pt x="0" y="0"/>
                    </a:lnTo>
                    <a:lnTo>
                      <a:pt x="9" y="1"/>
                    </a:lnTo>
                    <a:lnTo>
                      <a:pt x="20" y="1"/>
                    </a:lnTo>
                    <a:lnTo>
                      <a:pt x="34" y="1"/>
                    </a:lnTo>
                    <a:lnTo>
                      <a:pt x="48" y="2"/>
                    </a:lnTo>
                    <a:lnTo>
                      <a:pt x="63" y="4"/>
                    </a:lnTo>
                    <a:lnTo>
                      <a:pt x="74" y="5"/>
                    </a:lnTo>
                    <a:lnTo>
                      <a:pt x="82" y="7"/>
                    </a:lnTo>
                    <a:lnTo>
                      <a:pt x="85" y="1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83" name="Freeform 141"/>
              <p:cNvSpPr>
                <a:spLocks/>
              </p:cNvSpPr>
              <p:nvPr/>
            </p:nvSpPr>
            <p:spPr bwMode="auto">
              <a:xfrm>
                <a:off x="131" y="468"/>
                <a:ext cx="37" cy="5"/>
              </a:xfrm>
              <a:custGeom>
                <a:avLst/>
                <a:gdLst>
                  <a:gd name="T0" fmla="*/ 1 w 72"/>
                  <a:gd name="T1" fmla="*/ 0 h 12"/>
                  <a:gd name="T2" fmla="*/ 1 w 72"/>
                  <a:gd name="T3" fmla="*/ 0 h 12"/>
                  <a:gd name="T4" fmla="*/ 1 w 72"/>
                  <a:gd name="T5" fmla="*/ 0 h 12"/>
                  <a:gd name="T6" fmla="*/ 1 w 72"/>
                  <a:gd name="T7" fmla="*/ 0 h 12"/>
                  <a:gd name="T8" fmla="*/ 1 w 72"/>
                  <a:gd name="T9" fmla="*/ 0 h 12"/>
                  <a:gd name="T10" fmla="*/ 1 w 72"/>
                  <a:gd name="T11" fmla="*/ 0 h 12"/>
                  <a:gd name="T12" fmla="*/ 1 w 72"/>
                  <a:gd name="T13" fmla="*/ 0 h 12"/>
                  <a:gd name="T14" fmla="*/ 1 w 72"/>
                  <a:gd name="T15" fmla="*/ 0 h 12"/>
                  <a:gd name="T16" fmla="*/ 0 w 72"/>
                  <a:gd name="T17" fmla="*/ 0 h 12"/>
                  <a:gd name="T18" fmla="*/ 1 w 72"/>
                  <a:gd name="T19" fmla="*/ 0 h 12"/>
                  <a:gd name="T20" fmla="*/ 1 w 72"/>
                  <a:gd name="T21" fmla="*/ 0 h 12"/>
                  <a:gd name="T22" fmla="*/ 1 w 72"/>
                  <a:gd name="T23" fmla="*/ 0 h 12"/>
                  <a:gd name="T24" fmla="*/ 1 w 72"/>
                  <a:gd name="T25" fmla="*/ 0 h 12"/>
                  <a:gd name="T26" fmla="*/ 1 w 72"/>
                  <a:gd name="T27" fmla="*/ 0 h 12"/>
                  <a:gd name="T28" fmla="*/ 1 w 72"/>
                  <a:gd name="T29" fmla="*/ 0 h 12"/>
                  <a:gd name="T30" fmla="*/ 1 w 72"/>
                  <a:gd name="T31" fmla="*/ 0 h 12"/>
                  <a:gd name="T32" fmla="*/ 1 w 72"/>
                  <a:gd name="T33" fmla="*/ 0 h 1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72" h="12">
                    <a:moveTo>
                      <a:pt x="72" y="3"/>
                    </a:moveTo>
                    <a:lnTo>
                      <a:pt x="70" y="6"/>
                    </a:lnTo>
                    <a:lnTo>
                      <a:pt x="63" y="9"/>
                    </a:lnTo>
                    <a:lnTo>
                      <a:pt x="54" y="10"/>
                    </a:lnTo>
                    <a:lnTo>
                      <a:pt x="43" y="12"/>
                    </a:lnTo>
                    <a:lnTo>
                      <a:pt x="31" y="12"/>
                    </a:lnTo>
                    <a:lnTo>
                      <a:pt x="19" y="9"/>
                    </a:lnTo>
                    <a:lnTo>
                      <a:pt x="9" y="6"/>
                    </a:lnTo>
                    <a:lnTo>
                      <a:pt x="0" y="1"/>
                    </a:lnTo>
                    <a:lnTo>
                      <a:pt x="6" y="1"/>
                    </a:lnTo>
                    <a:lnTo>
                      <a:pt x="17" y="1"/>
                    </a:lnTo>
                    <a:lnTo>
                      <a:pt x="30" y="1"/>
                    </a:lnTo>
                    <a:lnTo>
                      <a:pt x="41" y="0"/>
                    </a:lnTo>
                    <a:lnTo>
                      <a:pt x="53" y="0"/>
                    </a:lnTo>
                    <a:lnTo>
                      <a:pt x="63" y="0"/>
                    </a:lnTo>
                    <a:lnTo>
                      <a:pt x="70" y="1"/>
                    </a:lnTo>
                    <a:lnTo>
                      <a:pt x="72" y="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84" name="Freeform 142"/>
              <p:cNvSpPr>
                <a:spLocks/>
              </p:cNvSpPr>
              <p:nvPr/>
            </p:nvSpPr>
            <p:spPr bwMode="auto">
              <a:xfrm>
                <a:off x="136" y="438"/>
                <a:ext cx="17" cy="6"/>
              </a:xfrm>
              <a:custGeom>
                <a:avLst/>
                <a:gdLst>
                  <a:gd name="T0" fmla="*/ 1 w 34"/>
                  <a:gd name="T1" fmla="*/ 0 h 14"/>
                  <a:gd name="T2" fmla="*/ 1 w 34"/>
                  <a:gd name="T3" fmla="*/ 0 h 14"/>
                  <a:gd name="T4" fmla="*/ 1 w 34"/>
                  <a:gd name="T5" fmla="*/ 0 h 14"/>
                  <a:gd name="T6" fmla="*/ 1 w 34"/>
                  <a:gd name="T7" fmla="*/ 0 h 14"/>
                  <a:gd name="T8" fmla="*/ 1 w 34"/>
                  <a:gd name="T9" fmla="*/ 0 h 14"/>
                  <a:gd name="T10" fmla="*/ 1 w 34"/>
                  <a:gd name="T11" fmla="*/ 0 h 14"/>
                  <a:gd name="T12" fmla="*/ 1 w 34"/>
                  <a:gd name="T13" fmla="*/ 0 h 14"/>
                  <a:gd name="T14" fmla="*/ 1 w 34"/>
                  <a:gd name="T15" fmla="*/ 0 h 14"/>
                  <a:gd name="T16" fmla="*/ 0 w 34"/>
                  <a:gd name="T17" fmla="*/ 0 h 14"/>
                  <a:gd name="T18" fmla="*/ 1 w 34"/>
                  <a:gd name="T19" fmla="*/ 0 h 14"/>
                  <a:gd name="T20" fmla="*/ 1 w 34"/>
                  <a:gd name="T21" fmla="*/ 0 h 14"/>
                  <a:gd name="T22" fmla="*/ 1 w 34"/>
                  <a:gd name="T23" fmla="*/ 0 h 14"/>
                  <a:gd name="T24" fmla="*/ 1 w 34"/>
                  <a:gd name="T25" fmla="*/ 0 h 14"/>
                  <a:gd name="T26" fmla="*/ 1 w 34"/>
                  <a:gd name="T27" fmla="*/ 0 h 14"/>
                  <a:gd name="T28" fmla="*/ 1 w 34"/>
                  <a:gd name="T29" fmla="*/ 0 h 14"/>
                  <a:gd name="T30" fmla="*/ 1 w 34"/>
                  <a:gd name="T31" fmla="*/ 0 h 14"/>
                  <a:gd name="T32" fmla="*/ 1 w 34"/>
                  <a:gd name="T33" fmla="*/ 0 h 1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14">
                    <a:moveTo>
                      <a:pt x="34" y="2"/>
                    </a:moveTo>
                    <a:lnTo>
                      <a:pt x="33" y="5"/>
                    </a:lnTo>
                    <a:lnTo>
                      <a:pt x="30" y="7"/>
                    </a:lnTo>
                    <a:lnTo>
                      <a:pt x="25" y="9"/>
                    </a:lnTo>
                    <a:lnTo>
                      <a:pt x="19" y="12"/>
                    </a:lnTo>
                    <a:lnTo>
                      <a:pt x="14" y="14"/>
                    </a:lnTo>
                    <a:lnTo>
                      <a:pt x="8" y="14"/>
                    </a:lnTo>
                    <a:lnTo>
                      <a:pt x="3" y="13"/>
                    </a:lnTo>
                    <a:lnTo>
                      <a:pt x="0" y="10"/>
                    </a:lnTo>
                    <a:lnTo>
                      <a:pt x="4" y="12"/>
                    </a:lnTo>
                    <a:lnTo>
                      <a:pt x="10" y="10"/>
                    </a:lnTo>
                    <a:lnTo>
                      <a:pt x="16" y="8"/>
                    </a:lnTo>
                    <a:lnTo>
                      <a:pt x="22" y="5"/>
                    </a:lnTo>
                    <a:lnTo>
                      <a:pt x="26" y="2"/>
                    </a:lnTo>
                    <a:lnTo>
                      <a:pt x="31" y="0"/>
                    </a:lnTo>
                    <a:lnTo>
                      <a:pt x="33" y="0"/>
                    </a:lnTo>
                    <a:lnTo>
                      <a:pt x="34" y="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85" name="Freeform 143"/>
              <p:cNvSpPr>
                <a:spLocks/>
              </p:cNvSpPr>
              <p:nvPr/>
            </p:nvSpPr>
            <p:spPr bwMode="auto">
              <a:xfrm>
                <a:off x="160" y="534"/>
                <a:ext cx="32" cy="8"/>
              </a:xfrm>
              <a:custGeom>
                <a:avLst/>
                <a:gdLst>
                  <a:gd name="T0" fmla="*/ 0 w 65"/>
                  <a:gd name="T1" fmla="*/ 1 h 16"/>
                  <a:gd name="T2" fmla="*/ 0 w 65"/>
                  <a:gd name="T3" fmla="*/ 1 h 16"/>
                  <a:gd name="T4" fmla="*/ 0 w 65"/>
                  <a:gd name="T5" fmla="*/ 1 h 16"/>
                  <a:gd name="T6" fmla="*/ 0 w 65"/>
                  <a:gd name="T7" fmla="*/ 1 h 16"/>
                  <a:gd name="T8" fmla="*/ 0 w 65"/>
                  <a:gd name="T9" fmla="*/ 1 h 16"/>
                  <a:gd name="T10" fmla="*/ 0 w 65"/>
                  <a:gd name="T11" fmla="*/ 1 h 16"/>
                  <a:gd name="T12" fmla="*/ 0 w 65"/>
                  <a:gd name="T13" fmla="*/ 1 h 16"/>
                  <a:gd name="T14" fmla="*/ 0 w 65"/>
                  <a:gd name="T15" fmla="*/ 1 h 16"/>
                  <a:gd name="T16" fmla="*/ 0 w 65"/>
                  <a:gd name="T17" fmla="*/ 0 h 16"/>
                  <a:gd name="T18" fmla="*/ 0 w 65"/>
                  <a:gd name="T19" fmla="*/ 1 h 16"/>
                  <a:gd name="T20" fmla="*/ 0 w 65"/>
                  <a:gd name="T21" fmla="*/ 1 h 16"/>
                  <a:gd name="T22" fmla="*/ 0 w 65"/>
                  <a:gd name="T23" fmla="*/ 1 h 16"/>
                  <a:gd name="T24" fmla="*/ 0 w 65"/>
                  <a:gd name="T25" fmla="*/ 1 h 16"/>
                  <a:gd name="T26" fmla="*/ 0 w 65"/>
                  <a:gd name="T27" fmla="*/ 1 h 16"/>
                  <a:gd name="T28" fmla="*/ 0 w 65"/>
                  <a:gd name="T29" fmla="*/ 1 h 16"/>
                  <a:gd name="T30" fmla="*/ 0 w 65"/>
                  <a:gd name="T31" fmla="*/ 1 h 16"/>
                  <a:gd name="T32" fmla="*/ 0 w 65"/>
                  <a:gd name="T33" fmla="*/ 1 h 1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65" h="16">
                    <a:moveTo>
                      <a:pt x="65" y="14"/>
                    </a:moveTo>
                    <a:lnTo>
                      <a:pt x="62" y="15"/>
                    </a:lnTo>
                    <a:lnTo>
                      <a:pt x="58" y="16"/>
                    </a:lnTo>
                    <a:lnTo>
                      <a:pt x="50" y="16"/>
                    </a:lnTo>
                    <a:lnTo>
                      <a:pt x="39" y="15"/>
                    </a:lnTo>
                    <a:lnTo>
                      <a:pt x="29" y="14"/>
                    </a:lnTo>
                    <a:lnTo>
                      <a:pt x="19" y="10"/>
                    </a:lnTo>
                    <a:lnTo>
                      <a:pt x="8" y="6"/>
                    </a:lnTo>
                    <a:lnTo>
                      <a:pt x="0" y="0"/>
                    </a:lnTo>
                    <a:lnTo>
                      <a:pt x="8" y="2"/>
                    </a:lnTo>
                    <a:lnTo>
                      <a:pt x="17" y="3"/>
                    </a:lnTo>
                    <a:lnTo>
                      <a:pt x="28" y="6"/>
                    </a:lnTo>
                    <a:lnTo>
                      <a:pt x="39" y="7"/>
                    </a:lnTo>
                    <a:lnTo>
                      <a:pt x="49" y="8"/>
                    </a:lnTo>
                    <a:lnTo>
                      <a:pt x="57" y="10"/>
                    </a:lnTo>
                    <a:lnTo>
                      <a:pt x="62" y="11"/>
                    </a:lnTo>
                    <a:lnTo>
                      <a:pt x="65" y="1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86" name="Freeform 144"/>
              <p:cNvSpPr>
                <a:spLocks/>
              </p:cNvSpPr>
              <p:nvPr/>
            </p:nvSpPr>
            <p:spPr bwMode="auto">
              <a:xfrm>
                <a:off x="142" y="506"/>
                <a:ext cx="46" cy="9"/>
              </a:xfrm>
              <a:custGeom>
                <a:avLst/>
                <a:gdLst>
                  <a:gd name="T0" fmla="*/ 1 w 92"/>
                  <a:gd name="T1" fmla="*/ 1 h 18"/>
                  <a:gd name="T2" fmla="*/ 1 w 92"/>
                  <a:gd name="T3" fmla="*/ 1 h 18"/>
                  <a:gd name="T4" fmla="*/ 1 w 92"/>
                  <a:gd name="T5" fmla="*/ 1 h 18"/>
                  <a:gd name="T6" fmla="*/ 1 w 92"/>
                  <a:gd name="T7" fmla="*/ 1 h 18"/>
                  <a:gd name="T8" fmla="*/ 1 w 92"/>
                  <a:gd name="T9" fmla="*/ 1 h 18"/>
                  <a:gd name="T10" fmla="*/ 1 w 92"/>
                  <a:gd name="T11" fmla="*/ 1 h 18"/>
                  <a:gd name="T12" fmla="*/ 1 w 92"/>
                  <a:gd name="T13" fmla="*/ 1 h 18"/>
                  <a:gd name="T14" fmla="*/ 1 w 92"/>
                  <a:gd name="T15" fmla="*/ 1 h 18"/>
                  <a:gd name="T16" fmla="*/ 0 w 92"/>
                  <a:gd name="T17" fmla="*/ 0 h 18"/>
                  <a:gd name="T18" fmla="*/ 1 w 92"/>
                  <a:gd name="T19" fmla="*/ 0 h 18"/>
                  <a:gd name="T20" fmla="*/ 1 w 92"/>
                  <a:gd name="T21" fmla="*/ 1 h 18"/>
                  <a:gd name="T22" fmla="*/ 1 w 92"/>
                  <a:gd name="T23" fmla="*/ 1 h 18"/>
                  <a:gd name="T24" fmla="*/ 1 w 92"/>
                  <a:gd name="T25" fmla="*/ 1 h 18"/>
                  <a:gd name="T26" fmla="*/ 1 w 92"/>
                  <a:gd name="T27" fmla="*/ 1 h 18"/>
                  <a:gd name="T28" fmla="*/ 1 w 92"/>
                  <a:gd name="T29" fmla="*/ 1 h 18"/>
                  <a:gd name="T30" fmla="*/ 1 w 92"/>
                  <a:gd name="T31" fmla="*/ 1 h 18"/>
                  <a:gd name="T32" fmla="*/ 1 w 92"/>
                  <a:gd name="T33" fmla="*/ 1 h 1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92" h="18">
                    <a:moveTo>
                      <a:pt x="92" y="13"/>
                    </a:moveTo>
                    <a:lnTo>
                      <a:pt x="89" y="15"/>
                    </a:lnTo>
                    <a:lnTo>
                      <a:pt x="80" y="18"/>
                    </a:lnTo>
                    <a:lnTo>
                      <a:pt x="67" y="18"/>
                    </a:lnTo>
                    <a:lnTo>
                      <a:pt x="52" y="16"/>
                    </a:lnTo>
                    <a:lnTo>
                      <a:pt x="36" y="14"/>
                    </a:lnTo>
                    <a:lnTo>
                      <a:pt x="21" y="11"/>
                    </a:lnTo>
                    <a:lnTo>
                      <a:pt x="8" y="6"/>
                    </a:lnTo>
                    <a:lnTo>
                      <a:pt x="0" y="0"/>
                    </a:lnTo>
                    <a:lnTo>
                      <a:pt x="7" y="0"/>
                    </a:lnTo>
                    <a:lnTo>
                      <a:pt x="19" y="1"/>
                    </a:lnTo>
                    <a:lnTo>
                      <a:pt x="34" y="3"/>
                    </a:lnTo>
                    <a:lnTo>
                      <a:pt x="50" y="5"/>
                    </a:lnTo>
                    <a:lnTo>
                      <a:pt x="66" y="6"/>
                    </a:lnTo>
                    <a:lnTo>
                      <a:pt x="80" y="8"/>
                    </a:lnTo>
                    <a:lnTo>
                      <a:pt x="89" y="11"/>
                    </a:lnTo>
                    <a:lnTo>
                      <a:pt x="92" y="1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87" name="Freeform 145"/>
              <p:cNvSpPr>
                <a:spLocks/>
              </p:cNvSpPr>
              <p:nvPr/>
            </p:nvSpPr>
            <p:spPr bwMode="auto">
              <a:xfrm>
                <a:off x="132" y="476"/>
                <a:ext cx="42" cy="5"/>
              </a:xfrm>
              <a:custGeom>
                <a:avLst/>
                <a:gdLst>
                  <a:gd name="T0" fmla="*/ 1 w 83"/>
                  <a:gd name="T1" fmla="*/ 0 h 11"/>
                  <a:gd name="T2" fmla="*/ 1 w 83"/>
                  <a:gd name="T3" fmla="*/ 0 h 11"/>
                  <a:gd name="T4" fmla="*/ 1 w 83"/>
                  <a:gd name="T5" fmla="*/ 0 h 11"/>
                  <a:gd name="T6" fmla="*/ 1 w 83"/>
                  <a:gd name="T7" fmla="*/ 0 h 11"/>
                  <a:gd name="T8" fmla="*/ 1 w 83"/>
                  <a:gd name="T9" fmla="*/ 0 h 11"/>
                  <a:gd name="T10" fmla="*/ 1 w 83"/>
                  <a:gd name="T11" fmla="*/ 0 h 11"/>
                  <a:gd name="T12" fmla="*/ 1 w 83"/>
                  <a:gd name="T13" fmla="*/ 0 h 11"/>
                  <a:gd name="T14" fmla="*/ 1 w 83"/>
                  <a:gd name="T15" fmla="*/ 0 h 11"/>
                  <a:gd name="T16" fmla="*/ 0 w 83"/>
                  <a:gd name="T17" fmla="*/ 0 h 11"/>
                  <a:gd name="T18" fmla="*/ 1 w 83"/>
                  <a:gd name="T19" fmla="*/ 0 h 11"/>
                  <a:gd name="T20" fmla="*/ 1 w 83"/>
                  <a:gd name="T21" fmla="*/ 0 h 11"/>
                  <a:gd name="T22" fmla="*/ 1 w 83"/>
                  <a:gd name="T23" fmla="*/ 0 h 11"/>
                  <a:gd name="T24" fmla="*/ 1 w 83"/>
                  <a:gd name="T25" fmla="*/ 0 h 11"/>
                  <a:gd name="T26" fmla="*/ 1 w 83"/>
                  <a:gd name="T27" fmla="*/ 0 h 11"/>
                  <a:gd name="T28" fmla="*/ 1 w 83"/>
                  <a:gd name="T29" fmla="*/ 0 h 11"/>
                  <a:gd name="T30" fmla="*/ 1 w 83"/>
                  <a:gd name="T31" fmla="*/ 0 h 11"/>
                  <a:gd name="T32" fmla="*/ 1 w 83"/>
                  <a:gd name="T33" fmla="*/ 0 h 1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83" h="11">
                    <a:moveTo>
                      <a:pt x="83" y="4"/>
                    </a:moveTo>
                    <a:lnTo>
                      <a:pt x="79" y="6"/>
                    </a:lnTo>
                    <a:lnTo>
                      <a:pt x="72" y="8"/>
                    </a:lnTo>
                    <a:lnTo>
                      <a:pt x="61" y="11"/>
                    </a:lnTo>
                    <a:lnTo>
                      <a:pt x="48" y="11"/>
                    </a:lnTo>
                    <a:lnTo>
                      <a:pt x="34" y="11"/>
                    </a:lnTo>
                    <a:lnTo>
                      <a:pt x="21" y="10"/>
                    </a:lnTo>
                    <a:lnTo>
                      <a:pt x="9" y="6"/>
                    </a:lnTo>
                    <a:lnTo>
                      <a:pt x="0" y="1"/>
                    </a:lnTo>
                    <a:lnTo>
                      <a:pt x="8" y="1"/>
                    </a:lnTo>
                    <a:lnTo>
                      <a:pt x="19" y="1"/>
                    </a:lnTo>
                    <a:lnTo>
                      <a:pt x="32" y="1"/>
                    </a:lnTo>
                    <a:lnTo>
                      <a:pt x="47" y="0"/>
                    </a:lnTo>
                    <a:lnTo>
                      <a:pt x="61" y="0"/>
                    </a:lnTo>
                    <a:lnTo>
                      <a:pt x="72" y="0"/>
                    </a:lnTo>
                    <a:lnTo>
                      <a:pt x="79" y="1"/>
                    </a:lnTo>
                    <a:lnTo>
                      <a:pt x="83" y="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88" name="Freeform 146"/>
              <p:cNvSpPr>
                <a:spLocks/>
              </p:cNvSpPr>
              <p:nvPr/>
            </p:nvSpPr>
            <p:spPr bwMode="auto">
              <a:xfrm>
                <a:off x="132" y="459"/>
                <a:ext cx="34" cy="5"/>
              </a:xfrm>
              <a:custGeom>
                <a:avLst/>
                <a:gdLst>
                  <a:gd name="T0" fmla="*/ 1 w 68"/>
                  <a:gd name="T1" fmla="*/ 1 h 9"/>
                  <a:gd name="T2" fmla="*/ 1 w 68"/>
                  <a:gd name="T3" fmla="*/ 1 h 9"/>
                  <a:gd name="T4" fmla="*/ 1 w 68"/>
                  <a:gd name="T5" fmla="*/ 1 h 9"/>
                  <a:gd name="T6" fmla="*/ 1 w 68"/>
                  <a:gd name="T7" fmla="*/ 1 h 9"/>
                  <a:gd name="T8" fmla="*/ 1 w 68"/>
                  <a:gd name="T9" fmla="*/ 1 h 9"/>
                  <a:gd name="T10" fmla="*/ 1 w 68"/>
                  <a:gd name="T11" fmla="*/ 1 h 9"/>
                  <a:gd name="T12" fmla="*/ 1 w 68"/>
                  <a:gd name="T13" fmla="*/ 1 h 9"/>
                  <a:gd name="T14" fmla="*/ 1 w 68"/>
                  <a:gd name="T15" fmla="*/ 1 h 9"/>
                  <a:gd name="T16" fmla="*/ 0 w 68"/>
                  <a:gd name="T17" fmla="*/ 0 h 9"/>
                  <a:gd name="T18" fmla="*/ 1 w 68"/>
                  <a:gd name="T19" fmla="*/ 0 h 9"/>
                  <a:gd name="T20" fmla="*/ 1 w 68"/>
                  <a:gd name="T21" fmla="*/ 0 h 9"/>
                  <a:gd name="T22" fmla="*/ 1 w 68"/>
                  <a:gd name="T23" fmla="*/ 1 h 9"/>
                  <a:gd name="T24" fmla="*/ 1 w 68"/>
                  <a:gd name="T25" fmla="*/ 1 h 9"/>
                  <a:gd name="T26" fmla="*/ 1 w 68"/>
                  <a:gd name="T27" fmla="*/ 1 h 9"/>
                  <a:gd name="T28" fmla="*/ 1 w 68"/>
                  <a:gd name="T29" fmla="*/ 1 h 9"/>
                  <a:gd name="T30" fmla="*/ 1 w 68"/>
                  <a:gd name="T31" fmla="*/ 1 h 9"/>
                  <a:gd name="T32" fmla="*/ 1 w 68"/>
                  <a:gd name="T33" fmla="*/ 1 h 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68" h="9">
                    <a:moveTo>
                      <a:pt x="68" y="6"/>
                    </a:moveTo>
                    <a:lnTo>
                      <a:pt x="65" y="8"/>
                    </a:lnTo>
                    <a:lnTo>
                      <a:pt x="57" y="9"/>
                    </a:lnTo>
                    <a:lnTo>
                      <a:pt x="47" y="9"/>
                    </a:lnTo>
                    <a:lnTo>
                      <a:pt x="35" y="9"/>
                    </a:lnTo>
                    <a:lnTo>
                      <a:pt x="23" y="8"/>
                    </a:lnTo>
                    <a:lnTo>
                      <a:pt x="12" y="6"/>
                    </a:lnTo>
                    <a:lnTo>
                      <a:pt x="4" y="3"/>
                    </a:lnTo>
                    <a:lnTo>
                      <a:pt x="0" y="0"/>
                    </a:lnTo>
                    <a:lnTo>
                      <a:pt x="7" y="0"/>
                    </a:lnTo>
                    <a:lnTo>
                      <a:pt x="15" y="0"/>
                    </a:lnTo>
                    <a:lnTo>
                      <a:pt x="25" y="1"/>
                    </a:lnTo>
                    <a:lnTo>
                      <a:pt x="37" y="1"/>
                    </a:lnTo>
                    <a:lnTo>
                      <a:pt x="47" y="1"/>
                    </a:lnTo>
                    <a:lnTo>
                      <a:pt x="57" y="2"/>
                    </a:lnTo>
                    <a:lnTo>
                      <a:pt x="64" y="3"/>
                    </a:lnTo>
                    <a:lnTo>
                      <a:pt x="68" y="6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89" name="Freeform 147"/>
              <p:cNvSpPr>
                <a:spLocks/>
              </p:cNvSpPr>
              <p:nvPr/>
            </p:nvSpPr>
            <p:spPr bwMode="auto">
              <a:xfrm>
                <a:off x="133" y="448"/>
                <a:ext cx="21" cy="6"/>
              </a:xfrm>
              <a:custGeom>
                <a:avLst/>
                <a:gdLst>
                  <a:gd name="T0" fmla="*/ 0 w 43"/>
                  <a:gd name="T1" fmla="*/ 1 h 10"/>
                  <a:gd name="T2" fmla="*/ 0 w 43"/>
                  <a:gd name="T3" fmla="*/ 1 h 10"/>
                  <a:gd name="T4" fmla="*/ 0 w 43"/>
                  <a:gd name="T5" fmla="*/ 1 h 10"/>
                  <a:gd name="T6" fmla="*/ 0 w 43"/>
                  <a:gd name="T7" fmla="*/ 1 h 10"/>
                  <a:gd name="T8" fmla="*/ 0 w 43"/>
                  <a:gd name="T9" fmla="*/ 1 h 10"/>
                  <a:gd name="T10" fmla="*/ 0 w 43"/>
                  <a:gd name="T11" fmla="*/ 1 h 10"/>
                  <a:gd name="T12" fmla="*/ 0 w 43"/>
                  <a:gd name="T13" fmla="*/ 1 h 10"/>
                  <a:gd name="T14" fmla="*/ 0 w 43"/>
                  <a:gd name="T15" fmla="*/ 1 h 10"/>
                  <a:gd name="T16" fmla="*/ 0 w 43"/>
                  <a:gd name="T17" fmla="*/ 1 h 10"/>
                  <a:gd name="T18" fmla="*/ 0 w 43"/>
                  <a:gd name="T19" fmla="*/ 1 h 10"/>
                  <a:gd name="T20" fmla="*/ 0 w 43"/>
                  <a:gd name="T21" fmla="*/ 1 h 10"/>
                  <a:gd name="T22" fmla="*/ 0 w 43"/>
                  <a:gd name="T23" fmla="*/ 1 h 10"/>
                  <a:gd name="T24" fmla="*/ 0 w 43"/>
                  <a:gd name="T25" fmla="*/ 1 h 10"/>
                  <a:gd name="T26" fmla="*/ 0 w 43"/>
                  <a:gd name="T27" fmla="*/ 1 h 10"/>
                  <a:gd name="T28" fmla="*/ 0 w 43"/>
                  <a:gd name="T29" fmla="*/ 0 h 10"/>
                  <a:gd name="T30" fmla="*/ 0 w 43"/>
                  <a:gd name="T31" fmla="*/ 0 h 10"/>
                  <a:gd name="T32" fmla="*/ 0 w 43"/>
                  <a:gd name="T33" fmla="*/ 1 h 1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3" h="10">
                    <a:moveTo>
                      <a:pt x="43" y="2"/>
                    </a:moveTo>
                    <a:lnTo>
                      <a:pt x="41" y="5"/>
                    </a:lnTo>
                    <a:lnTo>
                      <a:pt x="37" y="7"/>
                    </a:lnTo>
                    <a:lnTo>
                      <a:pt x="31" y="8"/>
                    </a:lnTo>
                    <a:lnTo>
                      <a:pt x="24" y="10"/>
                    </a:lnTo>
                    <a:lnTo>
                      <a:pt x="16" y="10"/>
                    </a:lnTo>
                    <a:lnTo>
                      <a:pt x="9" y="10"/>
                    </a:lnTo>
                    <a:lnTo>
                      <a:pt x="3" y="9"/>
                    </a:lnTo>
                    <a:lnTo>
                      <a:pt x="0" y="6"/>
                    </a:lnTo>
                    <a:lnTo>
                      <a:pt x="6" y="7"/>
                    </a:lnTo>
                    <a:lnTo>
                      <a:pt x="12" y="7"/>
                    </a:lnTo>
                    <a:lnTo>
                      <a:pt x="20" y="5"/>
                    </a:lnTo>
                    <a:lnTo>
                      <a:pt x="27" y="2"/>
                    </a:lnTo>
                    <a:lnTo>
                      <a:pt x="32" y="1"/>
                    </a:lnTo>
                    <a:lnTo>
                      <a:pt x="38" y="0"/>
                    </a:lnTo>
                    <a:lnTo>
                      <a:pt x="41" y="0"/>
                    </a:lnTo>
                    <a:lnTo>
                      <a:pt x="43" y="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90" name="Freeform 148"/>
              <p:cNvSpPr>
                <a:spLocks/>
              </p:cNvSpPr>
              <p:nvPr/>
            </p:nvSpPr>
            <p:spPr bwMode="auto">
              <a:xfrm>
                <a:off x="167" y="544"/>
                <a:ext cx="21" cy="8"/>
              </a:xfrm>
              <a:custGeom>
                <a:avLst/>
                <a:gdLst>
                  <a:gd name="T0" fmla="*/ 0 w 41"/>
                  <a:gd name="T1" fmla="*/ 0 h 16"/>
                  <a:gd name="T2" fmla="*/ 1 w 41"/>
                  <a:gd name="T3" fmla="*/ 0 h 16"/>
                  <a:gd name="T4" fmla="*/ 1 w 41"/>
                  <a:gd name="T5" fmla="*/ 1 h 16"/>
                  <a:gd name="T6" fmla="*/ 1 w 41"/>
                  <a:gd name="T7" fmla="*/ 1 h 16"/>
                  <a:gd name="T8" fmla="*/ 1 w 41"/>
                  <a:gd name="T9" fmla="*/ 1 h 16"/>
                  <a:gd name="T10" fmla="*/ 1 w 41"/>
                  <a:gd name="T11" fmla="*/ 1 h 16"/>
                  <a:gd name="T12" fmla="*/ 1 w 41"/>
                  <a:gd name="T13" fmla="*/ 1 h 16"/>
                  <a:gd name="T14" fmla="*/ 1 w 41"/>
                  <a:gd name="T15" fmla="*/ 1 h 16"/>
                  <a:gd name="T16" fmla="*/ 1 w 41"/>
                  <a:gd name="T17" fmla="*/ 1 h 16"/>
                  <a:gd name="T18" fmla="*/ 1 w 41"/>
                  <a:gd name="T19" fmla="*/ 1 h 16"/>
                  <a:gd name="T20" fmla="*/ 1 w 41"/>
                  <a:gd name="T21" fmla="*/ 1 h 16"/>
                  <a:gd name="T22" fmla="*/ 1 w 41"/>
                  <a:gd name="T23" fmla="*/ 1 h 16"/>
                  <a:gd name="T24" fmla="*/ 1 w 41"/>
                  <a:gd name="T25" fmla="*/ 1 h 16"/>
                  <a:gd name="T26" fmla="*/ 1 w 41"/>
                  <a:gd name="T27" fmla="*/ 1 h 16"/>
                  <a:gd name="T28" fmla="*/ 1 w 41"/>
                  <a:gd name="T29" fmla="*/ 1 h 16"/>
                  <a:gd name="T30" fmla="*/ 1 w 41"/>
                  <a:gd name="T31" fmla="*/ 1 h 16"/>
                  <a:gd name="T32" fmla="*/ 0 w 41"/>
                  <a:gd name="T33" fmla="*/ 0 h 1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1" h="16">
                    <a:moveTo>
                      <a:pt x="0" y="0"/>
                    </a:moveTo>
                    <a:lnTo>
                      <a:pt x="3" y="0"/>
                    </a:lnTo>
                    <a:lnTo>
                      <a:pt x="9" y="1"/>
                    </a:lnTo>
                    <a:lnTo>
                      <a:pt x="16" y="2"/>
                    </a:lnTo>
                    <a:lnTo>
                      <a:pt x="24" y="4"/>
                    </a:lnTo>
                    <a:lnTo>
                      <a:pt x="31" y="6"/>
                    </a:lnTo>
                    <a:lnTo>
                      <a:pt x="37" y="7"/>
                    </a:lnTo>
                    <a:lnTo>
                      <a:pt x="40" y="11"/>
                    </a:lnTo>
                    <a:lnTo>
                      <a:pt x="41" y="14"/>
                    </a:lnTo>
                    <a:lnTo>
                      <a:pt x="39" y="16"/>
                    </a:lnTo>
                    <a:lnTo>
                      <a:pt x="35" y="16"/>
                    </a:lnTo>
                    <a:lnTo>
                      <a:pt x="28" y="15"/>
                    </a:lnTo>
                    <a:lnTo>
                      <a:pt x="22" y="12"/>
                    </a:lnTo>
                    <a:lnTo>
                      <a:pt x="15" y="8"/>
                    </a:lnTo>
                    <a:lnTo>
                      <a:pt x="9" y="5"/>
                    </a:lnTo>
                    <a:lnTo>
                      <a:pt x="3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91" name="Freeform 149"/>
              <p:cNvSpPr>
                <a:spLocks/>
              </p:cNvSpPr>
              <p:nvPr/>
            </p:nvSpPr>
            <p:spPr bwMode="auto">
              <a:xfrm>
                <a:off x="165" y="542"/>
                <a:ext cx="4" cy="20"/>
              </a:xfrm>
              <a:custGeom>
                <a:avLst/>
                <a:gdLst>
                  <a:gd name="T0" fmla="*/ 1 w 8"/>
                  <a:gd name="T1" fmla="*/ 0 h 39"/>
                  <a:gd name="T2" fmla="*/ 1 w 8"/>
                  <a:gd name="T3" fmla="*/ 1 h 39"/>
                  <a:gd name="T4" fmla="*/ 0 w 8"/>
                  <a:gd name="T5" fmla="*/ 1 h 39"/>
                  <a:gd name="T6" fmla="*/ 0 w 8"/>
                  <a:gd name="T7" fmla="*/ 1 h 39"/>
                  <a:gd name="T8" fmla="*/ 1 w 8"/>
                  <a:gd name="T9" fmla="*/ 1 h 39"/>
                  <a:gd name="T10" fmla="*/ 1 w 8"/>
                  <a:gd name="T11" fmla="*/ 1 h 39"/>
                  <a:gd name="T12" fmla="*/ 1 w 8"/>
                  <a:gd name="T13" fmla="*/ 1 h 39"/>
                  <a:gd name="T14" fmla="*/ 1 w 8"/>
                  <a:gd name="T15" fmla="*/ 1 h 39"/>
                  <a:gd name="T16" fmla="*/ 1 w 8"/>
                  <a:gd name="T17" fmla="*/ 0 h 39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8" h="39">
                    <a:moveTo>
                      <a:pt x="1" y="0"/>
                    </a:moveTo>
                    <a:lnTo>
                      <a:pt x="1" y="7"/>
                    </a:lnTo>
                    <a:lnTo>
                      <a:pt x="0" y="21"/>
                    </a:lnTo>
                    <a:lnTo>
                      <a:pt x="0" y="33"/>
                    </a:lnTo>
                    <a:lnTo>
                      <a:pt x="4" y="39"/>
                    </a:lnTo>
                    <a:lnTo>
                      <a:pt x="8" y="34"/>
                    </a:lnTo>
                    <a:lnTo>
                      <a:pt x="6" y="23"/>
                    </a:lnTo>
                    <a:lnTo>
                      <a:pt x="3" y="9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92" name="Freeform 150"/>
              <p:cNvSpPr>
                <a:spLocks/>
              </p:cNvSpPr>
              <p:nvPr/>
            </p:nvSpPr>
            <p:spPr bwMode="auto">
              <a:xfrm>
                <a:off x="173" y="548"/>
                <a:ext cx="12" cy="17"/>
              </a:xfrm>
              <a:custGeom>
                <a:avLst/>
                <a:gdLst>
                  <a:gd name="T0" fmla="*/ 0 w 25"/>
                  <a:gd name="T1" fmla="*/ 0 h 34"/>
                  <a:gd name="T2" fmla="*/ 0 w 25"/>
                  <a:gd name="T3" fmla="*/ 1 h 34"/>
                  <a:gd name="T4" fmla="*/ 0 w 25"/>
                  <a:gd name="T5" fmla="*/ 1 h 34"/>
                  <a:gd name="T6" fmla="*/ 0 w 25"/>
                  <a:gd name="T7" fmla="*/ 1 h 34"/>
                  <a:gd name="T8" fmla="*/ 0 w 25"/>
                  <a:gd name="T9" fmla="*/ 1 h 34"/>
                  <a:gd name="T10" fmla="*/ 0 w 25"/>
                  <a:gd name="T11" fmla="*/ 1 h 34"/>
                  <a:gd name="T12" fmla="*/ 0 w 25"/>
                  <a:gd name="T13" fmla="*/ 1 h 34"/>
                  <a:gd name="T14" fmla="*/ 0 w 25"/>
                  <a:gd name="T15" fmla="*/ 1 h 34"/>
                  <a:gd name="T16" fmla="*/ 0 w 25"/>
                  <a:gd name="T17" fmla="*/ 0 h 3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5" h="34">
                    <a:moveTo>
                      <a:pt x="0" y="0"/>
                    </a:moveTo>
                    <a:lnTo>
                      <a:pt x="4" y="7"/>
                    </a:lnTo>
                    <a:lnTo>
                      <a:pt x="11" y="20"/>
                    </a:lnTo>
                    <a:lnTo>
                      <a:pt x="17" y="30"/>
                    </a:lnTo>
                    <a:lnTo>
                      <a:pt x="24" y="34"/>
                    </a:lnTo>
                    <a:lnTo>
                      <a:pt x="25" y="28"/>
                    </a:lnTo>
                    <a:lnTo>
                      <a:pt x="18" y="18"/>
                    </a:lnTo>
                    <a:lnTo>
                      <a:pt x="7" y="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93" name="Freeform 151"/>
              <p:cNvSpPr>
                <a:spLocks/>
              </p:cNvSpPr>
              <p:nvPr/>
            </p:nvSpPr>
            <p:spPr bwMode="auto">
              <a:xfrm>
                <a:off x="109" y="450"/>
                <a:ext cx="26" cy="6"/>
              </a:xfrm>
              <a:custGeom>
                <a:avLst/>
                <a:gdLst>
                  <a:gd name="T0" fmla="*/ 1 w 52"/>
                  <a:gd name="T1" fmla="*/ 1 h 12"/>
                  <a:gd name="T2" fmla="*/ 1 w 52"/>
                  <a:gd name="T3" fmla="*/ 1 h 12"/>
                  <a:gd name="T4" fmla="*/ 1 w 52"/>
                  <a:gd name="T5" fmla="*/ 1 h 12"/>
                  <a:gd name="T6" fmla="*/ 1 w 52"/>
                  <a:gd name="T7" fmla="*/ 1 h 12"/>
                  <a:gd name="T8" fmla="*/ 1 w 52"/>
                  <a:gd name="T9" fmla="*/ 1 h 12"/>
                  <a:gd name="T10" fmla="*/ 1 w 52"/>
                  <a:gd name="T11" fmla="*/ 1 h 12"/>
                  <a:gd name="T12" fmla="*/ 1 w 52"/>
                  <a:gd name="T13" fmla="*/ 1 h 12"/>
                  <a:gd name="T14" fmla="*/ 1 w 52"/>
                  <a:gd name="T15" fmla="*/ 1 h 12"/>
                  <a:gd name="T16" fmla="*/ 0 w 52"/>
                  <a:gd name="T17" fmla="*/ 1 h 12"/>
                  <a:gd name="T18" fmla="*/ 1 w 52"/>
                  <a:gd name="T19" fmla="*/ 1 h 12"/>
                  <a:gd name="T20" fmla="*/ 1 w 52"/>
                  <a:gd name="T21" fmla="*/ 0 h 12"/>
                  <a:gd name="T22" fmla="*/ 1 w 52"/>
                  <a:gd name="T23" fmla="*/ 0 h 12"/>
                  <a:gd name="T24" fmla="*/ 1 w 52"/>
                  <a:gd name="T25" fmla="*/ 0 h 12"/>
                  <a:gd name="T26" fmla="*/ 1 w 52"/>
                  <a:gd name="T27" fmla="*/ 1 h 12"/>
                  <a:gd name="T28" fmla="*/ 1 w 52"/>
                  <a:gd name="T29" fmla="*/ 1 h 12"/>
                  <a:gd name="T30" fmla="*/ 1 w 52"/>
                  <a:gd name="T31" fmla="*/ 1 h 12"/>
                  <a:gd name="T32" fmla="*/ 1 w 52"/>
                  <a:gd name="T33" fmla="*/ 1 h 1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2" h="12">
                    <a:moveTo>
                      <a:pt x="52" y="3"/>
                    </a:moveTo>
                    <a:lnTo>
                      <a:pt x="46" y="6"/>
                    </a:lnTo>
                    <a:lnTo>
                      <a:pt x="39" y="8"/>
                    </a:lnTo>
                    <a:lnTo>
                      <a:pt x="31" y="11"/>
                    </a:lnTo>
                    <a:lnTo>
                      <a:pt x="23" y="12"/>
                    </a:lnTo>
                    <a:lnTo>
                      <a:pt x="14" y="12"/>
                    </a:lnTo>
                    <a:lnTo>
                      <a:pt x="7" y="11"/>
                    </a:lnTo>
                    <a:lnTo>
                      <a:pt x="2" y="8"/>
                    </a:lnTo>
                    <a:lnTo>
                      <a:pt x="0" y="5"/>
                    </a:lnTo>
                    <a:lnTo>
                      <a:pt x="1" y="2"/>
                    </a:lnTo>
                    <a:lnTo>
                      <a:pt x="6" y="0"/>
                    </a:lnTo>
                    <a:lnTo>
                      <a:pt x="11" y="0"/>
                    </a:lnTo>
                    <a:lnTo>
                      <a:pt x="21" y="0"/>
                    </a:lnTo>
                    <a:lnTo>
                      <a:pt x="29" y="2"/>
                    </a:lnTo>
                    <a:lnTo>
                      <a:pt x="38" y="2"/>
                    </a:lnTo>
                    <a:lnTo>
                      <a:pt x="46" y="3"/>
                    </a:lnTo>
                    <a:lnTo>
                      <a:pt x="52" y="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94" name="Freeform 152"/>
              <p:cNvSpPr>
                <a:spLocks/>
              </p:cNvSpPr>
              <p:nvPr/>
            </p:nvSpPr>
            <p:spPr bwMode="auto">
              <a:xfrm>
                <a:off x="115" y="431"/>
                <a:ext cx="25" cy="10"/>
              </a:xfrm>
              <a:custGeom>
                <a:avLst/>
                <a:gdLst>
                  <a:gd name="T0" fmla="*/ 1 w 50"/>
                  <a:gd name="T1" fmla="*/ 0 h 21"/>
                  <a:gd name="T2" fmla="*/ 1 w 50"/>
                  <a:gd name="T3" fmla="*/ 0 h 21"/>
                  <a:gd name="T4" fmla="*/ 1 w 50"/>
                  <a:gd name="T5" fmla="*/ 0 h 21"/>
                  <a:gd name="T6" fmla="*/ 1 w 50"/>
                  <a:gd name="T7" fmla="*/ 0 h 21"/>
                  <a:gd name="T8" fmla="*/ 1 w 50"/>
                  <a:gd name="T9" fmla="*/ 0 h 21"/>
                  <a:gd name="T10" fmla="*/ 1 w 50"/>
                  <a:gd name="T11" fmla="*/ 0 h 21"/>
                  <a:gd name="T12" fmla="*/ 1 w 50"/>
                  <a:gd name="T13" fmla="*/ 0 h 21"/>
                  <a:gd name="T14" fmla="*/ 1 w 50"/>
                  <a:gd name="T15" fmla="*/ 0 h 21"/>
                  <a:gd name="T16" fmla="*/ 0 w 50"/>
                  <a:gd name="T17" fmla="*/ 0 h 21"/>
                  <a:gd name="T18" fmla="*/ 1 w 50"/>
                  <a:gd name="T19" fmla="*/ 0 h 21"/>
                  <a:gd name="T20" fmla="*/ 1 w 50"/>
                  <a:gd name="T21" fmla="*/ 0 h 21"/>
                  <a:gd name="T22" fmla="*/ 1 w 50"/>
                  <a:gd name="T23" fmla="*/ 0 h 21"/>
                  <a:gd name="T24" fmla="*/ 1 w 50"/>
                  <a:gd name="T25" fmla="*/ 0 h 21"/>
                  <a:gd name="T26" fmla="*/ 1 w 50"/>
                  <a:gd name="T27" fmla="*/ 0 h 21"/>
                  <a:gd name="T28" fmla="*/ 1 w 50"/>
                  <a:gd name="T29" fmla="*/ 0 h 21"/>
                  <a:gd name="T30" fmla="*/ 1 w 50"/>
                  <a:gd name="T31" fmla="*/ 0 h 21"/>
                  <a:gd name="T32" fmla="*/ 1 w 50"/>
                  <a:gd name="T33" fmla="*/ 0 h 2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0" h="21">
                    <a:moveTo>
                      <a:pt x="50" y="21"/>
                    </a:moveTo>
                    <a:lnTo>
                      <a:pt x="45" y="21"/>
                    </a:lnTo>
                    <a:lnTo>
                      <a:pt x="37" y="20"/>
                    </a:lnTo>
                    <a:lnTo>
                      <a:pt x="29" y="18"/>
                    </a:lnTo>
                    <a:lnTo>
                      <a:pt x="21" y="15"/>
                    </a:lnTo>
                    <a:lnTo>
                      <a:pt x="13" y="13"/>
                    </a:lnTo>
                    <a:lnTo>
                      <a:pt x="6" y="9"/>
                    </a:lnTo>
                    <a:lnTo>
                      <a:pt x="1" y="6"/>
                    </a:lnTo>
                    <a:lnTo>
                      <a:pt x="0" y="3"/>
                    </a:lnTo>
                    <a:lnTo>
                      <a:pt x="3" y="0"/>
                    </a:lnTo>
                    <a:lnTo>
                      <a:pt x="7" y="0"/>
                    </a:lnTo>
                    <a:lnTo>
                      <a:pt x="14" y="3"/>
                    </a:lnTo>
                    <a:lnTo>
                      <a:pt x="23" y="6"/>
                    </a:lnTo>
                    <a:lnTo>
                      <a:pt x="31" y="11"/>
                    </a:lnTo>
                    <a:lnTo>
                      <a:pt x="39" y="15"/>
                    </a:lnTo>
                    <a:lnTo>
                      <a:pt x="46" y="19"/>
                    </a:lnTo>
                    <a:lnTo>
                      <a:pt x="50" y="2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95" name="Freeform 153"/>
              <p:cNvSpPr>
                <a:spLocks/>
              </p:cNvSpPr>
              <p:nvPr/>
            </p:nvSpPr>
            <p:spPr bwMode="auto">
              <a:xfrm>
                <a:off x="109" y="459"/>
                <a:ext cx="24" cy="6"/>
              </a:xfrm>
              <a:custGeom>
                <a:avLst/>
                <a:gdLst>
                  <a:gd name="T0" fmla="*/ 1 w 47"/>
                  <a:gd name="T1" fmla="*/ 0 h 11"/>
                  <a:gd name="T2" fmla="*/ 1 w 47"/>
                  <a:gd name="T3" fmla="*/ 1 h 11"/>
                  <a:gd name="T4" fmla="*/ 1 w 47"/>
                  <a:gd name="T5" fmla="*/ 1 h 11"/>
                  <a:gd name="T6" fmla="*/ 1 w 47"/>
                  <a:gd name="T7" fmla="*/ 1 h 11"/>
                  <a:gd name="T8" fmla="*/ 1 w 47"/>
                  <a:gd name="T9" fmla="*/ 1 h 11"/>
                  <a:gd name="T10" fmla="*/ 1 w 47"/>
                  <a:gd name="T11" fmla="*/ 1 h 11"/>
                  <a:gd name="T12" fmla="*/ 1 w 47"/>
                  <a:gd name="T13" fmla="*/ 1 h 11"/>
                  <a:gd name="T14" fmla="*/ 1 w 47"/>
                  <a:gd name="T15" fmla="*/ 1 h 11"/>
                  <a:gd name="T16" fmla="*/ 0 w 47"/>
                  <a:gd name="T17" fmla="*/ 1 h 11"/>
                  <a:gd name="T18" fmla="*/ 0 w 47"/>
                  <a:gd name="T19" fmla="*/ 1 h 11"/>
                  <a:gd name="T20" fmla="*/ 1 w 47"/>
                  <a:gd name="T21" fmla="*/ 1 h 11"/>
                  <a:gd name="T22" fmla="*/ 1 w 47"/>
                  <a:gd name="T23" fmla="*/ 1 h 11"/>
                  <a:gd name="T24" fmla="*/ 1 w 47"/>
                  <a:gd name="T25" fmla="*/ 1 h 11"/>
                  <a:gd name="T26" fmla="*/ 1 w 47"/>
                  <a:gd name="T27" fmla="*/ 1 h 11"/>
                  <a:gd name="T28" fmla="*/ 1 w 47"/>
                  <a:gd name="T29" fmla="*/ 1 h 11"/>
                  <a:gd name="T30" fmla="*/ 1 w 47"/>
                  <a:gd name="T31" fmla="*/ 1 h 11"/>
                  <a:gd name="T32" fmla="*/ 1 w 47"/>
                  <a:gd name="T33" fmla="*/ 0 h 1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7" h="11">
                    <a:moveTo>
                      <a:pt x="47" y="0"/>
                    </a:moveTo>
                    <a:lnTo>
                      <a:pt x="45" y="3"/>
                    </a:lnTo>
                    <a:lnTo>
                      <a:pt x="40" y="7"/>
                    </a:lnTo>
                    <a:lnTo>
                      <a:pt x="33" y="9"/>
                    </a:lnTo>
                    <a:lnTo>
                      <a:pt x="25" y="11"/>
                    </a:lnTo>
                    <a:lnTo>
                      <a:pt x="17" y="11"/>
                    </a:lnTo>
                    <a:lnTo>
                      <a:pt x="10" y="11"/>
                    </a:lnTo>
                    <a:lnTo>
                      <a:pt x="3" y="9"/>
                    </a:lnTo>
                    <a:lnTo>
                      <a:pt x="0" y="7"/>
                    </a:lnTo>
                    <a:lnTo>
                      <a:pt x="0" y="4"/>
                    </a:lnTo>
                    <a:lnTo>
                      <a:pt x="2" y="2"/>
                    </a:lnTo>
                    <a:lnTo>
                      <a:pt x="8" y="1"/>
                    </a:lnTo>
                    <a:lnTo>
                      <a:pt x="16" y="1"/>
                    </a:lnTo>
                    <a:lnTo>
                      <a:pt x="25" y="1"/>
                    </a:lnTo>
                    <a:lnTo>
                      <a:pt x="33" y="1"/>
                    </a:lnTo>
                    <a:lnTo>
                      <a:pt x="41" y="1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96" name="Freeform 154"/>
              <p:cNvSpPr>
                <a:spLocks/>
              </p:cNvSpPr>
              <p:nvPr/>
            </p:nvSpPr>
            <p:spPr bwMode="auto">
              <a:xfrm>
                <a:off x="108" y="468"/>
                <a:ext cx="25" cy="8"/>
              </a:xfrm>
              <a:custGeom>
                <a:avLst/>
                <a:gdLst>
                  <a:gd name="T0" fmla="*/ 0 w 51"/>
                  <a:gd name="T1" fmla="*/ 0 h 16"/>
                  <a:gd name="T2" fmla="*/ 0 w 51"/>
                  <a:gd name="T3" fmla="*/ 1 h 16"/>
                  <a:gd name="T4" fmla="*/ 0 w 51"/>
                  <a:gd name="T5" fmla="*/ 1 h 16"/>
                  <a:gd name="T6" fmla="*/ 0 w 51"/>
                  <a:gd name="T7" fmla="*/ 1 h 16"/>
                  <a:gd name="T8" fmla="*/ 0 w 51"/>
                  <a:gd name="T9" fmla="*/ 1 h 16"/>
                  <a:gd name="T10" fmla="*/ 0 w 51"/>
                  <a:gd name="T11" fmla="*/ 1 h 16"/>
                  <a:gd name="T12" fmla="*/ 0 w 51"/>
                  <a:gd name="T13" fmla="*/ 1 h 16"/>
                  <a:gd name="T14" fmla="*/ 0 w 51"/>
                  <a:gd name="T15" fmla="*/ 1 h 16"/>
                  <a:gd name="T16" fmla="*/ 0 w 51"/>
                  <a:gd name="T17" fmla="*/ 1 h 16"/>
                  <a:gd name="T18" fmla="*/ 0 w 51"/>
                  <a:gd name="T19" fmla="*/ 1 h 16"/>
                  <a:gd name="T20" fmla="*/ 0 w 51"/>
                  <a:gd name="T21" fmla="*/ 1 h 16"/>
                  <a:gd name="T22" fmla="*/ 0 w 51"/>
                  <a:gd name="T23" fmla="*/ 1 h 16"/>
                  <a:gd name="T24" fmla="*/ 0 w 51"/>
                  <a:gd name="T25" fmla="*/ 1 h 16"/>
                  <a:gd name="T26" fmla="*/ 0 w 51"/>
                  <a:gd name="T27" fmla="*/ 1 h 16"/>
                  <a:gd name="T28" fmla="*/ 0 w 51"/>
                  <a:gd name="T29" fmla="*/ 1 h 16"/>
                  <a:gd name="T30" fmla="*/ 0 w 51"/>
                  <a:gd name="T31" fmla="*/ 1 h 16"/>
                  <a:gd name="T32" fmla="*/ 0 w 51"/>
                  <a:gd name="T33" fmla="*/ 0 h 1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1" h="16">
                    <a:moveTo>
                      <a:pt x="51" y="0"/>
                    </a:moveTo>
                    <a:lnTo>
                      <a:pt x="48" y="5"/>
                    </a:lnTo>
                    <a:lnTo>
                      <a:pt x="42" y="8"/>
                    </a:lnTo>
                    <a:lnTo>
                      <a:pt x="35" y="12"/>
                    </a:lnTo>
                    <a:lnTo>
                      <a:pt x="26" y="14"/>
                    </a:lnTo>
                    <a:lnTo>
                      <a:pt x="18" y="15"/>
                    </a:lnTo>
                    <a:lnTo>
                      <a:pt x="10" y="16"/>
                    </a:lnTo>
                    <a:lnTo>
                      <a:pt x="4" y="15"/>
                    </a:lnTo>
                    <a:lnTo>
                      <a:pt x="0" y="13"/>
                    </a:lnTo>
                    <a:lnTo>
                      <a:pt x="0" y="11"/>
                    </a:lnTo>
                    <a:lnTo>
                      <a:pt x="4" y="9"/>
                    </a:lnTo>
                    <a:lnTo>
                      <a:pt x="10" y="7"/>
                    </a:lnTo>
                    <a:lnTo>
                      <a:pt x="16" y="6"/>
                    </a:lnTo>
                    <a:lnTo>
                      <a:pt x="26" y="6"/>
                    </a:lnTo>
                    <a:lnTo>
                      <a:pt x="35" y="4"/>
                    </a:lnTo>
                    <a:lnTo>
                      <a:pt x="43" y="2"/>
                    </a:lnTo>
                    <a:lnTo>
                      <a:pt x="51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97" name="Freeform 155"/>
              <p:cNvSpPr>
                <a:spLocks/>
              </p:cNvSpPr>
              <p:nvPr/>
            </p:nvSpPr>
            <p:spPr bwMode="auto">
              <a:xfrm>
                <a:off x="109" y="476"/>
                <a:ext cx="25" cy="10"/>
              </a:xfrm>
              <a:custGeom>
                <a:avLst/>
                <a:gdLst>
                  <a:gd name="T0" fmla="*/ 1 w 48"/>
                  <a:gd name="T1" fmla="*/ 0 h 21"/>
                  <a:gd name="T2" fmla="*/ 1 w 48"/>
                  <a:gd name="T3" fmla="*/ 0 h 21"/>
                  <a:gd name="T4" fmla="*/ 1 w 48"/>
                  <a:gd name="T5" fmla="*/ 0 h 21"/>
                  <a:gd name="T6" fmla="*/ 1 w 48"/>
                  <a:gd name="T7" fmla="*/ 0 h 21"/>
                  <a:gd name="T8" fmla="*/ 1 w 48"/>
                  <a:gd name="T9" fmla="*/ 0 h 21"/>
                  <a:gd name="T10" fmla="*/ 1 w 48"/>
                  <a:gd name="T11" fmla="*/ 0 h 21"/>
                  <a:gd name="T12" fmla="*/ 1 w 48"/>
                  <a:gd name="T13" fmla="*/ 0 h 21"/>
                  <a:gd name="T14" fmla="*/ 1 w 48"/>
                  <a:gd name="T15" fmla="*/ 0 h 21"/>
                  <a:gd name="T16" fmla="*/ 0 w 48"/>
                  <a:gd name="T17" fmla="*/ 0 h 21"/>
                  <a:gd name="T18" fmla="*/ 1 w 48"/>
                  <a:gd name="T19" fmla="*/ 0 h 21"/>
                  <a:gd name="T20" fmla="*/ 1 w 48"/>
                  <a:gd name="T21" fmla="*/ 0 h 21"/>
                  <a:gd name="T22" fmla="*/ 1 w 48"/>
                  <a:gd name="T23" fmla="*/ 0 h 21"/>
                  <a:gd name="T24" fmla="*/ 1 w 48"/>
                  <a:gd name="T25" fmla="*/ 0 h 21"/>
                  <a:gd name="T26" fmla="*/ 1 w 48"/>
                  <a:gd name="T27" fmla="*/ 0 h 21"/>
                  <a:gd name="T28" fmla="*/ 1 w 48"/>
                  <a:gd name="T29" fmla="*/ 0 h 21"/>
                  <a:gd name="T30" fmla="*/ 1 w 48"/>
                  <a:gd name="T31" fmla="*/ 0 h 21"/>
                  <a:gd name="T32" fmla="*/ 1 w 48"/>
                  <a:gd name="T33" fmla="*/ 0 h 2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8" h="21">
                    <a:moveTo>
                      <a:pt x="48" y="0"/>
                    </a:moveTo>
                    <a:lnTo>
                      <a:pt x="45" y="5"/>
                    </a:lnTo>
                    <a:lnTo>
                      <a:pt x="38" y="11"/>
                    </a:lnTo>
                    <a:lnTo>
                      <a:pt x="31" y="14"/>
                    </a:lnTo>
                    <a:lnTo>
                      <a:pt x="23" y="17"/>
                    </a:lnTo>
                    <a:lnTo>
                      <a:pt x="15" y="20"/>
                    </a:lnTo>
                    <a:lnTo>
                      <a:pt x="8" y="21"/>
                    </a:lnTo>
                    <a:lnTo>
                      <a:pt x="2" y="21"/>
                    </a:lnTo>
                    <a:lnTo>
                      <a:pt x="0" y="19"/>
                    </a:lnTo>
                    <a:lnTo>
                      <a:pt x="1" y="16"/>
                    </a:lnTo>
                    <a:lnTo>
                      <a:pt x="4" y="13"/>
                    </a:lnTo>
                    <a:lnTo>
                      <a:pt x="10" y="11"/>
                    </a:lnTo>
                    <a:lnTo>
                      <a:pt x="18" y="9"/>
                    </a:lnTo>
                    <a:lnTo>
                      <a:pt x="26" y="7"/>
                    </a:lnTo>
                    <a:lnTo>
                      <a:pt x="34" y="5"/>
                    </a:lnTo>
                    <a:lnTo>
                      <a:pt x="42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98" name="Freeform 156"/>
              <p:cNvSpPr>
                <a:spLocks/>
              </p:cNvSpPr>
              <p:nvPr/>
            </p:nvSpPr>
            <p:spPr bwMode="auto">
              <a:xfrm>
                <a:off x="111" y="485"/>
                <a:ext cx="25" cy="15"/>
              </a:xfrm>
              <a:custGeom>
                <a:avLst/>
                <a:gdLst>
                  <a:gd name="T0" fmla="*/ 0 w 51"/>
                  <a:gd name="T1" fmla="*/ 0 h 31"/>
                  <a:gd name="T2" fmla="*/ 0 w 51"/>
                  <a:gd name="T3" fmla="*/ 0 h 31"/>
                  <a:gd name="T4" fmla="*/ 0 w 51"/>
                  <a:gd name="T5" fmla="*/ 0 h 31"/>
                  <a:gd name="T6" fmla="*/ 0 w 51"/>
                  <a:gd name="T7" fmla="*/ 0 h 31"/>
                  <a:gd name="T8" fmla="*/ 0 w 51"/>
                  <a:gd name="T9" fmla="*/ 0 h 31"/>
                  <a:gd name="T10" fmla="*/ 0 w 51"/>
                  <a:gd name="T11" fmla="*/ 0 h 31"/>
                  <a:gd name="T12" fmla="*/ 0 w 51"/>
                  <a:gd name="T13" fmla="*/ 0 h 31"/>
                  <a:gd name="T14" fmla="*/ 0 w 51"/>
                  <a:gd name="T15" fmla="*/ 0 h 31"/>
                  <a:gd name="T16" fmla="*/ 0 w 51"/>
                  <a:gd name="T17" fmla="*/ 0 h 31"/>
                  <a:gd name="T18" fmla="*/ 0 w 51"/>
                  <a:gd name="T19" fmla="*/ 0 h 31"/>
                  <a:gd name="T20" fmla="*/ 0 w 51"/>
                  <a:gd name="T21" fmla="*/ 0 h 31"/>
                  <a:gd name="T22" fmla="*/ 0 w 51"/>
                  <a:gd name="T23" fmla="*/ 0 h 31"/>
                  <a:gd name="T24" fmla="*/ 0 w 51"/>
                  <a:gd name="T25" fmla="*/ 0 h 31"/>
                  <a:gd name="T26" fmla="*/ 0 w 51"/>
                  <a:gd name="T27" fmla="*/ 0 h 31"/>
                  <a:gd name="T28" fmla="*/ 0 w 51"/>
                  <a:gd name="T29" fmla="*/ 0 h 31"/>
                  <a:gd name="T30" fmla="*/ 0 w 51"/>
                  <a:gd name="T31" fmla="*/ 0 h 31"/>
                  <a:gd name="T32" fmla="*/ 0 w 51"/>
                  <a:gd name="T33" fmla="*/ 0 h 3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1" h="31">
                    <a:moveTo>
                      <a:pt x="51" y="0"/>
                    </a:moveTo>
                    <a:lnTo>
                      <a:pt x="45" y="4"/>
                    </a:lnTo>
                    <a:lnTo>
                      <a:pt x="39" y="10"/>
                    </a:lnTo>
                    <a:lnTo>
                      <a:pt x="31" y="17"/>
                    </a:lnTo>
                    <a:lnTo>
                      <a:pt x="23" y="23"/>
                    </a:lnTo>
                    <a:lnTo>
                      <a:pt x="15" y="27"/>
                    </a:lnTo>
                    <a:lnTo>
                      <a:pt x="9" y="30"/>
                    </a:lnTo>
                    <a:lnTo>
                      <a:pt x="4" y="31"/>
                    </a:lnTo>
                    <a:lnTo>
                      <a:pt x="0" y="28"/>
                    </a:lnTo>
                    <a:lnTo>
                      <a:pt x="0" y="25"/>
                    </a:lnTo>
                    <a:lnTo>
                      <a:pt x="5" y="20"/>
                    </a:lnTo>
                    <a:lnTo>
                      <a:pt x="10" y="17"/>
                    </a:lnTo>
                    <a:lnTo>
                      <a:pt x="20" y="12"/>
                    </a:lnTo>
                    <a:lnTo>
                      <a:pt x="29" y="9"/>
                    </a:lnTo>
                    <a:lnTo>
                      <a:pt x="38" y="5"/>
                    </a:lnTo>
                    <a:lnTo>
                      <a:pt x="45" y="2"/>
                    </a:lnTo>
                    <a:lnTo>
                      <a:pt x="51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99" name="Freeform 157"/>
              <p:cNvSpPr>
                <a:spLocks/>
              </p:cNvSpPr>
              <p:nvPr/>
            </p:nvSpPr>
            <p:spPr bwMode="auto">
              <a:xfrm>
                <a:off x="115" y="495"/>
                <a:ext cx="25" cy="22"/>
              </a:xfrm>
              <a:custGeom>
                <a:avLst/>
                <a:gdLst>
                  <a:gd name="T0" fmla="*/ 1 w 50"/>
                  <a:gd name="T1" fmla="*/ 0 h 43"/>
                  <a:gd name="T2" fmla="*/ 1 w 50"/>
                  <a:gd name="T3" fmla="*/ 1 h 43"/>
                  <a:gd name="T4" fmla="*/ 1 w 50"/>
                  <a:gd name="T5" fmla="*/ 1 h 43"/>
                  <a:gd name="T6" fmla="*/ 1 w 50"/>
                  <a:gd name="T7" fmla="*/ 1 h 43"/>
                  <a:gd name="T8" fmla="*/ 1 w 50"/>
                  <a:gd name="T9" fmla="*/ 1 h 43"/>
                  <a:gd name="T10" fmla="*/ 1 w 50"/>
                  <a:gd name="T11" fmla="*/ 1 h 43"/>
                  <a:gd name="T12" fmla="*/ 1 w 50"/>
                  <a:gd name="T13" fmla="*/ 1 h 43"/>
                  <a:gd name="T14" fmla="*/ 1 w 50"/>
                  <a:gd name="T15" fmla="*/ 1 h 43"/>
                  <a:gd name="T16" fmla="*/ 0 w 50"/>
                  <a:gd name="T17" fmla="*/ 1 h 43"/>
                  <a:gd name="T18" fmla="*/ 1 w 50"/>
                  <a:gd name="T19" fmla="*/ 1 h 43"/>
                  <a:gd name="T20" fmla="*/ 1 w 50"/>
                  <a:gd name="T21" fmla="*/ 1 h 43"/>
                  <a:gd name="T22" fmla="*/ 1 w 50"/>
                  <a:gd name="T23" fmla="*/ 1 h 43"/>
                  <a:gd name="T24" fmla="*/ 1 w 50"/>
                  <a:gd name="T25" fmla="*/ 1 h 43"/>
                  <a:gd name="T26" fmla="*/ 1 w 50"/>
                  <a:gd name="T27" fmla="*/ 1 h 43"/>
                  <a:gd name="T28" fmla="*/ 1 w 50"/>
                  <a:gd name="T29" fmla="*/ 1 h 43"/>
                  <a:gd name="T30" fmla="*/ 1 w 50"/>
                  <a:gd name="T31" fmla="*/ 1 h 43"/>
                  <a:gd name="T32" fmla="*/ 1 w 50"/>
                  <a:gd name="T33" fmla="*/ 0 h 4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0" h="43">
                    <a:moveTo>
                      <a:pt x="50" y="0"/>
                    </a:moveTo>
                    <a:lnTo>
                      <a:pt x="45" y="5"/>
                    </a:lnTo>
                    <a:lnTo>
                      <a:pt x="39" y="12"/>
                    </a:lnTo>
                    <a:lnTo>
                      <a:pt x="31" y="20"/>
                    </a:lnTo>
                    <a:lnTo>
                      <a:pt x="23" y="28"/>
                    </a:lnTo>
                    <a:lnTo>
                      <a:pt x="15" y="35"/>
                    </a:lnTo>
                    <a:lnTo>
                      <a:pt x="8" y="41"/>
                    </a:lnTo>
                    <a:lnTo>
                      <a:pt x="3" y="43"/>
                    </a:lnTo>
                    <a:lnTo>
                      <a:pt x="0" y="41"/>
                    </a:lnTo>
                    <a:lnTo>
                      <a:pt x="1" y="36"/>
                    </a:lnTo>
                    <a:lnTo>
                      <a:pt x="6" y="30"/>
                    </a:lnTo>
                    <a:lnTo>
                      <a:pt x="13" y="25"/>
                    </a:lnTo>
                    <a:lnTo>
                      <a:pt x="22" y="19"/>
                    </a:lnTo>
                    <a:lnTo>
                      <a:pt x="30" y="13"/>
                    </a:lnTo>
                    <a:lnTo>
                      <a:pt x="39" y="7"/>
                    </a:lnTo>
                    <a:lnTo>
                      <a:pt x="46" y="4"/>
                    </a:lnTo>
                    <a:lnTo>
                      <a:pt x="5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600" name="Freeform 158"/>
              <p:cNvSpPr>
                <a:spLocks/>
              </p:cNvSpPr>
              <p:nvPr/>
            </p:nvSpPr>
            <p:spPr bwMode="auto">
              <a:xfrm>
                <a:off x="119" y="507"/>
                <a:ext cx="25" cy="24"/>
              </a:xfrm>
              <a:custGeom>
                <a:avLst/>
                <a:gdLst>
                  <a:gd name="T0" fmla="*/ 0 w 51"/>
                  <a:gd name="T1" fmla="*/ 0 h 48"/>
                  <a:gd name="T2" fmla="*/ 0 w 51"/>
                  <a:gd name="T3" fmla="*/ 1 h 48"/>
                  <a:gd name="T4" fmla="*/ 0 w 51"/>
                  <a:gd name="T5" fmla="*/ 1 h 48"/>
                  <a:gd name="T6" fmla="*/ 0 w 51"/>
                  <a:gd name="T7" fmla="*/ 1 h 48"/>
                  <a:gd name="T8" fmla="*/ 0 w 51"/>
                  <a:gd name="T9" fmla="*/ 1 h 48"/>
                  <a:gd name="T10" fmla="*/ 0 w 51"/>
                  <a:gd name="T11" fmla="*/ 1 h 48"/>
                  <a:gd name="T12" fmla="*/ 0 w 51"/>
                  <a:gd name="T13" fmla="*/ 1 h 48"/>
                  <a:gd name="T14" fmla="*/ 0 w 51"/>
                  <a:gd name="T15" fmla="*/ 1 h 48"/>
                  <a:gd name="T16" fmla="*/ 0 w 51"/>
                  <a:gd name="T17" fmla="*/ 1 h 48"/>
                  <a:gd name="T18" fmla="*/ 0 w 51"/>
                  <a:gd name="T19" fmla="*/ 1 h 48"/>
                  <a:gd name="T20" fmla="*/ 0 w 51"/>
                  <a:gd name="T21" fmla="*/ 1 h 48"/>
                  <a:gd name="T22" fmla="*/ 0 w 51"/>
                  <a:gd name="T23" fmla="*/ 1 h 48"/>
                  <a:gd name="T24" fmla="*/ 0 w 51"/>
                  <a:gd name="T25" fmla="*/ 1 h 48"/>
                  <a:gd name="T26" fmla="*/ 0 w 51"/>
                  <a:gd name="T27" fmla="*/ 1 h 48"/>
                  <a:gd name="T28" fmla="*/ 0 w 51"/>
                  <a:gd name="T29" fmla="*/ 1 h 48"/>
                  <a:gd name="T30" fmla="*/ 0 w 51"/>
                  <a:gd name="T31" fmla="*/ 1 h 48"/>
                  <a:gd name="T32" fmla="*/ 0 w 51"/>
                  <a:gd name="T33" fmla="*/ 0 h 4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1" h="48">
                    <a:moveTo>
                      <a:pt x="51" y="0"/>
                    </a:moveTo>
                    <a:lnTo>
                      <a:pt x="47" y="5"/>
                    </a:lnTo>
                    <a:lnTo>
                      <a:pt x="42" y="13"/>
                    </a:lnTo>
                    <a:lnTo>
                      <a:pt x="34" y="23"/>
                    </a:lnTo>
                    <a:lnTo>
                      <a:pt x="26" y="32"/>
                    </a:lnTo>
                    <a:lnTo>
                      <a:pt x="18" y="40"/>
                    </a:lnTo>
                    <a:lnTo>
                      <a:pt x="11" y="46"/>
                    </a:lnTo>
                    <a:lnTo>
                      <a:pt x="4" y="48"/>
                    </a:lnTo>
                    <a:lnTo>
                      <a:pt x="0" y="46"/>
                    </a:lnTo>
                    <a:lnTo>
                      <a:pt x="0" y="41"/>
                    </a:lnTo>
                    <a:lnTo>
                      <a:pt x="4" y="35"/>
                    </a:lnTo>
                    <a:lnTo>
                      <a:pt x="12" y="30"/>
                    </a:lnTo>
                    <a:lnTo>
                      <a:pt x="21" y="23"/>
                    </a:lnTo>
                    <a:lnTo>
                      <a:pt x="30" y="17"/>
                    </a:lnTo>
                    <a:lnTo>
                      <a:pt x="39" y="10"/>
                    </a:lnTo>
                    <a:lnTo>
                      <a:pt x="46" y="4"/>
                    </a:lnTo>
                    <a:lnTo>
                      <a:pt x="51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601" name="Freeform 159"/>
              <p:cNvSpPr>
                <a:spLocks/>
              </p:cNvSpPr>
              <p:nvPr/>
            </p:nvSpPr>
            <p:spPr bwMode="auto">
              <a:xfrm>
                <a:off x="126" y="517"/>
                <a:ext cx="24" cy="27"/>
              </a:xfrm>
              <a:custGeom>
                <a:avLst/>
                <a:gdLst>
                  <a:gd name="T0" fmla="*/ 1 w 48"/>
                  <a:gd name="T1" fmla="*/ 0 h 55"/>
                  <a:gd name="T2" fmla="*/ 1 w 48"/>
                  <a:gd name="T3" fmla="*/ 0 h 55"/>
                  <a:gd name="T4" fmla="*/ 1 w 48"/>
                  <a:gd name="T5" fmla="*/ 0 h 55"/>
                  <a:gd name="T6" fmla="*/ 1 w 48"/>
                  <a:gd name="T7" fmla="*/ 0 h 55"/>
                  <a:gd name="T8" fmla="*/ 1 w 48"/>
                  <a:gd name="T9" fmla="*/ 0 h 55"/>
                  <a:gd name="T10" fmla="*/ 1 w 48"/>
                  <a:gd name="T11" fmla="*/ 0 h 55"/>
                  <a:gd name="T12" fmla="*/ 1 w 48"/>
                  <a:gd name="T13" fmla="*/ 0 h 55"/>
                  <a:gd name="T14" fmla="*/ 1 w 48"/>
                  <a:gd name="T15" fmla="*/ 0 h 55"/>
                  <a:gd name="T16" fmla="*/ 1 w 48"/>
                  <a:gd name="T17" fmla="*/ 0 h 55"/>
                  <a:gd name="T18" fmla="*/ 0 w 48"/>
                  <a:gd name="T19" fmla="*/ 0 h 55"/>
                  <a:gd name="T20" fmla="*/ 1 w 48"/>
                  <a:gd name="T21" fmla="*/ 0 h 55"/>
                  <a:gd name="T22" fmla="*/ 1 w 48"/>
                  <a:gd name="T23" fmla="*/ 0 h 55"/>
                  <a:gd name="T24" fmla="*/ 1 w 48"/>
                  <a:gd name="T25" fmla="*/ 0 h 55"/>
                  <a:gd name="T26" fmla="*/ 1 w 48"/>
                  <a:gd name="T27" fmla="*/ 0 h 55"/>
                  <a:gd name="T28" fmla="*/ 1 w 48"/>
                  <a:gd name="T29" fmla="*/ 0 h 55"/>
                  <a:gd name="T30" fmla="*/ 1 w 48"/>
                  <a:gd name="T31" fmla="*/ 0 h 55"/>
                  <a:gd name="T32" fmla="*/ 1 w 48"/>
                  <a:gd name="T33" fmla="*/ 0 h 5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8" h="55">
                    <a:moveTo>
                      <a:pt x="48" y="0"/>
                    </a:moveTo>
                    <a:lnTo>
                      <a:pt x="46" y="7"/>
                    </a:lnTo>
                    <a:lnTo>
                      <a:pt x="42" y="16"/>
                    </a:lnTo>
                    <a:lnTo>
                      <a:pt x="36" y="25"/>
                    </a:lnTo>
                    <a:lnTo>
                      <a:pt x="30" y="35"/>
                    </a:lnTo>
                    <a:lnTo>
                      <a:pt x="23" y="43"/>
                    </a:lnTo>
                    <a:lnTo>
                      <a:pt x="16" y="50"/>
                    </a:lnTo>
                    <a:lnTo>
                      <a:pt x="8" y="54"/>
                    </a:lnTo>
                    <a:lnTo>
                      <a:pt x="1" y="55"/>
                    </a:lnTo>
                    <a:lnTo>
                      <a:pt x="0" y="53"/>
                    </a:lnTo>
                    <a:lnTo>
                      <a:pt x="2" y="47"/>
                    </a:lnTo>
                    <a:lnTo>
                      <a:pt x="9" y="39"/>
                    </a:lnTo>
                    <a:lnTo>
                      <a:pt x="17" y="30"/>
                    </a:lnTo>
                    <a:lnTo>
                      <a:pt x="27" y="21"/>
                    </a:lnTo>
                    <a:lnTo>
                      <a:pt x="36" y="12"/>
                    </a:lnTo>
                    <a:lnTo>
                      <a:pt x="44" y="5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602" name="Freeform 160"/>
              <p:cNvSpPr>
                <a:spLocks/>
              </p:cNvSpPr>
              <p:nvPr/>
            </p:nvSpPr>
            <p:spPr bwMode="auto">
              <a:xfrm>
                <a:off x="141" y="523"/>
                <a:ext cx="11" cy="31"/>
              </a:xfrm>
              <a:custGeom>
                <a:avLst/>
                <a:gdLst>
                  <a:gd name="T0" fmla="*/ 0 w 22"/>
                  <a:gd name="T1" fmla="*/ 1 h 61"/>
                  <a:gd name="T2" fmla="*/ 1 w 22"/>
                  <a:gd name="T3" fmla="*/ 1 h 61"/>
                  <a:gd name="T4" fmla="*/ 1 w 22"/>
                  <a:gd name="T5" fmla="*/ 1 h 61"/>
                  <a:gd name="T6" fmla="*/ 1 w 22"/>
                  <a:gd name="T7" fmla="*/ 1 h 61"/>
                  <a:gd name="T8" fmla="*/ 1 w 22"/>
                  <a:gd name="T9" fmla="*/ 0 h 61"/>
                  <a:gd name="T10" fmla="*/ 1 w 22"/>
                  <a:gd name="T11" fmla="*/ 1 h 61"/>
                  <a:gd name="T12" fmla="*/ 1 w 22"/>
                  <a:gd name="T13" fmla="*/ 1 h 61"/>
                  <a:gd name="T14" fmla="*/ 1 w 22"/>
                  <a:gd name="T15" fmla="*/ 1 h 61"/>
                  <a:gd name="T16" fmla="*/ 0 w 22"/>
                  <a:gd name="T17" fmla="*/ 1 h 6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2" h="61">
                    <a:moveTo>
                      <a:pt x="0" y="61"/>
                    </a:moveTo>
                    <a:lnTo>
                      <a:pt x="1" y="52"/>
                    </a:lnTo>
                    <a:lnTo>
                      <a:pt x="7" y="33"/>
                    </a:lnTo>
                    <a:lnTo>
                      <a:pt x="15" y="14"/>
                    </a:lnTo>
                    <a:lnTo>
                      <a:pt x="21" y="0"/>
                    </a:lnTo>
                    <a:lnTo>
                      <a:pt x="22" y="18"/>
                    </a:lnTo>
                    <a:lnTo>
                      <a:pt x="17" y="40"/>
                    </a:lnTo>
                    <a:lnTo>
                      <a:pt x="11" y="56"/>
                    </a:lnTo>
                    <a:lnTo>
                      <a:pt x="0" y="6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603" name="Freeform 161"/>
              <p:cNvSpPr>
                <a:spLocks/>
              </p:cNvSpPr>
              <p:nvPr/>
            </p:nvSpPr>
            <p:spPr bwMode="auto">
              <a:xfrm>
                <a:off x="150" y="534"/>
                <a:ext cx="11" cy="29"/>
              </a:xfrm>
              <a:custGeom>
                <a:avLst/>
                <a:gdLst>
                  <a:gd name="T0" fmla="*/ 0 w 22"/>
                  <a:gd name="T1" fmla="*/ 1 h 58"/>
                  <a:gd name="T2" fmla="*/ 1 w 22"/>
                  <a:gd name="T3" fmla="*/ 1 h 58"/>
                  <a:gd name="T4" fmla="*/ 1 w 22"/>
                  <a:gd name="T5" fmla="*/ 1 h 58"/>
                  <a:gd name="T6" fmla="*/ 1 w 22"/>
                  <a:gd name="T7" fmla="*/ 1 h 58"/>
                  <a:gd name="T8" fmla="*/ 1 w 22"/>
                  <a:gd name="T9" fmla="*/ 0 h 58"/>
                  <a:gd name="T10" fmla="*/ 1 w 22"/>
                  <a:gd name="T11" fmla="*/ 1 h 58"/>
                  <a:gd name="T12" fmla="*/ 1 w 22"/>
                  <a:gd name="T13" fmla="*/ 1 h 58"/>
                  <a:gd name="T14" fmla="*/ 1 w 22"/>
                  <a:gd name="T15" fmla="*/ 1 h 58"/>
                  <a:gd name="T16" fmla="*/ 0 w 22"/>
                  <a:gd name="T17" fmla="*/ 1 h 5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2" h="58">
                    <a:moveTo>
                      <a:pt x="0" y="58"/>
                    </a:moveTo>
                    <a:lnTo>
                      <a:pt x="2" y="49"/>
                    </a:lnTo>
                    <a:lnTo>
                      <a:pt x="8" y="31"/>
                    </a:lnTo>
                    <a:lnTo>
                      <a:pt x="17" y="12"/>
                    </a:lnTo>
                    <a:lnTo>
                      <a:pt x="21" y="0"/>
                    </a:lnTo>
                    <a:lnTo>
                      <a:pt x="22" y="18"/>
                    </a:lnTo>
                    <a:lnTo>
                      <a:pt x="18" y="39"/>
                    </a:lnTo>
                    <a:lnTo>
                      <a:pt x="11" y="55"/>
                    </a:lnTo>
                    <a:lnTo>
                      <a:pt x="0" y="58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604" name="Freeform 162"/>
              <p:cNvSpPr>
                <a:spLocks/>
              </p:cNvSpPr>
              <p:nvPr/>
            </p:nvSpPr>
            <p:spPr bwMode="auto">
              <a:xfrm>
                <a:off x="104" y="504"/>
                <a:ext cx="32" cy="149"/>
              </a:xfrm>
              <a:custGeom>
                <a:avLst/>
                <a:gdLst>
                  <a:gd name="T0" fmla="*/ 0 w 65"/>
                  <a:gd name="T1" fmla="*/ 1 h 298"/>
                  <a:gd name="T2" fmla="*/ 0 w 65"/>
                  <a:gd name="T3" fmla="*/ 1 h 298"/>
                  <a:gd name="T4" fmla="*/ 0 w 65"/>
                  <a:gd name="T5" fmla="*/ 1 h 298"/>
                  <a:gd name="T6" fmla="*/ 0 w 65"/>
                  <a:gd name="T7" fmla="*/ 1 h 298"/>
                  <a:gd name="T8" fmla="*/ 0 w 65"/>
                  <a:gd name="T9" fmla="*/ 0 h 298"/>
                  <a:gd name="T10" fmla="*/ 0 w 65"/>
                  <a:gd name="T11" fmla="*/ 1 h 298"/>
                  <a:gd name="T12" fmla="*/ 0 w 65"/>
                  <a:gd name="T13" fmla="*/ 1 h 298"/>
                  <a:gd name="T14" fmla="*/ 0 w 65"/>
                  <a:gd name="T15" fmla="*/ 1 h 298"/>
                  <a:gd name="T16" fmla="*/ 0 w 65"/>
                  <a:gd name="T17" fmla="*/ 2 h 298"/>
                  <a:gd name="T18" fmla="*/ 0 w 65"/>
                  <a:gd name="T19" fmla="*/ 2 h 298"/>
                  <a:gd name="T20" fmla="*/ 0 w 65"/>
                  <a:gd name="T21" fmla="*/ 2 h 298"/>
                  <a:gd name="T22" fmla="*/ 0 w 65"/>
                  <a:gd name="T23" fmla="*/ 3 h 298"/>
                  <a:gd name="T24" fmla="*/ 0 w 65"/>
                  <a:gd name="T25" fmla="*/ 3 h 298"/>
                  <a:gd name="T26" fmla="*/ 0 w 65"/>
                  <a:gd name="T27" fmla="*/ 3 h 298"/>
                  <a:gd name="T28" fmla="*/ 0 w 65"/>
                  <a:gd name="T29" fmla="*/ 2 h 298"/>
                  <a:gd name="T30" fmla="*/ 0 w 65"/>
                  <a:gd name="T31" fmla="*/ 2 h 298"/>
                  <a:gd name="T32" fmla="*/ 0 w 65"/>
                  <a:gd name="T33" fmla="*/ 2 h 298"/>
                  <a:gd name="T34" fmla="*/ 0 w 65"/>
                  <a:gd name="T35" fmla="*/ 1 h 298"/>
                  <a:gd name="T36" fmla="*/ 0 w 65"/>
                  <a:gd name="T37" fmla="*/ 1 h 298"/>
                  <a:gd name="T38" fmla="*/ 0 w 65"/>
                  <a:gd name="T39" fmla="*/ 1 h 298"/>
                  <a:gd name="T40" fmla="*/ 0 w 65"/>
                  <a:gd name="T41" fmla="*/ 1 h 298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65" h="298">
                    <a:moveTo>
                      <a:pt x="10" y="3"/>
                    </a:moveTo>
                    <a:lnTo>
                      <a:pt x="7" y="2"/>
                    </a:lnTo>
                    <a:lnTo>
                      <a:pt x="5" y="1"/>
                    </a:lnTo>
                    <a:lnTo>
                      <a:pt x="3" y="1"/>
                    </a:lnTo>
                    <a:lnTo>
                      <a:pt x="0" y="0"/>
                    </a:lnTo>
                    <a:lnTo>
                      <a:pt x="22" y="43"/>
                    </a:lnTo>
                    <a:lnTo>
                      <a:pt x="38" y="86"/>
                    </a:lnTo>
                    <a:lnTo>
                      <a:pt x="49" y="128"/>
                    </a:lnTo>
                    <a:lnTo>
                      <a:pt x="55" y="167"/>
                    </a:lnTo>
                    <a:lnTo>
                      <a:pt x="57" y="204"/>
                    </a:lnTo>
                    <a:lnTo>
                      <a:pt x="58" y="238"/>
                    </a:lnTo>
                    <a:lnTo>
                      <a:pt x="58" y="269"/>
                    </a:lnTo>
                    <a:lnTo>
                      <a:pt x="57" y="298"/>
                    </a:lnTo>
                    <a:lnTo>
                      <a:pt x="61" y="276"/>
                    </a:lnTo>
                    <a:lnTo>
                      <a:pt x="65" y="245"/>
                    </a:lnTo>
                    <a:lnTo>
                      <a:pt x="65" y="205"/>
                    </a:lnTo>
                    <a:lnTo>
                      <a:pt x="63" y="161"/>
                    </a:lnTo>
                    <a:lnTo>
                      <a:pt x="56" y="116"/>
                    </a:lnTo>
                    <a:lnTo>
                      <a:pt x="45" y="72"/>
                    </a:lnTo>
                    <a:lnTo>
                      <a:pt x="30" y="34"/>
                    </a:lnTo>
                    <a:lnTo>
                      <a:pt x="10" y="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605" name="Freeform 163"/>
              <p:cNvSpPr>
                <a:spLocks/>
              </p:cNvSpPr>
              <p:nvPr/>
            </p:nvSpPr>
            <p:spPr bwMode="auto">
              <a:xfrm>
                <a:off x="112" y="622"/>
                <a:ext cx="23" cy="22"/>
              </a:xfrm>
              <a:custGeom>
                <a:avLst/>
                <a:gdLst>
                  <a:gd name="T0" fmla="*/ 0 w 44"/>
                  <a:gd name="T1" fmla="*/ 1 h 44"/>
                  <a:gd name="T2" fmla="*/ 1 w 44"/>
                  <a:gd name="T3" fmla="*/ 1 h 44"/>
                  <a:gd name="T4" fmla="*/ 1 w 44"/>
                  <a:gd name="T5" fmla="*/ 1 h 44"/>
                  <a:gd name="T6" fmla="*/ 1 w 44"/>
                  <a:gd name="T7" fmla="*/ 1 h 44"/>
                  <a:gd name="T8" fmla="*/ 1 w 44"/>
                  <a:gd name="T9" fmla="*/ 1 h 44"/>
                  <a:gd name="T10" fmla="*/ 1 w 44"/>
                  <a:gd name="T11" fmla="*/ 1 h 44"/>
                  <a:gd name="T12" fmla="*/ 1 w 44"/>
                  <a:gd name="T13" fmla="*/ 1 h 44"/>
                  <a:gd name="T14" fmla="*/ 1 w 44"/>
                  <a:gd name="T15" fmla="*/ 1 h 44"/>
                  <a:gd name="T16" fmla="*/ 1 w 44"/>
                  <a:gd name="T17" fmla="*/ 0 h 44"/>
                  <a:gd name="T18" fmla="*/ 1 w 44"/>
                  <a:gd name="T19" fmla="*/ 1 h 44"/>
                  <a:gd name="T20" fmla="*/ 1 w 44"/>
                  <a:gd name="T21" fmla="*/ 1 h 44"/>
                  <a:gd name="T22" fmla="*/ 1 w 44"/>
                  <a:gd name="T23" fmla="*/ 1 h 44"/>
                  <a:gd name="T24" fmla="*/ 1 w 44"/>
                  <a:gd name="T25" fmla="*/ 1 h 44"/>
                  <a:gd name="T26" fmla="*/ 1 w 44"/>
                  <a:gd name="T27" fmla="*/ 1 h 44"/>
                  <a:gd name="T28" fmla="*/ 1 w 44"/>
                  <a:gd name="T29" fmla="*/ 1 h 44"/>
                  <a:gd name="T30" fmla="*/ 1 w 44"/>
                  <a:gd name="T31" fmla="*/ 1 h 44"/>
                  <a:gd name="T32" fmla="*/ 0 w 44"/>
                  <a:gd name="T33" fmla="*/ 1 h 4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4" h="44">
                    <a:moveTo>
                      <a:pt x="0" y="43"/>
                    </a:moveTo>
                    <a:lnTo>
                      <a:pt x="2" y="44"/>
                    </a:lnTo>
                    <a:lnTo>
                      <a:pt x="6" y="43"/>
                    </a:lnTo>
                    <a:lnTo>
                      <a:pt x="13" y="39"/>
                    </a:lnTo>
                    <a:lnTo>
                      <a:pt x="21" y="35"/>
                    </a:lnTo>
                    <a:lnTo>
                      <a:pt x="28" y="28"/>
                    </a:lnTo>
                    <a:lnTo>
                      <a:pt x="36" y="20"/>
                    </a:lnTo>
                    <a:lnTo>
                      <a:pt x="41" y="10"/>
                    </a:lnTo>
                    <a:lnTo>
                      <a:pt x="44" y="0"/>
                    </a:lnTo>
                    <a:lnTo>
                      <a:pt x="40" y="6"/>
                    </a:lnTo>
                    <a:lnTo>
                      <a:pt x="33" y="12"/>
                    </a:lnTo>
                    <a:lnTo>
                      <a:pt x="26" y="17"/>
                    </a:lnTo>
                    <a:lnTo>
                      <a:pt x="18" y="23"/>
                    </a:lnTo>
                    <a:lnTo>
                      <a:pt x="10" y="30"/>
                    </a:lnTo>
                    <a:lnTo>
                      <a:pt x="4" y="35"/>
                    </a:lnTo>
                    <a:lnTo>
                      <a:pt x="1" y="39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606" name="Freeform 164"/>
              <p:cNvSpPr>
                <a:spLocks/>
              </p:cNvSpPr>
              <p:nvPr/>
            </p:nvSpPr>
            <p:spPr bwMode="auto">
              <a:xfrm>
                <a:off x="110" y="595"/>
                <a:ext cx="26" cy="28"/>
              </a:xfrm>
              <a:custGeom>
                <a:avLst/>
                <a:gdLst>
                  <a:gd name="T0" fmla="*/ 0 w 52"/>
                  <a:gd name="T1" fmla="*/ 1 h 55"/>
                  <a:gd name="T2" fmla="*/ 1 w 52"/>
                  <a:gd name="T3" fmla="*/ 1 h 55"/>
                  <a:gd name="T4" fmla="*/ 1 w 52"/>
                  <a:gd name="T5" fmla="*/ 1 h 55"/>
                  <a:gd name="T6" fmla="*/ 1 w 52"/>
                  <a:gd name="T7" fmla="*/ 1 h 55"/>
                  <a:gd name="T8" fmla="*/ 1 w 52"/>
                  <a:gd name="T9" fmla="*/ 1 h 55"/>
                  <a:gd name="T10" fmla="*/ 1 w 52"/>
                  <a:gd name="T11" fmla="*/ 1 h 55"/>
                  <a:gd name="T12" fmla="*/ 1 w 52"/>
                  <a:gd name="T13" fmla="*/ 1 h 55"/>
                  <a:gd name="T14" fmla="*/ 1 w 52"/>
                  <a:gd name="T15" fmla="*/ 1 h 55"/>
                  <a:gd name="T16" fmla="*/ 1 w 52"/>
                  <a:gd name="T17" fmla="*/ 0 h 55"/>
                  <a:gd name="T18" fmla="*/ 1 w 52"/>
                  <a:gd name="T19" fmla="*/ 1 h 55"/>
                  <a:gd name="T20" fmla="*/ 1 w 52"/>
                  <a:gd name="T21" fmla="*/ 1 h 55"/>
                  <a:gd name="T22" fmla="*/ 1 w 52"/>
                  <a:gd name="T23" fmla="*/ 1 h 55"/>
                  <a:gd name="T24" fmla="*/ 1 w 52"/>
                  <a:gd name="T25" fmla="*/ 1 h 55"/>
                  <a:gd name="T26" fmla="*/ 1 w 52"/>
                  <a:gd name="T27" fmla="*/ 1 h 55"/>
                  <a:gd name="T28" fmla="*/ 1 w 52"/>
                  <a:gd name="T29" fmla="*/ 1 h 55"/>
                  <a:gd name="T30" fmla="*/ 1 w 52"/>
                  <a:gd name="T31" fmla="*/ 1 h 55"/>
                  <a:gd name="T32" fmla="*/ 0 w 52"/>
                  <a:gd name="T33" fmla="*/ 1 h 5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2" h="55">
                    <a:moveTo>
                      <a:pt x="0" y="54"/>
                    </a:moveTo>
                    <a:lnTo>
                      <a:pt x="3" y="55"/>
                    </a:lnTo>
                    <a:lnTo>
                      <a:pt x="9" y="54"/>
                    </a:lnTo>
                    <a:lnTo>
                      <a:pt x="16" y="48"/>
                    </a:lnTo>
                    <a:lnTo>
                      <a:pt x="25" y="41"/>
                    </a:lnTo>
                    <a:lnTo>
                      <a:pt x="33" y="32"/>
                    </a:lnTo>
                    <a:lnTo>
                      <a:pt x="41" y="22"/>
                    </a:lnTo>
                    <a:lnTo>
                      <a:pt x="48" y="11"/>
                    </a:lnTo>
                    <a:lnTo>
                      <a:pt x="52" y="0"/>
                    </a:lnTo>
                    <a:lnTo>
                      <a:pt x="48" y="5"/>
                    </a:lnTo>
                    <a:lnTo>
                      <a:pt x="40" y="10"/>
                    </a:lnTo>
                    <a:lnTo>
                      <a:pt x="32" y="18"/>
                    </a:lnTo>
                    <a:lnTo>
                      <a:pt x="23" y="26"/>
                    </a:lnTo>
                    <a:lnTo>
                      <a:pt x="14" y="35"/>
                    </a:lnTo>
                    <a:lnTo>
                      <a:pt x="6" y="43"/>
                    </a:lnTo>
                    <a:lnTo>
                      <a:pt x="1" y="50"/>
                    </a:ln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607" name="Freeform 165"/>
              <p:cNvSpPr>
                <a:spLocks/>
              </p:cNvSpPr>
              <p:nvPr/>
            </p:nvSpPr>
            <p:spPr bwMode="auto">
              <a:xfrm>
                <a:off x="105" y="582"/>
                <a:ext cx="29" cy="24"/>
              </a:xfrm>
              <a:custGeom>
                <a:avLst/>
                <a:gdLst>
                  <a:gd name="T0" fmla="*/ 0 w 57"/>
                  <a:gd name="T1" fmla="*/ 0 h 49"/>
                  <a:gd name="T2" fmla="*/ 1 w 57"/>
                  <a:gd name="T3" fmla="*/ 0 h 49"/>
                  <a:gd name="T4" fmla="*/ 1 w 57"/>
                  <a:gd name="T5" fmla="*/ 0 h 49"/>
                  <a:gd name="T6" fmla="*/ 1 w 57"/>
                  <a:gd name="T7" fmla="*/ 0 h 49"/>
                  <a:gd name="T8" fmla="*/ 1 w 57"/>
                  <a:gd name="T9" fmla="*/ 0 h 49"/>
                  <a:gd name="T10" fmla="*/ 1 w 57"/>
                  <a:gd name="T11" fmla="*/ 0 h 49"/>
                  <a:gd name="T12" fmla="*/ 1 w 57"/>
                  <a:gd name="T13" fmla="*/ 0 h 49"/>
                  <a:gd name="T14" fmla="*/ 1 w 57"/>
                  <a:gd name="T15" fmla="*/ 0 h 49"/>
                  <a:gd name="T16" fmla="*/ 1 w 57"/>
                  <a:gd name="T17" fmla="*/ 0 h 49"/>
                  <a:gd name="T18" fmla="*/ 1 w 57"/>
                  <a:gd name="T19" fmla="*/ 0 h 49"/>
                  <a:gd name="T20" fmla="*/ 1 w 57"/>
                  <a:gd name="T21" fmla="*/ 0 h 49"/>
                  <a:gd name="T22" fmla="*/ 1 w 57"/>
                  <a:gd name="T23" fmla="*/ 0 h 49"/>
                  <a:gd name="T24" fmla="*/ 1 w 57"/>
                  <a:gd name="T25" fmla="*/ 0 h 49"/>
                  <a:gd name="T26" fmla="*/ 1 w 57"/>
                  <a:gd name="T27" fmla="*/ 0 h 49"/>
                  <a:gd name="T28" fmla="*/ 1 w 57"/>
                  <a:gd name="T29" fmla="*/ 0 h 49"/>
                  <a:gd name="T30" fmla="*/ 1 w 57"/>
                  <a:gd name="T31" fmla="*/ 0 h 49"/>
                  <a:gd name="T32" fmla="*/ 0 w 57"/>
                  <a:gd name="T33" fmla="*/ 0 h 4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7" h="49">
                    <a:moveTo>
                      <a:pt x="0" y="47"/>
                    </a:moveTo>
                    <a:lnTo>
                      <a:pt x="3" y="49"/>
                    </a:lnTo>
                    <a:lnTo>
                      <a:pt x="11" y="48"/>
                    </a:lnTo>
                    <a:lnTo>
                      <a:pt x="19" y="43"/>
                    </a:lnTo>
                    <a:lnTo>
                      <a:pt x="30" y="37"/>
                    </a:lnTo>
                    <a:lnTo>
                      <a:pt x="39" y="29"/>
                    </a:lnTo>
                    <a:lnTo>
                      <a:pt x="48" y="20"/>
                    </a:lnTo>
                    <a:lnTo>
                      <a:pt x="54" y="10"/>
                    </a:lnTo>
                    <a:lnTo>
                      <a:pt x="57" y="0"/>
                    </a:lnTo>
                    <a:lnTo>
                      <a:pt x="53" y="3"/>
                    </a:lnTo>
                    <a:lnTo>
                      <a:pt x="46" y="9"/>
                    </a:lnTo>
                    <a:lnTo>
                      <a:pt x="35" y="14"/>
                    </a:lnTo>
                    <a:lnTo>
                      <a:pt x="25" y="22"/>
                    </a:lnTo>
                    <a:lnTo>
                      <a:pt x="16" y="29"/>
                    </a:lnTo>
                    <a:lnTo>
                      <a:pt x="7" y="37"/>
                    </a:lnTo>
                    <a:lnTo>
                      <a:pt x="1" y="43"/>
                    </a:lnTo>
                    <a:lnTo>
                      <a:pt x="0" y="47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608" name="Freeform 166"/>
              <p:cNvSpPr>
                <a:spLocks/>
              </p:cNvSpPr>
              <p:nvPr/>
            </p:nvSpPr>
            <p:spPr bwMode="auto">
              <a:xfrm>
                <a:off x="104" y="557"/>
                <a:ext cx="27" cy="21"/>
              </a:xfrm>
              <a:custGeom>
                <a:avLst/>
                <a:gdLst>
                  <a:gd name="T0" fmla="*/ 0 w 53"/>
                  <a:gd name="T1" fmla="*/ 1 h 41"/>
                  <a:gd name="T2" fmla="*/ 1 w 53"/>
                  <a:gd name="T3" fmla="*/ 1 h 41"/>
                  <a:gd name="T4" fmla="*/ 1 w 53"/>
                  <a:gd name="T5" fmla="*/ 1 h 41"/>
                  <a:gd name="T6" fmla="*/ 1 w 53"/>
                  <a:gd name="T7" fmla="*/ 1 h 41"/>
                  <a:gd name="T8" fmla="*/ 1 w 53"/>
                  <a:gd name="T9" fmla="*/ 1 h 41"/>
                  <a:gd name="T10" fmla="*/ 1 w 53"/>
                  <a:gd name="T11" fmla="*/ 1 h 41"/>
                  <a:gd name="T12" fmla="*/ 1 w 53"/>
                  <a:gd name="T13" fmla="*/ 1 h 41"/>
                  <a:gd name="T14" fmla="*/ 1 w 53"/>
                  <a:gd name="T15" fmla="*/ 1 h 41"/>
                  <a:gd name="T16" fmla="*/ 1 w 53"/>
                  <a:gd name="T17" fmla="*/ 0 h 41"/>
                  <a:gd name="T18" fmla="*/ 1 w 53"/>
                  <a:gd name="T19" fmla="*/ 1 h 41"/>
                  <a:gd name="T20" fmla="*/ 1 w 53"/>
                  <a:gd name="T21" fmla="*/ 1 h 41"/>
                  <a:gd name="T22" fmla="*/ 1 w 53"/>
                  <a:gd name="T23" fmla="*/ 1 h 41"/>
                  <a:gd name="T24" fmla="*/ 1 w 53"/>
                  <a:gd name="T25" fmla="*/ 1 h 41"/>
                  <a:gd name="T26" fmla="*/ 1 w 53"/>
                  <a:gd name="T27" fmla="*/ 1 h 41"/>
                  <a:gd name="T28" fmla="*/ 1 w 53"/>
                  <a:gd name="T29" fmla="*/ 1 h 41"/>
                  <a:gd name="T30" fmla="*/ 1 w 53"/>
                  <a:gd name="T31" fmla="*/ 1 h 41"/>
                  <a:gd name="T32" fmla="*/ 0 w 53"/>
                  <a:gd name="T33" fmla="*/ 1 h 4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3" h="41">
                    <a:moveTo>
                      <a:pt x="0" y="40"/>
                    </a:moveTo>
                    <a:lnTo>
                      <a:pt x="3" y="41"/>
                    </a:lnTo>
                    <a:lnTo>
                      <a:pt x="10" y="40"/>
                    </a:lnTo>
                    <a:lnTo>
                      <a:pt x="18" y="35"/>
                    </a:lnTo>
                    <a:lnTo>
                      <a:pt x="27" y="30"/>
                    </a:lnTo>
                    <a:lnTo>
                      <a:pt x="36" y="23"/>
                    </a:lnTo>
                    <a:lnTo>
                      <a:pt x="44" y="16"/>
                    </a:lnTo>
                    <a:lnTo>
                      <a:pt x="51" y="8"/>
                    </a:lnTo>
                    <a:lnTo>
                      <a:pt x="53" y="0"/>
                    </a:lnTo>
                    <a:lnTo>
                      <a:pt x="49" y="3"/>
                    </a:lnTo>
                    <a:lnTo>
                      <a:pt x="41" y="8"/>
                    </a:lnTo>
                    <a:lnTo>
                      <a:pt x="32" y="12"/>
                    </a:lnTo>
                    <a:lnTo>
                      <a:pt x="22" y="18"/>
                    </a:lnTo>
                    <a:lnTo>
                      <a:pt x="13" y="24"/>
                    </a:lnTo>
                    <a:lnTo>
                      <a:pt x="5" y="30"/>
                    </a:lnTo>
                    <a:lnTo>
                      <a:pt x="2" y="35"/>
                    </a:lnTo>
                    <a:lnTo>
                      <a:pt x="0" y="4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609" name="Freeform 167"/>
              <p:cNvSpPr>
                <a:spLocks/>
              </p:cNvSpPr>
              <p:nvPr/>
            </p:nvSpPr>
            <p:spPr bwMode="auto">
              <a:xfrm>
                <a:off x="103" y="546"/>
                <a:ext cx="24" cy="15"/>
              </a:xfrm>
              <a:custGeom>
                <a:avLst/>
                <a:gdLst>
                  <a:gd name="T0" fmla="*/ 0 w 49"/>
                  <a:gd name="T1" fmla="*/ 1 h 30"/>
                  <a:gd name="T2" fmla="*/ 0 w 49"/>
                  <a:gd name="T3" fmla="*/ 1 h 30"/>
                  <a:gd name="T4" fmla="*/ 0 w 49"/>
                  <a:gd name="T5" fmla="*/ 1 h 30"/>
                  <a:gd name="T6" fmla="*/ 0 w 49"/>
                  <a:gd name="T7" fmla="*/ 1 h 30"/>
                  <a:gd name="T8" fmla="*/ 0 w 49"/>
                  <a:gd name="T9" fmla="*/ 1 h 30"/>
                  <a:gd name="T10" fmla="*/ 0 w 49"/>
                  <a:gd name="T11" fmla="*/ 1 h 30"/>
                  <a:gd name="T12" fmla="*/ 0 w 49"/>
                  <a:gd name="T13" fmla="*/ 1 h 30"/>
                  <a:gd name="T14" fmla="*/ 0 w 49"/>
                  <a:gd name="T15" fmla="*/ 1 h 30"/>
                  <a:gd name="T16" fmla="*/ 0 w 49"/>
                  <a:gd name="T17" fmla="*/ 0 h 30"/>
                  <a:gd name="T18" fmla="*/ 0 w 49"/>
                  <a:gd name="T19" fmla="*/ 1 h 30"/>
                  <a:gd name="T20" fmla="*/ 0 w 49"/>
                  <a:gd name="T21" fmla="*/ 1 h 30"/>
                  <a:gd name="T22" fmla="*/ 0 w 49"/>
                  <a:gd name="T23" fmla="*/ 1 h 30"/>
                  <a:gd name="T24" fmla="*/ 0 w 49"/>
                  <a:gd name="T25" fmla="*/ 1 h 30"/>
                  <a:gd name="T26" fmla="*/ 0 w 49"/>
                  <a:gd name="T27" fmla="*/ 1 h 30"/>
                  <a:gd name="T28" fmla="*/ 0 w 49"/>
                  <a:gd name="T29" fmla="*/ 1 h 30"/>
                  <a:gd name="T30" fmla="*/ 0 w 49"/>
                  <a:gd name="T31" fmla="*/ 1 h 30"/>
                  <a:gd name="T32" fmla="*/ 0 w 49"/>
                  <a:gd name="T33" fmla="*/ 1 h 3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9" h="30">
                    <a:moveTo>
                      <a:pt x="0" y="26"/>
                    </a:moveTo>
                    <a:lnTo>
                      <a:pt x="2" y="29"/>
                    </a:lnTo>
                    <a:lnTo>
                      <a:pt x="8" y="30"/>
                    </a:lnTo>
                    <a:lnTo>
                      <a:pt x="15" y="29"/>
                    </a:lnTo>
                    <a:lnTo>
                      <a:pt x="23" y="26"/>
                    </a:lnTo>
                    <a:lnTo>
                      <a:pt x="31" y="22"/>
                    </a:lnTo>
                    <a:lnTo>
                      <a:pt x="39" y="16"/>
                    </a:lnTo>
                    <a:lnTo>
                      <a:pt x="45" y="9"/>
                    </a:lnTo>
                    <a:lnTo>
                      <a:pt x="49" y="0"/>
                    </a:lnTo>
                    <a:lnTo>
                      <a:pt x="44" y="2"/>
                    </a:lnTo>
                    <a:lnTo>
                      <a:pt x="37" y="6"/>
                    </a:lnTo>
                    <a:lnTo>
                      <a:pt x="28" y="9"/>
                    </a:lnTo>
                    <a:lnTo>
                      <a:pt x="20" y="13"/>
                    </a:lnTo>
                    <a:lnTo>
                      <a:pt x="12" y="16"/>
                    </a:lnTo>
                    <a:lnTo>
                      <a:pt x="5" y="20"/>
                    </a:lnTo>
                    <a:lnTo>
                      <a:pt x="1" y="23"/>
                    </a:lnTo>
                    <a:lnTo>
                      <a:pt x="0" y="26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610" name="Freeform 168"/>
              <p:cNvSpPr>
                <a:spLocks/>
              </p:cNvSpPr>
              <p:nvPr/>
            </p:nvSpPr>
            <p:spPr bwMode="auto">
              <a:xfrm>
                <a:off x="100" y="523"/>
                <a:ext cx="18" cy="12"/>
              </a:xfrm>
              <a:custGeom>
                <a:avLst/>
                <a:gdLst>
                  <a:gd name="T0" fmla="*/ 0 w 37"/>
                  <a:gd name="T1" fmla="*/ 1 h 23"/>
                  <a:gd name="T2" fmla="*/ 0 w 37"/>
                  <a:gd name="T3" fmla="*/ 1 h 23"/>
                  <a:gd name="T4" fmla="*/ 0 w 37"/>
                  <a:gd name="T5" fmla="*/ 1 h 23"/>
                  <a:gd name="T6" fmla="*/ 0 w 37"/>
                  <a:gd name="T7" fmla="*/ 1 h 23"/>
                  <a:gd name="T8" fmla="*/ 0 w 37"/>
                  <a:gd name="T9" fmla="*/ 1 h 23"/>
                  <a:gd name="T10" fmla="*/ 0 w 37"/>
                  <a:gd name="T11" fmla="*/ 1 h 23"/>
                  <a:gd name="T12" fmla="*/ 0 w 37"/>
                  <a:gd name="T13" fmla="*/ 1 h 23"/>
                  <a:gd name="T14" fmla="*/ 0 w 37"/>
                  <a:gd name="T15" fmla="*/ 1 h 23"/>
                  <a:gd name="T16" fmla="*/ 0 w 37"/>
                  <a:gd name="T17" fmla="*/ 0 h 23"/>
                  <a:gd name="T18" fmla="*/ 0 w 37"/>
                  <a:gd name="T19" fmla="*/ 1 h 23"/>
                  <a:gd name="T20" fmla="*/ 0 w 37"/>
                  <a:gd name="T21" fmla="*/ 1 h 23"/>
                  <a:gd name="T22" fmla="*/ 0 w 37"/>
                  <a:gd name="T23" fmla="*/ 1 h 23"/>
                  <a:gd name="T24" fmla="*/ 0 w 37"/>
                  <a:gd name="T25" fmla="*/ 1 h 23"/>
                  <a:gd name="T26" fmla="*/ 0 w 37"/>
                  <a:gd name="T27" fmla="*/ 1 h 23"/>
                  <a:gd name="T28" fmla="*/ 0 w 37"/>
                  <a:gd name="T29" fmla="*/ 1 h 23"/>
                  <a:gd name="T30" fmla="*/ 0 w 37"/>
                  <a:gd name="T31" fmla="*/ 1 h 23"/>
                  <a:gd name="T32" fmla="*/ 0 w 37"/>
                  <a:gd name="T33" fmla="*/ 1 h 2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7" h="23">
                    <a:moveTo>
                      <a:pt x="0" y="21"/>
                    </a:moveTo>
                    <a:lnTo>
                      <a:pt x="3" y="23"/>
                    </a:lnTo>
                    <a:lnTo>
                      <a:pt x="7" y="23"/>
                    </a:lnTo>
                    <a:lnTo>
                      <a:pt x="13" y="21"/>
                    </a:lnTo>
                    <a:lnTo>
                      <a:pt x="20" y="18"/>
                    </a:lnTo>
                    <a:lnTo>
                      <a:pt x="27" y="14"/>
                    </a:lnTo>
                    <a:lnTo>
                      <a:pt x="31" y="9"/>
                    </a:lnTo>
                    <a:lnTo>
                      <a:pt x="36" y="4"/>
                    </a:lnTo>
                    <a:lnTo>
                      <a:pt x="37" y="0"/>
                    </a:lnTo>
                    <a:lnTo>
                      <a:pt x="34" y="2"/>
                    </a:lnTo>
                    <a:lnTo>
                      <a:pt x="28" y="4"/>
                    </a:lnTo>
                    <a:lnTo>
                      <a:pt x="22" y="7"/>
                    </a:lnTo>
                    <a:lnTo>
                      <a:pt x="16" y="9"/>
                    </a:lnTo>
                    <a:lnTo>
                      <a:pt x="11" y="11"/>
                    </a:lnTo>
                    <a:lnTo>
                      <a:pt x="5" y="15"/>
                    </a:lnTo>
                    <a:lnTo>
                      <a:pt x="1" y="17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611" name="Freeform 169"/>
              <p:cNvSpPr>
                <a:spLocks/>
              </p:cNvSpPr>
              <p:nvPr/>
            </p:nvSpPr>
            <p:spPr bwMode="auto">
              <a:xfrm>
                <a:off x="101" y="513"/>
                <a:ext cx="12" cy="9"/>
              </a:xfrm>
              <a:custGeom>
                <a:avLst/>
                <a:gdLst>
                  <a:gd name="T0" fmla="*/ 1 w 24"/>
                  <a:gd name="T1" fmla="*/ 1 h 17"/>
                  <a:gd name="T2" fmla="*/ 1 w 24"/>
                  <a:gd name="T3" fmla="*/ 1 h 17"/>
                  <a:gd name="T4" fmla="*/ 1 w 24"/>
                  <a:gd name="T5" fmla="*/ 1 h 17"/>
                  <a:gd name="T6" fmla="*/ 1 w 24"/>
                  <a:gd name="T7" fmla="*/ 1 h 17"/>
                  <a:gd name="T8" fmla="*/ 1 w 24"/>
                  <a:gd name="T9" fmla="*/ 0 h 17"/>
                  <a:gd name="T10" fmla="*/ 1 w 24"/>
                  <a:gd name="T11" fmla="*/ 1 h 17"/>
                  <a:gd name="T12" fmla="*/ 1 w 24"/>
                  <a:gd name="T13" fmla="*/ 1 h 17"/>
                  <a:gd name="T14" fmla="*/ 0 w 24"/>
                  <a:gd name="T15" fmla="*/ 1 h 17"/>
                  <a:gd name="T16" fmla="*/ 1 w 24"/>
                  <a:gd name="T17" fmla="*/ 1 h 1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4" h="17">
                    <a:moveTo>
                      <a:pt x="1" y="16"/>
                    </a:moveTo>
                    <a:lnTo>
                      <a:pt x="8" y="17"/>
                    </a:lnTo>
                    <a:lnTo>
                      <a:pt x="17" y="15"/>
                    </a:lnTo>
                    <a:lnTo>
                      <a:pt x="24" y="8"/>
                    </a:lnTo>
                    <a:lnTo>
                      <a:pt x="23" y="0"/>
                    </a:lnTo>
                    <a:lnTo>
                      <a:pt x="18" y="7"/>
                    </a:lnTo>
                    <a:lnTo>
                      <a:pt x="9" y="9"/>
                    </a:lnTo>
                    <a:lnTo>
                      <a:pt x="0" y="12"/>
                    </a:lnTo>
                    <a:lnTo>
                      <a:pt x="1" y="16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612" name="Freeform 170"/>
              <p:cNvSpPr>
                <a:spLocks/>
              </p:cNvSpPr>
              <p:nvPr/>
            </p:nvSpPr>
            <p:spPr bwMode="auto">
              <a:xfrm>
                <a:off x="111" y="608"/>
                <a:ext cx="24" cy="25"/>
              </a:xfrm>
              <a:custGeom>
                <a:avLst/>
                <a:gdLst>
                  <a:gd name="T0" fmla="*/ 0 w 49"/>
                  <a:gd name="T1" fmla="*/ 1 h 50"/>
                  <a:gd name="T2" fmla="*/ 0 w 49"/>
                  <a:gd name="T3" fmla="*/ 1 h 50"/>
                  <a:gd name="T4" fmla="*/ 0 w 49"/>
                  <a:gd name="T5" fmla="*/ 1 h 50"/>
                  <a:gd name="T6" fmla="*/ 0 w 49"/>
                  <a:gd name="T7" fmla="*/ 1 h 50"/>
                  <a:gd name="T8" fmla="*/ 0 w 49"/>
                  <a:gd name="T9" fmla="*/ 1 h 50"/>
                  <a:gd name="T10" fmla="*/ 0 w 49"/>
                  <a:gd name="T11" fmla="*/ 1 h 50"/>
                  <a:gd name="T12" fmla="*/ 0 w 49"/>
                  <a:gd name="T13" fmla="*/ 1 h 50"/>
                  <a:gd name="T14" fmla="*/ 0 w 49"/>
                  <a:gd name="T15" fmla="*/ 1 h 50"/>
                  <a:gd name="T16" fmla="*/ 0 w 49"/>
                  <a:gd name="T17" fmla="*/ 0 h 50"/>
                  <a:gd name="T18" fmla="*/ 0 w 49"/>
                  <a:gd name="T19" fmla="*/ 1 h 50"/>
                  <a:gd name="T20" fmla="*/ 0 w 49"/>
                  <a:gd name="T21" fmla="*/ 1 h 50"/>
                  <a:gd name="T22" fmla="*/ 0 w 49"/>
                  <a:gd name="T23" fmla="*/ 1 h 50"/>
                  <a:gd name="T24" fmla="*/ 0 w 49"/>
                  <a:gd name="T25" fmla="*/ 1 h 50"/>
                  <a:gd name="T26" fmla="*/ 0 w 49"/>
                  <a:gd name="T27" fmla="*/ 1 h 50"/>
                  <a:gd name="T28" fmla="*/ 0 w 49"/>
                  <a:gd name="T29" fmla="*/ 1 h 50"/>
                  <a:gd name="T30" fmla="*/ 0 w 49"/>
                  <a:gd name="T31" fmla="*/ 1 h 50"/>
                  <a:gd name="T32" fmla="*/ 0 w 49"/>
                  <a:gd name="T33" fmla="*/ 1 h 5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9" h="50">
                    <a:moveTo>
                      <a:pt x="0" y="48"/>
                    </a:moveTo>
                    <a:lnTo>
                      <a:pt x="4" y="50"/>
                    </a:lnTo>
                    <a:lnTo>
                      <a:pt x="9" y="48"/>
                    </a:lnTo>
                    <a:lnTo>
                      <a:pt x="16" y="44"/>
                    </a:lnTo>
                    <a:lnTo>
                      <a:pt x="24" y="38"/>
                    </a:lnTo>
                    <a:lnTo>
                      <a:pt x="33" y="30"/>
                    </a:lnTo>
                    <a:lnTo>
                      <a:pt x="39" y="21"/>
                    </a:lnTo>
                    <a:lnTo>
                      <a:pt x="45" y="11"/>
                    </a:lnTo>
                    <a:lnTo>
                      <a:pt x="49" y="0"/>
                    </a:lnTo>
                    <a:lnTo>
                      <a:pt x="45" y="4"/>
                    </a:lnTo>
                    <a:lnTo>
                      <a:pt x="38" y="10"/>
                    </a:lnTo>
                    <a:lnTo>
                      <a:pt x="30" y="16"/>
                    </a:lnTo>
                    <a:lnTo>
                      <a:pt x="21" y="23"/>
                    </a:lnTo>
                    <a:lnTo>
                      <a:pt x="13" y="30"/>
                    </a:lnTo>
                    <a:lnTo>
                      <a:pt x="6" y="37"/>
                    </a:lnTo>
                    <a:lnTo>
                      <a:pt x="1" y="43"/>
                    </a:lnTo>
                    <a:lnTo>
                      <a:pt x="0" y="48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613" name="Freeform 171"/>
              <p:cNvSpPr>
                <a:spLocks/>
              </p:cNvSpPr>
              <p:nvPr/>
            </p:nvSpPr>
            <p:spPr bwMode="auto">
              <a:xfrm>
                <a:off x="116" y="635"/>
                <a:ext cx="19" cy="19"/>
              </a:xfrm>
              <a:custGeom>
                <a:avLst/>
                <a:gdLst>
                  <a:gd name="T0" fmla="*/ 0 w 38"/>
                  <a:gd name="T1" fmla="*/ 1 h 38"/>
                  <a:gd name="T2" fmla="*/ 1 w 38"/>
                  <a:gd name="T3" fmla="*/ 1 h 38"/>
                  <a:gd name="T4" fmla="*/ 1 w 38"/>
                  <a:gd name="T5" fmla="*/ 1 h 38"/>
                  <a:gd name="T6" fmla="*/ 1 w 38"/>
                  <a:gd name="T7" fmla="*/ 1 h 38"/>
                  <a:gd name="T8" fmla="*/ 1 w 38"/>
                  <a:gd name="T9" fmla="*/ 1 h 38"/>
                  <a:gd name="T10" fmla="*/ 1 w 38"/>
                  <a:gd name="T11" fmla="*/ 1 h 38"/>
                  <a:gd name="T12" fmla="*/ 1 w 38"/>
                  <a:gd name="T13" fmla="*/ 1 h 38"/>
                  <a:gd name="T14" fmla="*/ 1 w 38"/>
                  <a:gd name="T15" fmla="*/ 1 h 38"/>
                  <a:gd name="T16" fmla="*/ 1 w 38"/>
                  <a:gd name="T17" fmla="*/ 0 h 38"/>
                  <a:gd name="T18" fmla="*/ 1 w 38"/>
                  <a:gd name="T19" fmla="*/ 1 h 38"/>
                  <a:gd name="T20" fmla="*/ 1 w 38"/>
                  <a:gd name="T21" fmla="*/ 1 h 38"/>
                  <a:gd name="T22" fmla="*/ 1 w 38"/>
                  <a:gd name="T23" fmla="*/ 1 h 38"/>
                  <a:gd name="T24" fmla="*/ 1 w 38"/>
                  <a:gd name="T25" fmla="*/ 1 h 38"/>
                  <a:gd name="T26" fmla="*/ 1 w 38"/>
                  <a:gd name="T27" fmla="*/ 1 h 38"/>
                  <a:gd name="T28" fmla="*/ 1 w 38"/>
                  <a:gd name="T29" fmla="*/ 1 h 38"/>
                  <a:gd name="T30" fmla="*/ 0 w 38"/>
                  <a:gd name="T31" fmla="*/ 1 h 38"/>
                  <a:gd name="T32" fmla="*/ 0 w 38"/>
                  <a:gd name="T33" fmla="*/ 1 h 3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8" h="38">
                    <a:moveTo>
                      <a:pt x="0" y="36"/>
                    </a:moveTo>
                    <a:lnTo>
                      <a:pt x="3" y="38"/>
                    </a:lnTo>
                    <a:lnTo>
                      <a:pt x="6" y="38"/>
                    </a:lnTo>
                    <a:lnTo>
                      <a:pt x="12" y="35"/>
                    </a:lnTo>
                    <a:lnTo>
                      <a:pt x="19" y="32"/>
                    </a:lnTo>
                    <a:lnTo>
                      <a:pt x="25" y="26"/>
                    </a:lnTo>
                    <a:lnTo>
                      <a:pt x="30" y="18"/>
                    </a:lnTo>
                    <a:lnTo>
                      <a:pt x="36" y="10"/>
                    </a:lnTo>
                    <a:lnTo>
                      <a:pt x="38" y="0"/>
                    </a:lnTo>
                    <a:lnTo>
                      <a:pt x="34" y="4"/>
                    </a:lnTo>
                    <a:lnTo>
                      <a:pt x="28" y="10"/>
                    </a:lnTo>
                    <a:lnTo>
                      <a:pt x="21" y="14"/>
                    </a:lnTo>
                    <a:lnTo>
                      <a:pt x="14" y="20"/>
                    </a:lnTo>
                    <a:lnTo>
                      <a:pt x="9" y="25"/>
                    </a:lnTo>
                    <a:lnTo>
                      <a:pt x="4" y="29"/>
                    </a:lnTo>
                    <a:lnTo>
                      <a:pt x="0" y="34"/>
                    </a:lnTo>
                    <a:lnTo>
                      <a:pt x="0" y="36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614" name="Freeform 172"/>
              <p:cNvSpPr>
                <a:spLocks/>
              </p:cNvSpPr>
              <p:nvPr/>
            </p:nvSpPr>
            <p:spPr bwMode="auto">
              <a:xfrm>
                <a:off x="107" y="568"/>
                <a:ext cx="27" cy="21"/>
              </a:xfrm>
              <a:custGeom>
                <a:avLst/>
                <a:gdLst>
                  <a:gd name="T0" fmla="*/ 0 w 53"/>
                  <a:gd name="T1" fmla="*/ 1 h 41"/>
                  <a:gd name="T2" fmla="*/ 1 w 53"/>
                  <a:gd name="T3" fmla="*/ 1 h 41"/>
                  <a:gd name="T4" fmla="*/ 1 w 53"/>
                  <a:gd name="T5" fmla="*/ 1 h 41"/>
                  <a:gd name="T6" fmla="*/ 1 w 53"/>
                  <a:gd name="T7" fmla="*/ 1 h 41"/>
                  <a:gd name="T8" fmla="*/ 1 w 53"/>
                  <a:gd name="T9" fmla="*/ 1 h 41"/>
                  <a:gd name="T10" fmla="*/ 1 w 53"/>
                  <a:gd name="T11" fmla="*/ 1 h 41"/>
                  <a:gd name="T12" fmla="*/ 1 w 53"/>
                  <a:gd name="T13" fmla="*/ 1 h 41"/>
                  <a:gd name="T14" fmla="*/ 1 w 53"/>
                  <a:gd name="T15" fmla="*/ 1 h 41"/>
                  <a:gd name="T16" fmla="*/ 1 w 53"/>
                  <a:gd name="T17" fmla="*/ 0 h 41"/>
                  <a:gd name="T18" fmla="*/ 1 w 53"/>
                  <a:gd name="T19" fmla="*/ 1 h 41"/>
                  <a:gd name="T20" fmla="*/ 1 w 53"/>
                  <a:gd name="T21" fmla="*/ 1 h 41"/>
                  <a:gd name="T22" fmla="*/ 1 w 53"/>
                  <a:gd name="T23" fmla="*/ 1 h 41"/>
                  <a:gd name="T24" fmla="*/ 1 w 53"/>
                  <a:gd name="T25" fmla="*/ 1 h 41"/>
                  <a:gd name="T26" fmla="*/ 1 w 53"/>
                  <a:gd name="T27" fmla="*/ 1 h 41"/>
                  <a:gd name="T28" fmla="*/ 1 w 53"/>
                  <a:gd name="T29" fmla="*/ 1 h 41"/>
                  <a:gd name="T30" fmla="*/ 1 w 53"/>
                  <a:gd name="T31" fmla="*/ 1 h 41"/>
                  <a:gd name="T32" fmla="*/ 0 w 53"/>
                  <a:gd name="T33" fmla="*/ 1 h 4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3" h="41">
                    <a:moveTo>
                      <a:pt x="0" y="40"/>
                    </a:moveTo>
                    <a:lnTo>
                      <a:pt x="3" y="41"/>
                    </a:lnTo>
                    <a:lnTo>
                      <a:pt x="9" y="39"/>
                    </a:lnTo>
                    <a:lnTo>
                      <a:pt x="17" y="35"/>
                    </a:lnTo>
                    <a:lnTo>
                      <a:pt x="27" y="30"/>
                    </a:lnTo>
                    <a:lnTo>
                      <a:pt x="36" y="23"/>
                    </a:lnTo>
                    <a:lnTo>
                      <a:pt x="44" y="15"/>
                    </a:lnTo>
                    <a:lnTo>
                      <a:pt x="51" y="7"/>
                    </a:lnTo>
                    <a:lnTo>
                      <a:pt x="53" y="0"/>
                    </a:lnTo>
                    <a:lnTo>
                      <a:pt x="49" y="3"/>
                    </a:lnTo>
                    <a:lnTo>
                      <a:pt x="41" y="7"/>
                    </a:lnTo>
                    <a:lnTo>
                      <a:pt x="31" y="12"/>
                    </a:lnTo>
                    <a:lnTo>
                      <a:pt x="22" y="18"/>
                    </a:lnTo>
                    <a:lnTo>
                      <a:pt x="13" y="24"/>
                    </a:lnTo>
                    <a:lnTo>
                      <a:pt x="5" y="30"/>
                    </a:lnTo>
                    <a:lnTo>
                      <a:pt x="1" y="35"/>
                    </a:lnTo>
                    <a:lnTo>
                      <a:pt x="0" y="4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615" name="Freeform 173"/>
              <p:cNvSpPr>
                <a:spLocks/>
              </p:cNvSpPr>
              <p:nvPr/>
            </p:nvSpPr>
            <p:spPr bwMode="auto">
              <a:xfrm>
                <a:off x="101" y="534"/>
                <a:ext cx="22" cy="16"/>
              </a:xfrm>
              <a:custGeom>
                <a:avLst/>
                <a:gdLst>
                  <a:gd name="T0" fmla="*/ 0 w 43"/>
                  <a:gd name="T1" fmla="*/ 1 h 31"/>
                  <a:gd name="T2" fmla="*/ 1 w 43"/>
                  <a:gd name="T3" fmla="*/ 1 h 31"/>
                  <a:gd name="T4" fmla="*/ 1 w 43"/>
                  <a:gd name="T5" fmla="*/ 1 h 31"/>
                  <a:gd name="T6" fmla="*/ 1 w 43"/>
                  <a:gd name="T7" fmla="*/ 1 h 31"/>
                  <a:gd name="T8" fmla="*/ 1 w 43"/>
                  <a:gd name="T9" fmla="*/ 1 h 31"/>
                  <a:gd name="T10" fmla="*/ 1 w 43"/>
                  <a:gd name="T11" fmla="*/ 1 h 31"/>
                  <a:gd name="T12" fmla="*/ 1 w 43"/>
                  <a:gd name="T13" fmla="*/ 1 h 31"/>
                  <a:gd name="T14" fmla="*/ 1 w 43"/>
                  <a:gd name="T15" fmla="*/ 1 h 31"/>
                  <a:gd name="T16" fmla="*/ 1 w 43"/>
                  <a:gd name="T17" fmla="*/ 0 h 31"/>
                  <a:gd name="T18" fmla="*/ 1 w 43"/>
                  <a:gd name="T19" fmla="*/ 1 h 31"/>
                  <a:gd name="T20" fmla="*/ 1 w 43"/>
                  <a:gd name="T21" fmla="*/ 1 h 31"/>
                  <a:gd name="T22" fmla="*/ 1 w 43"/>
                  <a:gd name="T23" fmla="*/ 1 h 31"/>
                  <a:gd name="T24" fmla="*/ 1 w 43"/>
                  <a:gd name="T25" fmla="*/ 1 h 31"/>
                  <a:gd name="T26" fmla="*/ 1 w 43"/>
                  <a:gd name="T27" fmla="*/ 1 h 31"/>
                  <a:gd name="T28" fmla="*/ 1 w 43"/>
                  <a:gd name="T29" fmla="*/ 1 h 31"/>
                  <a:gd name="T30" fmla="*/ 1 w 43"/>
                  <a:gd name="T31" fmla="*/ 1 h 31"/>
                  <a:gd name="T32" fmla="*/ 0 w 43"/>
                  <a:gd name="T33" fmla="*/ 1 h 3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3" h="31">
                    <a:moveTo>
                      <a:pt x="0" y="29"/>
                    </a:moveTo>
                    <a:lnTo>
                      <a:pt x="3" y="31"/>
                    </a:lnTo>
                    <a:lnTo>
                      <a:pt x="8" y="30"/>
                    </a:lnTo>
                    <a:lnTo>
                      <a:pt x="16" y="26"/>
                    </a:lnTo>
                    <a:lnTo>
                      <a:pt x="24" y="22"/>
                    </a:lnTo>
                    <a:lnTo>
                      <a:pt x="31" y="16"/>
                    </a:lnTo>
                    <a:lnTo>
                      <a:pt x="38" y="10"/>
                    </a:lnTo>
                    <a:lnTo>
                      <a:pt x="42" y="4"/>
                    </a:lnTo>
                    <a:lnTo>
                      <a:pt x="43" y="0"/>
                    </a:lnTo>
                    <a:lnTo>
                      <a:pt x="40" y="2"/>
                    </a:lnTo>
                    <a:lnTo>
                      <a:pt x="34" y="6"/>
                    </a:lnTo>
                    <a:lnTo>
                      <a:pt x="27" y="9"/>
                    </a:lnTo>
                    <a:lnTo>
                      <a:pt x="19" y="12"/>
                    </a:lnTo>
                    <a:lnTo>
                      <a:pt x="12" y="17"/>
                    </a:lnTo>
                    <a:lnTo>
                      <a:pt x="7" y="22"/>
                    </a:lnTo>
                    <a:lnTo>
                      <a:pt x="2" y="25"/>
                    </a:lnTo>
                    <a:lnTo>
                      <a:pt x="0" y="29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616" name="Freeform 174"/>
              <p:cNvSpPr>
                <a:spLocks/>
              </p:cNvSpPr>
              <p:nvPr/>
            </p:nvSpPr>
            <p:spPr bwMode="auto">
              <a:xfrm>
                <a:off x="131" y="645"/>
                <a:ext cx="4" cy="23"/>
              </a:xfrm>
              <a:custGeom>
                <a:avLst/>
                <a:gdLst>
                  <a:gd name="T0" fmla="*/ 1 w 6"/>
                  <a:gd name="T1" fmla="*/ 0 h 45"/>
                  <a:gd name="T2" fmla="*/ 1 w 6"/>
                  <a:gd name="T3" fmla="*/ 1 h 45"/>
                  <a:gd name="T4" fmla="*/ 1 w 6"/>
                  <a:gd name="T5" fmla="*/ 1 h 45"/>
                  <a:gd name="T6" fmla="*/ 1 w 6"/>
                  <a:gd name="T7" fmla="*/ 1 h 45"/>
                  <a:gd name="T8" fmla="*/ 1 w 6"/>
                  <a:gd name="T9" fmla="*/ 1 h 45"/>
                  <a:gd name="T10" fmla="*/ 0 w 6"/>
                  <a:gd name="T11" fmla="*/ 1 h 45"/>
                  <a:gd name="T12" fmla="*/ 0 w 6"/>
                  <a:gd name="T13" fmla="*/ 1 h 45"/>
                  <a:gd name="T14" fmla="*/ 1 w 6"/>
                  <a:gd name="T15" fmla="*/ 1 h 45"/>
                  <a:gd name="T16" fmla="*/ 1 w 6"/>
                  <a:gd name="T17" fmla="*/ 0 h 4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6" h="45">
                    <a:moveTo>
                      <a:pt x="3" y="0"/>
                    </a:moveTo>
                    <a:lnTo>
                      <a:pt x="4" y="9"/>
                    </a:lnTo>
                    <a:lnTo>
                      <a:pt x="5" y="25"/>
                    </a:lnTo>
                    <a:lnTo>
                      <a:pt x="6" y="39"/>
                    </a:lnTo>
                    <a:lnTo>
                      <a:pt x="3" y="45"/>
                    </a:lnTo>
                    <a:lnTo>
                      <a:pt x="0" y="39"/>
                    </a:lnTo>
                    <a:lnTo>
                      <a:pt x="0" y="25"/>
                    </a:lnTo>
                    <a:lnTo>
                      <a:pt x="2" y="1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617" name="Freeform 175"/>
              <p:cNvSpPr>
                <a:spLocks/>
              </p:cNvSpPr>
              <p:nvPr/>
            </p:nvSpPr>
            <p:spPr bwMode="auto">
              <a:xfrm>
                <a:off x="135" y="619"/>
                <a:ext cx="25" cy="32"/>
              </a:xfrm>
              <a:custGeom>
                <a:avLst/>
                <a:gdLst>
                  <a:gd name="T0" fmla="*/ 0 w 49"/>
                  <a:gd name="T1" fmla="*/ 0 h 64"/>
                  <a:gd name="T2" fmla="*/ 1 w 49"/>
                  <a:gd name="T3" fmla="*/ 1 h 64"/>
                  <a:gd name="T4" fmla="*/ 1 w 49"/>
                  <a:gd name="T5" fmla="*/ 1 h 64"/>
                  <a:gd name="T6" fmla="*/ 1 w 49"/>
                  <a:gd name="T7" fmla="*/ 1 h 64"/>
                  <a:gd name="T8" fmla="*/ 1 w 49"/>
                  <a:gd name="T9" fmla="*/ 1 h 64"/>
                  <a:gd name="T10" fmla="*/ 1 w 49"/>
                  <a:gd name="T11" fmla="*/ 1 h 64"/>
                  <a:gd name="T12" fmla="*/ 1 w 49"/>
                  <a:gd name="T13" fmla="*/ 1 h 64"/>
                  <a:gd name="T14" fmla="*/ 1 w 49"/>
                  <a:gd name="T15" fmla="*/ 1 h 64"/>
                  <a:gd name="T16" fmla="*/ 1 w 49"/>
                  <a:gd name="T17" fmla="*/ 1 h 64"/>
                  <a:gd name="T18" fmla="*/ 1 w 49"/>
                  <a:gd name="T19" fmla="*/ 1 h 64"/>
                  <a:gd name="T20" fmla="*/ 1 w 49"/>
                  <a:gd name="T21" fmla="*/ 1 h 64"/>
                  <a:gd name="T22" fmla="*/ 1 w 49"/>
                  <a:gd name="T23" fmla="*/ 1 h 64"/>
                  <a:gd name="T24" fmla="*/ 1 w 49"/>
                  <a:gd name="T25" fmla="*/ 1 h 64"/>
                  <a:gd name="T26" fmla="*/ 1 w 49"/>
                  <a:gd name="T27" fmla="*/ 1 h 64"/>
                  <a:gd name="T28" fmla="*/ 1 w 49"/>
                  <a:gd name="T29" fmla="*/ 1 h 64"/>
                  <a:gd name="T30" fmla="*/ 1 w 49"/>
                  <a:gd name="T31" fmla="*/ 1 h 64"/>
                  <a:gd name="T32" fmla="*/ 0 w 49"/>
                  <a:gd name="T33" fmla="*/ 0 h 6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9" h="64">
                    <a:moveTo>
                      <a:pt x="0" y="0"/>
                    </a:moveTo>
                    <a:lnTo>
                      <a:pt x="3" y="7"/>
                    </a:lnTo>
                    <a:lnTo>
                      <a:pt x="9" y="18"/>
                    </a:lnTo>
                    <a:lnTo>
                      <a:pt x="16" y="29"/>
                    </a:lnTo>
                    <a:lnTo>
                      <a:pt x="24" y="41"/>
                    </a:lnTo>
                    <a:lnTo>
                      <a:pt x="32" y="51"/>
                    </a:lnTo>
                    <a:lnTo>
                      <a:pt x="39" y="59"/>
                    </a:lnTo>
                    <a:lnTo>
                      <a:pt x="46" y="64"/>
                    </a:lnTo>
                    <a:lnTo>
                      <a:pt x="49" y="62"/>
                    </a:lnTo>
                    <a:lnTo>
                      <a:pt x="49" y="58"/>
                    </a:lnTo>
                    <a:lnTo>
                      <a:pt x="46" y="50"/>
                    </a:lnTo>
                    <a:lnTo>
                      <a:pt x="39" y="42"/>
                    </a:lnTo>
                    <a:lnTo>
                      <a:pt x="30" y="33"/>
                    </a:lnTo>
                    <a:lnTo>
                      <a:pt x="20" y="23"/>
                    </a:lnTo>
                    <a:lnTo>
                      <a:pt x="11" y="14"/>
                    </a:lnTo>
                    <a:lnTo>
                      <a:pt x="4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618" name="Freeform 176"/>
              <p:cNvSpPr>
                <a:spLocks/>
              </p:cNvSpPr>
              <p:nvPr/>
            </p:nvSpPr>
            <p:spPr bwMode="auto">
              <a:xfrm>
                <a:off x="135" y="608"/>
                <a:ext cx="26" cy="29"/>
              </a:xfrm>
              <a:custGeom>
                <a:avLst/>
                <a:gdLst>
                  <a:gd name="T0" fmla="*/ 0 w 53"/>
                  <a:gd name="T1" fmla="*/ 0 h 58"/>
                  <a:gd name="T2" fmla="*/ 0 w 53"/>
                  <a:gd name="T3" fmla="*/ 1 h 58"/>
                  <a:gd name="T4" fmla="*/ 0 w 53"/>
                  <a:gd name="T5" fmla="*/ 1 h 58"/>
                  <a:gd name="T6" fmla="*/ 0 w 53"/>
                  <a:gd name="T7" fmla="*/ 1 h 58"/>
                  <a:gd name="T8" fmla="*/ 0 w 53"/>
                  <a:gd name="T9" fmla="*/ 1 h 58"/>
                  <a:gd name="T10" fmla="*/ 0 w 53"/>
                  <a:gd name="T11" fmla="*/ 1 h 58"/>
                  <a:gd name="T12" fmla="*/ 0 w 53"/>
                  <a:gd name="T13" fmla="*/ 1 h 58"/>
                  <a:gd name="T14" fmla="*/ 0 w 53"/>
                  <a:gd name="T15" fmla="*/ 1 h 58"/>
                  <a:gd name="T16" fmla="*/ 0 w 53"/>
                  <a:gd name="T17" fmla="*/ 1 h 58"/>
                  <a:gd name="T18" fmla="*/ 0 w 53"/>
                  <a:gd name="T19" fmla="*/ 1 h 58"/>
                  <a:gd name="T20" fmla="*/ 0 w 53"/>
                  <a:gd name="T21" fmla="*/ 1 h 58"/>
                  <a:gd name="T22" fmla="*/ 0 w 53"/>
                  <a:gd name="T23" fmla="*/ 1 h 58"/>
                  <a:gd name="T24" fmla="*/ 0 w 53"/>
                  <a:gd name="T25" fmla="*/ 1 h 58"/>
                  <a:gd name="T26" fmla="*/ 0 w 53"/>
                  <a:gd name="T27" fmla="*/ 1 h 58"/>
                  <a:gd name="T28" fmla="*/ 0 w 53"/>
                  <a:gd name="T29" fmla="*/ 1 h 58"/>
                  <a:gd name="T30" fmla="*/ 0 w 53"/>
                  <a:gd name="T31" fmla="*/ 1 h 58"/>
                  <a:gd name="T32" fmla="*/ 0 w 53"/>
                  <a:gd name="T33" fmla="*/ 0 h 5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3" h="58">
                    <a:moveTo>
                      <a:pt x="0" y="0"/>
                    </a:moveTo>
                    <a:lnTo>
                      <a:pt x="5" y="7"/>
                    </a:lnTo>
                    <a:lnTo>
                      <a:pt x="12" y="18"/>
                    </a:lnTo>
                    <a:lnTo>
                      <a:pt x="20" y="28"/>
                    </a:lnTo>
                    <a:lnTo>
                      <a:pt x="29" y="38"/>
                    </a:lnTo>
                    <a:lnTo>
                      <a:pt x="37" y="48"/>
                    </a:lnTo>
                    <a:lnTo>
                      <a:pt x="45" y="55"/>
                    </a:lnTo>
                    <a:lnTo>
                      <a:pt x="51" y="58"/>
                    </a:lnTo>
                    <a:lnTo>
                      <a:pt x="53" y="57"/>
                    </a:lnTo>
                    <a:lnTo>
                      <a:pt x="52" y="51"/>
                    </a:lnTo>
                    <a:lnTo>
                      <a:pt x="47" y="44"/>
                    </a:lnTo>
                    <a:lnTo>
                      <a:pt x="38" y="36"/>
                    </a:lnTo>
                    <a:lnTo>
                      <a:pt x="29" y="27"/>
                    </a:lnTo>
                    <a:lnTo>
                      <a:pt x="20" y="19"/>
                    </a:lnTo>
                    <a:lnTo>
                      <a:pt x="11" y="11"/>
                    </a:lnTo>
                    <a:lnTo>
                      <a:pt x="4" y="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619" name="Freeform 177"/>
              <p:cNvSpPr>
                <a:spLocks/>
              </p:cNvSpPr>
              <p:nvPr/>
            </p:nvSpPr>
            <p:spPr bwMode="auto">
              <a:xfrm>
                <a:off x="135" y="595"/>
                <a:ext cx="27" cy="26"/>
              </a:xfrm>
              <a:custGeom>
                <a:avLst/>
                <a:gdLst>
                  <a:gd name="T0" fmla="*/ 0 w 56"/>
                  <a:gd name="T1" fmla="*/ 0 h 51"/>
                  <a:gd name="T2" fmla="*/ 0 w 56"/>
                  <a:gd name="T3" fmla="*/ 1 h 51"/>
                  <a:gd name="T4" fmla="*/ 0 w 56"/>
                  <a:gd name="T5" fmla="*/ 1 h 51"/>
                  <a:gd name="T6" fmla="*/ 0 w 56"/>
                  <a:gd name="T7" fmla="*/ 1 h 51"/>
                  <a:gd name="T8" fmla="*/ 0 w 56"/>
                  <a:gd name="T9" fmla="*/ 1 h 51"/>
                  <a:gd name="T10" fmla="*/ 0 w 56"/>
                  <a:gd name="T11" fmla="*/ 1 h 51"/>
                  <a:gd name="T12" fmla="*/ 0 w 56"/>
                  <a:gd name="T13" fmla="*/ 1 h 51"/>
                  <a:gd name="T14" fmla="*/ 0 w 56"/>
                  <a:gd name="T15" fmla="*/ 1 h 51"/>
                  <a:gd name="T16" fmla="*/ 0 w 56"/>
                  <a:gd name="T17" fmla="*/ 1 h 51"/>
                  <a:gd name="T18" fmla="*/ 0 w 56"/>
                  <a:gd name="T19" fmla="*/ 1 h 51"/>
                  <a:gd name="T20" fmla="*/ 0 w 56"/>
                  <a:gd name="T21" fmla="*/ 1 h 51"/>
                  <a:gd name="T22" fmla="*/ 0 w 56"/>
                  <a:gd name="T23" fmla="*/ 1 h 51"/>
                  <a:gd name="T24" fmla="*/ 0 w 56"/>
                  <a:gd name="T25" fmla="*/ 1 h 51"/>
                  <a:gd name="T26" fmla="*/ 0 w 56"/>
                  <a:gd name="T27" fmla="*/ 1 h 51"/>
                  <a:gd name="T28" fmla="*/ 0 w 56"/>
                  <a:gd name="T29" fmla="*/ 1 h 51"/>
                  <a:gd name="T30" fmla="*/ 0 w 56"/>
                  <a:gd name="T31" fmla="*/ 1 h 51"/>
                  <a:gd name="T32" fmla="*/ 0 w 56"/>
                  <a:gd name="T33" fmla="*/ 0 h 5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6" h="51">
                    <a:moveTo>
                      <a:pt x="0" y="0"/>
                    </a:moveTo>
                    <a:lnTo>
                      <a:pt x="6" y="8"/>
                    </a:lnTo>
                    <a:lnTo>
                      <a:pt x="13" y="17"/>
                    </a:lnTo>
                    <a:lnTo>
                      <a:pt x="22" y="26"/>
                    </a:lnTo>
                    <a:lnTo>
                      <a:pt x="32" y="36"/>
                    </a:lnTo>
                    <a:lnTo>
                      <a:pt x="40" y="44"/>
                    </a:lnTo>
                    <a:lnTo>
                      <a:pt x="48" y="48"/>
                    </a:lnTo>
                    <a:lnTo>
                      <a:pt x="53" y="51"/>
                    </a:lnTo>
                    <a:lnTo>
                      <a:pt x="56" y="50"/>
                    </a:lnTo>
                    <a:lnTo>
                      <a:pt x="55" y="45"/>
                    </a:lnTo>
                    <a:lnTo>
                      <a:pt x="49" y="39"/>
                    </a:lnTo>
                    <a:lnTo>
                      <a:pt x="41" y="32"/>
                    </a:lnTo>
                    <a:lnTo>
                      <a:pt x="32" y="25"/>
                    </a:lnTo>
                    <a:lnTo>
                      <a:pt x="21" y="18"/>
                    </a:lnTo>
                    <a:lnTo>
                      <a:pt x="12" y="11"/>
                    </a:lnTo>
                    <a:lnTo>
                      <a:pt x="5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620" name="Freeform 178"/>
              <p:cNvSpPr>
                <a:spLocks/>
              </p:cNvSpPr>
              <p:nvPr/>
            </p:nvSpPr>
            <p:spPr bwMode="auto">
              <a:xfrm>
                <a:off x="132" y="583"/>
                <a:ext cx="27" cy="19"/>
              </a:xfrm>
              <a:custGeom>
                <a:avLst/>
                <a:gdLst>
                  <a:gd name="T0" fmla="*/ 0 w 53"/>
                  <a:gd name="T1" fmla="*/ 0 h 39"/>
                  <a:gd name="T2" fmla="*/ 1 w 53"/>
                  <a:gd name="T3" fmla="*/ 0 h 39"/>
                  <a:gd name="T4" fmla="*/ 1 w 53"/>
                  <a:gd name="T5" fmla="*/ 0 h 39"/>
                  <a:gd name="T6" fmla="*/ 1 w 53"/>
                  <a:gd name="T7" fmla="*/ 0 h 39"/>
                  <a:gd name="T8" fmla="*/ 1 w 53"/>
                  <a:gd name="T9" fmla="*/ 0 h 39"/>
                  <a:gd name="T10" fmla="*/ 1 w 53"/>
                  <a:gd name="T11" fmla="*/ 0 h 39"/>
                  <a:gd name="T12" fmla="*/ 1 w 53"/>
                  <a:gd name="T13" fmla="*/ 0 h 39"/>
                  <a:gd name="T14" fmla="*/ 1 w 53"/>
                  <a:gd name="T15" fmla="*/ 0 h 39"/>
                  <a:gd name="T16" fmla="*/ 1 w 53"/>
                  <a:gd name="T17" fmla="*/ 0 h 39"/>
                  <a:gd name="T18" fmla="*/ 1 w 53"/>
                  <a:gd name="T19" fmla="*/ 0 h 39"/>
                  <a:gd name="T20" fmla="*/ 1 w 53"/>
                  <a:gd name="T21" fmla="*/ 0 h 39"/>
                  <a:gd name="T22" fmla="*/ 1 w 53"/>
                  <a:gd name="T23" fmla="*/ 0 h 39"/>
                  <a:gd name="T24" fmla="*/ 1 w 53"/>
                  <a:gd name="T25" fmla="*/ 0 h 39"/>
                  <a:gd name="T26" fmla="*/ 1 w 53"/>
                  <a:gd name="T27" fmla="*/ 0 h 39"/>
                  <a:gd name="T28" fmla="*/ 1 w 53"/>
                  <a:gd name="T29" fmla="*/ 0 h 39"/>
                  <a:gd name="T30" fmla="*/ 1 w 53"/>
                  <a:gd name="T31" fmla="*/ 0 h 39"/>
                  <a:gd name="T32" fmla="*/ 0 w 53"/>
                  <a:gd name="T33" fmla="*/ 0 h 3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3" h="39">
                    <a:moveTo>
                      <a:pt x="0" y="0"/>
                    </a:moveTo>
                    <a:lnTo>
                      <a:pt x="4" y="5"/>
                    </a:lnTo>
                    <a:lnTo>
                      <a:pt x="11" y="12"/>
                    </a:lnTo>
                    <a:lnTo>
                      <a:pt x="21" y="20"/>
                    </a:lnTo>
                    <a:lnTo>
                      <a:pt x="30" y="27"/>
                    </a:lnTo>
                    <a:lnTo>
                      <a:pt x="38" y="34"/>
                    </a:lnTo>
                    <a:lnTo>
                      <a:pt x="46" y="38"/>
                    </a:lnTo>
                    <a:lnTo>
                      <a:pt x="51" y="39"/>
                    </a:lnTo>
                    <a:lnTo>
                      <a:pt x="53" y="35"/>
                    </a:lnTo>
                    <a:lnTo>
                      <a:pt x="51" y="30"/>
                    </a:lnTo>
                    <a:lnTo>
                      <a:pt x="46" y="25"/>
                    </a:lnTo>
                    <a:lnTo>
                      <a:pt x="39" y="20"/>
                    </a:lnTo>
                    <a:lnTo>
                      <a:pt x="30" y="16"/>
                    </a:lnTo>
                    <a:lnTo>
                      <a:pt x="21" y="11"/>
                    </a:lnTo>
                    <a:lnTo>
                      <a:pt x="13" y="8"/>
                    </a:lnTo>
                    <a:lnTo>
                      <a:pt x="4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621" name="Freeform 179"/>
              <p:cNvSpPr>
                <a:spLocks/>
              </p:cNvSpPr>
              <p:nvPr/>
            </p:nvSpPr>
            <p:spPr bwMode="auto">
              <a:xfrm>
                <a:off x="131" y="568"/>
                <a:ext cx="26" cy="18"/>
              </a:xfrm>
              <a:custGeom>
                <a:avLst/>
                <a:gdLst>
                  <a:gd name="T0" fmla="*/ 0 w 52"/>
                  <a:gd name="T1" fmla="*/ 0 h 36"/>
                  <a:gd name="T2" fmla="*/ 1 w 52"/>
                  <a:gd name="T3" fmla="*/ 1 h 36"/>
                  <a:gd name="T4" fmla="*/ 1 w 52"/>
                  <a:gd name="T5" fmla="*/ 1 h 36"/>
                  <a:gd name="T6" fmla="*/ 1 w 52"/>
                  <a:gd name="T7" fmla="*/ 1 h 36"/>
                  <a:gd name="T8" fmla="*/ 1 w 52"/>
                  <a:gd name="T9" fmla="*/ 1 h 36"/>
                  <a:gd name="T10" fmla="*/ 1 w 52"/>
                  <a:gd name="T11" fmla="*/ 1 h 36"/>
                  <a:gd name="T12" fmla="*/ 1 w 52"/>
                  <a:gd name="T13" fmla="*/ 1 h 36"/>
                  <a:gd name="T14" fmla="*/ 1 w 52"/>
                  <a:gd name="T15" fmla="*/ 1 h 36"/>
                  <a:gd name="T16" fmla="*/ 1 w 52"/>
                  <a:gd name="T17" fmla="*/ 1 h 36"/>
                  <a:gd name="T18" fmla="*/ 1 w 52"/>
                  <a:gd name="T19" fmla="*/ 1 h 36"/>
                  <a:gd name="T20" fmla="*/ 1 w 52"/>
                  <a:gd name="T21" fmla="*/ 1 h 36"/>
                  <a:gd name="T22" fmla="*/ 1 w 52"/>
                  <a:gd name="T23" fmla="*/ 1 h 36"/>
                  <a:gd name="T24" fmla="*/ 1 w 52"/>
                  <a:gd name="T25" fmla="*/ 1 h 36"/>
                  <a:gd name="T26" fmla="*/ 1 w 52"/>
                  <a:gd name="T27" fmla="*/ 1 h 36"/>
                  <a:gd name="T28" fmla="*/ 1 w 52"/>
                  <a:gd name="T29" fmla="*/ 1 h 36"/>
                  <a:gd name="T30" fmla="*/ 1 w 52"/>
                  <a:gd name="T31" fmla="*/ 1 h 36"/>
                  <a:gd name="T32" fmla="*/ 0 w 52"/>
                  <a:gd name="T33" fmla="*/ 0 h 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2" h="36">
                    <a:moveTo>
                      <a:pt x="0" y="0"/>
                    </a:moveTo>
                    <a:lnTo>
                      <a:pt x="5" y="4"/>
                    </a:lnTo>
                    <a:lnTo>
                      <a:pt x="13" y="11"/>
                    </a:lnTo>
                    <a:lnTo>
                      <a:pt x="22" y="18"/>
                    </a:lnTo>
                    <a:lnTo>
                      <a:pt x="32" y="25"/>
                    </a:lnTo>
                    <a:lnTo>
                      <a:pt x="40" y="31"/>
                    </a:lnTo>
                    <a:lnTo>
                      <a:pt x="46" y="34"/>
                    </a:lnTo>
                    <a:lnTo>
                      <a:pt x="51" y="36"/>
                    </a:lnTo>
                    <a:lnTo>
                      <a:pt x="52" y="32"/>
                    </a:lnTo>
                    <a:lnTo>
                      <a:pt x="50" y="26"/>
                    </a:lnTo>
                    <a:lnTo>
                      <a:pt x="44" y="22"/>
                    </a:lnTo>
                    <a:lnTo>
                      <a:pt x="36" y="17"/>
                    </a:lnTo>
                    <a:lnTo>
                      <a:pt x="28" y="12"/>
                    </a:lnTo>
                    <a:lnTo>
                      <a:pt x="19" y="9"/>
                    </a:lnTo>
                    <a:lnTo>
                      <a:pt x="11" y="6"/>
                    </a:lnTo>
                    <a:lnTo>
                      <a:pt x="4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622" name="Freeform 180"/>
              <p:cNvSpPr>
                <a:spLocks/>
              </p:cNvSpPr>
              <p:nvPr/>
            </p:nvSpPr>
            <p:spPr bwMode="auto">
              <a:xfrm>
                <a:off x="128" y="555"/>
                <a:ext cx="23" cy="9"/>
              </a:xfrm>
              <a:custGeom>
                <a:avLst/>
                <a:gdLst>
                  <a:gd name="T0" fmla="*/ 0 w 45"/>
                  <a:gd name="T1" fmla="*/ 0 h 19"/>
                  <a:gd name="T2" fmla="*/ 1 w 45"/>
                  <a:gd name="T3" fmla="*/ 0 h 19"/>
                  <a:gd name="T4" fmla="*/ 1 w 45"/>
                  <a:gd name="T5" fmla="*/ 0 h 19"/>
                  <a:gd name="T6" fmla="*/ 1 w 45"/>
                  <a:gd name="T7" fmla="*/ 0 h 19"/>
                  <a:gd name="T8" fmla="*/ 1 w 45"/>
                  <a:gd name="T9" fmla="*/ 0 h 19"/>
                  <a:gd name="T10" fmla="*/ 1 w 45"/>
                  <a:gd name="T11" fmla="*/ 0 h 19"/>
                  <a:gd name="T12" fmla="*/ 1 w 45"/>
                  <a:gd name="T13" fmla="*/ 0 h 19"/>
                  <a:gd name="T14" fmla="*/ 1 w 45"/>
                  <a:gd name="T15" fmla="*/ 0 h 19"/>
                  <a:gd name="T16" fmla="*/ 1 w 45"/>
                  <a:gd name="T17" fmla="*/ 0 h 19"/>
                  <a:gd name="T18" fmla="*/ 1 w 45"/>
                  <a:gd name="T19" fmla="*/ 0 h 19"/>
                  <a:gd name="T20" fmla="*/ 1 w 45"/>
                  <a:gd name="T21" fmla="*/ 0 h 19"/>
                  <a:gd name="T22" fmla="*/ 1 w 45"/>
                  <a:gd name="T23" fmla="*/ 0 h 19"/>
                  <a:gd name="T24" fmla="*/ 1 w 45"/>
                  <a:gd name="T25" fmla="*/ 0 h 19"/>
                  <a:gd name="T26" fmla="*/ 1 w 45"/>
                  <a:gd name="T27" fmla="*/ 0 h 19"/>
                  <a:gd name="T28" fmla="*/ 1 w 45"/>
                  <a:gd name="T29" fmla="*/ 0 h 19"/>
                  <a:gd name="T30" fmla="*/ 1 w 45"/>
                  <a:gd name="T31" fmla="*/ 0 h 19"/>
                  <a:gd name="T32" fmla="*/ 0 w 45"/>
                  <a:gd name="T33" fmla="*/ 0 h 1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5" h="19">
                    <a:moveTo>
                      <a:pt x="0" y="0"/>
                    </a:moveTo>
                    <a:lnTo>
                      <a:pt x="6" y="5"/>
                    </a:lnTo>
                    <a:lnTo>
                      <a:pt x="12" y="8"/>
                    </a:lnTo>
                    <a:lnTo>
                      <a:pt x="19" y="13"/>
                    </a:lnTo>
                    <a:lnTo>
                      <a:pt x="27" y="16"/>
                    </a:lnTo>
                    <a:lnTo>
                      <a:pt x="34" y="19"/>
                    </a:lnTo>
                    <a:lnTo>
                      <a:pt x="40" y="19"/>
                    </a:lnTo>
                    <a:lnTo>
                      <a:pt x="44" y="18"/>
                    </a:lnTo>
                    <a:lnTo>
                      <a:pt x="45" y="14"/>
                    </a:lnTo>
                    <a:lnTo>
                      <a:pt x="42" y="9"/>
                    </a:lnTo>
                    <a:lnTo>
                      <a:pt x="39" y="6"/>
                    </a:lnTo>
                    <a:lnTo>
                      <a:pt x="33" y="5"/>
                    </a:lnTo>
                    <a:lnTo>
                      <a:pt x="26" y="4"/>
                    </a:lnTo>
                    <a:lnTo>
                      <a:pt x="18" y="4"/>
                    </a:lnTo>
                    <a:lnTo>
                      <a:pt x="11" y="3"/>
                    </a:lnTo>
                    <a:lnTo>
                      <a:pt x="4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623" name="Freeform 181"/>
              <p:cNvSpPr>
                <a:spLocks/>
              </p:cNvSpPr>
              <p:nvPr/>
            </p:nvSpPr>
            <p:spPr bwMode="auto">
              <a:xfrm>
                <a:off x="126" y="545"/>
                <a:ext cx="20" cy="4"/>
              </a:xfrm>
              <a:custGeom>
                <a:avLst/>
                <a:gdLst>
                  <a:gd name="T0" fmla="*/ 0 w 39"/>
                  <a:gd name="T1" fmla="*/ 0 h 10"/>
                  <a:gd name="T2" fmla="*/ 1 w 39"/>
                  <a:gd name="T3" fmla="*/ 0 h 10"/>
                  <a:gd name="T4" fmla="*/ 1 w 39"/>
                  <a:gd name="T5" fmla="*/ 0 h 10"/>
                  <a:gd name="T6" fmla="*/ 1 w 39"/>
                  <a:gd name="T7" fmla="*/ 0 h 10"/>
                  <a:gd name="T8" fmla="*/ 1 w 39"/>
                  <a:gd name="T9" fmla="*/ 0 h 10"/>
                  <a:gd name="T10" fmla="*/ 1 w 39"/>
                  <a:gd name="T11" fmla="*/ 0 h 10"/>
                  <a:gd name="T12" fmla="*/ 1 w 39"/>
                  <a:gd name="T13" fmla="*/ 0 h 10"/>
                  <a:gd name="T14" fmla="*/ 1 w 39"/>
                  <a:gd name="T15" fmla="*/ 0 h 10"/>
                  <a:gd name="T16" fmla="*/ 1 w 39"/>
                  <a:gd name="T17" fmla="*/ 0 h 10"/>
                  <a:gd name="T18" fmla="*/ 1 w 39"/>
                  <a:gd name="T19" fmla="*/ 0 h 10"/>
                  <a:gd name="T20" fmla="*/ 1 w 39"/>
                  <a:gd name="T21" fmla="*/ 0 h 10"/>
                  <a:gd name="T22" fmla="*/ 1 w 39"/>
                  <a:gd name="T23" fmla="*/ 0 h 10"/>
                  <a:gd name="T24" fmla="*/ 1 w 39"/>
                  <a:gd name="T25" fmla="*/ 0 h 10"/>
                  <a:gd name="T26" fmla="*/ 1 w 39"/>
                  <a:gd name="T27" fmla="*/ 0 h 10"/>
                  <a:gd name="T28" fmla="*/ 1 w 39"/>
                  <a:gd name="T29" fmla="*/ 0 h 10"/>
                  <a:gd name="T30" fmla="*/ 1 w 39"/>
                  <a:gd name="T31" fmla="*/ 0 h 10"/>
                  <a:gd name="T32" fmla="*/ 0 w 39"/>
                  <a:gd name="T33" fmla="*/ 0 h 1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9" h="10">
                    <a:moveTo>
                      <a:pt x="0" y="0"/>
                    </a:moveTo>
                    <a:lnTo>
                      <a:pt x="5" y="2"/>
                    </a:lnTo>
                    <a:lnTo>
                      <a:pt x="9" y="4"/>
                    </a:lnTo>
                    <a:lnTo>
                      <a:pt x="16" y="6"/>
                    </a:lnTo>
                    <a:lnTo>
                      <a:pt x="23" y="9"/>
                    </a:lnTo>
                    <a:lnTo>
                      <a:pt x="30" y="10"/>
                    </a:lnTo>
                    <a:lnTo>
                      <a:pt x="35" y="10"/>
                    </a:lnTo>
                    <a:lnTo>
                      <a:pt x="38" y="9"/>
                    </a:lnTo>
                    <a:lnTo>
                      <a:pt x="39" y="5"/>
                    </a:lnTo>
                    <a:lnTo>
                      <a:pt x="37" y="2"/>
                    </a:lnTo>
                    <a:lnTo>
                      <a:pt x="34" y="0"/>
                    </a:lnTo>
                    <a:lnTo>
                      <a:pt x="29" y="0"/>
                    </a:lnTo>
                    <a:lnTo>
                      <a:pt x="23" y="0"/>
                    </a:lnTo>
                    <a:lnTo>
                      <a:pt x="17" y="2"/>
                    </a:lnTo>
                    <a:lnTo>
                      <a:pt x="11" y="2"/>
                    </a:lnTo>
                    <a:lnTo>
                      <a:pt x="5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624" name="Freeform 182"/>
              <p:cNvSpPr>
                <a:spLocks/>
              </p:cNvSpPr>
              <p:nvPr/>
            </p:nvSpPr>
            <p:spPr bwMode="auto">
              <a:xfrm>
                <a:off x="123" y="532"/>
                <a:ext cx="19" cy="6"/>
              </a:xfrm>
              <a:custGeom>
                <a:avLst/>
                <a:gdLst>
                  <a:gd name="T0" fmla="*/ 0 w 39"/>
                  <a:gd name="T1" fmla="*/ 1 h 12"/>
                  <a:gd name="T2" fmla="*/ 0 w 39"/>
                  <a:gd name="T3" fmla="*/ 1 h 12"/>
                  <a:gd name="T4" fmla="*/ 0 w 39"/>
                  <a:gd name="T5" fmla="*/ 1 h 12"/>
                  <a:gd name="T6" fmla="*/ 0 w 39"/>
                  <a:gd name="T7" fmla="*/ 1 h 12"/>
                  <a:gd name="T8" fmla="*/ 0 w 39"/>
                  <a:gd name="T9" fmla="*/ 1 h 12"/>
                  <a:gd name="T10" fmla="*/ 0 w 39"/>
                  <a:gd name="T11" fmla="*/ 1 h 12"/>
                  <a:gd name="T12" fmla="*/ 0 w 39"/>
                  <a:gd name="T13" fmla="*/ 1 h 12"/>
                  <a:gd name="T14" fmla="*/ 0 w 39"/>
                  <a:gd name="T15" fmla="*/ 1 h 12"/>
                  <a:gd name="T16" fmla="*/ 0 w 39"/>
                  <a:gd name="T17" fmla="*/ 1 h 12"/>
                  <a:gd name="T18" fmla="*/ 0 w 39"/>
                  <a:gd name="T19" fmla="*/ 1 h 12"/>
                  <a:gd name="T20" fmla="*/ 0 w 39"/>
                  <a:gd name="T21" fmla="*/ 0 h 12"/>
                  <a:gd name="T22" fmla="*/ 0 w 39"/>
                  <a:gd name="T23" fmla="*/ 0 h 12"/>
                  <a:gd name="T24" fmla="*/ 0 w 39"/>
                  <a:gd name="T25" fmla="*/ 1 h 12"/>
                  <a:gd name="T26" fmla="*/ 0 w 39"/>
                  <a:gd name="T27" fmla="*/ 1 h 12"/>
                  <a:gd name="T28" fmla="*/ 0 w 39"/>
                  <a:gd name="T29" fmla="*/ 1 h 12"/>
                  <a:gd name="T30" fmla="*/ 0 w 39"/>
                  <a:gd name="T31" fmla="*/ 1 h 12"/>
                  <a:gd name="T32" fmla="*/ 0 w 39"/>
                  <a:gd name="T33" fmla="*/ 1 h 1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9" h="12">
                    <a:moveTo>
                      <a:pt x="0" y="6"/>
                    </a:moveTo>
                    <a:lnTo>
                      <a:pt x="4" y="8"/>
                    </a:lnTo>
                    <a:lnTo>
                      <a:pt x="10" y="9"/>
                    </a:lnTo>
                    <a:lnTo>
                      <a:pt x="15" y="11"/>
                    </a:lnTo>
                    <a:lnTo>
                      <a:pt x="22" y="12"/>
                    </a:lnTo>
                    <a:lnTo>
                      <a:pt x="28" y="11"/>
                    </a:lnTo>
                    <a:lnTo>
                      <a:pt x="34" y="9"/>
                    </a:lnTo>
                    <a:lnTo>
                      <a:pt x="37" y="7"/>
                    </a:lnTo>
                    <a:lnTo>
                      <a:pt x="39" y="4"/>
                    </a:lnTo>
                    <a:lnTo>
                      <a:pt x="38" y="1"/>
                    </a:lnTo>
                    <a:lnTo>
                      <a:pt x="36" y="0"/>
                    </a:lnTo>
                    <a:lnTo>
                      <a:pt x="31" y="0"/>
                    </a:lnTo>
                    <a:lnTo>
                      <a:pt x="26" y="1"/>
                    </a:lnTo>
                    <a:lnTo>
                      <a:pt x="19" y="2"/>
                    </a:lnTo>
                    <a:lnTo>
                      <a:pt x="13" y="5"/>
                    </a:lnTo>
                    <a:lnTo>
                      <a:pt x="6" y="6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625" name="Freeform 183"/>
              <p:cNvSpPr>
                <a:spLocks/>
              </p:cNvSpPr>
              <p:nvPr/>
            </p:nvSpPr>
            <p:spPr bwMode="auto">
              <a:xfrm>
                <a:off x="113" y="515"/>
                <a:ext cx="21" cy="6"/>
              </a:xfrm>
              <a:custGeom>
                <a:avLst/>
                <a:gdLst>
                  <a:gd name="T0" fmla="*/ 0 w 42"/>
                  <a:gd name="T1" fmla="*/ 1 h 11"/>
                  <a:gd name="T2" fmla="*/ 1 w 42"/>
                  <a:gd name="T3" fmla="*/ 1 h 11"/>
                  <a:gd name="T4" fmla="*/ 1 w 42"/>
                  <a:gd name="T5" fmla="*/ 1 h 11"/>
                  <a:gd name="T6" fmla="*/ 1 w 42"/>
                  <a:gd name="T7" fmla="*/ 1 h 11"/>
                  <a:gd name="T8" fmla="*/ 1 w 42"/>
                  <a:gd name="T9" fmla="*/ 1 h 11"/>
                  <a:gd name="T10" fmla="*/ 1 w 42"/>
                  <a:gd name="T11" fmla="*/ 1 h 11"/>
                  <a:gd name="T12" fmla="*/ 1 w 42"/>
                  <a:gd name="T13" fmla="*/ 1 h 11"/>
                  <a:gd name="T14" fmla="*/ 1 w 42"/>
                  <a:gd name="T15" fmla="*/ 1 h 11"/>
                  <a:gd name="T16" fmla="*/ 1 w 42"/>
                  <a:gd name="T17" fmla="*/ 1 h 11"/>
                  <a:gd name="T18" fmla="*/ 1 w 42"/>
                  <a:gd name="T19" fmla="*/ 1 h 11"/>
                  <a:gd name="T20" fmla="*/ 1 w 42"/>
                  <a:gd name="T21" fmla="*/ 1 h 11"/>
                  <a:gd name="T22" fmla="*/ 1 w 42"/>
                  <a:gd name="T23" fmla="*/ 1 h 11"/>
                  <a:gd name="T24" fmla="*/ 1 w 42"/>
                  <a:gd name="T25" fmla="*/ 0 h 11"/>
                  <a:gd name="T26" fmla="*/ 1 w 42"/>
                  <a:gd name="T27" fmla="*/ 1 h 11"/>
                  <a:gd name="T28" fmla="*/ 1 w 42"/>
                  <a:gd name="T29" fmla="*/ 1 h 11"/>
                  <a:gd name="T30" fmla="*/ 1 w 42"/>
                  <a:gd name="T31" fmla="*/ 1 h 11"/>
                  <a:gd name="T32" fmla="*/ 0 w 42"/>
                  <a:gd name="T33" fmla="*/ 1 h 1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2" h="11">
                    <a:moveTo>
                      <a:pt x="0" y="2"/>
                    </a:moveTo>
                    <a:lnTo>
                      <a:pt x="3" y="3"/>
                    </a:lnTo>
                    <a:lnTo>
                      <a:pt x="9" y="5"/>
                    </a:lnTo>
                    <a:lnTo>
                      <a:pt x="15" y="8"/>
                    </a:lnTo>
                    <a:lnTo>
                      <a:pt x="22" y="10"/>
                    </a:lnTo>
                    <a:lnTo>
                      <a:pt x="27" y="11"/>
                    </a:lnTo>
                    <a:lnTo>
                      <a:pt x="33" y="11"/>
                    </a:lnTo>
                    <a:lnTo>
                      <a:pt x="39" y="10"/>
                    </a:lnTo>
                    <a:lnTo>
                      <a:pt x="42" y="8"/>
                    </a:lnTo>
                    <a:lnTo>
                      <a:pt x="42" y="4"/>
                    </a:lnTo>
                    <a:lnTo>
                      <a:pt x="40" y="2"/>
                    </a:lnTo>
                    <a:lnTo>
                      <a:pt x="34" y="1"/>
                    </a:lnTo>
                    <a:lnTo>
                      <a:pt x="26" y="0"/>
                    </a:lnTo>
                    <a:lnTo>
                      <a:pt x="18" y="1"/>
                    </a:lnTo>
                    <a:lnTo>
                      <a:pt x="10" y="1"/>
                    </a:lnTo>
                    <a:lnTo>
                      <a:pt x="4" y="2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626" name="Freeform 184"/>
              <p:cNvSpPr>
                <a:spLocks/>
              </p:cNvSpPr>
              <p:nvPr/>
            </p:nvSpPr>
            <p:spPr bwMode="auto">
              <a:xfrm>
                <a:off x="135" y="631"/>
                <a:ext cx="20" cy="33"/>
              </a:xfrm>
              <a:custGeom>
                <a:avLst/>
                <a:gdLst>
                  <a:gd name="T0" fmla="*/ 0 w 41"/>
                  <a:gd name="T1" fmla="*/ 1 h 66"/>
                  <a:gd name="T2" fmla="*/ 0 w 41"/>
                  <a:gd name="T3" fmla="*/ 1 h 66"/>
                  <a:gd name="T4" fmla="*/ 0 w 41"/>
                  <a:gd name="T5" fmla="*/ 1 h 66"/>
                  <a:gd name="T6" fmla="*/ 0 w 41"/>
                  <a:gd name="T7" fmla="*/ 1 h 66"/>
                  <a:gd name="T8" fmla="*/ 0 w 41"/>
                  <a:gd name="T9" fmla="*/ 1 h 66"/>
                  <a:gd name="T10" fmla="*/ 0 w 41"/>
                  <a:gd name="T11" fmla="*/ 1 h 66"/>
                  <a:gd name="T12" fmla="*/ 0 w 41"/>
                  <a:gd name="T13" fmla="*/ 1 h 66"/>
                  <a:gd name="T14" fmla="*/ 0 w 41"/>
                  <a:gd name="T15" fmla="*/ 1 h 66"/>
                  <a:gd name="T16" fmla="*/ 0 w 41"/>
                  <a:gd name="T17" fmla="*/ 0 h 66"/>
                  <a:gd name="T18" fmla="*/ 0 w 41"/>
                  <a:gd name="T19" fmla="*/ 1 h 66"/>
                  <a:gd name="T20" fmla="*/ 0 w 41"/>
                  <a:gd name="T21" fmla="*/ 1 h 66"/>
                  <a:gd name="T22" fmla="*/ 0 w 41"/>
                  <a:gd name="T23" fmla="*/ 1 h 66"/>
                  <a:gd name="T24" fmla="*/ 0 w 41"/>
                  <a:gd name="T25" fmla="*/ 1 h 66"/>
                  <a:gd name="T26" fmla="*/ 0 w 41"/>
                  <a:gd name="T27" fmla="*/ 1 h 66"/>
                  <a:gd name="T28" fmla="*/ 0 w 41"/>
                  <a:gd name="T29" fmla="*/ 1 h 66"/>
                  <a:gd name="T30" fmla="*/ 0 w 41"/>
                  <a:gd name="T31" fmla="*/ 1 h 66"/>
                  <a:gd name="T32" fmla="*/ 0 w 41"/>
                  <a:gd name="T33" fmla="*/ 1 h 6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1" h="66">
                    <a:moveTo>
                      <a:pt x="41" y="64"/>
                    </a:moveTo>
                    <a:lnTo>
                      <a:pt x="40" y="60"/>
                    </a:lnTo>
                    <a:lnTo>
                      <a:pt x="35" y="55"/>
                    </a:lnTo>
                    <a:lnTo>
                      <a:pt x="29" y="47"/>
                    </a:lnTo>
                    <a:lnTo>
                      <a:pt x="22" y="37"/>
                    </a:lnTo>
                    <a:lnTo>
                      <a:pt x="14" y="28"/>
                    </a:lnTo>
                    <a:lnTo>
                      <a:pt x="7" y="18"/>
                    </a:lnTo>
                    <a:lnTo>
                      <a:pt x="3" y="9"/>
                    </a:lnTo>
                    <a:lnTo>
                      <a:pt x="0" y="0"/>
                    </a:lnTo>
                    <a:lnTo>
                      <a:pt x="3" y="11"/>
                    </a:lnTo>
                    <a:lnTo>
                      <a:pt x="7" y="22"/>
                    </a:lnTo>
                    <a:lnTo>
                      <a:pt x="14" y="35"/>
                    </a:lnTo>
                    <a:lnTo>
                      <a:pt x="20" y="47"/>
                    </a:lnTo>
                    <a:lnTo>
                      <a:pt x="27" y="56"/>
                    </a:lnTo>
                    <a:lnTo>
                      <a:pt x="33" y="63"/>
                    </a:lnTo>
                    <a:lnTo>
                      <a:pt x="37" y="66"/>
                    </a:lnTo>
                    <a:lnTo>
                      <a:pt x="41" y="6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627" name="Freeform 185"/>
              <p:cNvSpPr>
                <a:spLocks/>
              </p:cNvSpPr>
              <p:nvPr/>
            </p:nvSpPr>
            <p:spPr bwMode="auto">
              <a:xfrm>
                <a:off x="133" y="645"/>
                <a:ext cx="13" cy="24"/>
              </a:xfrm>
              <a:custGeom>
                <a:avLst/>
                <a:gdLst>
                  <a:gd name="T0" fmla="*/ 0 w 25"/>
                  <a:gd name="T1" fmla="*/ 0 h 47"/>
                  <a:gd name="T2" fmla="*/ 1 w 25"/>
                  <a:gd name="T3" fmla="*/ 1 h 47"/>
                  <a:gd name="T4" fmla="*/ 1 w 25"/>
                  <a:gd name="T5" fmla="*/ 1 h 47"/>
                  <a:gd name="T6" fmla="*/ 1 w 25"/>
                  <a:gd name="T7" fmla="*/ 1 h 47"/>
                  <a:gd name="T8" fmla="*/ 1 w 25"/>
                  <a:gd name="T9" fmla="*/ 1 h 47"/>
                  <a:gd name="T10" fmla="*/ 1 w 25"/>
                  <a:gd name="T11" fmla="*/ 1 h 47"/>
                  <a:gd name="T12" fmla="*/ 1 w 25"/>
                  <a:gd name="T13" fmla="*/ 1 h 47"/>
                  <a:gd name="T14" fmla="*/ 1 w 25"/>
                  <a:gd name="T15" fmla="*/ 1 h 47"/>
                  <a:gd name="T16" fmla="*/ 0 w 25"/>
                  <a:gd name="T17" fmla="*/ 0 h 4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5" h="47">
                    <a:moveTo>
                      <a:pt x="0" y="0"/>
                    </a:moveTo>
                    <a:lnTo>
                      <a:pt x="6" y="15"/>
                    </a:lnTo>
                    <a:lnTo>
                      <a:pt x="14" y="31"/>
                    </a:lnTo>
                    <a:lnTo>
                      <a:pt x="21" y="45"/>
                    </a:lnTo>
                    <a:lnTo>
                      <a:pt x="25" y="47"/>
                    </a:lnTo>
                    <a:lnTo>
                      <a:pt x="23" y="38"/>
                    </a:lnTo>
                    <a:lnTo>
                      <a:pt x="16" y="24"/>
                    </a:lnTo>
                    <a:lnTo>
                      <a:pt x="7" y="1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628" name="Freeform 186"/>
              <p:cNvSpPr>
                <a:spLocks/>
              </p:cNvSpPr>
              <p:nvPr/>
            </p:nvSpPr>
            <p:spPr bwMode="auto">
              <a:xfrm>
                <a:off x="40" y="456"/>
                <a:ext cx="34" cy="126"/>
              </a:xfrm>
              <a:custGeom>
                <a:avLst/>
                <a:gdLst>
                  <a:gd name="T0" fmla="*/ 0 w 70"/>
                  <a:gd name="T1" fmla="*/ 0 h 251"/>
                  <a:gd name="T2" fmla="*/ 0 w 70"/>
                  <a:gd name="T3" fmla="*/ 0 h 251"/>
                  <a:gd name="T4" fmla="*/ 0 w 70"/>
                  <a:gd name="T5" fmla="*/ 0 h 251"/>
                  <a:gd name="T6" fmla="*/ 0 w 70"/>
                  <a:gd name="T7" fmla="*/ 1 h 251"/>
                  <a:gd name="T8" fmla="*/ 0 w 70"/>
                  <a:gd name="T9" fmla="*/ 1 h 251"/>
                  <a:gd name="T10" fmla="*/ 0 w 70"/>
                  <a:gd name="T11" fmla="*/ 1 h 251"/>
                  <a:gd name="T12" fmla="*/ 0 w 70"/>
                  <a:gd name="T13" fmla="*/ 1 h 251"/>
                  <a:gd name="T14" fmla="*/ 0 w 70"/>
                  <a:gd name="T15" fmla="*/ 1 h 251"/>
                  <a:gd name="T16" fmla="*/ 0 w 70"/>
                  <a:gd name="T17" fmla="*/ 2 h 251"/>
                  <a:gd name="T18" fmla="*/ 0 w 70"/>
                  <a:gd name="T19" fmla="*/ 2 h 251"/>
                  <a:gd name="T20" fmla="*/ 0 w 70"/>
                  <a:gd name="T21" fmla="*/ 2 h 251"/>
                  <a:gd name="T22" fmla="*/ 0 w 70"/>
                  <a:gd name="T23" fmla="*/ 2 h 251"/>
                  <a:gd name="T24" fmla="*/ 0 w 70"/>
                  <a:gd name="T25" fmla="*/ 2 h 251"/>
                  <a:gd name="T26" fmla="*/ 0 w 70"/>
                  <a:gd name="T27" fmla="*/ 2 h 251"/>
                  <a:gd name="T28" fmla="*/ 0 w 70"/>
                  <a:gd name="T29" fmla="*/ 2 h 251"/>
                  <a:gd name="T30" fmla="*/ 0 w 70"/>
                  <a:gd name="T31" fmla="*/ 2 h 251"/>
                  <a:gd name="T32" fmla="*/ 0 w 70"/>
                  <a:gd name="T33" fmla="*/ 1 h 251"/>
                  <a:gd name="T34" fmla="*/ 0 w 70"/>
                  <a:gd name="T35" fmla="*/ 1 h 251"/>
                  <a:gd name="T36" fmla="*/ 0 w 70"/>
                  <a:gd name="T37" fmla="*/ 1 h 251"/>
                  <a:gd name="T38" fmla="*/ 0 w 70"/>
                  <a:gd name="T39" fmla="*/ 1 h 251"/>
                  <a:gd name="T40" fmla="*/ 0 w 70"/>
                  <a:gd name="T41" fmla="*/ 0 h 251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70" h="251">
                    <a:moveTo>
                      <a:pt x="60" y="0"/>
                    </a:moveTo>
                    <a:lnTo>
                      <a:pt x="63" y="0"/>
                    </a:lnTo>
                    <a:lnTo>
                      <a:pt x="65" y="0"/>
                    </a:lnTo>
                    <a:lnTo>
                      <a:pt x="67" y="1"/>
                    </a:lnTo>
                    <a:lnTo>
                      <a:pt x="70" y="1"/>
                    </a:lnTo>
                    <a:lnTo>
                      <a:pt x="43" y="32"/>
                    </a:lnTo>
                    <a:lnTo>
                      <a:pt x="26" y="66"/>
                    </a:lnTo>
                    <a:lnTo>
                      <a:pt x="14" y="100"/>
                    </a:lnTo>
                    <a:lnTo>
                      <a:pt x="10" y="135"/>
                    </a:lnTo>
                    <a:lnTo>
                      <a:pt x="9" y="168"/>
                    </a:lnTo>
                    <a:lnTo>
                      <a:pt x="11" y="199"/>
                    </a:lnTo>
                    <a:lnTo>
                      <a:pt x="15" y="227"/>
                    </a:lnTo>
                    <a:lnTo>
                      <a:pt x="19" y="251"/>
                    </a:lnTo>
                    <a:lnTo>
                      <a:pt x="10" y="232"/>
                    </a:lnTo>
                    <a:lnTo>
                      <a:pt x="3" y="203"/>
                    </a:lnTo>
                    <a:lnTo>
                      <a:pt x="0" y="167"/>
                    </a:lnTo>
                    <a:lnTo>
                      <a:pt x="3" y="128"/>
                    </a:lnTo>
                    <a:lnTo>
                      <a:pt x="10" y="89"/>
                    </a:lnTo>
                    <a:lnTo>
                      <a:pt x="21" y="52"/>
                    </a:lnTo>
                    <a:lnTo>
                      <a:pt x="37" y="22"/>
                    </a:lnTo>
                    <a:lnTo>
                      <a:pt x="6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629" name="Freeform 187"/>
              <p:cNvSpPr>
                <a:spLocks/>
              </p:cNvSpPr>
              <p:nvPr/>
            </p:nvSpPr>
            <p:spPr bwMode="auto">
              <a:xfrm>
                <a:off x="44" y="561"/>
                <a:ext cx="25" cy="17"/>
              </a:xfrm>
              <a:custGeom>
                <a:avLst/>
                <a:gdLst>
                  <a:gd name="T0" fmla="*/ 0 w 49"/>
                  <a:gd name="T1" fmla="*/ 0 h 33"/>
                  <a:gd name="T2" fmla="*/ 1 w 49"/>
                  <a:gd name="T3" fmla="*/ 1 h 33"/>
                  <a:gd name="T4" fmla="*/ 1 w 49"/>
                  <a:gd name="T5" fmla="*/ 1 h 33"/>
                  <a:gd name="T6" fmla="*/ 1 w 49"/>
                  <a:gd name="T7" fmla="*/ 1 h 33"/>
                  <a:gd name="T8" fmla="*/ 1 w 49"/>
                  <a:gd name="T9" fmla="*/ 1 h 33"/>
                  <a:gd name="T10" fmla="*/ 1 w 49"/>
                  <a:gd name="T11" fmla="*/ 1 h 33"/>
                  <a:gd name="T12" fmla="*/ 1 w 49"/>
                  <a:gd name="T13" fmla="*/ 1 h 33"/>
                  <a:gd name="T14" fmla="*/ 1 w 49"/>
                  <a:gd name="T15" fmla="*/ 1 h 33"/>
                  <a:gd name="T16" fmla="*/ 1 w 49"/>
                  <a:gd name="T17" fmla="*/ 1 h 33"/>
                  <a:gd name="T18" fmla="*/ 1 w 49"/>
                  <a:gd name="T19" fmla="*/ 1 h 33"/>
                  <a:gd name="T20" fmla="*/ 1 w 49"/>
                  <a:gd name="T21" fmla="*/ 1 h 33"/>
                  <a:gd name="T22" fmla="*/ 1 w 49"/>
                  <a:gd name="T23" fmla="*/ 1 h 33"/>
                  <a:gd name="T24" fmla="*/ 1 w 49"/>
                  <a:gd name="T25" fmla="*/ 1 h 33"/>
                  <a:gd name="T26" fmla="*/ 1 w 49"/>
                  <a:gd name="T27" fmla="*/ 1 h 33"/>
                  <a:gd name="T28" fmla="*/ 1 w 49"/>
                  <a:gd name="T29" fmla="*/ 1 h 33"/>
                  <a:gd name="T30" fmla="*/ 1 w 49"/>
                  <a:gd name="T31" fmla="*/ 1 h 33"/>
                  <a:gd name="T32" fmla="*/ 0 w 49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9" h="33">
                    <a:moveTo>
                      <a:pt x="0" y="0"/>
                    </a:moveTo>
                    <a:lnTo>
                      <a:pt x="4" y="7"/>
                    </a:lnTo>
                    <a:lnTo>
                      <a:pt x="11" y="14"/>
                    </a:lnTo>
                    <a:lnTo>
                      <a:pt x="18" y="20"/>
                    </a:lnTo>
                    <a:lnTo>
                      <a:pt x="26" y="25"/>
                    </a:lnTo>
                    <a:lnTo>
                      <a:pt x="34" y="30"/>
                    </a:lnTo>
                    <a:lnTo>
                      <a:pt x="41" y="32"/>
                    </a:lnTo>
                    <a:lnTo>
                      <a:pt x="47" y="33"/>
                    </a:lnTo>
                    <a:lnTo>
                      <a:pt x="49" y="32"/>
                    </a:lnTo>
                    <a:lnTo>
                      <a:pt x="49" y="30"/>
                    </a:lnTo>
                    <a:lnTo>
                      <a:pt x="44" y="26"/>
                    </a:lnTo>
                    <a:lnTo>
                      <a:pt x="39" y="23"/>
                    </a:lnTo>
                    <a:lnTo>
                      <a:pt x="32" y="20"/>
                    </a:lnTo>
                    <a:lnTo>
                      <a:pt x="23" y="15"/>
                    </a:lnTo>
                    <a:lnTo>
                      <a:pt x="14" y="10"/>
                    </a:lnTo>
                    <a:lnTo>
                      <a:pt x="6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630" name="Freeform 188"/>
              <p:cNvSpPr>
                <a:spLocks/>
              </p:cNvSpPr>
              <p:nvPr/>
            </p:nvSpPr>
            <p:spPr bwMode="auto">
              <a:xfrm>
                <a:off x="43" y="549"/>
                <a:ext cx="29" cy="25"/>
              </a:xfrm>
              <a:custGeom>
                <a:avLst/>
                <a:gdLst>
                  <a:gd name="T0" fmla="*/ 0 w 59"/>
                  <a:gd name="T1" fmla="*/ 1 h 49"/>
                  <a:gd name="T2" fmla="*/ 0 w 59"/>
                  <a:gd name="T3" fmla="*/ 1 h 49"/>
                  <a:gd name="T4" fmla="*/ 0 w 59"/>
                  <a:gd name="T5" fmla="*/ 1 h 49"/>
                  <a:gd name="T6" fmla="*/ 0 w 59"/>
                  <a:gd name="T7" fmla="*/ 1 h 49"/>
                  <a:gd name="T8" fmla="*/ 0 w 59"/>
                  <a:gd name="T9" fmla="*/ 1 h 49"/>
                  <a:gd name="T10" fmla="*/ 0 w 59"/>
                  <a:gd name="T11" fmla="*/ 1 h 49"/>
                  <a:gd name="T12" fmla="*/ 0 w 59"/>
                  <a:gd name="T13" fmla="*/ 1 h 49"/>
                  <a:gd name="T14" fmla="*/ 0 w 59"/>
                  <a:gd name="T15" fmla="*/ 1 h 49"/>
                  <a:gd name="T16" fmla="*/ 0 w 59"/>
                  <a:gd name="T17" fmla="*/ 0 h 49"/>
                  <a:gd name="T18" fmla="*/ 0 w 59"/>
                  <a:gd name="T19" fmla="*/ 1 h 49"/>
                  <a:gd name="T20" fmla="*/ 0 w 59"/>
                  <a:gd name="T21" fmla="*/ 1 h 49"/>
                  <a:gd name="T22" fmla="*/ 0 w 59"/>
                  <a:gd name="T23" fmla="*/ 1 h 49"/>
                  <a:gd name="T24" fmla="*/ 0 w 59"/>
                  <a:gd name="T25" fmla="*/ 1 h 49"/>
                  <a:gd name="T26" fmla="*/ 0 w 59"/>
                  <a:gd name="T27" fmla="*/ 1 h 49"/>
                  <a:gd name="T28" fmla="*/ 0 w 59"/>
                  <a:gd name="T29" fmla="*/ 1 h 49"/>
                  <a:gd name="T30" fmla="*/ 0 w 59"/>
                  <a:gd name="T31" fmla="*/ 1 h 49"/>
                  <a:gd name="T32" fmla="*/ 0 w 59"/>
                  <a:gd name="T33" fmla="*/ 1 h 4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9" h="49">
                    <a:moveTo>
                      <a:pt x="59" y="49"/>
                    </a:moveTo>
                    <a:lnTo>
                      <a:pt x="56" y="49"/>
                    </a:lnTo>
                    <a:lnTo>
                      <a:pt x="50" y="47"/>
                    </a:lnTo>
                    <a:lnTo>
                      <a:pt x="42" y="42"/>
                    </a:lnTo>
                    <a:lnTo>
                      <a:pt x="31" y="37"/>
                    </a:lnTo>
                    <a:lnTo>
                      <a:pt x="21" y="29"/>
                    </a:lnTo>
                    <a:lnTo>
                      <a:pt x="12" y="19"/>
                    </a:lnTo>
                    <a:lnTo>
                      <a:pt x="5" y="10"/>
                    </a:lnTo>
                    <a:lnTo>
                      <a:pt x="0" y="0"/>
                    </a:lnTo>
                    <a:lnTo>
                      <a:pt x="6" y="5"/>
                    </a:lnTo>
                    <a:lnTo>
                      <a:pt x="15" y="12"/>
                    </a:lnTo>
                    <a:lnTo>
                      <a:pt x="26" y="20"/>
                    </a:lnTo>
                    <a:lnTo>
                      <a:pt x="36" y="27"/>
                    </a:lnTo>
                    <a:lnTo>
                      <a:pt x="45" y="34"/>
                    </a:lnTo>
                    <a:lnTo>
                      <a:pt x="53" y="41"/>
                    </a:lnTo>
                    <a:lnTo>
                      <a:pt x="58" y="46"/>
                    </a:lnTo>
                    <a:lnTo>
                      <a:pt x="59" y="49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631" name="Freeform 189"/>
              <p:cNvSpPr>
                <a:spLocks/>
              </p:cNvSpPr>
              <p:nvPr/>
            </p:nvSpPr>
            <p:spPr bwMode="auto">
              <a:xfrm>
                <a:off x="41" y="526"/>
                <a:ext cx="36" cy="32"/>
              </a:xfrm>
              <a:custGeom>
                <a:avLst/>
                <a:gdLst>
                  <a:gd name="T0" fmla="*/ 1 w 70"/>
                  <a:gd name="T1" fmla="*/ 0 h 65"/>
                  <a:gd name="T2" fmla="*/ 1 w 70"/>
                  <a:gd name="T3" fmla="*/ 0 h 65"/>
                  <a:gd name="T4" fmla="*/ 1 w 70"/>
                  <a:gd name="T5" fmla="*/ 0 h 65"/>
                  <a:gd name="T6" fmla="*/ 1 w 70"/>
                  <a:gd name="T7" fmla="*/ 0 h 65"/>
                  <a:gd name="T8" fmla="*/ 1 w 70"/>
                  <a:gd name="T9" fmla="*/ 0 h 65"/>
                  <a:gd name="T10" fmla="*/ 1 w 70"/>
                  <a:gd name="T11" fmla="*/ 0 h 65"/>
                  <a:gd name="T12" fmla="*/ 1 w 70"/>
                  <a:gd name="T13" fmla="*/ 0 h 65"/>
                  <a:gd name="T14" fmla="*/ 1 w 70"/>
                  <a:gd name="T15" fmla="*/ 0 h 65"/>
                  <a:gd name="T16" fmla="*/ 0 w 70"/>
                  <a:gd name="T17" fmla="*/ 0 h 65"/>
                  <a:gd name="T18" fmla="*/ 1 w 70"/>
                  <a:gd name="T19" fmla="*/ 0 h 65"/>
                  <a:gd name="T20" fmla="*/ 1 w 70"/>
                  <a:gd name="T21" fmla="*/ 0 h 65"/>
                  <a:gd name="T22" fmla="*/ 1 w 70"/>
                  <a:gd name="T23" fmla="*/ 0 h 65"/>
                  <a:gd name="T24" fmla="*/ 1 w 70"/>
                  <a:gd name="T25" fmla="*/ 0 h 65"/>
                  <a:gd name="T26" fmla="*/ 1 w 70"/>
                  <a:gd name="T27" fmla="*/ 0 h 65"/>
                  <a:gd name="T28" fmla="*/ 1 w 70"/>
                  <a:gd name="T29" fmla="*/ 0 h 65"/>
                  <a:gd name="T30" fmla="*/ 1 w 70"/>
                  <a:gd name="T31" fmla="*/ 0 h 65"/>
                  <a:gd name="T32" fmla="*/ 1 w 70"/>
                  <a:gd name="T33" fmla="*/ 0 h 6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70" h="65">
                    <a:moveTo>
                      <a:pt x="70" y="64"/>
                    </a:moveTo>
                    <a:lnTo>
                      <a:pt x="67" y="65"/>
                    </a:lnTo>
                    <a:lnTo>
                      <a:pt x="59" y="62"/>
                    </a:lnTo>
                    <a:lnTo>
                      <a:pt x="48" y="55"/>
                    </a:lnTo>
                    <a:lnTo>
                      <a:pt x="37" y="45"/>
                    </a:lnTo>
                    <a:lnTo>
                      <a:pt x="25" y="34"/>
                    </a:lnTo>
                    <a:lnTo>
                      <a:pt x="14" y="22"/>
                    </a:lnTo>
                    <a:lnTo>
                      <a:pt x="6" y="11"/>
                    </a:lnTo>
                    <a:lnTo>
                      <a:pt x="0" y="0"/>
                    </a:lnTo>
                    <a:lnTo>
                      <a:pt x="6" y="5"/>
                    </a:lnTo>
                    <a:lnTo>
                      <a:pt x="15" y="13"/>
                    </a:lnTo>
                    <a:lnTo>
                      <a:pt x="26" y="22"/>
                    </a:lnTo>
                    <a:lnTo>
                      <a:pt x="40" y="33"/>
                    </a:lnTo>
                    <a:lnTo>
                      <a:pt x="52" y="43"/>
                    </a:lnTo>
                    <a:lnTo>
                      <a:pt x="62" y="52"/>
                    </a:lnTo>
                    <a:lnTo>
                      <a:pt x="69" y="59"/>
                    </a:lnTo>
                    <a:lnTo>
                      <a:pt x="70" y="6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632" name="Freeform 190"/>
              <p:cNvSpPr>
                <a:spLocks/>
              </p:cNvSpPr>
              <p:nvPr/>
            </p:nvSpPr>
            <p:spPr bwMode="auto">
              <a:xfrm>
                <a:off x="44" y="503"/>
                <a:ext cx="38" cy="30"/>
              </a:xfrm>
              <a:custGeom>
                <a:avLst/>
                <a:gdLst>
                  <a:gd name="T0" fmla="*/ 1 w 76"/>
                  <a:gd name="T1" fmla="*/ 1 h 59"/>
                  <a:gd name="T2" fmla="*/ 1 w 76"/>
                  <a:gd name="T3" fmla="*/ 1 h 59"/>
                  <a:gd name="T4" fmla="*/ 1 w 76"/>
                  <a:gd name="T5" fmla="*/ 1 h 59"/>
                  <a:gd name="T6" fmla="*/ 1 w 76"/>
                  <a:gd name="T7" fmla="*/ 1 h 59"/>
                  <a:gd name="T8" fmla="*/ 1 w 76"/>
                  <a:gd name="T9" fmla="*/ 1 h 59"/>
                  <a:gd name="T10" fmla="*/ 1 w 76"/>
                  <a:gd name="T11" fmla="*/ 1 h 59"/>
                  <a:gd name="T12" fmla="*/ 1 w 76"/>
                  <a:gd name="T13" fmla="*/ 1 h 59"/>
                  <a:gd name="T14" fmla="*/ 1 w 76"/>
                  <a:gd name="T15" fmla="*/ 1 h 59"/>
                  <a:gd name="T16" fmla="*/ 0 w 76"/>
                  <a:gd name="T17" fmla="*/ 0 h 59"/>
                  <a:gd name="T18" fmla="*/ 1 w 76"/>
                  <a:gd name="T19" fmla="*/ 1 h 59"/>
                  <a:gd name="T20" fmla="*/ 1 w 76"/>
                  <a:gd name="T21" fmla="*/ 1 h 59"/>
                  <a:gd name="T22" fmla="*/ 1 w 76"/>
                  <a:gd name="T23" fmla="*/ 1 h 59"/>
                  <a:gd name="T24" fmla="*/ 1 w 76"/>
                  <a:gd name="T25" fmla="*/ 1 h 59"/>
                  <a:gd name="T26" fmla="*/ 1 w 76"/>
                  <a:gd name="T27" fmla="*/ 1 h 59"/>
                  <a:gd name="T28" fmla="*/ 1 w 76"/>
                  <a:gd name="T29" fmla="*/ 1 h 59"/>
                  <a:gd name="T30" fmla="*/ 1 w 76"/>
                  <a:gd name="T31" fmla="*/ 1 h 59"/>
                  <a:gd name="T32" fmla="*/ 1 w 76"/>
                  <a:gd name="T33" fmla="*/ 1 h 5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76" h="59">
                    <a:moveTo>
                      <a:pt x="76" y="58"/>
                    </a:moveTo>
                    <a:lnTo>
                      <a:pt x="71" y="59"/>
                    </a:lnTo>
                    <a:lnTo>
                      <a:pt x="62" y="56"/>
                    </a:lnTo>
                    <a:lnTo>
                      <a:pt x="50" y="50"/>
                    </a:lnTo>
                    <a:lnTo>
                      <a:pt x="38" y="41"/>
                    </a:lnTo>
                    <a:lnTo>
                      <a:pt x="25" y="30"/>
                    </a:lnTo>
                    <a:lnTo>
                      <a:pt x="13" y="20"/>
                    </a:lnTo>
                    <a:lnTo>
                      <a:pt x="4" y="10"/>
                    </a:lnTo>
                    <a:lnTo>
                      <a:pt x="0" y="0"/>
                    </a:lnTo>
                    <a:lnTo>
                      <a:pt x="5" y="4"/>
                    </a:lnTo>
                    <a:lnTo>
                      <a:pt x="16" y="11"/>
                    </a:lnTo>
                    <a:lnTo>
                      <a:pt x="28" y="19"/>
                    </a:lnTo>
                    <a:lnTo>
                      <a:pt x="42" y="29"/>
                    </a:lnTo>
                    <a:lnTo>
                      <a:pt x="55" y="39"/>
                    </a:lnTo>
                    <a:lnTo>
                      <a:pt x="66" y="48"/>
                    </a:lnTo>
                    <a:lnTo>
                      <a:pt x="73" y="55"/>
                    </a:lnTo>
                    <a:lnTo>
                      <a:pt x="76" y="58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633" name="Freeform 191"/>
              <p:cNvSpPr>
                <a:spLocks/>
              </p:cNvSpPr>
              <p:nvPr/>
            </p:nvSpPr>
            <p:spPr bwMode="auto">
              <a:xfrm>
                <a:off x="49" y="494"/>
                <a:ext cx="34" cy="25"/>
              </a:xfrm>
              <a:custGeom>
                <a:avLst/>
                <a:gdLst>
                  <a:gd name="T0" fmla="*/ 0 w 69"/>
                  <a:gd name="T1" fmla="*/ 0 h 51"/>
                  <a:gd name="T2" fmla="*/ 0 w 69"/>
                  <a:gd name="T3" fmla="*/ 0 h 51"/>
                  <a:gd name="T4" fmla="*/ 0 w 69"/>
                  <a:gd name="T5" fmla="*/ 0 h 51"/>
                  <a:gd name="T6" fmla="*/ 0 w 69"/>
                  <a:gd name="T7" fmla="*/ 0 h 51"/>
                  <a:gd name="T8" fmla="*/ 0 w 69"/>
                  <a:gd name="T9" fmla="*/ 0 h 51"/>
                  <a:gd name="T10" fmla="*/ 0 w 69"/>
                  <a:gd name="T11" fmla="*/ 0 h 51"/>
                  <a:gd name="T12" fmla="*/ 0 w 69"/>
                  <a:gd name="T13" fmla="*/ 0 h 51"/>
                  <a:gd name="T14" fmla="*/ 0 w 69"/>
                  <a:gd name="T15" fmla="*/ 0 h 51"/>
                  <a:gd name="T16" fmla="*/ 0 w 69"/>
                  <a:gd name="T17" fmla="*/ 0 h 51"/>
                  <a:gd name="T18" fmla="*/ 0 w 69"/>
                  <a:gd name="T19" fmla="*/ 0 h 51"/>
                  <a:gd name="T20" fmla="*/ 0 w 69"/>
                  <a:gd name="T21" fmla="*/ 0 h 51"/>
                  <a:gd name="T22" fmla="*/ 0 w 69"/>
                  <a:gd name="T23" fmla="*/ 0 h 51"/>
                  <a:gd name="T24" fmla="*/ 0 w 69"/>
                  <a:gd name="T25" fmla="*/ 0 h 51"/>
                  <a:gd name="T26" fmla="*/ 0 w 69"/>
                  <a:gd name="T27" fmla="*/ 0 h 51"/>
                  <a:gd name="T28" fmla="*/ 0 w 69"/>
                  <a:gd name="T29" fmla="*/ 0 h 51"/>
                  <a:gd name="T30" fmla="*/ 0 w 69"/>
                  <a:gd name="T31" fmla="*/ 0 h 51"/>
                  <a:gd name="T32" fmla="*/ 0 w 69"/>
                  <a:gd name="T33" fmla="*/ 0 h 5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69" h="51">
                    <a:moveTo>
                      <a:pt x="69" y="51"/>
                    </a:moveTo>
                    <a:lnTo>
                      <a:pt x="66" y="51"/>
                    </a:lnTo>
                    <a:lnTo>
                      <a:pt x="57" y="47"/>
                    </a:lnTo>
                    <a:lnTo>
                      <a:pt x="47" y="42"/>
                    </a:lnTo>
                    <a:lnTo>
                      <a:pt x="34" y="33"/>
                    </a:lnTo>
                    <a:lnTo>
                      <a:pt x="22" y="25"/>
                    </a:lnTo>
                    <a:lnTo>
                      <a:pt x="11" y="16"/>
                    </a:lnTo>
                    <a:lnTo>
                      <a:pt x="3" y="7"/>
                    </a:lnTo>
                    <a:lnTo>
                      <a:pt x="0" y="0"/>
                    </a:lnTo>
                    <a:lnTo>
                      <a:pt x="7" y="5"/>
                    </a:lnTo>
                    <a:lnTo>
                      <a:pt x="16" y="10"/>
                    </a:lnTo>
                    <a:lnTo>
                      <a:pt x="29" y="17"/>
                    </a:lnTo>
                    <a:lnTo>
                      <a:pt x="41" y="24"/>
                    </a:lnTo>
                    <a:lnTo>
                      <a:pt x="53" y="32"/>
                    </a:lnTo>
                    <a:lnTo>
                      <a:pt x="62" y="39"/>
                    </a:lnTo>
                    <a:lnTo>
                      <a:pt x="68" y="46"/>
                    </a:lnTo>
                    <a:lnTo>
                      <a:pt x="69" y="5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634" name="Freeform 192"/>
              <p:cNvSpPr>
                <a:spLocks/>
              </p:cNvSpPr>
              <p:nvPr/>
            </p:nvSpPr>
            <p:spPr bwMode="auto">
              <a:xfrm>
                <a:off x="54" y="476"/>
                <a:ext cx="29" cy="21"/>
              </a:xfrm>
              <a:custGeom>
                <a:avLst/>
                <a:gdLst>
                  <a:gd name="T0" fmla="*/ 0 w 59"/>
                  <a:gd name="T1" fmla="*/ 0 h 43"/>
                  <a:gd name="T2" fmla="*/ 0 w 59"/>
                  <a:gd name="T3" fmla="*/ 0 h 43"/>
                  <a:gd name="T4" fmla="*/ 0 w 59"/>
                  <a:gd name="T5" fmla="*/ 0 h 43"/>
                  <a:gd name="T6" fmla="*/ 0 w 59"/>
                  <a:gd name="T7" fmla="*/ 0 h 43"/>
                  <a:gd name="T8" fmla="*/ 0 w 59"/>
                  <a:gd name="T9" fmla="*/ 0 h 43"/>
                  <a:gd name="T10" fmla="*/ 0 w 59"/>
                  <a:gd name="T11" fmla="*/ 0 h 43"/>
                  <a:gd name="T12" fmla="*/ 0 w 59"/>
                  <a:gd name="T13" fmla="*/ 0 h 43"/>
                  <a:gd name="T14" fmla="*/ 0 w 59"/>
                  <a:gd name="T15" fmla="*/ 0 h 43"/>
                  <a:gd name="T16" fmla="*/ 0 w 59"/>
                  <a:gd name="T17" fmla="*/ 0 h 43"/>
                  <a:gd name="T18" fmla="*/ 0 w 59"/>
                  <a:gd name="T19" fmla="*/ 0 h 43"/>
                  <a:gd name="T20" fmla="*/ 0 w 59"/>
                  <a:gd name="T21" fmla="*/ 0 h 43"/>
                  <a:gd name="T22" fmla="*/ 0 w 59"/>
                  <a:gd name="T23" fmla="*/ 0 h 43"/>
                  <a:gd name="T24" fmla="*/ 0 w 59"/>
                  <a:gd name="T25" fmla="*/ 0 h 43"/>
                  <a:gd name="T26" fmla="*/ 0 w 59"/>
                  <a:gd name="T27" fmla="*/ 0 h 43"/>
                  <a:gd name="T28" fmla="*/ 0 w 59"/>
                  <a:gd name="T29" fmla="*/ 0 h 43"/>
                  <a:gd name="T30" fmla="*/ 0 w 59"/>
                  <a:gd name="T31" fmla="*/ 0 h 43"/>
                  <a:gd name="T32" fmla="*/ 0 w 59"/>
                  <a:gd name="T33" fmla="*/ 0 h 4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9" h="43">
                    <a:moveTo>
                      <a:pt x="59" y="42"/>
                    </a:moveTo>
                    <a:lnTo>
                      <a:pt x="55" y="43"/>
                    </a:lnTo>
                    <a:lnTo>
                      <a:pt x="48" y="42"/>
                    </a:lnTo>
                    <a:lnTo>
                      <a:pt x="40" y="38"/>
                    </a:lnTo>
                    <a:lnTo>
                      <a:pt x="30" y="33"/>
                    </a:lnTo>
                    <a:lnTo>
                      <a:pt x="21" y="27"/>
                    </a:lnTo>
                    <a:lnTo>
                      <a:pt x="12" y="19"/>
                    </a:lnTo>
                    <a:lnTo>
                      <a:pt x="5" y="10"/>
                    </a:lnTo>
                    <a:lnTo>
                      <a:pt x="0" y="0"/>
                    </a:lnTo>
                    <a:lnTo>
                      <a:pt x="6" y="5"/>
                    </a:lnTo>
                    <a:lnTo>
                      <a:pt x="15" y="10"/>
                    </a:lnTo>
                    <a:lnTo>
                      <a:pt x="25" y="16"/>
                    </a:lnTo>
                    <a:lnTo>
                      <a:pt x="36" y="22"/>
                    </a:lnTo>
                    <a:lnTo>
                      <a:pt x="45" y="29"/>
                    </a:lnTo>
                    <a:lnTo>
                      <a:pt x="53" y="34"/>
                    </a:lnTo>
                    <a:lnTo>
                      <a:pt x="58" y="38"/>
                    </a:lnTo>
                    <a:lnTo>
                      <a:pt x="59" y="4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635" name="Freeform 193"/>
              <p:cNvSpPr>
                <a:spLocks/>
              </p:cNvSpPr>
              <p:nvPr/>
            </p:nvSpPr>
            <p:spPr bwMode="auto">
              <a:xfrm>
                <a:off x="71" y="461"/>
                <a:ext cx="18" cy="5"/>
              </a:xfrm>
              <a:custGeom>
                <a:avLst/>
                <a:gdLst>
                  <a:gd name="T0" fmla="*/ 1 w 34"/>
                  <a:gd name="T1" fmla="*/ 0 h 12"/>
                  <a:gd name="T2" fmla="*/ 1 w 34"/>
                  <a:gd name="T3" fmla="*/ 0 h 12"/>
                  <a:gd name="T4" fmla="*/ 1 w 34"/>
                  <a:gd name="T5" fmla="*/ 0 h 12"/>
                  <a:gd name="T6" fmla="*/ 1 w 34"/>
                  <a:gd name="T7" fmla="*/ 0 h 12"/>
                  <a:gd name="T8" fmla="*/ 1 w 34"/>
                  <a:gd name="T9" fmla="*/ 0 h 12"/>
                  <a:gd name="T10" fmla="*/ 1 w 34"/>
                  <a:gd name="T11" fmla="*/ 0 h 12"/>
                  <a:gd name="T12" fmla="*/ 1 w 34"/>
                  <a:gd name="T13" fmla="*/ 0 h 12"/>
                  <a:gd name="T14" fmla="*/ 1 w 34"/>
                  <a:gd name="T15" fmla="*/ 0 h 12"/>
                  <a:gd name="T16" fmla="*/ 0 w 34"/>
                  <a:gd name="T17" fmla="*/ 0 h 12"/>
                  <a:gd name="T18" fmla="*/ 1 w 34"/>
                  <a:gd name="T19" fmla="*/ 0 h 12"/>
                  <a:gd name="T20" fmla="*/ 1 w 34"/>
                  <a:gd name="T21" fmla="*/ 0 h 12"/>
                  <a:gd name="T22" fmla="*/ 1 w 34"/>
                  <a:gd name="T23" fmla="*/ 0 h 12"/>
                  <a:gd name="T24" fmla="*/ 1 w 34"/>
                  <a:gd name="T25" fmla="*/ 0 h 12"/>
                  <a:gd name="T26" fmla="*/ 1 w 34"/>
                  <a:gd name="T27" fmla="*/ 0 h 12"/>
                  <a:gd name="T28" fmla="*/ 1 w 34"/>
                  <a:gd name="T29" fmla="*/ 0 h 12"/>
                  <a:gd name="T30" fmla="*/ 1 w 34"/>
                  <a:gd name="T31" fmla="*/ 0 h 12"/>
                  <a:gd name="T32" fmla="*/ 1 w 34"/>
                  <a:gd name="T33" fmla="*/ 0 h 1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12">
                    <a:moveTo>
                      <a:pt x="34" y="8"/>
                    </a:moveTo>
                    <a:lnTo>
                      <a:pt x="32" y="11"/>
                    </a:lnTo>
                    <a:lnTo>
                      <a:pt x="27" y="12"/>
                    </a:lnTo>
                    <a:lnTo>
                      <a:pt x="23" y="12"/>
                    </a:lnTo>
                    <a:lnTo>
                      <a:pt x="16" y="12"/>
                    </a:lnTo>
                    <a:lnTo>
                      <a:pt x="10" y="11"/>
                    </a:lnTo>
                    <a:lnTo>
                      <a:pt x="4" y="8"/>
                    </a:lnTo>
                    <a:lnTo>
                      <a:pt x="1" y="5"/>
                    </a:lnTo>
                    <a:lnTo>
                      <a:pt x="0" y="0"/>
                    </a:lnTo>
                    <a:lnTo>
                      <a:pt x="4" y="4"/>
                    </a:lnTo>
                    <a:lnTo>
                      <a:pt x="9" y="5"/>
                    </a:lnTo>
                    <a:lnTo>
                      <a:pt x="16" y="5"/>
                    </a:lnTo>
                    <a:lnTo>
                      <a:pt x="23" y="5"/>
                    </a:lnTo>
                    <a:lnTo>
                      <a:pt x="29" y="5"/>
                    </a:lnTo>
                    <a:lnTo>
                      <a:pt x="32" y="5"/>
                    </a:lnTo>
                    <a:lnTo>
                      <a:pt x="34" y="6"/>
                    </a:lnTo>
                    <a:lnTo>
                      <a:pt x="34" y="8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636" name="Freeform 194"/>
              <p:cNvSpPr>
                <a:spLocks/>
              </p:cNvSpPr>
              <p:nvPr/>
            </p:nvSpPr>
            <p:spPr bwMode="auto">
              <a:xfrm>
                <a:off x="41" y="537"/>
                <a:ext cx="33" cy="28"/>
              </a:xfrm>
              <a:custGeom>
                <a:avLst/>
                <a:gdLst>
                  <a:gd name="T0" fmla="*/ 1 w 65"/>
                  <a:gd name="T1" fmla="*/ 0 h 57"/>
                  <a:gd name="T2" fmla="*/ 1 w 65"/>
                  <a:gd name="T3" fmla="*/ 0 h 57"/>
                  <a:gd name="T4" fmla="*/ 1 w 65"/>
                  <a:gd name="T5" fmla="*/ 0 h 57"/>
                  <a:gd name="T6" fmla="*/ 1 w 65"/>
                  <a:gd name="T7" fmla="*/ 0 h 57"/>
                  <a:gd name="T8" fmla="*/ 1 w 65"/>
                  <a:gd name="T9" fmla="*/ 0 h 57"/>
                  <a:gd name="T10" fmla="*/ 1 w 65"/>
                  <a:gd name="T11" fmla="*/ 0 h 57"/>
                  <a:gd name="T12" fmla="*/ 1 w 65"/>
                  <a:gd name="T13" fmla="*/ 0 h 57"/>
                  <a:gd name="T14" fmla="*/ 1 w 65"/>
                  <a:gd name="T15" fmla="*/ 0 h 57"/>
                  <a:gd name="T16" fmla="*/ 0 w 65"/>
                  <a:gd name="T17" fmla="*/ 0 h 57"/>
                  <a:gd name="T18" fmla="*/ 1 w 65"/>
                  <a:gd name="T19" fmla="*/ 0 h 57"/>
                  <a:gd name="T20" fmla="*/ 1 w 65"/>
                  <a:gd name="T21" fmla="*/ 0 h 57"/>
                  <a:gd name="T22" fmla="*/ 1 w 65"/>
                  <a:gd name="T23" fmla="*/ 0 h 57"/>
                  <a:gd name="T24" fmla="*/ 1 w 65"/>
                  <a:gd name="T25" fmla="*/ 0 h 57"/>
                  <a:gd name="T26" fmla="*/ 1 w 65"/>
                  <a:gd name="T27" fmla="*/ 0 h 57"/>
                  <a:gd name="T28" fmla="*/ 1 w 65"/>
                  <a:gd name="T29" fmla="*/ 0 h 57"/>
                  <a:gd name="T30" fmla="*/ 1 w 65"/>
                  <a:gd name="T31" fmla="*/ 0 h 57"/>
                  <a:gd name="T32" fmla="*/ 1 w 65"/>
                  <a:gd name="T33" fmla="*/ 0 h 5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65" h="57">
                    <a:moveTo>
                      <a:pt x="65" y="56"/>
                    </a:moveTo>
                    <a:lnTo>
                      <a:pt x="62" y="57"/>
                    </a:lnTo>
                    <a:lnTo>
                      <a:pt x="55" y="53"/>
                    </a:lnTo>
                    <a:lnTo>
                      <a:pt x="45" y="49"/>
                    </a:lnTo>
                    <a:lnTo>
                      <a:pt x="34" y="41"/>
                    </a:lnTo>
                    <a:lnTo>
                      <a:pt x="23" y="31"/>
                    </a:lnTo>
                    <a:lnTo>
                      <a:pt x="14" y="21"/>
                    </a:lnTo>
                    <a:lnTo>
                      <a:pt x="6" y="11"/>
                    </a:lnTo>
                    <a:lnTo>
                      <a:pt x="0" y="0"/>
                    </a:lnTo>
                    <a:lnTo>
                      <a:pt x="6" y="5"/>
                    </a:lnTo>
                    <a:lnTo>
                      <a:pt x="14" y="11"/>
                    </a:lnTo>
                    <a:lnTo>
                      <a:pt x="25" y="19"/>
                    </a:lnTo>
                    <a:lnTo>
                      <a:pt x="37" y="28"/>
                    </a:lnTo>
                    <a:lnTo>
                      <a:pt x="48" y="37"/>
                    </a:lnTo>
                    <a:lnTo>
                      <a:pt x="57" y="45"/>
                    </a:lnTo>
                    <a:lnTo>
                      <a:pt x="64" y="51"/>
                    </a:lnTo>
                    <a:lnTo>
                      <a:pt x="65" y="56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637" name="Freeform 195"/>
              <p:cNvSpPr>
                <a:spLocks/>
              </p:cNvSpPr>
              <p:nvPr/>
            </p:nvSpPr>
            <p:spPr bwMode="auto">
              <a:xfrm>
                <a:off x="42" y="515"/>
                <a:ext cx="37" cy="29"/>
              </a:xfrm>
              <a:custGeom>
                <a:avLst/>
                <a:gdLst>
                  <a:gd name="T0" fmla="*/ 0 w 75"/>
                  <a:gd name="T1" fmla="*/ 1 h 56"/>
                  <a:gd name="T2" fmla="*/ 0 w 75"/>
                  <a:gd name="T3" fmla="*/ 1 h 56"/>
                  <a:gd name="T4" fmla="*/ 0 w 75"/>
                  <a:gd name="T5" fmla="*/ 1 h 56"/>
                  <a:gd name="T6" fmla="*/ 0 w 75"/>
                  <a:gd name="T7" fmla="*/ 1 h 56"/>
                  <a:gd name="T8" fmla="*/ 0 w 75"/>
                  <a:gd name="T9" fmla="*/ 1 h 56"/>
                  <a:gd name="T10" fmla="*/ 0 w 75"/>
                  <a:gd name="T11" fmla="*/ 1 h 56"/>
                  <a:gd name="T12" fmla="*/ 0 w 75"/>
                  <a:gd name="T13" fmla="*/ 1 h 56"/>
                  <a:gd name="T14" fmla="*/ 0 w 75"/>
                  <a:gd name="T15" fmla="*/ 1 h 56"/>
                  <a:gd name="T16" fmla="*/ 0 w 75"/>
                  <a:gd name="T17" fmla="*/ 0 h 56"/>
                  <a:gd name="T18" fmla="*/ 0 w 75"/>
                  <a:gd name="T19" fmla="*/ 1 h 56"/>
                  <a:gd name="T20" fmla="*/ 0 w 75"/>
                  <a:gd name="T21" fmla="*/ 1 h 56"/>
                  <a:gd name="T22" fmla="*/ 0 w 75"/>
                  <a:gd name="T23" fmla="*/ 1 h 56"/>
                  <a:gd name="T24" fmla="*/ 0 w 75"/>
                  <a:gd name="T25" fmla="*/ 1 h 56"/>
                  <a:gd name="T26" fmla="*/ 0 w 75"/>
                  <a:gd name="T27" fmla="*/ 1 h 56"/>
                  <a:gd name="T28" fmla="*/ 0 w 75"/>
                  <a:gd name="T29" fmla="*/ 1 h 56"/>
                  <a:gd name="T30" fmla="*/ 0 w 75"/>
                  <a:gd name="T31" fmla="*/ 1 h 56"/>
                  <a:gd name="T32" fmla="*/ 0 w 75"/>
                  <a:gd name="T33" fmla="*/ 1 h 5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75" h="56">
                    <a:moveTo>
                      <a:pt x="75" y="55"/>
                    </a:moveTo>
                    <a:lnTo>
                      <a:pt x="70" y="56"/>
                    </a:lnTo>
                    <a:lnTo>
                      <a:pt x="61" y="53"/>
                    </a:lnTo>
                    <a:lnTo>
                      <a:pt x="51" y="47"/>
                    </a:lnTo>
                    <a:lnTo>
                      <a:pt x="38" y="39"/>
                    </a:lnTo>
                    <a:lnTo>
                      <a:pt x="24" y="30"/>
                    </a:lnTo>
                    <a:lnTo>
                      <a:pt x="14" y="19"/>
                    </a:lnTo>
                    <a:lnTo>
                      <a:pt x="5" y="9"/>
                    </a:lnTo>
                    <a:lnTo>
                      <a:pt x="0" y="0"/>
                    </a:lnTo>
                    <a:lnTo>
                      <a:pt x="6" y="3"/>
                    </a:lnTo>
                    <a:lnTo>
                      <a:pt x="16" y="9"/>
                    </a:lnTo>
                    <a:lnTo>
                      <a:pt x="28" y="18"/>
                    </a:lnTo>
                    <a:lnTo>
                      <a:pt x="42" y="27"/>
                    </a:lnTo>
                    <a:lnTo>
                      <a:pt x="55" y="37"/>
                    </a:lnTo>
                    <a:lnTo>
                      <a:pt x="66" y="45"/>
                    </a:lnTo>
                    <a:lnTo>
                      <a:pt x="73" y="52"/>
                    </a:lnTo>
                    <a:lnTo>
                      <a:pt x="75" y="55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638" name="Freeform 196"/>
              <p:cNvSpPr>
                <a:spLocks/>
              </p:cNvSpPr>
              <p:nvPr/>
            </p:nvSpPr>
            <p:spPr bwMode="auto">
              <a:xfrm>
                <a:off x="49" y="485"/>
                <a:ext cx="36" cy="21"/>
              </a:xfrm>
              <a:custGeom>
                <a:avLst/>
                <a:gdLst>
                  <a:gd name="T0" fmla="*/ 1 w 71"/>
                  <a:gd name="T1" fmla="*/ 1 h 42"/>
                  <a:gd name="T2" fmla="*/ 1 w 71"/>
                  <a:gd name="T3" fmla="*/ 1 h 42"/>
                  <a:gd name="T4" fmla="*/ 1 w 71"/>
                  <a:gd name="T5" fmla="*/ 1 h 42"/>
                  <a:gd name="T6" fmla="*/ 1 w 71"/>
                  <a:gd name="T7" fmla="*/ 1 h 42"/>
                  <a:gd name="T8" fmla="*/ 1 w 71"/>
                  <a:gd name="T9" fmla="*/ 1 h 42"/>
                  <a:gd name="T10" fmla="*/ 1 w 71"/>
                  <a:gd name="T11" fmla="*/ 1 h 42"/>
                  <a:gd name="T12" fmla="*/ 1 w 71"/>
                  <a:gd name="T13" fmla="*/ 1 h 42"/>
                  <a:gd name="T14" fmla="*/ 1 w 71"/>
                  <a:gd name="T15" fmla="*/ 1 h 42"/>
                  <a:gd name="T16" fmla="*/ 0 w 71"/>
                  <a:gd name="T17" fmla="*/ 0 h 42"/>
                  <a:gd name="T18" fmla="*/ 1 w 71"/>
                  <a:gd name="T19" fmla="*/ 1 h 42"/>
                  <a:gd name="T20" fmla="*/ 1 w 71"/>
                  <a:gd name="T21" fmla="*/ 1 h 42"/>
                  <a:gd name="T22" fmla="*/ 1 w 71"/>
                  <a:gd name="T23" fmla="*/ 1 h 42"/>
                  <a:gd name="T24" fmla="*/ 1 w 71"/>
                  <a:gd name="T25" fmla="*/ 1 h 42"/>
                  <a:gd name="T26" fmla="*/ 1 w 71"/>
                  <a:gd name="T27" fmla="*/ 1 h 42"/>
                  <a:gd name="T28" fmla="*/ 1 w 71"/>
                  <a:gd name="T29" fmla="*/ 1 h 42"/>
                  <a:gd name="T30" fmla="*/ 1 w 71"/>
                  <a:gd name="T31" fmla="*/ 1 h 42"/>
                  <a:gd name="T32" fmla="*/ 1 w 71"/>
                  <a:gd name="T33" fmla="*/ 1 h 4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71" h="42">
                    <a:moveTo>
                      <a:pt x="71" y="41"/>
                    </a:moveTo>
                    <a:lnTo>
                      <a:pt x="68" y="42"/>
                    </a:lnTo>
                    <a:lnTo>
                      <a:pt x="60" y="41"/>
                    </a:lnTo>
                    <a:lnTo>
                      <a:pt x="49" y="38"/>
                    </a:lnTo>
                    <a:lnTo>
                      <a:pt x="38" y="32"/>
                    </a:lnTo>
                    <a:lnTo>
                      <a:pt x="25" y="25"/>
                    </a:lnTo>
                    <a:lnTo>
                      <a:pt x="14" y="18"/>
                    </a:lnTo>
                    <a:lnTo>
                      <a:pt x="6" y="9"/>
                    </a:lnTo>
                    <a:lnTo>
                      <a:pt x="0" y="0"/>
                    </a:lnTo>
                    <a:lnTo>
                      <a:pt x="7" y="4"/>
                    </a:lnTo>
                    <a:lnTo>
                      <a:pt x="17" y="9"/>
                    </a:lnTo>
                    <a:lnTo>
                      <a:pt x="30" y="15"/>
                    </a:lnTo>
                    <a:lnTo>
                      <a:pt x="43" y="22"/>
                    </a:lnTo>
                    <a:lnTo>
                      <a:pt x="54" y="27"/>
                    </a:lnTo>
                    <a:lnTo>
                      <a:pt x="64" y="33"/>
                    </a:lnTo>
                    <a:lnTo>
                      <a:pt x="70" y="38"/>
                    </a:lnTo>
                    <a:lnTo>
                      <a:pt x="71" y="4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639" name="Freeform 197"/>
              <p:cNvSpPr>
                <a:spLocks/>
              </p:cNvSpPr>
              <p:nvPr/>
            </p:nvSpPr>
            <p:spPr bwMode="auto">
              <a:xfrm>
                <a:off x="58" y="469"/>
                <a:ext cx="27" cy="22"/>
              </a:xfrm>
              <a:custGeom>
                <a:avLst/>
                <a:gdLst>
                  <a:gd name="T0" fmla="*/ 1 w 53"/>
                  <a:gd name="T1" fmla="*/ 1 h 44"/>
                  <a:gd name="T2" fmla="*/ 1 w 53"/>
                  <a:gd name="T3" fmla="*/ 1 h 44"/>
                  <a:gd name="T4" fmla="*/ 1 w 53"/>
                  <a:gd name="T5" fmla="*/ 1 h 44"/>
                  <a:gd name="T6" fmla="*/ 1 w 53"/>
                  <a:gd name="T7" fmla="*/ 1 h 44"/>
                  <a:gd name="T8" fmla="*/ 1 w 53"/>
                  <a:gd name="T9" fmla="*/ 1 h 44"/>
                  <a:gd name="T10" fmla="*/ 1 w 53"/>
                  <a:gd name="T11" fmla="*/ 1 h 44"/>
                  <a:gd name="T12" fmla="*/ 1 w 53"/>
                  <a:gd name="T13" fmla="*/ 1 h 44"/>
                  <a:gd name="T14" fmla="*/ 1 w 53"/>
                  <a:gd name="T15" fmla="*/ 1 h 44"/>
                  <a:gd name="T16" fmla="*/ 0 w 53"/>
                  <a:gd name="T17" fmla="*/ 0 h 44"/>
                  <a:gd name="T18" fmla="*/ 1 w 53"/>
                  <a:gd name="T19" fmla="*/ 1 h 44"/>
                  <a:gd name="T20" fmla="*/ 1 w 53"/>
                  <a:gd name="T21" fmla="*/ 1 h 44"/>
                  <a:gd name="T22" fmla="*/ 1 w 53"/>
                  <a:gd name="T23" fmla="*/ 1 h 44"/>
                  <a:gd name="T24" fmla="*/ 1 w 53"/>
                  <a:gd name="T25" fmla="*/ 1 h 44"/>
                  <a:gd name="T26" fmla="*/ 1 w 53"/>
                  <a:gd name="T27" fmla="*/ 1 h 44"/>
                  <a:gd name="T28" fmla="*/ 1 w 53"/>
                  <a:gd name="T29" fmla="*/ 1 h 44"/>
                  <a:gd name="T30" fmla="*/ 1 w 53"/>
                  <a:gd name="T31" fmla="*/ 1 h 44"/>
                  <a:gd name="T32" fmla="*/ 1 w 53"/>
                  <a:gd name="T33" fmla="*/ 1 h 4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3" h="44">
                    <a:moveTo>
                      <a:pt x="53" y="43"/>
                    </a:moveTo>
                    <a:lnTo>
                      <a:pt x="50" y="44"/>
                    </a:lnTo>
                    <a:lnTo>
                      <a:pt x="43" y="41"/>
                    </a:lnTo>
                    <a:lnTo>
                      <a:pt x="35" y="35"/>
                    </a:lnTo>
                    <a:lnTo>
                      <a:pt x="26" y="28"/>
                    </a:lnTo>
                    <a:lnTo>
                      <a:pt x="15" y="20"/>
                    </a:lnTo>
                    <a:lnTo>
                      <a:pt x="7" y="12"/>
                    </a:lnTo>
                    <a:lnTo>
                      <a:pt x="3" y="5"/>
                    </a:lnTo>
                    <a:lnTo>
                      <a:pt x="0" y="0"/>
                    </a:lnTo>
                    <a:lnTo>
                      <a:pt x="6" y="4"/>
                    </a:lnTo>
                    <a:lnTo>
                      <a:pt x="13" y="9"/>
                    </a:lnTo>
                    <a:lnTo>
                      <a:pt x="22" y="14"/>
                    </a:lnTo>
                    <a:lnTo>
                      <a:pt x="30" y="21"/>
                    </a:lnTo>
                    <a:lnTo>
                      <a:pt x="39" y="28"/>
                    </a:lnTo>
                    <a:lnTo>
                      <a:pt x="46" y="34"/>
                    </a:lnTo>
                    <a:lnTo>
                      <a:pt x="51" y="40"/>
                    </a:lnTo>
                    <a:lnTo>
                      <a:pt x="53" y="4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640" name="Freeform 198"/>
              <p:cNvSpPr>
                <a:spLocks/>
              </p:cNvSpPr>
              <p:nvPr/>
            </p:nvSpPr>
            <p:spPr bwMode="auto">
              <a:xfrm>
                <a:off x="62" y="466"/>
                <a:ext cx="19" cy="8"/>
              </a:xfrm>
              <a:custGeom>
                <a:avLst/>
                <a:gdLst>
                  <a:gd name="T0" fmla="*/ 0 w 39"/>
                  <a:gd name="T1" fmla="*/ 0 h 17"/>
                  <a:gd name="T2" fmla="*/ 0 w 39"/>
                  <a:gd name="T3" fmla="*/ 0 h 17"/>
                  <a:gd name="T4" fmla="*/ 0 w 39"/>
                  <a:gd name="T5" fmla="*/ 0 h 17"/>
                  <a:gd name="T6" fmla="*/ 0 w 39"/>
                  <a:gd name="T7" fmla="*/ 0 h 17"/>
                  <a:gd name="T8" fmla="*/ 0 w 39"/>
                  <a:gd name="T9" fmla="*/ 0 h 17"/>
                  <a:gd name="T10" fmla="*/ 0 w 39"/>
                  <a:gd name="T11" fmla="*/ 0 h 17"/>
                  <a:gd name="T12" fmla="*/ 0 w 39"/>
                  <a:gd name="T13" fmla="*/ 0 h 17"/>
                  <a:gd name="T14" fmla="*/ 0 w 39"/>
                  <a:gd name="T15" fmla="*/ 0 h 17"/>
                  <a:gd name="T16" fmla="*/ 0 w 39"/>
                  <a:gd name="T17" fmla="*/ 0 h 17"/>
                  <a:gd name="T18" fmla="*/ 0 w 39"/>
                  <a:gd name="T19" fmla="*/ 0 h 17"/>
                  <a:gd name="T20" fmla="*/ 0 w 39"/>
                  <a:gd name="T21" fmla="*/ 0 h 17"/>
                  <a:gd name="T22" fmla="*/ 0 w 39"/>
                  <a:gd name="T23" fmla="*/ 0 h 17"/>
                  <a:gd name="T24" fmla="*/ 0 w 39"/>
                  <a:gd name="T25" fmla="*/ 0 h 17"/>
                  <a:gd name="T26" fmla="*/ 0 w 39"/>
                  <a:gd name="T27" fmla="*/ 0 h 17"/>
                  <a:gd name="T28" fmla="*/ 0 w 39"/>
                  <a:gd name="T29" fmla="*/ 0 h 17"/>
                  <a:gd name="T30" fmla="*/ 0 w 39"/>
                  <a:gd name="T31" fmla="*/ 0 h 17"/>
                  <a:gd name="T32" fmla="*/ 0 w 39"/>
                  <a:gd name="T33" fmla="*/ 0 h 1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9" h="17">
                    <a:moveTo>
                      <a:pt x="39" y="15"/>
                    </a:moveTo>
                    <a:lnTo>
                      <a:pt x="37" y="16"/>
                    </a:lnTo>
                    <a:lnTo>
                      <a:pt x="32" y="17"/>
                    </a:lnTo>
                    <a:lnTo>
                      <a:pt x="27" y="16"/>
                    </a:lnTo>
                    <a:lnTo>
                      <a:pt x="20" y="15"/>
                    </a:lnTo>
                    <a:lnTo>
                      <a:pt x="13" y="12"/>
                    </a:lnTo>
                    <a:lnTo>
                      <a:pt x="7" y="9"/>
                    </a:lnTo>
                    <a:lnTo>
                      <a:pt x="3" y="4"/>
                    </a:lnTo>
                    <a:lnTo>
                      <a:pt x="0" y="0"/>
                    </a:lnTo>
                    <a:lnTo>
                      <a:pt x="5" y="3"/>
                    </a:lnTo>
                    <a:lnTo>
                      <a:pt x="11" y="5"/>
                    </a:lnTo>
                    <a:lnTo>
                      <a:pt x="19" y="6"/>
                    </a:lnTo>
                    <a:lnTo>
                      <a:pt x="26" y="8"/>
                    </a:lnTo>
                    <a:lnTo>
                      <a:pt x="32" y="9"/>
                    </a:lnTo>
                    <a:lnTo>
                      <a:pt x="37" y="10"/>
                    </a:lnTo>
                    <a:lnTo>
                      <a:pt x="39" y="12"/>
                    </a:lnTo>
                    <a:lnTo>
                      <a:pt x="39" y="15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641" name="Freeform 199"/>
              <p:cNvSpPr>
                <a:spLocks/>
              </p:cNvSpPr>
              <p:nvPr/>
            </p:nvSpPr>
            <p:spPr bwMode="auto">
              <a:xfrm>
                <a:off x="46" y="571"/>
                <a:ext cx="16" cy="17"/>
              </a:xfrm>
              <a:custGeom>
                <a:avLst/>
                <a:gdLst>
                  <a:gd name="T0" fmla="*/ 0 w 31"/>
                  <a:gd name="T1" fmla="*/ 0 h 33"/>
                  <a:gd name="T2" fmla="*/ 1 w 31"/>
                  <a:gd name="T3" fmla="*/ 1 h 33"/>
                  <a:gd name="T4" fmla="*/ 1 w 31"/>
                  <a:gd name="T5" fmla="*/ 1 h 33"/>
                  <a:gd name="T6" fmla="*/ 1 w 31"/>
                  <a:gd name="T7" fmla="*/ 1 h 33"/>
                  <a:gd name="T8" fmla="*/ 1 w 31"/>
                  <a:gd name="T9" fmla="*/ 1 h 33"/>
                  <a:gd name="T10" fmla="*/ 1 w 31"/>
                  <a:gd name="T11" fmla="*/ 1 h 33"/>
                  <a:gd name="T12" fmla="*/ 1 w 31"/>
                  <a:gd name="T13" fmla="*/ 1 h 33"/>
                  <a:gd name="T14" fmla="*/ 1 w 31"/>
                  <a:gd name="T15" fmla="*/ 1 h 33"/>
                  <a:gd name="T16" fmla="*/ 1 w 31"/>
                  <a:gd name="T17" fmla="*/ 1 h 33"/>
                  <a:gd name="T18" fmla="*/ 1 w 31"/>
                  <a:gd name="T19" fmla="*/ 1 h 33"/>
                  <a:gd name="T20" fmla="*/ 1 w 31"/>
                  <a:gd name="T21" fmla="*/ 1 h 33"/>
                  <a:gd name="T22" fmla="*/ 1 w 31"/>
                  <a:gd name="T23" fmla="*/ 1 h 33"/>
                  <a:gd name="T24" fmla="*/ 0 w 31"/>
                  <a:gd name="T25" fmla="*/ 0 h 3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31" h="33">
                    <a:moveTo>
                      <a:pt x="0" y="0"/>
                    </a:moveTo>
                    <a:lnTo>
                      <a:pt x="4" y="2"/>
                    </a:lnTo>
                    <a:lnTo>
                      <a:pt x="8" y="5"/>
                    </a:lnTo>
                    <a:lnTo>
                      <a:pt x="14" y="10"/>
                    </a:lnTo>
                    <a:lnTo>
                      <a:pt x="20" y="15"/>
                    </a:lnTo>
                    <a:lnTo>
                      <a:pt x="25" y="20"/>
                    </a:lnTo>
                    <a:lnTo>
                      <a:pt x="29" y="25"/>
                    </a:lnTo>
                    <a:lnTo>
                      <a:pt x="31" y="30"/>
                    </a:lnTo>
                    <a:lnTo>
                      <a:pt x="30" y="33"/>
                    </a:lnTo>
                    <a:lnTo>
                      <a:pt x="23" y="32"/>
                    </a:lnTo>
                    <a:lnTo>
                      <a:pt x="14" y="21"/>
                    </a:lnTo>
                    <a:lnTo>
                      <a:pt x="6" y="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642" name="Freeform 200"/>
              <p:cNvSpPr>
                <a:spLocks/>
              </p:cNvSpPr>
              <p:nvPr/>
            </p:nvSpPr>
            <p:spPr bwMode="auto">
              <a:xfrm>
                <a:off x="45" y="575"/>
                <a:ext cx="5" cy="20"/>
              </a:xfrm>
              <a:custGeom>
                <a:avLst/>
                <a:gdLst>
                  <a:gd name="T0" fmla="*/ 1 w 8"/>
                  <a:gd name="T1" fmla="*/ 0 h 42"/>
                  <a:gd name="T2" fmla="*/ 1 w 8"/>
                  <a:gd name="T3" fmla="*/ 0 h 42"/>
                  <a:gd name="T4" fmla="*/ 0 w 8"/>
                  <a:gd name="T5" fmla="*/ 0 h 42"/>
                  <a:gd name="T6" fmla="*/ 0 w 8"/>
                  <a:gd name="T7" fmla="*/ 0 h 42"/>
                  <a:gd name="T8" fmla="*/ 1 w 8"/>
                  <a:gd name="T9" fmla="*/ 0 h 42"/>
                  <a:gd name="T10" fmla="*/ 1 w 8"/>
                  <a:gd name="T11" fmla="*/ 0 h 42"/>
                  <a:gd name="T12" fmla="*/ 1 w 8"/>
                  <a:gd name="T13" fmla="*/ 0 h 42"/>
                  <a:gd name="T14" fmla="*/ 1 w 8"/>
                  <a:gd name="T15" fmla="*/ 0 h 42"/>
                  <a:gd name="T16" fmla="*/ 1 w 8"/>
                  <a:gd name="T17" fmla="*/ 0 h 4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8" h="42">
                    <a:moveTo>
                      <a:pt x="2" y="0"/>
                    </a:moveTo>
                    <a:lnTo>
                      <a:pt x="2" y="9"/>
                    </a:lnTo>
                    <a:lnTo>
                      <a:pt x="0" y="22"/>
                    </a:lnTo>
                    <a:lnTo>
                      <a:pt x="0" y="36"/>
                    </a:lnTo>
                    <a:lnTo>
                      <a:pt x="5" y="42"/>
                    </a:lnTo>
                    <a:lnTo>
                      <a:pt x="8" y="36"/>
                    </a:lnTo>
                    <a:lnTo>
                      <a:pt x="8" y="25"/>
                    </a:lnTo>
                    <a:lnTo>
                      <a:pt x="5" y="1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643" name="Freeform 201"/>
              <p:cNvSpPr>
                <a:spLocks/>
              </p:cNvSpPr>
              <p:nvPr/>
            </p:nvSpPr>
            <p:spPr bwMode="auto">
              <a:xfrm>
                <a:off x="30" y="571"/>
                <a:ext cx="17" cy="19"/>
              </a:xfrm>
              <a:custGeom>
                <a:avLst/>
                <a:gdLst>
                  <a:gd name="T0" fmla="*/ 1 w 33"/>
                  <a:gd name="T1" fmla="*/ 0 h 38"/>
                  <a:gd name="T2" fmla="*/ 1 w 33"/>
                  <a:gd name="T3" fmla="*/ 1 h 38"/>
                  <a:gd name="T4" fmla="*/ 1 w 33"/>
                  <a:gd name="T5" fmla="*/ 1 h 38"/>
                  <a:gd name="T6" fmla="*/ 1 w 33"/>
                  <a:gd name="T7" fmla="*/ 1 h 38"/>
                  <a:gd name="T8" fmla="*/ 0 w 33"/>
                  <a:gd name="T9" fmla="*/ 1 h 38"/>
                  <a:gd name="T10" fmla="*/ 0 w 33"/>
                  <a:gd name="T11" fmla="*/ 1 h 38"/>
                  <a:gd name="T12" fmla="*/ 1 w 33"/>
                  <a:gd name="T13" fmla="*/ 1 h 38"/>
                  <a:gd name="T14" fmla="*/ 1 w 33"/>
                  <a:gd name="T15" fmla="*/ 1 h 38"/>
                  <a:gd name="T16" fmla="*/ 1 w 33"/>
                  <a:gd name="T17" fmla="*/ 1 h 38"/>
                  <a:gd name="T18" fmla="*/ 1 w 33"/>
                  <a:gd name="T19" fmla="*/ 1 h 38"/>
                  <a:gd name="T20" fmla="*/ 1 w 33"/>
                  <a:gd name="T21" fmla="*/ 1 h 38"/>
                  <a:gd name="T22" fmla="*/ 1 w 33"/>
                  <a:gd name="T23" fmla="*/ 1 h 38"/>
                  <a:gd name="T24" fmla="*/ 1 w 33"/>
                  <a:gd name="T25" fmla="*/ 0 h 3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33" h="38">
                    <a:moveTo>
                      <a:pt x="33" y="0"/>
                    </a:moveTo>
                    <a:lnTo>
                      <a:pt x="25" y="12"/>
                    </a:lnTo>
                    <a:lnTo>
                      <a:pt x="15" y="26"/>
                    </a:lnTo>
                    <a:lnTo>
                      <a:pt x="6" y="37"/>
                    </a:lnTo>
                    <a:lnTo>
                      <a:pt x="0" y="38"/>
                    </a:lnTo>
                    <a:lnTo>
                      <a:pt x="0" y="35"/>
                    </a:lnTo>
                    <a:lnTo>
                      <a:pt x="2" y="30"/>
                    </a:lnTo>
                    <a:lnTo>
                      <a:pt x="7" y="26"/>
                    </a:lnTo>
                    <a:lnTo>
                      <a:pt x="13" y="19"/>
                    </a:lnTo>
                    <a:lnTo>
                      <a:pt x="19" y="13"/>
                    </a:lnTo>
                    <a:lnTo>
                      <a:pt x="25" y="8"/>
                    </a:lnTo>
                    <a:lnTo>
                      <a:pt x="30" y="4"/>
                    </a:lnTo>
                    <a:lnTo>
                      <a:pt x="33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644" name="Freeform 202"/>
              <p:cNvSpPr>
                <a:spLocks/>
              </p:cNvSpPr>
              <p:nvPr/>
            </p:nvSpPr>
            <p:spPr bwMode="auto">
              <a:xfrm>
                <a:off x="33" y="465"/>
                <a:ext cx="26" cy="6"/>
              </a:xfrm>
              <a:custGeom>
                <a:avLst/>
                <a:gdLst>
                  <a:gd name="T0" fmla="*/ 1 w 52"/>
                  <a:gd name="T1" fmla="*/ 1 h 12"/>
                  <a:gd name="T2" fmla="*/ 1 w 52"/>
                  <a:gd name="T3" fmla="*/ 1 h 12"/>
                  <a:gd name="T4" fmla="*/ 1 w 52"/>
                  <a:gd name="T5" fmla="*/ 1 h 12"/>
                  <a:gd name="T6" fmla="*/ 1 w 52"/>
                  <a:gd name="T7" fmla="*/ 1 h 12"/>
                  <a:gd name="T8" fmla="*/ 1 w 52"/>
                  <a:gd name="T9" fmla="*/ 1 h 12"/>
                  <a:gd name="T10" fmla="*/ 1 w 52"/>
                  <a:gd name="T11" fmla="*/ 1 h 12"/>
                  <a:gd name="T12" fmla="*/ 1 w 52"/>
                  <a:gd name="T13" fmla="*/ 1 h 12"/>
                  <a:gd name="T14" fmla="*/ 1 w 52"/>
                  <a:gd name="T15" fmla="*/ 1 h 12"/>
                  <a:gd name="T16" fmla="*/ 0 w 52"/>
                  <a:gd name="T17" fmla="*/ 1 h 12"/>
                  <a:gd name="T18" fmla="*/ 1 w 52"/>
                  <a:gd name="T19" fmla="*/ 1 h 12"/>
                  <a:gd name="T20" fmla="*/ 1 w 52"/>
                  <a:gd name="T21" fmla="*/ 0 h 12"/>
                  <a:gd name="T22" fmla="*/ 1 w 52"/>
                  <a:gd name="T23" fmla="*/ 1 h 12"/>
                  <a:gd name="T24" fmla="*/ 1 w 52"/>
                  <a:gd name="T25" fmla="*/ 1 h 12"/>
                  <a:gd name="T26" fmla="*/ 1 w 52"/>
                  <a:gd name="T27" fmla="*/ 1 h 12"/>
                  <a:gd name="T28" fmla="*/ 1 w 52"/>
                  <a:gd name="T29" fmla="*/ 1 h 12"/>
                  <a:gd name="T30" fmla="*/ 1 w 52"/>
                  <a:gd name="T31" fmla="*/ 1 h 12"/>
                  <a:gd name="T32" fmla="*/ 1 w 52"/>
                  <a:gd name="T33" fmla="*/ 1 h 1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2" h="12">
                    <a:moveTo>
                      <a:pt x="52" y="10"/>
                    </a:moveTo>
                    <a:lnTo>
                      <a:pt x="46" y="11"/>
                    </a:lnTo>
                    <a:lnTo>
                      <a:pt x="38" y="12"/>
                    </a:lnTo>
                    <a:lnTo>
                      <a:pt x="30" y="12"/>
                    </a:lnTo>
                    <a:lnTo>
                      <a:pt x="22" y="12"/>
                    </a:lnTo>
                    <a:lnTo>
                      <a:pt x="14" y="12"/>
                    </a:lnTo>
                    <a:lnTo>
                      <a:pt x="7" y="11"/>
                    </a:lnTo>
                    <a:lnTo>
                      <a:pt x="2" y="8"/>
                    </a:lnTo>
                    <a:lnTo>
                      <a:pt x="0" y="5"/>
                    </a:lnTo>
                    <a:lnTo>
                      <a:pt x="1" y="2"/>
                    </a:lnTo>
                    <a:lnTo>
                      <a:pt x="6" y="0"/>
                    </a:lnTo>
                    <a:lnTo>
                      <a:pt x="12" y="2"/>
                    </a:lnTo>
                    <a:lnTo>
                      <a:pt x="21" y="3"/>
                    </a:lnTo>
                    <a:lnTo>
                      <a:pt x="29" y="5"/>
                    </a:lnTo>
                    <a:lnTo>
                      <a:pt x="38" y="7"/>
                    </a:lnTo>
                    <a:lnTo>
                      <a:pt x="46" y="8"/>
                    </a:lnTo>
                    <a:lnTo>
                      <a:pt x="52" y="1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645" name="Freeform 203"/>
              <p:cNvSpPr>
                <a:spLocks/>
              </p:cNvSpPr>
              <p:nvPr/>
            </p:nvSpPr>
            <p:spPr bwMode="auto">
              <a:xfrm>
                <a:off x="39" y="454"/>
                <a:ext cx="24" cy="11"/>
              </a:xfrm>
              <a:custGeom>
                <a:avLst/>
                <a:gdLst>
                  <a:gd name="T0" fmla="*/ 0 w 49"/>
                  <a:gd name="T1" fmla="*/ 1 h 22"/>
                  <a:gd name="T2" fmla="*/ 0 w 49"/>
                  <a:gd name="T3" fmla="*/ 1 h 22"/>
                  <a:gd name="T4" fmla="*/ 0 w 49"/>
                  <a:gd name="T5" fmla="*/ 1 h 22"/>
                  <a:gd name="T6" fmla="*/ 0 w 49"/>
                  <a:gd name="T7" fmla="*/ 1 h 22"/>
                  <a:gd name="T8" fmla="*/ 0 w 49"/>
                  <a:gd name="T9" fmla="*/ 1 h 22"/>
                  <a:gd name="T10" fmla="*/ 0 w 49"/>
                  <a:gd name="T11" fmla="*/ 1 h 22"/>
                  <a:gd name="T12" fmla="*/ 0 w 49"/>
                  <a:gd name="T13" fmla="*/ 1 h 22"/>
                  <a:gd name="T14" fmla="*/ 0 w 49"/>
                  <a:gd name="T15" fmla="*/ 1 h 22"/>
                  <a:gd name="T16" fmla="*/ 0 w 49"/>
                  <a:gd name="T17" fmla="*/ 1 h 22"/>
                  <a:gd name="T18" fmla="*/ 0 w 49"/>
                  <a:gd name="T19" fmla="*/ 0 h 22"/>
                  <a:gd name="T20" fmla="*/ 0 w 49"/>
                  <a:gd name="T21" fmla="*/ 0 h 22"/>
                  <a:gd name="T22" fmla="*/ 0 w 49"/>
                  <a:gd name="T23" fmla="*/ 1 h 22"/>
                  <a:gd name="T24" fmla="*/ 0 w 49"/>
                  <a:gd name="T25" fmla="*/ 1 h 22"/>
                  <a:gd name="T26" fmla="*/ 0 w 49"/>
                  <a:gd name="T27" fmla="*/ 1 h 22"/>
                  <a:gd name="T28" fmla="*/ 0 w 49"/>
                  <a:gd name="T29" fmla="*/ 1 h 22"/>
                  <a:gd name="T30" fmla="*/ 0 w 49"/>
                  <a:gd name="T31" fmla="*/ 1 h 22"/>
                  <a:gd name="T32" fmla="*/ 0 w 49"/>
                  <a:gd name="T33" fmla="*/ 1 h 2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9" h="22">
                    <a:moveTo>
                      <a:pt x="49" y="22"/>
                    </a:moveTo>
                    <a:lnTo>
                      <a:pt x="44" y="22"/>
                    </a:lnTo>
                    <a:lnTo>
                      <a:pt x="37" y="21"/>
                    </a:lnTo>
                    <a:lnTo>
                      <a:pt x="29" y="19"/>
                    </a:lnTo>
                    <a:lnTo>
                      <a:pt x="21" y="17"/>
                    </a:lnTo>
                    <a:lnTo>
                      <a:pt x="14" y="13"/>
                    </a:lnTo>
                    <a:lnTo>
                      <a:pt x="7" y="10"/>
                    </a:lnTo>
                    <a:lnTo>
                      <a:pt x="3" y="6"/>
                    </a:lnTo>
                    <a:lnTo>
                      <a:pt x="0" y="3"/>
                    </a:lnTo>
                    <a:lnTo>
                      <a:pt x="1" y="0"/>
                    </a:lnTo>
                    <a:lnTo>
                      <a:pt x="6" y="0"/>
                    </a:lnTo>
                    <a:lnTo>
                      <a:pt x="14" y="3"/>
                    </a:lnTo>
                    <a:lnTo>
                      <a:pt x="22" y="7"/>
                    </a:lnTo>
                    <a:lnTo>
                      <a:pt x="30" y="12"/>
                    </a:lnTo>
                    <a:lnTo>
                      <a:pt x="38" y="17"/>
                    </a:lnTo>
                    <a:lnTo>
                      <a:pt x="45" y="20"/>
                    </a:lnTo>
                    <a:lnTo>
                      <a:pt x="49" y="2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646" name="Freeform 204"/>
              <p:cNvSpPr>
                <a:spLocks/>
              </p:cNvSpPr>
              <p:nvPr/>
            </p:nvSpPr>
            <p:spPr bwMode="auto">
              <a:xfrm>
                <a:off x="33" y="476"/>
                <a:ext cx="25" cy="6"/>
              </a:xfrm>
              <a:custGeom>
                <a:avLst/>
                <a:gdLst>
                  <a:gd name="T0" fmla="*/ 1 w 48"/>
                  <a:gd name="T1" fmla="*/ 1 h 12"/>
                  <a:gd name="T2" fmla="*/ 1 w 48"/>
                  <a:gd name="T3" fmla="*/ 1 h 12"/>
                  <a:gd name="T4" fmla="*/ 1 w 48"/>
                  <a:gd name="T5" fmla="*/ 1 h 12"/>
                  <a:gd name="T6" fmla="*/ 1 w 48"/>
                  <a:gd name="T7" fmla="*/ 1 h 12"/>
                  <a:gd name="T8" fmla="*/ 1 w 48"/>
                  <a:gd name="T9" fmla="*/ 1 h 12"/>
                  <a:gd name="T10" fmla="*/ 1 w 48"/>
                  <a:gd name="T11" fmla="*/ 1 h 12"/>
                  <a:gd name="T12" fmla="*/ 1 w 48"/>
                  <a:gd name="T13" fmla="*/ 1 h 12"/>
                  <a:gd name="T14" fmla="*/ 1 w 48"/>
                  <a:gd name="T15" fmla="*/ 1 h 12"/>
                  <a:gd name="T16" fmla="*/ 0 w 48"/>
                  <a:gd name="T17" fmla="*/ 1 h 12"/>
                  <a:gd name="T18" fmla="*/ 0 w 48"/>
                  <a:gd name="T19" fmla="*/ 1 h 12"/>
                  <a:gd name="T20" fmla="*/ 1 w 48"/>
                  <a:gd name="T21" fmla="*/ 0 h 12"/>
                  <a:gd name="T22" fmla="*/ 1 w 48"/>
                  <a:gd name="T23" fmla="*/ 0 h 12"/>
                  <a:gd name="T24" fmla="*/ 1 w 48"/>
                  <a:gd name="T25" fmla="*/ 1 h 12"/>
                  <a:gd name="T26" fmla="*/ 1 w 48"/>
                  <a:gd name="T27" fmla="*/ 1 h 12"/>
                  <a:gd name="T28" fmla="*/ 1 w 48"/>
                  <a:gd name="T29" fmla="*/ 1 h 12"/>
                  <a:gd name="T30" fmla="*/ 1 w 48"/>
                  <a:gd name="T31" fmla="*/ 1 h 12"/>
                  <a:gd name="T32" fmla="*/ 1 w 48"/>
                  <a:gd name="T33" fmla="*/ 1 h 1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8" h="12">
                    <a:moveTo>
                      <a:pt x="48" y="5"/>
                    </a:moveTo>
                    <a:lnTo>
                      <a:pt x="46" y="7"/>
                    </a:lnTo>
                    <a:lnTo>
                      <a:pt x="41" y="10"/>
                    </a:lnTo>
                    <a:lnTo>
                      <a:pt x="33" y="11"/>
                    </a:lnTo>
                    <a:lnTo>
                      <a:pt x="25" y="12"/>
                    </a:lnTo>
                    <a:lnTo>
                      <a:pt x="17" y="12"/>
                    </a:lnTo>
                    <a:lnTo>
                      <a:pt x="9" y="11"/>
                    </a:lnTo>
                    <a:lnTo>
                      <a:pt x="3" y="8"/>
                    </a:lnTo>
                    <a:lnTo>
                      <a:pt x="0" y="5"/>
                    </a:lnTo>
                    <a:lnTo>
                      <a:pt x="0" y="1"/>
                    </a:lnTo>
                    <a:lnTo>
                      <a:pt x="3" y="0"/>
                    </a:lnTo>
                    <a:lnTo>
                      <a:pt x="10" y="0"/>
                    </a:lnTo>
                    <a:lnTo>
                      <a:pt x="17" y="1"/>
                    </a:lnTo>
                    <a:lnTo>
                      <a:pt x="26" y="3"/>
                    </a:lnTo>
                    <a:lnTo>
                      <a:pt x="34" y="4"/>
                    </a:lnTo>
                    <a:lnTo>
                      <a:pt x="42" y="5"/>
                    </a:lnTo>
                    <a:lnTo>
                      <a:pt x="48" y="5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647" name="Freeform 205"/>
              <p:cNvSpPr>
                <a:spLocks/>
              </p:cNvSpPr>
              <p:nvPr/>
            </p:nvSpPr>
            <p:spPr bwMode="auto">
              <a:xfrm>
                <a:off x="27" y="487"/>
                <a:ext cx="26" cy="4"/>
              </a:xfrm>
              <a:custGeom>
                <a:avLst/>
                <a:gdLst>
                  <a:gd name="T0" fmla="*/ 1 w 52"/>
                  <a:gd name="T1" fmla="*/ 0 h 8"/>
                  <a:gd name="T2" fmla="*/ 1 w 52"/>
                  <a:gd name="T3" fmla="*/ 1 h 8"/>
                  <a:gd name="T4" fmla="*/ 1 w 52"/>
                  <a:gd name="T5" fmla="*/ 1 h 8"/>
                  <a:gd name="T6" fmla="*/ 1 w 52"/>
                  <a:gd name="T7" fmla="*/ 1 h 8"/>
                  <a:gd name="T8" fmla="*/ 1 w 52"/>
                  <a:gd name="T9" fmla="*/ 1 h 8"/>
                  <a:gd name="T10" fmla="*/ 1 w 52"/>
                  <a:gd name="T11" fmla="*/ 1 h 8"/>
                  <a:gd name="T12" fmla="*/ 1 w 52"/>
                  <a:gd name="T13" fmla="*/ 1 h 8"/>
                  <a:gd name="T14" fmla="*/ 1 w 52"/>
                  <a:gd name="T15" fmla="*/ 1 h 8"/>
                  <a:gd name="T16" fmla="*/ 0 w 52"/>
                  <a:gd name="T17" fmla="*/ 1 h 8"/>
                  <a:gd name="T18" fmla="*/ 0 w 52"/>
                  <a:gd name="T19" fmla="*/ 1 h 8"/>
                  <a:gd name="T20" fmla="*/ 1 w 52"/>
                  <a:gd name="T21" fmla="*/ 0 h 8"/>
                  <a:gd name="T22" fmla="*/ 1 w 52"/>
                  <a:gd name="T23" fmla="*/ 0 h 8"/>
                  <a:gd name="T24" fmla="*/ 1 w 52"/>
                  <a:gd name="T25" fmla="*/ 0 h 8"/>
                  <a:gd name="T26" fmla="*/ 1 w 52"/>
                  <a:gd name="T27" fmla="*/ 0 h 8"/>
                  <a:gd name="T28" fmla="*/ 1 w 52"/>
                  <a:gd name="T29" fmla="*/ 1 h 8"/>
                  <a:gd name="T30" fmla="*/ 1 w 52"/>
                  <a:gd name="T31" fmla="*/ 1 h 8"/>
                  <a:gd name="T32" fmla="*/ 1 w 52"/>
                  <a:gd name="T33" fmla="*/ 0 h 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2" h="8">
                    <a:moveTo>
                      <a:pt x="52" y="0"/>
                    </a:moveTo>
                    <a:lnTo>
                      <a:pt x="47" y="2"/>
                    </a:lnTo>
                    <a:lnTo>
                      <a:pt x="42" y="4"/>
                    </a:lnTo>
                    <a:lnTo>
                      <a:pt x="34" y="6"/>
                    </a:lnTo>
                    <a:lnTo>
                      <a:pt x="24" y="7"/>
                    </a:lnTo>
                    <a:lnTo>
                      <a:pt x="16" y="8"/>
                    </a:lnTo>
                    <a:lnTo>
                      <a:pt x="8" y="8"/>
                    </a:lnTo>
                    <a:lnTo>
                      <a:pt x="4" y="7"/>
                    </a:lnTo>
                    <a:lnTo>
                      <a:pt x="0" y="5"/>
                    </a:lnTo>
                    <a:lnTo>
                      <a:pt x="0" y="2"/>
                    </a:lnTo>
                    <a:lnTo>
                      <a:pt x="4" y="0"/>
                    </a:lnTo>
                    <a:lnTo>
                      <a:pt x="9" y="0"/>
                    </a:lnTo>
                    <a:lnTo>
                      <a:pt x="17" y="0"/>
                    </a:lnTo>
                    <a:lnTo>
                      <a:pt x="27" y="0"/>
                    </a:lnTo>
                    <a:lnTo>
                      <a:pt x="36" y="1"/>
                    </a:lnTo>
                    <a:lnTo>
                      <a:pt x="44" y="1"/>
                    </a:lnTo>
                    <a:lnTo>
                      <a:pt x="52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648" name="Freeform 206"/>
              <p:cNvSpPr>
                <a:spLocks/>
              </p:cNvSpPr>
              <p:nvPr/>
            </p:nvSpPr>
            <p:spPr bwMode="auto">
              <a:xfrm>
                <a:off x="22" y="495"/>
                <a:ext cx="26" cy="6"/>
              </a:xfrm>
              <a:custGeom>
                <a:avLst/>
                <a:gdLst>
                  <a:gd name="T0" fmla="*/ 1 w 52"/>
                  <a:gd name="T1" fmla="*/ 0 h 12"/>
                  <a:gd name="T2" fmla="*/ 1 w 52"/>
                  <a:gd name="T3" fmla="*/ 1 h 12"/>
                  <a:gd name="T4" fmla="*/ 1 w 52"/>
                  <a:gd name="T5" fmla="*/ 1 h 12"/>
                  <a:gd name="T6" fmla="*/ 1 w 52"/>
                  <a:gd name="T7" fmla="*/ 1 h 12"/>
                  <a:gd name="T8" fmla="*/ 1 w 52"/>
                  <a:gd name="T9" fmla="*/ 1 h 12"/>
                  <a:gd name="T10" fmla="*/ 1 w 52"/>
                  <a:gd name="T11" fmla="*/ 1 h 12"/>
                  <a:gd name="T12" fmla="*/ 1 w 52"/>
                  <a:gd name="T13" fmla="*/ 1 h 12"/>
                  <a:gd name="T14" fmla="*/ 1 w 52"/>
                  <a:gd name="T15" fmla="*/ 1 h 12"/>
                  <a:gd name="T16" fmla="*/ 0 w 52"/>
                  <a:gd name="T17" fmla="*/ 1 h 12"/>
                  <a:gd name="T18" fmla="*/ 1 w 52"/>
                  <a:gd name="T19" fmla="*/ 1 h 12"/>
                  <a:gd name="T20" fmla="*/ 1 w 52"/>
                  <a:gd name="T21" fmla="*/ 1 h 12"/>
                  <a:gd name="T22" fmla="*/ 1 w 52"/>
                  <a:gd name="T23" fmla="*/ 1 h 12"/>
                  <a:gd name="T24" fmla="*/ 1 w 52"/>
                  <a:gd name="T25" fmla="*/ 1 h 12"/>
                  <a:gd name="T26" fmla="*/ 1 w 52"/>
                  <a:gd name="T27" fmla="*/ 1 h 12"/>
                  <a:gd name="T28" fmla="*/ 1 w 52"/>
                  <a:gd name="T29" fmla="*/ 1 h 12"/>
                  <a:gd name="T30" fmla="*/ 1 w 52"/>
                  <a:gd name="T31" fmla="*/ 1 h 12"/>
                  <a:gd name="T32" fmla="*/ 1 w 52"/>
                  <a:gd name="T33" fmla="*/ 0 h 1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2" h="12">
                    <a:moveTo>
                      <a:pt x="52" y="0"/>
                    </a:moveTo>
                    <a:lnTo>
                      <a:pt x="47" y="2"/>
                    </a:lnTo>
                    <a:lnTo>
                      <a:pt x="40" y="4"/>
                    </a:lnTo>
                    <a:lnTo>
                      <a:pt x="31" y="7"/>
                    </a:lnTo>
                    <a:lnTo>
                      <a:pt x="23" y="10"/>
                    </a:lnTo>
                    <a:lnTo>
                      <a:pt x="14" y="11"/>
                    </a:lnTo>
                    <a:lnTo>
                      <a:pt x="7" y="12"/>
                    </a:lnTo>
                    <a:lnTo>
                      <a:pt x="2" y="11"/>
                    </a:lnTo>
                    <a:lnTo>
                      <a:pt x="0" y="8"/>
                    </a:lnTo>
                    <a:lnTo>
                      <a:pt x="1" y="5"/>
                    </a:lnTo>
                    <a:lnTo>
                      <a:pt x="6" y="4"/>
                    </a:lnTo>
                    <a:lnTo>
                      <a:pt x="13" y="3"/>
                    </a:lnTo>
                    <a:lnTo>
                      <a:pt x="21" y="2"/>
                    </a:lnTo>
                    <a:lnTo>
                      <a:pt x="29" y="2"/>
                    </a:lnTo>
                    <a:lnTo>
                      <a:pt x="37" y="2"/>
                    </a:lnTo>
                    <a:lnTo>
                      <a:pt x="45" y="2"/>
                    </a:lnTo>
                    <a:lnTo>
                      <a:pt x="52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649" name="Freeform 207"/>
              <p:cNvSpPr>
                <a:spLocks/>
              </p:cNvSpPr>
              <p:nvPr/>
            </p:nvSpPr>
            <p:spPr bwMode="auto">
              <a:xfrm>
                <a:off x="17" y="504"/>
                <a:ext cx="29" cy="7"/>
              </a:xfrm>
              <a:custGeom>
                <a:avLst/>
                <a:gdLst>
                  <a:gd name="T0" fmla="*/ 1 w 57"/>
                  <a:gd name="T1" fmla="*/ 0 h 14"/>
                  <a:gd name="T2" fmla="*/ 1 w 57"/>
                  <a:gd name="T3" fmla="*/ 1 h 14"/>
                  <a:gd name="T4" fmla="*/ 1 w 57"/>
                  <a:gd name="T5" fmla="*/ 1 h 14"/>
                  <a:gd name="T6" fmla="*/ 1 w 57"/>
                  <a:gd name="T7" fmla="*/ 1 h 14"/>
                  <a:gd name="T8" fmla="*/ 1 w 57"/>
                  <a:gd name="T9" fmla="*/ 1 h 14"/>
                  <a:gd name="T10" fmla="*/ 1 w 57"/>
                  <a:gd name="T11" fmla="*/ 1 h 14"/>
                  <a:gd name="T12" fmla="*/ 1 w 57"/>
                  <a:gd name="T13" fmla="*/ 1 h 14"/>
                  <a:gd name="T14" fmla="*/ 1 w 57"/>
                  <a:gd name="T15" fmla="*/ 1 h 14"/>
                  <a:gd name="T16" fmla="*/ 0 w 57"/>
                  <a:gd name="T17" fmla="*/ 1 h 14"/>
                  <a:gd name="T18" fmla="*/ 1 w 57"/>
                  <a:gd name="T19" fmla="*/ 1 h 14"/>
                  <a:gd name="T20" fmla="*/ 1 w 57"/>
                  <a:gd name="T21" fmla="*/ 1 h 14"/>
                  <a:gd name="T22" fmla="*/ 1 w 57"/>
                  <a:gd name="T23" fmla="*/ 1 h 14"/>
                  <a:gd name="T24" fmla="*/ 1 w 57"/>
                  <a:gd name="T25" fmla="*/ 0 h 14"/>
                  <a:gd name="T26" fmla="*/ 1 w 57"/>
                  <a:gd name="T27" fmla="*/ 1 h 14"/>
                  <a:gd name="T28" fmla="*/ 1 w 57"/>
                  <a:gd name="T29" fmla="*/ 1 h 14"/>
                  <a:gd name="T30" fmla="*/ 1 w 57"/>
                  <a:gd name="T31" fmla="*/ 1 h 14"/>
                  <a:gd name="T32" fmla="*/ 1 w 57"/>
                  <a:gd name="T33" fmla="*/ 0 h 1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7" h="14">
                    <a:moveTo>
                      <a:pt x="57" y="0"/>
                    </a:moveTo>
                    <a:lnTo>
                      <a:pt x="50" y="3"/>
                    </a:lnTo>
                    <a:lnTo>
                      <a:pt x="42" y="7"/>
                    </a:lnTo>
                    <a:lnTo>
                      <a:pt x="33" y="9"/>
                    </a:lnTo>
                    <a:lnTo>
                      <a:pt x="24" y="12"/>
                    </a:lnTo>
                    <a:lnTo>
                      <a:pt x="15" y="14"/>
                    </a:lnTo>
                    <a:lnTo>
                      <a:pt x="6" y="14"/>
                    </a:lnTo>
                    <a:lnTo>
                      <a:pt x="2" y="11"/>
                    </a:lnTo>
                    <a:lnTo>
                      <a:pt x="0" y="8"/>
                    </a:lnTo>
                    <a:lnTo>
                      <a:pt x="1" y="4"/>
                    </a:lnTo>
                    <a:lnTo>
                      <a:pt x="6" y="2"/>
                    </a:lnTo>
                    <a:lnTo>
                      <a:pt x="15" y="1"/>
                    </a:lnTo>
                    <a:lnTo>
                      <a:pt x="24" y="0"/>
                    </a:lnTo>
                    <a:lnTo>
                      <a:pt x="34" y="1"/>
                    </a:lnTo>
                    <a:lnTo>
                      <a:pt x="43" y="1"/>
                    </a:lnTo>
                    <a:lnTo>
                      <a:pt x="51" y="1"/>
                    </a:lnTo>
                    <a:lnTo>
                      <a:pt x="57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650" name="Freeform 208"/>
              <p:cNvSpPr>
                <a:spLocks/>
              </p:cNvSpPr>
              <p:nvPr/>
            </p:nvSpPr>
            <p:spPr bwMode="auto">
              <a:xfrm>
                <a:off x="13" y="515"/>
                <a:ext cx="31" cy="10"/>
              </a:xfrm>
              <a:custGeom>
                <a:avLst/>
                <a:gdLst>
                  <a:gd name="T0" fmla="*/ 0 w 64"/>
                  <a:gd name="T1" fmla="*/ 0 h 19"/>
                  <a:gd name="T2" fmla="*/ 0 w 64"/>
                  <a:gd name="T3" fmla="*/ 1 h 19"/>
                  <a:gd name="T4" fmla="*/ 0 w 64"/>
                  <a:gd name="T5" fmla="*/ 1 h 19"/>
                  <a:gd name="T6" fmla="*/ 0 w 64"/>
                  <a:gd name="T7" fmla="*/ 1 h 19"/>
                  <a:gd name="T8" fmla="*/ 0 w 64"/>
                  <a:gd name="T9" fmla="*/ 1 h 19"/>
                  <a:gd name="T10" fmla="*/ 0 w 64"/>
                  <a:gd name="T11" fmla="*/ 1 h 19"/>
                  <a:gd name="T12" fmla="*/ 0 w 64"/>
                  <a:gd name="T13" fmla="*/ 1 h 19"/>
                  <a:gd name="T14" fmla="*/ 0 w 64"/>
                  <a:gd name="T15" fmla="*/ 1 h 19"/>
                  <a:gd name="T16" fmla="*/ 0 w 64"/>
                  <a:gd name="T17" fmla="*/ 1 h 19"/>
                  <a:gd name="T18" fmla="*/ 0 w 64"/>
                  <a:gd name="T19" fmla="*/ 1 h 19"/>
                  <a:gd name="T20" fmla="*/ 0 w 64"/>
                  <a:gd name="T21" fmla="*/ 1 h 19"/>
                  <a:gd name="T22" fmla="*/ 0 w 64"/>
                  <a:gd name="T23" fmla="*/ 1 h 19"/>
                  <a:gd name="T24" fmla="*/ 0 w 64"/>
                  <a:gd name="T25" fmla="*/ 1 h 19"/>
                  <a:gd name="T26" fmla="*/ 0 w 64"/>
                  <a:gd name="T27" fmla="*/ 1 h 19"/>
                  <a:gd name="T28" fmla="*/ 0 w 64"/>
                  <a:gd name="T29" fmla="*/ 1 h 19"/>
                  <a:gd name="T30" fmla="*/ 0 w 64"/>
                  <a:gd name="T31" fmla="*/ 1 h 19"/>
                  <a:gd name="T32" fmla="*/ 0 w 64"/>
                  <a:gd name="T33" fmla="*/ 0 h 1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64" h="19">
                    <a:moveTo>
                      <a:pt x="64" y="0"/>
                    </a:moveTo>
                    <a:lnTo>
                      <a:pt x="58" y="2"/>
                    </a:lnTo>
                    <a:lnTo>
                      <a:pt x="49" y="6"/>
                    </a:lnTo>
                    <a:lnTo>
                      <a:pt x="37" y="11"/>
                    </a:lnTo>
                    <a:lnTo>
                      <a:pt x="27" y="15"/>
                    </a:lnTo>
                    <a:lnTo>
                      <a:pt x="15" y="18"/>
                    </a:lnTo>
                    <a:lnTo>
                      <a:pt x="7" y="19"/>
                    </a:lnTo>
                    <a:lnTo>
                      <a:pt x="1" y="19"/>
                    </a:lnTo>
                    <a:lnTo>
                      <a:pt x="0" y="16"/>
                    </a:lnTo>
                    <a:lnTo>
                      <a:pt x="4" y="11"/>
                    </a:lnTo>
                    <a:lnTo>
                      <a:pt x="10" y="9"/>
                    </a:lnTo>
                    <a:lnTo>
                      <a:pt x="19" y="6"/>
                    </a:lnTo>
                    <a:lnTo>
                      <a:pt x="30" y="4"/>
                    </a:lnTo>
                    <a:lnTo>
                      <a:pt x="41" y="3"/>
                    </a:lnTo>
                    <a:lnTo>
                      <a:pt x="51" y="2"/>
                    </a:lnTo>
                    <a:lnTo>
                      <a:pt x="59" y="1"/>
                    </a:lnTo>
                    <a:lnTo>
                      <a:pt x="64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651" name="Freeform 209"/>
              <p:cNvSpPr>
                <a:spLocks/>
              </p:cNvSpPr>
              <p:nvPr/>
            </p:nvSpPr>
            <p:spPr bwMode="auto">
              <a:xfrm>
                <a:off x="10" y="523"/>
                <a:ext cx="34" cy="13"/>
              </a:xfrm>
              <a:custGeom>
                <a:avLst/>
                <a:gdLst>
                  <a:gd name="T0" fmla="*/ 1 w 68"/>
                  <a:gd name="T1" fmla="*/ 0 h 26"/>
                  <a:gd name="T2" fmla="*/ 1 w 68"/>
                  <a:gd name="T3" fmla="*/ 1 h 26"/>
                  <a:gd name="T4" fmla="*/ 1 w 68"/>
                  <a:gd name="T5" fmla="*/ 1 h 26"/>
                  <a:gd name="T6" fmla="*/ 1 w 68"/>
                  <a:gd name="T7" fmla="*/ 1 h 26"/>
                  <a:gd name="T8" fmla="*/ 1 w 68"/>
                  <a:gd name="T9" fmla="*/ 1 h 26"/>
                  <a:gd name="T10" fmla="*/ 1 w 68"/>
                  <a:gd name="T11" fmla="*/ 1 h 26"/>
                  <a:gd name="T12" fmla="*/ 1 w 68"/>
                  <a:gd name="T13" fmla="*/ 1 h 26"/>
                  <a:gd name="T14" fmla="*/ 1 w 68"/>
                  <a:gd name="T15" fmla="*/ 1 h 26"/>
                  <a:gd name="T16" fmla="*/ 0 w 68"/>
                  <a:gd name="T17" fmla="*/ 1 h 26"/>
                  <a:gd name="T18" fmla="*/ 1 w 68"/>
                  <a:gd name="T19" fmla="*/ 1 h 26"/>
                  <a:gd name="T20" fmla="*/ 1 w 68"/>
                  <a:gd name="T21" fmla="*/ 1 h 26"/>
                  <a:gd name="T22" fmla="*/ 1 w 68"/>
                  <a:gd name="T23" fmla="*/ 1 h 26"/>
                  <a:gd name="T24" fmla="*/ 1 w 68"/>
                  <a:gd name="T25" fmla="*/ 1 h 26"/>
                  <a:gd name="T26" fmla="*/ 1 w 68"/>
                  <a:gd name="T27" fmla="*/ 1 h 26"/>
                  <a:gd name="T28" fmla="*/ 1 w 68"/>
                  <a:gd name="T29" fmla="*/ 1 h 26"/>
                  <a:gd name="T30" fmla="*/ 1 w 68"/>
                  <a:gd name="T31" fmla="*/ 1 h 26"/>
                  <a:gd name="T32" fmla="*/ 1 w 68"/>
                  <a:gd name="T33" fmla="*/ 0 h 2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68" h="26">
                    <a:moveTo>
                      <a:pt x="68" y="0"/>
                    </a:moveTo>
                    <a:lnTo>
                      <a:pt x="62" y="5"/>
                    </a:lnTo>
                    <a:lnTo>
                      <a:pt x="53" y="12"/>
                    </a:lnTo>
                    <a:lnTo>
                      <a:pt x="41" y="17"/>
                    </a:lnTo>
                    <a:lnTo>
                      <a:pt x="30" y="22"/>
                    </a:lnTo>
                    <a:lnTo>
                      <a:pt x="18" y="25"/>
                    </a:lnTo>
                    <a:lnTo>
                      <a:pt x="9" y="26"/>
                    </a:lnTo>
                    <a:lnTo>
                      <a:pt x="2" y="25"/>
                    </a:lnTo>
                    <a:lnTo>
                      <a:pt x="0" y="22"/>
                    </a:lnTo>
                    <a:lnTo>
                      <a:pt x="1" y="17"/>
                    </a:lnTo>
                    <a:lnTo>
                      <a:pt x="8" y="12"/>
                    </a:lnTo>
                    <a:lnTo>
                      <a:pt x="16" y="9"/>
                    </a:lnTo>
                    <a:lnTo>
                      <a:pt x="27" y="7"/>
                    </a:lnTo>
                    <a:lnTo>
                      <a:pt x="39" y="4"/>
                    </a:lnTo>
                    <a:lnTo>
                      <a:pt x="50" y="2"/>
                    </a:lnTo>
                    <a:lnTo>
                      <a:pt x="61" y="1"/>
                    </a:lnTo>
                    <a:lnTo>
                      <a:pt x="68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</p:grpSp>
        <p:sp>
          <p:nvSpPr>
            <p:cNvPr id="332" name="Freeform 210"/>
            <p:cNvSpPr>
              <a:spLocks/>
            </p:cNvSpPr>
            <p:nvPr/>
          </p:nvSpPr>
          <p:spPr bwMode="auto">
            <a:xfrm>
              <a:off x="12" y="536"/>
              <a:ext cx="32" cy="21"/>
            </a:xfrm>
            <a:custGeom>
              <a:avLst/>
              <a:gdLst>
                <a:gd name="T0" fmla="*/ 0 w 65"/>
                <a:gd name="T1" fmla="*/ 0 h 43"/>
                <a:gd name="T2" fmla="*/ 0 w 65"/>
                <a:gd name="T3" fmla="*/ 0 h 43"/>
                <a:gd name="T4" fmla="*/ 0 w 65"/>
                <a:gd name="T5" fmla="*/ 0 h 43"/>
                <a:gd name="T6" fmla="*/ 0 w 65"/>
                <a:gd name="T7" fmla="*/ 0 h 43"/>
                <a:gd name="T8" fmla="*/ 0 w 65"/>
                <a:gd name="T9" fmla="*/ 0 h 43"/>
                <a:gd name="T10" fmla="*/ 0 w 65"/>
                <a:gd name="T11" fmla="*/ 0 h 43"/>
                <a:gd name="T12" fmla="*/ 0 w 65"/>
                <a:gd name="T13" fmla="*/ 0 h 43"/>
                <a:gd name="T14" fmla="*/ 0 w 65"/>
                <a:gd name="T15" fmla="*/ 0 h 43"/>
                <a:gd name="T16" fmla="*/ 0 w 65"/>
                <a:gd name="T17" fmla="*/ 0 h 43"/>
                <a:gd name="T18" fmla="*/ 0 w 65"/>
                <a:gd name="T19" fmla="*/ 0 h 43"/>
                <a:gd name="T20" fmla="*/ 0 w 65"/>
                <a:gd name="T21" fmla="*/ 0 h 43"/>
                <a:gd name="T22" fmla="*/ 0 w 65"/>
                <a:gd name="T23" fmla="*/ 0 h 43"/>
                <a:gd name="T24" fmla="*/ 0 w 65"/>
                <a:gd name="T25" fmla="*/ 0 h 43"/>
                <a:gd name="T26" fmla="*/ 0 w 65"/>
                <a:gd name="T27" fmla="*/ 0 h 43"/>
                <a:gd name="T28" fmla="*/ 0 w 65"/>
                <a:gd name="T29" fmla="*/ 0 h 43"/>
                <a:gd name="T30" fmla="*/ 0 w 65"/>
                <a:gd name="T31" fmla="*/ 0 h 43"/>
                <a:gd name="T32" fmla="*/ 0 w 65"/>
                <a:gd name="T33" fmla="*/ 0 h 4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65" h="43">
                  <a:moveTo>
                    <a:pt x="65" y="0"/>
                  </a:moveTo>
                  <a:lnTo>
                    <a:pt x="59" y="7"/>
                  </a:lnTo>
                  <a:lnTo>
                    <a:pt x="51" y="14"/>
                  </a:lnTo>
                  <a:lnTo>
                    <a:pt x="40" y="22"/>
                  </a:lnTo>
                  <a:lnTo>
                    <a:pt x="30" y="30"/>
                  </a:lnTo>
                  <a:lnTo>
                    <a:pt x="20" y="36"/>
                  </a:lnTo>
                  <a:lnTo>
                    <a:pt x="11" y="41"/>
                  </a:lnTo>
                  <a:lnTo>
                    <a:pt x="4" y="43"/>
                  </a:lnTo>
                  <a:lnTo>
                    <a:pt x="0" y="41"/>
                  </a:lnTo>
                  <a:lnTo>
                    <a:pt x="1" y="36"/>
                  </a:lnTo>
                  <a:lnTo>
                    <a:pt x="6" y="30"/>
                  </a:lnTo>
                  <a:lnTo>
                    <a:pt x="13" y="24"/>
                  </a:lnTo>
                  <a:lnTo>
                    <a:pt x="23" y="17"/>
                  </a:lnTo>
                  <a:lnTo>
                    <a:pt x="34" y="12"/>
                  </a:lnTo>
                  <a:lnTo>
                    <a:pt x="45" y="6"/>
                  </a:lnTo>
                  <a:lnTo>
                    <a:pt x="55" y="3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333" name="Freeform 211"/>
            <p:cNvSpPr>
              <a:spLocks/>
            </p:cNvSpPr>
            <p:nvPr/>
          </p:nvSpPr>
          <p:spPr bwMode="auto">
            <a:xfrm>
              <a:off x="17" y="548"/>
              <a:ext cx="27" cy="27"/>
            </a:xfrm>
            <a:custGeom>
              <a:avLst/>
              <a:gdLst>
                <a:gd name="T0" fmla="*/ 1 w 54"/>
                <a:gd name="T1" fmla="*/ 0 h 55"/>
                <a:gd name="T2" fmla="*/ 1 w 54"/>
                <a:gd name="T3" fmla="*/ 0 h 55"/>
                <a:gd name="T4" fmla="*/ 1 w 54"/>
                <a:gd name="T5" fmla="*/ 0 h 55"/>
                <a:gd name="T6" fmla="*/ 1 w 54"/>
                <a:gd name="T7" fmla="*/ 0 h 55"/>
                <a:gd name="T8" fmla="*/ 1 w 54"/>
                <a:gd name="T9" fmla="*/ 0 h 55"/>
                <a:gd name="T10" fmla="*/ 1 w 54"/>
                <a:gd name="T11" fmla="*/ 0 h 55"/>
                <a:gd name="T12" fmla="*/ 1 w 54"/>
                <a:gd name="T13" fmla="*/ 0 h 55"/>
                <a:gd name="T14" fmla="*/ 1 w 54"/>
                <a:gd name="T15" fmla="*/ 0 h 55"/>
                <a:gd name="T16" fmla="*/ 0 w 54"/>
                <a:gd name="T17" fmla="*/ 0 h 55"/>
                <a:gd name="T18" fmla="*/ 0 w 54"/>
                <a:gd name="T19" fmla="*/ 0 h 55"/>
                <a:gd name="T20" fmla="*/ 1 w 54"/>
                <a:gd name="T21" fmla="*/ 0 h 55"/>
                <a:gd name="T22" fmla="*/ 1 w 54"/>
                <a:gd name="T23" fmla="*/ 0 h 55"/>
                <a:gd name="T24" fmla="*/ 1 w 54"/>
                <a:gd name="T25" fmla="*/ 0 h 55"/>
                <a:gd name="T26" fmla="*/ 1 w 54"/>
                <a:gd name="T27" fmla="*/ 0 h 55"/>
                <a:gd name="T28" fmla="*/ 1 w 54"/>
                <a:gd name="T29" fmla="*/ 0 h 55"/>
                <a:gd name="T30" fmla="*/ 1 w 54"/>
                <a:gd name="T31" fmla="*/ 0 h 55"/>
                <a:gd name="T32" fmla="*/ 1 w 54"/>
                <a:gd name="T33" fmla="*/ 0 h 5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4" h="55">
                  <a:moveTo>
                    <a:pt x="54" y="0"/>
                  </a:moveTo>
                  <a:lnTo>
                    <a:pt x="50" y="7"/>
                  </a:lnTo>
                  <a:lnTo>
                    <a:pt x="43" y="15"/>
                  </a:lnTo>
                  <a:lnTo>
                    <a:pt x="35" y="26"/>
                  </a:lnTo>
                  <a:lnTo>
                    <a:pt x="27" y="35"/>
                  </a:lnTo>
                  <a:lnTo>
                    <a:pt x="18" y="44"/>
                  </a:lnTo>
                  <a:lnTo>
                    <a:pt x="10" y="51"/>
                  </a:lnTo>
                  <a:lnTo>
                    <a:pt x="3" y="55"/>
                  </a:lnTo>
                  <a:lnTo>
                    <a:pt x="0" y="53"/>
                  </a:lnTo>
                  <a:lnTo>
                    <a:pt x="0" y="48"/>
                  </a:lnTo>
                  <a:lnTo>
                    <a:pt x="4" y="41"/>
                  </a:lnTo>
                  <a:lnTo>
                    <a:pt x="11" y="32"/>
                  </a:lnTo>
                  <a:lnTo>
                    <a:pt x="20" y="23"/>
                  </a:lnTo>
                  <a:lnTo>
                    <a:pt x="31" y="14"/>
                  </a:lnTo>
                  <a:lnTo>
                    <a:pt x="40" y="7"/>
                  </a:lnTo>
                  <a:lnTo>
                    <a:pt x="48" y="3"/>
                  </a:lnTo>
                  <a:lnTo>
                    <a:pt x="54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334" name="Freeform 212"/>
            <p:cNvSpPr>
              <a:spLocks/>
            </p:cNvSpPr>
            <p:nvPr/>
          </p:nvSpPr>
          <p:spPr bwMode="auto">
            <a:xfrm>
              <a:off x="21" y="560"/>
              <a:ext cx="24" cy="24"/>
            </a:xfrm>
            <a:custGeom>
              <a:avLst/>
              <a:gdLst>
                <a:gd name="T0" fmla="*/ 0 w 50"/>
                <a:gd name="T1" fmla="*/ 0 h 49"/>
                <a:gd name="T2" fmla="*/ 0 w 50"/>
                <a:gd name="T3" fmla="*/ 0 h 49"/>
                <a:gd name="T4" fmla="*/ 0 w 50"/>
                <a:gd name="T5" fmla="*/ 0 h 49"/>
                <a:gd name="T6" fmla="*/ 0 w 50"/>
                <a:gd name="T7" fmla="*/ 0 h 49"/>
                <a:gd name="T8" fmla="*/ 0 w 50"/>
                <a:gd name="T9" fmla="*/ 0 h 49"/>
                <a:gd name="T10" fmla="*/ 0 w 50"/>
                <a:gd name="T11" fmla="*/ 0 h 49"/>
                <a:gd name="T12" fmla="*/ 0 w 50"/>
                <a:gd name="T13" fmla="*/ 0 h 49"/>
                <a:gd name="T14" fmla="*/ 0 w 50"/>
                <a:gd name="T15" fmla="*/ 0 h 49"/>
                <a:gd name="T16" fmla="*/ 0 w 50"/>
                <a:gd name="T17" fmla="*/ 0 h 49"/>
                <a:gd name="T18" fmla="*/ 0 w 50"/>
                <a:gd name="T19" fmla="*/ 0 h 49"/>
                <a:gd name="T20" fmla="*/ 0 w 50"/>
                <a:gd name="T21" fmla="*/ 0 h 49"/>
                <a:gd name="T22" fmla="*/ 0 w 50"/>
                <a:gd name="T23" fmla="*/ 0 h 49"/>
                <a:gd name="T24" fmla="*/ 0 w 50"/>
                <a:gd name="T25" fmla="*/ 0 h 49"/>
                <a:gd name="T26" fmla="*/ 0 w 50"/>
                <a:gd name="T27" fmla="*/ 0 h 49"/>
                <a:gd name="T28" fmla="*/ 0 w 50"/>
                <a:gd name="T29" fmla="*/ 0 h 49"/>
                <a:gd name="T30" fmla="*/ 0 w 50"/>
                <a:gd name="T31" fmla="*/ 0 h 49"/>
                <a:gd name="T32" fmla="*/ 0 w 50"/>
                <a:gd name="T33" fmla="*/ 0 h 4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0" h="49">
                  <a:moveTo>
                    <a:pt x="0" y="47"/>
                  </a:moveTo>
                  <a:lnTo>
                    <a:pt x="2" y="43"/>
                  </a:lnTo>
                  <a:lnTo>
                    <a:pt x="6" y="39"/>
                  </a:lnTo>
                  <a:lnTo>
                    <a:pt x="13" y="34"/>
                  </a:lnTo>
                  <a:lnTo>
                    <a:pt x="21" y="27"/>
                  </a:lnTo>
                  <a:lnTo>
                    <a:pt x="30" y="20"/>
                  </a:lnTo>
                  <a:lnTo>
                    <a:pt x="38" y="13"/>
                  </a:lnTo>
                  <a:lnTo>
                    <a:pt x="45" y="6"/>
                  </a:lnTo>
                  <a:lnTo>
                    <a:pt x="50" y="0"/>
                  </a:lnTo>
                  <a:lnTo>
                    <a:pt x="48" y="9"/>
                  </a:lnTo>
                  <a:lnTo>
                    <a:pt x="42" y="18"/>
                  </a:lnTo>
                  <a:lnTo>
                    <a:pt x="35" y="27"/>
                  </a:lnTo>
                  <a:lnTo>
                    <a:pt x="27" y="36"/>
                  </a:lnTo>
                  <a:lnTo>
                    <a:pt x="19" y="43"/>
                  </a:lnTo>
                  <a:lnTo>
                    <a:pt x="12" y="48"/>
                  </a:lnTo>
                  <a:lnTo>
                    <a:pt x="5" y="49"/>
                  </a:lnTo>
                  <a:lnTo>
                    <a:pt x="0" y="47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335" name="Freeform 213"/>
            <p:cNvSpPr>
              <a:spLocks/>
            </p:cNvSpPr>
            <p:nvPr/>
          </p:nvSpPr>
          <p:spPr bwMode="auto">
            <a:xfrm>
              <a:off x="69" y="585"/>
              <a:ext cx="29" cy="118"/>
            </a:xfrm>
            <a:custGeom>
              <a:avLst/>
              <a:gdLst>
                <a:gd name="T0" fmla="*/ 0 w 59"/>
                <a:gd name="T1" fmla="*/ 0 h 237"/>
                <a:gd name="T2" fmla="*/ 0 w 59"/>
                <a:gd name="T3" fmla="*/ 0 h 237"/>
                <a:gd name="T4" fmla="*/ 0 w 59"/>
                <a:gd name="T5" fmla="*/ 0 h 237"/>
                <a:gd name="T6" fmla="*/ 0 w 59"/>
                <a:gd name="T7" fmla="*/ 0 h 237"/>
                <a:gd name="T8" fmla="*/ 0 w 59"/>
                <a:gd name="T9" fmla="*/ 0 h 237"/>
                <a:gd name="T10" fmla="*/ 0 w 59"/>
                <a:gd name="T11" fmla="*/ 0 h 237"/>
                <a:gd name="T12" fmla="*/ 0 w 59"/>
                <a:gd name="T13" fmla="*/ 0 h 237"/>
                <a:gd name="T14" fmla="*/ 0 w 59"/>
                <a:gd name="T15" fmla="*/ 0 h 237"/>
                <a:gd name="T16" fmla="*/ 0 w 59"/>
                <a:gd name="T17" fmla="*/ 1 h 237"/>
                <a:gd name="T18" fmla="*/ 0 w 59"/>
                <a:gd name="T19" fmla="*/ 1 h 237"/>
                <a:gd name="T20" fmla="*/ 0 w 59"/>
                <a:gd name="T21" fmla="*/ 1 h 237"/>
                <a:gd name="T22" fmla="*/ 0 w 59"/>
                <a:gd name="T23" fmla="*/ 1 h 237"/>
                <a:gd name="T24" fmla="*/ 0 w 59"/>
                <a:gd name="T25" fmla="*/ 1 h 237"/>
                <a:gd name="T26" fmla="*/ 0 w 59"/>
                <a:gd name="T27" fmla="*/ 1 h 237"/>
                <a:gd name="T28" fmla="*/ 0 w 59"/>
                <a:gd name="T29" fmla="*/ 1 h 237"/>
                <a:gd name="T30" fmla="*/ 0 w 59"/>
                <a:gd name="T31" fmla="*/ 1 h 237"/>
                <a:gd name="T32" fmla="*/ 0 w 59"/>
                <a:gd name="T33" fmla="*/ 0 h 237"/>
                <a:gd name="T34" fmla="*/ 0 w 59"/>
                <a:gd name="T35" fmla="*/ 0 h 237"/>
                <a:gd name="T36" fmla="*/ 0 w 59"/>
                <a:gd name="T37" fmla="*/ 0 h 237"/>
                <a:gd name="T38" fmla="*/ 0 w 59"/>
                <a:gd name="T39" fmla="*/ 0 h 237"/>
                <a:gd name="T40" fmla="*/ 0 w 59"/>
                <a:gd name="T41" fmla="*/ 0 h 237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59" h="237">
                  <a:moveTo>
                    <a:pt x="53" y="0"/>
                  </a:moveTo>
                  <a:lnTo>
                    <a:pt x="54" y="0"/>
                  </a:lnTo>
                  <a:lnTo>
                    <a:pt x="56" y="1"/>
                  </a:lnTo>
                  <a:lnTo>
                    <a:pt x="58" y="4"/>
                  </a:lnTo>
                  <a:lnTo>
                    <a:pt x="59" y="6"/>
                  </a:lnTo>
                  <a:lnTo>
                    <a:pt x="36" y="35"/>
                  </a:lnTo>
                  <a:lnTo>
                    <a:pt x="21" y="66"/>
                  </a:lnTo>
                  <a:lnTo>
                    <a:pt x="13" y="98"/>
                  </a:lnTo>
                  <a:lnTo>
                    <a:pt x="12" y="129"/>
                  </a:lnTo>
                  <a:lnTo>
                    <a:pt x="13" y="160"/>
                  </a:lnTo>
                  <a:lnTo>
                    <a:pt x="17" y="188"/>
                  </a:lnTo>
                  <a:lnTo>
                    <a:pt x="23" y="215"/>
                  </a:lnTo>
                  <a:lnTo>
                    <a:pt x="29" y="237"/>
                  </a:lnTo>
                  <a:lnTo>
                    <a:pt x="16" y="222"/>
                  </a:lnTo>
                  <a:lnTo>
                    <a:pt x="7" y="196"/>
                  </a:lnTo>
                  <a:lnTo>
                    <a:pt x="1" y="164"/>
                  </a:lnTo>
                  <a:lnTo>
                    <a:pt x="0" y="127"/>
                  </a:lnTo>
                  <a:lnTo>
                    <a:pt x="5" y="89"/>
                  </a:lnTo>
                  <a:lnTo>
                    <a:pt x="14" y="52"/>
                  </a:lnTo>
                  <a:lnTo>
                    <a:pt x="30" y="22"/>
                  </a:lnTo>
                  <a:lnTo>
                    <a:pt x="53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336" name="Freeform 214"/>
            <p:cNvSpPr>
              <a:spLocks/>
            </p:cNvSpPr>
            <p:nvPr/>
          </p:nvSpPr>
          <p:spPr bwMode="auto">
            <a:xfrm>
              <a:off x="75" y="687"/>
              <a:ext cx="26" cy="15"/>
            </a:xfrm>
            <a:custGeom>
              <a:avLst/>
              <a:gdLst>
                <a:gd name="T0" fmla="*/ 0 w 51"/>
                <a:gd name="T1" fmla="*/ 0 h 29"/>
                <a:gd name="T2" fmla="*/ 1 w 51"/>
                <a:gd name="T3" fmla="*/ 1 h 29"/>
                <a:gd name="T4" fmla="*/ 1 w 51"/>
                <a:gd name="T5" fmla="*/ 1 h 29"/>
                <a:gd name="T6" fmla="*/ 1 w 51"/>
                <a:gd name="T7" fmla="*/ 1 h 29"/>
                <a:gd name="T8" fmla="*/ 1 w 51"/>
                <a:gd name="T9" fmla="*/ 1 h 29"/>
                <a:gd name="T10" fmla="*/ 1 w 51"/>
                <a:gd name="T11" fmla="*/ 1 h 29"/>
                <a:gd name="T12" fmla="*/ 1 w 51"/>
                <a:gd name="T13" fmla="*/ 1 h 29"/>
                <a:gd name="T14" fmla="*/ 1 w 51"/>
                <a:gd name="T15" fmla="*/ 1 h 29"/>
                <a:gd name="T16" fmla="*/ 1 w 51"/>
                <a:gd name="T17" fmla="*/ 1 h 29"/>
                <a:gd name="T18" fmla="*/ 1 w 51"/>
                <a:gd name="T19" fmla="*/ 1 h 29"/>
                <a:gd name="T20" fmla="*/ 1 w 51"/>
                <a:gd name="T21" fmla="*/ 1 h 29"/>
                <a:gd name="T22" fmla="*/ 1 w 51"/>
                <a:gd name="T23" fmla="*/ 1 h 29"/>
                <a:gd name="T24" fmla="*/ 1 w 51"/>
                <a:gd name="T25" fmla="*/ 1 h 29"/>
                <a:gd name="T26" fmla="*/ 1 w 51"/>
                <a:gd name="T27" fmla="*/ 1 h 29"/>
                <a:gd name="T28" fmla="*/ 1 w 51"/>
                <a:gd name="T29" fmla="*/ 1 h 29"/>
                <a:gd name="T30" fmla="*/ 1 w 51"/>
                <a:gd name="T31" fmla="*/ 1 h 29"/>
                <a:gd name="T32" fmla="*/ 0 w 51"/>
                <a:gd name="T33" fmla="*/ 0 h 2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1" h="29">
                  <a:moveTo>
                    <a:pt x="0" y="0"/>
                  </a:moveTo>
                  <a:lnTo>
                    <a:pt x="6" y="6"/>
                  </a:lnTo>
                  <a:lnTo>
                    <a:pt x="13" y="12"/>
                  </a:lnTo>
                  <a:lnTo>
                    <a:pt x="21" y="18"/>
                  </a:lnTo>
                  <a:lnTo>
                    <a:pt x="29" y="22"/>
                  </a:lnTo>
                  <a:lnTo>
                    <a:pt x="37" y="26"/>
                  </a:lnTo>
                  <a:lnTo>
                    <a:pt x="44" y="29"/>
                  </a:lnTo>
                  <a:lnTo>
                    <a:pt x="48" y="29"/>
                  </a:lnTo>
                  <a:lnTo>
                    <a:pt x="51" y="28"/>
                  </a:lnTo>
                  <a:lnTo>
                    <a:pt x="51" y="26"/>
                  </a:lnTo>
                  <a:lnTo>
                    <a:pt x="46" y="23"/>
                  </a:lnTo>
                  <a:lnTo>
                    <a:pt x="40" y="20"/>
                  </a:lnTo>
                  <a:lnTo>
                    <a:pt x="32" y="16"/>
                  </a:lnTo>
                  <a:lnTo>
                    <a:pt x="24" y="13"/>
                  </a:lnTo>
                  <a:lnTo>
                    <a:pt x="15" y="9"/>
                  </a:lnTo>
                  <a:lnTo>
                    <a:pt x="7" y="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337" name="Freeform 215"/>
            <p:cNvSpPr>
              <a:spLocks/>
            </p:cNvSpPr>
            <p:nvPr/>
          </p:nvSpPr>
          <p:spPr bwMode="auto">
            <a:xfrm>
              <a:off x="73" y="677"/>
              <a:ext cx="28" cy="17"/>
            </a:xfrm>
            <a:custGeom>
              <a:avLst/>
              <a:gdLst>
                <a:gd name="T0" fmla="*/ 0 w 58"/>
                <a:gd name="T1" fmla="*/ 1 h 34"/>
                <a:gd name="T2" fmla="*/ 0 w 58"/>
                <a:gd name="T3" fmla="*/ 1 h 34"/>
                <a:gd name="T4" fmla="*/ 0 w 58"/>
                <a:gd name="T5" fmla="*/ 1 h 34"/>
                <a:gd name="T6" fmla="*/ 0 w 58"/>
                <a:gd name="T7" fmla="*/ 1 h 34"/>
                <a:gd name="T8" fmla="*/ 0 w 58"/>
                <a:gd name="T9" fmla="*/ 1 h 34"/>
                <a:gd name="T10" fmla="*/ 0 w 58"/>
                <a:gd name="T11" fmla="*/ 1 h 34"/>
                <a:gd name="T12" fmla="*/ 0 w 58"/>
                <a:gd name="T13" fmla="*/ 1 h 34"/>
                <a:gd name="T14" fmla="*/ 0 w 58"/>
                <a:gd name="T15" fmla="*/ 1 h 34"/>
                <a:gd name="T16" fmla="*/ 0 w 58"/>
                <a:gd name="T17" fmla="*/ 0 h 34"/>
                <a:gd name="T18" fmla="*/ 0 w 58"/>
                <a:gd name="T19" fmla="*/ 1 h 34"/>
                <a:gd name="T20" fmla="*/ 0 w 58"/>
                <a:gd name="T21" fmla="*/ 1 h 34"/>
                <a:gd name="T22" fmla="*/ 0 w 58"/>
                <a:gd name="T23" fmla="*/ 1 h 34"/>
                <a:gd name="T24" fmla="*/ 0 w 58"/>
                <a:gd name="T25" fmla="*/ 1 h 34"/>
                <a:gd name="T26" fmla="*/ 0 w 58"/>
                <a:gd name="T27" fmla="*/ 1 h 34"/>
                <a:gd name="T28" fmla="*/ 0 w 58"/>
                <a:gd name="T29" fmla="*/ 1 h 34"/>
                <a:gd name="T30" fmla="*/ 0 w 58"/>
                <a:gd name="T31" fmla="*/ 1 h 34"/>
                <a:gd name="T32" fmla="*/ 0 w 58"/>
                <a:gd name="T33" fmla="*/ 1 h 3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8" h="34">
                  <a:moveTo>
                    <a:pt x="58" y="33"/>
                  </a:moveTo>
                  <a:lnTo>
                    <a:pt x="55" y="34"/>
                  </a:lnTo>
                  <a:lnTo>
                    <a:pt x="50" y="33"/>
                  </a:lnTo>
                  <a:lnTo>
                    <a:pt x="43" y="31"/>
                  </a:lnTo>
                  <a:lnTo>
                    <a:pt x="34" y="26"/>
                  </a:lnTo>
                  <a:lnTo>
                    <a:pt x="24" y="21"/>
                  </a:lnTo>
                  <a:lnTo>
                    <a:pt x="15" y="16"/>
                  </a:lnTo>
                  <a:lnTo>
                    <a:pt x="7" y="8"/>
                  </a:lnTo>
                  <a:lnTo>
                    <a:pt x="0" y="0"/>
                  </a:lnTo>
                  <a:lnTo>
                    <a:pt x="7" y="3"/>
                  </a:lnTo>
                  <a:lnTo>
                    <a:pt x="16" y="8"/>
                  </a:lnTo>
                  <a:lnTo>
                    <a:pt x="25" y="12"/>
                  </a:lnTo>
                  <a:lnTo>
                    <a:pt x="36" y="18"/>
                  </a:lnTo>
                  <a:lnTo>
                    <a:pt x="44" y="23"/>
                  </a:lnTo>
                  <a:lnTo>
                    <a:pt x="52" y="26"/>
                  </a:lnTo>
                  <a:lnTo>
                    <a:pt x="57" y="31"/>
                  </a:lnTo>
                  <a:lnTo>
                    <a:pt x="58" y="3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338" name="Freeform 216"/>
            <p:cNvSpPr>
              <a:spLocks/>
            </p:cNvSpPr>
            <p:nvPr/>
          </p:nvSpPr>
          <p:spPr bwMode="auto">
            <a:xfrm>
              <a:off x="70" y="653"/>
              <a:ext cx="37" cy="23"/>
            </a:xfrm>
            <a:custGeom>
              <a:avLst/>
              <a:gdLst>
                <a:gd name="T0" fmla="*/ 1 w 73"/>
                <a:gd name="T1" fmla="*/ 1 h 46"/>
                <a:gd name="T2" fmla="*/ 1 w 73"/>
                <a:gd name="T3" fmla="*/ 1 h 46"/>
                <a:gd name="T4" fmla="*/ 1 w 73"/>
                <a:gd name="T5" fmla="*/ 1 h 46"/>
                <a:gd name="T6" fmla="*/ 1 w 73"/>
                <a:gd name="T7" fmla="*/ 1 h 46"/>
                <a:gd name="T8" fmla="*/ 1 w 73"/>
                <a:gd name="T9" fmla="*/ 1 h 46"/>
                <a:gd name="T10" fmla="*/ 1 w 73"/>
                <a:gd name="T11" fmla="*/ 1 h 46"/>
                <a:gd name="T12" fmla="*/ 1 w 73"/>
                <a:gd name="T13" fmla="*/ 1 h 46"/>
                <a:gd name="T14" fmla="*/ 1 w 73"/>
                <a:gd name="T15" fmla="*/ 1 h 46"/>
                <a:gd name="T16" fmla="*/ 0 w 73"/>
                <a:gd name="T17" fmla="*/ 0 h 46"/>
                <a:gd name="T18" fmla="*/ 1 w 73"/>
                <a:gd name="T19" fmla="*/ 1 h 46"/>
                <a:gd name="T20" fmla="*/ 1 w 73"/>
                <a:gd name="T21" fmla="*/ 1 h 46"/>
                <a:gd name="T22" fmla="*/ 1 w 73"/>
                <a:gd name="T23" fmla="*/ 1 h 46"/>
                <a:gd name="T24" fmla="*/ 1 w 73"/>
                <a:gd name="T25" fmla="*/ 1 h 46"/>
                <a:gd name="T26" fmla="*/ 1 w 73"/>
                <a:gd name="T27" fmla="*/ 1 h 46"/>
                <a:gd name="T28" fmla="*/ 1 w 73"/>
                <a:gd name="T29" fmla="*/ 1 h 46"/>
                <a:gd name="T30" fmla="*/ 1 w 73"/>
                <a:gd name="T31" fmla="*/ 1 h 46"/>
                <a:gd name="T32" fmla="*/ 1 w 73"/>
                <a:gd name="T33" fmla="*/ 1 h 4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73" h="46">
                  <a:moveTo>
                    <a:pt x="73" y="45"/>
                  </a:moveTo>
                  <a:lnTo>
                    <a:pt x="70" y="46"/>
                  </a:lnTo>
                  <a:lnTo>
                    <a:pt x="62" y="44"/>
                  </a:lnTo>
                  <a:lnTo>
                    <a:pt x="51" y="41"/>
                  </a:lnTo>
                  <a:lnTo>
                    <a:pt x="40" y="35"/>
                  </a:lnTo>
                  <a:lnTo>
                    <a:pt x="27" y="27"/>
                  </a:lnTo>
                  <a:lnTo>
                    <a:pt x="16" y="19"/>
                  </a:lnTo>
                  <a:lnTo>
                    <a:pt x="5" y="9"/>
                  </a:lnTo>
                  <a:lnTo>
                    <a:pt x="0" y="0"/>
                  </a:lnTo>
                  <a:lnTo>
                    <a:pt x="5" y="4"/>
                  </a:lnTo>
                  <a:lnTo>
                    <a:pt x="14" y="9"/>
                  </a:lnTo>
                  <a:lnTo>
                    <a:pt x="27" y="16"/>
                  </a:lnTo>
                  <a:lnTo>
                    <a:pt x="41" y="23"/>
                  </a:lnTo>
                  <a:lnTo>
                    <a:pt x="54" y="30"/>
                  </a:lnTo>
                  <a:lnTo>
                    <a:pt x="64" y="36"/>
                  </a:lnTo>
                  <a:lnTo>
                    <a:pt x="71" y="42"/>
                  </a:lnTo>
                  <a:lnTo>
                    <a:pt x="73" y="4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339" name="Freeform 217"/>
            <p:cNvSpPr>
              <a:spLocks/>
            </p:cNvSpPr>
            <p:nvPr/>
          </p:nvSpPr>
          <p:spPr bwMode="auto">
            <a:xfrm>
              <a:off x="72" y="631"/>
              <a:ext cx="40" cy="26"/>
            </a:xfrm>
            <a:custGeom>
              <a:avLst/>
              <a:gdLst>
                <a:gd name="T0" fmla="*/ 0 w 81"/>
                <a:gd name="T1" fmla="*/ 1 h 51"/>
                <a:gd name="T2" fmla="*/ 0 w 81"/>
                <a:gd name="T3" fmla="*/ 1 h 51"/>
                <a:gd name="T4" fmla="*/ 0 w 81"/>
                <a:gd name="T5" fmla="*/ 1 h 51"/>
                <a:gd name="T6" fmla="*/ 0 w 81"/>
                <a:gd name="T7" fmla="*/ 1 h 51"/>
                <a:gd name="T8" fmla="*/ 0 w 81"/>
                <a:gd name="T9" fmla="*/ 1 h 51"/>
                <a:gd name="T10" fmla="*/ 0 w 81"/>
                <a:gd name="T11" fmla="*/ 1 h 51"/>
                <a:gd name="T12" fmla="*/ 0 w 81"/>
                <a:gd name="T13" fmla="*/ 1 h 51"/>
                <a:gd name="T14" fmla="*/ 0 w 81"/>
                <a:gd name="T15" fmla="*/ 1 h 51"/>
                <a:gd name="T16" fmla="*/ 0 w 81"/>
                <a:gd name="T17" fmla="*/ 0 h 51"/>
                <a:gd name="T18" fmla="*/ 0 w 81"/>
                <a:gd name="T19" fmla="*/ 1 h 51"/>
                <a:gd name="T20" fmla="*/ 0 w 81"/>
                <a:gd name="T21" fmla="*/ 1 h 51"/>
                <a:gd name="T22" fmla="*/ 0 w 81"/>
                <a:gd name="T23" fmla="*/ 1 h 51"/>
                <a:gd name="T24" fmla="*/ 0 w 81"/>
                <a:gd name="T25" fmla="*/ 1 h 51"/>
                <a:gd name="T26" fmla="*/ 0 w 81"/>
                <a:gd name="T27" fmla="*/ 1 h 51"/>
                <a:gd name="T28" fmla="*/ 0 w 81"/>
                <a:gd name="T29" fmla="*/ 1 h 51"/>
                <a:gd name="T30" fmla="*/ 0 w 81"/>
                <a:gd name="T31" fmla="*/ 1 h 51"/>
                <a:gd name="T32" fmla="*/ 0 w 81"/>
                <a:gd name="T33" fmla="*/ 1 h 5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81" h="51">
                  <a:moveTo>
                    <a:pt x="81" y="50"/>
                  </a:moveTo>
                  <a:lnTo>
                    <a:pt x="76" y="51"/>
                  </a:lnTo>
                  <a:lnTo>
                    <a:pt x="67" y="49"/>
                  </a:lnTo>
                  <a:lnTo>
                    <a:pt x="55" y="43"/>
                  </a:lnTo>
                  <a:lnTo>
                    <a:pt x="41" y="36"/>
                  </a:lnTo>
                  <a:lnTo>
                    <a:pt x="28" y="28"/>
                  </a:lnTo>
                  <a:lnTo>
                    <a:pt x="16" y="19"/>
                  </a:lnTo>
                  <a:lnTo>
                    <a:pt x="6" y="10"/>
                  </a:lnTo>
                  <a:lnTo>
                    <a:pt x="0" y="0"/>
                  </a:lnTo>
                  <a:lnTo>
                    <a:pt x="6" y="4"/>
                  </a:lnTo>
                  <a:lnTo>
                    <a:pt x="17" y="10"/>
                  </a:lnTo>
                  <a:lnTo>
                    <a:pt x="30" y="17"/>
                  </a:lnTo>
                  <a:lnTo>
                    <a:pt x="45" y="25"/>
                  </a:lnTo>
                  <a:lnTo>
                    <a:pt x="59" y="34"/>
                  </a:lnTo>
                  <a:lnTo>
                    <a:pt x="70" y="41"/>
                  </a:lnTo>
                  <a:lnTo>
                    <a:pt x="78" y="47"/>
                  </a:lnTo>
                  <a:lnTo>
                    <a:pt x="81" y="5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340" name="Freeform 218"/>
            <p:cNvSpPr>
              <a:spLocks/>
            </p:cNvSpPr>
            <p:nvPr/>
          </p:nvSpPr>
          <p:spPr bwMode="auto">
            <a:xfrm>
              <a:off x="76" y="617"/>
              <a:ext cx="32" cy="27"/>
            </a:xfrm>
            <a:custGeom>
              <a:avLst/>
              <a:gdLst>
                <a:gd name="T0" fmla="*/ 0 w 65"/>
                <a:gd name="T1" fmla="*/ 1 h 54"/>
                <a:gd name="T2" fmla="*/ 0 w 65"/>
                <a:gd name="T3" fmla="*/ 1 h 54"/>
                <a:gd name="T4" fmla="*/ 0 w 65"/>
                <a:gd name="T5" fmla="*/ 1 h 54"/>
                <a:gd name="T6" fmla="*/ 0 w 65"/>
                <a:gd name="T7" fmla="*/ 1 h 54"/>
                <a:gd name="T8" fmla="*/ 0 w 65"/>
                <a:gd name="T9" fmla="*/ 1 h 54"/>
                <a:gd name="T10" fmla="*/ 0 w 65"/>
                <a:gd name="T11" fmla="*/ 1 h 54"/>
                <a:gd name="T12" fmla="*/ 0 w 65"/>
                <a:gd name="T13" fmla="*/ 1 h 54"/>
                <a:gd name="T14" fmla="*/ 0 w 65"/>
                <a:gd name="T15" fmla="*/ 1 h 54"/>
                <a:gd name="T16" fmla="*/ 0 w 65"/>
                <a:gd name="T17" fmla="*/ 0 h 54"/>
                <a:gd name="T18" fmla="*/ 0 w 65"/>
                <a:gd name="T19" fmla="*/ 1 h 54"/>
                <a:gd name="T20" fmla="*/ 0 w 65"/>
                <a:gd name="T21" fmla="*/ 1 h 54"/>
                <a:gd name="T22" fmla="*/ 0 w 65"/>
                <a:gd name="T23" fmla="*/ 1 h 54"/>
                <a:gd name="T24" fmla="*/ 0 w 65"/>
                <a:gd name="T25" fmla="*/ 1 h 54"/>
                <a:gd name="T26" fmla="*/ 0 w 65"/>
                <a:gd name="T27" fmla="*/ 1 h 54"/>
                <a:gd name="T28" fmla="*/ 0 w 65"/>
                <a:gd name="T29" fmla="*/ 1 h 54"/>
                <a:gd name="T30" fmla="*/ 0 w 65"/>
                <a:gd name="T31" fmla="*/ 1 h 54"/>
                <a:gd name="T32" fmla="*/ 0 w 65"/>
                <a:gd name="T33" fmla="*/ 1 h 5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65" h="54">
                  <a:moveTo>
                    <a:pt x="65" y="54"/>
                  </a:moveTo>
                  <a:lnTo>
                    <a:pt x="61" y="54"/>
                  </a:lnTo>
                  <a:lnTo>
                    <a:pt x="54" y="50"/>
                  </a:lnTo>
                  <a:lnTo>
                    <a:pt x="44" y="43"/>
                  </a:lnTo>
                  <a:lnTo>
                    <a:pt x="32" y="35"/>
                  </a:lnTo>
                  <a:lnTo>
                    <a:pt x="21" y="25"/>
                  </a:lnTo>
                  <a:lnTo>
                    <a:pt x="10" y="16"/>
                  </a:lnTo>
                  <a:lnTo>
                    <a:pt x="3" y="7"/>
                  </a:lnTo>
                  <a:lnTo>
                    <a:pt x="0" y="0"/>
                  </a:lnTo>
                  <a:lnTo>
                    <a:pt x="6" y="4"/>
                  </a:lnTo>
                  <a:lnTo>
                    <a:pt x="15" y="11"/>
                  </a:lnTo>
                  <a:lnTo>
                    <a:pt x="27" y="19"/>
                  </a:lnTo>
                  <a:lnTo>
                    <a:pt x="39" y="27"/>
                  </a:lnTo>
                  <a:lnTo>
                    <a:pt x="50" y="35"/>
                  </a:lnTo>
                  <a:lnTo>
                    <a:pt x="59" y="43"/>
                  </a:lnTo>
                  <a:lnTo>
                    <a:pt x="65" y="49"/>
                  </a:lnTo>
                  <a:lnTo>
                    <a:pt x="65" y="5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341" name="Freeform 219"/>
            <p:cNvSpPr>
              <a:spLocks/>
            </p:cNvSpPr>
            <p:nvPr/>
          </p:nvSpPr>
          <p:spPr bwMode="auto">
            <a:xfrm>
              <a:off x="80" y="606"/>
              <a:ext cx="27" cy="23"/>
            </a:xfrm>
            <a:custGeom>
              <a:avLst/>
              <a:gdLst>
                <a:gd name="T0" fmla="*/ 1 w 54"/>
                <a:gd name="T1" fmla="*/ 1 h 46"/>
                <a:gd name="T2" fmla="*/ 1 w 54"/>
                <a:gd name="T3" fmla="*/ 1 h 46"/>
                <a:gd name="T4" fmla="*/ 1 w 54"/>
                <a:gd name="T5" fmla="*/ 1 h 46"/>
                <a:gd name="T6" fmla="*/ 1 w 54"/>
                <a:gd name="T7" fmla="*/ 1 h 46"/>
                <a:gd name="T8" fmla="*/ 1 w 54"/>
                <a:gd name="T9" fmla="*/ 1 h 46"/>
                <a:gd name="T10" fmla="*/ 1 w 54"/>
                <a:gd name="T11" fmla="*/ 1 h 46"/>
                <a:gd name="T12" fmla="*/ 1 w 54"/>
                <a:gd name="T13" fmla="*/ 1 h 46"/>
                <a:gd name="T14" fmla="*/ 1 w 54"/>
                <a:gd name="T15" fmla="*/ 1 h 46"/>
                <a:gd name="T16" fmla="*/ 0 w 54"/>
                <a:gd name="T17" fmla="*/ 0 h 46"/>
                <a:gd name="T18" fmla="*/ 1 w 54"/>
                <a:gd name="T19" fmla="*/ 1 h 46"/>
                <a:gd name="T20" fmla="*/ 1 w 54"/>
                <a:gd name="T21" fmla="*/ 1 h 46"/>
                <a:gd name="T22" fmla="*/ 1 w 54"/>
                <a:gd name="T23" fmla="*/ 1 h 46"/>
                <a:gd name="T24" fmla="*/ 1 w 54"/>
                <a:gd name="T25" fmla="*/ 1 h 46"/>
                <a:gd name="T26" fmla="*/ 1 w 54"/>
                <a:gd name="T27" fmla="*/ 1 h 46"/>
                <a:gd name="T28" fmla="*/ 1 w 54"/>
                <a:gd name="T29" fmla="*/ 1 h 46"/>
                <a:gd name="T30" fmla="*/ 1 w 54"/>
                <a:gd name="T31" fmla="*/ 1 h 46"/>
                <a:gd name="T32" fmla="*/ 1 w 54"/>
                <a:gd name="T33" fmla="*/ 1 h 4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4" h="46">
                  <a:moveTo>
                    <a:pt x="54" y="46"/>
                  </a:moveTo>
                  <a:lnTo>
                    <a:pt x="51" y="46"/>
                  </a:lnTo>
                  <a:lnTo>
                    <a:pt x="45" y="45"/>
                  </a:lnTo>
                  <a:lnTo>
                    <a:pt x="37" y="40"/>
                  </a:lnTo>
                  <a:lnTo>
                    <a:pt x="28" y="34"/>
                  </a:lnTo>
                  <a:lnTo>
                    <a:pt x="19" y="26"/>
                  </a:lnTo>
                  <a:lnTo>
                    <a:pt x="10" y="18"/>
                  </a:lnTo>
                  <a:lnTo>
                    <a:pt x="4" y="9"/>
                  </a:lnTo>
                  <a:lnTo>
                    <a:pt x="0" y="0"/>
                  </a:lnTo>
                  <a:lnTo>
                    <a:pt x="6" y="4"/>
                  </a:lnTo>
                  <a:lnTo>
                    <a:pt x="14" y="11"/>
                  </a:lnTo>
                  <a:lnTo>
                    <a:pt x="23" y="18"/>
                  </a:lnTo>
                  <a:lnTo>
                    <a:pt x="33" y="25"/>
                  </a:lnTo>
                  <a:lnTo>
                    <a:pt x="43" y="32"/>
                  </a:lnTo>
                  <a:lnTo>
                    <a:pt x="50" y="38"/>
                  </a:lnTo>
                  <a:lnTo>
                    <a:pt x="54" y="42"/>
                  </a:lnTo>
                  <a:lnTo>
                    <a:pt x="54" y="4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342" name="Freeform 220"/>
            <p:cNvSpPr>
              <a:spLocks/>
            </p:cNvSpPr>
            <p:nvPr/>
          </p:nvSpPr>
          <p:spPr bwMode="auto">
            <a:xfrm>
              <a:off x="88" y="595"/>
              <a:ext cx="19" cy="20"/>
            </a:xfrm>
            <a:custGeom>
              <a:avLst/>
              <a:gdLst>
                <a:gd name="T0" fmla="*/ 1 w 38"/>
                <a:gd name="T1" fmla="*/ 1 h 40"/>
                <a:gd name="T2" fmla="*/ 1 w 38"/>
                <a:gd name="T3" fmla="*/ 1 h 40"/>
                <a:gd name="T4" fmla="*/ 1 w 38"/>
                <a:gd name="T5" fmla="*/ 1 h 40"/>
                <a:gd name="T6" fmla="*/ 1 w 38"/>
                <a:gd name="T7" fmla="*/ 1 h 40"/>
                <a:gd name="T8" fmla="*/ 1 w 38"/>
                <a:gd name="T9" fmla="*/ 1 h 40"/>
                <a:gd name="T10" fmla="*/ 1 w 38"/>
                <a:gd name="T11" fmla="*/ 1 h 40"/>
                <a:gd name="T12" fmla="*/ 1 w 38"/>
                <a:gd name="T13" fmla="*/ 1 h 40"/>
                <a:gd name="T14" fmla="*/ 1 w 38"/>
                <a:gd name="T15" fmla="*/ 1 h 40"/>
                <a:gd name="T16" fmla="*/ 0 w 38"/>
                <a:gd name="T17" fmla="*/ 0 h 40"/>
                <a:gd name="T18" fmla="*/ 1 w 38"/>
                <a:gd name="T19" fmla="*/ 1 h 40"/>
                <a:gd name="T20" fmla="*/ 1 w 38"/>
                <a:gd name="T21" fmla="*/ 1 h 40"/>
                <a:gd name="T22" fmla="*/ 1 w 38"/>
                <a:gd name="T23" fmla="*/ 1 h 40"/>
                <a:gd name="T24" fmla="*/ 1 w 38"/>
                <a:gd name="T25" fmla="*/ 1 h 40"/>
                <a:gd name="T26" fmla="*/ 1 w 38"/>
                <a:gd name="T27" fmla="*/ 1 h 40"/>
                <a:gd name="T28" fmla="*/ 1 w 38"/>
                <a:gd name="T29" fmla="*/ 1 h 40"/>
                <a:gd name="T30" fmla="*/ 1 w 38"/>
                <a:gd name="T31" fmla="*/ 1 h 40"/>
                <a:gd name="T32" fmla="*/ 1 w 38"/>
                <a:gd name="T33" fmla="*/ 1 h 4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38" h="40">
                  <a:moveTo>
                    <a:pt x="38" y="40"/>
                  </a:moveTo>
                  <a:lnTo>
                    <a:pt x="35" y="40"/>
                  </a:lnTo>
                  <a:lnTo>
                    <a:pt x="30" y="37"/>
                  </a:lnTo>
                  <a:lnTo>
                    <a:pt x="23" y="32"/>
                  </a:lnTo>
                  <a:lnTo>
                    <a:pt x="16" y="25"/>
                  </a:lnTo>
                  <a:lnTo>
                    <a:pt x="11" y="18"/>
                  </a:lnTo>
                  <a:lnTo>
                    <a:pt x="5" y="10"/>
                  </a:lnTo>
                  <a:lnTo>
                    <a:pt x="1" y="4"/>
                  </a:lnTo>
                  <a:lnTo>
                    <a:pt x="0" y="0"/>
                  </a:lnTo>
                  <a:lnTo>
                    <a:pt x="4" y="4"/>
                  </a:lnTo>
                  <a:lnTo>
                    <a:pt x="9" y="9"/>
                  </a:lnTo>
                  <a:lnTo>
                    <a:pt x="16" y="15"/>
                  </a:lnTo>
                  <a:lnTo>
                    <a:pt x="22" y="21"/>
                  </a:lnTo>
                  <a:lnTo>
                    <a:pt x="28" y="26"/>
                  </a:lnTo>
                  <a:lnTo>
                    <a:pt x="34" y="32"/>
                  </a:lnTo>
                  <a:lnTo>
                    <a:pt x="37" y="37"/>
                  </a:lnTo>
                  <a:lnTo>
                    <a:pt x="38" y="4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343" name="Freeform 221"/>
            <p:cNvSpPr>
              <a:spLocks/>
            </p:cNvSpPr>
            <p:nvPr/>
          </p:nvSpPr>
          <p:spPr bwMode="auto">
            <a:xfrm>
              <a:off x="93" y="589"/>
              <a:ext cx="11" cy="13"/>
            </a:xfrm>
            <a:custGeom>
              <a:avLst/>
              <a:gdLst>
                <a:gd name="T0" fmla="*/ 0 w 23"/>
                <a:gd name="T1" fmla="*/ 0 h 27"/>
                <a:gd name="T2" fmla="*/ 0 w 23"/>
                <a:gd name="T3" fmla="*/ 0 h 27"/>
                <a:gd name="T4" fmla="*/ 0 w 23"/>
                <a:gd name="T5" fmla="*/ 0 h 27"/>
                <a:gd name="T6" fmla="*/ 0 w 23"/>
                <a:gd name="T7" fmla="*/ 0 h 27"/>
                <a:gd name="T8" fmla="*/ 0 w 23"/>
                <a:gd name="T9" fmla="*/ 0 h 27"/>
                <a:gd name="T10" fmla="*/ 0 w 23"/>
                <a:gd name="T11" fmla="*/ 0 h 27"/>
                <a:gd name="T12" fmla="*/ 0 w 23"/>
                <a:gd name="T13" fmla="*/ 0 h 27"/>
                <a:gd name="T14" fmla="*/ 0 w 23"/>
                <a:gd name="T15" fmla="*/ 0 h 27"/>
                <a:gd name="T16" fmla="*/ 0 w 23"/>
                <a:gd name="T17" fmla="*/ 0 h 2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3" h="27">
                  <a:moveTo>
                    <a:pt x="23" y="27"/>
                  </a:moveTo>
                  <a:lnTo>
                    <a:pt x="18" y="25"/>
                  </a:lnTo>
                  <a:lnTo>
                    <a:pt x="8" y="19"/>
                  </a:lnTo>
                  <a:lnTo>
                    <a:pt x="0" y="9"/>
                  </a:lnTo>
                  <a:lnTo>
                    <a:pt x="0" y="0"/>
                  </a:lnTo>
                  <a:lnTo>
                    <a:pt x="6" y="9"/>
                  </a:lnTo>
                  <a:lnTo>
                    <a:pt x="15" y="16"/>
                  </a:lnTo>
                  <a:lnTo>
                    <a:pt x="23" y="22"/>
                  </a:lnTo>
                  <a:lnTo>
                    <a:pt x="23" y="27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344" name="Freeform 222"/>
            <p:cNvSpPr>
              <a:spLocks/>
            </p:cNvSpPr>
            <p:nvPr/>
          </p:nvSpPr>
          <p:spPr bwMode="auto">
            <a:xfrm>
              <a:off x="80" y="696"/>
              <a:ext cx="17" cy="15"/>
            </a:xfrm>
            <a:custGeom>
              <a:avLst/>
              <a:gdLst>
                <a:gd name="T0" fmla="*/ 0 w 33"/>
                <a:gd name="T1" fmla="*/ 0 h 29"/>
                <a:gd name="T2" fmla="*/ 1 w 33"/>
                <a:gd name="T3" fmla="*/ 1 h 29"/>
                <a:gd name="T4" fmla="*/ 1 w 33"/>
                <a:gd name="T5" fmla="*/ 1 h 29"/>
                <a:gd name="T6" fmla="*/ 1 w 33"/>
                <a:gd name="T7" fmla="*/ 1 h 29"/>
                <a:gd name="T8" fmla="*/ 1 w 33"/>
                <a:gd name="T9" fmla="*/ 1 h 29"/>
                <a:gd name="T10" fmla="*/ 1 w 33"/>
                <a:gd name="T11" fmla="*/ 1 h 29"/>
                <a:gd name="T12" fmla="*/ 1 w 33"/>
                <a:gd name="T13" fmla="*/ 1 h 29"/>
                <a:gd name="T14" fmla="*/ 1 w 33"/>
                <a:gd name="T15" fmla="*/ 1 h 29"/>
                <a:gd name="T16" fmla="*/ 1 w 33"/>
                <a:gd name="T17" fmla="*/ 1 h 29"/>
                <a:gd name="T18" fmla="*/ 1 w 33"/>
                <a:gd name="T19" fmla="*/ 1 h 29"/>
                <a:gd name="T20" fmla="*/ 1 w 33"/>
                <a:gd name="T21" fmla="*/ 1 h 29"/>
                <a:gd name="T22" fmla="*/ 1 w 33"/>
                <a:gd name="T23" fmla="*/ 1 h 29"/>
                <a:gd name="T24" fmla="*/ 0 w 33"/>
                <a:gd name="T25" fmla="*/ 0 h 2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3" h="29">
                  <a:moveTo>
                    <a:pt x="0" y="0"/>
                  </a:moveTo>
                  <a:lnTo>
                    <a:pt x="2" y="2"/>
                  </a:lnTo>
                  <a:lnTo>
                    <a:pt x="7" y="4"/>
                  </a:lnTo>
                  <a:lnTo>
                    <a:pt x="14" y="9"/>
                  </a:lnTo>
                  <a:lnTo>
                    <a:pt x="20" y="12"/>
                  </a:lnTo>
                  <a:lnTo>
                    <a:pt x="27" y="17"/>
                  </a:lnTo>
                  <a:lnTo>
                    <a:pt x="31" y="22"/>
                  </a:lnTo>
                  <a:lnTo>
                    <a:pt x="33" y="25"/>
                  </a:lnTo>
                  <a:lnTo>
                    <a:pt x="32" y="29"/>
                  </a:lnTo>
                  <a:lnTo>
                    <a:pt x="25" y="29"/>
                  </a:lnTo>
                  <a:lnTo>
                    <a:pt x="16" y="19"/>
                  </a:lnTo>
                  <a:lnTo>
                    <a:pt x="7" y="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345" name="Freeform 223"/>
            <p:cNvSpPr>
              <a:spLocks/>
            </p:cNvSpPr>
            <p:nvPr/>
          </p:nvSpPr>
          <p:spPr bwMode="auto">
            <a:xfrm>
              <a:off x="71" y="696"/>
              <a:ext cx="8" cy="18"/>
            </a:xfrm>
            <a:custGeom>
              <a:avLst/>
              <a:gdLst>
                <a:gd name="T0" fmla="*/ 1 w 16"/>
                <a:gd name="T1" fmla="*/ 0 h 35"/>
                <a:gd name="T2" fmla="*/ 1 w 16"/>
                <a:gd name="T3" fmla="*/ 1 h 35"/>
                <a:gd name="T4" fmla="*/ 1 w 16"/>
                <a:gd name="T5" fmla="*/ 1 h 35"/>
                <a:gd name="T6" fmla="*/ 0 w 16"/>
                <a:gd name="T7" fmla="*/ 1 h 35"/>
                <a:gd name="T8" fmla="*/ 1 w 16"/>
                <a:gd name="T9" fmla="*/ 1 h 35"/>
                <a:gd name="T10" fmla="*/ 1 w 16"/>
                <a:gd name="T11" fmla="*/ 1 h 35"/>
                <a:gd name="T12" fmla="*/ 1 w 16"/>
                <a:gd name="T13" fmla="*/ 1 h 35"/>
                <a:gd name="T14" fmla="*/ 1 w 16"/>
                <a:gd name="T15" fmla="*/ 1 h 35"/>
                <a:gd name="T16" fmla="*/ 1 w 16"/>
                <a:gd name="T17" fmla="*/ 0 h 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6" h="35">
                  <a:moveTo>
                    <a:pt x="16" y="0"/>
                  </a:moveTo>
                  <a:lnTo>
                    <a:pt x="12" y="5"/>
                  </a:lnTo>
                  <a:lnTo>
                    <a:pt x="6" y="17"/>
                  </a:lnTo>
                  <a:lnTo>
                    <a:pt x="0" y="27"/>
                  </a:lnTo>
                  <a:lnTo>
                    <a:pt x="1" y="35"/>
                  </a:lnTo>
                  <a:lnTo>
                    <a:pt x="6" y="33"/>
                  </a:lnTo>
                  <a:lnTo>
                    <a:pt x="10" y="23"/>
                  </a:lnTo>
                  <a:lnTo>
                    <a:pt x="14" y="9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346" name="Freeform 224"/>
            <p:cNvSpPr>
              <a:spLocks/>
            </p:cNvSpPr>
            <p:nvPr/>
          </p:nvSpPr>
          <p:spPr bwMode="auto">
            <a:xfrm>
              <a:off x="81" y="699"/>
              <a:ext cx="5" cy="20"/>
            </a:xfrm>
            <a:custGeom>
              <a:avLst/>
              <a:gdLst>
                <a:gd name="T0" fmla="*/ 0 w 11"/>
                <a:gd name="T1" fmla="*/ 0 h 41"/>
                <a:gd name="T2" fmla="*/ 0 w 11"/>
                <a:gd name="T3" fmla="*/ 0 h 41"/>
                <a:gd name="T4" fmla="*/ 0 w 11"/>
                <a:gd name="T5" fmla="*/ 0 h 41"/>
                <a:gd name="T6" fmla="*/ 0 w 11"/>
                <a:gd name="T7" fmla="*/ 0 h 41"/>
                <a:gd name="T8" fmla="*/ 0 w 11"/>
                <a:gd name="T9" fmla="*/ 0 h 41"/>
                <a:gd name="T10" fmla="*/ 0 w 11"/>
                <a:gd name="T11" fmla="*/ 0 h 41"/>
                <a:gd name="T12" fmla="*/ 0 w 11"/>
                <a:gd name="T13" fmla="*/ 0 h 41"/>
                <a:gd name="T14" fmla="*/ 0 w 11"/>
                <a:gd name="T15" fmla="*/ 0 h 41"/>
                <a:gd name="T16" fmla="*/ 0 w 11"/>
                <a:gd name="T17" fmla="*/ 0 h 4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1" h="41">
                  <a:moveTo>
                    <a:pt x="0" y="0"/>
                  </a:moveTo>
                  <a:lnTo>
                    <a:pt x="1" y="9"/>
                  </a:lnTo>
                  <a:lnTo>
                    <a:pt x="1" y="22"/>
                  </a:lnTo>
                  <a:lnTo>
                    <a:pt x="3" y="35"/>
                  </a:lnTo>
                  <a:lnTo>
                    <a:pt x="7" y="41"/>
                  </a:lnTo>
                  <a:lnTo>
                    <a:pt x="11" y="36"/>
                  </a:lnTo>
                  <a:lnTo>
                    <a:pt x="8" y="24"/>
                  </a:lnTo>
                  <a:lnTo>
                    <a:pt x="4" y="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347" name="Freeform 225"/>
            <p:cNvSpPr>
              <a:spLocks/>
            </p:cNvSpPr>
            <p:nvPr/>
          </p:nvSpPr>
          <p:spPr bwMode="auto">
            <a:xfrm>
              <a:off x="62" y="689"/>
              <a:ext cx="15" cy="18"/>
            </a:xfrm>
            <a:custGeom>
              <a:avLst/>
              <a:gdLst>
                <a:gd name="T0" fmla="*/ 1 w 30"/>
                <a:gd name="T1" fmla="*/ 0 h 36"/>
                <a:gd name="T2" fmla="*/ 1 w 30"/>
                <a:gd name="T3" fmla="*/ 1 h 36"/>
                <a:gd name="T4" fmla="*/ 1 w 30"/>
                <a:gd name="T5" fmla="*/ 1 h 36"/>
                <a:gd name="T6" fmla="*/ 1 w 30"/>
                <a:gd name="T7" fmla="*/ 1 h 36"/>
                <a:gd name="T8" fmla="*/ 0 w 30"/>
                <a:gd name="T9" fmla="*/ 1 h 36"/>
                <a:gd name="T10" fmla="*/ 0 w 30"/>
                <a:gd name="T11" fmla="*/ 1 h 36"/>
                <a:gd name="T12" fmla="*/ 1 w 30"/>
                <a:gd name="T13" fmla="*/ 1 h 36"/>
                <a:gd name="T14" fmla="*/ 1 w 30"/>
                <a:gd name="T15" fmla="*/ 1 h 36"/>
                <a:gd name="T16" fmla="*/ 1 w 30"/>
                <a:gd name="T17" fmla="*/ 1 h 36"/>
                <a:gd name="T18" fmla="*/ 1 w 30"/>
                <a:gd name="T19" fmla="*/ 1 h 36"/>
                <a:gd name="T20" fmla="*/ 1 w 30"/>
                <a:gd name="T21" fmla="*/ 1 h 36"/>
                <a:gd name="T22" fmla="*/ 1 w 30"/>
                <a:gd name="T23" fmla="*/ 1 h 36"/>
                <a:gd name="T24" fmla="*/ 1 w 30"/>
                <a:gd name="T25" fmla="*/ 0 h 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0" h="36">
                  <a:moveTo>
                    <a:pt x="30" y="0"/>
                  </a:moveTo>
                  <a:lnTo>
                    <a:pt x="23" y="11"/>
                  </a:lnTo>
                  <a:lnTo>
                    <a:pt x="15" y="24"/>
                  </a:lnTo>
                  <a:lnTo>
                    <a:pt x="6" y="34"/>
                  </a:lnTo>
                  <a:lnTo>
                    <a:pt x="0" y="36"/>
                  </a:lnTo>
                  <a:lnTo>
                    <a:pt x="0" y="32"/>
                  </a:lnTo>
                  <a:lnTo>
                    <a:pt x="3" y="29"/>
                  </a:lnTo>
                  <a:lnTo>
                    <a:pt x="6" y="23"/>
                  </a:lnTo>
                  <a:lnTo>
                    <a:pt x="12" y="17"/>
                  </a:lnTo>
                  <a:lnTo>
                    <a:pt x="18" y="13"/>
                  </a:lnTo>
                  <a:lnTo>
                    <a:pt x="23" y="7"/>
                  </a:lnTo>
                  <a:lnTo>
                    <a:pt x="28" y="3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348" name="Freeform 226"/>
            <p:cNvSpPr>
              <a:spLocks/>
            </p:cNvSpPr>
            <p:nvPr/>
          </p:nvSpPr>
          <p:spPr bwMode="auto">
            <a:xfrm>
              <a:off x="63" y="592"/>
              <a:ext cx="26" cy="5"/>
            </a:xfrm>
            <a:custGeom>
              <a:avLst/>
              <a:gdLst>
                <a:gd name="T0" fmla="*/ 1 w 52"/>
                <a:gd name="T1" fmla="*/ 1 h 10"/>
                <a:gd name="T2" fmla="*/ 1 w 52"/>
                <a:gd name="T3" fmla="*/ 1 h 10"/>
                <a:gd name="T4" fmla="*/ 1 w 52"/>
                <a:gd name="T5" fmla="*/ 1 h 10"/>
                <a:gd name="T6" fmla="*/ 1 w 52"/>
                <a:gd name="T7" fmla="*/ 1 h 10"/>
                <a:gd name="T8" fmla="*/ 1 w 52"/>
                <a:gd name="T9" fmla="*/ 1 h 10"/>
                <a:gd name="T10" fmla="*/ 1 w 52"/>
                <a:gd name="T11" fmla="*/ 1 h 10"/>
                <a:gd name="T12" fmla="*/ 1 w 52"/>
                <a:gd name="T13" fmla="*/ 1 h 10"/>
                <a:gd name="T14" fmla="*/ 1 w 52"/>
                <a:gd name="T15" fmla="*/ 1 h 10"/>
                <a:gd name="T16" fmla="*/ 0 w 52"/>
                <a:gd name="T17" fmla="*/ 1 h 10"/>
                <a:gd name="T18" fmla="*/ 1 w 52"/>
                <a:gd name="T19" fmla="*/ 1 h 10"/>
                <a:gd name="T20" fmla="*/ 1 w 52"/>
                <a:gd name="T21" fmla="*/ 0 h 10"/>
                <a:gd name="T22" fmla="*/ 1 w 52"/>
                <a:gd name="T23" fmla="*/ 0 h 10"/>
                <a:gd name="T24" fmla="*/ 1 w 52"/>
                <a:gd name="T25" fmla="*/ 1 h 10"/>
                <a:gd name="T26" fmla="*/ 1 w 52"/>
                <a:gd name="T27" fmla="*/ 1 h 10"/>
                <a:gd name="T28" fmla="*/ 1 w 52"/>
                <a:gd name="T29" fmla="*/ 1 h 10"/>
                <a:gd name="T30" fmla="*/ 1 w 52"/>
                <a:gd name="T31" fmla="*/ 1 h 10"/>
                <a:gd name="T32" fmla="*/ 1 w 52"/>
                <a:gd name="T33" fmla="*/ 1 h 1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2" h="10">
                  <a:moveTo>
                    <a:pt x="52" y="9"/>
                  </a:moveTo>
                  <a:lnTo>
                    <a:pt x="46" y="9"/>
                  </a:lnTo>
                  <a:lnTo>
                    <a:pt x="38" y="10"/>
                  </a:lnTo>
                  <a:lnTo>
                    <a:pt x="30" y="10"/>
                  </a:lnTo>
                  <a:lnTo>
                    <a:pt x="22" y="10"/>
                  </a:lnTo>
                  <a:lnTo>
                    <a:pt x="14" y="10"/>
                  </a:lnTo>
                  <a:lnTo>
                    <a:pt x="7" y="9"/>
                  </a:lnTo>
                  <a:lnTo>
                    <a:pt x="2" y="7"/>
                  </a:lnTo>
                  <a:lnTo>
                    <a:pt x="0" y="3"/>
                  </a:lnTo>
                  <a:lnTo>
                    <a:pt x="1" y="1"/>
                  </a:lnTo>
                  <a:lnTo>
                    <a:pt x="5" y="0"/>
                  </a:lnTo>
                  <a:lnTo>
                    <a:pt x="12" y="0"/>
                  </a:lnTo>
                  <a:lnTo>
                    <a:pt x="20" y="2"/>
                  </a:lnTo>
                  <a:lnTo>
                    <a:pt x="28" y="5"/>
                  </a:lnTo>
                  <a:lnTo>
                    <a:pt x="38" y="7"/>
                  </a:lnTo>
                  <a:lnTo>
                    <a:pt x="46" y="8"/>
                  </a:lnTo>
                  <a:lnTo>
                    <a:pt x="52" y="9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349" name="Freeform 227"/>
            <p:cNvSpPr>
              <a:spLocks/>
            </p:cNvSpPr>
            <p:nvPr/>
          </p:nvSpPr>
          <p:spPr bwMode="auto">
            <a:xfrm>
              <a:off x="68" y="582"/>
              <a:ext cx="25" cy="8"/>
            </a:xfrm>
            <a:custGeom>
              <a:avLst/>
              <a:gdLst>
                <a:gd name="T0" fmla="*/ 1 w 49"/>
                <a:gd name="T1" fmla="*/ 0 h 18"/>
                <a:gd name="T2" fmla="*/ 1 w 49"/>
                <a:gd name="T3" fmla="*/ 0 h 18"/>
                <a:gd name="T4" fmla="*/ 1 w 49"/>
                <a:gd name="T5" fmla="*/ 0 h 18"/>
                <a:gd name="T6" fmla="*/ 1 w 49"/>
                <a:gd name="T7" fmla="*/ 0 h 18"/>
                <a:gd name="T8" fmla="*/ 1 w 49"/>
                <a:gd name="T9" fmla="*/ 0 h 18"/>
                <a:gd name="T10" fmla="*/ 1 w 49"/>
                <a:gd name="T11" fmla="*/ 0 h 18"/>
                <a:gd name="T12" fmla="*/ 1 w 49"/>
                <a:gd name="T13" fmla="*/ 0 h 18"/>
                <a:gd name="T14" fmla="*/ 1 w 49"/>
                <a:gd name="T15" fmla="*/ 0 h 18"/>
                <a:gd name="T16" fmla="*/ 0 w 49"/>
                <a:gd name="T17" fmla="*/ 0 h 18"/>
                <a:gd name="T18" fmla="*/ 1 w 49"/>
                <a:gd name="T19" fmla="*/ 0 h 18"/>
                <a:gd name="T20" fmla="*/ 1 w 49"/>
                <a:gd name="T21" fmla="*/ 0 h 18"/>
                <a:gd name="T22" fmla="*/ 1 w 49"/>
                <a:gd name="T23" fmla="*/ 0 h 18"/>
                <a:gd name="T24" fmla="*/ 1 w 49"/>
                <a:gd name="T25" fmla="*/ 0 h 18"/>
                <a:gd name="T26" fmla="*/ 1 w 49"/>
                <a:gd name="T27" fmla="*/ 0 h 18"/>
                <a:gd name="T28" fmla="*/ 1 w 49"/>
                <a:gd name="T29" fmla="*/ 0 h 18"/>
                <a:gd name="T30" fmla="*/ 1 w 49"/>
                <a:gd name="T31" fmla="*/ 0 h 18"/>
                <a:gd name="T32" fmla="*/ 1 w 49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9" h="18">
                  <a:moveTo>
                    <a:pt x="49" y="18"/>
                  </a:moveTo>
                  <a:lnTo>
                    <a:pt x="45" y="18"/>
                  </a:lnTo>
                  <a:lnTo>
                    <a:pt x="38" y="16"/>
                  </a:lnTo>
                  <a:lnTo>
                    <a:pt x="30" y="15"/>
                  </a:lnTo>
                  <a:lnTo>
                    <a:pt x="22" y="14"/>
                  </a:lnTo>
                  <a:lnTo>
                    <a:pt x="14" y="12"/>
                  </a:lnTo>
                  <a:lnTo>
                    <a:pt x="7" y="10"/>
                  </a:lnTo>
                  <a:lnTo>
                    <a:pt x="2" y="6"/>
                  </a:lnTo>
                  <a:lnTo>
                    <a:pt x="0" y="3"/>
                  </a:lnTo>
                  <a:lnTo>
                    <a:pt x="1" y="0"/>
                  </a:lnTo>
                  <a:lnTo>
                    <a:pt x="7" y="0"/>
                  </a:lnTo>
                  <a:lnTo>
                    <a:pt x="14" y="3"/>
                  </a:lnTo>
                  <a:lnTo>
                    <a:pt x="22" y="6"/>
                  </a:lnTo>
                  <a:lnTo>
                    <a:pt x="31" y="10"/>
                  </a:lnTo>
                  <a:lnTo>
                    <a:pt x="39" y="13"/>
                  </a:lnTo>
                  <a:lnTo>
                    <a:pt x="46" y="16"/>
                  </a:lnTo>
                  <a:lnTo>
                    <a:pt x="49" y="1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350" name="Freeform 228"/>
            <p:cNvSpPr>
              <a:spLocks/>
            </p:cNvSpPr>
            <p:nvPr/>
          </p:nvSpPr>
          <p:spPr bwMode="auto">
            <a:xfrm>
              <a:off x="56" y="605"/>
              <a:ext cx="25" cy="5"/>
            </a:xfrm>
            <a:custGeom>
              <a:avLst/>
              <a:gdLst>
                <a:gd name="T0" fmla="*/ 1 w 48"/>
                <a:gd name="T1" fmla="*/ 0 h 11"/>
                <a:gd name="T2" fmla="*/ 1 w 48"/>
                <a:gd name="T3" fmla="*/ 0 h 11"/>
                <a:gd name="T4" fmla="*/ 1 w 48"/>
                <a:gd name="T5" fmla="*/ 0 h 11"/>
                <a:gd name="T6" fmla="*/ 1 w 48"/>
                <a:gd name="T7" fmla="*/ 0 h 11"/>
                <a:gd name="T8" fmla="*/ 1 w 48"/>
                <a:gd name="T9" fmla="*/ 0 h 11"/>
                <a:gd name="T10" fmla="*/ 1 w 48"/>
                <a:gd name="T11" fmla="*/ 0 h 11"/>
                <a:gd name="T12" fmla="*/ 1 w 48"/>
                <a:gd name="T13" fmla="*/ 0 h 11"/>
                <a:gd name="T14" fmla="*/ 1 w 48"/>
                <a:gd name="T15" fmla="*/ 0 h 11"/>
                <a:gd name="T16" fmla="*/ 0 w 48"/>
                <a:gd name="T17" fmla="*/ 0 h 11"/>
                <a:gd name="T18" fmla="*/ 0 w 48"/>
                <a:gd name="T19" fmla="*/ 0 h 11"/>
                <a:gd name="T20" fmla="*/ 1 w 48"/>
                <a:gd name="T21" fmla="*/ 0 h 11"/>
                <a:gd name="T22" fmla="*/ 1 w 48"/>
                <a:gd name="T23" fmla="*/ 0 h 11"/>
                <a:gd name="T24" fmla="*/ 1 w 48"/>
                <a:gd name="T25" fmla="*/ 0 h 11"/>
                <a:gd name="T26" fmla="*/ 1 w 48"/>
                <a:gd name="T27" fmla="*/ 0 h 11"/>
                <a:gd name="T28" fmla="*/ 1 w 48"/>
                <a:gd name="T29" fmla="*/ 0 h 11"/>
                <a:gd name="T30" fmla="*/ 1 w 48"/>
                <a:gd name="T31" fmla="*/ 0 h 11"/>
                <a:gd name="T32" fmla="*/ 1 w 48"/>
                <a:gd name="T33" fmla="*/ 0 h 1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8" h="11">
                  <a:moveTo>
                    <a:pt x="48" y="5"/>
                  </a:moveTo>
                  <a:lnTo>
                    <a:pt x="46" y="7"/>
                  </a:lnTo>
                  <a:lnTo>
                    <a:pt x="41" y="8"/>
                  </a:lnTo>
                  <a:lnTo>
                    <a:pt x="34" y="11"/>
                  </a:lnTo>
                  <a:lnTo>
                    <a:pt x="26" y="11"/>
                  </a:lnTo>
                  <a:lnTo>
                    <a:pt x="17" y="11"/>
                  </a:lnTo>
                  <a:lnTo>
                    <a:pt x="10" y="10"/>
                  </a:lnTo>
                  <a:lnTo>
                    <a:pt x="3" y="8"/>
                  </a:lnTo>
                  <a:lnTo>
                    <a:pt x="0" y="5"/>
                  </a:lnTo>
                  <a:lnTo>
                    <a:pt x="0" y="2"/>
                  </a:lnTo>
                  <a:lnTo>
                    <a:pt x="3" y="0"/>
                  </a:lnTo>
                  <a:lnTo>
                    <a:pt x="10" y="0"/>
                  </a:lnTo>
                  <a:lnTo>
                    <a:pt x="17" y="2"/>
                  </a:lnTo>
                  <a:lnTo>
                    <a:pt x="26" y="3"/>
                  </a:lnTo>
                  <a:lnTo>
                    <a:pt x="34" y="4"/>
                  </a:lnTo>
                  <a:lnTo>
                    <a:pt x="42" y="5"/>
                  </a:lnTo>
                  <a:lnTo>
                    <a:pt x="48" y="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351" name="Freeform 229"/>
            <p:cNvSpPr>
              <a:spLocks/>
            </p:cNvSpPr>
            <p:nvPr/>
          </p:nvSpPr>
          <p:spPr bwMode="auto">
            <a:xfrm>
              <a:off x="50" y="617"/>
              <a:ext cx="28" cy="8"/>
            </a:xfrm>
            <a:custGeom>
              <a:avLst/>
              <a:gdLst>
                <a:gd name="T0" fmla="*/ 1 w 56"/>
                <a:gd name="T1" fmla="*/ 0 h 16"/>
                <a:gd name="T2" fmla="*/ 1 w 56"/>
                <a:gd name="T3" fmla="*/ 1 h 16"/>
                <a:gd name="T4" fmla="*/ 1 w 56"/>
                <a:gd name="T5" fmla="*/ 1 h 16"/>
                <a:gd name="T6" fmla="*/ 1 w 56"/>
                <a:gd name="T7" fmla="*/ 1 h 16"/>
                <a:gd name="T8" fmla="*/ 1 w 56"/>
                <a:gd name="T9" fmla="*/ 1 h 16"/>
                <a:gd name="T10" fmla="*/ 1 w 56"/>
                <a:gd name="T11" fmla="*/ 1 h 16"/>
                <a:gd name="T12" fmla="*/ 1 w 56"/>
                <a:gd name="T13" fmla="*/ 1 h 16"/>
                <a:gd name="T14" fmla="*/ 1 w 56"/>
                <a:gd name="T15" fmla="*/ 1 h 16"/>
                <a:gd name="T16" fmla="*/ 0 w 56"/>
                <a:gd name="T17" fmla="*/ 1 h 16"/>
                <a:gd name="T18" fmla="*/ 1 w 56"/>
                <a:gd name="T19" fmla="*/ 1 h 16"/>
                <a:gd name="T20" fmla="*/ 1 w 56"/>
                <a:gd name="T21" fmla="*/ 1 h 16"/>
                <a:gd name="T22" fmla="*/ 1 w 56"/>
                <a:gd name="T23" fmla="*/ 1 h 16"/>
                <a:gd name="T24" fmla="*/ 1 w 56"/>
                <a:gd name="T25" fmla="*/ 1 h 16"/>
                <a:gd name="T26" fmla="*/ 1 w 56"/>
                <a:gd name="T27" fmla="*/ 1 h 16"/>
                <a:gd name="T28" fmla="*/ 1 w 56"/>
                <a:gd name="T29" fmla="*/ 1 h 16"/>
                <a:gd name="T30" fmla="*/ 1 w 56"/>
                <a:gd name="T31" fmla="*/ 1 h 16"/>
                <a:gd name="T32" fmla="*/ 1 w 56"/>
                <a:gd name="T33" fmla="*/ 0 h 1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6" h="16">
                  <a:moveTo>
                    <a:pt x="56" y="0"/>
                  </a:moveTo>
                  <a:lnTo>
                    <a:pt x="51" y="3"/>
                  </a:lnTo>
                  <a:lnTo>
                    <a:pt x="43" y="7"/>
                  </a:lnTo>
                  <a:lnTo>
                    <a:pt x="33" y="10"/>
                  </a:lnTo>
                  <a:lnTo>
                    <a:pt x="25" y="13"/>
                  </a:lnTo>
                  <a:lnTo>
                    <a:pt x="16" y="16"/>
                  </a:lnTo>
                  <a:lnTo>
                    <a:pt x="8" y="16"/>
                  </a:lnTo>
                  <a:lnTo>
                    <a:pt x="3" y="16"/>
                  </a:lnTo>
                  <a:lnTo>
                    <a:pt x="0" y="12"/>
                  </a:lnTo>
                  <a:lnTo>
                    <a:pt x="1" y="9"/>
                  </a:lnTo>
                  <a:lnTo>
                    <a:pt x="7" y="7"/>
                  </a:lnTo>
                  <a:lnTo>
                    <a:pt x="14" y="4"/>
                  </a:lnTo>
                  <a:lnTo>
                    <a:pt x="23" y="3"/>
                  </a:lnTo>
                  <a:lnTo>
                    <a:pt x="33" y="3"/>
                  </a:lnTo>
                  <a:lnTo>
                    <a:pt x="43" y="2"/>
                  </a:lnTo>
                  <a:lnTo>
                    <a:pt x="51" y="1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352" name="Freeform 230"/>
            <p:cNvSpPr>
              <a:spLocks/>
            </p:cNvSpPr>
            <p:nvPr/>
          </p:nvSpPr>
          <p:spPr bwMode="auto">
            <a:xfrm>
              <a:off x="43" y="629"/>
              <a:ext cx="30" cy="10"/>
            </a:xfrm>
            <a:custGeom>
              <a:avLst/>
              <a:gdLst>
                <a:gd name="T0" fmla="*/ 0 w 61"/>
                <a:gd name="T1" fmla="*/ 0 h 20"/>
                <a:gd name="T2" fmla="*/ 0 w 61"/>
                <a:gd name="T3" fmla="*/ 1 h 20"/>
                <a:gd name="T4" fmla="*/ 0 w 61"/>
                <a:gd name="T5" fmla="*/ 1 h 20"/>
                <a:gd name="T6" fmla="*/ 0 w 61"/>
                <a:gd name="T7" fmla="*/ 1 h 20"/>
                <a:gd name="T8" fmla="*/ 0 w 61"/>
                <a:gd name="T9" fmla="*/ 1 h 20"/>
                <a:gd name="T10" fmla="*/ 0 w 61"/>
                <a:gd name="T11" fmla="*/ 1 h 20"/>
                <a:gd name="T12" fmla="*/ 0 w 61"/>
                <a:gd name="T13" fmla="*/ 1 h 20"/>
                <a:gd name="T14" fmla="*/ 0 w 61"/>
                <a:gd name="T15" fmla="*/ 1 h 20"/>
                <a:gd name="T16" fmla="*/ 0 w 61"/>
                <a:gd name="T17" fmla="*/ 1 h 20"/>
                <a:gd name="T18" fmla="*/ 0 w 61"/>
                <a:gd name="T19" fmla="*/ 1 h 20"/>
                <a:gd name="T20" fmla="*/ 0 w 61"/>
                <a:gd name="T21" fmla="*/ 1 h 20"/>
                <a:gd name="T22" fmla="*/ 0 w 61"/>
                <a:gd name="T23" fmla="*/ 1 h 20"/>
                <a:gd name="T24" fmla="*/ 0 w 61"/>
                <a:gd name="T25" fmla="*/ 1 h 20"/>
                <a:gd name="T26" fmla="*/ 0 w 61"/>
                <a:gd name="T27" fmla="*/ 1 h 20"/>
                <a:gd name="T28" fmla="*/ 0 w 61"/>
                <a:gd name="T29" fmla="*/ 1 h 20"/>
                <a:gd name="T30" fmla="*/ 0 w 61"/>
                <a:gd name="T31" fmla="*/ 1 h 20"/>
                <a:gd name="T32" fmla="*/ 0 w 61"/>
                <a:gd name="T33" fmla="*/ 0 h 2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61" h="20">
                  <a:moveTo>
                    <a:pt x="61" y="0"/>
                  </a:moveTo>
                  <a:lnTo>
                    <a:pt x="56" y="2"/>
                  </a:lnTo>
                  <a:lnTo>
                    <a:pt x="47" y="7"/>
                  </a:lnTo>
                  <a:lnTo>
                    <a:pt x="37" y="10"/>
                  </a:lnTo>
                  <a:lnTo>
                    <a:pt x="27" y="15"/>
                  </a:lnTo>
                  <a:lnTo>
                    <a:pt x="16" y="17"/>
                  </a:lnTo>
                  <a:lnTo>
                    <a:pt x="8" y="20"/>
                  </a:lnTo>
                  <a:lnTo>
                    <a:pt x="3" y="18"/>
                  </a:lnTo>
                  <a:lnTo>
                    <a:pt x="0" y="16"/>
                  </a:lnTo>
                  <a:lnTo>
                    <a:pt x="3" y="12"/>
                  </a:lnTo>
                  <a:lnTo>
                    <a:pt x="9" y="9"/>
                  </a:lnTo>
                  <a:lnTo>
                    <a:pt x="19" y="7"/>
                  </a:lnTo>
                  <a:lnTo>
                    <a:pt x="29" y="5"/>
                  </a:lnTo>
                  <a:lnTo>
                    <a:pt x="39" y="3"/>
                  </a:lnTo>
                  <a:lnTo>
                    <a:pt x="49" y="2"/>
                  </a:lnTo>
                  <a:lnTo>
                    <a:pt x="57" y="1"/>
                  </a:lnTo>
                  <a:lnTo>
                    <a:pt x="61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353" name="Freeform 231"/>
            <p:cNvSpPr>
              <a:spLocks/>
            </p:cNvSpPr>
            <p:nvPr/>
          </p:nvSpPr>
          <p:spPr bwMode="auto">
            <a:xfrm>
              <a:off x="40" y="653"/>
              <a:ext cx="33" cy="17"/>
            </a:xfrm>
            <a:custGeom>
              <a:avLst/>
              <a:gdLst>
                <a:gd name="T0" fmla="*/ 1 w 65"/>
                <a:gd name="T1" fmla="*/ 0 h 35"/>
                <a:gd name="T2" fmla="*/ 1 w 65"/>
                <a:gd name="T3" fmla="*/ 0 h 35"/>
                <a:gd name="T4" fmla="*/ 1 w 65"/>
                <a:gd name="T5" fmla="*/ 0 h 35"/>
                <a:gd name="T6" fmla="*/ 1 w 65"/>
                <a:gd name="T7" fmla="*/ 0 h 35"/>
                <a:gd name="T8" fmla="*/ 1 w 65"/>
                <a:gd name="T9" fmla="*/ 0 h 35"/>
                <a:gd name="T10" fmla="*/ 1 w 65"/>
                <a:gd name="T11" fmla="*/ 0 h 35"/>
                <a:gd name="T12" fmla="*/ 1 w 65"/>
                <a:gd name="T13" fmla="*/ 0 h 35"/>
                <a:gd name="T14" fmla="*/ 1 w 65"/>
                <a:gd name="T15" fmla="*/ 0 h 35"/>
                <a:gd name="T16" fmla="*/ 0 w 65"/>
                <a:gd name="T17" fmla="*/ 0 h 35"/>
                <a:gd name="T18" fmla="*/ 1 w 65"/>
                <a:gd name="T19" fmla="*/ 0 h 35"/>
                <a:gd name="T20" fmla="*/ 1 w 65"/>
                <a:gd name="T21" fmla="*/ 0 h 35"/>
                <a:gd name="T22" fmla="*/ 1 w 65"/>
                <a:gd name="T23" fmla="*/ 0 h 35"/>
                <a:gd name="T24" fmla="*/ 1 w 65"/>
                <a:gd name="T25" fmla="*/ 0 h 35"/>
                <a:gd name="T26" fmla="*/ 1 w 65"/>
                <a:gd name="T27" fmla="*/ 0 h 35"/>
                <a:gd name="T28" fmla="*/ 1 w 65"/>
                <a:gd name="T29" fmla="*/ 0 h 35"/>
                <a:gd name="T30" fmla="*/ 1 w 65"/>
                <a:gd name="T31" fmla="*/ 0 h 35"/>
                <a:gd name="T32" fmla="*/ 1 w 65"/>
                <a:gd name="T33" fmla="*/ 0 h 3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65" h="35">
                  <a:moveTo>
                    <a:pt x="65" y="0"/>
                  </a:moveTo>
                  <a:lnTo>
                    <a:pt x="60" y="6"/>
                  </a:lnTo>
                  <a:lnTo>
                    <a:pt x="50" y="13"/>
                  </a:lnTo>
                  <a:lnTo>
                    <a:pt x="41" y="19"/>
                  </a:lnTo>
                  <a:lnTo>
                    <a:pt x="30" y="24"/>
                  </a:lnTo>
                  <a:lnTo>
                    <a:pt x="19" y="30"/>
                  </a:lnTo>
                  <a:lnTo>
                    <a:pt x="10" y="34"/>
                  </a:lnTo>
                  <a:lnTo>
                    <a:pt x="3" y="35"/>
                  </a:lnTo>
                  <a:lnTo>
                    <a:pt x="0" y="32"/>
                  </a:lnTo>
                  <a:lnTo>
                    <a:pt x="1" y="29"/>
                  </a:lnTo>
                  <a:lnTo>
                    <a:pt x="8" y="25"/>
                  </a:lnTo>
                  <a:lnTo>
                    <a:pt x="17" y="21"/>
                  </a:lnTo>
                  <a:lnTo>
                    <a:pt x="28" y="16"/>
                  </a:lnTo>
                  <a:lnTo>
                    <a:pt x="41" y="13"/>
                  </a:lnTo>
                  <a:lnTo>
                    <a:pt x="51" y="8"/>
                  </a:lnTo>
                  <a:lnTo>
                    <a:pt x="61" y="4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354" name="Freeform 232"/>
            <p:cNvSpPr>
              <a:spLocks/>
            </p:cNvSpPr>
            <p:nvPr/>
          </p:nvSpPr>
          <p:spPr bwMode="auto">
            <a:xfrm>
              <a:off x="45" y="679"/>
              <a:ext cx="31" cy="20"/>
            </a:xfrm>
            <a:custGeom>
              <a:avLst/>
              <a:gdLst>
                <a:gd name="T0" fmla="*/ 1 w 61"/>
                <a:gd name="T1" fmla="*/ 0 h 39"/>
                <a:gd name="T2" fmla="*/ 1 w 61"/>
                <a:gd name="T3" fmla="*/ 1 h 39"/>
                <a:gd name="T4" fmla="*/ 1 w 61"/>
                <a:gd name="T5" fmla="*/ 1 h 39"/>
                <a:gd name="T6" fmla="*/ 1 w 61"/>
                <a:gd name="T7" fmla="*/ 1 h 39"/>
                <a:gd name="T8" fmla="*/ 1 w 61"/>
                <a:gd name="T9" fmla="*/ 1 h 39"/>
                <a:gd name="T10" fmla="*/ 1 w 61"/>
                <a:gd name="T11" fmla="*/ 1 h 39"/>
                <a:gd name="T12" fmla="*/ 1 w 61"/>
                <a:gd name="T13" fmla="*/ 1 h 39"/>
                <a:gd name="T14" fmla="*/ 1 w 61"/>
                <a:gd name="T15" fmla="*/ 1 h 39"/>
                <a:gd name="T16" fmla="*/ 0 w 61"/>
                <a:gd name="T17" fmla="*/ 1 h 39"/>
                <a:gd name="T18" fmla="*/ 1 w 61"/>
                <a:gd name="T19" fmla="*/ 1 h 39"/>
                <a:gd name="T20" fmla="*/ 1 w 61"/>
                <a:gd name="T21" fmla="*/ 1 h 39"/>
                <a:gd name="T22" fmla="*/ 1 w 61"/>
                <a:gd name="T23" fmla="*/ 1 h 39"/>
                <a:gd name="T24" fmla="*/ 1 w 61"/>
                <a:gd name="T25" fmla="*/ 1 h 39"/>
                <a:gd name="T26" fmla="*/ 1 w 61"/>
                <a:gd name="T27" fmla="*/ 1 h 39"/>
                <a:gd name="T28" fmla="*/ 1 w 61"/>
                <a:gd name="T29" fmla="*/ 1 h 39"/>
                <a:gd name="T30" fmla="*/ 1 w 61"/>
                <a:gd name="T31" fmla="*/ 1 h 39"/>
                <a:gd name="T32" fmla="*/ 1 w 61"/>
                <a:gd name="T33" fmla="*/ 0 h 3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61" h="39">
                  <a:moveTo>
                    <a:pt x="61" y="0"/>
                  </a:moveTo>
                  <a:lnTo>
                    <a:pt x="56" y="5"/>
                  </a:lnTo>
                  <a:lnTo>
                    <a:pt x="48" y="12"/>
                  </a:lnTo>
                  <a:lnTo>
                    <a:pt x="39" y="19"/>
                  </a:lnTo>
                  <a:lnTo>
                    <a:pt x="29" y="25"/>
                  </a:lnTo>
                  <a:lnTo>
                    <a:pt x="18" y="32"/>
                  </a:lnTo>
                  <a:lnTo>
                    <a:pt x="10" y="37"/>
                  </a:lnTo>
                  <a:lnTo>
                    <a:pt x="3" y="39"/>
                  </a:lnTo>
                  <a:lnTo>
                    <a:pt x="0" y="37"/>
                  </a:lnTo>
                  <a:lnTo>
                    <a:pt x="1" y="32"/>
                  </a:lnTo>
                  <a:lnTo>
                    <a:pt x="7" y="28"/>
                  </a:lnTo>
                  <a:lnTo>
                    <a:pt x="16" y="22"/>
                  </a:lnTo>
                  <a:lnTo>
                    <a:pt x="28" y="16"/>
                  </a:lnTo>
                  <a:lnTo>
                    <a:pt x="38" y="12"/>
                  </a:lnTo>
                  <a:lnTo>
                    <a:pt x="48" y="7"/>
                  </a:lnTo>
                  <a:lnTo>
                    <a:pt x="56" y="2"/>
                  </a:lnTo>
                  <a:lnTo>
                    <a:pt x="61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355" name="Freeform 233"/>
            <p:cNvSpPr>
              <a:spLocks/>
            </p:cNvSpPr>
            <p:nvPr/>
          </p:nvSpPr>
          <p:spPr bwMode="auto">
            <a:xfrm>
              <a:off x="44" y="641"/>
              <a:ext cx="28" cy="17"/>
            </a:xfrm>
            <a:custGeom>
              <a:avLst/>
              <a:gdLst>
                <a:gd name="T0" fmla="*/ 1 w 55"/>
                <a:gd name="T1" fmla="*/ 0 h 33"/>
                <a:gd name="T2" fmla="*/ 1 w 55"/>
                <a:gd name="T3" fmla="*/ 1 h 33"/>
                <a:gd name="T4" fmla="*/ 1 w 55"/>
                <a:gd name="T5" fmla="*/ 1 h 33"/>
                <a:gd name="T6" fmla="*/ 1 w 55"/>
                <a:gd name="T7" fmla="*/ 1 h 33"/>
                <a:gd name="T8" fmla="*/ 1 w 55"/>
                <a:gd name="T9" fmla="*/ 1 h 33"/>
                <a:gd name="T10" fmla="*/ 1 w 55"/>
                <a:gd name="T11" fmla="*/ 1 h 33"/>
                <a:gd name="T12" fmla="*/ 1 w 55"/>
                <a:gd name="T13" fmla="*/ 1 h 33"/>
                <a:gd name="T14" fmla="*/ 1 w 55"/>
                <a:gd name="T15" fmla="*/ 1 h 33"/>
                <a:gd name="T16" fmla="*/ 0 w 55"/>
                <a:gd name="T17" fmla="*/ 1 h 33"/>
                <a:gd name="T18" fmla="*/ 1 w 55"/>
                <a:gd name="T19" fmla="*/ 1 h 33"/>
                <a:gd name="T20" fmla="*/ 1 w 55"/>
                <a:gd name="T21" fmla="*/ 1 h 33"/>
                <a:gd name="T22" fmla="*/ 1 w 55"/>
                <a:gd name="T23" fmla="*/ 1 h 33"/>
                <a:gd name="T24" fmla="*/ 1 w 55"/>
                <a:gd name="T25" fmla="*/ 1 h 33"/>
                <a:gd name="T26" fmla="*/ 1 w 55"/>
                <a:gd name="T27" fmla="*/ 1 h 33"/>
                <a:gd name="T28" fmla="*/ 1 w 55"/>
                <a:gd name="T29" fmla="*/ 1 h 33"/>
                <a:gd name="T30" fmla="*/ 1 w 55"/>
                <a:gd name="T31" fmla="*/ 1 h 33"/>
                <a:gd name="T32" fmla="*/ 1 w 55"/>
                <a:gd name="T33" fmla="*/ 0 h 3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5" h="33">
                  <a:moveTo>
                    <a:pt x="55" y="0"/>
                  </a:moveTo>
                  <a:lnTo>
                    <a:pt x="50" y="5"/>
                  </a:lnTo>
                  <a:lnTo>
                    <a:pt x="42" y="10"/>
                  </a:lnTo>
                  <a:lnTo>
                    <a:pt x="34" y="16"/>
                  </a:lnTo>
                  <a:lnTo>
                    <a:pt x="24" y="23"/>
                  </a:lnTo>
                  <a:lnTo>
                    <a:pt x="16" y="29"/>
                  </a:lnTo>
                  <a:lnTo>
                    <a:pt x="8" y="32"/>
                  </a:lnTo>
                  <a:lnTo>
                    <a:pt x="2" y="33"/>
                  </a:lnTo>
                  <a:lnTo>
                    <a:pt x="0" y="31"/>
                  </a:lnTo>
                  <a:lnTo>
                    <a:pt x="2" y="27"/>
                  </a:lnTo>
                  <a:lnTo>
                    <a:pt x="7" y="22"/>
                  </a:lnTo>
                  <a:lnTo>
                    <a:pt x="15" y="17"/>
                  </a:lnTo>
                  <a:lnTo>
                    <a:pt x="25" y="13"/>
                  </a:lnTo>
                  <a:lnTo>
                    <a:pt x="34" y="8"/>
                  </a:lnTo>
                  <a:lnTo>
                    <a:pt x="43" y="5"/>
                  </a:lnTo>
                  <a:lnTo>
                    <a:pt x="50" y="2"/>
                  </a:lnTo>
                  <a:lnTo>
                    <a:pt x="55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356" name="Freeform 234"/>
            <p:cNvSpPr>
              <a:spLocks/>
            </p:cNvSpPr>
            <p:nvPr/>
          </p:nvSpPr>
          <p:spPr bwMode="auto">
            <a:xfrm>
              <a:off x="70" y="642"/>
              <a:ext cx="40" cy="26"/>
            </a:xfrm>
            <a:custGeom>
              <a:avLst/>
              <a:gdLst>
                <a:gd name="T0" fmla="*/ 0 w 81"/>
                <a:gd name="T1" fmla="*/ 1 h 51"/>
                <a:gd name="T2" fmla="*/ 0 w 81"/>
                <a:gd name="T3" fmla="*/ 1 h 51"/>
                <a:gd name="T4" fmla="*/ 0 w 81"/>
                <a:gd name="T5" fmla="*/ 1 h 51"/>
                <a:gd name="T6" fmla="*/ 0 w 81"/>
                <a:gd name="T7" fmla="*/ 1 h 51"/>
                <a:gd name="T8" fmla="*/ 0 w 81"/>
                <a:gd name="T9" fmla="*/ 1 h 51"/>
                <a:gd name="T10" fmla="*/ 0 w 81"/>
                <a:gd name="T11" fmla="*/ 1 h 51"/>
                <a:gd name="T12" fmla="*/ 0 w 81"/>
                <a:gd name="T13" fmla="*/ 1 h 51"/>
                <a:gd name="T14" fmla="*/ 0 w 81"/>
                <a:gd name="T15" fmla="*/ 1 h 51"/>
                <a:gd name="T16" fmla="*/ 0 w 81"/>
                <a:gd name="T17" fmla="*/ 0 h 51"/>
                <a:gd name="T18" fmla="*/ 0 w 81"/>
                <a:gd name="T19" fmla="*/ 1 h 51"/>
                <a:gd name="T20" fmla="*/ 0 w 81"/>
                <a:gd name="T21" fmla="*/ 1 h 51"/>
                <a:gd name="T22" fmla="*/ 0 w 81"/>
                <a:gd name="T23" fmla="*/ 1 h 51"/>
                <a:gd name="T24" fmla="*/ 0 w 81"/>
                <a:gd name="T25" fmla="*/ 1 h 51"/>
                <a:gd name="T26" fmla="*/ 0 w 81"/>
                <a:gd name="T27" fmla="*/ 1 h 51"/>
                <a:gd name="T28" fmla="*/ 0 w 81"/>
                <a:gd name="T29" fmla="*/ 1 h 51"/>
                <a:gd name="T30" fmla="*/ 0 w 81"/>
                <a:gd name="T31" fmla="*/ 1 h 51"/>
                <a:gd name="T32" fmla="*/ 0 w 81"/>
                <a:gd name="T33" fmla="*/ 1 h 5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81" h="51">
                  <a:moveTo>
                    <a:pt x="81" y="50"/>
                  </a:moveTo>
                  <a:lnTo>
                    <a:pt x="76" y="51"/>
                  </a:lnTo>
                  <a:lnTo>
                    <a:pt x="67" y="49"/>
                  </a:lnTo>
                  <a:lnTo>
                    <a:pt x="56" y="43"/>
                  </a:lnTo>
                  <a:lnTo>
                    <a:pt x="42" y="36"/>
                  </a:lnTo>
                  <a:lnTo>
                    <a:pt x="28" y="28"/>
                  </a:lnTo>
                  <a:lnTo>
                    <a:pt x="15" y="19"/>
                  </a:lnTo>
                  <a:lnTo>
                    <a:pt x="6" y="10"/>
                  </a:lnTo>
                  <a:lnTo>
                    <a:pt x="0" y="0"/>
                  </a:lnTo>
                  <a:lnTo>
                    <a:pt x="6" y="4"/>
                  </a:lnTo>
                  <a:lnTo>
                    <a:pt x="18" y="10"/>
                  </a:lnTo>
                  <a:lnTo>
                    <a:pt x="30" y="16"/>
                  </a:lnTo>
                  <a:lnTo>
                    <a:pt x="45" y="25"/>
                  </a:lnTo>
                  <a:lnTo>
                    <a:pt x="59" y="34"/>
                  </a:lnTo>
                  <a:lnTo>
                    <a:pt x="71" y="41"/>
                  </a:lnTo>
                  <a:lnTo>
                    <a:pt x="79" y="46"/>
                  </a:lnTo>
                  <a:lnTo>
                    <a:pt x="81" y="5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357" name="Freeform 235"/>
            <p:cNvSpPr>
              <a:spLocks/>
            </p:cNvSpPr>
            <p:nvPr/>
          </p:nvSpPr>
          <p:spPr bwMode="auto">
            <a:xfrm>
              <a:off x="71" y="663"/>
              <a:ext cx="32" cy="22"/>
            </a:xfrm>
            <a:custGeom>
              <a:avLst/>
              <a:gdLst>
                <a:gd name="T0" fmla="*/ 1 w 63"/>
                <a:gd name="T1" fmla="*/ 1 h 44"/>
                <a:gd name="T2" fmla="*/ 1 w 63"/>
                <a:gd name="T3" fmla="*/ 1 h 44"/>
                <a:gd name="T4" fmla="*/ 1 w 63"/>
                <a:gd name="T5" fmla="*/ 1 h 44"/>
                <a:gd name="T6" fmla="*/ 1 w 63"/>
                <a:gd name="T7" fmla="*/ 1 h 44"/>
                <a:gd name="T8" fmla="*/ 1 w 63"/>
                <a:gd name="T9" fmla="*/ 1 h 44"/>
                <a:gd name="T10" fmla="*/ 1 w 63"/>
                <a:gd name="T11" fmla="*/ 1 h 44"/>
                <a:gd name="T12" fmla="*/ 1 w 63"/>
                <a:gd name="T13" fmla="*/ 1 h 44"/>
                <a:gd name="T14" fmla="*/ 1 w 63"/>
                <a:gd name="T15" fmla="*/ 1 h 44"/>
                <a:gd name="T16" fmla="*/ 0 w 63"/>
                <a:gd name="T17" fmla="*/ 0 h 44"/>
                <a:gd name="T18" fmla="*/ 1 w 63"/>
                <a:gd name="T19" fmla="*/ 1 h 44"/>
                <a:gd name="T20" fmla="*/ 1 w 63"/>
                <a:gd name="T21" fmla="*/ 1 h 44"/>
                <a:gd name="T22" fmla="*/ 1 w 63"/>
                <a:gd name="T23" fmla="*/ 1 h 44"/>
                <a:gd name="T24" fmla="*/ 1 w 63"/>
                <a:gd name="T25" fmla="*/ 1 h 44"/>
                <a:gd name="T26" fmla="*/ 1 w 63"/>
                <a:gd name="T27" fmla="*/ 1 h 44"/>
                <a:gd name="T28" fmla="*/ 1 w 63"/>
                <a:gd name="T29" fmla="*/ 1 h 44"/>
                <a:gd name="T30" fmla="*/ 1 w 63"/>
                <a:gd name="T31" fmla="*/ 1 h 44"/>
                <a:gd name="T32" fmla="*/ 1 w 63"/>
                <a:gd name="T33" fmla="*/ 1 h 4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63" h="44">
                  <a:moveTo>
                    <a:pt x="63" y="44"/>
                  </a:moveTo>
                  <a:lnTo>
                    <a:pt x="60" y="44"/>
                  </a:lnTo>
                  <a:lnTo>
                    <a:pt x="54" y="43"/>
                  </a:lnTo>
                  <a:lnTo>
                    <a:pt x="45" y="39"/>
                  </a:lnTo>
                  <a:lnTo>
                    <a:pt x="34" y="33"/>
                  </a:lnTo>
                  <a:lnTo>
                    <a:pt x="24" y="26"/>
                  </a:lnTo>
                  <a:lnTo>
                    <a:pt x="14" y="18"/>
                  </a:lnTo>
                  <a:lnTo>
                    <a:pt x="6" y="9"/>
                  </a:lnTo>
                  <a:lnTo>
                    <a:pt x="0" y="0"/>
                  </a:lnTo>
                  <a:lnTo>
                    <a:pt x="7" y="6"/>
                  </a:lnTo>
                  <a:lnTo>
                    <a:pt x="16" y="11"/>
                  </a:lnTo>
                  <a:lnTo>
                    <a:pt x="27" y="18"/>
                  </a:lnTo>
                  <a:lnTo>
                    <a:pt x="38" y="25"/>
                  </a:lnTo>
                  <a:lnTo>
                    <a:pt x="48" y="31"/>
                  </a:lnTo>
                  <a:lnTo>
                    <a:pt x="56" y="37"/>
                  </a:lnTo>
                  <a:lnTo>
                    <a:pt x="62" y="41"/>
                  </a:lnTo>
                  <a:lnTo>
                    <a:pt x="63" y="4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358" name="Freeform 236"/>
            <p:cNvSpPr>
              <a:spLocks/>
            </p:cNvSpPr>
            <p:nvPr/>
          </p:nvSpPr>
          <p:spPr bwMode="auto">
            <a:xfrm>
              <a:off x="44" y="666"/>
              <a:ext cx="30" cy="19"/>
            </a:xfrm>
            <a:custGeom>
              <a:avLst/>
              <a:gdLst>
                <a:gd name="T0" fmla="*/ 1 w 59"/>
                <a:gd name="T1" fmla="*/ 0 h 39"/>
                <a:gd name="T2" fmla="*/ 1 w 59"/>
                <a:gd name="T3" fmla="*/ 0 h 39"/>
                <a:gd name="T4" fmla="*/ 1 w 59"/>
                <a:gd name="T5" fmla="*/ 0 h 39"/>
                <a:gd name="T6" fmla="*/ 1 w 59"/>
                <a:gd name="T7" fmla="*/ 0 h 39"/>
                <a:gd name="T8" fmla="*/ 1 w 59"/>
                <a:gd name="T9" fmla="*/ 0 h 39"/>
                <a:gd name="T10" fmla="*/ 1 w 59"/>
                <a:gd name="T11" fmla="*/ 0 h 39"/>
                <a:gd name="T12" fmla="*/ 1 w 59"/>
                <a:gd name="T13" fmla="*/ 0 h 39"/>
                <a:gd name="T14" fmla="*/ 1 w 59"/>
                <a:gd name="T15" fmla="*/ 0 h 39"/>
                <a:gd name="T16" fmla="*/ 0 w 59"/>
                <a:gd name="T17" fmla="*/ 0 h 39"/>
                <a:gd name="T18" fmla="*/ 1 w 59"/>
                <a:gd name="T19" fmla="*/ 0 h 39"/>
                <a:gd name="T20" fmla="*/ 1 w 59"/>
                <a:gd name="T21" fmla="*/ 0 h 39"/>
                <a:gd name="T22" fmla="*/ 1 w 59"/>
                <a:gd name="T23" fmla="*/ 0 h 39"/>
                <a:gd name="T24" fmla="*/ 1 w 59"/>
                <a:gd name="T25" fmla="*/ 0 h 39"/>
                <a:gd name="T26" fmla="*/ 1 w 59"/>
                <a:gd name="T27" fmla="*/ 0 h 39"/>
                <a:gd name="T28" fmla="*/ 1 w 59"/>
                <a:gd name="T29" fmla="*/ 0 h 39"/>
                <a:gd name="T30" fmla="*/ 1 w 59"/>
                <a:gd name="T31" fmla="*/ 0 h 39"/>
                <a:gd name="T32" fmla="*/ 1 w 59"/>
                <a:gd name="T33" fmla="*/ 0 h 3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9" h="39">
                  <a:moveTo>
                    <a:pt x="59" y="0"/>
                  </a:moveTo>
                  <a:lnTo>
                    <a:pt x="55" y="4"/>
                  </a:lnTo>
                  <a:lnTo>
                    <a:pt x="47" y="11"/>
                  </a:lnTo>
                  <a:lnTo>
                    <a:pt x="38" y="18"/>
                  </a:lnTo>
                  <a:lnTo>
                    <a:pt x="28" y="26"/>
                  </a:lnTo>
                  <a:lnTo>
                    <a:pt x="18" y="32"/>
                  </a:lnTo>
                  <a:lnTo>
                    <a:pt x="10" y="37"/>
                  </a:lnTo>
                  <a:lnTo>
                    <a:pt x="3" y="39"/>
                  </a:lnTo>
                  <a:lnTo>
                    <a:pt x="0" y="37"/>
                  </a:lnTo>
                  <a:lnTo>
                    <a:pt x="1" y="32"/>
                  </a:lnTo>
                  <a:lnTo>
                    <a:pt x="5" y="27"/>
                  </a:lnTo>
                  <a:lnTo>
                    <a:pt x="14" y="23"/>
                  </a:lnTo>
                  <a:lnTo>
                    <a:pt x="26" y="17"/>
                  </a:lnTo>
                  <a:lnTo>
                    <a:pt x="36" y="11"/>
                  </a:lnTo>
                  <a:lnTo>
                    <a:pt x="47" y="7"/>
                  </a:lnTo>
                  <a:lnTo>
                    <a:pt x="55" y="3"/>
                  </a:lnTo>
                  <a:lnTo>
                    <a:pt x="59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359" name="Freeform 237"/>
            <p:cNvSpPr>
              <a:spLocks/>
            </p:cNvSpPr>
            <p:nvPr/>
          </p:nvSpPr>
          <p:spPr bwMode="auto">
            <a:xfrm>
              <a:off x="113" y="689"/>
              <a:ext cx="24" cy="100"/>
            </a:xfrm>
            <a:custGeom>
              <a:avLst/>
              <a:gdLst>
                <a:gd name="T0" fmla="*/ 1 w 48"/>
                <a:gd name="T1" fmla="*/ 0 h 200"/>
                <a:gd name="T2" fmla="*/ 1 w 48"/>
                <a:gd name="T3" fmla="*/ 0 h 200"/>
                <a:gd name="T4" fmla="*/ 1 w 48"/>
                <a:gd name="T5" fmla="*/ 1 h 200"/>
                <a:gd name="T6" fmla="*/ 1 w 48"/>
                <a:gd name="T7" fmla="*/ 1 h 200"/>
                <a:gd name="T8" fmla="*/ 1 w 48"/>
                <a:gd name="T9" fmla="*/ 1 h 200"/>
                <a:gd name="T10" fmla="*/ 1 w 48"/>
                <a:gd name="T11" fmla="*/ 1 h 200"/>
                <a:gd name="T12" fmla="*/ 1 w 48"/>
                <a:gd name="T13" fmla="*/ 1 h 200"/>
                <a:gd name="T14" fmla="*/ 1 w 48"/>
                <a:gd name="T15" fmla="*/ 1 h 200"/>
                <a:gd name="T16" fmla="*/ 1 w 48"/>
                <a:gd name="T17" fmla="*/ 1 h 200"/>
                <a:gd name="T18" fmla="*/ 1 w 48"/>
                <a:gd name="T19" fmla="*/ 2 h 200"/>
                <a:gd name="T20" fmla="*/ 1 w 48"/>
                <a:gd name="T21" fmla="*/ 2 h 200"/>
                <a:gd name="T22" fmla="*/ 1 w 48"/>
                <a:gd name="T23" fmla="*/ 2 h 200"/>
                <a:gd name="T24" fmla="*/ 1 w 48"/>
                <a:gd name="T25" fmla="*/ 2 h 200"/>
                <a:gd name="T26" fmla="*/ 1 w 48"/>
                <a:gd name="T27" fmla="*/ 2 h 200"/>
                <a:gd name="T28" fmla="*/ 1 w 48"/>
                <a:gd name="T29" fmla="*/ 2 h 200"/>
                <a:gd name="T30" fmla="*/ 1 w 48"/>
                <a:gd name="T31" fmla="*/ 2 h 200"/>
                <a:gd name="T32" fmla="*/ 0 w 48"/>
                <a:gd name="T33" fmla="*/ 1 h 200"/>
                <a:gd name="T34" fmla="*/ 1 w 48"/>
                <a:gd name="T35" fmla="*/ 1 h 200"/>
                <a:gd name="T36" fmla="*/ 1 w 48"/>
                <a:gd name="T37" fmla="*/ 1 h 200"/>
                <a:gd name="T38" fmla="*/ 1 w 48"/>
                <a:gd name="T39" fmla="*/ 1 h 200"/>
                <a:gd name="T40" fmla="*/ 1 w 48"/>
                <a:gd name="T41" fmla="*/ 0 h 200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48" h="200">
                  <a:moveTo>
                    <a:pt x="43" y="0"/>
                  </a:moveTo>
                  <a:lnTo>
                    <a:pt x="45" y="0"/>
                  </a:lnTo>
                  <a:lnTo>
                    <a:pt x="47" y="1"/>
                  </a:lnTo>
                  <a:lnTo>
                    <a:pt x="48" y="3"/>
                  </a:lnTo>
                  <a:lnTo>
                    <a:pt x="48" y="4"/>
                  </a:lnTo>
                  <a:lnTo>
                    <a:pt x="29" y="29"/>
                  </a:lnTo>
                  <a:lnTo>
                    <a:pt x="16" y="55"/>
                  </a:lnTo>
                  <a:lnTo>
                    <a:pt x="10" y="83"/>
                  </a:lnTo>
                  <a:lnTo>
                    <a:pt x="8" y="109"/>
                  </a:lnTo>
                  <a:lnTo>
                    <a:pt x="10" y="136"/>
                  </a:lnTo>
                  <a:lnTo>
                    <a:pt x="14" y="160"/>
                  </a:lnTo>
                  <a:lnTo>
                    <a:pt x="19" y="182"/>
                  </a:lnTo>
                  <a:lnTo>
                    <a:pt x="24" y="200"/>
                  </a:lnTo>
                  <a:lnTo>
                    <a:pt x="14" y="188"/>
                  </a:lnTo>
                  <a:lnTo>
                    <a:pt x="5" y="167"/>
                  </a:lnTo>
                  <a:lnTo>
                    <a:pt x="1" y="138"/>
                  </a:lnTo>
                  <a:lnTo>
                    <a:pt x="0" y="107"/>
                  </a:lnTo>
                  <a:lnTo>
                    <a:pt x="3" y="75"/>
                  </a:lnTo>
                  <a:lnTo>
                    <a:pt x="11" y="44"/>
                  </a:lnTo>
                  <a:lnTo>
                    <a:pt x="24" y="18"/>
                  </a:lnTo>
                  <a:lnTo>
                    <a:pt x="43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360" name="Freeform 238"/>
            <p:cNvSpPr>
              <a:spLocks/>
            </p:cNvSpPr>
            <p:nvPr/>
          </p:nvSpPr>
          <p:spPr bwMode="auto">
            <a:xfrm>
              <a:off x="118" y="775"/>
              <a:ext cx="22" cy="13"/>
            </a:xfrm>
            <a:custGeom>
              <a:avLst/>
              <a:gdLst>
                <a:gd name="T0" fmla="*/ 0 w 44"/>
                <a:gd name="T1" fmla="*/ 0 h 25"/>
                <a:gd name="T2" fmla="*/ 1 w 44"/>
                <a:gd name="T3" fmla="*/ 1 h 25"/>
                <a:gd name="T4" fmla="*/ 1 w 44"/>
                <a:gd name="T5" fmla="*/ 1 h 25"/>
                <a:gd name="T6" fmla="*/ 1 w 44"/>
                <a:gd name="T7" fmla="*/ 1 h 25"/>
                <a:gd name="T8" fmla="*/ 1 w 44"/>
                <a:gd name="T9" fmla="*/ 1 h 25"/>
                <a:gd name="T10" fmla="*/ 1 w 44"/>
                <a:gd name="T11" fmla="*/ 1 h 25"/>
                <a:gd name="T12" fmla="*/ 1 w 44"/>
                <a:gd name="T13" fmla="*/ 1 h 25"/>
                <a:gd name="T14" fmla="*/ 1 w 44"/>
                <a:gd name="T15" fmla="*/ 1 h 25"/>
                <a:gd name="T16" fmla="*/ 1 w 44"/>
                <a:gd name="T17" fmla="*/ 1 h 25"/>
                <a:gd name="T18" fmla="*/ 1 w 44"/>
                <a:gd name="T19" fmla="*/ 1 h 25"/>
                <a:gd name="T20" fmla="*/ 1 w 44"/>
                <a:gd name="T21" fmla="*/ 1 h 25"/>
                <a:gd name="T22" fmla="*/ 1 w 44"/>
                <a:gd name="T23" fmla="*/ 1 h 25"/>
                <a:gd name="T24" fmla="*/ 1 w 44"/>
                <a:gd name="T25" fmla="*/ 1 h 25"/>
                <a:gd name="T26" fmla="*/ 1 w 44"/>
                <a:gd name="T27" fmla="*/ 1 h 25"/>
                <a:gd name="T28" fmla="*/ 1 w 44"/>
                <a:gd name="T29" fmla="*/ 1 h 25"/>
                <a:gd name="T30" fmla="*/ 1 w 44"/>
                <a:gd name="T31" fmla="*/ 1 h 25"/>
                <a:gd name="T32" fmla="*/ 0 w 44"/>
                <a:gd name="T33" fmla="*/ 0 h 2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4" h="25">
                  <a:moveTo>
                    <a:pt x="0" y="0"/>
                  </a:moveTo>
                  <a:lnTo>
                    <a:pt x="5" y="4"/>
                  </a:lnTo>
                  <a:lnTo>
                    <a:pt x="10" y="10"/>
                  </a:lnTo>
                  <a:lnTo>
                    <a:pt x="17" y="15"/>
                  </a:lnTo>
                  <a:lnTo>
                    <a:pt x="25" y="18"/>
                  </a:lnTo>
                  <a:lnTo>
                    <a:pt x="31" y="22"/>
                  </a:lnTo>
                  <a:lnTo>
                    <a:pt x="37" y="24"/>
                  </a:lnTo>
                  <a:lnTo>
                    <a:pt x="42" y="25"/>
                  </a:lnTo>
                  <a:lnTo>
                    <a:pt x="44" y="24"/>
                  </a:lnTo>
                  <a:lnTo>
                    <a:pt x="44" y="22"/>
                  </a:lnTo>
                  <a:lnTo>
                    <a:pt x="40" y="19"/>
                  </a:lnTo>
                  <a:lnTo>
                    <a:pt x="36" y="17"/>
                  </a:lnTo>
                  <a:lnTo>
                    <a:pt x="29" y="13"/>
                  </a:lnTo>
                  <a:lnTo>
                    <a:pt x="22" y="11"/>
                  </a:lnTo>
                  <a:lnTo>
                    <a:pt x="14" y="8"/>
                  </a:lnTo>
                  <a:lnTo>
                    <a:pt x="6" y="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361" name="Freeform 239"/>
            <p:cNvSpPr>
              <a:spLocks/>
            </p:cNvSpPr>
            <p:nvPr/>
          </p:nvSpPr>
          <p:spPr bwMode="auto">
            <a:xfrm>
              <a:off x="116" y="767"/>
              <a:ext cx="24" cy="14"/>
            </a:xfrm>
            <a:custGeom>
              <a:avLst/>
              <a:gdLst>
                <a:gd name="T0" fmla="*/ 1 w 47"/>
                <a:gd name="T1" fmla="*/ 0 h 29"/>
                <a:gd name="T2" fmla="*/ 1 w 47"/>
                <a:gd name="T3" fmla="*/ 0 h 29"/>
                <a:gd name="T4" fmla="*/ 1 w 47"/>
                <a:gd name="T5" fmla="*/ 0 h 29"/>
                <a:gd name="T6" fmla="*/ 1 w 47"/>
                <a:gd name="T7" fmla="*/ 0 h 29"/>
                <a:gd name="T8" fmla="*/ 1 w 47"/>
                <a:gd name="T9" fmla="*/ 0 h 29"/>
                <a:gd name="T10" fmla="*/ 1 w 47"/>
                <a:gd name="T11" fmla="*/ 0 h 29"/>
                <a:gd name="T12" fmla="*/ 1 w 47"/>
                <a:gd name="T13" fmla="*/ 0 h 29"/>
                <a:gd name="T14" fmla="*/ 1 w 47"/>
                <a:gd name="T15" fmla="*/ 0 h 29"/>
                <a:gd name="T16" fmla="*/ 0 w 47"/>
                <a:gd name="T17" fmla="*/ 0 h 29"/>
                <a:gd name="T18" fmla="*/ 1 w 47"/>
                <a:gd name="T19" fmla="*/ 0 h 29"/>
                <a:gd name="T20" fmla="*/ 1 w 47"/>
                <a:gd name="T21" fmla="*/ 0 h 29"/>
                <a:gd name="T22" fmla="*/ 1 w 47"/>
                <a:gd name="T23" fmla="*/ 0 h 29"/>
                <a:gd name="T24" fmla="*/ 1 w 47"/>
                <a:gd name="T25" fmla="*/ 0 h 29"/>
                <a:gd name="T26" fmla="*/ 1 w 47"/>
                <a:gd name="T27" fmla="*/ 0 h 29"/>
                <a:gd name="T28" fmla="*/ 1 w 47"/>
                <a:gd name="T29" fmla="*/ 0 h 29"/>
                <a:gd name="T30" fmla="*/ 1 w 47"/>
                <a:gd name="T31" fmla="*/ 0 h 29"/>
                <a:gd name="T32" fmla="*/ 1 w 47"/>
                <a:gd name="T33" fmla="*/ 0 h 2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7" h="29">
                  <a:moveTo>
                    <a:pt x="47" y="28"/>
                  </a:moveTo>
                  <a:lnTo>
                    <a:pt x="45" y="29"/>
                  </a:lnTo>
                  <a:lnTo>
                    <a:pt x="41" y="28"/>
                  </a:lnTo>
                  <a:lnTo>
                    <a:pt x="34" y="27"/>
                  </a:lnTo>
                  <a:lnTo>
                    <a:pt x="27" y="23"/>
                  </a:lnTo>
                  <a:lnTo>
                    <a:pt x="19" y="19"/>
                  </a:lnTo>
                  <a:lnTo>
                    <a:pt x="11" y="13"/>
                  </a:lnTo>
                  <a:lnTo>
                    <a:pt x="5" y="7"/>
                  </a:lnTo>
                  <a:lnTo>
                    <a:pt x="0" y="0"/>
                  </a:lnTo>
                  <a:lnTo>
                    <a:pt x="5" y="4"/>
                  </a:lnTo>
                  <a:lnTo>
                    <a:pt x="12" y="7"/>
                  </a:lnTo>
                  <a:lnTo>
                    <a:pt x="20" y="12"/>
                  </a:lnTo>
                  <a:lnTo>
                    <a:pt x="28" y="15"/>
                  </a:lnTo>
                  <a:lnTo>
                    <a:pt x="36" y="20"/>
                  </a:lnTo>
                  <a:lnTo>
                    <a:pt x="42" y="23"/>
                  </a:lnTo>
                  <a:lnTo>
                    <a:pt x="46" y="26"/>
                  </a:lnTo>
                  <a:lnTo>
                    <a:pt x="47" y="2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362" name="Freeform 240"/>
            <p:cNvSpPr>
              <a:spLocks/>
            </p:cNvSpPr>
            <p:nvPr/>
          </p:nvSpPr>
          <p:spPr bwMode="auto">
            <a:xfrm>
              <a:off x="114" y="747"/>
              <a:ext cx="31" cy="19"/>
            </a:xfrm>
            <a:custGeom>
              <a:avLst/>
              <a:gdLst>
                <a:gd name="T0" fmla="*/ 1 w 62"/>
                <a:gd name="T1" fmla="*/ 0 h 39"/>
                <a:gd name="T2" fmla="*/ 1 w 62"/>
                <a:gd name="T3" fmla="*/ 0 h 39"/>
                <a:gd name="T4" fmla="*/ 1 w 62"/>
                <a:gd name="T5" fmla="*/ 0 h 39"/>
                <a:gd name="T6" fmla="*/ 1 w 62"/>
                <a:gd name="T7" fmla="*/ 0 h 39"/>
                <a:gd name="T8" fmla="*/ 1 w 62"/>
                <a:gd name="T9" fmla="*/ 0 h 39"/>
                <a:gd name="T10" fmla="*/ 1 w 62"/>
                <a:gd name="T11" fmla="*/ 0 h 39"/>
                <a:gd name="T12" fmla="*/ 1 w 62"/>
                <a:gd name="T13" fmla="*/ 0 h 39"/>
                <a:gd name="T14" fmla="*/ 1 w 62"/>
                <a:gd name="T15" fmla="*/ 0 h 39"/>
                <a:gd name="T16" fmla="*/ 0 w 62"/>
                <a:gd name="T17" fmla="*/ 0 h 39"/>
                <a:gd name="T18" fmla="*/ 1 w 62"/>
                <a:gd name="T19" fmla="*/ 0 h 39"/>
                <a:gd name="T20" fmla="*/ 1 w 62"/>
                <a:gd name="T21" fmla="*/ 0 h 39"/>
                <a:gd name="T22" fmla="*/ 1 w 62"/>
                <a:gd name="T23" fmla="*/ 0 h 39"/>
                <a:gd name="T24" fmla="*/ 1 w 62"/>
                <a:gd name="T25" fmla="*/ 0 h 39"/>
                <a:gd name="T26" fmla="*/ 1 w 62"/>
                <a:gd name="T27" fmla="*/ 0 h 39"/>
                <a:gd name="T28" fmla="*/ 1 w 62"/>
                <a:gd name="T29" fmla="*/ 0 h 39"/>
                <a:gd name="T30" fmla="*/ 1 w 62"/>
                <a:gd name="T31" fmla="*/ 0 h 39"/>
                <a:gd name="T32" fmla="*/ 1 w 62"/>
                <a:gd name="T33" fmla="*/ 0 h 3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62" h="39">
                  <a:moveTo>
                    <a:pt x="62" y="38"/>
                  </a:moveTo>
                  <a:lnTo>
                    <a:pt x="59" y="39"/>
                  </a:lnTo>
                  <a:lnTo>
                    <a:pt x="52" y="38"/>
                  </a:lnTo>
                  <a:lnTo>
                    <a:pt x="44" y="35"/>
                  </a:lnTo>
                  <a:lnTo>
                    <a:pt x="33" y="29"/>
                  </a:lnTo>
                  <a:lnTo>
                    <a:pt x="23" y="23"/>
                  </a:lnTo>
                  <a:lnTo>
                    <a:pt x="13" y="16"/>
                  </a:lnTo>
                  <a:lnTo>
                    <a:pt x="5" y="8"/>
                  </a:lnTo>
                  <a:lnTo>
                    <a:pt x="0" y="0"/>
                  </a:lnTo>
                  <a:lnTo>
                    <a:pt x="5" y="3"/>
                  </a:lnTo>
                  <a:lnTo>
                    <a:pt x="13" y="8"/>
                  </a:lnTo>
                  <a:lnTo>
                    <a:pt x="24" y="14"/>
                  </a:lnTo>
                  <a:lnTo>
                    <a:pt x="35" y="20"/>
                  </a:lnTo>
                  <a:lnTo>
                    <a:pt x="46" y="25"/>
                  </a:lnTo>
                  <a:lnTo>
                    <a:pt x="55" y="31"/>
                  </a:lnTo>
                  <a:lnTo>
                    <a:pt x="61" y="35"/>
                  </a:lnTo>
                  <a:lnTo>
                    <a:pt x="62" y="3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363" name="Freeform 241"/>
            <p:cNvSpPr>
              <a:spLocks/>
            </p:cNvSpPr>
            <p:nvPr/>
          </p:nvSpPr>
          <p:spPr bwMode="auto">
            <a:xfrm>
              <a:off x="116" y="728"/>
              <a:ext cx="34" cy="22"/>
            </a:xfrm>
            <a:custGeom>
              <a:avLst/>
              <a:gdLst>
                <a:gd name="T0" fmla="*/ 1 w 68"/>
                <a:gd name="T1" fmla="*/ 1 h 44"/>
                <a:gd name="T2" fmla="*/ 1 w 68"/>
                <a:gd name="T3" fmla="*/ 1 h 44"/>
                <a:gd name="T4" fmla="*/ 1 w 68"/>
                <a:gd name="T5" fmla="*/ 1 h 44"/>
                <a:gd name="T6" fmla="*/ 1 w 68"/>
                <a:gd name="T7" fmla="*/ 1 h 44"/>
                <a:gd name="T8" fmla="*/ 1 w 68"/>
                <a:gd name="T9" fmla="*/ 1 h 44"/>
                <a:gd name="T10" fmla="*/ 1 w 68"/>
                <a:gd name="T11" fmla="*/ 1 h 44"/>
                <a:gd name="T12" fmla="*/ 1 w 68"/>
                <a:gd name="T13" fmla="*/ 1 h 44"/>
                <a:gd name="T14" fmla="*/ 1 w 68"/>
                <a:gd name="T15" fmla="*/ 1 h 44"/>
                <a:gd name="T16" fmla="*/ 0 w 68"/>
                <a:gd name="T17" fmla="*/ 0 h 44"/>
                <a:gd name="T18" fmla="*/ 1 w 68"/>
                <a:gd name="T19" fmla="*/ 1 h 44"/>
                <a:gd name="T20" fmla="*/ 1 w 68"/>
                <a:gd name="T21" fmla="*/ 1 h 44"/>
                <a:gd name="T22" fmla="*/ 1 w 68"/>
                <a:gd name="T23" fmla="*/ 1 h 44"/>
                <a:gd name="T24" fmla="*/ 1 w 68"/>
                <a:gd name="T25" fmla="*/ 1 h 44"/>
                <a:gd name="T26" fmla="*/ 1 w 68"/>
                <a:gd name="T27" fmla="*/ 1 h 44"/>
                <a:gd name="T28" fmla="*/ 1 w 68"/>
                <a:gd name="T29" fmla="*/ 1 h 44"/>
                <a:gd name="T30" fmla="*/ 1 w 68"/>
                <a:gd name="T31" fmla="*/ 1 h 44"/>
                <a:gd name="T32" fmla="*/ 1 w 68"/>
                <a:gd name="T33" fmla="*/ 1 h 4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68" h="44">
                  <a:moveTo>
                    <a:pt x="68" y="43"/>
                  </a:moveTo>
                  <a:lnTo>
                    <a:pt x="65" y="44"/>
                  </a:lnTo>
                  <a:lnTo>
                    <a:pt x="57" y="42"/>
                  </a:lnTo>
                  <a:lnTo>
                    <a:pt x="47" y="37"/>
                  </a:lnTo>
                  <a:lnTo>
                    <a:pt x="35" y="30"/>
                  </a:lnTo>
                  <a:lnTo>
                    <a:pt x="24" y="23"/>
                  </a:lnTo>
                  <a:lnTo>
                    <a:pt x="13" y="15"/>
                  </a:lnTo>
                  <a:lnTo>
                    <a:pt x="5" y="7"/>
                  </a:lnTo>
                  <a:lnTo>
                    <a:pt x="0" y="0"/>
                  </a:lnTo>
                  <a:lnTo>
                    <a:pt x="5" y="4"/>
                  </a:lnTo>
                  <a:lnTo>
                    <a:pt x="14" y="8"/>
                  </a:lnTo>
                  <a:lnTo>
                    <a:pt x="26" y="14"/>
                  </a:lnTo>
                  <a:lnTo>
                    <a:pt x="38" y="21"/>
                  </a:lnTo>
                  <a:lnTo>
                    <a:pt x="50" y="29"/>
                  </a:lnTo>
                  <a:lnTo>
                    <a:pt x="59" y="35"/>
                  </a:lnTo>
                  <a:lnTo>
                    <a:pt x="66" y="39"/>
                  </a:lnTo>
                  <a:lnTo>
                    <a:pt x="68" y="4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364" name="Freeform 242"/>
            <p:cNvSpPr>
              <a:spLocks/>
            </p:cNvSpPr>
            <p:nvPr/>
          </p:nvSpPr>
          <p:spPr bwMode="auto">
            <a:xfrm>
              <a:off x="119" y="716"/>
              <a:ext cx="27" cy="23"/>
            </a:xfrm>
            <a:custGeom>
              <a:avLst/>
              <a:gdLst>
                <a:gd name="T0" fmla="*/ 0 w 56"/>
                <a:gd name="T1" fmla="*/ 1 h 46"/>
                <a:gd name="T2" fmla="*/ 0 w 56"/>
                <a:gd name="T3" fmla="*/ 1 h 46"/>
                <a:gd name="T4" fmla="*/ 0 w 56"/>
                <a:gd name="T5" fmla="*/ 1 h 46"/>
                <a:gd name="T6" fmla="*/ 0 w 56"/>
                <a:gd name="T7" fmla="*/ 1 h 46"/>
                <a:gd name="T8" fmla="*/ 0 w 56"/>
                <a:gd name="T9" fmla="*/ 1 h 46"/>
                <a:gd name="T10" fmla="*/ 0 w 56"/>
                <a:gd name="T11" fmla="*/ 1 h 46"/>
                <a:gd name="T12" fmla="*/ 0 w 56"/>
                <a:gd name="T13" fmla="*/ 1 h 46"/>
                <a:gd name="T14" fmla="*/ 0 w 56"/>
                <a:gd name="T15" fmla="*/ 1 h 46"/>
                <a:gd name="T16" fmla="*/ 0 w 56"/>
                <a:gd name="T17" fmla="*/ 0 h 46"/>
                <a:gd name="T18" fmla="*/ 0 w 56"/>
                <a:gd name="T19" fmla="*/ 1 h 46"/>
                <a:gd name="T20" fmla="*/ 0 w 56"/>
                <a:gd name="T21" fmla="*/ 1 h 46"/>
                <a:gd name="T22" fmla="*/ 0 w 56"/>
                <a:gd name="T23" fmla="*/ 1 h 46"/>
                <a:gd name="T24" fmla="*/ 0 w 56"/>
                <a:gd name="T25" fmla="*/ 1 h 46"/>
                <a:gd name="T26" fmla="*/ 0 w 56"/>
                <a:gd name="T27" fmla="*/ 1 h 46"/>
                <a:gd name="T28" fmla="*/ 0 w 56"/>
                <a:gd name="T29" fmla="*/ 1 h 46"/>
                <a:gd name="T30" fmla="*/ 0 w 56"/>
                <a:gd name="T31" fmla="*/ 1 h 46"/>
                <a:gd name="T32" fmla="*/ 0 w 56"/>
                <a:gd name="T33" fmla="*/ 1 h 4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6" h="46">
                  <a:moveTo>
                    <a:pt x="56" y="46"/>
                  </a:moveTo>
                  <a:lnTo>
                    <a:pt x="52" y="46"/>
                  </a:lnTo>
                  <a:lnTo>
                    <a:pt x="46" y="43"/>
                  </a:lnTo>
                  <a:lnTo>
                    <a:pt x="37" y="37"/>
                  </a:lnTo>
                  <a:lnTo>
                    <a:pt x="28" y="30"/>
                  </a:lnTo>
                  <a:lnTo>
                    <a:pt x="18" y="22"/>
                  </a:lnTo>
                  <a:lnTo>
                    <a:pt x="9" y="14"/>
                  </a:lnTo>
                  <a:lnTo>
                    <a:pt x="3" y="6"/>
                  </a:lnTo>
                  <a:lnTo>
                    <a:pt x="0" y="0"/>
                  </a:lnTo>
                  <a:lnTo>
                    <a:pt x="6" y="3"/>
                  </a:lnTo>
                  <a:lnTo>
                    <a:pt x="14" y="9"/>
                  </a:lnTo>
                  <a:lnTo>
                    <a:pt x="23" y="16"/>
                  </a:lnTo>
                  <a:lnTo>
                    <a:pt x="34" y="23"/>
                  </a:lnTo>
                  <a:lnTo>
                    <a:pt x="43" y="31"/>
                  </a:lnTo>
                  <a:lnTo>
                    <a:pt x="51" y="37"/>
                  </a:lnTo>
                  <a:lnTo>
                    <a:pt x="56" y="43"/>
                  </a:lnTo>
                  <a:lnTo>
                    <a:pt x="56" y="4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365" name="Freeform 243"/>
            <p:cNvSpPr>
              <a:spLocks/>
            </p:cNvSpPr>
            <p:nvPr/>
          </p:nvSpPr>
          <p:spPr bwMode="auto">
            <a:xfrm>
              <a:off x="123" y="707"/>
              <a:ext cx="22" cy="19"/>
            </a:xfrm>
            <a:custGeom>
              <a:avLst/>
              <a:gdLst>
                <a:gd name="T0" fmla="*/ 0 w 45"/>
                <a:gd name="T1" fmla="*/ 0 h 39"/>
                <a:gd name="T2" fmla="*/ 0 w 45"/>
                <a:gd name="T3" fmla="*/ 0 h 39"/>
                <a:gd name="T4" fmla="*/ 0 w 45"/>
                <a:gd name="T5" fmla="*/ 0 h 39"/>
                <a:gd name="T6" fmla="*/ 0 w 45"/>
                <a:gd name="T7" fmla="*/ 0 h 39"/>
                <a:gd name="T8" fmla="*/ 0 w 45"/>
                <a:gd name="T9" fmla="*/ 0 h 39"/>
                <a:gd name="T10" fmla="*/ 0 w 45"/>
                <a:gd name="T11" fmla="*/ 0 h 39"/>
                <a:gd name="T12" fmla="*/ 0 w 45"/>
                <a:gd name="T13" fmla="*/ 0 h 39"/>
                <a:gd name="T14" fmla="*/ 0 w 45"/>
                <a:gd name="T15" fmla="*/ 0 h 39"/>
                <a:gd name="T16" fmla="*/ 0 w 45"/>
                <a:gd name="T17" fmla="*/ 0 h 39"/>
                <a:gd name="T18" fmla="*/ 0 w 45"/>
                <a:gd name="T19" fmla="*/ 0 h 39"/>
                <a:gd name="T20" fmla="*/ 0 w 45"/>
                <a:gd name="T21" fmla="*/ 0 h 39"/>
                <a:gd name="T22" fmla="*/ 0 w 45"/>
                <a:gd name="T23" fmla="*/ 0 h 39"/>
                <a:gd name="T24" fmla="*/ 0 w 45"/>
                <a:gd name="T25" fmla="*/ 0 h 39"/>
                <a:gd name="T26" fmla="*/ 0 w 45"/>
                <a:gd name="T27" fmla="*/ 0 h 39"/>
                <a:gd name="T28" fmla="*/ 0 w 45"/>
                <a:gd name="T29" fmla="*/ 0 h 39"/>
                <a:gd name="T30" fmla="*/ 0 w 45"/>
                <a:gd name="T31" fmla="*/ 0 h 39"/>
                <a:gd name="T32" fmla="*/ 0 w 45"/>
                <a:gd name="T33" fmla="*/ 0 h 3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5" h="39">
                  <a:moveTo>
                    <a:pt x="45" y="39"/>
                  </a:moveTo>
                  <a:lnTo>
                    <a:pt x="43" y="39"/>
                  </a:lnTo>
                  <a:lnTo>
                    <a:pt x="37" y="37"/>
                  </a:lnTo>
                  <a:lnTo>
                    <a:pt x="30" y="34"/>
                  </a:lnTo>
                  <a:lnTo>
                    <a:pt x="23" y="29"/>
                  </a:lnTo>
                  <a:lnTo>
                    <a:pt x="15" y="22"/>
                  </a:lnTo>
                  <a:lnTo>
                    <a:pt x="8" y="15"/>
                  </a:lnTo>
                  <a:lnTo>
                    <a:pt x="3" y="9"/>
                  </a:lnTo>
                  <a:lnTo>
                    <a:pt x="0" y="0"/>
                  </a:lnTo>
                  <a:lnTo>
                    <a:pt x="5" y="5"/>
                  </a:lnTo>
                  <a:lnTo>
                    <a:pt x="12" y="10"/>
                  </a:lnTo>
                  <a:lnTo>
                    <a:pt x="19" y="15"/>
                  </a:lnTo>
                  <a:lnTo>
                    <a:pt x="28" y="21"/>
                  </a:lnTo>
                  <a:lnTo>
                    <a:pt x="35" y="27"/>
                  </a:lnTo>
                  <a:lnTo>
                    <a:pt x="42" y="33"/>
                  </a:lnTo>
                  <a:lnTo>
                    <a:pt x="45" y="36"/>
                  </a:lnTo>
                  <a:lnTo>
                    <a:pt x="45" y="39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366" name="Freeform 244"/>
            <p:cNvSpPr>
              <a:spLocks/>
            </p:cNvSpPr>
            <p:nvPr/>
          </p:nvSpPr>
          <p:spPr bwMode="auto">
            <a:xfrm>
              <a:off x="129" y="698"/>
              <a:ext cx="16" cy="16"/>
            </a:xfrm>
            <a:custGeom>
              <a:avLst/>
              <a:gdLst>
                <a:gd name="T0" fmla="*/ 1 w 32"/>
                <a:gd name="T1" fmla="*/ 0 h 33"/>
                <a:gd name="T2" fmla="*/ 1 w 32"/>
                <a:gd name="T3" fmla="*/ 0 h 33"/>
                <a:gd name="T4" fmla="*/ 1 w 32"/>
                <a:gd name="T5" fmla="*/ 0 h 33"/>
                <a:gd name="T6" fmla="*/ 1 w 32"/>
                <a:gd name="T7" fmla="*/ 0 h 33"/>
                <a:gd name="T8" fmla="*/ 1 w 32"/>
                <a:gd name="T9" fmla="*/ 0 h 33"/>
                <a:gd name="T10" fmla="*/ 1 w 32"/>
                <a:gd name="T11" fmla="*/ 0 h 33"/>
                <a:gd name="T12" fmla="*/ 1 w 32"/>
                <a:gd name="T13" fmla="*/ 0 h 33"/>
                <a:gd name="T14" fmla="*/ 1 w 32"/>
                <a:gd name="T15" fmla="*/ 0 h 33"/>
                <a:gd name="T16" fmla="*/ 0 w 32"/>
                <a:gd name="T17" fmla="*/ 0 h 33"/>
                <a:gd name="T18" fmla="*/ 1 w 32"/>
                <a:gd name="T19" fmla="*/ 0 h 33"/>
                <a:gd name="T20" fmla="*/ 1 w 32"/>
                <a:gd name="T21" fmla="*/ 0 h 33"/>
                <a:gd name="T22" fmla="*/ 1 w 32"/>
                <a:gd name="T23" fmla="*/ 0 h 33"/>
                <a:gd name="T24" fmla="*/ 1 w 32"/>
                <a:gd name="T25" fmla="*/ 0 h 3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2" h="33">
                  <a:moveTo>
                    <a:pt x="32" y="33"/>
                  </a:moveTo>
                  <a:lnTo>
                    <a:pt x="30" y="33"/>
                  </a:lnTo>
                  <a:lnTo>
                    <a:pt x="25" y="31"/>
                  </a:lnTo>
                  <a:lnTo>
                    <a:pt x="20" y="27"/>
                  </a:lnTo>
                  <a:lnTo>
                    <a:pt x="14" y="21"/>
                  </a:lnTo>
                  <a:lnTo>
                    <a:pt x="8" y="15"/>
                  </a:lnTo>
                  <a:lnTo>
                    <a:pt x="3" y="9"/>
                  </a:lnTo>
                  <a:lnTo>
                    <a:pt x="1" y="3"/>
                  </a:lnTo>
                  <a:lnTo>
                    <a:pt x="0" y="0"/>
                  </a:lnTo>
                  <a:lnTo>
                    <a:pt x="8" y="7"/>
                  </a:lnTo>
                  <a:lnTo>
                    <a:pt x="18" y="17"/>
                  </a:lnTo>
                  <a:lnTo>
                    <a:pt x="28" y="27"/>
                  </a:lnTo>
                  <a:lnTo>
                    <a:pt x="32" y="3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367" name="Freeform 245"/>
            <p:cNvSpPr>
              <a:spLocks/>
            </p:cNvSpPr>
            <p:nvPr/>
          </p:nvSpPr>
          <p:spPr bwMode="auto">
            <a:xfrm>
              <a:off x="133" y="692"/>
              <a:ext cx="10" cy="11"/>
            </a:xfrm>
            <a:custGeom>
              <a:avLst/>
              <a:gdLst>
                <a:gd name="T0" fmla="*/ 1 w 20"/>
                <a:gd name="T1" fmla="*/ 1 h 22"/>
                <a:gd name="T2" fmla="*/ 1 w 20"/>
                <a:gd name="T3" fmla="*/ 1 h 22"/>
                <a:gd name="T4" fmla="*/ 1 w 20"/>
                <a:gd name="T5" fmla="*/ 1 h 22"/>
                <a:gd name="T6" fmla="*/ 0 w 20"/>
                <a:gd name="T7" fmla="*/ 1 h 22"/>
                <a:gd name="T8" fmla="*/ 0 w 20"/>
                <a:gd name="T9" fmla="*/ 0 h 22"/>
                <a:gd name="T10" fmla="*/ 1 w 20"/>
                <a:gd name="T11" fmla="*/ 1 h 22"/>
                <a:gd name="T12" fmla="*/ 1 w 20"/>
                <a:gd name="T13" fmla="*/ 1 h 22"/>
                <a:gd name="T14" fmla="*/ 1 w 20"/>
                <a:gd name="T15" fmla="*/ 1 h 22"/>
                <a:gd name="T16" fmla="*/ 1 w 20"/>
                <a:gd name="T17" fmla="*/ 1 h 2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0" h="22">
                  <a:moveTo>
                    <a:pt x="20" y="22"/>
                  </a:moveTo>
                  <a:lnTo>
                    <a:pt x="14" y="21"/>
                  </a:lnTo>
                  <a:lnTo>
                    <a:pt x="7" y="17"/>
                  </a:lnTo>
                  <a:lnTo>
                    <a:pt x="0" y="9"/>
                  </a:lnTo>
                  <a:lnTo>
                    <a:pt x="0" y="0"/>
                  </a:lnTo>
                  <a:lnTo>
                    <a:pt x="5" y="9"/>
                  </a:lnTo>
                  <a:lnTo>
                    <a:pt x="14" y="14"/>
                  </a:lnTo>
                  <a:lnTo>
                    <a:pt x="20" y="19"/>
                  </a:lnTo>
                  <a:lnTo>
                    <a:pt x="20" y="2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368" name="Freeform 246"/>
            <p:cNvSpPr>
              <a:spLocks/>
            </p:cNvSpPr>
            <p:nvPr/>
          </p:nvSpPr>
          <p:spPr bwMode="auto">
            <a:xfrm>
              <a:off x="122" y="783"/>
              <a:ext cx="14" cy="13"/>
            </a:xfrm>
            <a:custGeom>
              <a:avLst/>
              <a:gdLst>
                <a:gd name="T0" fmla="*/ 0 w 28"/>
                <a:gd name="T1" fmla="*/ 0 h 25"/>
                <a:gd name="T2" fmla="*/ 1 w 28"/>
                <a:gd name="T3" fmla="*/ 1 h 25"/>
                <a:gd name="T4" fmla="*/ 1 w 28"/>
                <a:gd name="T5" fmla="*/ 1 h 25"/>
                <a:gd name="T6" fmla="*/ 1 w 28"/>
                <a:gd name="T7" fmla="*/ 1 h 25"/>
                <a:gd name="T8" fmla="*/ 1 w 28"/>
                <a:gd name="T9" fmla="*/ 1 h 25"/>
                <a:gd name="T10" fmla="*/ 1 w 28"/>
                <a:gd name="T11" fmla="*/ 1 h 25"/>
                <a:gd name="T12" fmla="*/ 1 w 28"/>
                <a:gd name="T13" fmla="*/ 1 h 25"/>
                <a:gd name="T14" fmla="*/ 1 w 28"/>
                <a:gd name="T15" fmla="*/ 1 h 25"/>
                <a:gd name="T16" fmla="*/ 0 w 28"/>
                <a:gd name="T17" fmla="*/ 0 h 2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8" h="25">
                  <a:moveTo>
                    <a:pt x="0" y="0"/>
                  </a:moveTo>
                  <a:lnTo>
                    <a:pt x="7" y="3"/>
                  </a:lnTo>
                  <a:lnTo>
                    <a:pt x="17" y="10"/>
                  </a:lnTo>
                  <a:lnTo>
                    <a:pt x="27" y="18"/>
                  </a:lnTo>
                  <a:lnTo>
                    <a:pt x="28" y="25"/>
                  </a:lnTo>
                  <a:lnTo>
                    <a:pt x="22" y="24"/>
                  </a:lnTo>
                  <a:lnTo>
                    <a:pt x="14" y="17"/>
                  </a:lnTo>
                  <a:lnTo>
                    <a:pt x="6" y="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369" name="Freeform 247"/>
            <p:cNvSpPr>
              <a:spLocks/>
            </p:cNvSpPr>
            <p:nvPr/>
          </p:nvSpPr>
          <p:spPr bwMode="auto">
            <a:xfrm>
              <a:off x="115" y="783"/>
              <a:ext cx="6" cy="15"/>
            </a:xfrm>
            <a:custGeom>
              <a:avLst/>
              <a:gdLst>
                <a:gd name="T0" fmla="*/ 0 w 14"/>
                <a:gd name="T1" fmla="*/ 0 h 30"/>
                <a:gd name="T2" fmla="*/ 0 w 14"/>
                <a:gd name="T3" fmla="*/ 1 h 30"/>
                <a:gd name="T4" fmla="*/ 0 w 14"/>
                <a:gd name="T5" fmla="*/ 1 h 30"/>
                <a:gd name="T6" fmla="*/ 0 w 14"/>
                <a:gd name="T7" fmla="*/ 1 h 30"/>
                <a:gd name="T8" fmla="*/ 0 w 14"/>
                <a:gd name="T9" fmla="*/ 1 h 30"/>
                <a:gd name="T10" fmla="*/ 0 w 14"/>
                <a:gd name="T11" fmla="*/ 1 h 30"/>
                <a:gd name="T12" fmla="*/ 0 w 14"/>
                <a:gd name="T13" fmla="*/ 1 h 30"/>
                <a:gd name="T14" fmla="*/ 0 w 14"/>
                <a:gd name="T15" fmla="*/ 1 h 30"/>
                <a:gd name="T16" fmla="*/ 0 w 14"/>
                <a:gd name="T17" fmla="*/ 0 h 3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4" h="30">
                  <a:moveTo>
                    <a:pt x="14" y="0"/>
                  </a:moveTo>
                  <a:lnTo>
                    <a:pt x="11" y="5"/>
                  </a:lnTo>
                  <a:lnTo>
                    <a:pt x="5" y="15"/>
                  </a:lnTo>
                  <a:lnTo>
                    <a:pt x="0" y="24"/>
                  </a:lnTo>
                  <a:lnTo>
                    <a:pt x="1" y="30"/>
                  </a:lnTo>
                  <a:lnTo>
                    <a:pt x="6" y="27"/>
                  </a:lnTo>
                  <a:lnTo>
                    <a:pt x="9" y="19"/>
                  </a:lnTo>
                  <a:lnTo>
                    <a:pt x="13" y="8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370" name="Freeform 248"/>
            <p:cNvSpPr>
              <a:spLocks/>
            </p:cNvSpPr>
            <p:nvPr/>
          </p:nvSpPr>
          <p:spPr bwMode="auto">
            <a:xfrm>
              <a:off x="123" y="786"/>
              <a:ext cx="4" cy="17"/>
            </a:xfrm>
            <a:custGeom>
              <a:avLst/>
              <a:gdLst>
                <a:gd name="T0" fmla="*/ 0 w 9"/>
                <a:gd name="T1" fmla="*/ 0 h 33"/>
                <a:gd name="T2" fmla="*/ 0 w 9"/>
                <a:gd name="T3" fmla="*/ 1 h 33"/>
                <a:gd name="T4" fmla="*/ 0 w 9"/>
                <a:gd name="T5" fmla="*/ 1 h 33"/>
                <a:gd name="T6" fmla="*/ 0 w 9"/>
                <a:gd name="T7" fmla="*/ 1 h 33"/>
                <a:gd name="T8" fmla="*/ 0 w 9"/>
                <a:gd name="T9" fmla="*/ 1 h 33"/>
                <a:gd name="T10" fmla="*/ 0 w 9"/>
                <a:gd name="T11" fmla="*/ 1 h 33"/>
                <a:gd name="T12" fmla="*/ 0 w 9"/>
                <a:gd name="T13" fmla="*/ 1 h 33"/>
                <a:gd name="T14" fmla="*/ 0 w 9"/>
                <a:gd name="T15" fmla="*/ 1 h 33"/>
                <a:gd name="T16" fmla="*/ 0 w 9"/>
                <a:gd name="T17" fmla="*/ 0 h 3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9" h="33">
                  <a:moveTo>
                    <a:pt x="0" y="0"/>
                  </a:moveTo>
                  <a:lnTo>
                    <a:pt x="0" y="5"/>
                  </a:lnTo>
                  <a:lnTo>
                    <a:pt x="0" y="17"/>
                  </a:lnTo>
                  <a:lnTo>
                    <a:pt x="2" y="28"/>
                  </a:lnTo>
                  <a:lnTo>
                    <a:pt x="5" y="33"/>
                  </a:lnTo>
                  <a:lnTo>
                    <a:pt x="9" y="28"/>
                  </a:lnTo>
                  <a:lnTo>
                    <a:pt x="6" y="18"/>
                  </a:lnTo>
                  <a:lnTo>
                    <a:pt x="3" y="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371" name="Freeform 249"/>
            <p:cNvSpPr>
              <a:spLocks/>
            </p:cNvSpPr>
            <p:nvPr/>
          </p:nvSpPr>
          <p:spPr bwMode="auto">
            <a:xfrm>
              <a:off x="107" y="778"/>
              <a:ext cx="12" cy="15"/>
            </a:xfrm>
            <a:custGeom>
              <a:avLst/>
              <a:gdLst>
                <a:gd name="T0" fmla="*/ 0 w 25"/>
                <a:gd name="T1" fmla="*/ 0 h 30"/>
                <a:gd name="T2" fmla="*/ 0 w 25"/>
                <a:gd name="T3" fmla="*/ 1 h 30"/>
                <a:gd name="T4" fmla="*/ 0 w 25"/>
                <a:gd name="T5" fmla="*/ 1 h 30"/>
                <a:gd name="T6" fmla="*/ 0 w 25"/>
                <a:gd name="T7" fmla="*/ 1 h 30"/>
                <a:gd name="T8" fmla="*/ 0 w 25"/>
                <a:gd name="T9" fmla="*/ 1 h 30"/>
                <a:gd name="T10" fmla="*/ 0 w 25"/>
                <a:gd name="T11" fmla="*/ 1 h 30"/>
                <a:gd name="T12" fmla="*/ 0 w 25"/>
                <a:gd name="T13" fmla="*/ 1 h 30"/>
                <a:gd name="T14" fmla="*/ 0 w 25"/>
                <a:gd name="T15" fmla="*/ 1 h 30"/>
                <a:gd name="T16" fmla="*/ 0 w 25"/>
                <a:gd name="T17" fmla="*/ 0 h 3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5" h="30">
                  <a:moveTo>
                    <a:pt x="25" y="0"/>
                  </a:moveTo>
                  <a:lnTo>
                    <a:pt x="20" y="9"/>
                  </a:lnTo>
                  <a:lnTo>
                    <a:pt x="13" y="21"/>
                  </a:lnTo>
                  <a:lnTo>
                    <a:pt x="6" y="29"/>
                  </a:lnTo>
                  <a:lnTo>
                    <a:pt x="0" y="30"/>
                  </a:lnTo>
                  <a:lnTo>
                    <a:pt x="1" y="24"/>
                  </a:lnTo>
                  <a:lnTo>
                    <a:pt x="9" y="15"/>
                  </a:lnTo>
                  <a:lnTo>
                    <a:pt x="18" y="6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372" name="Freeform 250"/>
            <p:cNvSpPr>
              <a:spLocks/>
            </p:cNvSpPr>
            <p:nvPr/>
          </p:nvSpPr>
          <p:spPr bwMode="auto">
            <a:xfrm>
              <a:off x="108" y="695"/>
              <a:ext cx="22" cy="4"/>
            </a:xfrm>
            <a:custGeom>
              <a:avLst/>
              <a:gdLst>
                <a:gd name="T0" fmla="*/ 1 w 43"/>
                <a:gd name="T1" fmla="*/ 0 h 9"/>
                <a:gd name="T2" fmla="*/ 1 w 43"/>
                <a:gd name="T3" fmla="*/ 0 h 9"/>
                <a:gd name="T4" fmla="*/ 1 w 43"/>
                <a:gd name="T5" fmla="*/ 0 h 9"/>
                <a:gd name="T6" fmla="*/ 1 w 43"/>
                <a:gd name="T7" fmla="*/ 0 h 9"/>
                <a:gd name="T8" fmla="*/ 1 w 43"/>
                <a:gd name="T9" fmla="*/ 0 h 9"/>
                <a:gd name="T10" fmla="*/ 1 w 43"/>
                <a:gd name="T11" fmla="*/ 0 h 9"/>
                <a:gd name="T12" fmla="*/ 1 w 43"/>
                <a:gd name="T13" fmla="*/ 0 h 9"/>
                <a:gd name="T14" fmla="*/ 1 w 43"/>
                <a:gd name="T15" fmla="*/ 0 h 9"/>
                <a:gd name="T16" fmla="*/ 0 w 43"/>
                <a:gd name="T17" fmla="*/ 0 h 9"/>
                <a:gd name="T18" fmla="*/ 1 w 43"/>
                <a:gd name="T19" fmla="*/ 0 h 9"/>
                <a:gd name="T20" fmla="*/ 1 w 43"/>
                <a:gd name="T21" fmla="*/ 0 h 9"/>
                <a:gd name="T22" fmla="*/ 1 w 43"/>
                <a:gd name="T23" fmla="*/ 0 h 9"/>
                <a:gd name="T24" fmla="*/ 1 w 43"/>
                <a:gd name="T25" fmla="*/ 0 h 9"/>
                <a:gd name="T26" fmla="*/ 1 w 43"/>
                <a:gd name="T27" fmla="*/ 0 h 9"/>
                <a:gd name="T28" fmla="*/ 1 w 43"/>
                <a:gd name="T29" fmla="*/ 0 h 9"/>
                <a:gd name="T30" fmla="*/ 1 w 43"/>
                <a:gd name="T31" fmla="*/ 0 h 9"/>
                <a:gd name="T32" fmla="*/ 1 w 43"/>
                <a:gd name="T33" fmla="*/ 0 h 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3" h="9">
                  <a:moveTo>
                    <a:pt x="43" y="8"/>
                  </a:moveTo>
                  <a:lnTo>
                    <a:pt x="39" y="8"/>
                  </a:lnTo>
                  <a:lnTo>
                    <a:pt x="32" y="9"/>
                  </a:lnTo>
                  <a:lnTo>
                    <a:pt x="25" y="9"/>
                  </a:lnTo>
                  <a:lnTo>
                    <a:pt x="18" y="9"/>
                  </a:lnTo>
                  <a:lnTo>
                    <a:pt x="11" y="9"/>
                  </a:lnTo>
                  <a:lnTo>
                    <a:pt x="5" y="8"/>
                  </a:lnTo>
                  <a:lnTo>
                    <a:pt x="2" y="6"/>
                  </a:lnTo>
                  <a:lnTo>
                    <a:pt x="0" y="4"/>
                  </a:lnTo>
                  <a:lnTo>
                    <a:pt x="1" y="1"/>
                  </a:lnTo>
                  <a:lnTo>
                    <a:pt x="4" y="0"/>
                  </a:lnTo>
                  <a:lnTo>
                    <a:pt x="10" y="0"/>
                  </a:lnTo>
                  <a:lnTo>
                    <a:pt x="17" y="3"/>
                  </a:lnTo>
                  <a:lnTo>
                    <a:pt x="24" y="4"/>
                  </a:lnTo>
                  <a:lnTo>
                    <a:pt x="32" y="6"/>
                  </a:lnTo>
                  <a:lnTo>
                    <a:pt x="38" y="7"/>
                  </a:lnTo>
                  <a:lnTo>
                    <a:pt x="43" y="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373" name="Freeform 251"/>
            <p:cNvSpPr>
              <a:spLocks/>
            </p:cNvSpPr>
            <p:nvPr/>
          </p:nvSpPr>
          <p:spPr bwMode="auto">
            <a:xfrm>
              <a:off x="112" y="686"/>
              <a:ext cx="21" cy="7"/>
            </a:xfrm>
            <a:custGeom>
              <a:avLst/>
              <a:gdLst>
                <a:gd name="T0" fmla="*/ 0 w 43"/>
                <a:gd name="T1" fmla="*/ 0 h 15"/>
                <a:gd name="T2" fmla="*/ 0 w 43"/>
                <a:gd name="T3" fmla="*/ 0 h 15"/>
                <a:gd name="T4" fmla="*/ 0 w 43"/>
                <a:gd name="T5" fmla="*/ 0 h 15"/>
                <a:gd name="T6" fmla="*/ 0 w 43"/>
                <a:gd name="T7" fmla="*/ 0 h 15"/>
                <a:gd name="T8" fmla="*/ 0 w 43"/>
                <a:gd name="T9" fmla="*/ 0 h 15"/>
                <a:gd name="T10" fmla="*/ 0 w 43"/>
                <a:gd name="T11" fmla="*/ 0 h 15"/>
                <a:gd name="T12" fmla="*/ 0 w 43"/>
                <a:gd name="T13" fmla="*/ 0 h 15"/>
                <a:gd name="T14" fmla="*/ 0 w 43"/>
                <a:gd name="T15" fmla="*/ 0 h 15"/>
                <a:gd name="T16" fmla="*/ 0 w 43"/>
                <a:gd name="T17" fmla="*/ 0 h 15"/>
                <a:gd name="T18" fmla="*/ 0 w 43"/>
                <a:gd name="T19" fmla="*/ 0 h 15"/>
                <a:gd name="T20" fmla="*/ 0 w 43"/>
                <a:gd name="T21" fmla="*/ 0 h 15"/>
                <a:gd name="T22" fmla="*/ 0 w 43"/>
                <a:gd name="T23" fmla="*/ 0 h 15"/>
                <a:gd name="T24" fmla="*/ 0 w 43"/>
                <a:gd name="T25" fmla="*/ 0 h 15"/>
                <a:gd name="T26" fmla="*/ 0 w 43"/>
                <a:gd name="T27" fmla="*/ 0 h 15"/>
                <a:gd name="T28" fmla="*/ 0 w 43"/>
                <a:gd name="T29" fmla="*/ 0 h 15"/>
                <a:gd name="T30" fmla="*/ 0 w 43"/>
                <a:gd name="T31" fmla="*/ 0 h 15"/>
                <a:gd name="T32" fmla="*/ 0 w 43"/>
                <a:gd name="T33" fmla="*/ 0 h 1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3" h="15">
                  <a:moveTo>
                    <a:pt x="43" y="15"/>
                  </a:moveTo>
                  <a:lnTo>
                    <a:pt x="38" y="15"/>
                  </a:lnTo>
                  <a:lnTo>
                    <a:pt x="33" y="14"/>
                  </a:lnTo>
                  <a:lnTo>
                    <a:pt x="26" y="13"/>
                  </a:lnTo>
                  <a:lnTo>
                    <a:pt x="19" y="11"/>
                  </a:lnTo>
                  <a:lnTo>
                    <a:pt x="12" y="10"/>
                  </a:lnTo>
                  <a:lnTo>
                    <a:pt x="6" y="8"/>
                  </a:lnTo>
                  <a:lnTo>
                    <a:pt x="3" y="5"/>
                  </a:lnTo>
                  <a:lnTo>
                    <a:pt x="0" y="2"/>
                  </a:lnTo>
                  <a:lnTo>
                    <a:pt x="2" y="0"/>
                  </a:lnTo>
                  <a:lnTo>
                    <a:pt x="6" y="0"/>
                  </a:lnTo>
                  <a:lnTo>
                    <a:pt x="12" y="1"/>
                  </a:lnTo>
                  <a:lnTo>
                    <a:pt x="19" y="5"/>
                  </a:lnTo>
                  <a:lnTo>
                    <a:pt x="27" y="8"/>
                  </a:lnTo>
                  <a:lnTo>
                    <a:pt x="34" y="10"/>
                  </a:lnTo>
                  <a:lnTo>
                    <a:pt x="40" y="14"/>
                  </a:lnTo>
                  <a:lnTo>
                    <a:pt x="43" y="1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374" name="Freeform 252"/>
            <p:cNvSpPr>
              <a:spLocks/>
            </p:cNvSpPr>
            <p:nvPr/>
          </p:nvSpPr>
          <p:spPr bwMode="auto">
            <a:xfrm>
              <a:off x="102" y="706"/>
              <a:ext cx="21" cy="4"/>
            </a:xfrm>
            <a:custGeom>
              <a:avLst/>
              <a:gdLst>
                <a:gd name="T0" fmla="*/ 1 w 40"/>
                <a:gd name="T1" fmla="*/ 0 h 9"/>
                <a:gd name="T2" fmla="*/ 1 w 40"/>
                <a:gd name="T3" fmla="*/ 0 h 9"/>
                <a:gd name="T4" fmla="*/ 1 w 40"/>
                <a:gd name="T5" fmla="*/ 0 h 9"/>
                <a:gd name="T6" fmla="*/ 1 w 40"/>
                <a:gd name="T7" fmla="*/ 0 h 9"/>
                <a:gd name="T8" fmla="*/ 1 w 40"/>
                <a:gd name="T9" fmla="*/ 0 h 9"/>
                <a:gd name="T10" fmla="*/ 1 w 40"/>
                <a:gd name="T11" fmla="*/ 0 h 9"/>
                <a:gd name="T12" fmla="*/ 1 w 40"/>
                <a:gd name="T13" fmla="*/ 0 h 9"/>
                <a:gd name="T14" fmla="*/ 1 w 40"/>
                <a:gd name="T15" fmla="*/ 0 h 9"/>
                <a:gd name="T16" fmla="*/ 0 w 40"/>
                <a:gd name="T17" fmla="*/ 0 h 9"/>
                <a:gd name="T18" fmla="*/ 0 w 40"/>
                <a:gd name="T19" fmla="*/ 0 h 9"/>
                <a:gd name="T20" fmla="*/ 1 w 40"/>
                <a:gd name="T21" fmla="*/ 0 h 9"/>
                <a:gd name="T22" fmla="*/ 1 w 40"/>
                <a:gd name="T23" fmla="*/ 0 h 9"/>
                <a:gd name="T24" fmla="*/ 1 w 40"/>
                <a:gd name="T25" fmla="*/ 0 h 9"/>
                <a:gd name="T26" fmla="*/ 1 w 40"/>
                <a:gd name="T27" fmla="*/ 0 h 9"/>
                <a:gd name="T28" fmla="*/ 1 w 40"/>
                <a:gd name="T29" fmla="*/ 0 h 9"/>
                <a:gd name="T30" fmla="*/ 1 w 40"/>
                <a:gd name="T31" fmla="*/ 0 h 9"/>
                <a:gd name="T32" fmla="*/ 1 w 40"/>
                <a:gd name="T33" fmla="*/ 0 h 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0" h="9">
                  <a:moveTo>
                    <a:pt x="40" y="4"/>
                  </a:moveTo>
                  <a:lnTo>
                    <a:pt x="39" y="6"/>
                  </a:lnTo>
                  <a:lnTo>
                    <a:pt x="35" y="7"/>
                  </a:lnTo>
                  <a:lnTo>
                    <a:pt x="29" y="8"/>
                  </a:lnTo>
                  <a:lnTo>
                    <a:pt x="22" y="9"/>
                  </a:lnTo>
                  <a:lnTo>
                    <a:pt x="14" y="9"/>
                  </a:lnTo>
                  <a:lnTo>
                    <a:pt x="8" y="8"/>
                  </a:lnTo>
                  <a:lnTo>
                    <a:pt x="2" y="7"/>
                  </a:lnTo>
                  <a:lnTo>
                    <a:pt x="0" y="4"/>
                  </a:lnTo>
                  <a:lnTo>
                    <a:pt x="0" y="1"/>
                  </a:lnTo>
                  <a:lnTo>
                    <a:pt x="2" y="0"/>
                  </a:lnTo>
                  <a:lnTo>
                    <a:pt x="8" y="0"/>
                  </a:lnTo>
                  <a:lnTo>
                    <a:pt x="14" y="1"/>
                  </a:lnTo>
                  <a:lnTo>
                    <a:pt x="21" y="2"/>
                  </a:lnTo>
                  <a:lnTo>
                    <a:pt x="29" y="2"/>
                  </a:lnTo>
                  <a:lnTo>
                    <a:pt x="35" y="4"/>
                  </a:lnTo>
                  <a:lnTo>
                    <a:pt x="40" y="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375" name="Freeform 253"/>
            <p:cNvSpPr>
              <a:spLocks/>
            </p:cNvSpPr>
            <p:nvPr/>
          </p:nvSpPr>
          <p:spPr bwMode="auto">
            <a:xfrm>
              <a:off x="97" y="715"/>
              <a:ext cx="23" cy="8"/>
            </a:xfrm>
            <a:custGeom>
              <a:avLst/>
              <a:gdLst>
                <a:gd name="T0" fmla="*/ 0 w 48"/>
                <a:gd name="T1" fmla="*/ 0 h 15"/>
                <a:gd name="T2" fmla="*/ 0 w 48"/>
                <a:gd name="T3" fmla="*/ 1 h 15"/>
                <a:gd name="T4" fmla="*/ 0 w 48"/>
                <a:gd name="T5" fmla="*/ 1 h 15"/>
                <a:gd name="T6" fmla="*/ 0 w 48"/>
                <a:gd name="T7" fmla="*/ 1 h 15"/>
                <a:gd name="T8" fmla="*/ 0 w 48"/>
                <a:gd name="T9" fmla="*/ 1 h 15"/>
                <a:gd name="T10" fmla="*/ 0 w 48"/>
                <a:gd name="T11" fmla="*/ 1 h 15"/>
                <a:gd name="T12" fmla="*/ 0 w 48"/>
                <a:gd name="T13" fmla="*/ 1 h 15"/>
                <a:gd name="T14" fmla="*/ 0 w 48"/>
                <a:gd name="T15" fmla="*/ 1 h 15"/>
                <a:gd name="T16" fmla="*/ 0 w 48"/>
                <a:gd name="T17" fmla="*/ 1 h 15"/>
                <a:gd name="T18" fmla="*/ 0 w 48"/>
                <a:gd name="T19" fmla="*/ 1 h 15"/>
                <a:gd name="T20" fmla="*/ 0 w 48"/>
                <a:gd name="T21" fmla="*/ 1 h 15"/>
                <a:gd name="T22" fmla="*/ 0 w 48"/>
                <a:gd name="T23" fmla="*/ 1 h 15"/>
                <a:gd name="T24" fmla="*/ 0 w 48"/>
                <a:gd name="T25" fmla="*/ 1 h 15"/>
                <a:gd name="T26" fmla="*/ 0 w 48"/>
                <a:gd name="T27" fmla="*/ 1 h 15"/>
                <a:gd name="T28" fmla="*/ 0 w 48"/>
                <a:gd name="T29" fmla="*/ 1 h 15"/>
                <a:gd name="T30" fmla="*/ 0 w 48"/>
                <a:gd name="T31" fmla="*/ 1 h 15"/>
                <a:gd name="T32" fmla="*/ 0 w 48"/>
                <a:gd name="T33" fmla="*/ 0 h 1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8" h="15">
                  <a:moveTo>
                    <a:pt x="48" y="0"/>
                  </a:moveTo>
                  <a:lnTo>
                    <a:pt x="42" y="3"/>
                  </a:lnTo>
                  <a:lnTo>
                    <a:pt x="36" y="7"/>
                  </a:lnTo>
                  <a:lnTo>
                    <a:pt x="28" y="9"/>
                  </a:lnTo>
                  <a:lnTo>
                    <a:pt x="20" y="12"/>
                  </a:lnTo>
                  <a:lnTo>
                    <a:pt x="13" y="14"/>
                  </a:lnTo>
                  <a:lnTo>
                    <a:pt x="6" y="15"/>
                  </a:lnTo>
                  <a:lnTo>
                    <a:pt x="3" y="14"/>
                  </a:lnTo>
                  <a:lnTo>
                    <a:pt x="0" y="11"/>
                  </a:lnTo>
                  <a:lnTo>
                    <a:pt x="2" y="8"/>
                  </a:lnTo>
                  <a:lnTo>
                    <a:pt x="5" y="6"/>
                  </a:lnTo>
                  <a:lnTo>
                    <a:pt x="12" y="4"/>
                  </a:lnTo>
                  <a:lnTo>
                    <a:pt x="20" y="3"/>
                  </a:lnTo>
                  <a:lnTo>
                    <a:pt x="28" y="3"/>
                  </a:lnTo>
                  <a:lnTo>
                    <a:pt x="36" y="2"/>
                  </a:lnTo>
                  <a:lnTo>
                    <a:pt x="43" y="1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376" name="Freeform 254"/>
            <p:cNvSpPr>
              <a:spLocks/>
            </p:cNvSpPr>
            <p:nvPr/>
          </p:nvSpPr>
          <p:spPr bwMode="auto">
            <a:xfrm>
              <a:off x="90" y="726"/>
              <a:ext cx="26" cy="9"/>
            </a:xfrm>
            <a:custGeom>
              <a:avLst/>
              <a:gdLst>
                <a:gd name="T0" fmla="*/ 1 w 52"/>
                <a:gd name="T1" fmla="*/ 0 h 17"/>
                <a:gd name="T2" fmla="*/ 1 w 52"/>
                <a:gd name="T3" fmla="*/ 1 h 17"/>
                <a:gd name="T4" fmla="*/ 1 w 52"/>
                <a:gd name="T5" fmla="*/ 1 h 17"/>
                <a:gd name="T6" fmla="*/ 1 w 52"/>
                <a:gd name="T7" fmla="*/ 1 h 17"/>
                <a:gd name="T8" fmla="*/ 1 w 52"/>
                <a:gd name="T9" fmla="*/ 1 h 17"/>
                <a:gd name="T10" fmla="*/ 1 w 52"/>
                <a:gd name="T11" fmla="*/ 1 h 17"/>
                <a:gd name="T12" fmla="*/ 1 w 52"/>
                <a:gd name="T13" fmla="*/ 1 h 17"/>
                <a:gd name="T14" fmla="*/ 1 w 52"/>
                <a:gd name="T15" fmla="*/ 1 h 17"/>
                <a:gd name="T16" fmla="*/ 0 w 52"/>
                <a:gd name="T17" fmla="*/ 1 h 17"/>
                <a:gd name="T18" fmla="*/ 1 w 52"/>
                <a:gd name="T19" fmla="*/ 1 h 17"/>
                <a:gd name="T20" fmla="*/ 1 w 52"/>
                <a:gd name="T21" fmla="*/ 1 h 17"/>
                <a:gd name="T22" fmla="*/ 1 w 52"/>
                <a:gd name="T23" fmla="*/ 1 h 17"/>
                <a:gd name="T24" fmla="*/ 1 w 52"/>
                <a:gd name="T25" fmla="*/ 1 h 17"/>
                <a:gd name="T26" fmla="*/ 1 w 52"/>
                <a:gd name="T27" fmla="*/ 1 h 17"/>
                <a:gd name="T28" fmla="*/ 1 w 52"/>
                <a:gd name="T29" fmla="*/ 1 h 17"/>
                <a:gd name="T30" fmla="*/ 1 w 52"/>
                <a:gd name="T31" fmla="*/ 1 h 17"/>
                <a:gd name="T32" fmla="*/ 1 w 52"/>
                <a:gd name="T33" fmla="*/ 0 h 1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2" h="17">
                  <a:moveTo>
                    <a:pt x="52" y="0"/>
                  </a:moveTo>
                  <a:lnTo>
                    <a:pt x="47" y="2"/>
                  </a:lnTo>
                  <a:lnTo>
                    <a:pt x="39" y="5"/>
                  </a:lnTo>
                  <a:lnTo>
                    <a:pt x="31" y="9"/>
                  </a:lnTo>
                  <a:lnTo>
                    <a:pt x="22" y="12"/>
                  </a:lnTo>
                  <a:lnTo>
                    <a:pt x="14" y="15"/>
                  </a:lnTo>
                  <a:lnTo>
                    <a:pt x="6" y="17"/>
                  </a:lnTo>
                  <a:lnTo>
                    <a:pt x="1" y="16"/>
                  </a:lnTo>
                  <a:lnTo>
                    <a:pt x="0" y="13"/>
                  </a:lnTo>
                  <a:lnTo>
                    <a:pt x="2" y="10"/>
                  </a:lnTo>
                  <a:lnTo>
                    <a:pt x="8" y="8"/>
                  </a:lnTo>
                  <a:lnTo>
                    <a:pt x="15" y="5"/>
                  </a:lnTo>
                  <a:lnTo>
                    <a:pt x="24" y="4"/>
                  </a:lnTo>
                  <a:lnTo>
                    <a:pt x="33" y="3"/>
                  </a:lnTo>
                  <a:lnTo>
                    <a:pt x="41" y="2"/>
                  </a:lnTo>
                  <a:lnTo>
                    <a:pt x="48" y="1"/>
                  </a:lnTo>
                  <a:lnTo>
                    <a:pt x="52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377" name="Freeform 255"/>
            <p:cNvSpPr>
              <a:spLocks/>
            </p:cNvSpPr>
            <p:nvPr/>
          </p:nvSpPr>
          <p:spPr bwMode="auto">
            <a:xfrm>
              <a:off x="89" y="747"/>
              <a:ext cx="27" cy="13"/>
            </a:xfrm>
            <a:custGeom>
              <a:avLst/>
              <a:gdLst>
                <a:gd name="T0" fmla="*/ 0 w 56"/>
                <a:gd name="T1" fmla="*/ 0 h 28"/>
                <a:gd name="T2" fmla="*/ 0 w 56"/>
                <a:gd name="T3" fmla="*/ 0 h 28"/>
                <a:gd name="T4" fmla="*/ 0 w 56"/>
                <a:gd name="T5" fmla="*/ 0 h 28"/>
                <a:gd name="T6" fmla="*/ 0 w 56"/>
                <a:gd name="T7" fmla="*/ 0 h 28"/>
                <a:gd name="T8" fmla="*/ 0 w 56"/>
                <a:gd name="T9" fmla="*/ 0 h 28"/>
                <a:gd name="T10" fmla="*/ 0 w 56"/>
                <a:gd name="T11" fmla="*/ 0 h 28"/>
                <a:gd name="T12" fmla="*/ 0 w 56"/>
                <a:gd name="T13" fmla="*/ 0 h 28"/>
                <a:gd name="T14" fmla="*/ 0 w 56"/>
                <a:gd name="T15" fmla="*/ 0 h 28"/>
                <a:gd name="T16" fmla="*/ 0 w 56"/>
                <a:gd name="T17" fmla="*/ 0 h 28"/>
                <a:gd name="T18" fmla="*/ 0 w 56"/>
                <a:gd name="T19" fmla="*/ 0 h 28"/>
                <a:gd name="T20" fmla="*/ 0 w 56"/>
                <a:gd name="T21" fmla="*/ 0 h 28"/>
                <a:gd name="T22" fmla="*/ 0 w 56"/>
                <a:gd name="T23" fmla="*/ 0 h 28"/>
                <a:gd name="T24" fmla="*/ 0 w 56"/>
                <a:gd name="T25" fmla="*/ 0 h 28"/>
                <a:gd name="T26" fmla="*/ 0 w 56"/>
                <a:gd name="T27" fmla="*/ 0 h 28"/>
                <a:gd name="T28" fmla="*/ 0 w 56"/>
                <a:gd name="T29" fmla="*/ 0 h 28"/>
                <a:gd name="T30" fmla="*/ 0 w 56"/>
                <a:gd name="T31" fmla="*/ 0 h 28"/>
                <a:gd name="T32" fmla="*/ 0 w 56"/>
                <a:gd name="T33" fmla="*/ 0 h 2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6" h="28">
                  <a:moveTo>
                    <a:pt x="56" y="0"/>
                  </a:moveTo>
                  <a:lnTo>
                    <a:pt x="50" y="5"/>
                  </a:lnTo>
                  <a:lnTo>
                    <a:pt x="43" y="10"/>
                  </a:lnTo>
                  <a:lnTo>
                    <a:pt x="35" y="16"/>
                  </a:lnTo>
                  <a:lnTo>
                    <a:pt x="26" y="21"/>
                  </a:lnTo>
                  <a:lnTo>
                    <a:pt x="16" y="24"/>
                  </a:lnTo>
                  <a:lnTo>
                    <a:pt x="10" y="28"/>
                  </a:lnTo>
                  <a:lnTo>
                    <a:pt x="4" y="28"/>
                  </a:lnTo>
                  <a:lnTo>
                    <a:pt x="0" y="27"/>
                  </a:lnTo>
                  <a:lnTo>
                    <a:pt x="2" y="23"/>
                  </a:lnTo>
                  <a:lnTo>
                    <a:pt x="7" y="20"/>
                  </a:lnTo>
                  <a:lnTo>
                    <a:pt x="15" y="16"/>
                  </a:lnTo>
                  <a:lnTo>
                    <a:pt x="25" y="13"/>
                  </a:lnTo>
                  <a:lnTo>
                    <a:pt x="35" y="10"/>
                  </a:lnTo>
                  <a:lnTo>
                    <a:pt x="44" y="7"/>
                  </a:lnTo>
                  <a:lnTo>
                    <a:pt x="51" y="3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378" name="Freeform 256"/>
            <p:cNvSpPr>
              <a:spLocks/>
            </p:cNvSpPr>
            <p:nvPr/>
          </p:nvSpPr>
          <p:spPr bwMode="auto">
            <a:xfrm>
              <a:off x="93" y="768"/>
              <a:ext cx="26" cy="17"/>
            </a:xfrm>
            <a:custGeom>
              <a:avLst/>
              <a:gdLst>
                <a:gd name="T0" fmla="*/ 1 w 50"/>
                <a:gd name="T1" fmla="*/ 0 h 33"/>
                <a:gd name="T2" fmla="*/ 1 w 50"/>
                <a:gd name="T3" fmla="*/ 1 h 33"/>
                <a:gd name="T4" fmla="*/ 1 w 50"/>
                <a:gd name="T5" fmla="*/ 1 h 33"/>
                <a:gd name="T6" fmla="*/ 1 w 50"/>
                <a:gd name="T7" fmla="*/ 1 h 33"/>
                <a:gd name="T8" fmla="*/ 1 w 50"/>
                <a:gd name="T9" fmla="*/ 1 h 33"/>
                <a:gd name="T10" fmla="*/ 1 w 50"/>
                <a:gd name="T11" fmla="*/ 1 h 33"/>
                <a:gd name="T12" fmla="*/ 1 w 50"/>
                <a:gd name="T13" fmla="*/ 1 h 33"/>
                <a:gd name="T14" fmla="*/ 1 w 50"/>
                <a:gd name="T15" fmla="*/ 1 h 33"/>
                <a:gd name="T16" fmla="*/ 0 w 50"/>
                <a:gd name="T17" fmla="*/ 1 h 33"/>
                <a:gd name="T18" fmla="*/ 1 w 50"/>
                <a:gd name="T19" fmla="*/ 1 h 33"/>
                <a:gd name="T20" fmla="*/ 1 w 50"/>
                <a:gd name="T21" fmla="*/ 1 h 33"/>
                <a:gd name="T22" fmla="*/ 1 w 50"/>
                <a:gd name="T23" fmla="*/ 1 h 33"/>
                <a:gd name="T24" fmla="*/ 1 w 50"/>
                <a:gd name="T25" fmla="*/ 1 h 33"/>
                <a:gd name="T26" fmla="*/ 1 w 50"/>
                <a:gd name="T27" fmla="*/ 1 h 33"/>
                <a:gd name="T28" fmla="*/ 1 w 50"/>
                <a:gd name="T29" fmla="*/ 1 h 33"/>
                <a:gd name="T30" fmla="*/ 1 w 50"/>
                <a:gd name="T31" fmla="*/ 1 h 33"/>
                <a:gd name="T32" fmla="*/ 1 w 50"/>
                <a:gd name="T33" fmla="*/ 0 h 3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0" h="33">
                  <a:moveTo>
                    <a:pt x="50" y="0"/>
                  </a:moveTo>
                  <a:lnTo>
                    <a:pt x="47" y="4"/>
                  </a:lnTo>
                  <a:lnTo>
                    <a:pt x="40" y="10"/>
                  </a:lnTo>
                  <a:lnTo>
                    <a:pt x="32" y="16"/>
                  </a:lnTo>
                  <a:lnTo>
                    <a:pt x="24" y="23"/>
                  </a:lnTo>
                  <a:lnTo>
                    <a:pt x="16" y="27"/>
                  </a:lnTo>
                  <a:lnTo>
                    <a:pt x="8" y="32"/>
                  </a:lnTo>
                  <a:lnTo>
                    <a:pt x="3" y="33"/>
                  </a:lnTo>
                  <a:lnTo>
                    <a:pt x="0" y="32"/>
                  </a:lnTo>
                  <a:lnTo>
                    <a:pt x="1" y="29"/>
                  </a:lnTo>
                  <a:lnTo>
                    <a:pt x="5" y="24"/>
                  </a:lnTo>
                  <a:lnTo>
                    <a:pt x="12" y="19"/>
                  </a:lnTo>
                  <a:lnTo>
                    <a:pt x="21" y="15"/>
                  </a:lnTo>
                  <a:lnTo>
                    <a:pt x="32" y="10"/>
                  </a:lnTo>
                  <a:lnTo>
                    <a:pt x="40" y="6"/>
                  </a:lnTo>
                  <a:lnTo>
                    <a:pt x="47" y="2"/>
                  </a:lnTo>
                  <a:lnTo>
                    <a:pt x="5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379" name="Freeform 257"/>
            <p:cNvSpPr>
              <a:spLocks/>
            </p:cNvSpPr>
            <p:nvPr/>
          </p:nvSpPr>
          <p:spPr bwMode="auto">
            <a:xfrm>
              <a:off x="92" y="736"/>
              <a:ext cx="23" cy="15"/>
            </a:xfrm>
            <a:custGeom>
              <a:avLst/>
              <a:gdLst>
                <a:gd name="T0" fmla="*/ 1 w 46"/>
                <a:gd name="T1" fmla="*/ 0 h 29"/>
                <a:gd name="T2" fmla="*/ 1 w 46"/>
                <a:gd name="T3" fmla="*/ 1 h 29"/>
                <a:gd name="T4" fmla="*/ 1 w 46"/>
                <a:gd name="T5" fmla="*/ 1 h 29"/>
                <a:gd name="T6" fmla="*/ 1 w 46"/>
                <a:gd name="T7" fmla="*/ 1 h 29"/>
                <a:gd name="T8" fmla="*/ 1 w 46"/>
                <a:gd name="T9" fmla="*/ 1 h 29"/>
                <a:gd name="T10" fmla="*/ 1 w 46"/>
                <a:gd name="T11" fmla="*/ 1 h 29"/>
                <a:gd name="T12" fmla="*/ 1 w 46"/>
                <a:gd name="T13" fmla="*/ 1 h 29"/>
                <a:gd name="T14" fmla="*/ 1 w 46"/>
                <a:gd name="T15" fmla="*/ 1 h 29"/>
                <a:gd name="T16" fmla="*/ 0 w 46"/>
                <a:gd name="T17" fmla="*/ 1 h 29"/>
                <a:gd name="T18" fmla="*/ 1 w 46"/>
                <a:gd name="T19" fmla="*/ 1 h 29"/>
                <a:gd name="T20" fmla="*/ 1 w 46"/>
                <a:gd name="T21" fmla="*/ 1 h 29"/>
                <a:gd name="T22" fmla="*/ 1 w 46"/>
                <a:gd name="T23" fmla="*/ 1 h 29"/>
                <a:gd name="T24" fmla="*/ 1 w 46"/>
                <a:gd name="T25" fmla="*/ 1 h 29"/>
                <a:gd name="T26" fmla="*/ 1 w 46"/>
                <a:gd name="T27" fmla="*/ 1 h 29"/>
                <a:gd name="T28" fmla="*/ 1 w 46"/>
                <a:gd name="T29" fmla="*/ 1 h 29"/>
                <a:gd name="T30" fmla="*/ 1 w 46"/>
                <a:gd name="T31" fmla="*/ 1 h 29"/>
                <a:gd name="T32" fmla="*/ 1 w 46"/>
                <a:gd name="T33" fmla="*/ 0 h 2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6" h="29">
                  <a:moveTo>
                    <a:pt x="46" y="0"/>
                  </a:moveTo>
                  <a:lnTo>
                    <a:pt x="43" y="4"/>
                  </a:lnTo>
                  <a:lnTo>
                    <a:pt x="36" y="8"/>
                  </a:lnTo>
                  <a:lnTo>
                    <a:pt x="29" y="14"/>
                  </a:lnTo>
                  <a:lnTo>
                    <a:pt x="21" y="20"/>
                  </a:lnTo>
                  <a:lnTo>
                    <a:pt x="14" y="24"/>
                  </a:lnTo>
                  <a:lnTo>
                    <a:pt x="7" y="28"/>
                  </a:lnTo>
                  <a:lnTo>
                    <a:pt x="3" y="29"/>
                  </a:lnTo>
                  <a:lnTo>
                    <a:pt x="0" y="27"/>
                  </a:lnTo>
                  <a:lnTo>
                    <a:pt x="1" y="23"/>
                  </a:lnTo>
                  <a:lnTo>
                    <a:pt x="6" y="19"/>
                  </a:lnTo>
                  <a:lnTo>
                    <a:pt x="13" y="15"/>
                  </a:lnTo>
                  <a:lnTo>
                    <a:pt x="21" y="12"/>
                  </a:lnTo>
                  <a:lnTo>
                    <a:pt x="29" y="8"/>
                  </a:lnTo>
                  <a:lnTo>
                    <a:pt x="37" y="5"/>
                  </a:lnTo>
                  <a:lnTo>
                    <a:pt x="43" y="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380" name="Freeform 258"/>
            <p:cNvSpPr>
              <a:spLocks/>
            </p:cNvSpPr>
            <p:nvPr/>
          </p:nvSpPr>
          <p:spPr bwMode="auto">
            <a:xfrm>
              <a:off x="113" y="737"/>
              <a:ext cx="34" cy="22"/>
            </a:xfrm>
            <a:custGeom>
              <a:avLst/>
              <a:gdLst>
                <a:gd name="T0" fmla="*/ 1 w 68"/>
                <a:gd name="T1" fmla="*/ 1 h 43"/>
                <a:gd name="T2" fmla="*/ 1 w 68"/>
                <a:gd name="T3" fmla="*/ 1 h 43"/>
                <a:gd name="T4" fmla="*/ 1 w 68"/>
                <a:gd name="T5" fmla="*/ 1 h 43"/>
                <a:gd name="T6" fmla="*/ 1 w 68"/>
                <a:gd name="T7" fmla="*/ 1 h 43"/>
                <a:gd name="T8" fmla="*/ 1 w 68"/>
                <a:gd name="T9" fmla="*/ 1 h 43"/>
                <a:gd name="T10" fmla="*/ 1 w 68"/>
                <a:gd name="T11" fmla="*/ 1 h 43"/>
                <a:gd name="T12" fmla="*/ 1 w 68"/>
                <a:gd name="T13" fmla="*/ 1 h 43"/>
                <a:gd name="T14" fmla="*/ 1 w 68"/>
                <a:gd name="T15" fmla="*/ 1 h 43"/>
                <a:gd name="T16" fmla="*/ 0 w 68"/>
                <a:gd name="T17" fmla="*/ 0 h 43"/>
                <a:gd name="T18" fmla="*/ 1 w 68"/>
                <a:gd name="T19" fmla="*/ 1 h 43"/>
                <a:gd name="T20" fmla="*/ 1 w 68"/>
                <a:gd name="T21" fmla="*/ 1 h 43"/>
                <a:gd name="T22" fmla="*/ 1 w 68"/>
                <a:gd name="T23" fmla="*/ 1 h 43"/>
                <a:gd name="T24" fmla="*/ 1 w 68"/>
                <a:gd name="T25" fmla="*/ 1 h 43"/>
                <a:gd name="T26" fmla="*/ 1 w 68"/>
                <a:gd name="T27" fmla="*/ 1 h 43"/>
                <a:gd name="T28" fmla="*/ 1 w 68"/>
                <a:gd name="T29" fmla="*/ 1 h 43"/>
                <a:gd name="T30" fmla="*/ 1 w 68"/>
                <a:gd name="T31" fmla="*/ 1 h 43"/>
                <a:gd name="T32" fmla="*/ 1 w 68"/>
                <a:gd name="T33" fmla="*/ 1 h 4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68" h="43">
                  <a:moveTo>
                    <a:pt x="68" y="42"/>
                  </a:moveTo>
                  <a:lnTo>
                    <a:pt x="64" y="43"/>
                  </a:lnTo>
                  <a:lnTo>
                    <a:pt x="56" y="41"/>
                  </a:lnTo>
                  <a:lnTo>
                    <a:pt x="46" y="36"/>
                  </a:lnTo>
                  <a:lnTo>
                    <a:pt x="34" y="31"/>
                  </a:lnTo>
                  <a:lnTo>
                    <a:pt x="23" y="23"/>
                  </a:lnTo>
                  <a:lnTo>
                    <a:pt x="13" y="15"/>
                  </a:lnTo>
                  <a:lnTo>
                    <a:pt x="4" y="6"/>
                  </a:lnTo>
                  <a:lnTo>
                    <a:pt x="0" y="0"/>
                  </a:lnTo>
                  <a:lnTo>
                    <a:pt x="6" y="3"/>
                  </a:lnTo>
                  <a:lnTo>
                    <a:pt x="14" y="8"/>
                  </a:lnTo>
                  <a:lnTo>
                    <a:pt x="25" y="13"/>
                  </a:lnTo>
                  <a:lnTo>
                    <a:pt x="38" y="20"/>
                  </a:lnTo>
                  <a:lnTo>
                    <a:pt x="49" y="28"/>
                  </a:lnTo>
                  <a:lnTo>
                    <a:pt x="60" y="34"/>
                  </a:lnTo>
                  <a:lnTo>
                    <a:pt x="66" y="39"/>
                  </a:lnTo>
                  <a:lnTo>
                    <a:pt x="68" y="4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381" name="Freeform 259"/>
            <p:cNvSpPr>
              <a:spLocks/>
            </p:cNvSpPr>
            <p:nvPr/>
          </p:nvSpPr>
          <p:spPr bwMode="auto">
            <a:xfrm>
              <a:off x="115" y="755"/>
              <a:ext cx="27" cy="19"/>
            </a:xfrm>
            <a:custGeom>
              <a:avLst/>
              <a:gdLst>
                <a:gd name="T0" fmla="*/ 1 w 53"/>
                <a:gd name="T1" fmla="*/ 1 h 37"/>
                <a:gd name="T2" fmla="*/ 1 w 53"/>
                <a:gd name="T3" fmla="*/ 1 h 37"/>
                <a:gd name="T4" fmla="*/ 1 w 53"/>
                <a:gd name="T5" fmla="*/ 1 h 37"/>
                <a:gd name="T6" fmla="*/ 1 w 53"/>
                <a:gd name="T7" fmla="*/ 1 h 37"/>
                <a:gd name="T8" fmla="*/ 1 w 53"/>
                <a:gd name="T9" fmla="*/ 1 h 37"/>
                <a:gd name="T10" fmla="*/ 1 w 53"/>
                <a:gd name="T11" fmla="*/ 1 h 37"/>
                <a:gd name="T12" fmla="*/ 1 w 53"/>
                <a:gd name="T13" fmla="*/ 1 h 37"/>
                <a:gd name="T14" fmla="*/ 1 w 53"/>
                <a:gd name="T15" fmla="*/ 1 h 37"/>
                <a:gd name="T16" fmla="*/ 0 w 53"/>
                <a:gd name="T17" fmla="*/ 0 h 37"/>
                <a:gd name="T18" fmla="*/ 1 w 53"/>
                <a:gd name="T19" fmla="*/ 1 h 37"/>
                <a:gd name="T20" fmla="*/ 1 w 53"/>
                <a:gd name="T21" fmla="*/ 1 h 37"/>
                <a:gd name="T22" fmla="*/ 1 w 53"/>
                <a:gd name="T23" fmla="*/ 1 h 37"/>
                <a:gd name="T24" fmla="*/ 1 w 53"/>
                <a:gd name="T25" fmla="*/ 1 h 37"/>
                <a:gd name="T26" fmla="*/ 1 w 53"/>
                <a:gd name="T27" fmla="*/ 1 h 37"/>
                <a:gd name="T28" fmla="*/ 1 w 53"/>
                <a:gd name="T29" fmla="*/ 1 h 37"/>
                <a:gd name="T30" fmla="*/ 1 w 53"/>
                <a:gd name="T31" fmla="*/ 1 h 37"/>
                <a:gd name="T32" fmla="*/ 1 w 53"/>
                <a:gd name="T33" fmla="*/ 1 h 3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3" h="37">
                  <a:moveTo>
                    <a:pt x="53" y="37"/>
                  </a:moveTo>
                  <a:lnTo>
                    <a:pt x="51" y="37"/>
                  </a:lnTo>
                  <a:lnTo>
                    <a:pt x="45" y="36"/>
                  </a:lnTo>
                  <a:lnTo>
                    <a:pt x="37" y="33"/>
                  </a:lnTo>
                  <a:lnTo>
                    <a:pt x="29" y="28"/>
                  </a:lnTo>
                  <a:lnTo>
                    <a:pt x="20" y="22"/>
                  </a:lnTo>
                  <a:lnTo>
                    <a:pt x="12" y="15"/>
                  </a:lnTo>
                  <a:lnTo>
                    <a:pt x="5" y="8"/>
                  </a:lnTo>
                  <a:lnTo>
                    <a:pt x="0" y="0"/>
                  </a:lnTo>
                  <a:lnTo>
                    <a:pt x="6" y="5"/>
                  </a:lnTo>
                  <a:lnTo>
                    <a:pt x="14" y="10"/>
                  </a:lnTo>
                  <a:lnTo>
                    <a:pt x="22" y="15"/>
                  </a:lnTo>
                  <a:lnTo>
                    <a:pt x="33" y="21"/>
                  </a:lnTo>
                  <a:lnTo>
                    <a:pt x="41" y="27"/>
                  </a:lnTo>
                  <a:lnTo>
                    <a:pt x="48" y="31"/>
                  </a:lnTo>
                  <a:lnTo>
                    <a:pt x="52" y="35"/>
                  </a:lnTo>
                  <a:lnTo>
                    <a:pt x="53" y="37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382" name="Freeform 260"/>
            <p:cNvSpPr>
              <a:spLocks/>
            </p:cNvSpPr>
            <p:nvPr/>
          </p:nvSpPr>
          <p:spPr bwMode="auto">
            <a:xfrm>
              <a:off x="91" y="757"/>
              <a:ext cx="26" cy="17"/>
            </a:xfrm>
            <a:custGeom>
              <a:avLst/>
              <a:gdLst>
                <a:gd name="T0" fmla="*/ 1 w 52"/>
                <a:gd name="T1" fmla="*/ 0 h 32"/>
                <a:gd name="T2" fmla="*/ 1 w 52"/>
                <a:gd name="T3" fmla="*/ 1 h 32"/>
                <a:gd name="T4" fmla="*/ 1 w 52"/>
                <a:gd name="T5" fmla="*/ 1 h 32"/>
                <a:gd name="T6" fmla="*/ 1 w 52"/>
                <a:gd name="T7" fmla="*/ 1 h 32"/>
                <a:gd name="T8" fmla="*/ 1 w 52"/>
                <a:gd name="T9" fmla="*/ 1 h 32"/>
                <a:gd name="T10" fmla="*/ 1 w 52"/>
                <a:gd name="T11" fmla="*/ 1 h 32"/>
                <a:gd name="T12" fmla="*/ 1 w 52"/>
                <a:gd name="T13" fmla="*/ 1 h 32"/>
                <a:gd name="T14" fmla="*/ 1 w 52"/>
                <a:gd name="T15" fmla="*/ 1 h 32"/>
                <a:gd name="T16" fmla="*/ 0 w 52"/>
                <a:gd name="T17" fmla="*/ 1 h 32"/>
                <a:gd name="T18" fmla="*/ 1 w 52"/>
                <a:gd name="T19" fmla="*/ 1 h 32"/>
                <a:gd name="T20" fmla="*/ 1 w 52"/>
                <a:gd name="T21" fmla="*/ 1 h 32"/>
                <a:gd name="T22" fmla="*/ 1 w 52"/>
                <a:gd name="T23" fmla="*/ 1 h 32"/>
                <a:gd name="T24" fmla="*/ 1 w 52"/>
                <a:gd name="T25" fmla="*/ 1 h 32"/>
                <a:gd name="T26" fmla="*/ 1 w 52"/>
                <a:gd name="T27" fmla="*/ 1 h 32"/>
                <a:gd name="T28" fmla="*/ 1 w 52"/>
                <a:gd name="T29" fmla="*/ 1 h 32"/>
                <a:gd name="T30" fmla="*/ 1 w 52"/>
                <a:gd name="T31" fmla="*/ 1 h 32"/>
                <a:gd name="T32" fmla="*/ 1 w 52"/>
                <a:gd name="T33" fmla="*/ 0 h 3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2" h="32">
                  <a:moveTo>
                    <a:pt x="52" y="0"/>
                  </a:moveTo>
                  <a:lnTo>
                    <a:pt x="48" y="5"/>
                  </a:lnTo>
                  <a:lnTo>
                    <a:pt x="41" y="10"/>
                  </a:lnTo>
                  <a:lnTo>
                    <a:pt x="33" y="16"/>
                  </a:lnTo>
                  <a:lnTo>
                    <a:pt x="25" y="22"/>
                  </a:lnTo>
                  <a:lnTo>
                    <a:pt x="16" y="28"/>
                  </a:lnTo>
                  <a:lnTo>
                    <a:pt x="9" y="31"/>
                  </a:lnTo>
                  <a:lnTo>
                    <a:pt x="3" y="32"/>
                  </a:lnTo>
                  <a:lnTo>
                    <a:pt x="0" y="31"/>
                  </a:lnTo>
                  <a:lnTo>
                    <a:pt x="1" y="28"/>
                  </a:lnTo>
                  <a:lnTo>
                    <a:pt x="6" y="24"/>
                  </a:lnTo>
                  <a:lnTo>
                    <a:pt x="14" y="20"/>
                  </a:lnTo>
                  <a:lnTo>
                    <a:pt x="23" y="15"/>
                  </a:lnTo>
                  <a:lnTo>
                    <a:pt x="33" y="10"/>
                  </a:lnTo>
                  <a:lnTo>
                    <a:pt x="41" y="6"/>
                  </a:lnTo>
                  <a:lnTo>
                    <a:pt x="48" y="2"/>
                  </a:lnTo>
                  <a:lnTo>
                    <a:pt x="52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383" name="Freeform 261"/>
            <p:cNvSpPr>
              <a:spLocks/>
            </p:cNvSpPr>
            <p:nvPr/>
          </p:nvSpPr>
          <p:spPr bwMode="auto">
            <a:xfrm>
              <a:off x="2" y="17"/>
              <a:ext cx="254" cy="251"/>
            </a:xfrm>
            <a:custGeom>
              <a:avLst/>
              <a:gdLst>
                <a:gd name="T0" fmla="*/ 2 w 508"/>
                <a:gd name="T1" fmla="*/ 1 h 501"/>
                <a:gd name="T2" fmla="*/ 2 w 508"/>
                <a:gd name="T3" fmla="*/ 1 h 501"/>
                <a:gd name="T4" fmla="*/ 1 w 508"/>
                <a:gd name="T5" fmla="*/ 1 h 501"/>
                <a:gd name="T6" fmla="*/ 1 w 508"/>
                <a:gd name="T7" fmla="*/ 1 h 501"/>
                <a:gd name="T8" fmla="*/ 1 w 508"/>
                <a:gd name="T9" fmla="*/ 1 h 501"/>
                <a:gd name="T10" fmla="*/ 1 w 508"/>
                <a:gd name="T11" fmla="*/ 2 h 501"/>
                <a:gd name="T12" fmla="*/ 2 w 508"/>
                <a:gd name="T13" fmla="*/ 2 h 501"/>
                <a:gd name="T14" fmla="*/ 2 w 508"/>
                <a:gd name="T15" fmla="*/ 2 h 501"/>
                <a:gd name="T16" fmla="*/ 2 w 508"/>
                <a:gd name="T17" fmla="*/ 2 h 501"/>
                <a:gd name="T18" fmla="*/ 2 w 508"/>
                <a:gd name="T19" fmla="*/ 2 h 501"/>
                <a:gd name="T20" fmla="*/ 1 w 508"/>
                <a:gd name="T21" fmla="*/ 3 h 501"/>
                <a:gd name="T22" fmla="*/ 1 w 508"/>
                <a:gd name="T23" fmla="*/ 3 h 501"/>
                <a:gd name="T24" fmla="*/ 1 w 508"/>
                <a:gd name="T25" fmla="*/ 3 h 501"/>
                <a:gd name="T26" fmla="*/ 1 w 508"/>
                <a:gd name="T27" fmla="*/ 3 h 501"/>
                <a:gd name="T28" fmla="*/ 1 w 508"/>
                <a:gd name="T29" fmla="*/ 3 h 501"/>
                <a:gd name="T30" fmla="*/ 1 w 508"/>
                <a:gd name="T31" fmla="*/ 3 h 501"/>
                <a:gd name="T32" fmla="*/ 2 w 508"/>
                <a:gd name="T33" fmla="*/ 3 h 501"/>
                <a:gd name="T34" fmla="*/ 2 w 508"/>
                <a:gd name="T35" fmla="*/ 3 h 501"/>
                <a:gd name="T36" fmla="*/ 2 w 508"/>
                <a:gd name="T37" fmla="*/ 3 h 501"/>
                <a:gd name="T38" fmla="*/ 2 w 508"/>
                <a:gd name="T39" fmla="*/ 3 h 501"/>
                <a:gd name="T40" fmla="*/ 2 w 508"/>
                <a:gd name="T41" fmla="*/ 3 h 501"/>
                <a:gd name="T42" fmla="*/ 2 w 508"/>
                <a:gd name="T43" fmla="*/ 3 h 501"/>
                <a:gd name="T44" fmla="*/ 2 w 508"/>
                <a:gd name="T45" fmla="*/ 4 h 501"/>
                <a:gd name="T46" fmla="*/ 2 w 508"/>
                <a:gd name="T47" fmla="*/ 4 h 501"/>
                <a:gd name="T48" fmla="*/ 2 w 508"/>
                <a:gd name="T49" fmla="*/ 4 h 501"/>
                <a:gd name="T50" fmla="*/ 2 w 508"/>
                <a:gd name="T51" fmla="*/ 4 h 501"/>
                <a:gd name="T52" fmla="*/ 3 w 508"/>
                <a:gd name="T53" fmla="*/ 4 h 501"/>
                <a:gd name="T54" fmla="*/ 2 w 508"/>
                <a:gd name="T55" fmla="*/ 3 h 501"/>
                <a:gd name="T56" fmla="*/ 3 w 508"/>
                <a:gd name="T57" fmla="*/ 3 h 501"/>
                <a:gd name="T58" fmla="*/ 3 w 508"/>
                <a:gd name="T59" fmla="*/ 3 h 501"/>
                <a:gd name="T60" fmla="*/ 3 w 508"/>
                <a:gd name="T61" fmla="*/ 4 h 501"/>
                <a:gd name="T62" fmla="*/ 3 w 508"/>
                <a:gd name="T63" fmla="*/ 4 h 501"/>
                <a:gd name="T64" fmla="*/ 4 w 508"/>
                <a:gd name="T65" fmla="*/ 4 h 501"/>
                <a:gd name="T66" fmla="*/ 4 w 508"/>
                <a:gd name="T67" fmla="*/ 3 h 501"/>
                <a:gd name="T68" fmla="*/ 3 w 508"/>
                <a:gd name="T69" fmla="*/ 3 h 501"/>
                <a:gd name="T70" fmla="*/ 3 w 508"/>
                <a:gd name="T71" fmla="*/ 3 h 501"/>
                <a:gd name="T72" fmla="*/ 3 w 508"/>
                <a:gd name="T73" fmla="*/ 3 h 501"/>
                <a:gd name="T74" fmla="*/ 4 w 508"/>
                <a:gd name="T75" fmla="*/ 3 h 501"/>
                <a:gd name="T76" fmla="*/ 4 w 508"/>
                <a:gd name="T77" fmla="*/ 3 h 501"/>
                <a:gd name="T78" fmla="*/ 4 w 508"/>
                <a:gd name="T79" fmla="*/ 3 h 501"/>
                <a:gd name="T80" fmla="*/ 4 w 508"/>
                <a:gd name="T81" fmla="*/ 3 h 501"/>
                <a:gd name="T82" fmla="*/ 4 w 508"/>
                <a:gd name="T83" fmla="*/ 2 h 501"/>
                <a:gd name="T84" fmla="*/ 3 w 508"/>
                <a:gd name="T85" fmla="*/ 2 h 501"/>
                <a:gd name="T86" fmla="*/ 3 w 508"/>
                <a:gd name="T87" fmla="*/ 2 h 501"/>
                <a:gd name="T88" fmla="*/ 3 w 508"/>
                <a:gd name="T89" fmla="*/ 2 h 501"/>
                <a:gd name="T90" fmla="*/ 3 w 508"/>
                <a:gd name="T91" fmla="*/ 2 h 501"/>
                <a:gd name="T92" fmla="*/ 3 w 508"/>
                <a:gd name="T93" fmla="*/ 2 h 501"/>
                <a:gd name="T94" fmla="*/ 3 w 508"/>
                <a:gd name="T95" fmla="*/ 2 h 501"/>
                <a:gd name="T96" fmla="*/ 3 w 508"/>
                <a:gd name="T97" fmla="*/ 1 h 501"/>
                <a:gd name="T98" fmla="*/ 3 w 508"/>
                <a:gd name="T99" fmla="*/ 1 h 501"/>
                <a:gd name="T100" fmla="*/ 3 w 508"/>
                <a:gd name="T101" fmla="*/ 1 h 501"/>
                <a:gd name="T102" fmla="*/ 2 w 508"/>
                <a:gd name="T103" fmla="*/ 1 h 501"/>
                <a:gd name="T104" fmla="*/ 2 w 508"/>
                <a:gd name="T105" fmla="*/ 2 h 501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508" h="501">
                  <a:moveTo>
                    <a:pt x="222" y="183"/>
                  </a:moveTo>
                  <a:lnTo>
                    <a:pt x="220" y="166"/>
                  </a:lnTo>
                  <a:lnTo>
                    <a:pt x="216" y="148"/>
                  </a:lnTo>
                  <a:lnTo>
                    <a:pt x="210" y="132"/>
                  </a:lnTo>
                  <a:lnTo>
                    <a:pt x="201" y="116"/>
                  </a:lnTo>
                  <a:lnTo>
                    <a:pt x="190" y="102"/>
                  </a:lnTo>
                  <a:lnTo>
                    <a:pt x="179" y="91"/>
                  </a:lnTo>
                  <a:lnTo>
                    <a:pt x="166" y="81"/>
                  </a:lnTo>
                  <a:lnTo>
                    <a:pt x="154" y="77"/>
                  </a:lnTo>
                  <a:lnTo>
                    <a:pt x="140" y="73"/>
                  </a:lnTo>
                  <a:lnTo>
                    <a:pt x="124" y="70"/>
                  </a:lnTo>
                  <a:lnTo>
                    <a:pt x="106" y="66"/>
                  </a:lnTo>
                  <a:lnTo>
                    <a:pt x="89" y="63"/>
                  </a:lnTo>
                  <a:lnTo>
                    <a:pt x="73" y="60"/>
                  </a:lnTo>
                  <a:lnTo>
                    <a:pt x="59" y="56"/>
                  </a:lnTo>
                  <a:lnTo>
                    <a:pt x="48" y="53"/>
                  </a:lnTo>
                  <a:lnTo>
                    <a:pt x="41" y="49"/>
                  </a:lnTo>
                  <a:lnTo>
                    <a:pt x="34" y="45"/>
                  </a:lnTo>
                  <a:lnTo>
                    <a:pt x="29" y="43"/>
                  </a:lnTo>
                  <a:lnTo>
                    <a:pt x="29" y="47"/>
                  </a:lnTo>
                  <a:lnTo>
                    <a:pt x="34" y="53"/>
                  </a:lnTo>
                  <a:lnTo>
                    <a:pt x="41" y="63"/>
                  </a:lnTo>
                  <a:lnTo>
                    <a:pt x="44" y="78"/>
                  </a:lnTo>
                  <a:lnTo>
                    <a:pt x="48" y="96"/>
                  </a:lnTo>
                  <a:lnTo>
                    <a:pt x="50" y="115"/>
                  </a:lnTo>
                  <a:lnTo>
                    <a:pt x="52" y="125"/>
                  </a:lnTo>
                  <a:lnTo>
                    <a:pt x="57" y="137"/>
                  </a:lnTo>
                  <a:lnTo>
                    <a:pt x="64" y="149"/>
                  </a:lnTo>
                  <a:lnTo>
                    <a:pt x="72" y="162"/>
                  </a:lnTo>
                  <a:lnTo>
                    <a:pt x="81" y="175"/>
                  </a:lnTo>
                  <a:lnTo>
                    <a:pt x="93" y="186"/>
                  </a:lnTo>
                  <a:lnTo>
                    <a:pt x="104" y="196"/>
                  </a:lnTo>
                  <a:lnTo>
                    <a:pt x="118" y="202"/>
                  </a:lnTo>
                  <a:lnTo>
                    <a:pt x="131" y="207"/>
                  </a:lnTo>
                  <a:lnTo>
                    <a:pt x="142" y="212"/>
                  </a:lnTo>
                  <a:lnTo>
                    <a:pt x="154" y="215"/>
                  </a:lnTo>
                  <a:lnTo>
                    <a:pt x="164" y="220"/>
                  </a:lnTo>
                  <a:lnTo>
                    <a:pt x="173" y="224"/>
                  </a:lnTo>
                  <a:lnTo>
                    <a:pt x="181" y="230"/>
                  </a:lnTo>
                  <a:lnTo>
                    <a:pt x="189" y="238"/>
                  </a:lnTo>
                  <a:lnTo>
                    <a:pt x="196" y="249"/>
                  </a:lnTo>
                  <a:lnTo>
                    <a:pt x="189" y="251"/>
                  </a:lnTo>
                  <a:lnTo>
                    <a:pt x="181" y="251"/>
                  </a:lnTo>
                  <a:lnTo>
                    <a:pt x="176" y="250"/>
                  </a:lnTo>
                  <a:lnTo>
                    <a:pt x="169" y="247"/>
                  </a:lnTo>
                  <a:lnTo>
                    <a:pt x="162" y="246"/>
                  </a:lnTo>
                  <a:lnTo>
                    <a:pt x="156" y="244"/>
                  </a:lnTo>
                  <a:lnTo>
                    <a:pt x="148" y="242"/>
                  </a:lnTo>
                  <a:lnTo>
                    <a:pt x="141" y="241"/>
                  </a:lnTo>
                  <a:lnTo>
                    <a:pt x="129" y="239"/>
                  </a:lnTo>
                  <a:lnTo>
                    <a:pt x="119" y="242"/>
                  </a:lnTo>
                  <a:lnTo>
                    <a:pt x="108" y="245"/>
                  </a:lnTo>
                  <a:lnTo>
                    <a:pt x="97" y="250"/>
                  </a:lnTo>
                  <a:lnTo>
                    <a:pt x="87" y="256"/>
                  </a:lnTo>
                  <a:lnTo>
                    <a:pt x="78" y="264"/>
                  </a:lnTo>
                  <a:lnTo>
                    <a:pt x="71" y="273"/>
                  </a:lnTo>
                  <a:lnTo>
                    <a:pt x="64" y="282"/>
                  </a:lnTo>
                  <a:lnTo>
                    <a:pt x="58" y="291"/>
                  </a:lnTo>
                  <a:lnTo>
                    <a:pt x="51" y="300"/>
                  </a:lnTo>
                  <a:lnTo>
                    <a:pt x="43" y="309"/>
                  </a:lnTo>
                  <a:lnTo>
                    <a:pt x="35" y="315"/>
                  </a:lnTo>
                  <a:lnTo>
                    <a:pt x="28" y="321"/>
                  </a:lnTo>
                  <a:lnTo>
                    <a:pt x="20" y="326"/>
                  </a:lnTo>
                  <a:lnTo>
                    <a:pt x="14" y="330"/>
                  </a:lnTo>
                  <a:lnTo>
                    <a:pt x="9" y="333"/>
                  </a:lnTo>
                  <a:lnTo>
                    <a:pt x="3" y="336"/>
                  </a:lnTo>
                  <a:lnTo>
                    <a:pt x="0" y="340"/>
                  </a:lnTo>
                  <a:lnTo>
                    <a:pt x="4" y="342"/>
                  </a:lnTo>
                  <a:lnTo>
                    <a:pt x="11" y="348"/>
                  </a:lnTo>
                  <a:lnTo>
                    <a:pt x="13" y="349"/>
                  </a:lnTo>
                  <a:lnTo>
                    <a:pt x="18" y="351"/>
                  </a:lnTo>
                  <a:lnTo>
                    <a:pt x="22" y="354"/>
                  </a:lnTo>
                  <a:lnTo>
                    <a:pt x="29" y="357"/>
                  </a:lnTo>
                  <a:lnTo>
                    <a:pt x="35" y="359"/>
                  </a:lnTo>
                  <a:lnTo>
                    <a:pt x="43" y="363"/>
                  </a:lnTo>
                  <a:lnTo>
                    <a:pt x="51" y="365"/>
                  </a:lnTo>
                  <a:lnTo>
                    <a:pt x="60" y="367"/>
                  </a:lnTo>
                  <a:lnTo>
                    <a:pt x="74" y="370"/>
                  </a:lnTo>
                  <a:lnTo>
                    <a:pt x="89" y="371"/>
                  </a:lnTo>
                  <a:lnTo>
                    <a:pt x="105" y="371"/>
                  </a:lnTo>
                  <a:lnTo>
                    <a:pt x="120" y="369"/>
                  </a:lnTo>
                  <a:lnTo>
                    <a:pt x="135" y="363"/>
                  </a:lnTo>
                  <a:lnTo>
                    <a:pt x="150" y="355"/>
                  </a:lnTo>
                  <a:lnTo>
                    <a:pt x="164" y="343"/>
                  </a:lnTo>
                  <a:lnTo>
                    <a:pt x="176" y="328"/>
                  </a:lnTo>
                  <a:lnTo>
                    <a:pt x="179" y="322"/>
                  </a:lnTo>
                  <a:lnTo>
                    <a:pt x="182" y="315"/>
                  </a:lnTo>
                  <a:lnTo>
                    <a:pt x="185" y="310"/>
                  </a:lnTo>
                  <a:lnTo>
                    <a:pt x="188" y="303"/>
                  </a:lnTo>
                  <a:lnTo>
                    <a:pt x="192" y="294"/>
                  </a:lnTo>
                  <a:lnTo>
                    <a:pt x="195" y="284"/>
                  </a:lnTo>
                  <a:lnTo>
                    <a:pt x="199" y="277"/>
                  </a:lnTo>
                  <a:lnTo>
                    <a:pt x="203" y="272"/>
                  </a:lnTo>
                  <a:lnTo>
                    <a:pt x="208" y="266"/>
                  </a:lnTo>
                  <a:lnTo>
                    <a:pt x="212" y="262"/>
                  </a:lnTo>
                  <a:lnTo>
                    <a:pt x="218" y="260"/>
                  </a:lnTo>
                  <a:lnTo>
                    <a:pt x="224" y="259"/>
                  </a:lnTo>
                  <a:lnTo>
                    <a:pt x="224" y="266"/>
                  </a:lnTo>
                  <a:lnTo>
                    <a:pt x="224" y="272"/>
                  </a:lnTo>
                  <a:lnTo>
                    <a:pt x="226" y="276"/>
                  </a:lnTo>
                  <a:lnTo>
                    <a:pt x="228" y="281"/>
                  </a:lnTo>
                  <a:lnTo>
                    <a:pt x="227" y="294"/>
                  </a:lnTo>
                  <a:lnTo>
                    <a:pt x="224" y="304"/>
                  </a:lnTo>
                  <a:lnTo>
                    <a:pt x="216" y="313"/>
                  </a:lnTo>
                  <a:lnTo>
                    <a:pt x="204" y="320"/>
                  </a:lnTo>
                  <a:lnTo>
                    <a:pt x="196" y="324"/>
                  </a:lnTo>
                  <a:lnTo>
                    <a:pt x="189" y="327"/>
                  </a:lnTo>
                  <a:lnTo>
                    <a:pt x="182" y="333"/>
                  </a:lnTo>
                  <a:lnTo>
                    <a:pt x="176" y="339"/>
                  </a:lnTo>
                  <a:lnTo>
                    <a:pt x="167" y="347"/>
                  </a:lnTo>
                  <a:lnTo>
                    <a:pt x="161" y="356"/>
                  </a:lnTo>
                  <a:lnTo>
                    <a:pt x="155" y="366"/>
                  </a:lnTo>
                  <a:lnTo>
                    <a:pt x="150" y="378"/>
                  </a:lnTo>
                  <a:lnTo>
                    <a:pt x="147" y="388"/>
                  </a:lnTo>
                  <a:lnTo>
                    <a:pt x="144" y="401"/>
                  </a:lnTo>
                  <a:lnTo>
                    <a:pt x="143" y="412"/>
                  </a:lnTo>
                  <a:lnTo>
                    <a:pt x="144" y="424"/>
                  </a:lnTo>
                  <a:lnTo>
                    <a:pt x="146" y="432"/>
                  </a:lnTo>
                  <a:lnTo>
                    <a:pt x="147" y="439"/>
                  </a:lnTo>
                  <a:lnTo>
                    <a:pt x="148" y="446"/>
                  </a:lnTo>
                  <a:lnTo>
                    <a:pt x="148" y="452"/>
                  </a:lnTo>
                  <a:lnTo>
                    <a:pt x="149" y="467"/>
                  </a:lnTo>
                  <a:lnTo>
                    <a:pt x="148" y="478"/>
                  </a:lnTo>
                  <a:lnTo>
                    <a:pt x="146" y="487"/>
                  </a:lnTo>
                  <a:lnTo>
                    <a:pt x="142" y="493"/>
                  </a:lnTo>
                  <a:lnTo>
                    <a:pt x="139" y="499"/>
                  </a:lnTo>
                  <a:lnTo>
                    <a:pt x="141" y="501"/>
                  </a:lnTo>
                  <a:lnTo>
                    <a:pt x="147" y="501"/>
                  </a:lnTo>
                  <a:lnTo>
                    <a:pt x="154" y="500"/>
                  </a:lnTo>
                  <a:lnTo>
                    <a:pt x="187" y="494"/>
                  </a:lnTo>
                  <a:lnTo>
                    <a:pt x="217" y="482"/>
                  </a:lnTo>
                  <a:lnTo>
                    <a:pt x="240" y="463"/>
                  </a:lnTo>
                  <a:lnTo>
                    <a:pt x="258" y="440"/>
                  </a:lnTo>
                  <a:lnTo>
                    <a:pt x="270" y="413"/>
                  </a:lnTo>
                  <a:lnTo>
                    <a:pt x="275" y="386"/>
                  </a:lnTo>
                  <a:lnTo>
                    <a:pt x="273" y="358"/>
                  </a:lnTo>
                  <a:lnTo>
                    <a:pt x="265" y="330"/>
                  </a:lnTo>
                  <a:lnTo>
                    <a:pt x="260" y="318"/>
                  </a:lnTo>
                  <a:lnTo>
                    <a:pt x="254" y="307"/>
                  </a:lnTo>
                  <a:lnTo>
                    <a:pt x="250" y="300"/>
                  </a:lnTo>
                  <a:lnTo>
                    <a:pt x="248" y="292"/>
                  </a:lnTo>
                  <a:lnTo>
                    <a:pt x="253" y="291"/>
                  </a:lnTo>
                  <a:lnTo>
                    <a:pt x="258" y="289"/>
                  </a:lnTo>
                  <a:lnTo>
                    <a:pt x="263" y="287"/>
                  </a:lnTo>
                  <a:lnTo>
                    <a:pt x="265" y="284"/>
                  </a:lnTo>
                  <a:lnTo>
                    <a:pt x="273" y="292"/>
                  </a:lnTo>
                  <a:lnTo>
                    <a:pt x="278" y="306"/>
                  </a:lnTo>
                  <a:lnTo>
                    <a:pt x="281" y="321"/>
                  </a:lnTo>
                  <a:lnTo>
                    <a:pt x="284" y="337"/>
                  </a:lnTo>
                  <a:lnTo>
                    <a:pt x="285" y="349"/>
                  </a:lnTo>
                  <a:lnTo>
                    <a:pt x="287" y="360"/>
                  </a:lnTo>
                  <a:lnTo>
                    <a:pt x="291" y="371"/>
                  </a:lnTo>
                  <a:lnTo>
                    <a:pt x="295" y="381"/>
                  </a:lnTo>
                  <a:lnTo>
                    <a:pt x="302" y="392"/>
                  </a:lnTo>
                  <a:lnTo>
                    <a:pt x="311" y="401"/>
                  </a:lnTo>
                  <a:lnTo>
                    <a:pt x="323" y="409"/>
                  </a:lnTo>
                  <a:lnTo>
                    <a:pt x="337" y="416"/>
                  </a:lnTo>
                  <a:lnTo>
                    <a:pt x="353" y="422"/>
                  </a:lnTo>
                  <a:lnTo>
                    <a:pt x="368" y="427"/>
                  </a:lnTo>
                  <a:lnTo>
                    <a:pt x="383" y="433"/>
                  </a:lnTo>
                  <a:lnTo>
                    <a:pt x="395" y="439"/>
                  </a:lnTo>
                  <a:lnTo>
                    <a:pt x="407" y="446"/>
                  </a:lnTo>
                  <a:lnTo>
                    <a:pt x="417" y="453"/>
                  </a:lnTo>
                  <a:lnTo>
                    <a:pt x="425" y="462"/>
                  </a:lnTo>
                  <a:lnTo>
                    <a:pt x="432" y="472"/>
                  </a:lnTo>
                  <a:lnTo>
                    <a:pt x="436" y="456"/>
                  </a:lnTo>
                  <a:lnTo>
                    <a:pt x="438" y="435"/>
                  </a:lnTo>
                  <a:lnTo>
                    <a:pt x="439" y="411"/>
                  </a:lnTo>
                  <a:lnTo>
                    <a:pt x="437" y="385"/>
                  </a:lnTo>
                  <a:lnTo>
                    <a:pt x="431" y="359"/>
                  </a:lnTo>
                  <a:lnTo>
                    <a:pt x="420" y="337"/>
                  </a:lnTo>
                  <a:lnTo>
                    <a:pt x="402" y="320"/>
                  </a:lnTo>
                  <a:lnTo>
                    <a:pt x="378" y="309"/>
                  </a:lnTo>
                  <a:lnTo>
                    <a:pt x="370" y="306"/>
                  </a:lnTo>
                  <a:lnTo>
                    <a:pt x="362" y="305"/>
                  </a:lnTo>
                  <a:lnTo>
                    <a:pt x="354" y="303"/>
                  </a:lnTo>
                  <a:lnTo>
                    <a:pt x="347" y="302"/>
                  </a:lnTo>
                  <a:lnTo>
                    <a:pt x="340" y="299"/>
                  </a:lnTo>
                  <a:lnTo>
                    <a:pt x="334" y="298"/>
                  </a:lnTo>
                  <a:lnTo>
                    <a:pt x="330" y="297"/>
                  </a:lnTo>
                  <a:lnTo>
                    <a:pt x="326" y="296"/>
                  </a:lnTo>
                  <a:lnTo>
                    <a:pt x="329" y="292"/>
                  </a:lnTo>
                  <a:lnTo>
                    <a:pt x="332" y="288"/>
                  </a:lnTo>
                  <a:lnTo>
                    <a:pt x="334" y="283"/>
                  </a:lnTo>
                  <a:lnTo>
                    <a:pt x="336" y="280"/>
                  </a:lnTo>
                  <a:lnTo>
                    <a:pt x="353" y="288"/>
                  </a:lnTo>
                  <a:lnTo>
                    <a:pt x="370" y="295"/>
                  </a:lnTo>
                  <a:lnTo>
                    <a:pt x="386" y="299"/>
                  </a:lnTo>
                  <a:lnTo>
                    <a:pt x="402" y="302"/>
                  </a:lnTo>
                  <a:lnTo>
                    <a:pt x="417" y="303"/>
                  </a:lnTo>
                  <a:lnTo>
                    <a:pt x="431" y="303"/>
                  </a:lnTo>
                  <a:lnTo>
                    <a:pt x="444" y="300"/>
                  </a:lnTo>
                  <a:lnTo>
                    <a:pt x="455" y="297"/>
                  </a:lnTo>
                  <a:lnTo>
                    <a:pt x="466" y="292"/>
                  </a:lnTo>
                  <a:lnTo>
                    <a:pt x="474" y="289"/>
                  </a:lnTo>
                  <a:lnTo>
                    <a:pt x="482" y="286"/>
                  </a:lnTo>
                  <a:lnTo>
                    <a:pt x="489" y="283"/>
                  </a:lnTo>
                  <a:lnTo>
                    <a:pt x="495" y="281"/>
                  </a:lnTo>
                  <a:lnTo>
                    <a:pt x="499" y="280"/>
                  </a:lnTo>
                  <a:lnTo>
                    <a:pt x="504" y="280"/>
                  </a:lnTo>
                  <a:lnTo>
                    <a:pt x="508" y="280"/>
                  </a:lnTo>
                  <a:lnTo>
                    <a:pt x="498" y="275"/>
                  </a:lnTo>
                  <a:lnTo>
                    <a:pt x="489" y="271"/>
                  </a:lnTo>
                  <a:lnTo>
                    <a:pt x="480" y="264"/>
                  </a:lnTo>
                  <a:lnTo>
                    <a:pt x="471" y="257"/>
                  </a:lnTo>
                  <a:lnTo>
                    <a:pt x="465" y="250"/>
                  </a:lnTo>
                  <a:lnTo>
                    <a:pt x="458" y="242"/>
                  </a:lnTo>
                  <a:lnTo>
                    <a:pt x="451" y="232"/>
                  </a:lnTo>
                  <a:lnTo>
                    <a:pt x="445" y="223"/>
                  </a:lnTo>
                  <a:lnTo>
                    <a:pt x="437" y="214"/>
                  </a:lnTo>
                  <a:lnTo>
                    <a:pt x="427" y="205"/>
                  </a:lnTo>
                  <a:lnTo>
                    <a:pt x="413" y="197"/>
                  </a:lnTo>
                  <a:lnTo>
                    <a:pt x="399" y="191"/>
                  </a:lnTo>
                  <a:lnTo>
                    <a:pt x="383" y="188"/>
                  </a:lnTo>
                  <a:lnTo>
                    <a:pt x="368" y="186"/>
                  </a:lnTo>
                  <a:lnTo>
                    <a:pt x="354" y="189"/>
                  </a:lnTo>
                  <a:lnTo>
                    <a:pt x="342" y="193"/>
                  </a:lnTo>
                  <a:lnTo>
                    <a:pt x="336" y="198"/>
                  </a:lnTo>
                  <a:lnTo>
                    <a:pt x="329" y="202"/>
                  </a:lnTo>
                  <a:lnTo>
                    <a:pt x="323" y="205"/>
                  </a:lnTo>
                  <a:lnTo>
                    <a:pt x="318" y="208"/>
                  </a:lnTo>
                  <a:lnTo>
                    <a:pt x="314" y="209"/>
                  </a:lnTo>
                  <a:lnTo>
                    <a:pt x="310" y="212"/>
                  </a:lnTo>
                  <a:lnTo>
                    <a:pt x="307" y="212"/>
                  </a:lnTo>
                  <a:lnTo>
                    <a:pt x="304" y="213"/>
                  </a:lnTo>
                  <a:lnTo>
                    <a:pt x="306" y="209"/>
                  </a:lnTo>
                  <a:lnTo>
                    <a:pt x="306" y="204"/>
                  </a:lnTo>
                  <a:lnTo>
                    <a:pt x="304" y="198"/>
                  </a:lnTo>
                  <a:lnTo>
                    <a:pt x="302" y="194"/>
                  </a:lnTo>
                  <a:lnTo>
                    <a:pt x="307" y="192"/>
                  </a:lnTo>
                  <a:lnTo>
                    <a:pt x="310" y="190"/>
                  </a:lnTo>
                  <a:lnTo>
                    <a:pt x="315" y="189"/>
                  </a:lnTo>
                  <a:lnTo>
                    <a:pt x="319" y="188"/>
                  </a:lnTo>
                  <a:lnTo>
                    <a:pt x="323" y="188"/>
                  </a:lnTo>
                  <a:lnTo>
                    <a:pt x="328" y="186"/>
                  </a:lnTo>
                  <a:lnTo>
                    <a:pt x="332" y="185"/>
                  </a:lnTo>
                  <a:lnTo>
                    <a:pt x="337" y="183"/>
                  </a:lnTo>
                  <a:lnTo>
                    <a:pt x="348" y="174"/>
                  </a:lnTo>
                  <a:lnTo>
                    <a:pt x="357" y="161"/>
                  </a:lnTo>
                  <a:lnTo>
                    <a:pt x="366" y="146"/>
                  </a:lnTo>
                  <a:lnTo>
                    <a:pt x="371" y="129"/>
                  </a:lnTo>
                  <a:lnTo>
                    <a:pt x="376" y="111"/>
                  </a:lnTo>
                  <a:lnTo>
                    <a:pt x="377" y="94"/>
                  </a:lnTo>
                  <a:lnTo>
                    <a:pt x="376" y="80"/>
                  </a:lnTo>
                  <a:lnTo>
                    <a:pt x="371" y="69"/>
                  </a:lnTo>
                  <a:lnTo>
                    <a:pt x="364" y="51"/>
                  </a:lnTo>
                  <a:lnTo>
                    <a:pt x="361" y="32"/>
                  </a:lnTo>
                  <a:lnTo>
                    <a:pt x="360" y="13"/>
                  </a:lnTo>
                  <a:lnTo>
                    <a:pt x="361" y="0"/>
                  </a:lnTo>
                  <a:lnTo>
                    <a:pt x="353" y="10"/>
                  </a:lnTo>
                  <a:lnTo>
                    <a:pt x="345" y="20"/>
                  </a:lnTo>
                  <a:lnTo>
                    <a:pt x="337" y="30"/>
                  </a:lnTo>
                  <a:lnTo>
                    <a:pt x="329" y="36"/>
                  </a:lnTo>
                  <a:lnTo>
                    <a:pt x="319" y="43"/>
                  </a:lnTo>
                  <a:lnTo>
                    <a:pt x="311" y="48"/>
                  </a:lnTo>
                  <a:lnTo>
                    <a:pt x="303" y="53"/>
                  </a:lnTo>
                  <a:lnTo>
                    <a:pt x="296" y="55"/>
                  </a:lnTo>
                  <a:lnTo>
                    <a:pt x="281" y="61"/>
                  </a:lnTo>
                  <a:lnTo>
                    <a:pt x="268" y="71"/>
                  </a:lnTo>
                  <a:lnTo>
                    <a:pt x="256" y="85"/>
                  </a:lnTo>
                  <a:lnTo>
                    <a:pt x="246" y="101"/>
                  </a:lnTo>
                  <a:lnTo>
                    <a:pt x="238" y="119"/>
                  </a:lnTo>
                  <a:lnTo>
                    <a:pt x="234" y="139"/>
                  </a:lnTo>
                  <a:lnTo>
                    <a:pt x="234" y="160"/>
                  </a:lnTo>
                  <a:lnTo>
                    <a:pt x="240" y="182"/>
                  </a:lnTo>
                  <a:lnTo>
                    <a:pt x="237" y="181"/>
                  </a:lnTo>
                  <a:lnTo>
                    <a:pt x="231" y="181"/>
                  </a:lnTo>
                  <a:lnTo>
                    <a:pt x="225" y="181"/>
                  </a:lnTo>
                  <a:lnTo>
                    <a:pt x="222" y="183"/>
                  </a:lnTo>
                  <a:close/>
                </a:path>
              </a:pathLst>
            </a:custGeom>
            <a:solidFill>
              <a:srgbClr val="FF00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384" name="Freeform 262"/>
            <p:cNvSpPr>
              <a:spLocks/>
            </p:cNvSpPr>
            <p:nvPr/>
          </p:nvSpPr>
          <p:spPr bwMode="auto">
            <a:xfrm>
              <a:off x="73" y="0"/>
              <a:ext cx="77" cy="109"/>
            </a:xfrm>
            <a:custGeom>
              <a:avLst/>
              <a:gdLst>
                <a:gd name="T0" fmla="*/ 2 w 154"/>
                <a:gd name="T1" fmla="*/ 1 h 218"/>
                <a:gd name="T2" fmla="*/ 2 w 154"/>
                <a:gd name="T3" fmla="*/ 1 h 218"/>
                <a:gd name="T4" fmla="*/ 2 w 154"/>
                <a:gd name="T5" fmla="*/ 1 h 218"/>
                <a:gd name="T6" fmla="*/ 1 w 154"/>
                <a:gd name="T7" fmla="*/ 1 h 218"/>
                <a:gd name="T8" fmla="*/ 1 w 154"/>
                <a:gd name="T9" fmla="*/ 1 h 218"/>
                <a:gd name="T10" fmla="*/ 1 w 154"/>
                <a:gd name="T11" fmla="*/ 1 h 218"/>
                <a:gd name="T12" fmla="*/ 1 w 154"/>
                <a:gd name="T13" fmla="*/ 2 h 218"/>
                <a:gd name="T14" fmla="*/ 1 w 154"/>
                <a:gd name="T15" fmla="*/ 2 h 218"/>
                <a:gd name="T16" fmla="*/ 1 w 154"/>
                <a:gd name="T17" fmla="*/ 2 h 218"/>
                <a:gd name="T18" fmla="*/ 1 w 154"/>
                <a:gd name="T19" fmla="*/ 2 h 218"/>
                <a:gd name="T20" fmla="*/ 1 w 154"/>
                <a:gd name="T21" fmla="*/ 2 h 218"/>
                <a:gd name="T22" fmla="*/ 1 w 154"/>
                <a:gd name="T23" fmla="*/ 2 h 218"/>
                <a:gd name="T24" fmla="*/ 1 w 154"/>
                <a:gd name="T25" fmla="*/ 2 h 218"/>
                <a:gd name="T26" fmla="*/ 1 w 154"/>
                <a:gd name="T27" fmla="*/ 2 h 218"/>
                <a:gd name="T28" fmla="*/ 1 w 154"/>
                <a:gd name="T29" fmla="*/ 2 h 218"/>
                <a:gd name="T30" fmla="*/ 1 w 154"/>
                <a:gd name="T31" fmla="*/ 2 h 218"/>
                <a:gd name="T32" fmla="*/ 1 w 154"/>
                <a:gd name="T33" fmla="*/ 2 h 218"/>
                <a:gd name="T34" fmla="*/ 1 w 154"/>
                <a:gd name="T35" fmla="*/ 2 h 218"/>
                <a:gd name="T36" fmla="*/ 1 w 154"/>
                <a:gd name="T37" fmla="*/ 2 h 218"/>
                <a:gd name="T38" fmla="*/ 1 w 154"/>
                <a:gd name="T39" fmla="*/ 2 h 218"/>
                <a:gd name="T40" fmla="*/ 1 w 154"/>
                <a:gd name="T41" fmla="*/ 2 h 218"/>
                <a:gd name="T42" fmla="*/ 1 w 154"/>
                <a:gd name="T43" fmla="*/ 2 h 218"/>
                <a:gd name="T44" fmla="*/ 1 w 154"/>
                <a:gd name="T45" fmla="*/ 2 h 218"/>
                <a:gd name="T46" fmla="*/ 1 w 154"/>
                <a:gd name="T47" fmla="*/ 2 h 218"/>
                <a:gd name="T48" fmla="*/ 1 w 154"/>
                <a:gd name="T49" fmla="*/ 2 h 218"/>
                <a:gd name="T50" fmla="*/ 1 w 154"/>
                <a:gd name="T51" fmla="*/ 2 h 218"/>
                <a:gd name="T52" fmla="*/ 1 w 154"/>
                <a:gd name="T53" fmla="*/ 1 h 218"/>
                <a:gd name="T54" fmla="*/ 1 w 154"/>
                <a:gd name="T55" fmla="*/ 1 h 218"/>
                <a:gd name="T56" fmla="*/ 1 w 154"/>
                <a:gd name="T57" fmla="*/ 1 h 218"/>
                <a:gd name="T58" fmla="*/ 1 w 154"/>
                <a:gd name="T59" fmla="*/ 1 h 218"/>
                <a:gd name="T60" fmla="*/ 1 w 154"/>
                <a:gd name="T61" fmla="*/ 1 h 218"/>
                <a:gd name="T62" fmla="*/ 1 w 154"/>
                <a:gd name="T63" fmla="*/ 1 h 218"/>
                <a:gd name="T64" fmla="*/ 0 w 154"/>
                <a:gd name="T65" fmla="*/ 1 h 218"/>
                <a:gd name="T66" fmla="*/ 1 w 154"/>
                <a:gd name="T67" fmla="*/ 1 h 218"/>
                <a:gd name="T68" fmla="*/ 1 w 154"/>
                <a:gd name="T69" fmla="*/ 1 h 218"/>
                <a:gd name="T70" fmla="*/ 1 w 154"/>
                <a:gd name="T71" fmla="*/ 1 h 218"/>
                <a:gd name="T72" fmla="*/ 1 w 154"/>
                <a:gd name="T73" fmla="*/ 0 h 218"/>
                <a:gd name="T74" fmla="*/ 1 w 154"/>
                <a:gd name="T75" fmla="*/ 1 h 218"/>
                <a:gd name="T76" fmla="*/ 1 w 154"/>
                <a:gd name="T77" fmla="*/ 1 h 218"/>
                <a:gd name="T78" fmla="*/ 1 w 154"/>
                <a:gd name="T79" fmla="*/ 1 h 218"/>
                <a:gd name="T80" fmla="*/ 1 w 154"/>
                <a:gd name="T81" fmla="*/ 1 h 218"/>
                <a:gd name="T82" fmla="*/ 1 w 154"/>
                <a:gd name="T83" fmla="*/ 1 h 218"/>
                <a:gd name="T84" fmla="*/ 1 w 154"/>
                <a:gd name="T85" fmla="*/ 1 h 218"/>
                <a:gd name="T86" fmla="*/ 1 w 154"/>
                <a:gd name="T87" fmla="*/ 1 h 218"/>
                <a:gd name="T88" fmla="*/ 1 w 154"/>
                <a:gd name="T89" fmla="*/ 1 h 218"/>
                <a:gd name="T90" fmla="*/ 1 w 154"/>
                <a:gd name="T91" fmla="*/ 1 h 218"/>
                <a:gd name="T92" fmla="*/ 1 w 154"/>
                <a:gd name="T93" fmla="*/ 1 h 218"/>
                <a:gd name="T94" fmla="*/ 1 w 154"/>
                <a:gd name="T95" fmla="*/ 1 h 218"/>
                <a:gd name="T96" fmla="*/ 1 w 154"/>
                <a:gd name="T97" fmla="*/ 1 h 218"/>
                <a:gd name="T98" fmla="*/ 1 w 154"/>
                <a:gd name="T99" fmla="*/ 1 h 218"/>
                <a:gd name="T100" fmla="*/ 1 w 154"/>
                <a:gd name="T101" fmla="*/ 1 h 218"/>
                <a:gd name="T102" fmla="*/ 2 w 154"/>
                <a:gd name="T103" fmla="*/ 1 h 218"/>
                <a:gd name="T104" fmla="*/ 2 w 154"/>
                <a:gd name="T105" fmla="*/ 1 h 218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154" h="218">
                  <a:moveTo>
                    <a:pt x="154" y="90"/>
                  </a:moveTo>
                  <a:lnTo>
                    <a:pt x="145" y="93"/>
                  </a:lnTo>
                  <a:lnTo>
                    <a:pt x="136" y="99"/>
                  </a:lnTo>
                  <a:lnTo>
                    <a:pt x="127" y="106"/>
                  </a:lnTo>
                  <a:lnTo>
                    <a:pt x="118" y="114"/>
                  </a:lnTo>
                  <a:lnTo>
                    <a:pt x="111" y="123"/>
                  </a:lnTo>
                  <a:lnTo>
                    <a:pt x="104" y="135"/>
                  </a:lnTo>
                  <a:lnTo>
                    <a:pt x="98" y="146"/>
                  </a:lnTo>
                  <a:lnTo>
                    <a:pt x="95" y="159"/>
                  </a:lnTo>
                  <a:lnTo>
                    <a:pt x="93" y="164"/>
                  </a:lnTo>
                  <a:lnTo>
                    <a:pt x="93" y="167"/>
                  </a:lnTo>
                  <a:lnTo>
                    <a:pt x="92" y="172"/>
                  </a:lnTo>
                  <a:lnTo>
                    <a:pt x="92" y="176"/>
                  </a:lnTo>
                  <a:lnTo>
                    <a:pt x="92" y="186"/>
                  </a:lnTo>
                  <a:lnTo>
                    <a:pt x="93" y="196"/>
                  </a:lnTo>
                  <a:lnTo>
                    <a:pt x="95" y="206"/>
                  </a:lnTo>
                  <a:lnTo>
                    <a:pt x="98" y="217"/>
                  </a:lnTo>
                  <a:lnTo>
                    <a:pt x="95" y="216"/>
                  </a:lnTo>
                  <a:lnTo>
                    <a:pt x="89" y="216"/>
                  </a:lnTo>
                  <a:lnTo>
                    <a:pt x="83" y="216"/>
                  </a:lnTo>
                  <a:lnTo>
                    <a:pt x="80" y="218"/>
                  </a:lnTo>
                  <a:lnTo>
                    <a:pt x="78" y="201"/>
                  </a:lnTo>
                  <a:lnTo>
                    <a:pt x="74" y="183"/>
                  </a:lnTo>
                  <a:lnTo>
                    <a:pt x="68" y="167"/>
                  </a:lnTo>
                  <a:lnTo>
                    <a:pt x="59" y="151"/>
                  </a:lnTo>
                  <a:lnTo>
                    <a:pt x="48" y="137"/>
                  </a:lnTo>
                  <a:lnTo>
                    <a:pt x="37" y="126"/>
                  </a:lnTo>
                  <a:lnTo>
                    <a:pt x="24" y="116"/>
                  </a:lnTo>
                  <a:lnTo>
                    <a:pt x="12" y="112"/>
                  </a:lnTo>
                  <a:lnTo>
                    <a:pt x="13" y="101"/>
                  </a:lnTo>
                  <a:lnTo>
                    <a:pt x="13" y="91"/>
                  </a:lnTo>
                  <a:lnTo>
                    <a:pt x="8" y="83"/>
                  </a:lnTo>
                  <a:lnTo>
                    <a:pt x="0" y="77"/>
                  </a:lnTo>
                  <a:lnTo>
                    <a:pt x="9" y="62"/>
                  </a:lnTo>
                  <a:lnTo>
                    <a:pt x="17" y="42"/>
                  </a:lnTo>
                  <a:lnTo>
                    <a:pt x="21" y="18"/>
                  </a:lnTo>
                  <a:lnTo>
                    <a:pt x="14" y="0"/>
                  </a:lnTo>
                  <a:lnTo>
                    <a:pt x="21" y="6"/>
                  </a:lnTo>
                  <a:lnTo>
                    <a:pt x="29" y="13"/>
                  </a:lnTo>
                  <a:lnTo>
                    <a:pt x="37" y="20"/>
                  </a:lnTo>
                  <a:lnTo>
                    <a:pt x="46" y="25"/>
                  </a:lnTo>
                  <a:lnTo>
                    <a:pt x="57" y="30"/>
                  </a:lnTo>
                  <a:lnTo>
                    <a:pt x="68" y="33"/>
                  </a:lnTo>
                  <a:lnTo>
                    <a:pt x="81" y="35"/>
                  </a:lnTo>
                  <a:lnTo>
                    <a:pt x="95" y="33"/>
                  </a:lnTo>
                  <a:lnTo>
                    <a:pt x="95" y="44"/>
                  </a:lnTo>
                  <a:lnTo>
                    <a:pt x="96" y="55"/>
                  </a:lnTo>
                  <a:lnTo>
                    <a:pt x="98" y="67"/>
                  </a:lnTo>
                  <a:lnTo>
                    <a:pt x="103" y="77"/>
                  </a:lnTo>
                  <a:lnTo>
                    <a:pt x="111" y="86"/>
                  </a:lnTo>
                  <a:lnTo>
                    <a:pt x="121" y="91"/>
                  </a:lnTo>
                  <a:lnTo>
                    <a:pt x="136" y="93"/>
                  </a:lnTo>
                  <a:lnTo>
                    <a:pt x="154" y="90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385" name="Freeform 263"/>
            <p:cNvSpPr>
              <a:spLocks/>
            </p:cNvSpPr>
            <p:nvPr/>
          </p:nvSpPr>
          <p:spPr bwMode="auto">
            <a:xfrm>
              <a:off x="3" y="182"/>
              <a:ext cx="87" cy="101"/>
            </a:xfrm>
            <a:custGeom>
              <a:avLst/>
              <a:gdLst>
                <a:gd name="T0" fmla="*/ 1 w 174"/>
                <a:gd name="T1" fmla="*/ 0 h 203"/>
                <a:gd name="T2" fmla="*/ 1 w 174"/>
                <a:gd name="T3" fmla="*/ 0 h 203"/>
                <a:gd name="T4" fmla="*/ 1 w 174"/>
                <a:gd name="T5" fmla="*/ 0 h 203"/>
                <a:gd name="T6" fmla="*/ 1 w 174"/>
                <a:gd name="T7" fmla="*/ 0 h 203"/>
                <a:gd name="T8" fmla="*/ 1 w 174"/>
                <a:gd name="T9" fmla="*/ 0 h 203"/>
                <a:gd name="T10" fmla="*/ 1 w 174"/>
                <a:gd name="T11" fmla="*/ 0 h 203"/>
                <a:gd name="T12" fmla="*/ 2 w 174"/>
                <a:gd name="T13" fmla="*/ 0 h 203"/>
                <a:gd name="T14" fmla="*/ 2 w 174"/>
                <a:gd name="T15" fmla="*/ 0 h 203"/>
                <a:gd name="T16" fmla="*/ 2 w 174"/>
                <a:gd name="T17" fmla="*/ 0 h 203"/>
                <a:gd name="T18" fmla="*/ 2 w 174"/>
                <a:gd name="T19" fmla="*/ 0 h 203"/>
                <a:gd name="T20" fmla="*/ 2 w 174"/>
                <a:gd name="T21" fmla="*/ 0 h 203"/>
                <a:gd name="T22" fmla="*/ 2 w 174"/>
                <a:gd name="T23" fmla="*/ 0 h 203"/>
                <a:gd name="T24" fmla="*/ 2 w 174"/>
                <a:gd name="T25" fmla="*/ 0 h 203"/>
                <a:gd name="T26" fmla="*/ 2 w 174"/>
                <a:gd name="T27" fmla="*/ 0 h 203"/>
                <a:gd name="T28" fmla="*/ 2 w 174"/>
                <a:gd name="T29" fmla="*/ 0 h 203"/>
                <a:gd name="T30" fmla="*/ 2 w 174"/>
                <a:gd name="T31" fmla="*/ 0 h 203"/>
                <a:gd name="T32" fmla="*/ 2 w 174"/>
                <a:gd name="T33" fmla="*/ 0 h 203"/>
                <a:gd name="T34" fmla="*/ 2 w 174"/>
                <a:gd name="T35" fmla="*/ 0 h 203"/>
                <a:gd name="T36" fmla="*/ 2 w 174"/>
                <a:gd name="T37" fmla="*/ 0 h 203"/>
                <a:gd name="T38" fmla="*/ 1 w 174"/>
                <a:gd name="T39" fmla="*/ 1 h 203"/>
                <a:gd name="T40" fmla="*/ 1 w 174"/>
                <a:gd name="T41" fmla="*/ 1 h 203"/>
                <a:gd name="T42" fmla="*/ 1 w 174"/>
                <a:gd name="T43" fmla="*/ 1 h 203"/>
                <a:gd name="T44" fmla="*/ 1 w 174"/>
                <a:gd name="T45" fmla="*/ 1 h 203"/>
                <a:gd name="T46" fmla="*/ 1 w 174"/>
                <a:gd name="T47" fmla="*/ 1 h 203"/>
                <a:gd name="T48" fmla="*/ 1 w 174"/>
                <a:gd name="T49" fmla="*/ 1 h 203"/>
                <a:gd name="T50" fmla="*/ 1 w 174"/>
                <a:gd name="T51" fmla="*/ 1 h 203"/>
                <a:gd name="T52" fmla="*/ 1 w 174"/>
                <a:gd name="T53" fmla="*/ 1 h 203"/>
                <a:gd name="T54" fmla="*/ 1 w 174"/>
                <a:gd name="T55" fmla="*/ 1 h 203"/>
                <a:gd name="T56" fmla="*/ 1 w 174"/>
                <a:gd name="T57" fmla="*/ 0 h 203"/>
                <a:gd name="T58" fmla="*/ 1 w 174"/>
                <a:gd name="T59" fmla="*/ 0 h 203"/>
                <a:gd name="T60" fmla="*/ 1 w 174"/>
                <a:gd name="T61" fmla="*/ 0 h 203"/>
                <a:gd name="T62" fmla="*/ 1 w 174"/>
                <a:gd name="T63" fmla="*/ 0 h 203"/>
                <a:gd name="T64" fmla="*/ 1 w 174"/>
                <a:gd name="T65" fmla="*/ 0 h 203"/>
                <a:gd name="T66" fmla="*/ 1 w 174"/>
                <a:gd name="T67" fmla="*/ 0 h 203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174" h="203">
                  <a:moveTo>
                    <a:pt x="57" y="39"/>
                  </a:moveTo>
                  <a:lnTo>
                    <a:pt x="62" y="41"/>
                  </a:lnTo>
                  <a:lnTo>
                    <a:pt x="68" y="42"/>
                  </a:lnTo>
                  <a:lnTo>
                    <a:pt x="72" y="43"/>
                  </a:lnTo>
                  <a:lnTo>
                    <a:pt x="78" y="43"/>
                  </a:lnTo>
                  <a:lnTo>
                    <a:pt x="83" y="43"/>
                  </a:lnTo>
                  <a:lnTo>
                    <a:pt x="88" y="43"/>
                  </a:lnTo>
                  <a:lnTo>
                    <a:pt x="94" y="43"/>
                  </a:lnTo>
                  <a:lnTo>
                    <a:pt x="100" y="43"/>
                  </a:lnTo>
                  <a:lnTo>
                    <a:pt x="106" y="43"/>
                  </a:lnTo>
                  <a:lnTo>
                    <a:pt x="111" y="42"/>
                  </a:lnTo>
                  <a:lnTo>
                    <a:pt x="116" y="41"/>
                  </a:lnTo>
                  <a:lnTo>
                    <a:pt x="122" y="39"/>
                  </a:lnTo>
                  <a:lnTo>
                    <a:pt x="129" y="37"/>
                  </a:lnTo>
                  <a:lnTo>
                    <a:pt x="136" y="34"/>
                  </a:lnTo>
                  <a:lnTo>
                    <a:pt x="143" y="30"/>
                  </a:lnTo>
                  <a:lnTo>
                    <a:pt x="149" y="26"/>
                  </a:lnTo>
                  <a:lnTo>
                    <a:pt x="155" y="21"/>
                  </a:lnTo>
                  <a:lnTo>
                    <a:pt x="161" y="15"/>
                  </a:lnTo>
                  <a:lnTo>
                    <a:pt x="167" y="8"/>
                  </a:lnTo>
                  <a:lnTo>
                    <a:pt x="173" y="0"/>
                  </a:lnTo>
                  <a:lnTo>
                    <a:pt x="174" y="2"/>
                  </a:lnTo>
                  <a:lnTo>
                    <a:pt x="174" y="5"/>
                  </a:lnTo>
                  <a:lnTo>
                    <a:pt x="174" y="8"/>
                  </a:lnTo>
                  <a:lnTo>
                    <a:pt x="173" y="11"/>
                  </a:lnTo>
                  <a:lnTo>
                    <a:pt x="164" y="19"/>
                  </a:lnTo>
                  <a:lnTo>
                    <a:pt x="158" y="28"/>
                  </a:lnTo>
                  <a:lnTo>
                    <a:pt x="152" y="38"/>
                  </a:lnTo>
                  <a:lnTo>
                    <a:pt x="147" y="50"/>
                  </a:lnTo>
                  <a:lnTo>
                    <a:pt x="144" y="60"/>
                  </a:lnTo>
                  <a:lnTo>
                    <a:pt x="141" y="73"/>
                  </a:lnTo>
                  <a:lnTo>
                    <a:pt x="140" y="84"/>
                  </a:lnTo>
                  <a:lnTo>
                    <a:pt x="141" y="96"/>
                  </a:lnTo>
                  <a:lnTo>
                    <a:pt x="143" y="104"/>
                  </a:lnTo>
                  <a:lnTo>
                    <a:pt x="144" y="111"/>
                  </a:lnTo>
                  <a:lnTo>
                    <a:pt x="145" y="118"/>
                  </a:lnTo>
                  <a:lnTo>
                    <a:pt x="145" y="124"/>
                  </a:lnTo>
                  <a:lnTo>
                    <a:pt x="140" y="122"/>
                  </a:lnTo>
                  <a:lnTo>
                    <a:pt x="133" y="125"/>
                  </a:lnTo>
                  <a:lnTo>
                    <a:pt x="126" y="129"/>
                  </a:lnTo>
                  <a:lnTo>
                    <a:pt x="120" y="135"/>
                  </a:lnTo>
                  <a:lnTo>
                    <a:pt x="114" y="144"/>
                  </a:lnTo>
                  <a:lnTo>
                    <a:pt x="109" y="157"/>
                  </a:lnTo>
                  <a:lnTo>
                    <a:pt x="107" y="171"/>
                  </a:lnTo>
                  <a:lnTo>
                    <a:pt x="107" y="188"/>
                  </a:lnTo>
                  <a:lnTo>
                    <a:pt x="100" y="182"/>
                  </a:lnTo>
                  <a:lnTo>
                    <a:pt x="90" y="178"/>
                  </a:lnTo>
                  <a:lnTo>
                    <a:pt x="79" y="177"/>
                  </a:lnTo>
                  <a:lnTo>
                    <a:pt x="67" y="177"/>
                  </a:lnTo>
                  <a:lnTo>
                    <a:pt x="55" y="179"/>
                  </a:lnTo>
                  <a:lnTo>
                    <a:pt x="45" y="183"/>
                  </a:lnTo>
                  <a:lnTo>
                    <a:pt x="35" y="192"/>
                  </a:lnTo>
                  <a:lnTo>
                    <a:pt x="30" y="203"/>
                  </a:lnTo>
                  <a:lnTo>
                    <a:pt x="30" y="181"/>
                  </a:lnTo>
                  <a:lnTo>
                    <a:pt x="25" y="157"/>
                  </a:lnTo>
                  <a:lnTo>
                    <a:pt x="16" y="139"/>
                  </a:lnTo>
                  <a:lnTo>
                    <a:pt x="0" y="129"/>
                  </a:lnTo>
                  <a:lnTo>
                    <a:pt x="10" y="115"/>
                  </a:lnTo>
                  <a:lnTo>
                    <a:pt x="16" y="99"/>
                  </a:lnTo>
                  <a:lnTo>
                    <a:pt x="18" y="83"/>
                  </a:lnTo>
                  <a:lnTo>
                    <a:pt x="15" y="73"/>
                  </a:lnTo>
                  <a:lnTo>
                    <a:pt x="22" y="70"/>
                  </a:lnTo>
                  <a:lnTo>
                    <a:pt x="29" y="68"/>
                  </a:lnTo>
                  <a:lnTo>
                    <a:pt x="34" y="65"/>
                  </a:lnTo>
                  <a:lnTo>
                    <a:pt x="41" y="61"/>
                  </a:lnTo>
                  <a:lnTo>
                    <a:pt x="46" y="57"/>
                  </a:lnTo>
                  <a:lnTo>
                    <a:pt x="52" y="52"/>
                  </a:lnTo>
                  <a:lnTo>
                    <a:pt x="55" y="46"/>
                  </a:lnTo>
                  <a:lnTo>
                    <a:pt x="57" y="39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386" name="Freeform 264"/>
            <p:cNvSpPr>
              <a:spLocks/>
            </p:cNvSpPr>
            <p:nvPr/>
          </p:nvSpPr>
          <p:spPr bwMode="auto">
            <a:xfrm>
              <a:off x="77" y="12"/>
              <a:ext cx="53" cy="76"/>
            </a:xfrm>
            <a:custGeom>
              <a:avLst/>
              <a:gdLst>
                <a:gd name="T0" fmla="*/ 0 w 107"/>
                <a:gd name="T1" fmla="*/ 2 h 152"/>
                <a:gd name="T2" fmla="*/ 0 w 107"/>
                <a:gd name="T3" fmla="*/ 2 h 152"/>
                <a:gd name="T4" fmla="*/ 0 w 107"/>
                <a:gd name="T5" fmla="*/ 2 h 152"/>
                <a:gd name="T6" fmla="*/ 0 w 107"/>
                <a:gd name="T7" fmla="*/ 1 h 152"/>
                <a:gd name="T8" fmla="*/ 0 w 107"/>
                <a:gd name="T9" fmla="*/ 1 h 152"/>
                <a:gd name="T10" fmla="*/ 0 w 107"/>
                <a:gd name="T11" fmla="*/ 1 h 152"/>
                <a:gd name="T12" fmla="*/ 0 w 107"/>
                <a:gd name="T13" fmla="*/ 1 h 152"/>
                <a:gd name="T14" fmla="*/ 0 w 107"/>
                <a:gd name="T15" fmla="*/ 1 h 152"/>
                <a:gd name="T16" fmla="*/ 0 w 107"/>
                <a:gd name="T17" fmla="*/ 1 h 152"/>
                <a:gd name="T18" fmla="*/ 0 w 107"/>
                <a:gd name="T19" fmla="*/ 1 h 152"/>
                <a:gd name="T20" fmla="*/ 0 w 107"/>
                <a:gd name="T21" fmla="*/ 1 h 152"/>
                <a:gd name="T22" fmla="*/ 0 w 107"/>
                <a:gd name="T23" fmla="*/ 1 h 152"/>
                <a:gd name="T24" fmla="*/ 0 w 107"/>
                <a:gd name="T25" fmla="*/ 1 h 152"/>
                <a:gd name="T26" fmla="*/ 0 w 107"/>
                <a:gd name="T27" fmla="*/ 1 h 152"/>
                <a:gd name="T28" fmla="*/ 0 w 107"/>
                <a:gd name="T29" fmla="*/ 1 h 152"/>
                <a:gd name="T30" fmla="*/ 0 w 107"/>
                <a:gd name="T31" fmla="*/ 1 h 152"/>
                <a:gd name="T32" fmla="*/ 0 w 107"/>
                <a:gd name="T33" fmla="*/ 1 h 152"/>
                <a:gd name="T34" fmla="*/ 0 w 107"/>
                <a:gd name="T35" fmla="*/ 1 h 152"/>
                <a:gd name="T36" fmla="*/ 0 w 107"/>
                <a:gd name="T37" fmla="*/ 1 h 152"/>
                <a:gd name="T38" fmla="*/ 0 w 107"/>
                <a:gd name="T39" fmla="*/ 1 h 152"/>
                <a:gd name="T40" fmla="*/ 0 w 107"/>
                <a:gd name="T41" fmla="*/ 1 h 152"/>
                <a:gd name="T42" fmla="*/ 0 w 107"/>
                <a:gd name="T43" fmla="*/ 1 h 152"/>
                <a:gd name="T44" fmla="*/ 0 w 107"/>
                <a:gd name="T45" fmla="*/ 1 h 152"/>
                <a:gd name="T46" fmla="*/ 0 w 107"/>
                <a:gd name="T47" fmla="*/ 1 h 152"/>
                <a:gd name="T48" fmla="*/ 0 w 107"/>
                <a:gd name="T49" fmla="*/ 1 h 152"/>
                <a:gd name="T50" fmla="*/ 0 w 107"/>
                <a:gd name="T51" fmla="*/ 1 h 152"/>
                <a:gd name="T52" fmla="*/ 0 w 107"/>
                <a:gd name="T53" fmla="*/ 1 h 152"/>
                <a:gd name="T54" fmla="*/ 0 w 107"/>
                <a:gd name="T55" fmla="*/ 1 h 152"/>
                <a:gd name="T56" fmla="*/ 0 w 107"/>
                <a:gd name="T57" fmla="*/ 1 h 152"/>
                <a:gd name="T58" fmla="*/ 0 w 107"/>
                <a:gd name="T59" fmla="*/ 1 h 152"/>
                <a:gd name="T60" fmla="*/ 0 w 107"/>
                <a:gd name="T61" fmla="*/ 1 h 152"/>
                <a:gd name="T62" fmla="*/ 0 w 107"/>
                <a:gd name="T63" fmla="*/ 1 h 152"/>
                <a:gd name="T64" fmla="*/ 0 w 107"/>
                <a:gd name="T65" fmla="*/ 1 h 152"/>
                <a:gd name="T66" fmla="*/ 0 w 107"/>
                <a:gd name="T67" fmla="*/ 1 h 152"/>
                <a:gd name="T68" fmla="*/ 0 w 107"/>
                <a:gd name="T69" fmla="*/ 1 h 152"/>
                <a:gd name="T70" fmla="*/ 0 w 107"/>
                <a:gd name="T71" fmla="*/ 1 h 152"/>
                <a:gd name="T72" fmla="*/ 0 w 107"/>
                <a:gd name="T73" fmla="*/ 1 h 152"/>
                <a:gd name="T74" fmla="*/ 0 w 107"/>
                <a:gd name="T75" fmla="*/ 1 h 152"/>
                <a:gd name="T76" fmla="*/ 0 w 107"/>
                <a:gd name="T77" fmla="*/ 1 h 152"/>
                <a:gd name="T78" fmla="*/ 0 w 107"/>
                <a:gd name="T79" fmla="*/ 1 h 152"/>
                <a:gd name="T80" fmla="*/ 0 w 107"/>
                <a:gd name="T81" fmla="*/ 1 h 152"/>
                <a:gd name="T82" fmla="*/ 0 w 107"/>
                <a:gd name="T83" fmla="*/ 1 h 152"/>
                <a:gd name="T84" fmla="*/ 0 w 107"/>
                <a:gd name="T85" fmla="*/ 1 h 152"/>
                <a:gd name="T86" fmla="*/ 0 w 107"/>
                <a:gd name="T87" fmla="*/ 1 h 152"/>
                <a:gd name="T88" fmla="*/ 0 w 107"/>
                <a:gd name="T89" fmla="*/ 1 h 152"/>
                <a:gd name="T90" fmla="*/ 0 w 107"/>
                <a:gd name="T91" fmla="*/ 1 h 152"/>
                <a:gd name="T92" fmla="*/ 0 w 107"/>
                <a:gd name="T93" fmla="*/ 1 h 152"/>
                <a:gd name="T94" fmla="*/ 0 w 107"/>
                <a:gd name="T95" fmla="*/ 2 h 152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0" t="0" r="r" b="b"/>
              <a:pathLst>
                <a:path w="107" h="152">
                  <a:moveTo>
                    <a:pt x="87" y="135"/>
                  </a:moveTo>
                  <a:lnTo>
                    <a:pt x="85" y="140"/>
                  </a:lnTo>
                  <a:lnTo>
                    <a:pt x="85" y="143"/>
                  </a:lnTo>
                  <a:lnTo>
                    <a:pt x="84" y="148"/>
                  </a:lnTo>
                  <a:lnTo>
                    <a:pt x="84" y="152"/>
                  </a:lnTo>
                  <a:lnTo>
                    <a:pt x="80" y="144"/>
                  </a:lnTo>
                  <a:lnTo>
                    <a:pt x="75" y="134"/>
                  </a:lnTo>
                  <a:lnTo>
                    <a:pt x="70" y="124"/>
                  </a:lnTo>
                  <a:lnTo>
                    <a:pt x="69" y="117"/>
                  </a:lnTo>
                  <a:lnTo>
                    <a:pt x="66" y="116"/>
                  </a:lnTo>
                  <a:lnTo>
                    <a:pt x="61" y="113"/>
                  </a:lnTo>
                  <a:lnTo>
                    <a:pt x="57" y="111"/>
                  </a:lnTo>
                  <a:lnTo>
                    <a:pt x="51" y="109"/>
                  </a:lnTo>
                  <a:lnTo>
                    <a:pt x="45" y="107"/>
                  </a:lnTo>
                  <a:lnTo>
                    <a:pt x="40" y="105"/>
                  </a:lnTo>
                  <a:lnTo>
                    <a:pt x="35" y="104"/>
                  </a:lnTo>
                  <a:lnTo>
                    <a:pt x="31" y="104"/>
                  </a:lnTo>
                  <a:lnTo>
                    <a:pt x="30" y="103"/>
                  </a:lnTo>
                  <a:lnTo>
                    <a:pt x="29" y="102"/>
                  </a:lnTo>
                  <a:lnTo>
                    <a:pt x="28" y="101"/>
                  </a:lnTo>
                  <a:lnTo>
                    <a:pt x="27" y="99"/>
                  </a:lnTo>
                  <a:lnTo>
                    <a:pt x="30" y="99"/>
                  </a:lnTo>
                  <a:lnTo>
                    <a:pt x="36" y="101"/>
                  </a:lnTo>
                  <a:lnTo>
                    <a:pt x="42" y="101"/>
                  </a:lnTo>
                  <a:lnTo>
                    <a:pt x="49" y="102"/>
                  </a:lnTo>
                  <a:lnTo>
                    <a:pt x="54" y="103"/>
                  </a:lnTo>
                  <a:lnTo>
                    <a:pt x="60" y="104"/>
                  </a:lnTo>
                  <a:lnTo>
                    <a:pt x="65" y="104"/>
                  </a:lnTo>
                  <a:lnTo>
                    <a:pt x="67" y="105"/>
                  </a:lnTo>
                  <a:lnTo>
                    <a:pt x="65" y="96"/>
                  </a:lnTo>
                  <a:lnTo>
                    <a:pt x="62" y="89"/>
                  </a:lnTo>
                  <a:lnTo>
                    <a:pt x="59" y="84"/>
                  </a:lnTo>
                  <a:lnTo>
                    <a:pt x="57" y="80"/>
                  </a:lnTo>
                  <a:lnTo>
                    <a:pt x="49" y="76"/>
                  </a:lnTo>
                  <a:lnTo>
                    <a:pt x="40" y="73"/>
                  </a:lnTo>
                  <a:lnTo>
                    <a:pt x="32" y="68"/>
                  </a:lnTo>
                  <a:lnTo>
                    <a:pt x="26" y="65"/>
                  </a:lnTo>
                  <a:lnTo>
                    <a:pt x="19" y="60"/>
                  </a:lnTo>
                  <a:lnTo>
                    <a:pt x="13" y="57"/>
                  </a:lnTo>
                  <a:lnTo>
                    <a:pt x="7" y="54"/>
                  </a:lnTo>
                  <a:lnTo>
                    <a:pt x="4" y="53"/>
                  </a:lnTo>
                  <a:lnTo>
                    <a:pt x="1" y="52"/>
                  </a:lnTo>
                  <a:lnTo>
                    <a:pt x="0" y="50"/>
                  </a:lnTo>
                  <a:lnTo>
                    <a:pt x="1" y="49"/>
                  </a:lnTo>
                  <a:lnTo>
                    <a:pt x="6" y="50"/>
                  </a:lnTo>
                  <a:lnTo>
                    <a:pt x="9" y="52"/>
                  </a:lnTo>
                  <a:lnTo>
                    <a:pt x="15" y="54"/>
                  </a:lnTo>
                  <a:lnTo>
                    <a:pt x="21" y="57"/>
                  </a:lnTo>
                  <a:lnTo>
                    <a:pt x="28" y="60"/>
                  </a:lnTo>
                  <a:lnTo>
                    <a:pt x="35" y="64"/>
                  </a:lnTo>
                  <a:lnTo>
                    <a:pt x="42" y="67"/>
                  </a:lnTo>
                  <a:lnTo>
                    <a:pt x="49" y="69"/>
                  </a:lnTo>
                  <a:lnTo>
                    <a:pt x="54" y="71"/>
                  </a:lnTo>
                  <a:lnTo>
                    <a:pt x="51" y="54"/>
                  </a:lnTo>
                  <a:lnTo>
                    <a:pt x="42" y="35"/>
                  </a:lnTo>
                  <a:lnTo>
                    <a:pt x="32" y="16"/>
                  </a:lnTo>
                  <a:lnTo>
                    <a:pt x="24" y="6"/>
                  </a:lnTo>
                  <a:lnTo>
                    <a:pt x="22" y="1"/>
                  </a:lnTo>
                  <a:lnTo>
                    <a:pt x="23" y="0"/>
                  </a:lnTo>
                  <a:lnTo>
                    <a:pt x="27" y="1"/>
                  </a:lnTo>
                  <a:lnTo>
                    <a:pt x="32" y="7"/>
                  </a:lnTo>
                  <a:lnTo>
                    <a:pt x="40" y="19"/>
                  </a:lnTo>
                  <a:lnTo>
                    <a:pt x="50" y="35"/>
                  </a:lnTo>
                  <a:lnTo>
                    <a:pt x="58" y="51"/>
                  </a:lnTo>
                  <a:lnTo>
                    <a:pt x="62" y="64"/>
                  </a:lnTo>
                  <a:lnTo>
                    <a:pt x="69" y="56"/>
                  </a:lnTo>
                  <a:lnTo>
                    <a:pt x="75" y="43"/>
                  </a:lnTo>
                  <a:lnTo>
                    <a:pt x="80" y="30"/>
                  </a:lnTo>
                  <a:lnTo>
                    <a:pt x="81" y="20"/>
                  </a:lnTo>
                  <a:lnTo>
                    <a:pt x="81" y="16"/>
                  </a:lnTo>
                  <a:lnTo>
                    <a:pt x="82" y="15"/>
                  </a:lnTo>
                  <a:lnTo>
                    <a:pt x="83" y="19"/>
                  </a:lnTo>
                  <a:lnTo>
                    <a:pt x="83" y="23"/>
                  </a:lnTo>
                  <a:lnTo>
                    <a:pt x="83" y="34"/>
                  </a:lnTo>
                  <a:lnTo>
                    <a:pt x="82" y="47"/>
                  </a:lnTo>
                  <a:lnTo>
                    <a:pt x="77" y="64"/>
                  </a:lnTo>
                  <a:lnTo>
                    <a:pt x="67" y="76"/>
                  </a:lnTo>
                  <a:lnTo>
                    <a:pt x="70" y="84"/>
                  </a:lnTo>
                  <a:lnTo>
                    <a:pt x="74" y="92"/>
                  </a:lnTo>
                  <a:lnTo>
                    <a:pt x="75" y="101"/>
                  </a:lnTo>
                  <a:lnTo>
                    <a:pt x="76" y="105"/>
                  </a:lnTo>
                  <a:lnTo>
                    <a:pt x="84" y="101"/>
                  </a:lnTo>
                  <a:lnTo>
                    <a:pt x="91" y="96"/>
                  </a:lnTo>
                  <a:lnTo>
                    <a:pt x="97" y="90"/>
                  </a:lnTo>
                  <a:lnTo>
                    <a:pt x="102" y="82"/>
                  </a:lnTo>
                  <a:lnTo>
                    <a:pt x="104" y="77"/>
                  </a:lnTo>
                  <a:lnTo>
                    <a:pt x="106" y="76"/>
                  </a:lnTo>
                  <a:lnTo>
                    <a:pt x="107" y="79"/>
                  </a:lnTo>
                  <a:lnTo>
                    <a:pt x="107" y="83"/>
                  </a:lnTo>
                  <a:lnTo>
                    <a:pt x="104" y="91"/>
                  </a:lnTo>
                  <a:lnTo>
                    <a:pt x="97" y="102"/>
                  </a:lnTo>
                  <a:lnTo>
                    <a:pt x="88" y="111"/>
                  </a:lnTo>
                  <a:lnTo>
                    <a:pt x="80" y="117"/>
                  </a:lnTo>
                  <a:lnTo>
                    <a:pt x="82" y="121"/>
                  </a:lnTo>
                  <a:lnTo>
                    <a:pt x="83" y="127"/>
                  </a:lnTo>
                  <a:lnTo>
                    <a:pt x="85" y="132"/>
                  </a:lnTo>
                  <a:lnTo>
                    <a:pt x="87" y="135"/>
                  </a:lnTo>
                  <a:close/>
                </a:path>
              </a:pathLst>
            </a:custGeom>
            <a:solidFill>
              <a:srgbClr val="004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387" name="Freeform 265"/>
            <p:cNvSpPr>
              <a:spLocks/>
            </p:cNvSpPr>
            <p:nvPr/>
          </p:nvSpPr>
          <p:spPr bwMode="auto">
            <a:xfrm>
              <a:off x="11" y="201"/>
              <a:ext cx="53" cy="69"/>
            </a:xfrm>
            <a:custGeom>
              <a:avLst/>
              <a:gdLst>
                <a:gd name="T0" fmla="*/ 1 w 106"/>
                <a:gd name="T1" fmla="*/ 1 h 138"/>
                <a:gd name="T2" fmla="*/ 1 w 106"/>
                <a:gd name="T3" fmla="*/ 1 h 138"/>
                <a:gd name="T4" fmla="*/ 1 w 106"/>
                <a:gd name="T5" fmla="*/ 1 h 138"/>
                <a:gd name="T6" fmla="*/ 1 w 106"/>
                <a:gd name="T7" fmla="*/ 1 h 138"/>
                <a:gd name="T8" fmla="*/ 1 w 106"/>
                <a:gd name="T9" fmla="*/ 1 h 138"/>
                <a:gd name="T10" fmla="*/ 1 w 106"/>
                <a:gd name="T11" fmla="*/ 1 h 138"/>
                <a:gd name="T12" fmla="*/ 1 w 106"/>
                <a:gd name="T13" fmla="*/ 1 h 138"/>
                <a:gd name="T14" fmla="*/ 1 w 106"/>
                <a:gd name="T15" fmla="*/ 1 h 138"/>
                <a:gd name="T16" fmla="*/ 1 w 106"/>
                <a:gd name="T17" fmla="*/ 1 h 138"/>
                <a:gd name="T18" fmla="*/ 1 w 106"/>
                <a:gd name="T19" fmla="*/ 1 h 138"/>
                <a:gd name="T20" fmla="*/ 1 w 106"/>
                <a:gd name="T21" fmla="*/ 1 h 138"/>
                <a:gd name="T22" fmla="*/ 1 w 106"/>
                <a:gd name="T23" fmla="*/ 1 h 138"/>
                <a:gd name="T24" fmla="*/ 1 w 106"/>
                <a:gd name="T25" fmla="*/ 1 h 138"/>
                <a:gd name="T26" fmla="*/ 1 w 106"/>
                <a:gd name="T27" fmla="*/ 1 h 138"/>
                <a:gd name="T28" fmla="*/ 1 w 106"/>
                <a:gd name="T29" fmla="*/ 1 h 138"/>
                <a:gd name="T30" fmla="*/ 1 w 106"/>
                <a:gd name="T31" fmla="*/ 1 h 138"/>
                <a:gd name="T32" fmla="*/ 1 w 106"/>
                <a:gd name="T33" fmla="*/ 1 h 138"/>
                <a:gd name="T34" fmla="*/ 1 w 106"/>
                <a:gd name="T35" fmla="*/ 1 h 138"/>
                <a:gd name="T36" fmla="*/ 1 w 106"/>
                <a:gd name="T37" fmla="*/ 1 h 138"/>
                <a:gd name="T38" fmla="*/ 1 w 106"/>
                <a:gd name="T39" fmla="*/ 1 h 138"/>
                <a:gd name="T40" fmla="*/ 1 w 106"/>
                <a:gd name="T41" fmla="*/ 1 h 138"/>
                <a:gd name="T42" fmla="*/ 1 w 106"/>
                <a:gd name="T43" fmla="*/ 1 h 138"/>
                <a:gd name="T44" fmla="*/ 1 w 106"/>
                <a:gd name="T45" fmla="*/ 1 h 138"/>
                <a:gd name="T46" fmla="*/ 1 w 106"/>
                <a:gd name="T47" fmla="*/ 1 h 138"/>
                <a:gd name="T48" fmla="*/ 1 w 106"/>
                <a:gd name="T49" fmla="*/ 1 h 138"/>
                <a:gd name="T50" fmla="*/ 1 w 106"/>
                <a:gd name="T51" fmla="*/ 1 h 138"/>
                <a:gd name="T52" fmla="*/ 1 w 106"/>
                <a:gd name="T53" fmla="*/ 1 h 138"/>
                <a:gd name="T54" fmla="*/ 1 w 106"/>
                <a:gd name="T55" fmla="*/ 1 h 138"/>
                <a:gd name="T56" fmla="*/ 1 w 106"/>
                <a:gd name="T57" fmla="*/ 1 h 138"/>
                <a:gd name="T58" fmla="*/ 1 w 106"/>
                <a:gd name="T59" fmla="*/ 1 h 138"/>
                <a:gd name="T60" fmla="*/ 1 w 106"/>
                <a:gd name="T61" fmla="*/ 1 h 138"/>
                <a:gd name="T62" fmla="*/ 1 w 106"/>
                <a:gd name="T63" fmla="*/ 1 h 138"/>
                <a:gd name="T64" fmla="*/ 1 w 106"/>
                <a:gd name="T65" fmla="*/ 1 h 138"/>
                <a:gd name="T66" fmla="*/ 1 w 106"/>
                <a:gd name="T67" fmla="*/ 1 h 138"/>
                <a:gd name="T68" fmla="*/ 1 w 106"/>
                <a:gd name="T69" fmla="*/ 1 h 138"/>
                <a:gd name="T70" fmla="*/ 1 w 106"/>
                <a:gd name="T71" fmla="*/ 1 h 138"/>
                <a:gd name="T72" fmla="*/ 1 w 106"/>
                <a:gd name="T73" fmla="*/ 1 h 138"/>
                <a:gd name="T74" fmla="*/ 1 w 106"/>
                <a:gd name="T75" fmla="*/ 1 h 138"/>
                <a:gd name="T76" fmla="*/ 1 w 106"/>
                <a:gd name="T77" fmla="*/ 1 h 138"/>
                <a:gd name="T78" fmla="*/ 1 w 106"/>
                <a:gd name="T79" fmla="*/ 1 h 138"/>
                <a:gd name="T80" fmla="*/ 1 w 106"/>
                <a:gd name="T81" fmla="*/ 1 h 138"/>
                <a:gd name="T82" fmla="*/ 1 w 106"/>
                <a:gd name="T83" fmla="*/ 1 h 138"/>
                <a:gd name="T84" fmla="*/ 1 w 106"/>
                <a:gd name="T85" fmla="*/ 1 h 138"/>
                <a:gd name="T86" fmla="*/ 1 w 106"/>
                <a:gd name="T87" fmla="*/ 1 h 138"/>
                <a:gd name="T88" fmla="*/ 1 w 106"/>
                <a:gd name="T89" fmla="*/ 1 h 138"/>
                <a:gd name="T90" fmla="*/ 1 w 106"/>
                <a:gd name="T91" fmla="*/ 1 h 138"/>
                <a:gd name="T92" fmla="*/ 1 w 106"/>
                <a:gd name="T93" fmla="*/ 0 h 138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106" h="138">
                  <a:moveTo>
                    <a:pt x="106" y="0"/>
                  </a:moveTo>
                  <a:lnTo>
                    <a:pt x="100" y="2"/>
                  </a:lnTo>
                  <a:lnTo>
                    <a:pt x="95" y="3"/>
                  </a:lnTo>
                  <a:lnTo>
                    <a:pt x="90" y="4"/>
                  </a:lnTo>
                  <a:lnTo>
                    <a:pt x="84" y="4"/>
                  </a:lnTo>
                  <a:lnTo>
                    <a:pt x="83" y="10"/>
                  </a:lnTo>
                  <a:lnTo>
                    <a:pt x="79" y="17"/>
                  </a:lnTo>
                  <a:lnTo>
                    <a:pt x="75" y="22"/>
                  </a:lnTo>
                  <a:lnTo>
                    <a:pt x="69" y="25"/>
                  </a:lnTo>
                  <a:lnTo>
                    <a:pt x="63" y="26"/>
                  </a:lnTo>
                  <a:lnTo>
                    <a:pt x="56" y="26"/>
                  </a:lnTo>
                  <a:lnTo>
                    <a:pt x="49" y="28"/>
                  </a:lnTo>
                  <a:lnTo>
                    <a:pt x="41" y="29"/>
                  </a:lnTo>
                  <a:lnTo>
                    <a:pt x="33" y="31"/>
                  </a:lnTo>
                  <a:lnTo>
                    <a:pt x="26" y="35"/>
                  </a:lnTo>
                  <a:lnTo>
                    <a:pt x="21" y="37"/>
                  </a:lnTo>
                  <a:lnTo>
                    <a:pt x="17" y="41"/>
                  </a:lnTo>
                  <a:lnTo>
                    <a:pt x="16" y="43"/>
                  </a:lnTo>
                  <a:lnTo>
                    <a:pt x="15" y="43"/>
                  </a:lnTo>
                  <a:lnTo>
                    <a:pt x="16" y="43"/>
                  </a:lnTo>
                  <a:lnTo>
                    <a:pt x="19" y="42"/>
                  </a:lnTo>
                  <a:lnTo>
                    <a:pt x="23" y="41"/>
                  </a:lnTo>
                  <a:lnTo>
                    <a:pt x="28" y="38"/>
                  </a:lnTo>
                  <a:lnTo>
                    <a:pt x="33" y="37"/>
                  </a:lnTo>
                  <a:lnTo>
                    <a:pt x="39" y="35"/>
                  </a:lnTo>
                  <a:lnTo>
                    <a:pt x="46" y="34"/>
                  </a:lnTo>
                  <a:lnTo>
                    <a:pt x="53" y="34"/>
                  </a:lnTo>
                  <a:lnTo>
                    <a:pt x="60" y="34"/>
                  </a:lnTo>
                  <a:lnTo>
                    <a:pt x="66" y="35"/>
                  </a:lnTo>
                  <a:lnTo>
                    <a:pt x="61" y="44"/>
                  </a:lnTo>
                  <a:lnTo>
                    <a:pt x="56" y="55"/>
                  </a:lnTo>
                  <a:lnTo>
                    <a:pt x="52" y="64"/>
                  </a:lnTo>
                  <a:lnTo>
                    <a:pt x="47" y="68"/>
                  </a:lnTo>
                  <a:lnTo>
                    <a:pt x="44" y="70"/>
                  </a:lnTo>
                  <a:lnTo>
                    <a:pt x="38" y="72"/>
                  </a:lnTo>
                  <a:lnTo>
                    <a:pt x="32" y="73"/>
                  </a:lnTo>
                  <a:lnTo>
                    <a:pt x="25" y="75"/>
                  </a:lnTo>
                  <a:lnTo>
                    <a:pt x="18" y="76"/>
                  </a:lnTo>
                  <a:lnTo>
                    <a:pt x="13" y="78"/>
                  </a:lnTo>
                  <a:lnTo>
                    <a:pt x="7" y="79"/>
                  </a:lnTo>
                  <a:lnTo>
                    <a:pt x="3" y="80"/>
                  </a:lnTo>
                  <a:lnTo>
                    <a:pt x="1" y="81"/>
                  </a:lnTo>
                  <a:lnTo>
                    <a:pt x="0" y="81"/>
                  </a:lnTo>
                  <a:lnTo>
                    <a:pt x="1" y="82"/>
                  </a:lnTo>
                  <a:lnTo>
                    <a:pt x="6" y="82"/>
                  </a:lnTo>
                  <a:lnTo>
                    <a:pt x="9" y="82"/>
                  </a:lnTo>
                  <a:lnTo>
                    <a:pt x="14" y="81"/>
                  </a:lnTo>
                  <a:lnTo>
                    <a:pt x="18" y="81"/>
                  </a:lnTo>
                  <a:lnTo>
                    <a:pt x="24" y="80"/>
                  </a:lnTo>
                  <a:lnTo>
                    <a:pt x="29" y="79"/>
                  </a:lnTo>
                  <a:lnTo>
                    <a:pt x="34" y="79"/>
                  </a:lnTo>
                  <a:lnTo>
                    <a:pt x="40" y="78"/>
                  </a:lnTo>
                  <a:lnTo>
                    <a:pt x="45" y="76"/>
                  </a:lnTo>
                  <a:lnTo>
                    <a:pt x="38" y="86"/>
                  </a:lnTo>
                  <a:lnTo>
                    <a:pt x="31" y="95"/>
                  </a:lnTo>
                  <a:lnTo>
                    <a:pt x="25" y="111"/>
                  </a:lnTo>
                  <a:lnTo>
                    <a:pt x="23" y="138"/>
                  </a:lnTo>
                  <a:lnTo>
                    <a:pt x="29" y="125"/>
                  </a:lnTo>
                  <a:lnTo>
                    <a:pt x="37" y="108"/>
                  </a:lnTo>
                  <a:lnTo>
                    <a:pt x="45" y="91"/>
                  </a:lnTo>
                  <a:lnTo>
                    <a:pt x="53" y="81"/>
                  </a:lnTo>
                  <a:lnTo>
                    <a:pt x="55" y="93"/>
                  </a:lnTo>
                  <a:lnTo>
                    <a:pt x="60" y="105"/>
                  </a:lnTo>
                  <a:lnTo>
                    <a:pt x="66" y="116"/>
                  </a:lnTo>
                  <a:lnTo>
                    <a:pt x="71" y="124"/>
                  </a:lnTo>
                  <a:lnTo>
                    <a:pt x="75" y="127"/>
                  </a:lnTo>
                  <a:lnTo>
                    <a:pt x="75" y="126"/>
                  </a:lnTo>
                  <a:lnTo>
                    <a:pt x="74" y="124"/>
                  </a:lnTo>
                  <a:lnTo>
                    <a:pt x="71" y="120"/>
                  </a:lnTo>
                  <a:lnTo>
                    <a:pt x="67" y="108"/>
                  </a:lnTo>
                  <a:lnTo>
                    <a:pt x="63" y="95"/>
                  </a:lnTo>
                  <a:lnTo>
                    <a:pt x="61" y="83"/>
                  </a:lnTo>
                  <a:lnTo>
                    <a:pt x="61" y="74"/>
                  </a:lnTo>
                  <a:lnTo>
                    <a:pt x="63" y="65"/>
                  </a:lnTo>
                  <a:lnTo>
                    <a:pt x="69" y="53"/>
                  </a:lnTo>
                  <a:lnTo>
                    <a:pt x="75" y="43"/>
                  </a:lnTo>
                  <a:lnTo>
                    <a:pt x="78" y="37"/>
                  </a:lnTo>
                  <a:lnTo>
                    <a:pt x="85" y="44"/>
                  </a:lnTo>
                  <a:lnTo>
                    <a:pt x="93" y="55"/>
                  </a:lnTo>
                  <a:lnTo>
                    <a:pt x="99" y="66"/>
                  </a:lnTo>
                  <a:lnTo>
                    <a:pt x="102" y="82"/>
                  </a:lnTo>
                  <a:lnTo>
                    <a:pt x="102" y="88"/>
                  </a:lnTo>
                  <a:lnTo>
                    <a:pt x="105" y="88"/>
                  </a:lnTo>
                  <a:lnTo>
                    <a:pt x="106" y="85"/>
                  </a:lnTo>
                  <a:lnTo>
                    <a:pt x="106" y="80"/>
                  </a:lnTo>
                  <a:lnTo>
                    <a:pt x="104" y="65"/>
                  </a:lnTo>
                  <a:lnTo>
                    <a:pt x="100" y="49"/>
                  </a:lnTo>
                  <a:lnTo>
                    <a:pt x="94" y="37"/>
                  </a:lnTo>
                  <a:lnTo>
                    <a:pt x="90" y="30"/>
                  </a:lnTo>
                  <a:lnTo>
                    <a:pt x="94" y="23"/>
                  </a:lnTo>
                  <a:lnTo>
                    <a:pt x="99" y="15"/>
                  </a:lnTo>
                  <a:lnTo>
                    <a:pt x="104" y="7"/>
                  </a:lnTo>
                  <a:lnTo>
                    <a:pt x="106" y="0"/>
                  </a:lnTo>
                  <a:close/>
                </a:path>
              </a:pathLst>
            </a:custGeom>
            <a:solidFill>
              <a:srgbClr val="004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388" name="Freeform 266"/>
            <p:cNvSpPr>
              <a:spLocks/>
            </p:cNvSpPr>
            <p:nvPr/>
          </p:nvSpPr>
          <p:spPr bwMode="auto">
            <a:xfrm>
              <a:off x="94" y="108"/>
              <a:ext cx="75" cy="58"/>
            </a:xfrm>
            <a:custGeom>
              <a:avLst/>
              <a:gdLst>
                <a:gd name="T0" fmla="*/ 0 w 151"/>
                <a:gd name="T1" fmla="*/ 1 h 116"/>
                <a:gd name="T2" fmla="*/ 0 w 151"/>
                <a:gd name="T3" fmla="*/ 1 h 116"/>
                <a:gd name="T4" fmla="*/ 0 w 151"/>
                <a:gd name="T5" fmla="*/ 1 h 116"/>
                <a:gd name="T6" fmla="*/ 0 w 151"/>
                <a:gd name="T7" fmla="*/ 1 h 116"/>
                <a:gd name="T8" fmla="*/ 0 w 151"/>
                <a:gd name="T9" fmla="*/ 1 h 116"/>
                <a:gd name="T10" fmla="*/ 0 w 151"/>
                <a:gd name="T11" fmla="*/ 1 h 116"/>
                <a:gd name="T12" fmla="*/ 0 w 151"/>
                <a:gd name="T13" fmla="*/ 1 h 116"/>
                <a:gd name="T14" fmla="*/ 0 w 151"/>
                <a:gd name="T15" fmla="*/ 1 h 116"/>
                <a:gd name="T16" fmla="*/ 0 w 151"/>
                <a:gd name="T17" fmla="*/ 1 h 116"/>
                <a:gd name="T18" fmla="*/ 0 w 151"/>
                <a:gd name="T19" fmla="*/ 1 h 116"/>
                <a:gd name="T20" fmla="*/ 0 w 151"/>
                <a:gd name="T21" fmla="*/ 1 h 116"/>
                <a:gd name="T22" fmla="*/ 0 w 151"/>
                <a:gd name="T23" fmla="*/ 1 h 116"/>
                <a:gd name="T24" fmla="*/ 0 w 151"/>
                <a:gd name="T25" fmla="*/ 1 h 116"/>
                <a:gd name="T26" fmla="*/ 0 w 151"/>
                <a:gd name="T27" fmla="*/ 1 h 116"/>
                <a:gd name="T28" fmla="*/ 0 w 151"/>
                <a:gd name="T29" fmla="*/ 1 h 116"/>
                <a:gd name="T30" fmla="*/ 1 w 151"/>
                <a:gd name="T31" fmla="*/ 1 h 116"/>
                <a:gd name="T32" fmla="*/ 1 w 151"/>
                <a:gd name="T33" fmla="*/ 1 h 116"/>
                <a:gd name="T34" fmla="*/ 1 w 151"/>
                <a:gd name="T35" fmla="*/ 1 h 116"/>
                <a:gd name="T36" fmla="*/ 0 w 151"/>
                <a:gd name="T37" fmla="*/ 1 h 116"/>
                <a:gd name="T38" fmla="*/ 0 w 151"/>
                <a:gd name="T39" fmla="*/ 1 h 116"/>
                <a:gd name="T40" fmla="*/ 0 w 151"/>
                <a:gd name="T41" fmla="*/ 1 h 116"/>
                <a:gd name="T42" fmla="*/ 0 w 151"/>
                <a:gd name="T43" fmla="*/ 1 h 116"/>
                <a:gd name="T44" fmla="*/ 0 w 151"/>
                <a:gd name="T45" fmla="*/ 1 h 116"/>
                <a:gd name="T46" fmla="*/ 0 w 151"/>
                <a:gd name="T47" fmla="*/ 1 h 116"/>
                <a:gd name="T48" fmla="*/ 0 w 151"/>
                <a:gd name="T49" fmla="*/ 1 h 116"/>
                <a:gd name="T50" fmla="*/ 0 w 151"/>
                <a:gd name="T51" fmla="*/ 1 h 116"/>
                <a:gd name="T52" fmla="*/ 0 w 151"/>
                <a:gd name="T53" fmla="*/ 1 h 116"/>
                <a:gd name="T54" fmla="*/ 0 w 151"/>
                <a:gd name="T55" fmla="*/ 1 h 116"/>
                <a:gd name="T56" fmla="*/ 0 w 151"/>
                <a:gd name="T57" fmla="*/ 1 h 116"/>
                <a:gd name="T58" fmla="*/ 0 w 151"/>
                <a:gd name="T59" fmla="*/ 1 h 116"/>
                <a:gd name="T60" fmla="*/ 0 w 151"/>
                <a:gd name="T61" fmla="*/ 1 h 116"/>
                <a:gd name="T62" fmla="*/ 0 w 151"/>
                <a:gd name="T63" fmla="*/ 1 h 116"/>
                <a:gd name="T64" fmla="*/ 0 w 151"/>
                <a:gd name="T65" fmla="*/ 1 h 116"/>
                <a:gd name="T66" fmla="*/ 0 w 151"/>
                <a:gd name="T67" fmla="*/ 1 h 116"/>
                <a:gd name="T68" fmla="*/ 0 w 151"/>
                <a:gd name="T69" fmla="*/ 1 h 116"/>
                <a:gd name="T70" fmla="*/ 0 w 151"/>
                <a:gd name="T71" fmla="*/ 1 h 116"/>
                <a:gd name="T72" fmla="*/ 0 w 151"/>
                <a:gd name="T73" fmla="*/ 1 h 116"/>
                <a:gd name="T74" fmla="*/ 0 w 151"/>
                <a:gd name="T75" fmla="*/ 1 h 116"/>
                <a:gd name="T76" fmla="*/ 0 w 151"/>
                <a:gd name="T77" fmla="*/ 1 h 116"/>
                <a:gd name="T78" fmla="*/ 0 w 151"/>
                <a:gd name="T79" fmla="*/ 0 h 116"/>
                <a:gd name="T80" fmla="*/ 0 w 151"/>
                <a:gd name="T81" fmla="*/ 1 h 116"/>
                <a:gd name="T82" fmla="*/ 0 w 151"/>
                <a:gd name="T83" fmla="*/ 1 h 116"/>
                <a:gd name="T84" fmla="*/ 0 w 151"/>
                <a:gd name="T85" fmla="*/ 1 h 116"/>
                <a:gd name="T86" fmla="*/ 0 w 151"/>
                <a:gd name="T87" fmla="*/ 1 h 116"/>
                <a:gd name="T88" fmla="*/ 0 w 151"/>
                <a:gd name="T89" fmla="*/ 1 h 116"/>
                <a:gd name="T90" fmla="*/ 0 w 151"/>
                <a:gd name="T91" fmla="*/ 1 h 116"/>
                <a:gd name="T92" fmla="*/ 0 w 151"/>
                <a:gd name="T93" fmla="*/ 1 h 11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151" h="116">
                  <a:moveTo>
                    <a:pt x="83" y="11"/>
                  </a:moveTo>
                  <a:lnTo>
                    <a:pt x="85" y="9"/>
                  </a:lnTo>
                  <a:lnTo>
                    <a:pt x="90" y="7"/>
                  </a:lnTo>
                  <a:lnTo>
                    <a:pt x="94" y="5"/>
                  </a:lnTo>
                  <a:lnTo>
                    <a:pt x="100" y="7"/>
                  </a:lnTo>
                  <a:lnTo>
                    <a:pt x="105" y="7"/>
                  </a:lnTo>
                  <a:lnTo>
                    <a:pt x="109" y="8"/>
                  </a:lnTo>
                  <a:lnTo>
                    <a:pt x="114" y="10"/>
                  </a:lnTo>
                  <a:lnTo>
                    <a:pt x="118" y="15"/>
                  </a:lnTo>
                  <a:lnTo>
                    <a:pt x="117" y="13"/>
                  </a:lnTo>
                  <a:lnTo>
                    <a:pt x="119" y="17"/>
                  </a:lnTo>
                  <a:lnTo>
                    <a:pt x="121" y="23"/>
                  </a:lnTo>
                  <a:lnTo>
                    <a:pt x="121" y="28"/>
                  </a:lnTo>
                  <a:lnTo>
                    <a:pt x="119" y="32"/>
                  </a:lnTo>
                  <a:lnTo>
                    <a:pt x="117" y="35"/>
                  </a:lnTo>
                  <a:lnTo>
                    <a:pt x="115" y="40"/>
                  </a:lnTo>
                  <a:lnTo>
                    <a:pt x="108" y="42"/>
                  </a:lnTo>
                  <a:lnTo>
                    <a:pt x="96" y="41"/>
                  </a:lnTo>
                  <a:lnTo>
                    <a:pt x="93" y="43"/>
                  </a:lnTo>
                  <a:lnTo>
                    <a:pt x="91" y="47"/>
                  </a:lnTo>
                  <a:lnTo>
                    <a:pt x="87" y="49"/>
                  </a:lnTo>
                  <a:lnTo>
                    <a:pt x="85" y="50"/>
                  </a:lnTo>
                  <a:lnTo>
                    <a:pt x="86" y="51"/>
                  </a:lnTo>
                  <a:lnTo>
                    <a:pt x="86" y="53"/>
                  </a:lnTo>
                  <a:lnTo>
                    <a:pt x="87" y="54"/>
                  </a:lnTo>
                  <a:lnTo>
                    <a:pt x="87" y="55"/>
                  </a:lnTo>
                  <a:lnTo>
                    <a:pt x="91" y="50"/>
                  </a:lnTo>
                  <a:lnTo>
                    <a:pt x="95" y="47"/>
                  </a:lnTo>
                  <a:lnTo>
                    <a:pt x="100" y="46"/>
                  </a:lnTo>
                  <a:lnTo>
                    <a:pt x="106" y="47"/>
                  </a:lnTo>
                  <a:lnTo>
                    <a:pt x="109" y="49"/>
                  </a:lnTo>
                  <a:lnTo>
                    <a:pt x="111" y="50"/>
                  </a:lnTo>
                  <a:lnTo>
                    <a:pt x="113" y="53"/>
                  </a:lnTo>
                  <a:lnTo>
                    <a:pt x="115" y="55"/>
                  </a:lnTo>
                  <a:lnTo>
                    <a:pt x="116" y="56"/>
                  </a:lnTo>
                  <a:lnTo>
                    <a:pt x="116" y="57"/>
                  </a:lnTo>
                  <a:lnTo>
                    <a:pt x="116" y="60"/>
                  </a:lnTo>
                  <a:lnTo>
                    <a:pt x="116" y="61"/>
                  </a:lnTo>
                  <a:lnTo>
                    <a:pt x="116" y="64"/>
                  </a:lnTo>
                  <a:lnTo>
                    <a:pt x="115" y="66"/>
                  </a:lnTo>
                  <a:lnTo>
                    <a:pt x="114" y="70"/>
                  </a:lnTo>
                  <a:lnTo>
                    <a:pt x="111" y="72"/>
                  </a:lnTo>
                  <a:lnTo>
                    <a:pt x="113" y="73"/>
                  </a:lnTo>
                  <a:lnTo>
                    <a:pt x="114" y="75"/>
                  </a:lnTo>
                  <a:lnTo>
                    <a:pt x="116" y="76"/>
                  </a:lnTo>
                  <a:lnTo>
                    <a:pt x="117" y="77"/>
                  </a:lnTo>
                  <a:lnTo>
                    <a:pt x="124" y="73"/>
                  </a:lnTo>
                  <a:lnTo>
                    <a:pt x="132" y="73"/>
                  </a:lnTo>
                  <a:lnTo>
                    <a:pt x="139" y="76"/>
                  </a:lnTo>
                  <a:lnTo>
                    <a:pt x="145" y="80"/>
                  </a:lnTo>
                  <a:lnTo>
                    <a:pt x="148" y="87"/>
                  </a:lnTo>
                  <a:lnTo>
                    <a:pt x="151" y="95"/>
                  </a:lnTo>
                  <a:lnTo>
                    <a:pt x="148" y="103"/>
                  </a:lnTo>
                  <a:lnTo>
                    <a:pt x="145" y="109"/>
                  </a:lnTo>
                  <a:lnTo>
                    <a:pt x="138" y="114"/>
                  </a:lnTo>
                  <a:lnTo>
                    <a:pt x="131" y="116"/>
                  </a:lnTo>
                  <a:lnTo>
                    <a:pt x="123" y="116"/>
                  </a:lnTo>
                  <a:lnTo>
                    <a:pt x="116" y="113"/>
                  </a:lnTo>
                  <a:lnTo>
                    <a:pt x="111" y="107"/>
                  </a:lnTo>
                  <a:lnTo>
                    <a:pt x="109" y="101"/>
                  </a:lnTo>
                  <a:lnTo>
                    <a:pt x="109" y="95"/>
                  </a:lnTo>
                  <a:lnTo>
                    <a:pt x="110" y="90"/>
                  </a:lnTo>
                  <a:lnTo>
                    <a:pt x="106" y="86"/>
                  </a:lnTo>
                  <a:lnTo>
                    <a:pt x="99" y="81"/>
                  </a:lnTo>
                  <a:lnTo>
                    <a:pt x="91" y="76"/>
                  </a:lnTo>
                  <a:lnTo>
                    <a:pt x="86" y="72"/>
                  </a:lnTo>
                  <a:lnTo>
                    <a:pt x="85" y="71"/>
                  </a:lnTo>
                  <a:lnTo>
                    <a:pt x="84" y="71"/>
                  </a:lnTo>
                  <a:lnTo>
                    <a:pt x="84" y="72"/>
                  </a:lnTo>
                  <a:lnTo>
                    <a:pt x="84" y="73"/>
                  </a:lnTo>
                  <a:lnTo>
                    <a:pt x="87" y="81"/>
                  </a:lnTo>
                  <a:lnTo>
                    <a:pt x="87" y="90"/>
                  </a:lnTo>
                  <a:lnTo>
                    <a:pt x="84" y="98"/>
                  </a:lnTo>
                  <a:lnTo>
                    <a:pt x="80" y="103"/>
                  </a:lnTo>
                  <a:lnTo>
                    <a:pt x="78" y="106"/>
                  </a:lnTo>
                  <a:lnTo>
                    <a:pt x="73" y="108"/>
                  </a:lnTo>
                  <a:lnTo>
                    <a:pt x="68" y="110"/>
                  </a:lnTo>
                  <a:lnTo>
                    <a:pt x="63" y="111"/>
                  </a:lnTo>
                  <a:lnTo>
                    <a:pt x="57" y="110"/>
                  </a:lnTo>
                  <a:lnTo>
                    <a:pt x="52" y="108"/>
                  </a:lnTo>
                  <a:lnTo>
                    <a:pt x="47" y="105"/>
                  </a:lnTo>
                  <a:lnTo>
                    <a:pt x="43" y="100"/>
                  </a:lnTo>
                  <a:lnTo>
                    <a:pt x="41" y="95"/>
                  </a:lnTo>
                  <a:lnTo>
                    <a:pt x="39" y="91"/>
                  </a:lnTo>
                  <a:lnTo>
                    <a:pt x="39" y="85"/>
                  </a:lnTo>
                  <a:lnTo>
                    <a:pt x="39" y="78"/>
                  </a:lnTo>
                  <a:lnTo>
                    <a:pt x="41" y="76"/>
                  </a:lnTo>
                  <a:lnTo>
                    <a:pt x="43" y="72"/>
                  </a:lnTo>
                  <a:lnTo>
                    <a:pt x="46" y="70"/>
                  </a:lnTo>
                  <a:lnTo>
                    <a:pt x="49" y="68"/>
                  </a:lnTo>
                  <a:lnTo>
                    <a:pt x="43" y="66"/>
                  </a:lnTo>
                  <a:lnTo>
                    <a:pt x="39" y="63"/>
                  </a:lnTo>
                  <a:lnTo>
                    <a:pt x="34" y="60"/>
                  </a:lnTo>
                  <a:lnTo>
                    <a:pt x="32" y="55"/>
                  </a:lnTo>
                  <a:lnTo>
                    <a:pt x="31" y="61"/>
                  </a:lnTo>
                  <a:lnTo>
                    <a:pt x="29" y="65"/>
                  </a:lnTo>
                  <a:lnTo>
                    <a:pt x="23" y="68"/>
                  </a:lnTo>
                  <a:lnTo>
                    <a:pt x="14" y="66"/>
                  </a:lnTo>
                  <a:lnTo>
                    <a:pt x="8" y="64"/>
                  </a:lnTo>
                  <a:lnTo>
                    <a:pt x="3" y="60"/>
                  </a:lnTo>
                  <a:lnTo>
                    <a:pt x="1" y="55"/>
                  </a:lnTo>
                  <a:lnTo>
                    <a:pt x="0" y="51"/>
                  </a:lnTo>
                  <a:lnTo>
                    <a:pt x="1" y="46"/>
                  </a:lnTo>
                  <a:lnTo>
                    <a:pt x="3" y="40"/>
                  </a:lnTo>
                  <a:lnTo>
                    <a:pt x="7" y="34"/>
                  </a:lnTo>
                  <a:lnTo>
                    <a:pt x="9" y="31"/>
                  </a:lnTo>
                  <a:lnTo>
                    <a:pt x="10" y="30"/>
                  </a:lnTo>
                  <a:lnTo>
                    <a:pt x="12" y="28"/>
                  </a:lnTo>
                  <a:lnTo>
                    <a:pt x="15" y="27"/>
                  </a:lnTo>
                  <a:lnTo>
                    <a:pt x="17" y="26"/>
                  </a:lnTo>
                  <a:lnTo>
                    <a:pt x="20" y="26"/>
                  </a:lnTo>
                  <a:lnTo>
                    <a:pt x="23" y="25"/>
                  </a:lnTo>
                  <a:lnTo>
                    <a:pt x="24" y="25"/>
                  </a:lnTo>
                  <a:lnTo>
                    <a:pt x="26" y="25"/>
                  </a:lnTo>
                  <a:lnTo>
                    <a:pt x="26" y="19"/>
                  </a:lnTo>
                  <a:lnTo>
                    <a:pt x="26" y="12"/>
                  </a:lnTo>
                  <a:lnTo>
                    <a:pt x="30" y="7"/>
                  </a:lnTo>
                  <a:lnTo>
                    <a:pt x="37" y="2"/>
                  </a:lnTo>
                  <a:lnTo>
                    <a:pt x="40" y="0"/>
                  </a:lnTo>
                  <a:lnTo>
                    <a:pt x="46" y="0"/>
                  </a:lnTo>
                  <a:lnTo>
                    <a:pt x="52" y="0"/>
                  </a:lnTo>
                  <a:lnTo>
                    <a:pt x="55" y="1"/>
                  </a:lnTo>
                  <a:lnTo>
                    <a:pt x="62" y="4"/>
                  </a:lnTo>
                  <a:lnTo>
                    <a:pt x="65" y="12"/>
                  </a:lnTo>
                  <a:lnTo>
                    <a:pt x="65" y="20"/>
                  </a:lnTo>
                  <a:lnTo>
                    <a:pt x="60" y="27"/>
                  </a:lnTo>
                  <a:lnTo>
                    <a:pt x="64" y="28"/>
                  </a:lnTo>
                  <a:lnTo>
                    <a:pt x="70" y="31"/>
                  </a:lnTo>
                  <a:lnTo>
                    <a:pt x="73" y="36"/>
                  </a:lnTo>
                  <a:lnTo>
                    <a:pt x="75" y="42"/>
                  </a:lnTo>
                  <a:lnTo>
                    <a:pt x="73" y="45"/>
                  </a:lnTo>
                  <a:lnTo>
                    <a:pt x="73" y="46"/>
                  </a:lnTo>
                  <a:lnTo>
                    <a:pt x="73" y="47"/>
                  </a:lnTo>
                  <a:lnTo>
                    <a:pt x="76" y="46"/>
                  </a:lnTo>
                  <a:lnTo>
                    <a:pt x="78" y="43"/>
                  </a:lnTo>
                  <a:lnTo>
                    <a:pt x="80" y="40"/>
                  </a:lnTo>
                  <a:lnTo>
                    <a:pt x="83" y="38"/>
                  </a:lnTo>
                  <a:lnTo>
                    <a:pt x="84" y="34"/>
                  </a:lnTo>
                  <a:lnTo>
                    <a:pt x="81" y="28"/>
                  </a:lnTo>
                  <a:lnTo>
                    <a:pt x="80" y="24"/>
                  </a:lnTo>
                  <a:lnTo>
                    <a:pt x="80" y="18"/>
                  </a:lnTo>
                  <a:lnTo>
                    <a:pt x="83" y="11"/>
                  </a:lnTo>
                  <a:close/>
                </a:path>
              </a:pathLst>
            </a:custGeom>
            <a:solidFill>
              <a:srgbClr val="FFF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389" name="Freeform 267"/>
            <p:cNvSpPr>
              <a:spLocks/>
            </p:cNvSpPr>
            <p:nvPr/>
          </p:nvSpPr>
          <p:spPr bwMode="auto">
            <a:xfrm>
              <a:off x="32" y="55"/>
              <a:ext cx="70" cy="68"/>
            </a:xfrm>
            <a:custGeom>
              <a:avLst/>
              <a:gdLst>
                <a:gd name="T0" fmla="*/ 1 w 141"/>
                <a:gd name="T1" fmla="*/ 1 h 137"/>
                <a:gd name="T2" fmla="*/ 1 w 141"/>
                <a:gd name="T3" fmla="*/ 1 h 137"/>
                <a:gd name="T4" fmla="*/ 0 w 141"/>
                <a:gd name="T5" fmla="*/ 0 h 137"/>
                <a:gd name="T6" fmla="*/ 0 w 141"/>
                <a:gd name="T7" fmla="*/ 1 h 137"/>
                <a:gd name="T8" fmla="*/ 0 w 141"/>
                <a:gd name="T9" fmla="*/ 1 h 137"/>
                <a:gd name="T10" fmla="*/ 0 w 141"/>
                <a:gd name="T11" fmla="*/ 0 h 137"/>
                <a:gd name="T12" fmla="*/ 0 w 141"/>
                <a:gd name="T13" fmla="*/ 0 h 137"/>
                <a:gd name="T14" fmla="*/ 0 w 141"/>
                <a:gd name="T15" fmla="*/ 0 h 137"/>
                <a:gd name="T16" fmla="*/ 0 w 141"/>
                <a:gd name="T17" fmla="*/ 0 h 137"/>
                <a:gd name="T18" fmla="*/ 0 w 141"/>
                <a:gd name="T19" fmla="*/ 0 h 137"/>
                <a:gd name="T20" fmla="*/ 0 w 141"/>
                <a:gd name="T21" fmla="*/ 0 h 137"/>
                <a:gd name="T22" fmla="*/ 0 w 141"/>
                <a:gd name="T23" fmla="*/ 0 h 137"/>
                <a:gd name="T24" fmla="*/ 0 w 141"/>
                <a:gd name="T25" fmla="*/ 0 h 137"/>
                <a:gd name="T26" fmla="*/ 0 w 141"/>
                <a:gd name="T27" fmla="*/ 0 h 137"/>
                <a:gd name="T28" fmla="*/ 0 w 141"/>
                <a:gd name="T29" fmla="*/ 0 h 137"/>
                <a:gd name="T30" fmla="*/ 0 w 141"/>
                <a:gd name="T31" fmla="*/ 0 h 137"/>
                <a:gd name="T32" fmla="*/ 0 w 141"/>
                <a:gd name="T33" fmla="*/ 0 h 137"/>
                <a:gd name="T34" fmla="*/ 0 w 141"/>
                <a:gd name="T35" fmla="*/ 0 h 137"/>
                <a:gd name="T36" fmla="*/ 0 w 141"/>
                <a:gd name="T37" fmla="*/ 0 h 137"/>
                <a:gd name="T38" fmla="*/ 0 w 141"/>
                <a:gd name="T39" fmla="*/ 0 h 137"/>
                <a:gd name="T40" fmla="*/ 0 w 141"/>
                <a:gd name="T41" fmla="*/ 0 h 137"/>
                <a:gd name="T42" fmla="*/ 0 w 141"/>
                <a:gd name="T43" fmla="*/ 0 h 137"/>
                <a:gd name="T44" fmla="*/ 0 w 141"/>
                <a:gd name="T45" fmla="*/ 0 h 137"/>
                <a:gd name="T46" fmla="*/ 0 w 141"/>
                <a:gd name="T47" fmla="*/ 0 h 137"/>
                <a:gd name="T48" fmla="*/ 0 w 141"/>
                <a:gd name="T49" fmla="*/ 0 h 137"/>
                <a:gd name="T50" fmla="*/ 0 w 141"/>
                <a:gd name="T51" fmla="*/ 0 h 137"/>
                <a:gd name="T52" fmla="*/ 0 w 141"/>
                <a:gd name="T53" fmla="*/ 0 h 137"/>
                <a:gd name="T54" fmla="*/ 0 w 141"/>
                <a:gd name="T55" fmla="*/ 0 h 137"/>
                <a:gd name="T56" fmla="*/ 0 w 141"/>
                <a:gd name="T57" fmla="*/ 0 h 137"/>
                <a:gd name="T58" fmla="*/ 0 w 141"/>
                <a:gd name="T59" fmla="*/ 0 h 137"/>
                <a:gd name="T60" fmla="*/ 0 w 141"/>
                <a:gd name="T61" fmla="*/ 0 h 137"/>
                <a:gd name="T62" fmla="*/ 0 w 141"/>
                <a:gd name="T63" fmla="*/ 0 h 137"/>
                <a:gd name="T64" fmla="*/ 0 w 141"/>
                <a:gd name="T65" fmla="*/ 0 h 137"/>
                <a:gd name="T66" fmla="*/ 0 w 141"/>
                <a:gd name="T67" fmla="*/ 0 h 137"/>
                <a:gd name="T68" fmla="*/ 0 w 141"/>
                <a:gd name="T69" fmla="*/ 0 h 137"/>
                <a:gd name="T70" fmla="*/ 0 w 141"/>
                <a:gd name="T71" fmla="*/ 0 h 137"/>
                <a:gd name="T72" fmla="*/ 0 w 141"/>
                <a:gd name="T73" fmla="*/ 0 h 137"/>
                <a:gd name="T74" fmla="*/ 0 w 141"/>
                <a:gd name="T75" fmla="*/ 0 h 137"/>
                <a:gd name="T76" fmla="*/ 0 w 141"/>
                <a:gd name="T77" fmla="*/ 0 h 137"/>
                <a:gd name="T78" fmla="*/ 0 w 141"/>
                <a:gd name="T79" fmla="*/ 0 h 137"/>
                <a:gd name="T80" fmla="*/ 0 w 141"/>
                <a:gd name="T81" fmla="*/ 0 h 137"/>
                <a:gd name="T82" fmla="*/ 0 w 141"/>
                <a:gd name="T83" fmla="*/ 0 h 137"/>
                <a:gd name="T84" fmla="*/ 1 w 141"/>
                <a:gd name="T85" fmla="*/ 0 h 137"/>
                <a:gd name="T86" fmla="*/ 1 w 141"/>
                <a:gd name="T87" fmla="*/ 0 h 137"/>
                <a:gd name="T88" fmla="*/ 1 w 141"/>
                <a:gd name="T89" fmla="*/ 0 h 137"/>
                <a:gd name="T90" fmla="*/ 1 w 141"/>
                <a:gd name="T91" fmla="*/ 0 h 137"/>
                <a:gd name="T92" fmla="*/ 1 w 141"/>
                <a:gd name="T93" fmla="*/ 1 h 137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141" h="137">
                  <a:moveTo>
                    <a:pt x="141" y="132"/>
                  </a:moveTo>
                  <a:lnTo>
                    <a:pt x="139" y="133"/>
                  </a:lnTo>
                  <a:lnTo>
                    <a:pt x="136" y="134"/>
                  </a:lnTo>
                  <a:lnTo>
                    <a:pt x="134" y="136"/>
                  </a:lnTo>
                  <a:lnTo>
                    <a:pt x="133" y="137"/>
                  </a:lnTo>
                  <a:lnTo>
                    <a:pt x="129" y="131"/>
                  </a:lnTo>
                  <a:lnTo>
                    <a:pt x="126" y="127"/>
                  </a:lnTo>
                  <a:lnTo>
                    <a:pt x="121" y="126"/>
                  </a:lnTo>
                  <a:lnTo>
                    <a:pt x="115" y="127"/>
                  </a:lnTo>
                  <a:lnTo>
                    <a:pt x="110" y="129"/>
                  </a:lnTo>
                  <a:lnTo>
                    <a:pt x="105" y="129"/>
                  </a:lnTo>
                  <a:lnTo>
                    <a:pt x="101" y="129"/>
                  </a:lnTo>
                  <a:lnTo>
                    <a:pt x="95" y="129"/>
                  </a:lnTo>
                  <a:lnTo>
                    <a:pt x="89" y="129"/>
                  </a:lnTo>
                  <a:lnTo>
                    <a:pt x="85" y="129"/>
                  </a:lnTo>
                  <a:lnTo>
                    <a:pt x="81" y="127"/>
                  </a:lnTo>
                  <a:lnTo>
                    <a:pt x="78" y="126"/>
                  </a:lnTo>
                  <a:lnTo>
                    <a:pt x="74" y="124"/>
                  </a:lnTo>
                  <a:lnTo>
                    <a:pt x="73" y="122"/>
                  </a:lnTo>
                  <a:lnTo>
                    <a:pt x="74" y="121"/>
                  </a:lnTo>
                  <a:lnTo>
                    <a:pt x="80" y="122"/>
                  </a:lnTo>
                  <a:lnTo>
                    <a:pt x="88" y="122"/>
                  </a:lnTo>
                  <a:lnTo>
                    <a:pt x="97" y="121"/>
                  </a:lnTo>
                  <a:lnTo>
                    <a:pt x="105" y="118"/>
                  </a:lnTo>
                  <a:lnTo>
                    <a:pt x="111" y="116"/>
                  </a:lnTo>
                  <a:lnTo>
                    <a:pt x="105" y="109"/>
                  </a:lnTo>
                  <a:lnTo>
                    <a:pt x="98" y="102"/>
                  </a:lnTo>
                  <a:lnTo>
                    <a:pt x="93" y="96"/>
                  </a:lnTo>
                  <a:lnTo>
                    <a:pt x="89" y="93"/>
                  </a:lnTo>
                  <a:lnTo>
                    <a:pt x="83" y="94"/>
                  </a:lnTo>
                  <a:lnTo>
                    <a:pt x="75" y="95"/>
                  </a:lnTo>
                  <a:lnTo>
                    <a:pt x="67" y="96"/>
                  </a:lnTo>
                  <a:lnTo>
                    <a:pt x="59" y="98"/>
                  </a:lnTo>
                  <a:lnTo>
                    <a:pt x="50" y="98"/>
                  </a:lnTo>
                  <a:lnTo>
                    <a:pt x="43" y="96"/>
                  </a:lnTo>
                  <a:lnTo>
                    <a:pt x="36" y="95"/>
                  </a:lnTo>
                  <a:lnTo>
                    <a:pt x="32" y="93"/>
                  </a:lnTo>
                  <a:lnTo>
                    <a:pt x="28" y="89"/>
                  </a:lnTo>
                  <a:lnTo>
                    <a:pt x="28" y="87"/>
                  </a:lnTo>
                  <a:lnTo>
                    <a:pt x="30" y="87"/>
                  </a:lnTo>
                  <a:lnTo>
                    <a:pt x="35" y="88"/>
                  </a:lnTo>
                  <a:lnTo>
                    <a:pt x="40" y="89"/>
                  </a:lnTo>
                  <a:lnTo>
                    <a:pt x="44" y="89"/>
                  </a:lnTo>
                  <a:lnTo>
                    <a:pt x="50" y="89"/>
                  </a:lnTo>
                  <a:lnTo>
                    <a:pt x="56" y="88"/>
                  </a:lnTo>
                  <a:lnTo>
                    <a:pt x="62" y="87"/>
                  </a:lnTo>
                  <a:lnTo>
                    <a:pt x="67" y="86"/>
                  </a:lnTo>
                  <a:lnTo>
                    <a:pt x="72" y="85"/>
                  </a:lnTo>
                  <a:lnTo>
                    <a:pt x="77" y="83"/>
                  </a:lnTo>
                  <a:lnTo>
                    <a:pt x="73" y="77"/>
                  </a:lnTo>
                  <a:lnTo>
                    <a:pt x="68" y="71"/>
                  </a:lnTo>
                  <a:lnTo>
                    <a:pt x="63" y="66"/>
                  </a:lnTo>
                  <a:lnTo>
                    <a:pt x="57" y="63"/>
                  </a:lnTo>
                  <a:lnTo>
                    <a:pt x="50" y="65"/>
                  </a:lnTo>
                  <a:lnTo>
                    <a:pt x="42" y="66"/>
                  </a:lnTo>
                  <a:lnTo>
                    <a:pt x="33" y="66"/>
                  </a:lnTo>
                  <a:lnTo>
                    <a:pt x="25" y="66"/>
                  </a:lnTo>
                  <a:lnTo>
                    <a:pt x="18" y="64"/>
                  </a:lnTo>
                  <a:lnTo>
                    <a:pt x="11" y="62"/>
                  </a:lnTo>
                  <a:lnTo>
                    <a:pt x="5" y="58"/>
                  </a:lnTo>
                  <a:lnTo>
                    <a:pt x="2" y="54"/>
                  </a:lnTo>
                  <a:lnTo>
                    <a:pt x="0" y="51"/>
                  </a:lnTo>
                  <a:lnTo>
                    <a:pt x="0" y="50"/>
                  </a:lnTo>
                  <a:lnTo>
                    <a:pt x="3" y="51"/>
                  </a:lnTo>
                  <a:lnTo>
                    <a:pt x="6" y="54"/>
                  </a:lnTo>
                  <a:lnTo>
                    <a:pt x="10" y="55"/>
                  </a:lnTo>
                  <a:lnTo>
                    <a:pt x="13" y="56"/>
                  </a:lnTo>
                  <a:lnTo>
                    <a:pt x="19" y="57"/>
                  </a:lnTo>
                  <a:lnTo>
                    <a:pt x="25" y="57"/>
                  </a:lnTo>
                  <a:lnTo>
                    <a:pt x="30" y="57"/>
                  </a:lnTo>
                  <a:lnTo>
                    <a:pt x="36" y="57"/>
                  </a:lnTo>
                  <a:lnTo>
                    <a:pt x="42" y="56"/>
                  </a:lnTo>
                  <a:lnTo>
                    <a:pt x="47" y="55"/>
                  </a:lnTo>
                  <a:lnTo>
                    <a:pt x="41" y="49"/>
                  </a:lnTo>
                  <a:lnTo>
                    <a:pt x="35" y="43"/>
                  </a:lnTo>
                  <a:lnTo>
                    <a:pt x="29" y="38"/>
                  </a:lnTo>
                  <a:lnTo>
                    <a:pt x="22" y="31"/>
                  </a:lnTo>
                  <a:lnTo>
                    <a:pt x="17" y="24"/>
                  </a:lnTo>
                  <a:lnTo>
                    <a:pt x="11" y="18"/>
                  </a:lnTo>
                  <a:lnTo>
                    <a:pt x="7" y="12"/>
                  </a:lnTo>
                  <a:lnTo>
                    <a:pt x="4" y="8"/>
                  </a:lnTo>
                  <a:lnTo>
                    <a:pt x="2" y="2"/>
                  </a:lnTo>
                  <a:lnTo>
                    <a:pt x="2" y="0"/>
                  </a:lnTo>
                  <a:lnTo>
                    <a:pt x="5" y="1"/>
                  </a:lnTo>
                  <a:lnTo>
                    <a:pt x="9" y="4"/>
                  </a:lnTo>
                  <a:lnTo>
                    <a:pt x="11" y="8"/>
                  </a:lnTo>
                  <a:lnTo>
                    <a:pt x="15" y="12"/>
                  </a:lnTo>
                  <a:lnTo>
                    <a:pt x="21" y="19"/>
                  </a:lnTo>
                  <a:lnTo>
                    <a:pt x="27" y="25"/>
                  </a:lnTo>
                  <a:lnTo>
                    <a:pt x="34" y="32"/>
                  </a:lnTo>
                  <a:lnTo>
                    <a:pt x="40" y="38"/>
                  </a:lnTo>
                  <a:lnTo>
                    <a:pt x="45" y="43"/>
                  </a:lnTo>
                  <a:lnTo>
                    <a:pt x="49" y="46"/>
                  </a:lnTo>
                  <a:lnTo>
                    <a:pt x="52" y="39"/>
                  </a:lnTo>
                  <a:lnTo>
                    <a:pt x="55" y="31"/>
                  </a:lnTo>
                  <a:lnTo>
                    <a:pt x="56" y="23"/>
                  </a:lnTo>
                  <a:lnTo>
                    <a:pt x="55" y="16"/>
                  </a:lnTo>
                  <a:lnTo>
                    <a:pt x="53" y="11"/>
                  </a:lnTo>
                  <a:lnTo>
                    <a:pt x="55" y="8"/>
                  </a:lnTo>
                  <a:lnTo>
                    <a:pt x="56" y="9"/>
                  </a:lnTo>
                  <a:lnTo>
                    <a:pt x="58" y="11"/>
                  </a:lnTo>
                  <a:lnTo>
                    <a:pt x="62" y="24"/>
                  </a:lnTo>
                  <a:lnTo>
                    <a:pt x="64" y="36"/>
                  </a:lnTo>
                  <a:lnTo>
                    <a:pt x="64" y="47"/>
                  </a:lnTo>
                  <a:lnTo>
                    <a:pt x="64" y="53"/>
                  </a:lnTo>
                  <a:lnTo>
                    <a:pt x="70" y="57"/>
                  </a:lnTo>
                  <a:lnTo>
                    <a:pt x="75" y="64"/>
                  </a:lnTo>
                  <a:lnTo>
                    <a:pt x="80" y="70"/>
                  </a:lnTo>
                  <a:lnTo>
                    <a:pt x="85" y="73"/>
                  </a:lnTo>
                  <a:lnTo>
                    <a:pt x="91" y="71"/>
                  </a:lnTo>
                  <a:lnTo>
                    <a:pt x="97" y="64"/>
                  </a:lnTo>
                  <a:lnTo>
                    <a:pt x="101" y="55"/>
                  </a:lnTo>
                  <a:lnTo>
                    <a:pt x="101" y="44"/>
                  </a:lnTo>
                  <a:lnTo>
                    <a:pt x="100" y="36"/>
                  </a:lnTo>
                  <a:lnTo>
                    <a:pt x="101" y="33"/>
                  </a:lnTo>
                  <a:lnTo>
                    <a:pt x="102" y="34"/>
                  </a:lnTo>
                  <a:lnTo>
                    <a:pt x="104" y="39"/>
                  </a:lnTo>
                  <a:lnTo>
                    <a:pt x="106" y="50"/>
                  </a:lnTo>
                  <a:lnTo>
                    <a:pt x="108" y="63"/>
                  </a:lnTo>
                  <a:lnTo>
                    <a:pt x="108" y="76"/>
                  </a:lnTo>
                  <a:lnTo>
                    <a:pt x="103" y="85"/>
                  </a:lnTo>
                  <a:lnTo>
                    <a:pt x="110" y="92"/>
                  </a:lnTo>
                  <a:lnTo>
                    <a:pt x="116" y="98"/>
                  </a:lnTo>
                  <a:lnTo>
                    <a:pt x="119" y="103"/>
                  </a:lnTo>
                  <a:lnTo>
                    <a:pt x="123" y="108"/>
                  </a:lnTo>
                  <a:lnTo>
                    <a:pt x="127" y="104"/>
                  </a:lnTo>
                  <a:lnTo>
                    <a:pt x="129" y="100"/>
                  </a:lnTo>
                  <a:lnTo>
                    <a:pt x="132" y="95"/>
                  </a:lnTo>
                  <a:lnTo>
                    <a:pt x="133" y="92"/>
                  </a:lnTo>
                  <a:lnTo>
                    <a:pt x="134" y="89"/>
                  </a:lnTo>
                  <a:lnTo>
                    <a:pt x="136" y="88"/>
                  </a:lnTo>
                  <a:lnTo>
                    <a:pt x="139" y="89"/>
                  </a:lnTo>
                  <a:lnTo>
                    <a:pt x="140" y="94"/>
                  </a:lnTo>
                  <a:lnTo>
                    <a:pt x="139" y="101"/>
                  </a:lnTo>
                  <a:lnTo>
                    <a:pt x="136" y="107"/>
                  </a:lnTo>
                  <a:lnTo>
                    <a:pt x="134" y="114"/>
                  </a:lnTo>
                  <a:lnTo>
                    <a:pt x="132" y="117"/>
                  </a:lnTo>
                  <a:lnTo>
                    <a:pt x="134" y="121"/>
                  </a:lnTo>
                  <a:lnTo>
                    <a:pt x="136" y="124"/>
                  </a:lnTo>
                  <a:lnTo>
                    <a:pt x="139" y="129"/>
                  </a:lnTo>
                  <a:lnTo>
                    <a:pt x="141" y="132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390" name="Freeform 268"/>
            <p:cNvSpPr>
              <a:spLocks/>
            </p:cNvSpPr>
            <p:nvPr/>
          </p:nvSpPr>
          <p:spPr bwMode="auto">
            <a:xfrm>
              <a:off x="124" y="38"/>
              <a:ext cx="56" cy="76"/>
            </a:xfrm>
            <a:custGeom>
              <a:avLst/>
              <a:gdLst>
                <a:gd name="T0" fmla="*/ 1 w 112"/>
                <a:gd name="T1" fmla="*/ 2 h 151"/>
                <a:gd name="T2" fmla="*/ 0 w 112"/>
                <a:gd name="T3" fmla="*/ 1 h 151"/>
                <a:gd name="T4" fmla="*/ 1 w 112"/>
                <a:gd name="T5" fmla="*/ 1 h 151"/>
                <a:gd name="T6" fmla="*/ 1 w 112"/>
                <a:gd name="T7" fmla="*/ 1 h 151"/>
                <a:gd name="T8" fmla="*/ 1 w 112"/>
                <a:gd name="T9" fmla="*/ 1 h 151"/>
                <a:gd name="T10" fmla="*/ 1 w 112"/>
                <a:gd name="T11" fmla="*/ 2 h 151"/>
                <a:gd name="T12" fmla="*/ 1 w 112"/>
                <a:gd name="T13" fmla="*/ 2 h 151"/>
                <a:gd name="T14" fmla="*/ 1 w 112"/>
                <a:gd name="T15" fmla="*/ 2 h 151"/>
                <a:gd name="T16" fmla="*/ 1 w 112"/>
                <a:gd name="T17" fmla="*/ 1 h 151"/>
                <a:gd name="T18" fmla="*/ 1 w 112"/>
                <a:gd name="T19" fmla="*/ 1 h 151"/>
                <a:gd name="T20" fmla="*/ 1 w 112"/>
                <a:gd name="T21" fmla="*/ 1 h 151"/>
                <a:gd name="T22" fmla="*/ 1 w 112"/>
                <a:gd name="T23" fmla="*/ 1 h 151"/>
                <a:gd name="T24" fmla="*/ 1 w 112"/>
                <a:gd name="T25" fmla="*/ 1 h 151"/>
                <a:gd name="T26" fmla="*/ 1 w 112"/>
                <a:gd name="T27" fmla="*/ 1 h 151"/>
                <a:gd name="T28" fmla="*/ 1 w 112"/>
                <a:gd name="T29" fmla="*/ 1 h 151"/>
                <a:gd name="T30" fmla="*/ 1 w 112"/>
                <a:gd name="T31" fmla="*/ 1 h 151"/>
                <a:gd name="T32" fmla="*/ 1 w 112"/>
                <a:gd name="T33" fmla="*/ 1 h 151"/>
                <a:gd name="T34" fmla="*/ 1 w 112"/>
                <a:gd name="T35" fmla="*/ 1 h 151"/>
                <a:gd name="T36" fmla="*/ 1 w 112"/>
                <a:gd name="T37" fmla="*/ 1 h 151"/>
                <a:gd name="T38" fmla="*/ 1 w 112"/>
                <a:gd name="T39" fmla="*/ 1 h 151"/>
                <a:gd name="T40" fmla="*/ 1 w 112"/>
                <a:gd name="T41" fmla="*/ 1 h 151"/>
                <a:gd name="T42" fmla="*/ 1 w 112"/>
                <a:gd name="T43" fmla="*/ 1 h 151"/>
                <a:gd name="T44" fmla="*/ 1 w 112"/>
                <a:gd name="T45" fmla="*/ 1 h 151"/>
                <a:gd name="T46" fmla="*/ 1 w 112"/>
                <a:gd name="T47" fmla="*/ 1 h 151"/>
                <a:gd name="T48" fmla="*/ 1 w 112"/>
                <a:gd name="T49" fmla="*/ 1 h 151"/>
                <a:gd name="T50" fmla="*/ 1 w 112"/>
                <a:gd name="T51" fmla="*/ 1 h 151"/>
                <a:gd name="T52" fmla="*/ 1 w 112"/>
                <a:gd name="T53" fmla="*/ 1 h 151"/>
                <a:gd name="T54" fmla="*/ 1 w 112"/>
                <a:gd name="T55" fmla="*/ 1 h 151"/>
                <a:gd name="T56" fmla="*/ 1 w 112"/>
                <a:gd name="T57" fmla="*/ 1 h 151"/>
                <a:gd name="T58" fmla="*/ 1 w 112"/>
                <a:gd name="T59" fmla="*/ 1 h 151"/>
                <a:gd name="T60" fmla="*/ 1 w 112"/>
                <a:gd name="T61" fmla="*/ 1 h 151"/>
                <a:gd name="T62" fmla="*/ 1 w 112"/>
                <a:gd name="T63" fmla="*/ 1 h 151"/>
                <a:gd name="T64" fmla="*/ 1 w 112"/>
                <a:gd name="T65" fmla="*/ 1 h 151"/>
                <a:gd name="T66" fmla="*/ 1 w 112"/>
                <a:gd name="T67" fmla="*/ 1 h 151"/>
                <a:gd name="T68" fmla="*/ 1 w 112"/>
                <a:gd name="T69" fmla="*/ 1 h 151"/>
                <a:gd name="T70" fmla="*/ 1 w 112"/>
                <a:gd name="T71" fmla="*/ 1 h 151"/>
                <a:gd name="T72" fmla="*/ 1 w 112"/>
                <a:gd name="T73" fmla="*/ 1 h 151"/>
                <a:gd name="T74" fmla="*/ 1 w 112"/>
                <a:gd name="T75" fmla="*/ 1 h 151"/>
                <a:gd name="T76" fmla="*/ 1 w 112"/>
                <a:gd name="T77" fmla="*/ 1 h 151"/>
                <a:gd name="T78" fmla="*/ 1 w 112"/>
                <a:gd name="T79" fmla="*/ 1 h 151"/>
                <a:gd name="T80" fmla="*/ 1 w 112"/>
                <a:gd name="T81" fmla="*/ 1 h 151"/>
                <a:gd name="T82" fmla="*/ 1 w 112"/>
                <a:gd name="T83" fmla="*/ 1 h 151"/>
                <a:gd name="T84" fmla="*/ 1 w 112"/>
                <a:gd name="T85" fmla="*/ 1 h 151"/>
                <a:gd name="T86" fmla="*/ 1 w 112"/>
                <a:gd name="T87" fmla="*/ 1 h 151"/>
                <a:gd name="T88" fmla="*/ 1 w 112"/>
                <a:gd name="T89" fmla="*/ 1 h 151"/>
                <a:gd name="T90" fmla="*/ 1 w 112"/>
                <a:gd name="T91" fmla="*/ 1 h 151"/>
                <a:gd name="T92" fmla="*/ 1 w 112"/>
                <a:gd name="T93" fmla="*/ 1 h 151"/>
                <a:gd name="T94" fmla="*/ 1 w 112"/>
                <a:gd name="T95" fmla="*/ 1 h 151"/>
                <a:gd name="T96" fmla="*/ 1 w 112"/>
                <a:gd name="T97" fmla="*/ 1 h 151"/>
                <a:gd name="T98" fmla="*/ 1 w 112"/>
                <a:gd name="T99" fmla="*/ 1 h 151"/>
                <a:gd name="T100" fmla="*/ 1 w 112"/>
                <a:gd name="T101" fmla="*/ 1 h 151"/>
                <a:gd name="T102" fmla="*/ 1 w 112"/>
                <a:gd name="T103" fmla="*/ 1 h 151"/>
                <a:gd name="T104" fmla="*/ 1 w 112"/>
                <a:gd name="T105" fmla="*/ 2 h 151"/>
                <a:gd name="T106" fmla="*/ 1 w 112"/>
                <a:gd name="T107" fmla="*/ 2 h 151"/>
                <a:gd name="T108" fmla="*/ 1 w 112"/>
                <a:gd name="T109" fmla="*/ 2 h 151"/>
                <a:gd name="T110" fmla="*/ 1 w 112"/>
                <a:gd name="T111" fmla="*/ 2 h 151"/>
                <a:gd name="T112" fmla="*/ 1 w 112"/>
                <a:gd name="T113" fmla="*/ 2 h 151"/>
                <a:gd name="T114" fmla="*/ 1 w 112"/>
                <a:gd name="T115" fmla="*/ 2 h 151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112" h="151">
                  <a:moveTo>
                    <a:pt x="23" y="151"/>
                  </a:moveTo>
                  <a:lnTo>
                    <a:pt x="15" y="144"/>
                  </a:lnTo>
                  <a:lnTo>
                    <a:pt x="7" y="130"/>
                  </a:lnTo>
                  <a:lnTo>
                    <a:pt x="0" y="114"/>
                  </a:lnTo>
                  <a:lnTo>
                    <a:pt x="0" y="96"/>
                  </a:lnTo>
                  <a:lnTo>
                    <a:pt x="2" y="91"/>
                  </a:lnTo>
                  <a:lnTo>
                    <a:pt x="3" y="91"/>
                  </a:lnTo>
                  <a:lnTo>
                    <a:pt x="5" y="92"/>
                  </a:lnTo>
                  <a:lnTo>
                    <a:pt x="5" y="96"/>
                  </a:lnTo>
                  <a:lnTo>
                    <a:pt x="7" y="108"/>
                  </a:lnTo>
                  <a:lnTo>
                    <a:pt x="10" y="122"/>
                  </a:lnTo>
                  <a:lnTo>
                    <a:pt x="16" y="134"/>
                  </a:lnTo>
                  <a:lnTo>
                    <a:pt x="25" y="142"/>
                  </a:lnTo>
                  <a:lnTo>
                    <a:pt x="28" y="138"/>
                  </a:lnTo>
                  <a:lnTo>
                    <a:pt x="31" y="134"/>
                  </a:lnTo>
                  <a:lnTo>
                    <a:pt x="32" y="130"/>
                  </a:lnTo>
                  <a:lnTo>
                    <a:pt x="34" y="128"/>
                  </a:lnTo>
                  <a:lnTo>
                    <a:pt x="30" y="114"/>
                  </a:lnTo>
                  <a:lnTo>
                    <a:pt x="26" y="98"/>
                  </a:lnTo>
                  <a:lnTo>
                    <a:pt x="24" y="82"/>
                  </a:lnTo>
                  <a:lnTo>
                    <a:pt x="24" y="72"/>
                  </a:lnTo>
                  <a:lnTo>
                    <a:pt x="25" y="66"/>
                  </a:lnTo>
                  <a:lnTo>
                    <a:pt x="27" y="65"/>
                  </a:lnTo>
                  <a:lnTo>
                    <a:pt x="28" y="66"/>
                  </a:lnTo>
                  <a:lnTo>
                    <a:pt x="30" y="72"/>
                  </a:lnTo>
                  <a:lnTo>
                    <a:pt x="30" y="82"/>
                  </a:lnTo>
                  <a:lnTo>
                    <a:pt x="32" y="95"/>
                  </a:lnTo>
                  <a:lnTo>
                    <a:pt x="35" y="107"/>
                  </a:lnTo>
                  <a:lnTo>
                    <a:pt x="40" y="115"/>
                  </a:lnTo>
                  <a:lnTo>
                    <a:pt x="45" y="108"/>
                  </a:lnTo>
                  <a:lnTo>
                    <a:pt x="49" y="99"/>
                  </a:lnTo>
                  <a:lnTo>
                    <a:pt x="53" y="90"/>
                  </a:lnTo>
                  <a:lnTo>
                    <a:pt x="55" y="83"/>
                  </a:lnTo>
                  <a:lnTo>
                    <a:pt x="49" y="66"/>
                  </a:lnTo>
                  <a:lnTo>
                    <a:pt x="47" y="49"/>
                  </a:lnTo>
                  <a:lnTo>
                    <a:pt x="49" y="32"/>
                  </a:lnTo>
                  <a:lnTo>
                    <a:pt x="55" y="20"/>
                  </a:lnTo>
                  <a:lnTo>
                    <a:pt x="58" y="17"/>
                  </a:lnTo>
                  <a:lnTo>
                    <a:pt x="59" y="17"/>
                  </a:lnTo>
                  <a:lnTo>
                    <a:pt x="61" y="19"/>
                  </a:lnTo>
                  <a:lnTo>
                    <a:pt x="59" y="22"/>
                  </a:lnTo>
                  <a:lnTo>
                    <a:pt x="56" y="36"/>
                  </a:lnTo>
                  <a:lnTo>
                    <a:pt x="55" y="50"/>
                  </a:lnTo>
                  <a:lnTo>
                    <a:pt x="57" y="61"/>
                  </a:lnTo>
                  <a:lnTo>
                    <a:pt x="61" y="69"/>
                  </a:lnTo>
                  <a:lnTo>
                    <a:pt x="68" y="60"/>
                  </a:lnTo>
                  <a:lnTo>
                    <a:pt x="72" y="51"/>
                  </a:lnTo>
                  <a:lnTo>
                    <a:pt x="76" y="43"/>
                  </a:lnTo>
                  <a:lnTo>
                    <a:pt x="77" y="35"/>
                  </a:lnTo>
                  <a:lnTo>
                    <a:pt x="79" y="27"/>
                  </a:lnTo>
                  <a:lnTo>
                    <a:pt x="84" y="17"/>
                  </a:lnTo>
                  <a:lnTo>
                    <a:pt x="88" y="9"/>
                  </a:lnTo>
                  <a:lnTo>
                    <a:pt x="93" y="4"/>
                  </a:lnTo>
                  <a:lnTo>
                    <a:pt x="96" y="1"/>
                  </a:lnTo>
                  <a:lnTo>
                    <a:pt x="101" y="0"/>
                  </a:lnTo>
                  <a:lnTo>
                    <a:pt x="102" y="1"/>
                  </a:lnTo>
                  <a:lnTo>
                    <a:pt x="101" y="5"/>
                  </a:lnTo>
                  <a:lnTo>
                    <a:pt x="93" y="15"/>
                  </a:lnTo>
                  <a:lnTo>
                    <a:pt x="86" y="24"/>
                  </a:lnTo>
                  <a:lnTo>
                    <a:pt x="81" y="34"/>
                  </a:lnTo>
                  <a:lnTo>
                    <a:pt x="80" y="40"/>
                  </a:lnTo>
                  <a:lnTo>
                    <a:pt x="79" y="49"/>
                  </a:lnTo>
                  <a:lnTo>
                    <a:pt x="77" y="58"/>
                  </a:lnTo>
                  <a:lnTo>
                    <a:pt x="73" y="66"/>
                  </a:lnTo>
                  <a:lnTo>
                    <a:pt x="70" y="72"/>
                  </a:lnTo>
                  <a:lnTo>
                    <a:pt x="76" y="70"/>
                  </a:lnTo>
                  <a:lnTo>
                    <a:pt x="81" y="68"/>
                  </a:lnTo>
                  <a:lnTo>
                    <a:pt x="87" y="66"/>
                  </a:lnTo>
                  <a:lnTo>
                    <a:pt x="93" y="64"/>
                  </a:lnTo>
                  <a:lnTo>
                    <a:pt x="99" y="60"/>
                  </a:lnTo>
                  <a:lnTo>
                    <a:pt x="102" y="57"/>
                  </a:lnTo>
                  <a:lnTo>
                    <a:pt x="106" y="54"/>
                  </a:lnTo>
                  <a:lnTo>
                    <a:pt x="108" y="52"/>
                  </a:lnTo>
                  <a:lnTo>
                    <a:pt x="110" y="50"/>
                  </a:lnTo>
                  <a:lnTo>
                    <a:pt x="112" y="49"/>
                  </a:lnTo>
                  <a:lnTo>
                    <a:pt x="112" y="51"/>
                  </a:lnTo>
                  <a:lnTo>
                    <a:pt x="111" y="54"/>
                  </a:lnTo>
                  <a:lnTo>
                    <a:pt x="107" y="61"/>
                  </a:lnTo>
                  <a:lnTo>
                    <a:pt x="101" y="67"/>
                  </a:lnTo>
                  <a:lnTo>
                    <a:pt x="95" y="72"/>
                  </a:lnTo>
                  <a:lnTo>
                    <a:pt x="89" y="75"/>
                  </a:lnTo>
                  <a:lnTo>
                    <a:pt x="83" y="77"/>
                  </a:lnTo>
                  <a:lnTo>
                    <a:pt x="77" y="80"/>
                  </a:lnTo>
                  <a:lnTo>
                    <a:pt x="72" y="81"/>
                  </a:lnTo>
                  <a:lnTo>
                    <a:pt x="69" y="81"/>
                  </a:lnTo>
                  <a:lnTo>
                    <a:pt x="64" y="90"/>
                  </a:lnTo>
                  <a:lnTo>
                    <a:pt x="57" y="102"/>
                  </a:lnTo>
                  <a:lnTo>
                    <a:pt x="53" y="113"/>
                  </a:lnTo>
                  <a:lnTo>
                    <a:pt x="50" y="121"/>
                  </a:lnTo>
                  <a:lnTo>
                    <a:pt x="55" y="122"/>
                  </a:lnTo>
                  <a:lnTo>
                    <a:pt x="59" y="123"/>
                  </a:lnTo>
                  <a:lnTo>
                    <a:pt x="66" y="123"/>
                  </a:lnTo>
                  <a:lnTo>
                    <a:pt x="72" y="122"/>
                  </a:lnTo>
                  <a:lnTo>
                    <a:pt x="78" y="121"/>
                  </a:lnTo>
                  <a:lnTo>
                    <a:pt x="84" y="119"/>
                  </a:lnTo>
                  <a:lnTo>
                    <a:pt x="88" y="115"/>
                  </a:lnTo>
                  <a:lnTo>
                    <a:pt x="92" y="111"/>
                  </a:lnTo>
                  <a:lnTo>
                    <a:pt x="95" y="106"/>
                  </a:lnTo>
                  <a:lnTo>
                    <a:pt x="97" y="105"/>
                  </a:lnTo>
                  <a:lnTo>
                    <a:pt x="97" y="106"/>
                  </a:lnTo>
                  <a:lnTo>
                    <a:pt x="96" y="111"/>
                  </a:lnTo>
                  <a:lnTo>
                    <a:pt x="93" y="117"/>
                  </a:lnTo>
                  <a:lnTo>
                    <a:pt x="88" y="122"/>
                  </a:lnTo>
                  <a:lnTo>
                    <a:pt x="83" y="127"/>
                  </a:lnTo>
                  <a:lnTo>
                    <a:pt x="76" y="129"/>
                  </a:lnTo>
                  <a:lnTo>
                    <a:pt x="69" y="132"/>
                  </a:lnTo>
                  <a:lnTo>
                    <a:pt x="62" y="133"/>
                  </a:lnTo>
                  <a:lnTo>
                    <a:pt x="55" y="133"/>
                  </a:lnTo>
                  <a:lnTo>
                    <a:pt x="49" y="132"/>
                  </a:lnTo>
                  <a:lnTo>
                    <a:pt x="46" y="135"/>
                  </a:lnTo>
                  <a:lnTo>
                    <a:pt x="43" y="138"/>
                  </a:lnTo>
                  <a:lnTo>
                    <a:pt x="41" y="143"/>
                  </a:lnTo>
                  <a:lnTo>
                    <a:pt x="40" y="147"/>
                  </a:lnTo>
                  <a:lnTo>
                    <a:pt x="34" y="145"/>
                  </a:lnTo>
                  <a:lnTo>
                    <a:pt x="30" y="147"/>
                  </a:lnTo>
                  <a:lnTo>
                    <a:pt x="25" y="149"/>
                  </a:lnTo>
                  <a:lnTo>
                    <a:pt x="23" y="151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391" name="Freeform 269"/>
            <p:cNvSpPr>
              <a:spLocks/>
            </p:cNvSpPr>
            <p:nvPr/>
          </p:nvSpPr>
          <p:spPr bwMode="auto">
            <a:xfrm>
              <a:off x="151" y="123"/>
              <a:ext cx="91" cy="41"/>
            </a:xfrm>
            <a:custGeom>
              <a:avLst/>
              <a:gdLst>
                <a:gd name="T0" fmla="*/ 1 w 181"/>
                <a:gd name="T1" fmla="*/ 0 h 83"/>
                <a:gd name="T2" fmla="*/ 1 w 181"/>
                <a:gd name="T3" fmla="*/ 0 h 83"/>
                <a:gd name="T4" fmla="*/ 1 w 181"/>
                <a:gd name="T5" fmla="*/ 0 h 83"/>
                <a:gd name="T6" fmla="*/ 1 w 181"/>
                <a:gd name="T7" fmla="*/ 0 h 83"/>
                <a:gd name="T8" fmla="*/ 1 w 181"/>
                <a:gd name="T9" fmla="*/ 0 h 83"/>
                <a:gd name="T10" fmla="*/ 1 w 181"/>
                <a:gd name="T11" fmla="*/ 0 h 83"/>
                <a:gd name="T12" fmla="*/ 1 w 181"/>
                <a:gd name="T13" fmla="*/ 0 h 83"/>
                <a:gd name="T14" fmla="*/ 1 w 181"/>
                <a:gd name="T15" fmla="*/ 0 h 83"/>
                <a:gd name="T16" fmla="*/ 1 w 181"/>
                <a:gd name="T17" fmla="*/ 0 h 83"/>
                <a:gd name="T18" fmla="*/ 1 w 181"/>
                <a:gd name="T19" fmla="*/ 0 h 83"/>
                <a:gd name="T20" fmla="*/ 1 w 181"/>
                <a:gd name="T21" fmla="*/ 0 h 83"/>
                <a:gd name="T22" fmla="*/ 1 w 181"/>
                <a:gd name="T23" fmla="*/ 0 h 83"/>
                <a:gd name="T24" fmla="*/ 1 w 181"/>
                <a:gd name="T25" fmla="*/ 0 h 83"/>
                <a:gd name="T26" fmla="*/ 1 w 181"/>
                <a:gd name="T27" fmla="*/ 0 h 83"/>
                <a:gd name="T28" fmla="*/ 1 w 181"/>
                <a:gd name="T29" fmla="*/ 0 h 83"/>
                <a:gd name="T30" fmla="*/ 1 w 181"/>
                <a:gd name="T31" fmla="*/ 0 h 83"/>
                <a:gd name="T32" fmla="*/ 2 w 181"/>
                <a:gd name="T33" fmla="*/ 0 h 83"/>
                <a:gd name="T34" fmla="*/ 2 w 181"/>
                <a:gd name="T35" fmla="*/ 0 h 83"/>
                <a:gd name="T36" fmla="*/ 2 w 181"/>
                <a:gd name="T37" fmla="*/ 0 h 83"/>
                <a:gd name="T38" fmla="*/ 1 w 181"/>
                <a:gd name="T39" fmla="*/ 0 h 83"/>
                <a:gd name="T40" fmla="*/ 1 w 181"/>
                <a:gd name="T41" fmla="*/ 0 h 83"/>
                <a:gd name="T42" fmla="*/ 2 w 181"/>
                <a:gd name="T43" fmla="*/ 0 h 83"/>
                <a:gd name="T44" fmla="*/ 2 w 181"/>
                <a:gd name="T45" fmla="*/ 0 h 83"/>
                <a:gd name="T46" fmla="*/ 2 w 181"/>
                <a:gd name="T47" fmla="*/ 0 h 83"/>
                <a:gd name="T48" fmla="*/ 2 w 181"/>
                <a:gd name="T49" fmla="*/ 0 h 83"/>
                <a:gd name="T50" fmla="*/ 2 w 181"/>
                <a:gd name="T51" fmla="*/ 0 h 83"/>
                <a:gd name="T52" fmla="*/ 2 w 181"/>
                <a:gd name="T53" fmla="*/ 0 h 83"/>
                <a:gd name="T54" fmla="*/ 2 w 181"/>
                <a:gd name="T55" fmla="*/ 0 h 83"/>
                <a:gd name="T56" fmla="*/ 2 w 181"/>
                <a:gd name="T57" fmla="*/ 0 h 83"/>
                <a:gd name="T58" fmla="*/ 1 w 181"/>
                <a:gd name="T59" fmla="*/ 0 h 83"/>
                <a:gd name="T60" fmla="*/ 1 w 181"/>
                <a:gd name="T61" fmla="*/ 0 h 83"/>
                <a:gd name="T62" fmla="*/ 2 w 181"/>
                <a:gd name="T63" fmla="*/ 0 h 83"/>
                <a:gd name="T64" fmla="*/ 2 w 181"/>
                <a:gd name="T65" fmla="*/ 0 h 83"/>
                <a:gd name="T66" fmla="*/ 2 w 181"/>
                <a:gd name="T67" fmla="*/ 0 h 83"/>
                <a:gd name="T68" fmla="*/ 2 w 181"/>
                <a:gd name="T69" fmla="*/ 0 h 83"/>
                <a:gd name="T70" fmla="*/ 1 w 181"/>
                <a:gd name="T71" fmla="*/ 0 h 83"/>
                <a:gd name="T72" fmla="*/ 1 w 181"/>
                <a:gd name="T73" fmla="*/ 0 h 83"/>
                <a:gd name="T74" fmla="*/ 1 w 181"/>
                <a:gd name="T75" fmla="*/ 0 h 83"/>
                <a:gd name="T76" fmla="*/ 1 w 181"/>
                <a:gd name="T77" fmla="*/ 0 h 83"/>
                <a:gd name="T78" fmla="*/ 1 w 181"/>
                <a:gd name="T79" fmla="*/ 0 h 83"/>
                <a:gd name="T80" fmla="*/ 1 w 181"/>
                <a:gd name="T81" fmla="*/ 0 h 83"/>
                <a:gd name="T82" fmla="*/ 1 w 181"/>
                <a:gd name="T83" fmla="*/ 0 h 83"/>
                <a:gd name="T84" fmla="*/ 1 w 181"/>
                <a:gd name="T85" fmla="*/ 0 h 83"/>
                <a:gd name="T86" fmla="*/ 1 w 181"/>
                <a:gd name="T87" fmla="*/ 0 h 83"/>
                <a:gd name="T88" fmla="*/ 1 w 181"/>
                <a:gd name="T89" fmla="*/ 0 h 83"/>
                <a:gd name="T90" fmla="*/ 1 w 181"/>
                <a:gd name="T91" fmla="*/ 0 h 83"/>
                <a:gd name="T92" fmla="*/ 1 w 181"/>
                <a:gd name="T93" fmla="*/ 0 h 83"/>
                <a:gd name="T94" fmla="*/ 1 w 181"/>
                <a:gd name="T95" fmla="*/ 0 h 83"/>
                <a:gd name="T96" fmla="*/ 1 w 181"/>
                <a:gd name="T97" fmla="*/ 0 h 83"/>
                <a:gd name="T98" fmla="*/ 1 w 181"/>
                <a:gd name="T99" fmla="*/ 0 h 83"/>
                <a:gd name="T100" fmla="*/ 1 w 181"/>
                <a:gd name="T101" fmla="*/ 0 h 83"/>
                <a:gd name="T102" fmla="*/ 1 w 181"/>
                <a:gd name="T103" fmla="*/ 0 h 83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181" h="83">
                  <a:moveTo>
                    <a:pt x="0" y="25"/>
                  </a:moveTo>
                  <a:lnTo>
                    <a:pt x="1" y="26"/>
                  </a:lnTo>
                  <a:lnTo>
                    <a:pt x="1" y="27"/>
                  </a:lnTo>
                  <a:lnTo>
                    <a:pt x="1" y="30"/>
                  </a:lnTo>
                  <a:lnTo>
                    <a:pt x="1" y="31"/>
                  </a:lnTo>
                  <a:lnTo>
                    <a:pt x="8" y="31"/>
                  </a:lnTo>
                  <a:lnTo>
                    <a:pt x="15" y="31"/>
                  </a:lnTo>
                  <a:lnTo>
                    <a:pt x="23" y="31"/>
                  </a:lnTo>
                  <a:lnTo>
                    <a:pt x="31" y="32"/>
                  </a:lnTo>
                  <a:lnTo>
                    <a:pt x="39" y="33"/>
                  </a:lnTo>
                  <a:lnTo>
                    <a:pt x="45" y="35"/>
                  </a:lnTo>
                  <a:lnTo>
                    <a:pt x="49" y="36"/>
                  </a:lnTo>
                  <a:lnTo>
                    <a:pt x="53" y="39"/>
                  </a:lnTo>
                  <a:lnTo>
                    <a:pt x="56" y="46"/>
                  </a:lnTo>
                  <a:lnTo>
                    <a:pt x="61" y="56"/>
                  </a:lnTo>
                  <a:lnTo>
                    <a:pt x="69" y="66"/>
                  </a:lnTo>
                  <a:lnTo>
                    <a:pt x="79" y="75"/>
                  </a:lnTo>
                  <a:lnTo>
                    <a:pt x="85" y="76"/>
                  </a:lnTo>
                  <a:lnTo>
                    <a:pt x="86" y="75"/>
                  </a:lnTo>
                  <a:lnTo>
                    <a:pt x="85" y="72"/>
                  </a:lnTo>
                  <a:lnTo>
                    <a:pt x="80" y="68"/>
                  </a:lnTo>
                  <a:lnTo>
                    <a:pt x="75" y="61"/>
                  </a:lnTo>
                  <a:lnTo>
                    <a:pt x="71" y="54"/>
                  </a:lnTo>
                  <a:lnTo>
                    <a:pt x="69" y="46"/>
                  </a:lnTo>
                  <a:lnTo>
                    <a:pt x="68" y="40"/>
                  </a:lnTo>
                  <a:lnTo>
                    <a:pt x="76" y="40"/>
                  </a:lnTo>
                  <a:lnTo>
                    <a:pt x="86" y="41"/>
                  </a:lnTo>
                  <a:lnTo>
                    <a:pt x="94" y="43"/>
                  </a:lnTo>
                  <a:lnTo>
                    <a:pt x="101" y="46"/>
                  </a:lnTo>
                  <a:lnTo>
                    <a:pt x="104" y="55"/>
                  </a:lnTo>
                  <a:lnTo>
                    <a:pt x="110" y="64"/>
                  </a:lnTo>
                  <a:lnTo>
                    <a:pt x="120" y="73"/>
                  </a:lnTo>
                  <a:lnTo>
                    <a:pt x="130" y="80"/>
                  </a:lnTo>
                  <a:lnTo>
                    <a:pt x="138" y="83"/>
                  </a:lnTo>
                  <a:lnTo>
                    <a:pt x="144" y="83"/>
                  </a:lnTo>
                  <a:lnTo>
                    <a:pt x="145" y="81"/>
                  </a:lnTo>
                  <a:lnTo>
                    <a:pt x="142" y="78"/>
                  </a:lnTo>
                  <a:lnTo>
                    <a:pt x="130" y="71"/>
                  </a:lnTo>
                  <a:lnTo>
                    <a:pt x="121" y="63"/>
                  </a:lnTo>
                  <a:lnTo>
                    <a:pt x="114" y="56"/>
                  </a:lnTo>
                  <a:lnTo>
                    <a:pt x="112" y="49"/>
                  </a:lnTo>
                  <a:lnTo>
                    <a:pt x="119" y="53"/>
                  </a:lnTo>
                  <a:lnTo>
                    <a:pt x="128" y="56"/>
                  </a:lnTo>
                  <a:lnTo>
                    <a:pt x="137" y="57"/>
                  </a:lnTo>
                  <a:lnTo>
                    <a:pt x="147" y="60"/>
                  </a:lnTo>
                  <a:lnTo>
                    <a:pt x="157" y="61"/>
                  </a:lnTo>
                  <a:lnTo>
                    <a:pt x="165" y="62"/>
                  </a:lnTo>
                  <a:lnTo>
                    <a:pt x="171" y="63"/>
                  </a:lnTo>
                  <a:lnTo>
                    <a:pt x="176" y="63"/>
                  </a:lnTo>
                  <a:lnTo>
                    <a:pt x="180" y="63"/>
                  </a:lnTo>
                  <a:lnTo>
                    <a:pt x="181" y="61"/>
                  </a:lnTo>
                  <a:lnTo>
                    <a:pt x="177" y="58"/>
                  </a:lnTo>
                  <a:lnTo>
                    <a:pt x="173" y="57"/>
                  </a:lnTo>
                  <a:lnTo>
                    <a:pt x="166" y="56"/>
                  </a:lnTo>
                  <a:lnTo>
                    <a:pt x="159" y="55"/>
                  </a:lnTo>
                  <a:lnTo>
                    <a:pt x="150" y="53"/>
                  </a:lnTo>
                  <a:lnTo>
                    <a:pt x="142" y="50"/>
                  </a:lnTo>
                  <a:lnTo>
                    <a:pt x="133" y="47"/>
                  </a:lnTo>
                  <a:lnTo>
                    <a:pt x="125" y="45"/>
                  </a:lnTo>
                  <a:lnTo>
                    <a:pt x="121" y="42"/>
                  </a:lnTo>
                  <a:lnTo>
                    <a:pt x="117" y="41"/>
                  </a:lnTo>
                  <a:lnTo>
                    <a:pt x="123" y="35"/>
                  </a:lnTo>
                  <a:lnTo>
                    <a:pt x="129" y="32"/>
                  </a:lnTo>
                  <a:lnTo>
                    <a:pt x="135" y="30"/>
                  </a:lnTo>
                  <a:lnTo>
                    <a:pt x="140" y="28"/>
                  </a:lnTo>
                  <a:lnTo>
                    <a:pt x="145" y="27"/>
                  </a:lnTo>
                  <a:lnTo>
                    <a:pt x="146" y="26"/>
                  </a:lnTo>
                  <a:lnTo>
                    <a:pt x="144" y="24"/>
                  </a:lnTo>
                  <a:lnTo>
                    <a:pt x="138" y="21"/>
                  </a:lnTo>
                  <a:lnTo>
                    <a:pt x="131" y="21"/>
                  </a:lnTo>
                  <a:lnTo>
                    <a:pt x="122" y="25"/>
                  </a:lnTo>
                  <a:lnTo>
                    <a:pt x="114" y="30"/>
                  </a:lnTo>
                  <a:lnTo>
                    <a:pt x="109" y="35"/>
                  </a:lnTo>
                  <a:lnTo>
                    <a:pt x="105" y="35"/>
                  </a:lnTo>
                  <a:lnTo>
                    <a:pt x="99" y="34"/>
                  </a:lnTo>
                  <a:lnTo>
                    <a:pt x="93" y="33"/>
                  </a:lnTo>
                  <a:lnTo>
                    <a:pt x="87" y="33"/>
                  </a:lnTo>
                  <a:lnTo>
                    <a:pt x="83" y="32"/>
                  </a:lnTo>
                  <a:lnTo>
                    <a:pt x="78" y="32"/>
                  </a:lnTo>
                  <a:lnTo>
                    <a:pt x="75" y="32"/>
                  </a:lnTo>
                  <a:lnTo>
                    <a:pt x="72" y="32"/>
                  </a:lnTo>
                  <a:lnTo>
                    <a:pt x="71" y="25"/>
                  </a:lnTo>
                  <a:lnTo>
                    <a:pt x="74" y="17"/>
                  </a:lnTo>
                  <a:lnTo>
                    <a:pt x="79" y="10"/>
                  </a:lnTo>
                  <a:lnTo>
                    <a:pt x="87" y="5"/>
                  </a:lnTo>
                  <a:lnTo>
                    <a:pt x="93" y="2"/>
                  </a:lnTo>
                  <a:lnTo>
                    <a:pt x="94" y="1"/>
                  </a:lnTo>
                  <a:lnTo>
                    <a:pt x="92" y="0"/>
                  </a:lnTo>
                  <a:lnTo>
                    <a:pt x="87" y="0"/>
                  </a:lnTo>
                  <a:lnTo>
                    <a:pt x="84" y="1"/>
                  </a:lnTo>
                  <a:lnTo>
                    <a:pt x="79" y="3"/>
                  </a:lnTo>
                  <a:lnTo>
                    <a:pt x="74" y="6"/>
                  </a:lnTo>
                  <a:lnTo>
                    <a:pt x="69" y="10"/>
                  </a:lnTo>
                  <a:lnTo>
                    <a:pt x="63" y="15"/>
                  </a:lnTo>
                  <a:lnTo>
                    <a:pt x="59" y="18"/>
                  </a:lnTo>
                  <a:lnTo>
                    <a:pt x="55" y="21"/>
                  </a:lnTo>
                  <a:lnTo>
                    <a:pt x="53" y="24"/>
                  </a:lnTo>
                  <a:lnTo>
                    <a:pt x="48" y="24"/>
                  </a:lnTo>
                  <a:lnTo>
                    <a:pt x="41" y="24"/>
                  </a:lnTo>
                  <a:lnTo>
                    <a:pt x="34" y="24"/>
                  </a:lnTo>
                  <a:lnTo>
                    <a:pt x="26" y="24"/>
                  </a:lnTo>
                  <a:lnTo>
                    <a:pt x="18" y="24"/>
                  </a:lnTo>
                  <a:lnTo>
                    <a:pt x="10" y="24"/>
                  </a:lnTo>
                  <a:lnTo>
                    <a:pt x="4" y="24"/>
                  </a:lnTo>
                  <a:lnTo>
                    <a:pt x="0" y="25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392" name="Freeform 270"/>
            <p:cNvSpPr>
              <a:spLocks/>
            </p:cNvSpPr>
            <p:nvPr/>
          </p:nvSpPr>
          <p:spPr bwMode="auto">
            <a:xfrm>
              <a:off x="142" y="160"/>
              <a:ext cx="74" cy="84"/>
            </a:xfrm>
            <a:custGeom>
              <a:avLst/>
              <a:gdLst>
                <a:gd name="T0" fmla="*/ 1 w 148"/>
                <a:gd name="T1" fmla="*/ 0 h 169"/>
                <a:gd name="T2" fmla="*/ 1 w 148"/>
                <a:gd name="T3" fmla="*/ 0 h 169"/>
                <a:gd name="T4" fmla="*/ 1 w 148"/>
                <a:gd name="T5" fmla="*/ 0 h 169"/>
                <a:gd name="T6" fmla="*/ 1 w 148"/>
                <a:gd name="T7" fmla="*/ 0 h 169"/>
                <a:gd name="T8" fmla="*/ 1 w 148"/>
                <a:gd name="T9" fmla="*/ 0 h 169"/>
                <a:gd name="T10" fmla="*/ 1 w 148"/>
                <a:gd name="T11" fmla="*/ 0 h 169"/>
                <a:gd name="T12" fmla="*/ 1 w 148"/>
                <a:gd name="T13" fmla="*/ 0 h 169"/>
                <a:gd name="T14" fmla="*/ 1 w 148"/>
                <a:gd name="T15" fmla="*/ 0 h 169"/>
                <a:gd name="T16" fmla="*/ 1 w 148"/>
                <a:gd name="T17" fmla="*/ 0 h 169"/>
                <a:gd name="T18" fmla="*/ 1 w 148"/>
                <a:gd name="T19" fmla="*/ 0 h 169"/>
                <a:gd name="T20" fmla="*/ 1 w 148"/>
                <a:gd name="T21" fmla="*/ 0 h 169"/>
                <a:gd name="T22" fmla="*/ 1 w 148"/>
                <a:gd name="T23" fmla="*/ 0 h 169"/>
                <a:gd name="T24" fmla="*/ 1 w 148"/>
                <a:gd name="T25" fmla="*/ 0 h 169"/>
                <a:gd name="T26" fmla="*/ 1 w 148"/>
                <a:gd name="T27" fmla="*/ 0 h 169"/>
                <a:gd name="T28" fmla="*/ 1 w 148"/>
                <a:gd name="T29" fmla="*/ 0 h 169"/>
                <a:gd name="T30" fmla="*/ 1 w 148"/>
                <a:gd name="T31" fmla="*/ 0 h 169"/>
                <a:gd name="T32" fmla="*/ 1 w 148"/>
                <a:gd name="T33" fmla="*/ 1 h 169"/>
                <a:gd name="T34" fmla="*/ 2 w 148"/>
                <a:gd name="T35" fmla="*/ 1 h 169"/>
                <a:gd name="T36" fmla="*/ 2 w 148"/>
                <a:gd name="T37" fmla="*/ 1 h 169"/>
                <a:gd name="T38" fmla="*/ 2 w 148"/>
                <a:gd name="T39" fmla="*/ 1 h 169"/>
                <a:gd name="T40" fmla="*/ 2 w 148"/>
                <a:gd name="T41" fmla="*/ 1 h 169"/>
                <a:gd name="T42" fmla="*/ 2 w 148"/>
                <a:gd name="T43" fmla="*/ 1 h 169"/>
                <a:gd name="T44" fmla="*/ 1 w 148"/>
                <a:gd name="T45" fmla="*/ 0 h 169"/>
                <a:gd name="T46" fmla="*/ 1 w 148"/>
                <a:gd name="T47" fmla="*/ 0 h 169"/>
                <a:gd name="T48" fmla="*/ 1 w 148"/>
                <a:gd name="T49" fmla="*/ 0 h 169"/>
                <a:gd name="T50" fmla="*/ 1 w 148"/>
                <a:gd name="T51" fmla="*/ 0 h 169"/>
                <a:gd name="T52" fmla="*/ 1 w 148"/>
                <a:gd name="T53" fmla="*/ 0 h 169"/>
                <a:gd name="T54" fmla="*/ 1 w 148"/>
                <a:gd name="T55" fmla="*/ 0 h 169"/>
                <a:gd name="T56" fmla="*/ 2 w 148"/>
                <a:gd name="T57" fmla="*/ 0 h 169"/>
                <a:gd name="T58" fmla="*/ 2 w 148"/>
                <a:gd name="T59" fmla="*/ 0 h 169"/>
                <a:gd name="T60" fmla="*/ 1 w 148"/>
                <a:gd name="T61" fmla="*/ 0 h 169"/>
                <a:gd name="T62" fmla="*/ 1 w 148"/>
                <a:gd name="T63" fmla="*/ 0 h 169"/>
                <a:gd name="T64" fmla="*/ 1 w 148"/>
                <a:gd name="T65" fmla="*/ 0 h 169"/>
                <a:gd name="T66" fmla="*/ 1 w 148"/>
                <a:gd name="T67" fmla="*/ 0 h 169"/>
                <a:gd name="T68" fmla="*/ 1 w 148"/>
                <a:gd name="T69" fmla="*/ 0 h 169"/>
                <a:gd name="T70" fmla="*/ 1 w 148"/>
                <a:gd name="T71" fmla="*/ 0 h 169"/>
                <a:gd name="T72" fmla="*/ 1 w 148"/>
                <a:gd name="T73" fmla="*/ 0 h 169"/>
                <a:gd name="T74" fmla="*/ 1 w 148"/>
                <a:gd name="T75" fmla="*/ 0 h 169"/>
                <a:gd name="T76" fmla="*/ 1 w 148"/>
                <a:gd name="T77" fmla="*/ 0 h 169"/>
                <a:gd name="T78" fmla="*/ 1 w 148"/>
                <a:gd name="T79" fmla="*/ 0 h 169"/>
                <a:gd name="T80" fmla="*/ 1 w 148"/>
                <a:gd name="T81" fmla="*/ 0 h 169"/>
                <a:gd name="T82" fmla="*/ 1 w 148"/>
                <a:gd name="T83" fmla="*/ 0 h 169"/>
                <a:gd name="T84" fmla="*/ 1 w 148"/>
                <a:gd name="T85" fmla="*/ 0 h 169"/>
                <a:gd name="T86" fmla="*/ 1 w 148"/>
                <a:gd name="T87" fmla="*/ 0 h 169"/>
                <a:gd name="T88" fmla="*/ 1 w 148"/>
                <a:gd name="T89" fmla="*/ 0 h 169"/>
                <a:gd name="T90" fmla="*/ 1 w 148"/>
                <a:gd name="T91" fmla="*/ 0 h 169"/>
                <a:gd name="T92" fmla="*/ 1 w 148"/>
                <a:gd name="T93" fmla="*/ 0 h 169"/>
                <a:gd name="T94" fmla="*/ 1 w 148"/>
                <a:gd name="T95" fmla="*/ 0 h 169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0" t="0" r="r" b="b"/>
              <a:pathLst>
                <a:path w="148" h="169">
                  <a:moveTo>
                    <a:pt x="0" y="0"/>
                  </a:moveTo>
                  <a:lnTo>
                    <a:pt x="6" y="5"/>
                  </a:lnTo>
                  <a:lnTo>
                    <a:pt x="13" y="13"/>
                  </a:lnTo>
                  <a:lnTo>
                    <a:pt x="20" y="22"/>
                  </a:lnTo>
                  <a:lnTo>
                    <a:pt x="25" y="27"/>
                  </a:lnTo>
                  <a:lnTo>
                    <a:pt x="21" y="40"/>
                  </a:lnTo>
                  <a:lnTo>
                    <a:pt x="21" y="58"/>
                  </a:lnTo>
                  <a:lnTo>
                    <a:pt x="22" y="76"/>
                  </a:lnTo>
                  <a:lnTo>
                    <a:pt x="28" y="89"/>
                  </a:lnTo>
                  <a:lnTo>
                    <a:pt x="27" y="74"/>
                  </a:lnTo>
                  <a:lnTo>
                    <a:pt x="28" y="59"/>
                  </a:lnTo>
                  <a:lnTo>
                    <a:pt x="30" y="45"/>
                  </a:lnTo>
                  <a:lnTo>
                    <a:pt x="35" y="37"/>
                  </a:lnTo>
                  <a:lnTo>
                    <a:pt x="37" y="35"/>
                  </a:lnTo>
                  <a:lnTo>
                    <a:pt x="40" y="36"/>
                  </a:lnTo>
                  <a:lnTo>
                    <a:pt x="41" y="38"/>
                  </a:lnTo>
                  <a:lnTo>
                    <a:pt x="43" y="42"/>
                  </a:lnTo>
                  <a:lnTo>
                    <a:pt x="49" y="48"/>
                  </a:lnTo>
                  <a:lnTo>
                    <a:pt x="56" y="56"/>
                  </a:lnTo>
                  <a:lnTo>
                    <a:pt x="63" y="64"/>
                  </a:lnTo>
                  <a:lnTo>
                    <a:pt x="67" y="70"/>
                  </a:lnTo>
                  <a:lnTo>
                    <a:pt x="65" y="83"/>
                  </a:lnTo>
                  <a:lnTo>
                    <a:pt x="63" y="100"/>
                  </a:lnTo>
                  <a:lnTo>
                    <a:pt x="65" y="114"/>
                  </a:lnTo>
                  <a:lnTo>
                    <a:pt x="74" y="127"/>
                  </a:lnTo>
                  <a:lnTo>
                    <a:pt x="72" y="112"/>
                  </a:lnTo>
                  <a:lnTo>
                    <a:pt x="72" y="97"/>
                  </a:lnTo>
                  <a:lnTo>
                    <a:pt x="74" y="85"/>
                  </a:lnTo>
                  <a:lnTo>
                    <a:pt x="80" y="76"/>
                  </a:lnTo>
                  <a:lnTo>
                    <a:pt x="86" y="82"/>
                  </a:lnTo>
                  <a:lnTo>
                    <a:pt x="94" y="90"/>
                  </a:lnTo>
                  <a:lnTo>
                    <a:pt x="102" y="103"/>
                  </a:lnTo>
                  <a:lnTo>
                    <a:pt x="112" y="116"/>
                  </a:lnTo>
                  <a:lnTo>
                    <a:pt x="121" y="129"/>
                  </a:lnTo>
                  <a:lnTo>
                    <a:pt x="131" y="142"/>
                  </a:lnTo>
                  <a:lnTo>
                    <a:pt x="138" y="154"/>
                  </a:lnTo>
                  <a:lnTo>
                    <a:pt x="142" y="162"/>
                  </a:lnTo>
                  <a:lnTo>
                    <a:pt x="146" y="168"/>
                  </a:lnTo>
                  <a:lnTo>
                    <a:pt x="148" y="169"/>
                  </a:lnTo>
                  <a:lnTo>
                    <a:pt x="148" y="165"/>
                  </a:lnTo>
                  <a:lnTo>
                    <a:pt x="147" y="159"/>
                  </a:lnTo>
                  <a:lnTo>
                    <a:pt x="143" y="153"/>
                  </a:lnTo>
                  <a:lnTo>
                    <a:pt x="138" y="142"/>
                  </a:lnTo>
                  <a:lnTo>
                    <a:pt x="129" y="128"/>
                  </a:lnTo>
                  <a:lnTo>
                    <a:pt x="121" y="114"/>
                  </a:lnTo>
                  <a:lnTo>
                    <a:pt x="111" y="101"/>
                  </a:lnTo>
                  <a:lnTo>
                    <a:pt x="103" y="88"/>
                  </a:lnTo>
                  <a:lnTo>
                    <a:pt x="95" y="79"/>
                  </a:lnTo>
                  <a:lnTo>
                    <a:pt x="89" y="73"/>
                  </a:lnTo>
                  <a:lnTo>
                    <a:pt x="93" y="71"/>
                  </a:lnTo>
                  <a:lnTo>
                    <a:pt x="97" y="67"/>
                  </a:lnTo>
                  <a:lnTo>
                    <a:pt x="102" y="66"/>
                  </a:lnTo>
                  <a:lnTo>
                    <a:pt x="106" y="65"/>
                  </a:lnTo>
                  <a:lnTo>
                    <a:pt x="110" y="64"/>
                  </a:lnTo>
                  <a:lnTo>
                    <a:pt x="114" y="64"/>
                  </a:lnTo>
                  <a:lnTo>
                    <a:pt x="119" y="65"/>
                  </a:lnTo>
                  <a:lnTo>
                    <a:pt x="124" y="67"/>
                  </a:lnTo>
                  <a:lnTo>
                    <a:pt x="131" y="71"/>
                  </a:lnTo>
                  <a:lnTo>
                    <a:pt x="134" y="72"/>
                  </a:lnTo>
                  <a:lnTo>
                    <a:pt x="134" y="71"/>
                  </a:lnTo>
                  <a:lnTo>
                    <a:pt x="132" y="66"/>
                  </a:lnTo>
                  <a:lnTo>
                    <a:pt x="128" y="63"/>
                  </a:lnTo>
                  <a:lnTo>
                    <a:pt x="123" y="60"/>
                  </a:lnTo>
                  <a:lnTo>
                    <a:pt x="116" y="58"/>
                  </a:lnTo>
                  <a:lnTo>
                    <a:pt x="109" y="57"/>
                  </a:lnTo>
                  <a:lnTo>
                    <a:pt x="101" y="57"/>
                  </a:lnTo>
                  <a:lnTo>
                    <a:pt x="93" y="58"/>
                  </a:lnTo>
                  <a:lnTo>
                    <a:pt x="87" y="59"/>
                  </a:lnTo>
                  <a:lnTo>
                    <a:pt x="81" y="63"/>
                  </a:lnTo>
                  <a:lnTo>
                    <a:pt x="73" y="56"/>
                  </a:lnTo>
                  <a:lnTo>
                    <a:pt x="65" y="48"/>
                  </a:lnTo>
                  <a:lnTo>
                    <a:pt x="57" y="41"/>
                  </a:lnTo>
                  <a:lnTo>
                    <a:pt x="52" y="36"/>
                  </a:lnTo>
                  <a:lnTo>
                    <a:pt x="58" y="33"/>
                  </a:lnTo>
                  <a:lnTo>
                    <a:pt x="66" y="31"/>
                  </a:lnTo>
                  <a:lnTo>
                    <a:pt x="75" y="30"/>
                  </a:lnTo>
                  <a:lnTo>
                    <a:pt x="83" y="31"/>
                  </a:lnTo>
                  <a:lnTo>
                    <a:pt x="87" y="33"/>
                  </a:lnTo>
                  <a:lnTo>
                    <a:pt x="88" y="31"/>
                  </a:lnTo>
                  <a:lnTo>
                    <a:pt x="86" y="29"/>
                  </a:lnTo>
                  <a:lnTo>
                    <a:pt x="81" y="28"/>
                  </a:lnTo>
                  <a:lnTo>
                    <a:pt x="78" y="28"/>
                  </a:lnTo>
                  <a:lnTo>
                    <a:pt x="73" y="27"/>
                  </a:lnTo>
                  <a:lnTo>
                    <a:pt x="67" y="26"/>
                  </a:lnTo>
                  <a:lnTo>
                    <a:pt x="61" y="26"/>
                  </a:lnTo>
                  <a:lnTo>
                    <a:pt x="56" y="25"/>
                  </a:lnTo>
                  <a:lnTo>
                    <a:pt x="51" y="25"/>
                  </a:lnTo>
                  <a:lnTo>
                    <a:pt x="45" y="25"/>
                  </a:lnTo>
                  <a:lnTo>
                    <a:pt x="42" y="25"/>
                  </a:lnTo>
                  <a:lnTo>
                    <a:pt x="37" y="23"/>
                  </a:lnTo>
                  <a:lnTo>
                    <a:pt x="32" y="20"/>
                  </a:lnTo>
                  <a:lnTo>
                    <a:pt x="26" y="15"/>
                  </a:lnTo>
                  <a:lnTo>
                    <a:pt x="20" y="11"/>
                  </a:lnTo>
                  <a:lnTo>
                    <a:pt x="14" y="6"/>
                  </a:lnTo>
                  <a:lnTo>
                    <a:pt x="10" y="3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393" name="Freeform 271"/>
            <p:cNvSpPr>
              <a:spLocks/>
            </p:cNvSpPr>
            <p:nvPr/>
          </p:nvSpPr>
          <p:spPr bwMode="auto">
            <a:xfrm>
              <a:off x="79" y="167"/>
              <a:ext cx="55" cy="98"/>
            </a:xfrm>
            <a:custGeom>
              <a:avLst/>
              <a:gdLst>
                <a:gd name="T0" fmla="*/ 1 w 110"/>
                <a:gd name="T1" fmla="*/ 1 h 195"/>
                <a:gd name="T2" fmla="*/ 1 w 110"/>
                <a:gd name="T3" fmla="*/ 1 h 195"/>
                <a:gd name="T4" fmla="*/ 1 w 110"/>
                <a:gd name="T5" fmla="*/ 1 h 195"/>
                <a:gd name="T6" fmla="*/ 1 w 110"/>
                <a:gd name="T7" fmla="*/ 1 h 195"/>
                <a:gd name="T8" fmla="*/ 1 w 110"/>
                <a:gd name="T9" fmla="*/ 1 h 195"/>
                <a:gd name="T10" fmla="*/ 1 w 110"/>
                <a:gd name="T11" fmla="*/ 1 h 195"/>
                <a:gd name="T12" fmla="*/ 1 w 110"/>
                <a:gd name="T13" fmla="*/ 1 h 195"/>
                <a:gd name="T14" fmla="*/ 1 w 110"/>
                <a:gd name="T15" fmla="*/ 1 h 195"/>
                <a:gd name="T16" fmla="*/ 1 w 110"/>
                <a:gd name="T17" fmla="*/ 1 h 195"/>
                <a:gd name="T18" fmla="*/ 1 w 110"/>
                <a:gd name="T19" fmla="*/ 1 h 195"/>
                <a:gd name="T20" fmla="*/ 1 w 110"/>
                <a:gd name="T21" fmla="*/ 1 h 195"/>
                <a:gd name="T22" fmla="*/ 1 w 110"/>
                <a:gd name="T23" fmla="*/ 1 h 195"/>
                <a:gd name="T24" fmla="*/ 1 w 110"/>
                <a:gd name="T25" fmla="*/ 1 h 195"/>
                <a:gd name="T26" fmla="*/ 1 w 110"/>
                <a:gd name="T27" fmla="*/ 1 h 195"/>
                <a:gd name="T28" fmla="*/ 1 w 110"/>
                <a:gd name="T29" fmla="*/ 1 h 195"/>
                <a:gd name="T30" fmla="*/ 1 w 110"/>
                <a:gd name="T31" fmla="*/ 1 h 195"/>
                <a:gd name="T32" fmla="*/ 1 w 110"/>
                <a:gd name="T33" fmla="*/ 1 h 195"/>
                <a:gd name="T34" fmla="*/ 1 w 110"/>
                <a:gd name="T35" fmla="*/ 1 h 195"/>
                <a:gd name="T36" fmla="*/ 1 w 110"/>
                <a:gd name="T37" fmla="*/ 2 h 195"/>
                <a:gd name="T38" fmla="*/ 1 w 110"/>
                <a:gd name="T39" fmla="*/ 2 h 195"/>
                <a:gd name="T40" fmla="*/ 1 w 110"/>
                <a:gd name="T41" fmla="*/ 2 h 195"/>
                <a:gd name="T42" fmla="*/ 1 w 110"/>
                <a:gd name="T43" fmla="*/ 2 h 195"/>
                <a:gd name="T44" fmla="*/ 1 w 110"/>
                <a:gd name="T45" fmla="*/ 2 h 195"/>
                <a:gd name="T46" fmla="*/ 1 w 110"/>
                <a:gd name="T47" fmla="*/ 2 h 195"/>
                <a:gd name="T48" fmla="*/ 0 w 110"/>
                <a:gd name="T49" fmla="*/ 2 h 195"/>
                <a:gd name="T50" fmla="*/ 1 w 110"/>
                <a:gd name="T51" fmla="*/ 2 h 195"/>
                <a:gd name="T52" fmla="*/ 1 w 110"/>
                <a:gd name="T53" fmla="*/ 2 h 195"/>
                <a:gd name="T54" fmla="*/ 1 w 110"/>
                <a:gd name="T55" fmla="*/ 2 h 195"/>
                <a:gd name="T56" fmla="*/ 1 w 110"/>
                <a:gd name="T57" fmla="*/ 2 h 195"/>
                <a:gd name="T58" fmla="*/ 1 w 110"/>
                <a:gd name="T59" fmla="*/ 2 h 195"/>
                <a:gd name="T60" fmla="*/ 1 w 110"/>
                <a:gd name="T61" fmla="*/ 2 h 195"/>
                <a:gd name="T62" fmla="*/ 1 w 110"/>
                <a:gd name="T63" fmla="*/ 2 h 195"/>
                <a:gd name="T64" fmla="*/ 1 w 110"/>
                <a:gd name="T65" fmla="*/ 2 h 195"/>
                <a:gd name="T66" fmla="*/ 1 w 110"/>
                <a:gd name="T67" fmla="*/ 1 h 195"/>
                <a:gd name="T68" fmla="*/ 1 w 110"/>
                <a:gd name="T69" fmla="*/ 1 h 195"/>
                <a:gd name="T70" fmla="*/ 1 w 110"/>
                <a:gd name="T71" fmla="*/ 1 h 195"/>
                <a:gd name="T72" fmla="*/ 1 w 110"/>
                <a:gd name="T73" fmla="*/ 1 h 195"/>
                <a:gd name="T74" fmla="*/ 1 w 110"/>
                <a:gd name="T75" fmla="*/ 1 h 195"/>
                <a:gd name="T76" fmla="*/ 1 w 110"/>
                <a:gd name="T77" fmla="*/ 1 h 195"/>
                <a:gd name="T78" fmla="*/ 1 w 110"/>
                <a:gd name="T79" fmla="*/ 1 h 195"/>
                <a:gd name="T80" fmla="*/ 1 w 110"/>
                <a:gd name="T81" fmla="*/ 1 h 195"/>
                <a:gd name="T82" fmla="*/ 1 w 110"/>
                <a:gd name="T83" fmla="*/ 1 h 195"/>
                <a:gd name="T84" fmla="*/ 1 w 110"/>
                <a:gd name="T85" fmla="*/ 1 h 195"/>
                <a:gd name="T86" fmla="*/ 1 w 110"/>
                <a:gd name="T87" fmla="*/ 1 h 195"/>
                <a:gd name="T88" fmla="*/ 1 w 110"/>
                <a:gd name="T89" fmla="*/ 1 h 195"/>
                <a:gd name="T90" fmla="*/ 1 w 110"/>
                <a:gd name="T91" fmla="*/ 1 h 195"/>
                <a:gd name="T92" fmla="*/ 1 w 110"/>
                <a:gd name="T93" fmla="*/ 1 h 195"/>
                <a:gd name="T94" fmla="*/ 1 w 110"/>
                <a:gd name="T95" fmla="*/ 1 h 195"/>
                <a:gd name="T96" fmla="*/ 1 w 110"/>
                <a:gd name="T97" fmla="*/ 0 h 195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110" h="195">
                  <a:moveTo>
                    <a:pt x="73" y="10"/>
                  </a:moveTo>
                  <a:lnTo>
                    <a:pt x="73" y="18"/>
                  </a:lnTo>
                  <a:lnTo>
                    <a:pt x="72" y="25"/>
                  </a:lnTo>
                  <a:lnTo>
                    <a:pt x="70" y="29"/>
                  </a:lnTo>
                  <a:lnTo>
                    <a:pt x="67" y="33"/>
                  </a:lnTo>
                  <a:lnTo>
                    <a:pt x="61" y="36"/>
                  </a:lnTo>
                  <a:lnTo>
                    <a:pt x="53" y="40"/>
                  </a:lnTo>
                  <a:lnTo>
                    <a:pt x="45" y="44"/>
                  </a:lnTo>
                  <a:lnTo>
                    <a:pt x="35" y="49"/>
                  </a:lnTo>
                  <a:lnTo>
                    <a:pt x="26" y="53"/>
                  </a:lnTo>
                  <a:lnTo>
                    <a:pt x="19" y="58"/>
                  </a:lnTo>
                  <a:lnTo>
                    <a:pt x="14" y="64"/>
                  </a:lnTo>
                  <a:lnTo>
                    <a:pt x="11" y="68"/>
                  </a:lnTo>
                  <a:lnTo>
                    <a:pt x="11" y="72"/>
                  </a:lnTo>
                  <a:lnTo>
                    <a:pt x="12" y="73"/>
                  </a:lnTo>
                  <a:lnTo>
                    <a:pt x="14" y="72"/>
                  </a:lnTo>
                  <a:lnTo>
                    <a:pt x="17" y="70"/>
                  </a:lnTo>
                  <a:lnTo>
                    <a:pt x="21" y="66"/>
                  </a:lnTo>
                  <a:lnTo>
                    <a:pt x="25" y="61"/>
                  </a:lnTo>
                  <a:lnTo>
                    <a:pt x="31" y="58"/>
                  </a:lnTo>
                  <a:lnTo>
                    <a:pt x="37" y="56"/>
                  </a:lnTo>
                  <a:lnTo>
                    <a:pt x="42" y="52"/>
                  </a:lnTo>
                  <a:lnTo>
                    <a:pt x="49" y="51"/>
                  </a:lnTo>
                  <a:lnTo>
                    <a:pt x="56" y="49"/>
                  </a:lnTo>
                  <a:lnTo>
                    <a:pt x="62" y="49"/>
                  </a:lnTo>
                  <a:lnTo>
                    <a:pt x="61" y="59"/>
                  </a:lnTo>
                  <a:lnTo>
                    <a:pt x="59" y="68"/>
                  </a:lnTo>
                  <a:lnTo>
                    <a:pt x="55" y="75"/>
                  </a:lnTo>
                  <a:lnTo>
                    <a:pt x="53" y="81"/>
                  </a:lnTo>
                  <a:lnTo>
                    <a:pt x="45" y="82"/>
                  </a:lnTo>
                  <a:lnTo>
                    <a:pt x="35" y="86"/>
                  </a:lnTo>
                  <a:lnTo>
                    <a:pt x="29" y="88"/>
                  </a:lnTo>
                  <a:lnTo>
                    <a:pt x="22" y="93"/>
                  </a:lnTo>
                  <a:lnTo>
                    <a:pt x="15" y="97"/>
                  </a:lnTo>
                  <a:lnTo>
                    <a:pt x="10" y="102"/>
                  </a:lnTo>
                  <a:lnTo>
                    <a:pt x="8" y="108"/>
                  </a:lnTo>
                  <a:lnTo>
                    <a:pt x="7" y="113"/>
                  </a:lnTo>
                  <a:lnTo>
                    <a:pt x="7" y="117"/>
                  </a:lnTo>
                  <a:lnTo>
                    <a:pt x="8" y="118"/>
                  </a:lnTo>
                  <a:lnTo>
                    <a:pt x="10" y="116"/>
                  </a:lnTo>
                  <a:lnTo>
                    <a:pt x="11" y="112"/>
                  </a:lnTo>
                  <a:lnTo>
                    <a:pt x="14" y="109"/>
                  </a:lnTo>
                  <a:lnTo>
                    <a:pt x="17" y="105"/>
                  </a:lnTo>
                  <a:lnTo>
                    <a:pt x="23" y="102"/>
                  </a:lnTo>
                  <a:lnTo>
                    <a:pt x="29" y="98"/>
                  </a:lnTo>
                  <a:lnTo>
                    <a:pt x="35" y="95"/>
                  </a:lnTo>
                  <a:lnTo>
                    <a:pt x="42" y="93"/>
                  </a:lnTo>
                  <a:lnTo>
                    <a:pt x="48" y="91"/>
                  </a:lnTo>
                  <a:lnTo>
                    <a:pt x="54" y="90"/>
                  </a:lnTo>
                  <a:lnTo>
                    <a:pt x="54" y="102"/>
                  </a:lnTo>
                  <a:lnTo>
                    <a:pt x="52" y="111"/>
                  </a:lnTo>
                  <a:lnTo>
                    <a:pt x="49" y="119"/>
                  </a:lnTo>
                  <a:lnTo>
                    <a:pt x="46" y="125"/>
                  </a:lnTo>
                  <a:lnTo>
                    <a:pt x="39" y="127"/>
                  </a:lnTo>
                  <a:lnTo>
                    <a:pt x="32" y="129"/>
                  </a:lnTo>
                  <a:lnTo>
                    <a:pt x="26" y="133"/>
                  </a:lnTo>
                  <a:lnTo>
                    <a:pt x="21" y="136"/>
                  </a:lnTo>
                  <a:lnTo>
                    <a:pt x="16" y="141"/>
                  </a:lnTo>
                  <a:lnTo>
                    <a:pt x="12" y="146"/>
                  </a:lnTo>
                  <a:lnTo>
                    <a:pt x="10" y="151"/>
                  </a:lnTo>
                  <a:lnTo>
                    <a:pt x="9" y="157"/>
                  </a:lnTo>
                  <a:lnTo>
                    <a:pt x="17" y="149"/>
                  </a:lnTo>
                  <a:lnTo>
                    <a:pt x="26" y="141"/>
                  </a:lnTo>
                  <a:lnTo>
                    <a:pt x="35" y="135"/>
                  </a:lnTo>
                  <a:lnTo>
                    <a:pt x="42" y="133"/>
                  </a:lnTo>
                  <a:lnTo>
                    <a:pt x="41" y="139"/>
                  </a:lnTo>
                  <a:lnTo>
                    <a:pt x="39" y="146"/>
                  </a:lnTo>
                  <a:lnTo>
                    <a:pt x="35" y="154"/>
                  </a:lnTo>
                  <a:lnTo>
                    <a:pt x="31" y="163"/>
                  </a:lnTo>
                  <a:lnTo>
                    <a:pt x="24" y="171"/>
                  </a:lnTo>
                  <a:lnTo>
                    <a:pt x="18" y="179"/>
                  </a:lnTo>
                  <a:lnTo>
                    <a:pt x="11" y="185"/>
                  </a:lnTo>
                  <a:lnTo>
                    <a:pt x="4" y="189"/>
                  </a:lnTo>
                  <a:lnTo>
                    <a:pt x="1" y="192"/>
                  </a:lnTo>
                  <a:lnTo>
                    <a:pt x="0" y="194"/>
                  </a:lnTo>
                  <a:lnTo>
                    <a:pt x="1" y="195"/>
                  </a:lnTo>
                  <a:lnTo>
                    <a:pt x="6" y="194"/>
                  </a:lnTo>
                  <a:lnTo>
                    <a:pt x="10" y="192"/>
                  </a:lnTo>
                  <a:lnTo>
                    <a:pt x="16" y="188"/>
                  </a:lnTo>
                  <a:lnTo>
                    <a:pt x="23" y="183"/>
                  </a:lnTo>
                  <a:lnTo>
                    <a:pt x="30" y="174"/>
                  </a:lnTo>
                  <a:lnTo>
                    <a:pt x="37" y="166"/>
                  </a:lnTo>
                  <a:lnTo>
                    <a:pt x="44" y="156"/>
                  </a:lnTo>
                  <a:lnTo>
                    <a:pt x="48" y="144"/>
                  </a:lnTo>
                  <a:lnTo>
                    <a:pt x="52" y="133"/>
                  </a:lnTo>
                  <a:lnTo>
                    <a:pt x="60" y="135"/>
                  </a:lnTo>
                  <a:lnTo>
                    <a:pt x="67" y="141"/>
                  </a:lnTo>
                  <a:lnTo>
                    <a:pt x="71" y="149"/>
                  </a:lnTo>
                  <a:lnTo>
                    <a:pt x="71" y="156"/>
                  </a:lnTo>
                  <a:lnTo>
                    <a:pt x="69" y="163"/>
                  </a:lnTo>
                  <a:lnTo>
                    <a:pt x="69" y="168"/>
                  </a:lnTo>
                  <a:lnTo>
                    <a:pt x="70" y="169"/>
                  </a:lnTo>
                  <a:lnTo>
                    <a:pt x="73" y="165"/>
                  </a:lnTo>
                  <a:lnTo>
                    <a:pt x="76" y="162"/>
                  </a:lnTo>
                  <a:lnTo>
                    <a:pt x="78" y="158"/>
                  </a:lnTo>
                  <a:lnTo>
                    <a:pt x="78" y="155"/>
                  </a:lnTo>
                  <a:lnTo>
                    <a:pt x="77" y="150"/>
                  </a:lnTo>
                  <a:lnTo>
                    <a:pt x="73" y="142"/>
                  </a:lnTo>
                  <a:lnTo>
                    <a:pt x="69" y="134"/>
                  </a:lnTo>
                  <a:lnTo>
                    <a:pt x="64" y="128"/>
                  </a:lnTo>
                  <a:lnTo>
                    <a:pt x="61" y="125"/>
                  </a:lnTo>
                  <a:lnTo>
                    <a:pt x="63" y="116"/>
                  </a:lnTo>
                  <a:lnTo>
                    <a:pt x="64" y="105"/>
                  </a:lnTo>
                  <a:lnTo>
                    <a:pt x="67" y="95"/>
                  </a:lnTo>
                  <a:lnTo>
                    <a:pt x="67" y="88"/>
                  </a:lnTo>
                  <a:lnTo>
                    <a:pt x="68" y="85"/>
                  </a:lnTo>
                  <a:lnTo>
                    <a:pt x="69" y="85"/>
                  </a:lnTo>
                  <a:lnTo>
                    <a:pt x="72" y="86"/>
                  </a:lnTo>
                  <a:lnTo>
                    <a:pt x="78" y="88"/>
                  </a:lnTo>
                  <a:lnTo>
                    <a:pt x="85" y="93"/>
                  </a:lnTo>
                  <a:lnTo>
                    <a:pt x="91" y="98"/>
                  </a:lnTo>
                  <a:lnTo>
                    <a:pt x="97" y="108"/>
                  </a:lnTo>
                  <a:lnTo>
                    <a:pt x="99" y="120"/>
                  </a:lnTo>
                  <a:lnTo>
                    <a:pt x="100" y="125"/>
                  </a:lnTo>
                  <a:lnTo>
                    <a:pt x="101" y="126"/>
                  </a:lnTo>
                  <a:lnTo>
                    <a:pt x="103" y="125"/>
                  </a:lnTo>
                  <a:lnTo>
                    <a:pt x="103" y="119"/>
                  </a:lnTo>
                  <a:lnTo>
                    <a:pt x="103" y="114"/>
                  </a:lnTo>
                  <a:lnTo>
                    <a:pt x="102" y="109"/>
                  </a:lnTo>
                  <a:lnTo>
                    <a:pt x="100" y="101"/>
                  </a:lnTo>
                  <a:lnTo>
                    <a:pt x="97" y="94"/>
                  </a:lnTo>
                  <a:lnTo>
                    <a:pt x="92" y="87"/>
                  </a:lnTo>
                  <a:lnTo>
                    <a:pt x="85" y="81"/>
                  </a:lnTo>
                  <a:lnTo>
                    <a:pt x="78" y="75"/>
                  </a:lnTo>
                  <a:lnTo>
                    <a:pt x="69" y="73"/>
                  </a:lnTo>
                  <a:lnTo>
                    <a:pt x="71" y="67"/>
                  </a:lnTo>
                  <a:lnTo>
                    <a:pt x="73" y="59"/>
                  </a:lnTo>
                  <a:lnTo>
                    <a:pt x="76" y="52"/>
                  </a:lnTo>
                  <a:lnTo>
                    <a:pt x="76" y="48"/>
                  </a:lnTo>
                  <a:lnTo>
                    <a:pt x="85" y="50"/>
                  </a:lnTo>
                  <a:lnTo>
                    <a:pt x="95" y="53"/>
                  </a:lnTo>
                  <a:lnTo>
                    <a:pt x="102" y="60"/>
                  </a:lnTo>
                  <a:lnTo>
                    <a:pt x="107" y="71"/>
                  </a:lnTo>
                  <a:lnTo>
                    <a:pt x="108" y="75"/>
                  </a:lnTo>
                  <a:lnTo>
                    <a:pt x="109" y="76"/>
                  </a:lnTo>
                  <a:lnTo>
                    <a:pt x="110" y="74"/>
                  </a:lnTo>
                  <a:lnTo>
                    <a:pt x="110" y="68"/>
                  </a:lnTo>
                  <a:lnTo>
                    <a:pt x="107" y="59"/>
                  </a:lnTo>
                  <a:lnTo>
                    <a:pt x="100" y="49"/>
                  </a:lnTo>
                  <a:lnTo>
                    <a:pt x="91" y="40"/>
                  </a:lnTo>
                  <a:lnTo>
                    <a:pt x="82" y="36"/>
                  </a:lnTo>
                  <a:lnTo>
                    <a:pt x="82" y="27"/>
                  </a:lnTo>
                  <a:lnTo>
                    <a:pt x="82" y="19"/>
                  </a:lnTo>
                  <a:lnTo>
                    <a:pt x="82" y="12"/>
                  </a:lnTo>
                  <a:lnTo>
                    <a:pt x="82" y="5"/>
                  </a:lnTo>
                  <a:lnTo>
                    <a:pt x="79" y="0"/>
                  </a:lnTo>
                  <a:lnTo>
                    <a:pt x="77" y="0"/>
                  </a:lnTo>
                  <a:lnTo>
                    <a:pt x="75" y="5"/>
                  </a:lnTo>
                  <a:lnTo>
                    <a:pt x="73" y="10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394" name="Freeform 272"/>
            <p:cNvSpPr>
              <a:spLocks/>
            </p:cNvSpPr>
            <p:nvPr/>
          </p:nvSpPr>
          <p:spPr bwMode="auto">
            <a:xfrm>
              <a:off x="18" y="145"/>
              <a:ext cx="89" cy="50"/>
            </a:xfrm>
            <a:custGeom>
              <a:avLst/>
              <a:gdLst>
                <a:gd name="T0" fmla="*/ 2 w 177"/>
                <a:gd name="T1" fmla="*/ 0 h 101"/>
                <a:gd name="T2" fmla="*/ 2 w 177"/>
                <a:gd name="T3" fmla="*/ 0 h 101"/>
                <a:gd name="T4" fmla="*/ 1 w 177"/>
                <a:gd name="T5" fmla="*/ 0 h 101"/>
                <a:gd name="T6" fmla="*/ 1 w 177"/>
                <a:gd name="T7" fmla="*/ 0 h 101"/>
                <a:gd name="T8" fmla="*/ 1 w 177"/>
                <a:gd name="T9" fmla="*/ 0 h 101"/>
                <a:gd name="T10" fmla="*/ 1 w 177"/>
                <a:gd name="T11" fmla="*/ 0 h 101"/>
                <a:gd name="T12" fmla="*/ 1 w 177"/>
                <a:gd name="T13" fmla="*/ 0 h 101"/>
                <a:gd name="T14" fmla="*/ 1 w 177"/>
                <a:gd name="T15" fmla="*/ 0 h 101"/>
                <a:gd name="T16" fmla="*/ 1 w 177"/>
                <a:gd name="T17" fmla="*/ 0 h 101"/>
                <a:gd name="T18" fmla="*/ 1 w 177"/>
                <a:gd name="T19" fmla="*/ 0 h 101"/>
                <a:gd name="T20" fmla="*/ 1 w 177"/>
                <a:gd name="T21" fmla="*/ 0 h 101"/>
                <a:gd name="T22" fmla="*/ 1 w 177"/>
                <a:gd name="T23" fmla="*/ 0 h 101"/>
                <a:gd name="T24" fmla="*/ 1 w 177"/>
                <a:gd name="T25" fmla="*/ 0 h 101"/>
                <a:gd name="T26" fmla="*/ 1 w 177"/>
                <a:gd name="T27" fmla="*/ 0 h 101"/>
                <a:gd name="T28" fmla="*/ 1 w 177"/>
                <a:gd name="T29" fmla="*/ 0 h 101"/>
                <a:gd name="T30" fmla="*/ 1 w 177"/>
                <a:gd name="T31" fmla="*/ 0 h 101"/>
                <a:gd name="T32" fmla="*/ 1 w 177"/>
                <a:gd name="T33" fmla="*/ 0 h 101"/>
                <a:gd name="T34" fmla="*/ 1 w 177"/>
                <a:gd name="T35" fmla="*/ 0 h 101"/>
                <a:gd name="T36" fmla="*/ 1 w 177"/>
                <a:gd name="T37" fmla="*/ 0 h 101"/>
                <a:gd name="T38" fmla="*/ 1 w 177"/>
                <a:gd name="T39" fmla="*/ 0 h 101"/>
                <a:gd name="T40" fmla="*/ 1 w 177"/>
                <a:gd name="T41" fmla="*/ 0 h 101"/>
                <a:gd name="T42" fmla="*/ 1 w 177"/>
                <a:gd name="T43" fmla="*/ 0 h 101"/>
                <a:gd name="T44" fmla="*/ 1 w 177"/>
                <a:gd name="T45" fmla="*/ 0 h 101"/>
                <a:gd name="T46" fmla="*/ 1 w 177"/>
                <a:gd name="T47" fmla="*/ 0 h 101"/>
                <a:gd name="T48" fmla="*/ 1 w 177"/>
                <a:gd name="T49" fmla="*/ 0 h 101"/>
                <a:gd name="T50" fmla="*/ 1 w 177"/>
                <a:gd name="T51" fmla="*/ 0 h 101"/>
                <a:gd name="T52" fmla="*/ 1 w 177"/>
                <a:gd name="T53" fmla="*/ 0 h 101"/>
                <a:gd name="T54" fmla="*/ 1 w 177"/>
                <a:gd name="T55" fmla="*/ 0 h 101"/>
                <a:gd name="T56" fmla="*/ 1 w 177"/>
                <a:gd name="T57" fmla="*/ 0 h 101"/>
                <a:gd name="T58" fmla="*/ 1 w 177"/>
                <a:gd name="T59" fmla="*/ 0 h 101"/>
                <a:gd name="T60" fmla="*/ 1 w 177"/>
                <a:gd name="T61" fmla="*/ 0 h 101"/>
                <a:gd name="T62" fmla="*/ 1 w 177"/>
                <a:gd name="T63" fmla="*/ 0 h 101"/>
                <a:gd name="T64" fmla="*/ 1 w 177"/>
                <a:gd name="T65" fmla="*/ 0 h 101"/>
                <a:gd name="T66" fmla="*/ 1 w 177"/>
                <a:gd name="T67" fmla="*/ 0 h 101"/>
                <a:gd name="T68" fmla="*/ 1 w 177"/>
                <a:gd name="T69" fmla="*/ 0 h 101"/>
                <a:gd name="T70" fmla="*/ 1 w 177"/>
                <a:gd name="T71" fmla="*/ 0 h 101"/>
                <a:gd name="T72" fmla="*/ 1 w 177"/>
                <a:gd name="T73" fmla="*/ 0 h 101"/>
                <a:gd name="T74" fmla="*/ 1 w 177"/>
                <a:gd name="T75" fmla="*/ 0 h 101"/>
                <a:gd name="T76" fmla="*/ 1 w 177"/>
                <a:gd name="T77" fmla="*/ 0 h 101"/>
                <a:gd name="T78" fmla="*/ 1 w 177"/>
                <a:gd name="T79" fmla="*/ 0 h 101"/>
                <a:gd name="T80" fmla="*/ 1 w 177"/>
                <a:gd name="T81" fmla="*/ 0 h 101"/>
                <a:gd name="T82" fmla="*/ 1 w 177"/>
                <a:gd name="T83" fmla="*/ 0 h 101"/>
                <a:gd name="T84" fmla="*/ 1 w 177"/>
                <a:gd name="T85" fmla="*/ 0 h 101"/>
                <a:gd name="T86" fmla="*/ 1 w 177"/>
                <a:gd name="T87" fmla="*/ 0 h 101"/>
                <a:gd name="T88" fmla="*/ 2 w 177"/>
                <a:gd name="T89" fmla="*/ 0 h 101"/>
                <a:gd name="T90" fmla="*/ 2 w 177"/>
                <a:gd name="T91" fmla="*/ 0 h 101"/>
                <a:gd name="T92" fmla="*/ 2 w 177"/>
                <a:gd name="T93" fmla="*/ 0 h 101"/>
                <a:gd name="T94" fmla="*/ 2 w 177"/>
                <a:gd name="T95" fmla="*/ 0 h 101"/>
                <a:gd name="T96" fmla="*/ 2 w 177"/>
                <a:gd name="T97" fmla="*/ 0 h 101"/>
                <a:gd name="T98" fmla="*/ 2 w 177"/>
                <a:gd name="T99" fmla="*/ 0 h 101"/>
                <a:gd name="T100" fmla="*/ 2 w 177"/>
                <a:gd name="T101" fmla="*/ 0 h 101"/>
                <a:gd name="T102" fmla="*/ 2 w 177"/>
                <a:gd name="T103" fmla="*/ 0 h 101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177" h="101">
                  <a:moveTo>
                    <a:pt x="157" y="3"/>
                  </a:moveTo>
                  <a:lnTo>
                    <a:pt x="152" y="5"/>
                  </a:lnTo>
                  <a:lnTo>
                    <a:pt x="145" y="7"/>
                  </a:lnTo>
                  <a:lnTo>
                    <a:pt x="137" y="11"/>
                  </a:lnTo>
                  <a:lnTo>
                    <a:pt x="128" y="14"/>
                  </a:lnTo>
                  <a:lnTo>
                    <a:pt x="119" y="19"/>
                  </a:lnTo>
                  <a:lnTo>
                    <a:pt x="113" y="22"/>
                  </a:lnTo>
                  <a:lnTo>
                    <a:pt x="107" y="25"/>
                  </a:lnTo>
                  <a:lnTo>
                    <a:pt x="105" y="27"/>
                  </a:lnTo>
                  <a:lnTo>
                    <a:pt x="101" y="25"/>
                  </a:lnTo>
                  <a:lnTo>
                    <a:pt x="96" y="21"/>
                  </a:lnTo>
                  <a:lnTo>
                    <a:pt x="91" y="20"/>
                  </a:lnTo>
                  <a:lnTo>
                    <a:pt x="85" y="18"/>
                  </a:lnTo>
                  <a:lnTo>
                    <a:pt x="78" y="18"/>
                  </a:lnTo>
                  <a:lnTo>
                    <a:pt x="72" y="17"/>
                  </a:lnTo>
                  <a:lnTo>
                    <a:pt x="66" y="18"/>
                  </a:lnTo>
                  <a:lnTo>
                    <a:pt x="61" y="19"/>
                  </a:lnTo>
                  <a:lnTo>
                    <a:pt x="57" y="21"/>
                  </a:lnTo>
                  <a:lnTo>
                    <a:pt x="58" y="22"/>
                  </a:lnTo>
                  <a:lnTo>
                    <a:pt x="61" y="22"/>
                  </a:lnTo>
                  <a:lnTo>
                    <a:pt x="65" y="22"/>
                  </a:lnTo>
                  <a:lnTo>
                    <a:pt x="72" y="23"/>
                  </a:lnTo>
                  <a:lnTo>
                    <a:pt x="83" y="27"/>
                  </a:lnTo>
                  <a:lnTo>
                    <a:pt x="91" y="32"/>
                  </a:lnTo>
                  <a:lnTo>
                    <a:pt x="96" y="35"/>
                  </a:lnTo>
                  <a:lnTo>
                    <a:pt x="93" y="40"/>
                  </a:lnTo>
                  <a:lnTo>
                    <a:pt x="88" y="44"/>
                  </a:lnTo>
                  <a:lnTo>
                    <a:pt x="83" y="49"/>
                  </a:lnTo>
                  <a:lnTo>
                    <a:pt x="79" y="51"/>
                  </a:lnTo>
                  <a:lnTo>
                    <a:pt x="72" y="50"/>
                  </a:lnTo>
                  <a:lnTo>
                    <a:pt x="65" y="49"/>
                  </a:lnTo>
                  <a:lnTo>
                    <a:pt x="57" y="48"/>
                  </a:lnTo>
                  <a:lnTo>
                    <a:pt x="49" y="46"/>
                  </a:lnTo>
                  <a:lnTo>
                    <a:pt x="41" y="45"/>
                  </a:lnTo>
                  <a:lnTo>
                    <a:pt x="34" y="45"/>
                  </a:lnTo>
                  <a:lnTo>
                    <a:pt x="28" y="46"/>
                  </a:lnTo>
                  <a:lnTo>
                    <a:pt x="24" y="48"/>
                  </a:lnTo>
                  <a:lnTo>
                    <a:pt x="28" y="48"/>
                  </a:lnTo>
                  <a:lnTo>
                    <a:pt x="33" y="49"/>
                  </a:lnTo>
                  <a:lnTo>
                    <a:pt x="39" y="50"/>
                  </a:lnTo>
                  <a:lnTo>
                    <a:pt x="45" y="51"/>
                  </a:lnTo>
                  <a:lnTo>
                    <a:pt x="50" y="52"/>
                  </a:lnTo>
                  <a:lnTo>
                    <a:pt x="56" y="53"/>
                  </a:lnTo>
                  <a:lnTo>
                    <a:pt x="61" y="56"/>
                  </a:lnTo>
                  <a:lnTo>
                    <a:pt x="65" y="58"/>
                  </a:lnTo>
                  <a:lnTo>
                    <a:pt x="60" y="64"/>
                  </a:lnTo>
                  <a:lnTo>
                    <a:pt x="53" y="68"/>
                  </a:lnTo>
                  <a:lnTo>
                    <a:pt x="45" y="73"/>
                  </a:lnTo>
                  <a:lnTo>
                    <a:pt x="37" y="76"/>
                  </a:lnTo>
                  <a:lnTo>
                    <a:pt x="28" y="79"/>
                  </a:lnTo>
                  <a:lnTo>
                    <a:pt x="19" y="80"/>
                  </a:lnTo>
                  <a:lnTo>
                    <a:pt x="12" y="81"/>
                  </a:lnTo>
                  <a:lnTo>
                    <a:pt x="7" y="81"/>
                  </a:lnTo>
                  <a:lnTo>
                    <a:pt x="2" y="81"/>
                  </a:lnTo>
                  <a:lnTo>
                    <a:pt x="0" y="82"/>
                  </a:lnTo>
                  <a:lnTo>
                    <a:pt x="1" y="83"/>
                  </a:lnTo>
                  <a:lnTo>
                    <a:pt x="5" y="85"/>
                  </a:lnTo>
                  <a:lnTo>
                    <a:pt x="11" y="85"/>
                  </a:lnTo>
                  <a:lnTo>
                    <a:pt x="18" y="85"/>
                  </a:lnTo>
                  <a:lnTo>
                    <a:pt x="27" y="83"/>
                  </a:lnTo>
                  <a:lnTo>
                    <a:pt x="37" y="82"/>
                  </a:lnTo>
                  <a:lnTo>
                    <a:pt x="47" y="80"/>
                  </a:lnTo>
                  <a:lnTo>
                    <a:pt x="56" y="76"/>
                  </a:lnTo>
                  <a:lnTo>
                    <a:pt x="65" y="72"/>
                  </a:lnTo>
                  <a:lnTo>
                    <a:pt x="73" y="66"/>
                  </a:lnTo>
                  <a:lnTo>
                    <a:pt x="78" y="73"/>
                  </a:lnTo>
                  <a:lnTo>
                    <a:pt x="79" y="81"/>
                  </a:lnTo>
                  <a:lnTo>
                    <a:pt x="77" y="89"/>
                  </a:lnTo>
                  <a:lnTo>
                    <a:pt x="72" y="97"/>
                  </a:lnTo>
                  <a:lnTo>
                    <a:pt x="70" y="100"/>
                  </a:lnTo>
                  <a:lnTo>
                    <a:pt x="70" y="101"/>
                  </a:lnTo>
                  <a:lnTo>
                    <a:pt x="73" y="101"/>
                  </a:lnTo>
                  <a:lnTo>
                    <a:pt x="77" y="98"/>
                  </a:lnTo>
                  <a:lnTo>
                    <a:pt x="81" y="94"/>
                  </a:lnTo>
                  <a:lnTo>
                    <a:pt x="85" y="85"/>
                  </a:lnTo>
                  <a:lnTo>
                    <a:pt x="86" y="74"/>
                  </a:lnTo>
                  <a:lnTo>
                    <a:pt x="85" y="64"/>
                  </a:lnTo>
                  <a:lnTo>
                    <a:pt x="93" y="56"/>
                  </a:lnTo>
                  <a:lnTo>
                    <a:pt x="101" y="46"/>
                  </a:lnTo>
                  <a:lnTo>
                    <a:pt x="109" y="40"/>
                  </a:lnTo>
                  <a:lnTo>
                    <a:pt x="118" y="36"/>
                  </a:lnTo>
                  <a:lnTo>
                    <a:pt x="123" y="43"/>
                  </a:lnTo>
                  <a:lnTo>
                    <a:pt x="125" y="52"/>
                  </a:lnTo>
                  <a:lnTo>
                    <a:pt x="125" y="64"/>
                  </a:lnTo>
                  <a:lnTo>
                    <a:pt x="123" y="73"/>
                  </a:lnTo>
                  <a:lnTo>
                    <a:pt x="122" y="76"/>
                  </a:lnTo>
                  <a:lnTo>
                    <a:pt x="123" y="78"/>
                  </a:lnTo>
                  <a:lnTo>
                    <a:pt x="125" y="78"/>
                  </a:lnTo>
                  <a:lnTo>
                    <a:pt x="128" y="74"/>
                  </a:lnTo>
                  <a:lnTo>
                    <a:pt x="131" y="66"/>
                  </a:lnTo>
                  <a:lnTo>
                    <a:pt x="133" y="56"/>
                  </a:lnTo>
                  <a:lnTo>
                    <a:pt x="132" y="43"/>
                  </a:lnTo>
                  <a:lnTo>
                    <a:pt x="129" y="30"/>
                  </a:lnTo>
                  <a:lnTo>
                    <a:pt x="132" y="27"/>
                  </a:lnTo>
                  <a:lnTo>
                    <a:pt x="138" y="23"/>
                  </a:lnTo>
                  <a:lnTo>
                    <a:pt x="144" y="19"/>
                  </a:lnTo>
                  <a:lnTo>
                    <a:pt x="152" y="14"/>
                  </a:lnTo>
                  <a:lnTo>
                    <a:pt x="160" y="10"/>
                  </a:lnTo>
                  <a:lnTo>
                    <a:pt x="167" y="6"/>
                  </a:lnTo>
                  <a:lnTo>
                    <a:pt x="172" y="4"/>
                  </a:lnTo>
                  <a:lnTo>
                    <a:pt x="177" y="2"/>
                  </a:lnTo>
                  <a:lnTo>
                    <a:pt x="174" y="0"/>
                  </a:lnTo>
                  <a:lnTo>
                    <a:pt x="168" y="2"/>
                  </a:lnTo>
                  <a:lnTo>
                    <a:pt x="161" y="3"/>
                  </a:lnTo>
                  <a:lnTo>
                    <a:pt x="157" y="3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395" name="Freeform 273"/>
            <p:cNvSpPr>
              <a:spLocks/>
            </p:cNvSpPr>
            <p:nvPr/>
          </p:nvSpPr>
          <p:spPr bwMode="auto">
            <a:xfrm>
              <a:off x="141" y="117"/>
              <a:ext cx="8" cy="9"/>
            </a:xfrm>
            <a:custGeom>
              <a:avLst/>
              <a:gdLst>
                <a:gd name="T0" fmla="*/ 1 w 16"/>
                <a:gd name="T1" fmla="*/ 1 h 17"/>
                <a:gd name="T2" fmla="*/ 1 w 16"/>
                <a:gd name="T3" fmla="*/ 0 h 17"/>
                <a:gd name="T4" fmla="*/ 1 w 16"/>
                <a:gd name="T5" fmla="*/ 0 h 17"/>
                <a:gd name="T6" fmla="*/ 1 w 16"/>
                <a:gd name="T7" fmla="*/ 1 h 17"/>
                <a:gd name="T8" fmla="*/ 1 w 16"/>
                <a:gd name="T9" fmla="*/ 1 h 17"/>
                <a:gd name="T10" fmla="*/ 1 w 16"/>
                <a:gd name="T11" fmla="*/ 1 h 17"/>
                <a:gd name="T12" fmla="*/ 1 w 16"/>
                <a:gd name="T13" fmla="*/ 1 h 17"/>
                <a:gd name="T14" fmla="*/ 1 w 16"/>
                <a:gd name="T15" fmla="*/ 1 h 17"/>
                <a:gd name="T16" fmla="*/ 1 w 16"/>
                <a:gd name="T17" fmla="*/ 1 h 17"/>
                <a:gd name="T18" fmla="*/ 1 w 16"/>
                <a:gd name="T19" fmla="*/ 1 h 17"/>
                <a:gd name="T20" fmla="*/ 1 w 16"/>
                <a:gd name="T21" fmla="*/ 1 h 17"/>
                <a:gd name="T22" fmla="*/ 1 w 16"/>
                <a:gd name="T23" fmla="*/ 1 h 17"/>
                <a:gd name="T24" fmla="*/ 1 w 16"/>
                <a:gd name="T25" fmla="*/ 1 h 17"/>
                <a:gd name="T26" fmla="*/ 1 w 16"/>
                <a:gd name="T27" fmla="*/ 1 h 17"/>
                <a:gd name="T28" fmla="*/ 0 w 16"/>
                <a:gd name="T29" fmla="*/ 1 h 17"/>
                <a:gd name="T30" fmla="*/ 0 w 16"/>
                <a:gd name="T31" fmla="*/ 1 h 17"/>
                <a:gd name="T32" fmla="*/ 1 w 16"/>
                <a:gd name="T33" fmla="*/ 1 h 1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6" h="17">
                  <a:moveTo>
                    <a:pt x="2" y="1"/>
                  </a:moveTo>
                  <a:lnTo>
                    <a:pt x="7" y="0"/>
                  </a:lnTo>
                  <a:lnTo>
                    <a:pt x="11" y="0"/>
                  </a:lnTo>
                  <a:lnTo>
                    <a:pt x="14" y="1"/>
                  </a:lnTo>
                  <a:lnTo>
                    <a:pt x="15" y="5"/>
                  </a:lnTo>
                  <a:lnTo>
                    <a:pt x="16" y="8"/>
                  </a:lnTo>
                  <a:lnTo>
                    <a:pt x="16" y="12"/>
                  </a:lnTo>
                  <a:lnTo>
                    <a:pt x="15" y="14"/>
                  </a:lnTo>
                  <a:lnTo>
                    <a:pt x="14" y="16"/>
                  </a:lnTo>
                  <a:lnTo>
                    <a:pt x="12" y="17"/>
                  </a:lnTo>
                  <a:lnTo>
                    <a:pt x="9" y="17"/>
                  </a:lnTo>
                  <a:lnTo>
                    <a:pt x="6" y="16"/>
                  </a:lnTo>
                  <a:lnTo>
                    <a:pt x="2" y="14"/>
                  </a:lnTo>
                  <a:lnTo>
                    <a:pt x="1" y="10"/>
                  </a:lnTo>
                  <a:lnTo>
                    <a:pt x="0" y="6"/>
                  </a:lnTo>
                  <a:lnTo>
                    <a:pt x="0" y="2"/>
                  </a:lnTo>
                  <a:lnTo>
                    <a:pt x="2" y="1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396" name="Freeform 274"/>
            <p:cNvSpPr>
              <a:spLocks/>
            </p:cNvSpPr>
            <p:nvPr/>
          </p:nvSpPr>
          <p:spPr bwMode="auto">
            <a:xfrm>
              <a:off x="139" y="137"/>
              <a:ext cx="7" cy="6"/>
            </a:xfrm>
            <a:custGeom>
              <a:avLst/>
              <a:gdLst>
                <a:gd name="T0" fmla="*/ 1 w 14"/>
                <a:gd name="T1" fmla="*/ 1 h 12"/>
                <a:gd name="T2" fmla="*/ 1 w 14"/>
                <a:gd name="T3" fmla="*/ 0 h 12"/>
                <a:gd name="T4" fmla="*/ 1 w 14"/>
                <a:gd name="T5" fmla="*/ 0 h 12"/>
                <a:gd name="T6" fmla="*/ 1 w 14"/>
                <a:gd name="T7" fmla="*/ 1 h 12"/>
                <a:gd name="T8" fmla="*/ 1 w 14"/>
                <a:gd name="T9" fmla="*/ 1 h 12"/>
                <a:gd name="T10" fmla="*/ 1 w 14"/>
                <a:gd name="T11" fmla="*/ 1 h 12"/>
                <a:gd name="T12" fmla="*/ 1 w 14"/>
                <a:gd name="T13" fmla="*/ 1 h 12"/>
                <a:gd name="T14" fmla="*/ 1 w 14"/>
                <a:gd name="T15" fmla="*/ 1 h 12"/>
                <a:gd name="T16" fmla="*/ 1 w 14"/>
                <a:gd name="T17" fmla="*/ 1 h 12"/>
                <a:gd name="T18" fmla="*/ 1 w 14"/>
                <a:gd name="T19" fmla="*/ 1 h 12"/>
                <a:gd name="T20" fmla="*/ 1 w 14"/>
                <a:gd name="T21" fmla="*/ 1 h 12"/>
                <a:gd name="T22" fmla="*/ 1 w 14"/>
                <a:gd name="T23" fmla="*/ 1 h 12"/>
                <a:gd name="T24" fmla="*/ 1 w 14"/>
                <a:gd name="T25" fmla="*/ 1 h 12"/>
                <a:gd name="T26" fmla="*/ 1 w 14"/>
                <a:gd name="T27" fmla="*/ 1 h 12"/>
                <a:gd name="T28" fmla="*/ 0 w 14"/>
                <a:gd name="T29" fmla="*/ 1 h 12"/>
                <a:gd name="T30" fmla="*/ 0 w 14"/>
                <a:gd name="T31" fmla="*/ 1 h 12"/>
                <a:gd name="T32" fmla="*/ 1 w 14"/>
                <a:gd name="T33" fmla="*/ 1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4" h="12">
                  <a:moveTo>
                    <a:pt x="1" y="2"/>
                  </a:moveTo>
                  <a:lnTo>
                    <a:pt x="4" y="0"/>
                  </a:lnTo>
                  <a:lnTo>
                    <a:pt x="7" y="0"/>
                  </a:lnTo>
                  <a:lnTo>
                    <a:pt x="10" y="2"/>
                  </a:lnTo>
                  <a:lnTo>
                    <a:pt x="12" y="3"/>
                  </a:lnTo>
                  <a:lnTo>
                    <a:pt x="14" y="5"/>
                  </a:lnTo>
                  <a:lnTo>
                    <a:pt x="14" y="6"/>
                  </a:lnTo>
                  <a:lnTo>
                    <a:pt x="12" y="8"/>
                  </a:lnTo>
                  <a:lnTo>
                    <a:pt x="11" y="11"/>
                  </a:lnTo>
                  <a:lnTo>
                    <a:pt x="9" y="12"/>
                  </a:lnTo>
                  <a:lnTo>
                    <a:pt x="5" y="12"/>
                  </a:lnTo>
                  <a:lnTo>
                    <a:pt x="2" y="11"/>
                  </a:lnTo>
                  <a:lnTo>
                    <a:pt x="1" y="10"/>
                  </a:lnTo>
                  <a:lnTo>
                    <a:pt x="1" y="8"/>
                  </a:lnTo>
                  <a:lnTo>
                    <a:pt x="0" y="7"/>
                  </a:lnTo>
                  <a:lnTo>
                    <a:pt x="0" y="4"/>
                  </a:lnTo>
                  <a:lnTo>
                    <a:pt x="1" y="2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397" name="Freeform 275"/>
            <p:cNvSpPr>
              <a:spLocks/>
            </p:cNvSpPr>
            <p:nvPr/>
          </p:nvSpPr>
          <p:spPr bwMode="auto">
            <a:xfrm>
              <a:off x="154" y="151"/>
              <a:ext cx="10" cy="9"/>
            </a:xfrm>
            <a:custGeom>
              <a:avLst/>
              <a:gdLst>
                <a:gd name="T0" fmla="*/ 1 w 18"/>
                <a:gd name="T1" fmla="*/ 1 h 17"/>
                <a:gd name="T2" fmla="*/ 1 w 18"/>
                <a:gd name="T3" fmla="*/ 1 h 17"/>
                <a:gd name="T4" fmla="*/ 1 w 18"/>
                <a:gd name="T5" fmla="*/ 0 h 17"/>
                <a:gd name="T6" fmla="*/ 1 w 18"/>
                <a:gd name="T7" fmla="*/ 0 h 17"/>
                <a:gd name="T8" fmla="*/ 1 w 18"/>
                <a:gd name="T9" fmla="*/ 1 h 17"/>
                <a:gd name="T10" fmla="*/ 1 w 18"/>
                <a:gd name="T11" fmla="*/ 1 h 17"/>
                <a:gd name="T12" fmla="*/ 1 w 18"/>
                <a:gd name="T13" fmla="*/ 1 h 17"/>
                <a:gd name="T14" fmla="*/ 1 w 18"/>
                <a:gd name="T15" fmla="*/ 1 h 17"/>
                <a:gd name="T16" fmla="*/ 1 w 18"/>
                <a:gd name="T17" fmla="*/ 1 h 17"/>
                <a:gd name="T18" fmla="*/ 1 w 18"/>
                <a:gd name="T19" fmla="*/ 1 h 17"/>
                <a:gd name="T20" fmla="*/ 1 w 18"/>
                <a:gd name="T21" fmla="*/ 1 h 17"/>
                <a:gd name="T22" fmla="*/ 1 w 18"/>
                <a:gd name="T23" fmla="*/ 1 h 17"/>
                <a:gd name="T24" fmla="*/ 1 w 18"/>
                <a:gd name="T25" fmla="*/ 1 h 17"/>
                <a:gd name="T26" fmla="*/ 1 w 18"/>
                <a:gd name="T27" fmla="*/ 1 h 17"/>
                <a:gd name="T28" fmla="*/ 0 w 18"/>
                <a:gd name="T29" fmla="*/ 1 h 17"/>
                <a:gd name="T30" fmla="*/ 0 w 18"/>
                <a:gd name="T31" fmla="*/ 1 h 17"/>
                <a:gd name="T32" fmla="*/ 1 w 18"/>
                <a:gd name="T33" fmla="*/ 1 h 1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8" h="17">
                  <a:moveTo>
                    <a:pt x="2" y="5"/>
                  </a:moveTo>
                  <a:lnTo>
                    <a:pt x="5" y="1"/>
                  </a:lnTo>
                  <a:lnTo>
                    <a:pt x="9" y="0"/>
                  </a:lnTo>
                  <a:lnTo>
                    <a:pt x="11" y="0"/>
                  </a:lnTo>
                  <a:lnTo>
                    <a:pt x="15" y="2"/>
                  </a:lnTo>
                  <a:lnTo>
                    <a:pt x="17" y="5"/>
                  </a:lnTo>
                  <a:lnTo>
                    <a:pt x="18" y="8"/>
                  </a:lnTo>
                  <a:lnTo>
                    <a:pt x="18" y="12"/>
                  </a:lnTo>
                  <a:lnTo>
                    <a:pt x="16" y="14"/>
                  </a:lnTo>
                  <a:lnTo>
                    <a:pt x="13" y="16"/>
                  </a:lnTo>
                  <a:lnTo>
                    <a:pt x="10" y="17"/>
                  </a:lnTo>
                  <a:lnTo>
                    <a:pt x="5" y="17"/>
                  </a:lnTo>
                  <a:lnTo>
                    <a:pt x="3" y="16"/>
                  </a:lnTo>
                  <a:lnTo>
                    <a:pt x="1" y="13"/>
                  </a:lnTo>
                  <a:lnTo>
                    <a:pt x="0" y="10"/>
                  </a:lnTo>
                  <a:lnTo>
                    <a:pt x="0" y="7"/>
                  </a:lnTo>
                  <a:lnTo>
                    <a:pt x="2" y="5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398" name="Freeform 276"/>
            <p:cNvSpPr>
              <a:spLocks/>
            </p:cNvSpPr>
            <p:nvPr/>
          </p:nvSpPr>
          <p:spPr bwMode="auto">
            <a:xfrm>
              <a:off x="120" y="148"/>
              <a:ext cx="11" cy="9"/>
            </a:xfrm>
            <a:custGeom>
              <a:avLst/>
              <a:gdLst>
                <a:gd name="T0" fmla="*/ 1 w 20"/>
                <a:gd name="T1" fmla="*/ 0 h 20"/>
                <a:gd name="T2" fmla="*/ 1 w 20"/>
                <a:gd name="T3" fmla="*/ 0 h 20"/>
                <a:gd name="T4" fmla="*/ 1 w 20"/>
                <a:gd name="T5" fmla="*/ 0 h 20"/>
                <a:gd name="T6" fmla="*/ 1 w 20"/>
                <a:gd name="T7" fmla="*/ 0 h 20"/>
                <a:gd name="T8" fmla="*/ 1 w 20"/>
                <a:gd name="T9" fmla="*/ 0 h 20"/>
                <a:gd name="T10" fmla="*/ 1 w 20"/>
                <a:gd name="T11" fmla="*/ 0 h 20"/>
                <a:gd name="T12" fmla="*/ 1 w 20"/>
                <a:gd name="T13" fmla="*/ 0 h 20"/>
                <a:gd name="T14" fmla="*/ 1 w 20"/>
                <a:gd name="T15" fmla="*/ 0 h 20"/>
                <a:gd name="T16" fmla="*/ 1 w 20"/>
                <a:gd name="T17" fmla="*/ 0 h 20"/>
                <a:gd name="T18" fmla="*/ 1 w 20"/>
                <a:gd name="T19" fmla="*/ 0 h 20"/>
                <a:gd name="T20" fmla="*/ 1 w 20"/>
                <a:gd name="T21" fmla="*/ 0 h 20"/>
                <a:gd name="T22" fmla="*/ 1 w 20"/>
                <a:gd name="T23" fmla="*/ 0 h 20"/>
                <a:gd name="T24" fmla="*/ 0 w 20"/>
                <a:gd name="T25" fmla="*/ 0 h 20"/>
                <a:gd name="T26" fmla="*/ 1 w 20"/>
                <a:gd name="T27" fmla="*/ 0 h 20"/>
                <a:gd name="T28" fmla="*/ 1 w 20"/>
                <a:gd name="T29" fmla="*/ 0 h 20"/>
                <a:gd name="T30" fmla="*/ 1 w 20"/>
                <a:gd name="T31" fmla="*/ 0 h 20"/>
                <a:gd name="T32" fmla="*/ 1 w 20"/>
                <a:gd name="T33" fmla="*/ 0 h 2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0" h="20">
                  <a:moveTo>
                    <a:pt x="10" y="0"/>
                  </a:moveTo>
                  <a:lnTo>
                    <a:pt x="15" y="1"/>
                  </a:lnTo>
                  <a:lnTo>
                    <a:pt x="18" y="2"/>
                  </a:lnTo>
                  <a:lnTo>
                    <a:pt x="20" y="6"/>
                  </a:lnTo>
                  <a:lnTo>
                    <a:pt x="20" y="9"/>
                  </a:lnTo>
                  <a:lnTo>
                    <a:pt x="19" y="14"/>
                  </a:lnTo>
                  <a:lnTo>
                    <a:pt x="18" y="17"/>
                  </a:lnTo>
                  <a:lnTo>
                    <a:pt x="15" y="20"/>
                  </a:lnTo>
                  <a:lnTo>
                    <a:pt x="11" y="20"/>
                  </a:lnTo>
                  <a:lnTo>
                    <a:pt x="7" y="19"/>
                  </a:lnTo>
                  <a:lnTo>
                    <a:pt x="3" y="17"/>
                  </a:lnTo>
                  <a:lnTo>
                    <a:pt x="1" y="15"/>
                  </a:lnTo>
                  <a:lnTo>
                    <a:pt x="0" y="12"/>
                  </a:lnTo>
                  <a:lnTo>
                    <a:pt x="1" y="8"/>
                  </a:lnTo>
                  <a:lnTo>
                    <a:pt x="2" y="4"/>
                  </a:lnTo>
                  <a:lnTo>
                    <a:pt x="5" y="1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399" name="Freeform 277"/>
            <p:cNvSpPr>
              <a:spLocks/>
            </p:cNvSpPr>
            <p:nvPr/>
          </p:nvSpPr>
          <p:spPr bwMode="auto">
            <a:xfrm>
              <a:off x="115" y="126"/>
              <a:ext cx="11" cy="9"/>
            </a:xfrm>
            <a:custGeom>
              <a:avLst/>
              <a:gdLst>
                <a:gd name="T0" fmla="*/ 0 w 21"/>
                <a:gd name="T1" fmla="*/ 0 h 19"/>
                <a:gd name="T2" fmla="*/ 0 w 21"/>
                <a:gd name="T3" fmla="*/ 0 h 19"/>
                <a:gd name="T4" fmla="*/ 1 w 21"/>
                <a:gd name="T5" fmla="*/ 0 h 19"/>
                <a:gd name="T6" fmla="*/ 1 w 21"/>
                <a:gd name="T7" fmla="*/ 0 h 19"/>
                <a:gd name="T8" fmla="*/ 1 w 21"/>
                <a:gd name="T9" fmla="*/ 0 h 19"/>
                <a:gd name="T10" fmla="*/ 1 w 21"/>
                <a:gd name="T11" fmla="*/ 0 h 19"/>
                <a:gd name="T12" fmla="*/ 1 w 21"/>
                <a:gd name="T13" fmla="*/ 0 h 19"/>
                <a:gd name="T14" fmla="*/ 1 w 21"/>
                <a:gd name="T15" fmla="*/ 0 h 19"/>
                <a:gd name="T16" fmla="*/ 1 w 21"/>
                <a:gd name="T17" fmla="*/ 0 h 19"/>
                <a:gd name="T18" fmla="*/ 1 w 21"/>
                <a:gd name="T19" fmla="*/ 0 h 19"/>
                <a:gd name="T20" fmla="*/ 1 w 21"/>
                <a:gd name="T21" fmla="*/ 0 h 19"/>
                <a:gd name="T22" fmla="*/ 1 w 21"/>
                <a:gd name="T23" fmla="*/ 0 h 19"/>
                <a:gd name="T24" fmla="*/ 1 w 21"/>
                <a:gd name="T25" fmla="*/ 0 h 19"/>
                <a:gd name="T26" fmla="*/ 1 w 21"/>
                <a:gd name="T27" fmla="*/ 0 h 19"/>
                <a:gd name="T28" fmla="*/ 1 w 21"/>
                <a:gd name="T29" fmla="*/ 0 h 19"/>
                <a:gd name="T30" fmla="*/ 1 w 21"/>
                <a:gd name="T31" fmla="*/ 0 h 19"/>
                <a:gd name="T32" fmla="*/ 0 w 21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1" h="19">
                  <a:moveTo>
                    <a:pt x="0" y="11"/>
                  </a:moveTo>
                  <a:lnTo>
                    <a:pt x="0" y="6"/>
                  </a:lnTo>
                  <a:lnTo>
                    <a:pt x="3" y="3"/>
                  </a:lnTo>
                  <a:lnTo>
                    <a:pt x="6" y="2"/>
                  </a:lnTo>
                  <a:lnTo>
                    <a:pt x="11" y="0"/>
                  </a:lnTo>
                  <a:lnTo>
                    <a:pt x="14" y="0"/>
                  </a:lnTo>
                  <a:lnTo>
                    <a:pt x="18" y="2"/>
                  </a:lnTo>
                  <a:lnTo>
                    <a:pt x="20" y="4"/>
                  </a:lnTo>
                  <a:lnTo>
                    <a:pt x="21" y="6"/>
                  </a:lnTo>
                  <a:lnTo>
                    <a:pt x="21" y="10"/>
                  </a:lnTo>
                  <a:lnTo>
                    <a:pt x="20" y="13"/>
                  </a:lnTo>
                  <a:lnTo>
                    <a:pt x="18" y="17"/>
                  </a:lnTo>
                  <a:lnTo>
                    <a:pt x="14" y="19"/>
                  </a:lnTo>
                  <a:lnTo>
                    <a:pt x="11" y="19"/>
                  </a:lnTo>
                  <a:lnTo>
                    <a:pt x="6" y="18"/>
                  </a:lnTo>
                  <a:lnTo>
                    <a:pt x="3" y="14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400" name="Freeform 278"/>
            <p:cNvSpPr>
              <a:spLocks/>
            </p:cNvSpPr>
            <p:nvPr/>
          </p:nvSpPr>
          <p:spPr bwMode="auto">
            <a:xfrm>
              <a:off x="100" y="126"/>
              <a:ext cx="8" cy="8"/>
            </a:xfrm>
            <a:custGeom>
              <a:avLst/>
              <a:gdLst>
                <a:gd name="T0" fmla="*/ 0 w 18"/>
                <a:gd name="T1" fmla="*/ 1 h 16"/>
                <a:gd name="T2" fmla="*/ 0 w 18"/>
                <a:gd name="T3" fmla="*/ 1 h 16"/>
                <a:gd name="T4" fmla="*/ 0 w 18"/>
                <a:gd name="T5" fmla="*/ 1 h 16"/>
                <a:gd name="T6" fmla="*/ 0 w 18"/>
                <a:gd name="T7" fmla="*/ 1 h 16"/>
                <a:gd name="T8" fmla="*/ 0 w 18"/>
                <a:gd name="T9" fmla="*/ 0 h 16"/>
                <a:gd name="T10" fmla="*/ 0 w 18"/>
                <a:gd name="T11" fmla="*/ 0 h 16"/>
                <a:gd name="T12" fmla="*/ 0 w 18"/>
                <a:gd name="T13" fmla="*/ 1 h 16"/>
                <a:gd name="T14" fmla="*/ 0 w 18"/>
                <a:gd name="T15" fmla="*/ 1 h 16"/>
                <a:gd name="T16" fmla="*/ 0 w 18"/>
                <a:gd name="T17" fmla="*/ 1 h 16"/>
                <a:gd name="T18" fmla="*/ 0 w 18"/>
                <a:gd name="T19" fmla="*/ 1 h 16"/>
                <a:gd name="T20" fmla="*/ 0 w 18"/>
                <a:gd name="T21" fmla="*/ 1 h 16"/>
                <a:gd name="T22" fmla="*/ 0 w 18"/>
                <a:gd name="T23" fmla="*/ 1 h 16"/>
                <a:gd name="T24" fmla="*/ 0 w 18"/>
                <a:gd name="T25" fmla="*/ 1 h 16"/>
                <a:gd name="T26" fmla="*/ 0 w 18"/>
                <a:gd name="T27" fmla="*/ 1 h 16"/>
                <a:gd name="T28" fmla="*/ 0 w 18"/>
                <a:gd name="T29" fmla="*/ 1 h 16"/>
                <a:gd name="T30" fmla="*/ 0 w 18"/>
                <a:gd name="T31" fmla="*/ 1 h 16"/>
                <a:gd name="T32" fmla="*/ 0 w 18"/>
                <a:gd name="T33" fmla="*/ 1 h 1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8" h="16">
                  <a:moveTo>
                    <a:pt x="0" y="11"/>
                  </a:moveTo>
                  <a:lnTo>
                    <a:pt x="0" y="7"/>
                  </a:lnTo>
                  <a:lnTo>
                    <a:pt x="3" y="4"/>
                  </a:lnTo>
                  <a:lnTo>
                    <a:pt x="5" y="1"/>
                  </a:lnTo>
                  <a:lnTo>
                    <a:pt x="8" y="0"/>
                  </a:lnTo>
                  <a:lnTo>
                    <a:pt x="12" y="0"/>
                  </a:lnTo>
                  <a:lnTo>
                    <a:pt x="15" y="1"/>
                  </a:lnTo>
                  <a:lnTo>
                    <a:pt x="16" y="5"/>
                  </a:lnTo>
                  <a:lnTo>
                    <a:pt x="18" y="7"/>
                  </a:lnTo>
                  <a:lnTo>
                    <a:pt x="16" y="11"/>
                  </a:lnTo>
                  <a:lnTo>
                    <a:pt x="15" y="13"/>
                  </a:lnTo>
                  <a:lnTo>
                    <a:pt x="13" y="15"/>
                  </a:lnTo>
                  <a:lnTo>
                    <a:pt x="11" y="16"/>
                  </a:lnTo>
                  <a:lnTo>
                    <a:pt x="7" y="16"/>
                  </a:lnTo>
                  <a:lnTo>
                    <a:pt x="4" y="15"/>
                  </a:lnTo>
                  <a:lnTo>
                    <a:pt x="0" y="14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401" name="Freeform 279"/>
            <p:cNvSpPr>
              <a:spLocks/>
            </p:cNvSpPr>
            <p:nvPr/>
          </p:nvSpPr>
          <p:spPr bwMode="auto">
            <a:xfrm>
              <a:off x="112" y="111"/>
              <a:ext cx="9" cy="9"/>
            </a:xfrm>
            <a:custGeom>
              <a:avLst/>
              <a:gdLst>
                <a:gd name="T0" fmla="*/ 0 w 18"/>
                <a:gd name="T1" fmla="*/ 1 h 17"/>
                <a:gd name="T2" fmla="*/ 1 w 18"/>
                <a:gd name="T3" fmla="*/ 1 h 17"/>
                <a:gd name="T4" fmla="*/ 1 w 18"/>
                <a:gd name="T5" fmla="*/ 1 h 17"/>
                <a:gd name="T6" fmla="*/ 1 w 18"/>
                <a:gd name="T7" fmla="*/ 1 h 17"/>
                <a:gd name="T8" fmla="*/ 1 w 18"/>
                <a:gd name="T9" fmla="*/ 0 h 17"/>
                <a:gd name="T10" fmla="*/ 1 w 18"/>
                <a:gd name="T11" fmla="*/ 0 h 17"/>
                <a:gd name="T12" fmla="*/ 1 w 18"/>
                <a:gd name="T13" fmla="*/ 1 h 17"/>
                <a:gd name="T14" fmla="*/ 1 w 18"/>
                <a:gd name="T15" fmla="*/ 1 h 17"/>
                <a:gd name="T16" fmla="*/ 1 w 18"/>
                <a:gd name="T17" fmla="*/ 1 h 17"/>
                <a:gd name="T18" fmla="*/ 1 w 18"/>
                <a:gd name="T19" fmla="*/ 1 h 17"/>
                <a:gd name="T20" fmla="*/ 1 w 18"/>
                <a:gd name="T21" fmla="*/ 1 h 17"/>
                <a:gd name="T22" fmla="*/ 1 w 18"/>
                <a:gd name="T23" fmla="*/ 1 h 17"/>
                <a:gd name="T24" fmla="*/ 1 w 18"/>
                <a:gd name="T25" fmla="*/ 1 h 17"/>
                <a:gd name="T26" fmla="*/ 1 w 18"/>
                <a:gd name="T27" fmla="*/ 1 h 17"/>
                <a:gd name="T28" fmla="*/ 1 w 18"/>
                <a:gd name="T29" fmla="*/ 1 h 17"/>
                <a:gd name="T30" fmla="*/ 1 w 18"/>
                <a:gd name="T31" fmla="*/ 1 h 17"/>
                <a:gd name="T32" fmla="*/ 0 w 18"/>
                <a:gd name="T33" fmla="*/ 1 h 1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8" h="17">
                  <a:moveTo>
                    <a:pt x="0" y="9"/>
                  </a:moveTo>
                  <a:lnTo>
                    <a:pt x="1" y="6"/>
                  </a:lnTo>
                  <a:lnTo>
                    <a:pt x="2" y="3"/>
                  </a:lnTo>
                  <a:lnTo>
                    <a:pt x="4" y="1"/>
                  </a:lnTo>
                  <a:lnTo>
                    <a:pt x="8" y="0"/>
                  </a:lnTo>
                  <a:lnTo>
                    <a:pt x="11" y="0"/>
                  </a:lnTo>
                  <a:lnTo>
                    <a:pt x="15" y="1"/>
                  </a:lnTo>
                  <a:lnTo>
                    <a:pt x="17" y="3"/>
                  </a:lnTo>
                  <a:lnTo>
                    <a:pt x="18" y="5"/>
                  </a:lnTo>
                  <a:lnTo>
                    <a:pt x="18" y="9"/>
                  </a:lnTo>
                  <a:lnTo>
                    <a:pt x="17" y="12"/>
                  </a:lnTo>
                  <a:lnTo>
                    <a:pt x="15" y="16"/>
                  </a:lnTo>
                  <a:lnTo>
                    <a:pt x="11" y="17"/>
                  </a:lnTo>
                  <a:lnTo>
                    <a:pt x="8" y="17"/>
                  </a:lnTo>
                  <a:lnTo>
                    <a:pt x="4" y="16"/>
                  </a:lnTo>
                  <a:lnTo>
                    <a:pt x="1" y="12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402" name="Freeform 280"/>
            <p:cNvSpPr>
              <a:spLocks/>
            </p:cNvSpPr>
            <p:nvPr/>
          </p:nvSpPr>
          <p:spPr bwMode="auto">
            <a:xfrm>
              <a:off x="290" y="109"/>
              <a:ext cx="66" cy="67"/>
            </a:xfrm>
            <a:custGeom>
              <a:avLst/>
              <a:gdLst>
                <a:gd name="T0" fmla="*/ 1 w 132"/>
                <a:gd name="T1" fmla="*/ 1 h 134"/>
                <a:gd name="T2" fmla="*/ 1 w 132"/>
                <a:gd name="T3" fmla="*/ 1 h 134"/>
                <a:gd name="T4" fmla="*/ 1 w 132"/>
                <a:gd name="T5" fmla="*/ 1 h 134"/>
                <a:gd name="T6" fmla="*/ 1 w 132"/>
                <a:gd name="T7" fmla="*/ 1 h 134"/>
                <a:gd name="T8" fmla="*/ 1 w 132"/>
                <a:gd name="T9" fmla="*/ 1 h 134"/>
                <a:gd name="T10" fmla="*/ 1 w 132"/>
                <a:gd name="T11" fmla="*/ 1 h 134"/>
                <a:gd name="T12" fmla="*/ 1 w 132"/>
                <a:gd name="T13" fmla="*/ 1 h 134"/>
                <a:gd name="T14" fmla="*/ 1 w 132"/>
                <a:gd name="T15" fmla="*/ 1 h 134"/>
                <a:gd name="T16" fmla="*/ 1 w 132"/>
                <a:gd name="T17" fmla="*/ 1 h 134"/>
                <a:gd name="T18" fmla="*/ 1 w 132"/>
                <a:gd name="T19" fmla="*/ 1 h 134"/>
                <a:gd name="T20" fmla="*/ 1 w 132"/>
                <a:gd name="T21" fmla="*/ 1 h 134"/>
                <a:gd name="T22" fmla="*/ 1 w 132"/>
                <a:gd name="T23" fmla="*/ 1 h 134"/>
                <a:gd name="T24" fmla="*/ 1 w 132"/>
                <a:gd name="T25" fmla="*/ 1 h 134"/>
                <a:gd name="T26" fmla="*/ 1 w 132"/>
                <a:gd name="T27" fmla="*/ 1 h 134"/>
                <a:gd name="T28" fmla="*/ 1 w 132"/>
                <a:gd name="T29" fmla="*/ 2 h 134"/>
                <a:gd name="T30" fmla="*/ 1 w 132"/>
                <a:gd name="T31" fmla="*/ 2 h 134"/>
                <a:gd name="T32" fmla="*/ 1 w 132"/>
                <a:gd name="T33" fmla="*/ 1 h 134"/>
                <a:gd name="T34" fmla="*/ 1 w 132"/>
                <a:gd name="T35" fmla="*/ 1 h 134"/>
                <a:gd name="T36" fmla="*/ 1 w 132"/>
                <a:gd name="T37" fmla="*/ 1 h 134"/>
                <a:gd name="T38" fmla="*/ 1 w 132"/>
                <a:gd name="T39" fmla="*/ 1 h 134"/>
                <a:gd name="T40" fmla="*/ 1 w 132"/>
                <a:gd name="T41" fmla="*/ 1 h 134"/>
                <a:gd name="T42" fmla="*/ 1 w 132"/>
                <a:gd name="T43" fmla="*/ 1 h 134"/>
                <a:gd name="T44" fmla="*/ 1 w 132"/>
                <a:gd name="T45" fmla="*/ 1 h 134"/>
                <a:gd name="T46" fmla="*/ 1 w 132"/>
                <a:gd name="T47" fmla="*/ 1 h 134"/>
                <a:gd name="T48" fmla="*/ 1 w 132"/>
                <a:gd name="T49" fmla="*/ 1 h 134"/>
                <a:gd name="T50" fmla="*/ 1 w 132"/>
                <a:gd name="T51" fmla="*/ 1 h 134"/>
                <a:gd name="T52" fmla="*/ 1 w 132"/>
                <a:gd name="T53" fmla="*/ 1 h 134"/>
                <a:gd name="T54" fmla="*/ 1 w 132"/>
                <a:gd name="T55" fmla="*/ 1 h 134"/>
                <a:gd name="T56" fmla="*/ 1 w 132"/>
                <a:gd name="T57" fmla="*/ 1 h 134"/>
                <a:gd name="T58" fmla="*/ 1 w 132"/>
                <a:gd name="T59" fmla="*/ 1 h 134"/>
                <a:gd name="T60" fmla="*/ 2 w 132"/>
                <a:gd name="T61" fmla="*/ 1 h 134"/>
                <a:gd name="T62" fmla="*/ 2 w 132"/>
                <a:gd name="T63" fmla="*/ 1 h 134"/>
                <a:gd name="T64" fmla="*/ 1 w 132"/>
                <a:gd name="T65" fmla="*/ 1 h 134"/>
                <a:gd name="T66" fmla="*/ 1 w 132"/>
                <a:gd name="T67" fmla="*/ 1 h 134"/>
                <a:gd name="T68" fmla="*/ 1 w 132"/>
                <a:gd name="T69" fmla="*/ 1 h 134"/>
                <a:gd name="T70" fmla="*/ 1 w 132"/>
                <a:gd name="T71" fmla="*/ 1 h 134"/>
                <a:gd name="T72" fmla="*/ 1 w 132"/>
                <a:gd name="T73" fmla="*/ 1 h 134"/>
                <a:gd name="T74" fmla="*/ 1 w 132"/>
                <a:gd name="T75" fmla="*/ 1 h 134"/>
                <a:gd name="T76" fmla="*/ 1 w 132"/>
                <a:gd name="T77" fmla="*/ 1 h 134"/>
                <a:gd name="T78" fmla="*/ 1 w 132"/>
                <a:gd name="T79" fmla="*/ 1 h 134"/>
                <a:gd name="T80" fmla="*/ 1 w 132"/>
                <a:gd name="T81" fmla="*/ 1 h 134"/>
                <a:gd name="T82" fmla="*/ 1 w 132"/>
                <a:gd name="T83" fmla="*/ 1 h 134"/>
                <a:gd name="T84" fmla="*/ 1 w 132"/>
                <a:gd name="T85" fmla="*/ 1 h 134"/>
                <a:gd name="T86" fmla="*/ 1 w 132"/>
                <a:gd name="T87" fmla="*/ 1 h 134"/>
                <a:gd name="T88" fmla="*/ 1 w 132"/>
                <a:gd name="T89" fmla="*/ 1 h 134"/>
                <a:gd name="T90" fmla="*/ 1 w 132"/>
                <a:gd name="T91" fmla="*/ 1 h 134"/>
                <a:gd name="T92" fmla="*/ 1 w 132"/>
                <a:gd name="T93" fmla="*/ 1 h 134"/>
                <a:gd name="T94" fmla="*/ 1 w 132"/>
                <a:gd name="T95" fmla="*/ 1 h 134"/>
                <a:gd name="T96" fmla="*/ 1 w 132"/>
                <a:gd name="T97" fmla="*/ 1 h 134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132" h="134">
                  <a:moveTo>
                    <a:pt x="33" y="30"/>
                  </a:moveTo>
                  <a:lnTo>
                    <a:pt x="23" y="32"/>
                  </a:lnTo>
                  <a:lnTo>
                    <a:pt x="14" y="38"/>
                  </a:lnTo>
                  <a:lnTo>
                    <a:pt x="11" y="48"/>
                  </a:lnTo>
                  <a:lnTo>
                    <a:pt x="17" y="62"/>
                  </a:lnTo>
                  <a:lnTo>
                    <a:pt x="21" y="64"/>
                  </a:lnTo>
                  <a:lnTo>
                    <a:pt x="26" y="66"/>
                  </a:lnTo>
                  <a:lnTo>
                    <a:pt x="30" y="64"/>
                  </a:lnTo>
                  <a:lnTo>
                    <a:pt x="33" y="62"/>
                  </a:lnTo>
                  <a:lnTo>
                    <a:pt x="36" y="66"/>
                  </a:lnTo>
                  <a:lnTo>
                    <a:pt x="40" y="68"/>
                  </a:lnTo>
                  <a:lnTo>
                    <a:pt x="43" y="71"/>
                  </a:lnTo>
                  <a:lnTo>
                    <a:pt x="45" y="75"/>
                  </a:lnTo>
                  <a:lnTo>
                    <a:pt x="46" y="77"/>
                  </a:lnTo>
                  <a:lnTo>
                    <a:pt x="46" y="78"/>
                  </a:lnTo>
                  <a:lnTo>
                    <a:pt x="44" y="78"/>
                  </a:lnTo>
                  <a:lnTo>
                    <a:pt x="40" y="77"/>
                  </a:lnTo>
                  <a:lnTo>
                    <a:pt x="35" y="76"/>
                  </a:lnTo>
                  <a:lnTo>
                    <a:pt x="32" y="76"/>
                  </a:lnTo>
                  <a:lnTo>
                    <a:pt x="29" y="75"/>
                  </a:lnTo>
                  <a:lnTo>
                    <a:pt x="28" y="74"/>
                  </a:lnTo>
                  <a:lnTo>
                    <a:pt x="27" y="71"/>
                  </a:lnTo>
                  <a:lnTo>
                    <a:pt x="23" y="69"/>
                  </a:lnTo>
                  <a:lnTo>
                    <a:pt x="19" y="68"/>
                  </a:lnTo>
                  <a:lnTo>
                    <a:pt x="13" y="68"/>
                  </a:lnTo>
                  <a:lnTo>
                    <a:pt x="7" y="70"/>
                  </a:lnTo>
                  <a:lnTo>
                    <a:pt x="3" y="75"/>
                  </a:lnTo>
                  <a:lnTo>
                    <a:pt x="0" y="82"/>
                  </a:lnTo>
                  <a:lnTo>
                    <a:pt x="0" y="89"/>
                  </a:lnTo>
                  <a:lnTo>
                    <a:pt x="2" y="92"/>
                  </a:lnTo>
                  <a:lnTo>
                    <a:pt x="3" y="96"/>
                  </a:lnTo>
                  <a:lnTo>
                    <a:pt x="4" y="98"/>
                  </a:lnTo>
                  <a:lnTo>
                    <a:pt x="5" y="100"/>
                  </a:lnTo>
                  <a:lnTo>
                    <a:pt x="12" y="104"/>
                  </a:lnTo>
                  <a:lnTo>
                    <a:pt x="20" y="104"/>
                  </a:lnTo>
                  <a:lnTo>
                    <a:pt x="27" y="103"/>
                  </a:lnTo>
                  <a:lnTo>
                    <a:pt x="32" y="99"/>
                  </a:lnTo>
                  <a:lnTo>
                    <a:pt x="35" y="97"/>
                  </a:lnTo>
                  <a:lnTo>
                    <a:pt x="38" y="97"/>
                  </a:lnTo>
                  <a:lnTo>
                    <a:pt x="42" y="97"/>
                  </a:lnTo>
                  <a:lnTo>
                    <a:pt x="45" y="98"/>
                  </a:lnTo>
                  <a:lnTo>
                    <a:pt x="38" y="104"/>
                  </a:lnTo>
                  <a:lnTo>
                    <a:pt x="33" y="113"/>
                  </a:lnTo>
                  <a:lnTo>
                    <a:pt x="29" y="122"/>
                  </a:lnTo>
                  <a:lnTo>
                    <a:pt x="32" y="129"/>
                  </a:lnTo>
                  <a:lnTo>
                    <a:pt x="38" y="132"/>
                  </a:lnTo>
                  <a:lnTo>
                    <a:pt x="46" y="134"/>
                  </a:lnTo>
                  <a:lnTo>
                    <a:pt x="53" y="131"/>
                  </a:lnTo>
                  <a:lnTo>
                    <a:pt x="59" y="127"/>
                  </a:lnTo>
                  <a:lnTo>
                    <a:pt x="61" y="120"/>
                  </a:lnTo>
                  <a:lnTo>
                    <a:pt x="63" y="113"/>
                  </a:lnTo>
                  <a:lnTo>
                    <a:pt x="60" y="107"/>
                  </a:lnTo>
                  <a:lnTo>
                    <a:pt x="58" y="101"/>
                  </a:lnTo>
                  <a:lnTo>
                    <a:pt x="56" y="98"/>
                  </a:lnTo>
                  <a:lnTo>
                    <a:pt x="56" y="96"/>
                  </a:lnTo>
                  <a:lnTo>
                    <a:pt x="58" y="94"/>
                  </a:lnTo>
                  <a:lnTo>
                    <a:pt x="60" y="93"/>
                  </a:lnTo>
                  <a:lnTo>
                    <a:pt x="61" y="94"/>
                  </a:lnTo>
                  <a:lnTo>
                    <a:pt x="63" y="97"/>
                  </a:lnTo>
                  <a:lnTo>
                    <a:pt x="64" y="100"/>
                  </a:lnTo>
                  <a:lnTo>
                    <a:pt x="65" y="105"/>
                  </a:lnTo>
                  <a:lnTo>
                    <a:pt x="66" y="109"/>
                  </a:lnTo>
                  <a:lnTo>
                    <a:pt x="71" y="114"/>
                  </a:lnTo>
                  <a:lnTo>
                    <a:pt x="76" y="114"/>
                  </a:lnTo>
                  <a:lnTo>
                    <a:pt x="86" y="109"/>
                  </a:lnTo>
                  <a:lnTo>
                    <a:pt x="89" y="113"/>
                  </a:lnTo>
                  <a:lnTo>
                    <a:pt x="94" y="115"/>
                  </a:lnTo>
                  <a:lnTo>
                    <a:pt x="99" y="117"/>
                  </a:lnTo>
                  <a:lnTo>
                    <a:pt x="105" y="117"/>
                  </a:lnTo>
                  <a:lnTo>
                    <a:pt x="110" y="116"/>
                  </a:lnTo>
                  <a:lnTo>
                    <a:pt x="116" y="114"/>
                  </a:lnTo>
                  <a:lnTo>
                    <a:pt x="120" y="108"/>
                  </a:lnTo>
                  <a:lnTo>
                    <a:pt x="124" y="101"/>
                  </a:lnTo>
                  <a:lnTo>
                    <a:pt x="124" y="100"/>
                  </a:lnTo>
                  <a:lnTo>
                    <a:pt x="124" y="99"/>
                  </a:lnTo>
                  <a:lnTo>
                    <a:pt x="123" y="98"/>
                  </a:lnTo>
                  <a:lnTo>
                    <a:pt x="123" y="97"/>
                  </a:lnTo>
                  <a:lnTo>
                    <a:pt x="120" y="93"/>
                  </a:lnTo>
                  <a:lnTo>
                    <a:pt x="117" y="89"/>
                  </a:lnTo>
                  <a:lnTo>
                    <a:pt x="111" y="85"/>
                  </a:lnTo>
                  <a:lnTo>
                    <a:pt x="103" y="85"/>
                  </a:lnTo>
                  <a:lnTo>
                    <a:pt x="98" y="85"/>
                  </a:lnTo>
                  <a:lnTo>
                    <a:pt x="95" y="84"/>
                  </a:lnTo>
                  <a:lnTo>
                    <a:pt x="91" y="82"/>
                  </a:lnTo>
                  <a:lnTo>
                    <a:pt x="89" y="79"/>
                  </a:lnTo>
                  <a:lnTo>
                    <a:pt x="93" y="75"/>
                  </a:lnTo>
                  <a:lnTo>
                    <a:pt x="97" y="69"/>
                  </a:lnTo>
                  <a:lnTo>
                    <a:pt x="101" y="66"/>
                  </a:lnTo>
                  <a:lnTo>
                    <a:pt x="104" y="63"/>
                  </a:lnTo>
                  <a:lnTo>
                    <a:pt x="113" y="63"/>
                  </a:lnTo>
                  <a:lnTo>
                    <a:pt x="120" y="62"/>
                  </a:lnTo>
                  <a:lnTo>
                    <a:pt x="125" y="59"/>
                  </a:lnTo>
                  <a:lnTo>
                    <a:pt x="129" y="54"/>
                  </a:lnTo>
                  <a:lnTo>
                    <a:pt x="132" y="48"/>
                  </a:lnTo>
                  <a:lnTo>
                    <a:pt x="132" y="44"/>
                  </a:lnTo>
                  <a:lnTo>
                    <a:pt x="129" y="38"/>
                  </a:lnTo>
                  <a:lnTo>
                    <a:pt x="127" y="33"/>
                  </a:lnTo>
                  <a:lnTo>
                    <a:pt x="121" y="30"/>
                  </a:lnTo>
                  <a:lnTo>
                    <a:pt x="114" y="29"/>
                  </a:lnTo>
                  <a:lnTo>
                    <a:pt x="108" y="30"/>
                  </a:lnTo>
                  <a:lnTo>
                    <a:pt x="102" y="32"/>
                  </a:lnTo>
                  <a:lnTo>
                    <a:pt x="98" y="37"/>
                  </a:lnTo>
                  <a:lnTo>
                    <a:pt x="97" y="40"/>
                  </a:lnTo>
                  <a:lnTo>
                    <a:pt x="97" y="44"/>
                  </a:lnTo>
                  <a:lnTo>
                    <a:pt x="98" y="47"/>
                  </a:lnTo>
                  <a:lnTo>
                    <a:pt x="94" y="52"/>
                  </a:lnTo>
                  <a:lnTo>
                    <a:pt x="88" y="56"/>
                  </a:lnTo>
                  <a:lnTo>
                    <a:pt x="83" y="60"/>
                  </a:lnTo>
                  <a:lnTo>
                    <a:pt x="81" y="62"/>
                  </a:lnTo>
                  <a:lnTo>
                    <a:pt x="80" y="60"/>
                  </a:lnTo>
                  <a:lnTo>
                    <a:pt x="78" y="59"/>
                  </a:lnTo>
                  <a:lnTo>
                    <a:pt x="75" y="56"/>
                  </a:lnTo>
                  <a:lnTo>
                    <a:pt x="73" y="55"/>
                  </a:lnTo>
                  <a:lnTo>
                    <a:pt x="75" y="51"/>
                  </a:lnTo>
                  <a:lnTo>
                    <a:pt x="78" y="45"/>
                  </a:lnTo>
                  <a:lnTo>
                    <a:pt x="79" y="40"/>
                  </a:lnTo>
                  <a:lnTo>
                    <a:pt x="80" y="36"/>
                  </a:lnTo>
                  <a:lnTo>
                    <a:pt x="86" y="31"/>
                  </a:lnTo>
                  <a:lnTo>
                    <a:pt x="90" y="25"/>
                  </a:lnTo>
                  <a:lnTo>
                    <a:pt x="93" y="19"/>
                  </a:lnTo>
                  <a:lnTo>
                    <a:pt x="93" y="13"/>
                  </a:lnTo>
                  <a:lnTo>
                    <a:pt x="89" y="7"/>
                  </a:lnTo>
                  <a:lnTo>
                    <a:pt x="84" y="2"/>
                  </a:lnTo>
                  <a:lnTo>
                    <a:pt x="78" y="0"/>
                  </a:lnTo>
                  <a:lnTo>
                    <a:pt x="72" y="0"/>
                  </a:lnTo>
                  <a:lnTo>
                    <a:pt x="67" y="1"/>
                  </a:lnTo>
                  <a:lnTo>
                    <a:pt x="64" y="2"/>
                  </a:lnTo>
                  <a:lnTo>
                    <a:pt x="60" y="6"/>
                  </a:lnTo>
                  <a:lnTo>
                    <a:pt x="57" y="8"/>
                  </a:lnTo>
                  <a:lnTo>
                    <a:pt x="55" y="10"/>
                  </a:lnTo>
                  <a:lnTo>
                    <a:pt x="53" y="14"/>
                  </a:lnTo>
                  <a:lnTo>
                    <a:pt x="52" y="16"/>
                  </a:lnTo>
                  <a:lnTo>
                    <a:pt x="52" y="19"/>
                  </a:lnTo>
                  <a:lnTo>
                    <a:pt x="53" y="25"/>
                  </a:lnTo>
                  <a:lnTo>
                    <a:pt x="57" y="29"/>
                  </a:lnTo>
                  <a:lnTo>
                    <a:pt x="60" y="32"/>
                  </a:lnTo>
                  <a:lnTo>
                    <a:pt x="64" y="34"/>
                  </a:lnTo>
                  <a:lnTo>
                    <a:pt x="64" y="40"/>
                  </a:lnTo>
                  <a:lnTo>
                    <a:pt x="64" y="45"/>
                  </a:lnTo>
                  <a:lnTo>
                    <a:pt x="63" y="49"/>
                  </a:lnTo>
                  <a:lnTo>
                    <a:pt x="63" y="53"/>
                  </a:lnTo>
                  <a:lnTo>
                    <a:pt x="60" y="53"/>
                  </a:lnTo>
                  <a:lnTo>
                    <a:pt x="57" y="54"/>
                  </a:lnTo>
                  <a:lnTo>
                    <a:pt x="56" y="55"/>
                  </a:lnTo>
                  <a:lnTo>
                    <a:pt x="55" y="55"/>
                  </a:lnTo>
                  <a:lnTo>
                    <a:pt x="50" y="49"/>
                  </a:lnTo>
                  <a:lnTo>
                    <a:pt x="48" y="40"/>
                  </a:lnTo>
                  <a:lnTo>
                    <a:pt x="42" y="33"/>
                  </a:lnTo>
                  <a:lnTo>
                    <a:pt x="33" y="30"/>
                  </a:lnTo>
                  <a:close/>
                </a:path>
              </a:pathLst>
            </a:custGeom>
            <a:solidFill>
              <a:srgbClr val="FFF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403" name="Freeform 281"/>
            <p:cNvSpPr>
              <a:spLocks/>
            </p:cNvSpPr>
            <p:nvPr/>
          </p:nvSpPr>
          <p:spPr bwMode="auto">
            <a:xfrm>
              <a:off x="244" y="197"/>
              <a:ext cx="68" cy="118"/>
            </a:xfrm>
            <a:custGeom>
              <a:avLst/>
              <a:gdLst>
                <a:gd name="T0" fmla="*/ 2 w 135"/>
                <a:gd name="T1" fmla="*/ 0 h 235"/>
                <a:gd name="T2" fmla="*/ 1 w 135"/>
                <a:gd name="T3" fmla="*/ 1 h 235"/>
                <a:gd name="T4" fmla="*/ 1 w 135"/>
                <a:gd name="T5" fmla="*/ 1 h 235"/>
                <a:gd name="T6" fmla="*/ 1 w 135"/>
                <a:gd name="T7" fmla="*/ 1 h 235"/>
                <a:gd name="T8" fmla="*/ 1 w 135"/>
                <a:gd name="T9" fmla="*/ 1 h 235"/>
                <a:gd name="T10" fmla="*/ 1 w 135"/>
                <a:gd name="T11" fmla="*/ 1 h 235"/>
                <a:gd name="T12" fmla="*/ 1 w 135"/>
                <a:gd name="T13" fmla="*/ 1 h 235"/>
                <a:gd name="T14" fmla="*/ 1 w 135"/>
                <a:gd name="T15" fmla="*/ 1 h 235"/>
                <a:gd name="T16" fmla="*/ 1 w 135"/>
                <a:gd name="T17" fmla="*/ 1 h 235"/>
                <a:gd name="T18" fmla="*/ 1 w 135"/>
                <a:gd name="T19" fmla="*/ 1 h 235"/>
                <a:gd name="T20" fmla="*/ 1 w 135"/>
                <a:gd name="T21" fmla="*/ 1 h 235"/>
                <a:gd name="T22" fmla="*/ 1 w 135"/>
                <a:gd name="T23" fmla="*/ 1 h 235"/>
                <a:gd name="T24" fmla="*/ 0 w 135"/>
                <a:gd name="T25" fmla="*/ 1 h 235"/>
                <a:gd name="T26" fmla="*/ 1 w 135"/>
                <a:gd name="T27" fmla="*/ 1 h 235"/>
                <a:gd name="T28" fmla="*/ 1 w 135"/>
                <a:gd name="T29" fmla="*/ 2 h 235"/>
                <a:gd name="T30" fmla="*/ 1 w 135"/>
                <a:gd name="T31" fmla="*/ 2 h 235"/>
                <a:gd name="T32" fmla="*/ 1 w 135"/>
                <a:gd name="T33" fmla="*/ 2 h 235"/>
                <a:gd name="T34" fmla="*/ 1 w 135"/>
                <a:gd name="T35" fmla="*/ 2 h 235"/>
                <a:gd name="T36" fmla="*/ 1 w 135"/>
                <a:gd name="T37" fmla="*/ 2 h 235"/>
                <a:gd name="T38" fmla="*/ 1 w 135"/>
                <a:gd name="T39" fmla="*/ 2 h 235"/>
                <a:gd name="T40" fmla="*/ 1 w 135"/>
                <a:gd name="T41" fmla="*/ 2 h 235"/>
                <a:gd name="T42" fmla="*/ 1 w 135"/>
                <a:gd name="T43" fmla="*/ 2 h 235"/>
                <a:gd name="T44" fmla="*/ 1 w 135"/>
                <a:gd name="T45" fmla="*/ 2 h 235"/>
                <a:gd name="T46" fmla="*/ 1 w 135"/>
                <a:gd name="T47" fmla="*/ 2 h 235"/>
                <a:gd name="T48" fmla="*/ 1 w 135"/>
                <a:gd name="T49" fmla="*/ 2 h 235"/>
                <a:gd name="T50" fmla="*/ 1 w 135"/>
                <a:gd name="T51" fmla="*/ 2 h 235"/>
                <a:gd name="T52" fmla="*/ 1 w 135"/>
                <a:gd name="T53" fmla="*/ 2 h 235"/>
                <a:gd name="T54" fmla="*/ 1 w 135"/>
                <a:gd name="T55" fmla="*/ 2 h 235"/>
                <a:gd name="T56" fmla="*/ 1 w 135"/>
                <a:gd name="T57" fmla="*/ 2 h 235"/>
                <a:gd name="T58" fmla="*/ 1 w 135"/>
                <a:gd name="T59" fmla="*/ 2 h 235"/>
                <a:gd name="T60" fmla="*/ 1 w 135"/>
                <a:gd name="T61" fmla="*/ 2 h 235"/>
                <a:gd name="T62" fmla="*/ 1 w 135"/>
                <a:gd name="T63" fmla="*/ 2 h 235"/>
                <a:gd name="T64" fmla="*/ 1 w 135"/>
                <a:gd name="T65" fmla="*/ 2 h 235"/>
                <a:gd name="T66" fmla="*/ 1 w 135"/>
                <a:gd name="T67" fmla="*/ 2 h 235"/>
                <a:gd name="T68" fmla="*/ 1 w 135"/>
                <a:gd name="T69" fmla="*/ 2 h 235"/>
                <a:gd name="T70" fmla="*/ 1 w 135"/>
                <a:gd name="T71" fmla="*/ 2 h 235"/>
                <a:gd name="T72" fmla="*/ 1 w 135"/>
                <a:gd name="T73" fmla="*/ 1 h 235"/>
                <a:gd name="T74" fmla="*/ 1 w 135"/>
                <a:gd name="T75" fmla="*/ 1 h 235"/>
                <a:gd name="T76" fmla="*/ 1 w 135"/>
                <a:gd name="T77" fmla="*/ 1 h 235"/>
                <a:gd name="T78" fmla="*/ 1 w 135"/>
                <a:gd name="T79" fmla="*/ 1 h 235"/>
                <a:gd name="T80" fmla="*/ 1 w 135"/>
                <a:gd name="T81" fmla="*/ 1 h 235"/>
                <a:gd name="T82" fmla="*/ 1 w 135"/>
                <a:gd name="T83" fmla="*/ 1 h 235"/>
                <a:gd name="T84" fmla="*/ 1 w 135"/>
                <a:gd name="T85" fmla="*/ 1 h 235"/>
                <a:gd name="T86" fmla="*/ 2 w 135"/>
                <a:gd name="T87" fmla="*/ 1 h 235"/>
                <a:gd name="T88" fmla="*/ 2 w 135"/>
                <a:gd name="T89" fmla="*/ 1 h 235"/>
                <a:gd name="T90" fmla="*/ 2 w 135"/>
                <a:gd name="T91" fmla="*/ 1 h 235"/>
                <a:gd name="T92" fmla="*/ 2 w 135"/>
                <a:gd name="T93" fmla="*/ 1 h 235"/>
                <a:gd name="T94" fmla="*/ 2 w 135"/>
                <a:gd name="T95" fmla="*/ 1 h 235"/>
                <a:gd name="T96" fmla="*/ 2 w 135"/>
                <a:gd name="T97" fmla="*/ 1 h 235"/>
                <a:gd name="T98" fmla="*/ 2 w 135"/>
                <a:gd name="T99" fmla="*/ 0 h 235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135" h="235">
                  <a:moveTo>
                    <a:pt x="134" y="0"/>
                  </a:moveTo>
                  <a:lnTo>
                    <a:pt x="124" y="15"/>
                  </a:lnTo>
                  <a:lnTo>
                    <a:pt x="111" y="28"/>
                  </a:lnTo>
                  <a:lnTo>
                    <a:pt x="97" y="39"/>
                  </a:lnTo>
                  <a:lnTo>
                    <a:pt x="83" y="48"/>
                  </a:lnTo>
                  <a:lnTo>
                    <a:pt x="68" y="53"/>
                  </a:lnTo>
                  <a:lnTo>
                    <a:pt x="53" y="58"/>
                  </a:lnTo>
                  <a:lnTo>
                    <a:pt x="39" y="60"/>
                  </a:lnTo>
                  <a:lnTo>
                    <a:pt x="26" y="60"/>
                  </a:lnTo>
                  <a:lnTo>
                    <a:pt x="26" y="72"/>
                  </a:lnTo>
                  <a:lnTo>
                    <a:pt x="23" y="84"/>
                  </a:lnTo>
                  <a:lnTo>
                    <a:pt x="15" y="98"/>
                  </a:lnTo>
                  <a:lnTo>
                    <a:pt x="0" y="109"/>
                  </a:lnTo>
                  <a:lnTo>
                    <a:pt x="10" y="124"/>
                  </a:lnTo>
                  <a:lnTo>
                    <a:pt x="15" y="142"/>
                  </a:lnTo>
                  <a:lnTo>
                    <a:pt x="16" y="162"/>
                  </a:lnTo>
                  <a:lnTo>
                    <a:pt x="10" y="178"/>
                  </a:lnTo>
                  <a:lnTo>
                    <a:pt x="15" y="180"/>
                  </a:lnTo>
                  <a:lnTo>
                    <a:pt x="22" y="184"/>
                  </a:lnTo>
                  <a:lnTo>
                    <a:pt x="30" y="187"/>
                  </a:lnTo>
                  <a:lnTo>
                    <a:pt x="39" y="193"/>
                  </a:lnTo>
                  <a:lnTo>
                    <a:pt x="48" y="201"/>
                  </a:lnTo>
                  <a:lnTo>
                    <a:pt x="56" y="210"/>
                  </a:lnTo>
                  <a:lnTo>
                    <a:pt x="61" y="222"/>
                  </a:lnTo>
                  <a:lnTo>
                    <a:pt x="66" y="235"/>
                  </a:lnTo>
                  <a:lnTo>
                    <a:pt x="69" y="227"/>
                  </a:lnTo>
                  <a:lnTo>
                    <a:pt x="74" y="218"/>
                  </a:lnTo>
                  <a:lnTo>
                    <a:pt x="80" y="210"/>
                  </a:lnTo>
                  <a:lnTo>
                    <a:pt x="86" y="202"/>
                  </a:lnTo>
                  <a:lnTo>
                    <a:pt x="94" y="194"/>
                  </a:lnTo>
                  <a:lnTo>
                    <a:pt x="103" y="188"/>
                  </a:lnTo>
                  <a:lnTo>
                    <a:pt x="112" y="185"/>
                  </a:lnTo>
                  <a:lnTo>
                    <a:pt x="122" y="182"/>
                  </a:lnTo>
                  <a:lnTo>
                    <a:pt x="118" y="172"/>
                  </a:lnTo>
                  <a:lnTo>
                    <a:pt x="114" y="158"/>
                  </a:lnTo>
                  <a:lnTo>
                    <a:pt x="117" y="144"/>
                  </a:lnTo>
                  <a:lnTo>
                    <a:pt x="126" y="128"/>
                  </a:lnTo>
                  <a:lnTo>
                    <a:pt x="117" y="103"/>
                  </a:lnTo>
                  <a:lnTo>
                    <a:pt x="114" y="79"/>
                  </a:lnTo>
                  <a:lnTo>
                    <a:pt x="115" y="57"/>
                  </a:lnTo>
                  <a:lnTo>
                    <a:pt x="118" y="41"/>
                  </a:lnTo>
                  <a:lnTo>
                    <a:pt x="121" y="31"/>
                  </a:lnTo>
                  <a:lnTo>
                    <a:pt x="126" y="21"/>
                  </a:lnTo>
                  <a:lnTo>
                    <a:pt x="130" y="12"/>
                  </a:lnTo>
                  <a:lnTo>
                    <a:pt x="134" y="7"/>
                  </a:lnTo>
                  <a:lnTo>
                    <a:pt x="135" y="6"/>
                  </a:lnTo>
                  <a:lnTo>
                    <a:pt x="135" y="4"/>
                  </a:lnTo>
                  <a:lnTo>
                    <a:pt x="134" y="3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404" name="Freeform 282"/>
            <p:cNvSpPr>
              <a:spLocks/>
            </p:cNvSpPr>
            <p:nvPr/>
          </p:nvSpPr>
          <p:spPr bwMode="auto">
            <a:xfrm>
              <a:off x="416" y="168"/>
              <a:ext cx="127" cy="97"/>
            </a:xfrm>
            <a:custGeom>
              <a:avLst/>
              <a:gdLst>
                <a:gd name="T0" fmla="*/ 1 w 253"/>
                <a:gd name="T1" fmla="*/ 0 h 194"/>
                <a:gd name="T2" fmla="*/ 1 w 253"/>
                <a:gd name="T3" fmla="*/ 1 h 194"/>
                <a:gd name="T4" fmla="*/ 1 w 253"/>
                <a:gd name="T5" fmla="*/ 1 h 194"/>
                <a:gd name="T6" fmla="*/ 1 w 253"/>
                <a:gd name="T7" fmla="*/ 1 h 194"/>
                <a:gd name="T8" fmla="*/ 1 w 253"/>
                <a:gd name="T9" fmla="*/ 1 h 194"/>
                <a:gd name="T10" fmla="*/ 1 w 253"/>
                <a:gd name="T11" fmla="*/ 1 h 194"/>
                <a:gd name="T12" fmla="*/ 1 w 253"/>
                <a:gd name="T13" fmla="*/ 1 h 194"/>
                <a:gd name="T14" fmla="*/ 1 w 253"/>
                <a:gd name="T15" fmla="*/ 1 h 194"/>
                <a:gd name="T16" fmla="*/ 1 w 253"/>
                <a:gd name="T17" fmla="*/ 1 h 194"/>
                <a:gd name="T18" fmla="*/ 1 w 253"/>
                <a:gd name="T19" fmla="*/ 1 h 194"/>
                <a:gd name="T20" fmla="*/ 1 w 253"/>
                <a:gd name="T21" fmla="*/ 1 h 194"/>
                <a:gd name="T22" fmla="*/ 1 w 253"/>
                <a:gd name="T23" fmla="*/ 1 h 194"/>
                <a:gd name="T24" fmla="*/ 0 w 253"/>
                <a:gd name="T25" fmla="*/ 1 h 194"/>
                <a:gd name="T26" fmla="*/ 1 w 253"/>
                <a:gd name="T27" fmla="*/ 1 h 194"/>
                <a:gd name="T28" fmla="*/ 1 w 253"/>
                <a:gd name="T29" fmla="*/ 1 h 194"/>
                <a:gd name="T30" fmla="*/ 1 w 253"/>
                <a:gd name="T31" fmla="*/ 1 h 194"/>
                <a:gd name="T32" fmla="*/ 1 w 253"/>
                <a:gd name="T33" fmla="*/ 1 h 194"/>
                <a:gd name="T34" fmla="*/ 1 w 253"/>
                <a:gd name="T35" fmla="*/ 1 h 194"/>
                <a:gd name="T36" fmla="*/ 1 w 253"/>
                <a:gd name="T37" fmla="*/ 1 h 194"/>
                <a:gd name="T38" fmla="*/ 1 w 253"/>
                <a:gd name="T39" fmla="*/ 1 h 194"/>
                <a:gd name="T40" fmla="*/ 1 w 253"/>
                <a:gd name="T41" fmla="*/ 2 h 194"/>
                <a:gd name="T42" fmla="*/ 1 w 253"/>
                <a:gd name="T43" fmla="*/ 2 h 194"/>
                <a:gd name="T44" fmla="*/ 1 w 253"/>
                <a:gd name="T45" fmla="*/ 2 h 194"/>
                <a:gd name="T46" fmla="*/ 1 w 253"/>
                <a:gd name="T47" fmla="*/ 2 h 194"/>
                <a:gd name="T48" fmla="*/ 1 w 253"/>
                <a:gd name="T49" fmla="*/ 2 h 194"/>
                <a:gd name="T50" fmla="*/ 1 w 253"/>
                <a:gd name="T51" fmla="*/ 2 h 194"/>
                <a:gd name="T52" fmla="*/ 1 w 253"/>
                <a:gd name="T53" fmla="*/ 2 h 194"/>
                <a:gd name="T54" fmla="*/ 2 w 253"/>
                <a:gd name="T55" fmla="*/ 2 h 194"/>
                <a:gd name="T56" fmla="*/ 2 w 253"/>
                <a:gd name="T57" fmla="*/ 2 h 194"/>
                <a:gd name="T58" fmla="*/ 2 w 253"/>
                <a:gd name="T59" fmla="*/ 2 h 194"/>
                <a:gd name="T60" fmla="*/ 2 w 253"/>
                <a:gd name="T61" fmla="*/ 2 h 194"/>
                <a:gd name="T62" fmla="*/ 2 w 253"/>
                <a:gd name="T63" fmla="*/ 2 h 194"/>
                <a:gd name="T64" fmla="*/ 2 w 253"/>
                <a:gd name="T65" fmla="*/ 2 h 194"/>
                <a:gd name="T66" fmla="*/ 2 w 253"/>
                <a:gd name="T67" fmla="*/ 2 h 194"/>
                <a:gd name="T68" fmla="*/ 2 w 253"/>
                <a:gd name="T69" fmla="*/ 2 h 194"/>
                <a:gd name="T70" fmla="*/ 2 w 253"/>
                <a:gd name="T71" fmla="*/ 2 h 194"/>
                <a:gd name="T72" fmla="*/ 2 w 253"/>
                <a:gd name="T73" fmla="*/ 2 h 194"/>
                <a:gd name="T74" fmla="*/ 2 w 253"/>
                <a:gd name="T75" fmla="*/ 2 h 194"/>
                <a:gd name="T76" fmla="*/ 2 w 253"/>
                <a:gd name="T77" fmla="*/ 2 h 194"/>
                <a:gd name="T78" fmla="*/ 2 w 253"/>
                <a:gd name="T79" fmla="*/ 2 h 194"/>
                <a:gd name="T80" fmla="*/ 2 w 253"/>
                <a:gd name="T81" fmla="*/ 2 h 194"/>
                <a:gd name="T82" fmla="*/ 2 w 253"/>
                <a:gd name="T83" fmla="*/ 2 h 194"/>
                <a:gd name="T84" fmla="*/ 2 w 253"/>
                <a:gd name="T85" fmla="*/ 1 h 194"/>
                <a:gd name="T86" fmla="*/ 2 w 253"/>
                <a:gd name="T87" fmla="*/ 1 h 194"/>
                <a:gd name="T88" fmla="*/ 2 w 253"/>
                <a:gd name="T89" fmla="*/ 1 h 194"/>
                <a:gd name="T90" fmla="*/ 2 w 253"/>
                <a:gd name="T91" fmla="*/ 1 h 194"/>
                <a:gd name="T92" fmla="*/ 2 w 253"/>
                <a:gd name="T93" fmla="*/ 1 h 194"/>
                <a:gd name="T94" fmla="*/ 2 w 253"/>
                <a:gd name="T95" fmla="*/ 1 h 194"/>
                <a:gd name="T96" fmla="*/ 2 w 253"/>
                <a:gd name="T97" fmla="*/ 1 h 194"/>
                <a:gd name="T98" fmla="*/ 2 w 253"/>
                <a:gd name="T99" fmla="*/ 1 h 194"/>
                <a:gd name="T100" fmla="*/ 2 w 253"/>
                <a:gd name="T101" fmla="*/ 1 h 194"/>
                <a:gd name="T102" fmla="*/ 2 w 253"/>
                <a:gd name="T103" fmla="*/ 1 h 194"/>
                <a:gd name="T104" fmla="*/ 2 w 253"/>
                <a:gd name="T105" fmla="*/ 1 h 194"/>
                <a:gd name="T106" fmla="*/ 2 w 253"/>
                <a:gd name="T107" fmla="*/ 1 h 194"/>
                <a:gd name="T108" fmla="*/ 2 w 253"/>
                <a:gd name="T109" fmla="*/ 1 h 194"/>
                <a:gd name="T110" fmla="*/ 2 w 253"/>
                <a:gd name="T111" fmla="*/ 1 h 194"/>
                <a:gd name="T112" fmla="*/ 2 w 253"/>
                <a:gd name="T113" fmla="*/ 1 h 194"/>
                <a:gd name="T114" fmla="*/ 2 w 253"/>
                <a:gd name="T115" fmla="*/ 1 h 194"/>
                <a:gd name="T116" fmla="*/ 2 w 253"/>
                <a:gd name="T117" fmla="*/ 1 h 194"/>
                <a:gd name="T118" fmla="*/ 1 w 253"/>
                <a:gd name="T119" fmla="*/ 1 h 194"/>
                <a:gd name="T120" fmla="*/ 1 w 253"/>
                <a:gd name="T121" fmla="*/ 0 h 194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253" h="194">
                  <a:moveTo>
                    <a:pt x="115" y="0"/>
                  </a:moveTo>
                  <a:lnTo>
                    <a:pt x="106" y="3"/>
                  </a:lnTo>
                  <a:lnTo>
                    <a:pt x="95" y="7"/>
                  </a:lnTo>
                  <a:lnTo>
                    <a:pt x="83" y="11"/>
                  </a:lnTo>
                  <a:lnTo>
                    <a:pt x="69" y="15"/>
                  </a:lnTo>
                  <a:lnTo>
                    <a:pt x="54" y="20"/>
                  </a:lnTo>
                  <a:lnTo>
                    <a:pt x="40" y="24"/>
                  </a:lnTo>
                  <a:lnTo>
                    <a:pt x="27" y="26"/>
                  </a:lnTo>
                  <a:lnTo>
                    <a:pt x="16" y="27"/>
                  </a:lnTo>
                  <a:lnTo>
                    <a:pt x="11" y="26"/>
                  </a:lnTo>
                  <a:lnTo>
                    <a:pt x="7" y="26"/>
                  </a:lnTo>
                  <a:lnTo>
                    <a:pt x="2" y="25"/>
                  </a:lnTo>
                  <a:lnTo>
                    <a:pt x="0" y="25"/>
                  </a:lnTo>
                  <a:lnTo>
                    <a:pt x="13" y="33"/>
                  </a:lnTo>
                  <a:lnTo>
                    <a:pt x="26" y="44"/>
                  </a:lnTo>
                  <a:lnTo>
                    <a:pt x="36" y="58"/>
                  </a:lnTo>
                  <a:lnTo>
                    <a:pt x="47" y="73"/>
                  </a:lnTo>
                  <a:lnTo>
                    <a:pt x="55" y="90"/>
                  </a:lnTo>
                  <a:lnTo>
                    <a:pt x="62" y="109"/>
                  </a:lnTo>
                  <a:lnTo>
                    <a:pt x="66" y="127"/>
                  </a:lnTo>
                  <a:lnTo>
                    <a:pt x="70" y="146"/>
                  </a:lnTo>
                  <a:lnTo>
                    <a:pt x="77" y="146"/>
                  </a:lnTo>
                  <a:lnTo>
                    <a:pt x="85" y="148"/>
                  </a:lnTo>
                  <a:lnTo>
                    <a:pt x="94" y="153"/>
                  </a:lnTo>
                  <a:lnTo>
                    <a:pt x="104" y="157"/>
                  </a:lnTo>
                  <a:lnTo>
                    <a:pt x="114" y="165"/>
                  </a:lnTo>
                  <a:lnTo>
                    <a:pt x="123" y="173"/>
                  </a:lnTo>
                  <a:lnTo>
                    <a:pt x="131" y="184"/>
                  </a:lnTo>
                  <a:lnTo>
                    <a:pt x="137" y="194"/>
                  </a:lnTo>
                  <a:lnTo>
                    <a:pt x="144" y="188"/>
                  </a:lnTo>
                  <a:lnTo>
                    <a:pt x="154" y="183"/>
                  </a:lnTo>
                  <a:lnTo>
                    <a:pt x="165" y="178"/>
                  </a:lnTo>
                  <a:lnTo>
                    <a:pt x="179" y="175"/>
                  </a:lnTo>
                  <a:lnTo>
                    <a:pt x="195" y="173"/>
                  </a:lnTo>
                  <a:lnTo>
                    <a:pt x="214" y="175"/>
                  </a:lnTo>
                  <a:lnTo>
                    <a:pt x="232" y="180"/>
                  </a:lnTo>
                  <a:lnTo>
                    <a:pt x="253" y="188"/>
                  </a:lnTo>
                  <a:lnTo>
                    <a:pt x="247" y="180"/>
                  </a:lnTo>
                  <a:lnTo>
                    <a:pt x="240" y="172"/>
                  </a:lnTo>
                  <a:lnTo>
                    <a:pt x="236" y="162"/>
                  </a:lnTo>
                  <a:lnTo>
                    <a:pt x="231" y="149"/>
                  </a:lnTo>
                  <a:lnTo>
                    <a:pt x="230" y="135"/>
                  </a:lnTo>
                  <a:lnTo>
                    <a:pt x="230" y="120"/>
                  </a:lnTo>
                  <a:lnTo>
                    <a:pt x="235" y="103"/>
                  </a:lnTo>
                  <a:lnTo>
                    <a:pt x="243" y="84"/>
                  </a:lnTo>
                  <a:lnTo>
                    <a:pt x="231" y="81"/>
                  </a:lnTo>
                  <a:lnTo>
                    <a:pt x="218" y="78"/>
                  </a:lnTo>
                  <a:lnTo>
                    <a:pt x="207" y="72"/>
                  </a:lnTo>
                  <a:lnTo>
                    <a:pt x="197" y="65"/>
                  </a:lnTo>
                  <a:lnTo>
                    <a:pt x="187" y="57"/>
                  </a:lnTo>
                  <a:lnTo>
                    <a:pt x="180" y="44"/>
                  </a:lnTo>
                  <a:lnTo>
                    <a:pt x="177" y="30"/>
                  </a:lnTo>
                  <a:lnTo>
                    <a:pt x="176" y="12"/>
                  </a:lnTo>
                  <a:lnTo>
                    <a:pt x="169" y="13"/>
                  </a:lnTo>
                  <a:lnTo>
                    <a:pt x="162" y="15"/>
                  </a:lnTo>
                  <a:lnTo>
                    <a:pt x="155" y="15"/>
                  </a:lnTo>
                  <a:lnTo>
                    <a:pt x="148" y="15"/>
                  </a:lnTo>
                  <a:lnTo>
                    <a:pt x="140" y="14"/>
                  </a:lnTo>
                  <a:lnTo>
                    <a:pt x="132" y="11"/>
                  </a:lnTo>
                  <a:lnTo>
                    <a:pt x="124" y="6"/>
                  </a:lnTo>
                  <a:lnTo>
                    <a:pt x="115" y="0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405" name="Freeform 283"/>
            <p:cNvSpPr>
              <a:spLocks/>
            </p:cNvSpPr>
            <p:nvPr/>
          </p:nvSpPr>
          <p:spPr bwMode="auto">
            <a:xfrm>
              <a:off x="351" y="22"/>
              <a:ext cx="111" cy="138"/>
            </a:xfrm>
            <a:custGeom>
              <a:avLst/>
              <a:gdLst>
                <a:gd name="T0" fmla="*/ 2 w 222"/>
                <a:gd name="T1" fmla="*/ 2 h 274"/>
                <a:gd name="T2" fmla="*/ 2 w 222"/>
                <a:gd name="T3" fmla="*/ 2 h 274"/>
                <a:gd name="T4" fmla="*/ 1 w 222"/>
                <a:gd name="T5" fmla="*/ 2 h 274"/>
                <a:gd name="T6" fmla="*/ 1 w 222"/>
                <a:gd name="T7" fmla="*/ 2 h 274"/>
                <a:gd name="T8" fmla="*/ 1 w 222"/>
                <a:gd name="T9" fmla="*/ 2 h 274"/>
                <a:gd name="T10" fmla="*/ 1 w 222"/>
                <a:gd name="T11" fmla="*/ 3 h 274"/>
                <a:gd name="T12" fmla="*/ 1 w 222"/>
                <a:gd name="T13" fmla="*/ 3 h 274"/>
                <a:gd name="T14" fmla="*/ 1 w 222"/>
                <a:gd name="T15" fmla="*/ 3 h 274"/>
                <a:gd name="T16" fmla="*/ 1 w 222"/>
                <a:gd name="T17" fmla="*/ 3 h 274"/>
                <a:gd name="T18" fmla="*/ 1 w 222"/>
                <a:gd name="T19" fmla="*/ 3 h 274"/>
                <a:gd name="T20" fmla="*/ 1 w 222"/>
                <a:gd name="T21" fmla="*/ 3 h 274"/>
                <a:gd name="T22" fmla="*/ 0 w 222"/>
                <a:gd name="T23" fmla="*/ 3 h 274"/>
                <a:gd name="T24" fmla="*/ 1 w 222"/>
                <a:gd name="T25" fmla="*/ 3 h 274"/>
                <a:gd name="T26" fmla="*/ 1 w 222"/>
                <a:gd name="T27" fmla="*/ 2 h 274"/>
                <a:gd name="T28" fmla="*/ 1 w 222"/>
                <a:gd name="T29" fmla="*/ 2 h 274"/>
                <a:gd name="T30" fmla="*/ 1 w 222"/>
                <a:gd name="T31" fmla="*/ 2 h 274"/>
                <a:gd name="T32" fmla="*/ 1 w 222"/>
                <a:gd name="T33" fmla="*/ 2 h 274"/>
                <a:gd name="T34" fmla="*/ 1 w 222"/>
                <a:gd name="T35" fmla="*/ 2 h 274"/>
                <a:gd name="T36" fmla="*/ 1 w 222"/>
                <a:gd name="T37" fmla="*/ 1 h 274"/>
                <a:gd name="T38" fmla="*/ 1 w 222"/>
                <a:gd name="T39" fmla="*/ 1 h 274"/>
                <a:gd name="T40" fmla="*/ 1 w 222"/>
                <a:gd name="T41" fmla="*/ 1 h 274"/>
                <a:gd name="T42" fmla="*/ 1 w 222"/>
                <a:gd name="T43" fmla="*/ 1 h 274"/>
                <a:gd name="T44" fmla="*/ 1 w 222"/>
                <a:gd name="T45" fmla="*/ 1 h 274"/>
                <a:gd name="T46" fmla="*/ 1 w 222"/>
                <a:gd name="T47" fmla="*/ 1 h 274"/>
                <a:gd name="T48" fmla="*/ 2 w 222"/>
                <a:gd name="T49" fmla="*/ 1 h 274"/>
                <a:gd name="T50" fmla="*/ 2 w 222"/>
                <a:gd name="T51" fmla="*/ 1 h 274"/>
                <a:gd name="T52" fmla="*/ 2 w 222"/>
                <a:gd name="T53" fmla="*/ 1 h 274"/>
                <a:gd name="T54" fmla="*/ 2 w 222"/>
                <a:gd name="T55" fmla="*/ 1 h 274"/>
                <a:gd name="T56" fmla="*/ 2 w 222"/>
                <a:gd name="T57" fmla="*/ 1 h 274"/>
                <a:gd name="T58" fmla="*/ 2 w 222"/>
                <a:gd name="T59" fmla="*/ 1 h 274"/>
                <a:gd name="T60" fmla="*/ 2 w 222"/>
                <a:gd name="T61" fmla="*/ 1 h 274"/>
                <a:gd name="T62" fmla="*/ 2 w 222"/>
                <a:gd name="T63" fmla="*/ 1 h 274"/>
                <a:gd name="T64" fmla="*/ 2 w 222"/>
                <a:gd name="T65" fmla="*/ 1 h 274"/>
                <a:gd name="T66" fmla="*/ 2 w 222"/>
                <a:gd name="T67" fmla="*/ 1 h 274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222" h="274">
                  <a:moveTo>
                    <a:pt x="194" y="133"/>
                  </a:moveTo>
                  <a:lnTo>
                    <a:pt x="187" y="133"/>
                  </a:lnTo>
                  <a:lnTo>
                    <a:pt x="175" y="133"/>
                  </a:lnTo>
                  <a:lnTo>
                    <a:pt x="158" y="135"/>
                  </a:lnTo>
                  <a:lnTo>
                    <a:pt x="140" y="139"/>
                  </a:lnTo>
                  <a:lnTo>
                    <a:pt x="120" y="148"/>
                  </a:lnTo>
                  <a:lnTo>
                    <a:pt x="102" y="160"/>
                  </a:lnTo>
                  <a:lnTo>
                    <a:pt x="85" y="179"/>
                  </a:lnTo>
                  <a:lnTo>
                    <a:pt x="72" y="205"/>
                  </a:lnTo>
                  <a:lnTo>
                    <a:pt x="64" y="228"/>
                  </a:lnTo>
                  <a:lnTo>
                    <a:pt x="57" y="247"/>
                  </a:lnTo>
                  <a:lnTo>
                    <a:pt x="49" y="258"/>
                  </a:lnTo>
                  <a:lnTo>
                    <a:pt x="40" y="264"/>
                  </a:lnTo>
                  <a:lnTo>
                    <a:pt x="34" y="265"/>
                  </a:lnTo>
                  <a:lnTo>
                    <a:pt x="29" y="266"/>
                  </a:lnTo>
                  <a:lnTo>
                    <a:pt x="24" y="267"/>
                  </a:lnTo>
                  <a:lnTo>
                    <a:pt x="18" y="269"/>
                  </a:lnTo>
                  <a:lnTo>
                    <a:pt x="13" y="270"/>
                  </a:lnTo>
                  <a:lnTo>
                    <a:pt x="9" y="271"/>
                  </a:lnTo>
                  <a:lnTo>
                    <a:pt x="4" y="273"/>
                  </a:lnTo>
                  <a:lnTo>
                    <a:pt x="1" y="274"/>
                  </a:lnTo>
                  <a:lnTo>
                    <a:pt x="1" y="273"/>
                  </a:lnTo>
                  <a:lnTo>
                    <a:pt x="1" y="272"/>
                  </a:lnTo>
                  <a:lnTo>
                    <a:pt x="0" y="271"/>
                  </a:lnTo>
                  <a:lnTo>
                    <a:pt x="0" y="270"/>
                  </a:lnTo>
                  <a:lnTo>
                    <a:pt x="18" y="262"/>
                  </a:lnTo>
                  <a:lnTo>
                    <a:pt x="33" y="249"/>
                  </a:lnTo>
                  <a:lnTo>
                    <a:pt x="42" y="234"/>
                  </a:lnTo>
                  <a:lnTo>
                    <a:pt x="49" y="218"/>
                  </a:lnTo>
                  <a:lnTo>
                    <a:pt x="52" y="201"/>
                  </a:lnTo>
                  <a:lnTo>
                    <a:pt x="55" y="186"/>
                  </a:lnTo>
                  <a:lnTo>
                    <a:pt x="55" y="172"/>
                  </a:lnTo>
                  <a:lnTo>
                    <a:pt x="55" y="161"/>
                  </a:lnTo>
                  <a:lnTo>
                    <a:pt x="54" y="152"/>
                  </a:lnTo>
                  <a:lnTo>
                    <a:pt x="52" y="142"/>
                  </a:lnTo>
                  <a:lnTo>
                    <a:pt x="49" y="130"/>
                  </a:lnTo>
                  <a:lnTo>
                    <a:pt x="46" y="118"/>
                  </a:lnTo>
                  <a:lnTo>
                    <a:pt x="52" y="116"/>
                  </a:lnTo>
                  <a:lnTo>
                    <a:pt x="62" y="112"/>
                  </a:lnTo>
                  <a:lnTo>
                    <a:pt x="70" y="104"/>
                  </a:lnTo>
                  <a:lnTo>
                    <a:pt x="79" y="95"/>
                  </a:lnTo>
                  <a:lnTo>
                    <a:pt x="86" y="84"/>
                  </a:lnTo>
                  <a:lnTo>
                    <a:pt x="90" y="73"/>
                  </a:lnTo>
                  <a:lnTo>
                    <a:pt x="92" y="61"/>
                  </a:lnTo>
                  <a:lnTo>
                    <a:pt x="88" y="48"/>
                  </a:lnTo>
                  <a:lnTo>
                    <a:pt x="97" y="47"/>
                  </a:lnTo>
                  <a:lnTo>
                    <a:pt x="110" y="44"/>
                  </a:lnTo>
                  <a:lnTo>
                    <a:pt x="123" y="39"/>
                  </a:lnTo>
                  <a:lnTo>
                    <a:pt x="138" y="32"/>
                  </a:lnTo>
                  <a:lnTo>
                    <a:pt x="150" y="25"/>
                  </a:lnTo>
                  <a:lnTo>
                    <a:pt x="163" y="17"/>
                  </a:lnTo>
                  <a:lnTo>
                    <a:pt x="173" y="8"/>
                  </a:lnTo>
                  <a:lnTo>
                    <a:pt x="180" y="0"/>
                  </a:lnTo>
                  <a:lnTo>
                    <a:pt x="180" y="10"/>
                  </a:lnTo>
                  <a:lnTo>
                    <a:pt x="181" y="23"/>
                  </a:lnTo>
                  <a:lnTo>
                    <a:pt x="184" y="37"/>
                  </a:lnTo>
                  <a:lnTo>
                    <a:pt x="188" y="50"/>
                  </a:lnTo>
                  <a:lnTo>
                    <a:pt x="194" y="62"/>
                  </a:lnTo>
                  <a:lnTo>
                    <a:pt x="202" y="74"/>
                  </a:lnTo>
                  <a:lnTo>
                    <a:pt x="211" y="83"/>
                  </a:lnTo>
                  <a:lnTo>
                    <a:pt x="222" y="90"/>
                  </a:lnTo>
                  <a:lnTo>
                    <a:pt x="215" y="91"/>
                  </a:lnTo>
                  <a:lnTo>
                    <a:pt x="208" y="93"/>
                  </a:lnTo>
                  <a:lnTo>
                    <a:pt x="201" y="97"/>
                  </a:lnTo>
                  <a:lnTo>
                    <a:pt x="195" y="101"/>
                  </a:lnTo>
                  <a:lnTo>
                    <a:pt x="191" y="107"/>
                  </a:lnTo>
                  <a:lnTo>
                    <a:pt x="190" y="115"/>
                  </a:lnTo>
                  <a:lnTo>
                    <a:pt x="190" y="123"/>
                  </a:lnTo>
                  <a:lnTo>
                    <a:pt x="194" y="133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406" name="Freeform 284"/>
            <p:cNvSpPr>
              <a:spLocks/>
            </p:cNvSpPr>
            <p:nvPr/>
          </p:nvSpPr>
          <p:spPr bwMode="auto">
            <a:xfrm>
              <a:off x="315" y="25"/>
              <a:ext cx="66" cy="132"/>
            </a:xfrm>
            <a:custGeom>
              <a:avLst/>
              <a:gdLst>
                <a:gd name="T0" fmla="*/ 1 w 131"/>
                <a:gd name="T1" fmla="*/ 2 h 265"/>
                <a:gd name="T2" fmla="*/ 1 w 131"/>
                <a:gd name="T3" fmla="*/ 1 h 265"/>
                <a:gd name="T4" fmla="*/ 1 w 131"/>
                <a:gd name="T5" fmla="*/ 1 h 265"/>
                <a:gd name="T6" fmla="*/ 1 w 131"/>
                <a:gd name="T7" fmla="*/ 1 h 265"/>
                <a:gd name="T8" fmla="*/ 1 w 131"/>
                <a:gd name="T9" fmla="*/ 1 h 265"/>
                <a:gd name="T10" fmla="*/ 1 w 131"/>
                <a:gd name="T11" fmla="*/ 1 h 265"/>
                <a:gd name="T12" fmla="*/ 1 w 131"/>
                <a:gd name="T13" fmla="*/ 1 h 265"/>
                <a:gd name="T14" fmla="*/ 1 w 131"/>
                <a:gd name="T15" fmla="*/ 1 h 265"/>
                <a:gd name="T16" fmla="*/ 1 w 131"/>
                <a:gd name="T17" fmla="*/ 1 h 265"/>
                <a:gd name="T18" fmla="*/ 1 w 131"/>
                <a:gd name="T19" fmla="*/ 1 h 265"/>
                <a:gd name="T20" fmla="*/ 1 w 131"/>
                <a:gd name="T21" fmla="*/ 1 h 265"/>
                <a:gd name="T22" fmla="*/ 1 w 131"/>
                <a:gd name="T23" fmla="*/ 1 h 265"/>
                <a:gd name="T24" fmla="*/ 1 w 131"/>
                <a:gd name="T25" fmla="*/ 1 h 265"/>
                <a:gd name="T26" fmla="*/ 1 w 131"/>
                <a:gd name="T27" fmla="*/ 1 h 265"/>
                <a:gd name="T28" fmla="*/ 1 w 131"/>
                <a:gd name="T29" fmla="*/ 1 h 265"/>
                <a:gd name="T30" fmla="*/ 1 w 131"/>
                <a:gd name="T31" fmla="*/ 1 h 265"/>
                <a:gd name="T32" fmla="*/ 1 w 131"/>
                <a:gd name="T33" fmla="*/ 1 h 265"/>
                <a:gd name="T34" fmla="*/ 1 w 131"/>
                <a:gd name="T35" fmla="*/ 1 h 265"/>
                <a:gd name="T36" fmla="*/ 1 w 131"/>
                <a:gd name="T37" fmla="*/ 1 h 265"/>
                <a:gd name="T38" fmla="*/ 1 w 131"/>
                <a:gd name="T39" fmla="*/ 1 h 265"/>
                <a:gd name="T40" fmla="*/ 1 w 131"/>
                <a:gd name="T41" fmla="*/ 1 h 265"/>
                <a:gd name="T42" fmla="*/ 1 w 131"/>
                <a:gd name="T43" fmla="*/ 1 h 265"/>
                <a:gd name="T44" fmla="*/ 1 w 131"/>
                <a:gd name="T45" fmla="*/ 1 h 265"/>
                <a:gd name="T46" fmla="*/ 1 w 131"/>
                <a:gd name="T47" fmla="*/ 1 h 265"/>
                <a:gd name="T48" fmla="*/ 1 w 131"/>
                <a:gd name="T49" fmla="*/ 1 h 265"/>
                <a:gd name="T50" fmla="*/ 1 w 131"/>
                <a:gd name="T51" fmla="*/ 1 h 265"/>
                <a:gd name="T52" fmla="*/ 1 w 131"/>
                <a:gd name="T53" fmla="*/ 1 h 265"/>
                <a:gd name="T54" fmla="*/ 1 w 131"/>
                <a:gd name="T55" fmla="*/ 1 h 265"/>
                <a:gd name="T56" fmla="*/ 1 w 131"/>
                <a:gd name="T57" fmla="*/ 1 h 265"/>
                <a:gd name="T58" fmla="*/ 1 w 131"/>
                <a:gd name="T59" fmla="*/ 1 h 265"/>
                <a:gd name="T60" fmla="*/ 1 w 131"/>
                <a:gd name="T61" fmla="*/ 1 h 265"/>
                <a:gd name="T62" fmla="*/ 1 w 131"/>
                <a:gd name="T63" fmla="*/ 1 h 265"/>
                <a:gd name="T64" fmla="*/ 0 w 131"/>
                <a:gd name="T65" fmla="*/ 1 h 265"/>
                <a:gd name="T66" fmla="*/ 1 w 131"/>
                <a:gd name="T67" fmla="*/ 0 h 265"/>
                <a:gd name="T68" fmla="*/ 1 w 131"/>
                <a:gd name="T69" fmla="*/ 0 h 265"/>
                <a:gd name="T70" fmla="*/ 1 w 131"/>
                <a:gd name="T71" fmla="*/ 0 h 265"/>
                <a:gd name="T72" fmla="*/ 1 w 131"/>
                <a:gd name="T73" fmla="*/ 0 h 265"/>
                <a:gd name="T74" fmla="*/ 2 w 131"/>
                <a:gd name="T75" fmla="*/ 0 h 265"/>
                <a:gd name="T76" fmla="*/ 1 w 131"/>
                <a:gd name="T77" fmla="*/ 0 h 265"/>
                <a:gd name="T78" fmla="*/ 1 w 131"/>
                <a:gd name="T79" fmla="*/ 0 h 265"/>
                <a:gd name="T80" fmla="*/ 1 w 131"/>
                <a:gd name="T81" fmla="*/ 0 h 265"/>
                <a:gd name="T82" fmla="*/ 1 w 131"/>
                <a:gd name="T83" fmla="*/ 0 h 265"/>
                <a:gd name="T84" fmla="*/ 1 w 131"/>
                <a:gd name="T85" fmla="*/ 0 h 265"/>
                <a:gd name="T86" fmla="*/ 1 w 131"/>
                <a:gd name="T87" fmla="*/ 1 h 265"/>
                <a:gd name="T88" fmla="*/ 1 w 131"/>
                <a:gd name="T89" fmla="*/ 1 h 265"/>
                <a:gd name="T90" fmla="*/ 1 w 131"/>
                <a:gd name="T91" fmla="*/ 1 h 265"/>
                <a:gd name="T92" fmla="*/ 1 w 131"/>
                <a:gd name="T93" fmla="*/ 1 h 265"/>
                <a:gd name="T94" fmla="*/ 1 w 131"/>
                <a:gd name="T95" fmla="*/ 2 h 265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0" t="0" r="r" b="b"/>
              <a:pathLst>
                <a:path w="131" h="265">
                  <a:moveTo>
                    <a:pt x="73" y="265"/>
                  </a:moveTo>
                  <a:lnTo>
                    <a:pt x="70" y="261"/>
                  </a:lnTo>
                  <a:lnTo>
                    <a:pt x="67" y="257"/>
                  </a:lnTo>
                  <a:lnTo>
                    <a:pt x="61" y="253"/>
                  </a:lnTo>
                  <a:lnTo>
                    <a:pt x="53" y="253"/>
                  </a:lnTo>
                  <a:lnTo>
                    <a:pt x="48" y="253"/>
                  </a:lnTo>
                  <a:lnTo>
                    <a:pt x="45" y="252"/>
                  </a:lnTo>
                  <a:lnTo>
                    <a:pt x="41" y="250"/>
                  </a:lnTo>
                  <a:lnTo>
                    <a:pt x="39" y="247"/>
                  </a:lnTo>
                  <a:lnTo>
                    <a:pt x="43" y="243"/>
                  </a:lnTo>
                  <a:lnTo>
                    <a:pt x="47" y="237"/>
                  </a:lnTo>
                  <a:lnTo>
                    <a:pt x="51" y="234"/>
                  </a:lnTo>
                  <a:lnTo>
                    <a:pt x="54" y="231"/>
                  </a:lnTo>
                  <a:lnTo>
                    <a:pt x="63" y="231"/>
                  </a:lnTo>
                  <a:lnTo>
                    <a:pt x="70" y="230"/>
                  </a:lnTo>
                  <a:lnTo>
                    <a:pt x="75" y="227"/>
                  </a:lnTo>
                  <a:lnTo>
                    <a:pt x="79" y="222"/>
                  </a:lnTo>
                  <a:lnTo>
                    <a:pt x="81" y="220"/>
                  </a:lnTo>
                  <a:lnTo>
                    <a:pt x="81" y="216"/>
                  </a:lnTo>
                  <a:lnTo>
                    <a:pt x="82" y="214"/>
                  </a:lnTo>
                  <a:lnTo>
                    <a:pt x="82" y="212"/>
                  </a:lnTo>
                  <a:lnTo>
                    <a:pt x="81" y="209"/>
                  </a:lnTo>
                  <a:lnTo>
                    <a:pt x="79" y="206"/>
                  </a:lnTo>
                  <a:lnTo>
                    <a:pt x="78" y="204"/>
                  </a:lnTo>
                  <a:lnTo>
                    <a:pt x="77" y="201"/>
                  </a:lnTo>
                  <a:lnTo>
                    <a:pt x="71" y="198"/>
                  </a:lnTo>
                  <a:lnTo>
                    <a:pt x="64" y="197"/>
                  </a:lnTo>
                  <a:lnTo>
                    <a:pt x="58" y="198"/>
                  </a:lnTo>
                  <a:lnTo>
                    <a:pt x="52" y="200"/>
                  </a:lnTo>
                  <a:lnTo>
                    <a:pt x="48" y="205"/>
                  </a:lnTo>
                  <a:lnTo>
                    <a:pt x="47" y="208"/>
                  </a:lnTo>
                  <a:lnTo>
                    <a:pt x="47" y="212"/>
                  </a:lnTo>
                  <a:lnTo>
                    <a:pt x="48" y="215"/>
                  </a:lnTo>
                  <a:lnTo>
                    <a:pt x="44" y="220"/>
                  </a:lnTo>
                  <a:lnTo>
                    <a:pt x="38" y="224"/>
                  </a:lnTo>
                  <a:lnTo>
                    <a:pt x="33" y="228"/>
                  </a:lnTo>
                  <a:lnTo>
                    <a:pt x="31" y="230"/>
                  </a:lnTo>
                  <a:lnTo>
                    <a:pt x="30" y="228"/>
                  </a:lnTo>
                  <a:lnTo>
                    <a:pt x="28" y="227"/>
                  </a:lnTo>
                  <a:lnTo>
                    <a:pt x="25" y="224"/>
                  </a:lnTo>
                  <a:lnTo>
                    <a:pt x="23" y="223"/>
                  </a:lnTo>
                  <a:lnTo>
                    <a:pt x="25" y="219"/>
                  </a:lnTo>
                  <a:lnTo>
                    <a:pt x="28" y="213"/>
                  </a:lnTo>
                  <a:lnTo>
                    <a:pt x="29" y="208"/>
                  </a:lnTo>
                  <a:lnTo>
                    <a:pt x="30" y="204"/>
                  </a:lnTo>
                  <a:lnTo>
                    <a:pt x="34" y="200"/>
                  </a:lnTo>
                  <a:lnTo>
                    <a:pt x="38" y="197"/>
                  </a:lnTo>
                  <a:lnTo>
                    <a:pt x="41" y="192"/>
                  </a:lnTo>
                  <a:lnTo>
                    <a:pt x="43" y="187"/>
                  </a:lnTo>
                  <a:lnTo>
                    <a:pt x="43" y="185"/>
                  </a:lnTo>
                  <a:lnTo>
                    <a:pt x="43" y="184"/>
                  </a:lnTo>
                  <a:lnTo>
                    <a:pt x="43" y="182"/>
                  </a:lnTo>
                  <a:lnTo>
                    <a:pt x="43" y="181"/>
                  </a:lnTo>
                  <a:lnTo>
                    <a:pt x="40" y="176"/>
                  </a:lnTo>
                  <a:lnTo>
                    <a:pt x="38" y="173"/>
                  </a:lnTo>
                  <a:lnTo>
                    <a:pt x="33" y="170"/>
                  </a:lnTo>
                  <a:lnTo>
                    <a:pt x="26" y="168"/>
                  </a:lnTo>
                  <a:lnTo>
                    <a:pt x="24" y="168"/>
                  </a:lnTo>
                  <a:lnTo>
                    <a:pt x="21" y="168"/>
                  </a:lnTo>
                  <a:lnTo>
                    <a:pt x="17" y="169"/>
                  </a:lnTo>
                  <a:lnTo>
                    <a:pt x="15" y="170"/>
                  </a:lnTo>
                  <a:lnTo>
                    <a:pt x="13" y="171"/>
                  </a:lnTo>
                  <a:lnTo>
                    <a:pt x="10" y="173"/>
                  </a:lnTo>
                  <a:lnTo>
                    <a:pt x="8" y="175"/>
                  </a:lnTo>
                  <a:lnTo>
                    <a:pt x="7" y="176"/>
                  </a:lnTo>
                  <a:lnTo>
                    <a:pt x="0" y="152"/>
                  </a:lnTo>
                  <a:lnTo>
                    <a:pt x="2" y="125"/>
                  </a:lnTo>
                  <a:lnTo>
                    <a:pt x="11" y="100"/>
                  </a:lnTo>
                  <a:lnTo>
                    <a:pt x="28" y="75"/>
                  </a:lnTo>
                  <a:lnTo>
                    <a:pt x="47" y="53"/>
                  </a:lnTo>
                  <a:lnTo>
                    <a:pt x="69" y="33"/>
                  </a:lnTo>
                  <a:lnTo>
                    <a:pt x="92" y="18"/>
                  </a:lnTo>
                  <a:lnTo>
                    <a:pt x="112" y="8"/>
                  </a:lnTo>
                  <a:lnTo>
                    <a:pt x="117" y="4"/>
                  </a:lnTo>
                  <a:lnTo>
                    <a:pt x="125" y="1"/>
                  </a:lnTo>
                  <a:lnTo>
                    <a:pt x="131" y="0"/>
                  </a:lnTo>
                  <a:lnTo>
                    <a:pt x="128" y="4"/>
                  </a:lnTo>
                  <a:lnTo>
                    <a:pt x="120" y="16"/>
                  </a:lnTo>
                  <a:lnTo>
                    <a:pt x="113" y="31"/>
                  </a:lnTo>
                  <a:lnTo>
                    <a:pt x="107" y="46"/>
                  </a:lnTo>
                  <a:lnTo>
                    <a:pt x="106" y="62"/>
                  </a:lnTo>
                  <a:lnTo>
                    <a:pt x="107" y="72"/>
                  </a:lnTo>
                  <a:lnTo>
                    <a:pt x="111" y="84"/>
                  </a:lnTo>
                  <a:lnTo>
                    <a:pt x="114" y="98"/>
                  </a:lnTo>
                  <a:lnTo>
                    <a:pt x="119" y="113"/>
                  </a:lnTo>
                  <a:lnTo>
                    <a:pt x="122" y="125"/>
                  </a:lnTo>
                  <a:lnTo>
                    <a:pt x="125" y="137"/>
                  </a:lnTo>
                  <a:lnTo>
                    <a:pt x="127" y="147"/>
                  </a:lnTo>
                  <a:lnTo>
                    <a:pt x="128" y="156"/>
                  </a:lnTo>
                  <a:lnTo>
                    <a:pt x="128" y="167"/>
                  </a:lnTo>
                  <a:lnTo>
                    <a:pt x="128" y="181"/>
                  </a:lnTo>
                  <a:lnTo>
                    <a:pt x="125" y="196"/>
                  </a:lnTo>
                  <a:lnTo>
                    <a:pt x="122" y="213"/>
                  </a:lnTo>
                  <a:lnTo>
                    <a:pt x="115" y="229"/>
                  </a:lnTo>
                  <a:lnTo>
                    <a:pt x="106" y="244"/>
                  </a:lnTo>
                  <a:lnTo>
                    <a:pt x="91" y="257"/>
                  </a:lnTo>
                  <a:lnTo>
                    <a:pt x="73" y="265"/>
                  </a:lnTo>
                  <a:close/>
                </a:path>
              </a:pathLst>
            </a:custGeom>
            <a:solidFill>
              <a:srgbClr val="FF00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407" name="Freeform 285"/>
            <p:cNvSpPr>
              <a:spLocks/>
            </p:cNvSpPr>
            <p:nvPr/>
          </p:nvSpPr>
          <p:spPr bwMode="auto">
            <a:xfrm>
              <a:off x="212" y="89"/>
              <a:ext cx="320" cy="225"/>
            </a:xfrm>
            <a:custGeom>
              <a:avLst/>
              <a:gdLst>
                <a:gd name="T0" fmla="*/ 3 w 640"/>
                <a:gd name="T1" fmla="*/ 3 h 450"/>
                <a:gd name="T2" fmla="*/ 3 w 640"/>
                <a:gd name="T3" fmla="*/ 4 h 450"/>
                <a:gd name="T4" fmla="*/ 2 w 640"/>
                <a:gd name="T5" fmla="*/ 4 h 450"/>
                <a:gd name="T6" fmla="*/ 2 w 640"/>
                <a:gd name="T7" fmla="*/ 3 h 450"/>
                <a:gd name="T8" fmla="*/ 2 w 640"/>
                <a:gd name="T9" fmla="*/ 3 h 450"/>
                <a:gd name="T10" fmla="*/ 2 w 640"/>
                <a:gd name="T11" fmla="*/ 2 h 450"/>
                <a:gd name="T12" fmla="*/ 2 w 640"/>
                <a:gd name="T13" fmla="*/ 2 h 450"/>
                <a:gd name="T14" fmla="*/ 2 w 640"/>
                <a:gd name="T15" fmla="*/ 2 h 450"/>
                <a:gd name="T16" fmla="*/ 2 w 640"/>
                <a:gd name="T17" fmla="*/ 2 h 450"/>
                <a:gd name="T18" fmla="*/ 2 w 640"/>
                <a:gd name="T19" fmla="*/ 3 h 450"/>
                <a:gd name="T20" fmla="*/ 1 w 640"/>
                <a:gd name="T21" fmla="*/ 3 h 450"/>
                <a:gd name="T22" fmla="*/ 1 w 640"/>
                <a:gd name="T23" fmla="*/ 3 h 450"/>
                <a:gd name="T24" fmla="*/ 0 w 640"/>
                <a:gd name="T25" fmla="*/ 2 h 450"/>
                <a:gd name="T26" fmla="*/ 1 w 640"/>
                <a:gd name="T27" fmla="*/ 2 h 450"/>
                <a:gd name="T28" fmla="*/ 1 w 640"/>
                <a:gd name="T29" fmla="*/ 2 h 450"/>
                <a:gd name="T30" fmla="*/ 2 w 640"/>
                <a:gd name="T31" fmla="*/ 2 h 450"/>
                <a:gd name="T32" fmla="*/ 2 w 640"/>
                <a:gd name="T33" fmla="*/ 2 h 450"/>
                <a:gd name="T34" fmla="*/ 2 w 640"/>
                <a:gd name="T35" fmla="*/ 2 h 450"/>
                <a:gd name="T36" fmla="*/ 2 w 640"/>
                <a:gd name="T37" fmla="*/ 2 h 450"/>
                <a:gd name="T38" fmla="*/ 2 w 640"/>
                <a:gd name="T39" fmla="*/ 2 h 450"/>
                <a:gd name="T40" fmla="*/ 2 w 640"/>
                <a:gd name="T41" fmla="*/ 2 h 450"/>
                <a:gd name="T42" fmla="*/ 2 w 640"/>
                <a:gd name="T43" fmla="*/ 2 h 450"/>
                <a:gd name="T44" fmla="*/ 2 w 640"/>
                <a:gd name="T45" fmla="*/ 2 h 450"/>
                <a:gd name="T46" fmla="*/ 2 w 640"/>
                <a:gd name="T47" fmla="*/ 2 h 450"/>
                <a:gd name="T48" fmla="*/ 3 w 640"/>
                <a:gd name="T49" fmla="*/ 2 h 450"/>
                <a:gd name="T50" fmla="*/ 3 w 640"/>
                <a:gd name="T51" fmla="*/ 2 h 450"/>
                <a:gd name="T52" fmla="*/ 3 w 640"/>
                <a:gd name="T53" fmla="*/ 2 h 450"/>
                <a:gd name="T54" fmla="*/ 3 w 640"/>
                <a:gd name="T55" fmla="*/ 1 h 450"/>
                <a:gd name="T56" fmla="*/ 4 w 640"/>
                <a:gd name="T57" fmla="*/ 1 h 450"/>
                <a:gd name="T58" fmla="*/ 4 w 640"/>
                <a:gd name="T59" fmla="*/ 0 h 450"/>
                <a:gd name="T60" fmla="*/ 5 w 640"/>
                <a:gd name="T61" fmla="*/ 1 h 450"/>
                <a:gd name="T62" fmla="*/ 5 w 640"/>
                <a:gd name="T63" fmla="*/ 1 h 450"/>
                <a:gd name="T64" fmla="*/ 5 w 640"/>
                <a:gd name="T65" fmla="*/ 1 h 450"/>
                <a:gd name="T66" fmla="*/ 5 w 640"/>
                <a:gd name="T67" fmla="*/ 1 h 450"/>
                <a:gd name="T68" fmla="*/ 5 w 640"/>
                <a:gd name="T69" fmla="*/ 2 h 450"/>
                <a:gd name="T70" fmla="*/ 4 w 640"/>
                <a:gd name="T71" fmla="*/ 2 h 450"/>
                <a:gd name="T72" fmla="*/ 4 w 640"/>
                <a:gd name="T73" fmla="*/ 2 h 450"/>
                <a:gd name="T74" fmla="*/ 3 w 640"/>
                <a:gd name="T75" fmla="*/ 2 h 450"/>
                <a:gd name="T76" fmla="*/ 3 w 640"/>
                <a:gd name="T77" fmla="*/ 2 h 450"/>
                <a:gd name="T78" fmla="*/ 3 w 640"/>
                <a:gd name="T79" fmla="*/ 2 h 450"/>
                <a:gd name="T80" fmla="*/ 3 w 640"/>
                <a:gd name="T81" fmla="*/ 2 h 450"/>
                <a:gd name="T82" fmla="*/ 3 w 640"/>
                <a:gd name="T83" fmla="*/ 2 h 450"/>
                <a:gd name="T84" fmla="*/ 3 w 640"/>
                <a:gd name="T85" fmla="*/ 2 h 450"/>
                <a:gd name="T86" fmla="*/ 3 w 640"/>
                <a:gd name="T87" fmla="*/ 2 h 450"/>
                <a:gd name="T88" fmla="*/ 4 w 640"/>
                <a:gd name="T89" fmla="*/ 2 h 450"/>
                <a:gd name="T90" fmla="*/ 4 w 640"/>
                <a:gd name="T91" fmla="*/ 2 h 450"/>
                <a:gd name="T92" fmla="*/ 4 w 640"/>
                <a:gd name="T93" fmla="*/ 3 h 450"/>
                <a:gd name="T94" fmla="*/ 4 w 640"/>
                <a:gd name="T95" fmla="*/ 3 h 450"/>
                <a:gd name="T96" fmla="*/ 3 w 640"/>
                <a:gd name="T97" fmla="*/ 3 h 450"/>
                <a:gd name="T98" fmla="*/ 3 w 640"/>
                <a:gd name="T99" fmla="*/ 3 h 450"/>
                <a:gd name="T100" fmla="*/ 3 w 640"/>
                <a:gd name="T101" fmla="*/ 2 h 450"/>
                <a:gd name="T102" fmla="*/ 3 w 640"/>
                <a:gd name="T103" fmla="*/ 2 h 450"/>
                <a:gd name="T104" fmla="*/ 2 w 640"/>
                <a:gd name="T105" fmla="*/ 2 h 450"/>
                <a:gd name="T106" fmla="*/ 2 w 640"/>
                <a:gd name="T107" fmla="*/ 2 h 450"/>
                <a:gd name="T108" fmla="*/ 2 w 640"/>
                <a:gd name="T109" fmla="*/ 2 h 450"/>
                <a:gd name="T110" fmla="*/ 3 w 640"/>
                <a:gd name="T111" fmla="*/ 2 h 450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640" h="450">
                  <a:moveTo>
                    <a:pt x="305" y="266"/>
                  </a:moveTo>
                  <a:lnTo>
                    <a:pt x="312" y="298"/>
                  </a:lnTo>
                  <a:lnTo>
                    <a:pt x="312" y="330"/>
                  </a:lnTo>
                  <a:lnTo>
                    <a:pt x="306" y="360"/>
                  </a:lnTo>
                  <a:lnTo>
                    <a:pt x="296" y="383"/>
                  </a:lnTo>
                  <a:lnTo>
                    <a:pt x="284" y="401"/>
                  </a:lnTo>
                  <a:lnTo>
                    <a:pt x="275" y="417"/>
                  </a:lnTo>
                  <a:lnTo>
                    <a:pt x="268" y="432"/>
                  </a:lnTo>
                  <a:lnTo>
                    <a:pt x="262" y="450"/>
                  </a:lnTo>
                  <a:lnTo>
                    <a:pt x="261" y="445"/>
                  </a:lnTo>
                  <a:lnTo>
                    <a:pt x="258" y="435"/>
                  </a:lnTo>
                  <a:lnTo>
                    <a:pt x="253" y="425"/>
                  </a:lnTo>
                  <a:lnTo>
                    <a:pt x="247" y="415"/>
                  </a:lnTo>
                  <a:lnTo>
                    <a:pt x="240" y="403"/>
                  </a:lnTo>
                  <a:lnTo>
                    <a:pt x="232" y="393"/>
                  </a:lnTo>
                  <a:lnTo>
                    <a:pt x="224" y="382"/>
                  </a:lnTo>
                  <a:lnTo>
                    <a:pt x="216" y="375"/>
                  </a:lnTo>
                  <a:lnTo>
                    <a:pt x="207" y="368"/>
                  </a:lnTo>
                  <a:lnTo>
                    <a:pt x="200" y="360"/>
                  </a:lnTo>
                  <a:lnTo>
                    <a:pt x="194" y="352"/>
                  </a:lnTo>
                  <a:lnTo>
                    <a:pt x="190" y="344"/>
                  </a:lnTo>
                  <a:lnTo>
                    <a:pt x="181" y="319"/>
                  </a:lnTo>
                  <a:lnTo>
                    <a:pt x="178" y="295"/>
                  </a:lnTo>
                  <a:lnTo>
                    <a:pt x="179" y="273"/>
                  </a:lnTo>
                  <a:lnTo>
                    <a:pt x="182" y="257"/>
                  </a:lnTo>
                  <a:lnTo>
                    <a:pt x="185" y="249"/>
                  </a:lnTo>
                  <a:lnTo>
                    <a:pt x="190" y="239"/>
                  </a:lnTo>
                  <a:lnTo>
                    <a:pt x="194" y="230"/>
                  </a:lnTo>
                  <a:lnTo>
                    <a:pt x="201" y="222"/>
                  </a:lnTo>
                  <a:lnTo>
                    <a:pt x="208" y="213"/>
                  </a:lnTo>
                  <a:lnTo>
                    <a:pt x="215" y="202"/>
                  </a:lnTo>
                  <a:lnTo>
                    <a:pt x="221" y="192"/>
                  </a:lnTo>
                  <a:lnTo>
                    <a:pt x="227" y="182"/>
                  </a:lnTo>
                  <a:lnTo>
                    <a:pt x="229" y="175"/>
                  </a:lnTo>
                  <a:lnTo>
                    <a:pt x="230" y="167"/>
                  </a:lnTo>
                  <a:lnTo>
                    <a:pt x="229" y="161"/>
                  </a:lnTo>
                  <a:lnTo>
                    <a:pt x="227" y="160"/>
                  </a:lnTo>
                  <a:lnTo>
                    <a:pt x="221" y="163"/>
                  </a:lnTo>
                  <a:lnTo>
                    <a:pt x="217" y="169"/>
                  </a:lnTo>
                  <a:lnTo>
                    <a:pt x="215" y="176"/>
                  </a:lnTo>
                  <a:lnTo>
                    <a:pt x="213" y="182"/>
                  </a:lnTo>
                  <a:lnTo>
                    <a:pt x="211" y="191"/>
                  </a:lnTo>
                  <a:lnTo>
                    <a:pt x="207" y="200"/>
                  </a:lnTo>
                  <a:lnTo>
                    <a:pt x="202" y="208"/>
                  </a:lnTo>
                  <a:lnTo>
                    <a:pt x="198" y="216"/>
                  </a:lnTo>
                  <a:lnTo>
                    <a:pt x="188" y="231"/>
                  </a:lnTo>
                  <a:lnTo>
                    <a:pt x="175" y="244"/>
                  </a:lnTo>
                  <a:lnTo>
                    <a:pt x="161" y="255"/>
                  </a:lnTo>
                  <a:lnTo>
                    <a:pt x="147" y="264"/>
                  </a:lnTo>
                  <a:lnTo>
                    <a:pt x="132" y="269"/>
                  </a:lnTo>
                  <a:lnTo>
                    <a:pt x="117" y="274"/>
                  </a:lnTo>
                  <a:lnTo>
                    <a:pt x="103" y="276"/>
                  </a:lnTo>
                  <a:lnTo>
                    <a:pt x="90" y="276"/>
                  </a:lnTo>
                  <a:lnTo>
                    <a:pt x="85" y="275"/>
                  </a:lnTo>
                  <a:lnTo>
                    <a:pt x="80" y="274"/>
                  </a:lnTo>
                  <a:lnTo>
                    <a:pt x="76" y="274"/>
                  </a:lnTo>
                  <a:lnTo>
                    <a:pt x="72" y="273"/>
                  </a:lnTo>
                  <a:lnTo>
                    <a:pt x="64" y="269"/>
                  </a:lnTo>
                  <a:lnTo>
                    <a:pt x="56" y="266"/>
                  </a:lnTo>
                  <a:lnTo>
                    <a:pt x="48" y="262"/>
                  </a:lnTo>
                  <a:lnTo>
                    <a:pt x="40" y="258"/>
                  </a:lnTo>
                  <a:lnTo>
                    <a:pt x="32" y="254"/>
                  </a:lnTo>
                  <a:lnTo>
                    <a:pt x="22" y="250"/>
                  </a:lnTo>
                  <a:lnTo>
                    <a:pt x="11" y="245"/>
                  </a:lnTo>
                  <a:lnTo>
                    <a:pt x="0" y="241"/>
                  </a:lnTo>
                  <a:lnTo>
                    <a:pt x="7" y="238"/>
                  </a:lnTo>
                  <a:lnTo>
                    <a:pt x="14" y="236"/>
                  </a:lnTo>
                  <a:lnTo>
                    <a:pt x="23" y="234"/>
                  </a:lnTo>
                  <a:lnTo>
                    <a:pt x="32" y="230"/>
                  </a:lnTo>
                  <a:lnTo>
                    <a:pt x="40" y="226"/>
                  </a:lnTo>
                  <a:lnTo>
                    <a:pt x="48" y="221"/>
                  </a:lnTo>
                  <a:lnTo>
                    <a:pt x="55" y="214"/>
                  </a:lnTo>
                  <a:lnTo>
                    <a:pt x="60" y="207"/>
                  </a:lnTo>
                  <a:lnTo>
                    <a:pt x="67" y="196"/>
                  </a:lnTo>
                  <a:lnTo>
                    <a:pt x="75" y="183"/>
                  </a:lnTo>
                  <a:lnTo>
                    <a:pt x="86" y="170"/>
                  </a:lnTo>
                  <a:lnTo>
                    <a:pt x="99" y="157"/>
                  </a:lnTo>
                  <a:lnTo>
                    <a:pt x="113" y="148"/>
                  </a:lnTo>
                  <a:lnTo>
                    <a:pt x="128" y="141"/>
                  </a:lnTo>
                  <a:lnTo>
                    <a:pt x="145" y="138"/>
                  </a:lnTo>
                  <a:lnTo>
                    <a:pt x="161" y="140"/>
                  </a:lnTo>
                  <a:lnTo>
                    <a:pt x="168" y="144"/>
                  </a:lnTo>
                  <a:lnTo>
                    <a:pt x="176" y="144"/>
                  </a:lnTo>
                  <a:lnTo>
                    <a:pt x="183" y="143"/>
                  </a:lnTo>
                  <a:lnTo>
                    <a:pt x="188" y="139"/>
                  </a:lnTo>
                  <a:lnTo>
                    <a:pt x="191" y="137"/>
                  </a:lnTo>
                  <a:lnTo>
                    <a:pt x="194" y="137"/>
                  </a:lnTo>
                  <a:lnTo>
                    <a:pt x="198" y="137"/>
                  </a:lnTo>
                  <a:lnTo>
                    <a:pt x="201" y="138"/>
                  </a:lnTo>
                  <a:lnTo>
                    <a:pt x="196" y="143"/>
                  </a:lnTo>
                  <a:lnTo>
                    <a:pt x="191" y="149"/>
                  </a:lnTo>
                  <a:lnTo>
                    <a:pt x="186" y="156"/>
                  </a:lnTo>
                  <a:lnTo>
                    <a:pt x="185" y="163"/>
                  </a:lnTo>
                  <a:lnTo>
                    <a:pt x="185" y="164"/>
                  </a:lnTo>
                  <a:lnTo>
                    <a:pt x="186" y="167"/>
                  </a:lnTo>
                  <a:lnTo>
                    <a:pt x="186" y="168"/>
                  </a:lnTo>
                  <a:lnTo>
                    <a:pt x="188" y="169"/>
                  </a:lnTo>
                  <a:lnTo>
                    <a:pt x="189" y="170"/>
                  </a:lnTo>
                  <a:lnTo>
                    <a:pt x="191" y="171"/>
                  </a:lnTo>
                  <a:lnTo>
                    <a:pt x="192" y="171"/>
                  </a:lnTo>
                  <a:lnTo>
                    <a:pt x="193" y="172"/>
                  </a:lnTo>
                  <a:lnTo>
                    <a:pt x="199" y="174"/>
                  </a:lnTo>
                  <a:lnTo>
                    <a:pt x="206" y="172"/>
                  </a:lnTo>
                  <a:lnTo>
                    <a:pt x="211" y="170"/>
                  </a:lnTo>
                  <a:lnTo>
                    <a:pt x="215" y="167"/>
                  </a:lnTo>
                  <a:lnTo>
                    <a:pt x="217" y="160"/>
                  </a:lnTo>
                  <a:lnTo>
                    <a:pt x="219" y="153"/>
                  </a:lnTo>
                  <a:lnTo>
                    <a:pt x="216" y="147"/>
                  </a:lnTo>
                  <a:lnTo>
                    <a:pt x="214" y="141"/>
                  </a:lnTo>
                  <a:lnTo>
                    <a:pt x="212" y="138"/>
                  </a:lnTo>
                  <a:lnTo>
                    <a:pt x="212" y="136"/>
                  </a:lnTo>
                  <a:lnTo>
                    <a:pt x="214" y="134"/>
                  </a:lnTo>
                  <a:lnTo>
                    <a:pt x="216" y="133"/>
                  </a:lnTo>
                  <a:lnTo>
                    <a:pt x="217" y="134"/>
                  </a:lnTo>
                  <a:lnTo>
                    <a:pt x="219" y="137"/>
                  </a:lnTo>
                  <a:lnTo>
                    <a:pt x="220" y="140"/>
                  </a:lnTo>
                  <a:lnTo>
                    <a:pt x="221" y="145"/>
                  </a:lnTo>
                  <a:lnTo>
                    <a:pt x="222" y="149"/>
                  </a:lnTo>
                  <a:lnTo>
                    <a:pt x="227" y="154"/>
                  </a:lnTo>
                  <a:lnTo>
                    <a:pt x="232" y="154"/>
                  </a:lnTo>
                  <a:lnTo>
                    <a:pt x="242" y="149"/>
                  </a:lnTo>
                  <a:lnTo>
                    <a:pt x="245" y="153"/>
                  </a:lnTo>
                  <a:lnTo>
                    <a:pt x="250" y="155"/>
                  </a:lnTo>
                  <a:lnTo>
                    <a:pt x="255" y="157"/>
                  </a:lnTo>
                  <a:lnTo>
                    <a:pt x="261" y="157"/>
                  </a:lnTo>
                  <a:lnTo>
                    <a:pt x="266" y="156"/>
                  </a:lnTo>
                  <a:lnTo>
                    <a:pt x="272" y="154"/>
                  </a:lnTo>
                  <a:lnTo>
                    <a:pt x="276" y="148"/>
                  </a:lnTo>
                  <a:lnTo>
                    <a:pt x="280" y="141"/>
                  </a:lnTo>
                  <a:lnTo>
                    <a:pt x="283" y="140"/>
                  </a:lnTo>
                  <a:lnTo>
                    <a:pt x="288" y="138"/>
                  </a:lnTo>
                  <a:lnTo>
                    <a:pt x="292" y="137"/>
                  </a:lnTo>
                  <a:lnTo>
                    <a:pt x="297" y="136"/>
                  </a:lnTo>
                  <a:lnTo>
                    <a:pt x="303" y="134"/>
                  </a:lnTo>
                  <a:lnTo>
                    <a:pt x="308" y="133"/>
                  </a:lnTo>
                  <a:lnTo>
                    <a:pt x="313" y="132"/>
                  </a:lnTo>
                  <a:lnTo>
                    <a:pt x="319" y="131"/>
                  </a:lnTo>
                  <a:lnTo>
                    <a:pt x="328" y="125"/>
                  </a:lnTo>
                  <a:lnTo>
                    <a:pt x="336" y="114"/>
                  </a:lnTo>
                  <a:lnTo>
                    <a:pt x="343" y="95"/>
                  </a:lnTo>
                  <a:lnTo>
                    <a:pt x="351" y="72"/>
                  </a:lnTo>
                  <a:lnTo>
                    <a:pt x="364" y="46"/>
                  </a:lnTo>
                  <a:lnTo>
                    <a:pt x="381" y="27"/>
                  </a:lnTo>
                  <a:lnTo>
                    <a:pt x="399" y="15"/>
                  </a:lnTo>
                  <a:lnTo>
                    <a:pt x="419" y="6"/>
                  </a:lnTo>
                  <a:lnTo>
                    <a:pt x="437" y="2"/>
                  </a:lnTo>
                  <a:lnTo>
                    <a:pt x="454" y="0"/>
                  </a:lnTo>
                  <a:lnTo>
                    <a:pt x="466" y="0"/>
                  </a:lnTo>
                  <a:lnTo>
                    <a:pt x="473" y="0"/>
                  </a:lnTo>
                  <a:lnTo>
                    <a:pt x="479" y="0"/>
                  </a:lnTo>
                  <a:lnTo>
                    <a:pt x="486" y="1"/>
                  </a:lnTo>
                  <a:lnTo>
                    <a:pt x="495" y="2"/>
                  </a:lnTo>
                  <a:lnTo>
                    <a:pt x="505" y="3"/>
                  </a:lnTo>
                  <a:lnTo>
                    <a:pt x="517" y="6"/>
                  </a:lnTo>
                  <a:lnTo>
                    <a:pt x="527" y="9"/>
                  </a:lnTo>
                  <a:lnTo>
                    <a:pt x="539" y="13"/>
                  </a:lnTo>
                  <a:lnTo>
                    <a:pt x="548" y="18"/>
                  </a:lnTo>
                  <a:lnTo>
                    <a:pt x="557" y="23"/>
                  </a:lnTo>
                  <a:lnTo>
                    <a:pt x="568" y="26"/>
                  </a:lnTo>
                  <a:lnTo>
                    <a:pt x="579" y="28"/>
                  </a:lnTo>
                  <a:lnTo>
                    <a:pt x="589" y="31"/>
                  </a:lnTo>
                  <a:lnTo>
                    <a:pt x="601" y="32"/>
                  </a:lnTo>
                  <a:lnTo>
                    <a:pt x="611" y="32"/>
                  </a:lnTo>
                  <a:lnTo>
                    <a:pt x="621" y="32"/>
                  </a:lnTo>
                  <a:lnTo>
                    <a:pt x="630" y="31"/>
                  </a:lnTo>
                  <a:lnTo>
                    <a:pt x="640" y="31"/>
                  </a:lnTo>
                  <a:lnTo>
                    <a:pt x="640" y="34"/>
                  </a:lnTo>
                  <a:lnTo>
                    <a:pt x="636" y="39"/>
                  </a:lnTo>
                  <a:lnTo>
                    <a:pt x="631" y="43"/>
                  </a:lnTo>
                  <a:lnTo>
                    <a:pt x="622" y="56"/>
                  </a:lnTo>
                  <a:lnTo>
                    <a:pt x="610" y="72"/>
                  </a:lnTo>
                  <a:lnTo>
                    <a:pt x="596" y="91"/>
                  </a:lnTo>
                  <a:lnTo>
                    <a:pt x="583" y="108"/>
                  </a:lnTo>
                  <a:lnTo>
                    <a:pt x="568" y="125"/>
                  </a:lnTo>
                  <a:lnTo>
                    <a:pt x="553" y="140"/>
                  </a:lnTo>
                  <a:lnTo>
                    <a:pt x="538" y="152"/>
                  </a:lnTo>
                  <a:lnTo>
                    <a:pt x="524" y="157"/>
                  </a:lnTo>
                  <a:lnTo>
                    <a:pt x="515" y="160"/>
                  </a:lnTo>
                  <a:lnTo>
                    <a:pt x="504" y="164"/>
                  </a:lnTo>
                  <a:lnTo>
                    <a:pt x="492" y="168"/>
                  </a:lnTo>
                  <a:lnTo>
                    <a:pt x="478" y="172"/>
                  </a:lnTo>
                  <a:lnTo>
                    <a:pt x="463" y="177"/>
                  </a:lnTo>
                  <a:lnTo>
                    <a:pt x="449" y="181"/>
                  </a:lnTo>
                  <a:lnTo>
                    <a:pt x="436" y="183"/>
                  </a:lnTo>
                  <a:lnTo>
                    <a:pt x="425" y="184"/>
                  </a:lnTo>
                  <a:lnTo>
                    <a:pt x="414" y="183"/>
                  </a:lnTo>
                  <a:lnTo>
                    <a:pt x="402" y="181"/>
                  </a:lnTo>
                  <a:lnTo>
                    <a:pt x="388" y="177"/>
                  </a:lnTo>
                  <a:lnTo>
                    <a:pt x="375" y="172"/>
                  </a:lnTo>
                  <a:lnTo>
                    <a:pt x="364" y="169"/>
                  </a:lnTo>
                  <a:lnTo>
                    <a:pt x="353" y="164"/>
                  </a:lnTo>
                  <a:lnTo>
                    <a:pt x="345" y="161"/>
                  </a:lnTo>
                  <a:lnTo>
                    <a:pt x="341" y="159"/>
                  </a:lnTo>
                  <a:lnTo>
                    <a:pt x="336" y="155"/>
                  </a:lnTo>
                  <a:lnTo>
                    <a:pt x="331" y="152"/>
                  </a:lnTo>
                  <a:lnTo>
                    <a:pt x="326" y="148"/>
                  </a:lnTo>
                  <a:lnTo>
                    <a:pt x="321" y="145"/>
                  </a:lnTo>
                  <a:lnTo>
                    <a:pt x="318" y="144"/>
                  </a:lnTo>
                  <a:lnTo>
                    <a:pt x="313" y="144"/>
                  </a:lnTo>
                  <a:lnTo>
                    <a:pt x="308" y="145"/>
                  </a:lnTo>
                  <a:lnTo>
                    <a:pt x="303" y="145"/>
                  </a:lnTo>
                  <a:lnTo>
                    <a:pt x="296" y="147"/>
                  </a:lnTo>
                  <a:lnTo>
                    <a:pt x="291" y="148"/>
                  </a:lnTo>
                  <a:lnTo>
                    <a:pt x="287" y="149"/>
                  </a:lnTo>
                  <a:lnTo>
                    <a:pt x="283" y="152"/>
                  </a:lnTo>
                  <a:lnTo>
                    <a:pt x="280" y="155"/>
                  </a:lnTo>
                  <a:lnTo>
                    <a:pt x="279" y="157"/>
                  </a:lnTo>
                  <a:lnTo>
                    <a:pt x="280" y="160"/>
                  </a:lnTo>
                  <a:lnTo>
                    <a:pt x="283" y="162"/>
                  </a:lnTo>
                  <a:lnTo>
                    <a:pt x="285" y="163"/>
                  </a:lnTo>
                  <a:lnTo>
                    <a:pt x="290" y="163"/>
                  </a:lnTo>
                  <a:lnTo>
                    <a:pt x="295" y="163"/>
                  </a:lnTo>
                  <a:lnTo>
                    <a:pt x="300" y="163"/>
                  </a:lnTo>
                  <a:lnTo>
                    <a:pt x="307" y="162"/>
                  </a:lnTo>
                  <a:lnTo>
                    <a:pt x="313" y="162"/>
                  </a:lnTo>
                  <a:lnTo>
                    <a:pt x="320" y="161"/>
                  </a:lnTo>
                  <a:lnTo>
                    <a:pt x="327" y="160"/>
                  </a:lnTo>
                  <a:lnTo>
                    <a:pt x="333" y="159"/>
                  </a:lnTo>
                  <a:lnTo>
                    <a:pt x="340" y="159"/>
                  </a:lnTo>
                  <a:lnTo>
                    <a:pt x="346" y="160"/>
                  </a:lnTo>
                  <a:lnTo>
                    <a:pt x="355" y="161"/>
                  </a:lnTo>
                  <a:lnTo>
                    <a:pt x="365" y="163"/>
                  </a:lnTo>
                  <a:lnTo>
                    <a:pt x="376" y="168"/>
                  </a:lnTo>
                  <a:lnTo>
                    <a:pt x="391" y="174"/>
                  </a:lnTo>
                  <a:lnTo>
                    <a:pt x="409" y="182"/>
                  </a:lnTo>
                  <a:lnTo>
                    <a:pt x="422" y="190"/>
                  </a:lnTo>
                  <a:lnTo>
                    <a:pt x="435" y="201"/>
                  </a:lnTo>
                  <a:lnTo>
                    <a:pt x="445" y="215"/>
                  </a:lnTo>
                  <a:lnTo>
                    <a:pt x="456" y="230"/>
                  </a:lnTo>
                  <a:lnTo>
                    <a:pt x="464" y="247"/>
                  </a:lnTo>
                  <a:lnTo>
                    <a:pt x="471" y="266"/>
                  </a:lnTo>
                  <a:lnTo>
                    <a:pt x="475" y="284"/>
                  </a:lnTo>
                  <a:lnTo>
                    <a:pt x="479" y="303"/>
                  </a:lnTo>
                  <a:lnTo>
                    <a:pt x="480" y="315"/>
                  </a:lnTo>
                  <a:lnTo>
                    <a:pt x="481" y="328"/>
                  </a:lnTo>
                  <a:lnTo>
                    <a:pt x="481" y="340"/>
                  </a:lnTo>
                  <a:lnTo>
                    <a:pt x="480" y="351"/>
                  </a:lnTo>
                  <a:lnTo>
                    <a:pt x="472" y="342"/>
                  </a:lnTo>
                  <a:lnTo>
                    <a:pt x="462" y="335"/>
                  </a:lnTo>
                  <a:lnTo>
                    <a:pt x="448" y="327"/>
                  </a:lnTo>
                  <a:lnTo>
                    <a:pt x="433" y="321"/>
                  </a:lnTo>
                  <a:lnTo>
                    <a:pt x="417" y="317"/>
                  </a:lnTo>
                  <a:lnTo>
                    <a:pt x="401" y="312"/>
                  </a:lnTo>
                  <a:lnTo>
                    <a:pt x="386" y="309"/>
                  </a:lnTo>
                  <a:lnTo>
                    <a:pt x="373" y="306"/>
                  </a:lnTo>
                  <a:lnTo>
                    <a:pt x="365" y="305"/>
                  </a:lnTo>
                  <a:lnTo>
                    <a:pt x="355" y="303"/>
                  </a:lnTo>
                  <a:lnTo>
                    <a:pt x="345" y="300"/>
                  </a:lnTo>
                  <a:lnTo>
                    <a:pt x="335" y="297"/>
                  </a:lnTo>
                  <a:lnTo>
                    <a:pt x="326" y="291"/>
                  </a:lnTo>
                  <a:lnTo>
                    <a:pt x="317" y="284"/>
                  </a:lnTo>
                  <a:lnTo>
                    <a:pt x="310" y="275"/>
                  </a:lnTo>
                  <a:lnTo>
                    <a:pt x="304" y="264"/>
                  </a:lnTo>
                  <a:lnTo>
                    <a:pt x="297" y="246"/>
                  </a:lnTo>
                  <a:lnTo>
                    <a:pt x="289" y="234"/>
                  </a:lnTo>
                  <a:lnTo>
                    <a:pt x="284" y="219"/>
                  </a:lnTo>
                  <a:lnTo>
                    <a:pt x="284" y="198"/>
                  </a:lnTo>
                  <a:lnTo>
                    <a:pt x="284" y="192"/>
                  </a:lnTo>
                  <a:lnTo>
                    <a:pt x="281" y="186"/>
                  </a:lnTo>
                  <a:lnTo>
                    <a:pt x="277" y="181"/>
                  </a:lnTo>
                  <a:lnTo>
                    <a:pt x="272" y="176"/>
                  </a:lnTo>
                  <a:lnTo>
                    <a:pt x="266" y="171"/>
                  </a:lnTo>
                  <a:lnTo>
                    <a:pt x="260" y="168"/>
                  </a:lnTo>
                  <a:lnTo>
                    <a:pt x="255" y="164"/>
                  </a:lnTo>
                  <a:lnTo>
                    <a:pt x="251" y="162"/>
                  </a:lnTo>
                  <a:lnTo>
                    <a:pt x="245" y="160"/>
                  </a:lnTo>
                  <a:lnTo>
                    <a:pt x="240" y="159"/>
                  </a:lnTo>
                  <a:lnTo>
                    <a:pt x="237" y="159"/>
                  </a:lnTo>
                  <a:lnTo>
                    <a:pt x="236" y="162"/>
                  </a:lnTo>
                  <a:lnTo>
                    <a:pt x="237" y="167"/>
                  </a:lnTo>
                  <a:lnTo>
                    <a:pt x="237" y="171"/>
                  </a:lnTo>
                  <a:lnTo>
                    <a:pt x="238" y="177"/>
                  </a:lnTo>
                  <a:lnTo>
                    <a:pt x="240" y="182"/>
                  </a:lnTo>
                  <a:lnTo>
                    <a:pt x="244" y="185"/>
                  </a:lnTo>
                  <a:lnTo>
                    <a:pt x="251" y="191"/>
                  </a:lnTo>
                  <a:lnTo>
                    <a:pt x="259" y="199"/>
                  </a:lnTo>
                  <a:lnTo>
                    <a:pt x="269" y="208"/>
                  </a:lnTo>
                  <a:lnTo>
                    <a:pt x="280" y="220"/>
                  </a:lnTo>
                  <a:lnTo>
                    <a:pt x="290" y="234"/>
                  </a:lnTo>
                  <a:lnTo>
                    <a:pt x="298" y="249"/>
                  </a:lnTo>
                  <a:lnTo>
                    <a:pt x="305" y="266"/>
                  </a:lnTo>
                  <a:close/>
                </a:path>
              </a:pathLst>
            </a:custGeom>
            <a:solidFill>
              <a:srgbClr val="FF00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408" name="Freeform 286"/>
            <p:cNvSpPr>
              <a:spLocks/>
            </p:cNvSpPr>
            <p:nvPr/>
          </p:nvSpPr>
          <p:spPr bwMode="auto">
            <a:xfrm>
              <a:off x="217" y="55"/>
              <a:ext cx="96" cy="98"/>
            </a:xfrm>
            <a:custGeom>
              <a:avLst/>
              <a:gdLst>
                <a:gd name="T0" fmla="*/ 2 w 192"/>
                <a:gd name="T1" fmla="*/ 2 h 196"/>
                <a:gd name="T2" fmla="*/ 2 w 192"/>
                <a:gd name="T3" fmla="*/ 2 h 196"/>
                <a:gd name="T4" fmla="*/ 2 w 192"/>
                <a:gd name="T5" fmla="*/ 2 h 196"/>
                <a:gd name="T6" fmla="*/ 2 w 192"/>
                <a:gd name="T7" fmla="*/ 2 h 196"/>
                <a:gd name="T8" fmla="*/ 2 w 192"/>
                <a:gd name="T9" fmla="*/ 2 h 196"/>
                <a:gd name="T10" fmla="*/ 2 w 192"/>
                <a:gd name="T11" fmla="*/ 2 h 196"/>
                <a:gd name="T12" fmla="*/ 2 w 192"/>
                <a:gd name="T13" fmla="*/ 2 h 196"/>
                <a:gd name="T14" fmla="*/ 2 w 192"/>
                <a:gd name="T15" fmla="*/ 2 h 196"/>
                <a:gd name="T16" fmla="*/ 2 w 192"/>
                <a:gd name="T17" fmla="*/ 2 h 196"/>
                <a:gd name="T18" fmla="*/ 2 w 192"/>
                <a:gd name="T19" fmla="*/ 2 h 196"/>
                <a:gd name="T20" fmla="*/ 2 w 192"/>
                <a:gd name="T21" fmla="*/ 2 h 196"/>
                <a:gd name="T22" fmla="*/ 2 w 192"/>
                <a:gd name="T23" fmla="*/ 2 h 196"/>
                <a:gd name="T24" fmla="*/ 2 w 192"/>
                <a:gd name="T25" fmla="*/ 2 h 196"/>
                <a:gd name="T26" fmla="*/ 2 w 192"/>
                <a:gd name="T27" fmla="*/ 2 h 196"/>
                <a:gd name="T28" fmla="*/ 2 w 192"/>
                <a:gd name="T29" fmla="*/ 2 h 196"/>
                <a:gd name="T30" fmla="*/ 2 w 192"/>
                <a:gd name="T31" fmla="*/ 2 h 196"/>
                <a:gd name="T32" fmla="*/ 2 w 192"/>
                <a:gd name="T33" fmla="*/ 2 h 196"/>
                <a:gd name="T34" fmla="*/ 2 w 192"/>
                <a:gd name="T35" fmla="*/ 2 h 196"/>
                <a:gd name="T36" fmla="*/ 2 w 192"/>
                <a:gd name="T37" fmla="*/ 1 h 196"/>
                <a:gd name="T38" fmla="*/ 2 w 192"/>
                <a:gd name="T39" fmla="*/ 1 h 196"/>
                <a:gd name="T40" fmla="*/ 2 w 192"/>
                <a:gd name="T41" fmla="*/ 1 h 196"/>
                <a:gd name="T42" fmla="*/ 1 w 192"/>
                <a:gd name="T43" fmla="*/ 1 h 196"/>
                <a:gd name="T44" fmla="*/ 1 w 192"/>
                <a:gd name="T45" fmla="*/ 1 h 196"/>
                <a:gd name="T46" fmla="*/ 1 w 192"/>
                <a:gd name="T47" fmla="*/ 1 h 196"/>
                <a:gd name="T48" fmla="*/ 1 w 192"/>
                <a:gd name="T49" fmla="*/ 1 h 196"/>
                <a:gd name="T50" fmla="*/ 1 w 192"/>
                <a:gd name="T51" fmla="*/ 1 h 196"/>
                <a:gd name="T52" fmla="*/ 1 w 192"/>
                <a:gd name="T53" fmla="*/ 1 h 196"/>
                <a:gd name="T54" fmla="*/ 1 w 192"/>
                <a:gd name="T55" fmla="*/ 1 h 196"/>
                <a:gd name="T56" fmla="*/ 1 w 192"/>
                <a:gd name="T57" fmla="*/ 1 h 196"/>
                <a:gd name="T58" fmla="*/ 1 w 192"/>
                <a:gd name="T59" fmla="*/ 1 h 196"/>
                <a:gd name="T60" fmla="*/ 1 w 192"/>
                <a:gd name="T61" fmla="*/ 1 h 196"/>
                <a:gd name="T62" fmla="*/ 1 w 192"/>
                <a:gd name="T63" fmla="*/ 2 h 196"/>
                <a:gd name="T64" fmla="*/ 1 w 192"/>
                <a:gd name="T65" fmla="*/ 2 h 196"/>
                <a:gd name="T66" fmla="*/ 1 w 192"/>
                <a:gd name="T67" fmla="*/ 2 h 19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192" h="196">
                  <a:moveTo>
                    <a:pt x="146" y="196"/>
                  </a:moveTo>
                  <a:lnTo>
                    <a:pt x="146" y="189"/>
                  </a:lnTo>
                  <a:lnTo>
                    <a:pt x="149" y="182"/>
                  </a:lnTo>
                  <a:lnTo>
                    <a:pt x="153" y="177"/>
                  </a:lnTo>
                  <a:lnTo>
                    <a:pt x="159" y="175"/>
                  </a:lnTo>
                  <a:lnTo>
                    <a:pt x="165" y="175"/>
                  </a:lnTo>
                  <a:lnTo>
                    <a:pt x="169" y="176"/>
                  </a:lnTo>
                  <a:lnTo>
                    <a:pt x="173" y="178"/>
                  </a:lnTo>
                  <a:lnTo>
                    <a:pt x="174" y="181"/>
                  </a:lnTo>
                  <a:lnTo>
                    <a:pt x="175" y="182"/>
                  </a:lnTo>
                  <a:lnTo>
                    <a:pt x="178" y="183"/>
                  </a:lnTo>
                  <a:lnTo>
                    <a:pt x="181" y="183"/>
                  </a:lnTo>
                  <a:lnTo>
                    <a:pt x="186" y="184"/>
                  </a:lnTo>
                  <a:lnTo>
                    <a:pt x="190" y="185"/>
                  </a:lnTo>
                  <a:lnTo>
                    <a:pt x="192" y="185"/>
                  </a:lnTo>
                  <a:lnTo>
                    <a:pt x="192" y="184"/>
                  </a:lnTo>
                  <a:lnTo>
                    <a:pt x="191" y="182"/>
                  </a:lnTo>
                  <a:lnTo>
                    <a:pt x="189" y="178"/>
                  </a:lnTo>
                  <a:lnTo>
                    <a:pt x="186" y="175"/>
                  </a:lnTo>
                  <a:lnTo>
                    <a:pt x="182" y="173"/>
                  </a:lnTo>
                  <a:lnTo>
                    <a:pt x="179" y="169"/>
                  </a:lnTo>
                  <a:lnTo>
                    <a:pt x="176" y="171"/>
                  </a:lnTo>
                  <a:lnTo>
                    <a:pt x="172" y="173"/>
                  </a:lnTo>
                  <a:lnTo>
                    <a:pt x="167" y="171"/>
                  </a:lnTo>
                  <a:lnTo>
                    <a:pt x="163" y="169"/>
                  </a:lnTo>
                  <a:lnTo>
                    <a:pt x="160" y="165"/>
                  </a:lnTo>
                  <a:lnTo>
                    <a:pt x="158" y="160"/>
                  </a:lnTo>
                  <a:lnTo>
                    <a:pt x="158" y="155"/>
                  </a:lnTo>
                  <a:lnTo>
                    <a:pt x="158" y="152"/>
                  </a:lnTo>
                  <a:lnTo>
                    <a:pt x="158" y="150"/>
                  </a:lnTo>
                  <a:lnTo>
                    <a:pt x="159" y="147"/>
                  </a:lnTo>
                  <a:lnTo>
                    <a:pt x="161" y="146"/>
                  </a:lnTo>
                  <a:lnTo>
                    <a:pt x="163" y="144"/>
                  </a:lnTo>
                  <a:lnTo>
                    <a:pt x="166" y="140"/>
                  </a:lnTo>
                  <a:lnTo>
                    <a:pt x="171" y="138"/>
                  </a:lnTo>
                  <a:lnTo>
                    <a:pt x="175" y="137"/>
                  </a:lnTo>
                  <a:lnTo>
                    <a:pt x="179" y="137"/>
                  </a:lnTo>
                  <a:lnTo>
                    <a:pt x="183" y="117"/>
                  </a:lnTo>
                  <a:lnTo>
                    <a:pt x="182" y="98"/>
                  </a:lnTo>
                  <a:lnTo>
                    <a:pt x="176" y="80"/>
                  </a:lnTo>
                  <a:lnTo>
                    <a:pt x="167" y="63"/>
                  </a:lnTo>
                  <a:lnTo>
                    <a:pt x="152" y="49"/>
                  </a:lnTo>
                  <a:lnTo>
                    <a:pt x="133" y="37"/>
                  </a:lnTo>
                  <a:lnTo>
                    <a:pt x="107" y="27"/>
                  </a:lnTo>
                  <a:lnTo>
                    <a:pt x="78" y="20"/>
                  </a:lnTo>
                  <a:lnTo>
                    <a:pt x="67" y="19"/>
                  </a:lnTo>
                  <a:lnTo>
                    <a:pt x="55" y="16"/>
                  </a:lnTo>
                  <a:lnTo>
                    <a:pt x="44" y="14"/>
                  </a:lnTo>
                  <a:lnTo>
                    <a:pt x="32" y="10"/>
                  </a:lnTo>
                  <a:lnTo>
                    <a:pt x="22" y="8"/>
                  </a:lnTo>
                  <a:lnTo>
                    <a:pt x="13" y="4"/>
                  </a:lnTo>
                  <a:lnTo>
                    <a:pt x="6" y="2"/>
                  </a:lnTo>
                  <a:lnTo>
                    <a:pt x="0" y="0"/>
                  </a:lnTo>
                  <a:lnTo>
                    <a:pt x="7" y="9"/>
                  </a:lnTo>
                  <a:lnTo>
                    <a:pt x="13" y="20"/>
                  </a:lnTo>
                  <a:lnTo>
                    <a:pt x="19" y="33"/>
                  </a:lnTo>
                  <a:lnTo>
                    <a:pt x="24" y="46"/>
                  </a:lnTo>
                  <a:lnTo>
                    <a:pt x="28" y="60"/>
                  </a:lnTo>
                  <a:lnTo>
                    <a:pt x="31" y="72"/>
                  </a:lnTo>
                  <a:lnTo>
                    <a:pt x="35" y="85"/>
                  </a:lnTo>
                  <a:lnTo>
                    <a:pt x="37" y="97"/>
                  </a:lnTo>
                  <a:lnTo>
                    <a:pt x="40" y="109"/>
                  </a:lnTo>
                  <a:lnTo>
                    <a:pt x="45" y="123"/>
                  </a:lnTo>
                  <a:lnTo>
                    <a:pt x="53" y="139"/>
                  </a:lnTo>
                  <a:lnTo>
                    <a:pt x="65" y="156"/>
                  </a:lnTo>
                  <a:lnTo>
                    <a:pt x="78" y="171"/>
                  </a:lnTo>
                  <a:lnTo>
                    <a:pt x="97" y="184"/>
                  </a:lnTo>
                  <a:lnTo>
                    <a:pt x="119" y="192"/>
                  </a:lnTo>
                  <a:lnTo>
                    <a:pt x="146" y="196"/>
                  </a:lnTo>
                  <a:close/>
                </a:path>
              </a:pathLst>
            </a:custGeom>
            <a:solidFill>
              <a:srgbClr val="FF00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409" name="Freeform 287"/>
            <p:cNvSpPr>
              <a:spLocks/>
            </p:cNvSpPr>
            <p:nvPr/>
          </p:nvSpPr>
          <p:spPr bwMode="auto">
            <a:xfrm>
              <a:off x="321" y="114"/>
              <a:ext cx="10" cy="10"/>
            </a:xfrm>
            <a:custGeom>
              <a:avLst/>
              <a:gdLst>
                <a:gd name="T0" fmla="*/ 0 w 21"/>
                <a:gd name="T1" fmla="*/ 0 h 21"/>
                <a:gd name="T2" fmla="*/ 0 w 21"/>
                <a:gd name="T3" fmla="*/ 0 h 21"/>
                <a:gd name="T4" fmla="*/ 0 w 21"/>
                <a:gd name="T5" fmla="*/ 0 h 21"/>
                <a:gd name="T6" fmla="*/ 0 w 21"/>
                <a:gd name="T7" fmla="*/ 0 h 21"/>
                <a:gd name="T8" fmla="*/ 0 w 21"/>
                <a:gd name="T9" fmla="*/ 0 h 21"/>
                <a:gd name="T10" fmla="*/ 0 w 21"/>
                <a:gd name="T11" fmla="*/ 0 h 21"/>
                <a:gd name="T12" fmla="*/ 0 w 21"/>
                <a:gd name="T13" fmla="*/ 0 h 21"/>
                <a:gd name="T14" fmla="*/ 0 w 21"/>
                <a:gd name="T15" fmla="*/ 0 h 21"/>
                <a:gd name="T16" fmla="*/ 0 w 21"/>
                <a:gd name="T17" fmla="*/ 0 h 21"/>
                <a:gd name="T18" fmla="*/ 0 w 21"/>
                <a:gd name="T19" fmla="*/ 0 h 21"/>
                <a:gd name="T20" fmla="*/ 0 w 21"/>
                <a:gd name="T21" fmla="*/ 0 h 21"/>
                <a:gd name="T22" fmla="*/ 0 w 21"/>
                <a:gd name="T23" fmla="*/ 0 h 21"/>
                <a:gd name="T24" fmla="*/ 0 w 21"/>
                <a:gd name="T25" fmla="*/ 0 h 21"/>
                <a:gd name="T26" fmla="*/ 0 w 21"/>
                <a:gd name="T27" fmla="*/ 0 h 21"/>
                <a:gd name="T28" fmla="*/ 0 w 21"/>
                <a:gd name="T29" fmla="*/ 0 h 21"/>
                <a:gd name="T30" fmla="*/ 0 w 21"/>
                <a:gd name="T31" fmla="*/ 0 h 21"/>
                <a:gd name="T32" fmla="*/ 0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1" h="21">
                  <a:moveTo>
                    <a:pt x="0" y="9"/>
                  </a:moveTo>
                  <a:lnTo>
                    <a:pt x="2" y="5"/>
                  </a:lnTo>
                  <a:lnTo>
                    <a:pt x="4" y="1"/>
                  </a:lnTo>
                  <a:lnTo>
                    <a:pt x="7" y="0"/>
                  </a:lnTo>
                  <a:lnTo>
                    <a:pt x="11" y="0"/>
                  </a:lnTo>
                  <a:lnTo>
                    <a:pt x="15" y="1"/>
                  </a:lnTo>
                  <a:lnTo>
                    <a:pt x="18" y="4"/>
                  </a:lnTo>
                  <a:lnTo>
                    <a:pt x="20" y="7"/>
                  </a:lnTo>
                  <a:lnTo>
                    <a:pt x="21" y="10"/>
                  </a:lnTo>
                  <a:lnTo>
                    <a:pt x="20" y="15"/>
                  </a:lnTo>
                  <a:lnTo>
                    <a:pt x="18" y="17"/>
                  </a:lnTo>
                  <a:lnTo>
                    <a:pt x="15" y="20"/>
                  </a:lnTo>
                  <a:lnTo>
                    <a:pt x="12" y="21"/>
                  </a:lnTo>
                  <a:lnTo>
                    <a:pt x="9" y="20"/>
                  </a:lnTo>
                  <a:lnTo>
                    <a:pt x="5" y="16"/>
                  </a:lnTo>
                  <a:lnTo>
                    <a:pt x="2" y="13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410" name="Freeform 288"/>
            <p:cNvSpPr>
              <a:spLocks/>
            </p:cNvSpPr>
            <p:nvPr/>
          </p:nvSpPr>
          <p:spPr bwMode="auto">
            <a:xfrm>
              <a:off x="341" y="127"/>
              <a:ext cx="11" cy="11"/>
            </a:xfrm>
            <a:custGeom>
              <a:avLst/>
              <a:gdLst>
                <a:gd name="T0" fmla="*/ 1 w 21"/>
                <a:gd name="T1" fmla="*/ 1 h 22"/>
                <a:gd name="T2" fmla="*/ 1 w 21"/>
                <a:gd name="T3" fmla="*/ 1 h 22"/>
                <a:gd name="T4" fmla="*/ 1 w 21"/>
                <a:gd name="T5" fmla="*/ 0 h 22"/>
                <a:gd name="T6" fmla="*/ 1 w 21"/>
                <a:gd name="T7" fmla="*/ 1 h 22"/>
                <a:gd name="T8" fmla="*/ 1 w 21"/>
                <a:gd name="T9" fmla="*/ 1 h 22"/>
                <a:gd name="T10" fmla="*/ 1 w 21"/>
                <a:gd name="T11" fmla="*/ 1 h 22"/>
                <a:gd name="T12" fmla="*/ 1 w 21"/>
                <a:gd name="T13" fmla="*/ 1 h 22"/>
                <a:gd name="T14" fmla="*/ 1 w 21"/>
                <a:gd name="T15" fmla="*/ 1 h 22"/>
                <a:gd name="T16" fmla="*/ 1 w 21"/>
                <a:gd name="T17" fmla="*/ 1 h 22"/>
                <a:gd name="T18" fmla="*/ 1 w 21"/>
                <a:gd name="T19" fmla="*/ 1 h 22"/>
                <a:gd name="T20" fmla="*/ 1 w 21"/>
                <a:gd name="T21" fmla="*/ 1 h 22"/>
                <a:gd name="T22" fmla="*/ 1 w 21"/>
                <a:gd name="T23" fmla="*/ 1 h 22"/>
                <a:gd name="T24" fmla="*/ 1 w 21"/>
                <a:gd name="T25" fmla="*/ 1 h 22"/>
                <a:gd name="T26" fmla="*/ 1 w 21"/>
                <a:gd name="T27" fmla="*/ 1 h 22"/>
                <a:gd name="T28" fmla="*/ 0 w 21"/>
                <a:gd name="T29" fmla="*/ 1 h 22"/>
                <a:gd name="T30" fmla="*/ 0 w 21"/>
                <a:gd name="T31" fmla="*/ 1 h 22"/>
                <a:gd name="T32" fmla="*/ 1 w 21"/>
                <a:gd name="T33" fmla="*/ 1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1" h="22">
                  <a:moveTo>
                    <a:pt x="1" y="3"/>
                  </a:moveTo>
                  <a:lnTo>
                    <a:pt x="6" y="1"/>
                  </a:lnTo>
                  <a:lnTo>
                    <a:pt x="10" y="0"/>
                  </a:lnTo>
                  <a:lnTo>
                    <a:pt x="15" y="1"/>
                  </a:lnTo>
                  <a:lnTo>
                    <a:pt x="18" y="3"/>
                  </a:lnTo>
                  <a:lnTo>
                    <a:pt x="21" y="7"/>
                  </a:lnTo>
                  <a:lnTo>
                    <a:pt x="21" y="11"/>
                  </a:lnTo>
                  <a:lnTo>
                    <a:pt x="21" y="16"/>
                  </a:lnTo>
                  <a:lnTo>
                    <a:pt x="20" y="21"/>
                  </a:lnTo>
                  <a:lnTo>
                    <a:pt x="16" y="22"/>
                  </a:lnTo>
                  <a:lnTo>
                    <a:pt x="11" y="22"/>
                  </a:lnTo>
                  <a:lnTo>
                    <a:pt x="6" y="21"/>
                  </a:lnTo>
                  <a:lnTo>
                    <a:pt x="2" y="17"/>
                  </a:lnTo>
                  <a:lnTo>
                    <a:pt x="1" y="14"/>
                  </a:lnTo>
                  <a:lnTo>
                    <a:pt x="0" y="10"/>
                  </a:lnTo>
                  <a:lnTo>
                    <a:pt x="0" y="7"/>
                  </a:lnTo>
                  <a:lnTo>
                    <a:pt x="1" y="3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411" name="Freeform 289"/>
            <p:cNvSpPr>
              <a:spLocks/>
            </p:cNvSpPr>
            <p:nvPr/>
          </p:nvSpPr>
          <p:spPr bwMode="auto">
            <a:xfrm>
              <a:off x="317" y="141"/>
              <a:ext cx="10" cy="11"/>
            </a:xfrm>
            <a:custGeom>
              <a:avLst/>
              <a:gdLst>
                <a:gd name="T0" fmla="*/ 0 w 21"/>
                <a:gd name="T1" fmla="*/ 1 h 22"/>
                <a:gd name="T2" fmla="*/ 0 w 21"/>
                <a:gd name="T3" fmla="*/ 1 h 22"/>
                <a:gd name="T4" fmla="*/ 0 w 21"/>
                <a:gd name="T5" fmla="*/ 0 h 22"/>
                <a:gd name="T6" fmla="*/ 0 w 21"/>
                <a:gd name="T7" fmla="*/ 0 h 22"/>
                <a:gd name="T8" fmla="*/ 0 w 21"/>
                <a:gd name="T9" fmla="*/ 1 h 22"/>
                <a:gd name="T10" fmla="*/ 0 w 21"/>
                <a:gd name="T11" fmla="*/ 1 h 22"/>
                <a:gd name="T12" fmla="*/ 0 w 21"/>
                <a:gd name="T13" fmla="*/ 1 h 22"/>
                <a:gd name="T14" fmla="*/ 0 w 21"/>
                <a:gd name="T15" fmla="*/ 1 h 22"/>
                <a:gd name="T16" fmla="*/ 0 w 21"/>
                <a:gd name="T17" fmla="*/ 1 h 22"/>
                <a:gd name="T18" fmla="*/ 0 w 21"/>
                <a:gd name="T19" fmla="*/ 1 h 22"/>
                <a:gd name="T20" fmla="*/ 0 w 21"/>
                <a:gd name="T21" fmla="*/ 1 h 22"/>
                <a:gd name="T22" fmla="*/ 0 w 21"/>
                <a:gd name="T23" fmla="*/ 1 h 22"/>
                <a:gd name="T24" fmla="*/ 0 w 21"/>
                <a:gd name="T25" fmla="*/ 1 h 22"/>
                <a:gd name="T26" fmla="*/ 0 w 21"/>
                <a:gd name="T27" fmla="*/ 1 h 22"/>
                <a:gd name="T28" fmla="*/ 0 w 21"/>
                <a:gd name="T29" fmla="*/ 1 h 22"/>
                <a:gd name="T30" fmla="*/ 0 w 21"/>
                <a:gd name="T31" fmla="*/ 1 h 22"/>
                <a:gd name="T32" fmla="*/ 0 w 21"/>
                <a:gd name="T33" fmla="*/ 1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1" h="22">
                  <a:moveTo>
                    <a:pt x="3" y="5"/>
                  </a:moveTo>
                  <a:lnTo>
                    <a:pt x="5" y="3"/>
                  </a:lnTo>
                  <a:lnTo>
                    <a:pt x="10" y="0"/>
                  </a:lnTo>
                  <a:lnTo>
                    <a:pt x="14" y="0"/>
                  </a:lnTo>
                  <a:lnTo>
                    <a:pt x="19" y="3"/>
                  </a:lnTo>
                  <a:lnTo>
                    <a:pt x="21" y="7"/>
                  </a:lnTo>
                  <a:lnTo>
                    <a:pt x="21" y="12"/>
                  </a:lnTo>
                  <a:lnTo>
                    <a:pt x="20" y="16"/>
                  </a:lnTo>
                  <a:lnTo>
                    <a:pt x="18" y="19"/>
                  </a:lnTo>
                  <a:lnTo>
                    <a:pt x="15" y="21"/>
                  </a:lnTo>
                  <a:lnTo>
                    <a:pt x="11" y="22"/>
                  </a:lnTo>
                  <a:lnTo>
                    <a:pt x="6" y="22"/>
                  </a:lnTo>
                  <a:lnTo>
                    <a:pt x="3" y="20"/>
                  </a:lnTo>
                  <a:lnTo>
                    <a:pt x="0" y="16"/>
                  </a:lnTo>
                  <a:lnTo>
                    <a:pt x="0" y="12"/>
                  </a:lnTo>
                  <a:lnTo>
                    <a:pt x="2" y="7"/>
                  </a:lnTo>
                  <a:lnTo>
                    <a:pt x="3" y="5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412" name="Freeform 290"/>
            <p:cNvSpPr>
              <a:spLocks/>
            </p:cNvSpPr>
            <p:nvPr/>
          </p:nvSpPr>
          <p:spPr bwMode="auto">
            <a:xfrm>
              <a:off x="299" y="127"/>
              <a:ext cx="11" cy="11"/>
            </a:xfrm>
            <a:custGeom>
              <a:avLst/>
              <a:gdLst>
                <a:gd name="T0" fmla="*/ 1 w 22"/>
                <a:gd name="T1" fmla="*/ 1 h 21"/>
                <a:gd name="T2" fmla="*/ 1 w 22"/>
                <a:gd name="T3" fmla="*/ 1 h 21"/>
                <a:gd name="T4" fmla="*/ 0 w 22"/>
                <a:gd name="T5" fmla="*/ 1 h 21"/>
                <a:gd name="T6" fmla="*/ 0 w 22"/>
                <a:gd name="T7" fmla="*/ 1 h 21"/>
                <a:gd name="T8" fmla="*/ 1 w 22"/>
                <a:gd name="T9" fmla="*/ 1 h 21"/>
                <a:gd name="T10" fmla="*/ 1 w 22"/>
                <a:gd name="T11" fmla="*/ 1 h 21"/>
                <a:gd name="T12" fmla="*/ 1 w 22"/>
                <a:gd name="T13" fmla="*/ 1 h 21"/>
                <a:gd name="T14" fmla="*/ 1 w 22"/>
                <a:gd name="T15" fmla="*/ 1 h 21"/>
                <a:gd name="T16" fmla="*/ 1 w 22"/>
                <a:gd name="T17" fmla="*/ 1 h 21"/>
                <a:gd name="T18" fmla="*/ 1 w 22"/>
                <a:gd name="T19" fmla="*/ 1 h 21"/>
                <a:gd name="T20" fmla="*/ 1 w 22"/>
                <a:gd name="T21" fmla="*/ 1 h 21"/>
                <a:gd name="T22" fmla="*/ 1 w 22"/>
                <a:gd name="T23" fmla="*/ 1 h 21"/>
                <a:gd name="T24" fmla="*/ 1 w 22"/>
                <a:gd name="T25" fmla="*/ 1 h 21"/>
                <a:gd name="T26" fmla="*/ 1 w 22"/>
                <a:gd name="T27" fmla="*/ 1 h 21"/>
                <a:gd name="T28" fmla="*/ 1 w 22"/>
                <a:gd name="T29" fmla="*/ 0 h 21"/>
                <a:gd name="T30" fmla="*/ 1 w 22"/>
                <a:gd name="T31" fmla="*/ 0 h 21"/>
                <a:gd name="T32" fmla="*/ 1 w 22"/>
                <a:gd name="T33" fmla="*/ 1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2" h="21">
                  <a:moveTo>
                    <a:pt x="3" y="1"/>
                  </a:moveTo>
                  <a:lnTo>
                    <a:pt x="1" y="3"/>
                  </a:lnTo>
                  <a:lnTo>
                    <a:pt x="0" y="8"/>
                  </a:lnTo>
                  <a:lnTo>
                    <a:pt x="0" y="12"/>
                  </a:lnTo>
                  <a:lnTo>
                    <a:pt x="2" y="17"/>
                  </a:lnTo>
                  <a:lnTo>
                    <a:pt x="6" y="19"/>
                  </a:lnTo>
                  <a:lnTo>
                    <a:pt x="10" y="21"/>
                  </a:lnTo>
                  <a:lnTo>
                    <a:pt x="15" y="21"/>
                  </a:lnTo>
                  <a:lnTo>
                    <a:pt x="18" y="18"/>
                  </a:lnTo>
                  <a:lnTo>
                    <a:pt x="21" y="16"/>
                  </a:lnTo>
                  <a:lnTo>
                    <a:pt x="22" y="12"/>
                  </a:lnTo>
                  <a:lnTo>
                    <a:pt x="22" y="9"/>
                  </a:lnTo>
                  <a:lnTo>
                    <a:pt x="21" y="6"/>
                  </a:lnTo>
                  <a:lnTo>
                    <a:pt x="17" y="2"/>
                  </a:lnTo>
                  <a:lnTo>
                    <a:pt x="13" y="0"/>
                  </a:lnTo>
                  <a:lnTo>
                    <a:pt x="7" y="0"/>
                  </a:lnTo>
                  <a:lnTo>
                    <a:pt x="3" y="1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413" name="Freeform 291"/>
            <p:cNvSpPr>
              <a:spLocks/>
            </p:cNvSpPr>
            <p:nvPr/>
          </p:nvSpPr>
          <p:spPr bwMode="auto">
            <a:xfrm>
              <a:off x="293" y="148"/>
              <a:ext cx="9" cy="9"/>
            </a:xfrm>
            <a:custGeom>
              <a:avLst/>
              <a:gdLst>
                <a:gd name="T0" fmla="*/ 0 w 19"/>
                <a:gd name="T1" fmla="*/ 0 h 19"/>
                <a:gd name="T2" fmla="*/ 0 w 19"/>
                <a:gd name="T3" fmla="*/ 0 h 19"/>
                <a:gd name="T4" fmla="*/ 0 w 19"/>
                <a:gd name="T5" fmla="*/ 0 h 19"/>
                <a:gd name="T6" fmla="*/ 0 w 19"/>
                <a:gd name="T7" fmla="*/ 0 h 19"/>
                <a:gd name="T8" fmla="*/ 0 w 19"/>
                <a:gd name="T9" fmla="*/ 0 h 19"/>
                <a:gd name="T10" fmla="*/ 0 w 19"/>
                <a:gd name="T11" fmla="*/ 0 h 19"/>
                <a:gd name="T12" fmla="*/ 0 w 19"/>
                <a:gd name="T13" fmla="*/ 0 h 19"/>
                <a:gd name="T14" fmla="*/ 0 w 19"/>
                <a:gd name="T15" fmla="*/ 0 h 19"/>
                <a:gd name="T16" fmla="*/ 0 w 19"/>
                <a:gd name="T17" fmla="*/ 0 h 19"/>
                <a:gd name="T18" fmla="*/ 0 w 19"/>
                <a:gd name="T19" fmla="*/ 0 h 19"/>
                <a:gd name="T20" fmla="*/ 0 w 19"/>
                <a:gd name="T21" fmla="*/ 0 h 19"/>
                <a:gd name="T22" fmla="*/ 0 w 19"/>
                <a:gd name="T23" fmla="*/ 0 h 19"/>
                <a:gd name="T24" fmla="*/ 0 w 19"/>
                <a:gd name="T25" fmla="*/ 0 h 19"/>
                <a:gd name="T26" fmla="*/ 0 w 19"/>
                <a:gd name="T27" fmla="*/ 0 h 19"/>
                <a:gd name="T28" fmla="*/ 0 w 19"/>
                <a:gd name="T29" fmla="*/ 0 h 19"/>
                <a:gd name="T30" fmla="*/ 0 w 19"/>
                <a:gd name="T31" fmla="*/ 0 h 19"/>
                <a:gd name="T32" fmla="*/ 0 w 19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9" h="19">
                  <a:moveTo>
                    <a:pt x="0" y="13"/>
                  </a:moveTo>
                  <a:lnTo>
                    <a:pt x="0" y="8"/>
                  </a:lnTo>
                  <a:lnTo>
                    <a:pt x="0" y="5"/>
                  </a:lnTo>
                  <a:lnTo>
                    <a:pt x="2" y="2"/>
                  </a:lnTo>
                  <a:lnTo>
                    <a:pt x="7" y="1"/>
                  </a:lnTo>
                  <a:lnTo>
                    <a:pt x="12" y="0"/>
                  </a:lnTo>
                  <a:lnTo>
                    <a:pt x="15" y="1"/>
                  </a:lnTo>
                  <a:lnTo>
                    <a:pt x="17" y="4"/>
                  </a:lnTo>
                  <a:lnTo>
                    <a:pt x="19" y="6"/>
                  </a:lnTo>
                  <a:lnTo>
                    <a:pt x="19" y="9"/>
                  </a:lnTo>
                  <a:lnTo>
                    <a:pt x="17" y="14"/>
                  </a:lnTo>
                  <a:lnTo>
                    <a:pt x="14" y="16"/>
                  </a:lnTo>
                  <a:lnTo>
                    <a:pt x="12" y="19"/>
                  </a:lnTo>
                  <a:lnTo>
                    <a:pt x="8" y="19"/>
                  </a:lnTo>
                  <a:lnTo>
                    <a:pt x="5" y="17"/>
                  </a:lnTo>
                  <a:lnTo>
                    <a:pt x="1" y="15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414" name="Freeform 292"/>
            <p:cNvSpPr>
              <a:spLocks/>
            </p:cNvSpPr>
            <p:nvPr/>
          </p:nvSpPr>
          <p:spPr bwMode="auto">
            <a:xfrm>
              <a:off x="310" y="163"/>
              <a:ext cx="8" cy="11"/>
            </a:xfrm>
            <a:custGeom>
              <a:avLst/>
              <a:gdLst>
                <a:gd name="T0" fmla="*/ 1 w 16"/>
                <a:gd name="T1" fmla="*/ 1 h 22"/>
                <a:gd name="T2" fmla="*/ 1 w 16"/>
                <a:gd name="T3" fmla="*/ 1 h 22"/>
                <a:gd name="T4" fmla="*/ 1 w 16"/>
                <a:gd name="T5" fmla="*/ 1 h 22"/>
                <a:gd name="T6" fmla="*/ 0 w 16"/>
                <a:gd name="T7" fmla="*/ 1 h 22"/>
                <a:gd name="T8" fmla="*/ 0 w 16"/>
                <a:gd name="T9" fmla="*/ 1 h 22"/>
                <a:gd name="T10" fmla="*/ 1 w 16"/>
                <a:gd name="T11" fmla="*/ 1 h 22"/>
                <a:gd name="T12" fmla="*/ 1 w 16"/>
                <a:gd name="T13" fmla="*/ 1 h 22"/>
                <a:gd name="T14" fmla="*/ 1 w 16"/>
                <a:gd name="T15" fmla="*/ 1 h 22"/>
                <a:gd name="T16" fmla="*/ 1 w 16"/>
                <a:gd name="T17" fmla="*/ 0 h 22"/>
                <a:gd name="T18" fmla="*/ 1 w 16"/>
                <a:gd name="T19" fmla="*/ 1 h 22"/>
                <a:gd name="T20" fmla="*/ 1 w 16"/>
                <a:gd name="T21" fmla="*/ 1 h 22"/>
                <a:gd name="T22" fmla="*/ 1 w 16"/>
                <a:gd name="T23" fmla="*/ 1 h 22"/>
                <a:gd name="T24" fmla="*/ 1 w 16"/>
                <a:gd name="T25" fmla="*/ 1 h 22"/>
                <a:gd name="T26" fmla="*/ 1 w 16"/>
                <a:gd name="T27" fmla="*/ 1 h 22"/>
                <a:gd name="T28" fmla="*/ 1 w 16"/>
                <a:gd name="T29" fmla="*/ 1 h 22"/>
                <a:gd name="T30" fmla="*/ 1 w 16"/>
                <a:gd name="T31" fmla="*/ 1 h 22"/>
                <a:gd name="T32" fmla="*/ 1 w 16"/>
                <a:gd name="T33" fmla="*/ 1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6" h="22">
                  <a:moveTo>
                    <a:pt x="5" y="22"/>
                  </a:moveTo>
                  <a:lnTo>
                    <a:pt x="2" y="21"/>
                  </a:lnTo>
                  <a:lnTo>
                    <a:pt x="1" y="19"/>
                  </a:lnTo>
                  <a:lnTo>
                    <a:pt x="0" y="15"/>
                  </a:lnTo>
                  <a:lnTo>
                    <a:pt x="0" y="10"/>
                  </a:lnTo>
                  <a:lnTo>
                    <a:pt x="1" y="6"/>
                  </a:lnTo>
                  <a:lnTo>
                    <a:pt x="4" y="2"/>
                  </a:lnTo>
                  <a:lnTo>
                    <a:pt x="6" y="1"/>
                  </a:lnTo>
                  <a:lnTo>
                    <a:pt x="10" y="0"/>
                  </a:lnTo>
                  <a:lnTo>
                    <a:pt x="12" y="1"/>
                  </a:lnTo>
                  <a:lnTo>
                    <a:pt x="15" y="4"/>
                  </a:lnTo>
                  <a:lnTo>
                    <a:pt x="16" y="8"/>
                  </a:lnTo>
                  <a:lnTo>
                    <a:pt x="16" y="12"/>
                  </a:lnTo>
                  <a:lnTo>
                    <a:pt x="15" y="15"/>
                  </a:lnTo>
                  <a:lnTo>
                    <a:pt x="12" y="19"/>
                  </a:lnTo>
                  <a:lnTo>
                    <a:pt x="10" y="21"/>
                  </a:lnTo>
                  <a:lnTo>
                    <a:pt x="5" y="22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415" name="Freeform 293"/>
            <p:cNvSpPr>
              <a:spLocks/>
            </p:cNvSpPr>
            <p:nvPr/>
          </p:nvSpPr>
          <p:spPr bwMode="auto">
            <a:xfrm>
              <a:off x="325" y="152"/>
              <a:ext cx="10" cy="12"/>
            </a:xfrm>
            <a:custGeom>
              <a:avLst/>
              <a:gdLst>
                <a:gd name="T0" fmla="*/ 1 w 19"/>
                <a:gd name="T1" fmla="*/ 0 h 25"/>
                <a:gd name="T2" fmla="*/ 1 w 19"/>
                <a:gd name="T3" fmla="*/ 0 h 25"/>
                <a:gd name="T4" fmla="*/ 1 w 19"/>
                <a:gd name="T5" fmla="*/ 0 h 25"/>
                <a:gd name="T6" fmla="*/ 1 w 19"/>
                <a:gd name="T7" fmla="*/ 0 h 25"/>
                <a:gd name="T8" fmla="*/ 1 w 19"/>
                <a:gd name="T9" fmla="*/ 0 h 25"/>
                <a:gd name="T10" fmla="*/ 1 w 19"/>
                <a:gd name="T11" fmla="*/ 0 h 25"/>
                <a:gd name="T12" fmla="*/ 1 w 19"/>
                <a:gd name="T13" fmla="*/ 0 h 25"/>
                <a:gd name="T14" fmla="*/ 1 w 19"/>
                <a:gd name="T15" fmla="*/ 0 h 25"/>
                <a:gd name="T16" fmla="*/ 1 w 19"/>
                <a:gd name="T17" fmla="*/ 0 h 25"/>
                <a:gd name="T18" fmla="*/ 1 w 19"/>
                <a:gd name="T19" fmla="*/ 0 h 25"/>
                <a:gd name="T20" fmla="*/ 1 w 19"/>
                <a:gd name="T21" fmla="*/ 0 h 25"/>
                <a:gd name="T22" fmla="*/ 1 w 19"/>
                <a:gd name="T23" fmla="*/ 0 h 25"/>
                <a:gd name="T24" fmla="*/ 1 w 19"/>
                <a:gd name="T25" fmla="*/ 0 h 25"/>
                <a:gd name="T26" fmla="*/ 1 w 19"/>
                <a:gd name="T27" fmla="*/ 0 h 25"/>
                <a:gd name="T28" fmla="*/ 1 w 19"/>
                <a:gd name="T29" fmla="*/ 0 h 25"/>
                <a:gd name="T30" fmla="*/ 0 w 19"/>
                <a:gd name="T31" fmla="*/ 0 h 25"/>
                <a:gd name="T32" fmla="*/ 1 w 19"/>
                <a:gd name="T33" fmla="*/ 0 h 2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9" h="25">
                  <a:moveTo>
                    <a:pt x="1" y="13"/>
                  </a:moveTo>
                  <a:lnTo>
                    <a:pt x="2" y="8"/>
                  </a:lnTo>
                  <a:lnTo>
                    <a:pt x="4" y="5"/>
                  </a:lnTo>
                  <a:lnTo>
                    <a:pt x="6" y="2"/>
                  </a:lnTo>
                  <a:lnTo>
                    <a:pt x="11" y="0"/>
                  </a:lnTo>
                  <a:lnTo>
                    <a:pt x="16" y="2"/>
                  </a:lnTo>
                  <a:lnTo>
                    <a:pt x="19" y="5"/>
                  </a:lnTo>
                  <a:lnTo>
                    <a:pt x="19" y="8"/>
                  </a:lnTo>
                  <a:lnTo>
                    <a:pt x="19" y="13"/>
                  </a:lnTo>
                  <a:lnTo>
                    <a:pt x="17" y="18"/>
                  </a:lnTo>
                  <a:lnTo>
                    <a:pt x="13" y="21"/>
                  </a:lnTo>
                  <a:lnTo>
                    <a:pt x="9" y="23"/>
                  </a:lnTo>
                  <a:lnTo>
                    <a:pt x="5" y="25"/>
                  </a:lnTo>
                  <a:lnTo>
                    <a:pt x="3" y="23"/>
                  </a:lnTo>
                  <a:lnTo>
                    <a:pt x="1" y="20"/>
                  </a:lnTo>
                  <a:lnTo>
                    <a:pt x="0" y="17"/>
                  </a:lnTo>
                  <a:lnTo>
                    <a:pt x="1" y="13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416" name="Freeform 294"/>
            <p:cNvSpPr>
              <a:spLocks/>
            </p:cNvSpPr>
            <p:nvPr/>
          </p:nvSpPr>
          <p:spPr bwMode="auto">
            <a:xfrm>
              <a:off x="337" y="155"/>
              <a:ext cx="10" cy="9"/>
            </a:xfrm>
            <a:custGeom>
              <a:avLst/>
              <a:gdLst>
                <a:gd name="T0" fmla="*/ 1 w 19"/>
                <a:gd name="T1" fmla="*/ 0 h 19"/>
                <a:gd name="T2" fmla="*/ 1 w 19"/>
                <a:gd name="T3" fmla="*/ 0 h 19"/>
                <a:gd name="T4" fmla="*/ 1 w 19"/>
                <a:gd name="T5" fmla="*/ 0 h 19"/>
                <a:gd name="T6" fmla="*/ 1 w 19"/>
                <a:gd name="T7" fmla="*/ 0 h 19"/>
                <a:gd name="T8" fmla="*/ 1 w 19"/>
                <a:gd name="T9" fmla="*/ 0 h 19"/>
                <a:gd name="T10" fmla="*/ 1 w 19"/>
                <a:gd name="T11" fmla="*/ 0 h 19"/>
                <a:gd name="T12" fmla="*/ 1 w 19"/>
                <a:gd name="T13" fmla="*/ 0 h 19"/>
                <a:gd name="T14" fmla="*/ 1 w 19"/>
                <a:gd name="T15" fmla="*/ 0 h 19"/>
                <a:gd name="T16" fmla="*/ 1 w 19"/>
                <a:gd name="T17" fmla="*/ 0 h 19"/>
                <a:gd name="T18" fmla="*/ 1 w 19"/>
                <a:gd name="T19" fmla="*/ 0 h 19"/>
                <a:gd name="T20" fmla="*/ 1 w 19"/>
                <a:gd name="T21" fmla="*/ 0 h 19"/>
                <a:gd name="T22" fmla="*/ 0 w 19"/>
                <a:gd name="T23" fmla="*/ 0 h 19"/>
                <a:gd name="T24" fmla="*/ 0 w 19"/>
                <a:gd name="T25" fmla="*/ 0 h 19"/>
                <a:gd name="T26" fmla="*/ 1 w 19"/>
                <a:gd name="T27" fmla="*/ 0 h 19"/>
                <a:gd name="T28" fmla="*/ 1 w 19"/>
                <a:gd name="T29" fmla="*/ 0 h 19"/>
                <a:gd name="T30" fmla="*/ 1 w 19"/>
                <a:gd name="T31" fmla="*/ 0 h 19"/>
                <a:gd name="T32" fmla="*/ 1 w 19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9" h="19">
                  <a:moveTo>
                    <a:pt x="15" y="1"/>
                  </a:moveTo>
                  <a:lnTo>
                    <a:pt x="17" y="4"/>
                  </a:lnTo>
                  <a:lnTo>
                    <a:pt x="18" y="6"/>
                  </a:lnTo>
                  <a:lnTo>
                    <a:pt x="19" y="9"/>
                  </a:lnTo>
                  <a:lnTo>
                    <a:pt x="18" y="13"/>
                  </a:lnTo>
                  <a:lnTo>
                    <a:pt x="16" y="16"/>
                  </a:lnTo>
                  <a:lnTo>
                    <a:pt x="13" y="17"/>
                  </a:lnTo>
                  <a:lnTo>
                    <a:pt x="9" y="19"/>
                  </a:lnTo>
                  <a:lnTo>
                    <a:pt x="6" y="19"/>
                  </a:lnTo>
                  <a:lnTo>
                    <a:pt x="3" y="17"/>
                  </a:lnTo>
                  <a:lnTo>
                    <a:pt x="1" y="14"/>
                  </a:lnTo>
                  <a:lnTo>
                    <a:pt x="0" y="11"/>
                  </a:lnTo>
                  <a:lnTo>
                    <a:pt x="0" y="7"/>
                  </a:lnTo>
                  <a:lnTo>
                    <a:pt x="2" y="4"/>
                  </a:lnTo>
                  <a:lnTo>
                    <a:pt x="6" y="0"/>
                  </a:lnTo>
                  <a:lnTo>
                    <a:pt x="9" y="0"/>
                  </a:lnTo>
                  <a:lnTo>
                    <a:pt x="15" y="1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417" name="Freeform 295"/>
            <p:cNvSpPr>
              <a:spLocks/>
            </p:cNvSpPr>
            <p:nvPr/>
          </p:nvSpPr>
          <p:spPr bwMode="auto">
            <a:xfrm>
              <a:off x="227" y="169"/>
              <a:ext cx="82" cy="56"/>
            </a:xfrm>
            <a:custGeom>
              <a:avLst/>
              <a:gdLst>
                <a:gd name="T0" fmla="*/ 2 w 163"/>
                <a:gd name="T1" fmla="*/ 0 h 113"/>
                <a:gd name="T2" fmla="*/ 2 w 163"/>
                <a:gd name="T3" fmla="*/ 0 h 113"/>
                <a:gd name="T4" fmla="*/ 2 w 163"/>
                <a:gd name="T5" fmla="*/ 0 h 113"/>
                <a:gd name="T6" fmla="*/ 2 w 163"/>
                <a:gd name="T7" fmla="*/ 0 h 113"/>
                <a:gd name="T8" fmla="*/ 2 w 163"/>
                <a:gd name="T9" fmla="*/ 0 h 113"/>
                <a:gd name="T10" fmla="*/ 1 w 163"/>
                <a:gd name="T11" fmla="*/ 0 h 113"/>
                <a:gd name="T12" fmla="*/ 1 w 163"/>
                <a:gd name="T13" fmla="*/ 0 h 113"/>
                <a:gd name="T14" fmla="*/ 1 w 163"/>
                <a:gd name="T15" fmla="*/ 0 h 113"/>
                <a:gd name="T16" fmla="*/ 1 w 163"/>
                <a:gd name="T17" fmla="*/ 0 h 113"/>
                <a:gd name="T18" fmla="*/ 1 w 163"/>
                <a:gd name="T19" fmla="*/ 0 h 113"/>
                <a:gd name="T20" fmla="*/ 2 w 163"/>
                <a:gd name="T21" fmla="*/ 0 h 113"/>
                <a:gd name="T22" fmla="*/ 2 w 163"/>
                <a:gd name="T23" fmla="*/ 0 h 113"/>
                <a:gd name="T24" fmla="*/ 1 w 163"/>
                <a:gd name="T25" fmla="*/ 0 h 113"/>
                <a:gd name="T26" fmla="*/ 1 w 163"/>
                <a:gd name="T27" fmla="*/ 0 h 113"/>
                <a:gd name="T28" fmla="*/ 1 w 163"/>
                <a:gd name="T29" fmla="*/ 0 h 113"/>
                <a:gd name="T30" fmla="*/ 1 w 163"/>
                <a:gd name="T31" fmla="*/ 0 h 113"/>
                <a:gd name="T32" fmla="*/ 1 w 163"/>
                <a:gd name="T33" fmla="*/ 0 h 113"/>
                <a:gd name="T34" fmla="*/ 1 w 163"/>
                <a:gd name="T35" fmla="*/ 0 h 113"/>
                <a:gd name="T36" fmla="*/ 1 w 163"/>
                <a:gd name="T37" fmla="*/ 0 h 113"/>
                <a:gd name="T38" fmla="*/ 1 w 163"/>
                <a:gd name="T39" fmla="*/ 0 h 113"/>
                <a:gd name="T40" fmla="*/ 1 w 163"/>
                <a:gd name="T41" fmla="*/ 0 h 113"/>
                <a:gd name="T42" fmla="*/ 1 w 163"/>
                <a:gd name="T43" fmla="*/ 0 h 113"/>
                <a:gd name="T44" fmla="*/ 1 w 163"/>
                <a:gd name="T45" fmla="*/ 0 h 113"/>
                <a:gd name="T46" fmla="*/ 1 w 163"/>
                <a:gd name="T47" fmla="*/ 0 h 113"/>
                <a:gd name="T48" fmla="*/ 1 w 163"/>
                <a:gd name="T49" fmla="*/ 0 h 113"/>
                <a:gd name="T50" fmla="*/ 1 w 163"/>
                <a:gd name="T51" fmla="*/ 0 h 113"/>
                <a:gd name="T52" fmla="*/ 1 w 163"/>
                <a:gd name="T53" fmla="*/ 0 h 113"/>
                <a:gd name="T54" fmla="*/ 1 w 163"/>
                <a:gd name="T55" fmla="*/ 0 h 113"/>
                <a:gd name="T56" fmla="*/ 1 w 163"/>
                <a:gd name="T57" fmla="*/ 0 h 113"/>
                <a:gd name="T58" fmla="*/ 0 w 163"/>
                <a:gd name="T59" fmla="*/ 0 h 113"/>
                <a:gd name="T60" fmla="*/ 1 w 163"/>
                <a:gd name="T61" fmla="*/ 0 h 113"/>
                <a:gd name="T62" fmla="*/ 1 w 163"/>
                <a:gd name="T63" fmla="*/ 0 h 113"/>
                <a:gd name="T64" fmla="*/ 1 w 163"/>
                <a:gd name="T65" fmla="*/ 0 h 113"/>
                <a:gd name="T66" fmla="*/ 1 w 163"/>
                <a:gd name="T67" fmla="*/ 0 h 113"/>
                <a:gd name="T68" fmla="*/ 1 w 163"/>
                <a:gd name="T69" fmla="*/ 0 h 113"/>
                <a:gd name="T70" fmla="*/ 1 w 163"/>
                <a:gd name="T71" fmla="*/ 0 h 113"/>
                <a:gd name="T72" fmla="*/ 1 w 163"/>
                <a:gd name="T73" fmla="*/ 0 h 113"/>
                <a:gd name="T74" fmla="*/ 1 w 163"/>
                <a:gd name="T75" fmla="*/ 0 h 113"/>
                <a:gd name="T76" fmla="*/ 1 w 163"/>
                <a:gd name="T77" fmla="*/ 0 h 113"/>
                <a:gd name="T78" fmla="*/ 1 w 163"/>
                <a:gd name="T79" fmla="*/ 0 h 113"/>
                <a:gd name="T80" fmla="*/ 1 w 163"/>
                <a:gd name="T81" fmla="*/ 0 h 113"/>
                <a:gd name="T82" fmla="*/ 1 w 163"/>
                <a:gd name="T83" fmla="*/ 0 h 113"/>
                <a:gd name="T84" fmla="*/ 1 w 163"/>
                <a:gd name="T85" fmla="*/ 0 h 113"/>
                <a:gd name="T86" fmla="*/ 1 w 163"/>
                <a:gd name="T87" fmla="*/ 0 h 113"/>
                <a:gd name="T88" fmla="*/ 2 w 163"/>
                <a:gd name="T89" fmla="*/ 0 h 113"/>
                <a:gd name="T90" fmla="*/ 2 w 163"/>
                <a:gd name="T91" fmla="*/ 0 h 113"/>
                <a:gd name="T92" fmla="*/ 2 w 163"/>
                <a:gd name="T93" fmla="*/ 0 h 113"/>
                <a:gd name="T94" fmla="*/ 2 w 163"/>
                <a:gd name="T95" fmla="*/ 0 h 113"/>
                <a:gd name="T96" fmla="*/ 2 w 163"/>
                <a:gd name="T97" fmla="*/ 0 h 113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163" h="113">
                  <a:moveTo>
                    <a:pt x="163" y="12"/>
                  </a:moveTo>
                  <a:lnTo>
                    <a:pt x="162" y="11"/>
                  </a:lnTo>
                  <a:lnTo>
                    <a:pt x="161" y="11"/>
                  </a:lnTo>
                  <a:lnTo>
                    <a:pt x="159" y="10"/>
                  </a:lnTo>
                  <a:lnTo>
                    <a:pt x="158" y="9"/>
                  </a:lnTo>
                  <a:lnTo>
                    <a:pt x="156" y="8"/>
                  </a:lnTo>
                  <a:lnTo>
                    <a:pt x="156" y="7"/>
                  </a:lnTo>
                  <a:lnTo>
                    <a:pt x="155" y="4"/>
                  </a:lnTo>
                  <a:lnTo>
                    <a:pt x="155" y="3"/>
                  </a:lnTo>
                  <a:lnTo>
                    <a:pt x="153" y="7"/>
                  </a:lnTo>
                  <a:lnTo>
                    <a:pt x="151" y="10"/>
                  </a:lnTo>
                  <a:lnTo>
                    <a:pt x="147" y="11"/>
                  </a:lnTo>
                  <a:lnTo>
                    <a:pt x="146" y="14"/>
                  </a:lnTo>
                  <a:lnTo>
                    <a:pt x="139" y="11"/>
                  </a:lnTo>
                  <a:lnTo>
                    <a:pt x="131" y="8"/>
                  </a:lnTo>
                  <a:lnTo>
                    <a:pt x="120" y="6"/>
                  </a:lnTo>
                  <a:lnTo>
                    <a:pt x="108" y="3"/>
                  </a:lnTo>
                  <a:lnTo>
                    <a:pt x="96" y="1"/>
                  </a:lnTo>
                  <a:lnTo>
                    <a:pt x="85" y="0"/>
                  </a:lnTo>
                  <a:lnTo>
                    <a:pt x="77" y="0"/>
                  </a:lnTo>
                  <a:lnTo>
                    <a:pt x="70" y="1"/>
                  </a:lnTo>
                  <a:lnTo>
                    <a:pt x="63" y="3"/>
                  </a:lnTo>
                  <a:lnTo>
                    <a:pt x="62" y="3"/>
                  </a:lnTo>
                  <a:lnTo>
                    <a:pt x="65" y="4"/>
                  </a:lnTo>
                  <a:lnTo>
                    <a:pt x="70" y="3"/>
                  </a:lnTo>
                  <a:lnTo>
                    <a:pt x="79" y="3"/>
                  </a:lnTo>
                  <a:lnTo>
                    <a:pt x="88" y="3"/>
                  </a:lnTo>
                  <a:lnTo>
                    <a:pt x="99" y="6"/>
                  </a:lnTo>
                  <a:lnTo>
                    <a:pt x="108" y="8"/>
                  </a:lnTo>
                  <a:lnTo>
                    <a:pt x="117" y="10"/>
                  </a:lnTo>
                  <a:lnTo>
                    <a:pt x="126" y="14"/>
                  </a:lnTo>
                  <a:lnTo>
                    <a:pt x="133" y="16"/>
                  </a:lnTo>
                  <a:lnTo>
                    <a:pt x="138" y="19"/>
                  </a:lnTo>
                  <a:lnTo>
                    <a:pt x="139" y="22"/>
                  </a:lnTo>
                  <a:lnTo>
                    <a:pt x="138" y="23"/>
                  </a:lnTo>
                  <a:lnTo>
                    <a:pt x="136" y="24"/>
                  </a:lnTo>
                  <a:lnTo>
                    <a:pt x="131" y="26"/>
                  </a:lnTo>
                  <a:lnTo>
                    <a:pt x="126" y="29"/>
                  </a:lnTo>
                  <a:lnTo>
                    <a:pt x="122" y="32"/>
                  </a:lnTo>
                  <a:lnTo>
                    <a:pt x="117" y="34"/>
                  </a:lnTo>
                  <a:lnTo>
                    <a:pt x="114" y="37"/>
                  </a:lnTo>
                  <a:lnTo>
                    <a:pt x="108" y="34"/>
                  </a:lnTo>
                  <a:lnTo>
                    <a:pt x="101" y="32"/>
                  </a:lnTo>
                  <a:lnTo>
                    <a:pt x="92" y="29"/>
                  </a:lnTo>
                  <a:lnTo>
                    <a:pt x="83" y="26"/>
                  </a:lnTo>
                  <a:lnTo>
                    <a:pt x="72" y="25"/>
                  </a:lnTo>
                  <a:lnTo>
                    <a:pt x="63" y="24"/>
                  </a:lnTo>
                  <a:lnTo>
                    <a:pt x="55" y="24"/>
                  </a:lnTo>
                  <a:lnTo>
                    <a:pt x="48" y="26"/>
                  </a:lnTo>
                  <a:lnTo>
                    <a:pt x="44" y="29"/>
                  </a:lnTo>
                  <a:lnTo>
                    <a:pt x="41" y="30"/>
                  </a:lnTo>
                  <a:lnTo>
                    <a:pt x="42" y="31"/>
                  </a:lnTo>
                  <a:lnTo>
                    <a:pt x="47" y="31"/>
                  </a:lnTo>
                  <a:lnTo>
                    <a:pt x="52" y="30"/>
                  </a:lnTo>
                  <a:lnTo>
                    <a:pt x="55" y="30"/>
                  </a:lnTo>
                  <a:lnTo>
                    <a:pt x="60" y="30"/>
                  </a:lnTo>
                  <a:lnTo>
                    <a:pt x="65" y="30"/>
                  </a:lnTo>
                  <a:lnTo>
                    <a:pt x="70" y="31"/>
                  </a:lnTo>
                  <a:lnTo>
                    <a:pt x="75" y="32"/>
                  </a:lnTo>
                  <a:lnTo>
                    <a:pt x="80" y="33"/>
                  </a:lnTo>
                  <a:lnTo>
                    <a:pt x="85" y="34"/>
                  </a:lnTo>
                  <a:lnTo>
                    <a:pt x="93" y="37"/>
                  </a:lnTo>
                  <a:lnTo>
                    <a:pt x="100" y="39"/>
                  </a:lnTo>
                  <a:lnTo>
                    <a:pt x="106" y="40"/>
                  </a:lnTo>
                  <a:lnTo>
                    <a:pt x="108" y="41"/>
                  </a:lnTo>
                  <a:lnTo>
                    <a:pt x="102" y="46"/>
                  </a:lnTo>
                  <a:lnTo>
                    <a:pt x="93" y="49"/>
                  </a:lnTo>
                  <a:lnTo>
                    <a:pt x="84" y="52"/>
                  </a:lnTo>
                  <a:lnTo>
                    <a:pt x="78" y="54"/>
                  </a:lnTo>
                  <a:lnTo>
                    <a:pt x="72" y="54"/>
                  </a:lnTo>
                  <a:lnTo>
                    <a:pt x="64" y="53"/>
                  </a:lnTo>
                  <a:lnTo>
                    <a:pt x="56" y="49"/>
                  </a:lnTo>
                  <a:lnTo>
                    <a:pt x="48" y="47"/>
                  </a:lnTo>
                  <a:lnTo>
                    <a:pt x="41" y="46"/>
                  </a:lnTo>
                  <a:lnTo>
                    <a:pt x="35" y="46"/>
                  </a:lnTo>
                  <a:lnTo>
                    <a:pt x="33" y="47"/>
                  </a:lnTo>
                  <a:lnTo>
                    <a:pt x="35" y="48"/>
                  </a:lnTo>
                  <a:lnTo>
                    <a:pt x="42" y="52"/>
                  </a:lnTo>
                  <a:lnTo>
                    <a:pt x="50" y="54"/>
                  </a:lnTo>
                  <a:lnTo>
                    <a:pt x="56" y="57"/>
                  </a:lnTo>
                  <a:lnTo>
                    <a:pt x="61" y="60"/>
                  </a:lnTo>
                  <a:lnTo>
                    <a:pt x="56" y="61"/>
                  </a:lnTo>
                  <a:lnTo>
                    <a:pt x="49" y="63"/>
                  </a:lnTo>
                  <a:lnTo>
                    <a:pt x="40" y="67"/>
                  </a:lnTo>
                  <a:lnTo>
                    <a:pt x="31" y="69"/>
                  </a:lnTo>
                  <a:lnTo>
                    <a:pt x="22" y="71"/>
                  </a:lnTo>
                  <a:lnTo>
                    <a:pt x="14" y="74"/>
                  </a:lnTo>
                  <a:lnTo>
                    <a:pt x="8" y="76"/>
                  </a:lnTo>
                  <a:lnTo>
                    <a:pt x="3" y="77"/>
                  </a:lnTo>
                  <a:lnTo>
                    <a:pt x="0" y="78"/>
                  </a:lnTo>
                  <a:lnTo>
                    <a:pt x="0" y="79"/>
                  </a:lnTo>
                  <a:lnTo>
                    <a:pt x="2" y="81"/>
                  </a:lnTo>
                  <a:lnTo>
                    <a:pt x="8" y="81"/>
                  </a:lnTo>
                  <a:lnTo>
                    <a:pt x="14" y="81"/>
                  </a:lnTo>
                  <a:lnTo>
                    <a:pt x="22" y="79"/>
                  </a:lnTo>
                  <a:lnTo>
                    <a:pt x="31" y="77"/>
                  </a:lnTo>
                  <a:lnTo>
                    <a:pt x="40" y="75"/>
                  </a:lnTo>
                  <a:lnTo>
                    <a:pt x="49" y="72"/>
                  </a:lnTo>
                  <a:lnTo>
                    <a:pt x="57" y="70"/>
                  </a:lnTo>
                  <a:lnTo>
                    <a:pt x="64" y="68"/>
                  </a:lnTo>
                  <a:lnTo>
                    <a:pt x="69" y="66"/>
                  </a:lnTo>
                  <a:lnTo>
                    <a:pt x="68" y="75"/>
                  </a:lnTo>
                  <a:lnTo>
                    <a:pt x="64" y="89"/>
                  </a:lnTo>
                  <a:lnTo>
                    <a:pt x="61" y="100"/>
                  </a:lnTo>
                  <a:lnTo>
                    <a:pt x="56" y="108"/>
                  </a:lnTo>
                  <a:lnTo>
                    <a:pt x="54" y="112"/>
                  </a:lnTo>
                  <a:lnTo>
                    <a:pt x="55" y="113"/>
                  </a:lnTo>
                  <a:lnTo>
                    <a:pt x="57" y="113"/>
                  </a:lnTo>
                  <a:lnTo>
                    <a:pt x="61" y="109"/>
                  </a:lnTo>
                  <a:lnTo>
                    <a:pt x="65" y="101"/>
                  </a:lnTo>
                  <a:lnTo>
                    <a:pt x="72" y="87"/>
                  </a:lnTo>
                  <a:lnTo>
                    <a:pt x="78" y="75"/>
                  </a:lnTo>
                  <a:lnTo>
                    <a:pt x="80" y="66"/>
                  </a:lnTo>
                  <a:lnTo>
                    <a:pt x="84" y="64"/>
                  </a:lnTo>
                  <a:lnTo>
                    <a:pt x="88" y="62"/>
                  </a:lnTo>
                  <a:lnTo>
                    <a:pt x="94" y="60"/>
                  </a:lnTo>
                  <a:lnTo>
                    <a:pt x="99" y="57"/>
                  </a:lnTo>
                  <a:lnTo>
                    <a:pt x="105" y="55"/>
                  </a:lnTo>
                  <a:lnTo>
                    <a:pt x="109" y="53"/>
                  </a:lnTo>
                  <a:lnTo>
                    <a:pt x="114" y="52"/>
                  </a:lnTo>
                  <a:lnTo>
                    <a:pt x="117" y="51"/>
                  </a:lnTo>
                  <a:lnTo>
                    <a:pt x="117" y="60"/>
                  </a:lnTo>
                  <a:lnTo>
                    <a:pt x="116" y="74"/>
                  </a:lnTo>
                  <a:lnTo>
                    <a:pt x="113" y="87"/>
                  </a:lnTo>
                  <a:lnTo>
                    <a:pt x="110" y="98"/>
                  </a:lnTo>
                  <a:lnTo>
                    <a:pt x="109" y="102"/>
                  </a:lnTo>
                  <a:lnTo>
                    <a:pt x="109" y="105"/>
                  </a:lnTo>
                  <a:lnTo>
                    <a:pt x="110" y="102"/>
                  </a:lnTo>
                  <a:lnTo>
                    <a:pt x="114" y="98"/>
                  </a:lnTo>
                  <a:lnTo>
                    <a:pt x="118" y="87"/>
                  </a:lnTo>
                  <a:lnTo>
                    <a:pt x="123" y="74"/>
                  </a:lnTo>
                  <a:lnTo>
                    <a:pt x="126" y="60"/>
                  </a:lnTo>
                  <a:lnTo>
                    <a:pt x="126" y="47"/>
                  </a:lnTo>
                  <a:lnTo>
                    <a:pt x="133" y="41"/>
                  </a:lnTo>
                  <a:lnTo>
                    <a:pt x="138" y="36"/>
                  </a:lnTo>
                  <a:lnTo>
                    <a:pt x="143" y="31"/>
                  </a:lnTo>
                  <a:lnTo>
                    <a:pt x="146" y="27"/>
                  </a:lnTo>
                  <a:lnTo>
                    <a:pt x="148" y="25"/>
                  </a:lnTo>
                  <a:lnTo>
                    <a:pt x="151" y="24"/>
                  </a:lnTo>
                  <a:lnTo>
                    <a:pt x="152" y="26"/>
                  </a:lnTo>
                  <a:lnTo>
                    <a:pt x="152" y="31"/>
                  </a:lnTo>
                  <a:lnTo>
                    <a:pt x="151" y="40"/>
                  </a:lnTo>
                  <a:lnTo>
                    <a:pt x="149" y="54"/>
                  </a:lnTo>
                  <a:lnTo>
                    <a:pt x="148" y="69"/>
                  </a:lnTo>
                  <a:lnTo>
                    <a:pt x="147" y="78"/>
                  </a:lnTo>
                  <a:lnTo>
                    <a:pt x="153" y="67"/>
                  </a:lnTo>
                  <a:lnTo>
                    <a:pt x="159" y="48"/>
                  </a:lnTo>
                  <a:lnTo>
                    <a:pt x="162" y="29"/>
                  </a:lnTo>
                  <a:lnTo>
                    <a:pt x="163" y="12"/>
                  </a:lnTo>
                  <a:close/>
                </a:path>
              </a:pathLst>
            </a:custGeom>
            <a:solidFill>
              <a:srgbClr val="B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418" name="Freeform 296"/>
            <p:cNvSpPr>
              <a:spLocks/>
            </p:cNvSpPr>
            <p:nvPr/>
          </p:nvSpPr>
          <p:spPr bwMode="auto">
            <a:xfrm>
              <a:off x="233" y="69"/>
              <a:ext cx="65" cy="62"/>
            </a:xfrm>
            <a:custGeom>
              <a:avLst/>
              <a:gdLst>
                <a:gd name="T0" fmla="*/ 0 w 132"/>
                <a:gd name="T1" fmla="*/ 0 h 125"/>
                <a:gd name="T2" fmla="*/ 1 w 132"/>
                <a:gd name="T3" fmla="*/ 0 h 125"/>
                <a:gd name="T4" fmla="*/ 0 w 132"/>
                <a:gd name="T5" fmla="*/ 0 h 125"/>
                <a:gd name="T6" fmla="*/ 0 w 132"/>
                <a:gd name="T7" fmla="*/ 0 h 125"/>
                <a:gd name="T8" fmla="*/ 0 w 132"/>
                <a:gd name="T9" fmla="*/ 0 h 125"/>
                <a:gd name="T10" fmla="*/ 0 w 132"/>
                <a:gd name="T11" fmla="*/ 0 h 125"/>
                <a:gd name="T12" fmla="*/ 0 w 132"/>
                <a:gd name="T13" fmla="*/ 0 h 125"/>
                <a:gd name="T14" fmla="*/ 0 w 132"/>
                <a:gd name="T15" fmla="*/ 0 h 125"/>
                <a:gd name="T16" fmla="*/ 0 w 132"/>
                <a:gd name="T17" fmla="*/ 0 h 125"/>
                <a:gd name="T18" fmla="*/ 0 w 132"/>
                <a:gd name="T19" fmla="*/ 0 h 125"/>
                <a:gd name="T20" fmla="*/ 0 w 132"/>
                <a:gd name="T21" fmla="*/ 0 h 125"/>
                <a:gd name="T22" fmla="*/ 0 w 132"/>
                <a:gd name="T23" fmla="*/ 0 h 125"/>
                <a:gd name="T24" fmla="*/ 0 w 132"/>
                <a:gd name="T25" fmla="*/ 0 h 125"/>
                <a:gd name="T26" fmla="*/ 0 w 132"/>
                <a:gd name="T27" fmla="*/ 0 h 125"/>
                <a:gd name="T28" fmla="*/ 0 w 132"/>
                <a:gd name="T29" fmla="*/ 0 h 125"/>
                <a:gd name="T30" fmla="*/ 0 w 132"/>
                <a:gd name="T31" fmla="*/ 0 h 125"/>
                <a:gd name="T32" fmla="*/ 0 w 132"/>
                <a:gd name="T33" fmla="*/ 0 h 125"/>
                <a:gd name="T34" fmla="*/ 0 w 132"/>
                <a:gd name="T35" fmla="*/ 0 h 125"/>
                <a:gd name="T36" fmla="*/ 0 w 132"/>
                <a:gd name="T37" fmla="*/ 0 h 125"/>
                <a:gd name="T38" fmla="*/ 0 w 132"/>
                <a:gd name="T39" fmla="*/ 0 h 125"/>
                <a:gd name="T40" fmla="*/ 0 w 132"/>
                <a:gd name="T41" fmla="*/ 0 h 125"/>
                <a:gd name="T42" fmla="*/ 0 w 132"/>
                <a:gd name="T43" fmla="*/ 0 h 125"/>
                <a:gd name="T44" fmla="*/ 0 w 132"/>
                <a:gd name="T45" fmla="*/ 0 h 125"/>
                <a:gd name="T46" fmla="*/ 0 w 132"/>
                <a:gd name="T47" fmla="*/ 0 h 125"/>
                <a:gd name="T48" fmla="*/ 0 w 132"/>
                <a:gd name="T49" fmla="*/ 0 h 125"/>
                <a:gd name="T50" fmla="*/ 0 w 132"/>
                <a:gd name="T51" fmla="*/ 0 h 125"/>
                <a:gd name="T52" fmla="*/ 0 w 132"/>
                <a:gd name="T53" fmla="*/ 0 h 125"/>
                <a:gd name="T54" fmla="*/ 0 w 132"/>
                <a:gd name="T55" fmla="*/ 0 h 125"/>
                <a:gd name="T56" fmla="*/ 0 w 132"/>
                <a:gd name="T57" fmla="*/ 0 h 125"/>
                <a:gd name="T58" fmla="*/ 0 w 132"/>
                <a:gd name="T59" fmla="*/ 0 h 125"/>
                <a:gd name="T60" fmla="*/ 0 w 132"/>
                <a:gd name="T61" fmla="*/ 0 h 125"/>
                <a:gd name="T62" fmla="*/ 0 w 132"/>
                <a:gd name="T63" fmla="*/ 0 h 125"/>
                <a:gd name="T64" fmla="*/ 0 w 132"/>
                <a:gd name="T65" fmla="*/ 0 h 125"/>
                <a:gd name="T66" fmla="*/ 0 w 132"/>
                <a:gd name="T67" fmla="*/ 0 h 125"/>
                <a:gd name="T68" fmla="*/ 0 w 132"/>
                <a:gd name="T69" fmla="*/ 0 h 125"/>
                <a:gd name="T70" fmla="*/ 0 w 132"/>
                <a:gd name="T71" fmla="*/ 0 h 125"/>
                <a:gd name="T72" fmla="*/ 0 w 132"/>
                <a:gd name="T73" fmla="*/ 0 h 125"/>
                <a:gd name="T74" fmla="*/ 0 w 132"/>
                <a:gd name="T75" fmla="*/ 0 h 125"/>
                <a:gd name="T76" fmla="*/ 0 w 132"/>
                <a:gd name="T77" fmla="*/ 0 h 125"/>
                <a:gd name="T78" fmla="*/ 0 w 132"/>
                <a:gd name="T79" fmla="*/ 0 h 125"/>
                <a:gd name="T80" fmla="*/ 0 w 132"/>
                <a:gd name="T81" fmla="*/ 0 h 125"/>
                <a:gd name="T82" fmla="*/ 0 w 132"/>
                <a:gd name="T83" fmla="*/ 0 h 125"/>
                <a:gd name="T84" fmla="*/ 0 w 132"/>
                <a:gd name="T85" fmla="*/ 0 h 125"/>
                <a:gd name="T86" fmla="*/ 0 w 132"/>
                <a:gd name="T87" fmla="*/ 0 h 125"/>
                <a:gd name="T88" fmla="*/ 0 w 132"/>
                <a:gd name="T89" fmla="*/ 0 h 125"/>
                <a:gd name="T90" fmla="*/ 0 w 132"/>
                <a:gd name="T91" fmla="*/ 0 h 125"/>
                <a:gd name="T92" fmla="*/ 0 w 132"/>
                <a:gd name="T93" fmla="*/ 0 h 125"/>
                <a:gd name="T94" fmla="*/ 0 w 132"/>
                <a:gd name="T95" fmla="*/ 0 h 125"/>
                <a:gd name="T96" fmla="*/ 0 w 132"/>
                <a:gd name="T97" fmla="*/ 0 h 125"/>
                <a:gd name="T98" fmla="*/ 0 w 132"/>
                <a:gd name="T99" fmla="*/ 0 h 125"/>
                <a:gd name="T100" fmla="*/ 0 w 132"/>
                <a:gd name="T101" fmla="*/ 0 h 125"/>
                <a:gd name="T102" fmla="*/ 0 w 132"/>
                <a:gd name="T103" fmla="*/ 0 h 125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132" h="125">
                  <a:moveTo>
                    <a:pt x="127" y="125"/>
                  </a:moveTo>
                  <a:lnTo>
                    <a:pt x="127" y="123"/>
                  </a:lnTo>
                  <a:lnTo>
                    <a:pt x="128" y="120"/>
                  </a:lnTo>
                  <a:lnTo>
                    <a:pt x="130" y="119"/>
                  </a:lnTo>
                  <a:lnTo>
                    <a:pt x="132" y="117"/>
                  </a:lnTo>
                  <a:lnTo>
                    <a:pt x="126" y="112"/>
                  </a:lnTo>
                  <a:lnTo>
                    <a:pt x="121" y="106"/>
                  </a:lnTo>
                  <a:lnTo>
                    <a:pt x="118" y="102"/>
                  </a:lnTo>
                  <a:lnTo>
                    <a:pt x="117" y="97"/>
                  </a:lnTo>
                  <a:lnTo>
                    <a:pt x="117" y="88"/>
                  </a:lnTo>
                  <a:lnTo>
                    <a:pt x="115" y="73"/>
                  </a:lnTo>
                  <a:lnTo>
                    <a:pt x="112" y="58"/>
                  </a:lnTo>
                  <a:lnTo>
                    <a:pt x="110" y="48"/>
                  </a:lnTo>
                  <a:lnTo>
                    <a:pt x="107" y="43"/>
                  </a:lnTo>
                  <a:lnTo>
                    <a:pt x="105" y="42"/>
                  </a:lnTo>
                  <a:lnTo>
                    <a:pt x="104" y="42"/>
                  </a:lnTo>
                  <a:lnTo>
                    <a:pt x="104" y="46"/>
                  </a:lnTo>
                  <a:lnTo>
                    <a:pt x="105" y="56"/>
                  </a:lnTo>
                  <a:lnTo>
                    <a:pt x="106" y="68"/>
                  </a:lnTo>
                  <a:lnTo>
                    <a:pt x="106" y="81"/>
                  </a:lnTo>
                  <a:lnTo>
                    <a:pt x="106" y="90"/>
                  </a:lnTo>
                  <a:lnTo>
                    <a:pt x="99" y="86"/>
                  </a:lnTo>
                  <a:lnTo>
                    <a:pt x="91" y="81"/>
                  </a:lnTo>
                  <a:lnTo>
                    <a:pt x="84" y="75"/>
                  </a:lnTo>
                  <a:lnTo>
                    <a:pt x="80" y="71"/>
                  </a:lnTo>
                  <a:lnTo>
                    <a:pt x="76" y="63"/>
                  </a:lnTo>
                  <a:lnTo>
                    <a:pt x="73" y="51"/>
                  </a:lnTo>
                  <a:lnTo>
                    <a:pt x="71" y="40"/>
                  </a:lnTo>
                  <a:lnTo>
                    <a:pt x="69" y="30"/>
                  </a:lnTo>
                  <a:lnTo>
                    <a:pt x="69" y="23"/>
                  </a:lnTo>
                  <a:lnTo>
                    <a:pt x="69" y="15"/>
                  </a:lnTo>
                  <a:lnTo>
                    <a:pt x="68" y="10"/>
                  </a:lnTo>
                  <a:lnTo>
                    <a:pt x="66" y="5"/>
                  </a:lnTo>
                  <a:lnTo>
                    <a:pt x="64" y="3"/>
                  </a:lnTo>
                  <a:lnTo>
                    <a:pt x="64" y="4"/>
                  </a:lnTo>
                  <a:lnTo>
                    <a:pt x="64" y="7"/>
                  </a:lnTo>
                  <a:lnTo>
                    <a:pt x="65" y="12"/>
                  </a:lnTo>
                  <a:lnTo>
                    <a:pt x="66" y="18"/>
                  </a:lnTo>
                  <a:lnTo>
                    <a:pt x="65" y="23"/>
                  </a:lnTo>
                  <a:lnTo>
                    <a:pt x="64" y="28"/>
                  </a:lnTo>
                  <a:lnTo>
                    <a:pt x="62" y="33"/>
                  </a:lnTo>
                  <a:lnTo>
                    <a:pt x="62" y="38"/>
                  </a:lnTo>
                  <a:lnTo>
                    <a:pt x="64" y="48"/>
                  </a:lnTo>
                  <a:lnTo>
                    <a:pt x="66" y="56"/>
                  </a:lnTo>
                  <a:lnTo>
                    <a:pt x="67" y="63"/>
                  </a:lnTo>
                  <a:lnTo>
                    <a:pt x="58" y="55"/>
                  </a:lnTo>
                  <a:lnTo>
                    <a:pt x="49" y="45"/>
                  </a:lnTo>
                  <a:lnTo>
                    <a:pt x="38" y="35"/>
                  </a:lnTo>
                  <a:lnTo>
                    <a:pt x="29" y="25"/>
                  </a:lnTo>
                  <a:lnTo>
                    <a:pt x="20" y="15"/>
                  </a:lnTo>
                  <a:lnTo>
                    <a:pt x="12" y="8"/>
                  </a:lnTo>
                  <a:lnTo>
                    <a:pt x="5" y="3"/>
                  </a:lnTo>
                  <a:lnTo>
                    <a:pt x="0" y="0"/>
                  </a:lnTo>
                  <a:lnTo>
                    <a:pt x="8" y="12"/>
                  </a:lnTo>
                  <a:lnTo>
                    <a:pt x="18" y="23"/>
                  </a:lnTo>
                  <a:lnTo>
                    <a:pt x="27" y="35"/>
                  </a:lnTo>
                  <a:lnTo>
                    <a:pt x="31" y="43"/>
                  </a:lnTo>
                  <a:lnTo>
                    <a:pt x="36" y="50"/>
                  </a:lnTo>
                  <a:lnTo>
                    <a:pt x="45" y="58"/>
                  </a:lnTo>
                  <a:lnTo>
                    <a:pt x="53" y="65"/>
                  </a:lnTo>
                  <a:lnTo>
                    <a:pt x="60" y="70"/>
                  </a:lnTo>
                  <a:lnTo>
                    <a:pt x="53" y="70"/>
                  </a:lnTo>
                  <a:lnTo>
                    <a:pt x="44" y="68"/>
                  </a:lnTo>
                  <a:lnTo>
                    <a:pt x="36" y="66"/>
                  </a:lnTo>
                  <a:lnTo>
                    <a:pt x="30" y="64"/>
                  </a:lnTo>
                  <a:lnTo>
                    <a:pt x="27" y="61"/>
                  </a:lnTo>
                  <a:lnTo>
                    <a:pt x="24" y="61"/>
                  </a:lnTo>
                  <a:lnTo>
                    <a:pt x="22" y="63"/>
                  </a:lnTo>
                  <a:lnTo>
                    <a:pt x="24" y="66"/>
                  </a:lnTo>
                  <a:lnTo>
                    <a:pt x="28" y="68"/>
                  </a:lnTo>
                  <a:lnTo>
                    <a:pt x="34" y="72"/>
                  </a:lnTo>
                  <a:lnTo>
                    <a:pt x="39" y="74"/>
                  </a:lnTo>
                  <a:lnTo>
                    <a:pt x="46" y="78"/>
                  </a:lnTo>
                  <a:lnTo>
                    <a:pt x="54" y="80"/>
                  </a:lnTo>
                  <a:lnTo>
                    <a:pt x="61" y="82"/>
                  </a:lnTo>
                  <a:lnTo>
                    <a:pt x="69" y="83"/>
                  </a:lnTo>
                  <a:lnTo>
                    <a:pt x="75" y="83"/>
                  </a:lnTo>
                  <a:lnTo>
                    <a:pt x="82" y="86"/>
                  </a:lnTo>
                  <a:lnTo>
                    <a:pt x="90" y="90"/>
                  </a:lnTo>
                  <a:lnTo>
                    <a:pt x="97" y="96"/>
                  </a:lnTo>
                  <a:lnTo>
                    <a:pt x="102" y="102"/>
                  </a:lnTo>
                  <a:lnTo>
                    <a:pt x="98" y="103"/>
                  </a:lnTo>
                  <a:lnTo>
                    <a:pt x="94" y="105"/>
                  </a:lnTo>
                  <a:lnTo>
                    <a:pt x="88" y="106"/>
                  </a:lnTo>
                  <a:lnTo>
                    <a:pt x="82" y="108"/>
                  </a:lnTo>
                  <a:lnTo>
                    <a:pt x="76" y="108"/>
                  </a:lnTo>
                  <a:lnTo>
                    <a:pt x="71" y="109"/>
                  </a:lnTo>
                  <a:lnTo>
                    <a:pt x="66" y="109"/>
                  </a:lnTo>
                  <a:lnTo>
                    <a:pt x="61" y="108"/>
                  </a:lnTo>
                  <a:lnTo>
                    <a:pt x="56" y="106"/>
                  </a:lnTo>
                  <a:lnTo>
                    <a:pt x="53" y="108"/>
                  </a:lnTo>
                  <a:lnTo>
                    <a:pt x="54" y="110"/>
                  </a:lnTo>
                  <a:lnTo>
                    <a:pt x="62" y="112"/>
                  </a:lnTo>
                  <a:lnTo>
                    <a:pt x="68" y="113"/>
                  </a:lnTo>
                  <a:lnTo>
                    <a:pt x="75" y="113"/>
                  </a:lnTo>
                  <a:lnTo>
                    <a:pt x="83" y="113"/>
                  </a:lnTo>
                  <a:lnTo>
                    <a:pt x="90" y="113"/>
                  </a:lnTo>
                  <a:lnTo>
                    <a:pt x="97" y="113"/>
                  </a:lnTo>
                  <a:lnTo>
                    <a:pt x="104" y="112"/>
                  </a:lnTo>
                  <a:lnTo>
                    <a:pt x="109" y="112"/>
                  </a:lnTo>
                  <a:lnTo>
                    <a:pt x="112" y="112"/>
                  </a:lnTo>
                  <a:lnTo>
                    <a:pt x="118" y="113"/>
                  </a:lnTo>
                  <a:lnTo>
                    <a:pt x="121" y="117"/>
                  </a:lnTo>
                  <a:lnTo>
                    <a:pt x="125" y="120"/>
                  </a:lnTo>
                  <a:lnTo>
                    <a:pt x="127" y="125"/>
                  </a:lnTo>
                  <a:close/>
                </a:path>
              </a:pathLst>
            </a:custGeom>
            <a:solidFill>
              <a:srgbClr val="B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419" name="Freeform 297"/>
            <p:cNvSpPr>
              <a:spLocks/>
            </p:cNvSpPr>
            <p:nvPr/>
          </p:nvSpPr>
          <p:spPr bwMode="auto">
            <a:xfrm>
              <a:off x="330" y="45"/>
              <a:ext cx="40" cy="95"/>
            </a:xfrm>
            <a:custGeom>
              <a:avLst/>
              <a:gdLst>
                <a:gd name="T0" fmla="*/ 0 w 81"/>
                <a:gd name="T1" fmla="*/ 2 h 190"/>
                <a:gd name="T2" fmla="*/ 0 w 81"/>
                <a:gd name="T3" fmla="*/ 2 h 190"/>
                <a:gd name="T4" fmla="*/ 0 w 81"/>
                <a:gd name="T5" fmla="*/ 2 h 190"/>
                <a:gd name="T6" fmla="*/ 0 w 81"/>
                <a:gd name="T7" fmla="*/ 2 h 190"/>
                <a:gd name="T8" fmla="*/ 0 w 81"/>
                <a:gd name="T9" fmla="*/ 1 h 190"/>
                <a:gd name="T10" fmla="*/ 0 w 81"/>
                <a:gd name="T11" fmla="*/ 1 h 190"/>
                <a:gd name="T12" fmla="*/ 0 w 81"/>
                <a:gd name="T13" fmla="*/ 1 h 190"/>
                <a:gd name="T14" fmla="*/ 0 w 81"/>
                <a:gd name="T15" fmla="*/ 1 h 190"/>
                <a:gd name="T16" fmla="*/ 0 w 81"/>
                <a:gd name="T17" fmla="*/ 1 h 190"/>
                <a:gd name="T18" fmla="*/ 0 w 81"/>
                <a:gd name="T19" fmla="*/ 1 h 190"/>
                <a:gd name="T20" fmla="*/ 0 w 81"/>
                <a:gd name="T21" fmla="*/ 1 h 190"/>
                <a:gd name="T22" fmla="*/ 0 w 81"/>
                <a:gd name="T23" fmla="*/ 1 h 190"/>
                <a:gd name="T24" fmla="*/ 0 w 81"/>
                <a:gd name="T25" fmla="*/ 1 h 190"/>
                <a:gd name="T26" fmla="*/ 0 w 81"/>
                <a:gd name="T27" fmla="*/ 1 h 190"/>
                <a:gd name="T28" fmla="*/ 0 w 81"/>
                <a:gd name="T29" fmla="*/ 1 h 190"/>
                <a:gd name="T30" fmla="*/ 0 w 81"/>
                <a:gd name="T31" fmla="*/ 1 h 190"/>
                <a:gd name="T32" fmla="*/ 0 w 81"/>
                <a:gd name="T33" fmla="*/ 1 h 190"/>
                <a:gd name="T34" fmla="*/ 0 w 81"/>
                <a:gd name="T35" fmla="*/ 1 h 190"/>
                <a:gd name="T36" fmla="*/ 0 w 81"/>
                <a:gd name="T37" fmla="*/ 1 h 190"/>
                <a:gd name="T38" fmla="*/ 0 w 81"/>
                <a:gd name="T39" fmla="*/ 1 h 190"/>
                <a:gd name="T40" fmla="*/ 0 w 81"/>
                <a:gd name="T41" fmla="*/ 1 h 190"/>
                <a:gd name="T42" fmla="*/ 0 w 81"/>
                <a:gd name="T43" fmla="*/ 1 h 190"/>
                <a:gd name="T44" fmla="*/ 0 w 81"/>
                <a:gd name="T45" fmla="*/ 1 h 190"/>
                <a:gd name="T46" fmla="*/ 0 w 81"/>
                <a:gd name="T47" fmla="*/ 1 h 190"/>
                <a:gd name="T48" fmla="*/ 0 w 81"/>
                <a:gd name="T49" fmla="*/ 1 h 190"/>
                <a:gd name="T50" fmla="*/ 0 w 81"/>
                <a:gd name="T51" fmla="*/ 1 h 190"/>
                <a:gd name="T52" fmla="*/ 0 w 81"/>
                <a:gd name="T53" fmla="*/ 1 h 190"/>
                <a:gd name="T54" fmla="*/ 0 w 81"/>
                <a:gd name="T55" fmla="*/ 1 h 190"/>
                <a:gd name="T56" fmla="*/ 0 w 81"/>
                <a:gd name="T57" fmla="*/ 1 h 190"/>
                <a:gd name="T58" fmla="*/ 0 w 81"/>
                <a:gd name="T59" fmla="*/ 2 h 190"/>
                <a:gd name="T60" fmla="*/ 0 w 81"/>
                <a:gd name="T61" fmla="*/ 2 h 190"/>
                <a:gd name="T62" fmla="*/ 0 w 81"/>
                <a:gd name="T63" fmla="*/ 2 h 190"/>
                <a:gd name="T64" fmla="*/ 0 w 81"/>
                <a:gd name="T65" fmla="*/ 2 h 190"/>
                <a:gd name="T66" fmla="*/ 0 w 81"/>
                <a:gd name="T67" fmla="*/ 2 h 190"/>
                <a:gd name="T68" fmla="*/ 0 w 81"/>
                <a:gd name="T69" fmla="*/ 2 h 190"/>
                <a:gd name="T70" fmla="*/ 0 w 81"/>
                <a:gd name="T71" fmla="*/ 2 h 190"/>
                <a:gd name="T72" fmla="*/ 0 w 81"/>
                <a:gd name="T73" fmla="*/ 2 h 190"/>
                <a:gd name="T74" fmla="*/ 0 w 81"/>
                <a:gd name="T75" fmla="*/ 2 h 190"/>
                <a:gd name="T76" fmla="*/ 0 w 81"/>
                <a:gd name="T77" fmla="*/ 2 h 190"/>
                <a:gd name="T78" fmla="*/ 0 w 81"/>
                <a:gd name="T79" fmla="*/ 2 h 190"/>
                <a:gd name="T80" fmla="*/ 0 w 81"/>
                <a:gd name="T81" fmla="*/ 2 h 190"/>
                <a:gd name="T82" fmla="*/ 0 w 81"/>
                <a:gd name="T83" fmla="*/ 2 h 190"/>
                <a:gd name="T84" fmla="*/ 0 w 81"/>
                <a:gd name="T85" fmla="*/ 2 h 190"/>
                <a:gd name="T86" fmla="*/ 0 w 81"/>
                <a:gd name="T87" fmla="*/ 2 h 190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0" t="0" r="r" b="b"/>
              <a:pathLst>
                <a:path w="81" h="190">
                  <a:moveTo>
                    <a:pt x="0" y="164"/>
                  </a:moveTo>
                  <a:lnTo>
                    <a:pt x="4" y="160"/>
                  </a:lnTo>
                  <a:lnTo>
                    <a:pt x="8" y="157"/>
                  </a:lnTo>
                  <a:lnTo>
                    <a:pt x="11" y="152"/>
                  </a:lnTo>
                  <a:lnTo>
                    <a:pt x="13" y="147"/>
                  </a:lnTo>
                  <a:lnTo>
                    <a:pt x="14" y="150"/>
                  </a:lnTo>
                  <a:lnTo>
                    <a:pt x="16" y="151"/>
                  </a:lnTo>
                  <a:lnTo>
                    <a:pt x="17" y="151"/>
                  </a:lnTo>
                  <a:lnTo>
                    <a:pt x="18" y="152"/>
                  </a:lnTo>
                  <a:lnTo>
                    <a:pt x="19" y="149"/>
                  </a:lnTo>
                  <a:lnTo>
                    <a:pt x="22" y="143"/>
                  </a:lnTo>
                  <a:lnTo>
                    <a:pt x="22" y="135"/>
                  </a:lnTo>
                  <a:lnTo>
                    <a:pt x="21" y="130"/>
                  </a:lnTo>
                  <a:lnTo>
                    <a:pt x="15" y="121"/>
                  </a:lnTo>
                  <a:lnTo>
                    <a:pt x="8" y="107"/>
                  </a:lnTo>
                  <a:lnTo>
                    <a:pt x="2" y="92"/>
                  </a:lnTo>
                  <a:lnTo>
                    <a:pt x="0" y="83"/>
                  </a:lnTo>
                  <a:lnTo>
                    <a:pt x="0" y="78"/>
                  </a:lnTo>
                  <a:lnTo>
                    <a:pt x="2" y="75"/>
                  </a:lnTo>
                  <a:lnTo>
                    <a:pt x="3" y="76"/>
                  </a:lnTo>
                  <a:lnTo>
                    <a:pt x="3" y="79"/>
                  </a:lnTo>
                  <a:lnTo>
                    <a:pt x="6" y="88"/>
                  </a:lnTo>
                  <a:lnTo>
                    <a:pt x="11" y="99"/>
                  </a:lnTo>
                  <a:lnTo>
                    <a:pt x="18" y="109"/>
                  </a:lnTo>
                  <a:lnTo>
                    <a:pt x="24" y="115"/>
                  </a:lnTo>
                  <a:lnTo>
                    <a:pt x="28" y="105"/>
                  </a:lnTo>
                  <a:lnTo>
                    <a:pt x="31" y="89"/>
                  </a:lnTo>
                  <a:lnTo>
                    <a:pt x="32" y="74"/>
                  </a:lnTo>
                  <a:lnTo>
                    <a:pt x="32" y="63"/>
                  </a:lnTo>
                  <a:lnTo>
                    <a:pt x="30" y="53"/>
                  </a:lnTo>
                  <a:lnTo>
                    <a:pt x="29" y="41"/>
                  </a:lnTo>
                  <a:lnTo>
                    <a:pt x="29" y="30"/>
                  </a:lnTo>
                  <a:lnTo>
                    <a:pt x="30" y="22"/>
                  </a:lnTo>
                  <a:lnTo>
                    <a:pt x="32" y="20"/>
                  </a:lnTo>
                  <a:lnTo>
                    <a:pt x="33" y="20"/>
                  </a:lnTo>
                  <a:lnTo>
                    <a:pt x="33" y="23"/>
                  </a:lnTo>
                  <a:lnTo>
                    <a:pt x="32" y="28"/>
                  </a:lnTo>
                  <a:lnTo>
                    <a:pt x="32" y="35"/>
                  </a:lnTo>
                  <a:lnTo>
                    <a:pt x="33" y="41"/>
                  </a:lnTo>
                  <a:lnTo>
                    <a:pt x="36" y="50"/>
                  </a:lnTo>
                  <a:lnTo>
                    <a:pt x="38" y="54"/>
                  </a:lnTo>
                  <a:lnTo>
                    <a:pt x="41" y="41"/>
                  </a:lnTo>
                  <a:lnTo>
                    <a:pt x="47" y="26"/>
                  </a:lnTo>
                  <a:lnTo>
                    <a:pt x="53" y="11"/>
                  </a:lnTo>
                  <a:lnTo>
                    <a:pt x="61" y="2"/>
                  </a:lnTo>
                  <a:lnTo>
                    <a:pt x="64" y="0"/>
                  </a:lnTo>
                  <a:lnTo>
                    <a:pt x="66" y="0"/>
                  </a:lnTo>
                  <a:lnTo>
                    <a:pt x="64" y="2"/>
                  </a:lnTo>
                  <a:lnTo>
                    <a:pt x="62" y="6"/>
                  </a:lnTo>
                  <a:lnTo>
                    <a:pt x="57" y="14"/>
                  </a:lnTo>
                  <a:lnTo>
                    <a:pt x="53" y="29"/>
                  </a:lnTo>
                  <a:lnTo>
                    <a:pt x="48" y="44"/>
                  </a:lnTo>
                  <a:lnTo>
                    <a:pt x="46" y="53"/>
                  </a:lnTo>
                  <a:lnTo>
                    <a:pt x="52" y="52"/>
                  </a:lnTo>
                  <a:lnTo>
                    <a:pt x="57" y="51"/>
                  </a:lnTo>
                  <a:lnTo>
                    <a:pt x="63" y="47"/>
                  </a:lnTo>
                  <a:lnTo>
                    <a:pt x="68" y="45"/>
                  </a:lnTo>
                  <a:lnTo>
                    <a:pt x="70" y="43"/>
                  </a:lnTo>
                  <a:lnTo>
                    <a:pt x="72" y="43"/>
                  </a:lnTo>
                  <a:lnTo>
                    <a:pt x="71" y="45"/>
                  </a:lnTo>
                  <a:lnTo>
                    <a:pt x="69" y="47"/>
                  </a:lnTo>
                  <a:lnTo>
                    <a:pt x="64" y="52"/>
                  </a:lnTo>
                  <a:lnTo>
                    <a:pt x="56" y="58"/>
                  </a:lnTo>
                  <a:lnTo>
                    <a:pt x="48" y="62"/>
                  </a:lnTo>
                  <a:lnTo>
                    <a:pt x="44" y="66"/>
                  </a:lnTo>
                  <a:lnTo>
                    <a:pt x="41" y="78"/>
                  </a:lnTo>
                  <a:lnTo>
                    <a:pt x="39" y="94"/>
                  </a:lnTo>
                  <a:lnTo>
                    <a:pt x="36" y="108"/>
                  </a:lnTo>
                  <a:lnTo>
                    <a:pt x="33" y="116"/>
                  </a:lnTo>
                  <a:lnTo>
                    <a:pt x="39" y="116"/>
                  </a:lnTo>
                  <a:lnTo>
                    <a:pt x="45" y="115"/>
                  </a:lnTo>
                  <a:lnTo>
                    <a:pt x="51" y="115"/>
                  </a:lnTo>
                  <a:lnTo>
                    <a:pt x="57" y="114"/>
                  </a:lnTo>
                  <a:lnTo>
                    <a:pt x="62" y="113"/>
                  </a:lnTo>
                  <a:lnTo>
                    <a:pt x="68" y="112"/>
                  </a:lnTo>
                  <a:lnTo>
                    <a:pt x="71" y="109"/>
                  </a:lnTo>
                  <a:lnTo>
                    <a:pt x="74" y="108"/>
                  </a:lnTo>
                  <a:lnTo>
                    <a:pt x="76" y="106"/>
                  </a:lnTo>
                  <a:lnTo>
                    <a:pt x="78" y="106"/>
                  </a:lnTo>
                  <a:lnTo>
                    <a:pt x="77" y="108"/>
                  </a:lnTo>
                  <a:lnTo>
                    <a:pt x="75" y="111"/>
                  </a:lnTo>
                  <a:lnTo>
                    <a:pt x="72" y="113"/>
                  </a:lnTo>
                  <a:lnTo>
                    <a:pt x="68" y="115"/>
                  </a:lnTo>
                  <a:lnTo>
                    <a:pt x="62" y="119"/>
                  </a:lnTo>
                  <a:lnTo>
                    <a:pt x="55" y="121"/>
                  </a:lnTo>
                  <a:lnTo>
                    <a:pt x="48" y="124"/>
                  </a:lnTo>
                  <a:lnTo>
                    <a:pt x="43" y="127"/>
                  </a:lnTo>
                  <a:lnTo>
                    <a:pt x="38" y="128"/>
                  </a:lnTo>
                  <a:lnTo>
                    <a:pt x="34" y="129"/>
                  </a:lnTo>
                  <a:lnTo>
                    <a:pt x="31" y="134"/>
                  </a:lnTo>
                  <a:lnTo>
                    <a:pt x="29" y="141"/>
                  </a:lnTo>
                  <a:lnTo>
                    <a:pt x="28" y="147"/>
                  </a:lnTo>
                  <a:lnTo>
                    <a:pt x="28" y="153"/>
                  </a:lnTo>
                  <a:lnTo>
                    <a:pt x="30" y="156"/>
                  </a:lnTo>
                  <a:lnTo>
                    <a:pt x="34" y="156"/>
                  </a:lnTo>
                  <a:lnTo>
                    <a:pt x="39" y="156"/>
                  </a:lnTo>
                  <a:lnTo>
                    <a:pt x="44" y="154"/>
                  </a:lnTo>
                  <a:lnTo>
                    <a:pt x="53" y="151"/>
                  </a:lnTo>
                  <a:lnTo>
                    <a:pt x="62" y="146"/>
                  </a:lnTo>
                  <a:lnTo>
                    <a:pt x="70" y="142"/>
                  </a:lnTo>
                  <a:lnTo>
                    <a:pt x="76" y="138"/>
                  </a:lnTo>
                  <a:lnTo>
                    <a:pt x="78" y="135"/>
                  </a:lnTo>
                  <a:lnTo>
                    <a:pt x="81" y="134"/>
                  </a:lnTo>
                  <a:lnTo>
                    <a:pt x="81" y="135"/>
                  </a:lnTo>
                  <a:lnTo>
                    <a:pt x="78" y="139"/>
                  </a:lnTo>
                  <a:lnTo>
                    <a:pt x="72" y="147"/>
                  </a:lnTo>
                  <a:lnTo>
                    <a:pt x="66" y="158"/>
                  </a:lnTo>
                  <a:lnTo>
                    <a:pt x="57" y="166"/>
                  </a:lnTo>
                  <a:lnTo>
                    <a:pt x="52" y="172"/>
                  </a:lnTo>
                  <a:lnTo>
                    <a:pt x="51" y="169"/>
                  </a:lnTo>
                  <a:lnTo>
                    <a:pt x="49" y="166"/>
                  </a:lnTo>
                  <a:lnTo>
                    <a:pt x="48" y="164"/>
                  </a:lnTo>
                  <a:lnTo>
                    <a:pt x="47" y="161"/>
                  </a:lnTo>
                  <a:lnTo>
                    <a:pt x="41" y="158"/>
                  </a:lnTo>
                  <a:lnTo>
                    <a:pt x="34" y="157"/>
                  </a:lnTo>
                  <a:lnTo>
                    <a:pt x="28" y="158"/>
                  </a:lnTo>
                  <a:lnTo>
                    <a:pt x="22" y="160"/>
                  </a:lnTo>
                  <a:lnTo>
                    <a:pt x="18" y="165"/>
                  </a:lnTo>
                  <a:lnTo>
                    <a:pt x="17" y="168"/>
                  </a:lnTo>
                  <a:lnTo>
                    <a:pt x="17" y="172"/>
                  </a:lnTo>
                  <a:lnTo>
                    <a:pt x="18" y="175"/>
                  </a:lnTo>
                  <a:lnTo>
                    <a:pt x="14" y="180"/>
                  </a:lnTo>
                  <a:lnTo>
                    <a:pt x="8" y="184"/>
                  </a:lnTo>
                  <a:lnTo>
                    <a:pt x="3" y="188"/>
                  </a:lnTo>
                  <a:lnTo>
                    <a:pt x="1" y="190"/>
                  </a:lnTo>
                  <a:lnTo>
                    <a:pt x="6" y="184"/>
                  </a:lnTo>
                  <a:lnTo>
                    <a:pt x="10" y="177"/>
                  </a:lnTo>
                  <a:lnTo>
                    <a:pt x="13" y="173"/>
                  </a:lnTo>
                  <a:lnTo>
                    <a:pt x="13" y="168"/>
                  </a:lnTo>
                  <a:lnTo>
                    <a:pt x="10" y="166"/>
                  </a:lnTo>
                  <a:lnTo>
                    <a:pt x="7" y="164"/>
                  </a:lnTo>
                  <a:lnTo>
                    <a:pt x="3" y="162"/>
                  </a:lnTo>
                  <a:lnTo>
                    <a:pt x="0" y="164"/>
                  </a:lnTo>
                  <a:close/>
                </a:path>
              </a:pathLst>
            </a:custGeom>
            <a:solidFill>
              <a:srgbClr val="B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420" name="Freeform 298"/>
            <p:cNvSpPr>
              <a:spLocks/>
            </p:cNvSpPr>
            <p:nvPr/>
          </p:nvSpPr>
          <p:spPr bwMode="auto">
            <a:xfrm>
              <a:off x="321" y="98"/>
              <a:ext cx="7" cy="12"/>
            </a:xfrm>
            <a:custGeom>
              <a:avLst/>
              <a:gdLst>
                <a:gd name="T0" fmla="*/ 1 w 13"/>
                <a:gd name="T1" fmla="*/ 1 h 24"/>
                <a:gd name="T2" fmla="*/ 1 w 13"/>
                <a:gd name="T3" fmla="*/ 1 h 24"/>
                <a:gd name="T4" fmla="*/ 1 w 13"/>
                <a:gd name="T5" fmla="*/ 1 h 24"/>
                <a:gd name="T6" fmla="*/ 1 w 13"/>
                <a:gd name="T7" fmla="*/ 1 h 24"/>
                <a:gd name="T8" fmla="*/ 1 w 13"/>
                <a:gd name="T9" fmla="*/ 1 h 24"/>
                <a:gd name="T10" fmla="*/ 1 w 13"/>
                <a:gd name="T11" fmla="*/ 1 h 24"/>
                <a:gd name="T12" fmla="*/ 0 w 13"/>
                <a:gd name="T13" fmla="*/ 1 h 24"/>
                <a:gd name="T14" fmla="*/ 0 w 13"/>
                <a:gd name="T15" fmla="*/ 1 h 24"/>
                <a:gd name="T16" fmla="*/ 0 w 13"/>
                <a:gd name="T17" fmla="*/ 1 h 24"/>
                <a:gd name="T18" fmla="*/ 0 w 13"/>
                <a:gd name="T19" fmla="*/ 0 h 24"/>
                <a:gd name="T20" fmla="*/ 1 w 13"/>
                <a:gd name="T21" fmla="*/ 0 h 24"/>
                <a:gd name="T22" fmla="*/ 1 w 13"/>
                <a:gd name="T23" fmla="*/ 1 h 24"/>
                <a:gd name="T24" fmla="*/ 1 w 13"/>
                <a:gd name="T25" fmla="*/ 1 h 24"/>
                <a:gd name="T26" fmla="*/ 1 w 13"/>
                <a:gd name="T27" fmla="*/ 1 h 24"/>
                <a:gd name="T28" fmla="*/ 1 w 13"/>
                <a:gd name="T29" fmla="*/ 1 h 24"/>
                <a:gd name="T30" fmla="*/ 1 w 13"/>
                <a:gd name="T31" fmla="*/ 1 h 24"/>
                <a:gd name="T32" fmla="*/ 1 w 13"/>
                <a:gd name="T33" fmla="*/ 1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3" h="24">
                  <a:moveTo>
                    <a:pt x="13" y="22"/>
                  </a:moveTo>
                  <a:lnTo>
                    <a:pt x="11" y="22"/>
                  </a:lnTo>
                  <a:lnTo>
                    <a:pt x="8" y="22"/>
                  </a:lnTo>
                  <a:lnTo>
                    <a:pt x="4" y="23"/>
                  </a:lnTo>
                  <a:lnTo>
                    <a:pt x="2" y="24"/>
                  </a:lnTo>
                  <a:lnTo>
                    <a:pt x="1" y="17"/>
                  </a:lnTo>
                  <a:lnTo>
                    <a:pt x="0" y="13"/>
                  </a:lnTo>
                  <a:lnTo>
                    <a:pt x="0" y="7"/>
                  </a:lnTo>
                  <a:lnTo>
                    <a:pt x="0" y="2"/>
                  </a:lnTo>
                  <a:lnTo>
                    <a:pt x="0" y="0"/>
                  </a:lnTo>
                  <a:lnTo>
                    <a:pt x="1" y="0"/>
                  </a:lnTo>
                  <a:lnTo>
                    <a:pt x="2" y="1"/>
                  </a:lnTo>
                  <a:lnTo>
                    <a:pt x="2" y="3"/>
                  </a:lnTo>
                  <a:lnTo>
                    <a:pt x="3" y="7"/>
                  </a:lnTo>
                  <a:lnTo>
                    <a:pt x="7" y="13"/>
                  </a:lnTo>
                  <a:lnTo>
                    <a:pt x="10" y="18"/>
                  </a:lnTo>
                  <a:lnTo>
                    <a:pt x="13" y="22"/>
                  </a:lnTo>
                  <a:close/>
                </a:path>
              </a:pathLst>
            </a:custGeom>
            <a:solidFill>
              <a:srgbClr val="B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421" name="Freeform 299"/>
            <p:cNvSpPr>
              <a:spLocks/>
            </p:cNvSpPr>
            <p:nvPr/>
          </p:nvSpPr>
          <p:spPr bwMode="auto">
            <a:xfrm>
              <a:off x="376" y="95"/>
              <a:ext cx="129" cy="79"/>
            </a:xfrm>
            <a:custGeom>
              <a:avLst/>
              <a:gdLst>
                <a:gd name="T0" fmla="*/ 1 w 258"/>
                <a:gd name="T1" fmla="*/ 1 h 158"/>
                <a:gd name="T2" fmla="*/ 1 w 258"/>
                <a:gd name="T3" fmla="*/ 1 h 158"/>
                <a:gd name="T4" fmla="*/ 1 w 258"/>
                <a:gd name="T5" fmla="*/ 1 h 158"/>
                <a:gd name="T6" fmla="*/ 1 w 258"/>
                <a:gd name="T7" fmla="*/ 1 h 158"/>
                <a:gd name="T8" fmla="*/ 1 w 258"/>
                <a:gd name="T9" fmla="*/ 1 h 158"/>
                <a:gd name="T10" fmla="*/ 1 w 258"/>
                <a:gd name="T11" fmla="*/ 1 h 158"/>
                <a:gd name="T12" fmla="*/ 1 w 258"/>
                <a:gd name="T13" fmla="*/ 1 h 158"/>
                <a:gd name="T14" fmla="*/ 1 w 258"/>
                <a:gd name="T15" fmla="*/ 1 h 158"/>
                <a:gd name="T16" fmla="*/ 1 w 258"/>
                <a:gd name="T17" fmla="*/ 1 h 158"/>
                <a:gd name="T18" fmla="*/ 1 w 258"/>
                <a:gd name="T19" fmla="*/ 1 h 158"/>
                <a:gd name="T20" fmla="*/ 1 w 258"/>
                <a:gd name="T21" fmla="*/ 1 h 158"/>
                <a:gd name="T22" fmla="*/ 1 w 258"/>
                <a:gd name="T23" fmla="*/ 1 h 158"/>
                <a:gd name="T24" fmla="*/ 2 w 258"/>
                <a:gd name="T25" fmla="*/ 1 h 158"/>
                <a:gd name="T26" fmla="*/ 2 w 258"/>
                <a:gd name="T27" fmla="*/ 1 h 158"/>
                <a:gd name="T28" fmla="*/ 2 w 258"/>
                <a:gd name="T29" fmla="*/ 1 h 158"/>
                <a:gd name="T30" fmla="*/ 2 w 258"/>
                <a:gd name="T31" fmla="*/ 1 h 158"/>
                <a:gd name="T32" fmla="*/ 1 w 258"/>
                <a:gd name="T33" fmla="*/ 1 h 158"/>
                <a:gd name="T34" fmla="*/ 1 w 258"/>
                <a:gd name="T35" fmla="*/ 1 h 158"/>
                <a:gd name="T36" fmla="*/ 2 w 258"/>
                <a:gd name="T37" fmla="*/ 1 h 158"/>
                <a:gd name="T38" fmla="*/ 2 w 258"/>
                <a:gd name="T39" fmla="*/ 1 h 158"/>
                <a:gd name="T40" fmla="*/ 2 w 258"/>
                <a:gd name="T41" fmla="*/ 1 h 158"/>
                <a:gd name="T42" fmla="*/ 2 w 258"/>
                <a:gd name="T43" fmla="*/ 1 h 158"/>
                <a:gd name="T44" fmla="*/ 2 w 258"/>
                <a:gd name="T45" fmla="*/ 1 h 158"/>
                <a:gd name="T46" fmla="*/ 2 w 258"/>
                <a:gd name="T47" fmla="*/ 1 h 158"/>
                <a:gd name="T48" fmla="*/ 2 w 258"/>
                <a:gd name="T49" fmla="*/ 1 h 158"/>
                <a:gd name="T50" fmla="*/ 2 w 258"/>
                <a:gd name="T51" fmla="*/ 1 h 158"/>
                <a:gd name="T52" fmla="*/ 3 w 258"/>
                <a:gd name="T53" fmla="*/ 1 h 158"/>
                <a:gd name="T54" fmla="*/ 2 w 258"/>
                <a:gd name="T55" fmla="*/ 1 h 158"/>
                <a:gd name="T56" fmla="*/ 2 w 258"/>
                <a:gd name="T57" fmla="*/ 1 h 158"/>
                <a:gd name="T58" fmla="*/ 2 w 258"/>
                <a:gd name="T59" fmla="*/ 1 h 158"/>
                <a:gd name="T60" fmla="*/ 2 w 258"/>
                <a:gd name="T61" fmla="*/ 1 h 158"/>
                <a:gd name="T62" fmla="*/ 2 w 258"/>
                <a:gd name="T63" fmla="*/ 1 h 158"/>
                <a:gd name="T64" fmla="*/ 2 w 258"/>
                <a:gd name="T65" fmla="*/ 1 h 158"/>
                <a:gd name="T66" fmla="*/ 2 w 258"/>
                <a:gd name="T67" fmla="*/ 1 h 158"/>
                <a:gd name="T68" fmla="*/ 2 w 258"/>
                <a:gd name="T69" fmla="*/ 1 h 158"/>
                <a:gd name="T70" fmla="*/ 2 w 258"/>
                <a:gd name="T71" fmla="*/ 1 h 158"/>
                <a:gd name="T72" fmla="*/ 2 w 258"/>
                <a:gd name="T73" fmla="*/ 1 h 158"/>
                <a:gd name="T74" fmla="*/ 2 w 258"/>
                <a:gd name="T75" fmla="*/ 1 h 158"/>
                <a:gd name="T76" fmla="*/ 2 w 258"/>
                <a:gd name="T77" fmla="*/ 1 h 158"/>
                <a:gd name="T78" fmla="*/ 2 w 258"/>
                <a:gd name="T79" fmla="*/ 2 h 158"/>
                <a:gd name="T80" fmla="*/ 2 w 258"/>
                <a:gd name="T81" fmla="*/ 1 h 158"/>
                <a:gd name="T82" fmla="*/ 1 w 258"/>
                <a:gd name="T83" fmla="*/ 1 h 158"/>
                <a:gd name="T84" fmla="*/ 1 w 258"/>
                <a:gd name="T85" fmla="*/ 1 h 158"/>
                <a:gd name="T86" fmla="*/ 1 w 258"/>
                <a:gd name="T87" fmla="*/ 1 h 158"/>
                <a:gd name="T88" fmla="*/ 1 w 258"/>
                <a:gd name="T89" fmla="*/ 1 h 158"/>
                <a:gd name="T90" fmla="*/ 1 w 258"/>
                <a:gd name="T91" fmla="*/ 1 h 158"/>
                <a:gd name="T92" fmla="*/ 1 w 258"/>
                <a:gd name="T93" fmla="*/ 2 h 158"/>
                <a:gd name="T94" fmla="*/ 2 w 258"/>
                <a:gd name="T95" fmla="*/ 2 h 158"/>
                <a:gd name="T96" fmla="*/ 1 w 258"/>
                <a:gd name="T97" fmla="*/ 2 h 158"/>
                <a:gd name="T98" fmla="*/ 1 w 258"/>
                <a:gd name="T99" fmla="*/ 1 h 158"/>
                <a:gd name="T100" fmla="*/ 1 w 258"/>
                <a:gd name="T101" fmla="*/ 1 h 158"/>
                <a:gd name="T102" fmla="*/ 1 w 258"/>
                <a:gd name="T103" fmla="*/ 2 h 158"/>
                <a:gd name="T104" fmla="*/ 1 w 258"/>
                <a:gd name="T105" fmla="*/ 1 h 158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258" h="158">
                  <a:moveTo>
                    <a:pt x="10" y="121"/>
                  </a:moveTo>
                  <a:lnTo>
                    <a:pt x="14" y="118"/>
                  </a:lnTo>
                  <a:lnTo>
                    <a:pt x="20" y="114"/>
                  </a:lnTo>
                  <a:lnTo>
                    <a:pt x="25" y="111"/>
                  </a:lnTo>
                  <a:lnTo>
                    <a:pt x="33" y="107"/>
                  </a:lnTo>
                  <a:lnTo>
                    <a:pt x="39" y="103"/>
                  </a:lnTo>
                  <a:lnTo>
                    <a:pt x="46" y="99"/>
                  </a:lnTo>
                  <a:lnTo>
                    <a:pt x="50" y="96"/>
                  </a:lnTo>
                  <a:lnTo>
                    <a:pt x="52" y="93"/>
                  </a:lnTo>
                  <a:lnTo>
                    <a:pt x="54" y="85"/>
                  </a:lnTo>
                  <a:lnTo>
                    <a:pt x="60" y="73"/>
                  </a:lnTo>
                  <a:lnTo>
                    <a:pt x="66" y="59"/>
                  </a:lnTo>
                  <a:lnTo>
                    <a:pt x="70" y="48"/>
                  </a:lnTo>
                  <a:lnTo>
                    <a:pt x="74" y="44"/>
                  </a:lnTo>
                  <a:lnTo>
                    <a:pt x="78" y="37"/>
                  </a:lnTo>
                  <a:lnTo>
                    <a:pt x="84" y="30"/>
                  </a:lnTo>
                  <a:lnTo>
                    <a:pt x="91" y="22"/>
                  </a:lnTo>
                  <a:lnTo>
                    <a:pt x="98" y="15"/>
                  </a:lnTo>
                  <a:lnTo>
                    <a:pt x="104" y="8"/>
                  </a:lnTo>
                  <a:lnTo>
                    <a:pt x="109" y="4"/>
                  </a:lnTo>
                  <a:lnTo>
                    <a:pt x="113" y="1"/>
                  </a:lnTo>
                  <a:lnTo>
                    <a:pt x="116" y="0"/>
                  </a:lnTo>
                  <a:lnTo>
                    <a:pt x="117" y="1"/>
                  </a:lnTo>
                  <a:lnTo>
                    <a:pt x="116" y="2"/>
                  </a:lnTo>
                  <a:lnTo>
                    <a:pt x="114" y="5"/>
                  </a:lnTo>
                  <a:lnTo>
                    <a:pt x="112" y="8"/>
                  </a:lnTo>
                  <a:lnTo>
                    <a:pt x="107" y="13"/>
                  </a:lnTo>
                  <a:lnTo>
                    <a:pt x="101" y="20"/>
                  </a:lnTo>
                  <a:lnTo>
                    <a:pt x="94" y="27"/>
                  </a:lnTo>
                  <a:lnTo>
                    <a:pt x="88" y="35"/>
                  </a:lnTo>
                  <a:lnTo>
                    <a:pt x="82" y="43"/>
                  </a:lnTo>
                  <a:lnTo>
                    <a:pt x="77" y="48"/>
                  </a:lnTo>
                  <a:lnTo>
                    <a:pt x="75" y="53"/>
                  </a:lnTo>
                  <a:lnTo>
                    <a:pt x="71" y="61"/>
                  </a:lnTo>
                  <a:lnTo>
                    <a:pt x="69" y="69"/>
                  </a:lnTo>
                  <a:lnTo>
                    <a:pt x="67" y="77"/>
                  </a:lnTo>
                  <a:lnTo>
                    <a:pt x="67" y="83"/>
                  </a:lnTo>
                  <a:lnTo>
                    <a:pt x="67" y="85"/>
                  </a:lnTo>
                  <a:lnTo>
                    <a:pt x="67" y="87"/>
                  </a:lnTo>
                  <a:lnTo>
                    <a:pt x="69" y="85"/>
                  </a:lnTo>
                  <a:lnTo>
                    <a:pt x="74" y="83"/>
                  </a:lnTo>
                  <a:lnTo>
                    <a:pt x="77" y="81"/>
                  </a:lnTo>
                  <a:lnTo>
                    <a:pt x="81" y="77"/>
                  </a:lnTo>
                  <a:lnTo>
                    <a:pt x="86" y="74"/>
                  </a:lnTo>
                  <a:lnTo>
                    <a:pt x="91" y="70"/>
                  </a:lnTo>
                  <a:lnTo>
                    <a:pt x="96" y="67"/>
                  </a:lnTo>
                  <a:lnTo>
                    <a:pt x="101" y="65"/>
                  </a:lnTo>
                  <a:lnTo>
                    <a:pt x="105" y="62"/>
                  </a:lnTo>
                  <a:lnTo>
                    <a:pt x="108" y="61"/>
                  </a:lnTo>
                  <a:lnTo>
                    <a:pt x="114" y="51"/>
                  </a:lnTo>
                  <a:lnTo>
                    <a:pt x="121" y="42"/>
                  </a:lnTo>
                  <a:lnTo>
                    <a:pt x="130" y="32"/>
                  </a:lnTo>
                  <a:lnTo>
                    <a:pt x="141" y="23"/>
                  </a:lnTo>
                  <a:lnTo>
                    <a:pt x="151" y="16"/>
                  </a:lnTo>
                  <a:lnTo>
                    <a:pt x="160" y="9"/>
                  </a:lnTo>
                  <a:lnTo>
                    <a:pt x="167" y="6"/>
                  </a:lnTo>
                  <a:lnTo>
                    <a:pt x="173" y="4"/>
                  </a:lnTo>
                  <a:lnTo>
                    <a:pt x="179" y="2"/>
                  </a:lnTo>
                  <a:lnTo>
                    <a:pt x="182" y="2"/>
                  </a:lnTo>
                  <a:lnTo>
                    <a:pt x="182" y="4"/>
                  </a:lnTo>
                  <a:lnTo>
                    <a:pt x="177" y="6"/>
                  </a:lnTo>
                  <a:lnTo>
                    <a:pt x="169" y="10"/>
                  </a:lnTo>
                  <a:lnTo>
                    <a:pt x="160" y="17"/>
                  </a:lnTo>
                  <a:lnTo>
                    <a:pt x="151" y="25"/>
                  </a:lnTo>
                  <a:lnTo>
                    <a:pt x="142" y="34"/>
                  </a:lnTo>
                  <a:lnTo>
                    <a:pt x="134" y="43"/>
                  </a:lnTo>
                  <a:lnTo>
                    <a:pt x="127" y="51"/>
                  </a:lnTo>
                  <a:lnTo>
                    <a:pt x="121" y="58"/>
                  </a:lnTo>
                  <a:lnTo>
                    <a:pt x="120" y="62"/>
                  </a:lnTo>
                  <a:lnTo>
                    <a:pt x="120" y="65"/>
                  </a:lnTo>
                  <a:lnTo>
                    <a:pt x="122" y="65"/>
                  </a:lnTo>
                  <a:lnTo>
                    <a:pt x="124" y="63"/>
                  </a:lnTo>
                  <a:lnTo>
                    <a:pt x="130" y="63"/>
                  </a:lnTo>
                  <a:lnTo>
                    <a:pt x="138" y="62"/>
                  </a:lnTo>
                  <a:lnTo>
                    <a:pt x="147" y="60"/>
                  </a:lnTo>
                  <a:lnTo>
                    <a:pt x="154" y="58"/>
                  </a:lnTo>
                  <a:lnTo>
                    <a:pt x="160" y="58"/>
                  </a:lnTo>
                  <a:lnTo>
                    <a:pt x="167" y="52"/>
                  </a:lnTo>
                  <a:lnTo>
                    <a:pt x="176" y="45"/>
                  </a:lnTo>
                  <a:lnTo>
                    <a:pt x="187" y="39"/>
                  </a:lnTo>
                  <a:lnTo>
                    <a:pt x="197" y="35"/>
                  </a:lnTo>
                  <a:lnTo>
                    <a:pt x="207" y="30"/>
                  </a:lnTo>
                  <a:lnTo>
                    <a:pt x="217" y="25"/>
                  </a:lnTo>
                  <a:lnTo>
                    <a:pt x="223" y="22"/>
                  </a:lnTo>
                  <a:lnTo>
                    <a:pt x="228" y="20"/>
                  </a:lnTo>
                  <a:lnTo>
                    <a:pt x="233" y="19"/>
                  </a:lnTo>
                  <a:lnTo>
                    <a:pt x="235" y="20"/>
                  </a:lnTo>
                  <a:lnTo>
                    <a:pt x="234" y="22"/>
                  </a:lnTo>
                  <a:lnTo>
                    <a:pt x="228" y="25"/>
                  </a:lnTo>
                  <a:lnTo>
                    <a:pt x="221" y="28"/>
                  </a:lnTo>
                  <a:lnTo>
                    <a:pt x="213" y="31"/>
                  </a:lnTo>
                  <a:lnTo>
                    <a:pt x="205" y="36"/>
                  </a:lnTo>
                  <a:lnTo>
                    <a:pt x="197" y="40"/>
                  </a:lnTo>
                  <a:lnTo>
                    <a:pt x="190" y="45"/>
                  </a:lnTo>
                  <a:lnTo>
                    <a:pt x="184" y="51"/>
                  </a:lnTo>
                  <a:lnTo>
                    <a:pt x="180" y="55"/>
                  </a:lnTo>
                  <a:lnTo>
                    <a:pt x="177" y="59"/>
                  </a:lnTo>
                  <a:lnTo>
                    <a:pt x="185" y="60"/>
                  </a:lnTo>
                  <a:lnTo>
                    <a:pt x="196" y="59"/>
                  </a:lnTo>
                  <a:lnTo>
                    <a:pt x="206" y="58"/>
                  </a:lnTo>
                  <a:lnTo>
                    <a:pt x="217" y="57"/>
                  </a:lnTo>
                  <a:lnTo>
                    <a:pt x="227" y="54"/>
                  </a:lnTo>
                  <a:lnTo>
                    <a:pt x="236" y="52"/>
                  </a:lnTo>
                  <a:lnTo>
                    <a:pt x="243" y="50"/>
                  </a:lnTo>
                  <a:lnTo>
                    <a:pt x="248" y="47"/>
                  </a:lnTo>
                  <a:lnTo>
                    <a:pt x="253" y="45"/>
                  </a:lnTo>
                  <a:lnTo>
                    <a:pt x="258" y="44"/>
                  </a:lnTo>
                  <a:lnTo>
                    <a:pt x="258" y="45"/>
                  </a:lnTo>
                  <a:lnTo>
                    <a:pt x="255" y="48"/>
                  </a:lnTo>
                  <a:lnTo>
                    <a:pt x="250" y="51"/>
                  </a:lnTo>
                  <a:lnTo>
                    <a:pt x="244" y="54"/>
                  </a:lnTo>
                  <a:lnTo>
                    <a:pt x="236" y="59"/>
                  </a:lnTo>
                  <a:lnTo>
                    <a:pt x="226" y="62"/>
                  </a:lnTo>
                  <a:lnTo>
                    <a:pt x="215" y="66"/>
                  </a:lnTo>
                  <a:lnTo>
                    <a:pt x="204" y="69"/>
                  </a:lnTo>
                  <a:lnTo>
                    <a:pt x="192" y="70"/>
                  </a:lnTo>
                  <a:lnTo>
                    <a:pt x="181" y="70"/>
                  </a:lnTo>
                  <a:lnTo>
                    <a:pt x="184" y="74"/>
                  </a:lnTo>
                  <a:lnTo>
                    <a:pt x="190" y="78"/>
                  </a:lnTo>
                  <a:lnTo>
                    <a:pt x="197" y="83"/>
                  </a:lnTo>
                  <a:lnTo>
                    <a:pt x="205" y="87"/>
                  </a:lnTo>
                  <a:lnTo>
                    <a:pt x="212" y="91"/>
                  </a:lnTo>
                  <a:lnTo>
                    <a:pt x="219" y="95"/>
                  </a:lnTo>
                  <a:lnTo>
                    <a:pt x="225" y="97"/>
                  </a:lnTo>
                  <a:lnTo>
                    <a:pt x="229" y="99"/>
                  </a:lnTo>
                  <a:lnTo>
                    <a:pt x="235" y="102"/>
                  </a:lnTo>
                  <a:lnTo>
                    <a:pt x="237" y="105"/>
                  </a:lnTo>
                  <a:lnTo>
                    <a:pt x="236" y="106"/>
                  </a:lnTo>
                  <a:lnTo>
                    <a:pt x="230" y="105"/>
                  </a:lnTo>
                  <a:lnTo>
                    <a:pt x="225" y="103"/>
                  </a:lnTo>
                  <a:lnTo>
                    <a:pt x="217" y="100"/>
                  </a:lnTo>
                  <a:lnTo>
                    <a:pt x="206" y="97"/>
                  </a:lnTo>
                  <a:lnTo>
                    <a:pt x="196" y="92"/>
                  </a:lnTo>
                  <a:lnTo>
                    <a:pt x="185" y="88"/>
                  </a:lnTo>
                  <a:lnTo>
                    <a:pt x="176" y="83"/>
                  </a:lnTo>
                  <a:lnTo>
                    <a:pt x="169" y="78"/>
                  </a:lnTo>
                  <a:lnTo>
                    <a:pt x="165" y="75"/>
                  </a:lnTo>
                  <a:lnTo>
                    <a:pt x="160" y="75"/>
                  </a:lnTo>
                  <a:lnTo>
                    <a:pt x="155" y="76"/>
                  </a:lnTo>
                  <a:lnTo>
                    <a:pt x="150" y="76"/>
                  </a:lnTo>
                  <a:lnTo>
                    <a:pt x="144" y="77"/>
                  </a:lnTo>
                  <a:lnTo>
                    <a:pt x="139" y="77"/>
                  </a:lnTo>
                  <a:lnTo>
                    <a:pt x="134" y="78"/>
                  </a:lnTo>
                  <a:lnTo>
                    <a:pt x="130" y="78"/>
                  </a:lnTo>
                  <a:lnTo>
                    <a:pt x="127" y="80"/>
                  </a:lnTo>
                  <a:lnTo>
                    <a:pt x="129" y="84"/>
                  </a:lnTo>
                  <a:lnTo>
                    <a:pt x="132" y="89"/>
                  </a:lnTo>
                  <a:lnTo>
                    <a:pt x="137" y="93"/>
                  </a:lnTo>
                  <a:lnTo>
                    <a:pt x="143" y="98"/>
                  </a:lnTo>
                  <a:lnTo>
                    <a:pt x="149" y="103"/>
                  </a:lnTo>
                  <a:lnTo>
                    <a:pt x="153" y="107"/>
                  </a:lnTo>
                  <a:lnTo>
                    <a:pt x="159" y="111"/>
                  </a:lnTo>
                  <a:lnTo>
                    <a:pt x="162" y="113"/>
                  </a:lnTo>
                  <a:lnTo>
                    <a:pt x="169" y="118"/>
                  </a:lnTo>
                  <a:lnTo>
                    <a:pt x="176" y="121"/>
                  </a:lnTo>
                  <a:lnTo>
                    <a:pt x="183" y="125"/>
                  </a:lnTo>
                  <a:lnTo>
                    <a:pt x="188" y="127"/>
                  </a:lnTo>
                  <a:lnTo>
                    <a:pt x="191" y="130"/>
                  </a:lnTo>
                  <a:lnTo>
                    <a:pt x="194" y="134"/>
                  </a:lnTo>
                  <a:lnTo>
                    <a:pt x="191" y="135"/>
                  </a:lnTo>
                  <a:lnTo>
                    <a:pt x="183" y="130"/>
                  </a:lnTo>
                  <a:lnTo>
                    <a:pt x="176" y="126"/>
                  </a:lnTo>
                  <a:lnTo>
                    <a:pt x="167" y="121"/>
                  </a:lnTo>
                  <a:lnTo>
                    <a:pt x="157" y="115"/>
                  </a:lnTo>
                  <a:lnTo>
                    <a:pt x="147" y="108"/>
                  </a:lnTo>
                  <a:lnTo>
                    <a:pt x="137" y="103"/>
                  </a:lnTo>
                  <a:lnTo>
                    <a:pt x="129" y="98"/>
                  </a:lnTo>
                  <a:lnTo>
                    <a:pt x="123" y="93"/>
                  </a:lnTo>
                  <a:lnTo>
                    <a:pt x="119" y="90"/>
                  </a:lnTo>
                  <a:lnTo>
                    <a:pt x="114" y="87"/>
                  </a:lnTo>
                  <a:lnTo>
                    <a:pt x="109" y="85"/>
                  </a:lnTo>
                  <a:lnTo>
                    <a:pt x="106" y="87"/>
                  </a:lnTo>
                  <a:lnTo>
                    <a:pt x="101" y="89"/>
                  </a:lnTo>
                  <a:lnTo>
                    <a:pt x="94" y="91"/>
                  </a:lnTo>
                  <a:lnTo>
                    <a:pt x="84" y="95"/>
                  </a:lnTo>
                  <a:lnTo>
                    <a:pt x="75" y="97"/>
                  </a:lnTo>
                  <a:lnTo>
                    <a:pt x="69" y="100"/>
                  </a:lnTo>
                  <a:lnTo>
                    <a:pt x="68" y="103"/>
                  </a:lnTo>
                  <a:lnTo>
                    <a:pt x="68" y="104"/>
                  </a:lnTo>
                  <a:lnTo>
                    <a:pt x="70" y="107"/>
                  </a:lnTo>
                  <a:lnTo>
                    <a:pt x="75" y="111"/>
                  </a:lnTo>
                  <a:lnTo>
                    <a:pt x="79" y="114"/>
                  </a:lnTo>
                  <a:lnTo>
                    <a:pt x="85" y="120"/>
                  </a:lnTo>
                  <a:lnTo>
                    <a:pt x="93" y="126"/>
                  </a:lnTo>
                  <a:lnTo>
                    <a:pt x="103" y="133"/>
                  </a:lnTo>
                  <a:lnTo>
                    <a:pt x="112" y="140"/>
                  </a:lnTo>
                  <a:lnTo>
                    <a:pt x="121" y="145"/>
                  </a:lnTo>
                  <a:lnTo>
                    <a:pt x="128" y="150"/>
                  </a:lnTo>
                  <a:lnTo>
                    <a:pt x="134" y="152"/>
                  </a:lnTo>
                  <a:lnTo>
                    <a:pt x="139" y="156"/>
                  </a:lnTo>
                  <a:lnTo>
                    <a:pt x="138" y="158"/>
                  </a:lnTo>
                  <a:lnTo>
                    <a:pt x="132" y="158"/>
                  </a:lnTo>
                  <a:lnTo>
                    <a:pt x="124" y="153"/>
                  </a:lnTo>
                  <a:lnTo>
                    <a:pt x="117" y="149"/>
                  </a:lnTo>
                  <a:lnTo>
                    <a:pt x="109" y="143"/>
                  </a:lnTo>
                  <a:lnTo>
                    <a:pt x="99" y="137"/>
                  </a:lnTo>
                  <a:lnTo>
                    <a:pt x="89" y="130"/>
                  </a:lnTo>
                  <a:lnTo>
                    <a:pt x="78" y="125"/>
                  </a:lnTo>
                  <a:lnTo>
                    <a:pt x="69" y="120"/>
                  </a:lnTo>
                  <a:lnTo>
                    <a:pt x="62" y="115"/>
                  </a:lnTo>
                  <a:lnTo>
                    <a:pt x="59" y="114"/>
                  </a:lnTo>
                  <a:lnTo>
                    <a:pt x="55" y="114"/>
                  </a:lnTo>
                  <a:lnTo>
                    <a:pt x="50" y="117"/>
                  </a:lnTo>
                  <a:lnTo>
                    <a:pt x="41" y="119"/>
                  </a:lnTo>
                  <a:lnTo>
                    <a:pt x="32" y="122"/>
                  </a:lnTo>
                  <a:lnTo>
                    <a:pt x="23" y="125"/>
                  </a:lnTo>
                  <a:lnTo>
                    <a:pt x="14" y="128"/>
                  </a:lnTo>
                  <a:lnTo>
                    <a:pt x="7" y="129"/>
                  </a:lnTo>
                  <a:lnTo>
                    <a:pt x="2" y="130"/>
                  </a:lnTo>
                  <a:lnTo>
                    <a:pt x="0" y="130"/>
                  </a:lnTo>
                  <a:lnTo>
                    <a:pt x="1" y="128"/>
                  </a:lnTo>
                  <a:lnTo>
                    <a:pt x="6" y="126"/>
                  </a:lnTo>
                  <a:lnTo>
                    <a:pt x="10" y="121"/>
                  </a:lnTo>
                  <a:close/>
                </a:path>
              </a:pathLst>
            </a:custGeom>
            <a:solidFill>
              <a:srgbClr val="B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422" name="Freeform 300"/>
            <p:cNvSpPr>
              <a:spLocks/>
            </p:cNvSpPr>
            <p:nvPr/>
          </p:nvSpPr>
          <p:spPr bwMode="auto">
            <a:xfrm>
              <a:off x="350" y="174"/>
              <a:ext cx="93" cy="78"/>
            </a:xfrm>
            <a:custGeom>
              <a:avLst/>
              <a:gdLst>
                <a:gd name="T0" fmla="*/ 0 w 187"/>
                <a:gd name="T1" fmla="*/ 1 h 156"/>
                <a:gd name="T2" fmla="*/ 0 w 187"/>
                <a:gd name="T3" fmla="*/ 1 h 156"/>
                <a:gd name="T4" fmla="*/ 0 w 187"/>
                <a:gd name="T5" fmla="*/ 1 h 156"/>
                <a:gd name="T6" fmla="*/ 0 w 187"/>
                <a:gd name="T7" fmla="*/ 1 h 156"/>
                <a:gd name="T8" fmla="*/ 1 w 187"/>
                <a:gd name="T9" fmla="*/ 1 h 156"/>
                <a:gd name="T10" fmla="*/ 0 w 187"/>
                <a:gd name="T11" fmla="*/ 1 h 156"/>
                <a:gd name="T12" fmla="*/ 0 w 187"/>
                <a:gd name="T13" fmla="*/ 1 h 156"/>
                <a:gd name="T14" fmla="*/ 0 w 187"/>
                <a:gd name="T15" fmla="*/ 1 h 156"/>
                <a:gd name="T16" fmla="*/ 0 w 187"/>
                <a:gd name="T17" fmla="*/ 1 h 156"/>
                <a:gd name="T18" fmla="*/ 0 w 187"/>
                <a:gd name="T19" fmla="*/ 1 h 156"/>
                <a:gd name="T20" fmla="*/ 0 w 187"/>
                <a:gd name="T21" fmla="*/ 1 h 156"/>
                <a:gd name="T22" fmla="*/ 0 w 187"/>
                <a:gd name="T23" fmla="*/ 1 h 156"/>
                <a:gd name="T24" fmla="*/ 1 w 187"/>
                <a:gd name="T25" fmla="*/ 1 h 156"/>
                <a:gd name="T26" fmla="*/ 1 w 187"/>
                <a:gd name="T27" fmla="*/ 1 h 156"/>
                <a:gd name="T28" fmla="*/ 1 w 187"/>
                <a:gd name="T29" fmla="*/ 1 h 156"/>
                <a:gd name="T30" fmla="*/ 1 w 187"/>
                <a:gd name="T31" fmla="*/ 1 h 156"/>
                <a:gd name="T32" fmla="*/ 0 w 187"/>
                <a:gd name="T33" fmla="*/ 1 h 156"/>
                <a:gd name="T34" fmla="*/ 0 w 187"/>
                <a:gd name="T35" fmla="*/ 1 h 156"/>
                <a:gd name="T36" fmla="*/ 0 w 187"/>
                <a:gd name="T37" fmla="*/ 1 h 156"/>
                <a:gd name="T38" fmla="*/ 1 w 187"/>
                <a:gd name="T39" fmla="*/ 1 h 156"/>
                <a:gd name="T40" fmla="*/ 1 w 187"/>
                <a:gd name="T41" fmla="*/ 1 h 156"/>
                <a:gd name="T42" fmla="*/ 1 w 187"/>
                <a:gd name="T43" fmla="*/ 1 h 156"/>
                <a:gd name="T44" fmla="*/ 1 w 187"/>
                <a:gd name="T45" fmla="*/ 1 h 156"/>
                <a:gd name="T46" fmla="*/ 1 w 187"/>
                <a:gd name="T47" fmla="*/ 1 h 156"/>
                <a:gd name="T48" fmla="*/ 1 w 187"/>
                <a:gd name="T49" fmla="*/ 1 h 156"/>
                <a:gd name="T50" fmla="*/ 1 w 187"/>
                <a:gd name="T51" fmla="*/ 1 h 156"/>
                <a:gd name="T52" fmla="*/ 1 w 187"/>
                <a:gd name="T53" fmla="*/ 2 h 156"/>
                <a:gd name="T54" fmla="*/ 1 w 187"/>
                <a:gd name="T55" fmla="*/ 2 h 156"/>
                <a:gd name="T56" fmla="*/ 1 w 187"/>
                <a:gd name="T57" fmla="*/ 2 h 156"/>
                <a:gd name="T58" fmla="*/ 1 w 187"/>
                <a:gd name="T59" fmla="*/ 1 h 156"/>
                <a:gd name="T60" fmla="*/ 0 w 187"/>
                <a:gd name="T61" fmla="*/ 1 h 156"/>
                <a:gd name="T62" fmla="*/ 0 w 187"/>
                <a:gd name="T63" fmla="*/ 1 h 156"/>
                <a:gd name="T64" fmla="*/ 1 w 187"/>
                <a:gd name="T65" fmla="*/ 1 h 156"/>
                <a:gd name="T66" fmla="*/ 1 w 187"/>
                <a:gd name="T67" fmla="*/ 2 h 156"/>
                <a:gd name="T68" fmla="*/ 1 w 187"/>
                <a:gd name="T69" fmla="*/ 2 h 156"/>
                <a:gd name="T70" fmla="*/ 0 w 187"/>
                <a:gd name="T71" fmla="*/ 1 h 156"/>
                <a:gd name="T72" fmla="*/ 0 w 187"/>
                <a:gd name="T73" fmla="*/ 1 h 156"/>
                <a:gd name="T74" fmla="*/ 0 w 187"/>
                <a:gd name="T75" fmla="*/ 1 h 156"/>
                <a:gd name="T76" fmla="*/ 0 w 187"/>
                <a:gd name="T77" fmla="*/ 1 h 156"/>
                <a:gd name="T78" fmla="*/ 0 w 187"/>
                <a:gd name="T79" fmla="*/ 1 h 156"/>
                <a:gd name="T80" fmla="*/ 0 w 187"/>
                <a:gd name="T81" fmla="*/ 1 h 156"/>
                <a:gd name="T82" fmla="*/ 0 w 187"/>
                <a:gd name="T83" fmla="*/ 1 h 156"/>
                <a:gd name="T84" fmla="*/ 0 w 187"/>
                <a:gd name="T85" fmla="*/ 1 h 156"/>
                <a:gd name="T86" fmla="*/ 0 w 187"/>
                <a:gd name="T87" fmla="*/ 1 h 156"/>
                <a:gd name="T88" fmla="*/ 0 w 187"/>
                <a:gd name="T89" fmla="*/ 1 h 156"/>
                <a:gd name="T90" fmla="*/ 0 w 187"/>
                <a:gd name="T91" fmla="*/ 1 h 156"/>
                <a:gd name="T92" fmla="*/ 0 w 187"/>
                <a:gd name="T93" fmla="*/ 1 h 156"/>
                <a:gd name="T94" fmla="*/ 0 w 187"/>
                <a:gd name="T95" fmla="*/ 1 h 156"/>
                <a:gd name="T96" fmla="*/ 0 w 187"/>
                <a:gd name="T97" fmla="*/ 1 h 156"/>
                <a:gd name="T98" fmla="*/ 0 w 187"/>
                <a:gd name="T99" fmla="*/ 1 h 156"/>
                <a:gd name="T100" fmla="*/ 0 w 187"/>
                <a:gd name="T101" fmla="*/ 1 h 156"/>
                <a:gd name="T102" fmla="*/ 0 w 187"/>
                <a:gd name="T103" fmla="*/ 0 h 15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187" h="156">
                  <a:moveTo>
                    <a:pt x="7" y="1"/>
                  </a:moveTo>
                  <a:lnTo>
                    <a:pt x="14" y="7"/>
                  </a:lnTo>
                  <a:lnTo>
                    <a:pt x="22" y="13"/>
                  </a:lnTo>
                  <a:lnTo>
                    <a:pt x="30" y="16"/>
                  </a:lnTo>
                  <a:lnTo>
                    <a:pt x="37" y="17"/>
                  </a:lnTo>
                  <a:lnTo>
                    <a:pt x="46" y="15"/>
                  </a:lnTo>
                  <a:lnTo>
                    <a:pt x="58" y="13"/>
                  </a:lnTo>
                  <a:lnTo>
                    <a:pt x="70" y="12"/>
                  </a:lnTo>
                  <a:lnTo>
                    <a:pt x="84" y="9"/>
                  </a:lnTo>
                  <a:lnTo>
                    <a:pt x="97" y="9"/>
                  </a:lnTo>
                  <a:lnTo>
                    <a:pt x="108" y="9"/>
                  </a:lnTo>
                  <a:lnTo>
                    <a:pt x="119" y="9"/>
                  </a:lnTo>
                  <a:lnTo>
                    <a:pt x="125" y="12"/>
                  </a:lnTo>
                  <a:lnTo>
                    <a:pt x="130" y="15"/>
                  </a:lnTo>
                  <a:lnTo>
                    <a:pt x="130" y="16"/>
                  </a:lnTo>
                  <a:lnTo>
                    <a:pt x="126" y="16"/>
                  </a:lnTo>
                  <a:lnTo>
                    <a:pt x="118" y="16"/>
                  </a:lnTo>
                  <a:lnTo>
                    <a:pt x="111" y="16"/>
                  </a:lnTo>
                  <a:lnTo>
                    <a:pt x="102" y="16"/>
                  </a:lnTo>
                  <a:lnTo>
                    <a:pt x="91" y="16"/>
                  </a:lnTo>
                  <a:lnTo>
                    <a:pt x="80" y="17"/>
                  </a:lnTo>
                  <a:lnTo>
                    <a:pt x="68" y="20"/>
                  </a:lnTo>
                  <a:lnTo>
                    <a:pt x="59" y="21"/>
                  </a:lnTo>
                  <a:lnTo>
                    <a:pt x="51" y="23"/>
                  </a:lnTo>
                  <a:lnTo>
                    <a:pt x="46" y="26"/>
                  </a:lnTo>
                  <a:lnTo>
                    <a:pt x="50" y="28"/>
                  </a:lnTo>
                  <a:lnTo>
                    <a:pt x="55" y="30"/>
                  </a:lnTo>
                  <a:lnTo>
                    <a:pt x="60" y="32"/>
                  </a:lnTo>
                  <a:lnTo>
                    <a:pt x="66" y="35"/>
                  </a:lnTo>
                  <a:lnTo>
                    <a:pt x="72" y="37"/>
                  </a:lnTo>
                  <a:lnTo>
                    <a:pt x="76" y="39"/>
                  </a:lnTo>
                  <a:lnTo>
                    <a:pt x="80" y="41"/>
                  </a:lnTo>
                  <a:lnTo>
                    <a:pt x="82" y="43"/>
                  </a:lnTo>
                  <a:lnTo>
                    <a:pt x="91" y="42"/>
                  </a:lnTo>
                  <a:lnTo>
                    <a:pt x="104" y="41"/>
                  </a:lnTo>
                  <a:lnTo>
                    <a:pt x="117" y="42"/>
                  </a:lnTo>
                  <a:lnTo>
                    <a:pt x="130" y="43"/>
                  </a:lnTo>
                  <a:lnTo>
                    <a:pt x="143" y="45"/>
                  </a:lnTo>
                  <a:lnTo>
                    <a:pt x="155" y="47"/>
                  </a:lnTo>
                  <a:lnTo>
                    <a:pt x="164" y="51"/>
                  </a:lnTo>
                  <a:lnTo>
                    <a:pt x="169" y="54"/>
                  </a:lnTo>
                  <a:lnTo>
                    <a:pt x="175" y="59"/>
                  </a:lnTo>
                  <a:lnTo>
                    <a:pt x="175" y="61"/>
                  </a:lnTo>
                  <a:lnTo>
                    <a:pt x="172" y="60"/>
                  </a:lnTo>
                  <a:lnTo>
                    <a:pt x="165" y="58"/>
                  </a:lnTo>
                  <a:lnTo>
                    <a:pt x="159" y="56"/>
                  </a:lnTo>
                  <a:lnTo>
                    <a:pt x="151" y="54"/>
                  </a:lnTo>
                  <a:lnTo>
                    <a:pt x="141" y="52"/>
                  </a:lnTo>
                  <a:lnTo>
                    <a:pt x="130" y="51"/>
                  </a:lnTo>
                  <a:lnTo>
                    <a:pt x="119" y="50"/>
                  </a:lnTo>
                  <a:lnTo>
                    <a:pt x="110" y="50"/>
                  </a:lnTo>
                  <a:lnTo>
                    <a:pt x="100" y="50"/>
                  </a:lnTo>
                  <a:lnTo>
                    <a:pt x="95" y="51"/>
                  </a:lnTo>
                  <a:lnTo>
                    <a:pt x="104" y="58"/>
                  </a:lnTo>
                  <a:lnTo>
                    <a:pt x="111" y="62"/>
                  </a:lnTo>
                  <a:lnTo>
                    <a:pt x="117" y="66"/>
                  </a:lnTo>
                  <a:lnTo>
                    <a:pt x="119" y="69"/>
                  </a:lnTo>
                  <a:lnTo>
                    <a:pt x="126" y="71"/>
                  </a:lnTo>
                  <a:lnTo>
                    <a:pt x="134" y="72"/>
                  </a:lnTo>
                  <a:lnTo>
                    <a:pt x="144" y="73"/>
                  </a:lnTo>
                  <a:lnTo>
                    <a:pt x="155" y="75"/>
                  </a:lnTo>
                  <a:lnTo>
                    <a:pt x="165" y="79"/>
                  </a:lnTo>
                  <a:lnTo>
                    <a:pt x="174" y="84"/>
                  </a:lnTo>
                  <a:lnTo>
                    <a:pt x="182" y="92"/>
                  </a:lnTo>
                  <a:lnTo>
                    <a:pt x="187" y="103"/>
                  </a:lnTo>
                  <a:lnTo>
                    <a:pt x="181" y="98"/>
                  </a:lnTo>
                  <a:lnTo>
                    <a:pt x="175" y="95"/>
                  </a:lnTo>
                  <a:lnTo>
                    <a:pt x="167" y="90"/>
                  </a:lnTo>
                  <a:lnTo>
                    <a:pt x="160" y="87"/>
                  </a:lnTo>
                  <a:lnTo>
                    <a:pt x="153" y="83"/>
                  </a:lnTo>
                  <a:lnTo>
                    <a:pt x="145" y="82"/>
                  </a:lnTo>
                  <a:lnTo>
                    <a:pt x="138" y="81"/>
                  </a:lnTo>
                  <a:lnTo>
                    <a:pt x="131" y="81"/>
                  </a:lnTo>
                  <a:lnTo>
                    <a:pt x="140" y="89"/>
                  </a:lnTo>
                  <a:lnTo>
                    <a:pt x="148" y="98"/>
                  </a:lnTo>
                  <a:lnTo>
                    <a:pt x="156" y="106"/>
                  </a:lnTo>
                  <a:lnTo>
                    <a:pt x="163" y="113"/>
                  </a:lnTo>
                  <a:lnTo>
                    <a:pt x="169" y="120"/>
                  </a:lnTo>
                  <a:lnTo>
                    <a:pt x="175" y="126"/>
                  </a:lnTo>
                  <a:lnTo>
                    <a:pt x="179" y="130"/>
                  </a:lnTo>
                  <a:lnTo>
                    <a:pt x="180" y="133"/>
                  </a:lnTo>
                  <a:lnTo>
                    <a:pt x="181" y="137"/>
                  </a:lnTo>
                  <a:lnTo>
                    <a:pt x="183" y="143"/>
                  </a:lnTo>
                  <a:lnTo>
                    <a:pt x="184" y="150"/>
                  </a:lnTo>
                  <a:lnTo>
                    <a:pt x="187" y="156"/>
                  </a:lnTo>
                  <a:lnTo>
                    <a:pt x="182" y="149"/>
                  </a:lnTo>
                  <a:lnTo>
                    <a:pt x="174" y="139"/>
                  </a:lnTo>
                  <a:lnTo>
                    <a:pt x="165" y="128"/>
                  </a:lnTo>
                  <a:lnTo>
                    <a:pt x="156" y="115"/>
                  </a:lnTo>
                  <a:lnTo>
                    <a:pt x="145" y="105"/>
                  </a:lnTo>
                  <a:lnTo>
                    <a:pt x="137" y="96"/>
                  </a:lnTo>
                  <a:lnTo>
                    <a:pt x="130" y="89"/>
                  </a:lnTo>
                  <a:lnTo>
                    <a:pt x="126" y="85"/>
                  </a:lnTo>
                  <a:lnTo>
                    <a:pt x="122" y="84"/>
                  </a:lnTo>
                  <a:lnTo>
                    <a:pt x="120" y="87"/>
                  </a:lnTo>
                  <a:lnTo>
                    <a:pt x="120" y="90"/>
                  </a:lnTo>
                  <a:lnTo>
                    <a:pt x="121" y="95"/>
                  </a:lnTo>
                  <a:lnTo>
                    <a:pt x="123" y="103"/>
                  </a:lnTo>
                  <a:lnTo>
                    <a:pt x="129" y="117"/>
                  </a:lnTo>
                  <a:lnTo>
                    <a:pt x="135" y="129"/>
                  </a:lnTo>
                  <a:lnTo>
                    <a:pt x="138" y="139"/>
                  </a:lnTo>
                  <a:lnTo>
                    <a:pt x="138" y="142"/>
                  </a:lnTo>
                  <a:lnTo>
                    <a:pt x="137" y="142"/>
                  </a:lnTo>
                  <a:lnTo>
                    <a:pt x="135" y="141"/>
                  </a:lnTo>
                  <a:lnTo>
                    <a:pt x="131" y="136"/>
                  </a:lnTo>
                  <a:lnTo>
                    <a:pt x="126" y="126"/>
                  </a:lnTo>
                  <a:lnTo>
                    <a:pt x="119" y="109"/>
                  </a:lnTo>
                  <a:lnTo>
                    <a:pt x="112" y="91"/>
                  </a:lnTo>
                  <a:lnTo>
                    <a:pt x="112" y="77"/>
                  </a:lnTo>
                  <a:lnTo>
                    <a:pt x="102" y="69"/>
                  </a:lnTo>
                  <a:lnTo>
                    <a:pt x="92" y="64"/>
                  </a:lnTo>
                  <a:lnTo>
                    <a:pt x="84" y="59"/>
                  </a:lnTo>
                  <a:lnTo>
                    <a:pt x="81" y="57"/>
                  </a:lnTo>
                  <a:lnTo>
                    <a:pt x="79" y="54"/>
                  </a:lnTo>
                  <a:lnTo>
                    <a:pt x="76" y="54"/>
                  </a:lnTo>
                  <a:lnTo>
                    <a:pt x="75" y="56"/>
                  </a:lnTo>
                  <a:lnTo>
                    <a:pt x="74" y="60"/>
                  </a:lnTo>
                  <a:lnTo>
                    <a:pt x="75" y="71"/>
                  </a:lnTo>
                  <a:lnTo>
                    <a:pt x="79" y="88"/>
                  </a:lnTo>
                  <a:lnTo>
                    <a:pt x="84" y="105"/>
                  </a:lnTo>
                  <a:lnTo>
                    <a:pt x="93" y="119"/>
                  </a:lnTo>
                  <a:lnTo>
                    <a:pt x="98" y="125"/>
                  </a:lnTo>
                  <a:lnTo>
                    <a:pt x="98" y="128"/>
                  </a:lnTo>
                  <a:lnTo>
                    <a:pt x="95" y="127"/>
                  </a:lnTo>
                  <a:lnTo>
                    <a:pt x="90" y="124"/>
                  </a:lnTo>
                  <a:lnTo>
                    <a:pt x="83" y="113"/>
                  </a:lnTo>
                  <a:lnTo>
                    <a:pt x="74" y="96"/>
                  </a:lnTo>
                  <a:lnTo>
                    <a:pt x="67" y="74"/>
                  </a:lnTo>
                  <a:lnTo>
                    <a:pt x="67" y="49"/>
                  </a:lnTo>
                  <a:lnTo>
                    <a:pt x="60" y="43"/>
                  </a:lnTo>
                  <a:lnTo>
                    <a:pt x="52" y="38"/>
                  </a:lnTo>
                  <a:lnTo>
                    <a:pt x="44" y="35"/>
                  </a:lnTo>
                  <a:lnTo>
                    <a:pt x="39" y="32"/>
                  </a:lnTo>
                  <a:lnTo>
                    <a:pt x="37" y="39"/>
                  </a:lnTo>
                  <a:lnTo>
                    <a:pt x="37" y="50"/>
                  </a:lnTo>
                  <a:lnTo>
                    <a:pt x="39" y="61"/>
                  </a:lnTo>
                  <a:lnTo>
                    <a:pt x="42" y="71"/>
                  </a:lnTo>
                  <a:lnTo>
                    <a:pt x="43" y="80"/>
                  </a:lnTo>
                  <a:lnTo>
                    <a:pt x="45" y="94"/>
                  </a:lnTo>
                  <a:lnTo>
                    <a:pt x="49" y="105"/>
                  </a:lnTo>
                  <a:lnTo>
                    <a:pt x="51" y="113"/>
                  </a:lnTo>
                  <a:lnTo>
                    <a:pt x="51" y="115"/>
                  </a:lnTo>
                  <a:lnTo>
                    <a:pt x="47" y="114"/>
                  </a:lnTo>
                  <a:lnTo>
                    <a:pt x="44" y="110"/>
                  </a:lnTo>
                  <a:lnTo>
                    <a:pt x="41" y="102"/>
                  </a:lnTo>
                  <a:lnTo>
                    <a:pt x="38" y="87"/>
                  </a:lnTo>
                  <a:lnTo>
                    <a:pt x="35" y="65"/>
                  </a:lnTo>
                  <a:lnTo>
                    <a:pt x="30" y="44"/>
                  </a:lnTo>
                  <a:lnTo>
                    <a:pt x="28" y="30"/>
                  </a:lnTo>
                  <a:lnTo>
                    <a:pt x="17" y="20"/>
                  </a:lnTo>
                  <a:lnTo>
                    <a:pt x="9" y="12"/>
                  </a:lnTo>
                  <a:lnTo>
                    <a:pt x="4" y="6"/>
                  </a:lnTo>
                  <a:lnTo>
                    <a:pt x="0" y="2"/>
                  </a:lnTo>
                  <a:lnTo>
                    <a:pt x="0" y="0"/>
                  </a:lnTo>
                  <a:lnTo>
                    <a:pt x="1" y="0"/>
                  </a:lnTo>
                  <a:lnTo>
                    <a:pt x="4" y="0"/>
                  </a:lnTo>
                  <a:lnTo>
                    <a:pt x="7" y="1"/>
                  </a:lnTo>
                  <a:close/>
                </a:path>
              </a:pathLst>
            </a:custGeom>
            <a:solidFill>
              <a:srgbClr val="B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423" name="Freeform 301"/>
            <p:cNvSpPr>
              <a:spLocks/>
            </p:cNvSpPr>
            <p:nvPr/>
          </p:nvSpPr>
          <p:spPr bwMode="auto">
            <a:xfrm>
              <a:off x="302" y="183"/>
              <a:ext cx="64" cy="108"/>
            </a:xfrm>
            <a:custGeom>
              <a:avLst/>
              <a:gdLst>
                <a:gd name="T0" fmla="*/ 0 w 129"/>
                <a:gd name="T1" fmla="*/ 1 h 214"/>
                <a:gd name="T2" fmla="*/ 0 w 129"/>
                <a:gd name="T3" fmla="*/ 1 h 214"/>
                <a:gd name="T4" fmla="*/ 0 w 129"/>
                <a:gd name="T5" fmla="*/ 1 h 214"/>
                <a:gd name="T6" fmla="*/ 0 w 129"/>
                <a:gd name="T7" fmla="*/ 1 h 214"/>
                <a:gd name="T8" fmla="*/ 0 w 129"/>
                <a:gd name="T9" fmla="*/ 1 h 214"/>
                <a:gd name="T10" fmla="*/ 0 w 129"/>
                <a:gd name="T11" fmla="*/ 1 h 214"/>
                <a:gd name="T12" fmla="*/ 0 w 129"/>
                <a:gd name="T13" fmla="*/ 1 h 214"/>
                <a:gd name="T14" fmla="*/ 0 w 129"/>
                <a:gd name="T15" fmla="*/ 1 h 214"/>
                <a:gd name="T16" fmla="*/ 1 w 129"/>
                <a:gd name="T17" fmla="*/ 1 h 214"/>
                <a:gd name="T18" fmla="*/ 0 w 129"/>
                <a:gd name="T19" fmla="*/ 1 h 214"/>
                <a:gd name="T20" fmla="*/ 0 w 129"/>
                <a:gd name="T21" fmla="*/ 1 h 214"/>
                <a:gd name="T22" fmla="*/ 0 w 129"/>
                <a:gd name="T23" fmla="*/ 1 h 214"/>
                <a:gd name="T24" fmla="*/ 0 w 129"/>
                <a:gd name="T25" fmla="*/ 1 h 214"/>
                <a:gd name="T26" fmla="*/ 0 w 129"/>
                <a:gd name="T27" fmla="*/ 1 h 214"/>
                <a:gd name="T28" fmla="*/ 0 w 129"/>
                <a:gd name="T29" fmla="*/ 1 h 214"/>
                <a:gd name="T30" fmla="*/ 0 w 129"/>
                <a:gd name="T31" fmla="*/ 1 h 214"/>
                <a:gd name="T32" fmla="*/ 0 w 129"/>
                <a:gd name="T33" fmla="*/ 1 h 214"/>
                <a:gd name="T34" fmla="*/ 0 w 129"/>
                <a:gd name="T35" fmla="*/ 1 h 214"/>
                <a:gd name="T36" fmla="*/ 0 w 129"/>
                <a:gd name="T37" fmla="*/ 1 h 214"/>
                <a:gd name="T38" fmla="*/ 0 w 129"/>
                <a:gd name="T39" fmla="*/ 1 h 214"/>
                <a:gd name="T40" fmla="*/ 0 w 129"/>
                <a:gd name="T41" fmla="*/ 2 h 214"/>
                <a:gd name="T42" fmla="*/ 0 w 129"/>
                <a:gd name="T43" fmla="*/ 2 h 214"/>
                <a:gd name="T44" fmla="*/ 0 w 129"/>
                <a:gd name="T45" fmla="*/ 2 h 214"/>
                <a:gd name="T46" fmla="*/ 0 w 129"/>
                <a:gd name="T47" fmla="*/ 2 h 214"/>
                <a:gd name="T48" fmla="*/ 0 w 129"/>
                <a:gd name="T49" fmla="*/ 2 h 214"/>
                <a:gd name="T50" fmla="*/ 0 w 129"/>
                <a:gd name="T51" fmla="*/ 2 h 214"/>
                <a:gd name="T52" fmla="*/ 0 w 129"/>
                <a:gd name="T53" fmla="*/ 1 h 214"/>
                <a:gd name="T54" fmla="*/ 0 w 129"/>
                <a:gd name="T55" fmla="*/ 1 h 214"/>
                <a:gd name="T56" fmla="*/ 0 w 129"/>
                <a:gd name="T57" fmla="*/ 2 h 214"/>
                <a:gd name="T58" fmla="*/ 0 w 129"/>
                <a:gd name="T59" fmla="*/ 2 h 214"/>
                <a:gd name="T60" fmla="*/ 0 w 129"/>
                <a:gd name="T61" fmla="*/ 2 h 214"/>
                <a:gd name="T62" fmla="*/ 0 w 129"/>
                <a:gd name="T63" fmla="*/ 2 h 214"/>
                <a:gd name="T64" fmla="*/ 0 w 129"/>
                <a:gd name="T65" fmla="*/ 2 h 214"/>
                <a:gd name="T66" fmla="*/ 0 w 129"/>
                <a:gd name="T67" fmla="*/ 2 h 214"/>
                <a:gd name="T68" fmla="*/ 0 w 129"/>
                <a:gd name="T69" fmla="*/ 2 h 214"/>
                <a:gd name="T70" fmla="*/ 0 w 129"/>
                <a:gd name="T71" fmla="*/ 2 h 214"/>
                <a:gd name="T72" fmla="*/ 0 w 129"/>
                <a:gd name="T73" fmla="*/ 2 h 214"/>
                <a:gd name="T74" fmla="*/ 0 w 129"/>
                <a:gd name="T75" fmla="*/ 2 h 214"/>
                <a:gd name="T76" fmla="*/ 0 w 129"/>
                <a:gd name="T77" fmla="*/ 2 h 214"/>
                <a:gd name="T78" fmla="*/ 0 w 129"/>
                <a:gd name="T79" fmla="*/ 1 h 214"/>
                <a:gd name="T80" fmla="*/ 0 w 129"/>
                <a:gd name="T81" fmla="*/ 1 h 214"/>
                <a:gd name="T82" fmla="*/ 0 w 129"/>
                <a:gd name="T83" fmla="*/ 1 h 214"/>
                <a:gd name="T84" fmla="*/ 0 w 129"/>
                <a:gd name="T85" fmla="*/ 1 h 214"/>
                <a:gd name="T86" fmla="*/ 0 w 129"/>
                <a:gd name="T87" fmla="*/ 1 h 214"/>
                <a:gd name="T88" fmla="*/ 0 w 129"/>
                <a:gd name="T89" fmla="*/ 1 h 214"/>
                <a:gd name="T90" fmla="*/ 0 w 129"/>
                <a:gd name="T91" fmla="*/ 1 h 214"/>
                <a:gd name="T92" fmla="*/ 0 w 129"/>
                <a:gd name="T93" fmla="*/ 1 h 214"/>
                <a:gd name="T94" fmla="*/ 0 w 129"/>
                <a:gd name="T95" fmla="*/ 1 h 214"/>
                <a:gd name="T96" fmla="*/ 0 w 129"/>
                <a:gd name="T97" fmla="*/ 1 h 214"/>
                <a:gd name="T98" fmla="*/ 0 w 129"/>
                <a:gd name="T99" fmla="*/ 1 h 214"/>
                <a:gd name="T100" fmla="*/ 0 w 129"/>
                <a:gd name="T101" fmla="*/ 1 h 214"/>
                <a:gd name="T102" fmla="*/ 0 w 129"/>
                <a:gd name="T103" fmla="*/ 1 h 214"/>
                <a:gd name="T104" fmla="*/ 0 w 129"/>
                <a:gd name="T105" fmla="*/ 1 h 214"/>
                <a:gd name="T106" fmla="*/ 0 w 129"/>
                <a:gd name="T107" fmla="*/ 1 h 214"/>
                <a:gd name="T108" fmla="*/ 0 w 129"/>
                <a:gd name="T109" fmla="*/ 1 h 214"/>
                <a:gd name="T110" fmla="*/ 0 w 129"/>
                <a:gd name="T111" fmla="*/ 1 h 214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129" h="214">
                  <a:moveTo>
                    <a:pt x="56" y="0"/>
                  </a:moveTo>
                  <a:lnTo>
                    <a:pt x="58" y="1"/>
                  </a:lnTo>
                  <a:lnTo>
                    <a:pt x="60" y="11"/>
                  </a:lnTo>
                  <a:lnTo>
                    <a:pt x="61" y="24"/>
                  </a:lnTo>
                  <a:lnTo>
                    <a:pt x="63" y="31"/>
                  </a:lnTo>
                  <a:lnTo>
                    <a:pt x="65" y="33"/>
                  </a:lnTo>
                  <a:lnTo>
                    <a:pt x="68" y="35"/>
                  </a:lnTo>
                  <a:lnTo>
                    <a:pt x="74" y="40"/>
                  </a:lnTo>
                  <a:lnTo>
                    <a:pt x="80" y="46"/>
                  </a:lnTo>
                  <a:lnTo>
                    <a:pt x="87" y="52"/>
                  </a:lnTo>
                  <a:lnTo>
                    <a:pt x="94" y="60"/>
                  </a:lnTo>
                  <a:lnTo>
                    <a:pt x="101" y="68"/>
                  </a:lnTo>
                  <a:lnTo>
                    <a:pt x="106" y="78"/>
                  </a:lnTo>
                  <a:lnTo>
                    <a:pt x="116" y="94"/>
                  </a:lnTo>
                  <a:lnTo>
                    <a:pt x="123" y="106"/>
                  </a:lnTo>
                  <a:lnTo>
                    <a:pt x="127" y="114"/>
                  </a:lnTo>
                  <a:lnTo>
                    <a:pt x="129" y="120"/>
                  </a:lnTo>
                  <a:lnTo>
                    <a:pt x="129" y="123"/>
                  </a:lnTo>
                  <a:lnTo>
                    <a:pt x="128" y="124"/>
                  </a:lnTo>
                  <a:lnTo>
                    <a:pt x="126" y="123"/>
                  </a:lnTo>
                  <a:lnTo>
                    <a:pt x="123" y="117"/>
                  </a:lnTo>
                  <a:lnTo>
                    <a:pt x="120" y="113"/>
                  </a:lnTo>
                  <a:lnTo>
                    <a:pt x="117" y="106"/>
                  </a:lnTo>
                  <a:lnTo>
                    <a:pt x="112" y="98"/>
                  </a:lnTo>
                  <a:lnTo>
                    <a:pt x="106" y="88"/>
                  </a:lnTo>
                  <a:lnTo>
                    <a:pt x="101" y="80"/>
                  </a:lnTo>
                  <a:lnTo>
                    <a:pt x="95" y="72"/>
                  </a:lnTo>
                  <a:lnTo>
                    <a:pt x="90" y="65"/>
                  </a:lnTo>
                  <a:lnTo>
                    <a:pt x="87" y="62"/>
                  </a:lnTo>
                  <a:lnTo>
                    <a:pt x="81" y="57"/>
                  </a:lnTo>
                  <a:lnTo>
                    <a:pt x="76" y="54"/>
                  </a:lnTo>
                  <a:lnTo>
                    <a:pt x="73" y="52"/>
                  </a:lnTo>
                  <a:lnTo>
                    <a:pt x="70" y="50"/>
                  </a:lnTo>
                  <a:lnTo>
                    <a:pt x="68" y="62"/>
                  </a:lnTo>
                  <a:lnTo>
                    <a:pt x="68" y="75"/>
                  </a:lnTo>
                  <a:lnTo>
                    <a:pt x="70" y="86"/>
                  </a:lnTo>
                  <a:lnTo>
                    <a:pt x="71" y="94"/>
                  </a:lnTo>
                  <a:lnTo>
                    <a:pt x="76" y="99"/>
                  </a:lnTo>
                  <a:lnTo>
                    <a:pt x="83" y="106"/>
                  </a:lnTo>
                  <a:lnTo>
                    <a:pt x="91" y="113"/>
                  </a:lnTo>
                  <a:lnTo>
                    <a:pt x="100" y="122"/>
                  </a:lnTo>
                  <a:lnTo>
                    <a:pt x="108" y="132"/>
                  </a:lnTo>
                  <a:lnTo>
                    <a:pt x="114" y="144"/>
                  </a:lnTo>
                  <a:lnTo>
                    <a:pt x="119" y="156"/>
                  </a:lnTo>
                  <a:lnTo>
                    <a:pt x="121" y="171"/>
                  </a:lnTo>
                  <a:lnTo>
                    <a:pt x="121" y="176"/>
                  </a:lnTo>
                  <a:lnTo>
                    <a:pt x="119" y="174"/>
                  </a:lnTo>
                  <a:lnTo>
                    <a:pt x="116" y="166"/>
                  </a:lnTo>
                  <a:lnTo>
                    <a:pt x="110" y="153"/>
                  </a:lnTo>
                  <a:lnTo>
                    <a:pt x="106" y="146"/>
                  </a:lnTo>
                  <a:lnTo>
                    <a:pt x="103" y="138"/>
                  </a:lnTo>
                  <a:lnTo>
                    <a:pt x="97" y="132"/>
                  </a:lnTo>
                  <a:lnTo>
                    <a:pt x="93" y="125"/>
                  </a:lnTo>
                  <a:lnTo>
                    <a:pt x="87" y="121"/>
                  </a:lnTo>
                  <a:lnTo>
                    <a:pt x="81" y="116"/>
                  </a:lnTo>
                  <a:lnTo>
                    <a:pt x="76" y="113"/>
                  </a:lnTo>
                  <a:lnTo>
                    <a:pt x="72" y="111"/>
                  </a:lnTo>
                  <a:lnTo>
                    <a:pt x="79" y="130"/>
                  </a:lnTo>
                  <a:lnTo>
                    <a:pt x="83" y="156"/>
                  </a:lnTo>
                  <a:lnTo>
                    <a:pt x="87" y="184"/>
                  </a:lnTo>
                  <a:lnTo>
                    <a:pt x="86" y="207"/>
                  </a:lnTo>
                  <a:lnTo>
                    <a:pt x="83" y="213"/>
                  </a:lnTo>
                  <a:lnTo>
                    <a:pt x="82" y="214"/>
                  </a:lnTo>
                  <a:lnTo>
                    <a:pt x="81" y="211"/>
                  </a:lnTo>
                  <a:lnTo>
                    <a:pt x="81" y="204"/>
                  </a:lnTo>
                  <a:lnTo>
                    <a:pt x="79" y="188"/>
                  </a:lnTo>
                  <a:lnTo>
                    <a:pt x="74" y="162"/>
                  </a:lnTo>
                  <a:lnTo>
                    <a:pt x="67" y="136"/>
                  </a:lnTo>
                  <a:lnTo>
                    <a:pt x="63" y="121"/>
                  </a:lnTo>
                  <a:lnTo>
                    <a:pt x="53" y="128"/>
                  </a:lnTo>
                  <a:lnTo>
                    <a:pt x="43" y="139"/>
                  </a:lnTo>
                  <a:lnTo>
                    <a:pt x="35" y="154"/>
                  </a:lnTo>
                  <a:lnTo>
                    <a:pt x="30" y="168"/>
                  </a:lnTo>
                  <a:lnTo>
                    <a:pt x="28" y="174"/>
                  </a:lnTo>
                  <a:lnTo>
                    <a:pt x="26" y="174"/>
                  </a:lnTo>
                  <a:lnTo>
                    <a:pt x="25" y="169"/>
                  </a:lnTo>
                  <a:lnTo>
                    <a:pt x="27" y="161"/>
                  </a:lnTo>
                  <a:lnTo>
                    <a:pt x="33" y="147"/>
                  </a:lnTo>
                  <a:lnTo>
                    <a:pt x="42" y="130"/>
                  </a:lnTo>
                  <a:lnTo>
                    <a:pt x="51" y="114"/>
                  </a:lnTo>
                  <a:lnTo>
                    <a:pt x="58" y="105"/>
                  </a:lnTo>
                  <a:lnTo>
                    <a:pt x="59" y="91"/>
                  </a:lnTo>
                  <a:lnTo>
                    <a:pt x="59" y="75"/>
                  </a:lnTo>
                  <a:lnTo>
                    <a:pt x="59" y="62"/>
                  </a:lnTo>
                  <a:lnTo>
                    <a:pt x="59" y="53"/>
                  </a:lnTo>
                  <a:lnTo>
                    <a:pt x="52" y="57"/>
                  </a:lnTo>
                  <a:lnTo>
                    <a:pt x="44" y="64"/>
                  </a:lnTo>
                  <a:lnTo>
                    <a:pt x="36" y="72"/>
                  </a:lnTo>
                  <a:lnTo>
                    <a:pt x="27" y="81"/>
                  </a:lnTo>
                  <a:lnTo>
                    <a:pt x="20" y="92"/>
                  </a:lnTo>
                  <a:lnTo>
                    <a:pt x="13" y="102"/>
                  </a:lnTo>
                  <a:lnTo>
                    <a:pt x="9" y="111"/>
                  </a:lnTo>
                  <a:lnTo>
                    <a:pt x="5" y="121"/>
                  </a:lnTo>
                  <a:lnTo>
                    <a:pt x="3" y="124"/>
                  </a:lnTo>
                  <a:lnTo>
                    <a:pt x="2" y="124"/>
                  </a:lnTo>
                  <a:lnTo>
                    <a:pt x="0" y="122"/>
                  </a:lnTo>
                  <a:lnTo>
                    <a:pt x="2" y="115"/>
                  </a:lnTo>
                  <a:lnTo>
                    <a:pt x="4" y="109"/>
                  </a:lnTo>
                  <a:lnTo>
                    <a:pt x="9" y="100"/>
                  </a:lnTo>
                  <a:lnTo>
                    <a:pt x="15" y="90"/>
                  </a:lnTo>
                  <a:lnTo>
                    <a:pt x="22" y="78"/>
                  </a:lnTo>
                  <a:lnTo>
                    <a:pt x="30" y="65"/>
                  </a:lnTo>
                  <a:lnTo>
                    <a:pt x="38" y="55"/>
                  </a:lnTo>
                  <a:lnTo>
                    <a:pt x="47" y="46"/>
                  </a:lnTo>
                  <a:lnTo>
                    <a:pt x="53" y="39"/>
                  </a:lnTo>
                  <a:lnTo>
                    <a:pt x="57" y="32"/>
                  </a:lnTo>
                  <a:lnTo>
                    <a:pt x="57" y="23"/>
                  </a:lnTo>
                  <a:lnTo>
                    <a:pt x="55" y="13"/>
                  </a:lnTo>
                  <a:lnTo>
                    <a:pt x="53" y="8"/>
                  </a:lnTo>
                  <a:lnTo>
                    <a:pt x="53" y="5"/>
                  </a:lnTo>
                  <a:lnTo>
                    <a:pt x="53" y="3"/>
                  </a:lnTo>
                  <a:lnTo>
                    <a:pt x="55" y="2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B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424" name="Freeform 302"/>
            <p:cNvSpPr>
              <a:spLocks/>
            </p:cNvSpPr>
            <p:nvPr/>
          </p:nvSpPr>
          <p:spPr bwMode="auto">
            <a:xfrm>
              <a:off x="367" y="44"/>
              <a:ext cx="78" cy="111"/>
            </a:xfrm>
            <a:custGeom>
              <a:avLst/>
              <a:gdLst>
                <a:gd name="T0" fmla="*/ 1 w 155"/>
                <a:gd name="T1" fmla="*/ 2 h 222"/>
                <a:gd name="T2" fmla="*/ 1 w 155"/>
                <a:gd name="T3" fmla="*/ 2 h 222"/>
                <a:gd name="T4" fmla="*/ 1 w 155"/>
                <a:gd name="T5" fmla="*/ 2 h 222"/>
                <a:gd name="T6" fmla="*/ 1 w 155"/>
                <a:gd name="T7" fmla="*/ 2 h 222"/>
                <a:gd name="T8" fmla="*/ 1 w 155"/>
                <a:gd name="T9" fmla="*/ 1 h 222"/>
                <a:gd name="T10" fmla="*/ 1 w 155"/>
                <a:gd name="T11" fmla="*/ 1 h 222"/>
                <a:gd name="T12" fmla="*/ 1 w 155"/>
                <a:gd name="T13" fmla="*/ 1 h 222"/>
                <a:gd name="T14" fmla="*/ 1 w 155"/>
                <a:gd name="T15" fmla="*/ 1 h 222"/>
                <a:gd name="T16" fmla="*/ 1 w 155"/>
                <a:gd name="T17" fmla="*/ 1 h 222"/>
                <a:gd name="T18" fmla="*/ 1 w 155"/>
                <a:gd name="T19" fmla="*/ 1 h 222"/>
                <a:gd name="T20" fmla="*/ 1 w 155"/>
                <a:gd name="T21" fmla="*/ 1 h 222"/>
                <a:gd name="T22" fmla="*/ 1 w 155"/>
                <a:gd name="T23" fmla="*/ 1 h 222"/>
                <a:gd name="T24" fmla="*/ 1 w 155"/>
                <a:gd name="T25" fmla="*/ 1 h 222"/>
                <a:gd name="T26" fmla="*/ 1 w 155"/>
                <a:gd name="T27" fmla="*/ 1 h 222"/>
                <a:gd name="T28" fmla="*/ 1 w 155"/>
                <a:gd name="T29" fmla="*/ 1 h 222"/>
                <a:gd name="T30" fmla="*/ 1 w 155"/>
                <a:gd name="T31" fmla="*/ 1 h 222"/>
                <a:gd name="T32" fmla="*/ 1 w 155"/>
                <a:gd name="T33" fmla="*/ 1 h 222"/>
                <a:gd name="T34" fmla="*/ 1 w 155"/>
                <a:gd name="T35" fmla="*/ 1 h 222"/>
                <a:gd name="T36" fmla="*/ 1 w 155"/>
                <a:gd name="T37" fmla="*/ 1 h 222"/>
                <a:gd name="T38" fmla="*/ 1 w 155"/>
                <a:gd name="T39" fmla="*/ 1 h 222"/>
                <a:gd name="T40" fmla="*/ 1 w 155"/>
                <a:gd name="T41" fmla="*/ 1 h 222"/>
                <a:gd name="T42" fmla="*/ 1 w 155"/>
                <a:gd name="T43" fmla="*/ 1 h 222"/>
                <a:gd name="T44" fmla="*/ 2 w 155"/>
                <a:gd name="T45" fmla="*/ 0 h 222"/>
                <a:gd name="T46" fmla="*/ 2 w 155"/>
                <a:gd name="T47" fmla="*/ 1 h 222"/>
                <a:gd name="T48" fmla="*/ 1 w 155"/>
                <a:gd name="T49" fmla="*/ 1 h 222"/>
                <a:gd name="T50" fmla="*/ 1 w 155"/>
                <a:gd name="T51" fmla="*/ 1 h 222"/>
                <a:gd name="T52" fmla="*/ 1 w 155"/>
                <a:gd name="T53" fmla="*/ 1 h 222"/>
                <a:gd name="T54" fmla="*/ 1 w 155"/>
                <a:gd name="T55" fmla="*/ 1 h 222"/>
                <a:gd name="T56" fmla="*/ 2 w 155"/>
                <a:gd name="T57" fmla="*/ 1 h 222"/>
                <a:gd name="T58" fmla="*/ 2 w 155"/>
                <a:gd name="T59" fmla="*/ 1 h 222"/>
                <a:gd name="T60" fmla="*/ 2 w 155"/>
                <a:gd name="T61" fmla="*/ 1 h 222"/>
                <a:gd name="T62" fmla="*/ 2 w 155"/>
                <a:gd name="T63" fmla="*/ 1 h 222"/>
                <a:gd name="T64" fmla="*/ 2 w 155"/>
                <a:gd name="T65" fmla="*/ 1 h 222"/>
                <a:gd name="T66" fmla="*/ 2 w 155"/>
                <a:gd name="T67" fmla="*/ 1 h 222"/>
                <a:gd name="T68" fmla="*/ 1 w 155"/>
                <a:gd name="T69" fmla="*/ 1 h 222"/>
                <a:gd name="T70" fmla="*/ 1 w 155"/>
                <a:gd name="T71" fmla="*/ 1 h 222"/>
                <a:gd name="T72" fmla="*/ 1 w 155"/>
                <a:gd name="T73" fmla="*/ 1 h 222"/>
                <a:gd name="T74" fmla="*/ 1 w 155"/>
                <a:gd name="T75" fmla="*/ 1 h 222"/>
                <a:gd name="T76" fmla="*/ 1 w 155"/>
                <a:gd name="T77" fmla="*/ 1 h 222"/>
                <a:gd name="T78" fmla="*/ 1 w 155"/>
                <a:gd name="T79" fmla="*/ 1 h 222"/>
                <a:gd name="T80" fmla="*/ 1 w 155"/>
                <a:gd name="T81" fmla="*/ 1 h 222"/>
                <a:gd name="T82" fmla="*/ 1 w 155"/>
                <a:gd name="T83" fmla="*/ 1 h 222"/>
                <a:gd name="T84" fmla="*/ 1 w 155"/>
                <a:gd name="T85" fmla="*/ 1 h 222"/>
                <a:gd name="T86" fmla="*/ 1 w 155"/>
                <a:gd name="T87" fmla="*/ 1 h 222"/>
                <a:gd name="T88" fmla="*/ 1 w 155"/>
                <a:gd name="T89" fmla="*/ 1 h 222"/>
                <a:gd name="T90" fmla="*/ 1 w 155"/>
                <a:gd name="T91" fmla="*/ 2 h 222"/>
                <a:gd name="T92" fmla="*/ 1 w 155"/>
                <a:gd name="T93" fmla="*/ 2 h 222"/>
                <a:gd name="T94" fmla="*/ 1 w 155"/>
                <a:gd name="T95" fmla="*/ 2 h 222"/>
                <a:gd name="T96" fmla="*/ 1 w 155"/>
                <a:gd name="T97" fmla="*/ 2 h 222"/>
                <a:gd name="T98" fmla="*/ 1 w 155"/>
                <a:gd name="T99" fmla="*/ 2 h 222"/>
                <a:gd name="T100" fmla="*/ 1 w 155"/>
                <a:gd name="T101" fmla="*/ 2 h 222"/>
                <a:gd name="T102" fmla="*/ 1 w 155"/>
                <a:gd name="T103" fmla="*/ 2 h 222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155" h="222">
                  <a:moveTo>
                    <a:pt x="0" y="222"/>
                  </a:moveTo>
                  <a:lnTo>
                    <a:pt x="4" y="212"/>
                  </a:lnTo>
                  <a:lnTo>
                    <a:pt x="11" y="197"/>
                  </a:lnTo>
                  <a:lnTo>
                    <a:pt x="18" y="183"/>
                  </a:lnTo>
                  <a:lnTo>
                    <a:pt x="23" y="173"/>
                  </a:lnTo>
                  <a:lnTo>
                    <a:pt x="27" y="162"/>
                  </a:lnTo>
                  <a:lnTo>
                    <a:pt x="33" y="147"/>
                  </a:lnTo>
                  <a:lnTo>
                    <a:pt x="39" y="133"/>
                  </a:lnTo>
                  <a:lnTo>
                    <a:pt x="43" y="124"/>
                  </a:lnTo>
                  <a:lnTo>
                    <a:pt x="38" y="118"/>
                  </a:lnTo>
                  <a:lnTo>
                    <a:pt x="32" y="113"/>
                  </a:lnTo>
                  <a:lnTo>
                    <a:pt x="28" y="107"/>
                  </a:lnTo>
                  <a:lnTo>
                    <a:pt x="27" y="99"/>
                  </a:lnTo>
                  <a:lnTo>
                    <a:pt x="27" y="94"/>
                  </a:lnTo>
                  <a:lnTo>
                    <a:pt x="28" y="94"/>
                  </a:lnTo>
                  <a:lnTo>
                    <a:pt x="30" y="98"/>
                  </a:lnTo>
                  <a:lnTo>
                    <a:pt x="32" y="102"/>
                  </a:lnTo>
                  <a:lnTo>
                    <a:pt x="35" y="106"/>
                  </a:lnTo>
                  <a:lnTo>
                    <a:pt x="40" y="108"/>
                  </a:lnTo>
                  <a:lnTo>
                    <a:pt x="45" y="110"/>
                  </a:lnTo>
                  <a:lnTo>
                    <a:pt x="48" y="111"/>
                  </a:lnTo>
                  <a:lnTo>
                    <a:pt x="54" y="106"/>
                  </a:lnTo>
                  <a:lnTo>
                    <a:pt x="59" y="100"/>
                  </a:lnTo>
                  <a:lnTo>
                    <a:pt x="65" y="92"/>
                  </a:lnTo>
                  <a:lnTo>
                    <a:pt x="71" y="85"/>
                  </a:lnTo>
                  <a:lnTo>
                    <a:pt x="77" y="78"/>
                  </a:lnTo>
                  <a:lnTo>
                    <a:pt x="81" y="72"/>
                  </a:lnTo>
                  <a:lnTo>
                    <a:pt x="85" y="66"/>
                  </a:lnTo>
                  <a:lnTo>
                    <a:pt x="86" y="63"/>
                  </a:lnTo>
                  <a:lnTo>
                    <a:pt x="86" y="55"/>
                  </a:lnTo>
                  <a:lnTo>
                    <a:pt x="85" y="42"/>
                  </a:lnTo>
                  <a:lnTo>
                    <a:pt x="80" y="30"/>
                  </a:lnTo>
                  <a:lnTo>
                    <a:pt x="76" y="20"/>
                  </a:lnTo>
                  <a:lnTo>
                    <a:pt x="71" y="15"/>
                  </a:lnTo>
                  <a:lnTo>
                    <a:pt x="70" y="11"/>
                  </a:lnTo>
                  <a:lnTo>
                    <a:pt x="70" y="10"/>
                  </a:lnTo>
                  <a:lnTo>
                    <a:pt x="73" y="12"/>
                  </a:lnTo>
                  <a:lnTo>
                    <a:pt x="79" y="19"/>
                  </a:lnTo>
                  <a:lnTo>
                    <a:pt x="86" y="32"/>
                  </a:lnTo>
                  <a:lnTo>
                    <a:pt x="92" y="46"/>
                  </a:lnTo>
                  <a:lnTo>
                    <a:pt x="93" y="55"/>
                  </a:lnTo>
                  <a:lnTo>
                    <a:pt x="100" y="41"/>
                  </a:lnTo>
                  <a:lnTo>
                    <a:pt x="109" y="25"/>
                  </a:lnTo>
                  <a:lnTo>
                    <a:pt x="117" y="11"/>
                  </a:lnTo>
                  <a:lnTo>
                    <a:pt x="125" y="2"/>
                  </a:lnTo>
                  <a:lnTo>
                    <a:pt x="130" y="0"/>
                  </a:lnTo>
                  <a:lnTo>
                    <a:pt x="131" y="1"/>
                  </a:lnTo>
                  <a:lnTo>
                    <a:pt x="130" y="3"/>
                  </a:lnTo>
                  <a:lnTo>
                    <a:pt x="126" y="8"/>
                  </a:lnTo>
                  <a:lnTo>
                    <a:pt x="122" y="18"/>
                  </a:lnTo>
                  <a:lnTo>
                    <a:pt x="112" y="37"/>
                  </a:lnTo>
                  <a:lnTo>
                    <a:pt x="104" y="54"/>
                  </a:lnTo>
                  <a:lnTo>
                    <a:pt x="97" y="63"/>
                  </a:lnTo>
                  <a:lnTo>
                    <a:pt x="104" y="61"/>
                  </a:lnTo>
                  <a:lnTo>
                    <a:pt x="112" y="58"/>
                  </a:lnTo>
                  <a:lnTo>
                    <a:pt x="119" y="57"/>
                  </a:lnTo>
                  <a:lnTo>
                    <a:pt x="125" y="55"/>
                  </a:lnTo>
                  <a:lnTo>
                    <a:pt x="131" y="53"/>
                  </a:lnTo>
                  <a:lnTo>
                    <a:pt x="137" y="50"/>
                  </a:lnTo>
                  <a:lnTo>
                    <a:pt x="141" y="48"/>
                  </a:lnTo>
                  <a:lnTo>
                    <a:pt x="145" y="46"/>
                  </a:lnTo>
                  <a:lnTo>
                    <a:pt x="150" y="42"/>
                  </a:lnTo>
                  <a:lnTo>
                    <a:pt x="154" y="41"/>
                  </a:lnTo>
                  <a:lnTo>
                    <a:pt x="155" y="43"/>
                  </a:lnTo>
                  <a:lnTo>
                    <a:pt x="153" y="47"/>
                  </a:lnTo>
                  <a:lnTo>
                    <a:pt x="148" y="50"/>
                  </a:lnTo>
                  <a:lnTo>
                    <a:pt x="141" y="54"/>
                  </a:lnTo>
                  <a:lnTo>
                    <a:pt x="133" y="58"/>
                  </a:lnTo>
                  <a:lnTo>
                    <a:pt x="124" y="63"/>
                  </a:lnTo>
                  <a:lnTo>
                    <a:pt x="115" y="68"/>
                  </a:lnTo>
                  <a:lnTo>
                    <a:pt x="107" y="72"/>
                  </a:lnTo>
                  <a:lnTo>
                    <a:pt x="100" y="75"/>
                  </a:lnTo>
                  <a:lnTo>
                    <a:pt x="95" y="76"/>
                  </a:lnTo>
                  <a:lnTo>
                    <a:pt x="87" y="79"/>
                  </a:lnTo>
                  <a:lnTo>
                    <a:pt x="79" y="88"/>
                  </a:lnTo>
                  <a:lnTo>
                    <a:pt x="73" y="98"/>
                  </a:lnTo>
                  <a:lnTo>
                    <a:pt x="72" y="103"/>
                  </a:lnTo>
                  <a:lnTo>
                    <a:pt x="73" y="106"/>
                  </a:lnTo>
                  <a:lnTo>
                    <a:pt x="77" y="108"/>
                  </a:lnTo>
                  <a:lnTo>
                    <a:pt x="79" y="109"/>
                  </a:lnTo>
                  <a:lnTo>
                    <a:pt x="81" y="109"/>
                  </a:lnTo>
                  <a:lnTo>
                    <a:pt x="77" y="111"/>
                  </a:lnTo>
                  <a:lnTo>
                    <a:pt x="73" y="114"/>
                  </a:lnTo>
                  <a:lnTo>
                    <a:pt x="70" y="117"/>
                  </a:lnTo>
                  <a:lnTo>
                    <a:pt x="68" y="120"/>
                  </a:lnTo>
                  <a:lnTo>
                    <a:pt x="65" y="118"/>
                  </a:lnTo>
                  <a:lnTo>
                    <a:pt x="63" y="118"/>
                  </a:lnTo>
                  <a:lnTo>
                    <a:pt x="62" y="118"/>
                  </a:lnTo>
                  <a:lnTo>
                    <a:pt x="58" y="124"/>
                  </a:lnTo>
                  <a:lnTo>
                    <a:pt x="54" y="132"/>
                  </a:lnTo>
                  <a:lnTo>
                    <a:pt x="48" y="144"/>
                  </a:lnTo>
                  <a:lnTo>
                    <a:pt x="41" y="155"/>
                  </a:lnTo>
                  <a:lnTo>
                    <a:pt x="35" y="168"/>
                  </a:lnTo>
                  <a:lnTo>
                    <a:pt x="31" y="181"/>
                  </a:lnTo>
                  <a:lnTo>
                    <a:pt x="28" y="191"/>
                  </a:lnTo>
                  <a:lnTo>
                    <a:pt x="27" y="199"/>
                  </a:lnTo>
                  <a:lnTo>
                    <a:pt x="25" y="204"/>
                  </a:lnTo>
                  <a:lnTo>
                    <a:pt x="24" y="208"/>
                  </a:lnTo>
                  <a:lnTo>
                    <a:pt x="21" y="213"/>
                  </a:lnTo>
                  <a:lnTo>
                    <a:pt x="18" y="216"/>
                  </a:lnTo>
                  <a:lnTo>
                    <a:pt x="15" y="219"/>
                  </a:lnTo>
                  <a:lnTo>
                    <a:pt x="9" y="221"/>
                  </a:lnTo>
                  <a:lnTo>
                    <a:pt x="3" y="222"/>
                  </a:lnTo>
                  <a:lnTo>
                    <a:pt x="0" y="222"/>
                  </a:lnTo>
                  <a:close/>
                </a:path>
              </a:pathLst>
            </a:custGeom>
            <a:solidFill>
              <a:srgbClr val="004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425" name="Freeform 303"/>
            <p:cNvSpPr>
              <a:spLocks/>
            </p:cNvSpPr>
            <p:nvPr/>
          </p:nvSpPr>
          <p:spPr bwMode="auto">
            <a:xfrm>
              <a:off x="253" y="221"/>
              <a:ext cx="50" cy="86"/>
            </a:xfrm>
            <a:custGeom>
              <a:avLst/>
              <a:gdLst>
                <a:gd name="T0" fmla="*/ 1 w 100"/>
                <a:gd name="T1" fmla="*/ 1 h 172"/>
                <a:gd name="T2" fmla="*/ 1 w 100"/>
                <a:gd name="T3" fmla="*/ 1 h 172"/>
                <a:gd name="T4" fmla="*/ 1 w 100"/>
                <a:gd name="T5" fmla="*/ 1 h 172"/>
                <a:gd name="T6" fmla="*/ 1 w 100"/>
                <a:gd name="T7" fmla="*/ 1 h 172"/>
                <a:gd name="T8" fmla="*/ 1 w 100"/>
                <a:gd name="T9" fmla="*/ 1 h 172"/>
                <a:gd name="T10" fmla="*/ 1 w 100"/>
                <a:gd name="T11" fmla="*/ 1 h 172"/>
                <a:gd name="T12" fmla="*/ 0 w 100"/>
                <a:gd name="T13" fmla="*/ 1 h 172"/>
                <a:gd name="T14" fmla="*/ 1 w 100"/>
                <a:gd name="T15" fmla="*/ 1 h 172"/>
                <a:gd name="T16" fmla="*/ 1 w 100"/>
                <a:gd name="T17" fmla="*/ 1 h 172"/>
                <a:gd name="T18" fmla="*/ 1 w 100"/>
                <a:gd name="T19" fmla="*/ 1 h 172"/>
                <a:gd name="T20" fmla="*/ 1 w 100"/>
                <a:gd name="T21" fmla="*/ 1 h 172"/>
                <a:gd name="T22" fmla="*/ 1 w 100"/>
                <a:gd name="T23" fmla="*/ 1 h 172"/>
                <a:gd name="T24" fmla="*/ 1 w 100"/>
                <a:gd name="T25" fmla="*/ 1 h 172"/>
                <a:gd name="T26" fmla="*/ 1 w 100"/>
                <a:gd name="T27" fmla="*/ 1 h 172"/>
                <a:gd name="T28" fmla="*/ 1 w 100"/>
                <a:gd name="T29" fmla="*/ 1 h 172"/>
                <a:gd name="T30" fmla="*/ 1 w 100"/>
                <a:gd name="T31" fmla="*/ 1 h 172"/>
                <a:gd name="T32" fmla="*/ 1 w 100"/>
                <a:gd name="T33" fmla="*/ 1 h 172"/>
                <a:gd name="T34" fmla="*/ 1 w 100"/>
                <a:gd name="T35" fmla="*/ 1 h 172"/>
                <a:gd name="T36" fmla="*/ 1 w 100"/>
                <a:gd name="T37" fmla="*/ 1 h 172"/>
                <a:gd name="T38" fmla="*/ 1 w 100"/>
                <a:gd name="T39" fmla="*/ 1 h 172"/>
                <a:gd name="T40" fmla="*/ 1 w 100"/>
                <a:gd name="T41" fmla="*/ 1 h 172"/>
                <a:gd name="T42" fmla="*/ 1 w 100"/>
                <a:gd name="T43" fmla="*/ 1 h 172"/>
                <a:gd name="T44" fmla="*/ 1 w 100"/>
                <a:gd name="T45" fmla="*/ 1 h 172"/>
                <a:gd name="T46" fmla="*/ 1 w 100"/>
                <a:gd name="T47" fmla="*/ 2 h 172"/>
                <a:gd name="T48" fmla="*/ 1 w 100"/>
                <a:gd name="T49" fmla="*/ 2 h 172"/>
                <a:gd name="T50" fmla="*/ 1 w 100"/>
                <a:gd name="T51" fmla="*/ 2 h 172"/>
                <a:gd name="T52" fmla="*/ 1 w 100"/>
                <a:gd name="T53" fmla="*/ 2 h 172"/>
                <a:gd name="T54" fmla="*/ 1 w 100"/>
                <a:gd name="T55" fmla="*/ 1 h 172"/>
                <a:gd name="T56" fmla="*/ 1 w 100"/>
                <a:gd name="T57" fmla="*/ 1 h 172"/>
                <a:gd name="T58" fmla="*/ 1 w 100"/>
                <a:gd name="T59" fmla="*/ 1 h 172"/>
                <a:gd name="T60" fmla="*/ 1 w 100"/>
                <a:gd name="T61" fmla="*/ 1 h 172"/>
                <a:gd name="T62" fmla="*/ 1 w 100"/>
                <a:gd name="T63" fmla="*/ 1 h 172"/>
                <a:gd name="T64" fmla="*/ 1 w 100"/>
                <a:gd name="T65" fmla="*/ 2 h 172"/>
                <a:gd name="T66" fmla="*/ 1 w 100"/>
                <a:gd name="T67" fmla="*/ 1 h 172"/>
                <a:gd name="T68" fmla="*/ 1 w 100"/>
                <a:gd name="T69" fmla="*/ 1 h 172"/>
                <a:gd name="T70" fmla="*/ 1 w 100"/>
                <a:gd name="T71" fmla="*/ 1 h 172"/>
                <a:gd name="T72" fmla="*/ 1 w 100"/>
                <a:gd name="T73" fmla="*/ 1 h 172"/>
                <a:gd name="T74" fmla="*/ 1 w 100"/>
                <a:gd name="T75" fmla="*/ 1 h 172"/>
                <a:gd name="T76" fmla="*/ 1 w 100"/>
                <a:gd name="T77" fmla="*/ 1 h 172"/>
                <a:gd name="T78" fmla="*/ 1 w 100"/>
                <a:gd name="T79" fmla="*/ 1 h 172"/>
                <a:gd name="T80" fmla="*/ 1 w 100"/>
                <a:gd name="T81" fmla="*/ 1 h 172"/>
                <a:gd name="T82" fmla="*/ 1 w 100"/>
                <a:gd name="T83" fmla="*/ 1 h 172"/>
                <a:gd name="T84" fmla="*/ 1 w 100"/>
                <a:gd name="T85" fmla="*/ 1 h 172"/>
                <a:gd name="T86" fmla="*/ 1 w 100"/>
                <a:gd name="T87" fmla="*/ 1 h 172"/>
                <a:gd name="T88" fmla="*/ 1 w 100"/>
                <a:gd name="T89" fmla="*/ 1 h 172"/>
                <a:gd name="T90" fmla="*/ 1 w 100"/>
                <a:gd name="T91" fmla="*/ 1 h 172"/>
                <a:gd name="T92" fmla="*/ 1 w 100"/>
                <a:gd name="T93" fmla="*/ 1 h 172"/>
                <a:gd name="T94" fmla="*/ 1 w 100"/>
                <a:gd name="T95" fmla="*/ 1 h 172"/>
                <a:gd name="T96" fmla="*/ 1 w 100"/>
                <a:gd name="T97" fmla="*/ 1 h 172"/>
                <a:gd name="T98" fmla="*/ 1 w 100"/>
                <a:gd name="T99" fmla="*/ 0 h 172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100" h="172">
                  <a:moveTo>
                    <a:pt x="70" y="3"/>
                  </a:moveTo>
                  <a:lnTo>
                    <a:pt x="65" y="10"/>
                  </a:lnTo>
                  <a:lnTo>
                    <a:pt x="61" y="20"/>
                  </a:lnTo>
                  <a:lnTo>
                    <a:pt x="56" y="31"/>
                  </a:lnTo>
                  <a:lnTo>
                    <a:pt x="54" y="36"/>
                  </a:lnTo>
                  <a:lnTo>
                    <a:pt x="48" y="36"/>
                  </a:lnTo>
                  <a:lnTo>
                    <a:pt x="40" y="39"/>
                  </a:lnTo>
                  <a:lnTo>
                    <a:pt x="32" y="42"/>
                  </a:lnTo>
                  <a:lnTo>
                    <a:pt x="24" y="47"/>
                  </a:lnTo>
                  <a:lnTo>
                    <a:pt x="16" y="51"/>
                  </a:lnTo>
                  <a:lnTo>
                    <a:pt x="9" y="55"/>
                  </a:lnTo>
                  <a:lnTo>
                    <a:pt x="3" y="60"/>
                  </a:lnTo>
                  <a:lnTo>
                    <a:pt x="1" y="62"/>
                  </a:lnTo>
                  <a:lnTo>
                    <a:pt x="0" y="65"/>
                  </a:lnTo>
                  <a:lnTo>
                    <a:pt x="0" y="66"/>
                  </a:lnTo>
                  <a:lnTo>
                    <a:pt x="1" y="66"/>
                  </a:lnTo>
                  <a:lnTo>
                    <a:pt x="4" y="65"/>
                  </a:lnTo>
                  <a:lnTo>
                    <a:pt x="8" y="63"/>
                  </a:lnTo>
                  <a:lnTo>
                    <a:pt x="12" y="61"/>
                  </a:lnTo>
                  <a:lnTo>
                    <a:pt x="18" y="57"/>
                  </a:lnTo>
                  <a:lnTo>
                    <a:pt x="25" y="53"/>
                  </a:lnTo>
                  <a:lnTo>
                    <a:pt x="32" y="49"/>
                  </a:lnTo>
                  <a:lnTo>
                    <a:pt x="39" y="47"/>
                  </a:lnTo>
                  <a:lnTo>
                    <a:pt x="45" y="45"/>
                  </a:lnTo>
                  <a:lnTo>
                    <a:pt x="49" y="43"/>
                  </a:lnTo>
                  <a:lnTo>
                    <a:pt x="47" y="51"/>
                  </a:lnTo>
                  <a:lnTo>
                    <a:pt x="45" y="63"/>
                  </a:lnTo>
                  <a:lnTo>
                    <a:pt x="42" y="73"/>
                  </a:lnTo>
                  <a:lnTo>
                    <a:pt x="41" y="80"/>
                  </a:lnTo>
                  <a:lnTo>
                    <a:pt x="38" y="85"/>
                  </a:lnTo>
                  <a:lnTo>
                    <a:pt x="32" y="89"/>
                  </a:lnTo>
                  <a:lnTo>
                    <a:pt x="26" y="96"/>
                  </a:lnTo>
                  <a:lnTo>
                    <a:pt x="20" y="102"/>
                  </a:lnTo>
                  <a:lnTo>
                    <a:pt x="15" y="109"/>
                  </a:lnTo>
                  <a:lnTo>
                    <a:pt x="9" y="114"/>
                  </a:lnTo>
                  <a:lnTo>
                    <a:pt x="5" y="118"/>
                  </a:lnTo>
                  <a:lnTo>
                    <a:pt x="4" y="122"/>
                  </a:lnTo>
                  <a:lnTo>
                    <a:pt x="3" y="125"/>
                  </a:lnTo>
                  <a:lnTo>
                    <a:pt x="3" y="128"/>
                  </a:lnTo>
                  <a:lnTo>
                    <a:pt x="5" y="128"/>
                  </a:lnTo>
                  <a:lnTo>
                    <a:pt x="8" y="124"/>
                  </a:lnTo>
                  <a:lnTo>
                    <a:pt x="15" y="117"/>
                  </a:lnTo>
                  <a:lnTo>
                    <a:pt x="25" y="107"/>
                  </a:lnTo>
                  <a:lnTo>
                    <a:pt x="34" y="99"/>
                  </a:lnTo>
                  <a:lnTo>
                    <a:pt x="41" y="93"/>
                  </a:lnTo>
                  <a:lnTo>
                    <a:pt x="42" y="107"/>
                  </a:lnTo>
                  <a:lnTo>
                    <a:pt x="43" y="130"/>
                  </a:lnTo>
                  <a:lnTo>
                    <a:pt x="46" y="153"/>
                  </a:lnTo>
                  <a:lnTo>
                    <a:pt x="48" y="167"/>
                  </a:lnTo>
                  <a:lnTo>
                    <a:pt x="49" y="171"/>
                  </a:lnTo>
                  <a:lnTo>
                    <a:pt x="50" y="172"/>
                  </a:lnTo>
                  <a:lnTo>
                    <a:pt x="50" y="170"/>
                  </a:lnTo>
                  <a:lnTo>
                    <a:pt x="52" y="164"/>
                  </a:lnTo>
                  <a:lnTo>
                    <a:pt x="52" y="149"/>
                  </a:lnTo>
                  <a:lnTo>
                    <a:pt x="50" y="124"/>
                  </a:lnTo>
                  <a:lnTo>
                    <a:pt x="49" y="100"/>
                  </a:lnTo>
                  <a:lnTo>
                    <a:pt x="52" y="85"/>
                  </a:lnTo>
                  <a:lnTo>
                    <a:pt x="53" y="84"/>
                  </a:lnTo>
                  <a:lnTo>
                    <a:pt x="54" y="84"/>
                  </a:lnTo>
                  <a:lnTo>
                    <a:pt x="55" y="86"/>
                  </a:lnTo>
                  <a:lnTo>
                    <a:pt x="56" y="91"/>
                  </a:lnTo>
                  <a:lnTo>
                    <a:pt x="61" y="99"/>
                  </a:lnTo>
                  <a:lnTo>
                    <a:pt x="71" y="111"/>
                  </a:lnTo>
                  <a:lnTo>
                    <a:pt x="83" y="124"/>
                  </a:lnTo>
                  <a:lnTo>
                    <a:pt x="90" y="130"/>
                  </a:lnTo>
                  <a:lnTo>
                    <a:pt x="93" y="130"/>
                  </a:lnTo>
                  <a:lnTo>
                    <a:pt x="93" y="126"/>
                  </a:lnTo>
                  <a:lnTo>
                    <a:pt x="90" y="123"/>
                  </a:lnTo>
                  <a:lnTo>
                    <a:pt x="85" y="117"/>
                  </a:lnTo>
                  <a:lnTo>
                    <a:pt x="78" y="109"/>
                  </a:lnTo>
                  <a:lnTo>
                    <a:pt x="70" y="99"/>
                  </a:lnTo>
                  <a:lnTo>
                    <a:pt x="63" y="88"/>
                  </a:lnTo>
                  <a:lnTo>
                    <a:pt x="58" y="80"/>
                  </a:lnTo>
                  <a:lnTo>
                    <a:pt x="58" y="72"/>
                  </a:lnTo>
                  <a:lnTo>
                    <a:pt x="58" y="61"/>
                  </a:lnTo>
                  <a:lnTo>
                    <a:pt x="60" y="51"/>
                  </a:lnTo>
                  <a:lnTo>
                    <a:pt x="61" y="46"/>
                  </a:lnTo>
                  <a:lnTo>
                    <a:pt x="62" y="43"/>
                  </a:lnTo>
                  <a:lnTo>
                    <a:pt x="64" y="43"/>
                  </a:lnTo>
                  <a:lnTo>
                    <a:pt x="67" y="46"/>
                  </a:lnTo>
                  <a:lnTo>
                    <a:pt x="69" y="49"/>
                  </a:lnTo>
                  <a:lnTo>
                    <a:pt x="76" y="55"/>
                  </a:lnTo>
                  <a:lnTo>
                    <a:pt x="85" y="63"/>
                  </a:lnTo>
                  <a:lnTo>
                    <a:pt x="93" y="71"/>
                  </a:lnTo>
                  <a:lnTo>
                    <a:pt x="99" y="76"/>
                  </a:lnTo>
                  <a:lnTo>
                    <a:pt x="100" y="76"/>
                  </a:lnTo>
                  <a:lnTo>
                    <a:pt x="98" y="72"/>
                  </a:lnTo>
                  <a:lnTo>
                    <a:pt x="94" y="66"/>
                  </a:lnTo>
                  <a:lnTo>
                    <a:pt x="88" y="61"/>
                  </a:lnTo>
                  <a:lnTo>
                    <a:pt x="84" y="55"/>
                  </a:lnTo>
                  <a:lnTo>
                    <a:pt x="79" y="49"/>
                  </a:lnTo>
                  <a:lnTo>
                    <a:pt x="75" y="43"/>
                  </a:lnTo>
                  <a:lnTo>
                    <a:pt x="72" y="39"/>
                  </a:lnTo>
                  <a:lnTo>
                    <a:pt x="70" y="34"/>
                  </a:lnTo>
                  <a:lnTo>
                    <a:pt x="70" y="26"/>
                  </a:lnTo>
                  <a:lnTo>
                    <a:pt x="70" y="17"/>
                  </a:lnTo>
                  <a:lnTo>
                    <a:pt x="73" y="9"/>
                  </a:lnTo>
                  <a:lnTo>
                    <a:pt x="76" y="3"/>
                  </a:lnTo>
                  <a:lnTo>
                    <a:pt x="76" y="0"/>
                  </a:lnTo>
                  <a:lnTo>
                    <a:pt x="73" y="0"/>
                  </a:lnTo>
                  <a:lnTo>
                    <a:pt x="70" y="3"/>
                  </a:lnTo>
                  <a:close/>
                </a:path>
              </a:pathLst>
            </a:custGeom>
            <a:solidFill>
              <a:srgbClr val="004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426" name="Freeform 304"/>
            <p:cNvSpPr>
              <a:spLocks/>
            </p:cNvSpPr>
            <p:nvPr/>
          </p:nvSpPr>
          <p:spPr bwMode="auto">
            <a:xfrm>
              <a:off x="430" y="182"/>
              <a:ext cx="100" cy="79"/>
            </a:xfrm>
            <a:custGeom>
              <a:avLst/>
              <a:gdLst>
                <a:gd name="T0" fmla="*/ 1 w 200"/>
                <a:gd name="T1" fmla="*/ 1 h 158"/>
                <a:gd name="T2" fmla="*/ 1 w 200"/>
                <a:gd name="T3" fmla="*/ 1 h 158"/>
                <a:gd name="T4" fmla="*/ 1 w 200"/>
                <a:gd name="T5" fmla="*/ 1 h 158"/>
                <a:gd name="T6" fmla="*/ 1 w 200"/>
                <a:gd name="T7" fmla="*/ 1 h 158"/>
                <a:gd name="T8" fmla="*/ 1 w 200"/>
                <a:gd name="T9" fmla="*/ 1 h 158"/>
                <a:gd name="T10" fmla="*/ 1 w 200"/>
                <a:gd name="T11" fmla="*/ 1 h 158"/>
                <a:gd name="T12" fmla="*/ 1 w 200"/>
                <a:gd name="T13" fmla="*/ 1 h 158"/>
                <a:gd name="T14" fmla="*/ 1 w 200"/>
                <a:gd name="T15" fmla="*/ 1 h 158"/>
                <a:gd name="T16" fmla="*/ 1 w 200"/>
                <a:gd name="T17" fmla="*/ 1 h 158"/>
                <a:gd name="T18" fmla="*/ 1 w 200"/>
                <a:gd name="T19" fmla="*/ 1 h 158"/>
                <a:gd name="T20" fmla="*/ 1 w 200"/>
                <a:gd name="T21" fmla="*/ 1 h 158"/>
                <a:gd name="T22" fmla="*/ 1 w 200"/>
                <a:gd name="T23" fmla="*/ 1 h 158"/>
                <a:gd name="T24" fmla="*/ 1 w 200"/>
                <a:gd name="T25" fmla="*/ 1 h 158"/>
                <a:gd name="T26" fmla="*/ 1 w 200"/>
                <a:gd name="T27" fmla="*/ 1 h 158"/>
                <a:gd name="T28" fmla="*/ 1 w 200"/>
                <a:gd name="T29" fmla="*/ 1 h 158"/>
                <a:gd name="T30" fmla="*/ 1 w 200"/>
                <a:gd name="T31" fmla="*/ 2 h 158"/>
                <a:gd name="T32" fmla="*/ 1 w 200"/>
                <a:gd name="T33" fmla="*/ 2 h 158"/>
                <a:gd name="T34" fmla="*/ 1 w 200"/>
                <a:gd name="T35" fmla="*/ 2 h 158"/>
                <a:gd name="T36" fmla="*/ 1 w 200"/>
                <a:gd name="T37" fmla="*/ 2 h 158"/>
                <a:gd name="T38" fmla="*/ 1 w 200"/>
                <a:gd name="T39" fmla="*/ 1 h 158"/>
                <a:gd name="T40" fmla="*/ 1 w 200"/>
                <a:gd name="T41" fmla="*/ 1 h 158"/>
                <a:gd name="T42" fmla="*/ 2 w 200"/>
                <a:gd name="T43" fmla="*/ 1 h 158"/>
                <a:gd name="T44" fmla="*/ 2 w 200"/>
                <a:gd name="T45" fmla="*/ 1 h 158"/>
                <a:gd name="T46" fmla="*/ 2 w 200"/>
                <a:gd name="T47" fmla="*/ 2 h 158"/>
                <a:gd name="T48" fmla="*/ 2 w 200"/>
                <a:gd name="T49" fmla="*/ 2 h 158"/>
                <a:gd name="T50" fmla="*/ 2 w 200"/>
                <a:gd name="T51" fmla="*/ 2 h 158"/>
                <a:gd name="T52" fmla="*/ 2 w 200"/>
                <a:gd name="T53" fmla="*/ 1 h 158"/>
                <a:gd name="T54" fmla="*/ 2 w 200"/>
                <a:gd name="T55" fmla="*/ 1 h 158"/>
                <a:gd name="T56" fmla="*/ 2 w 200"/>
                <a:gd name="T57" fmla="*/ 1 h 158"/>
                <a:gd name="T58" fmla="*/ 1 w 200"/>
                <a:gd name="T59" fmla="*/ 1 h 158"/>
                <a:gd name="T60" fmla="*/ 1 w 200"/>
                <a:gd name="T61" fmla="*/ 1 h 158"/>
                <a:gd name="T62" fmla="*/ 1 w 200"/>
                <a:gd name="T63" fmla="*/ 1 h 158"/>
                <a:gd name="T64" fmla="*/ 1 w 200"/>
                <a:gd name="T65" fmla="*/ 1 h 158"/>
                <a:gd name="T66" fmla="*/ 2 w 200"/>
                <a:gd name="T67" fmla="*/ 1 h 158"/>
                <a:gd name="T68" fmla="*/ 2 w 200"/>
                <a:gd name="T69" fmla="*/ 1 h 158"/>
                <a:gd name="T70" fmla="*/ 2 w 200"/>
                <a:gd name="T71" fmla="*/ 1 h 158"/>
                <a:gd name="T72" fmla="*/ 2 w 200"/>
                <a:gd name="T73" fmla="*/ 1 h 158"/>
                <a:gd name="T74" fmla="*/ 2 w 200"/>
                <a:gd name="T75" fmla="*/ 1 h 158"/>
                <a:gd name="T76" fmla="*/ 2 w 200"/>
                <a:gd name="T77" fmla="*/ 1 h 158"/>
                <a:gd name="T78" fmla="*/ 2 w 200"/>
                <a:gd name="T79" fmla="*/ 1 h 158"/>
                <a:gd name="T80" fmla="*/ 2 w 200"/>
                <a:gd name="T81" fmla="*/ 1 h 158"/>
                <a:gd name="T82" fmla="*/ 1 w 200"/>
                <a:gd name="T83" fmla="*/ 1 h 158"/>
                <a:gd name="T84" fmla="*/ 1 w 200"/>
                <a:gd name="T85" fmla="*/ 1 h 158"/>
                <a:gd name="T86" fmla="*/ 1 w 200"/>
                <a:gd name="T87" fmla="*/ 1 h 158"/>
                <a:gd name="T88" fmla="*/ 1 w 200"/>
                <a:gd name="T89" fmla="*/ 1 h 158"/>
                <a:gd name="T90" fmla="*/ 1 w 200"/>
                <a:gd name="T91" fmla="*/ 1 h 158"/>
                <a:gd name="T92" fmla="*/ 1 w 200"/>
                <a:gd name="T93" fmla="*/ 1 h 158"/>
                <a:gd name="T94" fmla="*/ 1 w 200"/>
                <a:gd name="T95" fmla="*/ 1 h 158"/>
                <a:gd name="T96" fmla="*/ 1 w 200"/>
                <a:gd name="T97" fmla="*/ 1 h 158"/>
                <a:gd name="T98" fmla="*/ 1 w 200"/>
                <a:gd name="T99" fmla="*/ 1 h 158"/>
                <a:gd name="T100" fmla="*/ 1 w 200"/>
                <a:gd name="T101" fmla="*/ 1 h 158"/>
                <a:gd name="T102" fmla="*/ 1 w 200"/>
                <a:gd name="T103" fmla="*/ 0 h 158"/>
                <a:gd name="T104" fmla="*/ 1 w 200"/>
                <a:gd name="T105" fmla="*/ 1 h 158"/>
                <a:gd name="T106" fmla="*/ 1 w 200"/>
                <a:gd name="T107" fmla="*/ 1 h 158"/>
                <a:gd name="T108" fmla="*/ 1 w 200"/>
                <a:gd name="T109" fmla="*/ 1 h 158"/>
                <a:gd name="T110" fmla="*/ 1 w 200"/>
                <a:gd name="T111" fmla="*/ 1 h 158"/>
                <a:gd name="T112" fmla="*/ 1 w 200"/>
                <a:gd name="T113" fmla="*/ 1 h 158"/>
                <a:gd name="T114" fmla="*/ 1 w 200"/>
                <a:gd name="T115" fmla="*/ 1 h 158"/>
                <a:gd name="T116" fmla="*/ 1 w 200"/>
                <a:gd name="T117" fmla="*/ 1 h 158"/>
                <a:gd name="T118" fmla="*/ 1 w 200"/>
                <a:gd name="T119" fmla="*/ 1 h 158"/>
                <a:gd name="T120" fmla="*/ 1 w 200"/>
                <a:gd name="T121" fmla="*/ 1 h 158"/>
                <a:gd name="T122" fmla="*/ 1 w 200"/>
                <a:gd name="T123" fmla="*/ 1 h 158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200" h="158">
                  <a:moveTo>
                    <a:pt x="0" y="13"/>
                  </a:moveTo>
                  <a:lnTo>
                    <a:pt x="5" y="16"/>
                  </a:lnTo>
                  <a:lnTo>
                    <a:pt x="11" y="22"/>
                  </a:lnTo>
                  <a:lnTo>
                    <a:pt x="16" y="27"/>
                  </a:lnTo>
                  <a:lnTo>
                    <a:pt x="19" y="30"/>
                  </a:lnTo>
                  <a:lnTo>
                    <a:pt x="23" y="33"/>
                  </a:lnTo>
                  <a:lnTo>
                    <a:pt x="31" y="35"/>
                  </a:lnTo>
                  <a:lnTo>
                    <a:pt x="39" y="40"/>
                  </a:lnTo>
                  <a:lnTo>
                    <a:pt x="45" y="43"/>
                  </a:lnTo>
                  <a:lnTo>
                    <a:pt x="45" y="58"/>
                  </a:lnTo>
                  <a:lnTo>
                    <a:pt x="45" y="74"/>
                  </a:lnTo>
                  <a:lnTo>
                    <a:pt x="45" y="89"/>
                  </a:lnTo>
                  <a:lnTo>
                    <a:pt x="47" y="101"/>
                  </a:lnTo>
                  <a:lnTo>
                    <a:pt x="50" y="105"/>
                  </a:lnTo>
                  <a:lnTo>
                    <a:pt x="51" y="105"/>
                  </a:lnTo>
                  <a:lnTo>
                    <a:pt x="51" y="101"/>
                  </a:lnTo>
                  <a:lnTo>
                    <a:pt x="50" y="96"/>
                  </a:lnTo>
                  <a:lnTo>
                    <a:pt x="50" y="86"/>
                  </a:lnTo>
                  <a:lnTo>
                    <a:pt x="51" y="69"/>
                  </a:lnTo>
                  <a:lnTo>
                    <a:pt x="53" y="53"/>
                  </a:lnTo>
                  <a:lnTo>
                    <a:pt x="56" y="44"/>
                  </a:lnTo>
                  <a:lnTo>
                    <a:pt x="59" y="46"/>
                  </a:lnTo>
                  <a:lnTo>
                    <a:pt x="62" y="50"/>
                  </a:lnTo>
                  <a:lnTo>
                    <a:pt x="68" y="55"/>
                  </a:lnTo>
                  <a:lnTo>
                    <a:pt x="74" y="60"/>
                  </a:lnTo>
                  <a:lnTo>
                    <a:pt x="79" y="65"/>
                  </a:lnTo>
                  <a:lnTo>
                    <a:pt x="84" y="69"/>
                  </a:lnTo>
                  <a:lnTo>
                    <a:pt x="88" y="73"/>
                  </a:lnTo>
                  <a:lnTo>
                    <a:pt x="91" y="75"/>
                  </a:lnTo>
                  <a:lnTo>
                    <a:pt x="94" y="94"/>
                  </a:lnTo>
                  <a:lnTo>
                    <a:pt x="97" y="118"/>
                  </a:lnTo>
                  <a:lnTo>
                    <a:pt x="103" y="141"/>
                  </a:lnTo>
                  <a:lnTo>
                    <a:pt x="109" y="155"/>
                  </a:lnTo>
                  <a:lnTo>
                    <a:pt x="112" y="158"/>
                  </a:lnTo>
                  <a:lnTo>
                    <a:pt x="113" y="156"/>
                  </a:lnTo>
                  <a:lnTo>
                    <a:pt x="112" y="150"/>
                  </a:lnTo>
                  <a:lnTo>
                    <a:pt x="110" y="143"/>
                  </a:lnTo>
                  <a:lnTo>
                    <a:pt x="107" y="131"/>
                  </a:lnTo>
                  <a:lnTo>
                    <a:pt x="104" y="112"/>
                  </a:lnTo>
                  <a:lnTo>
                    <a:pt x="100" y="94"/>
                  </a:lnTo>
                  <a:lnTo>
                    <a:pt x="100" y="81"/>
                  </a:lnTo>
                  <a:lnTo>
                    <a:pt x="110" y="86"/>
                  </a:lnTo>
                  <a:lnTo>
                    <a:pt x="122" y="94"/>
                  </a:lnTo>
                  <a:lnTo>
                    <a:pt x="137" y="102"/>
                  </a:lnTo>
                  <a:lnTo>
                    <a:pt x="153" y="110"/>
                  </a:lnTo>
                  <a:lnTo>
                    <a:pt x="168" y="119"/>
                  </a:lnTo>
                  <a:lnTo>
                    <a:pt x="181" y="126"/>
                  </a:lnTo>
                  <a:lnTo>
                    <a:pt x="191" y="132"/>
                  </a:lnTo>
                  <a:lnTo>
                    <a:pt x="196" y="135"/>
                  </a:lnTo>
                  <a:lnTo>
                    <a:pt x="198" y="138"/>
                  </a:lnTo>
                  <a:lnTo>
                    <a:pt x="200" y="136"/>
                  </a:lnTo>
                  <a:lnTo>
                    <a:pt x="197" y="133"/>
                  </a:lnTo>
                  <a:lnTo>
                    <a:pt x="191" y="128"/>
                  </a:lnTo>
                  <a:lnTo>
                    <a:pt x="186" y="124"/>
                  </a:lnTo>
                  <a:lnTo>
                    <a:pt x="175" y="117"/>
                  </a:lnTo>
                  <a:lnTo>
                    <a:pt x="163" y="109"/>
                  </a:lnTo>
                  <a:lnTo>
                    <a:pt x="149" y="99"/>
                  </a:lnTo>
                  <a:lnTo>
                    <a:pt x="135" y="91"/>
                  </a:lnTo>
                  <a:lnTo>
                    <a:pt x="122" y="83"/>
                  </a:lnTo>
                  <a:lnTo>
                    <a:pt x="112" y="78"/>
                  </a:lnTo>
                  <a:lnTo>
                    <a:pt x="106" y="74"/>
                  </a:lnTo>
                  <a:lnTo>
                    <a:pt x="102" y="73"/>
                  </a:lnTo>
                  <a:lnTo>
                    <a:pt x="103" y="72"/>
                  </a:lnTo>
                  <a:lnTo>
                    <a:pt x="107" y="72"/>
                  </a:lnTo>
                  <a:lnTo>
                    <a:pt x="115" y="69"/>
                  </a:lnTo>
                  <a:lnTo>
                    <a:pt x="122" y="67"/>
                  </a:lnTo>
                  <a:lnTo>
                    <a:pt x="132" y="65"/>
                  </a:lnTo>
                  <a:lnTo>
                    <a:pt x="143" y="64"/>
                  </a:lnTo>
                  <a:lnTo>
                    <a:pt x="155" y="63"/>
                  </a:lnTo>
                  <a:lnTo>
                    <a:pt x="166" y="61"/>
                  </a:lnTo>
                  <a:lnTo>
                    <a:pt x="178" y="63"/>
                  </a:lnTo>
                  <a:lnTo>
                    <a:pt x="187" y="64"/>
                  </a:lnTo>
                  <a:lnTo>
                    <a:pt x="194" y="66"/>
                  </a:lnTo>
                  <a:lnTo>
                    <a:pt x="200" y="69"/>
                  </a:lnTo>
                  <a:lnTo>
                    <a:pt x="200" y="67"/>
                  </a:lnTo>
                  <a:lnTo>
                    <a:pt x="196" y="64"/>
                  </a:lnTo>
                  <a:lnTo>
                    <a:pt x="190" y="60"/>
                  </a:lnTo>
                  <a:lnTo>
                    <a:pt x="185" y="59"/>
                  </a:lnTo>
                  <a:lnTo>
                    <a:pt x="174" y="58"/>
                  </a:lnTo>
                  <a:lnTo>
                    <a:pt x="162" y="58"/>
                  </a:lnTo>
                  <a:lnTo>
                    <a:pt x="148" y="58"/>
                  </a:lnTo>
                  <a:lnTo>
                    <a:pt x="133" y="58"/>
                  </a:lnTo>
                  <a:lnTo>
                    <a:pt x="120" y="59"/>
                  </a:lnTo>
                  <a:lnTo>
                    <a:pt x="110" y="59"/>
                  </a:lnTo>
                  <a:lnTo>
                    <a:pt x="104" y="60"/>
                  </a:lnTo>
                  <a:lnTo>
                    <a:pt x="100" y="59"/>
                  </a:lnTo>
                  <a:lnTo>
                    <a:pt x="95" y="57"/>
                  </a:lnTo>
                  <a:lnTo>
                    <a:pt x="90" y="53"/>
                  </a:lnTo>
                  <a:lnTo>
                    <a:pt x="84" y="49"/>
                  </a:lnTo>
                  <a:lnTo>
                    <a:pt x="79" y="44"/>
                  </a:lnTo>
                  <a:lnTo>
                    <a:pt x="73" y="40"/>
                  </a:lnTo>
                  <a:lnTo>
                    <a:pt x="69" y="37"/>
                  </a:lnTo>
                  <a:lnTo>
                    <a:pt x="67" y="35"/>
                  </a:lnTo>
                  <a:lnTo>
                    <a:pt x="73" y="31"/>
                  </a:lnTo>
                  <a:lnTo>
                    <a:pt x="80" y="27"/>
                  </a:lnTo>
                  <a:lnTo>
                    <a:pt x="88" y="22"/>
                  </a:lnTo>
                  <a:lnTo>
                    <a:pt x="97" y="18"/>
                  </a:lnTo>
                  <a:lnTo>
                    <a:pt x="105" y="13"/>
                  </a:lnTo>
                  <a:lnTo>
                    <a:pt x="112" y="8"/>
                  </a:lnTo>
                  <a:lnTo>
                    <a:pt x="119" y="6"/>
                  </a:lnTo>
                  <a:lnTo>
                    <a:pt x="124" y="5"/>
                  </a:lnTo>
                  <a:lnTo>
                    <a:pt x="128" y="4"/>
                  </a:lnTo>
                  <a:lnTo>
                    <a:pt x="128" y="1"/>
                  </a:lnTo>
                  <a:lnTo>
                    <a:pt x="122" y="0"/>
                  </a:lnTo>
                  <a:lnTo>
                    <a:pt x="114" y="3"/>
                  </a:lnTo>
                  <a:lnTo>
                    <a:pt x="109" y="5"/>
                  </a:lnTo>
                  <a:lnTo>
                    <a:pt x="102" y="8"/>
                  </a:lnTo>
                  <a:lnTo>
                    <a:pt x="92" y="12"/>
                  </a:lnTo>
                  <a:lnTo>
                    <a:pt x="84" y="15"/>
                  </a:lnTo>
                  <a:lnTo>
                    <a:pt x="75" y="20"/>
                  </a:lnTo>
                  <a:lnTo>
                    <a:pt x="68" y="23"/>
                  </a:lnTo>
                  <a:lnTo>
                    <a:pt x="61" y="26"/>
                  </a:lnTo>
                  <a:lnTo>
                    <a:pt x="58" y="28"/>
                  </a:lnTo>
                  <a:lnTo>
                    <a:pt x="53" y="30"/>
                  </a:lnTo>
                  <a:lnTo>
                    <a:pt x="49" y="30"/>
                  </a:lnTo>
                  <a:lnTo>
                    <a:pt x="43" y="29"/>
                  </a:lnTo>
                  <a:lnTo>
                    <a:pt x="37" y="26"/>
                  </a:lnTo>
                  <a:lnTo>
                    <a:pt x="33" y="23"/>
                  </a:lnTo>
                  <a:lnTo>
                    <a:pt x="28" y="21"/>
                  </a:lnTo>
                  <a:lnTo>
                    <a:pt x="22" y="19"/>
                  </a:lnTo>
                  <a:lnTo>
                    <a:pt x="16" y="18"/>
                  </a:lnTo>
                  <a:lnTo>
                    <a:pt x="12" y="15"/>
                  </a:lnTo>
                  <a:lnTo>
                    <a:pt x="6" y="14"/>
                  </a:lnTo>
                  <a:lnTo>
                    <a:pt x="3" y="13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004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427" name="Freeform 305"/>
            <p:cNvSpPr>
              <a:spLocks/>
            </p:cNvSpPr>
            <p:nvPr/>
          </p:nvSpPr>
          <p:spPr bwMode="auto">
            <a:xfrm>
              <a:off x="85" y="303"/>
              <a:ext cx="65" cy="67"/>
            </a:xfrm>
            <a:custGeom>
              <a:avLst/>
              <a:gdLst>
                <a:gd name="T0" fmla="*/ 0 w 131"/>
                <a:gd name="T1" fmla="*/ 1 h 134"/>
                <a:gd name="T2" fmla="*/ 0 w 131"/>
                <a:gd name="T3" fmla="*/ 1 h 134"/>
                <a:gd name="T4" fmla="*/ 0 w 131"/>
                <a:gd name="T5" fmla="*/ 1 h 134"/>
                <a:gd name="T6" fmla="*/ 0 w 131"/>
                <a:gd name="T7" fmla="*/ 1 h 134"/>
                <a:gd name="T8" fmla="*/ 0 w 131"/>
                <a:gd name="T9" fmla="*/ 1 h 134"/>
                <a:gd name="T10" fmla="*/ 0 w 131"/>
                <a:gd name="T11" fmla="*/ 1 h 134"/>
                <a:gd name="T12" fmla="*/ 0 w 131"/>
                <a:gd name="T13" fmla="*/ 1 h 134"/>
                <a:gd name="T14" fmla="*/ 0 w 131"/>
                <a:gd name="T15" fmla="*/ 1 h 134"/>
                <a:gd name="T16" fmla="*/ 0 w 131"/>
                <a:gd name="T17" fmla="*/ 1 h 134"/>
                <a:gd name="T18" fmla="*/ 0 w 131"/>
                <a:gd name="T19" fmla="*/ 1 h 134"/>
                <a:gd name="T20" fmla="*/ 0 w 131"/>
                <a:gd name="T21" fmla="*/ 1 h 134"/>
                <a:gd name="T22" fmla="*/ 0 w 131"/>
                <a:gd name="T23" fmla="*/ 1 h 134"/>
                <a:gd name="T24" fmla="*/ 0 w 131"/>
                <a:gd name="T25" fmla="*/ 1 h 134"/>
                <a:gd name="T26" fmla="*/ 0 w 131"/>
                <a:gd name="T27" fmla="*/ 1 h 134"/>
                <a:gd name="T28" fmla="*/ 0 w 131"/>
                <a:gd name="T29" fmla="*/ 2 h 134"/>
                <a:gd name="T30" fmla="*/ 0 w 131"/>
                <a:gd name="T31" fmla="*/ 2 h 134"/>
                <a:gd name="T32" fmla="*/ 0 w 131"/>
                <a:gd name="T33" fmla="*/ 1 h 134"/>
                <a:gd name="T34" fmla="*/ 0 w 131"/>
                <a:gd name="T35" fmla="*/ 1 h 134"/>
                <a:gd name="T36" fmla="*/ 0 w 131"/>
                <a:gd name="T37" fmla="*/ 1 h 134"/>
                <a:gd name="T38" fmla="*/ 0 w 131"/>
                <a:gd name="T39" fmla="*/ 1 h 134"/>
                <a:gd name="T40" fmla="*/ 0 w 131"/>
                <a:gd name="T41" fmla="*/ 1 h 134"/>
                <a:gd name="T42" fmla="*/ 0 w 131"/>
                <a:gd name="T43" fmla="*/ 1 h 134"/>
                <a:gd name="T44" fmla="*/ 0 w 131"/>
                <a:gd name="T45" fmla="*/ 1 h 134"/>
                <a:gd name="T46" fmla="*/ 0 w 131"/>
                <a:gd name="T47" fmla="*/ 1 h 134"/>
                <a:gd name="T48" fmla="*/ 0 w 131"/>
                <a:gd name="T49" fmla="*/ 1 h 134"/>
                <a:gd name="T50" fmla="*/ 0 w 131"/>
                <a:gd name="T51" fmla="*/ 1 h 134"/>
                <a:gd name="T52" fmla="*/ 0 w 131"/>
                <a:gd name="T53" fmla="*/ 1 h 134"/>
                <a:gd name="T54" fmla="*/ 0 w 131"/>
                <a:gd name="T55" fmla="*/ 1 h 134"/>
                <a:gd name="T56" fmla="*/ 0 w 131"/>
                <a:gd name="T57" fmla="*/ 1 h 134"/>
                <a:gd name="T58" fmla="*/ 0 w 131"/>
                <a:gd name="T59" fmla="*/ 1 h 134"/>
                <a:gd name="T60" fmla="*/ 1 w 131"/>
                <a:gd name="T61" fmla="*/ 1 h 134"/>
                <a:gd name="T62" fmla="*/ 1 w 131"/>
                <a:gd name="T63" fmla="*/ 1 h 134"/>
                <a:gd name="T64" fmla="*/ 0 w 131"/>
                <a:gd name="T65" fmla="*/ 1 h 134"/>
                <a:gd name="T66" fmla="*/ 0 w 131"/>
                <a:gd name="T67" fmla="*/ 1 h 134"/>
                <a:gd name="T68" fmla="*/ 0 w 131"/>
                <a:gd name="T69" fmla="*/ 1 h 134"/>
                <a:gd name="T70" fmla="*/ 0 w 131"/>
                <a:gd name="T71" fmla="*/ 1 h 134"/>
                <a:gd name="T72" fmla="*/ 0 w 131"/>
                <a:gd name="T73" fmla="*/ 1 h 134"/>
                <a:gd name="T74" fmla="*/ 0 w 131"/>
                <a:gd name="T75" fmla="*/ 1 h 134"/>
                <a:gd name="T76" fmla="*/ 0 w 131"/>
                <a:gd name="T77" fmla="*/ 1 h 134"/>
                <a:gd name="T78" fmla="*/ 0 w 131"/>
                <a:gd name="T79" fmla="*/ 1 h 134"/>
                <a:gd name="T80" fmla="*/ 0 w 131"/>
                <a:gd name="T81" fmla="*/ 1 h 134"/>
                <a:gd name="T82" fmla="*/ 0 w 131"/>
                <a:gd name="T83" fmla="*/ 1 h 134"/>
                <a:gd name="T84" fmla="*/ 0 w 131"/>
                <a:gd name="T85" fmla="*/ 1 h 134"/>
                <a:gd name="T86" fmla="*/ 0 w 131"/>
                <a:gd name="T87" fmla="*/ 1 h 134"/>
                <a:gd name="T88" fmla="*/ 0 w 131"/>
                <a:gd name="T89" fmla="*/ 1 h 134"/>
                <a:gd name="T90" fmla="*/ 0 w 131"/>
                <a:gd name="T91" fmla="*/ 1 h 134"/>
                <a:gd name="T92" fmla="*/ 0 w 131"/>
                <a:gd name="T93" fmla="*/ 1 h 134"/>
                <a:gd name="T94" fmla="*/ 0 w 131"/>
                <a:gd name="T95" fmla="*/ 1 h 134"/>
                <a:gd name="T96" fmla="*/ 0 w 131"/>
                <a:gd name="T97" fmla="*/ 1 h 134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131" h="134">
                  <a:moveTo>
                    <a:pt x="32" y="30"/>
                  </a:moveTo>
                  <a:lnTo>
                    <a:pt x="22" y="33"/>
                  </a:lnTo>
                  <a:lnTo>
                    <a:pt x="14" y="40"/>
                  </a:lnTo>
                  <a:lnTo>
                    <a:pt x="11" y="50"/>
                  </a:lnTo>
                  <a:lnTo>
                    <a:pt x="17" y="64"/>
                  </a:lnTo>
                  <a:lnTo>
                    <a:pt x="20" y="66"/>
                  </a:lnTo>
                  <a:lnTo>
                    <a:pt x="25" y="66"/>
                  </a:lnTo>
                  <a:lnTo>
                    <a:pt x="29" y="65"/>
                  </a:lnTo>
                  <a:lnTo>
                    <a:pt x="32" y="64"/>
                  </a:lnTo>
                  <a:lnTo>
                    <a:pt x="36" y="66"/>
                  </a:lnTo>
                  <a:lnTo>
                    <a:pt x="40" y="70"/>
                  </a:lnTo>
                  <a:lnTo>
                    <a:pt x="43" y="72"/>
                  </a:lnTo>
                  <a:lnTo>
                    <a:pt x="45" y="75"/>
                  </a:lnTo>
                  <a:lnTo>
                    <a:pt x="47" y="79"/>
                  </a:lnTo>
                  <a:lnTo>
                    <a:pt x="47" y="80"/>
                  </a:lnTo>
                  <a:lnTo>
                    <a:pt x="44" y="80"/>
                  </a:lnTo>
                  <a:lnTo>
                    <a:pt x="40" y="79"/>
                  </a:lnTo>
                  <a:lnTo>
                    <a:pt x="35" y="78"/>
                  </a:lnTo>
                  <a:lnTo>
                    <a:pt x="32" y="77"/>
                  </a:lnTo>
                  <a:lnTo>
                    <a:pt x="29" y="77"/>
                  </a:lnTo>
                  <a:lnTo>
                    <a:pt x="28" y="74"/>
                  </a:lnTo>
                  <a:lnTo>
                    <a:pt x="27" y="72"/>
                  </a:lnTo>
                  <a:lnTo>
                    <a:pt x="23" y="70"/>
                  </a:lnTo>
                  <a:lnTo>
                    <a:pt x="18" y="68"/>
                  </a:lnTo>
                  <a:lnTo>
                    <a:pt x="12" y="70"/>
                  </a:lnTo>
                  <a:lnTo>
                    <a:pt x="6" y="72"/>
                  </a:lnTo>
                  <a:lnTo>
                    <a:pt x="3" y="77"/>
                  </a:lnTo>
                  <a:lnTo>
                    <a:pt x="0" y="82"/>
                  </a:lnTo>
                  <a:lnTo>
                    <a:pt x="0" y="89"/>
                  </a:lnTo>
                  <a:lnTo>
                    <a:pt x="0" y="93"/>
                  </a:lnTo>
                  <a:lnTo>
                    <a:pt x="2" y="96"/>
                  </a:lnTo>
                  <a:lnTo>
                    <a:pt x="4" y="98"/>
                  </a:lnTo>
                  <a:lnTo>
                    <a:pt x="5" y="101"/>
                  </a:lnTo>
                  <a:lnTo>
                    <a:pt x="12" y="104"/>
                  </a:lnTo>
                  <a:lnTo>
                    <a:pt x="20" y="105"/>
                  </a:lnTo>
                  <a:lnTo>
                    <a:pt x="27" y="104"/>
                  </a:lnTo>
                  <a:lnTo>
                    <a:pt x="32" y="101"/>
                  </a:lnTo>
                  <a:lnTo>
                    <a:pt x="35" y="97"/>
                  </a:lnTo>
                  <a:lnTo>
                    <a:pt x="38" y="97"/>
                  </a:lnTo>
                  <a:lnTo>
                    <a:pt x="42" y="98"/>
                  </a:lnTo>
                  <a:lnTo>
                    <a:pt x="45" y="100"/>
                  </a:lnTo>
                  <a:lnTo>
                    <a:pt x="38" y="105"/>
                  </a:lnTo>
                  <a:lnTo>
                    <a:pt x="33" y="115"/>
                  </a:lnTo>
                  <a:lnTo>
                    <a:pt x="29" y="124"/>
                  </a:lnTo>
                  <a:lnTo>
                    <a:pt x="32" y="131"/>
                  </a:lnTo>
                  <a:lnTo>
                    <a:pt x="38" y="134"/>
                  </a:lnTo>
                  <a:lnTo>
                    <a:pt x="45" y="134"/>
                  </a:lnTo>
                  <a:lnTo>
                    <a:pt x="53" y="132"/>
                  </a:lnTo>
                  <a:lnTo>
                    <a:pt x="58" y="127"/>
                  </a:lnTo>
                  <a:lnTo>
                    <a:pt x="61" y="121"/>
                  </a:lnTo>
                  <a:lnTo>
                    <a:pt x="61" y="115"/>
                  </a:lnTo>
                  <a:lnTo>
                    <a:pt x="60" y="108"/>
                  </a:lnTo>
                  <a:lnTo>
                    <a:pt x="58" y="103"/>
                  </a:lnTo>
                  <a:lnTo>
                    <a:pt x="56" y="100"/>
                  </a:lnTo>
                  <a:lnTo>
                    <a:pt x="56" y="97"/>
                  </a:lnTo>
                  <a:lnTo>
                    <a:pt x="57" y="96"/>
                  </a:lnTo>
                  <a:lnTo>
                    <a:pt x="59" y="95"/>
                  </a:lnTo>
                  <a:lnTo>
                    <a:pt x="61" y="95"/>
                  </a:lnTo>
                  <a:lnTo>
                    <a:pt x="63" y="98"/>
                  </a:lnTo>
                  <a:lnTo>
                    <a:pt x="64" y="102"/>
                  </a:lnTo>
                  <a:lnTo>
                    <a:pt x="65" y="105"/>
                  </a:lnTo>
                  <a:lnTo>
                    <a:pt x="66" y="110"/>
                  </a:lnTo>
                  <a:lnTo>
                    <a:pt x="71" y="115"/>
                  </a:lnTo>
                  <a:lnTo>
                    <a:pt x="76" y="116"/>
                  </a:lnTo>
                  <a:lnTo>
                    <a:pt x="86" y="111"/>
                  </a:lnTo>
                  <a:lnTo>
                    <a:pt x="89" y="115"/>
                  </a:lnTo>
                  <a:lnTo>
                    <a:pt x="94" y="117"/>
                  </a:lnTo>
                  <a:lnTo>
                    <a:pt x="99" y="119"/>
                  </a:lnTo>
                  <a:lnTo>
                    <a:pt x="105" y="119"/>
                  </a:lnTo>
                  <a:lnTo>
                    <a:pt x="110" y="118"/>
                  </a:lnTo>
                  <a:lnTo>
                    <a:pt x="116" y="115"/>
                  </a:lnTo>
                  <a:lnTo>
                    <a:pt x="120" y="110"/>
                  </a:lnTo>
                  <a:lnTo>
                    <a:pt x="124" y="102"/>
                  </a:lnTo>
                  <a:lnTo>
                    <a:pt x="124" y="101"/>
                  </a:lnTo>
                  <a:lnTo>
                    <a:pt x="124" y="100"/>
                  </a:lnTo>
                  <a:lnTo>
                    <a:pt x="123" y="100"/>
                  </a:lnTo>
                  <a:lnTo>
                    <a:pt x="123" y="98"/>
                  </a:lnTo>
                  <a:lnTo>
                    <a:pt x="120" y="95"/>
                  </a:lnTo>
                  <a:lnTo>
                    <a:pt x="117" y="89"/>
                  </a:lnTo>
                  <a:lnTo>
                    <a:pt x="111" y="86"/>
                  </a:lnTo>
                  <a:lnTo>
                    <a:pt x="103" y="86"/>
                  </a:lnTo>
                  <a:lnTo>
                    <a:pt x="98" y="87"/>
                  </a:lnTo>
                  <a:lnTo>
                    <a:pt x="94" y="86"/>
                  </a:lnTo>
                  <a:lnTo>
                    <a:pt x="90" y="82"/>
                  </a:lnTo>
                  <a:lnTo>
                    <a:pt x="88" y="80"/>
                  </a:lnTo>
                  <a:lnTo>
                    <a:pt x="93" y="75"/>
                  </a:lnTo>
                  <a:lnTo>
                    <a:pt x="96" y="71"/>
                  </a:lnTo>
                  <a:lnTo>
                    <a:pt x="101" y="67"/>
                  </a:lnTo>
                  <a:lnTo>
                    <a:pt x="104" y="64"/>
                  </a:lnTo>
                  <a:lnTo>
                    <a:pt x="113" y="65"/>
                  </a:lnTo>
                  <a:lnTo>
                    <a:pt x="120" y="63"/>
                  </a:lnTo>
                  <a:lnTo>
                    <a:pt x="125" y="60"/>
                  </a:lnTo>
                  <a:lnTo>
                    <a:pt x="128" y="56"/>
                  </a:lnTo>
                  <a:lnTo>
                    <a:pt x="131" y="50"/>
                  </a:lnTo>
                  <a:lnTo>
                    <a:pt x="131" y="45"/>
                  </a:lnTo>
                  <a:lnTo>
                    <a:pt x="129" y="40"/>
                  </a:lnTo>
                  <a:lnTo>
                    <a:pt x="126" y="35"/>
                  </a:lnTo>
                  <a:lnTo>
                    <a:pt x="121" y="32"/>
                  </a:lnTo>
                  <a:lnTo>
                    <a:pt x="114" y="30"/>
                  </a:lnTo>
                  <a:lnTo>
                    <a:pt x="106" y="32"/>
                  </a:lnTo>
                  <a:lnTo>
                    <a:pt x="101" y="34"/>
                  </a:lnTo>
                  <a:lnTo>
                    <a:pt x="97" y="37"/>
                  </a:lnTo>
                  <a:lnTo>
                    <a:pt x="97" y="41"/>
                  </a:lnTo>
                  <a:lnTo>
                    <a:pt x="97" y="45"/>
                  </a:lnTo>
                  <a:lnTo>
                    <a:pt x="97" y="49"/>
                  </a:lnTo>
                  <a:lnTo>
                    <a:pt x="93" y="53"/>
                  </a:lnTo>
                  <a:lnTo>
                    <a:pt x="88" y="57"/>
                  </a:lnTo>
                  <a:lnTo>
                    <a:pt x="83" y="60"/>
                  </a:lnTo>
                  <a:lnTo>
                    <a:pt x="81" y="63"/>
                  </a:lnTo>
                  <a:lnTo>
                    <a:pt x="79" y="62"/>
                  </a:lnTo>
                  <a:lnTo>
                    <a:pt x="78" y="59"/>
                  </a:lnTo>
                  <a:lnTo>
                    <a:pt x="75" y="58"/>
                  </a:lnTo>
                  <a:lnTo>
                    <a:pt x="73" y="57"/>
                  </a:lnTo>
                  <a:lnTo>
                    <a:pt x="75" y="52"/>
                  </a:lnTo>
                  <a:lnTo>
                    <a:pt x="78" y="47"/>
                  </a:lnTo>
                  <a:lnTo>
                    <a:pt x="79" y="41"/>
                  </a:lnTo>
                  <a:lnTo>
                    <a:pt x="80" y="37"/>
                  </a:lnTo>
                  <a:lnTo>
                    <a:pt x="86" y="33"/>
                  </a:lnTo>
                  <a:lnTo>
                    <a:pt x="90" y="27"/>
                  </a:lnTo>
                  <a:lnTo>
                    <a:pt x="93" y="21"/>
                  </a:lnTo>
                  <a:lnTo>
                    <a:pt x="93" y="14"/>
                  </a:lnTo>
                  <a:lnTo>
                    <a:pt x="89" y="8"/>
                  </a:lnTo>
                  <a:lnTo>
                    <a:pt x="83" y="4"/>
                  </a:lnTo>
                  <a:lnTo>
                    <a:pt x="78" y="0"/>
                  </a:lnTo>
                  <a:lnTo>
                    <a:pt x="71" y="0"/>
                  </a:lnTo>
                  <a:lnTo>
                    <a:pt x="67" y="2"/>
                  </a:lnTo>
                  <a:lnTo>
                    <a:pt x="64" y="4"/>
                  </a:lnTo>
                  <a:lnTo>
                    <a:pt x="59" y="6"/>
                  </a:lnTo>
                  <a:lnTo>
                    <a:pt x="56" y="10"/>
                  </a:lnTo>
                  <a:lnTo>
                    <a:pt x="53" y="12"/>
                  </a:lnTo>
                  <a:lnTo>
                    <a:pt x="52" y="14"/>
                  </a:lnTo>
                  <a:lnTo>
                    <a:pt x="51" y="18"/>
                  </a:lnTo>
                  <a:lnTo>
                    <a:pt x="51" y="20"/>
                  </a:lnTo>
                  <a:lnTo>
                    <a:pt x="53" y="26"/>
                  </a:lnTo>
                  <a:lnTo>
                    <a:pt x="57" y="30"/>
                  </a:lnTo>
                  <a:lnTo>
                    <a:pt x="60" y="34"/>
                  </a:lnTo>
                  <a:lnTo>
                    <a:pt x="64" y="35"/>
                  </a:lnTo>
                  <a:lnTo>
                    <a:pt x="64" y="41"/>
                  </a:lnTo>
                  <a:lnTo>
                    <a:pt x="64" y="47"/>
                  </a:lnTo>
                  <a:lnTo>
                    <a:pt x="63" y="51"/>
                  </a:lnTo>
                  <a:lnTo>
                    <a:pt x="63" y="53"/>
                  </a:lnTo>
                  <a:lnTo>
                    <a:pt x="60" y="53"/>
                  </a:lnTo>
                  <a:lnTo>
                    <a:pt x="57" y="55"/>
                  </a:lnTo>
                  <a:lnTo>
                    <a:pt x="56" y="56"/>
                  </a:lnTo>
                  <a:lnTo>
                    <a:pt x="55" y="56"/>
                  </a:lnTo>
                  <a:lnTo>
                    <a:pt x="50" y="50"/>
                  </a:lnTo>
                  <a:lnTo>
                    <a:pt x="47" y="42"/>
                  </a:lnTo>
                  <a:lnTo>
                    <a:pt x="42" y="34"/>
                  </a:lnTo>
                  <a:lnTo>
                    <a:pt x="32" y="30"/>
                  </a:lnTo>
                  <a:close/>
                </a:path>
              </a:pathLst>
            </a:custGeom>
            <a:solidFill>
              <a:srgbClr val="FFF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428" name="Freeform 306"/>
            <p:cNvSpPr>
              <a:spLocks/>
            </p:cNvSpPr>
            <p:nvPr/>
          </p:nvSpPr>
          <p:spPr bwMode="auto">
            <a:xfrm>
              <a:off x="39" y="392"/>
              <a:ext cx="68" cy="117"/>
            </a:xfrm>
            <a:custGeom>
              <a:avLst/>
              <a:gdLst>
                <a:gd name="T0" fmla="*/ 2 w 135"/>
                <a:gd name="T1" fmla="*/ 0 h 234"/>
                <a:gd name="T2" fmla="*/ 1 w 135"/>
                <a:gd name="T3" fmla="*/ 1 h 234"/>
                <a:gd name="T4" fmla="*/ 1 w 135"/>
                <a:gd name="T5" fmla="*/ 1 h 234"/>
                <a:gd name="T6" fmla="*/ 1 w 135"/>
                <a:gd name="T7" fmla="*/ 1 h 234"/>
                <a:gd name="T8" fmla="*/ 1 w 135"/>
                <a:gd name="T9" fmla="*/ 1 h 234"/>
                <a:gd name="T10" fmla="*/ 1 w 135"/>
                <a:gd name="T11" fmla="*/ 1 h 234"/>
                <a:gd name="T12" fmla="*/ 1 w 135"/>
                <a:gd name="T13" fmla="*/ 1 h 234"/>
                <a:gd name="T14" fmla="*/ 1 w 135"/>
                <a:gd name="T15" fmla="*/ 1 h 234"/>
                <a:gd name="T16" fmla="*/ 1 w 135"/>
                <a:gd name="T17" fmla="*/ 1 h 234"/>
                <a:gd name="T18" fmla="*/ 1 w 135"/>
                <a:gd name="T19" fmla="*/ 1 h 234"/>
                <a:gd name="T20" fmla="*/ 1 w 135"/>
                <a:gd name="T21" fmla="*/ 1 h 234"/>
                <a:gd name="T22" fmla="*/ 1 w 135"/>
                <a:gd name="T23" fmla="*/ 1 h 234"/>
                <a:gd name="T24" fmla="*/ 0 w 135"/>
                <a:gd name="T25" fmla="*/ 1 h 234"/>
                <a:gd name="T26" fmla="*/ 1 w 135"/>
                <a:gd name="T27" fmla="*/ 1 h 234"/>
                <a:gd name="T28" fmla="*/ 1 w 135"/>
                <a:gd name="T29" fmla="*/ 2 h 234"/>
                <a:gd name="T30" fmla="*/ 1 w 135"/>
                <a:gd name="T31" fmla="*/ 2 h 234"/>
                <a:gd name="T32" fmla="*/ 1 w 135"/>
                <a:gd name="T33" fmla="*/ 2 h 234"/>
                <a:gd name="T34" fmla="*/ 1 w 135"/>
                <a:gd name="T35" fmla="*/ 2 h 234"/>
                <a:gd name="T36" fmla="*/ 1 w 135"/>
                <a:gd name="T37" fmla="*/ 2 h 234"/>
                <a:gd name="T38" fmla="*/ 1 w 135"/>
                <a:gd name="T39" fmla="*/ 2 h 234"/>
                <a:gd name="T40" fmla="*/ 1 w 135"/>
                <a:gd name="T41" fmla="*/ 2 h 234"/>
                <a:gd name="T42" fmla="*/ 1 w 135"/>
                <a:gd name="T43" fmla="*/ 2 h 234"/>
                <a:gd name="T44" fmla="*/ 1 w 135"/>
                <a:gd name="T45" fmla="*/ 2 h 234"/>
                <a:gd name="T46" fmla="*/ 1 w 135"/>
                <a:gd name="T47" fmla="*/ 2 h 234"/>
                <a:gd name="T48" fmla="*/ 1 w 135"/>
                <a:gd name="T49" fmla="*/ 2 h 234"/>
                <a:gd name="T50" fmla="*/ 1 w 135"/>
                <a:gd name="T51" fmla="*/ 2 h 234"/>
                <a:gd name="T52" fmla="*/ 1 w 135"/>
                <a:gd name="T53" fmla="*/ 2 h 234"/>
                <a:gd name="T54" fmla="*/ 1 w 135"/>
                <a:gd name="T55" fmla="*/ 2 h 234"/>
                <a:gd name="T56" fmla="*/ 1 w 135"/>
                <a:gd name="T57" fmla="*/ 2 h 234"/>
                <a:gd name="T58" fmla="*/ 1 w 135"/>
                <a:gd name="T59" fmla="*/ 2 h 234"/>
                <a:gd name="T60" fmla="*/ 1 w 135"/>
                <a:gd name="T61" fmla="*/ 2 h 234"/>
                <a:gd name="T62" fmla="*/ 1 w 135"/>
                <a:gd name="T63" fmla="*/ 2 h 234"/>
                <a:gd name="T64" fmla="*/ 1 w 135"/>
                <a:gd name="T65" fmla="*/ 2 h 234"/>
                <a:gd name="T66" fmla="*/ 1 w 135"/>
                <a:gd name="T67" fmla="*/ 2 h 234"/>
                <a:gd name="T68" fmla="*/ 1 w 135"/>
                <a:gd name="T69" fmla="*/ 2 h 234"/>
                <a:gd name="T70" fmla="*/ 1 w 135"/>
                <a:gd name="T71" fmla="*/ 2 h 234"/>
                <a:gd name="T72" fmla="*/ 1 w 135"/>
                <a:gd name="T73" fmla="*/ 1 h 234"/>
                <a:gd name="T74" fmla="*/ 1 w 135"/>
                <a:gd name="T75" fmla="*/ 1 h 234"/>
                <a:gd name="T76" fmla="*/ 1 w 135"/>
                <a:gd name="T77" fmla="*/ 1 h 234"/>
                <a:gd name="T78" fmla="*/ 1 w 135"/>
                <a:gd name="T79" fmla="*/ 1 h 234"/>
                <a:gd name="T80" fmla="*/ 1 w 135"/>
                <a:gd name="T81" fmla="*/ 1 h 234"/>
                <a:gd name="T82" fmla="*/ 1 w 135"/>
                <a:gd name="T83" fmla="*/ 1 h 234"/>
                <a:gd name="T84" fmla="*/ 1 w 135"/>
                <a:gd name="T85" fmla="*/ 1 h 234"/>
                <a:gd name="T86" fmla="*/ 2 w 135"/>
                <a:gd name="T87" fmla="*/ 1 h 234"/>
                <a:gd name="T88" fmla="*/ 2 w 135"/>
                <a:gd name="T89" fmla="*/ 1 h 234"/>
                <a:gd name="T90" fmla="*/ 2 w 135"/>
                <a:gd name="T91" fmla="*/ 1 h 234"/>
                <a:gd name="T92" fmla="*/ 2 w 135"/>
                <a:gd name="T93" fmla="*/ 1 h 234"/>
                <a:gd name="T94" fmla="*/ 2 w 135"/>
                <a:gd name="T95" fmla="*/ 1 h 234"/>
                <a:gd name="T96" fmla="*/ 2 w 135"/>
                <a:gd name="T97" fmla="*/ 1 h 234"/>
                <a:gd name="T98" fmla="*/ 2 w 135"/>
                <a:gd name="T99" fmla="*/ 0 h 234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135" h="234">
                  <a:moveTo>
                    <a:pt x="134" y="0"/>
                  </a:moveTo>
                  <a:lnTo>
                    <a:pt x="124" y="15"/>
                  </a:lnTo>
                  <a:lnTo>
                    <a:pt x="111" y="28"/>
                  </a:lnTo>
                  <a:lnTo>
                    <a:pt x="97" y="39"/>
                  </a:lnTo>
                  <a:lnTo>
                    <a:pt x="82" y="47"/>
                  </a:lnTo>
                  <a:lnTo>
                    <a:pt x="67" y="53"/>
                  </a:lnTo>
                  <a:lnTo>
                    <a:pt x="52" y="58"/>
                  </a:lnTo>
                  <a:lnTo>
                    <a:pt x="38" y="59"/>
                  </a:lnTo>
                  <a:lnTo>
                    <a:pt x="24" y="59"/>
                  </a:lnTo>
                  <a:lnTo>
                    <a:pt x="26" y="70"/>
                  </a:lnTo>
                  <a:lnTo>
                    <a:pt x="23" y="84"/>
                  </a:lnTo>
                  <a:lnTo>
                    <a:pt x="15" y="98"/>
                  </a:lnTo>
                  <a:lnTo>
                    <a:pt x="0" y="108"/>
                  </a:lnTo>
                  <a:lnTo>
                    <a:pt x="10" y="123"/>
                  </a:lnTo>
                  <a:lnTo>
                    <a:pt x="15" y="142"/>
                  </a:lnTo>
                  <a:lnTo>
                    <a:pt x="15" y="160"/>
                  </a:lnTo>
                  <a:lnTo>
                    <a:pt x="10" y="176"/>
                  </a:lnTo>
                  <a:lnTo>
                    <a:pt x="15" y="179"/>
                  </a:lnTo>
                  <a:lnTo>
                    <a:pt x="22" y="182"/>
                  </a:lnTo>
                  <a:lnTo>
                    <a:pt x="30" y="186"/>
                  </a:lnTo>
                  <a:lnTo>
                    <a:pt x="39" y="191"/>
                  </a:lnTo>
                  <a:lnTo>
                    <a:pt x="48" y="199"/>
                  </a:lnTo>
                  <a:lnTo>
                    <a:pt x="54" y="209"/>
                  </a:lnTo>
                  <a:lnTo>
                    <a:pt x="60" y="220"/>
                  </a:lnTo>
                  <a:lnTo>
                    <a:pt x="65" y="234"/>
                  </a:lnTo>
                  <a:lnTo>
                    <a:pt x="68" y="226"/>
                  </a:lnTo>
                  <a:lnTo>
                    <a:pt x="73" y="217"/>
                  </a:lnTo>
                  <a:lnTo>
                    <a:pt x="79" y="209"/>
                  </a:lnTo>
                  <a:lnTo>
                    <a:pt x="86" y="201"/>
                  </a:lnTo>
                  <a:lnTo>
                    <a:pt x="92" y="193"/>
                  </a:lnTo>
                  <a:lnTo>
                    <a:pt x="102" y="187"/>
                  </a:lnTo>
                  <a:lnTo>
                    <a:pt x="111" y="183"/>
                  </a:lnTo>
                  <a:lnTo>
                    <a:pt x="121" y="181"/>
                  </a:lnTo>
                  <a:lnTo>
                    <a:pt x="117" y="172"/>
                  </a:lnTo>
                  <a:lnTo>
                    <a:pt x="114" y="158"/>
                  </a:lnTo>
                  <a:lnTo>
                    <a:pt x="117" y="144"/>
                  </a:lnTo>
                  <a:lnTo>
                    <a:pt x="126" y="128"/>
                  </a:lnTo>
                  <a:lnTo>
                    <a:pt x="117" y="103"/>
                  </a:lnTo>
                  <a:lnTo>
                    <a:pt x="114" y="78"/>
                  </a:lnTo>
                  <a:lnTo>
                    <a:pt x="115" y="56"/>
                  </a:lnTo>
                  <a:lnTo>
                    <a:pt x="118" y="40"/>
                  </a:lnTo>
                  <a:lnTo>
                    <a:pt x="121" y="31"/>
                  </a:lnTo>
                  <a:lnTo>
                    <a:pt x="126" y="20"/>
                  </a:lnTo>
                  <a:lnTo>
                    <a:pt x="130" y="12"/>
                  </a:lnTo>
                  <a:lnTo>
                    <a:pt x="134" y="7"/>
                  </a:lnTo>
                  <a:lnTo>
                    <a:pt x="135" y="5"/>
                  </a:lnTo>
                  <a:lnTo>
                    <a:pt x="135" y="3"/>
                  </a:lnTo>
                  <a:lnTo>
                    <a:pt x="134" y="1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429" name="Freeform 307"/>
            <p:cNvSpPr>
              <a:spLocks/>
            </p:cNvSpPr>
            <p:nvPr/>
          </p:nvSpPr>
          <p:spPr bwMode="auto">
            <a:xfrm>
              <a:off x="211" y="363"/>
              <a:ext cx="127" cy="96"/>
            </a:xfrm>
            <a:custGeom>
              <a:avLst/>
              <a:gdLst>
                <a:gd name="T0" fmla="*/ 1 w 253"/>
                <a:gd name="T1" fmla="*/ 0 h 194"/>
                <a:gd name="T2" fmla="*/ 1 w 253"/>
                <a:gd name="T3" fmla="*/ 0 h 194"/>
                <a:gd name="T4" fmla="*/ 1 w 253"/>
                <a:gd name="T5" fmla="*/ 0 h 194"/>
                <a:gd name="T6" fmla="*/ 1 w 253"/>
                <a:gd name="T7" fmla="*/ 0 h 194"/>
                <a:gd name="T8" fmla="*/ 1 w 253"/>
                <a:gd name="T9" fmla="*/ 0 h 194"/>
                <a:gd name="T10" fmla="*/ 1 w 253"/>
                <a:gd name="T11" fmla="*/ 0 h 194"/>
                <a:gd name="T12" fmla="*/ 1 w 253"/>
                <a:gd name="T13" fmla="*/ 0 h 194"/>
                <a:gd name="T14" fmla="*/ 1 w 253"/>
                <a:gd name="T15" fmla="*/ 0 h 194"/>
                <a:gd name="T16" fmla="*/ 1 w 253"/>
                <a:gd name="T17" fmla="*/ 0 h 194"/>
                <a:gd name="T18" fmla="*/ 1 w 253"/>
                <a:gd name="T19" fmla="*/ 0 h 194"/>
                <a:gd name="T20" fmla="*/ 1 w 253"/>
                <a:gd name="T21" fmla="*/ 0 h 194"/>
                <a:gd name="T22" fmla="*/ 1 w 253"/>
                <a:gd name="T23" fmla="*/ 0 h 194"/>
                <a:gd name="T24" fmla="*/ 0 w 253"/>
                <a:gd name="T25" fmla="*/ 0 h 194"/>
                <a:gd name="T26" fmla="*/ 1 w 253"/>
                <a:gd name="T27" fmla="*/ 0 h 194"/>
                <a:gd name="T28" fmla="*/ 1 w 253"/>
                <a:gd name="T29" fmla="*/ 0 h 194"/>
                <a:gd name="T30" fmla="*/ 1 w 253"/>
                <a:gd name="T31" fmla="*/ 0 h 194"/>
                <a:gd name="T32" fmla="*/ 1 w 253"/>
                <a:gd name="T33" fmla="*/ 0 h 194"/>
                <a:gd name="T34" fmla="*/ 1 w 253"/>
                <a:gd name="T35" fmla="*/ 0 h 194"/>
                <a:gd name="T36" fmla="*/ 1 w 253"/>
                <a:gd name="T37" fmla="*/ 0 h 194"/>
                <a:gd name="T38" fmla="*/ 1 w 253"/>
                <a:gd name="T39" fmla="*/ 0 h 194"/>
                <a:gd name="T40" fmla="*/ 1 w 253"/>
                <a:gd name="T41" fmla="*/ 1 h 194"/>
                <a:gd name="T42" fmla="*/ 1 w 253"/>
                <a:gd name="T43" fmla="*/ 1 h 194"/>
                <a:gd name="T44" fmla="*/ 1 w 253"/>
                <a:gd name="T45" fmla="*/ 1 h 194"/>
                <a:gd name="T46" fmla="*/ 1 w 253"/>
                <a:gd name="T47" fmla="*/ 1 h 194"/>
                <a:gd name="T48" fmla="*/ 1 w 253"/>
                <a:gd name="T49" fmla="*/ 1 h 194"/>
                <a:gd name="T50" fmla="*/ 1 w 253"/>
                <a:gd name="T51" fmla="*/ 1 h 194"/>
                <a:gd name="T52" fmla="*/ 1 w 253"/>
                <a:gd name="T53" fmla="*/ 1 h 194"/>
                <a:gd name="T54" fmla="*/ 2 w 253"/>
                <a:gd name="T55" fmla="*/ 1 h 194"/>
                <a:gd name="T56" fmla="*/ 2 w 253"/>
                <a:gd name="T57" fmla="*/ 1 h 194"/>
                <a:gd name="T58" fmla="*/ 2 w 253"/>
                <a:gd name="T59" fmla="*/ 1 h 194"/>
                <a:gd name="T60" fmla="*/ 2 w 253"/>
                <a:gd name="T61" fmla="*/ 1 h 194"/>
                <a:gd name="T62" fmla="*/ 2 w 253"/>
                <a:gd name="T63" fmla="*/ 1 h 194"/>
                <a:gd name="T64" fmla="*/ 2 w 253"/>
                <a:gd name="T65" fmla="*/ 1 h 194"/>
                <a:gd name="T66" fmla="*/ 2 w 253"/>
                <a:gd name="T67" fmla="*/ 1 h 194"/>
                <a:gd name="T68" fmla="*/ 2 w 253"/>
                <a:gd name="T69" fmla="*/ 1 h 194"/>
                <a:gd name="T70" fmla="*/ 2 w 253"/>
                <a:gd name="T71" fmla="*/ 1 h 194"/>
                <a:gd name="T72" fmla="*/ 2 w 253"/>
                <a:gd name="T73" fmla="*/ 1 h 194"/>
                <a:gd name="T74" fmla="*/ 2 w 253"/>
                <a:gd name="T75" fmla="*/ 1 h 194"/>
                <a:gd name="T76" fmla="*/ 2 w 253"/>
                <a:gd name="T77" fmla="*/ 1 h 194"/>
                <a:gd name="T78" fmla="*/ 2 w 253"/>
                <a:gd name="T79" fmla="*/ 1 h 194"/>
                <a:gd name="T80" fmla="*/ 2 w 253"/>
                <a:gd name="T81" fmla="*/ 1 h 194"/>
                <a:gd name="T82" fmla="*/ 2 w 253"/>
                <a:gd name="T83" fmla="*/ 1 h 194"/>
                <a:gd name="T84" fmla="*/ 2 w 253"/>
                <a:gd name="T85" fmla="*/ 0 h 194"/>
                <a:gd name="T86" fmla="*/ 2 w 253"/>
                <a:gd name="T87" fmla="*/ 0 h 194"/>
                <a:gd name="T88" fmla="*/ 2 w 253"/>
                <a:gd name="T89" fmla="*/ 0 h 194"/>
                <a:gd name="T90" fmla="*/ 2 w 253"/>
                <a:gd name="T91" fmla="*/ 0 h 194"/>
                <a:gd name="T92" fmla="*/ 2 w 253"/>
                <a:gd name="T93" fmla="*/ 0 h 194"/>
                <a:gd name="T94" fmla="*/ 2 w 253"/>
                <a:gd name="T95" fmla="*/ 0 h 194"/>
                <a:gd name="T96" fmla="*/ 2 w 253"/>
                <a:gd name="T97" fmla="*/ 0 h 194"/>
                <a:gd name="T98" fmla="*/ 2 w 253"/>
                <a:gd name="T99" fmla="*/ 0 h 194"/>
                <a:gd name="T100" fmla="*/ 2 w 253"/>
                <a:gd name="T101" fmla="*/ 0 h 194"/>
                <a:gd name="T102" fmla="*/ 2 w 253"/>
                <a:gd name="T103" fmla="*/ 0 h 194"/>
                <a:gd name="T104" fmla="*/ 2 w 253"/>
                <a:gd name="T105" fmla="*/ 0 h 194"/>
                <a:gd name="T106" fmla="*/ 2 w 253"/>
                <a:gd name="T107" fmla="*/ 0 h 194"/>
                <a:gd name="T108" fmla="*/ 2 w 253"/>
                <a:gd name="T109" fmla="*/ 0 h 194"/>
                <a:gd name="T110" fmla="*/ 2 w 253"/>
                <a:gd name="T111" fmla="*/ 0 h 194"/>
                <a:gd name="T112" fmla="*/ 2 w 253"/>
                <a:gd name="T113" fmla="*/ 0 h 194"/>
                <a:gd name="T114" fmla="*/ 2 w 253"/>
                <a:gd name="T115" fmla="*/ 0 h 194"/>
                <a:gd name="T116" fmla="*/ 2 w 253"/>
                <a:gd name="T117" fmla="*/ 0 h 194"/>
                <a:gd name="T118" fmla="*/ 1 w 253"/>
                <a:gd name="T119" fmla="*/ 0 h 194"/>
                <a:gd name="T120" fmla="*/ 1 w 253"/>
                <a:gd name="T121" fmla="*/ 0 h 194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253" h="194">
                  <a:moveTo>
                    <a:pt x="115" y="0"/>
                  </a:moveTo>
                  <a:lnTo>
                    <a:pt x="106" y="2"/>
                  </a:lnTo>
                  <a:lnTo>
                    <a:pt x="95" y="6"/>
                  </a:lnTo>
                  <a:lnTo>
                    <a:pt x="81" y="11"/>
                  </a:lnTo>
                  <a:lnTo>
                    <a:pt x="68" y="14"/>
                  </a:lnTo>
                  <a:lnTo>
                    <a:pt x="54" y="19"/>
                  </a:lnTo>
                  <a:lnTo>
                    <a:pt x="40" y="22"/>
                  </a:lnTo>
                  <a:lnTo>
                    <a:pt x="27" y="24"/>
                  </a:lnTo>
                  <a:lnTo>
                    <a:pt x="16" y="26"/>
                  </a:lnTo>
                  <a:lnTo>
                    <a:pt x="11" y="26"/>
                  </a:lnTo>
                  <a:lnTo>
                    <a:pt x="7" y="24"/>
                  </a:lnTo>
                  <a:lnTo>
                    <a:pt x="2" y="24"/>
                  </a:lnTo>
                  <a:lnTo>
                    <a:pt x="0" y="24"/>
                  </a:lnTo>
                  <a:lnTo>
                    <a:pt x="13" y="32"/>
                  </a:lnTo>
                  <a:lnTo>
                    <a:pt x="25" y="44"/>
                  </a:lnTo>
                  <a:lnTo>
                    <a:pt x="37" y="58"/>
                  </a:lnTo>
                  <a:lnTo>
                    <a:pt x="46" y="73"/>
                  </a:lnTo>
                  <a:lnTo>
                    <a:pt x="55" y="90"/>
                  </a:lnTo>
                  <a:lnTo>
                    <a:pt x="61" y="107"/>
                  </a:lnTo>
                  <a:lnTo>
                    <a:pt x="66" y="127"/>
                  </a:lnTo>
                  <a:lnTo>
                    <a:pt x="70" y="145"/>
                  </a:lnTo>
                  <a:lnTo>
                    <a:pt x="76" y="145"/>
                  </a:lnTo>
                  <a:lnTo>
                    <a:pt x="85" y="147"/>
                  </a:lnTo>
                  <a:lnTo>
                    <a:pt x="94" y="151"/>
                  </a:lnTo>
                  <a:lnTo>
                    <a:pt x="103" y="157"/>
                  </a:lnTo>
                  <a:lnTo>
                    <a:pt x="114" y="164"/>
                  </a:lnTo>
                  <a:lnTo>
                    <a:pt x="123" y="173"/>
                  </a:lnTo>
                  <a:lnTo>
                    <a:pt x="131" y="182"/>
                  </a:lnTo>
                  <a:lnTo>
                    <a:pt x="137" y="194"/>
                  </a:lnTo>
                  <a:lnTo>
                    <a:pt x="144" y="188"/>
                  </a:lnTo>
                  <a:lnTo>
                    <a:pt x="154" y="182"/>
                  </a:lnTo>
                  <a:lnTo>
                    <a:pt x="165" y="178"/>
                  </a:lnTo>
                  <a:lnTo>
                    <a:pt x="179" y="174"/>
                  </a:lnTo>
                  <a:lnTo>
                    <a:pt x="195" y="173"/>
                  </a:lnTo>
                  <a:lnTo>
                    <a:pt x="214" y="174"/>
                  </a:lnTo>
                  <a:lnTo>
                    <a:pt x="232" y="179"/>
                  </a:lnTo>
                  <a:lnTo>
                    <a:pt x="253" y="187"/>
                  </a:lnTo>
                  <a:lnTo>
                    <a:pt x="247" y="180"/>
                  </a:lnTo>
                  <a:lnTo>
                    <a:pt x="240" y="171"/>
                  </a:lnTo>
                  <a:lnTo>
                    <a:pt x="236" y="160"/>
                  </a:lnTo>
                  <a:lnTo>
                    <a:pt x="231" y="149"/>
                  </a:lnTo>
                  <a:lnTo>
                    <a:pt x="230" y="135"/>
                  </a:lnTo>
                  <a:lnTo>
                    <a:pt x="230" y="119"/>
                  </a:lnTo>
                  <a:lnTo>
                    <a:pt x="235" y="102"/>
                  </a:lnTo>
                  <a:lnTo>
                    <a:pt x="243" y="83"/>
                  </a:lnTo>
                  <a:lnTo>
                    <a:pt x="231" y="80"/>
                  </a:lnTo>
                  <a:lnTo>
                    <a:pt x="218" y="76"/>
                  </a:lnTo>
                  <a:lnTo>
                    <a:pt x="207" y="72"/>
                  </a:lnTo>
                  <a:lnTo>
                    <a:pt x="197" y="65"/>
                  </a:lnTo>
                  <a:lnTo>
                    <a:pt x="187" y="56"/>
                  </a:lnTo>
                  <a:lnTo>
                    <a:pt x="180" y="44"/>
                  </a:lnTo>
                  <a:lnTo>
                    <a:pt x="177" y="29"/>
                  </a:lnTo>
                  <a:lnTo>
                    <a:pt x="176" y="12"/>
                  </a:lnTo>
                  <a:lnTo>
                    <a:pt x="169" y="13"/>
                  </a:lnTo>
                  <a:lnTo>
                    <a:pt x="162" y="14"/>
                  </a:lnTo>
                  <a:lnTo>
                    <a:pt x="155" y="15"/>
                  </a:lnTo>
                  <a:lnTo>
                    <a:pt x="148" y="14"/>
                  </a:lnTo>
                  <a:lnTo>
                    <a:pt x="140" y="13"/>
                  </a:lnTo>
                  <a:lnTo>
                    <a:pt x="132" y="11"/>
                  </a:lnTo>
                  <a:lnTo>
                    <a:pt x="124" y="6"/>
                  </a:lnTo>
                  <a:lnTo>
                    <a:pt x="115" y="0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430" name="Freeform 308"/>
            <p:cNvSpPr>
              <a:spLocks/>
            </p:cNvSpPr>
            <p:nvPr/>
          </p:nvSpPr>
          <p:spPr bwMode="auto">
            <a:xfrm>
              <a:off x="146" y="217"/>
              <a:ext cx="111" cy="137"/>
            </a:xfrm>
            <a:custGeom>
              <a:avLst/>
              <a:gdLst>
                <a:gd name="T0" fmla="*/ 2 w 222"/>
                <a:gd name="T1" fmla="*/ 1 h 275"/>
                <a:gd name="T2" fmla="*/ 2 w 222"/>
                <a:gd name="T3" fmla="*/ 1 h 275"/>
                <a:gd name="T4" fmla="*/ 1 w 222"/>
                <a:gd name="T5" fmla="*/ 1 h 275"/>
                <a:gd name="T6" fmla="*/ 1 w 222"/>
                <a:gd name="T7" fmla="*/ 1 h 275"/>
                <a:gd name="T8" fmla="*/ 1 w 222"/>
                <a:gd name="T9" fmla="*/ 1 h 275"/>
                <a:gd name="T10" fmla="*/ 1 w 222"/>
                <a:gd name="T11" fmla="*/ 2 h 275"/>
                <a:gd name="T12" fmla="*/ 1 w 222"/>
                <a:gd name="T13" fmla="*/ 2 h 275"/>
                <a:gd name="T14" fmla="*/ 1 w 222"/>
                <a:gd name="T15" fmla="*/ 2 h 275"/>
                <a:gd name="T16" fmla="*/ 1 w 222"/>
                <a:gd name="T17" fmla="*/ 2 h 275"/>
                <a:gd name="T18" fmla="*/ 1 w 222"/>
                <a:gd name="T19" fmla="*/ 2 h 275"/>
                <a:gd name="T20" fmla="*/ 1 w 222"/>
                <a:gd name="T21" fmla="*/ 2 h 275"/>
                <a:gd name="T22" fmla="*/ 0 w 222"/>
                <a:gd name="T23" fmla="*/ 2 h 275"/>
                <a:gd name="T24" fmla="*/ 1 w 222"/>
                <a:gd name="T25" fmla="*/ 2 h 275"/>
                <a:gd name="T26" fmla="*/ 1 w 222"/>
                <a:gd name="T27" fmla="*/ 1 h 275"/>
                <a:gd name="T28" fmla="*/ 1 w 222"/>
                <a:gd name="T29" fmla="*/ 1 h 275"/>
                <a:gd name="T30" fmla="*/ 1 w 222"/>
                <a:gd name="T31" fmla="*/ 1 h 275"/>
                <a:gd name="T32" fmla="*/ 1 w 222"/>
                <a:gd name="T33" fmla="*/ 1 h 275"/>
                <a:gd name="T34" fmla="*/ 1 w 222"/>
                <a:gd name="T35" fmla="*/ 1 h 275"/>
                <a:gd name="T36" fmla="*/ 1 w 222"/>
                <a:gd name="T37" fmla="*/ 0 h 275"/>
                <a:gd name="T38" fmla="*/ 1 w 222"/>
                <a:gd name="T39" fmla="*/ 0 h 275"/>
                <a:gd name="T40" fmla="*/ 1 w 222"/>
                <a:gd name="T41" fmla="*/ 0 h 275"/>
                <a:gd name="T42" fmla="*/ 1 w 222"/>
                <a:gd name="T43" fmla="*/ 0 h 275"/>
                <a:gd name="T44" fmla="*/ 1 w 222"/>
                <a:gd name="T45" fmla="*/ 0 h 275"/>
                <a:gd name="T46" fmla="*/ 1 w 222"/>
                <a:gd name="T47" fmla="*/ 0 h 275"/>
                <a:gd name="T48" fmla="*/ 2 w 222"/>
                <a:gd name="T49" fmla="*/ 0 h 275"/>
                <a:gd name="T50" fmla="*/ 2 w 222"/>
                <a:gd name="T51" fmla="*/ 0 h 275"/>
                <a:gd name="T52" fmla="*/ 2 w 222"/>
                <a:gd name="T53" fmla="*/ 0 h 275"/>
                <a:gd name="T54" fmla="*/ 2 w 222"/>
                <a:gd name="T55" fmla="*/ 0 h 275"/>
                <a:gd name="T56" fmla="*/ 2 w 222"/>
                <a:gd name="T57" fmla="*/ 0 h 275"/>
                <a:gd name="T58" fmla="*/ 2 w 222"/>
                <a:gd name="T59" fmla="*/ 0 h 275"/>
                <a:gd name="T60" fmla="*/ 2 w 222"/>
                <a:gd name="T61" fmla="*/ 0 h 275"/>
                <a:gd name="T62" fmla="*/ 2 w 222"/>
                <a:gd name="T63" fmla="*/ 0 h 275"/>
                <a:gd name="T64" fmla="*/ 2 w 222"/>
                <a:gd name="T65" fmla="*/ 0 h 275"/>
                <a:gd name="T66" fmla="*/ 2 w 222"/>
                <a:gd name="T67" fmla="*/ 0 h 27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222" h="275">
                  <a:moveTo>
                    <a:pt x="194" y="134"/>
                  </a:moveTo>
                  <a:lnTo>
                    <a:pt x="187" y="134"/>
                  </a:lnTo>
                  <a:lnTo>
                    <a:pt x="175" y="134"/>
                  </a:lnTo>
                  <a:lnTo>
                    <a:pt x="158" y="135"/>
                  </a:lnTo>
                  <a:lnTo>
                    <a:pt x="140" y="140"/>
                  </a:lnTo>
                  <a:lnTo>
                    <a:pt x="120" y="148"/>
                  </a:lnTo>
                  <a:lnTo>
                    <a:pt x="102" y="161"/>
                  </a:lnTo>
                  <a:lnTo>
                    <a:pt x="85" y="180"/>
                  </a:lnTo>
                  <a:lnTo>
                    <a:pt x="72" y="206"/>
                  </a:lnTo>
                  <a:lnTo>
                    <a:pt x="64" y="229"/>
                  </a:lnTo>
                  <a:lnTo>
                    <a:pt x="57" y="247"/>
                  </a:lnTo>
                  <a:lnTo>
                    <a:pt x="49" y="259"/>
                  </a:lnTo>
                  <a:lnTo>
                    <a:pt x="40" y="265"/>
                  </a:lnTo>
                  <a:lnTo>
                    <a:pt x="34" y="266"/>
                  </a:lnTo>
                  <a:lnTo>
                    <a:pt x="28" y="267"/>
                  </a:lnTo>
                  <a:lnTo>
                    <a:pt x="23" y="268"/>
                  </a:lnTo>
                  <a:lnTo>
                    <a:pt x="18" y="269"/>
                  </a:lnTo>
                  <a:lnTo>
                    <a:pt x="12" y="270"/>
                  </a:lnTo>
                  <a:lnTo>
                    <a:pt x="8" y="273"/>
                  </a:lnTo>
                  <a:lnTo>
                    <a:pt x="4" y="274"/>
                  </a:lnTo>
                  <a:lnTo>
                    <a:pt x="1" y="275"/>
                  </a:lnTo>
                  <a:lnTo>
                    <a:pt x="1" y="274"/>
                  </a:lnTo>
                  <a:lnTo>
                    <a:pt x="1" y="273"/>
                  </a:lnTo>
                  <a:lnTo>
                    <a:pt x="0" y="273"/>
                  </a:lnTo>
                  <a:lnTo>
                    <a:pt x="0" y="271"/>
                  </a:lnTo>
                  <a:lnTo>
                    <a:pt x="18" y="262"/>
                  </a:lnTo>
                  <a:lnTo>
                    <a:pt x="32" y="251"/>
                  </a:lnTo>
                  <a:lnTo>
                    <a:pt x="41" y="235"/>
                  </a:lnTo>
                  <a:lnTo>
                    <a:pt x="48" y="218"/>
                  </a:lnTo>
                  <a:lnTo>
                    <a:pt x="51" y="202"/>
                  </a:lnTo>
                  <a:lnTo>
                    <a:pt x="54" y="186"/>
                  </a:lnTo>
                  <a:lnTo>
                    <a:pt x="55" y="173"/>
                  </a:lnTo>
                  <a:lnTo>
                    <a:pt x="55" y="163"/>
                  </a:lnTo>
                  <a:lnTo>
                    <a:pt x="54" y="154"/>
                  </a:lnTo>
                  <a:lnTo>
                    <a:pt x="52" y="143"/>
                  </a:lnTo>
                  <a:lnTo>
                    <a:pt x="49" y="131"/>
                  </a:lnTo>
                  <a:lnTo>
                    <a:pt x="46" y="118"/>
                  </a:lnTo>
                  <a:lnTo>
                    <a:pt x="52" y="117"/>
                  </a:lnTo>
                  <a:lnTo>
                    <a:pt x="61" y="112"/>
                  </a:lnTo>
                  <a:lnTo>
                    <a:pt x="70" y="105"/>
                  </a:lnTo>
                  <a:lnTo>
                    <a:pt x="78" y="96"/>
                  </a:lnTo>
                  <a:lnTo>
                    <a:pt x="85" y="86"/>
                  </a:lnTo>
                  <a:lnTo>
                    <a:pt x="89" y="74"/>
                  </a:lnTo>
                  <a:lnTo>
                    <a:pt x="90" y="62"/>
                  </a:lnTo>
                  <a:lnTo>
                    <a:pt x="88" y="49"/>
                  </a:lnTo>
                  <a:lnTo>
                    <a:pt x="97" y="48"/>
                  </a:lnTo>
                  <a:lnTo>
                    <a:pt x="110" y="45"/>
                  </a:lnTo>
                  <a:lnTo>
                    <a:pt x="123" y="40"/>
                  </a:lnTo>
                  <a:lnTo>
                    <a:pt x="138" y="34"/>
                  </a:lnTo>
                  <a:lnTo>
                    <a:pt x="150" y="26"/>
                  </a:lnTo>
                  <a:lnTo>
                    <a:pt x="163" y="18"/>
                  </a:lnTo>
                  <a:lnTo>
                    <a:pt x="173" y="10"/>
                  </a:lnTo>
                  <a:lnTo>
                    <a:pt x="180" y="0"/>
                  </a:lnTo>
                  <a:lnTo>
                    <a:pt x="180" y="11"/>
                  </a:lnTo>
                  <a:lnTo>
                    <a:pt x="181" y="24"/>
                  </a:lnTo>
                  <a:lnTo>
                    <a:pt x="184" y="37"/>
                  </a:lnTo>
                  <a:lnTo>
                    <a:pt x="188" y="50"/>
                  </a:lnTo>
                  <a:lnTo>
                    <a:pt x="194" y="63"/>
                  </a:lnTo>
                  <a:lnTo>
                    <a:pt x="202" y="74"/>
                  </a:lnTo>
                  <a:lnTo>
                    <a:pt x="211" y="85"/>
                  </a:lnTo>
                  <a:lnTo>
                    <a:pt x="222" y="92"/>
                  </a:lnTo>
                  <a:lnTo>
                    <a:pt x="215" y="93"/>
                  </a:lnTo>
                  <a:lnTo>
                    <a:pt x="208" y="95"/>
                  </a:lnTo>
                  <a:lnTo>
                    <a:pt x="201" y="98"/>
                  </a:lnTo>
                  <a:lnTo>
                    <a:pt x="195" y="103"/>
                  </a:lnTo>
                  <a:lnTo>
                    <a:pt x="191" y="109"/>
                  </a:lnTo>
                  <a:lnTo>
                    <a:pt x="190" y="116"/>
                  </a:lnTo>
                  <a:lnTo>
                    <a:pt x="190" y="125"/>
                  </a:lnTo>
                  <a:lnTo>
                    <a:pt x="194" y="134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431" name="Freeform 309"/>
            <p:cNvSpPr>
              <a:spLocks/>
            </p:cNvSpPr>
            <p:nvPr/>
          </p:nvSpPr>
          <p:spPr bwMode="auto">
            <a:xfrm>
              <a:off x="109" y="219"/>
              <a:ext cx="66" cy="133"/>
            </a:xfrm>
            <a:custGeom>
              <a:avLst/>
              <a:gdLst>
                <a:gd name="T0" fmla="*/ 1 w 131"/>
                <a:gd name="T1" fmla="*/ 3 h 266"/>
                <a:gd name="T2" fmla="*/ 1 w 131"/>
                <a:gd name="T3" fmla="*/ 2 h 266"/>
                <a:gd name="T4" fmla="*/ 1 w 131"/>
                <a:gd name="T5" fmla="*/ 2 h 266"/>
                <a:gd name="T6" fmla="*/ 1 w 131"/>
                <a:gd name="T7" fmla="*/ 2 h 266"/>
                <a:gd name="T8" fmla="*/ 1 w 131"/>
                <a:gd name="T9" fmla="*/ 2 h 266"/>
                <a:gd name="T10" fmla="*/ 1 w 131"/>
                <a:gd name="T11" fmla="*/ 2 h 266"/>
                <a:gd name="T12" fmla="*/ 1 w 131"/>
                <a:gd name="T13" fmla="*/ 2 h 266"/>
                <a:gd name="T14" fmla="*/ 1 w 131"/>
                <a:gd name="T15" fmla="*/ 2 h 266"/>
                <a:gd name="T16" fmla="*/ 1 w 131"/>
                <a:gd name="T17" fmla="*/ 2 h 266"/>
                <a:gd name="T18" fmla="*/ 1 w 131"/>
                <a:gd name="T19" fmla="*/ 2 h 266"/>
                <a:gd name="T20" fmla="*/ 1 w 131"/>
                <a:gd name="T21" fmla="*/ 2 h 266"/>
                <a:gd name="T22" fmla="*/ 1 w 131"/>
                <a:gd name="T23" fmla="*/ 2 h 266"/>
                <a:gd name="T24" fmla="*/ 1 w 131"/>
                <a:gd name="T25" fmla="*/ 2 h 266"/>
                <a:gd name="T26" fmla="*/ 1 w 131"/>
                <a:gd name="T27" fmla="*/ 2 h 266"/>
                <a:gd name="T28" fmla="*/ 1 w 131"/>
                <a:gd name="T29" fmla="*/ 2 h 266"/>
                <a:gd name="T30" fmla="*/ 1 w 131"/>
                <a:gd name="T31" fmla="*/ 2 h 266"/>
                <a:gd name="T32" fmla="*/ 1 w 131"/>
                <a:gd name="T33" fmla="*/ 2 h 266"/>
                <a:gd name="T34" fmla="*/ 1 w 131"/>
                <a:gd name="T35" fmla="*/ 2 h 266"/>
                <a:gd name="T36" fmla="*/ 1 w 131"/>
                <a:gd name="T37" fmla="*/ 2 h 266"/>
                <a:gd name="T38" fmla="*/ 1 w 131"/>
                <a:gd name="T39" fmla="*/ 2 h 266"/>
                <a:gd name="T40" fmla="*/ 1 w 131"/>
                <a:gd name="T41" fmla="*/ 2 h 266"/>
                <a:gd name="T42" fmla="*/ 1 w 131"/>
                <a:gd name="T43" fmla="*/ 2 h 266"/>
                <a:gd name="T44" fmla="*/ 1 w 131"/>
                <a:gd name="T45" fmla="*/ 2 h 266"/>
                <a:gd name="T46" fmla="*/ 1 w 131"/>
                <a:gd name="T47" fmla="*/ 2 h 266"/>
                <a:gd name="T48" fmla="*/ 1 w 131"/>
                <a:gd name="T49" fmla="*/ 2 h 266"/>
                <a:gd name="T50" fmla="*/ 1 w 131"/>
                <a:gd name="T51" fmla="*/ 2 h 266"/>
                <a:gd name="T52" fmla="*/ 1 w 131"/>
                <a:gd name="T53" fmla="*/ 2 h 266"/>
                <a:gd name="T54" fmla="*/ 1 w 131"/>
                <a:gd name="T55" fmla="*/ 2 h 266"/>
                <a:gd name="T56" fmla="*/ 1 w 131"/>
                <a:gd name="T57" fmla="*/ 2 h 266"/>
                <a:gd name="T58" fmla="*/ 1 w 131"/>
                <a:gd name="T59" fmla="*/ 2 h 266"/>
                <a:gd name="T60" fmla="*/ 1 w 131"/>
                <a:gd name="T61" fmla="*/ 2 h 266"/>
                <a:gd name="T62" fmla="*/ 1 w 131"/>
                <a:gd name="T63" fmla="*/ 2 h 266"/>
                <a:gd name="T64" fmla="*/ 0 w 131"/>
                <a:gd name="T65" fmla="*/ 2 h 266"/>
                <a:gd name="T66" fmla="*/ 1 w 131"/>
                <a:gd name="T67" fmla="*/ 1 h 266"/>
                <a:gd name="T68" fmla="*/ 1 w 131"/>
                <a:gd name="T69" fmla="*/ 1 h 266"/>
                <a:gd name="T70" fmla="*/ 1 w 131"/>
                <a:gd name="T71" fmla="*/ 1 h 266"/>
                <a:gd name="T72" fmla="*/ 1 w 131"/>
                <a:gd name="T73" fmla="*/ 1 h 266"/>
                <a:gd name="T74" fmla="*/ 2 w 131"/>
                <a:gd name="T75" fmla="*/ 0 h 266"/>
                <a:gd name="T76" fmla="*/ 1 w 131"/>
                <a:gd name="T77" fmla="*/ 1 h 266"/>
                <a:gd name="T78" fmla="*/ 1 w 131"/>
                <a:gd name="T79" fmla="*/ 1 h 266"/>
                <a:gd name="T80" fmla="*/ 1 w 131"/>
                <a:gd name="T81" fmla="*/ 1 h 266"/>
                <a:gd name="T82" fmla="*/ 1 w 131"/>
                <a:gd name="T83" fmla="*/ 1 h 266"/>
                <a:gd name="T84" fmla="*/ 1 w 131"/>
                <a:gd name="T85" fmla="*/ 1 h 266"/>
                <a:gd name="T86" fmla="*/ 1 w 131"/>
                <a:gd name="T87" fmla="*/ 2 h 266"/>
                <a:gd name="T88" fmla="*/ 2 w 131"/>
                <a:gd name="T89" fmla="*/ 2 h 266"/>
                <a:gd name="T90" fmla="*/ 1 w 131"/>
                <a:gd name="T91" fmla="*/ 2 h 266"/>
                <a:gd name="T92" fmla="*/ 1 w 131"/>
                <a:gd name="T93" fmla="*/ 2 h 266"/>
                <a:gd name="T94" fmla="*/ 1 w 131"/>
                <a:gd name="T95" fmla="*/ 3 h 26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0" t="0" r="r" b="b"/>
              <a:pathLst>
                <a:path w="131" h="266">
                  <a:moveTo>
                    <a:pt x="74" y="266"/>
                  </a:moveTo>
                  <a:lnTo>
                    <a:pt x="71" y="263"/>
                  </a:lnTo>
                  <a:lnTo>
                    <a:pt x="68" y="257"/>
                  </a:lnTo>
                  <a:lnTo>
                    <a:pt x="62" y="254"/>
                  </a:lnTo>
                  <a:lnTo>
                    <a:pt x="54" y="254"/>
                  </a:lnTo>
                  <a:lnTo>
                    <a:pt x="49" y="255"/>
                  </a:lnTo>
                  <a:lnTo>
                    <a:pt x="45" y="254"/>
                  </a:lnTo>
                  <a:lnTo>
                    <a:pt x="41" y="250"/>
                  </a:lnTo>
                  <a:lnTo>
                    <a:pt x="39" y="248"/>
                  </a:lnTo>
                  <a:lnTo>
                    <a:pt x="44" y="243"/>
                  </a:lnTo>
                  <a:lnTo>
                    <a:pt x="47" y="239"/>
                  </a:lnTo>
                  <a:lnTo>
                    <a:pt x="52" y="235"/>
                  </a:lnTo>
                  <a:lnTo>
                    <a:pt x="55" y="232"/>
                  </a:lnTo>
                  <a:lnTo>
                    <a:pt x="64" y="233"/>
                  </a:lnTo>
                  <a:lnTo>
                    <a:pt x="71" y="231"/>
                  </a:lnTo>
                  <a:lnTo>
                    <a:pt x="76" y="228"/>
                  </a:lnTo>
                  <a:lnTo>
                    <a:pt x="79" y="224"/>
                  </a:lnTo>
                  <a:lnTo>
                    <a:pt x="80" y="221"/>
                  </a:lnTo>
                  <a:lnTo>
                    <a:pt x="82" y="218"/>
                  </a:lnTo>
                  <a:lnTo>
                    <a:pt x="82" y="216"/>
                  </a:lnTo>
                  <a:lnTo>
                    <a:pt x="82" y="212"/>
                  </a:lnTo>
                  <a:lnTo>
                    <a:pt x="82" y="210"/>
                  </a:lnTo>
                  <a:lnTo>
                    <a:pt x="80" y="208"/>
                  </a:lnTo>
                  <a:lnTo>
                    <a:pt x="78" y="205"/>
                  </a:lnTo>
                  <a:lnTo>
                    <a:pt x="77" y="203"/>
                  </a:lnTo>
                  <a:lnTo>
                    <a:pt x="72" y="200"/>
                  </a:lnTo>
                  <a:lnTo>
                    <a:pt x="65" y="198"/>
                  </a:lnTo>
                  <a:lnTo>
                    <a:pt x="57" y="200"/>
                  </a:lnTo>
                  <a:lnTo>
                    <a:pt x="52" y="202"/>
                  </a:lnTo>
                  <a:lnTo>
                    <a:pt x="48" y="205"/>
                  </a:lnTo>
                  <a:lnTo>
                    <a:pt x="48" y="209"/>
                  </a:lnTo>
                  <a:lnTo>
                    <a:pt x="48" y="213"/>
                  </a:lnTo>
                  <a:lnTo>
                    <a:pt x="48" y="217"/>
                  </a:lnTo>
                  <a:lnTo>
                    <a:pt x="44" y="221"/>
                  </a:lnTo>
                  <a:lnTo>
                    <a:pt x="39" y="225"/>
                  </a:lnTo>
                  <a:lnTo>
                    <a:pt x="34" y="228"/>
                  </a:lnTo>
                  <a:lnTo>
                    <a:pt x="32" y="231"/>
                  </a:lnTo>
                  <a:lnTo>
                    <a:pt x="30" y="230"/>
                  </a:lnTo>
                  <a:lnTo>
                    <a:pt x="29" y="227"/>
                  </a:lnTo>
                  <a:lnTo>
                    <a:pt x="26" y="226"/>
                  </a:lnTo>
                  <a:lnTo>
                    <a:pt x="24" y="225"/>
                  </a:lnTo>
                  <a:lnTo>
                    <a:pt x="26" y="220"/>
                  </a:lnTo>
                  <a:lnTo>
                    <a:pt x="29" y="215"/>
                  </a:lnTo>
                  <a:lnTo>
                    <a:pt x="30" y="209"/>
                  </a:lnTo>
                  <a:lnTo>
                    <a:pt x="31" y="205"/>
                  </a:lnTo>
                  <a:lnTo>
                    <a:pt x="36" y="202"/>
                  </a:lnTo>
                  <a:lnTo>
                    <a:pt x="39" y="198"/>
                  </a:lnTo>
                  <a:lnTo>
                    <a:pt x="42" y="193"/>
                  </a:lnTo>
                  <a:lnTo>
                    <a:pt x="44" y="188"/>
                  </a:lnTo>
                  <a:lnTo>
                    <a:pt x="44" y="187"/>
                  </a:lnTo>
                  <a:lnTo>
                    <a:pt x="44" y="185"/>
                  </a:lnTo>
                  <a:lnTo>
                    <a:pt x="44" y="183"/>
                  </a:lnTo>
                  <a:lnTo>
                    <a:pt x="44" y="182"/>
                  </a:lnTo>
                  <a:lnTo>
                    <a:pt x="41" y="178"/>
                  </a:lnTo>
                  <a:lnTo>
                    <a:pt x="38" y="174"/>
                  </a:lnTo>
                  <a:lnTo>
                    <a:pt x="34" y="172"/>
                  </a:lnTo>
                  <a:lnTo>
                    <a:pt x="27" y="170"/>
                  </a:lnTo>
                  <a:lnTo>
                    <a:pt x="24" y="168"/>
                  </a:lnTo>
                  <a:lnTo>
                    <a:pt x="22" y="168"/>
                  </a:lnTo>
                  <a:lnTo>
                    <a:pt x="18" y="170"/>
                  </a:lnTo>
                  <a:lnTo>
                    <a:pt x="16" y="171"/>
                  </a:lnTo>
                  <a:lnTo>
                    <a:pt x="14" y="172"/>
                  </a:lnTo>
                  <a:lnTo>
                    <a:pt x="11" y="174"/>
                  </a:lnTo>
                  <a:lnTo>
                    <a:pt x="9" y="175"/>
                  </a:lnTo>
                  <a:lnTo>
                    <a:pt x="7" y="178"/>
                  </a:lnTo>
                  <a:lnTo>
                    <a:pt x="0" y="152"/>
                  </a:lnTo>
                  <a:lnTo>
                    <a:pt x="2" y="127"/>
                  </a:lnTo>
                  <a:lnTo>
                    <a:pt x="12" y="100"/>
                  </a:lnTo>
                  <a:lnTo>
                    <a:pt x="29" y="76"/>
                  </a:lnTo>
                  <a:lnTo>
                    <a:pt x="48" y="53"/>
                  </a:lnTo>
                  <a:lnTo>
                    <a:pt x="70" y="34"/>
                  </a:lnTo>
                  <a:lnTo>
                    <a:pt x="92" y="19"/>
                  </a:lnTo>
                  <a:lnTo>
                    <a:pt x="113" y="8"/>
                  </a:lnTo>
                  <a:lnTo>
                    <a:pt x="118" y="6"/>
                  </a:lnTo>
                  <a:lnTo>
                    <a:pt x="126" y="1"/>
                  </a:lnTo>
                  <a:lnTo>
                    <a:pt x="131" y="0"/>
                  </a:lnTo>
                  <a:lnTo>
                    <a:pt x="129" y="6"/>
                  </a:lnTo>
                  <a:lnTo>
                    <a:pt x="121" y="17"/>
                  </a:lnTo>
                  <a:lnTo>
                    <a:pt x="113" y="31"/>
                  </a:lnTo>
                  <a:lnTo>
                    <a:pt x="108" y="47"/>
                  </a:lnTo>
                  <a:lnTo>
                    <a:pt x="107" y="64"/>
                  </a:lnTo>
                  <a:lnTo>
                    <a:pt x="108" y="73"/>
                  </a:lnTo>
                  <a:lnTo>
                    <a:pt x="112" y="84"/>
                  </a:lnTo>
                  <a:lnTo>
                    <a:pt x="115" y="98"/>
                  </a:lnTo>
                  <a:lnTo>
                    <a:pt x="120" y="113"/>
                  </a:lnTo>
                  <a:lnTo>
                    <a:pt x="123" y="126"/>
                  </a:lnTo>
                  <a:lnTo>
                    <a:pt x="126" y="138"/>
                  </a:lnTo>
                  <a:lnTo>
                    <a:pt x="128" y="149"/>
                  </a:lnTo>
                  <a:lnTo>
                    <a:pt x="129" y="158"/>
                  </a:lnTo>
                  <a:lnTo>
                    <a:pt x="129" y="168"/>
                  </a:lnTo>
                  <a:lnTo>
                    <a:pt x="128" y="181"/>
                  </a:lnTo>
                  <a:lnTo>
                    <a:pt x="125" y="197"/>
                  </a:lnTo>
                  <a:lnTo>
                    <a:pt x="122" y="213"/>
                  </a:lnTo>
                  <a:lnTo>
                    <a:pt x="115" y="230"/>
                  </a:lnTo>
                  <a:lnTo>
                    <a:pt x="106" y="246"/>
                  </a:lnTo>
                  <a:lnTo>
                    <a:pt x="92" y="257"/>
                  </a:lnTo>
                  <a:lnTo>
                    <a:pt x="74" y="266"/>
                  </a:lnTo>
                  <a:close/>
                </a:path>
              </a:pathLst>
            </a:custGeom>
            <a:solidFill>
              <a:srgbClr val="FF00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432" name="Freeform 310"/>
            <p:cNvSpPr>
              <a:spLocks/>
            </p:cNvSpPr>
            <p:nvPr/>
          </p:nvSpPr>
          <p:spPr bwMode="auto">
            <a:xfrm>
              <a:off x="7" y="284"/>
              <a:ext cx="320" cy="224"/>
            </a:xfrm>
            <a:custGeom>
              <a:avLst/>
              <a:gdLst>
                <a:gd name="T0" fmla="*/ 3 w 640"/>
                <a:gd name="T1" fmla="*/ 2 h 450"/>
                <a:gd name="T2" fmla="*/ 3 w 640"/>
                <a:gd name="T3" fmla="*/ 3 h 450"/>
                <a:gd name="T4" fmla="*/ 2 w 640"/>
                <a:gd name="T5" fmla="*/ 3 h 450"/>
                <a:gd name="T6" fmla="*/ 2 w 640"/>
                <a:gd name="T7" fmla="*/ 2 h 450"/>
                <a:gd name="T8" fmla="*/ 2 w 640"/>
                <a:gd name="T9" fmla="*/ 2 h 450"/>
                <a:gd name="T10" fmla="*/ 2 w 640"/>
                <a:gd name="T11" fmla="*/ 1 h 450"/>
                <a:gd name="T12" fmla="*/ 2 w 640"/>
                <a:gd name="T13" fmla="*/ 1 h 450"/>
                <a:gd name="T14" fmla="*/ 2 w 640"/>
                <a:gd name="T15" fmla="*/ 1 h 450"/>
                <a:gd name="T16" fmla="*/ 2 w 640"/>
                <a:gd name="T17" fmla="*/ 1 h 450"/>
                <a:gd name="T18" fmla="*/ 2 w 640"/>
                <a:gd name="T19" fmla="*/ 2 h 450"/>
                <a:gd name="T20" fmla="*/ 1 w 640"/>
                <a:gd name="T21" fmla="*/ 2 h 450"/>
                <a:gd name="T22" fmla="*/ 1 w 640"/>
                <a:gd name="T23" fmla="*/ 2 h 450"/>
                <a:gd name="T24" fmla="*/ 0 w 640"/>
                <a:gd name="T25" fmla="*/ 1 h 450"/>
                <a:gd name="T26" fmla="*/ 1 w 640"/>
                <a:gd name="T27" fmla="*/ 1 h 450"/>
                <a:gd name="T28" fmla="*/ 1 w 640"/>
                <a:gd name="T29" fmla="*/ 1 h 450"/>
                <a:gd name="T30" fmla="*/ 2 w 640"/>
                <a:gd name="T31" fmla="*/ 1 h 450"/>
                <a:gd name="T32" fmla="*/ 2 w 640"/>
                <a:gd name="T33" fmla="*/ 1 h 450"/>
                <a:gd name="T34" fmla="*/ 2 w 640"/>
                <a:gd name="T35" fmla="*/ 1 h 450"/>
                <a:gd name="T36" fmla="*/ 2 w 640"/>
                <a:gd name="T37" fmla="*/ 1 h 450"/>
                <a:gd name="T38" fmla="*/ 2 w 640"/>
                <a:gd name="T39" fmla="*/ 1 h 450"/>
                <a:gd name="T40" fmla="*/ 2 w 640"/>
                <a:gd name="T41" fmla="*/ 1 h 450"/>
                <a:gd name="T42" fmla="*/ 2 w 640"/>
                <a:gd name="T43" fmla="*/ 1 h 450"/>
                <a:gd name="T44" fmla="*/ 2 w 640"/>
                <a:gd name="T45" fmla="*/ 1 h 450"/>
                <a:gd name="T46" fmla="*/ 2 w 640"/>
                <a:gd name="T47" fmla="*/ 1 h 450"/>
                <a:gd name="T48" fmla="*/ 3 w 640"/>
                <a:gd name="T49" fmla="*/ 1 h 450"/>
                <a:gd name="T50" fmla="*/ 3 w 640"/>
                <a:gd name="T51" fmla="*/ 1 h 450"/>
                <a:gd name="T52" fmla="*/ 3 w 640"/>
                <a:gd name="T53" fmla="*/ 1 h 450"/>
                <a:gd name="T54" fmla="*/ 3 w 640"/>
                <a:gd name="T55" fmla="*/ 0 h 450"/>
                <a:gd name="T56" fmla="*/ 4 w 640"/>
                <a:gd name="T57" fmla="*/ 0 h 450"/>
                <a:gd name="T58" fmla="*/ 4 w 640"/>
                <a:gd name="T59" fmla="*/ 0 h 450"/>
                <a:gd name="T60" fmla="*/ 5 w 640"/>
                <a:gd name="T61" fmla="*/ 0 h 450"/>
                <a:gd name="T62" fmla="*/ 5 w 640"/>
                <a:gd name="T63" fmla="*/ 0 h 450"/>
                <a:gd name="T64" fmla="*/ 5 w 640"/>
                <a:gd name="T65" fmla="*/ 0 h 450"/>
                <a:gd name="T66" fmla="*/ 5 w 640"/>
                <a:gd name="T67" fmla="*/ 0 h 450"/>
                <a:gd name="T68" fmla="*/ 5 w 640"/>
                <a:gd name="T69" fmla="*/ 1 h 450"/>
                <a:gd name="T70" fmla="*/ 4 w 640"/>
                <a:gd name="T71" fmla="*/ 1 h 450"/>
                <a:gd name="T72" fmla="*/ 4 w 640"/>
                <a:gd name="T73" fmla="*/ 1 h 450"/>
                <a:gd name="T74" fmla="*/ 3 w 640"/>
                <a:gd name="T75" fmla="*/ 1 h 450"/>
                <a:gd name="T76" fmla="*/ 3 w 640"/>
                <a:gd name="T77" fmla="*/ 1 h 450"/>
                <a:gd name="T78" fmla="*/ 3 w 640"/>
                <a:gd name="T79" fmla="*/ 1 h 450"/>
                <a:gd name="T80" fmla="*/ 3 w 640"/>
                <a:gd name="T81" fmla="*/ 1 h 450"/>
                <a:gd name="T82" fmla="*/ 3 w 640"/>
                <a:gd name="T83" fmla="*/ 1 h 450"/>
                <a:gd name="T84" fmla="*/ 3 w 640"/>
                <a:gd name="T85" fmla="*/ 1 h 450"/>
                <a:gd name="T86" fmla="*/ 3 w 640"/>
                <a:gd name="T87" fmla="*/ 1 h 450"/>
                <a:gd name="T88" fmla="*/ 4 w 640"/>
                <a:gd name="T89" fmla="*/ 1 h 450"/>
                <a:gd name="T90" fmla="*/ 4 w 640"/>
                <a:gd name="T91" fmla="*/ 1 h 450"/>
                <a:gd name="T92" fmla="*/ 4 w 640"/>
                <a:gd name="T93" fmla="*/ 2 h 450"/>
                <a:gd name="T94" fmla="*/ 4 w 640"/>
                <a:gd name="T95" fmla="*/ 2 h 450"/>
                <a:gd name="T96" fmla="*/ 3 w 640"/>
                <a:gd name="T97" fmla="*/ 2 h 450"/>
                <a:gd name="T98" fmla="*/ 3 w 640"/>
                <a:gd name="T99" fmla="*/ 2 h 450"/>
                <a:gd name="T100" fmla="*/ 3 w 640"/>
                <a:gd name="T101" fmla="*/ 1 h 450"/>
                <a:gd name="T102" fmla="*/ 3 w 640"/>
                <a:gd name="T103" fmla="*/ 1 h 450"/>
                <a:gd name="T104" fmla="*/ 2 w 640"/>
                <a:gd name="T105" fmla="*/ 1 h 450"/>
                <a:gd name="T106" fmla="*/ 2 w 640"/>
                <a:gd name="T107" fmla="*/ 1 h 450"/>
                <a:gd name="T108" fmla="*/ 2 w 640"/>
                <a:gd name="T109" fmla="*/ 1 h 450"/>
                <a:gd name="T110" fmla="*/ 3 w 640"/>
                <a:gd name="T111" fmla="*/ 1 h 450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640" h="450">
                  <a:moveTo>
                    <a:pt x="305" y="265"/>
                  </a:moveTo>
                  <a:lnTo>
                    <a:pt x="311" y="298"/>
                  </a:lnTo>
                  <a:lnTo>
                    <a:pt x="311" y="330"/>
                  </a:lnTo>
                  <a:lnTo>
                    <a:pt x="306" y="361"/>
                  </a:lnTo>
                  <a:lnTo>
                    <a:pt x="296" y="384"/>
                  </a:lnTo>
                  <a:lnTo>
                    <a:pt x="284" y="401"/>
                  </a:lnTo>
                  <a:lnTo>
                    <a:pt x="275" y="416"/>
                  </a:lnTo>
                  <a:lnTo>
                    <a:pt x="268" y="433"/>
                  </a:lnTo>
                  <a:lnTo>
                    <a:pt x="262" y="450"/>
                  </a:lnTo>
                  <a:lnTo>
                    <a:pt x="261" y="444"/>
                  </a:lnTo>
                  <a:lnTo>
                    <a:pt x="258" y="435"/>
                  </a:lnTo>
                  <a:lnTo>
                    <a:pt x="253" y="425"/>
                  </a:lnTo>
                  <a:lnTo>
                    <a:pt x="246" y="414"/>
                  </a:lnTo>
                  <a:lnTo>
                    <a:pt x="239" y="403"/>
                  </a:lnTo>
                  <a:lnTo>
                    <a:pt x="231" y="392"/>
                  </a:lnTo>
                  <a:lnTo>
                    <a:pt x="223" y="382"/>
                  </a:lnTo>
                  <a:lnTo>
                    <a:pt x="215" y="375"/>
                  </a:lnTo>
                  <a:lnTo>
                    <a:pt x="207" y="368"/>
                  </a:lnTo>
                  <a:lnTo>
                    <a:pt x="200" y="360"/>
                  </a:lnTo>
                  <a:lnTo>
                    <a:pt x="194" y="353"/>
                  </a:lnTo>
                  <a:lnTo>
                    <a:pt x="190" y="345"/>
                  </a:lnTo>
                  <a:lnTo>
                    <a:pt x="181" y="320"/>
                  </a:lnTo>
                  <a:lnTo>
                    <a:pt x="178" y="295"/>
                  </a:lnTo>
                  <a:lnTo>
                    <a:pt x="179" y="273"/>
                  </a:lnTo>
                  <a:lnTo>
                    <a:pt x="182" y="257"/>
                  </a:lnTo>
                  <a:lnTo>
                    <a:pt x="184" y="248"/>
                  </a:lnTo>
                  <a:lnTo>
                    <a:pt x="189" y="239"/>
                  </a:lnTo>
                  <a:lnTo>
                    <a:pt x="194" y="231"/>
                  </a:lnTo>
                  <a:lnTo>
                    <a:pt x="201" y="222"/>
                  </a:lnTo>
                  <a:lnTo>
                    <a:pt x="207" y="212"/>
                  </a:lnTo>
                  <a:lnTo>
                    <a:pt x="214" y="202"/>
                  </a:lnTo>
                  <a:lnTo>
                    <a:pt x="221" y="192"/>
                  </a:lnTo>
                  <a:lnTo>
                    <a:pt x="227" y="181"/>
                  </a:lnTo>
                  <a:lnTo>
                    <a:pt x="229" y="174"/>
                  </a:lnTo>
                  <a:lnTo>
                    <a:pt x="229" y="167"/>
                  </a:lnTo>
                  <a:lnTo>
                    <a:pt x="228" y="162"/>
                  </a:lnTo>
                  <a:lnTo>
                    <a:pt x="226" y="160"/>
                  </a:lnTo>
                  <a:lnTo>
                    <a:pt x="221" y="164"/>
                  </a:lnTo>
                  <a:lnTo>
                    <a:pt x="217" y="169"/>
                  </a:lnTo>
                  <a:lnTo>
                    <a:pt x="215" y="175"/>
                  </a:lnTo>
                  <a:lnTo>
                    <a:pt x="213" y="181"/>
                  </a:lnTo>
                  <a:lnTo>
                    <a:pt x="211" y="192"/>
                  </a:lnTo>
                  <a:lnTo>
                    <a:pt x="207" y="201"/>
                  </a:lnTo>
                  <a:lnTo>
                    <a:pt x="203" y="209"/>
                  </a:lnTo>
                  <a:lnTo>
                    <a:pt x="198" y="217"/>
                  </a:lnTo>
                  <a:lnTo>
                    <a:pt x="188" y="232"/>
                  </a:lnTo>
                  <a:lnTo>
                    <a:pt x="175" y="245"/>
                  </a:lnTo>
                  <a:lnTo>
                    <a:pt x="161" y="256"/>
                  </a:lnTo>
                  <a:lnTo>
                    <a:pt x="146" y="264"/>
                  </a:lnTo>
                  <a:lnTo>
                    <a:pt x="131" y="270"/>
                  </a:lnTo>
                  <a:lnTo>
                    <a:pt x="116" y="275"/>
                  </a:lnTo>
                  <a:lnTo>
                    <a:pt x="102" y="276"/>
                  </a:lnTo>
                  <a:lnTo>
                    <a:pt x="88" y="276"/>
                  </a:lnTo>
                  <a:lnTo>
                    <a:pt x="84" y="276"/>
                  </a:lnTo>
                  <a:lnTo>
                    <a:pt x="80" y="275"/>
                  </a:lnTo>
                  <a:lnTo>
                    <a:pt x="76" y="273"/>
                  </a:lnTo>
                  <a:lnTo>
                    <a:pt x="72" y="272"/>
                  </a:lnTo>
                  <a:lnTo>
                    <a:pt x="64" y="270"/>
                  </a:lnTo>
                  <a:lnTo>
                    <a:pt x="56" y="267"/>
                  </a:lnTo>
                  <a:lnTo>
                    <a:pt x="48" y="262"/>
                  </a:lnTo>
                  <a:lnTo>
                    <a:pt x="40" y="258"/>
                  </a:lnTo>
                  <a:lnTo>
                    <a:pt x="31" y="254"/>
                  </a:lnTo>
                  <a:lnTo>
                    <a:pt x="22" y="249"/>
                  </a:lnTo>
                  <a:lnTo>
                    <a:pt x="11" y="245"/>
                  </a:lnTo>
                  <a:lnTo>
                    <a:pt x="0" y="240"/>
                  </a:lnTo>
                  <a:lnTo>
                    <a:pt x="7" y="238"/>
                  </a:lnTo>
                  <a:lnTo>
                    <a:pt x="14" y="235"/>
                  </a:lnTo>
                  <a:lnTo>
                    <a:pt x="23" y="233"/>
                  </a:lnTo>
                  <a:lnTo>
                    <a:pt x="32" y="230"/>
                  </a:lnTo>
                  <a:lnTo>
                    <a:pt x="40" y="226"/>
                  </a:lnTo>
                  <a:lnTo>
                    <a:pt x="48" y="220"/>
                  </a:lnTo>
                  <a:lnTo>
                    <a:pt x="55" y="215"/>
                  </a:lnTo>
                  <a:lnTo>
                    <a:pt x="60" y="207"/>
                  </a:lnTo>
                  <a:lnTo>
                    <a:pt x="65" y="195"/>
                  </a:lnTo>
                  <a:lnTo>
                    <a:pt x="75" y="182"/>
                  </a:lnTo>
                  <a:lnTo>
                    <a:pt x="85" y="170"/>
                  </a:lnTo>
                  <a:lnTo>
                    <a:pt x="99" y="157"/>
                  </a:lnTo>
                  <a:lnTo>
                    <a:pt x="113" y="148"/>
                  </a:lnTo>
                  <a:lnTo>
                    <a:pt x="128" y="141"/>
                  </a:lnTo>
                  <a:lnTo>
                    <a:pt x="144" y="137"/>
                  </a:lnTo>
                  <a:lnTo>
                    <a:pt x="161" y="140"/>
                  </a:lnTo>
                  <a:lnTo>
                    <a:pt x="168" y="143"/>
                  </a:lnTo>
                  <a:lnTo>
                    <a:pt x="176" y="144"/>
                  </a:lnTo>
                  <a:lnTo>
                    <a:pt x="183" y="143"/>
                  </a:lnTo>
                  <a:lnTo>
                    <a:pt x="188" y="140"/>
                  </a:lnTo>
                  <a:lnTo>
                    <a:pt x="191" y="136"/>
                  </a:lnTo>
                  <a:lnTo>
                    <a:pt x="194" y="136"/>
                  </a:lnTo>
                  <a:lnTo>
                    <a:pt x="198" y="137"/>
                  </a:lnTo>
                  <a:lnTo>
                    <a:pt x="201" y="139"/>
                  </a:lnTo>
                  <a:lnTo>
                    <a:pt x="196" y="143"/>
                  </a:lnTo>
                  <a:lnTo>
                    <a:pt x="190" y="150"/>
                  </a:lnTo>
                  <a:lnTo>
                    <a:pt x="186" y="157"/>
                  </a:lnTo>
                  <a:lnTo>
                    <a:pt x="185" y="164"/>
                  </a:lnTo>
                  <a:lnTo>
                    <a:pt x="185" y="165"/>
                  </a:lnTo>
                  <a:lnTo>
                    <a:pt x="186" y="166"/>
                  </a:lnTo>
                  <a:lnTo>
                    <a:pt x="186" y="169"/>
                  </a:lnTo>
                  <a:lnTo>
                    <a:pt x="188" y="170"/>
                  </a:lnTo>
                  <a:lnTo>
                    <a:pt x="189" y="171"/>
                  </a:lnTo>
                  <a:lnTo>
                    <a:pt x="190" y="171"/>
                  </a:lnTo>
                  <a:lnTo>
                    <a:pt x="192" y="172"/>
                  </a:lnTo>
                  <a:lnTo>
                    <a:pt x="193" y="173"/>
                  </a:lnTo>
                  <a:lnTo>
                    <a:pt x="199" y="174"/>
                  </a:lnTo>
                  <a:lnTo>
                    <a:pt x="205" y="173"/>
                  </a:lnTo>
                  <a:lnTo>
                    <a:pt x="211" y="170"/>
                  </a:lnTo>
                  <a:lnTo>
                    <a:pt x="214" y="166"/>
                  </a:lnTo>
                  <a:lnTo>
                    <a:pt x="217" y="160"/>
                  </a:lnTo>
                  <a:lnTo>
                    <a:pt x="217" y="154"/>
                  </a:lnTo>
                  <a:lnTo>
                    <a:pt x="216" y="147"/>
                  </a:lnTo>
                  <a:lnTo>
                    <a:pt x="214" y="142"/>
                  </a:lnTo>
                  <a:lnTo>
                    <a:pt x="212" y="139"/>
                  </a:lnTo>
                  <a:lnTo>
                    <a:pt x="212" y="136"/>
                  </a:lnTo>
                  <a:lnTo>
                    <a:pt x="213" y="135"/>
                  </a:lnTo>
                  <a:lnTo>
                    <a:pt x="215" y="134"/>
                  </a:lnTo>
                  <a:lnTo>
                    <a:pt x="217" y="134"/>
                  </a:lnTo>
                  <a:lnTo>
                    <a:pt x="219" y="137"/>
                  </a:lnTo>
                  <a:lnTo>
                    <a:pt x="220" y="141"/>
                  </a:lnTo>
                  <a:lnTo>
                    <a:pt x="221" y="144"/>
                  </a:lnTo>
                  <a:lnTo>
                    <a:pt x="222" y="149"/>
                  </a:lnTo>
                  <a:lnTo>
                    <a:pt x="227" y="154"/>
                  </a:lnTo>
                  <a:lnTo>
                    <a:pt x="232" y="155"/>
                  </a:lnTo>
                  <a:lnTo>
                    <a:pt x="242" y="150"/>
                  </a:lnTo>
                  <a:lnTo>
                    <a:pt x="245" y="154"/>
                  </a:lnTo>
                  <a:lnTo>
                    <a:pt x="250" y="156"/>
                  </a:lnTo>
                  <a:lnTo>
                    <a:pt x="255" y="158"/>
                  </a:lnTo>
                  <a:lnTo>
                    <a:pt x="261" y="158"/>
                  </a:lnTo>
                  <a:lnTo>
                    <a:pt x="266" y="157"/>
                  </a:lnTo>
                  <a:lnTo>
                    <a:pt x="272" y="154"/>
                  </a:lnTo>
                  <a:lnTo>
                    <a:pt x="276" y="149"/>
                  </a:lnTo>
                  <a:lnTo>
                    <a:pt x="280" y="141"/>
                  </a:lnTo>
                  <a:lnTo>
                    <a:pt x="283" y="140"/>
                  </a:lnTo>
                  <a:lnTo>
                    <a:pt x="287" y="139"/>
                  </a:lnTo>
                  <a:lnTo>
                    <a:pt x="291" y="136"/>
                  </a:lnTo>
                  <a:lnTo>
                    <a:pt x="297" y="135"/>
                  </a:lnTo>
                  <a:lnTo>
                    <a:pt x="302" y="134"/>
                  </a:lnTo>
                  <a:lnTo>
                    <a:pt x="307" y="133"/>
                  </a:lnTo>
                  <a:lnTo>
                    <a:pt x="313" y="132"/>
                  </a:lnTo>
                  <a:lnTo>
                    <a:pt x="319" y="131"/>
                  </a:lnTo>
                  <a:lnTo>
                    <a:pt x="328" y="125"/>
                  </a:lnTo>
                  <a:lnTo>
                    <a:pt x="336" y="113"/>
                  </a:lnTo>
                  <a:lnTo>
                    <a:pt x="343" y="95"/>
                  </a:lnTo>
                  <a:lnTo>
                    <a:pt x="351" y="72"/>
                  </a:lnTo>
                  <a:lnTo>
                    <a:pt x="364" y="46"/>
                  </a:lnTo>
                  <a:lnTo>
                    <a:pt x="381" y="27"/>
                  </a:lnTo>
                  <a:lnTo>
                    <a:pt x="399" y="14"/>
                  </a:lnTo>
                  <a:lnTo>
                    <a:pt x="419" y="6"/>
                  </a:lnTo>
                  <a:lnTo>
                    <a:pt x="437" y="1"/>
                  </a:lnTo>
                  <a:lnTo>
                    <a:pt x="454" y="0"/>
                  </a:lnTo>
                  <a:lnTo>
                    <a:pt x="466" y="0"/>
                  </a:lnTo>
                  <a:lnTo>
                    <a:pt x="473" y="0"/>
                  </a:lnTo>
                  <a:lnTo>
                    <a:pt x="479" y="0"/>
                  </a:lnTo>
                  <a:lnTo>
                    <a:pt x="486" y="1"/>
                  </a:lnTo>
                  <a:lnTo>
                    <a:pt x="495" y="3"/>
                  </a:lnTo>
                  <a:lnTo>
                    <a:pt x="505" y="4"/>
                  </a:lnTo>
                  <a:lnTo>
                    <a:pt x="517" y="6"/>
                  </a:lnTo>
                  <a:lnTo>
                    <a:pt x="527" y="9"/>
                  </a:lnTo>
                  <a:lnTo>
                    <a:pt x="539" y="13"/>
                  </a:lnTo>
                  <a:lnTo>
                    <a:pt x="548" y="18"/>
                  </a:lnTo>
                  <a:lnTo>
                    <a:pt x="557" y="22"/>
                  </a:lnTo>
                  <a:lnTo>
                    <a:pt x="568" y="26"/>
                  </a:lnTo>
                  <a:lnTo>
                    <a:pt x="579" y="28"/>
                  </a:lnTo>
                  <a:lnTo>
                    <a:pt x="589" y="30"/>
                  </a:lnTo>
                  <a:lnTo>
                    <a:pt x="601" y="31"/>
                  </a:lnTo>
                  <a:lnTo>
                    <a:pt x="611" y="31"/>
                  </a:lnTo>
                  <a:lnTo>
                    <a:pt x="621" y="31"/>
                  </a:lnTo>
                  <a:lnTo>
                    <a:pt x="630" y="30"/>
                  </a:lnTo>
                  <a:lnTo>
                    <a:pt x="640" y="30"/>
                  </a:lnTo>
                  <a:lnTo>
                    <a:pt x="640" y="35"/>
                  </a:lnTo>
                  <a:lnTo>
                    <a:pt x="636" y="39"/>
                  </a:lnTo>
                  <a:lnTo>
                    <a:pt x="631" y="44"/>
                  </a:lnTo>
                  <a:lnTo>
                    <a:pt x="622" y="57"/>
                  </a:lnTo>
                  <a:lnTo>
                    <a:pt x="610" y="73"/>
                  </a:lnTo>
                  <a:lnTo>
                    <a:pt x="596" y="90"/>
                  </a:lnTo>
                  <a:lnTo>
                    <a:pt x="583" y="107"/>
                  </a:lnTo>
                  <a:lnTo>
                    <a:pt x="568" y="125"/>
                  </a:lnTo>
                  <a:lnTo>
                    <a:pt x="553" y="140"/>
                  </a:lnTo>
                  <a:lnTo>
                    <a:pt x="538" y="151"/>
                  </a:lnTo>
                  <a:lnTo>
                    <a:pt x="524" y="158"/>
                  </a:lnTo>
                  <a:lnTo>
                    <a:pt x="515" y="160"/>
                  </a:lnTo>
                  <a:lnTo>
                    <a:pt x="504" y="164"/>
                  </a:lnTo>
                  <a:lnTo>
                    <a:pt x="490" y="169"/>
                  </a:lnTo>
                  <a:lnTo>
                    <a:pt x="477" y="172"/>
                  </a:lnTo>
                  <a:lnTo>
                    <a:pt x="463" y="177"/>
                  </a:lnTo>
                  <a:lnTo>
                    <a:pt x="449" y="180"/>
                  </a:lnTo>
                  <a:lnTo>
                    <a:pt x="436" y="182"/>
                  </a:lnTo>
                  <a:lnTo>
                    <a:pt x="425" y="184"/>
                  </a:lnTo>
                  <a:lnTo>
                    <a:pt x="414" y="182"/>
                  </a:lnTo>
                  <a:lnTo>
                    <a:pt x="402" y="180"/>
                  </a:lnTo>
                  <a:lnTo>
                    <a:pt x="388" y="177"/>
                  </a:lnTo>
                  <a:lnTo>
                    <a:pt x="375" y="172"/>
                  </a:lnTo>
                  <a:lnTo>
                    <a:pt x="364" y="169"/>
                  </a:lnTo>
                  <a:lnTo>
                    <a:pt x="353" y="164"/>
                  </a:lnTo>
                  <a:lnTo>
                    <a:pt x="345" y="160"/>
                  </a:lnTo>
                  <a:lnTo>
                    <a:pt x="341" y="158"/>
                  </a:lnTo>
                  <a:lnTo>
                    <a:pt x="336" y="155"/>
                  </a:lnTo>
                  <a:lnTo>
                    <a:pt x="331" y="151"/>
                  </a:lnTo>
                  <a:lnTo>
                    <a:pt x="326" y="148"/>
                  </a:lnTo>
                  <a:lnTo>
                    <a:pt x="321" y="145"/>
                  </a:lnTo>
                  <a:lnTo>
                    <a:pt x="318" y="144"/>
                  </a:lnTo>
                  <a:lnTo>
                    <a:pt x="313" y="144"/>
                  </a:lnTo>
                  <a:lnTo>
                    <a:pt x="307" y="144"/>
                  </a:lnTo>
                  <a:lnTo>
                    <a:pt x="302" y="145"/>
                  </a:lnTo>
                  <a:lnTo>
                    <a:pt x="296" y="147"/>
                  </a:lnTo>
                  <a:lnTo>
                    <a:pt x="291" y="148"/>
                  </a:lnTo>
                  <a:lnTo>
                    <a:pt x="287" y="150"/>
                  </a:lnTo>
                  <a:lnTo>
                    <a:pt x="283" y="151"/>
                  </a:lnTo>
                  <a:lnTo>
                    <a:pt x="279" y="155"/>
                  </a:lnTo>
                  <a:lnTo>
                    <a:pt x="277" y="158"/>
                  </a:lnTo>
                  <a:lnTo>
                    <a:pt x="279" y="160"/>
                  </a:lnTo>
                  <a:lnTo>
                    <a:pt x="282" y="163"/>
                  </a:lnTo>
                  <a:lnTo>
                    <a:pt x="285" y="164"/>
                  </a:lnTo>
                  <a:lnTo>
                    <a:pt x="290" y="164"/>
                  </a:lnTo>
                  <a:lnTo>
                    <a:pt x="295" y="163"/>
                  </a:lnTo>
                  <a:lnTo>
                    <a:pt x="300" y="163"/>
                  </a:lnTo>
                  <a:lnTo>
                    <a:pt x="306" y="162"/>
                  </a:lnTo>
                  <a:lnTo>
                    <a:pt x="313" y="162"/>
                  </a:lnTo>
                  <a:lnTo>
                    <a:pt x="320" y="160"/>
                  </a:lnTo>
                  <a:lnTo>
                    <a:pt x="326" y="159"/>
                  </a:lnTo>
                  <a:lnTo>
                    <a:pt x="333" y="158"/>
                  </a:lnTo>
                  <a:lnTo>
                    <a:pt x="338" y="158"/>
                  </a:lnTo>
                  <a:lnTo>
                    <a:pt x="346" y="159"/>
                  </a:lnTo>
                  <a:lnTo>
                    <a:pt x="355" y="160"/>
                  </a:lnTo>
                  <a:lnTo>
                    <a:pt x="365" y="164"/>
                  </a:lnTo>
                  <a:lnTo>
                    <a:pt x="376" y="169"/>
                  </a:lnTo>
                  <a:lnTo>
                    <a:pt x="391" y="174"/>
                  </a:lnTo>
                  <a:lnTo>
                    <a:pt x="409" y="182"/>
                  </a:lnTo>
                  <a:lnTo>
                    <a:pt x="422" y="190"/>
                  </a:lnTo>
                  <a:lnTo>
                    <a:pt x="434" y="202"/>
                  </a:lnTo>
                  <a:lnTo>
                    <a:pt x="446" y="216"/>
                  </a:lnTo>
                  <a:lnTo>
                    <a:pt x="455" y="231"/>
                  </a:lnTo>
                  <a:lnTo>
                    <a:pt x="464" y="248"/>
                  </a:lnTo>
                  <a:lnTo>
                    <a:pt x="470" y="265"/>
                  </a:lnTo>
                  <a:lnTo>
                    <a:pt x="475" y="285"/>
                  </a:lnTo>
                  <a:lnTo>
                    <a:pt x="479" y="303"/>
                  </a:lnTo>
                  <a:lnTo>
                    <a:pt x="480" y="316"/>
                  </a:lnTo>
                  <a:lnTo>
                    <a:pt x="481" y="328"/>
                  </a:lnTo>
                  <a:lnTo>
                    <a:pt x="480" y="339"/>
                  </a:lnTo>
                  <a:lnTo>
                    <a:pt x="479" y="351"/>
                  </a:lnTo>
                  <a:lnTo>
                    <a:pt x="472" y="343"/>
                  </a:lnTo>
                  <a:lnTo>
                    <a:pt x="460" y="335"/>
                  </a:lnTo>
                  <a:lnTo>
                    <a:pt x="448" y="328"/>
                  </a:lnTo>
                  <a:lnTo>
                    <a:pt x="433" y="321"/>
                  </a:lnTo>
                  <a:lnTo>
                    <a:pt x="417" y="316"/>
                  </a:lnTo>
                  <a:lnTo>
                    <a:pt x="401" y="312"/>
                  </a:lnTo>
                  <a:lnTo>
                    <a:pt x="386" y="308"/>
                  </a:lnTo>
                  <a:lnTo>
                    <a:pt x="372" y="306"/>
                  </a:lnTo>
                  <a:lnTo>
                    <a:pt x="364" y="305"/>
                  </a:lnTo>
                  <a:lnTo>
                    <a:pt x="355" y="302"/>
                  </a:lnTo>
                  <a:lnTo>
                    <a:pt x="344" y="300"/>
                  </a:lnTo>
                  <a:lnTo>
                    <a:pt x="335" y="297"/>
                  </a:lnTo>
                  <a:lnTo>
                    <a:pt x="326" y="292"/>
                  </a:lnTo>
                  <a:lnTo>
                    <a:pt x="317" y="284"/>
                  </a:lnTo>
                  <a:lnTo>
                    <a:pt x="310" y="275"/>
                  </a:lnTo>
                  <a:lnTo>
                    <a:pt x="304" y="263"/>
                  </a:lnTo>
                  <a:lnTo>
                    <a:pt x="296" y="247"/>
                  </a:lnTo>
                  <a:lnTo>
                    <a:pt x="289" y="234"/>
                  </a:lnTo>
                  <a:lnTo>
                    <a:pt x="284" y="219"/>
                  </a:lnTo>
                  <a:lnTo>
                    <a:pt x="284" y="199"/>
                  </a:lnTo>
                  <a:lnTo>
                    <a:pt x="284" y="193"/>
                  </a:lnTo>
                  <a:lnTo>
                    <a:pt x="281" y="186"/>
                  </a:lnTo>
                  <a:lnTo>
                    <a:pt x="277" y="181"/>
                  </a:lnTo>
                  <a:lnTo>
                    <a:pt x="272" y="175"/>
                  </a:lnTo>
                  <a:lnTo>
                    <a:pt x="266" y="172"/>
                  </a:lnTo>
                  <a:lnTo>
                    <a:pt x="260" y="167"/>
                  </a:lnTo>
                  <a:lnTo>
                    <a:pt x="255" y="165"/>
                  </a:lnTo>
                  <a:lnTo>
                    <a:pt x="251" y="163"/>
                  </a:lnTo>
                  <a:lnTo>
                    <a:pt x="245" y="160"/>
                  </a:lnTo>
                  <a:lnTo>
                    <a:pt x="239" y="158"/>
                  </a:lnTo>
                  <a:lnTo>
                    <a:pt x="236" y="159"/>
                  </a:lnTo>
                  <a:lnTo>
                    <a:pt x="235" y="162"/>
                  </a:lnTo>
                  <a:lnTo>
                    <a:pt x="236" y="166"/>
                  </a:lnTo>
                  <a:lnTo>
                    <a:pt x="236" y="172"/>
                  </a:lnTo>
                  <a:lnTo>
                    <a:pt x="238" y="177"/>
                  </a:lnTo>
                  <a:lnTo>
                    <a:pt x="241" y="182"/>
                  </a:lnTo>
                  <a:lnTo>
                    <a:pt x="244" y="186"/>
                  </a:lnTo>
                  <a:lnTo>
                    <a:pt x="251" y="192"/>
                  </a:lnTo>
                  <a:lnTo>
                    <a:pt x="259" y="200"/>
                  </a:lnTo>
                  <a:lnTo>
                    <a:pt x="269" y="209"/>
                  </a:lnTo>
                  <a:lnTo>
                    <a:pt x="280" y="220"/>
                  </a:lnTo>
                  <a:lnTo>
                    <a:pt x="290" y="233"/>
                  </a:lnTo>
                  <a:lnTo>
                    <a:pt x="298" y="248"/>
                  </a:lnTo>
                  <a:lnTo>
                    <a:pt x="305" y="265"/>
                  </a:lnTo>
                  <a:close/>
                </a:path>
              </a:pathLst>
            </a:custGeom>
            <a:solidFill>
              <a:srgbClr val="FF00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433" name="Freeform 311"/>
            <p:cNvSpPr>
              <a:spLocks/>
            </p:cNvSpPr>
            <p:nvPr/>
          </p:nvSpPr>
          <p:spPr bwMode="auto">
            <a:xfrm>
              <a:off x="12" y="250"/>
              <a:ext cx="96" cy="98"/>
            </a:xfrm>
            <a:custGeom>
              <a:avLst/>
              <a:gdLst>
                <a:gd name="T0" fmla="*/ 1 w 193"/>
                <a:gd name="T1" fmla="*/ 2 h 196"/>
                <a:gd name="T2" fmla="*/ 1 w 193"/>
                <a:gd name="T3" fmla="*/ 2 h 196"/>
                <a:gd name="T4" fmla="*/ 1 w 193"/>
                <a:gd name="T5" fmla="*/ 2 h 196"/>
                <a:gd name="T6" fmla="*/ 1 w 193"/>
                <a:gd name="T7" fmla="*/ 2 h 196"/>
                <a:gd name="T8" fmla="*/ 1 w 193"/>
                <a:gd name="T9" fmla="*/ 2 h 196"/>
                <a:gd name="T10" fmla="*/ 1 w 193"/>
                <a:gd name="T11" fmla="*/ 2 h 196"/>
                <a:gd name="T12" fmla="*/ 1 w 193"/>
                <a:gd name="T13" fmla="*/ 2 h 196"/>
                <a:gd name="T14" fmla="*/ 1 w 193"/>
                <a:gd name="T15" fmla="*/ 2 h 196"/>
                <a:gd name="T16" fmla="*/ 1 w 193"/>
                <a:gd name="T17" fmla="*/ 2 h 196"/>
                <a:gd name="T18" fmla="*/ 1 w 193"/>
                <a:gd name="T19" fmla="*/ 2 h 196"/>
                <a:gd name="T20" fmla="*/ 1 w 193"/>
                <a:gd name="T21" fmla="*/ 2 h 196"/>
                <a:gd name="T22" fmla="*/ 1 w 193"/>
                <a:gd name="T23" fmla="*/ 2 h 196"/>
                <a:gd name="T24" fmla="*/ 1 w 193"/>
                <a:gd name="T25" fmla="*/ 2 h 196"/>
                <a:gd name="T26" fmla="*/ 1 w 193"/>
                <a:gd name="T27" fmla="*/ 2 h 196"/>
                <a:gd name="T28" fmla="*/ 1 w 193"/>
                <a:gd name="T29" fmla="*/ 2 h 196"/>
                <a:gd name="T30" fmla="*/ 1 w 193"/>
                <a:gd name="T31" fmla="*/ 2 h 196"/>
                <a:gd name="T32" fmla="*/ 1 w 193"/>
                <a:gd name="T33" fmla="*/ 2 h 196"/>
                <a:gd name="T34" fmla="*/ 1 w 193"/>
                <a:gd name="T35" fmla="*/ 2 h 196"/>
                <a:gd name="T36" fmla="*/ 1 w 193"/>
                <a:gd name="T37" fmla="*/ 1 h 196"/>
                <a:gd name="T38" fmla="*/ 1 w 193"/>
                <a:gd name="T39" fmla="*/ 1 h 196"/>
                <a:gd name="T40" fmla="*/ 1 w 193"/>
                <a:gd name="T41" fmla="*/ 1 h 196"/>
                <a:gd name="T42" fmla="*/ 0 w 193"/>
                <a:gd name="T43" fmla="*/ 1 h 196"/>
                <a:gd name="T44" fmla="*/ 0 w 193"/>
                <a:gd name="T45" fmla="*/ 1 h 196"/>
                <a:gd name="T46" fmla="*/ 0 w 193"/>
                <a:gd name="T47" fmla="*/ 1 h 196"/>
                <a:gd name="T48" fmla="*/ 0 w 193"/>
                <a:gd name="T49" fmla="*/ 1 h 196"/>
                <a:gd name="T50" fmla="*/ 0 w 193"/>
                <a:gd name="T51" fmla="*/ 1 h 196"/>
                <a:gd name="T52" fmla="*/ 0 w 193"/>
                <a:gd name="T53" fmla="*/ 1 h 196"/>
                <a:gd name="T54" fmla="*/ 0 w 193"/>
                <a:gd name="T55" fmla="*/ 1 h 196"/>
                <a:gd name="T56" fmla="*/ 0 w 193"/>
                <a:gd name="T57" fmla="*/ 1 h 196"/>
                <a:gd name="T58" fmla="*/ 0 w 193"/>
                <a:gd name="T59" fmla="*/ 1 h 196"/>
                <a:gd name="T60" fmla="*/ 0 w 193"/>
                <a:gd name="T61" fmla="*/ 1 h 196"/>
                <a:gd name="T62" fmla="*/ 0 w 193"/>
                <a:gd name="T63" fmla="*/ 2 h 196"/>
                <a:gd name="T64" fmla="*/ 0 w 193"/>
                <a:gd name="T65" fmla="*/ 2 h 196"/>
                <a:gd name="T66" fmla="*/ 0 w 193"/>
                <a:gd name="T67" fmla="*/ 2 h 19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193" h="196">
                  <a:moveTo>
                    <a:pt x="146" y="196"/>
                  </a:moveTo>
                  <a:lnTo>
                    <a:pt x="146" y="189"/>
                  </a:lnTo>
                  <a:lnTo>
                    <a:pt x="149" y="184"/>
                  </a:lnTo>
                  <a:lnTo>
                    <a:pt x="152" y="179"/>
                  </a:lnTo>
                  <a:lnTo>
                    <a:pt x="158" y="177"/>
                  </a:lnTo>
                  <a:lnTo>
                    <a:pt x="164" y="175"/>
                  </a:lnTo>
                  <a:lnTo>
                    <a:pt x="169" y="177"/>
                  </a:lnTo>
                  <a:lnTo>
                    <a:pt x="173" y="179"/>
                  </a:lnTo>
                  <a:lnTo>
                    <a:pt x="174" y="181"/>
                  </a:lnTo>
                  <a:lnTo>
                    <a:pt x="175" y="184"/>
                  </a:lnTo>
                  <a:lnTo>
                    <a:pt x="178" y="184"/>
                  </a:lnTo>
                  <a:lnTo>
                    <a:pt x="181" y="185"/>
                  </a:lnTo>
                  <a:lnTo>
                    <a:pt x="186" y="186"/>
                  </a:lnTo>
                  <a:lnTo>
                    <a:pt x="190" y="187"/>
                  </a:lnTo>
                  <a:lnTo>
                    <a:pt x="193" y="187"/>
                  </a:lnTo>
                  <a:lnTo>
                    <a:pt x="193" y="186"/>
                  </a:lnTo>
                  <a:lnTo>
                    <a:pt x="191" y="182"/>
                  </a:lnTo>
                  <a:lnTo>
                    <a:pt x="189" y="179"/>
                  </a:lnTo>
                  <a:lnTo>
                    <a:pt x="186" y="177"/>
                  </a:lnTo>
                  <a:lnTo>
                    <a:pt x="182" y="173"/>
                  </a:lnTo>
                  <a:lnTo>
                    <a:pt x="178" y="171"/>
                  </a:lnTo>
                  <a:lnTo>
                    <a:pt x="175" y="172"/>
                  </a:lnTo>
                  <a:lnTo>
                    <a:pt x="171" y="173"/>
                  </a:lnTo>
                  <a:lnTo>
                    <a:pt x="166" y="173"/>
                  </a:lnTo>
                  <a:lnTo>
                    <a:pt x="163" y="171"/>
                  </a:lnTo>
                  <a:lnTo>
                    <a:pt x="159" y="166"/>
                  </a:lnTo>
                  <a:lnTo>
                    <a:pt x="157" y="160"/>
                  </a:lnTo>
                  <a:lnTo>
                    <a:pt x="157" y="156"/>
                  </a:lnTo>
                  <a:lnTo>
                    <a:pt x="157" y="152"/>
                  </a:lnTo>
                  <a:lnTo>
                    <a:pt x="158" y="150"/>
                  </a:lnTo>
                  <a:lnTo>
                    <a:pt x="159" y="148"/>
                  </a:lnTo>
                  <a:lnTo>
                    <a:pt x="161" y="147"/>
                  </a:lnTo>
                  <a:lnTo>
                    <a:pt x="163" y="144"/>
                  </a:lnTo>
                  <a:lnTo>
                    <a:pt x="166" y="141"/>
                  </a:lnTo>
                  <a:lnTo>
                    <a:pt x="171" y="139"/>
                  </a:lnTo>
                  <a:lnTo>
                    <a:pt x="174" y="137"/>
                  </a:lnTo>
                  <a:lnTo>
                    <a:pt x="178" y="137"/>
                  </a:lnTo>
                  <a:lnTo>
                    <a:pt x="182" y="118"/>
                  </a:lnTo>
                  <a:lnTo>
                    <a:pt x="181" y="99"/>
                  </a:lnTo>
                  <a:lnTo>
                    <a:pt x="176" y="81"/>
                  </a:lnTo>
                  <a:lnTo>
                    <a:pt x="166" y="65"/>
                  </a:lnTo>
                  <a:lnTo>
                    <a:pt x="151" y="50"/>
                  </a:lnTo>
                  <a:lnTo>
                    <a:pt x="131" y="38"/>
                  </a:lnTo>
                  <a:lnTo>
                    <a:pt x="107" y="28"/>
                  </a:lnTo>
                  <a:lnTo>
                    <a:pt x="78" y="22"/>
                  </a:lnTo>
                  <a:lnTo>
                    <a:pt x="67" y="20"/>
                  </a:lnTo>
                  <a:lnTo>
                    <a:pt x="55" y="18"/>
                  </a:lnTo>
                  <a:lnTo>
                    <a:pt x="44" y="14"/>
                  </a:lnTo>
                  <a:lnTo>
                    <a:pt x="32" y="11"/>
                  </a:lnTo>
                  <a:lnTo>
                    <a:pt x="22" y="8"/>
                  </a:lnTo>
                  <a:lnTo>
                    <a:pt x="13" y="5"/>
                  </a:lnTo>
                  <a:lnTo>
                    <a:pt x="6" y="3"/>
                  </a:lnTo>
                  <a:lnTo>
                    <a:pt x="0" y="0"/>
                  </a:lnTo>
                  <a:lnTo>
                    <a:pt x="7" y="9"/>
                  </a:lnTo>
                  <a:lnTo>
                    <a:pt x="13" y="21"/>
                  </a:lnTo>
                  <a:lnTo>
                    <a:pt x="19" y="34"/>
                  </a:lnTo>
                  <a:lnTo>
                    <a:pt x="23" y="46"/>
                  </a:lnTo>
                  <a:lnTo>
                    <a:pt x="27" y="60"/>
                  </a:lnTo>
                  <a:lnTo>
                    <a:pt x="31" y="74"/>
                  </a:lnTo>
                  <a:lnTo>
                    <a:pt x="35" y="86"/>
                  </a:lnTo>
                  <a:lnTo>
                    <a:pt x="37" y="97"/>
                  </a:lnTo>
                  <a:lnTo>
                    <a:pt x="40" y="110"/>
                  </a:lnTo>
                  <a:lnTo>
                    <a:pt x="45" y="125"/>
                  </a:lnTo>
                  <a:lnTo>
                    <a:pt x="53" y="141"/>
                  </a:lnTo>
                  <a:lnTo>
                    <a:pt x="64" y="157"/>
                  </a:lnTo>
                  <a:lnTo>
                    <a:pt x="77" y="172"/>
                  </a:lnTo>
                  <a:lnTo>
                    <a:pt x="96" y="185"/>
                  </a:lnTo>
                  <a:lnTo>
                    <a:pt x="119" y="193"/>
                  </a:lnTo>
                  <a:lnTo>
                    <a:pt x="146" y="196"/>
                  </a:lnTo>
                  <a:close/>
                </a:path>
              </a:pathLst>
            </a:custGeom>
            <a:solidFill>
              <a:srgbClr val="FF00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434" name="Freeform 312"/>
            <p:cNvSpPr>
              <a:spLocks/>
            </p:cNvSpPr>
            <p:nvPr/>
          </p:nvSpPr>
          <p:spPr bwMode="auto">
            <a:xfrm>
              <a:off x="116" y="308"/>
              <a:ext cx="10" cy="11"/>
            </a:xfrm>
            <a:custGeom>
              <a:avLst/>
              <a:gdLst>
                <a:gd name="T0" fmla="*/ 0 w 20"/>
                <a:gd name="T1" fmla="*/ 1 h 21"/>
                <a:gd name="T2" fmla="*/ 1 w 20"/>
                <a:gd name="T3" fmla="*/ 1 h 21"/>
                <a:gd name="T4" fmla="*/ 1 w 20"/>
                <a:gd name="T5" fmla="*/ 1 h 21"/>
                <a:gd name="T6" fmla="*/ 1 w 20"/>
                <a:gd name="T7" fmla="*/ 0 h 21"/>
                <a:gd name="T8" fmla="*/ 1 w 20"/>
                <a:gd name="T9" fmla="*/ 0 h 21"/>
                <a:gd name="T10" fmla="*/ 1 w 20"/>
                <a:gd name="T11" fmla="*/ 1 h 21"/>
                <a:gd name="T12" fmla="*/ 1 w 20"/>
                <a:gd name="T13" fmla="*/ 1 h 21"/>
                <a:gd name="T14" fmla="*/ 1 w 20"/>
                <a:gd name="T15" fmla="*/ 1 h 21"/>
                <a:gd name="T16" fmla="*/ 1 w 20"/>
                <a:gd name="T17" fmla="*/ 1 h 21"/>
                <a:gd name="T18" fmla="*/ 1 w 20"/>
                <a:gd name="T19" fmla="*/ 1 h 21"/>
                <a:gd name="T20" fmla="*/ 1 w 20"/>
                <a:gd name="T21" fmla="*/ 1 h 21"/>
                <a:gd name="T22" fmla="*/ 1 w 20"/>
                <a:gd name="T23" fmla="*/ 1 h 21"/>
                <a:gd name="T24" fmla="*/ 1 w 20"/>
                <a:gd name="T25" fmla="*/ 1 h 21"/>
                <a:gd name="T26" fmla="*/ 1 w 20"/>
                <a:gd name="T27" fmla="*/ 1 h 21"/>
                <a:gd name="T28" fmla="*/ 1 w 20"/>
                <a:gd name="T29" fmla="*/ 1 h 21"/>
                <a:gd name="T30" fmla="*/ 1 w 20"/>
                <a:gd name="T31" fmla="*/ 1 h 21"/>
                <a:gd name="T32" fmla="*/ 0 w 20"/>
                <a:gd name="T33" fmla="*/ 1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0" h="21">
                  <a:moveTo>
                    <a:pt x="0" y="8"/>
                  </a:moveTo>
                  <a:lnTo>
                    <a:pt x="2" y="3"/>
                  </a:lnTo>
                  <a:lnTo>
                    <a:pt x="4" y="1"/>
                  </a:lnTo>
                  <a:lnTo>
                    <a:pt x="7" y="0"/>
                  </a:lnTo>
                  <a:lnTo>
                    <a:pt x="11" y="0"/>
                  </a:lnTo>
                  <a:lnTo>
                    <a:pt x="14" y="1"/>
                  </a:lnTo>
                  <a:lnTo>
                    <a:pt x="18" y="3"/>
                  </a:lnTo>
                  <a:lnTo>
                    <a:pt x="19" y="6"/>
                  </a:lnTo>
                  <a:lnTo>
                    <a:pt x="20" y="10"/>
                  </a:lnTo>
                  <a:lnTo>
                    <a:pt x="19" y="15"/>
                  </a:lnTo>
                  <a:lnTo>
                    <a:pt x="18" y="17"/>
                  </a:lnTo>
                  <a:lnTo>
                    <a:pt x="14" y="19"/>
                  </a:lnTo>
                  <a:lnTo>
                    <a:pt x="12" y="21"/>
                  </a:lnTo>
                  <a:lnTo>
                    <a:pt x="9" y="19"/>
                  </a:lnTo>
                  <a:lnTo>
                    <a:pt x="4" y="16"/>
                  </a:lnTo>
                  <a:lnTo>
                    <a:pt x="2" y="12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435" name="Freeform 313"/>
            <p:cNvSpPr>
              <a:spLocks/>
            </p:cNvSpPr>
            <p:nvPr/>
          </p:nvSpPr>
          <p:spPr bwMode="auto">
            <a:xfrm>
              <a:off x="136" y="322"/>
              <a:ext cx="11" cy="11"/>
            </a:xfrm>
            <a:custGeom>
              <a:avLst/>
              <a:gdLst>
                <a:gd name="T0" fmla="*/ 1 w 22"/>
                <a:gd name="T1" fmla="*/ 1 h 22"/>
                <a:gd name="T2" fmla="*/ 1 w 22"/>
                <a:gd name="T3" fmla="*/ 0 h 22"/>
                <a:gd name="T4" fmla="*/ 1 w 22"/>
                <a:gd name="T5" fmla="*/ 0 h 22"/>
                <a:gd name="T6" fmla="*/ 1 w 22"/>
                <a:gd name="T7" fmla="*/ 1 h 22"/>
                <a:gd name="T8" fmla="*/ 1 w 22"/>
                <a:gd name="T9" fmla="*/ 1 h 22"/>
                <a:gd name="T10" fmla="*/ 1 w 22"/>
                <a:gd name="T11" fmla="*/ 1 h 22"/>
                <a:gd name="T12" fmla="*/ 1 w 22"/>
                <a:gd name="T13" fmla="*/ 1 h 22"/>
                <a:gd name="T14" fmla="*/ 1 w 22"/>
                <a:gd name="T15" fmla="*/ 1 h 22"/>
                <a:gd name="T16" fmla="*/ 1 w 22"/>
                <a:gd name="T17" fmla="*/ 1 h 22"/>
                <a:gd name="T18" fmla="*/ 1 w 22"/>
                <a:gd name="T19" fmla="*/ 1 h 22"/>
                <a:gd name="T20" fmla="*/ 1 w 22"/>
                <a:gd name="T21" fmla="*/ 1 h 22"/>
                <a:gd name="T22" fmla="*/ 1 w 22"/>
                <a:gd name="T23" fmla="*/ 1 h 22"/>
                <a:gd name="T24" fmla="*/ 1 w 22"/>
                <a:gd name="T25" fmla="*/ 1 h 22"/>
                <a:gd name="T26" fmla="*/ 1 w 22"/>
                <a:gd name="T27" fmla="*/ 1 h 22"/>
                <a:gd name="T28" fmla="*/ 0 w 22"/>
                <a:gd name="T29" fmla="*/ 1 h 22"/>
                <a:gd name="T30" fmla="*/ 0 w 22"/>
                <a:gd name="T31" fmla="*/ 1 h 22"/>
                <a:gd name="T32" fmla="*/ 1 w 22"/>
                <a:gd name="T33" fmla="*/ 1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2" h="22">
                  <a:moveTo>
                    <a:pt x="2" y="3"/>
                  </a:moveTo>
                  <a:lnTo>
                    <a:pt x="6" y="0"/>
                  </a:lnTo>
                  <a:lnTo>
                    <a:pt x="11" y="0"/>
                  </a:lnTo>
                  <a:lnTo>
                    <a:pt x="16" y="2"/>
                  </a:lnTo>
                  <a:lnTo>
                    <a:pt x="19" y="4"/>
                  </a:lnTo>
                  <a:lnTo>
                    <a:pt x="22" y="7"/>
                  </a:lnTo>
                  <a:lnTo>
                    <a:pt x="22" y="12"/>
                  </a:lnTo>
                  <a:lnTo>
                    <a:pt x="22" y="17"/>
                  </a:lnTo>
                  <a:lnTo>
                    <a:pt x="21" y="20"/>
                  </a:lnTo>
                  <a:lnTo>
                    <a:pt x="17" y="22"/>
                  </a:lnTo>
                  <a:lnTo>
                    <a:pt x="11" y="22"/>
                  </a:lnTo>
                  <a:lnTo>
                    <a:pt x="7" y="20"/>
                  </a:lnTo>
                  <a:lnTo>
                    <a:pt x="3" y="18"/>
                  </a:lnTo>
                  <a:lnTo>
                    <a:pt x="1" y="14"/>
                  </a:lnTo>
                  <a:lnTo>
                    <a:pt x="0" y="10"/>
                  </a:lnTo>
                  <a:lnTo>
                    <a:pt x="0" y="6"/>
                  </a:lnTo>
                  <a:lnTo>
                    <a:pt x="2" y="3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436" name="Freeform 314"/>
            <p:cNvSpPr>
              <a:spLocks/>
            </p:cNvSpPr>
            <p:nvPr/>
          </p:nvSpPr>
          <p:spPr bwMode="auto">
            <a:xfrm>
              <a:off x="112" y="335"/>
              <a:ext cx="10" cy="11"/>
            </a:xfrm>
            <a:custGeom>
              <a:avLst/>
              <a:gdLst>
                <a:gd name="T0" fmla="*/ 0 w 21"/>
                <a:gd name="T1" fmla="*/ 1 h 22"/>
                <a:gd name="T2" fmla="*/ 0 w 21"/>
                <a:gd name="T3" fmla="*/ 1 h 22"/>
                <a:gd name="T4" fmla="*/ 0 w 21"/>
                <a:gd name="T5" fmla="*/ 0 h 22"/>
                <a:gd name="T6" fmla="*/ 0 w 21"/>
                <a:gd name="T7" fmla="*/ 0 h 22"/>
                <a:gd name="T8" fmla="*/ 0 w 21"/>
                <a:gd name="T9" fmla="*/ 1 h 22"/>
                <a:gd name="T10" fmla="*/ 0 w 21"/>
                <a:gd name="T11" fmla="*/ 1 h 22"/>
                <a:gd name="T12" fmla="*/ 0 w 21"/>
                <a:gd name="T13" fmla="*/ 1 h 22"/>
                <a:gd name="T14" fmla="*/ 0 w 21"/>
                <a:gd name="T15" fmla="*/ 1 h 22"/>
                <a:gd name="T16" fmla="*/ 0 w 21"/>
                <a:gd name="T17" fmla="*/ 1 h 22"/>
                <a:gd name="T18" fmla="*/ 0 w 21"/>
                <a:gd name="T19" fmla="*/ 1 h 22"/>
                <a:gd name="T20" fmla="*/ 0 w 21"/>
                <a:gd name="T21" fmla="*/ 1 h 22"/>
                <a:gd name="T22" fmla="*/ 0 w 21"/>
                <a:gd name="T23" fmla="*/ 1 h 22"/>
                <a:gd name="T24" fmla="*/ 0 w 21"/>
                <a:gd name="T25" fmla="*/ 1 h 22"/>
                <a:gd name="T26" fmla="*/ 0 w 21"/>
                <a:gd name="T27" fmla="*/ 1 h 22"/>
                <a:gd name="T28" fmla="*/ 0 w 21"/>
                <a:gd name="T29" fmla="*/ 1 h 22"/>
                <a:gd name="T30" fmla="*/ 0 w 21"/>
                <a:gd name="T31" fmla="*/ 1 h 22"/>
                <a:gd name="T32" fmla="*/ 0 w 21"/>
                <a:gd name="T33" fmla="*/ 1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1" h="22">
                  <a:moveTo>
                    <a:pt x="3" y="4"/>
                  </a:moveTo>
                  <a:lnTo>
                    <a:pt x="5" y="2"/>
                  </a:lnTo>
                  <a:lnTo>
                    <a:pt x="10" y="0"/>
                  </a:lnTo>
                  <a:lnTo>
                    <a:pt x="14" y="0"/>
                  </a:lnTo>
                  <a:lnTo>
                    <a:pt x="19" y="2"/>
                  </a:lnTo>
                  <a:lnTo>
                    <a:pt x="21" y="7"/>
                  </a:lnTo>
                  <a:lnTo>
                    <a:pt x="21" y="11"/>
                  </a:lnTo>
                  <a:lnTo>
                    <a:pt x="20" y="16"/>
                  </a:lnTo>
                  <a:lnTo>
                    <a:pt x="18" y="19"/>
                  </a:lnTo>
                  <a:lnTo>
                    <a:pt x="14" y="21"/>
                  </a:lnTo>
                  <a:lnTo>
                    <a:pt x="11" y="22"/>
                  </a:lnTo>
                  <a:lnTo>
                    <a:pt x="6" y="22"/>
                  </a:lnTo>
                  <a:lnTo>
                    <a:pt x="3" y="19"/>
                  </a:lnTo>
                  <a:lnTo>
                    <a:pt x="0" y="16"/>
                  </a:lnTo>
                  <a:lnTo>
                    <a:pt x="0" y="11"/>
                  </a:lnTo>
                  <a:lnTo>
                    <a:pt x="2" y="8"/>
                  </a:lnTo>
                  <a:lnTo>
                    <a:pt x="3" y="4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437" name="Freeform 315"/>
            <p:cNvSpPr>
              <a:spLocks/>
            </p:cNvSpPr>
            <p:nvPr/>
          </p:nvSpPr>
          <p:spPr bwMode="auto">
            <a:xfrm>
              <a:off x="94" y="322"/>
              <a:ext cx="11" cy="11"/>
            </a:xfrm>
            <a:custGeom>
              <a:avLst/>
              <a:gdLst>
                <a:gd name="T0" fmla="*/ 1 w 22"/>
                <a:gd name="T1" fmla="*/ 1 h 22"/>
                <a:gd name="T2" fmla="*/ 1 w 22"/>
                <a:gd name="T3" fmla="*/ 1 h 22"/>
                <a:gd name="T4" fmla="*/ 0 w 22"/>
                <a:gd name="T5" fmla="*/ 1 h 22"/>
                <a:gd name="T6" fmla="*/ 0 w 22"/>
                <a:gd name="T7" fmla="*/ 1 h 22"/>
                <a:gd name="T8" fmla="*/ 1 w 22"/>
                <a:gd name="T9" fmla="*/ 1 h 22"/>
                <a:gd name="T10" fmla="*/ 1 w 22"/>
                <a:gd name="T11" fmla="*/ 1 h 22"/>
                <a:gd name="T12" fmla="*/ 1 w 22"/>
                <a:gd name="T13" fmla="*/ 1 h 22"/>
                <a:gd name="T14" fmla="*/ 1 w 22"/>
                <a:gd name="T15" fmla="*/ 1 h 22"/>
                <a:gd name="T16" fmla="*/ 1 w 22"/>
                <a:gd name="T17" fmla="*/ 1 h 22"/>
                <a:gd name="T18" fmla="*/ 1 w 22"/>
                <a:gd name="T19" fmla="*/ 1 h 22"/>
                <a:gd name="T20" fmla="*/ 1 w 22"/>
                <a:gd name="T21" fmla="*/ 1 h 22"/>
                <a:gd name="T22" fmla="*/ 1 w 22"/>
                <a:gd name="T23" fmla="*/ 1 h 22"/>
                <a:gd name="T24" fmla="*/ 1 w 22"/>
                <a:gd name="T25" fmla="*/ 1 h 22"/>
                <a:gd name="T26" fmla="*/ 1 w 22"/>
                <a:gd name="T27" fmla="*/ 1 h 22"/>
                <a:gd name="T28" fmla="*/ 1 w 22"/>
                <a:gd name="T29" fmla="*/ 1 h 22"/>
                <a:gd name="T30" fmla="*/ 1 w 22"/>
                <a:gd name="T31" fmla="*/ 0 h 22"/>
                <a:gd name="T32" fmla="*/ 1 w 22"/>
                <a:gd name="T33" fmla="*/ 1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2" h="22">
                  <a:moveTo>
                    <a:pt x="3" y="1"/>
                  </a:moveTo>
                  <a:lnTo>
                    <a:pt x="1" y="5"/>
                  </a:lnTo>
                  <a:lnTo>
                    <a:pt x="0" y="10"/>
                  </a:lnTo>
                  <a:lnTo>
                    <a:pt x="0" y="14"/>
                  </a:lnTo>
                  <a:lnTo>
                    <a:pt x="1" y="18"/>
                  </a:lnTo>
                  <a:lnTo>
                    <a:pt x="4" y="20"/>
                  </a:lnTo>
                  <a:lnTo>
                    <a:pt x="10" y="22"/>
                  </a:lnTo>
                  <a:lnTo>
                    <a:pt x="15" y="22"/>
                  </a:lnTo>
                  <a:lnTo>
                    <a:pt x="18" y="20"/>
                  </a:lnTo>
                  <a:lnTo>
                    <a:pt x="21" y="16"/>
                  </a:lnTo>
                  <a:lnTo>
                    <a:pt x="22" y="13"/>
                  </a:lnTo>
                  <a:lnTo>
                    <a:pt x="22" y="10"/>
                  </a:lnTo>
                  <a:lnTo>
                    <a:pt x="21" y="6"/>
                  </a:lnTo>
                  <a:lnTo>
                    <a:pt x="17" y="4"/>
                  </a:lnTo>
                  <a:lnTo>
                    <a:pt x="13" y="1"/>
                  </a:lnTo>
                  <a:lnTo>
                    <a:pt x="7" y="0"/>
                  </a:lnTo>
                  <a:lnTo>
                    <a:pt x="3" y="1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438" name="Freeform 316"/>
            <p:cNvSpPr>
              <a:spLocks/>
            </p:cNvSpPr>
            <p:nvPr/>
          </p:nvSpPr>
          <p:spPr bwMode="auto">
            <a:xfrm>
              <a:off x="88" y="342"/>
              <a:ext cx="9" cy="10"/>
            </a:xfrm>
            <a:custGeom>
              <a:avLst/>
              <a:gdLst>
                <a:gd name="T0" fmla="*/ 0 w 19"/>
                <a:gd name="T1" fmla="*/ 1 h 19"/>
                <a:gd name="T2" fmla="*/ 0 w 19"/>
                <a:gd name="T3" fmla="*/ 1 h 19"/>
                <a:gd name="T4" fmla="*/ 0 w 19"/>
                <a:gd name="T5" fmla="*/ 1 h 19"/>
                <a:gd name="T6" fmla="*/ 0 w 19"/>
                <a:gd name="T7" fmla="*/ 1 h 19"/>
                <a:gd name="T8" fmla="*/ 0 w 19"/>
                <a:gd name="T9" fmla="*/ 1 h 19"/>
                <a:gd name="T10" fmla="*/ 0 w 19"/>
                <a:gd name="T11" fmla="*/ 0 h 19"/>
                <a:gd name="T12" fmla="*/ 0 w 19"/>
                <a:gd name="T13" fmla="*/ 1 h 19"/>
                <a:gd name="T14" fmla="*/ 0 w 19"/>
                <a:gd name="T15" fmla="*/ 1 h 19"/>
                <a:gd name="T16" fmla="*/ 0 w 19"/>
                <a:gd name="T17" fmla="*/ 1 h 19"/>
                <a:gd name="T18" fmla="*/ 0 w 19"/>
                <a:gd name="T19" fmla="*/ 1 h 19"/>
                <a:gd name="T20" fmla="*/ 0 w 19"/>
                <a:gd name="T21" fmla="*/ 1 h 19"/>
                <a:gd name="T22" fmla="*/ 0 w 19"/>
                <a:gd name="T23" fmla="*/ 1 h 19"/>
                <a:gd name="T24" fmla="*/ 0 w 19"/>
                <a:gd name="T25" fmla="*/ 1 h 19"/>
                <a:gd name="T26" fmla="*/ 0 w 19"/>
                <a:gd name="T27" fmla="*/ 1 h 19"/>
                <a:gd name="T28" fmla="*/ 0 w 19"/>
                <a:gd name="T29" fmla="*/ 1 h 19"/>
                <a:gd name="T30" fmla="*/ 0 w 19"/>
                <a:gd name="T31" fmla="*/ 1 h 19"/>
                <a:gd name="T32" fmla="*/ 0 w 19"/>
                <a:gd name="T33" fmla="*/ 1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9" h="19">
                  <a:moveTo>
                    <a:pt x="0" y="12"/>
                  </a:moveTo>
                  <a:lnTo>
                    <a:pt x="0" y="9"/>
                  </a:lnTo>
                  <a:lnTo>
                    <a:pt x="0" y="5"/>
                  </a:lnTo>
                  <a:lnTo>
                    <a:pt x="3" y="3"/>
                  </a:lnTo>
                  <a:lnTo>
                    <a:pt x="6" y="1"/>
                  </a:lnTo>
                  <a:lnTo>
                    <a:pt x="12" y="0"/>
                  </a:lnTo>
                  <a:lnTo>
                    <a:pt x="15" y="1"/>
                  </a:lnTo>
                  <a:lnTo>
                    <a:pt x="17" y="3"/>
                  </a:lnTo>
                  <a:lnTo>
                    <a:pt x="19" y="7"/>
                  </a:lnTo>
                  <a:lnTo>
                    <a:pt x="19" y="10"/>
                  </a:lnTo>
                  <a:lnTo>
                    <a:pt x="17" y="15"/>
                  </a:lnTo>
                  <a:lnTo>
                    <a:pt x="14" y="17"/>
                  </a:lnTo>
                  <a:lnTo>
                    <a:pt x="12" y="19"/>
                  </a:lnTo>
                  <a:lnTo>
                    <a:pt x="8" y="19"/>
                  </a:lnTo>
                  <a:lnTo>
                    <a:pt x="5" y="17"/>
                  </a:lnTo>
                  <a:lnTo>
                    <a:pt x="1" y="15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439" name="Freeform 317"/>
            <p:cNvSpPr>
              <a:spLocks/>
            </p:cNvSpPr>
            <p:nvPr/>
          </p:nvSpPr>
          <p:spPr bwMode="auto">
            <a:xfrm>
              <a:off x="105" y="357"/>
              <a:ext cx="8" cy="11"/>
            </a:xfrm>
            <a:custGeom>
              <a:avLst/>
              <a:gdLst>
                <a:gd name="T0" fmla="*/ 1 w 16"/>
                <a:gd name="T1" fmla="*/ 1 h 22"/>
                <a:gd name="T2" fmla="*/ 1 w 16"/>
                <a:gd name="T3" fmla="*/ 1 h 22"/>
                <a:gd name="T4" fmla="*/ 0 w 16"/>
                <a:gd name="T5" fmla="*/ 1 h 22"/>
                <a:gd name="T6" fmla="*/ 0 w 16"/>
                <a:gd name="T7" fmla="*/ 1 h 22"/>
                <a:gd name="T8" fmla="*/ 0 w 16"/>
                <a:gd name="T9" fmla="*/ 1 h 22"/>
                <a:gd name="T10" fmla="*/ 1 w 16"/>
                <a:gd name="T11" fmla="*/ 1 h 22"/>
                <a:gd name="T12" fmla="*/ 1 w 16"/>
                <a:gd name="T13" fmla="*/ 1 h 22"/>
                <a:gd name="T14" fmla="*/ 1 w 16"/>
                <a:gd name="T15" fmla="*/ 1 h 22"/>
                <a:gd name="T16" fmla="*/ 1 w 16"/>
                <a:gd name="T17" fmla="*/ 0 h 22"/>
                <a:gd name="T18" fmla="*/ 1 w 16"/>
                <a:gd name="T19" fmla="*/ 1 h 22"/>
                <a:gd name="T20" fmla="*/ 1 w 16"/>
                <a:gd name="T21" fmla="*/ 1 h 22"/>
                <a:gd name="T22" fmla="*/ 1 w 16"/>
                <a:gd name="T23" fmla="*/ 1 h 22"/>
                <a:gd name="T24" fmla="*/ 1 w 16"/>
                <a:gd name="T25" fmla="*/ 1 h 22"/>
                <a:gd name="T26" fmla="*/ 1 w 16"/>
                <a:gd name="T27" fmla="*/ 1 h 22"/>
                <a:gd name="T28" fmla="*/ 1 w 16"/>
                <a:gd name="T29" fmla="*/ 1 h 22"/>
                <a:gd name="T30" fmla="*/ 1 w 16"/>
                <a:gd name="T31" fmla="*/ 1 h 22"/>
                <a:gd name="T32" fmla="*/ 1 w 16"/>
                <a:gd name="T33" fmla="*/ 1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6" h="22">
                  <a:moveTo>
                    <a:pt x="5" y="22"/>
                  </a:moveTo>
                  <a:lnTo>
                    <a:pt x="2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0"/>
                  </a:lnTo>
                  <a:lnTo>
                    <a:pt x="1" y="7"/>
                  </a:lnTo>
                  <a:lnTo>
                    <a:pt x="3" y="3"/>
                  </a:lnTo>
                  <a:lnTo>
                    <a:pt x="7" y="1"/>
                  </a:lnTo>
                  <a:lnTo>
                    <a:pt x="10" y="0"/>
                  </a:lnTo>
                  <a:lnTo>
                    <a:pt x="12" y="1"/>
                  </a:lnTo>
                  <a:lnTo>
                    <a:pt x="15" y="3"/>
                  </a:lnTo>
                  <a:lnTo>
                    <a:pt x="16" y="8"/>
                  </a:lnTo>
                  <a:lnTo>
                    <a:pt x="16" y="11"/>
                  </a:lnTo>
                  <a:lnTo>
                    <a:pt x="15" y="15"/>
                  </a:lnTo>
                  <a:lnTo>
                    <a:pt x="12" y="18"/>
                  </a:lnTo>
                  <a:lnTo>
                    <a:pt x="10" y="20"/>
                  </a:lnTo>
                  <a:lnTo>
                    <a:pt x="5" y="22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440" name="Freeform 318"/>
            <p:cNvSpPr>
              <a:spLocks/>
            </p:cNvSpPr>
            <p:nvPr/>
          </p:nvSpPr>
          <p:spPr bwMode="auto">
            <a:xfrm>
              <a:off x="119" y="346"/>
              <a:ext cx="10" cy="13"/>
            </a:xfrm>
            <a:custGeom>
              <a:avLst/>
              <a:gdLst>
                <a:gd name="T0" fmla="*/ 1 w 20"/>
                <a:gd name="T1" fmla="*/ 1 h 25"/>
                <a:gd name="T2" fmla="*/ 1 w 20"/>
                <a:gd name="T3" fmla="*/ 1 h 25"/>
                <a:gd name="T4" fmla="*/ 1 w 20"/>
                <a:gd name="T5" fmla="*/ 1 h 25"/>
                <a:gd name="T6" fmla="*/ 1 w 20"/>
                <a:gd name="T7" fmla="*/ 1 h 25"/>
                <a:gd name="T8" fmla="*/ 1 w 20"/>
                <a:gd name="T9" fmla="*/ 0 h 25"/>
                <a:gd name="T10" fmla="*/ 1 w 20"/>
                <a:gd name="T11" fmla="*/ 1 h 25"/>
                <a:gd name="T12" fmla="*/ 1 w 20"/>
                <a:gd name="T13" fmla="*/ 1 h 25"/>
                <a:gd name="T14" fmla="*/ 1 w 20"/>
                <a:gd name="T15" fmla="*/ 1 h 25"/>
                <a:gd name="T16" fmla="*/ 1 w 20"/>
                <a:gd name="T17" fmla="*/ 1 h 25"/>
                <a:gd name="T18" fmla="*/ 1 w 20"/>
                <a:gd name="T19" fmla="*/ 1 h 25"/>
                <a:gd name="T20" fmla="*/ 1 w 20"/>
                <a:gd name="T21" fmla="*/ 1 h 25"/>
                <a:gd name="T22" fmla="*/ 1 w 20"/>
                <a:gd name="T23" fmla="*/ 1 h 25"/>
                <a:gd name="T24" fmla="*/ 1 w 20"/>
                <a:gd name="T25" fmla="*/ 1 h 25"/>
                <a:gd name="T26" fmla="*/ 1 w 20"/>
                <a:gd name="T27" fmla="*/ 1 h 25"/>
                <a:gd name="T28" fmla="*/ 1 w 20"/>
                <a:gd name="T29" fmla="*/ 1 h 25"/>
                <a:gd name="T30" fmla="*/ 0 w 20"/>
                <a:gd name="T31" fmla="*/ 1 h 25"/>
                <a:gd name="T32" fmla="*/ 1 w 20"/>
                <a:gd name="T33" fmla="*/ 1 h 2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0" h="25">
                  <a:moveTo>
                    <a:pt x="2" y="14"/>
                  </a:moveTo>
                  <a:lnTo>
                    <a:pt x="4" y="9"/>
                  </a:lnTo>
                  <a:lnTo>
                    <a:pt x="6" y="5"/>
                  </a:lnTo>
                  <a:lnTo>
                    <a:pt x="8" y="1"/>
                  </a:lnTo>
                  <a:lnTo>
                    <a:pt x="13" y="0"/>
                  </a:lnTo>
                  <a:lnTo>
                    <a:pt x="18" y="1"/>
                  </a:lnTo>
                  <a:lnTo>
                    <a:pt x="20" y="5"/>
                  </a:lnTo>
                  <a:lnTo>
                    <a:pt x="20" y="8"/>
                  </a:lnTo>
                  <a:lnTo>
                    <a:pt x="20" y="13"/>
                  </a:lnTo>
                  <a:lnTo>
                    <a:pt x="18" y="17"/>
                  </a:lnTo>
                  <a:lnTo>
                    <a:pt x="15" y="21"/>
                  </a:lnTo>
                  <a:lnTo>
                    <a:pt x="11" y="24"/>
                  </a:lnTo>
                  <a:lnTo>
                    <a:pt x="7" y="25"/>
                  </a:lnTo>
                  <a:lnTo>
                    <a:pt x="4" y="24"/>
                  </a:lnTo>
                  <a:lnTo>
                    <a:pt x="2" y="21"/>
                  </a:lnTo>
                  <a:lnTo>
                    <a:pt x="0" y="17"/>
                  </a:lnTo>
                  <a:lnTo>
                    <a:pt x="2" y="14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441" name="Freeform 319"/>
            <p:cNvSpPr>
              <a:spLocks/>
            </p:cNvSpPr>
            <p:nvPr/>
          </p:nvSpPr>
          <p:spPr bwMode="auto">
            <a:xfrm>
              <a:off x="132" y="349"/>
              <a:ext cx="10" cy="10"/>
            </a:xfrm>
            <a:custGeom>
              <a:avLst/>
              <a:gdLst>
                <a:gd name="T0" fmla="*/ 1 w 19"/>
                <a:gd name="T1" fmla="*/ 1 h 19"/>
                <a:gd name="T2" fmla="*/ 1 w 19"/>
                <a:gd name="T3" fmla="*/ 1 h 19"/>
                <a:gd name="T4" fmla="*/ 1 w 19"/>
                <a:gd name="T5" fmla="*/ 1 h 19"/>
                <a:gd name="T6" fmla="*/ 1 w 19"/>
                <a:gd name="T7" fmla="*/ 1 h 19"/>
                <a:gd name="T8" fmla="*/ 1 w 19"/>
                <a:gd name="T9" fmla="*/ 1 h 19"/>
                <a:gd name="T10" fmla="*/ 1 w 19"/>
                <a:gd name="T11" fmla="*/ 1 h 19"/>
                <a:gd name="T12" fmla="*/ 1 w 19"/>
                <a:gd name="T13" fmla="*/ 1 h 19"/>
                <a:gd name="T14" fmla="*/ 1 w 19"/>
                <a:gd name="T15" fmla="*/ 1 h 19"/>
                <a:gd name="T16" fmla="*/ 1 w 19"/>
                <a:gd name="T17" fmla="*/ 1 h 19"/>
                <a:gd name="T18" fmla="*/ 1 w 19"/>
                <a:gd name="T19" fmla="*/ 1 h 19"/>
                <a:gd name="T20" fmla="*/ 1 w 19"/>
                <a:gd name="T21" fmla="*/ 1 h 19"/>
                <a:gd name="T22" fmla="*/ 0 w 19"/>
                <a:gd name="T23" fmla="*/ 1 h 19"/>
                <a:gd name="T24" fmla="*/ 0 w 19"/>
                <a:gd name="T25" fmla="*/ 1 h 19"/>
                <a:gd name="T26" fmla="*/ 1 w 19"/>
                <a:gd name="T27" fmla="*/ 1 h 19"/>
                <a:gd name="T28" fmla="*/ 1 w 19"/>
                <a:gd name="T29" fmla="*/ 1 h 19"/>
                <a:gd name="T30" fmla="*/ 1 w 19"/>
                <a:gd name="T31" fmla="*/ 0 h 19"/>
                <a:gd name="T32" fmla="*/ 1 w 19"/>
                <a:gd name="T33" fmla="*/ 1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9" h="19">
                  <a:moveTo>
                    <a:pt x="15" y="1"/>
                  </a:moveTo>
                  <a:lnTo>
                    <a:pt x="17" y="3"/>
                  </a:lnTo>
                  <a:lnTo>
                    <a:pt x="18" y="7"/>
                  </a:lnTo>
                  <a:lnTo>
                    <a:pt x="19" y="9"/>
                  </a:lnTo>
                  <a:lnTo>
                    <a:pt x="18" y="12"/>
                  </a:lnTo>
                  <a:lnTo>
                    <a:pt x="15" y="16"/>
                  </a:lnTo>
                  <a:lnTo>
                    <a:pt x="13" y="18"/>
                  </a:lnTo>
                  <a:lnTo>
                    <a:pt x="9" y="19"/>
                  </a:lnTo>
                  <a:lnTo>
                    <a:pt x="6" y="19"/>
                  </a:lnTo>
                  <a:lnTo>
                    <a:pt x="3" y="18"/>
                  </a:lnTo>
                  <a:lnTo>
                    <a:pt x="1" y="15"/>
                  </a:lnTo>
                  <a:lnTo>
                    <a:pt x="0" y="11"/>
                  </a:lnTo>
                  <a:lnTo>
                    <a:pt x="0" y="8"/>
                  </a:lnTo>
                  <a:lnTo>
                    <a:pt x="2" y="3"/>
                  </a:lnTo>
                  <a:lnTo>
                    <a:pt x="6" y="1"/>
                  </a:lnTo>
                  <a:lnTo>
                    <a:pt x="9" y="0"/>
                  </a:lnTo>
                  <a:lnTo>
                    <a:pt x="15" y="1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442" name="Freeform 320"/>
            <p:cNvSpPr>
              <a:spLocks/>
            </p:cNvSpPr>
            <p:nvPr/>
          </p:nvSpPr>
          <p:spPr bwMode="auto">
            <a:xfrm>
              <a:off x="22" y="363"/>
              <a:ext cx="82" cy="57"/>
            </a:xfrm>
            <a:custGeom>
              <a:avLst/>
              <a:gdLst>
                <a:gd name="T0" fmla="*/ 2 w 163"/>
                <a:gd name="T1" fmla="*/ 1 h 113"/>
                <a:gd name="T2" fmla="*/ 2 w 163"/>
                <a:gd name="T3" fmla="*/ 1 h 113"/>
                <a:gd name="T4" fmla="*/ 2 w 163"/>
                <a:gd name="T5" fmla="*/ 1 h 113"/>
                <a:gd name="T6" fmla="*/ 2 w 163"/>
                <a:gd name="T7" fmla="*/ 1 h 113"/>
                <a:gd name="T8" fmla="*/ 2 w 163"/>
                <a:gd name="T9" fmla="*/ 1 h 113"/>
                <a:gd name="T10" fmla="*/ 1 w 163"/>
                <a:gd name="T11" fmla="*/ 1 h 113"/>
                <a:gd name="T12" fmla="*/ 1 w 163"/>
                <a:gd name="T13" fmla="*/ 1 h 113"/>
                <a:gd name="T14" fmla="*/ 1 w 163"/>
                <a:gd name="T15" fmla="*/ 1 h 113"/>
                <a:gd name="T16" fmla="*/ 1 w 163"/>
                <a:gd name="T17" fmla="*/ 1 h 113"/>
                <a:gd name="T18" fmla="*/ 1 w 163"/>
                <a:gd name="T19" fmla="*/ 1 h 113"/>
                <a:gd name="T20" fmla="*/ 2 w 163"/>
                <a:gd name="T21" fmla="*/ 1 h 113"/>
                <a:gd name="T22" fmla="*/ 2 w 163"/>
                <a:gd name="T23" fmla="*/ 1 h 113"/>
                <a:gd name="T24" fmla="*/ 1 w 163"/>
                <a:gd name="T25" fmla="*/ 1 h 113"/>
                <a:gd name="T26" fmla="*/ 1 w 163"/>
                <a:gd name="T27" fmla="*/ 1 h 113"/>
                <a:gd name="T28" fmla="*/ 1 w 163"/>
                <a:gd name="T29" fmla="*/ 1 h 113"/>
                <a:gd name="T30" fmla="*/ 1 w 163"/>
                <a:gd name="T31" fmla="*/ 1 h 113"/>
                <a:gd name="T32" fmla="*/ 1 w 163"/>
                <a:gd name="T33" fmla="*/ 1 h 113"/>
                <a:gd name="T34" fmla="*/ 1 w 163"/>
                <a:gd name="T35" fmla="*/ 1 h 113"/>
                <a:gd name="T36" fmla="*/ 1 w 163"/>
                <a:gd name="T37" fmla="*/ 1 h 113"/>
                <a:gd name="T38" fmla="*/ 1 w 163"/>
                <a:gd name="T39" fmla="*/ 1 h 113"/>
                <a:gd name="T40" fmla="*/ 1 w 163"/>
                <a:gd name="T41" fmla="*/ 1 h 113"/>
                <a:gd name="T42" fmla="*/ 1 w 163"/>
                <a:gd name="T43" fmla="*/ 1 h 113"/>
                <a:gd name="T44" fmla="*/ 1 w 163"/>
                <a:gd name="T45" fmla="*/ 1 h 113"/>
                <a:gd name="T46" fmla="*/ 1 w 163"/>
                <a:gd name="T47" fmla="*/ 1 h 113"/>
                <a:gd name="T48" fmla="*/ 1 w 163"/>
                <a:gd name="T49" fmla="*/ 1 h 113"/>
                <a:gd name="T50" fmla="*/ 1 w 163"/>
                <a:gd name="T51" fmla="*/ 1 h 113"/>
                <a:gd name="T52" fmla="*/ 1 w 163"/>
                <a:gd name="T53" fmla="*/ 1 h 113"/>
                <a:gd name="T54" fmla="*/ 1 w 163"/>
                <a:gd name="T55" fmla="*/ 1 h 113"/>
                <a:gd name="T56" fmla="*/ 1 w 163"/>
                <a:gd name="T57" fmla="*/ 1 h 113"/>
                <a:gd name="T58" fmla="*/ 0 w 163"/>
                <a:gd name="T59" fmla="*/ 1 h 113"/>
                <a:gd name="T60" fmla="*/ 1 w 163"/>
                <a:gd name="T61" fmla="*/ 1 h 113"/>
                <a:gd name="T62" fmla="*/ 1 w 163"/>
                <a:gd name="T63" fmla="*/ 1 h 113"/>
                <a:gd name="T64" fmla="*/ 1 w 163"/>
                <a:gd name="T65" fmla="*/ 1 h 113"/>
                <a:gd name="T66" fmla="*/ 1 w 163"/>
                <a:gd name="T67" fmla="*/ 1 h 113"/>
                <a:gd name="T68" fmla="*/ 1 w 163"/>
                <a:gd name="T69" fmla="*/ 1 h 113"/>
                <a:gd name="T70" fmla="*/ 1 w 163"/>
                <a:gd name="T71" fmla="*/ 1 h 113"/>
                <a:gd name="T72" fmla="*/ 1 w 163"/>
                <a:gd name="T73" fmla="*/ 1 h 113"/>
                <a:gd name="T74" fmla="*/ 1 w 163"/>
                <a:gd name="T75" fmla="*/ 1 h 113"/>
                <a:gd name="T76" fmla="*/ 1 w 163"/>
                <a:gd name="T77" fmla="*/ 1 h 113"/>
                <a:gd name="T78" fmla="*/ 1 w 163"/>
                <a:gd name="T79" fmla="*/ 1 h 113"/>
                <a:gd name="T80" fmla="*/ 1 w 163"/>
                <a:gd name="T81" fmla="*/ 1 h 113"/>
                <a:gd name="T82" fmla="*/ 1 w 163"/>
                <a:gd name="T83" fmla="*/ 1 h 113"/>
                <a:gd name="T84" fmla="*/ 1 w 163"/>
                <a:gd name="T85" fmla="*/ 1 h 113"/>
                <a:gd name="T86" fmla="*/ 1 w 163"/>
                <a:gd name="T87" fmla="*/ 1 h 113"/>
                <a:gd name="T88" fmla="*/ 2 w 163"/>
                <a:gd name="T89" fmla="*/ 1 h 113"/>
                <a:gd name="T90" fmla="*/ 2 w 163"/>
                <a:gd name="T91" fmla="*/ 1 h 113"/>
                <a:gd name="T92" fmla="*/ 2 w 163"/>
                <a:gd name="T93" fmla="*/ 1 h 113"/>
                <a:gd name="T94" fmla="*/ 2 w 163"/>
                <a:gd name="T95" fmla="*/ 1 h 113"/>
                <a:gd name="T96" fmla="*/ 2 w 163"/>
                <a:gd name="T97" fmla="*/ 1 h 113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163" h="113">
                  <a:moveTo>
                    <a:pt x="163" y="14"/>
                  </a:moveTo>
                  <a:lnTo>
                    <a:pt x="162" y="13"/>
                  </a:lnTo>
                  <a:lnTo>
                    <a:pt x="160" y="12"/>
                  </a:lnTo>
                  <a:lnTo>
                    <a:pt x="159" y="12"/>
                  </a:lnTo>
                  <a:lnTo>
                    <a:pt x="158" y="11"/>
                  </a:lnTo>
                  <a:lnTo>
                    <a:pt x="156" y="10"/>
                  </a:lnTo>
                  <a:lnTo>
                    <a:pt x="156" y="7"/>
                  </a:lnTo>
                  <a:lnTo>
                    <a:pt x="155" y="6"/>
                  </a:lnTo>
                  <a:lnTo>
                    <a:pt x="155" y="5"/>
                  </a:lnTo>
                  <a:lnTo>
                    <a:pt x="153" y="8"/>
                  </a:lnTo>
                  <a:lnTo>
                    <a:pt x="151" y="11"/>
                  </a:lnTo>
                  <a:lnTo>
                    <a:pt x="147" y="13"/>
                  </a:lnTo>
                  <a:lnTo>
                    <a:pt x="146" y="14"/>
                  </a:lnTo>
                  <a:lnTo>
                    <a:pt x="139" y="12"/>
                  </a:lnTo>
                  <a:lnTo>
                    <a:pt x="131" y="10"/>
                  </a:lnTo>
                  <a:lnTo>
                    <a:pt x="120" y="7"/>
                  </a:lnTo>
                  <a:lnTo>
                    <a:pt x="108" y="4"/>
                  </a:lnTo>
                  <a:lnTo>
                    <a:pt x="97" y="3"/>
                  </a:lnTo>
                  <a:lnTo>
                    <a:pt x="85" y="1"/>
                  </a:lnTo>
                  <a:lnTo>
                    <a:pt x="77" y="0"/>
                  </a:lnTo>
                  <a:lnTo>
                    <a:pt x="70" y="1"/>
                  </a:lnTo>
                  <a:lnTo>
                    <a:pt x="63" y="4"/>
                  </a:lnTo>
                  <a:lnTo>
                    <a:pt x="62" y="5"/>
                  </a:lnTo>
                  <a:lnTo>
                    <a:pt x="65" y="6"/>
                  </a:lnTo>
                  <a:lnTo>
                    <a:pt x="70" y="5"/>
                  </a:lnTo>
                  <a:lnTo>
                    <a:pt x="79" y="4"/>
                  </a:lnTo>
                  <a:lnTo>
                    <a:pt x="88" y="5"/>
                  </a:lnTo>
                  <a:lnTo>
                    <a:pt x="98" y="6"/>
                  </a:lnTo>
                  <a:lnTo>
                    <a:pt x="108" y="8"/>
                  </a:lnTo>
                  <a:lnTo>
                    <a:pt x="117" y="12"/>
                  </a:lnTo>
                  <a:lnTo>
                    <a:pt x="125" y="14"/>
                  </a:lnTo>
                  <a:lnTo>
                    <a:pt x="132" y="18"/>
                  </a:lnTo>
                  <a:lnTo>
                    <a:pt x="137" y="21"/>
                  </a:lnTo>
                  <a:lnTo>
                    <a:pt x="139" y="23"/>
                  </a:lnTo>
                  <a:lnTo>
                    <a:pt x="138" y="25"/>
                  </a:lnTo>
                  <a:lnTo>
                    <a:pt x="135" y="26"/>
                  </a:lnTo>
                  <a:lnTo>
                    <a:pt x="131" y="28"/>
                  </a:lnTo>
                  <a:lnTo>
                    <a:pt x="126" y="30"/>
                  </a:lnTo>
                  <a:lnTo>
                    <a:pt x="122" y="33"/>
                  </a:lnTo>
                  <a:lnTo>
                    <a:pt x="117" y="35"/>
                  </a:lnTo>
                  <a:lnTo>
                    <a:pt x="114" y="37"/>
                  </a:lnTo>
                  <a:lnTo>
                    <a:pt x="108" y="35"/>
                  </a:lnTo>
                  <a:lnTo>
                    <a:pt x="101" y="33"/>
                  </a:lnTo>
                  <a:lnTo>
                    <a:pt x="92" y="30"/>
                  </a:lnTo>
                  <a:lnTo>
                    <a:pt x="83" y="28"/>
                  </a:lnTo>
                  <a:lnTo>
                    <a:pt x="72" y="27"/>
                  </a:lnTo>
                  <a:lnTo>
                    <a:pt x="63" y="26"/>
                  </a:lnTo>
                  <a:lnTo>
                    <a:pt x="55" y="26"/>
                  </a:lnTo>
                  <a:lnTo>
                    <a:pt x="48" y="28"/>
                  </a:lnTo>
                  <a:lnTo>
                    <a:pt x="44" y="30"/>
                  </a:lnTo>
                  <a:lnTo>
                    <a:pt x="41" y="31"/>
                  </a:lnTo>
                  <a:lnTo>
                    <a:pt x="41" y="33"/>
                  </a:lnTo>
                  <a:lnTo>
                    <a:pt x="47" y="31"/>
                  </a:lnTo>
                  <a:lnTo>
                    <a:pt x="50" y="31"/>
                  </a:lnTo>
                  <a:lnTo>
                    <a:pt x="55" y="31"/>
                  </a:lnTo>
                  <a:lnTo>
                    <a:pt x="60" y="31"/>
                  </a:lnTo>
                  <a:lnTo>
                    <a:pt x="64" y="31"/>
                  </a:lnTo>
                  <a:lnTo>
                    <a:pt x="70" y="31"/>
                  </a:lnTo>
                  <a:lnTo>
                    <a:pt x="75" y="33"/>
                  </a:lnTo>
                  <a:lnTo>
                    <a:pt x="80" y="34"/>
                  </a:lnTo>
                  <a:lnTo>
                    <a:pt x="85" y="35"/>
                  </a:lnTo>
                  <a:lnTo>
                    <a:pt x="93" y="37"/>
                  </a:lnTo>
                  <a:lnTo>
                    <a:pt x="100" y="40"/>
                  </a:lnTo>
                  <a:lnTo>
                    <a:pt x="105" y="41"/>
                  </a:lnTo>
                  <a:lnTo>
                    <a:pt x="108" y="43"/>
                  </a:lnTo>
                  <a:lnTo>
                    <a:pt x="102" y="46"/>
                  </a:lnTo>
                  <a:lnTo>
                    <a:pt x="93" y="50"/>
                  </a:lnTo>
                  <a:lnTo>
                    <a:pt x="84" y="52"/>
                  </a:lnTo>
                  <a:lnTo>
                    <a:pt x="78" y="55"/>
                  </a:lnTo>
                  <a:lnTo>
                    <a:pt x="72" y="56"/>
                  </a:lnTo>
                  <a:lnTo>
                    <a:pt x="64" y="53"/>
                  </a:lnTo>
                  <a:lnTo>
                    <a:pt x="55" y="51"/>
                  </a:lnTo>
                  <a:lnTo>
                    <a:pt x="48" y="49"/>
                  </a:lnTo>
                  <a:lnTo>
                    <a:pt x="41" y="46"/>
                  </a:lnTo>
                  <a:lnTo>
                    <a:pt x="35" y="46"/>
                  </a:lnTo>
                  <a:lnTo>
                    <a:pt x="32" y="48"/>
                  </a:lnTo>
                  <a:lnTo>
                    <a:pt x="35" y="50"/>
                  </a:lnTo>
                  <a:lnTo>
                    <a:pt x="42" y="52"/>
                  </a:lnTo>
                  <a:lnTo>
                    <a:pt x="50" y="55"/>
                  </a:lnTo>
                  <a:lnTo>
                    <a:pt x="56" y="58"/>
                  </a:lnTo>
                  <a:lnTo>
                    <a:pt x="61" y="60"/>
                  </a:lnTo>
                  <a:lnTo>
                    <a:pt x="56" y="61"/>
                  </a:lnTo>
                  <a:lnTo>
                    <a:pt x="49" y="64"/>
                  </a:lnTo>
                  <a:lnTo>
                    <a:pt x="40" y="67"/>
                  </a:lnTo>
                  <a:lnTo>
                    <a:pt x="31" y="70"/>
                  </a:lnTo>
                  <a:lnTo>
                    <a:pt x="22" y="72"/>
                  </a:lnTo>
                  <a:lnTo>
                    <a:pt x="14" y="75"/>
                  </a:lnTo>
                  <a:lnTo>
                    <a:pt x="7" y="78"/>
                  </a:lnTo>
                  <a:lnTo>
                    <a:pt x="3" y="79"/>
                  </a:lnTo>
                  <a:lnTo>
                    <a:pt x="0" y="80"/>
                  </a:lnTo>
                  <a:lnTo>
                    <a:pt x="0" y="81"/>
                  </a:lnTo>
                  <a:lnTo>
                    <a:pt x="2" y="81"/>
                  </a:lnTo>
                  <a:lnTo>
                    <a:pt x="8" y="81"/>
                  </a:lnTo>
                  <a:lnTo>
                    <a:pt x="14" y="81"/>
                  </a:lnTo>
                  <a:lnTo>
                    <a:pt x="22" y="80"/>
                  </a:lnTo>
                  <a:lnTo>
                    <a:pt x="30" y="79"/>
                  </a:lnTo>
                  <a:lnTo>
                    <a:pt x="40" y="76"/>
                  </a:lnTo>
                  <a:lnTo>
                    <a:pt x="48" y="74"/>
                  </a:lnTo>
                  <a:lnTo>
                    <a:pt x="56" y="72"/>
                  </a:lnTo>
                  <a:lnTo>
                    <a:pt x="63" y="70"/>
                  </a:lnTo>
                  <a:lnTo>
                    <a:pt x="68" y="67"/>
                  </a:lnTo>
                  <a:lnTo>
                    <a:pt x="67" y="76"/>
                  </a:lnTo>
                  <a:lnTo>
                    <a:pt x="64" y="89"/>
                  </a:lnTo>
                  <a:lnTo>
                    <a:pt x="61" y="101"/>
                  </a:lnTo>
                  <a:lnTo>
                    <a:pt x="56" y="109"/>
                  </a:lnTo>
                  <a:lnTo>
                    <a:pt x="54" y="112"/>
                  </a:lnTo>
                  <a:lnTo>
                    <a:pt x="55" y="113"/>
                  </a:lnTo>
                  <a:lnTo>
                    <a:pt x="57" y="113"/>
                  </a:lnTo>
                  <a:lnTo>
                    <a:pt x="60" y="110"/>
                  </a:lnTo>
                  <a:lnTo>
                    <a:pt x="64" y="102"/>
                  </a:lnTo>
                  <a:lnTo>
                    <a:pt x="71" y="89"/>
                  </a:lnTo>
                  <a:lnTo>
                    <a:pt x="77" y="76"/>
                  </a:lnTo>
                  <a:lnTo>
                    <a:pt x="79" y="67"/>
                  </a:lnTo>
                  <a:lnTo>
                    <a:pt x="83" y="66"/>
                  </a:lnTo>
                  <a:lnTo>
                    <a:pt x="88" y="64"/>
                  </a:lnTo>
                  <a:lnTo>
                    <a:pt x="93" y="61"/>
                  </a:lnTo>
                  <a:lnTo>
                    <a:pt x="99" y="59"/>
                  </a:lnTo>
                  <a:lnTo>
                    <a:pt x="105" y="57"/>
                  </a:lnTo>
                  <a:lnTo>
                    <a:pt x="109" y="55"/>
                  </a:lnTo>
                  <a:lnTo>
                    <a:pt x="114" y="52"/>
                  </a:lnTo>
                  <a:lnTo>
                    <a:pt x="116" y="51"/>
                  </a:lnTo>
                  <a:lnTo>
                    <a:pt x="116" y="61"/>
                  </a:lnTo>
                  <a:lnTo>
                    <a:pt x="115" y="75"/>
                  </a:lnTo>
                  <a:lnTo>
                    <a:pt x="113" y="89"/>
                  </a:lnTo>
                  <a:lnTo>
                    <a:pt x="110" y="98"/>
                  </a:lnTo>
                  <a:lnTo>
                    <a:pt x="108" y="104"/>
                  </a:lnTo>
                  <a:lnTo>
                    <a:pt x="108" y="105"/>
                  </a:lnTo>
                  <a:lnTo>
                    <a:pt x="110" y="104"/>
                  </a:lnTo>
                  <a:lnTo>
                    <a:pt x="114" y="98"/>
                  </a:lnTo>
                  <a:lnTo>
                    <a:pt x="118" y="89"/>
                  </a:lnTo>
                  <a:lnTo>
                    <a:pt x="123" y="75"/>
                  </a:lnTo>
                  <a:lnTo>
                    <a:pt x="126" y="61"/>
                  </a:lnTo>
                  <a:lnTo>
                    <a:pt x="126" y="48"/>
                  </a:lnTo>
                  <a:lnTo>
                    <a:pt x="133" y="42"/>
                  </a:lnTo>
                  <a:lnTo>
                    <a:pt x="138" y="36"/>
                  </a:lnTo>
                  <a:lnTo>
                    <a:pt x="143" y="31"/>
                  </a:lnTo>
                  <a:lnTo>
                    <a:pt x="146" y="28"/>
                  </a:lnTo>
                  <a:lnTo>
                    <a:pt x="148" y="26"/>
                  </a:lnTo>
                  <a:lnTo>
                    <a:pt x="151" y="26"/>
                  </a:lnTo>
                  <a:lnTo>
                    <a:pt x="152" y="28"/>
                  </a:lnTo>
                  <a:lnTo>
                    <a:pt x="152" y="31"/>
                  </a:lnTo>
                  <a:lnTo>
                    <a:pt x="151" y="42"/>
                  </a:lnTo>
                  <a:lnTo>
                    <a:pt x="149" y="56"/>
                  </a:lnTo>
                  <a:lnTo>
                    <a:pt x="148" y="70"/>
                  </a:lnTo>
                  <a:lnTo>
                    <a:pt x="147" y="80"/>
                  </a:lnTo>
                  <a:lnTo>
                    <a:pt x="153" y="68"/>
                  </a:lnTo>
                  <a:lnTo>
                    <a:pt x="158" y="49"/>
                  </a:lnTo>
                  <a:lnTo>
                    <a:pt x="161" y="29"/>
                  </a:lnTo>
                  <a:lnTo>
                    <a:pt x="163" y="14"/>
                  </a:lnTo>
                  <a:close/>
                </a:path>
              </a:pathLst>
            </a:custGeom>
            <a:solidFill>
              <a:srgbClr val="B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443" name="Freeform 321"/>
            <p:cNvSpPr>
              <a:spLocks/>
            </p:cNvSpPr>
            <p:nvPr/>
          </p:nvSpPr>
          <p:spPr bwMode="auto">
            <a:xfrm>
              <a:off x="27" y="263"/>
              <a:ext cx="66" cy="63"/>
            </a:xfrm>
            <a:custGeom>
              <a:avLst/>
              <a:gdLst>
                <a:gd name="T0" fmla="*/ 1 w 133"/>
                <a:gd name="T1" fmla="*/ 1 h 124"/>
                <a:gd name="T2" fmla="*/ 1 w 133"/>
                <a:gd name="T3" fmla="*/ 1 h 124"/>
                <a:gd name="T4" fmla="*/ 0 w 133"/>
                <a:gd name="T5" fmla="*/ 1 h 124"/>
                <a:gd name="T6" fmla="*/ 0 w 133"/>
                <a:gd name="T7" fmla="*/ 1 h 124"/>
                <a:gd name="T8" fmla="*/ 0 w 133"/>
                <a:gd name="T9" fmla="*/ 1 h 124"/>
                <a:gd name="T10" fmla="*/ 0 w 133"/>
                <a:gd name="T11" fmla="*/ 1 h 124"/>
                <a:gd name="T12" fmla="*/ 0 w 133"/>
                <a:gd name="T13" fmla="*/ 1 h 124"/>
                <a:gd name="T14" fmla="*/ 0 w 133"/>
                <a:gd name="T15" fmla="*/ 1 h 124"/>
                <a:gd name="T16" fmla="*/ 0 w 133"/>
                <a:gd name="T17" fmla="*/ 1 h 124"/>
                <a:gd name="T18" fmla="*/ 0 w 133"/>
                <a:gd name="T19" fmla="*/ 1 h 124"/>
                <a:gd name="T20" fmla="*/ 0 w 133"/>
                <a:gd name="T21" fmla="*/ 1 h 124"/>
                <a:gd name="T22" fmla="*/ 0 w 133"/>
                <a:gd name="T23" fmla="*/ 1 h 124"/>
                <a:gd name="T24" fmla="*/ 0 w 133"/>
                <a:gd name="T25" fmla="*/ 1 h 124"/>
                <a:gd name="T26" fmla="*/ 0 w 133"/>
                <a:gd name="T27" fmla="*/ 1 h 124"/>
                <a:gd name="T28" fmla="*/ 0 w 133"/>
                <a:gd name="T29" fmla="*/ 1 h 124"/>
                <a:gd name="T30" fmla="*/ 0 w 133"/>
                <a:gd name="T31" fmla="*/ 1 h 124"/>
                <a:gd name="T32" fmla="*/ 0 w 133"/>
                <a:gd name="T33" fmla="*/ 1 h 124"/>
                <a:gd name="T34" fmla="*/ 0 w 133"/>
                <a:gd name="T35" fmla="*/ 1 h 124"/>
                <a:gd name="T36" fmla="*/ 0 w 133"/>
                <a:gd name="T37" fmla="*/ 1 h 124"/>
                <a:gd name="T38" fmla="*/ 0 w 133"/>
                <a:gd name="T39" fmla="*/ 1 h 124"/>
                <a:gd name="T40" fmla="*/ 0 w 133"/>
                <a:gd name="T41" fmla="*/ 1 h 124"/>
                <a:gd name="T42" fmla="*/ 0 w 133"/>
                <a:gd name="T43" fmla="*/ 1 h 124"/>
                <a:gd name="T44" fmla="*/ 0 w 133"/>
                <a:gd name="T45" fmla="*/ 1 h 124"/>
                <a:gd name="T46" fmla="*/ 0 w 133"/>
                <a:gd name="T47" fmla="*/ 1 h 124"/>
                <a:gd name="T48" fmla="*/ 0 w 133"/>
                <a:gd name="T49" fmla="*/ 1 h 124"/>
                <a:gd name="T50" fmla="*/ 0 w 133"/>
                <a:gd name="T51" fmla="*/ 1 h 124"/>
                <a:gd name="T52" fmla="*/ 0 w 133"/>
                <a:gd name="T53" fmla="*/ 1 h 124"/>
                <a:gd name="T54" fmla="*/ 0 w 133"/>
                <a:gd name="T55" fmla="*/ 1 h 124"/>
                <a:gd name="T56" fmla="*/ 0 w 133"/>
                <a:gd name="T57" fmla="*/ 1 h 124"/>
                <a:gd name="T58" fmla="*/ 0 w 133"/>
                <a:gd name="T59" fmla="*/ 1 h 124"/>
                <a:gd name="T60" fmla="*/ 0 w 133"/>
                <a:gd name="T61" fmla="*/ 1 h 124"/>
                <a:gd name="T62" fmla="*/ 0 w 133"/>
                <a:gd name="T63" fmla="*/ 1 h 124"/>
                <a:gd name="T64" fmla="*/ 0 w 133"/>
                <a:gd name="T65" fmla="*/ 1 h 124"/>
                <a:gd name="T66" fmla="*/ 0 w 133"/>
                <a:gd name="T67" fmla="*/ 1 h 124"/>
                <a:gd name="T68" fmla="*/ 0 w 133"/>
                <a:gd name="T69" fmla="*/ 1 h 124"/>
                <a:gd name="T70" fmla="*/ 0 w 133"/>
                <a:gd name="T71" fmla="*/ 1 h 124"/>
                <a:gd name="T72" fmla="*/ 0 w 133"/>
                <a:gd name="T73" fmla="*/ 1 h 124"/>
                <a:gd name="T74" fmla="*/ 0 w 133"/>
                <a:gd name="T75" fmla="*/ 1 h 124"/>
                <a:gd name="T76" fmla="*/ 0 w 133"/>
                <a:gd name="T77" fmla="*/ 1 h 124"/>
                <a:gd name="T78" fmla="*/ 0 w 133"/>
                <a:gd name="T79" fmla="*/ 1 h 124"/>
                <a:gd name="T80" fmla="*/ 0 w 133"/>
                <a:gd name="T81" fmla="*/ 1 h 124"/>
                <a:gd name="T82" fmla="*/ 0 w 133"/>
                <a:gd name="T83" fmla="*/ 1 h 124"/>
                <a:gd name="T84" fmla="*/ 0 w 133"/>
                <a:gd name="T85" fmla="*/ 1 h 124"/>
                <a:gd name="T86" fmla="*/ 0 w 133"/>
                <a:gd name="T87" fmla="*/ 1 h 124"/>
                <a:gd name="T88" fmla="*/ 0 w 133"/>
                <a:gd name="T89" fmla="*/ 1 h 124"/>
                <a:gd name="T90" fmla="*/ 0 w 133"/>
                <a:gd name="T91" fmla="*/ 1 h 124"/>
                <a:gd name="T92" fmla="*/ 0 w 133"/>
                <a:gd name="T93" fmla="*/ 1 h 124"/>
                <a:gd name="T94" fmla="*/ 0 w 133"/>
                <a:gd name="T95" fmla="*/ 1 h 124"/>
                <a:gd name="T96" fmla="*/ 0 w 133"/>
                <a:gd name="T97" fmla="*/ 1 h 124"/>
                <a:gd name="T98" fmla="*/ 0 w 133"/>
                <a:gd name="T99" fmla="*/ 1 h 124"/>
                <a:gd name="T100" fmla="*/ 0 w 133"/>
                <a:gd name="T101" fmla="*/ 1 h 124"/>
                <a:gd name="T102" fmla="*/ 0 w 133"/>
                <a:gd name="T103" fmla="*/ 1 h 124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133" h="124">
                  <a:moveTo>
                    <a:pt x="127" y="124"/>
                  </a:moveTo>
                  <a:lnTo>
                    <a:pt x="128" y="122"/>
                  </a:lnTo>
                  <a:lnTo>
                    <a:pt x="129" y="120"/>
                  </a:lnTo>
                  <a:lnTo>
                    <a:pt x="131" y="119"/>
                  </a:lnTo>
                  <a:lnTo>
                    <a:pt x="133" y="116"/>
                  </a:lnTo>
                  <a:lnTo>
                    <a:pt x="127" y="112"/>
                  </a:lnTo>
                  <a:lnTo>
                    <a:pt x="122" y="107"/>
                  </a:lnTo>
                  <a:lnTo>
                    <a:pt x="119" y="101"/>
                  </a:lnTo>
                  <a:lnTo>
                    <a:pt x="118" y="97"/>
                  </a:lnTo>
                  <a:lnTo>
                    <a:pt x="116" y="87"/>
                  </a:lnTo>
                  <a:lnTo>
                    <a:pt x="115" y="73"/>
                  </a:lnTo>
                  <a:lnTo>
                    <a:pt x="113" y="58"/>
                  </a:lnTo>
                  <a:lnTo>
                    <a:pt x="111" y="47"/>
                  </a:lnTo>
                  <a:lnTo>
                    <a:pt x="107" y="43"/>
                  </a:lnTo>
                  <a:lnTo>
                    <a:pt x="105" y="41"/>
                  </a:lnTo>
                  <a:lnTo>
                    <a:pt x="104" y="43"/>
                  </a:lnTo>
                  <a:lnTo>
                    <a:pt x="105" y="47"/>
                  </a:lnTo>
                  <a:lnTo>
                    <a:pt x="106" y="56"/>
                  </a:lnTo>
                  <a:lnTo>
                    <a:pt x="107" y="69"/>
                  </a:lnTo>
                  <a:lnTo>
                    <a:pt x="107" y="82"/>
                  </a:lnTo>
                  <a:lnTo>
                    <a:pt x="106" y="90"/>
                  </a:lnTo>
                  <a:lnTo>
                    <a:pt x="99" y="85"/>
                  </a:lnTo>
                  <a:lnTo>
                    <a:pt x="92" y="81"/>
                  </a:lnTo>
                  <a:lnTo>
                    <a:pt x="85" y="75"/>
                  </a:lnTo>
                  <a:lnTo>
                    <a:pt x="81" y="70"/>
                  </a:lnTo>
                  <a:lnTo>
                    <a:pt x="77" y="63"/>
                  </a:lnTo>
                  <a:lnTo>
                    <a:pt x="74" y="52"/>
                  </a:lnTo>
                  <a:lnTo>
                    <a:pt x="72" y="39"/>
                  </a:lnTo>
                  <a:lnTo>
                    <a:pt x="70" y="30"/>
                  </a:lnTo>
                  <a:lnTo>
                    <a:pt x="70" y="23"/>
                  </a:lnTo>
                  <a:lnTo>
                    <a:pt x="70" y="16"/>
                  </a:lnTo>
                  <a:lnTo>
                    <a:pt x="69" y="9"/>
                  </a:lnTo>
                  <a:lnTo>
                    <a:pt x="67" y="4"/>
                  </a:lnTo>
                  <a:lnTo>
                    <a:pt x="65" y="2"/>
                  </a:lnTo>
                  <a:lnTo>
                    <a:pt x="65" y="3"/>
                  </a:lnTo>
                  <a:lnTo>
                    <a:pt x="65" y="7"/>
                  </a:lnTo>
                  <a:lnTo>
                    <a:pt x="66" y="13"/>
                  </a:lnTo>
                  <a:lnTo>
                    <a:pt x="66" y="18"/>
                  </a:lnTo>
                  <a:lnTo>
                    <a:pt x="65" y="24"/>
                  </a:lnTo>
                  <a:lnTo>
                    <a:pt x="63" y="29"/>
                  </a:lnTo>
                  <a:lnTo>
                    <a:pt x="63" y="33"/>
                  </a:lnTo>
                  <a:lnTo>
                    <a:pt x="63" y="39"/>
                  </a:lnTo>
                  <a:lnTo>
                    <a:pt x="65" y="48"/>
                  </a:lnTo>
                  <a:lnTo>
                    <a:pt x="66" y="56"/>
                  </a:lnTo>
                  <a:lnTo>
                    <a:pt x="67" y="63"/>
                  </a:lnTo>
                  <a:lnTo>
                    <a:pt x="58" y="55"/>
                  </a:lnTo>
                  <a:lnTo>
                    <a:pt x="48" y="46"/>
                  </a:lnTo>
                  <a:lnTo>
                    <a:pt x="39" y="36"/>
                  </a:lnTo>
                  <a:lnTo>
                    <a:pt x="30" y="25"/>
                  </a:lnTo>
                  <a:lnTo>
                    <a:pt x="21" y="16"/>
                  </a:lnTo>
                  <a:lnTo>
                    <a:pt x="13" y="8"/>
                  </a:lnTo>
                  <a:lnTo>
                    <a:pt x="6" y="2"/>
                  </a:lnTo>
                  <a:lnTo>
                    <a:pt x="0" y="0"/>
                  </a:lnTo>
                  <a:lnTo>
                    <a:pt x="8" y="11"/>
                  </a:lnTo>
                  <a:lnTo>
                    <a:pt x="19" y="24"/>
                  </a:lnTo>
                  <a:lnTo>
                    <a:pt x="27" y="36"/>
                  </a:lnTo>
                  <a:lnTo>
                    <a:pt x="32" y="44"/>
                  </a:lnTo>
                  <a:lnTo>
                    <a:pt x="37" y="51"/>
                  </a:lnTo>
                  <a:lnTo>
                    <a:pt x="46" y="59"/>
                  </a:lnTo>
                  <a:lnTo>
                    <a:pt x="54" y="66"/>
                  </a:lnTo>
                  <a:lnTo>
                    <a:pt x="61" y="70"/>
                  </a:lnTo>
                  <a:lnTo>
                    <a:pt x="54" y="70"/>
                  </a:lnTo>
                  <a:lnTo>
                    <a:pt x="45" y="69"/>
                  </a:lnTo>
                  <a:lnTo>
                    <a:pt x="37" y="67"/>
                  </a:lnTo>
                  <a:lnTo>
                    <a:pt x="31" y="63"/>
                  </a:lnTo>
                  <a:lnTo>
                    <a:pt x="28" y="61"/>
                  </a:lnTo>
                  <a:lnTo>
                    <a:pt x="24" y="61"/>
                  </a:lnTo>
                  <a:lnTo>
                    <a:pt x="23" y="62"/>
                  </a:lnTo>
                  <a:lnTo>
                    <a:pt x="25" y="66"/>
                  </a:lnTo>
                  <a:lnTo>
                    <a:pt x="29" y="68"/>
                  </a:lnTo>
                  <a:lnTo>
                    <a:pt x="35" y="71"/>
                  </a:lnTo>
                  <a:lnTo>
                    <a:pt x="40" y="75"/>
                  </a:lnTo>
                  <a:lnTo>
                    <a:pt x="47" y="77"/>
                  </a:lnTo>
                  <a:lnTo>
                    <a:pt x="55" y="81"/>
                  </a:lnTo>
                  <a:lnTo>
                    <a:pt x="62" y="82"/>
                  </a:lnTo>
                  <a:lnTo>
                    <a:pt x="70" y="84"/>
                  </a:lnTo>
                  <a:lnTo>
                    <a:pt x="76" y="84"/>
                  </a:lnTo>
                  <a:lnTo>
                    <a:pt x="83" y="86"/>
                  </a:lnTo>
                  <a:lnTo>
                    <a:pt x="91" y="91"/>
                  </a:lnTo>
                  <a:lnTo>
                    <a:pt x="98" y="97"/>
                  </a:lnTo>
                  <a:lnTo>
                    <a:pt x="103" y="102"/>
                  </a:lnTo>
                  <a:lnTo>
                    <a:pt x="99" y="104"/>
                  </a:lnTo>
                  <a:lnTo>
                    <a:pt x="95" y="106"/>
                  </a:lnTo>
                  <a:lnTo>
                    <a:pt x="89" y="107"/>
                  </a:lnTo>
                  <a:lnTo>
                    <a:pt x="83" y="107"/>
                  </a:lnTo>
                  <a:lnTo>
                    <a:pt x="77" y="108"/>
                  </a:lnTo>
                  <a:lnTo>
                    <a:pt x="72" y="108"/>
                  </a:lnTo>
                  <a:lnTo>
                    <a:pt x="67" y="108"/>
                  </a:lnTo>
                  <a:lnTo>
                    <a:pt x="62" y="108"/>
                  </a:lnTo>
                  <a:lnTo>
                    <a:pt x="57" y="107"/>
                  </a:lnTo>
                  <a:lnTo>
                    <a:pt x="53" y="108"/>
                  </a:lnTo>
                  <a:lnTo>
                    <a:pt x="55" y="111"/>
                  </a:lnTo>
                  <a:lnTo>
                    <a:pt x="63" y="113"/>
                  </a:lnTo>
                  <a:lnTo>
                    <a:pt x="69" y="114"/>
                  </a:lnTo>
                  <a:lnTo>
                    <a:pt x="76" y="114"/>
                  </a:lnTo>
                  <a:lnTo>
                    <a:pt x="84" y="114"/>
                  </a:lnTo>
                  <a:lnTo>
                    <a:pt x="91" y="114"/>
                  </a:lnTo>
                  <a:lnTo>
                    <a:pt x="98" y="114"/>
                  </a:lnTo>
                  <a:lnTo>
                    <a:pt x="105" y="113"/>
                  </a:lnTo>
                  <a:lnTo>
                    <a:pt x="110" y="113"/>
                  </a:lnTo>
                  <a:lnTo>
                    <a:pt x="113" y="113"/>
                  </a:lnTo>
                  <a:lnTo>
                    <a:pt x="119" y="114"/>
                  </a:lnTo>
                  <a:lnTo>
                    <a:pt x="122" y="116"/>
                  </a:lnTo>
                  <a:lnTo>
                    <a:pt x="125" y="121"/>
                  </a:lnTo>
                  <a:lnTo>
                    <a:pt x="127" y="124"/>
                  </a:lnTo>
                  <a:close/>
                </a:path>
              </a:pathLst>
            </a:custGeom>
            <a:solidFill>
              <a:srgbClr val="B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444" name="Freeform 322"/>
            <p:cNvSpPr>
              <a:spLocks/>
            </p:cNvSpPr>
            <p:nvPr/>
          </p:nvSpPr>
          <p:spPr bwMode="auto">
            <a:xfrm>
              <a:off x="125" y="240"/>
              <a:ext cx="40" cy="94"/>
            </a:xfrm>
            <a:custGeom>
              <a:avLst/>
              <a:gdLst>
                <a:gd name="T0" fmla="*/ 0 w 81"/>
                <a:gd name="T1" fmla="*/ 1 h 189"/>
                <a:gd name="T2" fmla="*/ 0 w 81"/>
                <a:gd name="T3" fmla="*/ 1 h 189"/>
                <a:gd name="T4" fmla="*/ 0 w 81"/>
                <a:gd name="T5" fmla="*/ 1 h 189"/>
                <a:gd name="T6" fmla="*/ 0 w 81"/>
                <a:gd name="T7" fmla="*/ 1 h 189"/>
                <a:gd name="T8" fmla="*/ 0 w 81"/>
                <a:gd name="T9" fmla="*/ 0 h 189"/>
                <a:gd name="T10" fmla="*/ 0 w 81"/>
                <a:gd name="T11" fmla="*/ 0 h 189"/>
                <a:gd name="T12" fmla="*/ 0 w 81"/>
                <a:gd name="T13" fmla="*/ 0 h 189"/>
                <a:gd name="T14" fmla="*/ 0 w 81"/>
                <a:gd name="T15" fmla="*/ 0 h 189"/>
                <a:gd name="T16" fmla="*/ 0 w 81"/>
                <a:gd name="T17" fmla="*/ 0 h 189"/>
                <a:gd name="T18" fmla="*/ 0 w 81"/>
                <a:gd name="T19" fmla="*/ 0 h 189"/>
                <a:gd name="T20" fmla="*/ 0 w 81"/>
                <a:gd name="T21" fmla="*/ 0 h 189"/>
                <a:gd name="T22" fmla="*/ 0 w 81"/>
                <a:gd name="T23" fmla="*/ 0 h 189"/>
                <a:gd name="T24" fmla="*/ 0 w 81"/>
                <a:gd name="T25" fmla="*/ 0 h 189"/>
                <a:gd name="T26" fmla="*/ 0 w 81"/>
                <a:gd name="T27" fmla="*/ 0 h 189"/>
                <a:gd name="T28" fmla="*/ 0 w 81"/>
                <a:gd name="T29" fmla="*/ 0 h 189"/>
                <a:gd name="T30" fmla="*/ 0 w 81"/>
                <a:gd name="T31" fmla="*/ 0 h 189"/>
                <a:gd name="T32" fmla="*/ 0 w 81"/>
                <a:gd name="T33" fmla="*/ 0 h 189"/>
                <a:gd name="T34" fmla="*/ 0 w 81"/>
                <a:gd name="T35" fmla="*/ 0 h 189"/>
                <a:gd name="T36" fmla="*/ 0 w 81"/>
                <a:gd name="T37" fmla="*/ 0 h 189"/>
                <a:gd name="T38" fmla="*/ 0 w 81"/>
                <a:gd name="T39" fmla="*/ 0 h 189"/>
                <a:gd name="T40" fmla="*/ 0 w 81"/>
                <a:gd name="T41" fmla="*/ 0 h 189"/>
                <a:gd name="T42" fmla="*/ 0 w 81"/>
                <a:gd name="T43" fmla="*/ 0 h 189"/>
                <a:gd name="T44" fmla="*/ 0 w 81"/>
                <a:gd name="T45" fmla="*/ 0 h 189"/>
                <a:gd name="T46" fmla="*/ 0 w 81"/>
                <a:gd name="T47" fmla="*/ 0 h 189"/>
                <a:gd name="T48" fmla="*/ 0 w 81"/>
                <a:gd name="T49" fmla="*/ 0 h 189"/>
                <a:gd name="T50" fmla="*/ 0 w 81"/>
                <a:gd name="T51" fmla="*/ 0 h 189"/>
                <a:gd name="T52" fmla="*/ 0 w 81"/>
                <a:gd name="T53" fmla="*/ 0 h 189"/>
                <a:gd name="T54" fmla="*/ 0 w 81"/>
                <a:gd name="T55" fmla="*/ 0 h 189"/>
                <a:gd name="T56" fmla="*/ 0 w 81"/>
                <a:gd name="T57" fmla="*/ 0 h 189"/>
                <a:gd name="T58" fmla="*/ 0 w 81"/>
                <a:gd name="T59" fmla="*/ 1 h 189"/>
                <a:gd name="T60" fmla="*/ 0 w 81"/>
                <a:gd name="T61" fmla="*/ 1 h 189"/>
                <a:gd name="T62" fmla="*/ 0 w 81"/>
                <a:gd name="T63" fmla="*/ 1 h 189"/>
                <a:gd name="T64" fmla="*/ 0 w 81"/>
                <a:gd name="T65" fmla="*/ 1 h 189"/>
                <a:gd name="T66" fmla="*/ 0 w 81"/>
                <a:gd name="T67" fmla="*/ 1 h 189"/>
                <a:gd name="T68" fmla="*/ 0 w 81"/>
                <a:gd name="T69" fmla="*/ 1 h 189"/>
                <a:gd name="T70" fmla="*/ 0 w 81"/>
                <a:gd name="T71" fmla="*/ 1 h 189"/>
                <a:gd name="T72" fmla="*/ 0 w 81"/>
                <a:gd name="T73" fmla="*/ 1 h 189"/>
                <a:gd name="T74" fmla="*/ 0 w 81"/>
                <a:gd name="T75" fmla="*/ 1 h 189"/>
                <a:gd name="T76" fmla="*/ 0 w 81"/>
                <a:gd name="T77" fmla="*/ 1 h 189"/>
                <a:gd name="T78" fmla="*/ 0 w 81"/>
                <a:gd name="T79" fmla="*/ 1 h 189"/>
                <a:gd name="T80" fmla="*/ 0 w 81"/>
                <a:gd name="T81" fmla="*/ 1 h 189"/>
                <a:gd name="T82" fmla="*/ 0 w 81"/>
                <a:gd name="T83" fmla="*/ 1 h 189"/>
                <a:gd name="T84" fmla="*/ 0 w 81"/>
                <a:gd name="T85" fmla="*/ 1 h 189"/>
                <a:gd name="T86" fmla="*/ 0 w 81"/>
                <a:gd name="T87" fmla="*/ 1 h 189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0" t="0" r="r" b="b"/>
              <a:pathLst>
                <a:path w="81" h="189">
                  <a:moveTo>
                    <a:pt x="0" y="163"/>
                  </a:moveTo>
                  <a:lnTo>
                    <a:pt x="5" y="160"/>
                  </a:lnTo>
                  <a:lnTo>
                    <a:pt x="8" y="156"/>
                  </a:lnTo>
                  <a:lnTo>
                    <a:pt x="11" y="151"/>
                  </a:lnTo>
                  <a:lnTo>
                    <a:pt x="13" y="146"/>
                  </a:lnTo>
                  <a:lnTo>
                    <a:pt x="14" y="148"/>
                  </a:lnTo>
                  <a:lnTo>
                    <a:pt x="16" y="149"/>
                  </a:lnTo>
                  <a:lnTo>
                    <a:pt x="17" y="151"/>
                  </a:lnTo>
                  <a:lnTo>
                    <a:pt x="18" y="151"/>
                  </a:lnTo>
                  <a:lnTo>
                    <a:pt x="19" y="147"/>
                  </a:lnTo>
                  <a:lnTo>
                    <a:pt x="21" y="141"/>
                  </a:lnTo>
                  <a:lnTo>
                    <a:pt x="22" y="134"/>
                  </a:lnTo>
                  <a:lnTo>
                    <a:pt x="21" y="130"/>
                  </a:lnTo>
                  <a:lnTo>
                    <a:pt x="15" y="121"/>
                  </a:lnTo>
                  <a:lnTo>
                    <a:pt x="8" y="107"/>
                  </a:lnTo>
                  <a:lnTo>
                    <a:pt x="2" y="92"/>
                  </a:lnTo>
                  <a:lnTo>
                    <a:pt x="0" y="83"/>
                  </a:lnTo>
                  <a:lnTo>
                    <a:pt x="0" y="77"/>
                  </a:lnTo>
                  <a:lnTo>
                    <a:pt x="2" y="75"/>
                  </a:lnTo>
                  <a:lnTo>
                    <a:pt x="3" y="75"/>
                  </a:lnTo>
                  <a:lnTo>
                    <a:pt x="3" y="78"/>
                  </a:lnTo>
                  <a:lnTo>
                    <a:pt x="6" y="86"/>
                  </a:lnTo>
                  <a:lnTo>
                    <a:pt x="10" y="98"/>
                  </a:lnTo>
                  <a:lnTo>
                    <a:pt x="17" y="109"/>
                  </a:lnTo>
                  <a:lnTo>
                    <a:pt x="24" y="115"/>
                  </a:lnTo>
                  <a:lnTo>
                    <a:pt x="28" y="103"/>
                  </a:lnTo>
                  <a:lnTo>
                    <a:pt x="31" y="88"/>
                  </a:lnTo>
                  <a:lnTo>
                    <a:pt x="32" y="73"/>
                  </a:lnTo>
                  <a:lnTo>
                    <a:pt x="32" y="62"/>
                  </a:lnTo>
                  <a:lnTo>
                    <a:pt x="30" y="53"/>
                  </a:lnTo>
                  <a:lnTo>
                    <a:pt x="29" y="40"/>
                  </a:lnTo>
                  <a:lnTo>
                    <a:pt x="28" y="28"/>
                  </a:lnTo>
                  <a:lnTo>
                    <a:pt x="29" y="22"/>
                  </a:lnTo>
                  <a:lnTo>
                    <a:pt x="31" y="19"/>
                  </a:lnTo>
                  <a:lnTo>
                    <a:pt x="32" y="19"/>
                  </a:lnTo>
                  <a:lnTo>
                    <a:pt x="32" y="23"/>
                  </a:lnTo>
                  <a:lnTo>
                    <a:pt x="32" y="27"/>
                  </a:lnTo>
                  <a:lnTo>
                    <a:pt x="32" y="34"/>
                  </a:lnTo>
                  <a:lnTo>
                    <a:pt x="33" y="41"/>
                  </a:lnTo>
                  <a:lnTo>
                    <a:pt x="34" y="48"/>
                  </a:lnTo>
                  <a:lnTo>
                    <a:pt x="37" y="53"/>
                  </a:lnTo>
                  <a:lnTo>
                    <a:pt x="41" y="41"/>
                  </a:lnTo>
                  <a:lnTo>
                    <a:pt x="46" y="25"/>
                  </a:lnTo>
                  <a:lnTo>
                    <a:pt x="52" y="11"/>
                  </a:lnTo>
                  <a:lnTo>
                    <a:pt x="60" y="2"/>
                  </a:lnTo>
                  <a:lnTo>
                    <a:pt x="64" y="0"/>
                  </a:lnTo>
                  <a:lnTo>
                    <a:pt x="66" y="0"/>
                  </a:lnTo>
                  <a:lnTo>
                    <a:pt x="64" y="2"/>
                  </a:lnTo>
                  <a:lnTo>
                    <a:pt x="62" y="5"/>
                  </a:lnTo>
                  <a:lnTo>
                    <a:pt x="57" y="13"/>
                  </a:lnTo>
                  <a:lnTo>
                    <a:pt x="52" y="28"/>
                  </a:lnTo>
                  <a:lnTo>
                    <a:pt x="47" y="43"/>
                  </a:lnTo>
                  <a:lnTo>
                    <a:pt x="45" y="53"/>
                  </a:lnTo>
                  <a:lnTo>
                    <a:pt x="51" y="51"/>
                  </a:lnTo>
                  <a:lnTo>
                    <a:pt x="57" y="49"/>
                  </a:lnTo>
                  <a:lnTo>
                    <a:pt x="63" y="47"/>
                  </a:lnTo>
                  <a:lnTo>
                    <a:pt x="68" y="43"/>
                  </a:lnTo>
                  <a:lnTo>
                    <a:pt x="70" y="42"/>
                  </a:lnTo>
                  <a:lnTo>
                    <a:pt x="72" y="42"/>
                  </a:lnTo>
                  <a:lnTo>
                    <a:pt x="71" y="43"/>
                  </a:lnTo>
                  <a:lnTo>
                    <a:pt x="69" y="47"/>
                  </a:lnTo>
                  <a:lnTo>
                    <a:pt x="63" y="50"/>
                  </a:lnTo>
                  <a:lnTo>
                    <a:pt x="56" y="56"/>
                  </a:lnTo>
                  <a:lnTo>
                    <a:pt x="48" y="61"/>
                  </a:lnTo>
                  <a:lnTo>
                    <a:pt x="44" y="64"/>
                  </a:lnTo>
                  <a:lnTo>
                    <a:pt x="41" y="78"/>
                  </a:lnTo>
                  <a:lnTo>
                    <a:pt x="38" y="93"/>
                  </a:lnTo>
                  <a:lnTo>
                    <a:pt x="36" y="108"/>
                  </a:lnTo>
                  <a:lnTo>
                    <a:pt x="33" y="116"/>
                  </a:lnTo>
                  <a:lnTo>
                    <a:pt x="39" y="116"/>
                  </a:lnTo>
                  <a:lnTo>
                    <a:pt x="45" y="115"/>
                  </a:lnTo>
                  <a:lnTo>
                    <a:pt x="51" y="115"/>
                  </a:lnTo>
                  <a:lnTo>
                    <a:pt x="57" y="114"/>
                  </a:lnTo>
                  <a:lnTo>
                    <a:pt x="62" y="113"/>
                  </a:lnTo>
                  <a:lnTo>
                    <a:pt x="68" y="110"/>
                  </a:lnTo>
                  <a:lnTo>
                    <a:pt x="71" y="109"/>
                  </a:lnTo>
                  <a:lnTo>
                    <a:pt x="74" y="108"/>
                  </a:lnTo>
                  <a:lnTo>
                    <a:pt x="76" y="106"/>
                  </a:lnTo>
                  <a:lnTo>
                    <a:pt x="77" y="106"/>
                  </a:lnTo>
                  <a:lnTo>
                    <a:pt x="77" y="108"/>
                  </a:lnTo>
                  <a:lnTo>
                    <a:pt x="75" y="110"/>
                  </a:lnTo>
                  <a:lnTo>
                    <a:pt x="72" y="113"/>
                  </a:lnTo>
                  <a:lnTo>
                    <a:pt x="68" y="115"/>
                  </a:lnTo>
                  <a:lnTo>
                    <a:pt x="62" y="118"/>
                  </a:lnTo>
                  <a:lnTo>
                    <a:pt x="55" y="121"/>
                  </a:lnTo>
                  <a:lnTo>
                    <a:pt x="48" y="124"/>
                  </a:lnTo>
                  <a:lnTo>
                    <a:pt x="43" y="126"/>
                  </a:lnTo>
                  <a:lnTo>
                    <a:pt x="38" y="128"/>
                  </a:lnTo>
                  <a:lnTo>
                    <a:pt x="34" y="129"/>
                  </a:lnTo>
                  <a:lnTo>
                    <a:pt x="31" y="132"/>
                  </a:lnTo>
                  <a:lnTo>
                    <a:pt x="29" y="139"/>
                  </a:lnTo>
                  <a:lnTo>
                    <a:pt x="28" y="147"/>
                  </a:lnTo>
                  <a:lnTo>
                    <a:pt x="28" y="152"/>
                  </a:lnTo>
                  <a:lnTo>
                    <a:pt x="30" y="154"/>
                  </a:lnTo>
                  <a:lnTo>
                    <a:pt x="33" y="155"/>
                  </a:lnTo>
                  <a:lnTo>
                    <a:pt x="39" y="155"/>
                  </a:lnTo>
                  <a:lnTo>
                    <a:pt x="43" y="154"/>
                  </a:lnTo>
                  <a:lnTo>
                    <a:pt x="53" y="149"/>
                  </a:lnTo>
                  <a:lnTo>
                    <a:pt x="62" y="145"/>
                  </a:lnTo>
                  <a:lnTo>
                    <a:pt x="70" y="140"/>
                  </a:lnTo>
                  <a:lnTo>
                    <a:pt x="75" y="137"/>
                  </a:lnTo>
                  <a:lnTo>
                    <a:pt x="78" y="134"/>
                  </a:lnTo>
                  <a:lnTo>
                    <a:pt x="81" y="133"/>
                  </a:lnTo>
                  <a:lnTo>
                    <a:pt x="81" y="134"/>
                  </a:lnTo>
                  <a:lnTo>
                    <a:pt x="78" y="139"/>
                  </a:lnTo>
                  <a:lnTo>
                    <a:pt x="72" y="147"/>
                  </a:lnTo>
                  <a:lnTo>
                    <a:pt x="64" y="156"/>
                  </a:lnTo>
                  <a:lnTo>
                    <a:pt x="57" y="164"/>
                  </a:lnTo>
                  <a:lnTo>
                    <a:pt x="51" y="170"/>
                  </a:lnTo>
                  <a:lnTo>
                    <a:pt x="51" y="168"/>
                  </a:lnTo>
                  <a:lnTo>
                    <a:pt x="49" y="166"/>
                  </a:lnTo>
                  <a:lnTo>
                    <a:pt x="47" y="163"/>
                  </a:lnTo>
                  <a:lnTo>
                    <a:pt x="46" y="161"/>
                  </a:lnTo>
                  <a:lnTo>
                    <a:pt x="41" y="158"/>
                  </a:lnTo>
                  <a:lnTo>
                    <a:pt x="34" y="156"/>
                  </a:lnTo>
                  <a:lnTo>
                    <a:pt x="26" y="158"/>
                  </a:lnTo>
                  <a:lnTo>
                    <a:pt x="21" y="160"/>
                  </a:lnTo>
                  <a:lnTo>
                    <a:pt x="17" y="163"/>
                  </a:lnTo>
                  <a:lnTo>
                    <a:pt x="17" y="167"/>
                  </a:lnTo>
                  <a:lnTo>
                    <a:pt x="17" y="171"/>
                  </a:lnTo>
                  <a:lnTo>
                    <a:pt x="17" y="175"/>
                  </a:lnTo>
                  <a:lnTo>
                    <a:pt x="13" y="179"/>
                  </a:lnTo>
                  <a:lnTo>
                    <a:pt x="8" y="183"/>
                  </a:lnTo>
                  <a:lnTo>
                    <a:pt x="3" y="186"/>
                  </a:lnTo>
                  <a:lnTo>
                    <a:pt x="1" y="189"/>
                  </a:lnTo>
                  <a:lnTo>
                    <a:pt x="6" y="183"/>
                  </a:lnTo>
                  <a:lnTo>
                    <a:pt x="10" y="177"/>
                  </a:lnTo>
                  <a:lnTo>
                    <a:pt x="13" y="171"/>
                  </a:lnTo>
                  <a:lnTo>
                    <a:pt x="13" y="168"/>
                  </a:lnTo>
                  <a:lnTo>
                    <a:pt x="10" y="164"/>
                  </a:lnTo>
                  <a:lnTo>
                    <a:pt x="7" y="162"/>
                  </a:lnTo>
                  <a:lnTo>
                    <a:pt x="3" y="161"/>
                  </a:lnTo>
                  <a:lnTo>
                    <a:pt x="0" y="163"/>
                  </a:lnTo>
                  <a:close/>
                </a:path>
              </a:pathLst>
            </a:custGeom>
            <a:solidFill>
              <a:srgbClr val="B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445" name="Freeform 323"/>
            <p:cNvSpPr>
              <a:spLocks/>
            </p:cNvSpPr>
            <p:nvPr/>
          </p:nvSpPr>
          <p:spPr bwMode="auto">
            <a:xfrm>
              <a:off x="116" y="292"/>
              <a:ext cx="7" cy="12"/>
            </a:xfrm>
            <a:custGeom>
              <a:avLst/>
              <a:gdLst>
                <a:gd name="T0" fmla="*/ 1 w 13"/>
                <a:gd name="T1" fmla="*/ 1 h 24"/>
                <a:gd name="T2" fmla="*/ 1 w 13"/>
                <a:gd name="T3" fmla="*/ 1 h 24"/>
                <a:gd name="T4" fmla="*/ 1 w 13"/>
                <a:gd name="T5" fmla="*/ 1 h 24"/>
                <a:gd name="T6" fmla="*/ 1 w 13"/>
                <a:gd name="T7" fmla="*/ 1 h 24"/>
                <a:gd name="T8" fmla="*/ 1 w 13"/>
                <a:gd name="T9" fmla="*/ 1 h 24"/>
                <a:gd name="T10" fmla="*/ 1 w 13"/>
                <a:gd name="T11" fmla="*/ 1 h 24"/>
                <a:gd name="T12" fmla="*/ 0 w 13"/>
                <a:gd name="T13" fmla="*/ 1 h 24"/>
                <a:gd name="T14" fmla="*/ 0 w 13"/>
                <a:gd name="T15" fmla="*/ 1 h 24"/>
                <a:gd name="T16" fmla="*/ 0 w 13"/>
                <a:gd name="T17" fmla="*/ 1 h 24"/>
                <a:gd name="T18" fmla="*/ 0 w 13"/>
                <a:gd name="T19" fmla="*/ 0 h 24"/>
                <a:gd name="T20" fmla="*/ 1 w 13"/>
                <a:gd name="T21" fmla="*/ 0 h 24"/>
                <a:gd name="T22" fmla="*/ 1 w 13"/>
                <a:gd name="T23" fmla="*/ 1 h 24"/>
                <a:gd name="T24" fmla="*/ 1 w 13"/>
                <a:gd name="T25" fmla="*/ 1 h 24"/>
                <a:gd name="T26" fmla="*/ 1 w 13"/>
                <a:gd name="T27" fmla="*/ 1 h 24"/>
                <a:gd name="T28" fmla="*/ 1 w 13"/>
                <a:gd name="T29" fmla="*/ 1 h 24"/>
                <a:gd name="T30" fmla="*/ 1 w 13"/>
                <a:gd name="T31" fmla="*/ 1 h 24"/>
                <a:gd name="T32" fmla="*/ 1 w 13"/>
                <a:gd name="T33" fmla="*/ 1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3" h="24">
                  <a:moveTo>
                    <a:pt x="13" y="23"/>
                  </a:moveTo>
                  <a:lnTo>
                    <a:pt x="10" y="21"/>
                  </a:lnTo>
                  <a:lnTo>
                    <a:pt x="8" y="21"/>
                  </a:lnTo>
                  <a:lnTo>
                    <a:pt x="4" y="23"/>
                  </a:lnTo>
                  <a:lnTo>
                    <a:pt x="2" y="24"/>
                  </a:lnTo>
                  <a:lnTo>
                    <a:pt x="1" y="18"/>
                  </a:lnTo>
                  <a:lnTo>
                    <a:pt x="0" y="12"/>
                  </a:lnTo>
                  <a:lnTo>
                    <a:pt x="0" y="8"/>
                  </a:lnTo>
                  <a:lnTo>
                    <a:pt x="0" y="2"/>
                  </a:lnTo>
                  <a:lnTo>
                    <a:pt x="0" y="0"/>
                  </a:lnTo>
                  <a:lnTo>
                    <a:pt x="1" y="0"/>
                  </a:lnTo>
                  <a:lnTo>
                    <a:pt x="2" y="1"/>
                  </a:lnTo>
                  <a:lnTo>
                    <a:pt x="2" y="3"/>
                  </a:lnTo>
                  <a:lnTo>
                    <a:pt x="3" y="8"/>
                  </a:lnTo>
                  <a:lnTo>
                    <a:pt x="7" y="12"/>
                  </a:lnTo>
                  <a:lnTo>
                    <a:pt x="10" y="18"/>
                  </a:lnTo>
                  <a:lnTo>
                    <a:pt x="13" y="23"/>
                  </a:lnTo>
                  <a:close/>
                </a:path>
              </a:pathLst>
            </a:custGeom>
            <a:solidFill>
              <a:srgbClr val="B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446" name="Freeform 324"/>
            <p:cNvSpPr>
              <a:spLocks/>
            </p:cNvSpPr>
            <p:nvPr/>
          </p:nvSpPr>
          <p:spPr bwMode="auto">
            <a:xfrm>
              <a:off x="171" y="289"/>
              <a:ext cx="129" cy="79"/>
            </a:xfrm>
            <a:custGeom>
              <a:avLst/>
              <a:gdLst>
                <a:gd name="T0" fmla="*/ 1 w 258"/>
                <a:gd name="T1" fmla="*/ 1 h 157"/>
                <a:gd name="T2" fmla="*/ 1 w 258"/>
                <a:gd name="T3" fmla="*/ 1 h 157"/>
                <a:gd name="T4" fmla="*/ 1 w 258"/>
                <a:gd name="T5" fmla="*/ 1 h 157"/>
                <a:gd name="T6" fmla="*/ 1 w 258"/>
                <a:gd name="T7" fmla="*/ 1 h 157"/>
                <a:gd name="T8" fmla="*/ 1 w 258"/>
                <a:gd name="T9" fmla="*/ 1 h 157"/>
                <a:gd name="T10" fmla="*/ 1 w 258"/>
                <a:gd name="T11" fmla="*/ 1 h 157"/>
                <a:gd name="T12" fmla="*/ 1 w 258"/>
                <a:gd name="T13" fmla="*/ 1 h 157"/>
                <a:gd name="T14" fmla="*/ 1 w 258"/>
                <a:gd name="T15" fmla="*/ 1 h 157"/>
                <a:gd name="T16" fmla="*/ 1 w 258"/>
                <a:gd name="T17" fmla="*/ 1 h 157"/>
                <a:gd name="T18" fmla="*/ 1 w 258"/>
                <a:gd name="T19" fmla="*/ 1 h 157"/>
                <a:gd name="T20" fmla="*/ 1 w 258"/>
                <a:gd name="T21" fmla="*/ 1 h 157"/>
                <a:gd name="T22" fmla="*/ 1 w 258"/>
                <a:gd name="T23" fmla="*/ 1 h 157"/>
                <a:gd name="T24" fmla="*/ 2 w 258"/>
                <a:gd name="T25" fmla="*/ 1 h 157"/>
                <a:gd name="T26" fmla="*/ 2 w 258"/>
                <a:gd name="T27" fmla="*/ 1 h 157"/>
                <a:gd name="T28" fmla="*/ 2 w 258"/>
                <a:gd name="T29" fmla="*/ 1 h 157"/>
                <a:gd name="T30" fmla="*/ 2 w 258"/>
                <a:gd name="T31" fmla="*/ 1 h 157"/>
                <a:gd name="T32" fmla="*/ 1 w 258"/>
                <a:gd name="T33" fmla="*/ 1 h 157"/>
                <a:gd name="T34" fmla="*/ 1 w 258"/>
                <a:gd name="T35" fmla="*/ 1 h 157"/>
                <a:gd name="T36" fmla="*/ 2 w 258"/>
                <a:gd name="T37" fmla="*/ 1 h 157"/>
                <a:gd name="T38" fmla="*/ 2 w 258"/>
                <a:gd name="T39" fmla="*/ 1 h 157"/>
                <a:gd name="T40" fmla="*/ 2 w 258"/>
                <a:gd name="T41" fmla="*/ 1 h 157"/>
                <a:gd name="T42" fmla="*/ 2 w 258"/>
                <a:gd name="T43" fmla="*/ 1 h 157"/>
                <a:gd name="T44" fmla="*/ 2 w 258"/>
                <a:gd name="T45" fmla="*/ 1 h 157"/>
                <a:gd name="T46" fmla="*/ 2 w 258"/>
                <a:gd name="T47" fmla="*/ 1 h 157"/>
                <a:gd name="T48" fmla="*/ 2 w 258"/>
                <a:gd name="T49" fmla="*/ 1 h 157"/>
                <a:gd name="T50" fmla="*/ 2 w 258"/>
                <a:gd name="T51" fmla="*/ 1 h 157"/>
                <a:gd name="T52" fmla="*/ 3 w 258"/>
                <a:gd name="T53" fmla="*/ 1 h 157"/>
                <a:gd name="T54" fmla="*/ 2 w 258"/>
                <a:gd name="T55" fmla="*/ 1 h 157"/>
                <a:gd name="T56" fmla="*/ 2 w 258"/>
                <a:gd name="T57" fmla="*/ 1 h 157"/>
                <a:gd name="T58" fmla="*/ 2 w 258"/>
                <a:gd name="T59" fmla="*/ 1 h 157"/>
                <a:gd name="T60" fmla="*/ 2 w 258"/>
                <a:gd name="T61" fmla="*/ 1 h 157"/>
                <a:gd name="T62" fmla="*/ 2 w 258"/>
                <a:gd name="T63" fmla="*/ 1 h 157"/>
                <a:gd name="T64" fmla="*/ 2 w 258"/>
                <a:gd name="T65" fmla="*/ 1 h 157"/>
                <a:gd name="T66" fmla="*/ 2 w 258"/>
                <a:gd name="T67" fmla="*/ 1 h 157"/>
                <a:gd name="T68" fmla="*/ 2 w 258"/>
                <a:gd name="T69" fmla="*/ 1 h 157"/>
                <a:gd name="T70" fmla="*/ 2 w 258"/>
                <a:gd name="T71" fmla="*/ 1 h 157"/>
                <a:gd name="T72" fmla="*/ 2 w 258"/>
                <a:gd name="T73" fmla="*/ 1 h 157"/>
                <a:gd name="T74" fmla="*/ 2 w 258"/>
                <a:gd name="T75" fmla="*/ 1 h 157"/>
                <a:gd name="T76" fmla="*/ 2 w 258"/>
                <a:gd name="T77" fmla="*/ 1 h 157"/>
                <a:gd name="T78" fmla="*/ 2 w 258"/>
                <a:gd name="T79" fmla="*/ 2 h 157"/>
                <a:gd name="T80" fmla="*/ 2 w 258"/>
                <a:gd name="T81" fmla="*/ 1 h 157"/>
                <a:gd name="T82" fmla="*/ 1 w 258"/>
                <a:gd name="T83" fmla="*/ 1 h 157"/>
                <a:gd name="T84" fmla="*/ 1 w 258"/>
                <a:gd name="T85" fmla="*/ 1 h 157"/>
                <a:gd name="T86" fmla="*/ 1 w 258"/>
                <a:gd name="T87" fmla="*/ 1 h 157"/>
                <a:gd name="T88" fmla="*/ 1 w 258"/>
                <a:gd name="T89" fmla="*/ 1 h 157"/>
                <a:gd name="T90" fmla="*/ 1 w 258"/>
                <a:gd name="T91" fmla="*/ 1 h 157"/>
                <a:gd name="T92" fmla="*/ 1 w 258"/>
                <a:gd name="T93" fmla="*/ 2 h 157"/>
                <a:gd name="T94" fmla="*/ 2 w 258"/>
                <a:gd name="T95" fmla="*/ 2 h 157"/>
                <a:gd name="T96" fmla="*/ 1 w 258"/>
                <a:gd name="T97" fmla="*/ 2 h 157"/>
                <a:gd name="T98" fmla="*/ 1 w 258"/>
                <a:gd name="T99" fmla="*/ 1 h 157"/>
                <a:gd name="T100" fmla="*/ 1 w 258"/>
                <a:gd name="T101" fmla="*/ 1 h 157"/>
                <a:gd name="T102" fmla="*/ 1 w 258"/>
                <a:gd name="T103" fmla="*/ 1 h 157"/>
                <a:gd name="T104" fmla="*/ 1 w 258"/>
                <a:gd name="T105" fmla="*/ 1 h 157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258" h="157">
                  <a:moveTo>
                    <a:pt x="10" y="121"/>
                  </a:moveTo>
                  <a:lnTo>
                    <a:pt x="14" y="117"/>
                  </a:lnTo>
                  <a:lnTo>
                    <a:pt x="20" y="114"/>
                  </a:lnTo>
                  <a:lnTo>
                    <a:pt x="25" y="110"/>
                  </a:lnTo>
                  <a:lnTo>
                    <a:pt x="33" y="106"/>
                  </a:lnTo>
                  <a:lnTo>
                    <a:pt x="39" y="102"/>
                  </a:lnTo>
                  <a:lnTo>
                    <a:pt x="46" y="99"/>
                  </a:lnTo>
                  <a:lnTo>
                    <a:pt x="50" y="95"/>
                  </a:lnTo>
                  <a:lnTo>
                    <a:pt x="52" y="93"/>
                  </a:lnTo>
                  <a:lnTo>
                    <a:pt x="54" y="85"/>
                  </a:lnTo>
                  <a:lnTo>
                    <a:pt x="59" y="72"/>
                  </a:lnTo>
                  <a:lnTo>
                    <a:pt x="65" y="57"/>
                  </a:lnTo>
                  <a:lnTo>
                    <a:pt x="70" y="47"/>
                  </a:lnTo>
                  <a:lnTo>
                    <a:pt x="74" y="42"/>
                  </a:lnTo>
                  <a:lnTo>
                    <a:pt x="78" y="35"/>
                  </a:lnTo>
                  <a:lnTo>
                    <a:pt x="84" y="29"/>
                  </a:lnTo>
                  <a:lnTo>
                    <a:pt x="90" y="21"/>
                  </a:lnTo>
                  <a:lnTo>
                    <a:pt x="97" y="14"/>
                  </a:lnTo>
                  <a:lnTo>
                    <a:pt x="103" y="8"/>
                  </a:lnTo>
                  <a:lnTo>
                    <a:pt x="108" y="3"/>
                  </a:lnTo>
                  <a:lnTo>
                    <a:pt x="112" y="1"/>
                  </a:lnTo>
                  <a:lnTo>
                    <a:pt x="116" y="0"/>
                  </a:lnTo>
                  <a:lnTo>
                    <a:pt x="118" y="0"/>
                  </a:lnTo>
                  <a:lnTo>
                    <a:pt x="116" y="1"/>
                  </a:lnTo>
                  <a:lnTo>
                    <a:pt x="114" y="4"/>
                  </a:lnTo>
                  <a:lnTo>
                    <a:pt x="112" y="8"/>
                  </a:lnTo>
                  <a:lnTo>
                    <a:pt x="107" y="12"/>
                  </a:lnTo>
                  <a:lnTo>
                    <a:pt x="100" y="19"/>
                  </a:lnTo>
                  <a:lnTo>
                    <a:pt x="94" y="26"/>
                  </a:lnTo>
                  <a:lnTo>
                    <a:pt x="88" y="34"/>
                  </a:lnTo>
                  <a:lnTo>
                    <a:pt x="82" y="42"/>
                  </a:lnTo>
                  <a:lnTo>
                    <a:pt x="77" y="48"/>
                  </a:lnTo>
                  <a:lnTo>
                    <a:pt x="74" y="53"/>
                  </a:lnTo>
                  <a:lnTo>
                    <a:pt x="70" y="61"/>
                  </a:lnTo>
                  <a:lnTo>
                    <a:pt x="68" y="69"/>
                  </a:lnTo>
                  <a:lnTo>
                    <a:pt x="67" y="77"/>
                  </a:lnTo>
                  <a:lnTo>
                    <a:pt x="66" y="82"/>
                  </a:lnTo>
                  <a:lnTo>
                    <a:pt x="66" y="85"/>
                  </a:lnTo>
                  <a:lnTo>
                    <a:pt x="67" y="85"/>
                  </a:lnTo>
                  <a:lnTo>
                    <a:pt x="69" y="84"/>
                  </a:lnTo>
                  <a:lnTo>
                    <a:pt x="74" y="82"/>
                  </a:lnTo>
                  <a:lnTo>
                    <a:pt x="77" y="79"/>
                  </a:lnTo>
                  <a:lnTo>
                    <a:pt x="81" y="77"/>
                  </a:lnTo>
                  <a:lnTo>
                    <a:pt x="86" y="74"/>
                  </a:lnTo>
                  <a:lnTo>
                    <a:pt x="91" y="70"/>
                  </a:lnTo>
                  <a:lnTo>
                    <a:pt x="96" y="67"/>
                  </a:lnTo>
                  <a:lnTo>
                    <a:pt x="101" y="63"/>
                  </a:lnTo>
                  <a:lnTo>
                    <a:pt x="105" y="61"/>
                  </a:lnTo>
                  <a:lnTo>
                    <a:pt x="108" y="60"/>
                  </a:lnTo>
                  <a:lnTo>
                    <a:pt x="114" y="50"/>
                  </a:lnTo>
                  <a:lnTo>
                    <a:pt x="121" y="40"/>
                  </a:lnTo>
                  <a:lnTo>
                    <a:pt x="130" y="31"/>
                  </a:lnTo>
                  <a:lnTo>
                    <a:pt x="141" y="22"/>
                  </a:lnTo>
                  <a:lnTo>
                    <a:pt x="151" y="15"/>
                  </a:lnTo>
                  <a:lnTo>
                    <a:pt x="160" y="9"/>
                  </a:lnTo>
                  <a:lnTo>
                    <a:pt x="167" y="4"/>
                  </a:lnTo>
                  <a:lnTo>
                    <a:pt x="173" y="2"/>
                  </a:lnTo>
                  <a:lnTo>
                    <a:pt x="179" y="1"/>
                  </a:lnTo>
                  <a:lnTo>
                    <a:pt x="182" y="1"/>
                  </a:lnTo>
                  <a:lnTo>
                    <a:pt x="182" y="2"/>
                  </a:lnTo>
                  <a:lnTo>
                    <a:pt x="177" y="4"/>
                  </a:lnTo>
                  <a:lnTo>
                    <a:pt x="169" y="9"/>
                  </a:lnTo>
                  <a:lnTo>
                    <a:pt x="160" y="16"/>
                  </a:lnTo>
                  <a:lnTo>
                    <a:pt x="151" y="24"/>
                  </a:lnTo>
                  <a:lnTo>
                    <a:pt x="142" y="32"/>
                  </a:lnTo>
                  <a:lnTo>
                    <a:pt x="134" y="41"/>
                  </a:lnTo>
                  <a:lnTo>
                    <a:pt x="127" y="49"/>
                  </a:lnTo>
                  <a:lnTo>
                    <a:pt x="121" y="56"/>
                  </a:lnTo>
                  <a:lnTo>
                    <a:pt x="120" y="61"/>
                  </a:lnTo>
                  <a:lnTo>
                    <a:pt x="120" y="63"/>
                  </a:lnTo>
                  <a:lnTo>
                    <a:pt x="122" y="63"/>
                  </a:lnTo>
                  <a:lnTo>
                    <a:pt x="124" y="63"/>
                  </a:lnTo>
                  <a:lnTo>
                    <a:pt x="130" y="62"/>
                  </a:lnTo>
                  <a:lnTo>
                    <a:pt x="138" y="61"/>
                  </a:lnTo>
                  <a:lnTo>
                    <a:pt x="146" y="59"/>
                  </a:lnTo>
                  <a:lnTo>
                    <a:pt x="154" y="57"/>
                  </a:lnTo>
                  <a:lnTo>
                    <a:pt x="160" y="56"/>
                  </a:lnTo>
                  <a:lnTo>
                    <a:pt x="167" y="50"/>
                  </a:lnTo>
                  <a:lnTo>
                    <a:pt x="175" y="45"/>
                  </a:lnTo>
                  <a:lnTo>
                    <a:pt x="185" y="39"/>
                  </a:lnTo>
                  <a:lnTo>
                    <a:pt x="197" y="33"/>
                  </a:lnTo>
                  <a:lnTo>
                    <a:pt x="207" y="29"/>
                  </a:lnTo>
                  <a:lnTo>
                    <a:pt x="217" y="24"/>
                  </a:lnTo>
                  <a:lnTo>
                    <a:pt x="223" y="22"/>
                  </a:lnTo>
                  <a:lnTo>
                    <a:pt x="228" y="19"/>
                  </a:lnTo>
                  <a:lnTo>
                    <a:pt x="233" y="18"/>
                  </a:lnTo>
                  <a:lnTo>
                    <a:pt x="235" y="19"/>
                  </a:lnTo>
                  <a:lnTo>
                    <a:pt x="234" y="22"/>
                  </a:lnTo>
                  <a:lnTo>
                    <a:pt x="228" y="24"/>
                  </a:lnTo>
                  <a:lnTo>
                    <a:pt x="221" y="26"/>
                  </a:lnTo>
                  <a:lnTo>
                    <a:pt x="213" y="31"/>
                  </a:lnTo>
                  <a:lnTo>
                    <a:pt x="205" y="34"/>
                  </a:lnTo>
                  <a:lnTo>
                    <a:pt x="197" y="39"/>
                  </a:lnTo>
                  <a:lnTo>
                    <a:pt x="190" y="45"/>
                  </a:lnTo>
                  <a:lnTo>
                    <a:pt x="184" y="49"/>
                  </a:lnTo>
                  <a:lnTo>
                    <a:pt x="180" y="54"/>
                  </a:lnTo>
                  <a:lnTo>
                    <a:pt x="177" y="59"/>
                  </a:lnTo>
                  <a:lnTo>
                    <a:pt x="185" y="60"/>
                  </a:lnTo>
                  <a:lnTo>
                    <a:pt x="196" y="59"/>
                  </a:lnTo>
                  <a:lnTo>
                    <a:pt x="206" y="57"/>
                  </a:lnTo>
                  <a:lnTo>
                    <a:pt x="217" y="55"/>
                  </a:lnTo>
                  <a:lnTo>
                    <a:pt x="227" y="53"/>
                  </a:lnTo>
                  <a:lnTo>
                    <a:pt x="236" y="50"/>
                  </a:lnTo>
                  <a:lnTo>
                    <a:pt x="243" y="48"/>
                  </a:lnTo>
                  <a:lnTo>
                    <a:pt x="248" y="47"/>
                  </a:lnTo>
                  <a:lnTo>
                    <a:pt x="253" y="44"/>
                  </a:lnTo>
                  <a:lnTo>
                    <a:pt x="258" y="42"/>
                  </a:lnTo>
                  <a:lnTo>
                    <a:pt x="258" y="44"/>
                  </a:lnTo>
                  <a:lnTo>
                    <a:pt x="255" y="47"/>
                  </a:lnTo>
                  <a:lnTo>
                    <a:pt x="250" y="50"/>
                  </a:lnTo>
                  <a:lnTo>
                    <a:pt x="244" y="54"/>
                  </a:lnTo>
                  <a:lnTo>
                    <a:pt x="236" y="57"/>
                  </a:lnTo>
                  <a:lnTo>
                    <a:pt x="226" y="62"/>
                  </a:lnTo>
                  <a:lnTo>
                    <a:pt x="215" y="65"/>
                  </a:lnTo>
                  <a:lnTo>
                    <a:pt x="204" y="68"/>
                  </a:lnTo>
                  <a:lnTo>
                    <a:pt x="192" y="69"/>
                  </a:lnTo>
                  <a:lnTo>
                    <a:pt x="181" y="69"/>
                  </a:lnTo>
                  <a:lnTo>
                    <a:pt x="184" y="74"/>
                  </a:lnTo>
                  <a:lnTo>
                    <a:pt x="190" y="77"/>
                  </a:lnTo>
                  <a:lnTo>
                    <a:pt x="197" y="82"/>
                  </a:lnTo>
                  <a:lnTo>
                    <a:pt x="205" y="86"/>
                  </a:lnTo>
                  <a:lnTo>
                    <a:pt x="212" y="90"/>
                  </a:lnTo>
                  <a:lnTo>
                    <a:pt x="219" y="94"/>
                  </a:lnTo>
                  <a:lnTo>
                    <a:pt x="225" y="97"/>
                  </a:lnTo>
                  <a:lnTo>
                    <a:pt x="229" y="99"/>
                  </a:lnTo>
                  <a:lnTo>
                    <a:pt x="235" y="101"/>
                  </a:lnTo>
                  <a:lnTo>
                    <a:pt x="237" y="104"/>
                  </a:lnTo>
                  <a:lnTo>
                    <a:pt x="236" y="105"/>
                  </a:lnTo>
                  <a:lnTo>
                    <a:pt x="230" y="104"/>
                  </a:lnTo>
                  <a:lnTo>
                    <a:pt x="225" y="102"/>
                  </a:lnTo>
                  <a:lnTo>
                    <a:pt x="217" y="99"/>
                  </a:lnTo>
                  <a:lnTo>
                    <a:pt x="206" y="95"/>
                  </a:lnTo>
                  <a:lnTo>
                    <a:pt x="196" y="91"/>
                  </a:lnTo>
                  <a:lnTo>
                    <a:pt x="185" y="86"/>
                  </a:lnTo>
                  <a:lnTo>
                    <a:pt x="176" y="83"/>
                  </a:lnTo>
                  <a:lnTo>
                    <a:pt x="169" y="78"/>
                  </a:lnTo>
                  <a:lnTo>
                    <a:pt x="165" y="75"/>
                  </a:lnTo>
                  <a:lnTo>
                    <a:pt x="160" y="75"/>
                  </a:lnTo>
                  <a:lnTo>
                    <a:pt x="156" y="76"/>
                  </a:lnTo>
                  <a:lnTo>
                    <a:pt x="150" y="76"/>
                  </a:lnTo>
                  <a:lnTo>
                    <a:pt x="144" y="76"/>
                  </a:lnTo>
                  <a:lnTo>
                    <a:pt x="138" y="77"/>
                  </a:lnTo>
                  <a:lnTo>
                    <a:pt x="134" y="77"/>
                  </a:lnTo>
                  <a:lnTo>
                    <a:pt x="129" y="78"/>
                  </a:lnTo>
                  <a:lnTo>
                    <a:pt x="126" y="78"/>
                  </a:lnTo>
                  <a:lnTo>
                    <a:pt x="128" y="83"/>
                  </a:lnTo>
                  <a:lnTo>
                    <a:pt x="132" y="87"/>
                  </a:lnTo>
                  <a:lnTo>
                    <a:pt x="137" y="92"/>
                  </a:lnTo>
                  <a:lnTo>
                    <a:pt x="143" y="97"/>
                  </a:lnTo>
                  <a:lnTo>
                    <a:pt x="147" y="101"/>
                  </a:lnTo>
                  <a:lnTo>
                    <a:pt x="153" y="106"/>
                  </a:lnTo>
                  <a:lnTo>
                    <a:pt x="158" y="109"/>
                  </a:lnTo>
                  <a:lnTo>
                    <a:pt x="161" y="112"/>
                  </a:lnTo>
                  <a:lnTo>
                    <a:pt x="168" y="116"/>
                  </a:lnTo>
                  <a:lnTo>
                    <a:pt x="176" y="120"/>
                  </a:lnTo>
                  <a:lnTo>
                    <a:pt x="182" y="123"/>
                  </a:lnTo>
                  <a:lnTo>
                    <a:pt x="188" y="127"/>
                  </a:lnTo>
                  <a:lnTo>
                    <a:pt x="191" y="130"/>
                  </a:lnTo>
                  <a:lnTo>
                    <a:pt x="194" y="133"/>
                  </a:lnTo>
                  <a:lnTo>
                    <a:pt x="191" y="135"/>
                  </a:lnTo>
                  <a:lnTo>
                    <a:pt x="182" y="130"/>
                  </a:lnTo>
                  <a:lnTo>
                    <a:pt x="175" y="125"/>
                  </a:lnTo>
                  <a:lnTo>
                    <a:pt x="166" y="120"/>
                  </a:lnTo>
                  <a:lnTo>
                    <a:pt x="157" y="114"/>
                  </a:lnTo>
                  <a:lnTo>
                    <a:pt x="147" y="108"/>
                  </a:lnTo>
                  <a:lnTo>
                    <a:pt x="137" y="102"/>
                  </a:lnTo>
                  <a:lnTo>
                    <a:pt x="129" y="97"/>
                  </a:lnTo>
                  <a:lnTo>
                    <a:pt x="123" y="92"/>
                  </a:lnTo>
                  <a:lnTo>
                    <a:pt x="119" y="89"/>
                  </a:lnTo>
                  <a:lnTo>
                    <a:pt x="114" y="85"/>
                  </a:lnTo>
                  <a:lnTo>
                    <a:pt x="109" y="84"/>
                  </a:lnTo>
                  <a:lnTo>
                    <a:pt x="106" y="85"/>
                  </a:lnTo>
                  <a:lnTo>
                    <a:pt x="101" y="87"/>
                  </a:lnTo>
                  <a:lnTo>
                    <a:pt x="94" y="90"/>
                  </a:lnTo>
                  <a:lnTo>
                    <a:pt x="84" y="93"/>
                  </a:lnTo>
                  <a:lnTo>
                    <a:pt x="75" y="97"/>
                  </a:lnTo>
                  <a:lnTo>
                    <a:pt x="69" y="99"/>
                  </a:lnTo>
                  <a:lnTo>
                    <a:pt x="68" y="101"/>
                  </a:lnTo>
                  <a:lnTo>
                    <a:pt x="68" y="104"/>
                  </a:lnTo>
                  <a:lnTo>
                    <a:pt x="69" y="106"/>
                  </a:lnTo>
                  <a:lnTo>
                    <a:pt x="74" y="110"/>
                  </a:lnTo>
                  <a:lnTo>
                    <a:pt x="78" y="114"/>
                  </a:lnTo>
                  <a:lnTo>
                    <a:pt x="85" y="119"/>
                  </a:lnTo>
                  <a:lnTo>
                    <a:pt x="93" y="125"/>
                  </a:lnTo>
                  <a:lnTo>
                    <a:pt x="103" y="131"/>
                  </a:lnTo>
                  <a:lnTo>
                    <a:pt x="112" y="138"/>
                  </a:lnTo>
                  <a:lnTo>
                    <a:pt x="121" y="144"/>
                  </a:lnTo>
                  <a:lnTo>
                    <a:pt x="128" y="150"/>
                  </a:lnTo>
                  <a:lnTo>
                    <a:pt x="134" y="152"/>
                  </a:lnTo>
                  <a:lnTo>
                    <a:pt x="138" y="155"/>
                  </a:lnTo>
                  <a:lnTo>
                    <a:pt x="137" y="157"/>
                  </a:lnTo>
                  <a:lnTo>
                    <a:pt x="132" y="157"/>
                  </a:lnTo>
                  <a:lnTo>
                    <a:pt x="123" y="152"/>
                  </a:lnTo>
                  <a:lnTo>
                    <a:pt x="118" y="147"/>
                  </a:lnTo>
                  <a:lnTo>
                    <a:pt x="108" y="142"/>
                  </a:lnTo>
                  <a:lnTo>
                    <a:pt x="99" y="136"/>
                  </a:lnTo>
                  <a:lnTo>
                    <a:pt x="89" y="129"/>
                  </a:lnTo>
                  <a:lnTo>
                    <a:pt x="78" y="123"/>
                  </a:lnTo>
                  <a:lnTo>
                    <a:pt x="69" y="119"/>
                  </a:lnTo>
                  <a:lnTo>
                    <a:pt x="62" y="114"/>
                  </a:lnTo>
                  <a:lnTo>
                    <a:pt x="59" y="113"/>
                  </a:lnTo>
                  <a:lnTo>
                    <a:pt x="55" y="113"/>
                  </a:lnTo>
                  <a:lnTo>
                    <a:pt x="48" y="115"/>
                  </a:lnTo>
                  <a:lnTo>
                    <a:pt x="40" y="117"/>
                  </a:lnTo>
                  <a:lnTo>
                    <a:pt x="31" y="121"/>
                  </a:lnTo>
                  <a:lnTo>
                    <a:pt x="22" y="123"/>
                  </a:lnTo>
                  <a:lnTo>
                    <a:pt x="14" y="127"/>
                  </a:lnTo>
                  <a:lnTo>
                    <a:pt x="7" y="128"/>
                  </a:lnTo>
                  <a:lnTo>
                    <a:pt x="2" y="129"/>
                  </a:lnTo>
                  <a:lnTo>
                    <a:pt x="0" y="129"/>
                  </a:lnTo>
                  <a:lnTo>
                    <a:pt x="1" y="128"/>
                  </a:lnTo>
                  <a:lnTo>
                    <a:pt x="6" y="125"/>
                  </a:lnTo>
                  <a:lnTo>
                    <a:pt x="10" y="121"/>
                  </a:lnTo>
                  <a:close/>
                </a:path>
              </a:pathLst>
            </a:custGeom>
            <a:solidFill>
              <a:srgbClr val="B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447" name="Freeform 325"/>
            <p:cNvSpPr>
              <a:spLocks/>
            </p:cNvSpPr>
            <p:nvPr/>
          </p:nvSpPr>
          <p:spPr bwMode="auto">
            <a:xfrm>
              <a:off x="145" y="368"/>
              <a:ext cx="93" cy="79"/>
            </a:xfrm>
            <a:custGeom>
              <a:avLst/>
              <a:gdLst>
                <a:gd name="T0" fmla="*/ 0 w 187"/>
                <a:gd name="T1" fmla="*/ 1 h 157"/>
                <a:gd name="T2" fmla="*/ 0 w 187"/>
                <a:gd name="T3" fmla="*/ 1 h 157"/>
                <a:gd name="T4" fmla="*/ 0 w 187"/>
                <a:gd name="T5" fmla="*/ 1 h 157"/>
                <a:gd name="T6" fmla="*/ 0 w 187"/>
                <a:gd name="T7" fmla="*/ 1 h 157"/>
                <a:gd name="T8" fmla="*/ 1 w 187"/>
                <a:gd name="T9" fmla="*/ 1 h 157"/>
                <a:gd name="T10" fmla="*/ 0 w 187"/>
                <a:gd name="T11" fmla="*/ 1 h 157"/>
                <a:gd name="T12" fmla="*/ 0 w 187"/>
                <a:gd name="T13" fmla="*/ 1 h 157"/>
                <a:gd name="T14" fmla="*/ 0 w 187"/>
                <a:gd name="T15" fmla="*/ 1 h 157"/>
                <a:gd name="T16" fmla="*/ 0 w 187"/>
                <a:gd name="T17" fmla="*/ 1 h 157"/>
                <a:gd name="T18" fmla="*/ 0 w 187"/>
                <a:gd name="T19" fmla="*/ 1 h 157"/>
                <a:gd name="T20" fmla="*/ 0 w 187"/>
                <a:gd name="T21" fmla="*/ 1 h 157"/>
                <a:gd name="T22" fmla="*/ 0 w 187"/>
                <a:gd name="T23" fmla="*/ 1 h 157"/>
                <a:gd name="T24" fmla="*/ 1 w 187"/>
                <a:gd name="T25" fmla="*/ 1 h 157"/>
                <a:gd name="T26" fmla="*/ 1 w 187"/>
                <a:gd name="T27" fmla="*/ 1 h 157"/>
                <a:gd name="T28" fmla="*/ 1 w 187"/>
                <a:gd name="T29" fmla="*/ 1 h 157"/>
                <a:gd name="T30" fmla="*/ 1 w 187"/>
                <a:gd name="T31" fmla="*/ 1 h 157"/>
                <a:gd name="T32" fmla="*/ 0 w 187"/>
                <a:gd name="T33" fmla="*/ 1 h 157"/>
                <a:gd name="T34" fmla="*/ 0 w 187"/>
                <a:gd name="T35" fmla="*/ 1 h 157"/>
                <a:gd name="T36" fmla="*/ 0 w 187"/>
                <a:gd name="T37" fmla="*/ 1 h 157"/>
                <a:gd name="T38" fmla="*/ 1 w 187"/>
                <a:gd name="T39" fmla="*/ 1 h 157"/>
                <a:gd name="T40" fmla="*/ 1 w 187"/>
                <a:gd name="T41" fmla="*/ 1 h 157"/>
                <a:gd name="T42" fmla="*/ 1 w 187"/>
                <a:gd name="T43" fmla="*/ 1 h 157"/>
                <a:gd name="T44" fmla="*/ 1 w 187"/>
                <a:gd name="T45" fmla="*/ 1 h 157"/>
                <a:gd name="T46" fmla="*/ 1 w 187"/>
                <a:gd name="T47" fmla="*/ 1 h 157"/>
                <a:gd name="T48" fmla="*/ 1 w 187"/>
                <a:gd name="T49" fmla="*/ 1 h 157"/>
                <a:gd name="T50" fmla="*/ 1 w 187"/>
                <a:gd name="T51" fmla="*/ 1 h 157"/>
                <a:gd name="T52" fmla="*/ 1 w 187"/>
                <a:gd name="T53" fmla="*/ 2 h 157"/>
                <a:gd name="T54" fmla="*/ 1 w 187"/>
                <a:gd name="T55" fmla="*/ 2 h 157"/>
                <a:gd name="T56" fmla="*/ 1 w 187"/>
                <a:gd name="T57" fmla="*/ 2 h 157"/>
                <a:gd name="T58" fmla="*/ 1 w 187"/>
                <a:gd name="T59" fmla="*/ 1 h 157"/>
                <a:gd name="T60" fmla="*/ 0 w 187"/>
                <a:gd name="T61" fmla="*/ 1 h 157"/>
                <a:gd name="T62" fmla="*/ 0 w 187"/>
                <a:gd name="T63" fmla="*/ 1 h 157"/>
                <a:gd name="T64" fmla="*/ 1 w 187"/>
                <a:gd name="T65" fmla="*/ 1 h 157"/>
                <a:gd name="T66" fmla="*/ 1 w 187"/>
                <a:gd name="T67" fmla="*/ 2 h 157"/>
                <a:gd name="T68" fmla="*/ 1 w 187"/>
                <a:gd name="T69" fmla="*/ 2 h 157"/>
                <a:gd name="T70" fmla="*/ 0 w 187"/>
                <a:gd name="T71" fmla="*/ 1 h 157"/>
                <a:gd name="T72" fmla="*/ 0 w 187"/>
                <a:gd name="T73" fmla="*/ 1 h 157"/>
                <a:gd name="T74" fmla="*/ 0 w 187"/>
                <a:gd name="T75" fmla="*/ 1 h 157"/>
                <a:gd name="T76" fmla="*/ 0 w 187"/>
                <a:gd name="T77" fmla="*/ 1 h 157"/>
                <a:gd name="T78" fmla="*/ 0 w 187"/>
                <a:gd name="T79" fmla="*/ 1 h 157"/>
                <a:gd name="T80" fmla="*/ 0 w 187"/>
                <a:gd name="T81" fmla="*/ 1 h 157"/>
                <a:gd name="T82" fmla="*/ 0 w 187"/>
                <a:gd name="T83" fmla="*/ 1 h 157"/>
                <a:gd name="T84" fmla="*/ 0 w 187"/>
                <a:gd name="T85" fmla="*/ 1 h 157"/>
                <a:gd name="T86" fmla="*/ 0 w 187"/>
                <a:gd name="T87" fmla="*/ 1 h 157"/>
                <a:gd name="T88" fmla="*/ 0 w 187"/>
                <a:gd name="T89" fmla="*/ 1 h 157"/>
                <a:gd name="T90" fmla="*/ 0 w 187"/>
                <a:gd name="T91" fmla="*/ 1 h 157"/>
                <a:gd name="T92" fmla="*/ 0 w 187"/>
                <a:gd name="T93" fmla="*/ 1 h 157"/>
                <a:gd name="T94" fmla="*/ 0 w 187"/>
                <a:gd name="T95" fmla="*/ 1 h 157"/>
                <a:gd name="T96" fmla="*/ 0 w 187"/>
                <a:gd name="T97" fmla="*/ 1 h 157"/>
                <a:gd name="T98" fmla="*/ 0 w 187"/>
                <a:gd name="T99" fmla="*/ 1 h 157"/>
                <a:gd name="T100" fmla="*/ 0 w 187"/>
                <a:gd name="T101" fmla="*/ 1 h 157"/>
                <a:gd name="T102" fmla="*/ 0 w 187"/>
                <a:gd name="T103" fmla="*/ 0 h 157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187" h="157">
                  <a:moveTo>
                    <a:pt x="6" y="2"/>
                  </a:moveTo>
                  <a:lnTo>
                    <a:pt x="13" y="8"/>
                  </a:lnTo>
                  <a:lnTo>
                    <a:pt x="21" y="14"/>
                  </a:lnTo>
                  <a:lnTo>
                    <a:pt x="29" y="17"/>
                  </a:lnTo>
                  <a:lnTo>
                    <a:pt x="36" y="18"/>
                  </a:lnTo>
                  <a:lnTo>
                    <a:pt x="45" y="16"/>
                  </a:lnTo>
                  <a:lnTo>
                    <a:pt x="57" y="14"/>
                  </a:lnTo>
                  <a:lnTo>
                    <a:pt x="70" y="11"/>
                  </a:lnTo>
                  <a:lnTo>
                    <a:pt x="84" y="10"/>
                  </a:lnTo>
                  <a:lnTo>
                    <a:pt x="97" y="9"/>
                  </a:lnTo>
                  <a:lnTo>
                    <a:pt x="108" y="9"/>
                  </a:lnTo>
                  <a:lnTo>
                    <a:pt x="119" y="10"/>
                  </a:lnTo>
                  <a:lnTo>
                    <a:pt x="125" y="11"/>
                  </a:lnTo>
                  <a:lnTo>
                    <a:pt x="130" y="15"/>
                  </a:lnTo>
                  <a:lnTo>
                    <a:pt x="130" y="17"/>
                  </a:lnTo>
                  <a:lnTo>
                    <a:pt x="126" y="17"/>
                  </a:lnTo>
                  <a:lnTo>
                    <a:pt x="117" y="16"/>
                  </a:lnTo>
                  <a:lnTo>
                    <a:pt x="110" y="16"/>
                  </a:lnTo>
                  <a:lnTo>
                    <a:pt x="102" y="16"/>
                  </a:lnTo>
                  <a:lnTo>
                    <a:pt x="90" y="17"/>
                  </a:lnTo>
                  <a:lnTo>
                    <a:pt x="80" y="18"/>
                  </a:lnTo>
                  <a:lnTo>
                    <a:pt x="68" y="19"/>
                  </a:lnTo>
                  <a:lnTo>
                    <a:pt x="59" y="22"/>
                  </a:lnTo>
                  <a:lnTo>
                    <a:pt x="51" y="24"/>
                  </a:lnTo>
                  <a:lnTo>
                    <a:pt x="46" y="26"/>
                  </a:lnTo>
                  <a:lnTo>
                    <a:pt x="50" y="29"/>
                  </a:lnTo>
                  <a:lnTo>
                    <a:pt x="55" y="31"/>
                  </a:lnTo>
                  <a:lnTo>
                    <a:pt x="60" y="33"/>
                  </a:lnTo>
                  <a:lnTo>
                    <a:pt x="66" y="35"/>
                  </a:lnTo>
                  <a:lnTo>
                    <a:pt x="72" y="38"/>
                  </a:lnTo>
                  <a:lnTo>
                    <a:pt x="76" y="39"/>
                  </a:lnTo>
                  <a:lnTo>
                    <a:pt x="80" y="41"/>
                  </a:lnTo>
                  <a:lnTo>
                    <a:pt x="82" y="42"/>
                  </a:lnTo>
                  <a:lnTo>
                    <a:pt x="91" y="41"/>
                  </a:lnTo>
                  <a:lnTo>
                    <a:pt x="104" y="40"/>
                  </a:lnTo>
                  <a:lnTo>
                    <a:pt x="117" y="41"/>
                  </a:lnTo>
                  <a:lnTo>
                    <a:pt x="130" y="42"/>
                  </a:lnTo>
                  <a:lnTo>
                    <a:pt x="143" y="45"/>
                  </a:lnTo>
                  <a:lnTo>
                    <a:pt x="155" y="47"/>
                  </a:lnTo>
                  <a:lnTo>
                    <a:pt x="164" y="50"/>
                  </a:lnTo>
                  <a:lnTo>
                    <a:pt x="170" y="54"/>
                  </a:lnTo>
                  <a:lnTo>
                    <a:pt x="174" y="60"/>
                  </a:lnTo>
                  <a:lnTo>
                    <a:pt x="175" y="62"/>
                  </a:lnTo>
                  <a:lnTo>
                    <a:pt x="172" y="61"/>
                  </a:lnTo>
                  <a:lnTo>
                    <a:pt x="165" y="59"/>
                  </a:lnTo>
                  <a:lnTo>
                    <a:pt x="159" y="56"/>
                  </a:lnTo>
                  <a:lnTo>
                    <a:pt x="151" y="54"/>
                  </a:lnTo>
                  <a:lnTo>
                    <a:pt x="141" y="53"/>
                  </a:lnTo>
                  <a:lnTo>
                    <a:pt x="130" y="50"/>
                  </a:lnTo>
                  <a:lnTo>
                    <a:pt x="119" y="49"/>
                  </a:lnTo>
                  <a:lnTo>
                    <a:pt x="108" y="49"/>
                  </a:lnTo>
                  <a:lnTo>
                    <a:pt x="100" y="49"/>
                  </a:lnTo>
                  <a:lnTo>
                    <a:pt x="95" y="50"/>
                  </a:lnTo>
                  <a:lnTo>
                    <a:pt x="103" y="57"/>
                  </a:lnTo>
                  <a:lnTo>
                    <a:pt x="111" y="62"/>
                  </a:lnTo>
                  <a:lnTo>
                    <a:pt x="117" y="67"/>
                  </a:lnTo>
                  <a:lnTo>
                    <a:pt x="119" y="70"/>
                  </a:lnTo>
                  <a:lnTo>
                    <a:pt x="126" y="70"/>
                  </a:lnTo>
                  <a:lnTo>
                    <a:pt x="134" y="71"/>
                  </a:lnTo>
                  <a:lnTo>
                    <a:pt x="144" y="72"/>
                  </a:lnTo>
                  <a:lnTo>
                    <a:pt x="155" y="75"/>
                  </a:lnTo>
                  <a:lnTo>
                    <a:pt x="165" y="79"/>
                  </a:lnTo>
                  <a:lnTo>
                    <a:pt x="174" y="85"/>
                  </a:lnTo>
                  <a:lnTo>
                    <a:pt x="181" y="93"/>
                  </a:lnTo>
                  <a:lnTo>
                    <a:pt x="187" y="103"/>
                  </a:lnTo>
                  <a:lnTo>
                    <a:pt x="181" y="99"/>
                  </a:lnTo>
                  <a:lnTo>
                    <a:pt x="175" y="94"/>
                  </a:lnTo>
                  <a:lnTo>
                    <a:pt x="167" y="91"/>
                  </a:lnTo>
                  <a:lnTo>
                    <a:pt x="160" y="86"/>
                  </a:lnTo>
                  <a:lnTo>
                    <a:pt x="153" y="84"/>
                  </a:lnTo>
                  <a:lnTo>
                    <a:pt x="145" y="82"/>
                  </a:lnTo>
                  <a:lnTo>
                    <a:pt x="138" y="80"/>
                  </a:lnTo>
                  <a:lnTo>
                    <a:pt x="132" y="80"/>
                  </a:lnTo>
                  <a:lnTo>
                    <a:pt x="140" y="90"/>
                  </a:lnTo>
                  <a:lnTo>
                    <a:pt x="148" y="98"/>
                  </a:lnTo>
                  <a:lnTo>
                    <a:pt x="156" y="107"/>
                  </a:lnTo>
                  <a:lnTo>
                    <a:pt x="163" y="114"/>
                  </a:lnTo>
                  <a:lnTo>
                    <a:pt x="170" y="121"/>
                  </a:lnTo>
                  <a:lnTo>
                    <a:pt x="175" y="127"/>
                  </a:lnTo>
                  <a:lnTo>
                    <a:pt x="179" y="131"/>
                  </a:lnTo>
                  <a:lnTo>
                    <a:pt x="180" y="133"/>
                  </a:lnTo>
                  <a:lnTo>
                    <a:pt x="181" y="138"/>
                  </a:lnTo>
                  <a:lnTo>
                    <a:pt x="182" y="144"/>
                  </a:lnTo>
                  <a:lnTo>
                    <a:pt x="184" y="151"/>
                  </a:lnTo>
                  <a:lnTo>
                    <a:pt x="187" y="157"/>
                  </a:lnTo>
                  <a:lnTo>
                    <a:pt x="181" y="148"/>
                  </a:lnTo>
                  <a:lnTo>
                    <a:pt x="174" y="139"/>
                  </a:lnTo>
                  <a:lnTo>
                    <a:pt x="165" y="128"/>
                  </a:lnTo>
                  <a:lnTo>
                    <a:pt x="155" y="116"/>
                  </a:lnTo>
                  <a:lnTo>
                    <a:pt x="145" y="105"/>
                  </a:lnTo>
                  <a:lnTo>
                    <a:pt x="137" y="95"/>
                  </a:lnTo>
                  <a:lnTo>
                    <a:pt x="130" y="88"/>
                  </a:lnTo>
                  <a:lnTo>
                    <a:pt x="126" y="85"/>
                  </a:lnTo>
                  <a:lnTo>
                    <a:pt x="121" y="84"/>
                  </a:lnTo>
                  <a:lnTo>
                    <a:pt x="120" y="86"/>
                  </a:lnTo>
                  <a:lnTo>
                    <a:pt x="120" y="91"/>
                  </a:lnTo>
                  <a:lnTo>
                    <a:pt x="121" y="95"/>
                  </a:lnTo>
                  <a:lnTo>
                    <a:pt x="123" y="103"/>
                  </a:lnTo>
                  <a:lnTo>
                    <a:pt x="128" y="116"/>
                  </a:lnTo>
                  <a:lnTo>
                    <a:pt x="134" y="130"/>
                  </a:lnTo>
                  <a:lnTo>
                    <a:pt x="137" y="138"/>
                  </a:lnTo>
                  <a:lnTo>
                    <a:pt x="138" y="142"/>
                  </a:lnTo>
                  <a:lnTo>
                    <a:pt x="137" y="142"/>
                  </a:lnTo>
                  <a:lnTo>
                    <a:pt x="134" y="140"/>
                  </a:lnTo>
                  <a:lnTo>
                    <a:pt x="132" y="136"/>
                  </a:lnTo>
                  <a:lnTo>
                    <a:pt x="126" y="125"/>
                  </a:lnTo>
                  <a:lnTo>
                    <a:pt x="118" y="108"/>
                  </a:lnTo>
                  <a:lnTo>
                    <a:pt x="112" y="91"/>
                  </a:lnTo>
                  <a:lnTo>
                    <a:pt x="112" y="78"/>
                  </a:lnTo>
                  <a:lnTo>
                    <a:pt x="102" y="70"/>
                  </a:lnTo>
                  <a:lnTo>
                    <a:pt x="92" y="63"/>
                  </a:lnTo>
                  <a:lnTo>
                    <a:pt x="84" y="59"/>
                  </a:lnTo>
                  <a:lnTo>
                    <a:pt x="81" y="56"/>
                  </a:lnTo>
                  <a:lnTo>
                    <a:pt x="79" y="55"/>
                  </a:lnTo>
                  <a:lnTo>
                    <a:pt x="76" y="54"/>
                  </a:lnTo>
                  <a:lnTo>
                    <a:pt x="75" y="55"/>
                  </a:lnTo>
                  <a:lnTo>
                    <a:pt x="74" y="60"/>
                  </a:lnTo>
                  <a:lnTo>
                    <a:pt x="75" y="70"/>
                  </a:lnTo>
                  <a:lnTo>
                    <a:pt x="79" y="87"/>
                  </a:lnTo>
                  <a:lnTo>
                    <a:pt x="84" y="105"/>
                  </a:lnTo>
                  <a:lnTo>
                    <a:pt x="93" y="120"/>
                  </a:lnTo>
                  <a:lnTo>
                    <a:pt x="98" y="125"/>
                  </a:lnTo>
                  <a:lnTo>
                    <a:pt x="97" y="128"/>
                  </a:lnTo>
                  <a:lnTo>
                    <a:pt x="95" y="127"/>
                  </a:lnTo>
                  <a:lnTo>
                    <a:pt x="90" y="123"/>
                  </a:lnTo>
                  <a:lnTo>
                    <a:pt x="83" y="114"/>
                  </a:lnTo>
                  <a:lnTo>
                    <a:pt x="74" y="97"/>
                  </a:lnTo>
                  <a:lnTo>
                    <a:pt x="67" y="73"/>
                  </a:lnTo>
                  <a:lnTo>
                    <a:pt x="67" y="49"/>
                  </a:lnTo>
                  <a:lnTo>
                    <a:pt x="60" y="44"/>
                  </a:lnTo>
                  <a:lnTo>
                    <a:pt x="52" y="39"/>
                  </a:lnTo>
                  <a:lnTo>
                    <a:pt x="44" y="35"/>
                  </a:lnTo>
                  <a:lnTo>
                    <a:pt x="38" y="33"/>
                  </a:lnTo>
                  <a:lnTo>
                    <a:pt x="37" y="40"/>
                  </a:lnTo>
                  <a:lnTo>
                    <a:pt x="37" y="50"/>
                  </a:lnTo>
                  <a:lnTo>
                    <a:pt x="39" y="62"/>
                  </a:lnTo>
                  <a:lnTo>
                    <a:pt x="42" y="71"/>
                  </a:lnTo>
                  <a:lnTo>
                    <a:pt x="43" y="80"/>
                  </a:lnTo>
                  <a:lnTo>
                    <a:pt x="45" y="93"/>
                  </a:lnTo>
                  <a:lnTo>
                    <a:pt x="47" y="106"/>
                  </a:lnTo>
                  <a:lnTo>
                    <a:pt x="50" y="113"/>
                  </a:lnTo>
                  <a:lnTo>
                    <a:pt x="51" y="115"/>
                  </a:lnTo>
                  <a:lnTo>
                    <a:pt x="47" y="114"/>
                  </a:lnTo>
                  <a:lnTo>
                    <a:pt x="44" y="109"/>
                  </a:lnTo>
                  <a:lnTo>
                    <a:pt x="41" y="101"/>
                  </a:lnTo>
                  <a:lnTo>
                    <a:pt x="38" y="86"/>
                  </a:lnTo>
                  <a:lnTo>
                    <a:pt x="34" y="64"/>
                  </a:lnTo>
                  <a:lnTo>
                    <a:pt x="30" y="44"/>
                  </a:lnTo>
                  <a:lnTo>
                    <a:pt x="28" y="31"/>
                  </a:lnTo>
                  <a:lnTo>
                    <a:pt x="17" y="20"/>
                  </a:lnTo>
                  <a:lnTo>
                    <a:pt x="9" y="12"/>
                  </a:lnTo>
                  <a:lnTo>
                    <a:pt x="4" y="7"/>
                  </a:lnTo>
                  <a:lnTo>
                    <a:pt x="0" y="2"/>
                  </a:lnTo>
                  <a:lnTo>
                    <a:pt x="0" y="0"/>
                  </a:lnTo>
                  <a:lnTo>
                    <a:pt x="1" y="0"/>
                  </a:lnTo>
                  <a:lnTo>
                    <a:pt x="4" y="0"/>
                  </a:lnTo>
                  <a:lnTo>
                    <a:pt x="6" y="2"/>
                  </a:lnTo>
                  <a:close/>
                </a:path>
              </a:pathLst>
            </a:custGeom>
            <a:solidFill>
              <a:srgbClr val="B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448" name="Freeform 326"/>
            <p:cNvSpPr>
              <a:spLocks/>
            </p:cNvSpPr>
            <p:nvPr/>
          </p:nvSpPr>
          <p:spPr bwMode="auto">
            <a:xfrm>
              <a:off x="97" y="378"/>
              <a:ext cx="64" cy="107"/>
            </a:xfrm>
            <a:custGeom>
              <a:avLst/>
              <a:gdLst>
                <a:gd name="T0" fmla="*/ 0 w 129"/>
                <a:gd name="T1" fmla="*/ 0 h 215"/>
                <a:gd name="T2" fmla="*/ 0 w 129"/>
                <a:gd name="T3" fmla="*/ 0 h 215"/>
                <a:gd name="T4" fmla="*/ 0 w 129"/>
                <a:gd name="T5" fmla="*/ 0 h 215"/>
                <a:gd name="T6" fmla="*/ 0 w 129"/>
                <a:gd name="T7" fmla="*/ 0 h 215"/>
                <a:gd name="T8" fmla="*/ 0 w 129"/>
                <a:gd name="T9" fmla="*/ 0 h 215"/>
                <a:gd name="T10" fmla="*/ 0 w 129"/>
                <a:gd name="T11" fmla="*/ 0 h 215"/>
                <a:gd name="T12" fmla="*/ 0 w 129"/>
                <a:gd name="T13" fmla="*/ 0 h 215"/>
                <a:gd name="T14" fmla="*/ 0 w 129"/>
                <a:gd name="T15" fmla="*/ 0 h 215"/>
                <a:gd name="T16" fmla="*/ 1 w 129"/>
                <a:gd name="T17" fmla="*/ 0 h 215"/>
                <a:gd name="T18" fmla="*/ 0 w 129"/>
                <a:gd name="T19" fmla="*/ 0 h 215"/>
                <a:gd name="T20" fmla="*/ 0 w 129"/>
                <a:gd name="T21" fmla="*/ 0 h 215"/>
                <a:gd name="T22" fmla="*/ 0 w 129"/>
                <a:gd name="T23" fmla="*/ 0 h 215"/>
                <a:gd name="T24" fmla="*/ 0 w 129"/>
                <a:gd name="T25" fmla="*/ 0 h 215"/>
                <a:gd name="T26" fmla="*/ 0 w 129"/>
                <a:gd name="T27" fmla="*/ 0 h 215"/>
                <a:gd name="T28" fmla="*/ 0 w 129"/>
                <a:gd name="T29" fmla="*/ 0 h 215"/>
                <a:gd name="T30" fmla="*/ 0 w 129"/>
                <a:gd name="T31" fmla="*/ 0 h 215"/>
                <a:gd name="T32" fmla="*/ 0 w 129"/>
                <a:gd name="T33" fmla="*/ 0 h 215"/>
                <a:gd name="T34" fmla="*/ 0 w 129"/>
                <a:gd name="T35" fmla="*/ 0 h 215"/>
                <a:gd name="T36" fmla="*/ 0 w 129"/>
                <a:gd name="T37" fmla="*/ 0 h 215"/>
                <a:gd name="T38" fmla="*/ 0 w 129"/>
                <a:gd name="T39" fmla="*/ 0 h 215"/>
                <a:gd name="T40" fmla="*/ 0 w 129"/>
                <a:gd name="T41" fmla="*/ 1 h 215"/>
                <a:gd name="T42" fmla="*/ 0 w 129"/>
                <a:gd name="T43" fmla="*/ 1 h 215"/>
                <a:gd name="T44" fmla="*/ 0 w 129"/>
                <a:gd name="T45" fmla="*/ 1 h 215"/>
                <a:gd name="T46" fmla="*/ 0 w 129"/>
                <a:gd name="T47" fmla="*/ 1 h 215"/>
                <a:gd name="T48" fmla="*/ 0 w 129"/>
                <a:gd name="T49" fmla="*/ 1 h 215"/>
                <a:gd name="T50" fmla="*/ 0 w 129"/>
                <a:gd name="T51" fmla="*/ 1 h 215"/>
                <a:gd name="T52" fmla="*/ 0 w 129"/>
                <a:gd name="T53" fmla="*/ 0 h 215"/>
                <a:gd name="T54" fmla="*/ 0 w 129"/>
                <a:gd name="T55" fmla="*/ 0 h 215"/>
                <a:gd name="T56" fmla="*/ 0 w 129"/>
                <a:gd name="T57" fmla="*/ 1 h 215"/>
                <a:gd name="T58" fmla="*/ 0 w 129"/>
                <a:gd name="T59" fmla="*/ 1 h 215"/>
                <a:gd name="T60" fmla="*/ 0 w 129"/>
                <a:gd name="T61" fmla="*/ 1 h 215"/>
                <a:gd name="T62" fmla="*/ 0 w 129"/>
                <a:gd name="T63" fmla="*/ 1 h 215"/>
                <a:gd name="T64" fmla="*/ 0 w 129"/>
                <a:gd name="T65" fmla="*/ 1 h 215"/>
                <a:gd name="T66" fmla="*/ 0 w 129"/>
                <a:gd name="T67" fmla="*/ 1 h 215"/>
                <a:gd name="T68" fmla="*/ 0 w 129"/>
                <a:gd name="T69" fmla="*/ 1 h 215"/>
                <a:gd name="T70" fmla="*/ 0 w 129"/>
                <a:gd name="T71" fmla="*/ 1 h 215"/>
                <a:gd name="T72" fmla="*/ 0 w 129"/>
                <a:gd name="T73" fmla="*/ 1 h 215"/>
                <a:gd name="T74" fmla="*/ 0 w 129"/>
                <a:gd name="T75" fmla="*/ 1 h 215"/>
                <a:gd name="T76" fmla="*/ 0 w 129"/>
                <a:gd name="T77" fmla="*/ 1 h 215"/>
                <a:gd name="T78" fmla="*/ 0 w 129"/>
                <a:gd name="T79" fmla="*/ 0 h 215"/>
                <a:gd name="T80" fmla="*/ 0 w 129"/>
                <a:gd name="T81" fmla="*/ 0 h 215"/>
                <a:gd name="T82" fmla="*/ 0 w 129"/>
                <a:gd name="T83" fmla="*/ 0 h 215"/>
                <a:gd name="T84" fmla="*/ 0 w 129"/>
                <a:gd name="T85" fmla="*/ 0 h 215"/>
                <a:gd name="T86" fmla="*/ 0 w 129"/>
                <a:gd name="T87" fmla="*/ 0 h 215"/>
                <a:gd name="T88" fmla="*/ 0 w 129"/>
                <a:gd name="T89" fmla="*/ 0 h 215"/>
                <a:gd name="T90" fmla="*/ 0 w 129"/>
                <a:gd name="T91" fmla="*/ 0 h 215"/>
                <a:gd name="T92" fmla="*/ 0 w 129"/>
                <a:gd name="T93" fmla="*/ 0 h 215"/>
                <a:gd name="T94" fmla="*/ 0 w 129"/>
                <a:gd name="T95" fmla="*/ 0 h 215"/>
                <a:gd name="T96" fmla="*/ 0 w 129"/>
                <a:gd name="T97" fmla="*/ 0 h 215"/>
                <a:gd name="T98" fmla="*/ 0 w 129"/>
                <a:gd name="T99" fmla="*/ 0 h 215"/>
                <a:gd name="T100" fmla="*/ 0 w 129"/>
                <a:gd name="T101" fmla="*/ 0 h 215"/>
                <a:gd name="T102" fmla="*/ 0 w 129"/>
                <a:gd name="T103" fmla="*/ 0 h 215"/>
                <a:gd name="T104" fmla="*/ 0 w 129"/>
                <a:gd name="T105" fmla="*/ 0 h 215"/>
                <a:gd name="T106" fmla="*/ 0 w 129"/>
                <a:gd name="T107" fmla="*/ 0 h 215"/>
                <a:gd name="T108" fmla="*/ 0 w 129"/>
                <a:gd name="T109" fmla="*/ 0 h 215"/>
                <a:gd name="T110" fmla="*/ 0 w 129"/>
                <a:gd name="T111" fmla="*/ 0 h 215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129" h="215">
                  <a:moveTo>
                    <a:pt x="56" y="0"/>
                  </a:moveTo>
                  <a:lnTo>
                    <a:pt x="58" y="2"/>
                  </a:lnTo>
                  <a:lnTo>
                    <a:pt x="59" y="13"/>
                  </a:lnTo>
                  <a:lnTo>
                    <a:pt x="62" y="26"/>
                  </a:lnTo>
                  <a:lnTo>
                    <a:pt x="63" y="32"/>
                  </a:lnTo>
                  <a:lnTo>
                    <a:pt x="65" y="35"/>
                  </a:lnTo>
                  <a:lnTo>
                    <a:pt x="68" y="37"/>
                  </a:lnTo>
                  <a:lnTo>
                    <a:pt x="74" y="42"/>
                  </a:lnTo>
                  <a:lnTo>
                    <a:pt x="80" y="46"/>
                  </a:lnTo>
                  <a:lnTo>
                    <a:pt x="87" y="53"/>
                  </a:lnTo>
                  <a:lnTo>
                    <a:pt x="94" y="60"/>
                  </a:lnTo>
                  <a:lnTo>
                    <a:pt x="100" y="69"/>
                  </a:lnTo>
                  <a:lnTo>
                    <a:pt x="105" y="79"/>
                  </a:lnTo>
                  <a:lnTo>
                    <a:pt x="114" y="96"/>
                  </a:lnTo>
                  <a:lnTo>
                    <a:pt x="123" y="107"/>
                  </a:lnTo>
                  <a:lnTo>
                    <a:pt x="127" y="115"/>
                  </a:lnTo>
                  <a:lnTo>
                    <a:pt x="129" y="121"/>
                  </a:lnTo>
                  <a:lnTo>
                    <a:pt x="129" y="125"/>
                  </a:lnTo>
                  <a:lnTo>
                    <a:pt x="128" y="126"/>
                  </a:lnTo>
                  <a:lnTo>
                    <a:pt x="126" y="125"/>
                  </a:lnTo>
                  <a:lnTo>
                    <a:pt x="123" y="119"/>
                  </a:lnTo>
                  <a:lnTo>
                    <a:pt x="120" y="114"/>
                  </a:lnTo>
                  <a:lnTo>
                    <a:pt x="117" y="107"/>
                  </a:lnTo>
                  <a:lnTo>
                    <a:pt x="112" y="99"/>
                  </a:lnTo>
                  <a:lnTo>
                    <a:pt x="106" y="90"/>
                  </a:lnTo>
                  <a:lnTo>
                    <a:pt x="101" y="82"/>
                  </a:lnTo>
                  <a:lnTo>
                    <a:pt x="95" y="74"/>
                  </a:lnTo>
                  <a:lnTo>
                    <a:pt x="90" y="67"/>
                  </a:lnTo>
                  <a:lnTo>
                    <a:pt x="87" y="64"/>
                  </a:lnTo>
                  <a:lnTo>
                    <a:pt x="81" y="59"/>
                  </a:lnTo>
                  <a:lnTo>
                    <a:pt x="76" y="55"/>
                  </a:lnTo>
                  <a:lnTo>
                    <a:pt x="73" y="53"/>
                  </a:lnTo>
                  <a:lnTo>
                    <a:pt x="70" y="52"/>
                  </a:lnTo>
                  <a:lnTo>
                    <a:pt x="68" y="64"/>
                  </a:lnTo>
                  <a:lnTo>
                    <a:pt x="68" y="75"/>
                  </a:lnTo>
                  <a:lnTo>
                    <a:pt x="70" y="88"/>
                  </a:lnTo>
                  <a:lnTo>
                    <a:pt x="71" y="96"/>
                  </a:lnTo>
                  <a:lnTo>
                    <a:pt x="76" y="100"/>
                  </a:lnTo>
                  <a:lnTo>
                    <a:pt x="83" y="106"/>
                  </a:lnTo>
                  <a:lnTo>
                    <a:pt x="91" y="114"/>
                  </a:lnTo>
                  <a:lnTo>
                    <a:pt x="100" y="124"/>
                  </a:lnTo>
                  <a:lnTo>
                    <a:pt x="108" y="134"/>
                  </a:lnTo>
                  <a:lnTo>
                    <a:pt x="114" y="145"/>
                  </a:lnTo>
                  <a:lnTo>
                    <a:pt x="119" y="158"/>
                  </a:lnTo>
                  <a:lnTo>
                    <a:pt x="121" y="172"/>
                  </a:lnTo>
                  <a:lnTo>
                    <a:pt x="121" y="177"/>
                  </a:lnTo>
                  <a:lnTo>
                    <a:pt x="119" y="175"/>
                  </a:lnTo>
                  <a:lnTo>
                    <a:pt x="114" y="167"/>
                  </a:lnTo>
                  <a:lnTo>
                    <a:pt x="110" y="155"/>
                  </a:lnTo>
                  <a:lnTo>
                    <a:pt x="106" y="147"/>
                  </a:lnTo>
                  <a:lnTo>
                    <a:pt x="103" y="140"/>
                  </a:lnTo>
                  <a:lnTo>
                    <a:pt x="97" y="133"/>
                  </a:lnTo>
                  <a:lnTo>
                    <a:pt x="93" y="127"/>
                  </a:lnTo>
                  <a:lnTo>
                    <a:pt x="87" y="122"/>
                  </a:lnTo>
                  <a:lnTo>
                    <a:pt x="81" y="118"/>
                  </a:lnTo>
                  <a:lnTo>
                    <a:pt x="76" y="114"/>
                  </a:lnTo>
                  <a:lnTo>
                    <a:pt x="72" y="113"/>
                  </a:lnTo>
                  <a:lnTo>
                    <a:pt x="79" y="132"/>
                  </a:lnTo>
                  <a:lnTo>
                    <a:pt x="83" y="157"/>
                  </a:lnTo>
                  <a:lnTo>
                    <a:pt x="86" y="186"/>
                  </a:lnTo>
                  <a:lnTo>
                    <a:pt x="85" y="209"/>
                  </a:lnTo>
                  <a:lnTo>
                    <a:pt x="83" y="215"/>
                  </a:lnTo>
                  <a:lnTo>
                    <a:pt x="82" y="215"/>
                  </a:lnTo>
                  <a:lnTo>
                    <a:pt x="81" y="211"/>
                  </a:lnTo>
                  <a:lnTo>
                    <a:pt x="81" y="205"/>
                  </a:lnTo>
                  <a:lnTo>
                    <a:pt x="79" y="189"/>
                  </a:lnTo>
                  <a:lnTo>
                    <a:pt x="74" y="163"/>
                  </a:lnTo>
                  <a:lnTo>
                    <a:pt x="67" y="137"/>
                  </a:lnTo>
                  <a:lnTo>
                    <a:pt x="63" y="122"/>
                  </a:lnTo>
                  <a:lnTo>
                    <a:pt x="53" y="129"/>
                  </a:lnTo>
                  <a:lnTo>
                    <a:pt x="43" y="141"/>
                  </a:lnTo>
                  <a:lnTo>
                    <a:pt x="35" y="155"/>
                  </a:lnTo>
                  <a:lnTo>
                    <a:pt x="30" y="170"/>
                  </a:lnTo>
                  <a:lnTo>
                    <a:pt x="28" y="174"/>
                  </a:lnTo>
                  <a:lnTo>
                    <a:pt x="26" y="174"/>
                  </a:lnTo>
                  <a:lnTo>
                    <a:pt x="25" y="170"/>
                  </a:lnTo>
                  <a:lnTo>
                    <a:pt x="26" y="162"/>
                  </a:lnTo>
                  <a:lnTo>
                    <a:pt x="33" y="149"/>
                  </a:lnTo>
                  <a:lnTo>
                    <a:pt x="42" y="132"/>
                  </a:lnTo>
                  <a:lnTo>
                    <a:pt x="50" y="115"/>
                  </a:lnTo>
                  <a:lnTo>
                    <a:pt x="57" y="105"/>
                  </a:lnTo>
                  <a:lnTo>
                    <a:pt x="58" y="91"/>
                  </a:lnTo>
                  <a:lnTo>
                    <a:pt x="59" y="76"/>
                  </a:lnTo>
                  <a:lnTo>
                    <a:pt x="58" y="62"/>
                  </a:lnTo>
                  <a:lnTo>
                    <a:pt x="58" y="54"/>
                  </a:lnTo>
                  <a:lnTo>
                    <a:pt x="51" y="59"/>
                  </a:lnTo>
                  <a:lnTo>
                    <a:pt x="43" y="66"/>
                  </a:lnTo>
                  <a:lnTo>
                    <a:pt x="35" y="74"/>
                  </a:lnTo>
                  <a:lnTo>
                    <a:pt x="27" y="83"/>
                  </a:lnTo>
                  <a:lnTo>
                    <a:pt x="20" y="92"/>
                  </a:lnTo>
                  <a:lnTo>
                    <a:pt x="13" y="103"/>
                  </a:lnTo>
                  <a:lnTo>
                    <a:pt x="9" y="112"/>
                  </a:lnTo>
                  <a:lnTo>
                    <a:pt x="5" y="121"/>
                  </a:lnTo>
                  <a:lnTo>
                    <a:pt x="3" y="126"/>
                  </a:lnTo>
                  <a:lnTo>
                    <a:pt x="2" y="126"/>
                  </a:lnTo>
                  <a:lnTo>
                    <a:pt x="0" y="124"/>
                  </a:lnTo>
                  <a:lnTo>
                    <a:pt x="2" y="117"/>
                  </a:lnTo>
                  <a:lnTo>
                    <a:pt x="4" y="111"/>
                  </a:lnTo>
                  <a:lnTo>
                    <a:pt x="9" y="102"/>
                  </a:lnTo>
                  <a:lnTo>
                    <a:pt x="15" y="90"/>
                  </a:lnTo>
                  <a:lnTo>
                    <a:pt x="22" y="79"/>
                  </a:lnTo>
                  <a:lnTo>
                    <a:pt x="30" y="67"/>
                  </a:lnTo>
                  <a:lnTo>
                    <a:pt x="38" y="55"/>
                  </a:lnTo>
                  <a:lnTo>
                    <a:pt x="47" y="46"/>
                  </a:lnTo>
                  <a:lnTo>
                    <a:pt x="53" y="41"/>
                  </a:lnTo>
                  <a:lnTo>
                    <a:pt x="57" y="34"/>
                  </a:lnTo>
                  <a:lnTo>
                    <a:pt x="57" y="23"/>
                  </a:lnTo>
                  <a:lnTo>
                    <a:pt x="55" y="15"/>
                  </a:lnTo>
                  <a:lnTo>
                    <a:pt x="53" y="9"/>
                  </a:lnTo>
                  <a:lnTo>
                    <a:pt x="53" y="6"/>
                  </a:lnTo>
                  <a:lnTo>
                    <a:pt x="53" y="5"/>
                  </a:lnTo>
                  <a:lnTo>
                    <a:pt x="55" y="2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B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449" name="Freeform 327"/>
            <p:cNvSpPr>
              <a:spLocks/>
            </p:cNvSpPr>
            <p:nvPr/>
          </p:nvSpPr>
          <p:spPr bwMode="auto">
            <a:xfrm>
              <a:off x="162" y="239"/>
              <a:ext cx="78" cy="111"/>
            </a:xfrm>
            <a:custGeom>
              <a:avLst/>
              <a:gdLst>
                <a:gd name="T0" fmla="*/ 1 w 155"/>
                <a:gd name="T1" fmla="*/ 1 h 223"/>
                <a:gd name="T2" fmla="*/ 1 w 155"/>
                <a:gd name="T3" fmla="*/ 1 h 223"/>
                <a:gd name="T4" fmla="*/ 1 w 155"/>
                <a:gd name="T5" fmla="*/ 1 h 223"/>
                <a:gd name="T6" fmla="*/ 1 w 155"/>
                <a:gd name="T7" fmla="*/ 1 h 223"/>
                <a:gd name="T8" fmla="*/ 1 w 155"/>
                <a:gd name="T9" fmla="*/ 0 h 223"/>
                <a:gd name="T10" fmla="*/ 1 w 155"/>
                <a:gd name="T11" fmla="*/ 0 h 223"/>
                <a:gd name="T12" fmla="*/ 1 w 155"/>
                <a:gd name="T13" fmla="*/ 0 h 223"/>
                <a:gd name="T14" fmla="*/ 1 w 155"/>
                <a:gd name="T15" fmla="*/ 0 h 223"/>
                <a:gd name="T16" fmla="*/ 1 w 155"/>
                <a:gd name="T17" fmla="*/ 0 h 223"/>
                <a:gd name="T18" fmla="*/ 1 w 155"/>
                <a:gd name="T19" fmla="*/ 0 h 223"/>
                <a:gd name="T20" fmla="*/ 1 w 155"/>
                <a:gd name="T21" fmla="*/ 0 h 223"/>
                <a:gd name="T22" fmla="*/ 1 w 155"/>
                <a:gd name="T23" fmla="*/ 0 h 223"/>
                <a:gd name="T24" fmla="*/ 1 w 155"/>
                <a:gd name="T25" fmla="*/ 0 h 223"/>
                <a:gd name="T26" fmla="*/ 1 w 155"/>
                <a:gd name="T27" fmla="*/ 0 h 223"/>
                <a:gd name="T28" fmla="*/ 1 w 155"/>
                <a:gd name="T29" fmla="*/ 0 h 223"/>
                <a:gd name="T30" fmla="*/ 1 w 155"/>
                <a:gd name="T31" fmla="*/ 0 h 223"/>
                <a:gd name="T32" fmla="*/ 1 w 155"/>
                <a:gd name="T33" fmla="*/ 0 h 223"/>
                <a:gd name="T34" fmla="*/ 1 w 155"/>
                <a:gd name="T35" fmla="*/ 0 h 223"/>
                <a:gd name="T36" fmla="*/ 1 w 155"/>
                <a:gd name="T37" fmla="*/ 0 h 223"/>
                <a:gd name="T38" fmla="*/ 1 w 155"/>
                <a:gd name="T39" fmla="*/ 0 h 223"/>
                <a:gd name="T40" fmla="*/ 1 w 155"/>
                <a:gd name="T41" fmla="*/ 0 h 223"/>
                <a:gd name="T42" fmla="*/ 1 w 155"/>
                <a:gd name="T43" fmla="*/ 0 h 223"/>
                <a:gd name="T44" fmla="*/ 2 w 155"/>
                <a:gd name="T45" fmla="*/ 0 h 223"/>
                <a:gd name="T46" fmla="*/ 2 w 155"/>
                <a:gd name="T47" fmla="*/ 0 h 223"/>
                <a:gd name="T48" fmla="*/ 1 w 155"/>
                <a:gd name="T49" fmla="*/ 0 h 223"/>
                <a:gd name="T50" fmla="*/ 1 w 155"/>
                <a:gd name="T51" fmla="*/ 0 h 223"/>
                <a:gd name="T52" fmla="*/ 1 w 155"/>
                <a:gd name="T53" fmla="*/ 0 h 223"/>
                <a:gd name="T54" fmla="*/ 1 w 155"/>
                <a:gd name="T55" fmla="*/ 0 h 223"/>
                <a:gd name="T56" fmla="*/ 2 w 155"/>
                <a:gd name="T57" fmla="*/ 0 h 223"/>
                <a:gd name="T58" fmla="*/ 2 w 155"/>
                <a:gd name="T59" fmla="*/ 0 h 223"/>
                <a:gd name="T60" fmla="*/ 2 w 155"/>
                <a:gd name="T61" fmla="*/ 0 h 223"/>
                <a:gd name="T62" fmla="*/ 2 w 155"/>
                <a:gd name="T63" fmla="*/ 0 h 223"/>
                <a:gd name="T64" fmla="*/ 2 w 155"/>
                <a:gd name="T65" fmla="*/ 0 h 223"/>
                <a:gd name="T66" fmla="*/ 2 w 155"/>
                <a:gd name="T67" fmla="*/ 0 h 223"/>
                <a:gd name="T68" fmla="*/ 1 w 155"/>
                <a:gd name="T69" fmla="*/ 0 h 223"/>
                <a:gd name="T70" fmla="*/ 1 w 155"/>
                <a:gd name="T71" fmla="*/ 0 h 223"/>
                <a:gd name="T72" fmla="*/ 1 w 155"/>
                <a:gd name="T73" fmla="*/ 0 h 223"/>
                <a:gd name="T74" fmla="*/ 1 w 155"/>
                <a:gd name="T75" fmla="*/ 0 h 223"/>
                <a:gd name="T76" fmla="*/ 1 w 155"/>
                <a:gd name="T77" fmla="*/ 0 h 223"/>
                <a:gd name="T78" fmla="*/ 1 w 155"/>
                <a:gd name="T79" fmla="*/ 0 h 223"/>
                <a:gd name="T80" fmla="*/ 1 w 155"/>
                <a:gd name="T81" fmla="*/ 0 h 223"/>
                <a:gd name="T82" fmla="*/ 1 w 155"/>
                <a:gd name="T83" fmla="*/ 0 h 223"/>
                <a:gd name="T84" fmla="*/ 1 w 155"/>
                <a:gd name="T85" fmla="*/ 0 h 223"/>
                <a:gd name="T86" fmla="*/ 1 w 155"/>
                <a:gd name="T87" fmla="*/ 0 h 223"/>
                <a:gd name="T88" fmla="*/ 1 w 155"/>
                <a:gd name="T89" fmla="*/ 0 h 223"/>
                <a:gd name="T90" fmla="*/ 1 w 155"/>
                <a:gd name="T91" fmla="*/ 1 h 223"/>
                <a:gd name="T92" fmla="*/ 1 w 155"/>
                <a:gd name="T93" fmla="*/ 1 h 223"/>
                <a:gd name="T94" fmla="*/ 1 w 155"/>
                <a:gd name="T95" fmla="*/ 1 h 223"/>
                <a:gd name="T96" fmla="*/ 1 w 155"/>
                <a:gd name="T97" fmla="*/ 1 h 223"/>
                <a:gd name="T98" fmla="*/ 1 w 155"/>
                <a:gd name="T99" fmla="*/ 1 h 223"/>
                <a:gd name="T100" fmla="*/ 1 w 155"/>
                <a:gd name="T101" fmla="*/ 1 h 223"/>
                <a:gd name="T102" fmla="*/ 1 w 155"/>
                <a:gd name="T103" fmla="*/ 1 h 223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155" h="223">
                  <a:moveTo>
                    <a:pt x="0" y="223"/>
                  </a:moveTo>
                  <a:lnTo>
                    <a:pt x="4" y="212"/>
                  </a:lnTo>
                  <a:lnTo>
                    <a:pt x="11" y="197"/>
                  </a:lnTo>
                  <a:lnTo>
                    <a:pt x="17" y="182"/>
                  </a:lnTo>
                  <a:lnTo>
                    <a:pt x="21" y="172"/>
                  </a:lnTo>
                  <a:lnTo>
                    <a:pt x="26" y="162"/>
                  </a:lnTo>
                  <a:lnTo>
                    <a:pt x="32" y="147"/>
                  </a:lnTo>
                  <a:lnTo>
                    <a:pt x="39" y="133"/>
                  </a:lnTo>
                  <a:lnTo>
                    <a:pt x="42" y="125"/>
                  </a:lnTo>
                  <a:lnTo>
                    <a:pt x="36" y="119"/>
                  </a:lnTo>
                  <a:lnTo>
                    <a:pt x="32" y="113"/>
                  </a:lnTo>
                  <a:lnTo>
                    <a:pt x="28" y="108"/>
                  </a:lnTo>
                  <a:lnTo>
                    <a:pt x="27" y="99"/>
                  </a:lnTo>
                  <a:lnTo>
                    <a:pt x="27" y="94"/>
                  </a:lnTo>
                  <a:lnTo>
                    <a:pt x="28" y="94"/>
                  </a:lnTo>
                  <a:lnTo>
                    <a:pt x="30" y="97"/>
                  </a:lnTo>
                  <a:lnTo>
                    <a:pt x="32" y="102"/>
                  </a:lnTo>
                  <a:lnTo>
                    <a:pt x="35" y="105"/>
                  </a:lnTo>
                  <a:lnTo>
                    <a:pt x="40" y="109"/>
                  </a:lnTo>
                  <a:lnTo>
                    <a:pt x="45" y="111"/>
                  </a:lnTo>
                  <a:lnTo>
                    <a:pt x="48" y="112"/>
                  </a:lnTo>
                  <a:lnTo>
                    <a:pt x="53" y="106"/>
                  </a:lnTo>
                  <a:lnTo>
                    <a:pt x="59" y="101"/>
                  </a:lnTo>
                  <a:lnTo>
                    <a:pt x="65" y="93"/>
                  </a:lnTo>
                  <a:lnTo>
                    <a:pt x="71" y="86"/>
                  </a:lnTo>
                  <a:lnTo>
                    <a:pt x="77" y="79"/>
                  </a:lnTo>
                  <a:lnTo>
                    <a:pt x="81" y="73"/>
                  </a:lnTo>
                  <a:lnTo>
                    <a:pt x="84" y="67"/>
                  </a:lnTo>
                  <a:lnTo>
                    <a:pt x="86" y="64"/>
                  </a:lnTo>
                  <a:lnTo>
                    <a:pt x="86" y="56"/>
                  </a:lnTo>
                  <a:lnTo>
                    <a:pt x="84" y="42"/>
                  </a:lnTo>
                  <a:lnTo>
                    <a:pt x="79" y="29"/>
                  </a:lnTo>
                  <a:lnTo>
                    <a:pt x="74" y="20"/>
                  </a:lnTo>
                  <a:lnTo>
                    <a:pt x="71" y="14"/>
                  </a:lnTo>
                  <a:lnTo>
                    <a:pt x="69" y="11"/>
                  </a:lnTo>
                  <a:lnTo>
                    <a:pt x="70" y="11"/>
                  </a:lnTo>
                  <a:lnTo>
                    <a:pt x="73" y="13"/>
                  </a:lnTo>
                  <a:lnTo>
                    <a:pt x="79" y="20"/>
                  </a:lnTo>
                  <a:lnTo>
                    <a:pt x="86" y="33"/>
                  </a:lnTo>
                  <a:lnTo>
                    <a:pt x="91" y="45"/>
                  </a:lnTo>
                  <a:lnTo>
                    <a:pt x="93" y="56"/>
                  </a:lnTo>
                  <a:lnTo>
                    <a:pt x="100" y="42"/>
                  </a:lnTo>
                  <a:lnTo>
                    <a:pt x="109" y="26"/>
                  </a:lnTo>
                  <a:lnTo>
                    <a:pt x="117" y="11"/>
                  </a:lnTo>
                  <a:lnTo>
                    <a:pt x="125" y="3"/>
                  </a:lnTo>
                  <a:lnTo>
                    <a:pt x="130" y="0"/>
                  </a:lnTo>
                  <a:lnTo>
                    <a:pt x="131" y="0"/>
                  </a:lnTo>
                  <a:lnTo>
                    <a:pt x="130" y="4"/>
                  </a:lnTo>
                  <a:lnTo>
                    <a:pt x="126" y="7"/>
                  </a:lnTo>
                  <a:lnTo>
                    <a:pt x="121" y="19"/>
                  </a:lnTo>
                  <a:lnTo>
                    <a:pt x="112" y="37"/>
                  </a:lnTo>
                  <a:lnTo>
                    <a:pt x="103" y="54"/>
                  </a:lnTo>
                  <a:lnTo>
                    <a:pt x="98" y="64"/>
                  </a:lnTo>
                  <a:lnTo>
                    <a:pt x="104" y="61"/>
                  </a:lnTo>
                  <a:lnTo>
                    <a:pt x="112" y="59"/>
                  </a:lnTo>
                  <a:lnTo>
                    <a:pt x="119" y="57"/>
                  </a:lnTo>
                  <a:lnTo>
                    <a:pt x="125" y="54"/>
                  </a:lnTo>
                  <a:lnTo>
                    <a:pt x="131" y="53"/>
                  </a:lnTo>
                  <a:lnTo>
                    <a:pt x="137" y="51"/>
                  </a:lnTo>
                  <a:lnTo>
                    <a:pt x="140" y="49"/>
                  </a:lnTo>
                  <a:lnTo>
                    <a:pt x="144" y="46"/>
                  </a:lnTo>
                  <a:lnTo>
                    <a:pt x="149" y="43"/>
                  </a:lnTo>
                  <a:lnTo>
                    <a:pt x="154" y="42"/>
                  </a:lnTo>
                  <a:lnTo>
                    <a:pt x="155" y="43"/>
                  </a:lnTo>
                  <a:lnTo>
                    <a:pt x="152" y="46"/>
                  </a:lnTo>
                  <a:lnTo>
                    <a:pt x="147" y="50"/>
                  </a:lnTo>
                  <a:lnTo>
                    <a:pt x="141" y="53"/>
                  </a:lnTo>
                  <a:lnTo>
                    <a:pt x="133" y="59"/>
                  </a:lnTo>
                  <a:lnTo>
                    <a:pt x="124" y="64"/>
                  </a:lnTo>
                  <a:lnTo>
                    <a:pt x="115" y="68"/>
                  </a:lnTo>
                  <a:lnTo>
                    <a:pt x="106" y="72"/>
                  </a:lnTo>
                  <a:lnTo>
                    <a:pt x="99" y="74"/>
                  </a:lnTo>
                  <a:lnTo>
                    <a:pt x="94" y="75"/>
                  </a:lnTo>
                  <a:lnTo>
                    <a:pt x="87" y="80"/>
                  </a:lnTo>
                  <a:lnTo>
                    <a:pt x="79" y="88"/>
                  </a:lnTo>
                  <a:lnTo>
                    <a:pt x="73" y="97"/>
                  </a:lnTo>
                  <a:lnTo>
                    <a:pt x="71" y="103"/>
                  </a:lnTo>
                  <a:lnTo>
                    <a:pt x="73" y="105"/>
                  </a:lnTo>
                  <a:lnTo>
                    <a:pt x="76" y="108"/>
                  </a:lnTo>
                  <a:lnTo>
                    <a:pt x="79" y="109"/>
                  </a:lnTo>
                  <a:lnTo>
                    <a:pt x="81" y="109"/>
                  </a:lnTo>
                  <a:lnTo>
                    <a:pt x="77" y="112"/>
                  </a:lnTo>
                  <a:lnTo>
                    <a:pt x="73" y="114"/>
                  </a:lnTo>
                  <a:lnTo>
                    <a:pt x="70" y="118"/>
                  </a:lnTo>
                  <a:lnTo>
                    <a:pt x="68" y="120"/>
                  </a:lnTo>
                  <a:lnTo>
                    <a:pt x="65" y="119"/>
                  </a:lnTo>
                  <a:lnTo>
                    <a:pt x="63" y="119"/>
                  </a:lnTo>
                  <a:lnTo>
                    <a:pt x="62" y="119"/>
                  </a:lnTo>
                  <a:lnTo>
                    <a:pt x="58" y="124"/>
                  </a:lnTo>
                  <a:lnTo>
                    <a:pt x="54" y="133"/>
                  </a:lnTo>
                  <a:lnTo>
                    <a:pt x="48" y="143"/>
                  </a:lnTo>
                  <a:lnTo>
                    <a:pt x="41" y="156"/>
                  </a:lnTo>
                  <a:lnTo>
                    <a:pt x="35" y="169"/>
                  </a:lnTo>
                  <a:lnTo>
                    <a:pt x="31" y="180"/>
                  </a:lnTo>
                  <a:lnTo>
                    <a:pt x="28" y="192"/>
                  </a:lnTo>
                  <a:lnTo>
                    <a:pt x="27" y="200"/>
                  </a:lnTo>
                  <a:lnTo>
                    <a:pt x="25" y="204"/>
                  </a:lnTo>
                  <a:lnTo>
                    <a:pt x="23" y="209"/>
                  </a:lnTo>
                  <a:lnTo>
                    <a:pt x="20" y="214"/>
                  </a:lnTo>
                  <a:lnTo>
                    <a:pt x="18" y="216"/>
                  </a:lnTo>
                  <a:lnTo>
                    <a:pt x="15" y="218"/>
                  </a:lnTo>
                  <a:lnTo>
                    <a:pt x="9" y="221"/>
                  </a:lnTo>
                  <a:lnTo>
                    <a:pt x="3" y="222"/>
                  </a:lnTo>
                  <a:lnTo>
                    <a:pt x="0" y="223"/>
                  </a:lnTo>
                  <a:close/>
                </a:path>
              </a:pathLst>
            </a:custGeom>
            <a:solidFill>
              <a:srgbClr val="004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450" name="Freeform 328"/>
            <p:cNvSpPr>
              <a:spLocks/>
            </p:cNvSpPr>
            <p:nvPr/>
          </p:nvSpPr>
          <p:spPr bwMode="auto">
            <a:xfrm>
              <a:off x="48" y="416"/>
              <a:ext cx="50" cy="86"/>
            </a:xfrm>
            <a:custGeom>
              <a:avLst/>
              <a:gdLst>
                <a:gd name="T0" fmla="*/ 1 w 100"/>
                <a:gd name="T1" fmla="*/ 1 h 172"/>
                <a:gd name="T2" fmla="*/ 1 w 100"/>
                <a:gd name="T3" fmla="*/ 1 h 172"/>
                <a:gd name="T4" fmla="*/ 1 w 100"/>
                <a:gd name="T5" fmla="*/ 1 h 172"/>
                <a:gd name="T6" fmla="*/ 1 w 100"/>
                <a:gd name="T7" fmla="*/ 1 h 172"/>
                <a:gd name="T8" fmla="*/ 1 w 100"/>
                <a:gd name="T9" fmla="*/ 1 h 172"/>
                <a:gd name="T10" fmla="*/ 1 w 100"/>
                <a:gd name="T11" fmla="*/ 1 h 172"/>
                <a:gd name="T12" fmla="*/ 0 w 100"/>
                <a:gd name="T13" fmla="*/ 1 h 172"/>
                <a:gd name="T14" fmla="*/ 1 w 100"/>
                <a:gd name="T15" fmla="*/ 1 h 172"/>
                <a:gd name="T16" fmla="*/ 1 w 100"/>
                <a:gd name="T17" fmla="*/ 1 h 172"/>
                <a:gd name="T18" fmla="*/ 1 w 100"/>
                <a:gd name="T19" fmla="*/ 1 h 172"/>
                <a:gd name="T20" fmla="*/ 1 w 100"/>
                <a:gd name="T21" fmla="*/ 1 h 172"/>
                <a:gd name="T22" fmla="*/ 1 w 100"/>
                <a:gd name="T23" fmla="*/ 1 h 172"/>
                <a:gd name="T24" fmla="*/ 1 w 100"/>
                <a:gd name="T25" fmla="*/ 1 h 172"/>
                <a:gd name="T26" fmla="*/ 1 w 100"/>
                <a:gd name="T27" fmla="*/ 1 h 172"/>
                <a:gd name="T28" fmla="*/ 1 w 100"/>
                <a:gd name="T29" fmla="*/ 1 h 172"/>
                <a:gd name="T30" fmla="*/ 1 w 100"/>
                <a:gd name="T31" fmla="*/ 1 h 172"/>
                <a:gd name="T32" fmla="*/ 1 w 100"/>
                <a:gd name="T33" fmla="*/ 1 h 172"/>
                <a:gd name="T34" fmla="*/ 1 w 100"/>
                <a:gd name="T35" fmla="*/ 1 h 172"/>
                <a:gd name="T36" fmla="*/ 1 w 100"/>
                <a:gd name="T37" fmla="*/ 1 h 172"/>
                <a:gd name="T38" fmla="*/ 1 w 100"/>
                <a:gd name="T39" fmla="*/ 1 h 172"/>
                <a:gd name="T40" fmla="*/ 1 w 100"/>
                <a:gd name="T41" fmla="*/ 1 h 172"/>
                <a:gd name="T42" fmla="*/ 1 w 100"/>
                <a:gd name="T43" fmla="*/ 1 h 172"/>
                <a:gd name="T44" fmla="*/ 1 w 100"/>
                <a:gd name="T45" fmla="*/ 1 h 172"/>
                <a:gd name="T46" fmla="*/ 1 w 100"/>
                <a:gd name="T47" fmla="*/ 2 h 172"/>
                <a:gd name="T48" fmla="*/ 1 w 100"/>
                <a:gd name="T49" fmla="*/ 2 h 172"/>
                <a:gd name="T50" fmla="*/ 1 w 100"/>
                <a:gd name="T51" fmla="*/ 2 h 172"/>
                <a:gd name="T52" fmla="*/ 1 w 100"/>
                <a:gd name="T53" fmla="*/ 2 h 172"/>
                <a:gd name="T54" fmla="*/ 1 w 100"/>
                <a:gd name="T55" fmla="*/ 1 h 172"/>
                <a:gd name="T56" fmla="*/ 1 w 100"/>
                <a:gd name="T57" fmla="*/ 1 h 172"/>
                <a:gd name="T58" fmla="*/ 1 w 100"/>
                <a:gd name="T59" fmla="*/ 1 h 172"/>
                <a:gd name="T60" fmla="*/ 1 w 100"/>
                <a:gd name="T61" fmla="*/ 1 h 172"/>
                <a:gd name="T62" fmla="*/ 1 w 100"/>
                <a:gd name="T63" fmla="*/ 1 h 172"/>
                <a:gd name="T64" fmla="*/ 1 w 100"/>
                <a:gd name="T65" fmla="*/ 2 h 172"/>
                <a:gd name="T66" fmla="*/ 1 w 100"/>
                <a:gd name="T67" fmla="*/ 1 h 172"/>
                <a:gd name="T68" fmla="*/ 1 w 100"/>
                <a:gd name="T69" fmla="*/ 1 h 172"/>
                <a:gd name="T70" fmla="*/ 1 w 100"/>
                <a:gd name="T71" fmla="*/ 1 h 172"/>
                <a:gd name="T72" fmla="*/ 1 w 100"/>
                <a:gd name="T73" fmla="*/ 1 h 172"/>
                <a:gd name="T74" fmla="*/ 1 w 100"/>
                <a:gd name="T75" fmla="*/ 1 h 172"/>
                <a:gd name="T76" fmla="*/ 1 w 100"/>
                <a:gd name="T77" fmla="*/ 1 h 172"/>
                <a:gd name="T78" fmla="*/ 1 w 100"/>
                <a:gd name="T79" fmla="*/ 1 h 172"/>
                <a:gd name="T80" fmla="*/ 1 w 100"/>
                <a:gd name="T81" fmla="*/ 1 h 172"/>
                <a:gd name="T82" fmla="*/ 1 w 100"/>
                <a:gd name="T83" fmla="*/ 1 h 172"/>
                <a:gd name="T84" fmla="*/ 1 w 100"/>
                <a:gd name="T85" fmla="*/ 1 h 172"/>
                <a:gd name="T86" fmla="*/ 1 w 100"/>
                <a:gd name="T87" fmla="*/ 1 h 172"/>
                <a:gd name="T88" fmla="*/ 1 w 100"/>
                <a:gd name="T89" fmla="*/ 1 h 172"/>
                <a:gd name="T90" fmla="*/ 1 w 100"/>
                <a:gd name="T91" fmla="*/ 1 h 172"/>
                <a:gd name="T92" fmla="*/ 1 w 100"/>
                <a:gd name="T93" fmla="*/ 1 h 172"/>
                <a:gd name="T94" fmla="*/ 1 w 100"/>
                <a:gd name="T95" fmla="*/ 1 h 172"/>
                <a:gd name="T96" fmla="*/ 1 w 100"/>
                <a:gd name="T97" fmla="*/ 1 h 172"/>
                <a:gd name="T98" fmla="*/ 1 w 100"/>
                <a:gd name="T99" fmla="*/ 0 h 172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100" h="172">
                  <a:moveTo>
                    <a:pt x="70" y="4"/>
                  </a:moveTo>
                  <a:lnTo>
                    <a:pt x="65" y="11"/>
                  </a:lnTo>
                  <a:lnTo>
                    <a:pt x="60" y="21"/>
                  </a:lnTo>
                  <a:lnTo>
                    <a:pt x="55" y="30"/>
                  </a:lnTo>
                  <a:lnTo>
                    <a:pt x="53" y="36"/>
                  </a:lnTo>
                  <a:lnTo>
                    <a:pt x="47" y="36"/>
                  </a:lnTo>
                  <a:lnTo>
                    <a:pt x="40" y="38"/>
                  </a:lnTo>
                  <a:lnTo>
                    <a:pt x="31" y="42"/>
                  </a:lnTo>
                  <a:lnTo>
                    <a:pt x="23" y="46"/>
                  </a:lnTo>
                  <a:lnTo>
                    <a:pt x="15" y="51"/>
                  </a:lnTo>
                  <a:lnTo>
                    <a:pt x="8" y="56"/>
                  </a:lnTo>
                  <a:lnTo>
                    <a:pt x="3" y="59"/>
                  </a:lnTo>
                  <a:lnTo>
                    <a:pt x="1" y="63"/>
                  </a:lnTo>
                  <a:lnTo>
                    <a:pt x="0" y="66"/>
                  </a:lnTo>
                  <a:lnTo>
                    <a:pt x="0" y="67"/>
                  </a:lnTo>
                  <a:lnTo>
                    <a:pt x="1" y="67"/>
                  </a:lnTo>
                  <a:lnTo>
                    <a:pt x="4" y="65"/>
                  </a:lnTo>
                  <a:lnTo>
                    <a:pt x="8" y="64"/>
                  </a:lnTo>
                  <a:lnTo>
                    <a:pt x="12" y="60"/>
                  </a:lnTo>
                  <a:lnTo>
                    <a:pt x="18" y="57"/>
                  </a:lnTo>
                  <a:lnTo>
                    <a:pt x="25" y="53"/>
                  </a:lnTo>
                  <a:lnTo>
                    <a:pt x="32" y="50"/>
                  </a:lnTo>
                  <a:lnTo>
                    <a:pt x="39" y="46"/>
                  </a:lnTo>
                  <a:lnTo>
                    <a:pt x="45" y="44"/>
                  </a:lnTo>
                  <a:lnTo>
                    <a:pt x="49" y="43"/>
                  </a:lnTo>
                  <a:lnTo>
                    <a:pt x="47" y="51"/>
                  </a:lnTo>
                  <a:lnTo>
                    <a:pt x="45" y="63"/>
                  </a:lnTo>
                  <a:lnTo>
                    <a:pt x="42" y="74"/>
                  </a:lnTo>
                  <a:lnTo>
                    <a:pt x="41" y="81"/>
                  </a:lnTo>
                  <a:lnTo>
                    <a:pt x="37" y="86"/>
                  </a:lnTo>
                  <a:lnTo>
                    <a:pt x="32" y="90"/>
                  </a:lnTo>
                  <a:lnTo>
                    <a:pt x="26" y="97"/>
                  </a:lnTo>
                  <a:lnTo>
                    <a:pt x="19" y="103"/>
                  </a:lnTo>
                  <a:lnTo>
                    <a:pt x="14" y="110"/>
                  </a:lnTo>
                  <a:lnTo>
                    <a:pt x="9" y="114"/>
                  </a:lnTo>
                  <a:lnTo>
                    <a:pt x="5" y="119"/>
                  </a:lnTo>
                  <a:lnTo>
                    <a:pt x="3" y="122"/>
                  </a:lnTo>
                  <a:lnTo>
                    <a:pt x="3" y="126"/>
                  </a:lnTo>
                  <a:lnTo>
                    <a:pt x="3" y="128"/>
                  </a:lnTo>
                  <a:lnTo>
                    <a:pt x="5" y="128"/>
                  </a:lnTo>
                  <a:lnTo>
                    <a:pt x="8" y="125"/>
                  </a:lnTo>
                  <a:lnTo>
                    <a:pt x="14" y="118"/>
                  </a:lnTo>
                  <a:lnTo>
                    <a:pt x="24" y="107"/>
                  </a:lnTo>
                  <a:lnTo>
                    <a:pt x="34" y="99"/>
                  </a:lnTo>
                  <a:lnTo>
                    <a:pt x="41" y="94"/>
                  </a:lnTo>
                  <a:lnTo>
                    <a:pt x="42" y="107"/>
                  </a:lnTo>
                  <a:lnTo>
                    <a:pt x="44" y="131"/>
                  </a:lnTo>
                  <a:lnTo>
                    <a:pt x="46" y="154"/>
                  </a:lnTo>
                  <a:lnTo>
                    <a:pt x="48" y="166"/>
                  </a:lnTo>
                  <a:lnTo>
                    <a:pt x="49" y="171"/>
                  </a:lnTo>
                  <a:lnTo>
                    <a:pt x="50" y="172"/>
                  </a:lnTo>
                  <a:lnTo>
                    <a:pt x="50" y="171"/>
                  </a:lnTo>
                  <a:lnTo>
                    <a:pt x="52" y="165"/>
                  </a:lnTo>
                  <a:lnTo>
                    <a:pt x="50" y="150"/>
                  </a:lnTo>
                  <a:lnTo>
                    <a:pt x="50" y="125"/>
                  </a:lnTo>
                  <a:lnTo>
                    <a:pt x="49" y="101"/>
                  </a:lnTo>
                  <a:lnTo>
                    <a:pt x="52" y="86"/>
                  </a:lnTo>
                  <a:lnTo>
                    <a:pt x="53" y="84"/>
                  </a:lnTo>
                  <a:lnTo>
                    <a:pt x="54" y="84"/>
                  </a:lnTo>
                  <a:lnTo>
                    <a:pt x="55" y="86"/>
                  </a:lnTo>
                  <a:lnTo>
                    <a:pt x="56" y="90"/>
                  </a:lnTo>
                  <a:lnTo>
                    <a:pt x="61" y="99"/>
                  </a:lnTo>
                  <a:lnTo>
                    <a:pt x="71" y="111"/>
                  </a:lnTo>
                  <a:lnTo>
                    <a:pt x="82" y="124"/>
                  </a:lnTo>
                  <a:lnTo>
                    <a:pt x="90" y="129"/>
                  </a:lnTo>
                  <a:lnTo>
                    <a:pt x="93" y="129"/>
                  </a:lnTo>
                  <a:lnTo>
                    <a:pt x="92" y="127"/>
                  </a:lnTo>
                  <a:lnTo>
                    <a:pt x="88" y="122"/>
                  </a:lnTo>
                  <a:lnTo>
                    <a:pt x="84" y="117"/>
                  </a:lnTo>
                  <a:lnTo>
                    <a:pt x="78" y="109"/>
                  </a:lnTo>
                  <a:lnTo>
                    <a:pt x="70" y="98"/>
                  </a:lnTo>
                  <a:lnTo>
                    <a:pt x="63" y="88"/>
                  </a:lnTo>
                  <a:lnTo>
                    <a:pt x="58" y="80"/>
                  </a:lnTo>
                  <a:lnTo>
                    <a:pt x="58" y="72"/>
                  </a:lnTo>
                  <a:lnTo>
                    <a:pt x="58" y="61"/>
                  </a:lnTo>
                  <a:lnTo>
                    <a:pt x="60" y="51"/>
                  </a:lnTo>
                  <a:lnTo>
                    <a:pt x="61" y="45"/>
                  </a:lnTo>
                  <a:lnTo>
                    <a:pt x="62" y="43"/>
                  </a:lnTo>
                  <a:lnTo>
                    <a:pt x="63" y="43"/>
                  </a:lnTo>
                  <a:lnTo>
                    <a:pt x="65" y="45"/>
                  </a:lnTo>
                  <a:lnTo>
                    <a:pt x="69" y="49"/>
                  </a:lnTo>
                  <a:lnTo>
                    <a:pt x="76" y="56"/>
                  </a:lnTo>
                  <a:lnTo>
                    <a:pt x="84" y="64"/>
                  </a:lnTo>
                  <a:lnTo>
                    <a:pt x="93" y="72"/>
                  </a:lnTo>
                  <a:lnTo>
                    <a:pt x="99" y="76"/>
                  </a:lnTo>
                  <a:lnTo>
                    <a:pt x="100" y="76"/>
                  </a:lnTo>
                  <a:lnTo>
                    <a:pt x="98" y="72"/>
                  </a:lnTo>
                  <a:lnTo>
                    <a:pt x="93" y="67"/>
                  </a:lnTo>
                  <a:lnTo>
                    <a:pt x="88" y="61"/>
                  </a:lnTo>
                  <a:lnTo>
                    <a:pt x="84" y="56"/>
                  </a:lnTo>
                  <a:lnTo>
                    <a:pt x="78" y="49"/>
                  </a:lnTo>
                  <a:lnTo>
                    <a:pt x="73" y="43"/>
                  </a:lnTo>
                  <a:lnTo>
                    <a:pt x="71" y="39"/>
                  </a:lnTo>
                  <a:lnTo>
                    <a:pt x="70" y="35"/>
                  </a:lnTo>
                  <a:lnTo>
                    <a:pt x="69" y="27"/>
                  </a:lnTo>
                  <a:lnTo>
                    <a:pt x="70" y="18"/>
                  </a:lnTo>
                  <a:lnTo>
                    <a:pt x="73" y="8"/>
                  </a:lnTo>
                  <a:lnTo>
                    <a:pt x="76" y="3"/>
                  </a:lnTo>
                  <a:lnTo>
                    <a:pt x="76" y="0"/>
                  </a:lnTo>
                  <a:lnTo>
                    <a:pt x="73" y="0"/>
                  </a:lnTo>
                  <a:lnTo>
                    <a:pt x="70" y="4"/>
                  </a:lnTo>
                  <a:close/>
                </a:path>
              </a:pathLst>
            </a:custGeom>
            <a:solidFill>
              <a:srgbClr val="004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451" name="Freeform 329"/>
            <p:cNvSpPr>
              <a:spLocks/>
            </p:cNvSpPr>
            <p:nvPr/>
          </p:nvSpPr>
          <p:spPr bwMode="auto">
            <a:xfrm>
              <a:off x="225" y="377"/>
              <a:ext cx="100" cy="79"/>
            </a:xfrm>
            <a:custGeom>
              <a:avLst/>
              <a:gdLst>
                <a:gd name="T0" fmla="*/ 1 w 200"/>
                <a:gd name="T1" fmla="*/ 1 h 158"/>
                <a:gd name="T2" fmla="*/ 1 w 200"/>
                <a:gd name="T3" fmla="*/ 1 h 158"/>
                <a:gd name="T4" fmla="*/ 1 w 200"/>
                <a:gd name="T5" fmla="*/ 1 h 158"/>
                <a:gd name="T6" fmla="*/ 1 w 200"/>
                <a:gd name="T7" fmla="*/ 1 h 158"/>
                <a:gd name="T8" fmla="*/ 1 w 200"/>
                <a:gd name="T9" fmla="*/ 1 h 158"/>
                <a:gd name="T10" fmla="*/ 1 w 200"/>
                <a:gd name="T11" fmla="*/ 1 h 158"/>
                <a:gd name="T12" fmla="*/ 1 w 200"/>
                <a:gd name="T13" fmla="*/ 1 h 158"/>
                <a:gd name="T14" fmla="*/ 1 w 200"/>
                <a:gd name="T15" fmla="*/ 1 h 158"/>
                <a:gd name="T16" fmla="*/ 1 w 200"/>
                <a:gd name="T17" fmla="*/ 1 h 158"/>
                <a:gd name="T18" fmla="*/ 1 w 200"/>
                <a:gd name="T19" fmla="*/ 1 h 158"/>
                <a:gd name="T20" fmla="*/ 1 w 200"/>
                <a:gd name="T21" fmla="*/ 1 h 158"/>
                <a:gd name="T22" fmla="*/ 1 w 200"/>
                <a:gd name="T23" fmla="*/ 1 h 158"/>
                <a:gd name="T24" fmla="*/ 1 w 200"/>
                <a:gd name="T25" fmla="*/ 1 h 158"/>
                <a:gd name="T26" fmla="*/ 1 w 200"/>
                <a:gd name="T27" fmla="*/ 1 h 158"/>
                <a:gd name="T28" fmla="*/ 1 w 200"/>
                <a:gd name="T29" fmla="*/ 1 h 158"/>
                <a:gd name="T30" fmla="*/ 1 w 200"/>
                <a:gd name="T31" fmla="*/ 2 h 158"/>
                <a:gd name="T32" fmla="*/ 1 w 200"/>
                <a:gd name="T33" fmla="*/ 2 h 158"/>
                <a:gd name="T34" fmla="*/ 1 w 200"/>
                <a:gd name="T35" fmla="*/ 2 h 158"/>
                <a:gd name="T36" fmla="*/ 1 w 200"/>
                <a:gd name="T37" fmla="*/ 2 h 158"/>
                <a:gd name="T38" fmla="*/ 1 w 200"/>
                <a:gd name="T39" fmla="*/ 1 h 158"/>
                <a:gd name="T40" fmla="*/ 1 w 200"/>
                <a:gd name="T41" fmla="*/ 1 h 158"/>
                <a:gd name="T42" fmla="*/ 2 w 200"/>
                <a:gd name="T43" fmla="*/ 1 h 158"/>
                <a:gd name="T44" fmla="*/ 2 w 200"/>
                <a:gd name="T45" fmla="*/ 1 h 158"/>
                <a:gd name="T46" fmla="*/ 2 w 200"/>
                <a:gd name="T47" fmla="*/ 2 h 158"/>
                <a:gd name="T48" fmla="*/ 2 w 200"/>
                <a:gd name="T49" fmla="*/ 2 h 158"/>
                <a:gd name="T50" fmla="*/ 2 w 200"/>
                <a:gd name="T51" fmla="*/ 2 h 158"/>
                <a:gd name="T52" fmla="*/ 2 w 200"/>
                <a:gd name="T53" fmla="*/ 1 h 158"/>
                <a:gd name="T54" fmla="*/ 2 w 200"/>
                <a:gd name="T55" fmla="*/ 1 h 158"/>
                <a:gd name="T56" fmla="*/ 2 w 200"/>
                <a:gd name="T57" fmla="*/ 1 h 158"/>
                <a:gd name="T58" fmla="*/ 1 w 200"/>
                <a:gd name="T59" fmla="*/ 1 h 158"/>
                <a:gd name="T60" fmla="*/ 1 w 200"/>
                <a:gd name="T61" fmla="*/ 1 h 158"/>
                <a:gd name="T62" fmla="*/ 1 w 200"/>
                <a:gd name="T63" fmla="*/ 1 h 158"/>
                <a:gd name="T64" fmla="*/ 1 w 200"/>
                <a:gd name="T65" fmla="*/ 1 h 158"/>
                <a:gd name="T66" fmla="*/ 2 w 200"/>
                <a:gd name="T67" fmla="*/ 1 h 158"/>
                <a:gd name="T68" fmla="*/ 2 w 200"/>
                <a:gd name="T69" fmla="*/ 1 h 158"/>
                <a:gd name="T70" fmla="*/ 2 w 200"/>
                <a:gd name="T71" fmla="*/ 1 h 158"/>
                <a:gd name="T72" fmla="*/ 2 w 200"/>
                <a:gd name="T73" fmla="*/ 1 h 158"/>
                <a:gd name="T74" fmla="*/ 2 w 200"/>
                <a:gd name="T75" fmla="*/ 1 h 158"/>
                <a:gd name="T76" fmla="*/ 2 w 200"/>
                <a:gd name="T77" fmla="*/ 1 h 158"/>
                <a:gd name="T78" fmla="*/ 2 w 200"/>
                <a:gd name="T79" fmla="*/ 1 h 158"/>
                <a:gd name="T80" fmla="*/ 2 w 200"/>
                <a:gd name="T81" fmla="*/ 1 h 158"/>
                <a:gd name="T82" fmla="*/ 1 w 200"/>
                <a:gd name="T83" fmla="*/ 1 h 158"/>
                <a:gd name="T84" fmla="*/ 1 w 200"/>
                <a:gd name="T85" fmla="*/ 1 h 158"/>
                <a:gd name="T86" fmla="*/ 1 w 200"/>
                <a:gd name="T87" fmla="*/ 1 h 158"/>
                <a:gd name="T88" fmla="*/ 1 w 200"/>
                <a:gd name="T89" fmla="*/ 1 h 158"/>
                <a:gd name="T90" fmla="*/ 1 w 200"/>
                <a:gd name="T91" fmla="*/ 1 h 158"/>
                <a:gd name="T92" fmla="*/ 1 w 200"/>
                <a:gd name="T93" fmla="*/ 1 h 158"/>
                <a:gd name="T94" fmla="*/ 1 w 200"/>
                <a:gd name="T95" fmla="*/ 1 h 158"/>
                <a:gd name="T96" fmla="*/ 1 w 200"/>
                <a:gd name="T97" fmla="*/ 1 h 158"/>
                <a:gd name="T98" fmla="*/ 1 w 200"/>
                <a:gd name="T99" fmla="*/ 1 h 158"/>
                <a:gd name="T100" fmla="*/ 1 w 200"/>
                <a:gd name="T101" fmla="*/ 1 h 158"/>
                <a:gd name="T102" fmla="*/ 1 w 200"/>
                <a:gd name="T103" fmla="*/ 0 h 158"/>
                <a:gd name="T104" fmla="*/ 1 w 200"/>
                <a:gd name="T105" fmla="*/ 1 h 158"/>
                <a:gd name="T106" fmla="*/ 1 w 200"/>
                <a:gd name="T107" fmla="*/ 1 h 158"/>
                <a:gd name="T108" fmla="*/ 1 w 200"/>
                <a:gd name="T109" fmla="*/ 1 h 158"/>
                <a:gd name="T110" fmla="*/ 1 w 200"/>
                <a:gd name="T111" fmla="*/ 1 h 158"/>
                <a:gd name="T112" fmla="*/ 1 w 200"/>
                <a:gd name="T113" fmla="*/ 1 h 158"/>
                <a:gd name="T114" fmla="*/ 1 w 200"/>
                <a:gd name="T115" fmla="*/ 1 h 158"/>
                <a:gd name="T116" fmla="*/ 1 w 200"/>
                <a:gd name="T117" fmla="*/ 1 h 158"/>
                <a:gd name="T118" fmla="*/ 1 w 200"/>
                <a:gd name="T119" fmla="*/ 1 h 158"/>
                <a:gd name="T120" fmla="*/ 1 w 200"/>
                <a:gd name="T121" fmla="*/ 1 h 158"/>
                <a:gd name="T122" fmla="*/ 1 w 200"/>
                <a:gd name="T123" fmla="*/ 1 h 158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200" h="158">
                  <a:moveTo>
                    <a:pt x="0" y="13"/>
                  </a:moveTo>
                  <a:lnTo>
                    <a:pt x="4" y="16"/>
                  </a:lnTo>
                  <a:lnTo>
                    <a:pt x="10" y="21"/>
                  </a:lnTo>
                  <a:lnTo>
                    <a:pt x="15" y="25"/>
                  </a:lnTo>
                  <a:lnTo>
                    <a:pt x="19" y="29"/>
                  </a:lnTo>
                  <a:lnTo>
                    <a:pt x="23" y="31"/>
                  </a:lnTo>
                  <a:lnTo>
                    <a:pt x="31" y="35"/>
                  </a:lnTo>
                  <a:lnTo>
                    <a:pt x="39" y="38"/>
                  </a:lnTo>
                  <a:lnTo>
                    <a:pt x="44" y="43"/>
                  </a:lnTo>
                  <a:lnTo>
                    <a:pt x="44" y="58"/>
                  </a:lnTo>
                  <a:lnTo>
                    <a:pt x="44" y="74"/>
                  </a:lnTo>
                  <a:lnTo>
                    <a:pt x="45" y="89"/>
                  </a:lnTo>
                  <a:lnTo>
                    <a:pt x="46" y="100"/>
                  </a:lnTo>
                  <a:lnTo>
                    <a:pt x="49" y="105"/>
                  </a:lnTo>
                  <a:lnTo>
                    <a:pt x="50" y="104"/>
                  </a:lnTo>
                  <a:lnTo>
                    <a:pt x="51" y="100"/>
                  </a:lnTo>
                  <a:lnTo>
                    <a:pt x="50" y="95"/>
                  </a:lnTo>
                  <a:lnTo>
                    <a:pt x="50" y="84"/>
                  </a:lnTo>
                  <a:lnTo>
                    <a:pt x="51" y="68"/>
                  </a:lnTo>
                  <a:lnTo>
                    <a:pt x="53" y="52"/>
                  </a:lnTo>
                  <a:lnTo>
                    <a:pt x="54" y="43"/>
                  </a:lnTo>
                  <a:lnTo>
                    <a:pt x="58" y="45"/>
                  </a:lnTo>
                  <a:lnTo>
                    <a:pt x="62" y="50"/>
                  </a:lnTo>
                  <a:lnTo>
                    <a:pt x="67" y="54"/>
                  </a:lnTo>
                  <a:lnTo>
                    <a:pt x="73" y="60"/>
                  </a:lnTo>
                  <a:lnTo>
                    <a:pt x="79" y="65"/>
                  </a:lnTo>
                  <a:lnTo>
                    <a:pt x="84" y="69"/>
                  </a:lnTo>
                  <a:lnTo>
                    <a:pt x="88" y="73"/>
                  </a:lnTo>
                  <a:lnTo>
                    <a:pt x="91" y="74"/>
                  </a:lnTo>
                  <a:lnTo>
                    <a:pt x="94" y="92"/>
                  </a:lnTo>
                  <a:lnTo>
                    <a:pt x="97" y="116"/>
                  </a:lnTo>
                  <a:lnTo>
                    <a:pt x="103" y="141"/>
                  </a:lnTo>
                  <a:lnTo>
                    <a:pt x="109" y="154"/>
                  </a:lnTo>
                  <a:lnTo>
                    <a:pt x="112" y="158"/>
                  </a:lnTo>
                  <a:lnTo>
                    <a:pt x="113" y="156"/>
                  </a:lnTo>
                  <a:lnTo>
                    <a:pt x="112" y="150"/>
                  </a:lnTo>
                  <a:lnTo>
                    <a:pt x="110" y="143"/>
                  </a:lnTo>
                  <a:lnTo>
                    <a:pt x="106" y="130"/>
                  </a:lnTo>
                  <a:lnTo>
                    <a:pt x="103" y="112"/>
                  </a:lnTo>
                  <a:lnTo>
                    <a:pt x="100" y="93"/>
                  </a:lnTo>
                  <a:lnTo>
                    <a:pt x="100" y="81"/>
                  </a:lnTo>
                  <a:lnTo>
                    <a:pt x="110" y="85"/>
                  </a:lnTo>
                  <a:lnTo>
                    <a:pt x="122" y="92"/>
                  </a:lnTo>
                  <a:lnTo>
                    <a:pt x="137" y="100"/>
                  </a:lnTo>
                  <a:lnTo>
                    <a:pt x="152" y="110"/>
                  </a:lnTo>
                  <a:lnTo>
                    <a:pt x="167" y="118"/>
                  </a:lnTo>
                  <a:lnTo>
                    <a:pt x="181" y="126"/>
                  </a:lnTo>
                  <a:lnTo>
                    <a:pt x="191" y="131"/>
                  </a:lnTo>
                  <a:lnTo>
                    <a:pt x="196" y="135"/>
                  </a:lnTo>
                  <a:lnTo>
                    <a:pt x="198" y="137"/>
                  </a:lnTo>
                  <a:lnTo>
                    <a:pt x="200" y="136"/>
                  </a:lnTo>
                  <a:lnTo>
                    <a:pt x="197" y="133"/>
                  </a:lnTo>
                  <a:lnTo>
                    <a:pt x="191" y="127"/>
                  </a:lnTo>
                  <a:lnTo>
                    <a:pt x="186" y="122"/>
                  </a:lnTo>
                  <a:lnTo>
                    <a:pt x="175" y="115"/>
                  </a:lnTo>
                  <a:lnTo>
                    <a:pt x="163" y="107"/>
                  </a:lnTo>
                  <a:lnTo>
                    <a:pt x="149" y="99"/>
                  </a:lnTo>
                  <a:lnTo>
                    <a:pt x="135" y="90"/>
                  </a:lnTo>
                  <a:lnTo>
                    <a:pt x="122" y="83"/>
                  </a:lnTo>
                  <a:lnTo>
                    <a:pt x="112" y="77"/>
                  </a:lnTo>
                  <a:lnTo>
                    <a:pt x="105" y="74"/>
                  </a:lnTo>
                  <a:lnTo>
                    <a:pt x="100" y="71"/>
                  </a:lnTo>
                  <a:lnTo>
                    <a:pt x="102" y="70"/>
                  </a:lnTo>
                  <a:lnTo>
                    <a:pt x="107" y="70"/>
                  </a:lnTo>
                  <a:lnTo>
                    <a:pt x="114" y="68"/>
                  </a:lnTo>
                  <a:lnTo>
                    <a:pt x="121" y="66"/>
                  </a:lnTo>
                  <a:lnTo>
                    <a:pt x="132" y="63"/>
                  </a:lnTo>
                  <a:lnTo>
                    <a:pt x="142" y="62"/>
                  </a:lnTo>
                  <a:lnTo>
                    <a:pt x="155" y="61"/>
                  </a:lnTo>
                  <a:lnTo>
                    <a:pt x="166" y="61"/>
                  </a:lnTo>
                  <a:lnTo>
                    <a:pt x="178" y="62"/>
                  </a:lnTo>
                  <a:lnTo>
                    <a:pt x="186" y="63"/>
                  </a:lnTo>
                  <a:lnTo>
                    <a:pt x="193" y="66"/>
                  </a:lnTo>
                  <a:lnTo>
                    <a:pt x="200" y="68"/>
                  </a:lnTo>
                  <a:lnTo>
                    <a:pt x="200" y="67"/>
                  </a:lnTo>
                  <a:lnTo>
                    <a:pt x="196" y="62"/>
                  </a:lnTo>
                  <a:lnTo>
                    <a:pt x="190" y="59"/>
                  </a:lnTo>
                  <a:lnTo>
                    <a:pt x="185" y="58"/>
                  </a:lnTo>
                  <a:lnTo>
                    <a:pt x="174" y="58"/>
                  </a:lnTo>
                  <a:lnTo>
                    <a:pt x="162" y="56"/>
                  </a:lnTo>
                  <a:lnTo>
                    <a:pt x="148" y="56"/>
                  </a:lnTo>
                  <a:lnTo>
                    <a:pt x="133" y="58"/>
                  </a:lnTo>
                  <a:lnTo>
                    <a:pt x="120" y="58"/>
                  </a:lnTo>
                  <a:lnTo>
                    <a:pt x="110" y="59"/>
                  </a:lnTo>
                  <a:lnTo>
                    <a:pt x="104" y="59"/>
                  </a:lnTo>
                  <a:lnTo>
                    <a:pt x="100" y="58"/>
                  </a:lnTo>
                  <a:lnTo>
                    <a:pt x="95" y="55"/>
                  </a:lnTo>
                  <a:lnTo>
                    <a:pt x="90" y="52"/>
                  </a:lnTo>
                  <a:lnTo>
                    <a:pt x="83" y="47"/>
                  </a:lnTo>
                  <a:lnTo>
                    <a:pt x="77" y="44"/>
                  </a:lnTo>
                  <a:lnTo>
                    <a:pt x="73" y="39"/>
                  </a:lnTo>
                  <a:lnTo>
                    <a:pt x="68" y="36"/>
                  </a:lnTo>
                  <a:lnTo>
                    <a:pt x="66" y="33"/>
                  </a:lnTo>
                  <a:lnTo>
                    <a:pt x="72" y="30"/>
                  </a:lnTo>
                  <a:lnTo>
                    <a:pt x="80" y="27"/>
                  </a:lnTo>
                  <a:lnTo>
                    <a:pt x="88" y="22"/>
                  </a:lnTo>
                  <a:lnTo>
                    <a:pt x="96" y="17"/>
                  </a:lnTo>
                  <a:lnTo>
                    <a:pt x="104" y="13"/>
                  </a:lnTo>
                  <a:lnTo>
                    <a:pt x="112" y="8"/>
                  </a:lnTo>
                  <a:lnTo>
                    <a:pt x="119" y="6"/>
                  </a:lnTo>
                  <a:lnTo>
                    <a:pt x="124" y="5"/>
                  </a:lnTo>
                  <a:lnTo>
                    <a:pt x="128" y="3"/>
                  </a:lnTo>
                  <a:lnTo>
                    <a:pt x="127" y="1"/>
                  </a:lnTo>
                  <a:lnTo>
                    <a:pt x="121" y="0"/>
                  </a:lnTo>
                  <a:lnTo>
                    <a:pt x="113" y="2"/>
                  </a:lnTo>
                  <a:lnTo>
                    <a:pt x="107" y="5"/>
                  </a:lnTo>
                  <a:lnTo>
                    <a:pt x="100" y="7"/>
                  </a:lnTo>
                  <a:lnTo>
                    <a:pt x="92" y="10"/>
                  </a:lnTo>
                  <a:lnTo>
                    <a:pt x="83" y="15"/>
                  </a:lnTo>
                  <a:lnTo>
                    <a:pt x="75" y="20"/>
                  </a:lnTo>
                  <a:lnTo>
                    <a:pt x="67" y="23"/>
                  </a:lnTo>
                  <a:lnTo>
                    <a:pt x="61" y="25"/>
                  </a:lnTo>
                  <a:lnTo>
                    <a:pt x="58" y="28"/>
                  </a:lnTo>
                  <a:lnTo>
                    <a:pt x="53" y="30"/>
                  </a:lnTo>
                  <a:lnTo>
                    <a:pt x="49" y="30"/>
                  </a:lnTo>
                  <a:lnTo>
                    <a:pt x="43" y="29"/>
                  </a:lnTo>
                  <a:lnTo>
                    <a:pt x="36" y="25"/>
                  </a:lnTo>
                  <a:lnTo>
                    <a:pt x="31" y="23"/>
                  </a:lnTo>
                  <a:lnTo>
                    <a:pt x="27" y="21"/>
                  </a:lnTo>
                  <a:lnTo>
                    <a:pt x="21" y="18"/>
                  </a:lnTo>
                  <a:lnTo>
                    <a:pt x="16" y="16"/>
                  </a:lnTo>
                  <a:lnTo>
                    <a:pt x="11" y="15"/>
                  </a:lnTo>
                  <a:lnTo>
                    <a:pt x="6" y="14"/>
                  </a:lnTo>
                  <a:lnTo>
                    <a:pt x="3" y="13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004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</p:grpSp>
    </p:spTree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28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1619115682"/>
              </p:ext>
            </p:extLst>
          </p:nvPr>
        </p:nvGraphicFramePr>
        <p:xfrm>
          <a:off x="6400800" y="3352800"/>
          <a:ext cx="2743200" cy="3505200"/>
        </p:xfrm>
        <a:graphic>
          <a:graphicData uri="http://schemas.openxmlformats.org/presentationml/2006/ole">
            <p:oleObj spid="_x0000_s15508" name="Clip" r:id="rId3" imgW="1999793" imgH="1831543" progId="">
              <p:embed/>
            </p:oleObj>
          </a:graphicData>
        </a:graphic>
      </p:graphicFrame>
      <p:grpSp>
        <p:nvGrpSpPr>
          <p:cNvPr id="329" name="Group 7"/>
          <p:cNvGrpSpPr>
            <a:grpSpLocks/>
          </p:cNvGrpSpPr>
          <p:nvPr/>
        </p:nvGrpSpPr>
        <p:grpSpPr bwMode="auto">
          <a:xfrm>
            <a:off x="0" y="514538"/>
            <a:ext cx="4495800" cy="5257800"/>
            <a:chOff x="2" y="0"/>
            <a:chExt cx="995" cy="2099"/>
          </a:xfrm>
        </p:grpSpPr>
        <p:sp>
          <p:nvSpPr>
            <p:cNvPr id="330" name="AutoShape 8"/>
            <p:cNvSpPr>
              <a:spLocks noChangeAspect="1" noChangeArrowheads="1" noTextEdit="1"/>
            </p:cNvSpPr>
            <p:nvPr/>
          </p:nvSpPr>
          <p:spPr bwMode="auto">
            <a:xfrm>
              <a:off x="192" y="1296"/>
              <a:ext cx="805" cy="8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grpSp>
          <p:nvGrpSpPr>
            <p:cNvPr id="331" name="Group 9"/>
            <p:cNvGrpSpPr>
              <a:grpSpLocks/>
            </p:cNvGrpSpPr>
            <p:nvPr/>
          </p:nvGrpSpPr>
          <p:grpSpPr bwMode="auto">
            <a:xfrm>
              <a:off x="10" y="3"/>
              <a:ext cx="794" cy="666"/>
              <a:chOff x="10" y="3"/>
              <a:chExt cx="794" cy="666"/>
            </a:xfrm>
          </p:grpSpPr>
          <p:sp>
            <p:nvSpPr>
              <p:cNvPr id="452" name="Freeform 10"/>
              <p:cNvSpPr>
                <a:spLocks/>
              </p:cNvSpPr>
              <p:nvPr/>
            </p:nvSpPr>
            <p:spPr bwMode="auto">
              <a:xfrm>
                <a:off x="436" y="21"/>
                <a:ext cx="112" cy="49"/>
              </a:xfrm>
              <a:custGeom>
                <a:avLst/>
                <a:gdLst>
                  <a:gd name="T0" fmla="*/ 0 w 223"/>
                  <a:gd name="T1" fmla="*/ 1 h 98"/>
                  <a:gd name="T2" fmla="*/ 0 w 223"/>
                  <a:gd name="T3" fmla="*/ 1 h 98"/>
                  <a:gd name="T4" fmla="*/ 1 w 223"/>
                  <a:gd name="T5" fmla="*/ 1 h 98"/>
                  <a:gd name="T6" fmla="*/ 1 w 223"/>
                  <a:gd name="T7" fmla="*/ 1 h 98"/>
                  <a:gd name="T8" fmla="*/ 1 w 223"/>
                  <a:gd name="T9" fmla="*/ 1 h 98"/>
                  <a:gd name="T10" fmla="*/ 1 w 223"/>
                  <a:gd name="T11" fmla="*/ 1 h 98"/>
                  <a:gd name="T12" fmla="*/ 1 w 223"/>
                  <a:gd name="T13" fmla="*/ 1 h 98"/>
                  <a:gd name="T14" fmla="*/ 1 w 223"/>
                  <a:gd name="T15" fmla="*/ 1 h 98"/>
                  <a:gd name="T16" fmla="*/ 1 w 223"/>
                  <a:gd name="T17" fmla="*/ 1 h 98"/>
                  <a:gd name="T18" fmla="*/ 1 w 223"/>
                  <a:gd name="T19" fmla="*/ 1 h 98"/>
                  <a:gd name="T20" fmla="*/ 1 w 223"/>
                  <a:gd name="T21" fmla="*/ 1 h 98"/>
                  <a:gd name="T22" fmla="*/ 1 w 223"/>
                  <a:gd name="T23" fmla="*/ 1 h 98"/>
                  <a:gd name="T24" fmla="*/ 2 w 223"/>
                  <a:gd name="T25" fmla="*/ 1 h 98"/>
                  <a:gd name="T26" fmla="*/ 2 w 223"/>
                  <a:gd name="T27" fmla="*/ 1 h 98"/>
                  <a:gd name="T28" fmla="*/ 2 w 223"/>
                  <a:gd name="T29" fmla="*/ 1 h 98"/>
                  <a:gd name="T30" fmla="*/ 2 w 223"/>
                  <a:gd name="T31" fmla="*/ 1 h 98"/>
                  <a:gd name="T32" fmla="*/ 2 w 223"/>
                  <a:gd name="T33" fmla="*/ 1 h 98"/>
                  <a:gd name="T34" fmla="*/ 2 w 223"/>
                  <a:gd name="T35" fmla="*/ 1 h 98"/>
                  <a:gd name="T36" fmla="*/ 2 w 223"/>
                  <a:gd name="T37" fmla="*/ 1 h 98"/>
                  <a:gd name="T38" fmla="*/ 2 w 223"/>
                  <a:gd name="T39" fmla="*/ 1 h 98"/>
                  <a:gd name="T40" fmla="*/ 2 w 223"/>
                  <a:gd name="T41" fmla="*/ 0 h 98"/>
                  <a:gd name="T42" fmla="*/ 2 w 223"/>
                  <a:gd name="T43" fmla="*/ 1 h 98"/>
                  <a:gd name="T44" fmla="*/ 2 w 223"/>
                  <a:gd name="T45" fmla="*/ 1 h 98"/>
                  <a:gd name="T46" fmla="*/ 2 w 223"/>
                  <a:gd name="T47" fmla="*/ 1 h 98"/>
                  <a:gd name="T48" fmla="*/ 2 w 223"/>
                  <a:gd name="T49" fmla="*/ 1 h 98"/>
                  <a:gd name="T50" fmla="*/ 2 w 223"/>
                  <a:gd name="T51" fmla="*/ 1 h 98"/>
                  <a:gd name="T52" fmla="*/ 2 w 223"/>
                  <a:gd name="T53" fmla="*/ 1 h 98"/>
                  <a:gd name="T54" fmla="*/ 2 w 223"/>
                  <a:gd name="T55" fmla="*/ 1 h 98"/>
                  <a:gd name="T56" fmla="*/ 2 w 223"/>
                  <a:gd name="T57" fmla="*/ 1 h 98"/>
                  <a:gd name="T58" fmla="*/ 1 w 223"/>
                  <a:gd name="T59" fmla="*/ 1 h 98"/>
                  <a:gd name="T60" fmla="*/ 1 w 223"/>
                  <a:gd name="T61" fmla="*/ 1 h 98"/>
                  <a:gd name="T62" fmla="*/ 1 w 223"/>
                  <a:gd name="T63" fmla="*/ 1 h 98"/>
                  <a:gd name="T64" fmla="*/ 1 w 223"/>
                  <a:gd name="T65" fmla="*/ 1 h 98"/>
                  <a:gd name="T66" fmla="*/ 1 w 223"/>
                  <a:gd name="T67" fmla="*/ 1 h 98"/>
                  <a:gd name="T68" fmla="*/ 1 w 223"/>
                  <a:gd name="T69" fmla="*/ 1 h 98"/>
                  <a:gd name="T70" fmla="*/ 1 w 223"/>
                  <a:gd name="T71" fmla="*/ 1 h 98"/>
                  <a:gd name="T72" fmla="*/ 0 w 223"/>
                  <a:gd name="T73" fmla="*/ 1 h 98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0" t="0" r="r" b="b"/>
                <a:pathLst>
                  <a:path w="223" h="98">
                    <a:moveTo>
                      <a:pt x="0" y="85"/>
                    </a:moveTo>
                    <a:lnTo>
                      <a:pt x="0" y="84"/>
                    </a:lnTo>
                    <a:lnTo>
                      <a:pt x="3" y="83"/>
                    </a:lnTo>
                    <a:lnTo>
                      <a:pt x="6" y="82"/>
                    </a:lnTo>
                    <a:lnTo>
                      <a:pt x="6" y="80"/>
                    </a:lnTo>
                    <a:lnTo>
                      <a:pt x="24" y="85"/>
                    </a:lnTo>
                    <a:lnTo>
                      <a:pt x="43" y="87"/>
                    </a:lnTo>
                    <a:lnTo>
                      <a:pt x="60" y="88"/>
                    </a:lnTo>
                    <a:lnTo>
                      <a:pt x="76" y="86"/>
                    </a:lnTo>
                    <a:lnTo>
                      <a:pt x="92" y="83"/>
                    </a:lnTo>
                    <a:lnTo>
                      <a:pt x="108" y="78"/>
                    </a:lnTo>
                    <a:lnTo>
                      <a:pt x="123" y="72"/>
                    </a:lnTo>
                    <a:lnTo>
                      <a:pt x="137" y="65"/>
                    </a:lnTo>
                    <a:lnTo>
                      <a:pt x="151" y="57"/>
                    </a:lnTo>
                    <a:lnTo>
                      <a:pt x="163" y="49"/>
                    </a:lnTo>
                    <a:lnTo>
                      <a:pt x="175" y="41"/>
                    </a:lnTo>
                    <a:lnTo>
                      <a:pt x="187" y="32"/>
                    </a:lnTo>
                    <a:lnTo>
                      <a:pt x="197" y="23"/>
                    </a:lnTo>
                    <a:lnTo>
                      <a:pt x="206" y="15"/>
                    </a:lnTo>
                    <a:lnTo>
                      <a:pt x="215" y="7"/>
                    </a:lnTo>
                    <a:lnTo>
                      <a:pt x="223" y="0"/>
                    </a:lnTo>
                    <a:lnTo>
                      <a:pt x="221" y="9"/>
                    </a:lnTo>
                    <a:lnTo>
                      <a:pt x="215" y="18"/>
                    </a:lnTo>
                    <a:lnTo>
                      <a:pt x="207" y="27"/>
                    </a:lnTo>
                    <a:lnTo>
                      <a:pt x="196" y="38"/>
                    </a:lnTo>
                    <a:lnTo>
                      <a:pt x="183" y="48"/>
                    </a:lnTo>
                    <a:lnTo>
                      <a:pt x="169" y="58"/>
                    </a:lnTo>
                    <a:lnTo>
                      <a:pt x="153" y="68"/>
                    </a:lnTo>
                    <a:lnTo>
                      <a:pt x="136" y="76"/>
                    </a:lnTo>
                    <a:lnTo>
                      <a:pt x="119" y="84"/>
                    </a:lnTo>
                    <a:lnTo>
                      <a:pt x="100" y="90"/>
                    </a:lnTo>
                    <a:lnTo>
                      <a:pt x="82" y="94"/>
                    </a:lnTo>
                    <a:lnTo>
                      <a:pt x="64" y="98"/>
                    </a:lnTo>
                    <a:lnTo>
                      <a:pt x="46" y="98"/>
                    </a:lnTo>
                    <a:lnTo>
                      <a:pt x="30" y="97"/>
                    </a:lnTo>
                    <a:lnTo>
                      <a:pt x="14" y="92"/>
                    </a:lnTo>
                    <a:lnTo>
                      <a:pt x="0" y="85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453" name="Freeform 11"/>
              <p:cNvSpPr>
                <a:spLocks/>
              </p:cNvSpPr>
              <p:nvPr/>
            </p:nvSpPr>
            <p:spPr bwMode="auto">
              <a:xfrm>
                <a:off x="524" y="7"/>
                <a:ext cx="6" cy="38"/>
              </a:xfrm>
              <a:custGeom>
                <a:avLst/>
                <a:gdLst>
                  <a:gd name="T0" fmla="*/ 0 w 13"/>
                  <a:gd name="T1" fmla="*/ 0 h 76"/>
                  <a:gd name="T2" fmla="*/ 0 w 13"/>
                  <a:gd name="T3" fmla="*/ 1 h 76"/>
                  <a:gd name="T4" fmla="*/ 0 w 13"/>
                  <a:gd name="T5" fmla="*/ 1 h 76"/>
                  <a:gd name="T6" fmla="*/ 0 w 13"/>
                  <a:gd name="T7" fmla="*/ 1 h 76"/>
                  <a:gd name="T8" fmla="*/ 0 w 13"/>
                  <a:gd name="T9" fmla="*/ 1 h 76"/>
                  <a:gd name="T10" fmla="*/ 0 w 13"/>
                  <a:gd name="T11" fmla="*/ 1 h 76"/>
                  <a:gd name="T12" fmla="*/ 0 w 13"/>
                  <a:gd name="T13" fmla="*/ 1 h 76"/>
                  <a:gd name="T14" fmla="*/ 0 w 13"/>
                  <a:gd name="T15" fmla="*/ 1 h 76"/>
                  <a:gd name="T16" fmla="*/ 0 w 13"/>
                  <a:gd name="T17" fmla="*/ 0 h 7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3" h="76">
                    <a:moveTo>
                      <a:pt x="9" y="0"/>
                    </a:moveTo>
                    <a:lnTo>
                      <a:pt x="13" y="9"/>
                    </a:lnTo>
                    <a:lnTo>
                      <a:pt x="13" y="31"/>
                    </a:lnTo>
                    <a:lnTo>
                      <a:pt x="9" y="56"/>
                    </a:lnTo>
                    <a:lnTo>
                      <a:pt x="0" y="76"/>
                    </a:lnTo>
                    <a:lnTo>
                      <a:pt x="2" y="56"/>
                    </a:lnTo>
                    <a:lnTo>
                      <a:pt x="5" y="31"/>
                    </a:lnTo>
                    <a:lnTo>
                      <a:pt x="7" y="9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454" name="Freeform 12"/>
              <p:cNvSpPr>
                <a:spLocks/>
              </p:cNvSpPr>
              <p:nvPr/>
            </p:nvSpPr>
            <p:spPr bwMode="auto">
              <a:xfrm>
                <a:off x="515" y="6"/>
                <a:ext cx="8" cy="46"/>
              </a:xfrm>
              <a:custGeom>
                <a:avLst/>
                <a:gdLst>
                  <a:gd name="T0" fmla="*/ 1 w 16"/>
                  <a:gd name="T1" fmla="*/ 0 h 91"/>
                  <a:gd name="T2" fmla="*/ 1 w 16"/>
                  <a:gd name="T3" fmla="*/ 1 h 91"/>
                  <a:gd name="T4" fmla="*/ 1 w 16"/>
                  <a:gd name="T5" fmla="*/ 1 h 91"/>
                  <a:gd name="T6" fmla="*/ 1 w 16"/>
                  <a:gd name="T7" fmla="*/ 1 h 91"/>
                  <a:gd name="T8" fmla="*/ 0 w 16"/>
                  <a:gd name="T9" fmla="*/ 1 h 91"/>
                  <a:gd name="T10" fmla="*/ 1 w 16"/>
                  <a:gd name="T11" fmla="*/ 1 h 91"/>
                  <a:gd name="T12" fmla="*/ 1 w 16"/>
                  <a:gd name="T13" fmla="*/ 1 h 91"/>
                  <a:gd name="T14" fmla="*/ 1 w 16"/>
                  <a:gd name="T15" fmla="*/ 1 h 91"/>
                  <a:gd name="T16" fmla="*/ 1 w 16"/>
                  <a:gd name="T17" fmla="*/ 0 h 9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6" h="91">
                    <a:moveTo>
                      <a:pt x="12" y="0"/>
                    </a:moveTo>
                    <a:lnTo>
                      <a:pt x="16" y="11"/>
                    </a:lnTo>
                    <a:lnTo>
                      <a:pt x="15" y="38"/>
                    </a:lnTo>
                    <a:lnTo>
                      <a:pt x="10" y="68"/>
                    </a:lnTo>
                    <a:lnTo>
                      <a:pt x="0" y="91"/>
                    </a:lnTo>
                    <a:lnTo>
                      <a:pt x="2" y="72"/>
                    </a:lnTo>
                    <a:lnTo>
                      <a:pt x="4" y="41"/>
                    </a:lnTo>
                    <a:lnTo>
                      <a:pt x="8" y="12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455" name="Freeform 13"/>
              <p:cNvSpPr>
                <a:spLocks/>
              </p:cNvSpPr>
              <p:nvPr/>
            </p:nvSpPr>
            <p:spPr bwMode="auto">
              <a:xfrm>
                <a:off x="499" y="13"/>
                <a:ext cx="6" cy="48"/>
              </a:xfrm>
              <a:custGeom>
                <a:avLst/>
                <a:gdLst>
                  <a:gd name="T0" fmla="*/ 0 w 13"/>
                  <a:gd name="T1" fmla="*/ 0 h 95"/>
                  <a:gd name="T2" fmla="*/ 0 w 13"/>
                  <a:gd name="T3" fmla="*/ 1 h 95"/>
                  <a:gd name="T4" fmla="*/ 0 w 13"/>
                  <a:gd name="T5" fmla="*/ 1 h 95"/>
                  <a:gd name="T6" fmla="*/ 0 w 13"/>
                  <a:gd name="T7" fmla="*/ 1 h 95"/>
                  <a:gd name="T8" fmla="*/ 0 w 13"/>
                  <a:gd name="T9" fmla="*/ 1 h 95"/>
                  <a:gd name="T10" fmla="*/ 0 w 13"/>
                  <a:gd name="T11" fmla="*/ 1 h 95"/>
                  <a:gd name="T12" fmla="*/ 0 w 13"/>
                  <a:gd name="T13" fmla="*/ 1 h 95"/>
                  <a:gd name="T14" fmla="*/ 0 w 13"/>
                  <a:gd name="T15" fmla="*/ 1 h 95"/>
                  <a:gd name="T16" fmla="*/ 0 w 13"/>
                  <a:gd name="T17" fmla="*/ 0 h 9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3" h="95">
                    <a:moveTo>
                      <a:pt x="7" y="0"/>
                    </a:moveTo>
                    <a:lnTo>
                      <a:pt x="12" y="12"/>
                    </a:lnTo>
                    <a:lnTo>
                      <a:pt x="13" y="41"/>
                    </a:lnTo>
                    <a:lnTo>
                      <a:pt x="10" y="73"/>
                    </a:lnTo>
                    <a:lnTo>
                      <a:pt x="0" y="95"/>
                    </a:lnTo>
                    <a:lnTo>
                      <a:pt x="0" y="76"/>
                    </a:lnTo>
                    <a:lnTo>
                      <a:pt x="1" y="43"/>
                    </a:lnTo>
                    <a:lnTo>
                      <a:pt x="4" y="13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456" name="Freeform 14"/>
              <p:cNvSpPr>
                <a:spLocks/>
              </p:cNvSpPr>
              <p:nvPr/>
            </p:nvSpPr>
            <p:spPr bwMode="auto">
              <a:xfrm>
                <a:off x="488" y="22"/>
                <a:ext cx="5" cy="43"/>
              </a:xfrm>
              <a:custGeom>
                <a:avLst/>
                <a:gdLst>
                  <a:gd name="T0" fmla="*/ 1 w 10"/>
                  <a:gd name="T1" fmla="*/ 0 h 85"/>
                  <a:gd name="T2" fmla="*/ 1 w 10"/>
                  <a:gd name="T3" fmla="*/ 1 h 85"/>
                  <a:gd name="T4" fmla="*/ 1 w 10"/>
                  <a:gd name="T5" fmla="*/ 1 h 85"/>
                  <a:gd name="T6" fmla="*/ 1 w 10"/>
                  <a:gd name="T7" fmla="*/ 1 h 85"/>
                  <a:gd name="T8" fmla="*/ 1 w 10"/>
                  <a:gd name="T9" fmla="*/ 1 h 85"/>
                  <a:gd name="T10" fmla="*/ 1 w 10"/>
                  <a:gd name="T11" fmla="*/ 1 h 85"/>
                  <a:gd name="T12" fmla="*/ 0 w 10"/>
                  <a:gd name="T13" fmla="*/ 1 h 85"/>
                  <a:gd name="T14" fmla="*/ 1 w 10"/>
                  <a:gd name="T15" fmla="*/ 1 h 85"/>
                  <a:gd name="T16" fmla="*/ 1 w 10"/>
                  <a:gd name="T17" fmla="*/ 0 h 8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0" h="85">
                    <a:moveTo>
                      <a:pt x="5" y="0"/>
                    </a:moveTo>
                    <a:lnTo>
                      <a:pt x="9" y="11"/>
                    </a:lnTo>
                    <a:lnTo>
                      <a:pt x="10" y="38"/>
                    </a:lnTo>
                    <a:lnTo>
                      <a:pt x="8" y="67"/>
                    </a:lnTo>
                    <a:lnTo>
                      <a:pt x="1" y="85"/>
                    </a:lnTo>
                    <a:lnTo>
                      <a:pt x="1" y="66"/>
                    </a:lnTo>
                    <a:lnTo>
                      <a:pt x="0" y="37"/>
                    </a:lnTo>
                    <a:lnTo>
                      <a:pt x="1" y="11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457" name="Freeform 15"/>
              <p:cNvSpPr>
                <a:spLocks/>
              </p:cNvSpPr>
              <p:nvPr/>
            </p:nvSpPr>
            <p:spPr bwMode="auto">
              <a:xfrm>
                <a:off x="468" y="33"/>
                <a:ext cx="6" cy="36"/>
              </a:xfrm>
              <a:custGeom>
                <a:avLst/>
                <a:gdLst>
                  <a:gd name="T0" fmla="*/ 0 w 13"/>
                  <a:gd name="T1" fmla="*/ 0 h 71"/>
                  <a:gd name="T2" fmla="*/ 0 w 13"/>
                  <a:gd name="T3" fmla="*/ 1 h 71"/>
                  <a:gd name="T4" fmla="*/ 0 w 13"/>
                  <a:gd name="T5" fmla="*/ 1 h 71"/>
                  <a:gd name="T6" fmla="*/ 0 w 13"/>
                  <a:gd name="T7" fmla="*/ 1 h 71"/>
                  <a:gd name="T8" fmla="*/ 0 w 13"/>
                  <a:gd name="T9" fmla="*/ 1 h 71"/>
                  <a:gd name="T10" fmla="*/ 0 w 13"/>
                  <a:gd name="T11" fmla="*/ 1 h 71"/>
                  <a:gd name="T12" fmla="*/ 0 w 13"/>
                  <a:gd name="T13" fmla="*/ 1 h 71"/>
                  <a:gd name="T14" fmla="*/ 0 w 13"/>
                  <a:gd name="T15" fmla="*/ 1 h 71"/>
                  <a:gd name="T16" fmla="*/ 0 w 13"/>
                  <a:gd name="T17" fmla="*/ 0 h 7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3" h="71">
                    <a:moveTo>
                      <a:pt x="3" y="0"/>
                    </a:moveTo>
                    <a:lnTo>
                      <a:pt x="8" y="8"/>
                    </a:lnTo>
                    <a:lnTo>
                      <a:pt x="13" y="29"/>
                    </a:lnTo>
                    <a:lnTo>
                      <a:pt x="12" y="52"/>
                    </a:lnTo>
                    <a:lnTo>
                      <a:pt x="5" y="71"/>
                    </a:lnTo>
                    <a:lnTo>
                      <a:pt x="4" y="54"/>
                    </a:lnTo>
                    <a:lnTo>
                      <a:pt x="1" y="30"/>
                    </a:lnTo>
                    <a:lnTo>
                      <a:pt x="0" y="9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458" name="Freeform 16"/>
              <p:cNvSpPr>
                <a:spLocks/>
              </p:cNvSpPr>
              <p:nvPr/>
            </p:nvSpPr>
            <p:spPr bwMode="auto">
              <a:xfrm>
                <a:off x="439" y="49"/>
                <a:ext cx="7" cy="17"/>
              </a:xfrm>
              <a:custGeom>
                <a:avLst/>
                <a:gdLst>
                  <a:gd name="T0" fmla="*/ 0 w 15"/>
                  <a:gd name="T1" fmla="*/ 0 h 35"/>
                  <a:gd name="T2" fmla="*/ 0 w 15"/>
                  <a:gd name="T3" fmla="*/ 0 h 35"/>
                  <a:gd name="T4" fmla="*/ 0 w 15"/>
                  <a:gd name="T5" fmla="*/ 0 h 35"/>
                  <a:gd name="T6" fmla="*/ 0 w 15"/>
                  <a:gd name="T7" fmla="*/ 0 h 35"/>
                  <a:gd name="T8" fmla="*/ 0 w 15"/>
                  <a:gd name="T9" fmla="*/ 0 h 35"/>
                  <a:gd name="T10" fmla="*/ 0 w 15"/>
                  <a:gd name="T11" fmla="*/ 0 h 35"/>
                  <a:gd name="T12" fmla="*/ 0 w 15"/>
                  <a:gd name="T13" fmla="*/ 0 h 35"/>
                  <a:gd name="T14" fmla="*/ 0 w 15"/>
                  <a:gd name="T15" fmla="*/ 0 h 35"/>
                  <a:gd name="T16" fmla="*/ 0 w 15"/>
                  <a:gd name="T17" fmla="*/ 0 h 3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5" h="35">
                    <a:moveTo>
                      <a:pt x="2" y="0"/>
                    </a:moveTo>
                    <a:lnTo>
                      <a:pt x="6" y="3"/>
                    </a:lnTo>
                    <a:lnTo>
                      <a:pt x="12" y="14"/>
                    </a:lnTo>
                    <a:lnTo>
                      <a:pt x="15" y="27"/>
                    </a:lnTo>
                    <a:lnTo>
                      <a:pt x="11" y="35"/>
                    </a:lnTo>
                    <a:lnTo>
                      <a:pt x="11" y="23"/>
                    </a:lnTo>
                    <a:lnTo>
                      <a:pt x="5" y="12"/>
                    </a:lnTo>
                    <a:lnTo>
                      <a:pt x="0" y="3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459" name="Freeform 17"/>
              <p:cNvSpPr>
                <a:spLocks/>
              </p:cNvSpPr>
              <p:nvPr/>
            </p:nvSpPr>
            <p:spPr bwMode="auto">
              <a:xfrm>
                <a:off x="535" y="3"/>
                <a:ext cx="6" cy="33"/>
              </a:xfrm>
              <a:custGeom>
                <a:avLst/>
                <a:gdLst>
                  <a:gd name="T0" fmla="*/ 0 w 13"/>
                  <a:gd name="T1" fmla="*/ 0 h 66"/>
                  <a:gd name="T2" fmla="*/ 0 w 13"/>
                  <a:gd name="T3" fmla="*/ 1 h 66"/>
                  <a:gd name="T4" fmla="*/ 0 w 13"/>
                  <a:gd name="T5" fmla="*/ 1 h 66"/>
                  <a:gd name="T6" fmla="*/ 0 w 13"/>
                  <a:gd name="T7" fmla="*/ 1 h 66"/>
                  <a:gd name="T8" fmla="*/ 0 w 13"/>
                  <a:gd name="T9" fmla="*/ 1 h 66"/>
                  <a:gd name="T10" fmla="*/ 0 w 13"/>
                  <a:gd name="T11" fmla="*/ 1 h 66"/>
                  <a:gd name="T12" fmla="*/ 0 w 13"/>
                  <a:gd name="T13" fmla="*/ 1 h 66"/>
                  <a:gd name="T14" fmla="*/ 0 w 13"/>
                  <a:gd name="T15" fmla="*/ 1 h 66"/>
                  <a:gd name="T16" fmla="*/ 0 w 13"/>
                  <a:gd name="T17" fmla="*/ 0 h 6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3" h="66">
                    <a:moveTo>
                      <a:pt x="9" y="0"/>
                    </a:moveTo>
                    <a:lnTo>
                      <a:pt x="13" y="7"/>
                    </a:lnTo>
                    <a:lnTo>
                      <a:pt x="13" y="25"/>
                    </a:lnTo>
                    <a:lnTo>
                      <a:pt x="9" y="46"/>
                    </a:lnTo>
                    <a:lnTo>
                      <a:pt x="0" y="66"/>
                    </a:lnTo>
                    <a:lnTo>
                      <a:pt x="2" y="47"/>
                    </a:lnTo>
                    <a:lnTo>
                      <a:pt x="3" y="25"/>
                    </a:lnTo>
                    <a:lnTo>
                      <a:pt x="6" y="8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460" name="Freeform 18"/>
              <p:cNvSpPr>
                <a:spLocks/>
              </p:cNvSpPr>
              <p:nvPr/>
            </p:nvSpPr>
            <p:spPr bwMode="auto">
              <a:xfrm>
                <a:off x="508" y="10"/>
                <a:ext cx="6" cy="46"/>
              </a:xfrm>
              <a:custGeom>
                <a:avLst/>
                <a:gdLst>
                  <a:gd name="T0" fmla="*/ 1 w 12"/>
                  <a:gd name="T1" fmla="*/ 0 h 93"/>
                  <a:gd name="T2" fmla="*/ 1 w 12"/>
                  <a:gd name="T3" fmla="*/ 0 h 93"/>
                  <a:gd name="T4" fmla="*/ 1 w 12"/>
                  <a:gd name="T5" fmla="*/ 0 h 93"/>
                  <a:gd name="T6" fmla="*/ 1 w 12"/>
                  <a:gd name="T7" fmla="*/ 0 h 93"/>
                  <a:gd name="T8" fmla="*/ 0 w 12"/>
                  <a:gd name="T9" fmla="*/ 0 h 93"/>
                  <a:gd name="T10" fmla="*/ 0 w 12"/>
                  <a:gd name="T11" fmla="*/ 0 h 93"/>
                  <a:gd name="T12" fmla="*/ 1 w 12"/>
                  <a:gd name="T13" fmla="*/ 0 h 93"/>
                  <a:gd name="T14" fmla="*/ 1 w 12"/>
                  <a:gd name="T15" fmla="*/ 0 h 93"/>
                  <a:gd name="T16" fmla="*/ 1 w 12"/>
                  <a:gd name="T17" fmla="*/ 0 h 9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2" h="93">
                    <a:moveTo>
                      <a:pt x="7" y="0"/>
                    </a:moveTo>
                    <a:lnTo>
                      <a:pt x="11" y="12"/>
                    </a:lnTo>
                    <a:lnTo>
                      <a:pt x="12" y="40"/>
                    </a:lnTo>
                    <a:lnTo>
                      <a:pt x="9" y="71"/>
                    </a:lnTo>
                    <a:lnTo>
                      <a:pt x="0" y="93"/>
                    </a:lnTo>
                    <a:lnTo>
                      <a:pt x="0" y="75"/>
                    </a:lnTo>
                    <a:lnTo>
                      <a:pt x="1" y="42"/>
                    </a:lnTo>
                    <a:lnTo>
                      <a:pt x="3" y="12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461" name="Freeform 19"/>
              <p:cNvSpPr>
                <a:spLocks/>
              </p:cNvSpPr>
              <p:nvPr/>
            </p:nvSpPr>
            <p:spPr bwMode="auto">
              <a:xfrm>
                <a:off x="476" y="26"/>
                <a:ext cx="7" cy="41"/>
              </a:xfrm>
              <a:custGeom>
                <a:avLst/>
                <a:gdLst>
                  <a:gd name="T0" fmla="*/ 1 w 13"/>
                  <a:gd name="T1" fmla="*/ 0 h 82"/>
                  <a:gd name="T2" fmla="*/ 1 w 13"/>
                  <a:gd name="T3" fmla="*/ 1 h 82"/>
                  <a:gd name="T4" fmla="*/ 1 w 13"/>
                  <a:gd name="T5" fmla="*/ 1 h 82"/>
                  <a:gd name="T6" fmla="*/ 1 w 13"/>
                  <a:gd name="T7" fmla="*/ 1 h 82"/>
                  <a:gd name="T8" fmla="*/ 1 w 13"/>
                  <a:gd name="T9" fmla="*/ 1 h 82"/>
                  <a:gd name="T10" fmla="*/ 1 w 13"/>
                  <a:gd name="T11" fmla="*/ 1 h 82"/>
                  <a:gd name="T12" fmla="*/ 1 w 13"/>
                  <a:gd name="T13" fmla="*/ 1 h 82"/>
                  <a:gd name="T14" fmla="*/ 0 w 13"/>
                  <a:gd name="T15" fmla="*/ 1 h 82"/>
                  <a:gd name="T16" fmla="*/ 1 w 13"/>
                  <a:gd name="T17" fmla="*/ 0 h 8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3" h="82">
                    <a:moveTo>
                      <a:pt x="3" y="0"/>
                    </a:moveTo>
                    <a:lnTo>
                      <a:pt x="8" y="10"/>
                    </a:lnTo>
                    <a:lnTo>
                      <a:pt x="13" y="33"/>
                    </a:lnTo>
                    <a:lnTo>
                      <a:pt x="13" y="61"/>
                    </a:lnTo>
                    <a:lnTo>
                      <a:pt x="6" y="82"/>
                    </a:lnTo>
                    <a:lnTo>
                      <a:pt x="5" y="62"/>
                    </a:lnTo>
                    <a:lnTo>
                      <a:pt x="3" y="36"/>
                    </a:lnTo>
                    <a:lnTo>
                      <a:pt x="0" y="1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462" name="Freeform 20"/>
              <p:cNvSpPr>
                <a:spLocks/>
              </p:cNvSpPr>
              <p:nvPr/>
            </p:nvSpPr>
            <p:spPr bwMode="auto">
              <a:xfrm>
                <a:off x="461" y="35"/>
                <a:ext cx="4" cy="34"/>
              </a:xfrm>
              <a:custGeom>
                <a:avLst/>
                <a:gdLst>
                  <a:gd name="T0" fmla="*/ 1 w 7"/>
                  <a:gd name="T1" fmla="*/ 0 h 68"/>
                  <a:gd name="T2" fmla="*/ 1 w 7"/>
                  <a:gd name="T3" fmla="*/ 1 h 68"/>
                  <a:gd name="T4" fmla="*/ 1 w 7"/>
                  <a:gd name="T5" fmla="*/ 1 h 68"/>
                  <a:gd name="T6" fmla="*/ 1 w 7"/>
                  <a:gd name="T7" fmla="*/ 1 h 68"/>
                  <a:gd name="T8" fmla="*/ 1 w 7"/>
                  <a:gd name="T9" fmla="*/ 1 h 68"/>
                  <a:gd name="T10" fmla="*/ 1 w 7"/>
                  <a:gd name="T11" fmla="*/ 1 h 68"/>
                  <a:gd name="T12" fmla="*/ 0 w 7"/>
                  <a:gd name="T13" fmla="*/ 1 h 68"/>
                  <a:gd name="T14" fmla="*/ 0 w 7"/>
                  <a:gd name="T15" fmla="*/ 1 h 68"/>
                  <a:gd name="T16" fmla="*/ 1 w 7"/>
                  <a:gd name="T17" fmla="*/ 0 h 6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7" h="68">
                    <a:moveTo>
                      <a:pt x="3" y="0"/>
                    </a:moveTo>
                    <a:lnTo>
                      <a:pt x="6" y="11"/>
                    </a:lnTo>
                    <a:lnTo>
                      <a:pt x="7" y="32"/>
                    </a:lnTo>
                    <a:lnTo>
                      <a:pt x="6" y="56"/>
                    </a:lnTo>
                    <a:lnTo>
                      <a:pt x="2" y="68"/>
                    </a:lnTo>
                    <a:lnTo>
                      <a:pt x="2" y="53"/>
                    </a:lnTo>
                    <a:lnTo>
                      <a:pt x="0" y="32"/>
                    </a:lnTo>
                    <a:lnTo>
                      <a:pt x="0" y="12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463" name="Freeform 21"/>
              <p:cNvSpPr>
                <a:spLocks/>
              </p:cNvSpPr>
              <p:nvPr/>
            </p:nvSpPr>
            <p:spPr bwMode="auto">
              <a:xfrm>
                <a:off x="449" y="47"/>
                <a:ext cx="7" cy="21"/>
              </a:xfrm>
              <a:custGeom>
                <a:avLst/>
                <a:gdLst>
                  <a:gd name="T0" fmla="*/ 1 w 14"/>
                  <a:gd name="T1" fmla="*/ 0 h 41"/>
                  <a:gd name="T2" fmla="*/ 1 w 14"/>
                  <a:gd name="T3" fmla="*/ 1 h 41"/>
                  <a:gd name="T4" fmla="*/ 1 w 14"/>
                  <a:gd name="T5" fmla="*/ 1 h 41"/>
                  <a:gd name="T6" fmla="*/ 1 w 14"/>
                  <a:gd name="T7" fmla="*/ 1 h 41"/>
                  <a:gd name="T8" fmla="*/ 1 w 14"/>
                  <a:gd name="T9" fmla="*/ 1 h 41"/>
                  <a:gd name="T10" fmla="*/ 1 w 14"/>
                  <a:gd name="T11" fmla="*/ 1 h 41"/>
                  <a:gd name="T12" fmla="*/ 1 w 14"/>
                  <a:gd name="T13" fmla="*/ 1 h 41"/>
                  <a:gd name="T14" fmla="*/ 0 w 14"/>
                  <a:gd name="T15" fmla="*/ 1 h 41"/>
                  <a:gd name="T16" fmla="*/ 1 w 14"/>
                  <a:gd name="T17" fmla="*/ 0 h 4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3" y="0"/>
                    </a:moveTo>
                    <a:lnTo>
                      <a:pt x="7" y="4"/>
                    </a:lnTo>
                    <a:lnTo>
                      <a:pt x="12" y="17"/>
                    </a:lnTo>
                    <a:lnTo>
                      <a:pt x="14" y="32"/>
                    </a:lnTo>
                    <a:lnTo>
                      <a:pt x="9" y="41"/>
                    </a:lnTo>
                    <a:lnTo>
                      <a:pt x="9" y="30"/>
                    </a:lnTo>
                    <a:lnTo>
                      <a:pt x="5" y="16"/>
                    </a:lnTo>
                    <a:lnTo>
                      <a:pt x="0" y="4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464" name="Freeform 22"/>
              <p:cNvSpPr>
                <a:spLocks/>
              </p:cNvSpPr>
              <p:nvPr/>
            </p:nvSpPr>
            <p:spPr bwMode="auto">
              <a:xfrm>
                <a:off x="544" y="7"/>
                <a:ext cx="6" cy="22"/>
              </a:xfrm>
              <a:custGeom>
                <a:avLst/>
                <a:gdLst>
                  <a:gd name="T0" fmla="*/ 0 w 14"/>
                  <a:gd name="T1" fmla="*/ 1 h 43"/>
                  <a:gd name="T2" fmla="*/ 0 w 14"/>
                  <a:gd name="T3" fmla="*/ 1 h 43"/>
                  <a:gd name="T4" fmla="*/ 0 w 14"/>
                  <a:gd name="T5" fmla="*/ 1 h 43"/>
                  <a:gd name="T6" fmla="*/ 0 w 14"/>
                  <a:gd name="T7" fmla="*/ 1 h 43"/>
                  <a:gd name="T8" fmla="*/ 0 w 14"/>
                  <a:gd name="T9" fmla="*/ 0 h 43"/>
                  <a:gd name="T10" fmla="*/ 0 w 14"/>
                  <a:gd name="T11" fmla="*/ 1 h 43"/>
                  <a:gd name="T12" fmla="*/ 0 w 14"/>
                  <a:gd name="T13" fmla="*/ 1 h 43"/>
                  <a:gd name="T14" fmla="*/ 0 w 14"/>
                  <a:gd name="T15" fmla="*/ 1 h 43"/>
                  <a:gd name="T16" fmla="*/ 0 w 14"/>
                  <a:gd name="T17" fmla="*/ 1 h 4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lnTo>
                      <a:pt x="0" y="33"/>
                    </a:lnTo>
                    <a:lnTo>
                      <a:pt x="1" y="17"/>
                    </a:lnTo>
                    <a:lnTo>
                      <a:pt x="5" y="5"/>
                    </a:lnTo>
                    <a:lnTo>
                      <a:pt x="11" y="0"/>
                    </a:lnTo>
                    <a:lnTo>
                      <a:pt x="14" y="7"/>
                    </a:lnTo>
                    <a:lnTo>
                      <a:pt x="11" y="20"/>
                    </a:lnTo>
                    <a:lnTo>
                      <a:pt x="5" y="33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465" name="Freeform 23"/>
              <p:cNvSpPr>
                <a:spLocks/>
              </p:cNvSpPr>
              <p:nvPr/>
            </p:nvSpPr>
            <p:spPr bwMode="auto">
              <a:xfrm>
                <a:off x="542" y="25"/>
                <a:ext cx="20" cy="5"/>
              </a:xfrm>
              <a:custGeom>
                <a:avLst/>
                <a:gdLst>
                  <a:gd name="T0" fmla="*/ 0 w 39"/>
                  <a:gd name="T1" fmla="*/ 1 h 9"/>
                  <a:gd name="T2" fmla="*/ 1 w 39"/>
                  <a:gd name="T3" fmla="*/ 1 h 9"/>
                  <a:gd name="T4" fmla="*/ 1 w 39"/>
                  <a:gd name="T5" fmla="*/ 1 h 9"/>
                  <a:gd name="T6" fmla="*/ 1 w 39"/>
                  <a:gd name="T7" fmla="*/ 1 h 9"/>
                  <a:gd name="T8" fmla="*/ 1 w 39"/>
                  <a:gd name="T9" fmla="*/ 1 h 9"/>
                  <a:gd name="T10" fmla="*/ 1 w 39"/>
                  <a:gd name="T11" fmla="*/ 1 h 9"/>
                  <a:gd name="T12" fmla="*/ 1 w 39"/>
                  <a:gd name="T13" fmla="*/ 1 h 9"/>
                  <a:gd name="T14" fmla="*/ 1 w 39"/>
                  <a:gd name="T15" fmla="*/ 1 h 9"/>
                  <a:gd name="T16" fmla="*/ 1 w 39"/>
                  <a:gd name="T17" fmla="*/ 1 h 9"/>
                  <a:gd name="T18" fmla="*/ 1 w 39"/>
                  <a:gd name="T19" fmla="*/ 1 h 9"/>
                  <a:gd name="T20" fmla="*/ 1 w 39"/>
                  <a:gd name="T21" fmla="*/ 0 h 9"/>
                  <a:gd name="T22" fmla="*/ 1 w 39"/>
                  <a:gd name="T23" fmla="*/ 0 h 9"/>
                  <a:gd name="T24" fmla="*/ 1 w 39"/>
                  <a:gd name="T25" fmla="*/ 1 h 9"/>
                  <a:gd name="T26" fmla="*/ 1 w 39"/>
                  <a:gd name="T27" fmla="*/ 1 h 9"/>
                  <a:gd name="T28" fmla="*/ 1 w 39"/>
                  <a:gd name="T29" fmla="*/ 1 h 9"/>
                  <a:gd name="T30" fmla="*/ 1 w 39"/>
                  <a:gd name="T31" fmla="*/ 1 h 9"/>
                  <a:gd name="T32" fmla="*/ 0 w 39"/>
                  <a:gd name="T33" fmla="*/ 1 h 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9" h="9">
                    <a:moveTo>
                      <a:pt x="0" y="8"/>
                    </a:moveTo>
                    <a:lnTo>
                      <a:pt x="2" y="8"/>
                    </a:lnTo>
                    <a:lnTo>
                      <a:pt x="7" y="8"/>
                    </a:lnTo>
                    <a:lnTo>
                      <a:pt x="14" y="8"/>
                    </a:lnTo>
                    <a:lnTo>
                      <a:pt x="21" y="9"/>
                    </a:lnTo>
                    <a:lnTo>
                      <a:pt x="27" y="9"/>
                    </a:lnTo>
                    <a:lnTo>
                      <a:pt x="33" y="8"/>
                    </a:lnTo>
                    <a:lnTo>
                      <a:pt x="37" y="5"/>
                    </a:lnTo>
                    <a:lnTo>
                      <a:pt x="39" y="3"/>
                    </a:lnTo>
                    <a:lnTo>
                      <a:pt x="38" y="1"/>
                    </a:lnTo>
                    <a:lnTo>
                      <a:pt x="34" y="0"/>
                    </a:lnTo>
                    <a:lnTo>
                      <a:pt x="30" y="0"/>
                    </a:lnTo>
                    <a:lnTo>
                      <a:pt x="23" y="1"/>
                    </a:lnTo>
                    <a:lnTo>
                      <a:pt x="16" y="3"/>
                    </a:lnTo>
                    <a:lnTo>
                      <a:pt x="9" y="4"/>
                    </a:lnTo>
                    <a:lnTo>
                      <a:pt x="4" y="7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466" name="Freeform 24"/>
              <p:cNvSpPr>
                <a:spLocks/>
              </p:cNvSpPr>
              <p:nvPr/>
            </p:nvSpPr>
            <p:spPr bwMode="auto">
              <a:xfrm>
                <a:off x="548" y="10"/>
                <a:ext cx="16" cy="12"/>
              </a:xfrm>
              <a:custGeom>
                <a:avLst/>
                <a:gdLst>
                  <a:gd name="T0" fmla="*/ 0 w 32"/>
                  <a:gd name="T1" fmla="*/ 1 h 24"/>
                  <a:gd name="T2" fmla="*/ 1 w 32"/>
                  <a:gd name="T3" fmla="*/ 1 h 24"/>
                  <a:gd name="T4" fmla="*/ 1 w 32"/>
                  <a:gd name="T5" fmla="*/ 1 h 24"/>
                  <a:gd name="T6" fmla="*/ 1 w 32"/>
                  <a:gd name="T7" fmla="*/ 1 h 24"/>
                  <a:gd name="T8" fmla="*/ 1 w 32"/>
                  <a:gd name="T9" fmla="*/ 1 h 24"/>
                  <a:gd name="T10" fmla="*/ 1 w 32"/>
                  <a:gd name="T11" fmla="*/ 1 h 24"/>
                  <a:gd name="T12" fmla="*/ 1 w 32"/>
                  <a:gd name="T13" fmla="*/ 1 h 24"/>
                  <a:gd name="T14" fmla="*/ 1 w 32"/>
                  <a:gd name="T15" fmla="*/ 1 h 24"/>
                  <a:gd name="T16" fmla="*/ 1 w 32"/>
                  <a:gd name="T17" fmla="*/ 0 h 24"/>
                  <a:gd name="T18" fmla="*/ 1 w 32"/>
                  <a:gd name="T19" fmla="*/ 0 h 24"/>
                  <a:gd name="T20" fmla="*/ 1 w 32"/>
                  <a:gd name="T21" fmla="*/ 1 h 24"/>
                  <a:gd name="T22" fmla="*/ 1 w 32"/>
                  <a:gd name="T23" fmla="*/ 1 h 24"/>
                  <a:gd name="T24" fmla="*/ 0 w 32"/>
                  <a:gd name="T25" fmla="*/ 1 h 2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32" h="24">
                    <a:moveTo>
                      <a:pt x="0" y="24"/>
                    </a:moveTo>
                    <a:lnTo>
                      <a:pt x="3" y="23"/>
                    </a:lnTo>
                    <a:lnTo>
                      <a:pt x="7" y="20"/>
                    </a:lnTo>
                    <a:lnTo>
                      <a:pt x="13" y="17"/>
                    </a:lnTo>
                    <a:lnTo>
                      <a:pt x="19" y="13"/>
                    </a:lnTo>
                    <a:lnTo>
                      <a:pt x="24" y="10"/>
                    </a:lnTo>
                    <a:lnTo>
                      <a:pt x="30" y="7"/>
                    </a:lnTo>
                    <a:lnTo>
                      <a:pt x="32" y="3"/>
                    </a:lnTo>
                    <a:lnTo>
                      <a:pt x="32" y="0"/>
                    </a:lnTo>
                    <a:lnTo>
                      <a:pt x="27" y="0"/>
                    </a:lnTo>
                    <a:lnTo>
                      <a:pt x="17" y="7"/>
                    </a:lnTo>
                    <a:lnTo>
                      <a:pt x="7" y="17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467" name="Freeform 25"/>
              <p:cNvSpPr>
                <a:spLocks/>
              </p:cNvSpPr>
              <p:nvPr/>
            </p:nvSpPr>
            <p:spPr bwMode="auto">
              <a:xfrm>
                <a:off x="453" y="66"/>
                <a:ext cx="6" cy="26"/>
              </a:xfrm>
              <a:custGeom>
                <a:avLst/>
                <a:gdLst>
                  <a:gd name="T0" fmla="*/ 1 w 12"/>
                  <a:gd name="T1" fmla="*/ 0 h 52"/>
                  <a:gd name="T2" fmla="*/ 1 w 12"/>
                  <a:gd name="T3" fmla="*/ 1 h 52"/>
                  <a:gd name="T4" fmla="*/ 1 w 12"/>
                  <a:gd name="T5" fmla="*/ 1 h 52"/>
                  <a:gd name="T6" fmla="*/ 1 w 12"/>
                  <a:gd name="T7" fmla="*/ 1 h 52"/>
                  <a:gd name="T8" fmla="*/ 1 w 12"/>
                  <a:gd name="T9" fmla="*/ 1 h 52"/>
                  <a:gd name="T10" fmla="*/ 1 w 12"/>
                  <a:gd name="T11" fmla="*/ 1 h 52"/>
                  <a:gd name="T12" fmla="*/ 0 w 12"/>
                  <a:gd name="T13" fmla="*/ 1 h 52"/>
                  <a:gd name="T14" fmla="*/ 1 w 12"/>
                  <a:gd name="T15" fmla="*/ 1 h 52"/>
                  <a:gd name="T16" fmla="*/ 1 w 12"/>
                  <a:gd name="T17" fmla="*/ 0 h 5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2" h="52">
                    <a:moveTo>
                      <a:pt x="1" y="0"/>
                    </a:moveTo>
                    <a:lnTo>
                      <a:pt x="8" y="13"/>
                    </a:lnTo>
                    <a:lnTo>
                      <a:pt x="12" y="29"/>
                    </a:lnTo>
                    <a:lnTo>
                      <a:pt x="11" y="44"/>
                    </a:lnTo>
                    <a:lnTo>
                      <a:pt x="6" y="52"/>
                    </a:lnTo>
                    <a:lnTo>
                      <a:pt x="1" y="48"/>
                    </a:lnTo>
                    <a:lnTo>
                      <a:pt x="0" y="33"/>
                    </a:lnTo>
                    <a:lnTo>
                      <a:pt x="1" y="15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468" name="Freeform 26"/>
              <p:cNvSpPr>
                <a:spLocks/>
              </p:cNvSpPr>
              <p:nvPr/>
            </p:nvSpPr>
            <p:spPr bwMode="auto">
              <a:xfrm>
                <a:off x="434" y="62"/>
                <a:ext cx="9" cy="25"/>
              </a:xfrm>
              <a:custGeom>
                <a:avLst/>
                <a:gdLst>
                  <a:gd name="T0" fmla="*/ 1 w 18"/>
                  <a:gd name="T1" fmla="*/ 0 h 49"/>
                  <a:gd name="T2" fmla="*/ 1 w 18"/>
                  <a:gd name="T3" fmla="*/ 1 h 49"/>
                  <a:gd name="T4" fmla="*/ 1 w 18"/>
                  <a:gd name="T5" fmla="*/ 1 h 49"/>
                  <a:gd name="T6" fmla="*/ 1 w 18"/>
                  <a:gd name="T7" fmla="*/ 1 h 49"/>
                  <a:gd name="T8" fmla="*/ 1 w 18"/>
                  <a:gd name="T9" fmla="*/ 1 h 49"/>
                  <a:gd name="T10" fmla="*/ 0 w 18"/>
                  <a:gd name="T11" fmla="*/ 1 h 49"/>
                  <a:gd name="T12" fmla="*/ 1 w 18"/>
                  <a:gd name="T13" fmla="*/ 1 h 49"/>
                  <a:gd name="T14" fmla="*/ 1 w 18"/>
                  <a:gd name="T15" fmla="*/ 1 h 49"/>
                  <a:gd name="T16" fmla="*/ 1 w 18"/>
                  <a:gd name="T17" fmla="*/ 0 h 49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8" h="49">
                    <a:moveTo>
                      <a:pt x="18" y="0"/>
                    </a:moveTo>
                    <a:lnTo>
                      <a:pt x="16" y="11"/>
                    </a:lnTo>
                    <a:lnTo>
                      <a:pt x="14" y="27"/>
                    </a:lnTo>
                    <a:lnTo>
                      <a:pt x="10" y="42"/>
                    </a:lnTo>
                    <a:lnTo>
                      <a:pt x="3" y="49"/>
                    </a:lnTo>
                    <a:lnTo>
                      <a:pt x="0" y="42"/>
                    </a:lnTo>
                    <a:lnTo>
                      <a:pt x="5" y="27"/>
                    </a:lnTo>
                    <a:lnTo>
                      <a:pt x="13" y="10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469" name="Freeform 27"/>
              <p:cNvSpPr>
                <a:spLocks/>
              </p:cNvSpPr>
              <p:nvPr/>
            </p:nvSpPr>
            <p:spPr bwMode="auto">
              <a:xfrm>
                <a:off x="462" y="67"/>
                <a:ext cx="6" cy="24"/>
              </a:xfrm>
              <a:custGeom>
                <a:avLst/>
                <a:gdLst>
                  <a:gd name="T0" fmla="*/ 0 w 12"/>
                  <a:gd name="T1" fmla="*/ 0 h 47"/>
                  <a:gd name="T2" fmla="*/ 1 w 12"/>
                  <a:gd name="T3" fmla="*/ 1 h 47"/>
                  <a:gd name="T4" fmla="*/ 1 w 12"/>
                  <a:gd name="T5" fmla="*/ 1 h 47"/>
                  <a:gd name="T6" fmla="*/ 1 w 12"/>
                  <a:gd name="T7" fmla="*/ 1 h 47"/>
                  <a:gd name="T8" fmla="*/ 1 w 12"/>
                  <a:gd name="T9" fmla="*/ 1 h 47"/>
                  <a:gd name="T10" fmla="*/ 1 w 12"/>
                  <a:gd name="T11" fmla="*/ 1 h 47"/>
                  <a:gd name="T12" fmla="*/ 1 w 12"/>
                  <a:gd name="T13" fmla="*/ 1 h 47"/>
                  <a:gd name="T14" fmla="*/ 1 w 12"/>
                  <a:gd name="T15" fmla="*/ 1 h 47"/>
                  <a:gd name="T16" fmla="*/ 0 w 12"/>
                  <a:gd name="T17" fmla="*/ 0 h 4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2" h="47">
                    <a:moveTo>
                      <a:pt x="0" y="0"/>
                    </a:moveTo>
                    <a:lnTo>
                      <a:pt x="7" y="7"/>
                    </a:lnTo>
                    <a:lnTo>
                      <a:pt x="11" y="21"/>
                    </a:lnTo>
                    <a:lnTo>
                      <a:pt x="12" y="37"/>
                    </a:lnTo>
                    <a:lnTo>
                      <a:pt x="9" y="47"/>
                    </a:lnTo>
                    <a:lnTo>
                      <a:pt x="4" y="45"/>
                    </a:lnTo>
                    <a:lnTo>
                      <a:pt x="3" y="31"/>
                    </a:lnTo>
                    <a:lnTo>
                      <a:pt x="2" y="1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470" name="Freeform 28"/>
              <p:cNvSpPr>
                <a:spLocks/>
              </p:cNvSpPr>
              <p:nvPr/>
            </p:nvSpPr>
            <p:spPr bwMode="auto">
              <a:xfrm>
                <a:off x="470" y="67"/>
                <a:ext cx="10" cy="25"/>
              </a:xfrm>
              <a:custGeom>
                <a:avLst/>
                <a:gdLst>
                  <a:gd name="T0" fmla="*/ 0 w 18"/>
                  <a:gd name="T1" fmla="*/ 0 h 49"/>
                  <a:gd name="T2" fmla="*/ 1 w 18"/>
                  <a:gd name="T3" fmla="*/ 1 h 49"/>
                  <a:gd name="T4" fmla="*/ 1 w 18"/>
                  <a:gd name="T5" fmla="*/ 1 h 49"/>
                  <a:gd name="T6" fmla="*/ 1 w 18"/>
                  <a:gd name="T7" fmla="*/ 1 h 49"/>
                  <a:gd name="T8" fmla="*/ 1 w 18"/>
                  <a:gd name="T9" fmla="*/ 1 h 49"/>
                  <a:gd name="T10" fmla="*/ 1 w 18"/>
                  <a:gd name="T11" fmla="*/ 1 h 49"/>
                  <a:gd name="T12" fmla="*/ 1 w 18"/>
                  <a:gd name="T13" fmla="*/ 1 h 49"/>
                  <a:gd name="T14" fmla="*/ 1 w 18"/>
                  <a:gd name="T15" fmla="*/ 1 h 49"/>
                  <a:gd name="T16" fmla="*/ 0 w 18"/>
                  <a:gd name="T17" fmla="*/ 0 h 49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8" h="49">
                    <a:moveTo>
                      <a:pt x="0" y="0"/>
                    </a:moveTo>
                    <a:lnTo>
                      <a:pt x="9" y="8"/>
                    </a:lnTo>
                    <a:lnTo>
                      <a:pt x="15" y="24"/>
                    </a:lnTo>
                    <a:lnTo>
                      <a:pt x="18" y="40"/>
                    </a:lnTo>
                    <a:lnTo>
                      <a:pt x="16" y="49"/>
                    </a:lnTo>
                    <a:lnTo>
                      <a:pt x="11" y="46"/>
                    </a:lnTo>
                    <a:lnTo>
                      <a:pt x="8" y="33"/>
                    </a:lnTo>
                    <a:lnTo>
                      <a:pt x="5" y="1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471" name="Freeform 29"/>
              <p:cNvSpPr>
                <a:spLocks/>
              </p:cNvSpPr>
              <p:nvPr/>
            </p:nvSpPr>
            <p:spPr bwMode="auto">
              <a:xfrm>
                <a:off x="478" y="66"/>
                <a:ext cx="11" cy="23"/>
              </a:xfrm>
              <a:custGeom>
                <a:avLst/>
                <a:gdLst>
                  <a:gd name="T0" fmla="*/ 0 w 23"/>
                  <a:gd name="T1" fmla="*/ 0 h 46"/>
                  <a:gd name="T2" fmla="*/ 0 w 23"/>
                  <a:gd name="T3" fmla="*/ 1 h 46"/>
                  <a:gd name="T4" fmla="*/ 0 w 23"/>
                  <a:gd name="T5" fmla="*/ 1 h 46"/>
                  <a:gd name="T6" fmla="*/ 0 w 23"/>
                  <a:gd name="T7" fmla="*/ 1 h 46"/>
                  <a:gd name="T8" fmla="*/ 0 w 23"/>
                  <a:gd name="T9" fmla="*/ 1 h 46"/>
                  <a:gd name="T10" fmla="*/ 0 w 23"/>
                  <a:gd name="T11" fmla="*/ 1 h 46"/>
                  <a:gd name="T12" fmla="*/ 0 w 23"/>
                  <a:gd name="T13" fmla="*/ 1 h 46"/>
                  <a:gd name="T14" fmla="*/ 0 w 23"/>
                  <a:gd name="T15" fmla="*/ 1 h 46"/>
                  <a:gd name="T16" fmla="*/ 0 w 23"/>
                  <a:gd name="T17" fmla="*/ 0 h 4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3" h="46">
                    <a:moveTo>
                      <a:pt x="0" y="0"/>
                    </a:moveTo>
                    <a:lnTo>
                      <a:pt x="10" y="9"/>
                    </a:lnTo>
                    <a:lnTo>
                      <a:pt x="18" y="24"/>
                    </a:lnTo>
                    <a:lnTo>
                      <a:pt x="23" y="39"/>
                    </a:lnTo>
                    <a:lnTo>
                      <a:pt x="21" y="46"/>
                    </a:lnTo>
                    <a:lnTo>
                      <a:pt x="15" y="42"/>
                    </a:lnTo>
                    <a:lnTo>
                      <a:pt x="10" y="28"/>
                    </a:lnTo>
                    <a:lnTo>
                      <a:pt x="6" y="1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472" name="Freeform 30"/>
              <p:cNvSpPr>
                <a:spLocks/>
              </p:cNvSpPr>
              <p:nvPr/>
            </p:nvSpPr>
            <p:spPr bwMode="auto">
              <a:xfrm>
                <a:off x="487" y="63"/>
                <a:ext cx="17" cy="25"/>
              </a:xfrm>
              <a:custGeom>
                <a:avLst/>
                <a:gdLst>
                  <a:gd name="T0" fmla="*/ 0 w 35"/>
                  <a:gd name="T1" fmla="*/ 0 h 48"/>
                  <a:gd name="T2" fmla="*/ 0 w 35"/>
                  <a:gd name="T3" fmla="*/ 1 h 48"/>
                  <a:gd name="T4" fmla="*/ 0 w 35"/>
                  <a:gd name="T5" fmla="*/ 1 h 48"/>
                  <a:gd name="T6" fmla="*/ 0 w 35"/>
                  <a:gd name="T7" fmla="*/ 1 h 48"/>
                  <a:gd name="T8" fmla="*/ 0 w 35"/>
                  <a:gd name="T9" fmla="*/ 1 h 48"/>
                  <a:gd name="T10" fmla="*/ 0 w 35"/>
                  <a:gd name="T11" fmla="*/ 1 h 48"/>
                  <a:gd name="T12" fmla="*/ 0 w 35"/>
                  <a:gd name="T13" fmla="*/ 1 h 48"/>
                  <a:gd name="T14" fmla="*/ 0 w 35"/>
                  <a:gd name="T15" fmla="*/ 1 h 48"/>
                  <a:gd name="T16" fmla="*/ 0 w 35"/>
                  <a:gd name="T17" fmla="*/ 1 h 48"/>
                  <a:gd name="T18" fmla="*/ 0 w 35"/>
                  <a:gd name="T19" fmla="*/ 1 h 48"/>
                  <a:gd name="T20" fmla="*/ 0 w 35"/>
                  <a:gd name="T21" fmla="*/ 1 h 48"/>
                  <a:gd name="T22" fmla="*/ 0 w 35"/>
                  <a:gd name="T23" fmla="*/ 1 h 48"/>
                  <a:gd name="T24" fmla="*/ 0 w 35"/>
                  <a:gd name="T25" fmla="*/ 0 h 4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35" h="48">
                    <a:moveTo>
                      <a:pt x="0" y="0"/>
                    </a:moveTo>
                    <a:lnTo>
                      <a:pt x="6" y="4"/>
                    </a:lnTo>
                    <a:lnTo>
                      <a:pt x="12" y="11"/>
                    </a:lnTo>
                    <a:lnTo>
                      <a:pt x="19" y="18"/>
                    </a:lnTo>
                    <a:lnTo>
                      <a:pt x="25" y="25"/>
                    </a:lnTo>
                    <a:lnTo>
                      <a:pt x="30" y="33"/>
                    </a:lnTo>
                    <a:lnTo>
                      <a:pt x="34" y="40"/>
                    </a:lnTo>
                    <a:lnTo>
                      <a:pt x="35" y="45"/>
                    </a:lnTo>
                    <a:lnTo>
                      <a:pt x="32" y="48"/>
                    </a:lnTo>
                    <a:lnTo>
                      <a:pt x="24" y="45"/>
                    </a:lnTo>
                    <a:lnTo>
                      <a:pt x="15" y="30"/>
                    </a:lnTo>
                    <a:lnTo>
                      <a:pt x="7" y="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473" name="Freeform 31"/>
              <p:cNvSpPr>
                <a:spLocks/>
              </p:cNvSpPr>
              <p:nvPr/>
            </p:nvSpPr>
            <p:spPr bwMode="auto">
              <a:xfrm>
                <a:off x="497" y="59"/>
                <a:ext cx="22" cy="23"/>
              </a:xfrm>
              <a:custGeom>
                <a:avLst/>
                <a:gdLst>
                  <a:gd name="T0" fmla="*/ 0 w 45"/>
                  <a:gd name="T1" fmla="*/ 0 h 46"/>
                  <a:gd name="T2" fmla="*/ 0 w 45"/>
                  <a:gd name="T3" fmla="*/ 1 h 46"/>
                  <a:gd name="T4" fmla="*/ 0 w 45"/>
                  <a:gd name="T5" fmla="*/ 1 h 46"/>
                  <a:gd name="T6" fmla="*/ 0 w 45"/>
                  <a:gd name="T7" fmla="*/ 1 h 46"/>
                  <a:gd name="T8" fmla="*/ 0 w 45"/>
                  <a:gd name="T9" fmla="*/ 1 h 46"/>
                  <a:gd name="T10" fmla="*/ 0 w 45"/>
                  <a:gd name="T11" fmla="*/ 1 h 46"/>
                  <a:gd name="T12" fmla="*/ 0 w 45"/>
                  <a:gd name="T13" fmla="*/ 1 h 46"/>
                  <a:gd name="T14" fmla="*/ 0 w 45"/>
                  <a:gd name="T15" fmla="*/ 1 h 46"/>
                  <a:gd name="T16" fmla="*/ 0 w 45"/>
                  <a:gd name="T17" fmla="*/ 1 h 46"/>
                  <a:gd name="T18" fmla="*/ 0 w 45"/>
                  <a:gd name="T19" fmla="*/ 1 h 46"/>
                  <a:gd name="T20" fmla="*/ 0 w 45"/>
                  <a:gd name="T21" fmla="*/ 1 h 46"/>
                  <a:gd name="T22" fmla="*/ 0 w 45"/>
                  <a:gd name="T23" fmla="*/ 1 h 46"/>
                  <a:gd name="T24" fmla="*/ 0 w 45"/>
                  <a:gd name="T25" fmla="*/ 1 h 46"/>
                  <a:gd name="T26" fmla="*/ 0 w 45"/>
                  <a:gd name="T27" fmla="*/ 1 h 46"/>
                  <a:gd name="T28" fmla="*/ 0 w 45"/>
                  <a:gd name="T29" fmla="*/ 1 h 46"/>
                  <a:gd name="T30" fmla="*/ 0 w 45"/>
                  <a:gd name="T31" fmla="*/ 1 h 46"/>
                  <a:gd name="T32" fmla="*/ 0 w 45"/>
                  <a:gd name="T33" fmla="*/ 0 h 4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5" h="46">
                    <a:moveTo>
                      <a:pt x="0" y="0"/>
                    </a:moveTo>
                    <a:lnTo>
                      <a:pt x="6" y="3"/>
                    </a:lnTo>
                    <a:lnTo>
                      <a:pt x="13" y="9"/>
                    </a:lnTo>
                    <a:lnTo>
                      <a:pt x="21" y="17"/>
                    </a:lnTo>
                    <a:lnTo>
                      <a:pt x="30" y="24"/>
                    </a:lnTo>
                    <a:lnTo>
                      <a:pt x="37" y="32"/>
                    </a:lnTo>
                    <a:lnTo>
                      <a:pt x="42" y="38"/>
                    </a:lnTo>
                    <a:lnTo>
                      <a:pt x="45" y="43"/>
                    </a:lnTo>
                    <a:lnTo>
                      <a:pt x="44" y="46"/>
                    </a:lnTo>
                    <a:lnTo>
                      <a:pt x="39" y="46"/>
                    </a:lnTo>
                    <a:lnTo>
                      <a:pt x="33" y="41"/>
                    </a:lnTo>
                    <a:lnTo>
                      <a:pt x="26" y="34"/>
                    </a:lnTo>
                    <a:lnTo>
                      <a:pt x="19" y="26"/>
                    </a:lnTo>
                    <a:lnTo>
                      <a:pt x="14" y="17"/>
                    </a:lnTo>
                    <a:lnTo>
                      <a:pt x="8" y="9"/>
                    </a:lnTo>
                    <a:lnTo>
                      <a:pt x="3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474" name="Freeform 32"/>
              <p:cNvSpPr>
                <a:spLocks/>
              </p:cNvSpPr>
              <p:nvPr/>
            </p:nvSpPr>
            <p:spPr bwMode="auto">
              <a:xfrm>
                <a:off x="509" y="54"/>
                <a:ext cx="25" cy="24"/>
              </a:xfrm>
              <a:custGeom>
                <a:avLst/>
                <a:gdLst>
                  <a:gd name="T0" fmla="*/ 0 w 51"/>
                  <a:gd name="T1" fmla="*/ 0 h 49"/>
                  <a:gd name="T2" fmla="*/ 0 w 51"/>
                  <a:gd name="T3" fmla="*/ 0 h 49"/>
                  <a:gd name="T4" fmla="*/ 0 w 51"/>
                  <a:gd name="T5" fmla="*/ 0 h 49"/>
                  <a:gd name="T6" fmla="*/ 0 w 51"/>
                  <a:gd name="T7" fmla="*/ 0 h 49"/>
                  <a:gd name="T8" fmla="*/ 0 w 51"/>
                  <a:gd name="T9" fmla="*/ 0 h 49"/>
                  <a:gd name="T10" fmla="*/ 0 w 51"/>
                  <a:gd name="T11" fmla="*/ 0 h 49"/>
                  <a:gd name="T12" fmla="*/ 0 w 51"/>
                  <a:gd name="T13" fmla="*/ 0 h 49"/>
                  <a:gd name="T14" fmla="*/ 0 w 51"/>
                  <a:gd name="T15" fmla="*/ 0 h 49"/>
                  <a:gd name="T16" fmla="*/ 0 w 51"/>
                  <a:gd name="T17" fmla="*/ 0 h 49"/>
                  <a:gd name="T18" fmla="*/ 0 w 51"/>
                  <a:gd name="T19" fmla="*/ 0 h 49"/>
                  <a:gd name="T20" fmla="*/ 0 w 51"/>
                  <a:gd name="T21" fmla="*/ 0 h 49"/>
                  <a:gd name="T22" fmla="*/ 0 w 51"/>
                  <a:gd name="T23" fmla="*/ 0 h 49"/>
                  <a:gd name="T24" fmla="*/ 0 w 51"/>
                  <a:gd name="T25" fmla="*/ 0 h 49"/>
                  <a:gd name="T26" fmla="*/ 0 w 51"/>
                  <a:gd name="T27" fmla="*/ 0 h 49"/>
                  <a:gd name="T28" fmla="*/ 0 w 51"/>
                  <a:gd name="T29" fmla="*/ 0 h 49"/>
                  <a:gd name="T30" fmla="*/ 0 w 51"/>
                  <a:gd name="T31" fmla="*/ 0 h 49"/>
                  <a:gd name="T32" fmla="*/ 0 w 51"/>
                  <a:gd name="T33" fmla="*/ 0 h 4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1" h="49">
                    <a:moveTo>
                      <a:pt x="0" y="0"/>
                    </a:moveTo>
                    <a:lnTo>
                      <a:pt x="6" y="4"/>
                    </a:lnTo>
                    <a:lnTo>
                      <a:pt x="14" y="8"/>
                    </a:lnTo>
                    <a:lnTo>
                      <a:pt x="23" y="15"/>
                    </a:lnTo>
                    <a:lnTo>
                      <a:pt x="32" y="23"/>
                    </a:lnTo>
                    <a:lnTo>
                      <a:pt x="42" y="31"/>
                    </a:lnTo>
                    <a:lnTo>
                      <a:pt x="47" y="38"/>
                    </a:lnTo>
                    <a:lnTo>
                      <a:pt x="51" y="44"/>
                    </a:lnTo>
                    <a:lnTo>
                      <a:pt x="50" y="49"/>
                    </a:lnTo>
                    <a:lnTo>
                      <a:pt x="45" y="49"/>
                    </a:lnTo>
                    <a:lnTo>
                      <a:pt x="39" y="45"/>
                    </a:lnTo>
                    <a:lnTo>
                      <a:pt x="32" y="38"/>
                    </a:lnTo>
                    <a:lnTo>
                      <a:pt x="25" y="29"/>
                    </a:lnTo>
                    <a:lnTo>
                      <a:pt x="17" y="20"/>
                    </a:lnTo>
                    <a:lnTo>
                      <a:pt x="10" y="12"/>
                    </a:lnTo>
                    <a:lnTo>
                      <a:pt x="5" y="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475" name="Freeform 33"/>
              <p:cNvSpPr>
                <a:spLocks/>
              </p:cNvSpPr>
              <p:nvPr/>
            </p:nvSpPr>
            <p:spPr bwMode="auto">
              <a:xfrm>
                <a:off x="518" y="48"/>
                <a:ext cx="28" cy="22"/>
              </a:xfrm>
              <a:custGeom>
                <a:avLst/>
                <a:gdLst>
                  <a:gd name="T0" fmla="*/ 0 w 58"/>
                  <a:gd name="T1" fmla="*/ 0 h 44"/>
                  <a:gd name="T2" fmla="*/ 0 w 58"/>
                  <a:gd name="T3" fmla="*/ 1 h 44"/>
                  <a:gd name="T4" fmla="*/ 0 w 58"/>
                  <a:gd name="T5" fmla="*/ 1 h 44"/>
                  <a:gd name="T6" fmla="*/ 0 w 58"/>
                  <a:gd name="T7" fmla="*/ 1 h 44"/>
                  <a:gd name="T8" fmla="*/ 0 w 58"/>
                  <a:gd name="T9" fmla="*/ 1 h 44"/>
                  <a:gd name="T10" fmla="*/ 0 w 58"/>
                  <a:gd name="T11" fmla="*/ 1 h 44"/>
                  <a:gd name="T12" fmla="*/ 0 w 58"/>
                  <a:gd name="T13" fmla="*/ 1 h 44"/>
                  <a:gd name="T14" fmla="*/ 0 w 58"/>
                  <a:gd name="T15" fmla="*/ 1 h 44"/>
                  <a:gd name="T16" fmla="*/ 0 w 58"/>
                  <a:gd name="T17" fmla="*/ 1 h 44"/>
                  <a:gd name="T18" fmla="*/ 0 w 58"/>
                  <a:gd name="T19" fmla="*/ 1 h 44"/>
                  <a:gd name="T20" fmla="*/ 0 w 58"/>
                  <a:gd name="T21" fmla="*/ 1 h 44"/>
                  <a:gd name="T22" fmla="*/ 0 w 58"/>
                  <a:gd name="T23" fmla="*/ 1 h 44"/>
                  <a:gd name="T24" fmla="*/ 0 w 58"/>
                  <a:gd name="T25" fmla="*/ 1 h 44"/>
                  <a:gd name="T26" fmla="*/ 0 w 58"/>
                  <a:gd name="T27" fmla="*/ 1 h 44"/>
                  <a:gd name="T28" fmla="*/ 0 w 58"/>
                  <a:gd name="T29" fmla="*/ 1 h 44"/>
                  <a:gd name="T30" fmla="*/ 0 w 58"/>
                  <a:gd name="T31" fmla="*/ 1 h 44"/>
                  <a:gd name="T32" fmla="*/ 0 w 58"/>
                  <a:gd name="T33" fmla="*/ 0 h 4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8" h="44">
                    <a:moveTo>
                      <a:pt x="0" y="0"/>
                    </a:moveTo>
                    <a:lnTo>
                      <a:pt x="7" y="2"/>
                    </a:lnTo>
                    <a:lnTo>
                      <a:pt x="16" y="5"/>
                    </a:lnTo>
                    <a:lnTo>
                      <a:pt x="26" y="10"/>
                    </a:lnTo>
                    <a:lnTo>
                      <a:pt x="35" y="15"/>
                    </a:lnTo>
                    <a:lnTo>
                      <a:pt x="44" y="22"/>
                    </a:lnTo>
                    <a:lnTo>
                      <a:pt x="51" y="27"/>
                    </a:lnTo>
                    <a:lnTo>
                      <a:pt x="56" y="35"/>
                    </a:lnTo>
                    <a:lnTo>
                      <a:pt x="58" y="42"/>
                    </a:lnTo>
                    <a:lnTo>
                      <a:pt x="56" y="44"/>
                    </a:lnTo>
                    <a:lnTo>
                      <a:pt x="51" y="41"/>
                    </a:lnTo>
                    <a:lnTo>
                      <a:pt x="42" y="35"/>
                    </a:lnTo>
                    <a:lnTo>
                      <a:pt x="33" y="27"/>
                    </a:lnTo>
                    <a:lnTo>
                      <a:pt x="22" y="19"/>
                    </a:lnTo>
                    <a:lnTo>
                      <a:pt x="13" y="11"/>
                    </a:lnTo>
                    <a:lnTo>
                      <a:pt x="5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476" name="Freeform 34"/>
              <p:cNvSpPr>
                <a:spLocks/>
              </p:cNvSpPr>
              <p:nvPr/>
            </p:nvSpPr>
            <p:spPr bwMode="auto">
              <a:xfrm>
                <a:off x="525" y="44"/>
                <a:ext cx="30" cy="10"/>
              </a:xfrm>
              <a:custGeom>
                <a:avLst/>
                <a:gdLst>
                  <a:gd name="T0" fmla="*/ 0 w 61"/>
                  <a:gd name="T1" fmla="*/ 1 h 20"/>
                  <a:gd name="T2" fmla="*/ 0 w 61"/>
                  <a:gd name="T3" fmla="*/ 1 h 20"/>
                  <a:gd name="T4" fmla="*/ 0 w 61"/>
                  <a:gd name="T5" fmla="*/ 1 h 20"/>
                  <a:gd name="T6" fmla="*/ 0 w 61"/>
                  <a:gd name="T7" fmla="*/ 1 h 20"/>
                  <a:gd name="T8" fmla="*/ 0 w 61"/>
                  <a:gd name="T9" fmla="*/ 1 h 20"/>
                  <a:gd name="T10" fmla="*/ 0 w 61"/>
                  <a:gd name="T11" fmla="*/ 1 h 20"/>
                  <a:gd name="T12" fmla="*/ 0 w 61"/>
                  <a:gd name="T13" fmla="*/ 1 h 20"/>
                  <a:gd name="T14" fmla="*/ 0 w 61"/>
                  <a:gd name="T15" fmla="*/ 1 h 20"/>
                  <a:gd name="T16" fmla="*/ 0 w 61"/>
                  <a:gd name="T17" fmla="*/ 1 h 20"/>
                  <a:gd name="T18" fmla="*/ 0 w 61"/>
                  <a:gd name="T19" fmla="*/ 0 h 20"/>
                  <a:gd name="T20" fmla="*/ 0 w 61"/>
                  <a:gd name="T21" fmla="*/ 0 h 20"/>
                  <a:gd name="T22" fmla="*/ 0 w 61"/>
                  <a:gd name="T23" fmla="*/ 1 h 20"/>
                  <a:gd name="T24" fmla="*/ 0 w 61"/>
                  <a:gd name="T25" fmla="*/ 1 h 20"/>
                  <a:gd name="T26" fmla="*/ 0 w 61"/>
                  <a:gd name="T27" fmla="*/ 1 h 20"/>
                  <a:gd name="T28" fmla="*/ 0 w 61"/>
                  <a:gd name="T29" fmla="*/ 1 h 20"/>
                  <a:gd name="T30" fmla="*/ 0 w 61"/>
                  <a:gd name="T31" fmla="*/ 1 h 20"/>
                  <a:gd name="T32" fmla="*/ 0 w 61"/>
                  <a:gd name="T33" fmla="*/ 1 h 2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61" h="20">
                    <a:moveTo>
                      <a:pt x="61" y="19"/>
                    </a:moveTo>
                    <a:lnTo>
                      <a:pt x="59" y="20"/>
                    </a:lnTo>
                    <a:lnTo>
                      <a:pt x="52" y="19"/>
                    </a:lnTo>
                    <a:lnTo>
                      <a:pt x="44" y="17"/>
                    </a:lnTo>
                    <a:lnTo>
                      <a:pt x="35" y="13"/>
                    </a:lnTo>
                    <a:lnTo>
                      <a:pt x="24" y="10"/>
                    </a:lnTo>
                    <a:lnTo>
                      <a:pt x="15" y="7"/>
                    </a:lnTo>
                    <a:lnTo>
                      <a:pt x="6" y="3"/>
                    </a:lnTo>
                    <a:lnTo>
                      <a:pt x="0" y="2"/>
                    </a:lnTo>
                    <a:lnTo>
                      <a:pt x="8" y="0"/>
                    </a:lnTo>
                    <a:lnTo>
                      <a:pt x="17" y="0"/>
                    </a:lnTo>
                    <a:lnTo>
                      <a:pt x="29" y="1"/>
                    </a:lnTo>
                    <a:lnTo>
                      <a:pt x="39" y="3"/>
                    </a:lnTo>
                    <a:lnTo>
                      <a:pt x="50" y="5"/>
                    </a:lnTo>
                    <a:lnTo>
                      <a:pt x="57" y="10"/>
                    </a:lnTo>
                    <a:lnTo>
                      <a:pt x="61" y="15"/>
                    </a:lnTo>
                    <a:lnTo>
                      <a:pt x="61" y="19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477" name="Freeform 35"/>
              <p:cNvSpPr>
                <a:spLocks/>
              </p:cNvSpPr>
              <p:nvPr/>
            </p:nvSpPr>
            <p:spPr bwMode="auto">
              <a:xfrm>
                <a:off x="534" y="35"/>
                <a:ext cx="30" cy="9"/>
              </a:xfrm>
              <a:custGeom>
                <a:avLst/>
                <a:gdLst>
                  <a:gd name="T0" fmla="*/ 0 w 61"/>
                  <a:gd name="T1" fmla="*/ 0 h 20"/>
                  <a:gd name="T2" fmla="*/ 0 w 61"/>
                  <a:gd name="T3" fmla="*/ 0 h 20"/>
                  <a:gd name="T4" fmla="*/ 0 w 61"/>
                  <a:gd name="T5" fmla="*/ 0 h 20"/>
                  <a:gd name="T6" fmla="*/ 0 w 61"/>
                  <a:gd name="T7" fmla="*/ 0 h 20"/>
                  <a:gd name="T8" fmla="*/ 0 w 61"/>
                  <a:gd name="T9" fmla="*/ 0 h 20"/>
                  <a:gd name="T10" fmla="*/ 0 w 61"/>
                  <a:gd name="T11" fmla="*/ 0 h 20"/>
                  <a:gd name="T12" fmla="*/ 0 w 61"/>
                  <a:gd name="T13" fmla="*/ 0 h 20"/>
                  <a:gd name="T14" fmla="*/ 0 w 61"/>
                  <a:gd name="T15" fmla="*/ 0 h 20"/>
                  <a:gd name="T16" fmla="*/ 0 w 61"/>
                  <a:gd name="T17" fmla="*/ 0 h 20"/>
                  <a:gd name="T18" fmla="*/ 0 w 61"/>
                  <a:gd name="T19" fmla="*/ 0 h 20"/>
                  <a:gd name="T20" fmla="*/ 0 w 61"/>
                  <a:gd name="T21" fmla="*/ 0 h 20"/>
                  <a:gd name="T22" fmla="*/ 0 w 61"/>
                  <a:gd name="T23" fmla="*/ 0 h 20"/>
                  <a:gd name="T24" fmla="*/ 0 w 61"/>
                  <a:gd name="T25" fmla="*/ 0 h 20"/>
                  <a:gd name="T26" fmla="*/ 0 w 61"/>
                  <a:gd name="T27" fmla="*/ 0 h 20"/>
                  <a:gd name="T28" fmla="*/ 0 w 61"/>
                  <a:gd name="T29" fmla="*/ 0 h 20"/>
                  <a:gd name="T30" fmla="*/ 0 w 61"/>
                  <a:gd name="T31" fmla="*/ 0 h 20"/>
                  <a:gd name="T32" fmla="*/ 0 w 61"/>
                  <a:gd name="T33" fmla="*/ 0 h 2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61" h="20">
                    <a:moveTo>
                      <a:pt x="61" y="20"/>
                    </a:moveTo>
                    <a:lnTo>
                      <a:pt x="57" y="20"/>
                    </a:lnTo>
                    <a:lnTo>
                      <a:pt x="51" y="19"/>
                    </a:lnTo>
                    <a:lnTo>
                      <a:pt x="42" y="16"/>
                    </a:lnTo>
                    <a:lnTo>
                      <a:pt x="33" y="14"/>
                    </a:lnTo>
                    <a:lnTo>
                      <a:pt x="23" y="11"/>
                    </a:lnTo>
                    <a:lnTo>
                      <a:pt x="13" y="7"/>
                    </a:lnTo>
                    <a:lnTo>
                      <a:pt x="5" y="5"/>
                    </a:lnTo>
                    <a:lnTo>
                      <a:pt x="0" y="2"/>
                    </a:lnTo>
                    <a:lnTo>
                      <a:pt x="8" y="0"/>
                    </a:lnTo>
                    <a:lnTo>
                      <a:pt x="18" y="0"/>
                    </a:lnTo>
                    <a:lnTo>
                      <a:pt x="28" y="1"/>
                    </a:lnTo>
                    <a:lnTo>
                      <a:pt x="39" y="4"/>
                    </a:lnTo>
                    <a:lnTo>
                      <a:pt x="49" y="6"/>
                    </a:lnTo>
                    <a:lnTo>
                      <a:pt x="56" y="11"/>
                    </a:lnTo>
                    <a:lnTo>
                      <a:pt x="61" y="15"/>
                    </a:lnTo>
                    <a:lnTo>
                      <a:pt x="61" y="2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478" name="Freeform 36"/>
              <p:cNvSpPr>
                <a:spLocks/>
              </p:cNvSpPr>
              <p:nvPr/>
            </p:nvSpPr>
            <p:spPr bwMode="auto">
              <a:xfrm>
                <a:off x="508" y="54"/>
                <a:ext cx="147" cy="40"/>
              </a:xfrm>
              <a:custGeom>
                <a:avLst/>
                <a:gdLst>
                  <a:gd name="T0" fmla="*/ 1 w 293"/>
                  <a:gd name="T1" fmla="*/ 0 h 81"/>
                  <a:gd name="T2" fmla="*/ 1 w 293"/>
                  <a:gd name="T3" fmla="*/ 0 h 81"/>
                  <a:gd name="T4" fmla="*/ 1 w 293"/>
                  <a:gd name="T5" fmla="*/ 0 h 81"/>
                  <a:gd name="T6" fmla="*/ 1 w 293"/>
                  <a:gd name="T7" fmla="*/ 0 h 81"/>
                  <a:gd name="T8" fmla="*/ 0 w 293"/>
                  <a:gd name="T9" fmla="*/ 0 h 81"/>
                  <a:gd name="T10" fmla="*/ 1 w 293"/>
                  <a:gd name="T11" fmla="*/ 0 h 81"/>
                  <a:gd name="T12" fmla="*/ 1 w 293"/>
                  <a:gd name="T13" fmla="*/ 0 h 81"/>
                  <a:gd name="T14" fmla="*/ 1 w 293"/>
                  <a:gd name="T15" fmla="*/ 0 h 81"/>
                  <a:gd name="T16" fmla="*/ 1 w 293"/>
                  <a:gd name="T17" fmla="*/ 0 h 81"/>
                  <a:gd name="T18" fmla="*/ 1 w 293"/>
                  <a:gd name="T19" fmla="*/ 0 h 81"/>
                  <a:gd name="T20" fmla="*/ 1 w 293"/>
                  <a:gd name="T21" fmla="*/ 0 h 81"/>
                  <a:gd name="T22" fmla="*/ 2 w 293"/>
                  <a:gd name="T23" fmla="*/ 0 h 81"/>
                  <a:gd name="T24" fmla="*/ 2 w 293"/>
                  <a:gd name="T25" fmla="*/ 0 h 81"/>
                  <a:gd name="T26" fmla="*/ 2 w 293"/>
                  <a:gd name="T27" fmla="*/ 0 h 81"/>
                  <a:gd name="T28" fmla="*/ 2 w 293"/>
                  <a:gd name="T29" fmla="*/ 0 h 81"/>
                  <a:gd name="T30" fmla="*/ 2 w 293"/>
                  <a:gd name="T31" fmla="*/ 0 h 81"/>
                  <a:gd name="T32" fmla="*/ 2 w 293"/>
                  <a:gd name="T33" fmla="*/ 0 h 81"/>
                  <a:gd name="T34" fmla="*/ 2 w 293"/>
                  <a:gd name="T35" fmla="*/ 0 h 81"/>
                  <a:gd name="T36" fmla="*/ 3 w 293"/>
                  <a:gd name="T37" fmla="*/ 0 h 81"/>
                  <a:gd name="T38" fmla="*/ 3 w 293"/>
                  <a:gd name="T39" fmla="*/ 0 h 81"/>
                  <a:gd name="T40" fmla="*/ 3 w 293"/>
                  <a:gd name="T41" fmla="*/ 0 h 81"/>
                  <a:gd name="T42" fmla="*/ 3 w 293"/>
                  <a:gd name="T43" fmla="*/ 0 h 81"/>
                  <a:gd name="T44" fmla="*/ 3 w 293"/>
                  <a:gd name="T45" fmla="*/ 0 h 81"/>
                  <a:gd name="T46" fmla="*/ 3 w 293"/>
                  <a:gd name="T47" fmla="*/ 0 h 81"/>
                  <a:gd name="T48" fmla="*/ 2 w 293"/>
                  <a:gd name="T49" fmla="*/ 0 h 81"/>
                  <a:gd name="T50" fmla="*/ 2 w 293"/>
                  <a:gd name="T51" fmla="*/ 0 h 81"/>
                  <a:gd name="T52" fmla="*/ 2 w 293"/>
                  <a:gd name="T53" fmla="*/ 0 h 81"/>
                  <a:gd name="T54" fmla="*/ 2 w 293"/>
                  <a:gd name="T55" fmla="*/ 0 h 81"/>
                  <a:gd name="T56" fmla="*/ 2 w 293"/>
                  <a:gd name="T57" fmla="*/ 0 h 81"/>
                  <a:gd name="T58" fmla="*/ 2 w 293"/>
                  <a:gd name="T59" fmla="*/ 0 h 81"/>
                  <a:gd name="T60" fmla="*/ 1 w 293"/>
                  <a:gd name="T61" fmla="*/ 0 h 81"/>
                  <a:gd name="T62" fmla="*/ 1 w 293"/>
                  <a:gd name="T63" fmla="*/ 0 h 81"/>
                  <a:gd name="T64" fmla="*/ 1 w 293"/>
                  <a:gd name="T65" fmla="*/ 0 h 81"/>
                  <a:gd name="T66" fmla="*/ 1 w 293"/>
                  <a:gd name="T67" fmla="*/ 0 h 81"/>
                  <a:gd name="T68" fmla="*/ 1 w 293"/>
                  <a:gd name="T69" fmla="*/ 0 h 81"/>
                  <a:gd name="T70" fmla="*/ 1 w 293"/>
                  <a:gd name="T71" fmla="*/ 0 h 81"/>
                  <a:gd name="T72" fmla="*/ 1 w 293"/>
                  <a:gd name="T73" fmla="*/ 0 h 81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0" t="0" r="r" b="b"/>
                <a:pathLst>
                  <a:path w="293" h="81">
                    <a:moveTo>
                      <a:pt x="3" y="71"/>
                    </a:moveTo>
                    <a:lnTo>
                      <a:pt x="2" y="73"/>
                    </a:lnTo>
                    <a:lnTo>
                      <a:pt x="1" y="75"/>
                    </a:lnTo>
                    <a:lnTo>
                      <a:pt x="1" y="79"/>
                    </a:lnTo>
                    <a:lnTo>
                      <a:pt x="0" y="81"/>
                    </a:lnTo>
                    <a:lnTo>
                      <a:pt x="20" y="67"/>
                    </a:lnTo>
                    <a:lnTo>
                      <a:pt x="42" y="56"/>
                    </a:lnTo>
                    <a:lnTo>
                      <a:pt x="63" y="46"/>
                    </a:lnTo>
                    <a:lnTo>
                      <a:pt x="84" y="37"/>
                    </a:lnTo>
                    <a:lnTo>
                      <a:pt x="105" y="30"/>
                    </a:lnTo>
                    <a:lnTo>
                      <a:pt x="124" y="24"/>
                    </a:lnTo>
                    <a:lnTo>
                      <a:pt x="144" y="20"/>
                    </a:lnTo>
                    <a:lnTo>
                      <a:pt x="162" y="15"/>
                    </a:lnTo>
                    <a:lnTo>
                      <a:pt x="182" y="13"/>
                    </a:lnTo>
                    <a:lnTo>
                      <a:pt x="199" y="11"/>
                    </a:lnTo>
                    <a:lnTo>
                      <a:pt x="216" y="8"/>
                    </a:lnTo>
                    <a:lnTo>
                      <a:pt x="234" y="7"/>
                    </a:lnTo>
                    <a:lnTo>
                      <a:pt x="250" y="7"/>
                    </a:lnTo>
                    <a:lnTo>
                      <a:pt x="265" y="6"/>
                    </a:lnTo>
                    <a:lnTo>
                      <a:pt x="280" y="6"/>
                    </a:lnTo>
                    <a:lnTo>
                      <a:pt x="293" y="5"/>
                    </a:lnTo>
                    <a:lnTo>
                      <a:pt x="284" y="3"/>
                    </a:lnTo>
                    <a:lnTo>
                      <a:pt x="272" y="1"/>
                    </a:lnTo>
                    <a:lnTo>
                      <a:pt x="258" y="0"/>
                    </a:lnTo>
                    <a:lnTo>
                      <a:pt x="240" y="0"/>
                    </a:lnTo>
                    <a:lnTo>
                      <a:pt x="221" y="0"/>
                    </a:lnTo>
                    <a:lnTo>
                      <a:pt x="201" y="3"/>
                    </a:lnTo>
                    <a:lnTo>
                      <a:pt x="179" y="5"/>
                    </a:lnTo>
                    <a:lnTo>
                      <a:pt x="158" y="8"/>
                    </a:lnTo>
                    <a:lnTo>
                      <a:pt x="134" y="12"/>
                    </a:lnTo>
                    <a:lnTo>
                      <a:pt x="113" y="18"/>
                    </a:lnTo>
                    <a:lnTo>
                      <a:pt x="91" y="23"/>
                    </a:lnTo>
                    <a:lnTo>
                      <a:pt x="70" y="30"/>
                    </a:lnTo>
                    <a:lnTo>
                      <a:pt x="50" y="39"/>
                    </a:lnTo>
                    <a:lnTo>
                      <a:pt x="32" y="49"/>
                    </a:lnTo>
                    <a:lnTo>
                      <a:pt x="17" y="59"/>
                    </a:lnTo>
                    <a:lnTo>
                      <a:pt x="3" y="7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479" name="Freeform 37"/>
              <p:cNvSpPr>
                <a:spLocks/>
              </p:cNvSpPr>
              <p:nvPr/>
            </p:nvSpPr>
            <p:spPr bwMode="auto">
              <a:xfrm>
                <a:off x="624" y="56"/>
                <a:ext cx="23" cy="21"/>
              </a:xfrm>
              <a:custGeom>
                <a:avLst/>
                <a:gdLst>
                  <a:gd name="T0" fmla="*/ 1 w 45"/>
                  <a:gd name="T1" fmla="*/ 1 h 41"/>
                  <a:gd name="T2" fmla="*/ 1 w 45"/>
                  <a:gd name="T3" fmla="*/ 1 h 41"/>
                  <a:gd name="T4" fmla="*/ 1 w 45"/>
                  <a:gd name="T5" fmla="*/ 1 h 41"/>
                  <a:gd name="T6" fmla="*/ 1 w 45"/>
                  <a:gd name="T7" fmla="*/ 1 h 41"/>
                  <a:gd name="T8" fmla="*/ 1 w 45"/>
                  <a:gd name="T9" fmla="*/ 1 h 41"/>
                  <a:gd name="T10" fmla="*/ 1 w 45"/>
                  <a:gd name="T11" fmla="*/ 1 h 41"/>
                  <a:gd name="T12" fmla="*/ 1 w 45"/>
                  <a:gd name="T13" fmla="*/ 1 h 41"/>
                  <a:gd name="T14" fmla="*/ 1 w 45"/>
                  <a:gd name="T15" fmla="*/ 1 h 41"/>
                  <a:gd name="T16" fmla="*/ 0 w 45"/>
                  <a:gd name="T17" fmla="*/ 0 h 41"/>
                  <a:gd name="T18" fmla="*/ 1 w 45"/>
                  <a:gd name="T19" fmla="*/ 1 h 41"/>
                  <a:gd name="T20" fmla="*/ 1 w 45"/>
                  <a:gd name="T21" fmla="*/ 1 h 41"/>
                  <a:gd name="T22" fmla="*/ 1 w 45"/>
                  <a:gd name="T23" fmla="*/ 1 h 41"/>
                  <a:gd name="T24" fmla="*/ 1 w 45"/>
                  <a:gd name="T25" fmla="*/ 1 h 41"/>
                  <a:gd name="T26" fmla="*/ 1 w 45"/>
                  <a:gd name="T27" fmla="*/ 1 h 41"/>
                  <a:gd name="T28" fmla="*/ 1 w 45"/>
                  <a:gd name="T29" fmla="*/ 1 h 41"/>
                  <a:gd name="T30" fmla="*/ 1 w 45"/>
                  <a:gd name="T31" fmla="*/ 1 h 41"/>
                  <a:gd name="T32" fmla="*/ 1 w 45"/>
                  <a:gd name="T33" fmla="*/ 1 h 4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5" h="41">
                    <a:moveTo>
                      <a:pt x="44" y="41"/>
                    </a:moveTo>
                    <a:lnTo>
                      <a:pt x="45" y="39"/>
                    </a:lnTo>
                    <a:lnTo>
                      <a:pt x="44" y="34"/>
                    </a:lnTo>
                    <a:lnTo>
                      <a:pt x="41" y="28"/>
                    </a:lnTo>
                    <a:lnTo>
                      <a:pt x="35" y="21"/>
                    </a:lnTo>
                    <a:lnTo>
                      <a:pt x="28" y="14"/>
                    </a:lnTo>
                    <a:lnTo>
                      <a:pt x="20" y="7"/>
                    </a:lnTo>
                    <a:lnTo>
                      <a:pt x="11" y="2"/>
                    </a:lnTo>
                    <a:lnTo>
                      <a:pt x="0" y="0"/>
                    </a:lnTo>
                    <a:lnTo>
                      <a:pt x="6" y="4"/>
                    </a:lnTo>
                    <a:lnTo>
                      <a:pt x="12" y="10"/>
                    </a:lnTo>
                    <a:lnTo>
                      <a:pt x="19" y="17"/>
                    </a:lnTo>
                    <a:lnTo>
                      <a:pt x="25" y="25"/>
                    </a:lnTo>
                    <a:lnTo>
                      <a:pt x="31" y="32"/>
                    </a:lnTo>
                    <a:lnTo>
                      <a:pt x="37" y="38"/>
                    </a:lnTo>
                    <a:lnTo>
                      <a:pt x="41" y="41"/>
                    </a:lnTo>
                    <a:lnTo>
                      <a:pt x="44" y="4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480" name="Freeform 38"/>
              <p:cNvSpPr>
                <a:spLocks/>
              </p:cNvSpPr>
              <p:nvPr/>
            </p:nvSpPr>
            <p:spPr bwMode="auto">
              <a:xfrm>
                <a:off x="597" y="56"/>
                <a:ext cx="29" cy="24"/>
              </a:xfrm>
              <a:custGeom>
                <a:avLst/>
                <a:gdLst>
                  <a:gd name="T0" fmla="*/ 0 w 59"/>
                  <a:gd name="T1" fmla="*/ 1 h 47"/>
                  <a:gd name="T2" fmla="*/ 0 w 59"/>
                  <a:gd name="T3" fmla="*/ 1 h 47"/>
                  <a:gd name="T4" fmla="*/ 0 w 59"/>
                  <a:gd name="T5" fmla="*/ 1 h 47"/>
                  <a:gd name="T6" fmla="*/ 0 w 59"/>
                  <a:gd name="T7" fmla="*/ 1 h 47"/>
                  <a:gd name="T8" fmla="*/ 0 w 59"/>
                  <a:gd name="T9" fmla="*/ 1 h 47"/>
                  <a:gd name="T10" fmla="*/ 0 w 59"/>
                  <a:gd name="T11" fmla="*/ 1 h 47"/>
                  <a:gd name="T12" fmla="*/ 0 w 59"/>
                  <a:gd name="T13" fmla="*/ 1 h 47"/>
                  <a:gd name="T14" fmla="*/ 0 w 59"/>
                  <a:gd name="T15" fmla="*/ 1 h 47"/>
                  <a:gd name="T16" fmla="*/ 0 w 59"/>
                  <a:gd name="T17" fmla="*/ 0 h 47"/>
                  <a:gd name="T18" fmla="*/ 0 w 59"/>
                  <a:gd name="T19" fmla="*/ 1 h 47"/>
                  <a:gd name="T20" fmla="*/ 0 w 59"/>
                  <a:gd name="T21" fmla="*/ 1 h 47"/>
                  <a:gd name="T22" fmla="*/ 0 w 59"/>
                  <a:gd name="T23" fmla="*/ 1 h 47"/>
                  <a:gd name="T24" fmla="*/ 0 w 59"/>
                  <a:gd name="T25" fmla="*/ 1 h 47"/>
                  <a:gd name="T26" fmla="*/ 0 w 59"/>
                  <a:gd name="T27" fmla="*/ 1 h 47"/>
                  <a:gd name="T28" fmla="*/ 0 w 59"/>
                  <a:gd name="T29" fmla="*/ 1 h 47"/>
                  <a:gd name="T30" fmla="*/ 0 w 59"/>
                  <a:gd name="T31" fmla="*/ 1 h 47"/>
                  <a:gd name="T32" fmla="*/ 0 w 59"/>
                  <a:gd name="T33" fmla="*/ 1 h 4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9" h="47">
                    <a:moveTo>
                      <a:pt x="58" y="47"/>
                    </a:moveTo>
                    <a:lnTo>
                      <a:pt x="59" y="44"/>
                    </a:lnTo>
                    <a:lnTo>
                      <a:pt x="57" y="39"/>
                    </a:lnTo>
                    <a:lnTo>
                      <a:pt x="51" y="31"/>
                    </a:lnTo>
                    <a:lnTo>
                      <a:pt x="43" y="23"/>
                    </a:lnTo>
                    <a:lnTo>
                      <a:pt x="34" y="15"/>
                    </a:lnTo>
                    <a:lnTo>
                      <a:pt x="22" y="8"/>
                    </a:lnTo>
                    <a:lnTo>
                      <a:pt x="12" y="2"/>
                    </a:lnTo>
                    <a:lnTo>
                      <a:pt x="0" y="0"/>
                    </a:lnTo>
                    <a:lnTo>
                      <a:pt x="5" y="3"/>
                    </a:lnTo>
                    <a:lnTo>
                      <a:pt x="12" y="10"/>
                    </a:lnTo>
                    <a:lnTo>
                      <a:pt x="20" y="18"/>
                    </a:lnTo>
                    <a:lnTo>
                      <a:pt x="29" y="27"/>
                    </a:lnTo>
                    <a:lnTo>
                      <a:pt x="37" y="36"/>
                    </a:lnTo>
                    <a:lnTo>
                      <a:pt x="46" y="43"/>
                    </a:lnTo>
                    <a:lnTo>
                      <a:pt x="53" y="47"/>
                    </a:lnTo>
                    <a:lnTo>
                      <a:pt x="58" y="47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481" name="Freeform 39"/>
              <p:cNvSpPr>
                <a:spLocks/>
              </p:cNvSpPr>
              <p:nvPr/>
            </p:nvSpPr>
            <p:spPr bwMode="auto">
              <a:xfrm>
                <a:off x="584" y="59"/>
                <a:ext cx="26" cy="27"/>
              </a:xfrm>
              <a:custGeom>
                <a:avLst/>
                <a:gdLst>
                  <a:gd name="T0" fmla="*/ 1 w 52"/>
                  <a:gd name="T1" fmla="*/ 1 h 54"/>
                  <a:gd name="T2" fmla="*/ 1 w 52"/>
                  <a:gd name="T3" fmla="*/ 1 h 54"/>
                  <a:gd name="T4" fmla="*/ 1 w 52"/>
                  <a:gd name="T5" fmla="*/ 1 h 54"/>
                  <a:gd name="T6" fmla="*/ 1 w 52"/>
                  <a:gd name="T7" fmla="*/ 1 h 54"/>
                  <a:gd name="T8" fmla="*/ 1 w 52"/>
                  <a:gd name="T9" fmla="*/ 1 h 54"/>
                  <a:gd name="T10" fmla="*/ 1 w 52"/>
                  <a:gd name="T11" fmla="*/ 1 h 54"/>
                  <a:gd name="T12" fmla="*/ 1 w 52"/>
                  <a:gd name="T13" fmla="*/ 1 h 54"/>
                  <a:gd name="T14" fmla="*/ 1 w 52"/>
                  <a:gd name="T15" fmla="*/ 1 h 54"/>
                  <a:gd name="T16" fmla="*/ 0 w 52"/>
                  <a:gd name="T17" fmla="*/ 0 h 54"/>
                  <a:gd name="T18" fmla="*/ 1 w 52"/>
                  <a:gd name="T19" fmla="*/ 1 h 54"/>
                  <a:gd name="T20" fmla="*/ 1 w 52"/>
                  <a:gd name="T21" fmla="*/ 1 h 54"/>
                  <a:gd name="T22" fmla="*/ 1 w 52"/>
                  <a:gd name="T23" fmla="*/ 1 h 54"/>
                  <a:gd name="T24" fmla="*/ 1 w 52"/>
                  <a:gd name="T25" fmla="*/ 1 h 54"/>
                  <a:gd name="T26" fmla="*/ 1 w 52"/>
                  <a:gd name="T27" fmla="*/ 1 h 54"/>
                  <a:gd name="T28" fmla="*/ 1 w 52"/>
                  <a:gd name="T29" fmla="*/ 1 h 54"/>
                  <a:gd name="T30" fmla="*/ 1 w 52"/>
                  <a:gd name="T31" fmla="*/ 1 h 54"/>
                  <a:gd name="T32" fmla="*/ 1 w 52"/>
                  <a:gd name="T33" fmla="*/ 1 h 5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2" h="54">
                    <a:moveTo>
                      <a:pt x="50" y="54"/>
                    </a:moveTo>
                    <a:lnTo>
                      <a:pt x="52" y="50"/>
                    </a:lnTo>
                    <a:lnTo>
                      <a:pt x="50" y="44"/>
                    </a:lnTo>
                    <a:lnTo>
                      <a:pt x="45" y="34"/>
                    </a:lnTo>
                    <a:lnTo>
                      <a:pt x="38" y="25"/>
                    </a:lnTo>
                    <a:lnTo>
                      <a:pt x="30" y="16"/>
                    </a:lnTo>
                    <a:lnTo>
                      <a:pt x="19" y="8"/>
                    </a:lnTo>
                    <a:lnTo>
                      <a:pt x="10" y="2"/>
                    </a:lnTo>
                    <a:lnTo>
                      <a:pt x="0" y="0"/>
                    </a:lnTo>
                    <a:lnTo>
                      <a:pt x="3" y="4"/>
                    </a:lnTo>
                    <a:lnTo>
                      <a:pt x="9" y="11"/>
                    </a:lnTo>
                    <a:lnTo>
                      <a:pt x="16" y="21"/>
                    </a:lnTo>
                    <a:lnTo>
                      <a:pt x="24" y="30"/>
                    </a:lnTo>
                    <a:lnTo>
                      <a:pt x="32" y="40"/>
                    </a:lnTo>
                    <a:lnTo>
                      <a:pt x="40" y="48"/>
                    </a:lnTo>
                    <a:lnTo>
                      <a:pt x="47" y="53"/>
                    </a:lnTo>
                    <a:lnTo>
                      <a:pt x="50" y="5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482" name="Freeform 40"/>
              <p:cNvSpPr>
                <a:spLocks/>
              </p:cNvSpPr>
              <p:nvPr/>
            </p:nvSpPr>
            <p:spPr bwMode="auto">
              <a:xfrm>
                <a:off x="559" y="64"/>
                <a:ext cx="23" cy="25"/>
              </a:xfrm>
              <a:custGeom>
                <a:avLst/>
                <a:gdLst>
                  <a:gd name="T0" fmla="*/ 1 w 45"/>
                  <a:gd name="T1" fmla="*/ 0 h 51"/>
                  <a:gd name="T2" fmla="*/ 1 w 45"/>
                  <a:gd name="T3" fmla="*/ 0 h 51"/>
                  <a:gd name="T4" fmla="*/ 1 w 45"/>
                  <a:gd name="T5" fmla="*/ 0 h 51"/>
                  <a:gd name="T6" fmla="*/ 1 w 45"/>
                  <a:gd name="T7" fmla="*/ 0 h 51"/>
                  <a:gd name="T8" fmla="*/ 1 w 45"/>
                  <a:gd name="T9" fmla="*/ 0 h 51"/>
                  <a:gd name="T10" fmla="*/ 1 w 45"/>
                  <a:gd name="T11" fmla="*/ 0 h 51"/>
                  <a:gd name="T12" fmla="*/ 1 w 45"/>
                  <a:gd name="T13" fmla="*/ 0 h 51"/>
                  <a:gd name="T14" fmla="*/ 1 w 45"/>
                  <a:gd name="T15" fmla="*/ 0 h 51"/>
                  <a:gd name="T16" fmla="*/ 0 w 45"/>
                  <a:gd name="T17" fmla="*/ 0 h 51"/>
                  <a:gd name="T18" fmla="*/ 1 w 45"/>
                  <a:gd name="T19" fmla="*/ 0 h 51"/>
                  <a:gd name="T20" fmla="*/ 1 w 45"/>
                  <a:gd name="T21" fmla="*/ 0 h 51"/>
                  <a:gd name="T22" fmla="*/ 1 w 45"/>
                  <a:gd name="T23" fmla="*/ 0 h 51"/>
                  <a:gd name="T24" fmla="*/ 1 w 45"/>
                  <a:gd name="T25" fmla="*/ 0 h 51"/>
                  <a:gd name="T26" fmla="*/ 1 w 45"/>
                  <a:gd name="T27" fmla="*/ 0 h 51"/>
                  <a:gd name="T28" fmla="*/ 1 w 45"/>
                  <a:gd name="T29" fmla="*/ 0 h 51"/>
                  <a:gd name="T30" fmla="*/ 1 w 45"/>
                  <a:gd name="T31" fmla="*/ 0 h 51"/>
                  <a:gd name="T32" fmla="*/ 1 w 45"/>
                  <a:gd name="T33" fmla="*/ 0 h 5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5" h="51">
                    <a:moveTo>
                      <a:pt x="44" y="51"/>
                    </a:moveTo>
                    <a:lnTo>
                      <a:pt x="45" y="47"/>
                    </a:lnTo>
                    <a:lnTo>
                      <a:pt x="43" y="41"/>
                    </a:lnTo>
                    <a:lnTo>
                      <a:pt x="38" y="33"/>
                    </a:lnTo>
                    <a:lnTo>
                      <a:pt x="31" y="24"/>
                    </a:lnTo>
                    <a:lnTo>
                      <a:pt x="24" y="15"/>
                    </a:lnTo>
                    <a:lnTo>
                      <a:pt x="16" y="7"/>
                    </a:lnTo>
                    <a:lnTo>
                      <a:pt x="7" y="2"/>
                    </a:lnTo>
                    <a:lnTo>
                      <a:pt x="0" y="0"/>
                    </a:lnTo>
                    <a:lnTo>
                      <a:pt x="4" y="5"/>
                    </a:lnTo>
                    <a:lnTo>
                      <a:pt x="8" y="12"/>
                    </a:lnTo>
                    <a:lnTo>
                      <a:pt x="14" y="21"/>
                    </a:lnTo>
                    <a:lnTo>
                      <a:pt x="21" y="30"/>
                    </a:lnTo>
                    <a:lnTo>
                      <a:pt x="27" y="39"/>
                    </a:lnTo>
                    <a:lnTo>
                      <a:pt x="34" y="46"/>
                    </a:lnTo>
                    <a:lnTo>
                      <a:pt x="39" y="51"/>
                    </a:lnTo>
                    <a:lnTo>
                      <a:pt x="44" y="5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483" name="Freeform 41"/>
              <p:cNvSpPr>
                <a:spLocks/>
              </p:cNvSpPr>
              <p:nvPr/>
            </p:nvSpPr>
            <p:spPr bwMode="auto">
              <a:xfrm>
                <a:off x="549" y="68"/>
                <a:ext cx="16" cy="23"/>
              </a:xfrm>
              <a:custGeom>
                <a:avLst/>
                <a:gdLst>
                  <a:gd name="T0" fmla="*/ 1 w 32"/>
                  <a:gd name="T1" fmla="*/ 1 h 46"/>
                  <a:gd name="T2" fmla="*/ 1 w 32"/>
                  <a:gd name="T3" fmla="*/ 1 h 46"/>
                  <a:gd name="T4" fmla="*/ 1 w 32"/>
                  <a:gd name="T5" fmla="*/ 1 h 46"/>
                  <a:gd name="T6" fmla="*/ 1 w 32"/>
                  <a:gd name="T7" fmla="*/ 1 h 46"/>
                  <a:gd name="T8" fmla="*/ 1 w 32"/>
                  <a:gd name="T9" fmla="*/ 1 h 46"/>
                  <a:gd name="T10" fmla="*/ 1 w 32"/>
                  <a:gd name="T11" fmla="*/ 1 h 46"/>
                  <a:gd name="T12" fmla="*/ 1 w 32"/>
                  <a:gd name="T13" fmla="*/ 1 h 46"/>
                  <a:gd name="T14" fmla="*/ 1 w 32"/>
                  <a:gd name="T15" fmla="*/ 1 h 46"/>
                  <a:gd name="T16" fmla="*/ 0 w 32"/>
                  <a:gd name="T17" fmla="*/ 0 h 46"/>
                  <a:gd name="T18" fmla="*/ 1 w 32"/>
                  <a:gd name="T19" fmla="*/ 1 h 46"/>
                  <a:gd name="T20" fmla="*/ 1 w 32"/>
                  <a:gd name="T21" fmla="*/ 1 h 46"/>
                  <a:gd name="T22" fmla="*/ 1 w 32"/>
                  <a:gd name="T23" fmla="*/ 1 h 46"/>
                  <a:gd name="T24" fmla="*/ 1 w 32"/>
                  <a:gd name="T25" fmla="*/ 1 h 4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32" h="46">
                    <a:moveTo>
                      <a:pt x="29" y="46"/>
                    </a:moveTo>
                    <a:lnTo>
                      <a:pt x="32" y="44"/>
                    </a:lnTo>
                    <a:lnTo>
                      <a:pt x="32" y="38"/>
                    </a:lnTo>
                    <a:lnTo>
                      <a:pt x="31" y="31"/>
                    </a:lnTo>
                    <a:lnTo>
                      <a:pt x="27" y="23"/>
                    </a:lnTo>
                    <a:lnTo>
                      <a:pt x="23" y="16"/>
                    </a:lnTo>
                    <a:lnTo>
                      <a:pt x="17" y="9"/>
                    </a:lnTo>
                    <a:lnTo>
                      <a:pt x="9" y="4"/>
                    </a:lnTo>
                    <a:lnTo>
                      <a:pt x="0" y="0"/>
                    </a:lnTo>
                    <a:lnTo>
                      <a:pt x="6" y="12"/>
                    </a:lnTo>
                    <a:lnTo>
                      <a:pt x="14" y="28"/>
                    </a:lnTo>
                    <a:lnTo>
                      <a:pt x="23" y="42"/>
                    </a:lnTo>
                    <a:lnTo>
                      <a:pt x="29" y="46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484" name="Freeform 42"/>
              <p:cNvSpPr>
                <a:spLocks/>
              </p:cNvSpPr>
              <p:nvPr/>
            </p:nvSpPr>
            <p:spPr bwMode="auto">
              <a:xfrm>
                <a:off x="526" y="79"/>
                <a:ext cx="13" cy="17"/>
              </a:xfrm>
              <a:custGeom>
                <a:avLst/>
                <a:gdLst>
                  <a:gd name="T0" fmla="*/ 1 w 25"/>
                  <a:gd name="T1" fmla="*/ 0 h 35"/>
                  <a:gd name="T2" fmla="*/ 1 w 25"/>
                  <a:gd name="T3" fmla="*/ 0 h 35"/>
                  <a:gd name="T4" fmla="*/ 1 w 25"/>
                  <a:gd name="T5" fmla="*/ 0 h 35"/>
                  <a:gd name="T6" fmla="*/ 1 w 25"/>
                  <a:gd name="T7" fmla="*/ 0 h 35"/>
                  <a:gd name="T8" fmla="*/ 0 w 25"/>
                  <a:gd name="T9" fmla="*/ 0 h 35"/>
                  <a:gd name="T10" fmla="*/ 1 w 25"/>
                  <a:gd name="T11" fmla="*/ 0 h 35"/>
                  <a:gd name="T12" fmla="*/ 1 w 25"/>
                  <a:gd name="T13" fmla="*/ 0 h 35"/>
                  <a:gd name="T14" fmla="*/ 1 w 25"/>
                  <a:gd name="T15" fmla="*/ 0 h 35"/>
                  <a:gd name="T16" fmla="*/ 1 w 25"/>
                  <a:gd name="T17" fmla="*/ 0 h 3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5" h="35">
                    <a:moveTo>
                      <a:pt x="23" y="35"/>
                    </a:moveTo>
                    <a:lnTo>
                      <a:pt x="25" y="28"/>
                    </a:lnTo>
                    <a:lnTo>
                      <a:pt x="19" y="15"/>
                    </a:lnTo>
                    <a:lnTo>
                      <a:pt x="9" y="5"/>
                    </a:lnTo>
                    <a:lnTo>
                      <a:pt x="0" y="0"/>
                    </a:lnTo>
                    <a:lnTo>
                      <a:pt x="4" y="8"/>
                    </a:lnTo>
                    <a:lnTo>
                      <a:pt x="10" y="20"/>
                    </a:lnTo>
                    <a:lnTo>
                      <a:pt x="17" y="30"/>
                    </a:lnTo>
                    <a:lnTo>
                      <a:pt x="23" y="35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485" name="Freeform 43"/>
              <p:cNvSpPr>
                <a:spLocks/>
              </p:cNvSpPr>
              <p:nvPr/>
            </p:nvSpPr>
            <p:spPr bwMode="auto">
              <a:xfrm>
                <a:off x="517" y="84"/>
                <a:ext cx="9" cy="12"/>
              </a:xfrm>
              <a:custGeom>
                <a:avLst/>
                <a:gdLst>
                  <a:gd name="T0" fmla="*/ 1 w 18"/>
                  <a:gd name="T1" fmla="*/ 1 h 24"/>
                  <a:gd name="T2" fmla="*/ 1 w 18"/>
                  <a:gd name="T3" fmla="*/ 1 h 24"/>
                  <a:gd name="T4" fmla="*/ 1 w 18"/>
                  <a:gd name="T5" fmla="*/ 1 h 24"/>
                  <a:gd name="T6" fmla="*/ 1 w 18"/>
                  <a:gd name="T7" fmla="*/ 0 h 24"/>
                  <a:gd name="T8" fmla="*/ 0 w 18"/>
                  <a:gd name="T9" fmla="*/ 1 h 24"/>
                  <a:gd name="T10" fmla="*/ 1 w 18"/>
                  <a:gd name="T11" fmla="*/ 1 h 24"/>
                  <a:gd name="T12" fmla="*/ 1 w 18"/>
                  <a:gd name="T13" fmla="*/ 1 h 24"/>
                  <a:gd name="T14" fmla="*/ 1 w 18"/>
                  <a:gd name="T15" fmla="*/ 1 h 24"/>
                  <a:gd name="T16" fmla="*/ 1 w 18"/>
                  <a:gd name="T17" fmla="*/ 1 h 2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8" h="24">
                    <a:moveTo>
                      <a:pt x="17" y="23"/>
                    </a:moveTo>
                    <a:lnTo>
                      <a:pt x="18" y="16"/>
                    </a:lnTo>
                    <a:lnTo>
                      <a:pt x="15" y="7"/>
                    </a:lnTo>
                    <a:lnTo>
                      <a:pt x="9" y="0"/>
                    </a:lnTo>
                    <a:lnTo>
                      <a:pt x="0" y="1"/>
                    </a:lnTo>
                    <a:lnTo>
                      <a:pt x="7" y="6"/>
                    </a:lnTo>
                    <a:lnTo>
                      <a:pt x="10" y="15"/>
                    </a:lnTo>
                    <a:lnTo>
                      <a:pt x="14" y="24"/>
                    </a:lnTo>
                    <a:lnTo>
                      <a:pt x="17" y="2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486" name="Freeform 44"/>
              <p:cNvSpPr>
                <a:spLocks/>
              </p:cNvSpPr>
              <p:nvPr/>
            </p:nvSpPr>
            <p:spPr bwMode="auto">
              <a:xfrm>
                <a:off x="610" y="56"/>
                <a:ext cx="26" cy="22"/>
              </a:xfrm>
              <a:custGeom>
                <a:avLst/>
                <a:gdLst>
                  <a:gd name="T0" fmla="*/ 1 w 51"/>
                  <a:gd name="T1" fmla="*/ 0 h 45"/>
                  <a:gd name="T2" fmla="*/ 1 w 51"/>
                  <a:gd name="T3" fmla="*/ 0 h 45"/>
                  <a:gd name="T4" fmla="*/ 1 w 51"/>
                  <a:gd name="T5" fmla="*/ 0 h 45"/>
                  <a:gd name="T6" fmla="*/ 1 w 51"/>
                  <a:gd name="T7" fmla="*/ 0 h 45"/>
                  <a:gd name="T8" fmla="*/ 1 w 51"/>
                  <a:gd name="T9" fmla="*/ 0 h 45"/>
                  <a:gd name="T10" fmla="*/ 1 w 51"/>
                  <a:gd name="T11" fmla="*/ 0 h 45"/>
                  <a:gd name="T12" fmla="*/ 1 w 51"/>
                  <a:gd name="T13" fmla="*/ 0 h 45"/>
                  <a:gd name="T14" fmla="*/ 1 w 51"/>
                  <a:gd name="T15" fmla="*/ 0 h 45"/>
                  <a:gd name="T16" fmla="*/ 0 w 51"/>
                  <a:gd name="T17" fmla="*/ 0 h 45"/>
                  <a:gd name="T18" fmla="*/ 1 w 51"/>
                  <a:gd name="T19" fmla="*/ 0 h 45"/>
                  <a:gd name="T20" fmla="*/ 1 w 51"/>
                  <a:gd name="T21" fmla="*/ 0 h 45"/>
                  <a:gd name="T22" fmla="*/ 1 w 51"/>
                  <a:gd name="T23" fmla="*/ 0 h 45"/>
                  <a:gd name="T24" fmla="*/ 1 w 51"/>
                  <a:gd name="T25" fmla="*/ 0 h 45"/>
                  <a:gd name="T26" fmla="*/ 1 w 51"/>
                  <a:gd name="T27" fmla="*/ 0 h 45"/>
                  <a:gd name="T28" fmla="*/ 1 w 51"/>
                  <a:gd name="T29" fmla="*/ 0 h 45"/>
                  <a:gd name="T30" fmla="*/ 1 w 51"/>
                  <a:gd name="T31" fmla="*/ 0 h 45"/>
                  <a:gd name="T32" fmla="*/ 1 w 51"/>
                  <a:gd name="T33" fmla="*/ 0 h 4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1" h="45">
                    <a:moveTo>
                      <a:pt x="50" y="45"/>
                    </a:moveTo>
                    <a:lnTo>
                      <a:pt x="51" y="41"/>
                    </a:lnTo>
                    <a:lnTo>
                      <a:pt x="50" y="37"/>
                    </a:lnTo>
                    <a:lnTo>
                      <a:pt x="46" y="30"/>
                    </a:lnTo>
                    <a:lnTo>
                      <a:pt x="39" y="22"/>
                    </a:lnTo>
                    <a:lnTo>
                      <a:pt x="31" y="15"/>
                    </a:lnTo>
                    <a:lnTo>
                      <a:pt x="21" y="8"/>
                    </a:lnTo>
                    <a:lnTo>
                      <a:pt x="10" y="2"/>
                    </a:lnTo>
                    <a:lnTo>
                      <a:pt x="0" y="0"/>
                    </a:lnTo>
                    <a:lnTo>
                      <a:pt x="4" y="3"/>
                    </a:lnTo>
                    <a:lnTo>
                      <a:pt x="10" y="9"/>
                    </a:lnTo>
                    <a:lnTo>
                      <a:pt x="17" y="17"/>
                    </a:lnTo>
                    <a:lnTo>
                      <a:pt x="25" y="25"/>
                    </a:lnTo>
                    <a:lnTo>
                      <a:pt x="33" y="33"/>
                    </a:lnTo>
                    <a:lnTo>
                      <a:pt x="40" y="40"/>
                    </a:lnTo>
                    <a:lnTo>
                      <a:pt x="46" y="45"/>
                    </a:lnTo>
                    <a:lnTo>
                      <a:pt x="50" y="45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487" name="Freeform 45"/>
              <p:cNvSpPr>
                <a:spLocks/>
              </p:cNvSpPr>
              <p:nvPr/>
            </p:nvSpPr>
            <p:spPr bwMode="auto">
              <a:xfrm>
                <a:off x="637" y="55"/>
                <a:ext cx="20" cy="18"/>
              </a:xfrm>
              <a:custGeom>
                <a:avLst/>
                <a:gdLst>
                  <a:gd name="T0" fmla="*/ 1 w 40"/>
                  <a:gd name="T1" fmla="*/ 1 h 35"/>
                  <a:gd name="T2" fmla="*/ 1 w 40"/>
                  <a:gd name="T3" fmla="*/ 1 h 35"/>
                  <a:gd name="T4" fmla="*/ 1 w 40"/>
                  <a:gd name="T5" fmla="*/ 1 h 35"/>
                  <a:gd name="T6" fmla="*/ 1 w 40"/>
                  <a:gd name="T7" fmla="*/ 1 h 35"/>
                  <a:gd name="T8" fmla="*/ 1 w 40"/>
                  <a:gd name="T9" fmla="*/ 1 h 35"/>
                  <a:gd name="T10" fmla="*/ 1 w 40"/>
                  <a:gd name="T11" fmla="*/ 1 h 35"/>
                  <a:gd name="T12" fmla="*/ 1 w 40"/>
                  <a:gd name="T13" fmla="*/ 1 h 35"/>
                  <a:gd name="T14" fmla="*/ 1 w 40"/>
                  <a:gd name="T15" fmla="*/ 1 h 35"/>
                  <a:gd name="T16" fmla="*/ 0 w 40"/>
                  <a:gd name="T17" fmla="*/ 0 h 35"/>
                  <a:gd name="T18" fmla="*/ 1 w 40"/>
                  <a:gd name="T19" fmla="*/ 1 h 35"/>
                  <a:gd name="T20" fmla="*/ 1 w 40"/>
                  <a:gd name="T21" fmla="*/ 1 h 35"/>
                  <a:gd name="T22" fmla="*/ 1 w 40"/>
                  <a:gd name="T23" fmla="*/ 1 h 35"/>
                  <a:gd name="T24" fmla="*/ 1 w 40"/>
                  <a:gd name="T25" fmla="*/ 1 h 35"/>
                  <a:gd name="T26" fmla="*/ 1 w 40"/>
                  <a:gd name="T27" fmla="*/ 1 h 35"/>
                  <a:gd name="T28" fmla="*/ 1 w 40"/>
                  <a:gd name="T29" fmla="*/ 1 h 35"/>
                  <a:gd name="T30" fmla="*/ 1 w 40"/>
                  <a:gd name="T31" fmla="*/ 1 h 35"/>
                  <a:gd name="T32" fmla="*/ 1 w 40"/>
                  <a:gd name="T33" fmla="*/ 1 h 3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0" h="35">
                    <a:moveTo>
                      <a:pt x="39" y="35"/>
                    </a:moveTo>
                    <a:lnTo>
                      <a:pt x="40" y="33"/>
                    </a:lnTo>
                    <a:lnTo>
                      <a:pt x="40" y="30"/>
                    </a:lnTo>
                    <a:lnTo>
                      <a:pt x="37" y="24"/>
                    </a:lnTo>
                    <a:lnTo>
                      <a:pt x="33" y="18"/>
                    </a:lnTo>
                    <a:lnTo>
                      <a:pt x="26" y="12"/>
                    </a:lnTo>
                    <a:lnTo>
                      <a:pt x="19" y="6"/>
                    </a:lnTo>
                    <a:lnTo>
                      <a:pt x="10" y="2"/>
                    </a:lnTo>
                    <a:lnTo>
                      <a:pt x="0" y="0"/>
                    </a:lnTo>
                    <a:lnTo>
                      <a:pt x="4" y="4"/>
                    </a:lnTo>
                    <a:lnTo>
                      <a:pt x="10" y="10"/>
                    </a:lnTo>
                    <a:lnTo>
                      <a:pt x="16" y="16"/>
                    </a:lnTo>
                    <a:lnTo>
                      <a:pt x="22" y="23"/>
                    </a:lnTo>
                    <a:lnTo>
                      <a:pt x="27" y="28"/>
                    </a:lnTo>
                    <a:lnTo>
                      <a:pt x="32" y="33"/>
                    </a:lnTo>
                    <a:lnTo>
                      <a:pt x="37" y="35"/>
                    </a:lnTo>
                    <a:lnTo>
                      <a:pt x="39" y="35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488" name="Freeform 46"/>
              <p:cNvSpPr>
                <a:spLocks/>
              </p:cNvSpPr>
              <p:nvPr/>
            </p:nvSpPr>
            <p:spPr bwMode="auto">
              <a:xfrm>
                <a:off x="569" y="61"/>
                <a:ext cx="23" cy="24"/>
              </a:xfrm>
              <a:custGeom>
                <a:avLst/>
                <a:gdLst>
                  <a:gd name="T0" fmla="*/ 1 w 45"/>
                  <a:gd name="T1" fmla="*/ 0 h 50"/>
                  <a:gd name="T2" fmla="*/ 1 w 45"/>
                  <a:gd name="T3" fmla="*/ 0 h 50"/>
                  <a:gd name="T4" fmla="*/ 1 w 45"/>
                  <a:gd name="T5" fmla="*/ 0 h 50"/>
                  <a:gd name="T6" fmla="*/ 1 w 45"/>
                  <a:gd name="T7" fmla="*/ 0 h 50"/>
                  <a:gd name="T8" fmla="*/ 1 w 45"/>
                  <a:gd name="T9" fmla="*/ 0 h 50"/>
                  <a:gd name="T10" fmla="*/ 1 w 45"/>
                  <a:gd name="T11" fmla="*/ 0 h 50"/>
                  <a:gd name="T12" fmla="*/ 1 w 45"/>
                  <a:gd name="T13" fmla="*/ 0 h 50"/>
                  <a:gd name="T14" fmla="*/ 1 w 45"/>
                  <a:gd name="T15" fmla="*/ 0 h 50"/>
                  <a:gd name="T16" fmla="*/ 0 w 45"/>
                  <a:gd name="T17" fmla="*/ 0 h 50"/>
                  <a:gd name="T18" fmla="*/ 1 w 45"/>
                  <a:gd name="T19" fmla="*/ 0 h 50"/>
                  <a:gd name="T20" fmla="*/ 1 w 45"/>
                  <a:gd name="T21" fmla="*/ 0 h 50"/>
                  <a:gd name="T22" fmla="*/ 1 w 45"/>
                  <a:gd name="T23" fmla="*/ 0 h 50"/>
                  <a:gd name="T24" fmla="*/ 1 w 45"/>
                  <a:gd name="T25" fmla="*/ 0 h 50"/>
                  <a:gd name="T26" fmla="*/ 1 w 45"/>
                  <a:gd name="T27" fmla="*/ 0 h 50"/>
                  <a:gd name="T28" fmla="*/ 1 w 45"/>
                  <a:gd name="T29" fmla="*/ 0 h 50"/>
                  <a:gd name="T30" fmla="*/ 1 w 45"/>
                  <a:gd name="T31" fmla="*/ 0 h 50"/>
                  <a:gd name="T32" fmla="*/ 1 w 45"/>
                  <a:gd name="T33" fmla="*/ 0 h 5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5" h="50">
                    <a:moveTo>
                      <a:pt x="44" y="50"/>
                    </a:moveTo>
                    <a:lnTo>
                      <a:pt x="45" y="47"/>
                    </a:lnTo>
                    <a:lnTo>
                      <a:pt x="43" y="40"/>
                    </a:lnTo>
                    <a:lnTo>
                      <a:pt x="38" y="33"/>
                    </a:lnTo>
                    <a:lnTo>
                      <a:pt x="31" y="24"/>
                    </a:lnTo>
                    <a:lnTo>
                      <a:pt x="24" y="15"/>
                    </a:lnTo>
                    <a:lnTo>
                      <a:pt x="16" y="7"/>
                    </a:lnTo>
                    <a:lnTo>
                      <a:pt x="7" y="2"/>
                    </a:lnTo>
                    <a:lnTo>
                      <a:pt x="0" y="0"/>
                    </a:lnTo>
                    <a:lnTo>
                      <a:pt x="3" y="5"/>
                    </a:lnTo>
                    <a:lnTo>
                      <a:pt x="8" y="12"/>
                    </a:lnTo>
                    <a:lnTo>
                      <a:pt x="14" y="21"/>
                    </a:lnTo>
                    <a:lnTo>
                      <a:pt x="21" y="30"/>
                    </a:lnTo>
                    <a:lnTo>
                      <a:pt x="26" y="38"/>
                    </a:lnTo>
                    <a:lnTo>
                      <a:pt x="33" y="45"/>
                    </a:lnTo>
                    <a:lnTo>
                      <a:pt x="39" y="50"/>
                    </a:lnTo>
                    <a:lnTo>
                      <a:pt x="44" y="5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489" name="Freeform 47"/>
              <p:cNvSpPr>
                <a:spLocks/>
              </p:cNvSpPr>
              <p:nvPr/>
            </p:nvSpPr>
            <p:spPr bwMode="auto">
              <a:xfrm>
                <a:off x="537" y="73"/>
                <a:ext cx="17" cy="20"/>
              </a:xfrm>
              <a:custGeom>
                <a:avLst/>
                <a:gdLst>
                  <a:gd name="T0" fmla="*/ 1 w 34"/>
                  <a:gd name="T1" fmla="*/ 0 h 42"/>
                  <a:gd name="T2" fmla="*/ 1 w 34"/>
                  <a:gd name="T3" fmla="*/ 0 h 42"/>
                  <a:gd name="T4" fmla="*/ 1 w 34"/>
                  <a:gd name="T5" fmla="*/ 0 h 42"/>
                  <a:gd name="T6" fmla="*/ 1 w 34"/>
                  <a:gd name="T7" fmla="*/ 0 h 42"/>
                  <a:gd name="T8" fmla="*/ 1 w 34"/>
                  <a:gd name="T9" fmla="*/ 0 h 42"/>
                  <a:gd name="T10" fmla="*/ 1 w 34"/>
                  <a:gd name="T11" fmla="*/ 0 h 42"/>
                  <a:gd name="T12" fmla="*/ 1 w 34"/>
                  <a:gd name="T13" fmla="*/ 0 h 42"/>
                  <a:gd name="T14" fmla="*/ 1 w 34"/>
                  <a:gd name="T15" fmla="*/ 0 h 42"/>
                  <a:gd name="T16" fmla="*/ 0 w 34"/>
                  <a:gd name="T17" fmla="*/ 0 h 42"/>
                  <a:gd name="T18" fmla="*/ 1 w 34"/>
                  <a:gd name="T19" fmla="*/ 0 h 42"/>
                  <a:gd name="T20" fmla="*/ 1 w 34"/>
                  <a:gd name="T21" fmla="*/ 0 h 42"/>
                  <a:gd name="T22" fmla="*/ 1 w 34"/>
                  <a:gd name="T23" fmla="*/ 0 h 42"/>
                  <a:gd name="T24" fmla="*/ 1 w 34"/>
                  <a:gd name="T25" fmla="*/ 0 h 4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34" h="42">
                    <a:moveTo>
                      <a:pt x="32" y="42"/>
                    </a:moveTo>
                    <a:lnTo>
                      <a:pt x="34" y="39"/>
                    </a:lnTo>
                    <a:lnTo>
                      <a:pt x="33" y="34"/>
                    </a:lnTo>
                    <a:lnTo>
                      <a:pt x="29" y="27"/>
                    </a:lnTo>
                    <a:lnTo>
                      <a:pt x="24" y="19"/>
                    </a:lnTo>
                    <a:lnTo>
                      <a:pt x="18" y="12"/>
                    </a:lnTo>
                    <a:lnTo>
                      <a:pt x="12" y="6"/>
                    </a:lnTo>
                    <a:lnTo>
                      <a:pt x="5" y="1"/>
                    </a:lnTo>
                    <a:lnTo>
                      <a:pt x="0" y="0"/>
                    </a:lnTo>
                    <a:lnTo>
                      <a:pt x="6" y="9"/>
                    </a:lnTo>
                    <a:lnTo>
                      <a:pt x="14" y="23"/>
                    </a:lnTo>
                    <a:lnTo>
                      <a:pt x="24" y="36"/>
                    </a:lnTo>
                    <a:lnTo>
                      <a:pt x="32" y="4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490" name="Freeform 48"/>
              <p:cNvSpPr>
                <a:spLocks/>
              </p:cNvSpPr>
              <p:nvPr/>
            </p:nvSpPr>
            <p:spPr bwMode="auto">
              <a:xfrm>
                <a:off x="647" y="53"/>
                <a:ext cx="22" cy="3"/>
              </a:xfrm>
              <a:custGeom>
                <a:avLst/>
                <a:gdLst>
                  <a:gd name="T0" fmla="*/ 0 w 45"/>
                  <a:gd name="T1" fmla="*/ 0 h 7"/>
                  <a:gd name="T2" fmla="*/ 0 w 45"/>
                  <a:gd name="T3" fmla="*/ 0 h 7"/>
                  <a:gd name="T4" fmla="*/ 0 w 45"/>
                  <a:gd name="T5" fmla="*/ 0 h 7"/>
                  <a:gd name="T6" fmla="*/ 0 w 45"/>
                  <a:gd name="T7" fmla="*/ 0 h 7"/>
                  <a:gd name="T8" fmla="*/ 0 w 45"/>
                  <a:gd name="T9" fmla="*/ 0 h 7"/>
                  <a:gd name="T10" fmla="*/ 0 w 45"/>
                  <a:gd name="T11" fmla="*/ 0 h 7"/>
                  <a:gd name="T12" fmla="*/ 0 w 45"/>
                  <a:gd name="T13" fmla="*/ 0 h 7"/>
                  <a:gd name="T14" fmla="*/ 0 w 45"/>
                  <a:gd name="T15" fmla="*/ 0 h 7"/>
                  <a:gd name="T16" fmla="*/ 0 w 45"/>
                  <a:gd name="T17" fmla="*/ 0 h 7"/>
                  <a:gd name="T18" fmla="*/ 0 w 45"/>
                  <a:gd name="T19" fmla="*/ 0 h 7"/>
                  <a:gd name="T20" fmla="*/ 0 w 45"/>
                  <a:gd name="T21" fmla="*/ 0 h 7"/>
                  <a:gd name="T22" fmla="*/ 0 w 45"/>
                  <a:gd name="T23" fmla="*/ 0 h 7"/>
                  <a:gd name="T24" fmla="*/ 0 w 45"/>
                  <a:gd name="T25" fmla="*/ 0 h 7"/>
                  <a:gd name="T26" fmla="*/ 0 w 45"/>
                  <a:gd name="T27" fmla="*/ 0 h 7"/>
                  <a:gd name="T28" fmla="*/ 0 w 45"/>
                  <a:gd name="T29" fmla="*/ 0 h 7"/>
                  <a:gd name="T30" fmla="*/ 0 w 45"/>
                  <a:gd name="T31" fmla="*/ 0 h 7"/>
                  <a:gd name="T32" fmla="*/ 0 w 45"/>
                  <a:gd name="T33" fmla="*/ 0 h 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5" h="7">
                    <a:moveTo>
                      <a:pt x="0" y="6"/>
                    </a:moveTo>
                    <a:lnTo>
                      <a:pt x="4" y="6"/>
                    </a:lnTo>
                    <a:lnTo>
                      <a:pt x="10" y="5"/>
                    </a:lnTo>
                    <a:lnTo>
                      <a:pt x="16" y="4"/>
                    </a:lnTo>
                    <a:lnTo>
                      <a:pt x="24" y="2"/>
                    </a:lnTo>
                    <a:lnTo>
                      <a:pt x="33" y="1"/>
                    </a:lnTo>
                    <a:lnTo>
                      <a:pt x="39" y="0"/>
                    </a:lnTo>
                    <a:lnTo>
                      <a:pt x="44" y="0"/>
                    </a:lnTo>
                    <a:lnTo>
                      <a:pt x="45" y="2"/>
                    </a:lnTo>
                    <a:lnTo>
                      <a:pt x="44" y="5"/>
                    </a:lnTo>
                    <a:lnTo>
                      <a:pt x="39" y="7"/>
                    </a:lnTo>
                    <a:lnTo>
                      <a:pt x="34" y="7"/>
                    </a:lnTo>
                    <a:lnTo>
                      <a:pt x="27" y="7"/>
                    </a:lnTo>
                    <a:lnTo>
                      <a:pt x="19" y="7"/>
                    </a:lnTo>
                    <a:lnTo>
                      <a:pt x="11" y="7"/>
                    </a:lnTo>
                    <a:lnTo>
                      <a:pt x="5" y="6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491" name="Freeform 49"/>
              <p:cNvSpPr>
                <a:spLocks/>
              </p:cNvSpPr>
              <p:nvPr/>
            </p:nvSpPr>
            <p:spPr bwMode="auto">
              <a:xfrm>
                <a:off x="621" y="28"/>
                <a:ext cx="30" cy="27"/>
              </a:xfrm>
              <a:custGeom>
                <a:avLst/>
                <a:gdLst>
                  <a:gd name="T0" fmla="*/ 0 w 60"/>
                  <a:gd name="T1" fmla="*/ 0 h 55"/>
                  <a:gd name="T2" fmla="*/ 1 w 60"/>
                  <a:gd name="T3" fmla="*/ 0 h 55"/>
                  <a:gd name="T4" fmla="*/ 1 w 60"/>
                  <a:gd name="T5" fmla="*/ 0 h 55"/>
                  <a:gd name="T6" fmla="*/ 1 w 60"/>
                  <a:gd name="T7" fmla="*/ 0 h 55"/>
                  <a:gd name="T8" fmla="*/ 1 w 60"/>
                  <a:gd name="T9" fmla="*/ 0 h 55"/>
                  <a:gd name="T10" fmla="*/ 1 w 60"/>
                  <a:gd name="T11" fmla="*/ 0 h 55"/>
                  <a:gd name="T12" fmla="*/ 1 w 60"/>
                  <a:gd name="T13" fmla="*/ 0 h 55"/>
                  <a:gd name="T14" fmla="*/ 1 w 60"/>
                  <a:gd name="T15" fmla="*/ 0 h 55"/>
                  <a:gd name="T16" fmla="*/ 1 w 60"/>
                  <a:gd name="T17" fmla="*/ 0 h 55"/>
                  <a:gd name="T18" fmla="*/ 1 w 60"/>
                  <a:gd name="T19" fmla="*/ 0 h 55"/>
                  <a:gd name="T20" fmla="*/ 1 w 60"/>
                  <a:gd name="T21" fmla="*/ 0 h 55"/>
                  <a:gd name="T22" fmla="*/ 1 w 60"/>
                  <a:gd name="T23" fmla="*/ 0 h 55"/>
                  <a:gd name="T24" fmla="*/ 1 w 60"/>
                  <a:gd name="T25" fmla="*/ 0 h 55"/>
                  <a:gd name="T26" fmla="*/ 1 w 60"/>
                  <a:gd name="T27" fmla="*/ 0 h 55"/>
                  <a:gd name="T28" fmla="*/ 1 w 60"/>
                  <a:gd name="T29" fmla="*/ 0 h 55"/>
                  <a:gd name="T30" fmla="*/ 1 w 60"/>
                  <a:gd name="T31" fmla="*/ 0 h 55"/>
                  <a:gd name="T32" fmla="*/ 0 w 60"/>
                  <a:gd name="T33" fmla="*/ 0 h 5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60" h="55">
                    <a:moveTo>
                      <a:pt x="0" y="55"/>
                    </a:moveTo>
                    <a:lnTo>
                      <a:pt x="7" y="51"/>
                    </a:lnTo>
                    <a:lnTo>
                      <a:pt x="17" y="44"/>
                    </a:lnTo>
                    <a:lnTo>
                      <a:pt x="28" y="36"/>
                    </a:lnTo>
                    <a:lnTo>
                      <a:pt x="40" y="27"/>
                    </a:lnTo>
                    <a:lnTo>
                      <a:pt x="49" y="19"/>
                    </a:lnTo>
                    <a:lnTo>
                      <a:pt x="57" y="11"/>
                    </a:lnTo>
                    <a:lnTo>
                      <a:pt x="60" y="4"/>
                    </a:lnTo>
                    <a:lnTo>
                      <a:pt x="59" y="0"/>
                    </a:lnTo>
                    <a:lnTo>
                      <a:pt x="55" y="0"/>
                    </a:lnTo>
                    <a:lnTo>
                      <a:pt x="48" y="5"/>
                    </a:lnTo>
                    <a:lnTo>
                      <a:pt x="40" y="12"/>
                    </a:lnTo>
                    <a:lnTo>
                      <a:pt x="32" y="22"/>
                    </a:lnTo>
                    <a:lnTo>
                      <a:pt x="22" y="32"/>
                    </a:lnTo>
                    <a:lnTo>
                      <a:pt x="14" y="42"/>
                    </a:lnTo>
                    <a:lnTo>
                      <a:pt x="6" y="50"/>
                    </a:lnTo>
                    <a:lnTo>
                      <a:pt x="0" y="55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492" name="Freeform 50"/>
              <p:cNvSpPr>
                <a:spLocks/>
              </p:cNvSpPr>
              <p:nvPr/>
            </p:nvSpPr>
            <p:spPr bwMode="auto">
              <a:xfrm>
                <a:off x="610" y="28"/>
                <a:ext cx="27" cy="28"/>
              </a:xfrm>
              <a:custGeom>
                <a:avLst/>
                <a:gdLst>
                  <a:gd name="T0" fmla="*/ 0 w 54"/>
                  <a:gd name="T1" fmla="*/ 0 h 57"/>
                  <a:gd name="T2" fmla="*/ 1 w 54"/>
                  <a:gd name="T3" fmla="*/ 0 h 57"/>
                  <a:gd name="T4" fmla="*/ 1 w 54"/>
                  <a:gd name="T5" fmla="*/ 0 h 57"/>
                  <a:gd name="T6" fmla="*/ 1 w 54"/>
                  <a:gd name="T7" fmla="*/ 0 h 57"/>
                  <a:gd name="T8" fmla="*/ 1 w 54"/>
                  <a:gd name="T9" fmla="*/ 0 h 57"/>
                  <a:gd name="T10" fmla="*/ 1 w 54"/>
                  <a:gd name="T11" fmla="*/ 0 h 57"/>
                  <a:gd name="T12" fmla="*/ 1 w 54"/>
                  <a:gd name="T13" fmla="*/ 0 h 57"/>
                  <a:gd name="T14" fmla="*/ 1 w 54"/>
                  <a:gd name="T15" fmla="*/ 0 h 57"/>
                  <a:gd name="T16" fmla="*/ 1 w 54"/>
                  <a:gd name="T17" fmla="*/ 0 h 57"/>
                  <a:gd name="T18" fmla="*/ 1 w 54"/>
                  <a:gd name="T19" fmla="*/ 0 h 57"/>
                  <a:gd name="T20" fmla="*/ 1 w 54"/>
                  <a:gd name="T21" fmla="*/ 0 h 57"/>
                  <a:gd name="T22" fmla="*/ 1 w 54"/>
                  <a:gd name="T23" fmla="*/ 0 h 57"/>
                  <a:gd name="T24" fmla="*/ 1 w 54"/>
                  <a:gd name="T25" fmla="*/ 0 h 57"/>
                  <a:gd name="T26" fmla="*/ 1 w 54"/>
                  <a:gd name="T27" fmla="*/ 0 h 57"/>
                  <a:gd name="T28" fmla="*/ 1 w 54"/>
                  <a:gd name="T29" fmla="*/ 0 h 57"/>
                  <a:gd name="T30" fmla="*/ 1 w 54"/>
                  <a:gd name="T31" fmla="*/ 0 h 57"/>
                  <a:gd name="T32" fmla="*/ 0 w 54"/>
                  <a:gd name="T33" fmla="*/ 0 h 5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4" h="57">
                    <a:moveTo>
                      <a:pt x="0" y="57"/>
                    </a:moveTo>
                    <a:lnTo>
                      <a:pt x="7" y="52"/>
                    </a:lnTo>
                    <a:lnTo>
                      <a:pt x="16" y="44"/>
                    </a:lnTo>
                    <a:lnTo>
                      <a:pt x="25" y="36"/>
                    </a:lnTo>
                    <a:lnTo>
                      <a:pt x="35" y="26"/>
                    </a:lnTo>
                    <a:lnTo>
                      <a:pt x="45" y="17"/>
                    </a:lnTo>
                    <a:lnTo>
                      <a:pt x="51" y="9"/>
                    </a:lnTo>
                    <a:lnTo>
                      <a:pt x="54" y="3"/>
                    </a:lnTo>
                    <a:lnTo>
                      <a:pt x="53" y="0"/>
                    </a:lnTo>
                    <a:lnTo>
                      <a:pt x="47" y="3"/>
                    </a:lnTo>
                    <a:lnTo>
                      <a:pt x="40" y="9"/>
                    </a:lnTo>
                    <a:lnTo>
                      <a:pt x="33" y="17"/>
                    </a:lnTo>
                    <a:lnTo>
                      <a:pt x="25" y="27"/>
                    </a:lnTo>
                    <a:lnTo>
                      <a:pt x="17" y="36"/>
                    </a:lnTo>
                    <a:lnTo>
                      <a:pt x="10" y="47"/>
                    </a:lnTo>
                    <a:lnTo>
                      <a:pt x="4" y="54"/>
                    </a:lnTo>
                    <a:lnTo>
                      <a:pt x="0" y="57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493" name="Freeform 51"/>
              <p:cNvSpPr>
                <a:spLocks/>
              </p:cNvSpPr>
              <p:nvPr/>
            </p:nvSpPr>
            <p:spPr bwMode="auto">
              <a:xfrm>
                <a:off x="597" y="28"/>
                <a:ext cx="24" cy="30"/>
              </a:xfrm>
              <a:custGeom>
                <a:avLst/>
                <a:gdLst>
                  <a:gd name="T0" fmla="*/ 0 w 47"/>
                  <a:gd name="T1" fmla="*/ 1 h 60"/>
                  <a:gd name="T2" fmla="*/ 1 w 47"/>
                  <a:gd name="T3" fmla="*/ 1 h 60"/>
                  <a:gd name="T4" fmla="*/ 1 w 47"/>
                  <a:gd name="T5" fmla="*/ 1 h 60"/>
                  <a:gd name="T6" fmla="*/ 1 w 47"/>
                  <a:gd name="T7" fmla="*/ 1 h 60"/>
                  <a:gd name="T8" fmla="*/ 1 w 47"/>
                  <a:gd name="T9" fmla="*/ 1 h 60"/>
                  <a:gd name="T10" fmla="*/ 1 w 47"/>
                  <a:gd name="T11" fmla="*/ 1 h 60"/>
                  <a:gd name="T12" fmla="*/ 1 w 47"/>
                  <a:gd name="T13" fmla="*/ 1 h 60"/>
                  <a:gd name="T14" fmla="*/ 1 w 47"/>
                  <a:gd name="T15" fmla="*/ 1 h 60"/>
                  <a:gd name="T16" fmla="*/ 1 w 47"/>
                  <a:gd name="T17" fmla="*/ 0 h 60"/>
                  <a:gd name="T18" fmla="*/ 1 w 47"/>
                  <a:gd name="T19" fmla="*/ 1 h 60"/>
                  <a:gd name="T20" fmla="*/ 1 w 47"/>
                  <a:gd name="T21" fmla="*/ 1 h 60"/>
                  <a:gd name="T22" fmla="*/ 1 w 47"/>
                  <a:gd name="T23" fmla="*/ 1 h 60"/>
                  <a:gd name="T24" fmla="*/ 1 w 47"/>
                  <a:gd name="T25" fmla="*/ 1 h 60"/>
                  <a:gd name="T26" fmla="*/ 1 w 47"/>
                  <a:gd name="T27" fmla="*/ 1 h 60"/>
                  <a:gd name="T28" fmla="*/ 1 w 47"/>
                  <a:gd name="T29" fmla="*/ 1 h 60"/>
                  <a:gd name="T30" fmla="*/ 1 w 47"/>
                  <a:gd name="T31" fmla="*/ 1 h 60"/>
                  <a:gd name="T32" fmla="*/ 0 w 47"/>
                  <a:gd name="T33" fmla="*/ 1 h 6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7" h="60">
                    <a:moveTo>
                      <a:pt x="0" y="60"/>
                    </a:moveTo>
                    <a:lnTo>
                      <a:pt x="7" y="55"/>
                    </a:lnTo>
                    <a:lnTo>
                      <a:pt x="16" y="46"/>
                    </a:lnTo>
                    <a:lnTo>
                      <a:pt x="26" y="36"/>
                    </a:lnTo>
                    <a:lnTo>
                      <a:pt x="34" y="27"/>
                    </a:lnTo>
                    <a:lnTo>
                      <a:pt x="41" y="16"/>
                    </a:lnTo>
                    <a:lnTo>
                      <a:pt x="46" y="8"/>
                    </a:lnTo>
                    <a:lnTo>
                      <a:pt x="47" y="3"/>
                    </a:lnTo>
                    <a:lnTo>
                      <a:pt x="46" y="0"/>
                    </a:lnTo>
                    <a:lnTo>
                      <a:pt x="42" y="3"/>
                    </a:lnTo>
                    <a:lnTo>
                      <a:pt x="36" y="8"/>
                    </a:lnTo>
                    <a:lnTo>
                      <a:pt x="30" y="16"/>
                    </a:lnTo>
                    <a:lnTo>
                      <a:pt x="23" y="27"/>
                    </a:lnTo>
                    <a:lnTo>
                      <a:pt x="18" y="38"/>
                    </a:lnTo>
                    <a:lnTo>
                      <a:pt x="11" y="48"/>
                    </a:lnTo>
                    <a:lnTo>
                      <a:pt x="5" y="56"/>
                    </a:lnTo>
                    <a:lnTo>
                      <a:pt x="0" y="6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494" name="Freeform 52"/>
              <p:cNvSpPr>
                <a:spLocks/>
              </p:cNvSpPr>
              <p:nvPr/>
            </p:nvSpPr>
            <p:spPr bwMode="auto">
              <a:xfrm>
                <a:off x="584" y="33"/>
                <a:ext cx="18" cy="28"/>
              </a:xfrm>
              <a:custGeom>
                <a:avLst/>
                <a:gdLst>
                  <a:gd name="T0" fmla="*/ 0 w 36"/>
                  <a:gd name="T1" fmla="*/ 1 h 55"/>
                  <a:gd name="T2" fmla="*/ 1 w 36"/>
                  <a:gd name="T3" fmla="*/ 1 h 55"/>
                  <a:gd name="T4" fmla="*/ 1 w 36"/>
                  <a:gd name="T5" fmla="*/ 1 h 55"/>
                  <a:gd name="T6" fmla="*/ 1 w 36"/>
                  <a:gd name="T7" fmla="*/ 1 h 55"/>
                  <a:gd name="T8" fmla="*/ 1 w 36"/>
                  <a:gd name="T9" fmla="*/ 1 h 55"/>
                  <a:gd name="T10" fmla="*/ 1 w 36"/>
                  <a:gd name="T11" fmla="*/ 1 h 55"/>
                  <a:gd name="T12" fmla="*/ 1 w 36"/>
                  <a:gd name="T13" fmla="*/ 1 h 55"/>
                  <a:gd name="T14" fmla="*/ 1 w 36"/>
                  <a:gd name="T15" fmla="*/ 1 h 55"/>
                  <a:gd name="T16" fmla="*/ 1 w 36"/>
                  <a:gd name="T17" fmla="*/ 0 h 55"/>
                  <a:gd name="T18" fmla="*/ 1 w 36"/>
                  <a:gd name="T19" fmla="*/ 1 h 55"/>
                  <a:gd name="T20" fmla="*/ 1 w 36"/>
                  <a:gd name="T21" fmla="*/ 1 h 55"/>
                  <a:gd name="T22" fmla="*/ 1 w 36"/>
                  <a:gd name="T23" fmla="*/ 1 h 55"/>
                  <a:gd name="T24" fmla="*/ 0 w 36"/>
                  <a:gd name="T25" fmla="*/ 1 h 55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36" h="55">
                    <a:moveTo>
                      <a:pt x="0" y="55"/>
                    </a:moveTo>
                    <a:lnTo>
                      <a:pt x="6" y="50"/>
                    </a:lnTo>
                    <a:lnTo>
                      <a:pt x="13" y="42"/>
                    </a:lnTo>
                    <a:lnTo>
                      <a:pt x="19" y="33"/>
                    </a:lnTo>
                    <a:lnTo>
                      <a:pt x="26" y="24"/>
                    </a:lnTo>
                    <a:lnTo>
                      <a:pt x="32" y="15"/>
                    </a:lnTo>
                    <a:lnTo>
                      <a:pt x="36" y="7"/>
                    </a:lnTo>
                    <a:lnTo>
                      <a:pt x="36" y="2"/>
                    </a:lnTo>
                    <a:lnTo>
                      <a:pt x="32" y="0"/>
                    </a:lnTo>
                    <a:lnTo>
                      <a:pt x="22" y="8"/>
                    </a:lnTo>
                    <a:lnTo>
                      <a:pt x="15" y="24"/>
                    </a:lnTo>
                    <a:lnTo>
                      <a:pt x="7" y="42"/>
                    </a:lnTo>
                    <a:lnTo>
                      <a:pt x="0" y="55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495" name="Freeform 53"/>
              <p:cNvSpPr>
                <a:spLocks/>
              </p:cNvSpPr>
              <p:nvPr/>
            </p:nvSpPr>
            <p:spPr bwMode="auto">
              <a:xfrm>
                <a:off x="571" y="36"/>
                <a:ext cx="16" cy="27"/>
              </a:xfrm>
              <a:custGeom>
                <a:avLst/>
                <a:gdLst>
                  <a:gd name="T0" fmla="*/ 0 w 33"/>
                  <a:gd name="T1" fmla="*/ 1 h 53"/>
                  <a:gd name="T2" fmla="*/ 0 w 33"/>
                  <a:gd name="T3" fmla="*/ 1 h 53"/>
                  <a:gd name="T4" fmla="*/ 0 w 33"/>
                  <a:gd name="T5" fmla="*/ 1 h 53"/>
                  <a:gd name="T6" fmla="*/ 0 w 33"/>
                  <a:gd name="T7" fmla="*/ 1 h 53"/>
                  <a:gd name="T8" fmla="*/ 0 w 33"/>
                  <a:gd name="T9" fmla="*/ 1 h 53"/>
                  <a:gd name="T10" fmla="*/ 0 w 33"/>
                  <a:gd name="T11" fmla="*/ 1 h 53"/>
                  <a:gd name="T12" fmla="*/ 0 w 33"/>
                  <a:gd name="T13" fmla="*/ 1 h 53"/>
                  <a:gd name="T14" fmla="*/ 0 w 33"/>
                  <a:gd name="T15" fmla="*/ 0 h 53"/>
                  <a:gd name="T16" fmla="*/ 0 w 33"/>
                  <a:gd name="T17" fmla="*/ 0 h 53"/>
                  <a:gd name="T18" fmla="*/ 0 w 33"/>
                  <a:gd name="T19" fmla="*/ 1 h 53"/>
                  <a:gd name="T20" fmla="*/ 0 w 33"/>
                  <a:gd name="T21" fmla="*/ 1 h 53"/>
                  <a:gd name="T22" fmla="*/ 0 w 33"/>
                  <a:gd name="T23" fmla="*/ 1 h 53"/>
                  <a:gd name="T24" fmla="*/ 0 w 33"/>
                  <a:gd name="T25" fmla="*/ 1 h 5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33" h="53">
                    <a:moveTo>
                      <a:pt x="0" y="53"/>
                    </a:moveTo>
                    <a:lnTo>
                      <a:pt x="5" y="48"/>
                    </a:lnTo>
                    <a:lnTo>
                      <a:pt x="11" y="40"/>
                    </a:lnTo>
                    <a:lnTo>
                      <a:pt x="16" y="31"/>
                    </a:lnTo>
                    <a:lnTo>
                      <a:pt x="23" y="20"/>
                    </a:lnTo>
                    <a:lnTo>
                      <a:pt x="28" y="12"/>
                    </a:lnTo>
                    <a:lnTo>
                      <a:pt x="31" y="4"/>
                    </a:lnTo>
                    <a:lnTo>
                      <a:pt x="33" y="0"/>
                    </a:lnTo>
                    <a:lnTo>
                      <a:pt x="29" y="0"/>
                    </a:lnTo>
                    <a:lnTo>
                      <a:pt x="19" y="9"/>
                    </a:lnTo>
                    <a:lnTo>
                      <a:pt x="11" y="25"/>
                    </a:lnTo>
                    <a:lnTo>
                      <a:pt x="5" y="42"/>
                    </a:lnTo>
                    <a:lnTo>
                      <a:pt x="0" y="5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496" name="Freeform 54"/>
              <p:cNvSpPr>
                <a:spLocks/>
              </p:cNvSpPr>
              <p:nvPr/>
            </p:nvSpPr>
            <p:spPr bwMode="auto">
              <a:xfrm>
                <a:off x="557" y="43"/>
                <a:ext cx="8" cy="23"/>
              </a:xfrm>
              <a:custGeom>
                <a:avLst/>
                <a:gdLst>
                  <a:gd name="T0" fmla="*/ 0 w 16"/>
                  <a:gd name="T1" fmla="*/ 0 h 47"/>
                  <a:gd name="T2" fmla="*/ 1 w 16"/>
                  <a:gd name="T3" fmla="*/ 0 h 47"/>
                  <a:gd name="T4" fmla="*/ 1 w 16"/>
                  <a:gd name="T5" fmla="*/ 0 h 47"/>
                  <a:gd name="T6" fmla="*/ 1 w 16"/>
                  <a:gd name="T7" fmla="*/ 0 h 47"/>
                  <a:gd name="T8" fmla="*/ 1 w 16"/>
                  <a:gd name="T9" fmla="*/ 0 h 47"/>
                  <a:gd name="T10" fmla="*/ 1 w 16"/>
                  <a:gd name="T11" fmla="*/ 0 h 47"/>
                  <a:gd name="T12" fmla="*/ 1 w 16"/>
                  <a:gd name="T13" fmla="*/ 0 h 47"/>
                  <a:gd name="T14" fmla="*/ 1 w 16"/>
                  <a:gd name="T15" fmla="*/ 0 h 47"/>
                  <a:gd name="T16" fmla="*/ 0 w 16"/>
                  <a:gd name="T17" fmla="*/ 0 h 4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6" h="47">
                    <a:moveTo>
                      <a:pt x="0" y="47"/>
                    </a:moveTo>
                    <a:lnTo>
                      <a:pt x="8" y="34"/>
                    </a:lnTo>
                    <a:lnTo>
                      <a:pt x="14" y="18"/>
                    </a:lnTo>
                    <a:lnTo>
                      <a:pt x="16" y="5"/>
                    </a:lnTo>
                    <a:lnTo>
                      <a:pt x="10" y="0"/>
                    </a:lnTo>
                    <a:lnTo>
                      <a:pt x="3" y="7"/>
                    </a:lnTo>
                    <a:lnTo>
                      <a:pt x="2" y="20"/>
                    </a:lnTo>
                    <a:lnTo>
                      <a:pt x="2" y="35"/>
                    </a:lnTo>
                    <a:lnTo>
                      <a:pt x="0" y="47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497" name="Freeform 55"/>
              <p:cNvSpPr>
                <a:spLocks/>
              </p:cNvSpPr>
              <p:nvPr/>
            </p:nvSpPr>
            <p:spPr bwMode="auto">
              <a:xfrm>
                <a:off x="546" y="50"/>
                <a:ext cx="4" cy="20"/>
              </a:xfrm>
              <a:custGeom>
                <a:avLst/>
                <a:gdLst>
                  <a:gd name="T0" fmla="*/ 0 w 9"/>
                  <a:gd name="T1" fmla="*/ 0 h 41"/>
                  <a:gd name="T2" fmla="*/ 0 w 9"/>
                  <a:gd name="T3" fmla="*/ 0 h 41"/>
                  <a:gd name="T4" fmla="*/ 0 w 9"/>
                  <a:gd name="T5" fmla="*/ 0 h 41"/>
                  <a:gd name="T6" fmla="*/ 0 w 9"/>
                  <a:gd name="T7" fmla="*/ 0 h 41"/>
                  <a:gd name="T8" fmla="*/ 0 w 9"/>
                  <a:gd name="T9" fmla="*/ 0 h 41"/>
                  <a:gd name="T10" fmla="*/ 0 w 9"/>
                  <a:gd name="T11" fmla="*/ 0 h 41"/>
                  <a:gd name="T12" fmla="*/ 0 w 9"/>
                  <a:gd name="T13" fmla="*/ 0 h 41"/>
                  <a:gd name="T14" fmla="*/ 0 w 9"/>
                  <a:gd name="T15" fmla="*/ 0 h 41"/>
                  <a:gd name="T16" fmla="*/ 0 w 9"/>
                  <a:gd name="T17" fmla="*/ 0 h 4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9" h="41">
                    <a:moveTo>
                      <a:pt x="2" y="41"/>
                    </a:moveTo>
                    <a:lnTo>
                      <a:pt x="6" y="30"/>
                    </a:lnTo>
                    <a:lnTo>
                      <a:pt x="9" y="16"/>
                    </a:lnTo>
                    <a:lnTo>
                      <a:pt x="9" y="4"/>
                    </a:lnTo>
                    <a:lnTo>
                      <a:pt x="4" y="0"/>
                    </a:lnTo>
                    <a:lnTo>
                      <a:pt x="0" y="6"/>
                    </a:lnTo>
                    <a:lnTo>
                      <a:pt x="1" y="16"/>
                    </a:lnTo>
                    <a:lnTo>
                      <a:pt x="2" y="29"/>
                    </a:lnTo>
                    <a:lnTo>
                      <a:pt x="2" y="4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498" name="Freeform 56"/>
              <p:cNvSpPr>
                <a:spLocks/>
              </p:cNvSpPr>
              <p:nvPr/>
            </p:nvSpPr>
            <p:spPr bwMode="auto">
              <a:xfrm>
                <a:off x="534" y="54"/>
                <a:ext cx="6" cy="19"/>
              </a:xfrm>
              <a:custGeom>
                <a:avLst/>
                <a:gdLst>
                  <a:gd name="T0" fmla="*/ 1 w 11"/>
                  <a:gd name="T1" fmla="*/ 0 h 39"/>
                  <a:gd name="T2" fmla="*/ 1 w 11"/>
                  <a:gd name="T3" fmla="*/ 0 h 39"/>
                  <a:gd name="T4" fmla="*/ 1 w 11"/>
                  <a:gd name="T5" fmla="*/ 0 h 39"/>
                  <a:gd name="T6" fmla="*/ 1 w 11"/>
                  <a:gd name="T7" fmla="*/ 0 h 39"/>
                  <a:gd name="T8" fmla="*/ 1 w 11"/>
                  <a:gd name="T9" fmla="*/ 0 h 39"/>
                  <a:gd name="T10" fmla="*/ 0 w 11"/>
                  <a:gd name="T11" fmla="*/ 0 h 39"/>
                  <a:gd name="T12" fmla="*/ 1 w 11"/>
                  <a:gd name="T13" fmla="*/ 0 h 39"/>
                  <a:gd name="T14" fmla="*/ 1 w 11"/>
                  <a:gd name="T15" fmla="*/ 0 h 39"/>
                  <a:gd name="T16" fmla="*/ 1 w 11"/>
                  <a:gd name="T17" fmla="*/ 0 h 39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1" h="39">
                    <a:moveTo>
                      <a:pt x="8" y="39"/>
                    </a:moveTo>
                    <a:lnTo>
                      <a:pt x="10" y="30"/>
                    </a:lnTo>
                    <a:lnTo>
                      <a:pt x="11" y="18"/>
                    </a:lnTo>
                    <a:lnTo>
                      <a:pt x="9" y="5"/>
                    </a:lnTo>
                    <a:lnTo>
                      <a:pt x="3" y="0"/>
                    </a:lnTo>
                    <a:lnTo>
                      <a:pt x="0" y="5"/>
                    </a:lnTo>
                    <a:lnTo>
                      <a:pt x="2" y="14"/>
                    </a:lnTo>
                    <a:lnTo>
                      <a:pt x="5" y="27"/>
                    </a:lnTo>
                    <a:lnTo>
                      <a:pt x="8" y="39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499" name="Freeform 57"/>
              <p:cNvSpPr>
                <a:spLocks/>
              </p:cNvSpPr>
              <p:nvPr/>
            </p:nvSpPr>
            <p:spPr bwMode="auto">
              <a:xfrm>
                <a:off x="525" y="61"/>
                <a:ext cx="5" cy="19"/>
              </a:xfrm>
              <a:custGeom>
                <a:avLst/>
                <a:gdLst>
                  <a:gd name="T0" fmla="*/ 0 w 12"/>
                  <a:gd name="T1" fmla="*/ 1 h 38"/>
                  <a:gd name="T2" fmla="*/ 0 w 12"/>
                  <a:gd name="T3" fmla="*/ 1 h 38"/>
                  <a:gd name="T4" fmla="*/ 0 w 12"/>
                  <a:gd name="T5" fmla="*/ 1 h 38"/>
                  <a:gd name="T6" fmla="*/ 0 w 12"/>
                  <a:gd name="T7" fmla="*/ 1 h 38"/>
                  <a:gd name="T8" fmla="*/ 0 w 12"/>
                  <a:gd name="T9" fmla="*/ 0 h 38"/>
                  <a:gd name="T10" fmla="*/ 0 w 12"/>
                  <a:gd name="T11" fmla="*/ 1 h 38"/>
                  <a:gd name="T12" fmla="*/ 0 w 12"/>
                  <a:gd name="T13" fmla="*/ 1 h 38"/>
                  <a:gd name="T14" fmla="*/ 0 w 12"/>
                  <a:gd name="T15" fmla="*/ 1 h 38"/>
                  <a:gd name="T16" fmla="*/ 0 w 12"/>
                  <a:gd name="T17" fmla="*/ 1 h 3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2" h="38">
                    <a:moveTo>
                      <a:pt x="1" y="38"/>
                    </a:moveTo>
                    <a:lnTo>
                      <a:pt x="7" y="32"/>
                    </a:lnTo>
                    <a:lnTo>
                      <a:pt x="12" y="21"/>
                    </a:lnTo>
                    <a:lnTo>
                      <a:pt x="12" y="8"/>
                    </a:lnTo>
                    <a:lnTo>
                      <a:pt x="6" y="0"/>
                    </a:lnTo>
                    <a:lnTo>
                      <a:pt x="0" y="4"/>
                    </a:lnTo>
                    <a:lnTo>
                      <a:pt x="0" y="14"/>
                    </a:lnTo>
                    <a:lnTo>
                      <a:pt x="1" y="28"/>
                    </a:lnTo>
                    <a:lnTo>
                      <a:pt x="1" y="38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00" name="Freeform 58"/>
              <p:cNvSpPr>
                <a:spLocks/>
              </p:cNvSpPr>
              <p:nvPr/>
            </p:nvSpPr>
            <p:spPr bwMode="auto">
              <a:xfrm>
                <a:off x="518" y="63"/>
                <a:ext cx="5" cy="21"/>
              </a:xfrm>
              <a:custGeom>
                <a:avLst/>
                <a:gdLst>
                  <a:gd name="T0" fmla="*/ 0 w 11"/>
                  <a:gd name="T1" fmla="*/ 1 h 42"/>
                  <a:gd name="T2" fmla="*/ 0 w 11"/>
                  <a:gd name="T3" fmla="*/ 1 h 42"/>
                  <a:gd name="T4" fmla="*/ 0 w 11"/>
                  <a:gd name="T5" fmla="*/ 1 h 42"/>
                  <a:gd name="T6" fmla="*/ 0 w 11"/>
                  <a:gd name="T7" fmla="*/ 1 h 42"/>
                  <a:gd name="T8" fmla="*/ 0 w 11"/>
                  <a:gd name="T9" fmla="*/ 0 h 42"/>
                  <a:gd name="T10" fmla="*/ 0 w 11"/>
                  <a:gd name="T11" fmla="*/ 1 h 42"/>
                  <a:gd name="T12" fmla="*/ 0 w 11"/>
                  <a:gd name="T13" fmla="*/ 1 h 42"/>
                  <a:gd name="T14" fmla="*/ 0 w 11"/>
                  <a:gd name="T15" fmla="*/ 1 h 42"/>
                  <a:gd name="T16" fmla="*/ 0 w 11"/>
                  <a:gd name="T17" fmla="*/ 1 h 4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1" h="42">
                    <a:moveTo>
                      <a:pt x="4" y="42"/>
                    </a:moveTo>
                    <a:lnTo>
                      <a:pt x="7" y="33"/>
                    </a:lnTo>
                    <a:lnTo>
                      <a:pt x="11" y="20"/>
                    </a:lnTo>
                    <a:lnTo>
                      <a:pt x="11" y="8"/>
                    </a:lnTo>
                    <a:lnTo>
                      <a:pt x="6" y="0"/>
                    </a:lnTo>
                    <a:lnTo>
                      <a:pt x="0" y="3"/>
                    </a:lnTo>
                    <a:lnTo>
                      <a:pt x="0" y="16"/>
                    </a:lnTo>
                    <a:lnTo>
                      <a:pt x="1" y="32"/>
                    </a:lnTo>
                    <a:lnTo>
                      <a:pt x="4" y="4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01" name="Freeform 59"/>
              <p:cNvSpPr>
                <a:spLocks/>
              </p:cNvSpPr>
              <p:nvPr/>
            </p:nvSpPr>
            <p:spPr bwMode="auto">
              <a:xfrm>
                <a:off x="633" y="33"/>
                <a:ext cx="31" cy="22"/>
              </a:xfrm>
              <a:custGeom>
                <a:avLst/>
                <a:gdLst>
                  <a:gd name="T0" fmla="*/ 1 w 62"/>
                  <a:gd name="T1" fmla="*/ 0 h 45"/>
                  <a:gd name="T2" fmla="*/ 1 w 62"/>
                  <a:gd name="T3" fmla="*/ 0 h 45"/>
                  <a:gd name="T4" fmla="*/ 1 w 62"/>
                  <a:gd name="T5" fmla="*/ 0 h 45"/>
                  <a:gd name="T6" fmla="*/ 1 w 62"/>
                  <a:gd name="T7" fmla="*/ 0 h 45"/>
                  <a:gd name="T8" fmla="*/ 1 w 62"/>
                  <a:gd name="T9" fmla="*/ 0 h 45"/>
                  <a:gd name="T10" fmla="*/ 1 w 62"/>
                  <a:gd name="T11" fmla="*/ 0 h 45"/>
                  <a:gd name="T12" fmla="*/ 1 w 62"/>
                  <a:gd name="T13" fmla="*/ 0 h 45"/>
                  <a:gd name="T14" fmla="*/ 1 w 62"/>
                  <a:gd name="T15" fmla="*/ 0 h 45"/>
                  <a:gd name="T16" fmla="*/ 0 w 62"/>
                  <a:gd name="T17" fmla="*/ 0 h 45"/>
                  <a:gd name="T18" fmla="*/ 1 w 62"/>
                  <a:gd name="T19" fmla="*/ 0 h 45"/>
                  <a:gd name="T20" fmla="*/ 1 w 62"/>
                  <a:gd name="T21" fmla="*/ 0 h 45"/>
                  <a:gd name="T22" fmla="*/ 1 w 62"/>
                  <a:gd name="T23" fmla="*/ 0 h 45"/>
                  <a:gd name="T24" fmla="*/ 1 w 62"/>
                  <a:gd name="T25" fmla="*/ 0 h 45"/>
                  <a:gd name="T26" fmla="*/ 1 w 62"/>
                  <a:gd name="T27" fmla="*/ 0 h 45"/>
                  <a:gd name="T28" fmla="*/ 1 w 62"/>
                  <a:gd name="T29" fmla="*/ 0 h 45"/>
                  <a:gd name="T30" fmla="*/ 1 w 62"/>
                  <a:gd name="T31" fmla="*/ 0 h 45"/>
                  <a:gd name="T32" fmla="*/ 1 w 62"/>
                  <a:gd name="T33" fmla="*/ 0 h 4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62" h="45">
                    <a:moveTo>
                      <a:pt x="60" y="0"/>
                    </a:moveTo>
                    <a:lnTo>
                      <a:pt x="56" y="1"/>
                    </a:lnTo>
                    <a:lnTo>
                      <a:pt x="51" y="5"/>
                    </a:lnTo>
                    <a:lnTo>
                      <a:pt x="43" y="12"/>
                    </a:lnTo>
                    <a:lnTo>
                      <a:pt x="35" y="20"/>
                    </a:lnTo>
                    <a:lnTo>
                      <a:pt x="26" y="29"/>
                    </a:lnTo>
                    <a:lnTo>
                      <a:pt x="17" y="35"/>
                    </a:lnTo>
                    <a:lnTo>
                      <a:pt x="8" y="41"/>
                    </a:lnTo>
                    <a:lnTo>
                      <a:pt x="0" y="45"/>
                    </a:lnTo>
                    <a:lnTo>
                      <a:pt x="10" y="41"/>
                    </a:lnTo>
                    <a:lnTo>
                      <a:pt x="22" y="35"/>
                    </a:lnTo>
                    <a:lnTo>
                      <a:pt x="33" y="30"/>
                    </a:lnTo>
                    <a:lnTo>
                      <a:pt x="43" y="22"/>
                    </a:lnTo>
                    <a:lnTo>
                      <a:pt x="53" y="15"/>
                    </a:lnTo>
                    <a:lnTo>
                      <a:pt x="60" y="8"/>
                    </a:lnTo>
                    <a:lnTo>
                      <a:pt x="62" y="3"/>
                    </a:lnTo>
                    <a:lnTo>
                      <a:pt x="6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02" name="Freeform 60"/>
              <p:cNvSpPr>
                <a:spLocks/>
              </p:cNvSpPr>
              <p:nvPr/>
            </p:nvSpPr>
            <p:spPr bwMode="auto">
              <a:xfrm>
                <a:off x="647" y="42"/>
                <a:ext cx="23" cy="14"/>
              </a:xfrm>
              <a:custGeom>
                <a:avLst/>
                <a:gdLst>
                  <a:gd name="T0" fmla="*/ 0 w 46"/>
                  <a:gd name="T1" fmla="*/ 0 h 29"/>
                  <a:gd name="T2" fmla="*/ 1 w 46"/>
                  <a:gd name="T3" fmla="*/ 0 h 29"/>
                  <a:gd name="T4" fmla="*/ 1 w 46"/>
                  <a:gd name="T5" fmla="*/ 0 h 29"/>
                  <a:gd name="T6" fmla="*/ 1 w 46"/>
                  <a:gd name="T7" fmla="*/ 0 h 29"/>
                  <a:gd name="T8" fmla="*/ 1 w 46"/>
                  <a:gd name="T9" fmla="*/ 0 h 29"/>
                  <a:gd name="T10" fmla="*/ 1 w 46"/>
                  <a:gd name="T11" fmla="*/ 0 h 29"/>
                  <a:gd name="T12" fmla="*/ 1 w 46"/>
                  <a:gd name="T13" fmla="*/ 0 h 29"/>
                  <a:gd name="T14" fmla="*/ 1 w 46"/>
                  <a:gd name="T15" fmla="*/ 0 h 29"/>
                  <a:gd name="T16" fmla="*/ 1 w 46"/>
                  <a:gd name="T17" fmla="*/ 0 h 29"/>
                  <a:gd name="T18" fmla="*/ 1 w 46"/>
                  <a:gd name="T19" fmla="*/ 0 h 29"/>
                  <a:gd name="T20" fmla="*/ 1 w 46"/>
                  <a:gd name="T21" fmla="*/ 0 h 29"/>
                  <a:gd name="T22" fmla="*/ 1 w 46"/>
                  <a:gd name="T23" fmla="*/ 0 h 29"/>
                  <a:gd name="T24" fmla="*/ 1 w 46"/>
                  <a:gd name="T25" fmla="*/ 0 h 29"/>
                  <a:gd name="T26" fmla="*/ 1 w 46"/>
                  <a:gd name="T27" fmla="*/ 0 h 29"/>
                  <a:gd name="T28" fmla="*/ 1 w 46"/>
                  <a:gd name="T29" fmla="*/ 0 h 29"/>
                  <a:gd name="T30" fmla="*/ 1 w 46"/>
                  <a:gd name="T31" fmla="*/ 0 h 29"/>
                  <a:gd name="T32" fmla="*/ 0 w 46"/>
                  <a:gd name="T33" fmla="*/ 0 h 2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6" h="29">
                    <a:moveTo>
                      <a:pt x="0" y="29"/>
                    </a:moveTo>
                    <a:lnTo>
                      <a:pt x="6" y="25"/>
                    </a:lnTo>
                    <a:lnTo>
                      <a:pt x="14" y="22"/>
                    </a:lnTo>
                    <a:lnTo>
                      <a:pt x="22" y="17"/>
                    </a:lnTo>
                    <a:lnTo>
                      <a:pt x="30" y="13"/>
                    </a:lnTo>
                    <a:lnTo>
                      <a:pt x="38" y="9"/>
                    </a:lnTo>
                    <a:lnTo>
                      <a:pt x="44" y="5"/>
                    </a:lnTo>
                    <a:lnTo>
                      <a:pt x="46" y="2"/>
                    </a:lnTo>
                    <a:lnTo>
                      <a:pt x="46" y="0"/>
                    </a:lnTo>
                    <a:lnTo>
                      <a:pt x="43" y="0"/>
                    </a:lnTo>
                    <a:lnTo>
                      <a:pt x="37" y="2"/>
                    </a:lnTo>
                    <a:lnTo>
                      <a:pt x="31" y="7"/>
                    </a:lnTo>
                    <a:lnTo>
                      <a:pt x="23" y="12"/>
                    </a:lnTo>
                    <a:lnTo>
                      <a:pt x="16" y="17"/>
                    </a:lnTo>
                    <a:lnTo>
                      <a:pt x="10" y="22"/>
                    </a:lnTo>
                    <a:lnTo>
                      <a:pt x="4" y="27"/>
                    </a:lnTo>
                    <a:lnTo>
                      <a:pt x="0" y="29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03" name="Freeform 61"/>
              <p:cNvSpPr>
                <a:spLocks/>
              </p:cNvSpPr>
              <p:nvPr/>
            </p:nvSpPr>
            <p:spPr bwMode="auto">
              <a:xfrm>
                <a:off x="462" y="126"/>
                <a:ext cx="127" cy="30"/>
              </a:xfrm>
              <a:custGeom>
                <a:avLst/>
                <a:gdLst>
                  <a:gd name="T0" fmla="*/ 1 w 254"/>
                  <a:gd name="T1" fmla="*/ 1 h 60"/>
                  <a:gd name="T2" fmla="*/ 0 w 254"/>
                  <a:gd name="T3" fmla="*/ 1 h 60"/>
                  <a:gd name="T4" fmla="*/ 1 w 254"/>
                  <a:gd name="T5" fmla="*/ 1 h 60"/>
                  <a:gd name="T6" fmla="*/ 1 w 254"/>
                  <a:gd name="T7" fmla="*/ 1 h 60"/>
                  <a:gd name="T8" fmla="*/ 1 w 254"/>
                  <a:gd name="T9" fmla="*/ 0 h 60"/>
                  <a:gd name="T10" fmla="*/ 1 w 254"/>
                  <a:gd name="T11" fmla="*/ 1 h 60"/>
                  <a:gd name="T12" fmla="*/ 1 w 254"/>
                  <a:gd name="T13" fmla="*/ 1 h 60"/>
                  <a:gd name="T14" fmla="*/ 1 w 254"/>
                  <a:gd name="T15" fmla="*/ 1 h 60"/>
                  <a:gd name="T16" fmla="*/ 1 w 254"/>
                  <a:gd name="T17" fmla="*/ 1 h 60"/>
                  <a:gd name="T18" fmla="*/ 1 w 254"/>
                  <a:gd name="T19" fmla="*/ 1 h 60"/>
                  <a:gd name="T20" fmla="*/ 1 w 254"/>
                  <a:gd name="T21" fmla="*/ 1 h 60"/>
                  <a:gd name="T22" fmla="*/ 1 w 254"/>
                  <a:gd name="T23" fmla="*/ 1 h 60"/>
                  <a:gd name="T24" fmla="*/ 2 w 254"/>
                  <a:gd name="T25" fmla="*/ 1 h 60"/>
                  <a:gd name="T26" fmla="*/ 2 w 254"/>
                  <a:gd name="T27" fmla="*/ 1 h 60"/>
                  <a:gd name="T28" fmla="*/ 2 w 254"/>
                  <a:gd name="T29" fmla="*/ 1 h 60"/>
                  <a:gd name="T30" fmla="*/ 2 w 254"/>
                  <a:gd name="T31" fmla="*/ 1 h 60"/>
                  <a:gd name="T32" fmla="*/ 2 w 254"/>
                  <a:gd name="T33" fmla="*/ 1 h 60"/>
                  <a:gd name="T34" fmla="*/ 2 w 254"/>
                  <a:gd name="T35" fmla="*/ 1 h 60"/>
                  <a:gd name="T36" fmla="*/ 2 w 254"/>
                  <a:gd name="T37" fmla="*/ 1 h 60"/>
                  <a:gd name="T38" fmla="*/ 2 w 254"/>
                  <a:gd name="T39" fmla="*/ 1 h 60"/>
                  <a:gd name="T40" fmla="*/ 2 w 254"/>
                  <a:gd name="T41" fmla="*/ 1 h 60"/>
                  <a:gd name="T42" fmla="*/ 2 w 254"/>
                  <a:gd name="T43" fmla="*/ 1 h 60"/>
                  <a:gd name="T44" fmla="*/ 2 w 254"/>
                  <a:gd name="T45" fmla="*/ 1 h 60"/>
                  <a:gd name="T46" fmla="*/ 2 w 254"/>
                  <a:gd name="T47" fmla="*/ 1 h 60"/>
                  <a:gd name="T48" fmla="*/ 2 w 254"/>
                  <a:gd name="T49" fmla="*/ 1 h 60"/>
                  <a:gd name="T50" fmla="*/ 2 w 254"/>
                  <a:gd name="T51" fmla="*/ 1 h 60"/>
                  <a:gd name="T52" fmla="*/ 2 w 254"/>
                  <a:gd name="T53" fmla="*/ 1 h 60"/>
                  <a:gd name="T54" fmla="*/ 2 w 254"/>
                  <a:gd name="T55" fmla="*/ 1 h 60"/>
                  <a:gd name="T56" fmla="*/ 2 w 254"/>
                  <a:gd name="T57" fmla="*/ 1 h 60"/>
                  <a:gd name="T58" fmla="*/ 1 w 254"/>
                  <a:gd name="T59" fmla="*/ 1 h 60"/>
                  <a:gd name="T60" fmla="*/ 1 w 254"/>
                  <a:gd name="T61" fmla="*/ 1 h 60"/>
                  <a:gd name="T62" fmla="*/ 1 w 254"/>
                  <a:gd name="T63" fmla="*/ 1 h 60"/>
                  <a:gd name="T64" fmla="*/ 1 w 254"/>
                  <a:gd name="T65" fmla="*/ 1 h 60"/>
                  <a:gd name="T66" fmla="*/ 1 w 254"/>
                  <a:gd name="T67" fmla="*/ 1 h 60"/>
                  <a:gd name="T68" fmla="*/ 1 w 254"/>
                  <a:gd name="T69" fmla="*/ 1 h 60"/>
                  <a:gd name="T70" fmla="*/ 1 w 254"/>
                  <a:gd name="T71" fmla="*/ 1 h 60"/>
                  <a:gd name="T72" fmla="*/ 1 w 254"/>
                  <a:gd name="T73" fmla="*/ 1 h 60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0" t="0" r="r" b="b"/>
                <a:pathLst>
                  <a:path w="254" h="60">
                    <a:moveTo>
                      <a:pt x="1" y="11"/>
                    </a:moveTo>
                    <a:lnTo>
                      <a:pt x="0" y="9"/>
                    </a:lnTo>
                    <a:lnTo>
                      <a:pt x="1" y="6"/>
                    </a:lnTo>
                    <a:lnTo>
                      <a:pt x="2" y="4"/>
                    </a:lnTo>
                    <a:lnTo>
                      <a:pt x="2" y="0"/>
                    </a:lnTo>
                    <a:lnTo>
                      <a:pt x="18" y="14"/>
                    </a:lnTo>
                    <a:lnTo>
                      <a:pt x="34" y="25"/>
                    </a:lnTo>
                    <a:lnTo>
                      <a:pt x="51" y="34"/>
                    </a:lnTo>
                    <a:lnTo>
                      <a:pt x="69" y="41"/>
                    </a:lnTo>
                    <a:lnTo>
                      <a:pt x="86" y="47"/>
                    </a:lnTo>
                    <a:lnTo>
                      <a:pt x="103" y="50"/>
                    </a:lnTo>
                    <a:lnTo>
                      <a:pt x="121" y="51"/>
                    </a:lnTo>
                    <a:lnTo>
                      <a:pt x="138" y="52"/>
                    </a:lnTo>
                    <a:lnTo>
                      <a:pt x="154" y="52"/>
                    </a:lnTo>
                    <a:lnTo>
                      <a:pt x="171" y="51"/>
                    </a:lnTo>
                    <a:lnTo>
                      <a:pt x="187" y="49"/>
                    </a:lnTo>
                    <a:lnTo>
                      <a:pt x="202" y="47"/>
                    </a:lnTo>
                    <a:lnTo>
                      <a:pt x="216" y="44"/>
                    </a:lnTo>
                    <a:lnTo>
                      <a:pt x="230" y="42"/>
                    </a:lnTo>
                    <a:lnTo>
                      <a:pt x="243" y="39"/>
                    </a:lnTo>
                    <a:lnTo>
                      <a:pt x="254" y="36"/>
                    </a:lnTo>
                    <a:lnTo>
                      <a:pt x="246" y="42"/>
                    </a:lnTo>
                    <a:lnTo>
                      <a:pt x="236" y="47"/>
                    </a:lnTo>
                    <a:lnTo>
                      <a:pt x="222" y="51"/>
                    </a:lnTo>
                    <a:lnTo>
                      <a:pt x="207" y="55"/>
                    </a:lnTo>
                    <a:lnTo>
                      <a:pt x="190" y="58"/>
                    </a:lnTo>
                    <a:lnTo>
                      <a:pt x="171" y="59"/>
                    </a:lnTo>
                    <a:lnTo>
                      <a:pt x="152" y="60"/>
                    </a:lnTo>
                    <a:lnTo>
                      <a:pt x="132" y="59"/>
                    </a:lnTo>
                    <a:lnTo>
                      <a:pt x="112" y="58"/>
                    </a:lnTo>
                    <a:lnTo>
                      <a:pt x="93" y="56"/>
                    </a:lnTo>
                    <a:lnTo>
                      <a:pt x="73" y="52"/>
                    </a:lnTo>
                    <a:lnTo>
                      <a:pt x="55" y="47"/>
                    </a:lnTo>
                    <a:lnTo>
                      <a:pt x="39" y="40"/>
                    </a:lnTo>
                    <a:lnTo>
                      <a:pt x="24" y="32"/>
                    </a:lnTo>
                    <a:lnTo>
                      <a:pt x="11" y="22"/>
                    </a:lnTo>
                    <a:lnTo>
                      <a:pt x="1" y="1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04" name="Freeform 62"/>
              <p:cNvSpPr>
                <a:spLocks/>
              </p:cNvSpPr>
              <p:nvPr/>
            </p:nvSpPr>
            <p:spPr bwMode="auto">
              <a:xfrm>
                <a:off x="569" y="125"/>
                <a:ext cx="15" cy="25"/>
              </a:xfrm>
              <a:custGeom>
                <a:avLst/>
                <a:gdLst>
                  <a:gd name="T0" fmla="*/ 0 w 31"/>
                  <a:gd name="T1" fmla="*/ 0 h 52"/>
                  <a:gd name="T2" fmla="*/ 0 w 31"/>
                  <a:gd name="T3" fmla="*/ 0 h 52"/>
                  <a:gd name="T4" fmla="*/ 0 w 31"/>
                  <a:gd name="T5" fmla="*/ 0 h 52"/>
                  <a:gd name="T6" fmla="*/ 0 w 31"/>
                  <a:gd name="T7" fmla="*/ 0 h 52"/>
                  <a:gd name="T8" fmla="*/ 0 w 31"/>
                  <a:gd name="T9" fmla="*/ 0 h 52"/>
                  <a:gd name="T10" fmla="*/ 0 w 31"/>
                  <a:gd name="T11" fmla="*/ 0 h 52"/>
                  <a:gd name="T12" fmla="*/ 0 w 31"/>
                  <a:gd name="T13" fmla="*/ 0 h 52"/>
                  <a:gd name="T14" fmla="*/ 0 w 31"/>
                  <a:gd name="T15" fmla="*/ 0 h 52"/>
                  <a:gd name="T16" fmla="*/ 0 w 31"/>
                  <a:gd name="T17" fmla="*/ 0 h 52"/>
                  <a:gd name="T18" fmla="*/ 0 w 31"/>
                  <a:gd name="T19" fmla="*/ 0 h 52"/>
                  <a:gd name="T20" fmla="*/ 0 w 31"/>
                  <a:gd name="T21" fmla="*/ 0 h 52"/>
                  <a:gd name="T22" fmla="*/ 0 w 31"/>
                  <a:gd name="T23" fmla="*/ 0 h 52"/>
                  <a:gd name="T24" fmla="*/ 0 w 31"/>
                  <a:gd name="T25" fmla="*/ 0 h 5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31" h="52">
                    <a:moveTo>
                      <a:pt x="0" y="52"/>
                    </a:moveTo>
                    <a:lnTo>
                      <a:pt x="6" y="47"/>
                    </a:lnTo>
                    <a:lnTo>
                      <a:pt x="12" y="40"/>
                    </a:lnTo>
                    <a:lnTo>
                      <a:pt x="18" y="32"/>
                    </a:lnTo>
                    <a:lnTo>
                      <a:pt x="24" y="23"/>
                    </a:lnTo>
                    <a:lnTo>
                      <a:pt x="27" y="15"/>
                    </a:lnTo>
                    <a:lnTo>
                      <a:pt x="30" y="8"/>
                    </a:lnTo>
                    <a:lnTo>
                      <a:pt x="31" y="2"/>
                    </a:lnTo>
                    <a:lnTo>
                      <a:pt x="30" y="0"/>
                    </a:lnTo>
                    <a:lnTo>
                      <a:pt x="24" y="5"/>
                    </a:lnTo>
                    <a:lnTo>
                      <a:pt x="18" y="18"/>
                    </a:lnTo>
                    <a:lnTo>
                      <a:pt x="10" y="37"/>
                    </a:lnTo>
                    <a:lnTo>
                      <a:pt x="0" y="5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05" name="Freeform 63"/>
              <p:cNvSpPr>
                <a:spLocks/>
              </p:cNvSpPr>
              <p:nvPr/>
            </p:nvSpPr>
            <p:spPr bwMode="auto">
              <a:xfrm>
                <a:off x="557" y="121"/>
                <a:ext cx="23" cy="32"/>
              </a:xfrm>
              <a:custGeom>
                <a:avLst/>
                <a:gdLst>
                  <a:gd name="T0" fmla="*/ 1 w 46"/>
                  <a:gd name="T1" fmla="*/ 0 h 64"/>
                  <a:gd name="T2" fmla="*/ 1 w 46"/>
                  <a:gd name="T3" fmla="*/ 1 h 64"/>
                  <a:gd name="T4" fmla="*/ 1 w 46"/>
                  <a:gd name="T5" fmla="*/ 1 h 64"/>
                  <a:gd name="T6" fmla="*/ 1 w 46"/>
                  <a:gd name="T7" fmla="*/ 1 h 64"/>
                  <a:gd name="T8" fmla="*/ 1 w 46"/>
                  <a:gd name="T9" fmla="*/ 1 h 64"/>
                  <a:gd name="T10" fmla="*/ 1 w 46"/>
                  <a:gd name="T11" fmla="*/ 1 h 64"/>
                  <a:gd name="T12" fmla="*/ 1 w 46"/>
                  <a:gd name="T13" fmla="*/ 1 h 64"/>
                  <a:gd name="T14" fmla="*/ 1 w 46"/>
                  <a:gd name="T15" fmla="*/ 1 h 64"/>
                  <a:gd name="T16" fmla="*/ 0 w 46"/>
                  <a:gd name="T17" fmla="*/ 1 h 64"/>
                  <a:gd name="T18" fmla="*/ 1 w 46"/>
                  <a:gd name="T19" fmla="*/ 1 h 64"/>
                  <a:gd name="T20" fmla="*/ 1 w 46"/>
                  <a:gd name="T21" fmla="*/ 1 h 64"/>
                  <a:gd name="T22" fmla="*/ 1 w 46"/>
                  <a:gd name="T23" fmla="*/ 1 h 64"/>
                  <a:gd name="T24" fmla="*/ 1 w 46"/>
                  <a:gd name="T25" fmla="*/ 1 h 64"/>
                  <a:gd name="T26" fmla="*/ 1 w 46"/>
                  <a:gd name="T27" fmla="*/ 1 h 64"/>
                  <a:gd name="T28" fmla="*/ 1 w 46"/>
                  <a:gd name="T29" fmla="*/ 1 h 64"/>
                  <a:gd name="T30" fmla="*/ 1 w 46"/>
                  <a:gd name="T31" fmla="*/ 1 h 64"/>
                  <a:gd name="T32" fmla="*/ 1 w 46"/>
                  <a:gd name="T33" fmla="*/ 0 h 6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6" h="64">
                    <a:moveTo>
                      <a:pt x="46" y="0"/>
                    </a:moveTo>
                    <a:lnTo>
                      <a:pt x="46" y="4"/>
                    </a:lnTo>
                    <a:lnTo>
                      <a:pt x="45" y="9"/>
                    </a:lnTo>
                    <a:lnTo>
                      <a:pt x="40" y="19"/>
                    </a:lnTo>
                    <a:lnTo>
                      <a:pt x="34" y="29"/>
                    </a:lnTo>
                    <a:lnTo>
                      <a:pt x="27" y="40"/>
                    </a:lnTo>
                    <a:lnTo>
                      <a:pt x="19" y="50"/>
                    </a:lnTo>
                    <a:lnTo>
                      <a:pt x="9" y="58"/>
                    </a:lnTo>
                    <a:lnTo>
                      <a:pt x="0" y="64"/>
                    </a:lnTo>
                    <a:lnTo>
                      <a:pt x="5" y="57"/>
                    </a:lnTo>
                    <a:lnTo>
                      <a:pt x="11" y="47"/>
                    </a:lnTo>
                    <a:lnTo>
                      <a:pt x="18" y="37"/>
                    </a:lnTo>
                    <a:lnTo>
                      <a:pt x="25" y="25"/>
                    </a:lnTo>
                    <a:lnTo>
                      <a:pt x="32" y="15"/>
                    </a:lnTo>
                    <a:lnTo>
                      <a:pt x="38" y="7"/>
                    </a:lnTo>
                    <a:lnTo>
                      <a:pt x="42" y="1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06" name="Freeform 64"/>
              <p:cNvSpPr>
                <a:spLocks/>
              </p:cNvSpPr>
              <p:nvPr/>
            </p:nvSpPr>
            <p:spPr bwMode="auto">
              <a:xfrm>
                <a:off x="534" y="118"/>
                <a:ext cx="30" cy="37"/>
              </a:xfrm>
              <a:custGeom>
                <a:avLst/>
                <a:gdLst>
                  <a:gd name="T0" fmla="*/ 1 w 59"/>
                  <a:gd name="T1" fmla="*/ 0 h 74"/>
                  <a:gd name="T2" fmla="*/ 1 w 59"/>
                  <a:gd name="T3" fmla="*/ 1 h 74"/>
                  <a:gd name="T4" fmla="*/ 1 w 59"/>
                  <a:gd name="T5" fmla="*/ 1 h 74"/>
                  <a:gd name="T6" fmla="*/ 1 w 59"/>
                  <a:gd name="T7" fmla="*/ 1 h 74"/>
                  <a:gd name="T8" fmla="*/ 1 w 59"/>
                  <a:gd name="T9" fmla="*/ 1 h 74"/>
                  <a:gd name="T10" fmla="*/ 1 w 59"/>
                  <a:gd name="T11" fmla="*/ 1 h 74"/>
                  <a:gd name="T12" fmla="*/ 1 w 59"/>
                  <a:gd name="T13" fmla="*/ 1 h 74"/>
                  <a:gd name="T14" fmla="*/ 1 w 59"/>
                  <a:gd name="T15" fmla="*/ 1 h 74"/>
                  <a:gd name="T16" fmla="*/ 0 w 59"/>
                  <a:gd name="T17" fmla="*/ 1 h 74"/>
                  <a:gd name="T18" fmla="*/ 1 w 59"/>
                  <a:gd name="T19" fmla="*/ 1 h 74"/>
                  <a:gd name="T20" fmla="*/ 1 w 59"/>
                  <a:gd name="T21" fmla="*/ 1 h 74"/>
                  <a:gd name="T22" fmla="*/ 1 w 59"/>
                  <a:gd name="T23" fmla="*/ 1 h 74"/>
                  <a:gd name="T24" fmla="*/ 1 w 59"/>
                  <a:gd name="T25" fmla="*/ 1 h 74"/>
                  <a:gd name="T26" fmla="*/ 1 w 59"/>
                  <a:gd name="T27" fmla="*/ 1 h 74"/>
                  <a:gd name="T28" fmla="*/ 1 w 59"/>
                  <a:gd name="T29" fmla="*/ 1 h 74"/>
                  <a:gd name="T30" fmla="*/ 1 w 59"/>
                  <a:gd name="T31" fmla="*/ 1 h 74"/>
                  <a:gd name="T32" fmla="*/ 1 w 59"/>
                  <a:gd name="T33" fmla="*/ 0 h 7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9" h="74">
                    <a:moveTo>
                      <a:pt x="58" y="0"/>
                    </a:moveTo>
                    <a:lnTo>
                      <a:pt x="59" y="4"/>
                    </a:lnTo>
                    <a:lnTo>
                      <a:pt x="56" y="12"/>
                    </a:lnTo>
                    <a:lnTo>
                      <a:pt x="50" y="22"/>
                    </a:lnTo>
                    <a:lnTo>
                      <a:pt x="41" y="35"/>
                    </a:lnTo>
                    <a:lnTo>
                      <a:pt x="32" y="48"/>
                    </a:lnTo>
                    <a:lnTo>
                      <a:pt x="20" y="59"/>
                    </a:lnTo>
                    <a:lnTo>
                      <a:pt x="10" y="68"/>
                    </a:lnTo>
                    <a:lnTo>
                      <a:pt x="0" y="74"/>
                    </a:lnTo>
                    <a:lnTo>
                      <a:pt x="4" y="68"/>
                    </a:lnTo>
                    <a:lnTo>
                      <a:pt x="11" y="58"/>
                    </a:lnTo>
                    <a:lnTo>
                      <a:pt x="19" y="46"/>
                    </a:lnTo>
                    <a:lnTo>
                      <a:pt x="30" y="33"/>
                    </a:lnTo>
                    <a:lnTo>
                      <a:pt x="39" y="20"/>
                    </a:lnTo>
                    <a:lnTo>
                      <a:pt x="47" y="8"/>
                    </a:lnTo>
                    <a:lnTo>
                      <a:pt x="54" y="1"/>
                    </a:lnTo>
                    <a:lnTo>
                      <a:pt x="58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07" name="Freeform 65"/>
              <p:cNvSpPr>
                <a:spLocks/>
              </p:cNvSpPr>
              <p:nvPr/>
            </p:nvSpPr>
            <p:spPr bwMode="auto">
              <a:xfrm>
                <a:off x="511" y="114"/>
                <a:ext cx="27" cy="40"/>
              </a:xfrm>
              <a:custGeom>
                <a:avLst/>
                <a:gdLst>
                  <a:gd name="T0" fmla="*/ 1 w 54"/>
                  <a:gd name="T1" fmla="*/ 0 h 81"/>
                  <a:gd name="T2" fmla="*/ 1 w 54"/>
                  <a:gd name="T3" fmla="*/ 0 h 81"/>
                  <a:gd name="T4" fmla="*/ 1 w 54"/>
                  <a:gd name="T5" fmla="*/ 0 h 81"/>
                  <a:gd name="T6" fmla="*/ 1 w 54"/>
                  <a:gd name="T7" fmla="*/ 0 h 81"/>
                  <a:gd name="T8" fmla="*/ 1 w 54"/>
                  <a:gd name="T9" fmla="*/ 0 h 81"/>
                  <a:gd name="T10" fmla="*/ 1 w 54"/>
                  <a:gd name="T11" fmla="*/ 0 h 81"/>
                  <a:gd name="T12" fmla="*/ 1 w 54"/>
                  <a:gd name="T13" fmla="*/ 0 h 81"/>
                  <a:gd name="T14" fmla="*/ 1 w 54"/>
                  <a:gd name="T15" fmla="*/ 0 h 81"/>
                  <a:gd name="T16" fmla="*/ 0 w 54"/>
                  <a:gd name="T17" fmla="*/ 0 h 81"/>
                  <a:gd name="T18" fmla="*/ 1 w 54"/>
                  <a:gd name="T19" fmla="*/ 0 h 81"/>
                  <a:gd name="T20" fmla="*/ 1 w 54"/>
                  <a:gd name="T21" fmla="*/ 0 h 81"/>
                  <a:gd name="T22" fmla="*/ 1 w 54"/>
                  <a:gd name="T23" fmla="*/ 0 h 81"/>
                  <a:gd name="T24" fmla="*/ 1 w 54"/>
                  <a:gd name="T25" fmla="*/ 0 h 81"/>
                  <a:gd name="T26" fmla="*/ 1 w 54"/>
                  <a:gd name="T27" fmla="*/ 0 h 81"/>
                  <a:gd name="T28" fmla="*/ 1 w 54"/>
                  <a:gd name="T29" fmla="*/ 0 h 81"/>
                  <a:gd name="T30" fmla="*/ 1 w 54"/>
                  <a:gd name="T31" fmla="*/ 0 h 81"/>
                  <a:gd name="T32" fmla="*/ 1 w 54"/>
                  <a:gd name="T33" fmla="*/ 0 h 8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4" h="81">
                    <a:moveTo>
                      <a:pt x="52" y="0"/>
                    </a:moveTo>
                    <a:lnTo>
                      <a:pt x="54" y="5"/>
                    </a:lnTo>
                    <a:lnTo>
                      <a:pt x="51" y="14"/>
                    </a:lnTo>
                    <a:lnTo>
                      <a:pt x="46" y="25"/>
                    </a:lnTo>
                    <a:lnTo>
                      <a:pt x="38" y="39"/>
                    </a:lnTo>
                    <a:lnTo>
                      <a:pt x="28" y="53"/>
                    </a:lnTo>
                    <a:lnTo>
                      <a:pt x="19" y="66"/>
                    </a:lnTo>
                    <a:lnTo>
                      <a:pt x="9" y="75"/>
                    </a:lnTo>
                    <a:lnTo>
                      <a:pt x="0" y="81"/>
                    </a:lnTo>
                    <a:lnTo>
                      <a:pt x="3" y="75"/>
                    </a:lnTo>
                    <a:lnTo>
                      <a:pt x="9" y="64"/>
                    </a:lnTo>
                    <a:lnTo>
                      <a:pt x="17" y="51"/>
                    </a:lnTo>
                    <a:lnTo>
                      <a:pt x="25" y="36"/>
                    </a:lnTo>
                    <a:lnTo>
                      <a:pt x="34" y="22"/>
                    </a:lnTo>
                    <a:lnTo>
                      <a:pt x="42" y="10"/>
                    </a:lnTo>
                    <a:lnTo>
                      <a:pt x="48" y="2"/>
                    </a:lnTo>
                    <a:lnTo>
                      <a:pt x="52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08" name="Freeform 66"/>
              <p:cNvSpPr>
                <a:spLocks/>
              </p:cNvSpPr>
              <p:nvPr/>
            </p:nvSpPr>
            <p:spPr bwMode="auto">
              <a:xfrm>
                <a:off x="502" y="114"/>
                <a:ext cx="23" cy="36"/>
              </a:xfrm>
              <a:custGeom>
                <a:avLst/>
                <a:gdLst>
                  <a:gd name="T0" fmla="*/ 1 w 46"/>
                  <a:gd name="T1" fmla="*/ 0 h 73"/>
                  <a:gd name="T2" fmla="*/ 1 w 46"/>
                  <a:gd name="T3" fmla="*/ 0 h 73"/>
                  <a:gd name="T4" fmla="*/ 1 w 46"/>
                  <a:gd name="T5" fmla="*/ 0 h 73"/>
                  <a:gd name="T6" fmla="*/ 1 w 46"/>
                  <a:gd name="T7" fmla="*/ 0 h 73"/>
                  <a:gd name="T8" fmla="*/ 1 w 46"/>
                  <a:gd name="T9" fmla="*/ 0 h 73"/>
                  <a:gd name="T10" fmla="*/ 1 w 46"/>
                  <a:gd name="T11" fmla="*/ 0 h 73"/>
                  <a:gd name="T12" fmla="*/ 1 w 46"/>
                  <a:gd name="T13" fmla="*/ 0 h 73"/>
                  <a:gd name="T14" fmla="*/ 1 w 46"/>
                  <a:gd name="T15" fmla="*/ 0 h 73"/>
                  <a:gd name="T16" fmla="*/ 0 w 46"/>
                  <a:gd name="T17" fmla="*/ 0 h 73"/>
                  <a:gd name="T18" fmla="*/ 1 w 46"/>
                  <a:gd name="T19" fmla="*/ 0 h 73"/>
                  <a:gd name="T20" fmla="*/ 1 w 46"/>
                  <a:gd name="T21" fmla="*/ 0 h 73"/>
                  <a:gd name="T22" fmla="*/ 1 w 46"/>
                  <a:gd name="T23" fmla="*/ 0 h 73"/>
                  <a:gd name="T24" fmla="*/ 1 w 46"/>
                  <a:gd name="T25" fmla="*/ 0 h 73"/>
                  <a:gd name="T26" fmla="*/ 1 w 46"/>
                  <a:gd name="T27" fmla="*/ 0 h 73"/>
                  <a:gd name="T28" fmla="*/ 1 w 46"/>
                  <a:gd name="T29" fmla="*/ 0 h 73"/>
                  <a:gd name="T30" fmla="*/ 1 w 46"/>
                  <a:gd name="T31" fmla="*/ 0 h 73"/>
                  <a:gd name="T32" fmla="*/ 1 w 46"/>
                  <a:gd name="T33" fmla="*/ 0 h 7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6" h="73">
                    <a:moveTo>
                      <a:pt x="46" y="0"/>
                    </a:moveTo>
                    <a:lnTo>
                      <a:pt x="46" y="4"/>
                    </a:lnTo>
                    <a:lnTo>
                      <a:pt x="44" y="12"/>
                    </a:lnTo>
                    <a:lnTo>
                      <a:pt x="38" y="22"/>
                    </a:lnTo>
                    <a:lnTo>
                      <a:pt x="32" y="35"/>
                    </a:lnTo>
                    <a:lnTo>
                      <a:pt x="24" y="49"/>
                    </a:lnTo>
                    <a:lnTo>
                      <a:pt x="15" y="60"/>
                    </a:lnTo>
                    <a:lnTo>
                      <a:pt x="7" y="68"/>
                    </a:lnTo>
                    <a:lnTo>
                      <a:pt x="0" y="73"/>
                    </a:lnTo>
                    <a:lnTo>
                      <a:pt x="4" y="66"/>
                    </a:lnTo>
                    <a:lnTo>
                      <a:pt x="9" y="55"/>
                    </a:lnTo>
                    <a:lnTo>
                      <a:pt x="15" y="43"/>
                    </a:lnTo>
                    <a:lnTo>
                      <a:pt x="22" y="29"/>
                    </a:lnTo>
                    <a:lnTo>
                      <a:pt x="29" y="17"/>
                    </a:lnTo>
                    <a:lnTo>
                      <a:pt x="36" y="7"/>
                    </a:lnTo>
                    <a:lnTo>
                      <a:pt x="42" y="1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09" name="Freeform 67"/>
              <p:cNvSpPr>
                <a:spLocks/>
              </p:cNvSpPr>
              <p:nvPr/>
            </p:nvSpPr>
            <p:spPr bwMode="auto">
              <a:xfrm>
                <a:off x="483" y="115"/>
                <a:ext cx="20" cy="31"/>
              </a:xfrm>
              <a:custGeom>
                <a:avLst/>
                <a:gdLst>
                  <a:gd name="T0" fmla="*/ 1 w 39"/>
                  <a:gd name="T1" fmla="*/ 0 h 61"/>
                  <a:gd name="T2" fmla="*/ 1 w 39"/>
                  <a:gd name="T3" fmla="*/ 1 h 61"/>
                  <a:gd name="T4" fmla="*/ 1 w 39"/>
                  <a:gd name="T5" fmla="*/ 1 h 61"/>
                  <a:gd name="T6" fmla="*/ 1 w 39"/>
                  <a:gd name="T7" fmla="*/ 1 h 61"/>
                  <a:gd name="T8" fmla="*/ 1 w 39"/>
                  <a:gd name="T9" fmla="*/ 1 h 61"/>
                  <a:gd name="T10" fmla="*/ 1 w 39"/>
                  <a:gd name="T11" fmla="*/ 1 h 61"/>
                  <a:gd name="T12" fmla="*/ 1 w 39"/>
                  <a:gd name="T13" fmla="*/ 1 h 61"/>
                  <a:gd name="T14" fmla="*/ 1 w 39"/>
                  <a:gd name="T15" fmla="*/ 1 h 61"/>
                  <a:gd name="T16" fmla="*/ 0 w 39"/>
                  <a:gd name="T17" fmla="*/ 1 h 61"/>
                  <a:gd name="T18" fmla="*/ 1 w 39"/>
                  <a:gd name="T19" fmla="*/ 1 h 61"/>
                  <a:gd name="T20" fmla="*/ 1 w 39"/>
                  <a:gd name="T21" fmla="*/ 1 h 61"/>
                  <a:gd name="T22" fmla="*/ 1 w 39"/>
                  <a:gd name="T23" fmla="*/ 1 h 61"/>
                  <a:gd name="T24" fmla="*/ 1 w 39"/>
                  <a:gd name="T25" fmla="*/ 1 h 61"/>
                  <a:gd name="T26" fmla="*/ 1 w 39"/>
                  <a:gd name="T27" fmla="*/ 1 h 61"/>
                  <a:gd name="T28" fmla="*/ 1 w 39"/>
                  <a:gd name="T29" fmla="*/ 1 h 61"/>
                  <a:gd name="T30" fmla="*/ 1 w 39"/>
                  <a:gd name="T31" fmla="*/ 1 h 61"/>
                  <a:gd name="T32" fmla="*/ 1 w 39"/>
                  <a:gd name="T33" fmla="*/ 0 h 6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9" h="61">
                    <a:moveTo>
                      <a:pt x="38" y="0"/>
                    </a:moveTo>
                    <a:lnTo>
                      <a:pt x="39" y="3"/>
                    </a:lnTo>
                    <a:lnTo>
                      <a:pt x="38" y="10"/>
                    </a:lnTo>
                    <a:lnTo>
                      <a:pt x="36" y="19"/>
                    </a:lnTo>
                    <a:lnTo>
                      <a:pt x="31" y="28"/>
                    </a:lnTo>
                    <a:lnTo>
                      <a:pt x="26" y="39"/>
                    </a:lnTo>
                    <a:lnTo>
                      <a:pt x="18" y="48"/>
                    </a:lnTo>
                    <a:lnTo>
                      <a:pt x="9" y="56"/>
                    </a:lnTo>
                    <a:lnTo>
                      <a:pt x="0" y="61"/>
                    </a:lnTo>
                    <a:lnTo>
                      <a:pt x="5" y="55"/>
                    </a:lnTo>
                    <a:lnTo>
                      <a:pt x="9" y="46"/>
                    </a:lnTo>
                    <a:lnTo>
                      <a:pt x="15" y="35"/>
                    </a:lnTo>
                    <a:lnTo>
                      <a:pt x="21" y="25"/>
                    </a:lnTo>
                    <a:lnTo>
                      <a:pt x="26" y="15"/>
                    </a:lnTo>
                    <a:lnTo>
                      <a:pt x="31" y="6"/>
                    </a:lnTo>
                    <a:lnTo>
                      <a:pt x="35" y="1"/>
                    </a:lnTo>
                    <a:lnTo>
                      <a:pt x="38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10" name="Freeform 68"/>
              <p:cNvSpPr>
                <a:spLocks/>
              </p:cNvSpPr>
              <p:nvPr/>
            </p:nvSpPr>
            <p:spPr bwMode="auto">
              <a:xfrm>
                <a:off x="467" y="112"/>
                <a:ext cx="5" cy="18"/>
              </a:xfrm>
              <a:custGeom>
                <a:avLst/>
                <a:gdLst>
                  <a:gd name="T0" fmla="*/ 1 w 10"/>
                  <a:gd name="T1" fmla="*/ 0 h 35"/>
                  <a:gd name="T2" fmla="*/ 1 w 10"/>
                  <a:gd name="T3" fmla="*/ 1 h 35"/>
                  <a:gd name="T4" fmla="*/ 1 w 10"/>
                  <a:gd name="T5" fmla="*/ 1 h 35"/>
                  <a:gd name="T6" fmla="*/ 1 w 10"/>
                  <a:gd name="T7" fmla="*/ 1 h 35"/>
                  <a:gd name="T8" fmla="*/ 0 w 10"/>
                  <a:gd name="T9" fmla="*/ 1 h 35"/>
                  <a:gd name="T10" fmla="*/ 1 w 10"/>
                  <a:gd name="T11" fmla="*/ 1 h 35"/>
                  <a:gd name="T12" fmla="*/ 1 w 10"/>
                  <a:gd name="T13" fmla="*/ 1 h 35"/>
                  <a:gd name="T14" fmla="*/ 1 w 10"/>
                  <a:gd name="T15" fmla="*/ 1 h 35"/>
                  <a:gd name="T16" fmla="*/ 1 w 10"/>
                  <a:gd name="T17" fmla="*/ 0 h 3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0" h="35">
                    <a:moveTo>
                      <a:pt x="6" y="0"/>
                    </a:moveTo>
                    <a:lnTo>
                      <a:pt x="9" y="5"/>
                    </a:lnTo>
                    <a:lnTo>
                      <a:pt x="10" y="17"/>
                    </a:lnTo>
                    <a:lnTo>
                      <a:pt x="7" y="28"/>
                    </a:lnTo>
                    <a:lnTo>
                      <a:pt x="0" y="35"/>
                    </a:lnTo>
                    <a:lnTo>
                      <a:pt x="3" y="25"/>
                    </a:lnTo>
                    <a:lnTo>
                      <a:pt x="3" y="12"/>
                    </a:lnTo>
                    <a:lnTo>
                      <a:pt x="2" y="2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11" name="Freeform 69"/>
              <p:cNvSpPr>
                <a:spLocks/>
              </p:cNvSpPr>
              <p:nvPr/>
            </p:nvSpPr>
            <p:spPr bwMode="auto">
              <a:xfrm>
                <a:off x="544" y="120"/>
                <a:ext cx="27" cy="34"/>
              </a:xfrm>
              <a:custGeom>
                <a:avLst/>
                <a:gdLst>
                  <a:gd name="T0" fmla="*/ 1 w 53"/>
                  <a:gd name="T1" fmla="*/ 0 h 68"/>
                  <a:gd name="T2" fmla="*/ 1 w 53"/>
                  <a:gd name="T3" fmla="*/ 1 h 68"/>
                  <a:gd name="T4" fmla="*/ 1 w 53"/>
                  <a:gd name="T5" fmla="*/ 1 h 68"/>
                  <a:gd name="T6" fmla="*/ 1 w 53"/>
                  <a:gd name="T7" fmla="*/ 1 h 68"/>
                  <a:gd name="T8" fmla="*/ 1 w 53"/>
                  <a:gd name="T9" fmla="*/ 1 h 68"/>
                  <a:gd name="T10" fmla="*/ 1 w 53"/>
                  <a:gd name="T11" fmla="*/ 1 h 68"/>
                  <a:gd name="T12" fmla="*/ 1 w 53"/>
                  <a:gd name="T13" fmla="*/ 1 h 68"/>
                  <a:gd name="T14" fmla="*/ 1 w 53"/>
                  <a:gd name="T15" fmla="*/ 1 h 68"/>
                  <a:gd name="T16" fmla="*/ 0 w 53"/>
                  <a:gd name="T17" fmla="*/ 1 h 68"/>
                  <a:gd name="T18" fmla="*/ 1 w 53"/>
                  <a:gd name="T19" fmla="*/ 1 h 68"/>
                  <a:gd name="T20" fmla="*/ 1 w 53"/>
                  <a:gd name="T21" fmla="*/ 1 h 68"/>
                  <a:gd name="T22" fmla="*/ 1 w 53"/>
                  <a:gd name="T23" fmla="*/ 1 h 68"/>
                  <a:gd name="T24" fmla="*/ 1 w 53"/>
                  <a:gd name="T25" fmla="*/ 1 h 68"/>
                  <a:gd name="T26" fmla="*/ 1 w 53"/>
                  <a:gd name="T27" fmla="*/ 1 h 68"/>
                  <a:gd name="T28" fmla="*/ 1 w 53"/>
                  <a:gd name="T29" fmla="*/ 1 h 68"/>
                  <a:gd name="T30" fmla="*/ 1 w 53"/>
                  <a:gd name="T31" fmla="*/ 1 h 68"/>
                  <a:gd name="T32" fmla="*/ 1 w 53"/>
                  <a:gd name="T33" fmla="*/ 0 h 6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3" h="68">
                    <a:moveTo>
                      <a:pt x="52" y="0"/>
                    </a:moveTo>
                    <a:lnTo>
                      <a:pt x="53" y="3"/>
                    </a:lnTo>
                    <a:lnTo>
                      <a:pt x="51" y="11"/>
                    </a:lnTo>
                    <a:lnTo>
                      <a:pt x="46" y="21"/>
                    </a:lnTo>
                    <a:lnTo>
                      <a:pt x="39" y="32"/>
                    </a:lnTo>
                    <a:lnTo>
                      <a:pt x="30" y="43"/>
                    </a:lnTo>
                    <a:lnTo>
                      <a:pt x="21" y="54"/>
                    </a:lnTo>
                    <a:lnTo>
                      <a:pt x="11" y="62"/>
                    </a:lnTo>
                    <a:lnTo>
                      <a:pt x="0" y="68"/>
                    </a:lnTo>
                    <a:lnTo>
                      <a:pt x="5" y="62"/>
                    </a:lnTo>
                    <a:lnTo>
                      <a:pt x="11" y="53"/>
                    </a:lnTo>
                    <a:lnTo>
                      <a:pt x="18" y="41"/>
                    </a:lnTo>
                    <a:lnTo>
                      <a:pt x="27" y="30"/>
                    </a:lnTo>
                    <a:lnTo>
                      <a:pt x="35" y="18"/>
                    </a:lnTo>
                    <a:lnTo>
                      <a:pt x="42" y="8"/>
                    </a:lnTo>
                    <a:lnTo>
                      <a:pt x="48" y="1"/>
                    </a:lnTo>
                    <a:lnTo>
                      <a:pt x="52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12" name="Freeform 70"/>
              <p:cNvSpPr>
                <a:spLocks/>
              </p:cNvSpPr>
              <p:nvPr/>
            </p:nvSpPr>
            <p:spPr bwMode="auto">
              <a:xfrm>
                <a:off x="523" y="116"/>
                <a:ext cx="26" cy="39"/>
              </a:xfrm>
              <a:custGeom>
                <a:avLst/>
                <a:gdLst>
                  <a:gd name="T0" fmla="*/ 1 w 52"/>
                  <a:gd name="T1" fmla="*/ 0 h 78"/>
                  <a:gd name="T2" fmla="*/ 1 w 52"/>
                  <a:gd name="T3" fmla="*/ 1 h 78"/>
                  <a:gd name="T4" fmla="*/ 1 w 52"/>
                  <a:gd name="T5" fmla="*/ 1 h 78"/>
                  <a:gd name="T6" fmla="*/ 1 w 52"/>
                  <a:gd name="T7" fmla="*/ 1 h 78"/>
                  <a:gd name="T8" fmla="*/ 1 w 52"/>
                  <a:gd name="T9" fmla="*/ 1 h 78"/>
                  <a:gd name="T10" fmla="*/ 1 w 52"/>
                  <a:gd name="T11" fmla="*/ 1 h 78"/>
                  <a:gd name="T12" fmla="*/ 1 w 52"/>
                  <a:gd name="T13" fmla="*/ 1 h 78"/>
                  <a:gd name="T14" fmla="*/ 1 w 52"/>
                  <a:gd name="T15" fmla="*/ 1 h 78"/>
                  <a:gd name="T16" fmla="*/ 0 w 52"/>
                  <a:gd name="T17" fmla="*/ 1 h 78"/>
                  <a:gd name="T18" fmla="*/ 1 w 52"/>
                  <a:gd name="T19" fmla="*/ 1 h 78"/>
                  <a:gd name="T20" fmla="*/ 1 w 52"/>
                  <a:gd name="T21" fmla="*/ 1 h 78"/>
                  <a:gd name="T22" fmla="*/ 1 w 52"/>
                  <a:gd name="T23" fmla="*/ 1 h 78"/>
                  <a:gd name="T24" fmla="*/ 1 w 52"/>
                  <a:gd name="T25" fmla="*/ 1 h 78"/>
                  <a:gd name="T26" fmla="*/ 1 w 52"/>
                  <a:gd name="T27" fmla="*/ 1 h 78"/>
                  <a:gd name="T28" fmla="*/ 1 w 52"/>
                  <a:gd name="T29" fmla="*/ 1 h 78"/>
                  <a:gd name="T30" fmla="*/ 1 w 52"/>
                  <a:gd name="T31" fmla="*/ 1 h 78"/>
                  <a:gd name="T32" fmla="*/ 1 w 52"/>
                  <a:gd name="T33" fmla="*/ 0 h 7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2" h="78">
                    <a:moveTo>
                      <a:pt x="50" y="0"/>
                    </a:moveTo>
                    <a:lnTo>
                      <a:pt x="52" y="4"/>
                    </a:lnTo>
                    <a:lnTo>
                      <a:pt x="49" y="14"/>
                    </a:lnTo>
                    <a:lnTo>
                      <a:pt x="45" y="25"/>
                    </a:lnTo>
                    <a:lnTo>
                      <a:pt x="38" y="39"/>
                    </a:lnTo>
                    <a:lnTo>
                      <a:pt x="28" y="52"/>
                    </a:lnTo>
                    <a:lnTo>
                      <a:pt x="18" y="64"/>
                    </a:lnTo>
                    <a:lnTo>
                      <a:pt x="9" y="74"/>
                    </a:lnTo>
                    <a:lnTo>
                      <a:pt x="0" y="78"/>
                    </a:lnTo>
                    <a:lnTo>
                      <a:pt x="3" y="72"/>
                    </a:lnTo>
                    <a:lnTo>
                      <a:pt x="9" y="62"/>
                    </a:lnTo>
                    <a:lnTo>
                      <a:pt x="16" y="48"/>
                    </a:lnTo>
                    <a:lnTo>
                      <a:pt x="25" y="34"/>
                    </a:lnTo>
                    <a:lnTo>
                      <a:pt x="33" y="20"/>
                    </a:lnTo>
                    <a:lnTo>
                      <a:pt x="41" y="9"/>
                    </a:lnTo>
                    <a:lnTo>
                      <a:pt x="47" y="2"/>
                    </a:lnTo>
                    <a:lnTo>
                      <a:pt x="5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13" name="Freeform 71"/>
              <p:cNvSpPr>
                <a:spLocks/>
              </p:cNvSpPr>
              <p:nvPr/>
            </p:nvSpPr>
            <p:spPr bwMode="auto">
              <a:xfrm>
                <a:off x="492" y="113"/>
                <a:ext cx="19" cy="37"/>
              </a:xfrm>
              <a:custGeom>
                <a:avLst/>
                <a:gdLst>
                  <a:gd name="T0" fmla="*/ 1 w 38"/>
                  <a:gd name="T1" fmla="*/ 0 h 75"/>
                  <a:gd name="T2" fmla="*/ 1 w 38"/>
                  <a:gd name="T3" fmla="*/ 0 h 75"/>
                  <a:gd name="T4" fmla="*/ 1 w 38"/>
                  <a:gd name="T5" fmla="*/ 0 h 75"/>
                  <a:gd name="T6" fmla="*/ 1 w 38"/>
                  <a:gd name="T7" fmla="*/ 0 h 75"/>
                  <a:gd name="T8" fmla="*/ 1 w 38"/>
                  <a:gd name="T9" fmla="*/ 0 h 75"/>
                  <a:gd name="T10" fmla="*/ 1 w 38"/>
                  <a:gd name="T11" fmla="*/ 0 h 75"/>
                  <a:gd name="T12" fmla="*/ 1 w 38"/>
                  <a:gd name="T13" fmla="*/ 0 h 75"/>
                  <a:gd name="T14" fmla="*/ 1 w 38"/>
                  <a:gd name="T15" fmla="*/ 0 h 75"/>
                  <a:gd name="T16" fmla="*/ 0 w 38"/>
                  <a:gd name="T17" fmla="*/ 0 h 75"/>
                  <a:gd name="T18" fmla="*/ 1 w 38"/>
                  <a:gd name="T19" fmla="*/ 0 h 75"/>
                  <a:gd name="T20" fmla="*/ 1 w 38"/>
                  <a:gd name="T21" fmla="*/ 0 h 75"/>
                  <a:gd name="T22" fmla="*/ 1 w 38"/>
                  <a:gd name="T23" fmla="*/ 0 h 75"/>
                  <a:gd name="T24" fmla="*/ 1 w 38"/>
                  <a:gd name="T25" fmla="*/ 0 h 75"/>
                  <a:gd name="T26" fmla="*/ 1 w 38"/>
                  <a:gd name="T27" fmla="*/ 0 h 75"/>
                  <a:gd name="T28" fmla="*/ 1 w 38"/>
                  <a:gd name="T29" fmla="*/ 0 h 75"/>
                  <a:gd name="T30" fmla="*/ 1 w 38"/>
                  <a:gd name="T31" fmla="*/ 0 h 75"/>
                  <a:gd name="T32" fmla="*/ 1 w 38"/>
                  <a:gd name="T33" fmla="*/ 0 h 7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8" h="75">
                    <a:moveTo>
                      <a:pt x="37" y="0"/>
                    </a:moveTo>
                    <a:lnTo>
                      <a:pt x="38" y="3"/>
                    </a:lnTo>
                    <a:lnTo>
                      <a:pt x="37" y="11"/>
                    </a:lnTo>
                    <a:lnTo>
                      <a:pt x="34" y="23"/>
                    </a:lnTo>
                    <a:lnTo>
                      <a:pt x="30" y="35"/>
                    </a:lnTo>
                    <a:lnTo>
                      <a:pt x="24" y="47"/>
                    </a:lnTo>
                    <a:lnTo>
                      <a:pt x="17" y="59"/>
                    </a:lnTo>
                    <a:lnTo>
                      <a:pt x="9" y="69"/>
                    </a:lnTo>
                    <a:lnTo>
                      <a:pt x="0" y="75"/>
                    </a:lnTo>
                    <a:lnTo>
                      <a:pt x="3" y="68"/>
                    </a:lnTo>
                    <a:lnTo>
                      <a:pt x="8" y="56"/>
                    </a:lnTo>
                    <a:lnTo>
                      <a:pt x="12" y="44"/>
                    </a:lnTo>
                    <a:lnTo>
                      <a:pt x="18" y="31"/>
                    </a:lnTo>
                    <a:lnTo>
                      <a:pt x="24" y="18"/>
                    </a:lnTo>
                    <a:lnTo>
                      <a:pt x="28" y="8"/>
                    </a:lnTo>
                    <a:lnTo>
                      <a:pt x="33" y="1"/>
                    </a:lnTo>
                    <a:lnTo>
                      <a:pt x="37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14" name="Freeform 72"/>
              <p:cNvSpPr>
                <a:spLocks/>
              </p:cNvSpPr>
              <p:nvPr/>
            </p:nvSpPr>
            <p:spPr bwMode="auto">
              <a:xfrm>
                <a:off x="476" y="114"/>
                <a:ext cx="20" cy="28"/>
              </a:xfrm>
              <a:custGeom>
                <a:avLst/>
                <a:gdLst>
                  <a:gd name="T0" fmla="*/ 0 w 41"/>
                  <a:gd name="T1" fmla="*/ 0 h 56"/>
                  <a:gd name="T2" fmla="*/ 0 w 41"/>
                  <a:gd name="T3" fmla="*/ 1 h 56"/>
                  <a:gd name="T4" fmla="*/ 0 w 41"/>
                  <a:gd name="T5" fmla="*/ 1 h 56"/>
                  <a:gd name="T6" fmla="*/ 0 w 41"/>
                  <a:gd name="T7" fmla="*/ 1 h 56"/>
                  <a:gd name="T8" fmla="*/ 0 w 41"/>
                  <a:gd name="T9" fmla="*/ 1 h 56"/>
                  <a:gd name="T10" fmla="*/ 0 w 41"/>
                  <a:gd name="T11" fmla="*/ 1 h 56"/>
                  <a:gd name="T12" fmla="*/ 0 w 41"/>
                  <a:gd name="T13" fmla="*/ 1 h 56"/>
                  <a:gd name="T14" fmla="*/ 0 w 41"/>
                  <a:gd name="T15" fmla="*/ 1 h 56"/>
                  <a:gd name="T16" fmla="*/ 0 w 41"/>
                  <a:gd name="T17" fmla="*/ 1 h 56"/>
                  <a:gd name="T18" fmla="*/ 0 w 41"/>
                  <a:gd name="T19" fmla="*/ 1 h 56"/>
                  <a:gd name="T20" fmla="*/ 0 w 41"/>
                  <a:gd name="T21" fmla="*/ 1 h 56"/>
                  <a:gd name="T22" fmla="*/ 0 w 41"/>
                  <a:gd name="T23" fmla="*/ 1 h 56"/>
                  <a:gd name="T24" fmla="*/ 0 w 41"/>
                  <a:gd name="T25" fmla="*/ 1 h 56"/>
                  <a:gd name="T26" fmla="*/ 0 w 41"/>
                  <a:gd name="T27" fmla="*/ 1 h 56"/>
                  <a:gd name="T28" fmla="*/ 0 w 41"/>
                  <a:gd name="T29" fmla="*/ 1 h 56"/>
                  <a:gd name="T30" fmla="*/ 0 w 41"/>
                  <a:gd name="T31" fmla="*/ 1 h 56"/>
                  <a:gd name="T32" fmla="*/ 0 w 41"/>
                  <a:gd name="T33" fmla="*/ 0 h 5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1" h="56">
                    <a:moveTo>
                      <a:pt x="40" y="0"/>
                    </a:moveTo>
                    <a:lnTo>
                      <a:pt x="41" y="4"/>
                    </a:lnTo>
                    <a:lnTo>
                      <a:pt x="37" y="11"/>
                    </a:lnTo>
                    <a:lnTo>
                      <a:pt x="33" y="20"/>
                    </a:lnTo>
                    <a:lnTo>
                      <a:pt x="27" y="29"/>
                    </a:lnTo>
                    <a:lnTo>
                      <a:pt x="19" y="39"/>
                    </a:lnTo>
                    <a:lnTo>
                      <a:pt x="12" y="48"/>
                    </a:lnTo>
                    <a:lnTo>
                      <a:pt x="5" y="53"/>
                    </a:lnTo>
                    <a:lnTo>
                      <a:pt x="0" y="56"/>
                    </a:lnTo>
                    <a:lnTo>
                      <a:pt x="4" y="50"/>
                    </a:lnTo>
                    <a:lnTo>
                      <a:pt x="8" y="43"/>
                    </a:lnTo>
                    <a:lnTo>
                      <a:pt x="14" y="34"/>
                    </a:lnTo>
                    <a:lnTo>
                      <a:pt x="20" y="24"/>
                    </a:lnTo>
                    <a:lnTo>
                      <a:pt x="26" y="15"/>
                    </a:lnTo>
                    <a:lnTo>
                      <a:pt x="32" y="8"/>
                    </a:lnTo>
                    <a:lnTo>
                      <a:pt x="36" y="3"/>
                    </a:lnTo>
                    <a:lnTo>
                      <a:pt x="4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15" name="Freeform 73"/>
              <p:cNvSpPr>
                <a:spLocks/>
              </p:cNvSpPr>
              <p:nvPr/>
            </p:nvSpPr>
            <p:spPr bwMode="auto">
              <a:xfrm>
                <a:off x="473" y="118"/>
                <a:ext cx="7" cy="20"/>
              </a:xfrm>
              <a:custGeom>
                <a:avLst/>
                <a:gdLst>
                  <a:gd name="T0" fmla="*/ 1 w 14"/>
                  <a:gd name="T1" fmla="*/ 0 h 41"/>
                  <a:gd name="T2" fmla="*/ 1 w 14"/>
                  <a:gd name="T3" fmla="*/ 0 h 41"/>
                  <a:gd name="T4" fmla="*/ 1 w 14"/>
                  <a:gd name="T5" fmla="*/ 0 h 41"/>
                  <a:gd name="T6" fmla="*/ 1 w 14"/>
                  <a:gd name="T7" fmla="*/ 0 h 41"/>
                  <a:gd name="T8" fmla="*/ 0 w 14"/>
                  <a:gd name="T9" fmla="*/ 0 h 41"/>
                  <a:gd name="T10" fmla="*/ 1 w 14"/>
                  <a:gd name="T11" fmla="*/ 0 h 41"/>
                  <a:gd name="T12" fmla="*/ 1 w 14"/>
                  <a:gd name="T13" fmla="*/ 0 h 41"/>
                  <a:gd name="T14" fmla="*/ 1 w 14"/>
                  <a:gd name="T15" fmla="*/ 0 h 41"/>
                  <a:gd name="T16" fmla="*/ 1 w 14"/>
                  <a:gd name="T17" fmla="*/ 0 h 4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12" y="0"/>
                    </a:moveTo>
                    <a:lnTo>
                      <a:pt x="14" y="7"/>
                    </a:lnTo>
                    <a:lnTo>
                      <a:pt x="12" y="21"/>
                    </a:lnTo>
                    <a:lnTo>
                      <a:pt x="8" y="34"/>
                    </a:lnTo>
                    <a:lnTo>
                      <a:pt x="0" y="41"/>
                    </a:lnTo>
                    <a:lnTo>
                      <a:pt x="4" y="30"/>
                    </a:lnTo>
                    <a:lnTo>
                      <a:pt x="6" y="15"/>
                    </a:lnTo>
                    <a:lnTo>
                      <a:pt x="8" y="4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16" name="Freeform 74"/>
              <p:cNvSpPr>
                <a:spLocks/>
              </p:cNvSpPr>
              <p:nvPr/>
            </p:nvSpPr>
            <p:spPr bwMode="auto">
              <a:xfrm>
                <a:off x="579" y="131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1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33" h="32">
                    <a:moveTo>
                      <a:pt x="0" y="32"/>
                    </a:moveTo>
                    <a:lnTo>
                      <a:pt x="6" y="24"/>
                    </a:lnTo>
                    <a:lnTo>
                      <a:pt x="14" y="11"/>
                    </a:lnTo>
                    <a:lnTo>
                      <a:pt x="23" y="1"/>
                    </a:lnTo>
                    <a:lnTo>
                      <a:pt x="31" y="0"/>
                    </a:lnTo>
                    <a:lnTo>
                      <a:pt x="33" y="3"/>
                    </a:lnTo>
                    <a:lnTo>
                      <a:pt x="31" y="8"/>
                    </a:lnTo>
                    <a:lnTo>
                      <a:pt x="27" y="13"/>
                    </a:lnTo>
                    <a:lnTo>
                      <a:pt x="21" y="17"/>
                    </a:lnTo>
                    <a:lnTo>
                      <a:pt x="15" y="22"/>
                    </a:lnTo>
                    <a:lnTo>
                      <a:pt x="10" y="25"/>
                    </a:lnTo>
                    <a:lnTo>
                      <a:pt x="4" y="30"/>
                    </a:lnTo>
                    <a:lnTo>
                      <a:pt x="0" y="3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17" name="Freeform 75"/>
              <p:cNvSpPr>
                <a:spLocks/>
              </p:cNvSpPr>
              <p:nvPr/>
            </p:nvSpPr>
            <p:spPr bwMode="auto">
              <a:xfrm>
                <a:off x="582" y="142"/>
                <a:ext cx="21" cy="5"/>
              </a:xfrm>
              <a:custGeom>
                <a:avLst/>
                <a:gdLst>
                  <a:gd name="T0" fmla="*/ 0 w 42"/>
                  <a:gd name="T1" fmla="*/ 1 h 9"/>
                  <a:gd name="T2" fmla="*/ 1 w 42"/>
                  <a:gd name="T3" fmla="*/ 1 h 9"/>
                  <a:gd name="T4" fmla="*/ 1 w 42"/>
                  <a:gd name="T5" fmla="*/ 1 h 9"/>
                  <a:gd name="T6" fmla="*/ 1 w 42"/>
                  <a:gd name="T7" fmla="*/ 1 h 9"/>
                  <a:gd name="T8" fmla="*/ 1 w 42"/>
                  <a:gd name="T9" fmla="*/ 1 h 9"/>
                  <a:gd name="T10" fmla="*/ 1 w 42"/>
                  <a:gd name="T11" fmla="*/ 1 h 9"/>
                  <a:gd name="T12" fmla="*/ 1 w 42"/>
                  <a:gd name="T13" fmla="*/ 1 h 9"/>
                  <a:gd name="T14" fmla="*/ 1 w 42"/>
                  <a:gd name="T15" fmla="*/ 1 h 9"/>
                  <a:gd name="T16" fmla="*/ 1 w 42"/>
                  <a:gd name="T17" fmla="*/ 1 h 9"/>
                  <a:gd name="T18" fmla="*/ 1 w 42"/>
                  <a:gd name="T19" fmla="*/ 1 h 9"/>
                  <a:gd name="T20" fmla="*/ 1 w 42"/>
                  <a:gd name="T21" fmla="*/ 0 h 9"/>
                  <a:gd name="T22" fmla="*/ 1 w 42"/>
                  <a:gd name="T23" fmla="*/ 0 h 9"/>
                  <a:gd name="T24" fmla="*/ 1 w 42"/>
                  <a:gd name="T25" fmla="*/ 1 h 9"/>
                  <a:gd name="T26" fmla="*/ 1 w 42"/>
                  <a:gd name="T27" fmla="*/ 1 h 9"/>
                  <a:gd name="T28" fmla="*/ 1 w 42"/>
                  <a:gd name="T29" fmla="*/ 1 h 9"/>
                  <a:gd name="T30" fmla="*/ 1 w 42"/>
                  <a:gd name="T31" fmla="*/ 1 h 9"/>
                  <a:gd name="T32" fmla="*/ 0 w 42"/>
                  <a:gd name="T33" fmla="*/ 1 h 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2" h="9">
                    <a:moveTo>
                      <a:pt x="0" y="8"/>
                    </a:moveTo>
                    <a:lnTo>
                      <a:pt x="3" y="8"/>
                    </a:lnTo>
                    <a:lnTo>
                      <a:pt x="8" y="8"/>
                    </a:lnTo>
                    <a:lnTo>
                      <a:pt x="15" y="8"/>
                    </a:lnTo>
                    <a:lnTo>
                      <a:pt x="22" y="9"/>
                    </a:lnTo>
                    <a:lnTo>
                      <a:pt x="29" y="9"/>
                    </a:lnTo>
                    <a:lnTo>
                      <a:pt x="36" y="8"/>
                    </a:lnTo>
                    <a:lnTo>
                      <a:pt x="41" y="6"/>
                    </a:lnTo>
                    <a:lnTo>
                      <a:pt x="42" y="3"/>
                    </a:lnTo>
                    <a:lnTo>
                      <a:pt x="41" y="1"/>
                    </a:lnTo>
                    <a:lnTo>
                      <a:pt x="36" y="0"/>
                    </a:lnTo>
                    <a:lnTo>
                      <a:pt x="30" y="0"/>
                    </a:lnTo>
                    <a:lnTo>
                      <a:pt x="24" y="1"/>
                    </a:lnTo>
                    <a:lnTo>
                      <a:pt x="16" y="3"/>
                    </a:lnTo>
                    <a:lnTo>
                      <a:pt x="11" y="4"/>
                    </a:lnTo>
                    <a:lnTo>
                      <a:pt x="5" y="7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18" name="Freeform 76"/>
              <p:cNvSpPr>
                <a:spLocks/>
              </p:cNvSpPr>
              <p:nvPr/>
            </p:nvSpPr>
            <p:spPr bwMode="auto">
              <a:xfrm>
                <a:off x="578" y="147"/>
                <a:ext cx="21" cy="16"/>
              </a:xfrm>
              <a:custGeom>
                <a:avLst/>
                <a:gdLst>
                  <a:gd name="T0" fmla="*/ 0 w 42"/>
                  <a:gd name="T1" fmla="*/ 0 h 31"/>
                  <a:gd name="T2" fmla="*/ 1 w 42"/>
                  <a:gd name="T3" fmla="*/ 1 h 31"/>
                  <a:gd name="T4" fmla="*/ 1 w 42"/>
                  <a:gd name="T5" fmla="*/ 1 h 31"/>
                  <a:gd name="T6" fmla="*/ 1 w 42"/>
                  <a:gd name="T7" fmla="*/ 1 h 31"/>
                  <a:gd name="T8" fmla="*/ 1 w 42"/>
                  <a:gd name="T9" fmla="*/ 1 h 31"/>
                  <a:gd name="T10" fmla="*/ 1 w 42"/>
                  <a:gd name="T11" fmla="*/ 1 h 31"/>
                  <a:gd name="T12" fmla="*/ 1 w 42"/>
                  <a:gd name="T13" fmla="*/ 1 h 31"/>
                  <a:gd name="T14" fmla="*/ 1 w 42"/>
                  <a:gd name="T15" fmla="*/ 1 h 31"/>
                  <a:gd name="T16" fmla="*/ 1 w 42"/>
                  <a:gd name="T17" fmla="*/ 1 h 31"/>
                  <a:gd name="T18" fmla="*/ 1 w 42"/>
                  <a:gd name="T19" fmla="*/ 1 h 31"/>
                  <a:gd name="T20" fmla="*/ 1 w 42"/>
                  <a:gd name="T21" fmla="*/ 1 h 31"/>
                  <a:gd name="T22" fmla="*/ 1 w 42"/>
                  <a:gd name="T23" fmla="*/ 1 h 31"/>
                  <a:gd name="T24" fmla="*/ 1 w 42"/>
                  <a:gd name="T25" fmla="*/ 1 h 31"/>
                  <a:gd name="T26" fmla="*/ 1 w 42"/>
                  <a:gd name="T27" fmla="*/ 1 h 31"/>
                  <a:gd name="T28" fmla="*/ 1 w 42"/>
                  <a:gd name="T29" fmla="*/ 1 h 31"/>
                  <a:gd name="T30" fmla="*/ 1 w 42"/>
                  <a:gd name="T31" fmla="*/ 1 h 31"/>
                  <a:gd name="T32" fmla="*/ 0 w 42"/>
                  <a:gd name="T33" fmla="*/ 0 h 3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2" h="31">
                    <a:moveTo>
                      <a:pt x="0" y="0"/>
                    </a:moveTo>
                    <a:lnTo>
                      <a:pt x="6" y="2"/>
                    </a:lnTo>
                    <a:lnTo>
                      <a:pt x="13" y="7"/>
                    </a:lnTo>
                    <a:lnTo>
                      <a:pt x="20" y="12"/>
                    </a:lnTo>
                    <a:lnTo>
                      <a:pt x="28" y="16"/>
                    </a:lnTo>
                    <a:lnTo>
                      <a:pt x="34" y="21"/>
                    </a:lnTo>
                    <a:lnTo>
                      <a:pt x="39" y="25"/>
                    </a:lnTo>
                    <a:lnTo>
                      <a:pt x="42" y="29"/>
                    </a:lnTo>
                    <a:lnTo>
                      <a:pt x="41" y="31"/>
                    </a:lnTo>
                    <a:lnTo>
                      <a:pt x="37" y="31"/>
                    </a:lnTo>
                    <a:lnTo>
                      <a:pt x="32" y="29"/>
                    </a:lnTo>
                    <a:lnTo>
                      <a:pt x="27" y="25"/>
                    </a:lnTo>
                    <a:lnTo>
                      <a:pt x="21" y="20"/>
                    </a:lnTo>
                    <a:lnTo>
                      <a:pt x="14" y="14"/>
                    </a:lnTo>
                    <a:lnTo>
                      <a:pt x="8" y="8"/>
                    </a:lnTo>
                    <a:lnTo>
                      <a:pt x="4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19" name="Freeform 77"/>
              <p:cNvSpPr>
                <a:spLocks/>
              </p:cNvSpPr>
              <p:nvPr/>
            </p:nvSpPr>
            <p:spPr bwMode="auto">
              <a:xfrm>
                <a:off x="474" y="141"/>
                <a:ext cx="5" cy="26"/>
              </a:xfrm>
              <a:custGeom>
                <a:avLst/>
                <a:gdLst>
                  <a:gd name="T0" fmla="*/ 1 w 10"/>
                  <a:gd name="T1" fmla="*/ 0 h 52"/>
                  <a:gd name="T2" fmla="*/ 1 w 10"/>
                  <a:gd name="T3" fmla="*/ 1 h 52"/>
                  <a:gd name="T4" fmla="*/ 1 w 10"/>
                  <a:gd name="T5" fmla="*/ 1 h 52"/>
                  <a:gd name="T6" fmla="*/ 1 w 10"/>
                  <a:gd name="T7" fmla="*/ 1 h 52"/>
                  <a:gd name="T8" fmla="*/ 1 w 10"/>
                  <a:gd name="T9" fmla="*/ 1 h 52"/>
                  <a:gd name="T10" fmla="*/ 0 w 10"/>
                  <a:gd name="T11" fmla="*/ 1 h 52"/>
                  <a:gd name="T12" fmla="*/ 1 w 10"/>
                  <a:gd name="T13" fmla="*/ 1 h 52"/>
                  <a:gd name="T14" fmla="*/ 1 w 10"/>
                  <a:gd name="T15" fmla="*/ 1 h 52"/>
                  <a:gd name="T16" fmla="*/ 1 w 10"/>
                  <a:gd name="T17" fmla="*/ 0 h 5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0" h="52">
                    <a:moveTo>
                      <a:pt x="6" y="0"/>
                    </a:moveTo>
                    <a:lnTo>
                      <a:pt x="8" y="14"/>
                    </a:lnTo>
                    <a:lnTo>
                      <a:pt x="10" y="30"/>
                    </a:lnTo>
                    <a:lnTo>
                      <a:pt x="10" y="45"/>
                    </a:lnTo>
                    <a:lnTo>
                      <a:pt x="4" y="52"/>
                    </a:lnTo>
                    <a:lnTo>
                      <a:pt x="0" y="46"/>
                    </a:lnTo>
                    <a:lnTo>
                      <a:pt x="1" y="31"/>
                    </a:lnTo>
                    <a:lnTo>
                      <a:pt x="3" y="14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20" name="Freeform 78"/>
              <p:cNvSpPr>
                <a:spLocks/>
              </p:cNvSpPr>
              <p:nvPr/>
            </p:nvSpPr>
            <p:spPr bwMode="auto">
              <a:xfrm>
                <a:off x="462" y="137"/>
                <a:ext cx="10" cy="25"/>
              </a:xfrm>
              <a:custGeom>
                <a:avLst/>
                <a:gdLst>
                  <a:gd name="T0" fmla="*/ 1 w 19"/>
                  <a:gd name="T1" fmla="*/ 0 h 51"/>
                  <a:gd name="T2" fmla="*/ 1 w 19"/>
                  <a:gd name="T3" fmla="*/ 0 h 51"/>
                  <a:gd name="T4" fmla="*/ 1 w 19"/>
                  <a:gd name="T5" fmla="*/ 0 h 51"/>
                  <a:gd name="T6" fmla="*/ 1 w 19"/>
                  <a:gd name="T7" fmla="*/ 0 h 51"/>
                  <a:gd name="T8" fmla="*/ 1 w 19"/>
                  <a:gd name="T9" fmla="*/ 0 h 51"/>
                  <a:gd name="T10" fmla="*/ 0 w 19"/>
                  <a:gd name="T11" fmla="*/ 0 h 51"/>
                  <a:gd name="T12" fmla="*/ 1 w 19"/>
                  <a:gd name="T13" fmla="*/ 0 h 51"/>
                  <a:gd name="T14" fmla="*/ 1 w 19"/>
                  <a:gd name="T15" fmla="*/ 0 h 51"/>
                  <a:gd name="T16" fmla="*/ 1 w 19"/>
                  <a:gd name="T17" fmla="*/ 0 h 5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9" h="51">
                    <a:moveTo>
                      <a:pt x="19" y="0"/>
                    </a:moveTo>
                    <a:lnTo>
                      <a:pt x="18" y="12"/>
                    </a:lnTo>
                    <a:lnTo>
                      <a:pt x="15" y="29"/>
                    </a:lnTo>
                    <a:lnTo>
                      <a:pt x="10" y="44"/>
                    </a:lnTo>
                    <a:lnTo>
                      <a:pt x="2" y="51"/>
                    </a:lnTo>
                    <a:lnTo>
                      <a:pt x="0" y="44"/>
                    </a:lnTo>
                    <a:lnTo>
                      <a:pt x="6" y="29"/>
                    </a:lnTo>
                    <a:lnTo>
                      <a:pt x="14" y="12"/>
                    </a:lnTo>
                    <a:lnTo>
                      <a:pt x="19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21" name="Freeform 79"/>
              <p:cNvSpPr>
                <a:spLocks/>
              </p:cNvSpPr>
              <p:nvPr/>
            </p:nvSpPr>
            <p:spPr bwMode="auto">
              <a:xfrm>
                <a:off x="484" y="142"/>
                <a:ext cx="5" cy="24"/>
              </a:xfrm>
              <a:custGeom>
                <a:avLst/>
                <a:gdLst>
                  <a:gd name="T0" fmla="*/ 1 w 10"/>
                  <a:gd name="T1" fmla="*/ 0 h 48"/>
                  <a:gd name="T2" fmla="*/ 1 w 10"/>
                  <a:gd name="T3" fmla="*/ 1 h 48"/>
                  <a:gd name="T4" fmla="*/ 1 w 10"/>
                  <a:gd name="T5" fmla="*/ 1 h 48"/>
                  <a:gd name="T6" fmla="*/ 1 w 10"/>
                  <a:gd name="T7" fmla="*/ 1 h 48"/>
                  <a:gd name="T8" fmla="*/ 1 w 10"/>
                  <a:gd name="T9" fmla="*/ 1 h 48"/>
                  <a:gd name="T10" fmla="*/ 0 w 10"/>
                  <a:gd name="T11" fmla="*/ 1 h 48"/>
                  <a:gd name="T12" fmla="*/ 0 w 10"/>
                  <a:gd name="T13" fmla="*/ 1 h 48"/>
                  <a:gd name="T14" fmla="*/ 1 w 10"/>
                  <a:gd name="T15" fmla="*/ 1 h 48"/>
                  <a:gd name="T16" fmla="*/ 1 w 10"/>
                  <a:gd name="T17" fmla="*/ 0 h 4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0" h="48">
                    <a:moveTo>
                      <a:pt x="2" y="0"/>
                    </a:moveTo>
                    <a:lnTo>
                      <a:pt x="6" y="7"/>
                    </a:lnTo>
                    <a:lnTo>
                      <a:pt x="10" y="22"/>
                    </a:lnTo>
                    <a:lnTo>
                      <a:pt x="10" y="38"/>
                    </a:lnTo>
                    <a:lnTo>
                      <a:pt x="4" y="48"/>
                    </a:lnTo>
                    <a:lnTo>
                      <a:pt x="0" y="45"/>
                    </a:lnTo>
                    <a:lnTo>
                      <a:pt x="0" y="31"/>
                    </a:lnTo>
                    <a:lnTo>
                      <a:pt x="2" y="13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22" name="Freeform 80"/>
              <p:cNvSpPr>
                <a:spLocks/>
              </p:cNvSpPr>
              <p:nvPr/>
            </p:nvSpPr>
            <p:spPr bwMode="auto">
              <a:xfrm>
                <a:off x="493" y="146"/>
                <a:ext cx="6" cy="26"/>
              </a:xfrm>
              <a:custGeom>
                <a:avLst/>
                <a:gdLst>
                  <a:gd name="T0" fmla="*/ 0 w 11"/>
                  <a:gd name="T1" fmla="*/ 0 h 52"/>
                  <a:gd name="T2" fmla="*/ 1 w 11"/>
                  <a:gd name="T3" fmla="*/ 1 h 52"/>
                  <a:gd name="T4" fmla="*/ 1 w 11"/>
                  <a:gd name="T5" fmla="*/ 1 h 52"/>
                  <a:gd name="T6" fmla="*/ 1 w 11"/>
                  <a:gd name="T7" fmla="*/ 1 h 52"/>
                  <a:gd name="T8" fmla="*/ 1 w 11"/>
                  <a:gd name="T9" fmla="*/ 1 h 52"/>
                  <a:gd name="T10" fmla="*/ 1 w 11"/>
                  <a:gd name="T11" fmla="*/ 1 h 52"/>
                  <a:gd name="T12" fmla="*/ 1 w 11"/>
                  <a:gd name="T13" fmla="*/ 1 h 52"/>
                  <a:gd name="T14" fmla="*/ 1 w 11"/>
                  <a:gd name="T15" fmla="*/ 1 h 52"/>
                  <a:gd name="T16" fmla="*/ 0 w 11"/>
                  <a:gd name="T17" fmla="*/ 0 h 5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1" h="52">
                    <a:moveTo>
                      <a:pt x="0" y="0"/>
                    </a:moveTo>
                    <a:lnTo>
                      <a:pt x="5" y="10"/>
                    </a:lnTo>
                    <a:lnTo>
                      <a:pt x="9" y="26"/>
                    </a:lnTo>
                    <a:lnTo>
                      <a:pt x="11" y="42"/>
                    </a:lnTo>
                    <a:lnTo>
                      <a:pt x="8" y="52"/>
                    </a:lnTo>
                    <a:lnTo>
                      <a:pt x="5" y="48"/>
                    </a:lnTo>
                    <a:lnTo>
                      <a:pt x="2" y="34"/>
                    </a:lnTo>
                    <a:lnTo>
                      <a:pt x="2" y="1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23" name="Freeform 81"/>
              <p:cNvSpPr>
                <a:spLocks/>
              </p:cNvSpPr>
              <p:nvPr/>
            </p:nvSpPr>
            <p:spPr bwMode="auto">
              <a:xfrm>
                <a:off x="503" y="150"/>
                <a:ext cx="7" cy="26"/>
              </a:xfrm>
              <a:custGeom>
                <a:avLst/>
                <a:gdLst>
                  <a:gd name="T0" fmla="*/ 0 w 14"/>
                  <a:gd name="T1" fmla="*/ 0 h 52"/>
                  <a:gd name="T2" fmla="*/ 1 w 14"/>
                  <a:gd name="T3" fmla="*/ 1 h 52"/>
                  <a:gd name="T4" fmla="*/ 1 w 14"/>
                  <a:gd name="T5" fmla="*/ 1 h 52"/>
                  <a:gd name="T6" fmla="*/ 1 w 14"/>
                  <a:gd name="T7" fmla="*/ 1 h 52"/>
                  <a:gd name="T8" fmla="*/ 1 w 14"/>
                  <a:gd name="T9" fmla="*/ 1 h 52"/>
                  <a:gd name="T10" fmla="*/ 1 w 14"/>
                  <a:gd name="T11" fmla="*/ 1 h 52"/>
                  <a:gd name="T12" fmla="*/ 1 w 14"/>
                  <a:gd name="T13" fmla="*/ 1 h 52"/>
                  <a:gd name="T14" fmla="*/ 1 w 14"/>
                  <a:gd name="T15" fmla="*/ 1 h 52"/>
                  <a:gd name="T16" fmla="*/ 0 w 14"/>
                  <a:gd name="T17" fmla="*/ 0 h 5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4" h="52">
                    <a:moveTo>
                      <a:pt x="0" y="0"/>
                    </a:moveTo>
                    <a:lnTo>
                      <a:pt x="5" y="11"/>
                    </a:lnTo>
                    <a:lnTo>
                      <a:pt x="12" y="29"/>
                    </a:lnTo>
                    <a:lnTo>
                      <a:pt x="14" y="45"/>
                    </a:lnTo>
                    <a:lnTo>
                      <a:pt x="12" y="52"/>
                    </a:lnTo>
                    <a:lnTo>
                      <a:pt x="6" y="46"/>
                    </a:lnTo>
                    <a:lnTo>
                      <a:pt x="4" y="31"/>
                    </a:lnTo>
                    <a:lnTo>
                      <a:pt x="3" y="1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24" name="Freeform 82"/>
              <p:cNvSpPr>
                <a:spLocks/>
              </p:cNvSpPr>
              <p:nvPr/>
            </p:nvSpPr>
            <p:spPr bwMode="auto">
              <a:xfrm>
                <a:off x="512" y="152"/>
                <a:ext cx="9" cy="28"/>
              </a:xfrm>
              <a:custGeom>
                <a:avLst/>
                <a:gdLst>
                  <a:gd name="T0" fmla="*/ 0 w 17"/>
                  <a:gd name="T1" fmla="*/ 0 h 58"/>
                  <a:gd name="T2" fmla="*/ 1 w 17"/>
                  <a:gd name="T3" fmla="*/ 0 h 58"/>
                  <a:gd name="T4" fmla="*/ 1 w 17"/>
                  <a:gd name="T5" fmla="*/ 0 h 58"/>
                  <a:gd name="T6" fmla="*/ 1 w 17"/>
                  <a:gd name="T7" fmla="*/ 0 h 58"/>
                  <a:gd name="T8" fmla="*/ 1 w 17"/>
                  <a:gd name="T9" fmla="*/ 0 h 58"/>
                  <a:gd name="T10" fmla="*/ 1 w 17"/>
                  <a:gd name="T11" fmla="*/ 0 h 58"/>
                  <a:gd name="T12" fmla="*/ 1 w 17"/>
                  <a:gd name="T13" fmla="*/ 0 h 58"/>
                  <a:gd name="T14" fmla="*/ 1 w 17"/>
                  <a:gd name="T15" fmla="*/ 0 h 58"/>
                  <a:gd name="T16" fmla="*/ 0 w 17"/>
                  <a:gd name="T17" fmla="*/ 0 h 5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7" h="58">
                    <a:moveTo>
                      <a:pt x="0" y="0"/>
                    </a:moveTo>
                    <a:lnTo>
                      <a:pt x="8" y="15"/>
                    </a:lnTo>
                    <a:lnTo>
                      <a:pt x="15" y="34"/>
                    </a:lnTo>
                    <a:lnTo>
                      <a:pt x="17" y="50"/>
                    </a:lnTo>
                    <a:lnTo>
                      <a:pt x="12" y="58"/>
                    </a:lnTo>
                    <a:lnTo>
                      <a:pt x="6" y="51"/>
                    </a:lnTo>
                    <a:lnTo>
                      <a:pt x="3" y="34"/>
                    </a:lnTo>
                    <a:lnTo>
                      <a:pt x="2" y="1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25" name="Freeform 83"/>
              <p:cNvSpPr>
                <a:spLocks/>
              </p:cNvSpPr>
              <p:nvPr/>
            </p:nvSpPr>
            <p:spPr bwMode="auto">
              <a:xfrm>
                <a:off x="523" y="153"/>
                <a:ext cx="11" cy="31"/>
              </a:xfrm>
              <a:custGeom>
                <a:avLst/>
                <a:gdLst>
                  <a:gd name="T0" fmla="*/ 0 w 23"/>
                  <a:gd name="T1" fmla="*/ 0 h 61"/>
                  <a:gd name="T2" fmla="*/ 0 w 23"/>
                  <a:gd name="T3" fmla="*/ 1 h 61"/>
                  <a:gd name="T4" fmla="*/ 0 w 23"/>
                  <a:gd name="T5" fmla="*/ 1 h 61"/>
                  <a:gd name="T6" fmla="*/ 0 w 23"/>
                  <a:gd name="T7" fmla="*/ 1 h 61"/>
                  <a:gd name="T8" fmla="*/ 0 w 23"/>
                  <a:gd name="T9" fmla="*/ 1 h 61"/>
                  <a:gd name="T10" fmla="*/ 0 w 23"/>
                  <a:gd name="T11" fmla="*/ 1 h 61"/>
                  <a:gd name="T12" fmla="*/ 0 w 23"/>
                  <a:gd name="T13" fmla="*/ 1 h 61"/>
                  <a:gd name="T14" fmla="*/ 0 w 23"/>
                  <a:gd name="T15" fmla="*/ 1 h 61"/>
                  <a:gd name="T16" fmla="*/ 0 w 23"/>
                  <a:gd name="T17" fmla="*/ 0 h 6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3" h="61">
                    <a:moveTo>
                      <a:pt x="0" y="0"/>
                    </a:moveTo>
                    <a:lnTo>
                      <a:pt x="7" y="14"/>
                    </a:lnTo>
                    <a:lnTo>
                      <a:pt x="17" y="35"/>
                    </a:lnTo>
                    <a:lnTo>
                      <a:pt x="23" y="54"/>
                    </a:lnTo>
                    <a:lnTo>
                      <a:pt x="19" y="61"/>
                    </a:lnTo>
                    <a:lnTo>
                      <a:pt x="11" y="52"/>
                    </a:lnTo>
                    <a:lnTo>
                      <a:pt x="7" y="32"/>
                    </a:lnTo>
                    <a:lnTo>
                      <a:pt x="2" y="1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26" name="Freeform 84"/>
              <p:cNvSpPr>
                <a:spLocks/>
              </p:cNvSpPr>
              <p:nvPr/>
            </p:nvSpPr>
            <p:spPr bwMode="auto">
              <a:xfrm>
                <a:off x="531" y="153"/>
                <a:ext cx="15" cy="33"/>
              </a:xfrm>
              <a:custGeom>
                <a:avLst/>
                <a:gdLst>
                  <a:gd name="T0" fmla="*/ 0 w 30"/>
                  <a:gd name="T1" fmla="*/ 0 h 66"/>
                  <a:gd name="T2" fmla="*/ 1 w 30"/>
                  <a:gd name="T3" fmla="*/ 1 h 66"/>
                  <a:gd name="T4" fmla="*/ 1 w 30"/>
                  <a:gd name="T5" fmla="*/ 1 h 66"/>
                  <a:gd name="T6" fmla="*/ 1 w 30"/>
                  <a:gd name="T7" fmla="*/ 1 h 66"/>
                  <a:gd name="T8" fmla="*/ 1 w 30"/>
                  <a:gd name="T9" fmla="*/ 1 h 66"/>
                  <a:gd name="T10" fmla="*/ 1 w 30"/>
                  <a:gd name="T11" fmla="*/ 1 h 66"/>
                  <a:gd name="T12" fmla="*/ 1 w 30"/>
                  <a:gd name="T13" fmla="*/ 1 h 66"/>
                  <a:gd name="T14" fmla="*/ 1 w 30"/>
                  <a:gd name="T15" fmla="*/ 1 h 66"/>
                  <a:gd name="T16" fmla="*/ 1 w 30"/>
                  <a:gd name="T17" fmla="*/ 1 h 66"/>
                  <a:gd name="T18" fmla="*/ 1 w 30"/>
                  <a:gd name="T19" fmla="*/ 1 h 66"/>
                  <a:gd name="T20" fmla="*/ 1 w 30"/>
                  <a:gd name="T21" fmla="*/ 1 h 66"/>
                  <a:gd name="T22" fmla="*/ 1 w 30"/>
                  <a:gd name="T23" fmla="*/ 1 h 66"/>
                  <a:gd name="T24" fmla="*/ 0 w 30"/>
                  <a:gd name="T25" fmla="*/ 0 h 6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30" h="66">
                    <a:moveTo>
                      <a:pt x="0" y="0"/>
                    </a:moveTo>
                    <a:lnTo>
                      <a:pt x="6" y="5"/>
                    </a:lnTo>
                    <a:lnTo>
                      <a:pt x="12" y="15"/>
                    </a:lnTo>
                    <a:lnTo>
                      <a:pt x="18" y="25"/>
                    </a:lnTo>
                    <a:lnTo>
                      <a:pt x="24" y="36"/>
                    </a:lnTo>
                    <a:lnTo>
                      <a:pt x="27" y="48"/>
                    </a:lnTo>
                    <a:lnTo>
                      <a:pt x="30" y="57"/>
                    </a:lnTo>
                    <a:lnTo>
                      <a:pt x="29" y="64"/>
                    </a:lnTo>
                    <a:lnTo>
                      <a:pt x="25" y="66"/>
                    </a:lnTo>
                    <a:lnTo>
                      <a:pt x="16" y="59"/>
                    </a:lnTo>
                    <a:lnTo>
                      <a:pt x="8" y="40"/>
                    </a:lnTo>
                    <a:lnTo>
                      <a:pt x="3" y="1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27" name="Freeform 85"/>
              <p:cNvSpPr>
                <a:spLocks/>
              </p:cNvSpPr>
              <p:nvPr/>
            </p:nvSpPr>
            <p:spPr bwMode="auto">
              <a:xfrm>
                <a:off x="544" y="152"/>
                <a:ext cx="23" cy="30"/>
              </a:xfrm>
              <a:custGeom>
                <a:avLst/>
                <a:gdLst>
                  <a:gd name="T0" fmla="*/ 0 w 46"/>
                  <a:gd name="T1" fmla="*/ 0 h 61"/>
                  <a:gd name="T2" fmla="*/ 1 w 46"/>
                  <a:gd name="T3" fmla="*/ 0 h 61"/>
                  <a:gd name="T4" fmla="*/ 1 w 46"/>
                  <a:gd name="T5" fmla="*/ 0 h 61"/>
                  <a:gd name="T6" fmla="*/ 1 w 46"/>
                  <a:gd name="T7" fmla="*/ 0 h 61"/>
                  <a:gd name="T8" fmla="*/ 1 w 46"/>
                  <a:gd name="T9" fmla="*/ 0 h 61"/>
                  <a:gd name="T10" fmla="*/ 1 w 46"/>
                  <a:gd name="T11" fmla="*/ 0 h 61"/>
                  <a:gd name="T12" fmla="*/ 1 w 46"/>
                  <a:gd name="T13" fmla="*/ 0 h 61"/>
                  <a:gd name="T14" fmla="*/ 1 w 46"/>
                  <a:gd name="T15" fmla="*/ 0 h 61"/>
                  <a:gd name="T16" fmla="*/ 1 w 46"/>
                  <a:gd name="T17" fmla="*/ 0 h 61"/>
                  <a:gd name="T18" fmla="*/ 1 w 46"/>
                  <a:gd name="T19" fmla="*/ 0 h 61"/>
                  <a:gd name="T20" fmla="*/ 1 w 46"/>
                  <a:gd name="T21" fmla="*/ 0 h 61"/>
                  <a:gd name="T22" fmla="*/ 1 w 46"/>
                  <a:gd name="T23" fmla="*/ 0 h 61"/>
                  <a:gd name="T24" fmla="*/ 1 w 46"/>
                  <a:gd name="T25" fmla="*/ 0 h 61"/>
                  <a:gd name="T26" fmla="*/ 1 w 46"/>
                  <a:gd name="T27" fmla="*/ 0 h 61"/>
                  <a:gd name="T28" fmla="*/ 1 w 46"/>
                  <a:gd name="T29" fmla="*/ 0 h 61"/>
                  <a:gd name="T30" fmla="*/ 1 w 46"/>
                  <a:gd name="T31" fmla="*/ 0 h 61"/>
                  <a:gd name="T32" fmla="*/ 0 w 46"/>
                  <a:gd name="T33" fmla="*/ 0 h 6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6" h="61">
                    <a:moveTo>
                      <a:pt x="0" y="0"/>
                    </a:moveTo>
                    <a:lnTo>
                      <a:pt x="7" y="5"/>
                    </a:lnTo>
                    <a:lnTo>
                      <a:pt x="15" y="13"/>
                    </a:lnTo>
                    <a:lnTo>
                      <a:pt x="24" y="22"/>
                    </a:lnTo>
                    <a:lnTo>
                      <a:pt x="32" y="32"/>
                    </a:lnTo>
                    <a:lnTo>
                      <a:pt x="39" y="43"/>
                    </a:lnTo>
                    <a:lnTo>
                      <a:pt x="44" y="51"/>
                    </a:lnTo>
                    <a:lnTo>
                      <a:pt x="46" y="58"/>
                    </a:lnTo>
                    <a:lnTo>
                      <a:pt x="45" y="61"/>
                    </a:lnTo>
                    <a:lnTo>
                      <a:pt x="40" y="61"/>
                    </a:lnTo>
                    <a:lnTo>
                      <a:pt x="35" y="57"/>
                    </a:lnTo>
                    <a:lnTo>
                      <a:pt x="28" y="50"/>
                    </a:lnTo>
                    <a:lnTo>
                      <a:pt x="21" y="41"/>
                    </a:lnTo>
                    <a:lnTo>
                      <a:pt x="14" y="30"/>
                    </a:lnTo>
                    <a:lnTo>
                      <a:pt x="8" y="20"/>
                    </a:lnTo>
                    <a:lnTo>
                      <a:pt x="2" y="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28" name="Freeform 86"/>
              <p:cNvSpPr>
                <a:spLocks/>
              </p:cNvSpPr>
              <p:nvPr/>
            </p:nvSpPr>
            <p:spPr bwMode="auto">
              <a:xfrm>
                <a:off x="556" y="150"/>
                <a:ext cx="28" cy="26"/>
              </a:xfrm>
              <a:custGeom>
                <a:avLst/>
                <a:gdLst>
                  <a:gd name="T0" fmla="*/ 0 w 58"/>
                  <a:gd name="T1" fmla="*/ 0 h 51"/>
                  <a:gd name="T2" fmla="*/ 0 w 58"/>
                  <a:gd name="T3" fmla="*/ 1 h 51"/>
                  <a:gd name="T4" fmla="*/ 0 w 58"/>
                  <a:gd name="T5" fmla="*/ 1 h 51"/>
                  <a:gd name="T6" fmla="*/ 0 w 58"/>
                  <a:gd name="T7" fmla="*/ 1 h 51"/>
                  <a:gd name="T8" fmla="*/ 0 w 58"/>
                  <a:gd name="T9" fmla="*/ 1 h 51"/>
                  <a:gd name="T10" fmla="*/ 0 w 58"/>
                  <a:gd name="T11" fmla="*/ 1 h 51"/>
                  <a:gd name="T12" fmla="*/ 0 w 58"/>
                  <a:gd name="T13" fmla="*/ 1 h 51"/>
                  <a:gd name="T14" fmla="*/ 0 w 58"/>
                  <a:gd name="T15" fmla="*/ 1 h 51"/>
                  <a:gd name="T16" fmla="*/ 0 w 58"/>
                  <a:gd name="T17" fmla="*/ 1 h 51"/>
                  <a:gd name="T18" fmla="*/ 0 w 58"/>
                  <a:gd name="T19" fmla="*/ 1 h 51"/>
                  <a:gd name="T20" fmla="*/ 0 w 58"/>
                  <a:gd name="T21" fmla="*/ 1 h 51"/>
                  <a:gd name="T22" fmla="*/ 0 w 58"/>
                  <a:gd name="T23" fmla="*/ 1 h 51"/>
                  <a:gd name="T24" fmla="*/ 0 w 58"/>
                  <a:gd name="T25" fmla="*/ 1 h 51"/>
                  <a:gd name="T26" fmla="*/ 0 w 58"/>
                  <a:gd name="T27" fmla="*/ 1 h 51"/>
                  <a:gd name="T28" fmla="*/ 0 w 58"/>
                  <a:gd name="T29" fmla="*/ 1 h 51"/>
                  <a:gd name="T30" fmla="*/ 0 w 58"/>
                  <a:gd name="T31" fmla="*/ 1 h 51"/>
                  <a:gd name="T32" fmla="*/ 0 w 58"/>
                  <a:gd name="T33" fmla="*/ 0 h 5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8" h="51">
                    <a:moveTo>
                      <a:pt x="0" y="0"/>
                    </a:moveTo>
                    <a:lnTo>
                      <a:pt x="7" y="3"/>
                    </a:lnTo>
                    <a:lnTo>
                      <a:pt x="16" y="10"/>
                    </a:lnTo>
                    <a:lnTo>
                      <a:pt x="27" y="17"/>
                    </a:lnTo>
                    <a:lnTo>
                      <a:pt x="37" y="25"/>
                    </a:lnTo>
                    <a:lnTo>
                      <a:pt x="48" y="33"/>
                    </a:lnTo>
                    <a:lnTo>
                      <a:pt x="54" y="40"/>
                    </a:lnTo>
                    <a:lnTo>
                      <a:pt x="58" y="47"/>
                    </a:lnTo>
                    <a:lnTo>
                      <a:pt x="57" y="51"/>
                    </a:lnTo>
                    <a:lnTo>
                      <a:pt x="51" y="51"/>
                    </a:lnTo>
                    <a:lnTo>
                      <a:pt x="44" y="47"/>
                    </a:lnTo>
                    <a:lnTo>
                      <a:pt x="35" y="40"/>
                    </a:lnTo>
                    <a:lnTo>
                      <a:pt x="25" y="32"/>
                    </a:lnTo>
                    <a:lnTo>
                      <a:pt x="15" y="22"/>
                    </a:lnTo>
                    <a:lnTo>
                      <a:pt x="7" y="14"/>
                    </a:lnTo>
                    <a:lnTo>
                      <a:pt x="3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29" name="Freeform 87"/>
              <p:cNvSpPr>
                <a:spLocks/>
              </p:cNvSpPr>
              <p:nvPr/>
            </p:nvSpPr>
            <p:spPr bwMode="auto">
              <a:xfrm>
                <a:off x="567" y="149"/>
                <a:ext cx="26" cy="23"/>
              </a:xfrm>
              <a:custGeom>
                <a:avLst/>
                <a:gdLst>
                  <a:gd name="T0" fmla="*/ 1 w 51"/>
                  <a:gd name="T1" fmla="*/ 0 h 47"/>
                  <a:gd name="T2" fmla="*/ 1 w 51"/>
                  <a:gd name="T3" fmla="*/ 0 h 47"/>
                  <a:gd name="T4" fmla="*/ 1 w 51"/>
                  <a:gd name="T5" fmla="*/ 0 h 47"/>
                  <a:gd name="T6" fmla="*/ 1 w 51"/>
                  <a:gd name="T7" fmla="*/ 0 h 47"/>
                  <a:gd name="T8" fmla="*/ 1 w 51"/>
                  <a:gd name="T9" fmla="*/ 0 h 47"/>
                  <a:gd name="T10" fmla="*/ 1 w 51"/>
                  <a:gd name="T11" fmla="*/ 0 h 47"/>
                  <a:gd name="T12" fmla="*/ 1 w 51"/>
                  <a:gd name="T13" fmla="*/ 0 h 47"/>
                  <a:gd name="T14" fmla="*/ 1 w 51"/>
                  <a:gd name="T15" fmla="*/ 0 h 47"/>
                  <a:gd name="T16" fmla="*/ 0 w 51"/>
                  <a:gd name="T17" fmla="*/ 0 h 47"/>
                  <a:gd name="T18" fmla="*/ 1 w 51"/>
                  <a:gd name="T19" fmla="*/ 0 h 47"/>
                  <a:gd name="T20" fmla="*/ 1 w 51"/>
                  <a:gd name="T21" fmla="*/ 0 h 47"/>
                  <a:gd name="T22" fmla="*/ 1 w 51"/>
                  <a:gd name="T23" fmla="*/ 0 h 47"/>
                  <a:gd name="T24" fmla="*/ 1 w 51"/>
                  <a:gd name="T25" fmla="*/ 0 h 47"/>
                  <a:gd name="T26" fmla="*/ 1 w 51"/>
                  <a:gd name="T27" fmla="*/ 0 h 47"/>
                  <a:gd name="T28" fmla="*/ 1 w 51"/>
                  <a:gd name="T29" fmla="*/ 0 h 47"/>
                  <a:gd name="T30" fmla="*/ 1 w 51"/>
                  <a:gd name="T31" fmla="*/ 0 h 47"/>
                  <a:gd name="T32" fmla="*/ 1 w 51"/>
                  <a:gd name="T33" fmla="*/ 0 h 4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1" h="47">
                    <a:moveTo>
                      <a:pt x="49" y="47"/>
                    </a:moveTo>
                    <a:lnTo>
                      <a:pt x="46" y="45"/>
                    </a:lnTo>
                    <a:lnTo>
                      <a:pt x="42" y="42"/>
                    </a:lnTo>
                    <a:lnTo>
                      <a:pt x="35" y="35"/>
                    </a:lnTo>
                    <a:lnTo>
                      <a:pt x="28" y="27"/>
                    </a:lnTo>
                    <a:lnTo>
                      <a:pt x="21" y="19"/>
                    </a:lnTo>
                    <a:lnTo>
                      <a:pt x="13" y="11"/>
                    </a:lnTo>
                    <a:lnTo>
                      <a:pt x="6" y="5"/>
                    </a:lnTo>
                    <a:lnTo>
                      <a:pt x="0" y="0"/>
                    </a:lnTo>
                    <a:lnTo>
                      <a:pt x="8" y="3"/>
                    </a:lnTo>
                    <a:lnTo>
                      <a:pt x="19" y="7"/>
                    </a:lnTo>
                    <a:lnTo>
                      <a:pt x="28" y="14"/>
                    </a:lnTo>
                    <a:lnTo>
                      <a:pt x="37" y="21"/>
                    </a:lnTo>
                    <a:lnTo>
                      <a:pt x="44" y="29"/>
                    </a:lnTo>
                    <a:lnTo>
                      <a:pt x="50" y="36"/>
                    </a:lnTo>
                    <a:lnTo>
                      <a:pt x="51" y="42"/>
                    </a:lnTo>
                    <a:lnTo>
                      <a:pt x="49" y="47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30" name="Freeform 88"/>
              <p:cNvSpPr>
                <a:spLocks/>
              </p:cNvSpPr>
              <p:nvPr/>
            </p:nvSpPr>
            <p:spPr bwMode="auto">
              <a:xfrm>
                <a:off x="590" y="95"/>
                <a:ext cx="118" cy="25"/>
              </a:xfrm>
              <a:custGeom>
                <a:avLst/>
                <a:gdLst>
                  <a:gd name="T0" fmla="*/ 0 w 236"/>
                  <a:gd name="T1" fmla="*/ 0 h 51"/>
                  <a:gd name="T2" fmla="*/ 0 w 236"/>
                  <a:gd name="T3" fmla="*/ 0 h 51"/>
                  <a:gd name="T4" fmla="*/ 1 w 236"/>
                  <a:gd name="T5" fmla="*/ 0 h 51"/>
                  <a:gd name="T6" fmla="*/ 1 w 236"/>
                  <a:gd name="T7" fmla="*/ 0 h 51"/>
                  <a:gd name="T8" fmla="*/ 1 w 236"/>
                  <a:gd name="T9" fmla="*/ 0 h 51"/>
                  <a:gd name="T10" fmla="*/ 1 w 236"/>
                  <a:gd name="T11" fmla="*/ 0 h 51"/>
                  <a:gd name="T12" fmla="*/ 1 w 236"/>
                  <a:gd name="T13" fmla="*/ 0 h 51"/>
                  <a:gd name="T14" fmla="*/ 1 w 236"/>
                  <a:gd name="T15" fmla="*/ 0 h 51"/>
                  <a:gd name="T16" fmla="*/ 1 w 236"/>
                  <a:gd name="T17" fmla="*/ 0 h 51"/>
                  <a:gd name="T18" fmla="*/ 1 w 236"/>
                  <a:gd name="T19" fmla="*/ 0 h 51"/>
                  <a:gd name="T20" fmla="*/ 1 w 236"/>
                  <a:gd name="T21" fmla="*/ 0 h 51"/>
                  <a:gd name="T22" fmla="*/ 1 w 236"/>
                  <a:gd name="T23" fmla="*/ 0 h 51"/>
                  <a:gd name="T24" fmla="*/ 2 w 236"/>
                  <a:gd name="T25" fmla="*/ 0 h 51"/>
                  <a:gd name="T26" fmla="*/ 2 w 236"/>
                  <a:gd name="T27" fmla="*/ 0 h 51"/>
                  <a:gd name="T28" fmla="*/ 2 w 236"/>
                  <a:gd name="T29" fmla="*/ 0 h 51"/>
                  <a:gd name="T30" fmla="*/ 2 w 236"/>
                  <a:gd name="T31" fmla="*/ 0 h 51"/>
                  <a:gd name="T32" fmla="*/ 2 w 236"/>
                  <a:gd name="T33" fmla="*/ 0 h 51"/>
                  <a:gd name="T34" fmla="*/ 2 w 236"/>
                  <a:gd name="T35" fmla="*/ 0 h 51"/>
                  <a:gd name="T36" fmla="*/ 2 w 236"/>
                  <a:gd name="T37" fmla="*/ 0 h 51"/>
                  <a:gd name="T38" fmla="*/ 2 w 236"/>
                  <a:gd name="T39" fmla="*/ 0 h 51"/>
                  <a:gd name="T40" fmla="*/ 2 w 236"/>
                  <a:gd name="T41" fmla="*/ 0 h 51"/>
                  <a:gd name="T42" fmla="*/ 2 w 236"/>
                  <a:gd name="T43" fmla="*/ 0 h 51"/>
                  <a:gd name="T44" fmla="*/ 2 w 236"/>
                  <a:gd name="T45" fmla="*/ 0 h 51"/>
                  <a:gd name="T46" fmla="*/ 2 w 236"/>
                  <a:gd name="T47" fmla="*/ 0 h 51"/>
                  <a:gd name="T48" fmla="*/ 2 w 236"/>
                  <a:gd name="T49" fmla="*/ 0 h 51"/>
                  <a:gd name="T50" fmla="*/ 2 w 236"/>
                  <a:gd name="T51" fmla="*/ 0 h 51"/>
                  <a:gd name="T52" fmla="*/ 2 w 236"/>
                  <a:gd name="T53" fmla="*/ 0 h 51"/>
                  <a:gd name="T54" fmla="*/ 2 w 236"/>
                  <a:gd name="T55" fmla="*/ 0 h 51"/>
                  <a:gd name="T56" fmla="*/ 2 w 236"/>
                  <a:gd name="T57" fmla="*/ 0 h 51"/>
                  <a:gd name="T58" fmla="*/ 1 w 236"/>
                  <a:gd name="T59" fmla="*/ 0 h 51"/>
                  <a:gd name="T60" fmla="*/ 1 w 236"/>
                  <a:gd name="T61" fmla="*/ 0 h 51"/>
                  <a:gd name="T62" fmla="*/ 1 w 236"/>
                  <a:gd name="T63" fmla="*/ 0 h 51"/>
                  <a:gd name="T64" fmla="*/ 1 w 236"/>
                  <a:gd name="T65" fmla="*/ 0 h 51"/>
                  <a:gd name="T66" fmla="*/ 1 w 236"/>
                  <a:gd name="T67" fmla="*/ 0 h 51"/>
                  <a:gd name="T68" fmla="*/ 1 w 236"/>
                  <a:gd name="T69" fmla="*/ 0 h 51"/>
                  <a:gd name="T70" fmla="*/ 1 w 236"/>
                  <a:gd name="T71" fmla="*/ 0 h 51"/>
                  <a:gd name="T72" fmla="*/ 0 w 236"/>
                  <a:gd name="T73" fmla="*/ 0 h 51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0" t="0" r="r" b="b"/>
                <a:pathLst>
                  <a:path w="236" h="51">
                    <a:moveTo>
                      <a:pt x="0" y="7"/>
                    </a:moveTo>
                    <a:lnTo>
                      <a:pt x="0" y="5"/>
                    </a:lnTo>
                    <a:lnTo>
                      <a:pt x="1" y="4"/>
                    </a:lnTo>
                    <a:lnTo>
                      <a:pt x="3" y="1"/>
                    </a:lnTo>
                    <a:lnTo>
                      <a:pt x="5" y="0"/>
                    </a:lnTo>
                    <a:lnTo>
                      <a:pt x="20" y="12"/>
                    </a:lnTo>
                    <a:lnTo>
                      <a:pt x="36" y="22"/>
                    </a:lnTo>
                    <a:lnTo>
                      <a:pt x="51" y="29"/>
                    </a:lnTo>
                    <a:lnTo>
                      <a:pt x="67" y="35"/>
                    </a:lnTo>
                    <a:lnTo>
                      <a:pt x="83" y="38"/>
                    </a:lnTo>
                    <a:lnTo>
                      <a:pt x="99" y="40"/>
                    </a:lnTo>
                    <a:lnTo>
                      <a:pt x="115" y="40"/>
                    </a:lnTo>
                    <a:lnTo>
                      <a:pt x="132" y="40"/>
                    </a:lnTo>
                    <a:lnTo>
                      <a:pt x="147" y="39"/>
                    </a:lnTo>
                    <a:lnTo>
                      <a:pt x="162" y="37"/>
                    </a:lnTo>
                    <a:lnTo>
                      <a:pt x="176" y="34"/>
                    </a:lnTo>
                    <a:lnTo>
                      <a:pt x="190" y="30"/>
                    </a:lnTo>
                    <a:lnTo>
                      <a:pt x="203" y="27"/>
                    </a:lnTo>
                    <a:lnTo>
                      <a:pt x="216" y="22"/>
                    </a:lnTo>
                    <a:lnTo>
                      <a:pt x="226" y="19"/>
                    </a:lnTo>
                    <a:lnTo>
                      <a:pt x="236" y="15"/>
                    </a:lnTo>
                    <a:lnTo>
                      <a:pt x="232" y="22"/>
                    </a:lnTo>
                    <a:lnTo>
                      <a:pt x="223" y="29"/>
                    </a:lnTo>
                    <a:lnTo>
                      <a:pt x="212" y="35"/>
                    </a:lnTo>
                    <a:lnTo>
                      <a:pt x="198" y="39"/>
                    </a:lnTo>
                    <a:lnTo>
                      <a:pt x="183" y="44"/>
                    </a:lnTo>
                    <a:lnTo>
                      <a:pt x="166" y="47"/>
                    </a:lnTo>
                    <a:lnTo>
                      <a:pt x="148" y="50"/>
                    </a:lnTo>
                    <a:lnTo>
                      <a:pt x="129" y="51"/>
                    </a:lnTo>
                    <a:lnTo>
                      <a:pt x="110" y="51"/>
                    </a:lnTo>
                    <a:lnTo>
                      <a:pt x="91" y="50"/>
                    </a:lnTo>
                    <a:lnTo>
                      <a:pt x="72" y="46"/>
                    </a:lnTo>
                    <a:lnTo>
                      <a:pt x="54" y="43"/>
                    </a:lnTo>
                    <a:lnTo>
                      <a:pt x="38" y="36"/>
                    </a:lnTo>
                    <a:lnTo>
                      <a:pt x="23" y="29"/>
                    </a:lnTo>
                    <a:lnTo>
                      <a:pt x="11" y="1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31" name="Freeform 89"/>
              <p:cNvSpPr>
                <a:spLocks/>
              </p:cNvSpPr>
              <p:nvPr/>
            </p:nvSpPr>
            <p:spPr bwMode="auto">
              <a:xfrm>
                <a:off x="692" y="84"/>
                <a:ext cx="13" cy="27"/>
              </a:xfrm>
              <a:custGeom>
                <a:avLst/>
                <a:gdLst>
                  <a:gd name="T0" fmla="*/ 0 w 27"/>
                  <a:gd name="T1" fmla="*/ 1 h 53"/>
                  <a:gd name="T2" fmla="*/ 0 w 27"/>
                  <a:gd name="T3" fmla="*/ 1 h 53"/>
                  <a:gd name="T4" fmla="*/ 0 w 27"/>
                  <a:gd name="T5" fmla="*/ 1 h 53"/>
                  <a:gd name="T6" fmla="*/ 0 w 27"/>
                  <a:gd name="T7" fmla="*/ 1 h 53"/>
                  <a:gd name="T8" fmla="*/ 0 w 27"/>
                  <a:gd name="T9" fmla="*/ 0 h 53"/>
                  <a:gd name="T10" fmla="*/ 0 w 27"/>
                  <a:gd name="T11" fmla="*/ 1 h 53"/>
                  <a:gd name="T12" fmla="*/ 0 w 27"/>
                  <a:gd name="T13" fmla="*/ 1 h 53"/>
                  <a:gd name="T14" fmla="*/ 0 w 27"/>
                  <a:gd name="T15" fmla="*/ 1 h 53"/>
                  <a:gd name="T16" fmla="*/ 0 w 27"/>
                  <a:gd name="T17" fmla="*/ 1 h 5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7" h="53">
                    <a:moveTo>
                      <a:pt x="0" y="53"/>
                    </a:moveTo>
                    <a:lnTo>
                      <a:pt x="12" y="41"/>
                    </a:lnTo>
                    <a:lnTo>
                      <a:pt x="21" y="23"/>
                    </a:lnTo>
                    <a:lnTo>
                      <a:pt x="27" y="8"/>
                    </a:lnTo>
                    <a:lnTo>
                      <a:pt x="26" y="0"/>
                    </a:lnTo>
                    <a:lnTo>
                      <a:pt x="21" y="5"/>
                    </a:lnTo>
                    <a:lnTo>
                      <a:pt x="15" y="20"/>
                    </a:lnTo>
                    <a:lnTo>
                      <a:pt x="8" y="37"/>
                    </a:lnTo>
                    <a:lnTo>
                      <a:pt x="0" y="5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32" name="Freeform 90"/>
              <p:cNvSpPr>
                <a:spLocks/>
              </p:cNvSpPr>
              <p:nvPr/>
            </p:nvSpPr>
            <p:spPr bwMode="auto">
              <a:xfrm>
                <a:off x="682" y="85"/>
                <a:ext cx="15" cy="29"/>
              </a:xfrm>
              <a:custGeom>
                <a:avLst/>
                <a:gdLst>
                  <a:gd name="T0" fmla="*/ 1 w 28"/>
                  <a:gd name="T1" fmla="*/ 0 h 59"/>
                  <a:gd name="T2" fmla="*/ 1 w 28"/>
                  <a:gd name="T3" fmla="*/ 0 h 59"/>
                  <a:gd name="T4" fmla="*/ 1 w 28"/>
                  <a:gd name="T5" fmla="*/ 0 h 59"/>
                  <a:gd name="T6" fmla="*/ 1 w 28"/>
                  <a:gd name="T7" fmla="*/ 0 h 59"/>
                  <a:gd name="T8" fmla="*/ 0 w 28"/>
                  <a:gd name="T9" fmla="*/ 0 h 59"/>
                  <a:gd name="T10" fmla="*/ 1 w 28"/>
                  <a:gd name="T11" fmla="*/ 0 h 59"/>
                  <a:gd name="T12" fmla="*/ 1 w 28"/>
                  <a:gd name="T13" fmla="*/ 0 h 59"/>
                  <a:gd name="T14" fmla="*/ 1 w 28"/>
                  <a:gd name="T15" fmla="*/ 0 h 59"/>
                  <a:gd name="T16" fmla="*/ 1 w 28"/>
                  <a:gd name="T17" fmla="*/ 0 h 59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8" h="59">
                    <a:moveTo>
                      <a:pt x="28" y="0"/>
                    </a:moveTo>
                    <a:lnTo>
                      <a:pt x="28" y="9"/>
                    </a:lnTo>
                    <a:lnTo>
                      <a:pt x="24" y="25"/>
                    </a:lnTo>
                    <a:lnTo>
                      <a:pt x="14" y="44"/>
                    </a:lnTo>
                    <a:lnTo>
                      <a:pt x="0" y="59"/>
                    </a:lnTo>
                    <a:lnTo>
                      <a:pt x="7" y="43"/>
                    </a:lnTo>
                    <a:lnTo>
                      <a:pt x="16" y="24"/>
                    </a:lnTo>
                    <a:lnTo>
                      <a:pt x="23" y="7"/>
                    </a:lnTo>
                    <a:lnTo>
                      <a:pt x="28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33" name="Freeform 91"/>
              <p:cNvSpPr>
                <a:spLocks/>
              </p:cNvSpPr>
              <p:nvPr/>
            </p:nvSpPr>
            <p:spPr bwMode="auto">
              <a:xfrm>
                <a:off x="659" y="80"/>
                <a:ext cx="20" cy="38"/>
              </a:xfrm>
              <a:custGeom>
                <a:avLst/>
                <a:gdLst>
                  <a:gd name="T0" fmla="*/ 0 w 42"/>
                  <a:gd name="T1" fmla="*/ 0 h 76"/>
                  <a:gd name="T2" fmla="*/ 0 w 42"/>
                  <a:gd name="T3" fmla="*/ 1 h 76"/>
                  <a:gd name="T4" fmla="*/ 0 w 42"/>
                  <a:gd name="T5" fmla="*/ 1 h 76"/>
                  <a:gd name="T6" fmla="*/ 0 w 42"/>
                  <a:gd name="T7" fmla="*/ 1 h 76"/>
                  <a:gd name="T8" fmla="*/ 0 w 42"/>
                  <a:gd name="T9" fmla="*/ 1 h 76"/>
                  <a:gd name="T10" fmla="*/ 0 w 42"/>
                  <a:gd name="T11" fmla="*/ 1 h 76"/>
                  <a:gd name="T12" fmla="*/ 0 w 42"/>
                  <a:gd name="T13" fmla="*/ 1 h 76"/>
                  <a:gd name="T14" fmla="*/ 0 w 42"/>
                  <a:gd name="T15" fmla="*/ 1 h 76"/>
                  <a:gd name="T16" fmla="*/ 0 w 42"/>
                  <a:gd name="T17" fmla="*/ 1 h 76"/>
                  <a:gd name="T18" fmla="*/ 0 w 42"/>
                  <a:gd name="T19" fmla="*/ 1 h 76"/>
                  <a:gd name="T20" fmla="*/ 0 w 42"/>
                  <a:gd name="T21" fmla="*/ 1 h 76"/>
                  <a:gd name="T22" fmla="*/ 0 w 42"/>
                  <a:gd name="T23" fmla="*/ 1 h 76"/>
                  <a:gd name="T24" fmla="*/ 0 w 42"/>
                  <a:gd name="T25" fmla="*/ 1 h 76"/>
                  <a:gd name="T26" fmla="*/ 0 w 42"/>
                  <a:gd name="T27" fmla="*/ 1 h 76"/>
                  <a:gd name="T28" fmla="*/ 0 w 42"/>
                  <a:gd name="T29" fmla="*/ 1 h 76"/>
                  <a:gd name="T30" fmla="*/ 0 w 42"/>
                  <a:gd name="T31" fmla="*/ 1 h 76"/>
                  <a:gd name="T32" fmla="*/ 0 w 42"/>
                  <a:gd name="T33" fmla="*/ 0 h 7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2" h="76">
                    <a:moveTo>
                      <a:pt x="41" y="0"/>
                    </a:moveTo>
                    <a:lnTo>
                      <a:pt x="42" y="4"/>
                    </a:lnTo>
                    <a:lnTo>
                      <a:pt x="41" y="12"/>
                    </a:lnTo>
                    <a:lnTo>
                      <a:pt x="37" y="22"/>
                    </a:lnTo>
                    <a:lnTo>
                      <a:pt x="32" y="35"/>
                    </a:lnTo>
                    <a:lnTo>
                      <a:pt x="25" y="48"/>
                    </a:lnTo>
                    <a:lnTo>
                      <a:pt x="18" y="59"/>
                    </a:lnTo>
                    <a:lnTo>
                      <a:pt x="9" y="69"/>
                    </a:lnTo>
                    <a:lnTo>
                      <a:pt x="0" y="76"/>
                    </a:lnTo>
                    <a:lnTo>
                      <a:pt x="4" y="71"/>
                    </a:lnTo>
                    <a:lnTo>
                      <a:pt x="9" y="60"/>
                    </a:lnTo>
                    <a:lnTo>
                      <a:pt x="14" y="48"/>
                    </a:lnTo>
                    <a:lnTo>
                      <a:pt x="21" y="34"/>
                    </a:lnTo>
                    <a:lnTo>
                      <a:pt x="27" y="20"/>
                    </a:lnTo>
                    <a:lnTo>
                      <a:pt x="33" y="9"/>
                    </a:lnTo>
                    <a:lnTo>
                      <a:pt x="37" y="3"/>
                    </a:lnTo>
                    <a:lnTo>
                      <a:pt x="41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34" name="Freeform 92"/>
              <p:cNvSpPr>
                <a:spLocks/>
              </p:cNvSpPr>
              <p:nvPr/>
            </p:nvSpPr>
            <p:spPr bwMode="auto">
              <a:xfrm>
                <a:off x="637" y="76"/>
                <a:ext cx="23" cy="42"/>
              </a:xfrm>
              <a:custGeom>
                <a:avLst/>
                <a:gdLst>
                  <a:gd name="T0" fmla="*/ 1 w 46"/>
                  <a:gd name="T1" fmla="*/ 0 h 83"/>
                  <a:gd name="T2" fmla="*/ 1 w 46"/>
                  <a:gd name="T3" fmla="*/ 1 h 83"/>
                  <a:gd name="T4" fmla="*/ 1 w 46"/>
                  <a:gd name="T5" fmla="*/ 1 h 83"/>
                  <a:gd name="T6" fmla="*/ 1 w 46"/>
                  <a:gd name="T7" fmla="*/ 1 h 83"/>
                  <a:gd name="T8" fmla="*/ 1 w 46"/>
                  <a:gd name="T9" fmla="*/ 1 h 83"/>
                  <a:gd name="T10" fmla="*/ 1 w 46"/>
                  <a:gd name="T11" fmla="*/ 1 h 83"/>
                  <a:gd name="T12" fmla="*/ 1 w 46"/>
                  <a:gd name="T13" fmla="*/ 1 h 83"/>
                  <a:gd name="T14" fmla="*/ 1 w 46"/>
                  <a:gd name="T15" fmla="*/ 1 h 83"/>
                  <a:gd name="T16" fmla="*/ 0 w 46"/>
                  <a:gd name="T17" fmla="*/ 1 h 83"/>
                  <a:gd name="T18" fmla="*/ 1 w 46"/>
                  <a:gd name="T19" fmla="*/ 1 h 83"/>
                  <a:gd name="T20" fmla="*/ 1 w 46"/>
                  <a:gd name="T21" fmla="*/ 1 h 83"/>
                  <a:gd name="T22" fmla="*/ 1 w 46"/>
                  <a:gd name="T23" fmla="*/ 1 h 83"/>
                  <a:gd name="T24" fmla="*/ 1 w 46"/>
                  <a:gd name="T25" fmla="*/ 1 h 83"/>
                  <a:gd name="T26" fmla="*/ 1 w 46"/>
                  <a:gd name="T27" fmla="*/ 1 h 83"/>
                  <a:gd name="T28" fmla="*/ 1 w 46"/>
                  <a:gd name="T29" fmla="*/ 1 h 83"/>
                  <a:gd name="T30" fmla="*/ 1 w 46"/>
                  <a:gd name="T31" fmla="*/ 1 h 83"/>
                  <a:gd name="T32" fmla="*/ 1 w 46"/>
                  <a:gd name="T33" fmla="*/ 0 h 8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6" h="83">
                    <a:moveTo>
                      <a:pt x="45" y="0"/>
                    </a:moveTo>
                    <a:lnTo>
                      <a:pt x="46" y="5"/>
                    </a:lnTo>
                    <a:lnTo>
                      <a:pt x="43" y="14"/>
                    </a:lnTo>
                    <a:lnTo>
                      <a:pt x="39" y="26"/>
                    </a:lnTo>
                    <a:lnTo>
                      <a:pt x="33" y="39"/>
                    </a:lnTo>
                    <a:lnTo>
                      <a:pt x="25" y="54"/>
                    </a:lnTo>
                    <a:lnTo>
                      <a:pt x="17" y="67"/>
                    </a:lnTo>
                    <a:lnTo>
                      <a:pt x="8" y="77"/>
                    </a:lnTo>
                    <a:lnTo>
                      <a:pt x="0" y="83"/>
                    </a:lnTo>
                    <a:lnTo>
                      <a:pt x="3" y="77"/>
                    </a:lnTo>
                    <a:lnTo>
                      <a:pt x="8" y="66"/>
                    </a:lnTo>
                    <a:lnTo>
                      <a:pt x="15" y="52"/>
                    </a:lnTo>
                    <a:lnTo>
                      <a:pt x="22" y="37"/>
                    </a:lnTo>
                    <a:lnTo>
                      <a:pt x="30" y="23"/>
                    </a:lnTo>
                    <a:lnTo>
                      <a:pt x="35" y="11"/>
                    </a:lnTo>
                    <a:lnTo>
                      <a:pt x="41" y="2"/>
                    </a:lnTo>
                    <a:lnTo>
                      <a:pt x="45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35" name="Freeform 93"/>
              <p:cNvSpPr>
                <a:spLocks/>
              </p:cNvSpPr>
              <p:nvPr/>
            </p:nvSpPr>
            <p:spPr bwMode="auto">
              <a:xfrm>
                <a:off x="622" y="81"/>
                <a:ext cx="25" cy="34"/>
              </a:xfrm>
              <a:custGeom>
                <a:avLst/>
                <a:gdLst>
                  <a:gd name="T0" fmla="*/ 1 w 49"/>
                  <a:gd name="T1" fmla="*/ 0 h 68"/>
                  <a:gd name="T2" fmla="*/ 1 w 49"/>
                  <a:gd name="T3" fmla="*/ 1 h 68"/>
                  <a:gd name="T4" fmla="*/ 1 w 49"/>
                  <a:gd name="T5" fmla="*/ 1 h 68"/>
                  <a:gd name="T6" fmla="*/ 1 w 49"/>
                  <a:gd name="T7" fmla="*/ 1 h 68"/>
                  <a:gd name="T8" fmla="*/ 1 w 49"/>
                  <a:gd name="T9" fmla="*/ 1 h 68"/>
                  <a:gd name="T10" fmla="*/ 1 w 49"/>
                  <a:gd name="T11" fmla="*/ 1 h 68"/>
                  <a:gd name="T12" fmla="*/ 1 w 49"/>
                  <a:gd name="T13" fmla="*/ 1 h 68"/>
                  <a:gd name="T14" fmla="*/ 1 w 49"/>
                  <a:gd name="T15" fmla="*/ 1 h 68"/>
                  <a:gd name="T16" fmla="*/ 0 w 49"/>
                  <a:gd name="T17" fmla="*/ 1 h 68"/>
                  <a:gd name="T18" fmla="*/ 1 w 49"/>
                  <a:gd name="T19" fmla="*/ 1 h 68"/>
                  <a:gd name="T20" fmla="*/ 1 w 49"/>
                  <a:gd name="T21" fmla="*/ 1 h 68"/>
                  <a:gd name="T22" fmla="*/ 1 w 49"/>
                  <a:gd name="T23" fmla="*/ 1 h 68"/>
                  <a:gd name="T24" fmla="*/ 1 w 49"/>
                  <a:gd name="T25" fmla="*/ 1 h 68"/>
                  <a:gd name="T26" fmla="*/ 1 w 49"/>
                  <a:gd name="T27" fmla="*/ 1 h 68"/>
                  <a:gd name="T28" fmla="*/ 1 w 49"/>
                  <a:gd name="T29" fmla="*/ 1 h 68"/>
                  <a:gd name="T30" fmla="*/ 1 w 49"/>
                  <a:gd name="T31" fmla="*/ 1 h 68"/>
                  <a:gd name="T32" fmla="*/ 1 w 49"/>
                  <a:gd name="T33" fmla="*/ 0 h 6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9" h="68">
                    <a:moveTo>
                      <a:pt x="49" y="0"/>
                    </a:moveTo>
                    <a:lnTo>
                      <a:pt x="49" y="4"/>
                    </a:lnTo>
                    <a:lnTo>
                      <a:pt x="46" y="12"/>
                    </a:lnTo>
                    <a:lnTo>
                      <a:pt x="40" y="22"/>
                    </a:lnTo>
                    <a:lnTo>
                      <a:pt x="33" y="34"/>
                    </a:lnTo>
                    <a:lnTo>
                      <a:pt x="24" y="47"/>
                    </a:lnTo>
                    <a:lnTo>
                      <a:pt x="15" y="57"/>
                    </a:lnTo>
                    <a:lnTo>
                      <a:pt x="7" y="65"/>
                    </a:lnTo>
                    <a:lnTo>
                      <a:pt x="0" y="68"/>
                    </a:lnTo>
                    <a:lnTo>
                      <a:pt x="5" y="62"/>
                    </a:lnTo>
                    <a:lnTo>
                      <a:pt x="10" y="52"/>
                    </a:lnTo>
                    <a:lnTo>
                      <a:pt x="17" y="41"/>
                    </a:lnTo>
                    <a:lnTo>
                      <a:pt x="24" y="28"/>
                    </a:lnTo>
                    <a:lnTo>
                      <a:pt x="32" y="17"/>
                    </a:lnTo>
                    <a:lnTo>
                      <a:pt x="39" y="7"/>
                    </a:lnTo>
                    <a:lnTo>
                      <a:pt x="45" y="2"/>
                    </a:lnTo>
                    <a:lnTo>
                      <a:pt x="49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36" name="Freeform 94"/>
              <p:cNvSpPr>
                <a:spLocks/>
              </p:cNvSpPr>
              <p:nvPr/>
            </p:nvSpPr>
            <p:spPr bwMode="auto">
              <a:xfrm>
                <a:off x="611" y="83"/>
                <a:ext cx="22" cy="28"/>
              </a:xfrm>
              <a:custGeom>
                <a:avLst/>
                <a:gdLst>
                  <a:gd name="T0" fmla="*/ 1 w 44"/>
                  <a:gd name="T1" fmla="*/ 0 h 57"/>
                  <a:gd name="T2" fmla="*/ 1 w 44"/>
                  <a:gd name="T3" fmla="*/ 0 h 57"/>
                  <a:gd name="T4" fmla="*/ 1 w 44"/>
                  <a:gd name="T5" fmla="*/ 0 h 57"/>
                  <a:gd name="T6" fmla="*/ 1 w 44"/>
                  <a:gd name="T7" fmla="*/ 0 h 57"/>
                  <a:gd name="T8" fmla="*/ 1 w 44"/>
                  <a:gd name="T9" fmla="*/ 0 h 57"/>
                  <a:gd name="T10" fmla="*/ 1 w 44"/>
                  <a:gd name="T11" fmla="*/ 0 h 57"/>
                  <a:gd name="T12" fmla="*/ 1 w 44"/>
                  <a:gd name="T13" fmla="*/ 0 h 57"/>
                  <a:gd name="T14" fmla="*/ 1 w 44"/>
                  <a:gd name="T15" fmla="*/ 0 h 57"/>
                  <a:gd name="T16" fmla="*/ 0 w 44"/>
                  <a:gd name="T17" fmla="*/ 0 h 57"/>
                  <a:gd name="T18" fmla="*/ 1 w 44"/>
                  <a:gd name="T19" fmla="*/ 0 h 57"/>
                  <a:gd name="T20" fmla="*/ 1 w 44"/>
                  <a:gd name="T21" fmla="*/ 0 h 57"/>
                  <a:gd name="T22" fmla="*/ 1 w 44"/>
                  <a:gd name="T23" fmla="*/ 0 h 57"/>
                  <a:gd name="T24" fmla="*/ 1 w 44"/>
                  <a:gd name="T25" fmla="*/ 0 h 57"/>
                  <a:gd name="T26" fmla="*/ 1 w 44"/>
                  <a:gd name="T27" fmla="*/ 0 h 57"/>
                  <a:gd name="T28" fmla="*/ 1 w 44"/>
                  <a:gd name="T29" fmla="*/ 0 h 57"/>
                  <a:gd name="T30" fmla="*/ 1 w 44"/>
                  <a:gd name="T31" fmla="*/ 0 h 57"/>
                  <a:gd name="T32" fmla="*/ 1 w 44"/>
                  <a:gd name="T33" fmla="*/ 0 h 5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4" h="57">
                    <a:moveTo>
                      <a:pt x="43" y="0"/>
                    </a:moveTo>
                    <a:lnTo>
                      <a:pt x="44" y="3"/>
                    </a:lnTo>
                    <a:lnTo>
                      <a:pt x="41" y="9"/>
                    </a:lnTo>
                    <a:lnTo>
                      <a:pt x="38" y="17"/>
                    </a:lnTo>
                    <a:lnTo>
                      <a:pt x="33" y="27"/>
                    </a:lnTo>
                    <a:lnTo>
                      <a:pt x="26" y="37"/>
                    </a:lnTo>
                    <a:lnTo>
                      <a:pt x="18" y="45"/>
                    </a:lnTo>
                    <a:lnTo>
                      <a:pt x="9" y="52"/>
                    </a:lnTo>
                    <a:lnTo>
                      <a:pt x="0" y="57"/>
                    </a:lnTo>
                    <a:lnTo>
                      <a:pt x="5" y="51"/>
                    </a:lnTo>
                    <a:lnTo>
                      <a:pt x="10" y="43"/>
                    </a:lnTo>
                    <a:lnTo>
                      <a:pt x="16" y="32"/>
                    </a:lnTo>
                    <a:lnTo>
                      <a:pt x="23" y="22"/>
                    </a:lnTo>
                    <a:lnTo>
                      <a:pt x="29" y="13"/>
                    </a:lnTo>
                    <a:lnTo>
                      <a:pt x="34" y="6"/>
                    </a:lnTo>
                    <a:lnTo>
                      <a:pt x="39" y="1"/>
                    </a:lnTo>
                    <a:lnTo>
                      <a:pt x="43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37" name="Freeform 95"/>
              <p:cNvSpPr>
                <a:spLocks/>
              </p:cNvSpPr>
              <p:nvPr/>
            </p:nvSpPr>
            <p:spPr bwMode="auto">
              <a:xfrm>
                <a:off x="600" y="84"/>
                <a:ext cx="18" cy="20"/>
              </a:xfrm>
              <a:custGeom>
                <a:avLst/>
                <a:gdLst>
                  <a:gd name="T0" fmla="*/ 0 w 37"/>
                  <a:gd name="T1" fmla="*/ 0 h 42"/>
                  <a:gd name="T2" fmla="*/ 0 w 37"/>
                  <a:gd name="T3" fmla="*/ 0 h 42"/>
                  <a:gd name="T4" fmla="*/ 0 w 37"/>
                  <a:gd name="T5" fmla="*/ 0 h 42"/>
                  <a:gd name="T6" fmla="*/ 0 w 37"/>
                  <a:gd name="T7" fmla="*/ 0 h 42"/>
                  <a:gd name="T8" fmla="*/ 0 w 37"/>
                  <a:gd name="T9" fmla="*/ 0 h 42"/>
                  <a:gd name="T10" fmla="*/ 0 w 37"/>
                  <a:gd name="T11" fmla="*/ 0 h 42"/>
                  <a:gd name="T12" fmla="*/ 0 w 37"/>
                  <a:gd name="T13" fmla="*/ 0 h 42"/>
                  <a:gd name="T14" fmla="*/ 0 w 37"/>
                  <a:gd name="T15" fmla="*/ 0 h 42"/>
                  <a:gd name="T16" fmla="*/ 0 w 37"/>
                  <a:gd name="T17" fmla="*/ 0 h 42"/>
                  <a:gd name="T18" fmla="*/ 0 w 37"/>
                  <a:gd name="T19" fmla="*/ 0 h 42"/>
                  <a:gd name="T20" fmla="*/ 0 w 37"/>
                  <a:gd name="T21" fmla="*/ 0 h 42"/>
                  <a:gd name="T22" fmla="*/ 0 w 37"/>
                  <a:gd name="T23" fmla="*/ 0 h 42"/>
                  <a:gd name="T24" fmla="*/ 0 w 37"/>
                  <a:gd name="T25" fmla="*/ 0 h 42"/>
                  <a:gd name="T26" fmla="*/ 0 w 37"/>
                  <a:gd name="T27" fmla="*/ 0 h 42"/>
                  <a:gd name="T28" fmla="*/ 0 w 37"/>
                  <a:gd name="T29" fmla="*/ 0 h 42"/>
                  <a:gd name="T30" fmla="*/ 0 w 37"/>
                  <a:gd name="T31" fmla="*/ 0 h 42"/>
                  <a:gd name="T32" fmla="*/ 0 w 37"/>
                  <a:gd name="T33" fmla="*/ 0 h 4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7" h="42">
                    <a:moveTo>
                      <a:pt x="37" y="0"/>
                    </a:moveTo>
                    <a:lnTo>
                      <a:pt x="37" y="4"/>
                    </a:lnTo>
                    <a:lnTo>
                      <a:pt x="35" y="8"/>
                    </a:lnTo>
                    <a:lnTo>
                      <a:pt x="30" y="15"/>
                    </a:lnTo>
                    <a:lnTo>
                      <a:pt x="24" y="23"/>
                    </a:lnTo>
                    <a:lnTo>
                      <a:pt x="17" y="30"/>
                    </a:lnTo>
                    <a:lnTo>
                      <a:pt x="10" y="36"/>
                    </a:lnTo>
                    <a:lnTo>
                      <a:pt x="5" y="41"/>
                    </a:lnTo>
                    <a:lnTo>
                      <a:pt x="0" y="42"/>
                    </a:lnTo>
                    <a:lnTo>
                      <a:pt x="3" y="37"/>
                    </a:lnTo>
                    <a:lnTo>
                      <a:pt x="8" y="31"/>
                    </a:lnTo>
                    <a:lnTo>
                      <a:pt x="13" y="24"/>
                    </a:lnTo>
                    <a:lnTo>
                      <a:pt x="18" y="17"/>
                    </a:lnTo>
                    <a:lnTo>
                      <a:pt x="24" y="12"/>
                    </a:lnTo>
                    <a:lnTo>
                      <a:pt x="29" y="6"/>
                    </a:lnTo>
                    <a:lnTo>
                      <a:pt x="33" y="2"/>
                    </a:lnTo>
                    <a:lnTo>
                      <a:pt x="37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38" name="Freeform 96"/>
              <p:cNvSpPr>
                <a:spLocks/>
              </p:cNvSpPr>
              <p:nvPr/>
            </p:nvSpPr>
            <p:spPr bwMode="auto">
              <a:xfrm>
                <a:off x="593" y="87"/>
                <a:ext cx="12" cy="13"/>
              </a:xfrm>
              <a:custGeom>
                <a:avLst/>
                <a:gdLst>
                  <a:gd name="T0" fmla="*/ 0 w 25"/>
                  <a:gd name="T1" fmla="*/ 0 h 27"/>
                  <a:gd name="T2" fmla="*/ 0 w 25"/>
                  <a:gd name="T3" fmla="*/ 0 h 27"/>
                  <a:gd name="T4" fmla="*/ 0 w 25"/>
                  <a:gd name="T5" fmla="*/ 0 h 27"/>
                  <a:gd name="T6" fmla="*/ 0 w 25"/>
                  <a:gd name="T7" fmla="*/ 0 h 27"/>
                  <a:gd name="T8" fmla="*/ 0 w 25"/>
                  <a:gd name="T9" fmla="*/ 0 h 27"/>
                  <a:gd name="T10" fmla="*/ 0 w 25"/>
                  <a:gd name="T11" fmla="*/ 0 h 27"/>
                  <a:gd name="T12" fmla="*/ 0 w 25"/>
                  <a:gd name="T13" fmla="*/ 0 h 27"/>
                  <a:gd name="T14" fmla="*/ 0 w 25"/>
                  <a:gd name="T15" fmla="*/ 0 h 27"/>
                  <a:gd name="T16" fmla="*/ 0 w 25"/>
                  <a:gd name="T17" fmla="*/ 0 h 2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5" h="27">
                    <a:moveTo>
                      <a:pt x="25" y="0"/>
                    </a:moveTo>
                    <a:lnTo>
                      <a:pt x="24" y="7"/>
                    </a:lnTo>
                    <a:lnTo>
                      <a:pt x="18" y="16"/>
                    </a:lnTo>
                    <a:lnTo>
                      <a:pt x="9" y="25"/>
                    </a:lnTo>
                    <a:lnTo>
                      <a:pt x="0" y="27"/>
                    </a:lnTo>
                    <a:lnTo>
                      <a:pt x="9" y="21"/>
                    </a:lnTo>
                    <a:lnTo>
                      <a:pt x="16" y="9"/>
                    </a:lnTo>
                    <a:lnTo>
                      <a:pt x="22" y="0"/>
                    </a:lnTo>
                    <a:lnTo>
                      <a:pt x="25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39" name="Freeform 97"/>
              <p:cNvSpPr>
                <a:spLocks/>
              </p:cNvSpPr>
              <p:nvPr/>
            </p:nvSpPr>
            <p:spPr bwMode="auto">
              <a:xfrm>
                <a:off x="701" y="89"/>
                <a:ext cx="14" cy="16"/>
              </a:xfrm>
              <a:custGeom>
                <a:avLst/>
                <a:gdLst>
                  <a:gd name="T0" fmla="*/ 0 w 27"/>
                  <a:gd name="T1" fmla="*/ 0 h 33"/>
                  <a:gd name="T2" fmla="*/ 1 w 27"/>
                  <a:gd name="T3" fmla="*/ 0 h 33"/>
                  <a:gd name="T4" fmla="*/ 1 w 27"/>
                  <a:gd name="T5" fmla="*/ 0 h 33"/>
                  <a:gd name="T6" fmla="*/ 1 w 27"/>
                  <a:gd name="T7" fmla="*/ 0 h 33"/>
                  <a:gd name="T8" fmla="*/ 1 w 27"/>
                  <a:gd name="T9" fmla="*/ 0 h 33"/>
                  <a:gd name="T10" fmla="*/ 1 w 27"/>
                  <a:gd name="T11" fmla="*/ 0 h 33"/>
                  <a:gd name="T12" fmla="*/ 1 w 27"/>
                  <a:gd name="T13" fmla="*/ 0 h 33"/>
                  <a:gd name="T14" fmla="*/ 1 w 27"/>
                  <a:gd name="T15" fmla="*/ 0 h 33"/>
                  <a:gd name="T16" fmla="*/ 1 w 27"/>
                  <a:gd name="T17" fmla="*/ 0 h 33"/>
                  <a:gd name="T18" fmla="*/ 1 w 27"/>
                  <a:gd name="T19" fmla="*/ 0 h 33"/>
                  <a:gd name="T20" fmla="*/ 1 w 27"/>
                  <a:gd name="T21" fmla="*/ 0 h 33"/>
                  <a:gd name="T22" fmla="*/ 1 w 27"/>
                  <a:gd name="T23" fmla="*/ 0 h 33"/>
                  <a:gd name="T24" fmla="*/ 0 w 27"/>
                  <a:gd name="T25" fmla="*/ 0 h 3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7" h="33">
                    <a:moveTo>
                      <a:pt x="0" y="33"/>
                    </a:moveTo>
                    <a:lnTo>
                      <a:pt x="3" y="25"/>
                    </a:lnTo>
                    <a:lnTo>
                      <a:pt x="11" y="12"/>
                    </a:lnTo>
                    <a:lnTo>
                      <a:pt x="19" y="2"/>
                    </a:lnTo>
                    <a:lnTo>
                      <a:pt x="26" y="0"/>
                    </a:lnTo>
                    <a:lnTo>
                      <a:pt x="27" y="3"/>
                    </a:lnTo>
                    <a:lnTo>
                      <a:pt x="26" y="6"/>
                    </a:lnTo>
                    <a:lnTo>
                      <a:pt x="23" y="11"/>
                    </a:lnTo>
                    <a:lnTo>
                      <a:pt x="18" y="17"/>
                    </a:lnTo>
                    <a:lnTo>
                      <a:pt x="12" y="21"/>
                    </a:lnTo>
                    <a:lnTo>
                      <a:pt x="8" y="26"/>
                    </a:lnTo>
                    <a:lnTo>
                      <a:pt x="3" y="31"/>
                    </a:lnTo>
                    <a:lnTo>
                      <a:pt x="0" y="3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40" name="Freeform 98"/>
              <p:cNvSpPr>
                <a:spLocks/>
              </p:cNvSpPr>
              <p:nvPr/>
            </p:nvSpPr>
            <p:spPr bwMode="auto">
              <a:xfrm>
                <a:off x="701" y="107"/>
                <a:ext cx="18" cy="7"/>
              </a:xfrm>
              <a:custGeom>
                <a:avLst/>
                <a:gdLst>
                  <a:gd name="T0" fmla="*/ 0 w 35"/>
                  <a:gd name="T1" fmla="*/ 0 h 14"/>
                  <a:gd name="T2" fmla="*/ 1 w 35"/>
                  <a:gd name="T3" fmla="*/ 1 h 14"/>
                  <a:gd name="T4" fmla="*/ 1 w 35"/>
                  <a:gd name="T5" fmla="*/ 1 h 14"/>
                  <a:gd name="T6" fmla="*/ 1 w 35"/>
                  <a:gd name="T7" fmla="*/ 1 h 14"/>
                  <a:gd name="T8" fmla="*/ 1 w 35"/>
                  <a:gd name="T9" fmla="*/ 1 h 14"/>
                  <a:gd name="T10" fmla="*/ 1 w 35"/>
                  <a:gd name="T11" fmla="*/ 1 h 14"/>
                  <a:gd name="T12" fmla="*/ 1 w 35"/>
                  <a:gd name="T13" fmla="*/ 1 h 14"/>
                  <a:gd name="T14" fmla="*/ 1 w 35"/>
                  <a:gd name="T15" fmla="*/ 1 h 14"/>
                  <a:gd name="T16" fmla="*/ 1 w 35"/>
                  <a:gd name="T17" fmla="*/ 1 h 14"/>
                  <a:gd name="T18" fmla="*/ 1 w 35"/>
                  <a:gd name="T19" fmla="*/ 1 h 14"/>
                  <a:gd name="T20" fmla="*/ 1 w 35"/>
                  <a:gd name="T21" fmla="*/ 1 h 14"/>
                  <a:gd name="T22" fmla="*/ 1 w 35"/>
                  <a:gd name="T23" fmla="*/ 1 h 14"/>
                  <a:gd name="T24" fmla="*/ 1 w 35"/>
                  <a:gd name="T25" fmla="*/ 1 h 14"/>
                  <a:gd name="T26" fmla="*/ 1 w 35"/>
                  <a:gd name="T27" fmla="*/ 1 h 14"/>
                  <a:gd name="T28" fmla="*/ 1 w 35"/>
                  <a:gd name="T29" fmla="*/ 1 h 14"/>
                  <a:gd name="T30" fmla="*/ 1 w 35"/>
                  <a:gd name="T31" fmla="*/ 0 h 14"/>
                  <a:gd name="T32" fmla="*/ 0 w 35"/>
                  <a:gd name="T33" fmla="*/ 0 h 1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5" h="14">
                    <a:moveTo>
                      <a:pt x="0" y="0"/>
                    </a:moveTo>
                    <a:lnTo>
                      <a:pt x="2" y="1"/>
                    </a:lnTo>
                    <a:lnTo>
                      <a:pt x="6" y="4"/>
                    </a:lnTo>
                    <a:lnTo>
                      <a:pt x="11" y="6"/>
                    </a:lnTo>
                    <a:lnTo>
                      <a:pt x="17" y="10"/>
                    </a:lnTo>
                    <a:lnTo>
                      <a:pt x="23" y="12"/>
                    </a:lnTo>
                    <a:lnTo>
                      <a:pt x="28" y="14"/>
                    </a:lnTo>
                    <a:lnTo>
                      <a:pt x="33" y="14"/>
                    </a:lnTo>
                    <a:lnTo>
                      <a:pt x="35" y="13"/>
                    </a:lnTo>
                    <a:lnTo>
                      <a:pt x="35" y="11"/>
                    </a:lnTo>
                    <a:lnTo>
                      <a:pt x="33" y="7"/>
                    </a:lnTo>
                    <a:lnTo>
                      <a:pt x="28" y="6"/>
                    </a:lnTo>
                    <a:lnTo>
                      <a:pt x="23" y="4"/>
                    </a:lnTo>
                    <a:lnTo>
                      <a:pt x="16" y="3"/>
                    </a:lnTo>
                    <a:lnTo>
                      <a:pt x="9" y="1"/>
                    </a:lnTo>
                    <a:lnTo>
                      <a:pt x="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41" name="Freeform 99"/>
              <p:cNvSpPr>
                <a:spLocks/>
              </p:cNvSpPr>
              <p:nvPr/>
            </p:nvSpPr>
            <p:spPr bwMode="auto">
              <a:xfrm>
                <a:off x="704" y="99"/>
                <a:ext cx="20" cy="5"/>
              </a:xfrm>
              <a:custGeom>
                <a:avLst/>
                <a:gdLst>
                  <a:gd name="T0" fmla="*/ 0 w 40"/>
                  <a:gd name="T1" fmla="*/ 0 h 12"/>
                  <a:gd name="T2" fmla="*/ 1 w 40"/>
                  <a:gd name="T3" fmla="*/ 0 h 12"/>
                  <a:gd name="T4" fmla="*/ 1 w 40"/>
                  <a:gd name="T5" fmla="*/ 0 h 12"/>
                  <a:gd name="T6" fmla="*/ 1 w 40"/>
                  <a:gd name="T7" fmla="*/ 0 h 12"/>
                  <a:gd name="T8" fmla="*/ 1 w 40"/>
                  <a:gd name="T9" fmla="*/ 0 h 12"/>
                  <a:gd name="T10" fmla="*/ 1 w 40"/>
                  <a:gd name="T11" fmla="*/ 0 h 12"/>
                  <a:gd name="T12" fmla="*/ 1 w 40"/>
                  <a:gd name="T13" fmla="*/ 0 h 12"/>
                  <a:gd name="T14" fmla="*/ 1 w 40"/>
                  <a:gd name="T15" fmla="*/ 0 h 12"/>
                  <a:gd name="T16" fmla="*/ 1 w 40"/>
                  <a:gd name="T17" fmla="*/ 0 h 12"/>
                  <a:gd name="T18" fmla="*/ 1 w 40"/>
                  <a:gd name="T19" fmla="*/ 0 h 12"/>
                  <a:gd name="T20" fmla="*/ 1 w 40"/>
                  <a:gd name="T21" fmla="*/ 0 h 12"/>
                  <a:gd name="T22" fmla="*/ 1 w 40"/>
                  <a:gd name="T23" fmla="*/ 0 h 12"/>
                  <a:gd name="T24" fmla="*/ 1 w 40"/>
                  <a:gd name="T25" fmla="*/ 0 h 12"/>
                  <a:gd name="T26" fmla="*/ 1 w 40"/>
                  <a:gd name="T27" fmla="*/ 0 h 12"/>
                  <a:gd name="T28" fmla="*/ 1 w 40"/>
                  <a:gd name="T29" fmla="*/ 0 h 12"/>
                  <a:gd name="T30" fmla="*/ 1 w 40"/>
                  <a:gd name="T31" fmla="*/ 0 h 12"/>
                  <a:gd name="T32" fmla="*/ 0 w 40"/>
                  <a:gd name="T33" fmla="*/ 0 h 1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0" h="12">
                    <a:moveTo>
                      <a:pt x="0" y="12"/>
                    </a:moveTo>
                    <a:lnTo>
                      <a:pt x="3" y="12"/>
                    </a:lnTo>
                    <a:lnTo>
                      <a:pt x="9" y="12"/>
                    </a:lnTo>
                    <a:lnTo>
                      <a:pt x="14" y="11"/>
                    </a:lnTo>
                    <a:lnTo>
                      <a:pt x="22" y="11"/>
                    </a:lnTo>
                    <a:lnTo>
                      <a:pt x="28" y="9"/>
                    </a:lnTo>
                    <a:lnTo>
                      <a:pt x="35" y="8"/>
                    </a:lnTo>
                    <a:lnTo>
                      <a:pt x="38" y="7"/>
                    </a:lnTo>
                    <a:lnTo>
                      <a:pt x="40" y="4"/>
                    </a:lnTo>
                    <a:lnTo>
                      <a:pt x="38" y="1"/>
                    </a:lnTo>
                    <a:lnTo>
                      <a:pt x="35" y="0"/>
                    </a:lnTo>
                    <a:lnTo>
                      <a:pt x="29" y="1"/>
                    </a:lnTo>
                    <a:lnTo>
                      <a:pt x="23" y="4"/>
                    </a:lnTo>
                    <a:lnTo>
                      <a:pt x="17" y="6"/>
                    </a:lnTo>
                    <a:lnTo>
                      <a:pt x="10" y="8"/>
                    </a:lnTo>
                    <a:lnTo>
                      <a:pt x="4" y="11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42" name="Freeform 100"/>
              <p:cNvSpPr>
                <a:spLocks/>
              </p:cNvSpPr>
              <p:nvPr/>
            </p:nvSpPr>
            <p:spPr bwMode="auto">
              <a:xfrm>
                <a:off x="695" y="110"/>
                <a:ext cx="18" cy="14"/>
              </a:xfrm>
              <a:custGeom>
                <a:avLst/>
                <a:gdLst>
                  <a:gd name="T0" fmla="*/ 0 w 37"/>
                  <a:gd name="T1" fmla="*/ 0 h 29"/>
                  <a:gd name="T2" fmla="*/ 0 w 37"/>
                  <a:gd name="T3" fmla="*/ 0 h 29"/>
                  <a:gd name="T4" fmla="*/ 0 w 37"/>
                  <a:gd name="T5" fmla="*/ 0 h 29"/>
                  <a:gd name="T6" fmla="*/ 0 w 37"/>
                  <a:gd name="T7" fmla="*/ 0 h 29"/>
                  <a:gd name="T8" fmla="*/ 0 w 37"/>
                  <a:gd name="T9" fmla="*/ 0 h 29"/>
                  <a:gd name="T10" fmla="*/ 0 w 37"/>
                  <a:gd name="T11" fmla="*/ 0 h 29"/>
                  <a:gd name="T12" fmla="*/ 0 w 37"/>
                  <a:gd name="T13" fmla="*/ 0 h 29"/>
                  <a:gd name="T14" fmla="*/ 0 w 37"/>
                  <a:gd name="T15" fmla="*/ 0 h 29"/>
                  <a:gd name="T16" fmla="*/ 0 w 37"/>
                  <a:gd name="T17" fmla="*/ 0 h 29"/>
                  <a:gd name="T18" fmla="*/ 0 w 37"/>
                  <a:gd name="T19" fmla="*/ 0 h 29"/>
                  <a:gd name="T20" fmla="*/ 0 w 37"/>
                  <a:gd name="T21" fmla="*/ 0 h 29"/>
                  <a:gd name="T22" fmla="*/ 0 w 37"/>
                  <a:gd name="T23" fmla="*/ 0 h 29"/>
                  <a:gd name="T24" fmla="*/ 0 w 37"/>
                  <a:gd name="T25" fmla="*/ 0 h 29"/>
                  <a:gd name="T26" fmla="*/ 0 w 37"/>
                  <a:gd name="T27" fmla="*/ 0 h 29"/>
                  <a:gd name="T28" fmla="*/ 0 w 37"/>
                  <a:gd name="T29" fmla="*/ 0 h 29"/>
                  <a:gd name="T30" fmla="*/ 0 w 37"/>
                  <a:gd name="T31" fmla="*/ 0 h 29"/>
                  <a:gd name="T32" fmla="*/ 0 w 37"/>
                  <a:gd name="T33" fmla="*/ 0 h 2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7" h="29">
                    <a:moveTo>
                      <a:pt x="0" y="0"/>
                    </a:moveTo>
                    <a:lnTo>
                      <a:pt x="5" y="2"/>
                    </a:lnTo>
                    <a:lnTo>
                      <a:pt x="12" y="6"/>
                    </a:lnTo>
                    <a:lnTo>
                      <a:pt x="17" y="9"/>
                    </a:lnTo>
                    <a:lnTo>
                      <a:pt x="24" y="14"/>
                    </a:lnTo>
                    <a:lnTo>
                      <a:pt x="30" y="18"/>
                    </a:lnTo>
                    <a:lnTo>
                      <a:pt x="35" y="22"/>
                    </a:lnTo>
                    <a:lnTo>
                      <a:pt x="37" y="25"/>
                    </a:lnTo>
                    <a:lnTo>
                      <a:pt x="37" y="28"/>
                    </a:lnTo>
                    <a:lnTo>
                      <a:pt x="33" y="29"/>
                    </a:lnTo>
                    <a:lnTo>
                      <a:pt x="29" y="27"/>
                    </a:lnTo>
                    <a:lnTo>
                      <a:pt x="24" y="23"/>
                    </a:lnTo>
                    <a:lnTo>
                      <a:pt x="18" y="17"/>
                    </a:lnTo>
                    <a:lnTo>
                      <a:pt x="13" y="13"/>
                    </a:lnTo>
                    <a:lnTo>
                      <a:pt x="7" y="7"/>
                    </a:lnTo>
                    <a:lnTo>
                      <a:pt x="2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43" name="Freeform 101"/>
              <p:cNvSpPr>
                <a:spLocks/>
              </p:cNvSpPr>
              <p:nvPr/>
            </p:nvSpPr>
            <p:spPr bwMode="auto">
              <a:xfrm>
                <a:off x="598" y="103"/>
                <a:ext cx="5" cy="26"/>
              </a:xfrm>
              <a:custGeom>
                <a:avLst/>
                <a:gdLst>
                  <a:gd name="T0" fmla="*/ 1 w 9"/>
                  <a:gd name="T1" fmla="*/ 0 h 51"/>
                  <a:gd name="T2" fmla="*/ 1 w 9"/>
                  <a:gd name="T3" fmla="*/ 1 h 51"/>
                  <a:gd name="T4" fmla="*/ 1 w 9"/>
                  <a:gd name="T5" fmla="*/ 1 h 51"/>
                  <a:gd name="T6" fmla="*/ 1 w 9"/>
                  <a:gd name="T7" fmla="*/ 1 h 51"/>
                  <a:gd name="T8" fmla="*/ 1 w 9"/>
                  <a:gd name="T9" fmla="*/ 1 h 51"/>
                  <a:gd name="T10" fmla="*/ 0 w 9"/>
                  <a:gd name="T11" fmla="*/ 1 h 51"/>
                  <a:gd name="T12" fmla="*/ 1 w 9"/>
                  <a:gd name="T13" fmla="*/ 1 h 51"/>
                  <a:gd name="T14" fmla="*/ 1 w 9"/>
                  <a:gd name="T15" fmla="*/ 1 h 51"/>
                  <a:gd name="T16" fmla="*/ 1 w 9"/>
                  <a:gd name="T17" fmla="*/ 0 h 5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9" h="51">
                    <a:moveTo>
                      <a:pt x="5" y="0"/>
                    </a:moveTo>
                    <a:lnTo>
                      <a:pt x="8" y="13"/>
                    </a:lnTo>
                    <a:lnTo>
                      <a:pt x="9" y="29"/>
                    </a:lnTo>
                    <a:lnTo>
                      <a:pt x="8" y="44"/>
                    </a:lnTo>
                    <a:lnTo>
                      <a:pt x="3" y="51"/>
                    </a:lnTo>
                    <a:lnTo>
                      <a:pt x="0" y="46"/>
                    </a:lnTo>
                    <a:lnTo>
                      <a:pt x="1" y="31"/>
                    </a:lnTo>
                    <a:lnTo>
                      <a:pt x="3" y="14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44" name="Freeform 102"/>
              <p:cNvSpPr>
                <a:spLocks/>
              </p:cNvSpPr>
              <p:nvPr/>
            </p:nvSpPr>
            <p:spPr bwMode="auto">
              <a:xfrm>
                <a:off x="587" y="100"/>
                <a:ext cx="8" cy="25"/>
              </a:xfrm>
              <a:custGeom>
                <a:avLst/>
                <a:gdLst>
                  <a:gd name="T0" fmla="*/ 1 w 15"/>
                  <a:gd name="T1" fmla="*/ 0 h 51"/>
                  <a:gd name="T2" fmla="*/ 1 w 15"/>
                  <a:gd name="T3" fmla="*/ 0 h 51"/>
                  <a:gd name="T4" fmla="*/ 1 w 15"/>
                  <a:gd name="T5" fmla="*/ 0 h 51"/>
                  <a:gd name="T6" fmla="*/ 1 w 15"/>
                  <a:gd name="T7" fmla="*/ 0 h 51"/>
                  <a:gd name="T8" fmla="*/ 1 w 15"/>
                  <a:gd name="T9" fmla="*/ 0 h 51"/>
                  <a:gd name="T10" fmla="*/ 0 w 15"/>
                  <a:gd name="T11" fmla="*/ 0 h 51"/>
                  <a:gd name="T12" fmla="*/ 1 w 15"/>
                  <a:gd name="T13" fmla="*/ 0 h 51"/>
                  <a:gd name="T14" fmla="*/ 1 w 15"/>
                  <a:gd name="T15" fmla="*/ 0 h 51"/>
                  <a:gd name="T16" fmla="*/ 1 w 15"/>
                  <a:gd name="T17" fmla="*/ 0 h 5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5" h="51">
                    <a:moveTo>
                      <a:pt x="15" y="0"/>
                    </a:moveTo>
                    <a:lnTo>
                      <a:pt x="15" y="12"/>
                    </a:lnTo>
                    <a:lnTo>
                      <a:pt x="13" y="29"/>
                    </a:lnTo>
                    <a:lnTo>
                      <a:pt x="10" y="44"/>
                    </a:lnTo>
                    <a:lnTo>
                      <a:pt x="3" y="51"/>
                    </a:lnTo>
                    <a:lnTo>
                      <a:pt x="0" y="44"/>
                    </a:lnTo>
                    <a:lnTo>
                      <a:pt x="4" y="29"/>
                    </a:lnTo>
                    <a:lnTo>
                      <a:pt x="10" y="12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45" name="Freeform 103"/>
              <p:cNvSpPr>
                <a:spLocks/>
              </p:cNvSpPr>
              <p:nvPr/>
            </p:nvSpPr>
            <p:spPr bwMode="auto">
              <a:xfrm>
                <a:off x="612" y="111"/>
                <a:ext cx="4" cy="24"/>
              </a:xfrm>
              <a:custGeom>
                <a:avLst/>
                <a:gdLst>
                  <a:gd name="T0" fmla="*/ 0 w 9"/>
                  <a:gd name="T1" fmla="*/ 0 h 49"/>
                  <a:gd name="T2" fmla="*/ 0 w 9"/>
                  <a:gd name="T3" fmla="*/ 0 h 49"/>
                  <a:gd name="T4" fmla="*/ 0 w 9"/>
                  <a:gd name="T5" fmla="*/ 0 h 49"/>
                  <a:gd name="T6" fmla="*/ 0 w 9"/>
                  <a:gd name="T7" fmla="*/ 0 h 49"/>
                  <a:gd name="T8" fmla="*/ 0 w 9"/>
                  <a:gd name="T9" fmla="*/ 0 h 49"/>
                  <a:gd name="T10" fmla="*/ 0 w 9"/>
                  <a:gd name="T11" fmla="*/ 0 h 49"/>
                  <a:gd name="T12" fmla="*/ 0 w 9"/>
                  <a:gd name="T13" fmla="*/ 0 h 49"/>
                  <a:gd name="T14" fmla="*/ 0 w 9"/>
                  <a:gd name="T15" fmla="*/ 0 h 49"/>
                  <a:gd name="T16" fmla="*/ 0 w 9"/>
                  <a:gd name="T17" fmla="*/ 0 h 49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9" h="49">
                    <a:moveTo>
                      <a:pt x="1" y="0"/>
                    </a:moveTo>
                    <a:lnTo>
                      <a:pt x="6" y="7"/>
                    </a:lnTo>
                    <a:lnTo>
                      <a:pt x="8" y="22"/>
                    </a:lnTo>
                    <a:lnTo>
                      <a:pt x="9" y="38"/>
                    </a:lnTo>
                    <a:lnTo>
                      <a:pt x="5" y="49"/>
                    </a:lnTo>
                    <a:lnTo>
                      <a:pt x="0" y="45"/>
                    </a:lnTo>
                    <a:lnTo>
                      <a:pt x="0" y="31"/>
                    </a:lnTo>
                    <a:lnTo>
                      <a:pt x="1" y="14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46" name="Freeform 104"/>
              <p:cNvSpPr>
                <a:spLocks/>
              </p:cNvSpPr>
              <p:nvPr/>
            </p:nvSpPr>
            <p:spPr bwMode="auto">
              <a:xfrm>
                <a:off x="622" y="113"/>
                <a:ext cx="10" cy="28"/>
              </a:xfrm>
              <a:custGeom>
                <a:avLst/>
                <a:gdLst>
                  <a:gd name="T0" fmla="*/ 0 w 19"/>
                  <a:gd name="T1" fmla="*/ 0 h 55"/>
                  <a:gd name="T2" fmla="*/ 1 w 19"/>
                  <a:gd name="T3" fmla="*/ 1 h 55"/>
                  <a:gd name="T4" fmla="*/ 1 w 19"/>
                  <a:gd name="T5" fmla="*/ 1 h 55"/>
                  <a:gd name="T6" fmla="*/ 1 w 19"/>
                  <a:gd name="T7" fmla="*/ 1 h 55"/>
                  <a:gd name="T8" fmla="*/ 1 w 19"/>
                  <a:gd name="T9" fmla="*/ 1 h 55"/>
                  <a:gd name="T10" fmla="*/ 1 w 19"/>
                  <a:gd name="T11" fmla="*/ 1 h 55"/>
                  <a:gd name="T12" fmla="*/ 1 w 19"/>
                  <a:gd name="T13" fmla="*/ 1 h 55"/>
                  <a:gd name="T14" fmla="*/ 1 w 19"/>
                  <a:gd name="T15" fmla="*/ 1 h 55"/>
                  <a:gd name="T16" fmla="*/ 0 w 19"/>
                  <a:gd name="T17" fmla="*/ 0 h 5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9" h="55">
                    <a:moveTo>
                      <a:pt x="0" y="0"/>
                    </a:moveTo>
                    <a:lnTo>
                      <a:pt x="8" y="14"/>
                    </a:lnTo>
                    <a:lnTo>
                      <a:pt x="16" y="31"/>
                    </a:lnTo>
                    <a:lnTo>
                      <a:pt x="19" y="47"/>
                    </a:lnTo>
                    <a:lnTo>
                      <a:pt x="16" y="55"/>
                    </a:lnTo>
                    <a:lnTo>
                      <a:pt x="9" y="50"/>
                    </a:lnTo>
                    <a:lnTo>
                      <a:pt x="6" y="32"/>
                    </a:lnTo>
                    <a:lnTo>
                      <a:pt x="3" y="1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47" name="Freeform 105"/>
              <p:cNvSpPr>
                <a:spLocks/>
              </p:cNvSpPr>
              <p:nvPr/>
            </p:nvSpPr>
            <p:spPr bwMode="auto">
              <a:xfrm>
                <a:off x="635" y="116"/>
                <a:ext cx="11" cy="31"/>
              </a:xfrm>
              <a:custGeom>
                <a:avLst/>
                <a:gdLst>
                  <a:gd name="T0" fmla="*/ 0 w 22"/>
                  <a:gd name="T1" fmla="*/ 0 h 61"/>
                  <a:gd name="T2" fmla="*/ 1 w 22"/>
                  <a:gd name="T3" fmla="*/ 1 h 61"/>
                  <a:gd name="T4" fmla="*/ 1 w 22"/>
                  <a:gd name="T5" fmla="*/ 1 h 61"/>
                  <a:gd name="T6" fmla="*/ 1 w 22"/>
                  <a:gd name="T7" fmla="*/ 1 h 61"/>
                  <a:gd name="T8" fmla="*/ 1 w 22"/>
                  <a:gd name="T9" fmla="*/ 1 h 61"/>
                  <a:gd name="T10" fmla="*/ 1 w 22"/>
                  <a:gd name="T11" fmla="*/ 1 h 61"/>
                  <a:gd name="T12" fmla="*/ 1 w 22"/>
                  <a:gd name="T13" fmla="*/ 1 h 61"/>
                  <a:gd name="T14" fmla="*/ 1 w 22"/>
                  <a:gd name="T15" fmla="*/ 1 h 61"/>
                  <a:gd name="T16" fmla="*/ 0 w 22"/>
                  <a:gd name="T17" fmla="*/ 0 h 6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2" h="61">
                    <a:moveTo>
                      <a:pt x="0" y="0"/>
                    </a:moveTo>
                    <a:lnTo>
                      <a:pt x="7" y="14"/>
                    </a:lnTo>
                    <a:lnTo>
                      <a:pt x="16" y="34"/>
                    </a:lnTo>
                    <a:lnTo>
                      <a:pt x="22" y="53"/>
                    </a:lnTo>
                    <a:lnTo>
                      <a:pt x="20" y="61"/>
                    </a:lnTo>
                    <a:lnTo>
                      <a:pt x="12" y="52"/>
                    </a:lnTo>
                    <a:lnTo>
                      <a:pt x="7" y="32"/>
                    </a:lnTo>
                    <a:lnTo>
                      <a:pt x="3" y="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48" name="Freeform 106"/>
              <p:cNvSpPr>
                <a:spLocks/>
              </p:cNvSpPr>
              <p:nvPr/>
            </p:nvSpPr>
            <p:spPr bwMode="auto">
              <a:xfrm>
                <a:off x="658" y="115"/>
                <a:ext cx="19" cy="32"/>
              </a:xfrm>
              <a:custGeom>
                <a:avLst/>
                <a:gdLst>
                  <a:gd name="T0" fmla="*/ 0 w 37"/>
                  <a:gd name="T1" fmla="*/ 0 h 63"/>
                  <a:gd name="T2" fmla="*/ 1 w 37"/>
                  <a:gd name="T3" fmla="*/ 1 h 63"/>
                  <a:gd name="T4" fmla="*/ 1 w 37"/>
                  <a:gd name="T5" fmla="*/ 1 h 63"/>
                  <a:gd name="T6" fmla="*/ 1 w 37"/>
                  <a:gd name="T7" fmla="*/ 1 h 63"/>
                  <a:gd name="T8" fmla="*/ 1 w 37"/>
                  <a:gd name="T9" fmla="*/ 1 h 63"/>
                  <a:gd name="T10" fmla="*/ 1 w 37"/>
                  <a:gd name="T11" fmla="*/ 1 h 63"/>
                  <a:gd name="T12" fmla="*/ 1 w 37"/>
                  <a:gd name="T13" fmla="*/ 1 h 63"/>
                  <a:gd name="T14" fmla="*/ 1 w 37"/>
                  <a:gd name="T15" fmla="*/ 1 h 63"/>
                  <a:gd name="T16" fmla="*/ 1 w 37"/>
                  <a:gd name="T17" fmla="*/ 1 h 63"/>
                  <a:gd name="T18" fmla="*/ 1 w 37"/>
                  <a:gd name="T19" fmla="*/ 1 h 63"/>
                  <a:gd name="T20" fmla="*/ 1 w 37"/>
                  <a:gd name="T21" fmla="*/ 1 h 63"/>
                  <a:gd name="T22" fmla="*/ 1 w 37"/>
                  <a:gd name="T23" fmla="*/ 1 h 63"/>
                  <a:gd name="T24" fmla="*/ 1 w 37"/>
                  <a:gd name="T25" fmla="*/ 1 h 63"/>
                  <a:gd name="T26" fmla="*/ 1 w 37"/>
                  <a:gd name="T27" fmla="*/ 1 h 63"/>
                  <a:gd name="T28" fmla="*/ 1 w 37"/>
                  <a:gd name="T29" fmla="*/ 1 h 63"/>
                  <a:gd name="T30" fmla="*/ 1 w 37"/>
                  <a:gd name="T31" fmla="*/ 1 h 63"/>
                  <a:gd name="T32" fmla="*/ 0 w 37"/>
                  <a:gd name="T33" fmla="*/ 0 h 6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7" h="63">
                    <a:moveTo>
                      <a:pt x="0" y="0"/>
                    </a:moveTo>
                    <a:lnTo>
                      <a:pt x="6" y="5"/>
                    </a:lnTo>
                    <a:lnTo>
                      <a:pt x="13" y="13"/>
                    </a:lnTo>
                    <a:lnTo>
                      <a:pt x="20" y="23"/>
                    </a:lnTo>
                    <a:lnTo>
                      <a:pt x="27" y="33"/>
                    </a:lnTo>
                    <a:lnTo>
                      <a:pt x="33" y="43"/>
                    </a:lnTo>
                    <a:lnTo>
                      <a:pt x="36" y="53"/>
                    </a:lnTo>
                    <a:lnTo>
                      <a:pt x="37" y="60"/>
                    </a:lnTo>
                    <a:lnTo>
                      <a:pt x="36" y="63"/>
                    </a:lnTo>
                    <a:lnTo>
                      <a:pt x="33" y="62"/>
                    </a:lnTo>
                    <a:lnTo>
                      <a:pt x="28" y="56"/>
                    </a:lnTo>
                    <a:lnTo>
                      <a:pt x="23" y="47"/>
                    </a:lnTo>
                    <a:lnTo>
                      <a:pt x="19" y="35"/>
                    </a:lnTo>
                    <a:lnTo>
                      <a:pt x="14" y="24"/>
                    </a:lnTo>
                    <a:lnTo>
                      <a:pt x="10" y="12"/>
                    </a:lnTo>
                    <a:lnTo>
                      <a:pt x="5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49" name="Freeform 107"/>
              <p:cNvSpPr>
                <a:spLocks/>
              </p:cNvSpPr>
              <p:nvPr/>
            </p:nvSpPr>
            <p:spPr bwMode="auto">
              <a:xfrm>
                <a:off x="684" y="111"/>
                <a:ext cx="21" cy="29"/>
              </a:xfrm>
              <a:custGeom>
                <a:avLst/>
                <a:gdLst>
                  <a:gd name="T0" fmla="*/ 0 w 42"/>
                  <a:gd name="T1" fmla="*/ 0 h 59"/>
                  <a:gd name="T2" fmla="*/ 1 w 42"/>
                  <a:gd name="T3" fmla="*/ 0 h 59"/>
                  <a:gd name="T4" fmla="*/ 1 w 42"/>
                  <a:gd name="T5" fmla="*/ 0 h 59"/>
                  <a:gd name="T6" fmla="*/ 1 w 42"/>
                  <a:gd name="T7" fmla="*/ 0 h 59"/>
                  <a:gd name="T8" fmla="*/ 1 w 42"/>
                  <a:gd name="T9" fmla="*/ 0 h 59"/>
                  <a:gd name="T10" fmla="*/ 1 w 42"/>
                  <a:gd name="T11" fmla="*/ 0 h 59"/>
                  <a:gd name="T12" fmla="*/ 1 w 42"/>
                  <a:gd name="T13" fmla="*/ 0 h 59"/>
                  <a:gd name="T14" fmla="*/ 1 w 42"/>
                  <a:gd name="T15" fmla="*/ 0 h 59"/>
                  <a:gd name="T16" fmla="*/ 1 w 42"/>
                  <a:gd name="T17" fmla="*/ 0 h 59"/>
                  <a:gd name="T18" fmla="*/ 1 w 42"/>
                  <a:gd name="T19" fmla="*/ 0 h 59"/>
                  <a:gd name="T20" fmla="*/ 1 w 42"/>
                  <a:gd name="T21" fmla="*/ 0 h 59"/>
                  <a:gd name="T22" fmla="*/ 1 w 42"/>
                  <a:gd name="T23" fmla="*/ 0 h 59"/>
                  <a:gd name="T24" fmla="*/ 1 w 42"/>
                  <a:gd name="T25" fmla="*/ 0 h 59"/>
                  <a:gd name="T26" fmla="*/ 1 w 42"/>
                  <a:gd name="T27" fmla="*/ 0 h 59"/>
                  <a:gd name="T28" fmla="*/ 1 w 42"/>
                  <a:gd name="T29" fmla="*/ 0 h 59"/>
                  <a:gd name="T30" fmla="*/ 1 w 42"/>
                  <a:gd name="T31" fmla="*/ 0 h 59"/>
                  <a:gd name="T32" fmla="*/ 0 w 42"/>
                  <a:gd name="T33" fmla="*/ 0 h 5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2" h="59">
                    <a:moveTo>
                      <a:pt x="0" y="0"/>
                    </a:moveTo>
                    <a:lnTo>
                      <a:pt x="5" y="5"/>
                    </a:lnTo>
                    <a:lnTo>
                      <a:pt x="13" y="12"/>
                    </a:lnTo>
                    <a:lnTo>
                      <a:pt x="20" y="21"/>
                    </a:lnTo>
                    <a:lnTo>
                      <a:pt x="28" y="30"/>
                    </a:lnTo>
                    <a:lnTo>
                      <a:pt x="35" y="41"/>
                    </a:lnTo>
                    <a:lnTo>
                      <a:pt x="40" y="49"/>
                    </a:lnTo>
                    <a:lnTo>
                      <a:pt x="42" y="56"/>
                    </a:lnTo>
                    <a:lnTo>
                      <a:pt x="40" y="59"/>
                    </a:lnTo>
                    <a:lnTo>
                      <a:pt x="36" y="58"/>
                    </a:lnTo>
                    <a:lnTo>
                      <a:pt x="31" y="52"/>
                    </a:lnTo>
                    <a:lnTo>
                      <a:pt x="25" y="44"/>
                    </a:lnTo>
                    <a:lnTo>
                      <a:pt x="20" y="33"/>
                    </a:lnTo>
                    <a:lnTo>
                      <a:pt x="14" y="22"/>
                    </a:lnTo>
                    <a:lnTo>
                      <a:pt x="8" y="12"/>
                    </a:lnTo>
                    <a:lnTo>
                      <a:pt x="4" y="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50" name="Freeform 108"/>
              <p:cNvSpPr>
                <a:spLocks/>
              </p:cNvSpPr>
              <p:nvPr/>
            </p:nvSpPr>
            <p:spPr bwMode="auto">
              <a:xfrm>
                <a:off x="647" y="117"/>
                <a:ext cx="18" cy="27"/>
              </a:xfrm>
              <a:custGeom>
                <a:avLst/>
                <a:gdLst>
                  <a:gd name="T0" fmla="*/ 0 w 37"/>
                  <a:gd name="T1" fmla="*/ 0 h 54"/>
                  <a:gd name="T2" fmla="*/ 0 w 37"/>
                  <a:gd name="T3" fmla="*/ 1 h 54"/>
                  <a:gd name="T4" fmla="*/ 0 w 37"/>
                  <a:gd name="T5" fmla="*/ 1 h 54"/>
                  <a:gd name="T6" fmla="*/ 0 w 37"/>
                  <a:gd name="T7" fmla="*/ 1 h 54"/>
                  <a:gd name="T8" fmla="*/ 0 w 37"/>
                  <a:gd name="T9" fmla="*/ 1 h 54"/>
                  <a:gd name="T10" fmla="*/ 0 w 37"/>
                  <a:gd name="T11" fmla="*/ 1 h 54"/>
                  <a:gd name="T12" fmla="*/ 0 w 37"/>
                  <a:gd name="T13" fmla="*/ 1 h 54"/>
                  <a:gd name="T14" fmla="*/ 0 w 37"/>
                  <a:gd name="T15" fmla="*/ 1 h 54"/>
                  <a:gd name="T16" fmla="*/ 0 w 37"/>
                  <a:gd name="T17" fmla="*/ 1 h 54"/>
                  <a:gd name="T18" fmla="*/ 0 w 37"/>
                  <a:gd name="T19" fmla="*/ 1 h 54"/>
                  <a:gd name="T20" fmla="*/ 0 w 37"/>
                  <a:gd name="T21" fmla="*/ 1 h 54"/>
                  <a:gd name="T22" fmla="*/ 0 w 37"/>
                  <a:gd name="T23" fmla="*/ 1 h 54"/>
                  <a:gd name="T24" fmla="*/ 0 w 37"/>
                  <a:gd name="T25" fmla="*/ 1 h 54"/>
                  <a:gd name="T26" fmla="*/ 0 w 37"/>
                  <a:gd name="T27" fmla="*/ 1 h 54"/>
                  <a:gd name="T28" fmla="*/ 0 w 37"/>
                  <a:gd name="T29" fmla="*/ 1 h 54"/>
                  <a:gd name="T30" fmla="*/ 0 w 37"/>
                  <a:gd name="T31" fmla="*/ 1 h 54"/>
                  <a:gd name="T32" fmla="*/ 0 w 37"/>
                  <a:gd name="T33" fmla="*/ 0 h 5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7" h="54">
                    <a:moveTo>
                      <a:pt x="0" y="0"/>
                    </a:moveTo>
                    <a:lnTo>
                      <a:pt x="5" y="5"/>
                    </a:lnTo>
                    <a:lnTo>
                      <a:pt x="11" y="12"/>
                    </a:lnTo>
                    <a:lnTo>
                      <a:pt x="18" y="21"/>
                    </a:lnTo>
                    <a:lnTo>
                      <a:pt x="24" y="30"/>
                    </a:lnTo>
                    <a:lnTo>
                      <a:pt x="31" y="38"/>
                    </a:lnTo>
                    <a:lnTo>
                      <a:pt x="36" y="46"/>
                    </a:lnTo>
                    <a:lnTo>
                      <a:pt x="37" y="52"/>
                    </a:lnTo>
                    <a:lnTo>
                      <a:pt x="35" y="54"/>
                    </a:lnTo>
                    <a:lnTo>
                      <a:pt x="30" y="53"/>
                    </a:lnTo>
                    <a:lnTo>
                      <a:pt x="24" y="47"/>
                    </a:lnTo>
                    <a:lnTo>
                      <a:pt x="20" y="40"/>
                    </a:lnTo>
                    <a:lnTo>
                      <a:pt x="14" y="30"/>
                    </a:lnTo>
                    <a:lnTo>
                      <a:pt x="10" y="21"/>
                    </a:lnTo>
                    <a:lnTo>
                      <a:pt x="6" y="12"/>
                    </a:lnTo>
                    <a:lnTo>
                      <a:pt x="3" y="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51" name="Freeform 109"/>
              <p:cNvSpPr>
                <a:spLocks/>
              </p:cNvSpPr>
              <p:nvPr/>
            </p:nvSpPr>
            <p:spPr bwMode="auto">
              <a:xfrm>
                <a:off x="648" y="78"/>
                <a:ext cx="23" cy="41"/>
              </a:xfrm>
              <a:custGeom>
                <a:avLst/>
                <a:gdLst>
                  <a:gd name="T0" fmla="*/ 1 w 45"/>
                  <a:gd name="T1" fmla="*/ 0 h 83"/>
                  <a:gd name="T2" fmla="*/ 1 w 45"/>
                  <a:gd name="T3" fmla="*/ 0 h 83"/>
                  <a:gd name="T4" fmla="*/ 1 w 45"/>
                  <a:gd name="T5" fmla="*/ 0 h 83"/>
                  <a:gd name="T6" fmla="*/ 1 w 45"/>
                  <a:gd name="T7" fmla="*/ 0 h 83"/>
                  <a:gd name="T8" fmla="*/ 1 w 45"/>
                  <a:gd name="T9" fmla="*/ 0 h 83"/>
                  <a:gd name="T10" fmla="*/ 1 w 45"/>
                  <a:gd name="T11" fmla="*/ 0 h 83"/>
                  <a:gd name="T12" fmla="*/ 1 w 45"/>
                  <a:gd name="T13" fmla="*/ 0 h 83"/>
                  <a:gd name="T14" fmla="*/ 1 w 45"/>
                  <a:gd name="T15" fmla="*/ 0 h 83"/>
                  <a:gd name="T16" fmla="*/ 0 w 45"/>
                  <a:gd name="T17" fmla="*/ 0 h 83"/>
                  <a:gd name="T18" fmla="*/ 1 w 45"/>
                  <a:gd name="T19" fmla="*/ 0 h 83"/>
                  <a:gd name="T20" fmla="*/ 1 w 45"/>
                  <a:gd name="T21" fmla="*/ 0 h 83"/>
                  <a:gd name="T22" fmla="*/ 1 w 45"/>
                  <a:gd name="T23" fmla="*/ 0 h 83"/>
                  <a:gd name="T24" fmla="*/ 1 w 45"/>
                  <a:gd name="T25" fmla="*/ 0 h 83"/>
                  <a:gd name="T26" fmla="*/ 1 w 45"/>
                  <a:gd name="T27" fmla="*/ 0 h 83"/>
                  <a:gd name="T28" fmla="*/ 1 w 45"/>
                  <a:gd name="T29" fmla="*/ 0 h 83"/>
                  <a:gd name="T30" fmla="*/ 1 w 45"/>
                  <a:gd name="T31" fmla="*/ 0 h 83"/>
                  <a:gd name="T32" fmla="*/ 1 w 45"/>
                  <a:gd name="T33" fmla="*/ 0 h 8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5" h="83">
                    <a:moveTo>
                      <a:pt x="44" y="0"/>
                    </a:moveTo>
                    <a:lnTo>
                      <a:pt x="45" y="4"/>
                    </a:lnTo>
                    <a:lnTo>
                      <a:pt x="44" y="13"/>
                    </a:lnTo>
                    <a:lnTo>
                      <a:pt x="39" y="25"/>
                    </a:lnTo>
                    <a:lnTo>
                      <a:pt x="32" y="39"/>
                    </a:lnTo>
                    <a:lnTo>
                      <a:pt x="25" y="54"/>
                    </a:lnTo>
                    <a:lnTo>
                      <a:pt x="17" y="67"/>
                    </a:lnTo>
                    <a:lnTo>
                      <a:pt x="8" y="77"/>
                    </a:lnTo>
                    <a:lnTo>
                      <a:pt x="0" y="83"/>
                    </a:lnTo>
                    <a:lnTo>
                      <a:pt x="2" y="77"/>
                    </a:lnTo>
                    <a:lnTo>
                      <a:pt x="8" y="65"/>
                    </a:lnTo>
                    <a:lnTo>
                      <a:pt x="14" y="52"/>
                    </a:lnTo>
                    <a:lnTo>
                      <a:pt x="20" y="37"/>
                    </a:lnTo>
                    <a:lnTo>
                      <a:pt x="29" y="23"/>
                    </a:lnTo>
                    <a:lnTo>
                      <a:pt x="34" y="10"/>
                    </a:lnTo>
                    <a:lnTo>
                      <a:pt x="40" y="2"/>
                    </a:lnTo>
                    <a:lnTo>
                      <a:pt x="44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52" name="Freeform 110"/>
              <p:cNvSpPr>
                <a:spLocks/>
              </p:cNvSpPr>
              <p:nvPr/>
            </p:nvSpPr>
            <p:spPr bwMode="auto">
              <a:xfrm>
                <a:off x="669" y="84"/>
                <a:ext cx="20" cy="32"/>
              </a:xfrm>
              <a:custGeom>
                <a:avLst/>
                <a:gdLst>
                  <a:gd name="T0" fmla="*/ 1 w 40"/>
                  <a:gd name="T1" fmla="*/ 0 h 66"/>
                  <a:gd name="T2" fmla="*/ 1 w 40"/>
                  <a:gd name="T3" fmla="*/ 0 h 66"/>
                  <a:gd name="T4" fmla="*/ 1 w 40"/>
                  <a:gd name="T5" fmla="*/ 0 h 66"/>
                  <a:gd name="T6" fmla="*/ 1 w 40"/>
                  <a:gd name="T7" fmla="*/ 0 h 66"/>
                  <a:gd name="T8" fmla="*/ 1 w 40"/>
                  <a:gd name="T9" fmla="*/ 0 h 66"/>
                  <a:gd name="T10" fmla="*/ 1 w 40"/>
                  <a:gd name="T11" fmla="*/ 0 h 66"/>
                  <a:gd name="T12" fmla="*/ 1 w 40"/>
                  <a:gd name="T13" fmla="*/ 0 h 66"/>
                  <a:gd name="T14" fmla="*/ 1 w 40"/>
                  <a:gd name="T15" fmla="*/ 0 h 66"/>
                  <a:gd name="T16" fmla="*/ 0 w 40"/>
                  <a:gd name="T17" fmla="*/ 0 h 66"/>
                  <a:gd name="T18" fmla="*/ 1 w 40"/>
                  <a:gd name="T19" fmla="*/ 0 h 66"/>
                  <a:gd name="T20" fmla="*/ 1 w 40"/>
                  <a:gd name="T21" fmla="*/ 0 h 66"/>
                  <a:gd name="T22" fmla="*/ 1 w 40"/>
                  <a:gd name="T23" fmla="*/ 0 h 66"/>
                  <a:gd name="T24" fmla="*/ 1 w 40"/>
                  <a:gd name="T25" fmla="*/ 0 h 66"/>
                  <a:gd name="T26" fmla="*/ 1 w 40"/>
                  <a:gd name="T27" fmla="*/ 0 h 66"/>
                  <a:gd name="T28" fmla="*/ 1 w 40"/>
                  <a:gd name="T29" fmla="*/ 0 h 66"/>
                  <a:gd name="T30" fmla="*/ 1 w 40"/>
                  <a:gd name="T31" fmla="*/ 0 h 66"/>
                  <a:gd name="T32" fmla="*/ 1 w 40"/>
                  <a:gd name="T33" fmla="*/ 0 h 6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0" h="66">
                    <a:moveTo>
                      <a:pt x="39" y="0"/>
                    </a:moveTo>
                    <a:lnTo>
                      <a:pt x="40" y="4"/>
                    </a:lnTo>
                    <a:lnTo>
                      <a:pt x="38" y="9"/>
                    </a:lnTo>
                    <a:lnTo>
                      <a:pt x="36" y="19"/>
                    </a:lnTo>
                    <a:lnTo>
                      <a:pt x="30" y="29"/>
                    </a:lnTo>
                    <a:lnTo>
                      <a:pt x="24" y="41"/>
                    </a:lnTo>
                    <a:lnTo>
                      <a:pt x="17" y="51"/>
                    </a:lnTo>
                    <a:lnTo>
                      <a:pt x="9" y="60"/>
                    </a:lnTo>
                    <a:lnTo>
                      <a:pt x="0" y="66"/>
                    </a:lnTo>
                    <a:lnTo>
                      <a:pt x="5" y="59"/>
                    </a:lnTo>
                    <a:lnTo>
                      <a:pt x="10" y="49"/>
                    </a:lnTo>
                    <a:lnTo>
                      <a:pt x="16" y="38"/>
                    </a:lnTo>
                    <a:lnTo>
                      <a:pt x="22" y="27"/>
                    </a:lnTo>
                    <a:lnTo>
                      <a:pt x="28" y="16"/>
                    </a:lnTo>
                    <a:lnTo>
                      <a:pt x="32" y="7"/>
                    </a:lnTo>
                    <a:lnTo>
                      <a:pt x="37" y="1"/>
                    </a:lnTo>
                    <a:lnTo>
                      <a:pt x="39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53" name="Freeform 111"/>
              <p:cNvSpPr>
                <a:spLocks/>
              </p:cNvSpPr>
              <p:nvPr/>
            </p:nvSpPr>
            <p:spPr bwMode="auto">
              <a:xfrm>
                <a:off x="671" y="114"/>
                <a:ext cx="21" cy="29"/>
              </a:xfrm>
              <a:custGeom>
                <a:avLst/>
                <a:gdLst>
                  <a:gd name="T0" fmla="*/ 0 w 41"/>
                  <a:gd name="T1" fmla="*/ 0 h 58"/>
                  <a:gd name="T2" fmla="*/ 1 w 41"/>
                  <a:gd name="T3" fmla="*/ 1 h 58"/>
                  <a:gd name="T4" fmla="*/ 1 w 41"/>
                  <a:gd name="T5" fmla="*/ 1 h 58"/>
                  <a:gd name="T6" fmla="*/ 1 w 41"/>
                  <a:gd name="T7" fmla="*/ 1 h 58"/>
                  <a:gd name="T8" fmla="*/ 1 w 41"/>
                  <a:gd name="T9" fmla="*/ 1 h 58"/>
                  <a:gd name="T10" fmla="*/ 1 w 41"/>
                  <a:gd name="T11" fmla="*/ 1 h 58"/>
                  <a:gd name="T12" fmla="*/ 1 w 41"/>
                  <a:gd name="T13" fmla="*/ 1 h 58"/>
                  <a:gd name="T14" fmla="*/ 1 w 41"/>
                  <a:gd name="T15" fmla="*/ 1 h 58"/>
                  <a:gd name="T16" fmla="*/ 1 w 41"/>
                  <a:gd name="T17" fmla="*/ 1 h 58"/>
                  <a:gd name="T18" fmla="*/ 1 w 41"/>
                  <a:gd name="T19" fmla="*/ 1 h 58"/>
                  <a:gd name="T20" fmla="*/ 1 w 41"/>
                  <a:gd name="T21" fmla="*/ 1 h 58"/>
                  <a:gd name="T22" fmla="*/ 1 w 41"/>
                  <a:gd name="T23" fmla="*/ 1 h 58"/>
                  <a:gd name="T24" fmla="*/ 1 w 41"/>
                  <a:gd name="T25" fmla="*/ 1 h 58"/>
                  <a:gd name="T26" fmla="*/ 1 w 41"/>
                  <a:gd name="T27" fmla="*/ 1 h 58"/>
                  <a:gd name="T28" fmla="*/ 1 w 41"/>
                  <a:gd name="T29" fmla="*/ 1 h 58"/>
                  <a:gd name="T30" fmla="*/ 1 w 41"/>
                  <a:gd name="T31" fmla="*/ 1 h 58"/>
                  <a:gd name="T32" fmla="*/ 0 w 41"/>
                  <a:gd name="T33" fmla="*/ 0 h 5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1" h="58">
                    <a:moveTo>
                      <a:pt x="0" y="0"/>
                    </a:moveTo>
                    <a:lnTo>
                      <a:pt x="4" y="5"/>
                    </a:lnTo>
                    <a:lnTo>
                      <a:pt x="12" y="12"/>
                    </a:lnTo>
                    <a:lnTo>
                      <a:pt x="19" y="21"/>
                    </a:lnTo>
                    <a:lnTo>
                      <a:pt x="27" y="30"/>
                    </a:lnTo>
                    <a:lnTo>
                      <a:pt x="34" y="39"/>
                    </a:lnTo>
                    <a:lnTo>
                      <a:pt x="40" y="48"/>
                    </a:lnTo>
                    <a:lnTo>
                      <a:pt x="41" y="54"/>
                    </a:lnTo>
                    <a:lnTo>
                      <a:pt x="40" y="58"/>
                    </a:lnTo>
                    <a:lnTo>
                      <a:pt x="36" y="57"/>
                    </a:lnTo>
                    <a:lnTo>
                      <a:pt x="31" y="52"/>
                    </a:lnTo>
                    <a:lnTo>
                      <a:pt x="25" y="43"/>
                    </a:lnTo>
                    <a:lnTo>
                      <a:pt x="18" y="33"/>
                    </a:lnTo>
                    <a:lnTo>
                      <a:pt x="12" y="21"/>
                    </a:lnTo>
                    <a:lnTo>
                      <a:pt x="8" y="12"/>
                    </a:lnTo>
                    <a:lnTo>
                      <a:pt x="3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54" name="Freeform 112"/>
              <p:cNvSpPr>
                <a:spLocks/>
              </p:cNvSpPr>
              <p:nvPr/>
            </p:nvSpPr>
            <p:spPr bwMode="auto">
              <a:xfrm>
                <a:off x="690" y="49"/>
                <a:ext cx="101" cy="21"/>
              </a:xfrm>
              <a:custGeom>
                <a:avLst/>
                <a:gdLst>
                  <a:gd name="T0" fmla="*/ 0 w 201"/>
                  <a:gd name="T1" fmla="*/ 0 h 43"/>
                  <a:gd name="T2" fmla="*/ 0 w 201"/>
                  <a:gd name="T3" fmla="*/ 0 h 43"/>
                  <a:gd name="T4" fmla="*/ 1 w 201"/>
                  <a:gd name="T5" fmla="*/ 0 h 43"/>
                  <a:gd name="T6" fmla="*/ 1 w 201"/>
                  <a:gd name="T7" fmla="*/ 0 h 43"/>
                  <a:gd name="T8" fmla="*/ 1 w 201"/>
                  <a:gd name="T9" fmla="*/ 0 h 43"/>
                  <a:gd name="T10" fmla="*/ 1 w 201"/>
                  <a:gd name="T11" fmla="*/ 0 h 43"/>
                  <a:gd name="T12" fmla="*/ 1 w 201"/>
                  <a:gd name="T13" fmla="*/ 0 h 43"/>
                  <a:gd name="T14" fmla="*/ 1 w 201"/>
                  <a:gd name="T15" fmla="*/ 0 h 43"/>
                  <a:gd name="T16" fmla="*/ 1 w 201"/>
                  <a:gd name="T17" fmla="*/ 0 h 43"/>
                  <a:gd name="T18" fmla="*/ 1 w 201"/>
                  <a:gd name="T19" fmla="*/ 0 h 43"/>
                  <a:gd name="T20" fmla="*/ 1 w 201"/>
                  <a:gd name="T21" fmla="*/ 0 h 43"/>
                  <a:gd name="T22" fmla="*/ 1 w 201"/>
                  <a:gd name="T23" fmla="*/ 0 h 43"/>
                  <a:gd name="T24" fmla="*/ 1 w 201"/>
                  <a:gd name="T25" fmla="*/ 0 h 43"/>
                  <a:gd name="T26" fmla="*/ 1 w 201"/>
                  <a:gd name="T27" fmla="*/ 0 h 43"/>
                  <a:gd name="T28" fmla="*/ 2 w 201"/>
                  <a:gd name="T29" fmla="*/ 0 h 43"/>
                  <a:gd name="T30" fmla="*/ 2 w 201"/>
                  <a:gd name="T31" fmla="*/ 0 h 43"/>
                  <a:gd name="T32" fmla="*/ 2 w 201"/>
                  <a:gd name="T33" fmla="*/ 0 h 43"/>
                  <a:gd name="T34" fmla="*/ 2 w 201"/>
                  <a:gd name="T35" fmla="*/ 0 h 43"/>
                  <a:gd name="T36" fmla="*/ 2 w 201"/>
                  <a:gd name="T37" fmla="*/ 0 h 43"/>
                  <a:gd name="T38" fmla="*/ 2 w 201"/>
                  <a:gd name="T39" fmla="*/ 0 h 43"/>
                  <a:gd name="T40" fmla="*/ 2 w 201"/>
                  <a:gd name="T41" fmla="*/ 0 h 43"/>
                  <a:gd name="T42" fmla="*/ 2 w 201"/>
                  <a:gd name="T43" fmla="*/ 0 h 43"/>
                  <a:gd name="T44" fmla="*/ 2 w 201"/>
                  <a:gd name="T45" fmla="*/ 0 h 43"/>
                  <a:gd name="T46" fmla="*/ 2 w 201"/>
                  <a:gd name="T47" fmla="*/ 0 h 43"/>
                  <a:gd name="T48" fmla="*/ 2 w 201"/>
                  <a:gd name="T49" fmla="*/ 0 h 43"/>
                  <a:gd name="T50" fmla="*/ 2 w 201"/>
                  <a:gd name="T51" fmla="*/ 0 h 43"/>
                  <a:gd name="T52" fmla="*/ 2 w 201"/>
                  <a:gd name="T53" fmla="*/ 0 h 43"/>
                  <a:gd name="T54" fmla="*/ 1 w 201"/>
                  <a:gd name="T55" fmla="*/ 0 h 43"/>
                  <a:gd name="T56" fmla="*/ 1 w 201"/>
                  <a:gd name="T57" fmla="*/ 0 h 43"/>
                  <a:gd name="T58" fmla="*/ 1 w 201"/>
                  <a:gd name="T59" fmla="*/ 0 h 43"/>
                  <a:gd name="T60" fmla="*/ 1 w 201"/>
                  <a:gd name="T61" fmla="*/ 0 h 43"/>
                  <a:gd name="T62" fmla="*/ 1 w 201"/>
                  <a:gd name="T63" fmla="*/ 0 h 43"/>
                  <a:gd name="T64" fmla="*/ 1 w 201"/>
                  <a:gd name="T65" fmla="*/ 0 h 43"/>
                  <a:gd name="T66" fmla="*/ 1 w 201"/>
                  <a:gd name="T67" fmla="*/ 0 h 43"/>
                  <a:gd name="T68" fmla="*/ 1 w 201"/>
                  <a:gd name="T69" fmla="*/ 0 h 43"/>
                  <a:gd name="T70" fmla="*/ 1 w 201"/>
                  <a:gd name="T71" fmla="*/ 0 h 43"/>
                  <a:gd name="T72" fmla="*/ 0 w 201"/>
                  <a:gd name="T73" fmla="*/ 0 h 43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0" t="0" r="r" b="b"/>
                <a:pathLst>
                  <a:path w="201" h="43">
                    <a:moveTo>
                      <a:pt x="0" y="5"/>
                    </a:moveTo>
                    <a:lnTo>
                      <a:pt x="0" y="3"/>
                    </a:lnTo>
                    <a:lnTo>
                      <a:pt x="1" y="1"/>
                    </a:lnTo>
                    <a:lnTo>
                      <a:pt x="2" y="0"/>
                    </a:lnTo>
                    <a:lnTo>
                      <a:pt x="4" y="0"/>
                    </a:lnTo>
                    <a:lnTo>
                      <a:pt x="17" y="10"/>
                    </a:lnTo>
                    <a:lnTo>
                      <a:pt x="30" y="18"/>
                    </a:lnTo>
                    <a:lnTo>
                      <a:pt x="44" y="24"/>
                    </a:lnTo>
                    <a:lnTo>
                      <a:pt x="57" y="29"/>
                    </a:lnTo>
                    <a:lnTo>
                      <a:pt x="71" y="32"/>
                    </a:lnTo>
                    <a:lnTo>
                      <a:pt x="85" y="33"/>
                    </a:lnTo>
                    <a:lnTo>
                      <a:pt x="98" y="33"/>
                    </a:lnTo>
                    <a:lnTo>
                      <a:pt x="112" y="33"/>
                    </a:lnTo>
                    <a:lnTo>
                      <a:pt x="124" y="32"/>
                    </a:lnTo>
                    <a:lnTo>
                      <a:pt x="137" y="30"/>
                    </a:lnTo>
                    <a:lnTo>
                      <a:pt x="150" y="28"/>
                    </a:lnTo>
                    <a:lnTo>
                      <a:pt x="161" y="24"/>
                    </a:lnTo>
                    <a:lnTo>
                      <a:pt x="173" y="21"/>
                    </a:lnTo>
                    <a:lnTo>
                      <a:pt x="183" y="17"/>
                    </a:lnTo>
                    <a:lnTo>
                      <a:pt x="192" y="15"/>
                    </a:lnTo>
                    <a:lnTo>
                      <a:pt x="201" y="12"/>
                    </a:lnTo>
                    <a:lnTo>
                      <a:pt x="197" y="17"/>
                    </a:lnTo>
                    <a:lnTo>
                      <a:pt x="190" y="23"/>
                    </a:lnTo>
                    <a:lnTo>
                      <a:pt x="181" y="28"/>
                    </a:lnTo>
                    <a:lnTo>
                      <a:pt x="169" y="32"/>
                    </a:lnTo>
                    <a:lnTo>
                      <a:pt x="155" y="37"/>
                    </a:lnTo>
                    <a:lnTo>
                      <a:pt x="141" y="39"/>
                    </a:lnTo>
                    <a:lnTo>
                      <a:pt x="125" y="42"/>
                    </a:lnTo>
                    <a:lnTo>
                      <a:pt x="109" y="43"/>
                    </a:lnTo>
                    <a:lnTo>
                      <a:pt x="93" y="43"/>
                    </a:lnTo>
                    <a:lnTo>
                      <a:pt x="77" y="42"/>
                    </a:lnTo>
                    <a:lnTo>
                      <a:pt x="61" y="38"/>
                    </a:lnTo>
                    <a:lnTo>
                      <a:pt x="46" y="35"/>
                    </a:lnTo>
                    <a:lnTo>
                      <a:pt x="32" y="30"/>
                    </a:lnTo>
                    <a:lnTo>
                      <a:pt x="19" y="23"/>
                    </a:lnTo>
                    <a:lnTo>
                      <a:pt x="9" y="15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55" name="Freeform 113"/>
              <p:cNvSpPr>
                <a:spLocks/>
              </p:cNvSpPr>
              <p:nvPr/>
            </p:nvSpPr>
            <p:spPr bwMode="auto">
              <a:xfrm>
                <a:off x="778" y="40"/>
                <a:ext cx="11" cy="22"/>
              </a:xfrm>
              <a:custGeom>
                <a:avLst/>
                <a:gdLst>
                  <a:gd name="T0" fmla="*/ 0 w 22"/>
                  <a:gd name="T1" fmla="*/ 0 h 45"/>
                  <a:gd name="T2" fmla="*/ 1 w 22"/>
                  <a:gd name="T3" fmla="*/ 0 h 45"/>
                  <a:gd name="T4" fmla="*/ 1 w 22"/>
                  <a:gd name="T5" fmla="*/ 0 h 45"/>
                  <a:gd name="T6" fmla="*/ 1 w 22"/>
                  <a:gd name="T7" fmla="*/ 0 h 45"/>
                  <a:gd name="T8" fmla="*/ 1 w 22"/>
                  <a:gd name="T9" fmla="*/ 0 h 45"/>
                  <a:gd name="T10" fmla="*/ 1 w 22"/>
                  <a:gd name="T11" fmla="*/ 0 h 45"/>
                  <a:gd name="T12" fmla="*/ 1 w 22"/>
                  <a:gd name="T13" fmla="*/ 0 h 45"/>
                  <a:gd name="T14" fmla="*/ 1 w 22"/>
                  <a:gd name="T15" fmla="*/ 0 h 45"/>
                  <a:gd name="T16" fmla="*/ 0 w 22"/>
                  <a:gd name="T17" fmla="*/ 0 h 4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2" h="45">
                    <a:moveTo>
                      <a:pt x="0" y="45"/>
                    </a:moveTo>
                    <a:lnTo>
                      <a:pt x="9" y="33"/>
                    </a:lnTo>
                    <a:lnTo>
                      <a:pt x="17" y="19"/>
                    </a:lnTo>
                    <a:lnTo>
                      <a:pt x="22" y="6"/>
                    </a:lnTo>
                    <a:lnTo>
                      <a:pt x="21" y="0"/>
                    </a:lnTo>
                    <a:lnTo>
                      <a:pt x="16" y="3"/>
                    </a:lnTo>
                    <a:lnTo>
                      <a:pt x="13" y="16"/>
                    </a:lnTo>
                    <a:lnTo>
                      <a:pt x="7" y="31"/>
                    </a:lnTo>
                    <a:lnTo>
                      <a:pt x="0" y="45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56" name="Freeform 114"/>
              <p:cNvSpPr>
                <a:spLocks/>
              </p:cNvSpPr>
              <p:nvPr/>
            </p:nvSpPr>
            <p:spPr bwMode="auto">
              <a:xfrm>
                <a:off x="769" y="40"/>
                <a:ext cx="13" cy="25"/>
              </a:xfrm>
              <a:custGeom>
                <a:avLst/>
                <a:gdLst>
                  <a:gd name="T0" fmla="*/ 1 w 25"/>
                  <a:gd name="T1" fmla="*/ 0 h 49"/>
                  <a:gd name="T2" fmla="*/ 1 w 25"/>
                  <a:gd name="T3" fmla="*/ 1 h 49"/>
                  <a:gd name="T4" fmla="*/ 1 w 25"/>
                  <a:gd name="T5" fmla="*/ 1 h 49"/>
                  <a:gd name="T6" fmla="*/ 1 w 25"/>
                  <a:gd name="T7" fmla="*/ 1 h 49"/>
                  <a:gd name="T8" fmla="*/ 0 w 25"/>
                  <a:gd name="T9" fmla="*/ 1 h 49"/>
                  <a:gd name="T10" fmla="*/ 1 w 25"/>
                  <a:gd name="T11" fmla="*/ 1 h 49"/>
                  <a:gd name="T12" fmla="*/ 1 w 25"/>
                  <a:gd name="T13" fmla="*/ 1 h 49"/>
                  <a:gd name="T14" fmla="*/ 1 w 25"/>
                  <a:gd name="T15" fmla="*/ 1 h 49"/>
                  <a:gd name="T16" fmla="*/ 1 w 25"/>
                  <a:gd name="T17" fmla="*/ 0 h 49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5" h="49">
                    <a:moveTo>
                      <a:pt x="24" y="0"/>
                    </a:moveTo>
                    <a:lnTo>
                      <a:pt x="25" y="7"/>
                    </a:lnTo>
                    <a:lnTo>
                      <a:pt x="20" y="20"/>
                    </a:lnTo>
                    <a:lnTo>
                      <a:pt x="12" y="37"/>
                    </a:lnTo>
                    <a:lnTo>
                      <a:pt x="0" y="49"/>
                    </a:lnTo>
                    <a:lnTo>
                      <a:pt x="5" y="35"/>
                    </a:lnTo>
                    <a:lnTo>
                      <a:pt x="13" y="19"/>
                    </a:lnTo>
                    <a:lnTo>
                      <a:pt x="19" y="5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57" name="Freeform 115"/>
              <p:cNvSpPr>
                <a:spLocks/>
              </p:cNvSpPr>
              <p:nvPr/>
            </p:nvSpPr>
            <p:spPr bwMode="auto">
              <a:xfrm>
                <a:off x="749" y="36"/>
                <a:ext cx="18" cy="33"/>
              </a:xfrm>
              <a:custGeom>
                <a:avLst/>
                <a:gdLst>
                  <a:gd name="T0" fmla="*/ 1 w 36"/>
                  <a:gd name="T1" fmla="*/ 0 h 64"/>
                  <a:gd name="T2" fmla="*/ 1 w 36"/>
                  <a:gd name="T3" fmla="*/ 1 h 64"/>
                  <a:gd name="T4" fmla="*/ 1 w 36"/>
                  <a:gd name="T5" fmla="*/ 1 h 64"/>
                  <a:gd name="T6" fmla="*/ 1 w 36"/>
                  <a:gd name="T7" fmla="*/ 1 h 64"/>
                  <a:gd name="T8" fmla="*/ 1 w 36"/>
                  <a:gd name="T9" fmla="*/ 1 h 64"/>
                  <a:gd name="T10" fmla="*/ 1 w 36"/>
                  <a:gd name="T11" fmla="*/ 1 h 64"/>
                  <a:gd name="T12" fmla="*/ 1 w 36"/>
                  <a:gd name="T13" fmla="*/ 1 h 64"/>
                  <a:gd name="T14" fmla="*/ 1 w 36"/>
                  <a:gd name="T15" fmla="*/ 1 h 64"/>
                  <a:gd name="T16" fmla="*/ 0 w 36"/>
                  <a:gd name="T17" fmla="*/ 1 h 64"/>
                  <a:gd name="T18" fmla="*/ 1 w 36"/>
                  <a:gd name="T19" fmla="*/ 1 h 64"/>
                  <a:gd name="T20" fmla="*/ 1 w 36"/>
                  <a:gd name="T21" fmla="*/ 1 h 64"/>
                  <a:gd name="T22" fmla="*/ 1 w 36"/>
                  <a:gd name="T23" fmla="*/ 1 h 64"/>
                  <a:gd name="T24" fmla="*/ 1 w 36"/>
                  <a:gd name="T25" fmla="*/ 1 h 64"/>
                  <a:gd name="T26" fmla="*/ 1 w 36"/>
                  <a:gd name="T27" fmla="*/ 1 h 64"/>
                  <a:gd name="T28" fmla="*/ 1 w 36"/>
                  <a:gd name="T29" fmla="*/ 1 h 64"/>
                  <a:gd name="T30" fmla="*/ 1 w 36"/>
                  <a:gd name="T31" fmla="*/ 1 h 64"/>
                  <a:gd name="T32" fmla="*/ 1 w 36"/>
                  <a:gd name="T33" fmla="*/ 0 h 6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6" h="64">
                    <a:moveTo>
                      <a:pt x="35" y="0"/>
                    </a:moveTo>
                    <a:lnTo>
                      <a:pt x="36" y="3"/>
                    </a:lnTo>
                    <a:lnTo>
                      <a:pt x="35" y="9"/>
                    </a:lnTo>
                    <a:lnTo>
                      <a:pt x="31" y="18"/>
                    </a:lnTo>
                    <a:lnTo>
                      <a:pt x="27" y="28"/>
                    </a:lnTo>
                    <a:lnTo>
                      <a:pt x="21" y="39"/>
                    </a:lnTo>
                    <a:lnTo>
                      <a:pt x="15" y="49"/>
                    </a:lnTo>
                    <a:lnTo>
                      <a:pt x="7" y="58"/>
                    </a:lnTo>
                    <a:lnTo>
                      <a:pt x="0" y="64"/>
                    </a:lnTo>
                    <a:lnTo>
                      <a:pt x="4" y="58"/>
                    </a:lnTo>
                    <a:lnTo>
                      <a:pt x="7" y="50"/>
                    </a:lnTo>
                    <a:lnTo>
                      <a:pt x="13" y="39"/>
                    </a:lnTo>
                    <a:lnTo>
                      <a:pt x="18" y="27"/>
                    </a:lnTo>
                    <a:lnTo>
                      <a:pt x="22" y="17"/>
                    </a:lnTo>
                    <a:lnTo>
                      <a:pt x="28" y="7"/>
                    </a:lnTo>
                    <a:lnTo>
                      <a:pt x="31" y="1"/>
                    </a:lnTo>
                    <a:lnTo>
                      <a:pt x="35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58" name="Freeform 116"/>
              <p:cNvSpPr>
                <a:spLocks/>
              </p:cNvSpPr>
              <p:nvPr/>
            </p:nvSpPr>
            <p:spPr bwMode="auto">
              <a:xfrm>
                <a:off x="731" y="33"/>
                <a:ext cx="19" cy="35"/>
              </a:xfrm>
              <a:custGeom>
                <a:avLst/>
                <a:gdLst>
                  <a:gd name="T0" fmla="*/ 0 w 40"/>
                  <a:gd name="T1" fmla="*/ 0 h 70"/>
                  <a:gd name="T2" fmla="*/ 0 w 40"/>
                  <a:gd name="T3" fmla="*/ 1 h 70"/>
                  <a:gd name="T4" fmla="*/ 0 w 40"/>
                  <a:gd name="T5" fmla="*/ 1 h 70"/>
                  <a:gd name="T6" fmla="*/ 0 w 40"/>
                  <a:gd name="T7" fmla="*/ 1 h 70"/>
                  <a:gd name="T8" fmla="*/ 0 w 40"/>
                  <a:gd name="T9" fmla="*/ 1 h 70"/>
                  <a:gd name="T10" fmla="*/ 0 w 40"/>
                  <a:gd name="T11" fmla="*/ 1 h 70"/>
                  <a:gd name="T12" fmla="*/ 0 w 40"/>
                  <a:gd name="T13" fmla="*/ 1 h 70"/>
                  <a:gd name="T14" fmla="*/ 0 w 40"/>
                  <a:gd name="T15" fmla="*/ 1 h 70"/>
                  <a:gd name="T16" fmla="*/ 0 w 40"/>
                  <a:gd name="T17" fmla="*/ 1 h 70"/>
                  <a:gd name="T18" fmla="*/ 0 w 40"/>
                  <a:gd name="T19" fmla="*/ 1 h 70"/>
                  <a:gd name="T20" fmla="*/ 0 w 40"/>
                  <a:gd name="T21" fmla="*/ 1 h 70"/>
                  <a:gd name="T22" fmla="*/ 0 w 40"/>
                  <a:gd name="T23" fmla="*/ 1 h 70"/>
                  <a:gd name="T24" fmla="*/ 0 w 40"/>
                  <a:gd name="T25" fmla="*/ 1 h 70"/>
                  <a:gd name="T26" fmla="*/ 0 w 40"/>
                  <a:gd name="T27" fmla="*/ 1 h 70"/>
                  <a:gd name="T28" fmla="*/ 0 w 40"/>
                  <a:gd name="T29" fmla="*/ 1 h 70"/>
                  <a:gd name="T30" fmla="*/ 0 w 40"/>
                  <a:gd name="T31" fmla="*/ 1 h 70"/>
                  <a:gd name="T32" fmla="*/ 0 w 40"/>
                  <a:gd name="T33" fmla="*/ 0 h 7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0" h="70">
                    <a:moveTo>
                      <a:pt x="38" y="0"/>
                    </a:moveTo>
                    <a:lnTo>
                      <a:pt x="40" y="3"/>
                    </a:lnTo>
                    <a:lnTo>
                      <a:pt x="37" y="11"/>
                    </a:lnTo>
                    <a:lnTo>
                      <a:pt x="34" y="22"/>
                    </a:lnTo>
                    <a:lnTo>
                      <a:pt x="28" y="33"/>
                    </a:lnTo>
                    <a:lnTo>
                      <a:pt x="22" y="45"/>
                    </a:lnTo>
                    <a:lnTo>
                      <a:pt x="14" y="56"/>
                    </a:lnTo>
                    <a:lnTo>
                      <a:pt x="7" y="64"/>
                    </a:lnTo>
                    <a:lnTo>
                      <a:pt x="0" y="70"/>
                    </a:lnTo>
                    <a:lnTo>
                      <a:pt x="3" y="64"/>
                    </a:lnTo>
                    <a:lnTo>
                      <a:pt x="7" y="55"/>
                    </a:lnTo>
                    <a:lnTo>
                      <a:pt x="13" y="44"/>
                    </a:lnTo>
                    <a:lnTo>
                      <a:pt x="19" y="31"/>
                    </a:lnTo>
                    <a:lnTo>
                      <a:pt x="26" y="19"/>
                    </a:lnTo>
                    <a:lnTo>
                      <a:pt x="32" y="9"/>
                    </a:lnTo>
                    <a:lnTo>
                      <a:pt x="36" y="2"/>
                    </a:lnTo>
                    <a:lnTo>
                      <a:pt x="38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59" name="Freeform 117"/>
              <p:cNvSpPr>
                <a:spLocks/>
              </p:cNvSpPr>
              <p:nvPr/>
            </p:nvSpPr>
            <p:spPr bwMode="auto">
              <a:xfrm>
                <a:off x="718" y="37"/>
                <a:ext cx="21" cy="29"/>
              </a:xfrm>
              <a:custGeom>
                <a:avLst/>
                <a:gdLst>
                  <a:gd name="T0" fmla="*/ 0 w 43"/>
                  <a:gd name="T1" fmla="*/ 0 h 57"/>
                  <a:gd name="T2" fmla="*/ 0 w 43"/>
                  <a:gd name="T3" fmla="*/ 1 h 57"/>
                  <a:gd name="T4" fmla="*/ 0 w 43"/>
                  <a:gd name="T5" fmla="*/ 1 h 57"/>
                  <a:gd name="T6" fmla="*/ 0 w 43"/>
                  <a:gd name="T7" fmla="*/ 1 h 57"/>
                  <a:gd name="T8" fmla="*/ 0 w 43"/>
                  <a:gd name="T9" fmla="*/ 1 h 57"/>
                  <a:gd name="T10" fmla="*/ 0 w 43"/>
                  <a:gd name="T11" fmla="*/ 1 h 57"/>
                  <a:gd name="T12" fmla="*/ 0 w 43"/>
                  <a:gd name="T13" fmla="*/ 1 h 57"/>
                  <a:gd name="T14" fmla="*/ 0 w 43"/>
                  <a:gd name="T15" fmla="*/ 1 h 57"/>
                  <a:gd name="T16" fmla="*/ 0 w 43"/>
                  <a:gd name="T17" fmla="*/ 1 h 57"/>
                  <a:gd name="T18" fmla="*/ 0 w 43"/>
                  <a:gd name="T19" fmla="*/ 1 h 57"/>
                  <a:gd name="T20" fmla="*/ 0 w 43"/>
                  <a:gd name="T21" fmla="*/ 1 h 57"/>
                  <a:gd name="T22" fmla="*/ 0 w 43"/>
                  <a:gd name="T23" fmla="*/ 1 h 57"/>
                  <a:gd name="T24" fmla="*/ 0 w 43"/>
                  <a:gd name="T25" fmla="*/ 1 h 57"/>
                  <a:gd name="T26" fmla="*/ 0 w 43"/>
                  <a:gd name="T27" fmla="*/ 1 h 57"/>
                  <a:gd name="T28" fmla="*/ 0 w 43"/>
                  <a:gd name="T29" fmla="*/ 1 h 57"/>
                  <a:gd name="T30" fmla="*/ 0 w 43"/>
                  <a:gd name="T31" fmla="*/ 1 h 57"/>
                  <a:gd name="T32" fmla="*/ 0 w 43"/>
                  <a:gd name="T33" fmla="*/ 0 h 5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3" h="57">
                    <a:moveTo>
                      <a:pt x="43" y="0"/>
                    </a:moveTo>
                    <a:lnTo>
                      <a:pt x="43" y="2"/>
                    </a:lnTo>
                    <a:lnTo>
                      <a:pt x="40" y="9"/>
                    </a:lnTo>
                    <a:lnTo>
                      <a:pt x="35" y="18"/>
                    </a:lnTo>
                    <a:lnTo>
                      <a:pt x="29" y="29"/>
                    </a:lnTo>
                    <a:lnTo>
                      <a:pt x="21" y="39"/>
                    </a:lnTo>
                    <a:lnTo>
                      <a:pt x="13" y="47"/>
                    </a:lnTo>
                    <a:lnTo>
                      <a:pt x="6" y="54"/>
                    </a:lnTo>
                    <a:lnTo>
                      <a:pt x="0" y="57"/>
                    </a:lnTo>
                    <a:lnTo>
                      <a:pt x="4" y="52"/>
                    </a:lnTo>
                    <a:lnTo>
                      <a:pt x="9" y="44"/>
                    </a:lnTo>
                    <a:lnTo>
                      <a:pt x="15" y="34"/>
                    </a:lnTo>
                    <a:lnTo>
                      <a:pt x="22" y="23"/>
                    </a:lnTo>
                    <a:lnTo>
                      <a:pt x="29" y="14"/>
                    </a:lnTo>
                    <a:lnTo>
                      <a:pt x="35" y="6"/>
                    </a:lnTo>
                    <a:lnTo>
                      <a:pt x="39" y="1"/>
                    </a:lnTo>
                    <a:lnTo>
                      <a:pt x="43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60" name="Freeform 118"/>
              <p:cNvSpPr>
                <a:spLocks/>
              </p:cNvSpPr>
              <p:nvPr/>
            </p:nvSpPr>
            <p:spPr bwMode="auto">
              <a:xfrm>
                <a:off x="709" y="39"/>
                <a:ext cx="18" cy="24"/>
              </a:xfrm>
              <a:custGeom>
                <a:avLst/>
                <a:gdLst>
                  <a:gd name="T0" fmla="*/ 0 w 37"/>
                  <a:gd name="T1" fmla="*/ 0 h 49"/>
                  <a:gd name="T2" fmla="*/ 0 w 37"/>
                  <a:gd name="T3" fmla="*/ 0 h 49"/>
                  <a:gd name="T4" fmla="*/ 0 w 37"/>
                  <a:gd name="T5" fmla="*/ 0 h 49"/>
                  <a:gd name="T6" fmla="*/ 0 w 37"/>
                  <a:gd name="T7" fmla="*/ 0 h 49"/>
                  <a:gd name="T8" fmla="*/ 0 w 37"/>
                  <a:gd name="T9" fmla="*/ 0 h 49"/>
                  <a:gd name="T10" fmla="*/ 0 w 37"/>
                  <a:gd name="T11" fmla="*/ 0 h 49"/>
                  <a:gd name="T12" fmla="*/ 0 w 37"/>
                  <a:gd name="T13" fmla="*/ 0 h 49"/>
                  <a:gd name="T14" fmla="*/ 0 w 37"/>
                  <a:gd name="T15" fmla="*/ 0 h 49"/>
                  <a:gd name="T16" fmla="*/ 0 w 37"/>
                  <a:gd name="T17" fmla="*/ 0 h 49"/>
                  <a:gd name="T18" fmla="*/ 0 w 37"/>
                  <a:gd name="T19" fmla="*/ 0 h 49"/>
                  <a:gd name="T20" fmla="*/ 0 w 37"/>
                  <a:gd name="T21" fmla="*/ 0 h 49"/>
                  <a:gd name="T22" fmla="*/ 0 w 37"/>
                  <a:gd name="T23" fmla="*/ 0 h 49"/>
                  <a:gd name="T24" fmla="*/ 0 w 37"/>
                  <a:gd name="T25" fmla="*/ 0 h 49"/>
                  <a:gd name="T26" fmla="*/ 0 w 37"/>
                  <a:gd name="T27" fmla="*/ 0 h 49"/>
                  <a:gd name="T28" fmla="*/ 0 w 37"/>
                  <a:gd name="T29" fmla="*/ 0 h 49"/>
                  <a:gd name="T30" fmla="*/ 0 w 37"/>
                  <a:gd name="T31" fmla="*/ 0 h 49"/>
                  <a:gd name="T32" fmla="*/ 0 w 37"/>
                  <a:gd name="T33" fmla="*/ 0 h 4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7" h="49">
                    <a:moveTo>
                      <a:pt x="35" y="0"/>
                    </a:moveTo>
                    <a:lnTo>
                      <a:pt x="37" y="3"/>
                    </a:lnTo>
                    <a:lnTo>
                      <a:pt x="34" y="8"/>
                    </a:lnTo>
                    <a:lnTo>
                      <a:pt x="32" y="15"/>
                    </a:lnTo>
                    <a:lnTo>
                      <a:pt x="27" y="23"/>
                    </a:lnTo>
                    <a:lnTo>
                      <a:pt x="22" y="31"/>
                    </a:lnTo>
                    <a:lnTo>
                      <a:pt x="15" y="39"/>
                    </a:lnTo>
                    <a:lnTo>
                      <a:pt x="8" y="45"/>
                    </a:lnTo>
                    <a:lnTo>
                      <a:pt x="0" y="49"/>
                    </a:lnTo>
                    <a:lnTo>
                      <a:pt x="3" y="43"/>
                    </a:lnTo>
                    <a:lnTo>
                      <a:pt x="8" y="36"/>
                    </a:lnTo>
                    <a:lnTo>
                      <a:pt x="13" y="28"/>
                    </a:lnTo>
                    <a:lnTo>
                      <a:pt x="19" y="19"/>
                    </a:lnTo>
                    <a:lnTo>
                      <a:pt x="24" y="12"/>
                    </a:lnTo>
                    <a:lnTo>
                      <a:pt x="28" y="5"/>
                    </a:lnTo>
                    <a:lnTo>
                      <a:pt x="33" y="1"/>
                    </a:lnTo>
                    <a:lnTo>
                      <a:pt x="35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61" name="Freeform 119"/>
              <p:cNvSpPr>
                <a:spLocks/>
              </p:cNvSpPr>
              <p:nvPr/>
            </p:nvSpPr>
            <p:spPr bwMode="auto">
              <a:xfrm>
                <a:off x="699" y="39"/>
                <a:ext cx="16" cy="17"/>
              </a:xfrm>
              <a:custGeom>
                <a:avLst/>
                <a:gdLst>
                  <a:gd name="T0" fmla="*/ 1 w 32"/>
                  <a:gd name="T1" fmla="*/ 0 h 35"/>
                  <a:gd name="T2" fmla="*/ 1 w 32"/>
                  <a:gd name="T3" fmla="*/ 0 h 35"/>
                  <a:gd name="T4" fmla="*/ 1 w 32"/>
                  <a:gd name="T5" fmla="*/ 0 h 35"/>
                  <a:gd name="T6" fmla="*/ 1 w 32"/>
                  <a:gd name="T7" fmla="*/ 0 h 35"/>
                  <a:gd name="T8" fmla="*/ 1 w 32"/>
                  <a:gd name="T9" fmla="*/ 0 h 35"/>
                  <a:gd name="T10" fmla="*/ 1 w 32"/>
                  <a:gd name="T11" fmla="*/ 0 h 35"/>
                  <a:gd name="T12" fmla="*/ 1 w 32"/>
                  <a:gd name="T13" fmla="*/ 0 h 35"/>
                  <a:gd name="T14" fmla="*/ 1 w 32"/>
                  <a:gd name="T15" fmla="*/ 0 h 35"/>
                  <a:gd name="T16" fmla="*/ 0 w 32"/>
                  <a:gd name="T17" fmla="*/ 0 h 35"/>
                  <a:gd name="T18" fmla="*/ 1 w 32"/>
                  <a:gd name="T19" fmla="*/ 0 h 35"/>
                  <a:gd name="T20" fmla="*/ 1 w 32"/>
                  <a:gd name="T21" fmla="*/ 0 h 35"/>
                  <a:gd name="T22" fmla="*/ 1 w 32"/>
                  <a:gd name="T23" fmla="*/ 0 h 35"/>
                  <a:gd name="T24" fmla="*/ 1 w 32"/>
                  <a:gd name="T25" fmla="*/ 0 h 35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32" h="35">
                    <a:moveTo>
                      <a:pt x="31" y="0"/>
                    </a:moveTo>
                    <a:lnTo>
                      <a:pt x="32" y="3"/>
                    </a:lnTo>
                    <a:lnTo>
                      <a:pt x="30" y="7"/>
                    </a:lnTo>
                    <a:lnTo>
                      <a:pt x="27" y="13"/>
                    </a:lnTo>
                    <a:lnTo>
                      <a:pt x="21" y="20"/>
                    </a:lnTo>
                    <a:lnTo>
                      <a:pt x="15" y="26"/>
                    </a:lnTo>
                    <a:lnTo>
                      <a:pt x="9" y="32"/>
                    </a:lnTo>
                    <a:lnTo>
                      <a:pt x="4" y="34"/>
                    </a:lnTo>
                    <a:lnTo>
                      <a:pt x="0" y="35"/>
                    </a:lnTo>
                    <a:lnTo>
                      <a:pt x="7" y="27"/>
                    </a:lnTo>
                    <a:lnTo>
                      <a:pt x="16" y="15"/>
                    </a:lnTo>
                    <a:lnTo>
                      <a:pt x="25" y="5"/>
                    </a:lnTo>
                    <a:lnTo>
                      <a:pt x="31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62" name="Freeform 120"/>
              <p:cNvSpPr>
                <a:spLocks/>
              </p:cNvSpPr>
              <p:nvPr/>
            </p:nvSpPr>
            <p:spPr bwMode="auto">
              <a:xfrm>
                <a:off x="693" y="42"/>
                <a:ext cx="11" cy="11"/>
              </a:xfrm>
              <a:custGeom>
                <a:avLst/>
                <a:gdLst>
                  <a:gd name="T0" fmla="*/ 1 w 20"/>
                  <a:gd name="T1" fmla="*/ 0 h 22"/>
                  <a:gd name="T2" fmla="*/ 1 w 20"/>
                  <a:gd name="T3" fmla="*/ 1 h 22"/>
                  <a:gd name="T4" fmla="*/ 1 w 20"/>
                  <a:gd name="T5" fmla="*/ 1 h 22"/>
                  <a:gd name="T6" fmla="*/ 1 w 20"/>
                  <a:gd name="T7" fmla="*/ 1 h 22"/>
                  <a:gd name="T8" fmla="*/ 0 w 20"/>
                  <a:gd name="T9" fmla="*/ 1 h 22"/>
                  <a:gd name="T10" fmla="*/ 1 w 20"/>
                  <a:gd name="T11" fmla="*/ 1 h 22"/>
                  <a:gd name="T12" fmla="*/ 1 w 20"/>
                  <a:gd name="T13" fmla="*/ 1 h 22"/>
                  <a:gd name="T14" fmla="*/ 1 w 20"/>
                  <a:gd name="T15" fmla="*/ 0 h 22"/>
                  <a:gd name="T16" fmla="*/ 1 w 20"/>
                  <a:gd name="T17" fmla="*/ 0 h 2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0" h="22">
                    <a:moveTo>
                      <a:pt x="20" y="0"/>
                    </a:moveTo>
                    <a:lnTo>
                      <a:pt x="20" y="6"/>
                    </a:lnTo>
                    <a:lnTo>
                      <a:pt x="15" y="14"/>
                    </a:lnTo>
                    <a:lnTo>
                      <a:pt x="8" y="21"/>
                    </a:lnTo>
                    <a:lnTo>
                      <a:pt x="0" y="22"/>
                    </a:lnTo>
                    <a:lnTo>
                      <a:pt x="6" y="17"/>
                    </a:lnTo>
                    <a:lnTo>
                      <a:pt x="12" y="8"/>
                    </a:lnTo>
                    <a:lnTo>
                      <a:pt x="17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63" name="Freeform 121"/>
              <p:cNvSpPr>
                <a:spLocks/>
              </p:cNvSpPr>
              <p:nvPr/>
            </p:nvSpPr>
            <p:spPr bwMode="auto">
              <a:xfrm>
                <a:off x="785" y="43"/>
                <a:ext cx="12" cy="15"/>
              </a:xfrm>
              <a:custGeom>
                <a:avLst/>
                <a:gdLst>
                  <a:gd name="T0" fmla="*/ 0 w 23"/>
                  <a:gd name="T1" fmla="*/ 1 h 30"/>
                  <a:gd name="T2" fmla="*/ 1 w 23"/>
                  <a:gd name="T3" fmla="*/ 1 h 30"/>
                  <a:gd name="T4" fmla="*/ 1 w 23"/>
                  <a:gd name="T5" fmla="*/ 1 h 30"/>
                  <a:gd name="T6" fmla="*/ 1 w 23"/>
                  <a:gd name="T7" fmla="*/ 1 h 30"/>
                  <a:gd name="T8" fmla="*/ 1 w 23"/>
                  <a:gd name="T9" fmla="*/ 0 h 30"/>
                  <a:gd name="T10" fmla="*/ 1 w 23"/>
                  <a:gd name="T11" fmla="*/ 1 h 30"/>
                  <a:gd name="T12" fmla="*/ 1 w 23"/>
                  <a:gd name="T13" fmla="*/ 1 h 30"/>
                  <a:gd name="T14" fmla="*/ 1 w 23"/>
                  <a:gd name="T15" fmla="*/ 1 h 30"/>
                  <a:gd name="T16" fmla="*/ 0 w 23"/>
                  <a:gd name="T17" fmla="*/ 1 h 3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3" h="30">
                    <a:moveTo>
                      <a:pt x="0" y="30"/>
                    </a:moveTo>
                    <a:lnTo>
                      <a:pt x="3" y="24"/>
                    </a:lnTo>
                    <a:lnTo>
                      <a:pt x="10" y="12"/>
                    </a:lnTo>
                    <a:lnTo>
                      <a:pt x="17" y="3"/>
                    </a:lnTo>
                    <a:lnTo>
                      <a:pt x="23" y="0"/>
                    </a:lnTo>
                    <a:lnTo>
                      <a:pt x="23" y="7"/>
                    </a:lnTo>
                    <a:lnTo>
                      <a:pt x="16" y="15"/>
                    </a:lnTo>
                    <a:lnTo>
                      <a:pt x="7" y="25"/>
                    </a:lnTo>
                    <a:lnTo>
                      <a:pt x="0" y="3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64" name="Freeform 122"/>
              <p:cNvSpPr>
                <a:spLocks/>
              </p:cNvSpPr>
              <p:nvPr/>
            </p:nvSpPr>
            <p:spPr bwMode="auto">
              <a:xfrm>
                <a:off x="785" y="59"/>
                <a:ext cx="15" cy="6"/>
              </a:xfrm>
              <a:custGeom>
                <a:avLst/>
                <a:gdLst>
                  <a:gd name="T0" fmla="*/ 0 w 31"/>
                  <a:gd name="T1" fmla="*/ 0 h 11"/>
                  <a:gd name="T2" fmla="*/ 0 w 31"/>
                  <a:gd name="T3" fmla="*/ 1 h 11"/>
                  <a:gd name="T4" fmla="*/ 0 w 31"/>
                  <a:gd name="T5" fmla="*/ 1 h 11"/>
                  <a:gd name="T6" fmla="*/ 0 w 31"/>
                  <a:gd name="T7" fmla="*/ 1 h 11"/>
                  <a:gd name="T8" fmla="*/ 0 w 31"/>
                  <a:gd name="T9" fmla="*/ 1 h 11"/>
                  <a:gd name="T10" fmla="*/ 0 w 31"/>
                  <a:gd name="T11" fmla="*/ 1 h 11"/>
                  <a:gd name="T12" fmla="*/ 0 w 31"/>
                  <a:gd name="T13" fmla="*/ 1 h 11"/>
                  <a:gd name="T14" fmla="*/ 0 w 31"/>
                  <a:gd name="T15" fmla="*/ 1 h 11"/>
                  <a:gd name="T16" fmla="*/ 0 w 31"/>
                  <a:gd name="T17" fmla="*/ 1 h 11"/>
                  <a:gd name="T18" fmla="*/ 0 w 31"/>
                  <a:gd name="T19" fmla="*/ 1 h 11"/>
                  <a:gd name="T20" fmla="*/ 0 w 31"/>
                  <a:gd name="T21" fmla="*/ 1 h 11"/>
                  <a:gd name="T22" fmla="*/ 0 w 31"/>
                  <a:gd name="T23" fmla="*/ 0 h 11"/>
                  <a:gd name="T24" fmla="*/ 0 w 31"/>
                  <a:gd name="T25" fmla="*/ 0 h 1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31" h="11">
                    <a:moveTo>
                      <a:pt x="0" y="0"/>
                    </a:moveTo>
                    <a:lnTo>
                      <a:pt x="5" y="2"/>
                    </a:lnTo>
                    <a:lnTo>
                      <a:pt x="15" y="8"/>
                    </a:lnTo>
                    <a:lnTo>
                      <a:pt x="25" y="11"/>
                    </a:lnTo>
                    <a:lnTo>
                      <a:pt x="31" y="10"/>
                    </a:lnTo>
                    <a:lnTo>
                      <a:pt x="31" y="8"/>
                    </a:lnTo>
                    <a:lnTo>
                      <a:pt x="28" y="5"/>
                    </a:lnTo>
                    <a:lnTo>
                      <a:pt x="24" y="4"/>
                    </a:lnTo>
                    <a:lnTo>
                      <a:pt x="19" y="3"/>
                    </a:lnTo>
                    <a:lnTo>
                      <a:pt x="14" y="2"/>
                    </a:lnTo>
                    <a:lnTo>
                      <a:pt x="8" y="1"/>
                    </a:ln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65" name="Freeform 123"/>
              <p:cNvSpPr>
                <a:spLocks/>
              </p:cNvSpPr>
              <p:nvPr/>
            </p:nvSpPr>
            <p:spPr bwMode="auto">
              <a:xfrm>
                <a:off x="788" y="52"/>
                <a:ext cx="16" cy="5"/>
              </a:xfrm>
              <a:custGeom>
                <a:avLst/>
                <a:gdLst>
                  <a:gd name="T0" fmla="*/ 0 w 34"/>
                  <a:gd name="T1" fmla="*/ 1 h 10"/>
                  <a:gd name="T2" fmla="*/ 0 w 34"/>
                  <a:gd name="T3" fmla="*/ 1 h 10"/>
                  <a:gd name="T4" fmla="*/ 0 w 34"/>
                  <a:gd name="T5" fmla="*/ 1 h 10"/>
                  <a:gd name="T6" fmla="*/ 0 w 34"/>
                  <a:gd name="T7" fmla="*/ 1 h 10"/>
                  <a:gd name="T8" fmla="*/ 0 w 34"/>
                  <a:gd name="T9" fmla="*/ 1 h 10"/>
                  <a:gd name="T10" fmla="*/ 0 w 34"/>
                  <a:gd name="T11" fmla="*/ 1 h 10"/>
                  <a:gd name="T12" fmla="*/ 0 w 34"/>
                  <a:gd name="T13" fmla="*/ 1 h 10"/>
                  <a:gd name="T14" fmla="*/ 0 w 34"/>
                  <a:gd name="T15" fmla="*/ 1 h 10"/>
                  <a:gd name="T16" fmla="*/ 0 w 34"/>
                  <a:gd name="T17" fmla="*/ 1 h 10"/>
                  <a:gd name="T18" fmla="*/ 0 w 34"/>
                  <a:gd name="T19" fmla="*/ 0 h 10"/>
                  <a:gd name="T20" fmla="*/ 0 w 34"/>
                  <a:gd name="T21" fmla="*/ 1 h 10"/>
                  <a:gd name="T22" fmla="*/ 0 w 34"/>
                  <a:gd name="T23" fmla="*/ 1 h 10"/>
                  <a:gd name="T24" fmla="*/ 0 w 34"/>
                  <a:gd name="T25" fmla="*/ 1 h 10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34" h="10">
                    <a:moveTo>
                      <a:pt x="0" y="10"/>
                    </a:moveTo>
                    <a:lnTo>
                      <a:pt x="3" y="10"/>
                    </a:lnTo>
                    <a:lnTo>
                      <a:pt x="7" y="9"/>
                    </a:lnTo>
                    <a:lnTo>
                      <a:pt x="13" y="9"/>
                    </a:lnTo>
                    <a:lnTo>
                      <a:pt x="19" y="9"/>
                    </a:lnTo>
                    <a:lnTo>
                      <a:pt x="25" y="8"/>
                    </a:lnTo>
                    <a:lnTo>
                      <a:pt x="29" y="7"/>
                    </a:lnTo>
                    <a:lnTo>
                      <a:pt x="33" y="4"/>
                    </a:lnTo>
                    <a:lnTo>
                      <a:pt x="34" y="2"/>
                    </a:lnTo>
                    <a:lnTo>
                      <a:pt x="29" y="0"/>
                    </a:lnTo>
                    <a:lnTo>
                      <a:pt x="20" y="2"/>
                    </a:lnTo>
                    <a:lnTo>
                      <a:pt x="9" y="7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66" name="Freeform 124"/>
              <p:cNvSpPr>
                <a:spLocks/>
              </p:cNvSpPr>
              <p:nvPr/>
            </p:nvSpPr>
            <p:spPr bwMode="auto">
              <a:xfrm>
                <a:off x="780" y="61"/>
                <a:ext cx="16" cy="12"/>
              </a:xfrm>
              <a:custGeom>
                <a:avLst/>
                <a:gdLst>
                  <a:gd name="T0" fmla="*/ 0 w 33"/>
                  <a:gd name="T1" fmla="*/ 0 h 24"/>
                  <a:gd name="T2" fmla="*/ 0 w 33"/>
                  <a:gd name="T3" fmla="*/ 1 h 24"/>
                  <a:gd name="T4" fmla="*/ 0 w 33"/>
                  <a:gd name="T5" fmla="*/ 1 h 24"/>
                  <a:gd name="T6" fmla="*/ 0 w 33"/>
                  <a:gd name="T7" fmla="*/ 1 h 24"/>
                  <a:gd name="T8" fmla="*/ 0 w 33"/>
                  <a:gd name="T9" fmla="*/ 1 h 24"/>
                  <a:gd name="T10" fmla="*/ 0 w 33"/>
                  <a:gd name="T11" fmla="*/ 1 h 24"/>
                  <a:gd name="T12" fmla="*/ 0 w 33"/>
                  <a:gd name="T13" fmla="*/ 1 h 24"/>
                  <a:gd name="T14" fmla="*/ 0 w 33"/>
                  <a:gd name="T15" fmla="*/ 1 h 24"/>
                  <a:gd name="T16" fmla="*/ 0 w 33"/>
                  <a:gd name="T17" fmla="*/ 1 h 24"/>
                  <a:gd name="T18" fmla="*/ 0 w 33"/>
                  <a:gd name="T19" fmla="*/ 1 h 24"/>
                  <a:gd name="T20" fmla="*/ 0 w 33"/>
                  <a:gd name="T21" fmla="*/ 1 h 24"/>
                  <a:gd name="T22" fmla="*/ 0 w 33"/>
                  <a:gd name="T23" fmla="*/ 1 h 24"/>
                  <a:gd name="T24" fmla="*/ 0 w 33"/>
                  <a:gd name="T25" fmla="*/ 0 h 2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33" h="24">
                    <a:moveTo>
                      <a:pt x="0" y="0"/>
                    </a:moveTo>
                    <a:lnTo>
                      <a:pt x="5" y="3"/>
                    </a:lnTo>
                    <a:lnTo>
                      <a:pt x="10" y="5"/>
                    </a:lnTo>
                    <a:lnTo>
                      <a:pt x="15" y="8"/>
                    </a:lnTo>
                    <a:lnTo>
                      <a:pt x="22" y="12"/>
                    </a:lnTo>
                    <a:lnTo>
                      <a:pt x="27" y="16"/>
                    </a:lnTo>
                    <a:lnTo>
                      <a:pt x="30" y="20"/>
                    </a:lnTo>
                    <a:lnTo>
                      <a:pt x="33" y="22"/>
                    </a:lnTo>
                    <a:lnTo>
                      <a:pt x="33" y="24"/>
                    </a:lnTo>
                    <a:lnTo>
                      <a:pt x="27" y="23"/>
                    </a:lnTo>
                    <a:lnTo>
                      <a:pt x="16" y="15"/>
                    </a:lnTo>
                    <a:lnTo>
                      <a:pt x="7" y="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67" name="Freeform 125"/>
              <p:cNvSpPr>
                <a:spLocks/>
              </p:cNvSpPr>
              <p:nvPr/>
            </p:nvSpPr>
            <p:spPr bwMode="auto">
              <a:xfrm>
                <a:off x="697" y="56"/>
                <a:ext cx="5" cy="22"/>
              </a:xfrm>
              <a:custGeom>
                <a:avLst/>
                <a:gdLst>
                  <a:gd name="T0" fmla="*/ 1 w 9"/>
                  <a:gd name="T1" fmla="*/ 0 h 44"/>
                  <a:gd name="T2" fmla="*/ 1 w 9"/>
                  <a:gd name="T3" fmla="*/ 1 h 44"/>
                  <a:gd name="T4" fmla="*/ 1 w 9"/>
                  <a:gd name="T5" fmla="*/ 1 h 44"/>
                  <a:gd name="T6" fmla="*/ 1 w 9"/>
                  <a:gd name="T7" fmla="*/ 1 h 44"/>
                  <a:gd name="T8" fmla="*/ 1 w 9"/>
                  <a:gd name="T9" fmla="*/ 1 h 44"/>
                  <a:gd name="T10" fmla="*/ 0 w 9"/>
                  <a:gd name="T11" fmla="*/ 1 h 44"/>
                  <a:gd name="T12" fmla="*/ 1 w 9"/>
                  <a:gd name="T13" fmla="*/ 1 h 44"/>
                  <a:gd name="T14" fmla="*/ 1 w 9"/>
                  <a:gd name="T15" fmla="*/ 1 h 44"/>
                  <a:gd name="T16" fmla="*/ 1 w 9"/>
                  <a:gd name="T17" fmla="*/ 0 h 4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9" h="44">
                    <a:moveTo>
                      <a:pt x="5" y="0"/>
                    </a:moveTo>
                    <a:lnTo>
                      <a:pt x="8" y="10"/>
                    </a:lnTo>
                    <a:lnTo>
                      <a:pt x="9" y="25"/>
                    </a:lnTo>
                    <a:lnTo>
                      <a:pt x="8" y="37"/>
                    </a:lnTo>
                    <a:lnTo>
                      <a:pt x="3" y="44"/>
                    </a:lnTo>
                    <a:lnTo>
                      <a:pt x="0" y="39"/>
                    </a:lnTo>
                    <a:lnTo>
                      <a:pt x="1" y="26"/>
                    </a:lnTo>
                    <a:lnTo>
                      <a:pt x="4" y="11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68" name="Freeform 126"/>
              <p:cNvSpPr>
                <a:spLocks/>
              </p:cNvSpPr>
              <p:nvPr/>
            </p:nvSpPr>
            <p:spPr bwMode="auto">
              <a:xfrm>
                <a:off x="689" y="53"/>
                <a:ext cx="6" cy="21"/>
              </a:xfrm>
              <a:custGeom>
                <a:avLst/>
                <a:gdLst>
                  <a:gd name="T0" fmla="*/ 0 w 13"/>
                  <a:gd name="T1" fmla="*/ 0 h 43"/>
                  <a:gd name="T2" fmla="*/ 0 w 13"/>
                  <a:gd name="T3" fmla="*/ 0 h 43"/>
                  <a:gd name="T4" fmla="*/ 0 w 13"/>
                  <a:gd name="T5" fmla="*/ 0 h 43"/>
                  <a:gd name="T6" fmla="*/ 0 w 13"/>
                  <a:gd name="T7" fmla="*/ 0 h 43"/>
                  <a:gd name="T8" fmla="*/ 0 w 13"/>
                  <a:gd name="T9" fmla="*/ 0 h 43"/>
                  <a:gd name="T10" fmla="*/ 0 w 13"/>
                  <a:gd name="T11" fmla="*/ 0 h 43"/>
                  <a:gd name="T12" fmla="*/ 0 w 13"/>
                  <a:gd name="T13" fmla="*/ 0 h 43"/>
                  <a:gd name="T14" fmla="*/ 0 w 13"/>
                  <a:gd name="T15" fmla="*/ 0 h 43"/>
                  <a:gd name="T16" fmla="*/ 0 w 13"/>
                  <a:gd name="T17" fmla="*/ 0 h 4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3" h="43">
                    <a:moveTo>
                      <a:pt x="13" y="0"/>
                    </a:moveTo>
                    <a:lnTo>
                      <a:pt x="13" y="10"/>
                    </a:lnTo>
                    <a:lnTo>
                      <a:pt x="12" y="24"/>
                    </a:lnTo>
                    <a:lnTo>
                      <a:pt x="8" y="37"/>
                    </a:lnTo>
                    <a:lnTo>
                      <a:pt x="3" y="43"/>
                    </a:lnTo>
                    <a:lnTo>
                      <a:pt x="0" y="37"/>
                    </a:lnTo>
                    <a:lnTo>
                      <a:pt x="4" y="24"/>
                    </a:lnTo>
                    <a:lnTo>
                      <a:pt x="10" y="9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69" name="Freeform 127"/>
              <p:cNvSpPr>
                <a:spLocks/>
              </p:cNvSpPr>
              <p:nvPr/>
            </p:nvSpPr>
            <p:spPr bwMode="auto">
              <a:xfrm>
                <a:off x="709" y="62"/>
                <a:ext cx="4" cy="20"/>
              </a:xfrm>
              <a:custGeom>
                <a:avLst/>
                <a:gdLst>
                  <a:gd name="T0" fmla="*/ 1 w 8"/>
                  <a:gd name="T1" fmla="*/ 0 h 40"/>
                  <a:gd name="T2" fmla="*/ 1 w 8"/>
                  <a:gd name="T3" fmla="*/ 1 h 40"/>
                  <a:gd name="T4" fmla="*/ 1 w 8"/>
                  <a:gd name="T5" fmla="*/ 1 h 40"/>
                  <a:gd name="T6" fmla="*/ 1 w 8"/>
                  <a:gd name="T7" fmla="*/ 1 h 40"/>
                  <a:gd name="T8" fmla="*/ 1 w 8"/>
                  <a:gd name="T9" fmla="*/ 1 h 40"/>
                  <a:gd name="T10" fmla="*/ 0 w 8"/>
                  <a:gd name="T11" fmla="*/ 1 h 40"/>
                  <a:gd name="T12" fmla="*/ 0 w 8"/>
                  <a:gd name="T13" fmla="*/ 1 h 40"/>
                  <a:gd name="T14" fmla="*/ 1 w 8"/>
                  <a:gd name="T15" fmla="*/ 1 h 40"/>
                  <a:gd name="T16" fmla="*/ 1 w 8"/>
                  <a:gd name="T17" fmla="*/ 0 h 4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8" h="40">
                    <a:moveTo>
                      <a:pt x="2" y="0"/>
                    </a:moveTo>
                    <a:lnTo>
                      <a:pt x="5" y="5"/>
                    </a:lnTo>
                    <a:lnTo>
                      <a:pt x="8" y="18"/>
                    </a:lnTo>
                    <a:lnTo>
                      <a:pt x="8" y="32"/>
                    </a:lnTo>
                    <a:lnTo>
                      <a:pt x="4" y="40"/>
                    </a:lnTo>
                    <a:lnTo>
                      <a:pt x="0" y="38"/>
                    </a:lnTo>
                    <a:lnTo>
                      <a:pt x="0" y="26"/>
                    </a:lnTo>
                    <a:lnTo>
                      <a:pt x="2" y="1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70" name="Freeform 128"/>
              <p:cNvSpPr>
                <a:spLocks/>
              </p:cNvSpPr>
              <p:nvPr/>
            </p:nvSpPr>
            <p:spPr bwMode="auto">
              <a:xfrm>
                <a:off x="718" y="64"/>
                <a:ext cx="8" cy="24"/>
              </a:xfrm>
              <a:custGeom>
                <a:avLst/>
                <a:gdLst>
                  <a:gd name="T0" fmla="*/ 0 w 16"/>
                  <a:gd name="T1" fmla="*/ 0 h 47"/>
                  <a:gd name="T2" fmla="*/ 1 w 16"/>
                  <a:gd name="T3" fmla="*/ 1 h 47"/>
                  <a:gd name="T4" fmla="*/ 1 w 16"/>
                  <a:gd name="T5" fmla="*/ 1 h 47"/>
                  <a:gd name="T6" fmla="*/ 1 w 16"/>
                  <a:gd name="T7" fmla="*/ 1 h 47"/>
                  <a:gd name="T8" fmla="*/ 1 w 16"/>
                  <a:gd name="T9" fmla="*/ 1 h 47"/>
                  <a:gd name="T10" fmla="*/ 1 w 16"/>
                  <a:gd name="T11" fmla="*/ 1 h 47"/>
                  <a:gd name="T12" fmla="*/ 1 w 16"/>
                  <a:gd name="T13" fmla="*/ 1 h 47"/>
                  <a:gd name="T14" fmla="*/ 1 w 16"/>
                  <a:gd name="T15" fmla="*/ 1 h 47"/>
                  <a:gd name="T16" fmla="*/ 0 w 16"/>
                  <a:gd name="T17" fmla="*/ 0 h 4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6" h="47">
                    <a:moveTo>
                      <a:pt x="0" y="0"/>
                    </a:moveTo>
                    <a:lnTo>
                      <a:pt x="7" y="12"/>
                    </a:lnTo>
                    <a:lnTo>
                      <a:pt x="14" y="26"/>
                    </a:lnTo>
                    <a:lnTo>
                      <a:pt x="16" y="40"/>
                    </a:lnTo>
                    <a:lnTo>
                      <a:pt x="14" y="47"/>
                    </a:lnTo>
                    <a:lnTo>
                      <a:pt x="8" y="43"/>
                    </a:lnTo>
                    <a:lnTo>
                      <a:pt x="5" y="28"/>
                    </a:lnTo>
                    <a:lnTo>
                      <a:pt x="2" y="1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71" name="Freeform 129"/>
              <p:cNvSpPr>
                <a:spLocks/>
              </p:cNvSpPr>
              <p:nvPr/>
            </p:nvSpPr>
            <p:spPr bwMode="auto">
              <a:xfrm>
                <a:off x="729" y="67"/>
                <a:ext cx="9" cy="26"/>
              </a:xfrm>
              <a:custGeom>
                <a:avLst/>
                <a:gdLst>
                  <a:gd name="T0" fmla="*/ 0 w 18"/>
                  <a:gd name="T1" fmla="*/ 0 h 51"/>
                  <a:gd name="T2" fmla="*/ 1 w 18"/>
                  <a:gd name="T3" fmla="*/ 1 h 51"/>
                  <a:gd name="T4" fmla="*/ 1 w 18"/>
                  <a:gd name="T5" fmla="*/ 1 h 51"/>
                  <a:gd name="T6" fmla="*/ 1 w 18"/>
                  <a:gd name="T7" fmla="*/ 1 h 51"/>
                  <a:gd name="T8" fmla="*/ 1 w 18"/>
                  <a:gd name="T9" fmla="*/ 1 h 51"/>
                  <a:gd name="T10" fmla="*/ 1 w 18"/>
                  <a:gd name="T11" fmla="*/ 1 h 51"/>
                  <a:gd name="T12" fmla="*/ 1 w 18"/>
                  <a:gd name="T13" fmla="*/ 1 h 51"/>
                  <a:gd name="T14" fmla="*/ 1 w 18"/>
                  <a:gd name="T15" fmla="*/ 1 h 51"/>
                  <a:gd name="T16" fmla="*/ 0 w 18"/>
                  <a:gd name="T17" fmla="*/ 0 h 5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8" h="51">
                    <a:moveTo>
                      <a:pt x="0" y="0"/>
                    </a:moveTo>
                    <a:lnTo>
                      <a:pt x="7" y="11"/>
                    </a:lnTo>
                    <a:lnTo>
                      <a:pt x="14" y="29"/>
                    </a:lnTo>
                    <a:lnTo>
                      <a:pt x="18" y="45"/>
                    </a:lnTo>
                    <a:lnTo>
                      <a:pt x="16" y="51"/>
                    </a:lnTo>
                    <a:lnTo>
                      <a:pt x="10" y="44"/>
                    </a:lnTo>
                    <a:lnTo>
                      <a:pt x="6" y="28"/>
                    </a:lnTo>
                    <a:lnTo>
                      <a:pt x="2" y="1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72" name="Freeform 130"/>
              <p:cNvSpPr>
                <a:spLocks/>
              </p:cNvSpPr>
              <p:nvPr/>
            </p:nvSpPr>
            <p:spPr bwMode="auto">
              <a:xfrm>
                <a:off x="749" y="66"/>
                <a:ext cx="16" cy="27"/>
              </a:xfrm>
              <a:custGeom>
                <a:avLst/>
                <a:gdLst>
                  <a:gd name="T0" fmla="*/ 0 w 32"/>
                  <a:gd name="T1" fmla="*/ 0 h 54"/>
                  <a:gd name="T2" fmla="*/ 1 w 32"/>
                  <a:gd name="T3" fmla="*/ 1 h 54"/>
                  <a:gd name="T4" fmla="*/ 1 w 32"/>
                  <a:gd name="T5" fmla="*/ 1 h 54"/>
                  <a:gd name="T6" fmla="*/ 1 w 32"/>
                  <a:gd name="T7" fmla="*/ 1 h 54"/>
                  <a:gd name="T8" fmla="*/ 1 w 32"/>
                  <a:gd name="T9" fmla="*/ 1 h 54"/>
                  <a:gd name="T10" fmla="*/ 1 w 32"/>
                  <a:gd name="T11" fmla="*/ 1 h 54"/>
                  <a:gd name="T12" fmla="*/ 1 w 32"/>
                  <a:gd name="T13" fmla="*/ 1 h 54"/>
                  <a:gd name="T14" fmla="*/ 1 w 32"/>
                  <a:gd name="T15" fmla="*/ 1 h 54"/>
                  <a:gd name="T16" fmla="*/ 1 w 32"/>
                  <a:gd name="T17" fmla="*/ 1 h 54"/>
                  <a:gd name="T18" fmla="*/ 1 w 32"/>
                  <a:gd name="T19" fmla="*/ 1 h 54"/>
                  <a:gd name="T20" fmla="*/ 1 w 32"/>
                  <a:gd name="T21" fmla="*/ 1 h 54"/>
                  <a:gd name="T22" fmla="*/ 1 w 32"/>
                  <a:gd name="T23" fmla="*/ 1 h 54"/>
                  <a:gd name="T24" fmla="*/ 0 w 32"/>
                  <a:gd name="T25" fmla="*/ 0 h 5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32" h="54">
                    <a:moveTo>
                      <a:pt x="0" y="0"/>
                    </a:moveTo>
                    <a:lnTo>
                      <a:pt x="6" y="4"/>
                    </a:lnTo>
                    <a:lnTo>
                      <a:pt x="12" y="11"/>
                    </a:lnTo>
                    <a:lnTo>
                      <a:pt x="17" y="19"/>
                    </a:lnTo>
                    <a:lnTo>
                      <a:pt x="23" y="28"/>
                    </a:lnTo>
                    <a:lnTo>
                      <a:pt x="28" y="36"/>
                    </a:lnTo>
                    <a:lnTo>
                      <a:pt x="31" y="45"/>
                    </a:lnTo>
                    <a:lnTo>
                      <a:pt x="32" y="50"/>
                    </a:lnTo>
                    <a:lnTo>
                      <a:pt x="31" y="54"/>
                    </a:lnTo>
                    <a:lnTo>
                      <a:pt x="24" y="47"/>
                    </a:lnTo>
                    <a:lnTo>
                      <a:pt x="16" y="30"/>
                    </a:lnTo>
                    <a:lnTo>
                      <a:pt x="8" y="1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73" name="Freeform 131"/>
              <p:cNvSpPr>
                <a:spLocks/>
              </p:cNvSpPr>
              <p:nvPr/>
            </p:nvSpPr>
            <p:spPr bwMode="auto">
              <a:xfrm>
                <a:off x="770" y="62"/>
                <a:ext cx="19" cy="25"/>
              </a:xfrm>
              <a:custGeom>
                <a:avLst/>
                <a:gdLst>
                  <a:gd name="T0" fmla="*/ 0 w 37"/>
                  <a:gd name="T1" fmla="*/ 0 h 49"/>
                  <a:gd name="T2" fmla="*/ 1 w 37"/>
                  <a:gd name="T3" fmla="*/ 1 h 49"/>
                  <a:gd name="T4" fmla="*/ 1 w 37"/>
                  <a:gd name="T5" fmla="*/ 1 h 49"/>
                  <a:gd name="T6" fmla="*/ 1 w 37"/>
                  <a:gd name="T7" fmla="*/ 1 h 49"/>
                  <a:gd name="T8" fmla="*/ 1 w 37"/>
                  <a:gd name="T9" fmla="*/ 1 h 49"/>
                  <a:gd name="T10" fmla="*/ 1 w 37"/>
                  <a:gd name="T11" fmla="*/ 1 h 49"/>
                  <a:gd name="T12" fmla="*/ 1 w 37"/>
                  <a:gd name="T13" fmla="*/ 1 h 49"/>
                  <a:gd name="T14" fmla="*/ 1 w 37"/>
                  <a:gd name="T15" fmla="*/ 1 h 49"/>
                  <a:gd name="T16" fmla="*/ 1 w 37"/>
                  <a:gd name="T17" fmla="*/ 1 h 49"/>
                  <a:gd name="T18" fmla="*/ 1 w 37"/>
                  <a:gd name="T19" fmla="*/ 1 h 49"/>
                  <a:gd name="T20" fmla="*/ 1 w 37"/>
                  <a:gd name="T21" fmla="*/ 1 h 49"/>
                  <a:gd name="T22" fmla="*/ 1 w 37"/>
                  <a:gd name="T23" fmla="*/ 1 h 49"/>
                  <a:gd name="T24" fmla="*/ 1 w 37"/>
                  <a:gd name="T25" fmla="*/ 1 h 49"/>
                  <a:gd name="T26" fmla="*/ 1 w 37"/>
                  <a:gd name="T27" fmla="*/ 1 h 49"/>
                  <a:gd name="T28" fmla="*/ 1 w 37"/>
                  <a:gd name="T29" fmla="*/ 1 h 49"/>
                  <a:gd name="T30" fmla="*/ 1 w 37"/>
                  <a:gd name="T31" fmla="*/ 1 h 49"/>
                  <a:gd name="T32" fmla="*/ 0 w 37"/>
                  <a:gd name="T33" fmla="*/ 0 h 4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7" h="49">
                    <a:moveTo>
                      <a:pt x="0" y="0"/>
                    </a:moveTo>
                    <a:lnTo>
                      <a:pt x="5" y="3"/>
                    </a:lnTo>
                    <a:lnTo>
                      <a:pt x="10" y="10"/>
                    </a:lnTo>
                    <a:lnTo>
                      <a:pt x="17" y="17"/>
                    </a:lnTo>
                    <a:lnTo>
                      <a:pt x="24" y="25"/>
                    </a:lnTo>
                    <a:lnTo>
                      <a:pt x="30" y="33"/>
                    </a:lnTo>
                    <a:lnTo>
                      <a:pt x="34" y="40"/>
                    </a:lnTo>
                    <a:lnTo>
                      <a:pt x="37" y="46"/>
                    </a:lnTo>
                    <a:lnTo>
                      <a:pt x="36" y="49"/>
                    </a:lnTo>
                    <a:lnTo>
                      <a:pt x="32" y="48"/>
                    </a:lnTo>
                    <a:lnTo>
                      <a:pt x="28" y="43"/>
                    </a:lnTo>
                    <a:lnTo>
                      <a:pt x="22" y="36"/>
                    </a:lnTo>
                    <a:lnTo>
                      <a:pt x="17" y="27"/>
                    </a:lnTo>
                    <a:lnTo>
                      <a:pt x="11" y="18"/>
                    </a:lnTo>
                    <a:lnTo>
                      <a:pt x="7" y="10"/>
                    </a:lnTo>
                    <a:lnTo>
                      <a:pt x="3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74" name="Freeform 132"/>
              <p:cNvSpPr>
                <a:spLocks/>
              </p:cNvSpPr>
              <p:nvPr/>
            </p:nvSpPr>
            <p:spPr bwMode="auto">
              <a:xfrm>
                <a:off x="739" y="68"/>
                <a:ext cx="15" cy="23"/>
              </a:xfrm>
              <a:custGeom>
                <a:avLst/>
                <a:gdLst>
                  <a:gd name="T0" fmla="*/ 0 w 31"/>
                  <a:gd name="T1" fmla="*/ 0 h 45"/>
                  <a:gd name="T2" fmla="*/ 0 w 31"/>
                  <a:gd name="T3" fmla="*/ 1 h 45"/>
                  <a:gd name="T4" fmla="*/ 0 w 31"/>
                  <a:gd name="T5" fmla="*/ 1 h 45"/>
                  <a:gd name="T6" fmla="*/ 0 w 31"/>
                  <a:gd name="T7" fmla="*/ 1 h 45"/>
                  <a:gd name="T8" fmla="*/ 0 w 31"/>
                  <a:gd name="T9" fmla="*/ 1 h 45"/>
                  <a:gd name="T10" fmla="*/ 0 w 31"/>
                  <a:gd name="T11" fmla="*/ 1 h 45"/>
                  <a:gd name="T12" fmla="*/ 0 w 31"/>
                  <a:gd name="T13" fmla="*/ 1 h 45"/>
                  <a:gd name="T14" fmla="*/ 0 w 31"/>
                  <a:gd name="T15" fmla="*/ 1 h 45"/>
                  <a:gd name="T16" fmla="*/ 0 w 31"/>
                  <a:gd name="T17" fmla="*/ 1 h 45"/>
                  <a:gd name="T18" fmla="*/ 0 w 31"/>
                  <a:gd name="T19" fmla="*/ 1 h 45"/>
                  <a:gd name="T20" fmla="*/ 0 w 31"/>
                  <a:gd name="T21" fmla="*/ 1 h 45"/>
                  <a:gd name="T22" fmla="*/ 0 w 31"/>
                  <a:gd name="T23" fmla="*/ 1 h 45"/>
                  <a:gd name="T24" fmla="*/ 0 w 31"/>
                  <a:gd name="T25" fmla="*/ 0 h 45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31" h="45">
                    <a:moveTo>
                      <a:pt x="0" y="0"/>
                    </a:moveTo>
                    <a:lnTo>
                      <a:pt x="3" y="4"/>
                    </a:lnTo>
                    <a:lnTo>
                      <a:pt x="9" y="9"/>
                    </a:lnTo>
                    <a:lnTo>
                      <a:pt x="15" y="16"/>
                    </a:lnTo>
                    <a:lnTo>
                      <a:pt x="21" y="24"/>
                    </a:lnTo>
                    <a:lnTo>
                      <a:pt x="26" y="31"/>
                    </a:lnTo>
                    <a:lnTo>
                      <a:pt x="30" y="38"/>
                    </a:lnTo>
                    <a:lnTo>
                      <a:pt x="31" y="43"/>
                    </a:lnTo>
                    <a:lnTo>
                      <a:pt x="28" y="45"/>
                    </a:lnTo>
                    <a:lnTo>
                      <a:pt x="20" y="39"/>
                    </a:lnTo>
                    <a:lnTo>
                      <a:pt x="12" y="25"/>
                    </a:lnTo>
                    <a:lnTo>
                      <a:pt x="4" y="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75" name="Freeform 133"/>
              <p:cNvSpPr>
                <a:spLocks/>
              </p:cNvSpPr>
              <p:nvPr/>
            </p:nvSpPr>
            <p:spPr bwMode="auto">
              <a:xfrm>
                <a:off x="740" y="34"/>
                <a:ext cx="20" cy="36"/>
              </a:xfrm>
              <a:custGeom>
                <a:avLst/>
                <a:gdLst>
                  <a:gd name="T0" fmla="*/ 1 w 39"/>
                  <a:gd name="T1" fmla="*/ 0 h 72"/>
                  <a:gd name="T2" fmla="*/ 1 w 39"/>
                  <a:gd name="T3" fmla="*/ 1 h 72"/>
                  <a:gd name="T4" fmla="*/ 1 w 39"/>
                  <a:gd name="T5" fmla="*/ 1 h 72"/>
                  <a:gd name="T6" fmla="*/ 1 w 39"/>
                  <a:gd name="T7" fmla="*/ 1 h 72"/>
                  <a:gd name="T8" fmla="*/ 1 w 39"/>
                  <a:gd name="T9" fmla="*/ 1 h 72"/>
                  <a:gd name="T10" fmla="*/ 1 w 39"/>
                  <a:gd name="T11" fmla="*/ 1 h 72"/>
                  <a:gd name="T12" fmla="*/ 1 w 39"/>
                  <a:gd name="T13" fmla="*/ 1 h 72"/>
                  <a:gd name="T14" fmla="*/ 1 w 39"/>
                  <a:gd name="T15" fmla="*/ 1 h 72"/>
                  <a:gd name="T16" fmla="*/ 0 w 39"/>
                  <a:gd name="T17" fmla="*/ 1 h 72"/>
                  <a:gd name="T18" fmla="*/ 1 w 39"/>
                  <a:gd name="T19" fmla="*/ 1 h 72"/>
                  <a:gd name="T20" fmla="*/ 1 w 39"/>
                  <a:gd name="T21" fmla="*/ 1 h 72"/>
                  <a:gd name="T22" fmla="*/ 1 w 39"/>
                  <a:gd name="T23" fmla="*/ 1 h 72"/>
                  <a:gd name="T24" fmla="*/ 1 w 39"/>
                  <a:gd name="T25" fmla="*/ 1 h 72"/>
                  <a:gd name="T26" fmla="*/ 1 w 39"/>
                  <a:gd name="T27" fmla="*/ 1 h 72"/>
                  <a:gd name="T28" fmla="*/ 1 w 39"/>
                  <a:gd name="T29" fmla="*/ 1 h 72"/>
                  <a:gd name="T30" fmla="*/ 1 w 39"/>
                  <a:gd name="T31" fmla="*/ 1 h 72"/>
                  <a:gd name="T32" fmla="*/ 1 w 39"/>
                  <a:gd name="T33" fmla="*/ 0 h 7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9" h="72">
                    <a:moveTo>
                      <a:pt x="38" y="0"/>
                    </a:moveTo>
                    <a:lnTo>
                      <a:pt x="39" y="5"/>
                    </a:lnTo>
                    <a:lnTo>
                      <a:pt x="38" y="12"/>
                    </a:lnTo>
                    <a:lnTo>
                      <a:pt x="33" y="23"/>
                    </a:lnTo>
                    <a:lnTo>
                      <a:pt x="29" y="35"/>
                    </a:lnTo>
                    <a:lnTo>
                      <a:pt x="22" y="46"/>
                    </a:lnTo>
                    <a:lnTo>
                      <a:pt x="15" y="58"/>
                    </a:lnTo>
                    <a:lnTo>
                      <a:pt x="7" y="66"/>
                    </a:lnTo>
                    <a:lnTo>
                      <a:pt x="0" y="72"/>
                    </a:lnTo>
                    <a:lnTo>
                      <a:pt x="2" y="66"/>
                    </a:lnTo>
                    <a:lnTo>
                      <a:pt x="7" y="57"/>
                    </a:lnTo>
                    <a:lnTo>
                      <a:pt x="13" y="45"/>
                    </a:lnTo>
                    <a:lnTo>
                      <a:pt x="18" y="32"/>
                    </a:lnTo>
                    <a:lnTo>
                      <a:pt x="25" y="20"/>
                    </a:lnTo>
                    <a:lnTo>
                      <a:pt x="31" y="9"/>
                    </a:lnTo>
                    <a:lnTo>
                      <a:pt x="36" y="2"/>
                    </a:lnTo>
                    <a:lnTo>
                      <a:pt x="38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76" name="Freeform 134"/>
              <p:cNvSpPr>
                <a:spLocks/>
              </p:cNvSpPr>
              <p:nvPr/>
            </p:nvSpPr>
            <p:spPr bwMode="auto">
              <a:xfrm>
                <a:off x="758" y="39"/>
                <a:ext cx="16" cy="28"/>
              </a:xfrm>
              <a:custGeom>
                <a:avLst/>
                <a:gdLst>
                  <a:gd name="T0" fmla="*/ 0 w 33"/>
                  <a:gd name="T1" fmla="*/ 0 h 56"/>
                  <a:gd name="T2" fmla="*/ 0 w 33"/>
                  <a:gd name="T3" fmla="*/ 1 h 56"/>
                  <a:gd name="T4" fmla="*/ 0 w 33"/>
                  <a:gd name="T5" fmla="*/ 1 h 56"/>
                  <a:gd name="T6" fmla="*/ 0 w 33"/>
                  <a:gd name="T7" fmla="*/ 1 h 56"/>
                  <a:gd name="T8" fmla="*/ 0 w 33"/>
                  <a:gd name="T9" fmla="*/ 1 h 56"/>
                  <a:gd name="T10" fmla="*/ 0 w 33"/>
                  <a:gd name="T11" fmla="*/ 1 h 56"/>
                  <a:gd name="T12" fmla="*/ 0 w 33"/>
                  <a:gd name="T13" fmla="*/ 1 h 56"/>
                  <a:gd name="T14" fmla="*/ 0 w 33"/>
                  <a:gd name="T15" fmla="*/ 1 h 56"/>
                  <a:gd name="T16" fmla="*/ 0 w 33"/>
                  <a:gd name="T17" fmla="*/ 1 h 56"/>
                  <a:gd name="T18" fmla="*/ 0 w 33"/>
                  <a:gd name="T19" fmla="*/ 1 h 56"/>
                  <a:gd name="T20" fmla="*/ 0 w 33"/>
                  <a:gd name="T21" fmla="*/ 1 h 56"/>
                  <a:gd name="T22" fmla="*/ 0 w 33"/>
                  <a:gd name="T23" fmla="*/ 1 h 56"/>
                  <a:gd name="T24" fmla="*/ 0 w 33"/>
                  <a:gd name="T25" fmla="*/ 0 h 5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33" h="56">
                    <a:moveTo>
                      <a:pt x="33" y="0"/>
                    </a:moveTo>
                    <a:lnTo>
                      <a:pt x="33" y="3"/>
                    </a:lnTo>
                    <a:lnTo>
                      <a:pt x="32" y="8"/>
                    </a:lnTo>
                    <a:lnTo>
                      <a:pt x="30" y="17"/>
                    </a:lnTo>
                    <a:lnTo>
                      <a:pt x="25" y="25"/>
                    </a:lnTo>
                    <a:lnTo>
                      <a:pt x="19" y="35"/>
                    </a:lnTo>
                    <a:lnTo>
                      <a:pt x="13" y="43"/>
                    </a:lnTo>
                    <a:lnTo>
                      <a:pt x="6" y="51"/>
                    </a:lnTo>
                    <a:lnTo>
                      <a:pt x="0" y="56"/>
                    </a:lnTo>
                    <a:lnTo>
                      <a:pt x="8" y="42"/>
                    </a:lnTo>
                    <a:lnTo>
                      <a:pt x="18" y="22"/>
                    </a:lnTo>
                    <a:lnTo>
                      <a:pt x="27" y="6"/>
                    </a:lnTo>
                    <a:lnTo>
                      <a:pt x="33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77" name="Freeform 135"/>
              <p:cNvSpPr>
                <a:spLocks/>
              </p:cNvSpPr>
              <p:nvPr/>
            </p:nvSpPr>
            <p:spPr bwMode="auto">
              <a:xfrm>
                <a:off x="760" y="65"/>
                <a:ext cx="18" cy="24"/>
              </a:xfrm>
              <a:custGeom>
                <a:avLst/>
                <a:gdLst>
                  <a:gd name="T0" fmla="*/ 0 w 36"/>
                  <a:gd name="T1" fmla="*/ 0 h 49"/>
                  <a:gd name="T2" fmla="*/ 1 w 36"/>
                  <a:gd name="T3" fmla="*/ 0 h 49"/>
                  <a:gd name="T4" fmla="*/ 1 w 36"/>
                  <a:gd name="T5" fmla="*/ 0 h 49"/>
                  <a:gd name="T6" fmla="*/ 1 w 36"/>
                  <a:gd name="T7" fmla="*/ 0 h 49"/>
                  <a:gd name="T8" fmla="*/ 1 w 36"/>
                  <a:gd name="T9" fmla="*/ 0 h 49"/>
                  <a:gd name="T10" fmla="*/ 1 w 36"/>
                  <a:gd name="T11" fmla="*/ 0 h 49"/>
                  <a:gd name="T12" fmla="*/ 1 w 36"/>
                  <a:gd name="T13" fmla="*/ 0 h 49"/>
                  <a:gd name="T14" fmla="*/ 1 w 36"/>
                  <a:gd name="T15" fmla="*/ 0 h 49"/>
                  <a:gd name="T16" fmla="*/ 1 w 36"/>
                  <a:gd name="T17" fmla="*/ 0 h 49"/>
                  <a:gd name="T18" fmla="*/ 1 w 36"/>
                  <a:gd name="T19" fmla="*/ 0 h 49"/>
                  <a:gd name="T20" fmla="*/ 1 w 36"/>
                  <a:gd name="T21" fmla="*/ 0 h 49"/>
                  <a:gd name="T22" fmla="*/ 1 w 36"/>
                  <a:gd name="T23" fmla="*/ 0 h 49"/>
                  <a:gd name="T24" fmla="*/ 1 w 36"/>
                  <a:gd name="T25" fmla="*/ 0 h 49"/>
                  <a:gd name="T26" fmla="*/ 1 w 36"/>
                  <a:gd name="T27" fmla="*/ 0 h 49"/>
                  <a:gd name="T28" fmla="*/ 1 w 36"/>
                  <a:gd name="T29" fmla="*/ 0 h 49"/>
                  <a:gd name="T30" fmla="*/ 1 w 36"/>
                  <a:gd name="T31" fmla="*/ 0 h 49"/>
                  <a:gd name="T32" fmla="*/ 0 w 36"/>
                  <a:gd name="T33" fmla="*/ 0 h 4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6" h="49">
                    <a:moveTo>
                      <a:pt x="0" y="0"/>
                    </a:moveTo>
                    <a:lnTo>
                      <a:pt x="5" y="4"/>
                    </a:lnTo>
                    <a:lnTo>
                      <a:pt x="11" y="11"/>
                    </a:lnTo>
                    <a:lnTo>
                      <a:pt x="16" y="18"/>
                    </a:lnTo>
                    <a:lnTo>
                      <a:pt x="23" y="26"/>
                    </a:lnTo>
                    <a:lnTo>
                      <a:pt x="29" y="34"/>
                    </a:lnTo>
                    <a:lnTo>
                      <a:pt x="34" y="41"/>
                    </a:lnTo>
                    <a:lnTo>
                      <a:pt x="36" y="45"/>
                    </a:lnTo>
                    <a:lnTo>
                      <a:pt x="35" y="49"/>
                    </a:lnTo>
                    <a:lnTo>
                      <a:pt x="31" y="49"/>
                    </a:lnTo>
                    <a:lnTo>
                      <a:pt x="27" y="44"/>
                    </a:lnTo>
                    <a:lnTo>
                      <a:pt x="21" y="37"/>
                    </a:lnTo>
                    <a:lnTo>
                      <a:pt x="16" y="28"/>
                    </a:lnTo>
                    <a:lnTo>
                      <a:pt x="12" y="19"/>
                    </a:lnTo>
                    <a:lnTo>
                      <a:pt x="7" y="11"/>
                    </a:lnTo>
                    <a:lnTo>
                      <a:pt x="2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78" name="Freeform 136"/>
              <p:cNvSpPr>
                <a:spLocks/>
              </p:cNvSpPr>
              <p:nvPr/>
            </p:nvSpPr>
            <p:spPr bwMode="auto">
              <a:xfrm>
                <a:off x="130" y="435"/>
                <a:ext cx="44" cy="114"/>
              </a:xfrm>
              <a:custGeom>
                <a:avLst/>
                <a:gdLst>
                  <a:gd name="T0" fmla="*/ 1 w 88"/>
                  <a:gd name="T1" fmla="*/ 0 h 229"/>
                  <a:gd name="T2" fmla="*/ 1 w 88"/>
                  <a:gd name="T3" fmla="*/ 0 h 229"/>
                  <a:gd name="T4" fmla="*/ 1 w 88"/>
                  <a:gd name="T5" fmla="*/ 0 h 229"/>
                  <a:gd name="T6" fmla="*/ 1 w 88"/>
                  <a:gd name="T7" fmla="*/ 0 h 229"/>
                  <a:gd name="T8" fmla="*/ 1 w 88"/>
                  <a:gd name="T9" fmla="*/ 0 h 229"/>
                  <a:gd name="T10" fmla="*/ 1 w 88"/>
                  <a:gd name="T11" fmla="*/ 0 h 229"/>
                  <a:gd name="T12" fmla="*/ 1 w 88"/>
                  <a:gd name="T13" fmla="*/ 0 h 229"/>
                  <a:gd name="T14" fmla="*/ 1 w 88"/>
                  <a:gd name="T15" fmla="*/ 0 h 229"/>
                  <a:gd name="T16" fmla="*/ 1 w 88"/>
                  <a:gd name="T17" fmla="*/ 1 h 229"/>
                  <a:gd name="T18" fmla="*/ 1 w 88"/>
                  <a:gd name="T19" fmla="*/ 1 h 229"/>
                  <a:gd name="T20" fmla="*/ 1 w 88"/>
                  <a:gd name="T21" fmla="*/ 1 h 229"/>
                  <a:gd name="T22" fmla="*/ 1 w 88"/>
                  <a:gd name="T23" fmla="*/ 1 h 229"/>
                  <a:gd name="T24" fmla="*/ 1 w 88"/>
                  <a:gd name="T25" fmla="*/ 1 h 229"/>
                  <a:gd name="T26" fmla="*/ 1 w 88"/>
                  <a:gd name="T27" fmla="*/ 1 h 229"/>
                  <a:gd name="T28" fmla="*/ 1 w 88"/>
                  <a:gd name="T29" fmla="*/ 1 h 229"/>
                  <a:gd name="T30" fmla="*/ 1 w 88"/>
                  <a:gd name="T31" fmla="*/ 1 h 229"/>
                  <a:gd name="T32" fmla="*/ 1 w 88"/>
                  <a:gd name="T33" fmla="*/ 1 h 229"/>
                  <a:gd name="T34" fmla="*/ 1 w 88"/>
                  <a:gd name="T35" fmla="*/ 0 h 229"/>
                  <a:gd name="T36" fmla="*/ 0 w 88"/>
                  <a:gd name="T37" fmla="*/ 0 h 229"/>
                  <a:gd name="T38" fmla="*/ 1 w 88"/>
                  <a:gd name="T39" fmla="*/ 0 h 229"/>
                  <a:gd name="T40" fmla="*/ 1 w 88"/>
                  <a:gd name="T41" fmla="*/ 0 h 229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88" h="229">
                    <a:moveTo>
                      <a:pt x="16" y="0"/>
                    </a:moveTo>
                    <a:lnTo>
                      <a:pt x="18" y="0"/>
                    </a:lnTo>
                    <a:lnTo>
                      <a:pt x="19" y="3"/>
                    </a:lnTo>
                    <a:lnTo>
                      <a:pt x="20" y="5"/>
                    </a:lnTo>
                    <a:lnTo>
                      <a:pt x="21" y="6"/>
                    </a:lnTo>
                    <a:lnTo>
                      <a:pt x="12" y="42"/>
                    </a:lnTo>
                    <a:lnTo>
                      <a:pt x="11" y="76"/>
                    </a:lnTo>
                    <a:lnTo>
                      <a:pt x="16" y="109"/>
                    </a:lnTo>
                    <a:lnTo>
                      <a:pt x="28" y="137"/>
                    </a:lnTo>
                    <a:lnTo>
                      <a:pt x="42" y="165"/>
                    </a:lnTo>
                    <a:lnTo>
                      <a:pt x="58" y="189"/>
                    </a:lnTo>
                    <a:lnTo>
                      <a:pt x="74" y="211"/>
                    </a:lnTo>
                    <a:lnTo>
                      <a:pt x="88" y="229"/>
                    </a:lnTo>
                    <a:lnTo>
                      <a:pt x="71" y="219"/>
                    </a:lnTo>
                    <a:lnTo>
                      <a:pt x="52" y="199"/>
                    </a:lnTo>
                    <a:lnTo>
                      <a:pt x="34" y="171"/>
                    </a:lnTo>
                    <a:lnTo>
                      <a:pt x="18" y="136"/>
                    </a:lnTo>
                    <a:lnTo>
                      <a:pt x="6" y="101"/>
                    </a:lnTo>
                    <a:lnTo>
                      <a:pt x="0" y="64"/>
                    </a:lnTo>
                    <a:lnTo>
                      <a:pt x="4" y="29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79" name="Freeform 137"/>
              <p:cNvSpPr>
                <a:spLocks/>
              </p:cNvSpPr>
              <p:nvPr/>
            </p:nvSpPr>
            <p:spPr bwMode="auto">
              <a:xfrm>
                <a:off x="151" y="523"/>
                <a:ext cx="38" cy="8"/>
              </a:xfrm>
              <a:custGeom>
                <a:avLst/>
                <a:gdLst>
                  <a:gd name="T0" fmla="*/ 1 w 76"/>
                  <a:gd name="T1" fmla="*/ 1 h 16"/>
                  <a:gd name="T2" fmla="*/ 1 w 76"/>
                  <a:gd name="T3" fmla="*/ 1 h 16"/>
                  <a:gd name="T4" fmla="*/ 1 w 76"/>
                  <a:gd name="T5" fmla="*/ 1 h 16"/>
                  <a:gd name="T6" fmla="*/ 1 w 76"/>
                  <a:gd name="T7" fmla="*/ 1 h 16"/>
                  <a:gd name="T8" fmla="*/ 1 w 76"/>
                  <a:gd name="T9" fmla="*/ 1 h 16"/>
                  <a:gd name="T10" fmla="*/ 1 w 76"/>
                  <a:gd name="T11" fmla="*/ 1 h 16"/>
                  <a:gd name="T12" fmla="*/ 1 w 76"/>
                  <a:gd name="T13" fmla="*/ 1 h 16"/>
                  <a:gd name="T14" fmla="*/ 1 w 76"/>
                  <a:gd name="T15" fmla="*/ 1 h 16"/>
                  <a:gd name="T16" fmla="*/ 0 w 76"/>
                  <a:gd name="T17" fmla="*/ 0 h 16"/>
                  <a:gd name="T18" fmla="*/ 1 w 76"/>
                  <a:gd name="T19" fmla="*/ 1 h 16"/>
                  <a:gd name="T20" fmla="*/ 1 w 76"/>
                  <a:gd name="T21" fmla="*/ 1 h 16"/>
                  <a:gd name="T22" fmla="*/ 1 w 76"/>
                  <a:gd name="T23" fmla="*/ 1 h 16"/>
                  <a:gd name="T24" fmla="*/ 1 w 76"/>
                  <a:gd name="T25" fmla="*/ 1 h 16"/>
                  <a:gd name="T26" fmla="*/ 1 w 76"/>
                  <a:gd name="T27" fmla="*/ 1 h 16"/>
                  <a:gd name="T28" fmla="*/ 1 w 76"/>
                  <a:gd name="T29" fmla="*/ 1 h 16"/>
                  <a:gd name="T30" fmla="*/ 1 w 76"/>
                  <a:gd name="T31" fmla="*/ 1 h 16"/>
                  <a:gd name="T32" fmla="*/ 1 w 76"/>
                  <a:gd name="T33" fmla="*/ 1 h 1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76" h="16">
                    <a:moveTo>
                      <a:pt x="76" y="14"/>
                    </a:moveTo>
                    <a:lnTo>
                      <a:pt x="74" y="15"/>
                    </a:lnTo>
                    <a:lnTo>
                      <a:pt x="67" y="16"/>
                    </a:lnTo>
                    <a:lnTo>
                      <a:pt x="57" y="16"/>
                    </a:lnTo>
                    <a:lnTo>
                      <a:pt x="45" y="15"/>
                    </a:lnTo>
                    <a:lnTo>
                      <a:pt x="32" y="14"/>
                    </a:lnTo>
                    <a:lnTo>
                      <a:pt x="19" y="10"/>
                    </a:lnTo>
                    <a:lnTo>
                      <a:pt x="9" y="6"/>
                    </a:lnTo>
                    <a:lnTo>
                      <a:pt x="0" y="0"/>
                    </a:lnTo>
                    <a:lnTo>
                      <a:pt x="8" y="1"/>
                    </a:lnTo>
                    <a:lnTo>
                      <a:pt x="19" y="3"/>
                    </a:lnTo>
                    <a:lnTo>
                      <a:pt x="32" y="4"/>
                    </a:lnTo>
                    <a:lnTo>
                      <a:pt x="45" y="7"/>
                    </a:lnTo>
                    <a:lnTo>
                      <a:pt x="56" y="8"/>
                    </a:lnTo>
                    <a:lnTo>
                      <a:pt x="67" y="10"/>
                    </a:lnTo>
                    <a:lnTo>
                      <a:pt x="74" y="11"/>
                    </a:lnTo>
                    <a:lnTo>
                      <a:pt x="76" y="1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80" name="Freeform 138"/>
              <p:cNvSpPr>
                <a:spLocks/>
              </p:cNvSpPr>
              <p:nvPr/>
            </p:nvSpPr>
            <p:spPr bwMode="auto">
              <a:xfrm>
                <a:off x="145" y="513"/>
                <a:ext cx="46" cy="12"/>
              </a:xfrm>
              <a:custGeom>
                <a:avLst/>
                <a:gdLst>
                  <a:gd name="T0" fmla="*/ 1 w 91"/>
                  <a:gd name="T1" fmla="*/ 1 h 23"/>
                  <a:gd name="T2" fmla="*/ 1 w 91"/>
                  <a:gd name="T3" fmla="*/ 1 h 23"/>
                  <a:gd name="T4" fmla="*/ 1 w 91"/>
                  <a:gd name="T5" fmla="*/ 1 h 23"/>
                  <a:gd name="T6" fmla="*/ 1 w 91"/>
                  <a:gd name="T7" fmla="*/ 1 h 23"/>
                  <a:gd name="T8" fmla="*/ 1 w 91"/>
                  <a:gd name="T9" fmla="*/ 1 h 23"/>
                  <a:gd name="T10" fmla="*/ 1 w 91"/>
                  <a:gd name="T11" fmla="*/ 1 h 23"/>
                  <a:gd name="T12" fmla="*/ 1 w 91"/>
                  <a:gd name="T13" fmla="*/ 1 h 23"/>
                  <a:gd name="T14" fmla="*/ 1 w 91"/>
                  <a:gd name="T15" fmla="*/ 1 h 23"/>
                  <a:gd name="T16" fmla="*/ 0 w 91"/>
                  <a:gd name="T17" fmla="*/ 0 h 23"/>
                  <a:gd name="T18" fmla="*/ 1 w 91"/>
                  <a:gd name="T19" fmla="*/ 1 h 23"/>
                  <a:gd name="T20" fmla="*/ 1 w 91"/>
                  <a:gd name="T21" fmla="*/ 1 h 23"/>
                  <a:gd name="T22" fmla="*/ 1 w 91"/>
                  <a:gd name="T23" fmla="*/ 1 h 23"/>
                  <a:gd name="T24" fmla="*/ 1 w 91"/>
                  <a:gd name="T25" fmla="*/ 1 h 23"/>
                  <a:gd name="T26" fmla="*/ 1 w 91"/>
                  <a:gd name="T27" fmla="*/ 1 h 23"/>
                  <a:gd name="T28" fmla="*/ 1 w 91"/>
                  <a:gd name="T29" fmla="*/ 1 h 23"/>
                  <a:gd name="T30" fmla="*/ 1 w 91"/>
                  <a:gd name="T31" fmla="*/ 1 h 23"/>
                  <a:gd name="T32" fmla="*/ 1 w 91"/>
                  <a:gd name="T33" fmla="*/ 1 h 2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91" h="23">
                    <a:moveTo>
                      <a:pt x="91" y="20"/>
                    </a:moveTo>
                    <a:lnTo>
                      <a:pt x="88" y="22"/>
                    </a:lnTo>
                    <a:lnTo>
                      <a:pt x="80" y="23"/>
                    </a:lnTo>
                    <a:lnTo>
                      <a:pt x="67" y="22"/>
                    </a:lnTo>
                    <a:lnTo>
                      <a:pt x="53" y="20"/>
                    </a:lnTo>
                    <a:lnTo>
                      <a:pt x="38" y="16"/>
                    </a:lnTo>
                    <a:lnTo>
                      <a:pt x="23" y="12"/>
                    </a:lnTo>
                    <a:lnTo>
                      <a:pt x="11" y="7"/>
                    </a:lnTo>
                    <a:lnTo>
                      <a:pt x="0" y="0"/>
                    </a:lnTo>
                    <a:lnTo>
                      <a:pt x="7" y="2"/>
                    </a:lnTo>
                    <a:lnTo>
                      <a:pt x="20" y="4"/>
                    </a:lnTo>
                    <a:lnTo>
                      <a:pt x="34" y="6"/>
                    </a:lnTo>
                    <a:lnTo>
                      <a:pt x="50" y="8"/>
                    </a:lnTo>
                    <a:lnTo>
                      <a:pt x="66" y="12"/>
                    </a:lnTo>
                    <a:lnTo>
                      <a:pt x="79" y="14"/>
                    </a:lnTo>
                    <a:lnTo>
                      <a:pt x="88" y="16"/>
                    </a:lnTo>
                    <a:lnTo>
                      <a:pt x="91" y="2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81" name="Freeform 139"/>
              <p:cNvSpPr>
                <a:spLocks/>
              </p:cNvSpPr>
              <p:nvPr/>
            </p:nvSpPr>
            <p:spPr bwMode="auto">
              <a:xfrm>
                <a:off x="137" y="497"/>
                <a:ext cx="48" cy="9"/>
              </a:xfrm>
              <a:custGeom>
                <a:avLst/>
                <a:gdLst>
                  <a:gd name="T0" fmla="*/ 1 w 96"/>
                  <a:gd name="T1" fmla="*/ 1 h 17"/>
                  <a:gd name="T2" fmla="*/ 1 w 96"/>
                  <a:gd name="T3" fmla="*/ 1 h 17"/>
                  <a:gd name="T4" fmla="*/ 1 w 96"/>
                  <a:gd name="T5" fmla="*/ 1 h 17"/>
                  <a:gd name="T6" fmla="*/ 1 w 96"/>
                  <a:gd name="T7" fmla="*/ 1 h 17"/>
                  <a:gd name="T8" fmla="*/ 1 w 96"/>
                  <a:gd name="T9" fmla="*/ 1 h 17"/>
                  <a:gd name="T10" fmla="*/ 1 w 96"/>
                  <a:gd name="T11" fmla="*/ 1 h 17"/>
                  <a:gd name="T12" fmla="*/ 1 w 96"/>
                  <a:gd name="T13" fmla="*/ 1 h 17"/>
                  <a:gd name="T14" fmla="*/ 1 w 96"/>
                  <a:gd name="T15" fmla="*/ 1 h 17"/>
                  <a:gd name="T16" fmla="*/ 0 w 96"/>
                  <a:gd name="T17" fmla="*/ 0 h 17"/>
                  <a:gd name="T18" fmla="*/ 1 w 96"/>
                  <a:gd name="T19" fmla="*/ 1 h 17"/>
                  <a:gd name="T20" fmla="*/ 1 w 96"/>
                  <a:gd name="T21" fmla="*/ 1 h 17"/>
                  <a:gd name="T22" fmla="*/ 1 w 96"/>
                  <a:gd name="T23" fmla="*/ 1 h 17"/>
                  <a:gd name="T24" fmla="*/ 1 w 96"/>
                  <a:gd name="T25" fmla="*/ 1 h 17"/>
                  <a:gd name="T26" fmla="*/ 1 w 96"/>
                  <a:gd name="T27" fmla="*/ 1 h 17"/>
                  <a:gd name="T28" fmla="*/ 1 w 96"/>
                  <a:gd name="T29" fmla="*/ 1 h 17"/>
                  <a:gd name="T30" fmla="*/ 1 w 96"/>
                  <a:gd name="T31" fmla="*/ 1 h 17"/>
                  <a:gd name="T32" fmla="*/ 1 w 96"/>
                  <a:gd name="T33" fmla="*/ 1 h 1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96" h="17">
                    <a:moveTo>
                      <a:pt x="96" y="12"/>
                    </a:moveTo>
                    <a:lnTo>
                      <a:pt x="91" y="15"/>
                    </a:lnTo>
                    <a:lnTo>
                      <a:pt x="82" y="17"/>
                    </a:lnTo>
                    <a:lnTo>
                      <a:pt x="69" y="17"/>
                    </a:lnTo>
                    <a:lnTo>
                      <a:pt x="53" y="16"/>
                    </a:lnTo>
                    <a:lnTo>
                      <a:pt x="37" y="14"/>
                    </a:lnTo>
                    <a:lnTo>
                      <a:pt x="22" y="10"/>
                    </a:lnTo>
                    <a:lnTo>
                      <a:pt x="9" y="6"/>
                    </a:lnTo>
                    <a:lnTo>
                      <a:pt x="0" y="0"/>
                    </a:lnTo>
                    <a:lnTo>
                      <a:pt x="7" y="1"/>
                    </a:lnTo>
                    <a:lnTo>
                      <a:pt x="20" y="1"/>
                    </a:lnTo>
                    <a:lnTo>
                      <a:pt x="35" y="3"/>
                    </a:lnTo>
                    <a:lnTo>
                      <a:pt x="52" y="4"/>
                    </a:lnTo>
                    <a:lnTo>
                      <a:pt x="68" y="7"/>
                    </a:lnTo>
                    <a:lnTo>
                      <a:pt x="82" y="8"/>
                    </a:lnTo>
                    <a:lnTo>
                      <a:pt x="92" y="10"/>
                    </a:lnTo>
                    <a:lnTo>
                      <a:pt x="96" y="1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82" name="Freeform 140"/>
              <p:cNvSpPr>
                <a:spLocks/>
              </p:cNvSpPr>
              <p:nvPr/>
            </p:nvSpPr>
            <p:spPr bwMode="auto">
              <a:xfrm>
                <a:off x="135" y="487"/>
                <a:ext cx="42" cy="6"/>
              </a:xfrm>
              <a:custGeom>
                <a:avLst/>
                <a:gdLst>
                  <a:gd name="T0" fmla="*/ 0 w 85"/>
                  <a:gd name="T1" fmla="*/ 0 h 13"/>
                  <a:gd name="T2" fmla="*/ 0 w 85"/>
                  <a:gd name="T3" fmla="*/ 0 h 13"/>
                  <a:gd name="T4" fmla="*/ 0 w 85"/>
                  <a:gd name="T5" fmla="*/ 0 h 13"/>
                  <a:gd name="T6" fmla="*/ 0 w 85"/>
                  <a:gd name="T7" fmla="*/ 0 h 13"/>
                  <a:gd name="T8" fmla="*/ 0 w 85"/>
                  <a:gd name="T9" fmla="*/ 0 h 13"/>
                  <a:gd name="T10" fmla="*/ 0 w 85"/>
                  <a:gd name="T11" fmla="*/ 0 h 13"/>
                  <a:gd name="T12" fmla="*/ 0 w 85"/>
                  <a:gd name="T13" fmla="*/ 0 h 13"/>
                  <a:gd name="T14" fmla="*/ 0 w 85"/>
                  <a:gd name="T15" fmla="*/ 0 h 13"/>
                  <a:gd name="T16" fmla="*/ 0 w 85"/>
                  <a:gd name="T17" fmla="*/ 0 h 13"/>
                  <a:gd name="T18" fmla="*/ 0 w 85"/>
                  <a:gd name="T19" fmla="*/ 0 h 13"/>
                  <a:gd name="T20" fmla="*/ 0 w 85"/>
                  <a:gd name="T21" fmla="*/ 0 h 13"/>
                  <a:gd name="T22" fmla="*/ 0 w 85"/>
                  <a:gd name="T23" fmla="*/ 0 h 13"/>
                  <a:gd name="T24" fmla="*/ 0 w 85"/>
                  <a:gd name="T25" fmla="*/ 0 h 13"/>
                  <a:gd name="T26" fmla="*/ 0 w 85"/>
                  <a:gd name="T27" fmla="*/ 0 h 13"/>
                  <a:gd name="T28" fmla="*/ 0 w 85"/>
                  <a:gd name="T29" fmla="*/ 0 h 13"/>
                  <a:gd name="T30" fmla="*/ 0 w 85"/>
                  <a:gd name="T31" fmla="*/ 0 h 13"/>
                  <a:gd name="T32" fmla="*/ 0 w 85"/>
                  <a:gd name="T33" fmla="*/ 0 h 1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85" h="13">
                    <a:moveTo>
                      <a:pt x="85" y="10"/>
                    </a:moveTo>
                    <a:lnTo>
                      <a:pt x="82" y="12"/>
                    </a:lnTo>
                    <a:lnTo>
                      <a:pt x="73" y="13"/>
                    </a:lnTo>
                    <a:lnTo>
                      <a:pt x="62" y="13"/>
                    </a:lnTo>
                    <a:lnTo>
                      <a:pt x="47" y="12"/>
                    </a:lnTo>
                    <a:lnTo>
                      <a:pt x="32" y="10"/>
                    </a:lnTo>
                    <a:lnTo>
                      <a:pt x="18" y="8"/>
                    </a:lnTo>
                    <a:lnTo>
                      <a:pt x="7" y="5"/>
                    </a:lnTo>
                    <a:lnTo>
                      <a:pt x="0" y="0"/>
                    </a:lnTo>
                    <a:lnTo>
                      <a:pt x="9" y="1"/>
                    </a:lnTo>
                    <a:lnTo>
                      <a:pt x="20" y="1"/>
                    </a:lnTo>
                    <a:lnTo>
                      <a:pt x="34" y="1"/>
                    </a:lnTo>
                    <a:lnTo>
                      <a:pt x="48" y="2"/>
                    </a:lnTo>
                    <a:lnTo>
                      <a:pt x="63" y="4"/>
                    </a:lnTo>
                    <a:lnTo>
                      <a:pt x="74" y="5"/>
                    </a:lnTo>
                    <a:lnTo>
                      <a:pt x="82" y="7"/>
                    </a:lnTo>
                    <a:lnTo>
                      <a:pt x="85" y="1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83" name="Freeform 141"/>
              <p:cNvSpPr>
                <a:spLocks/>
              </p:cNvSpPr>
              <p:nvPr/>
            </p:nvSpPr>
            <p:spPr bwMode="auto">
              <a:xfrm>
                <a:off x="131" y="468"/>
                <a:ext cx="37" cy="5"/>
              </a:xfrm>
              <a:custGeom>
                <a:avLst/>
                <a:gdLst>
                  <a:gd name="T0" fmla="*/ 1 w 72"/>
                  <a:gd name="T1" fmla="*/ 0 h 12"/>
                  <a:gd name="T2" fmla="*/ 1 w 72"/>
                  <a:gd name="T3" fmla="*/ 0 h 12"/>
                  <a:gd name="T4" fmla="*/ 1 w 72"/>
                  <a:gd name="T5" fmla="*/ 0 h 12"/>
                  <a:gd name="T6" fmla="*/ 1 w 72"/>
                  <a:gd name="T7" fmla="*/ 0 h 12"/>
                  <a:gd name="T8" fmla="*/ 1 w 72"/>
                  <a:gd name="T9" fmla="*/ 0 h 12"/>
                  <a:gd name="T10" fmla="*/ 1 w 72"/>
                  <a:gd name="T11" fmla="*/ 0 h 12"/>
                  <a:gd name="T12" fmla="*/ 1 w 72"/>
                  <a:gd name="T13" fmla="*/ 0 h 12"/>
                  <a:gd name="T14" fmla="*/ 1 w 72"/>
                  <a:gd name="T15" fmla="*/ 0 h 12"/>
                  <a:gd name="T16" fmla="*/ 0 w 72"/>
                  <a:gd name="T17" fmla="*/ 0 h 12"/>
                  <a:gd name="T18" fmla="*/ 1 w 72"/>
                  <a:gd name="T19" fmla="*/ 0 h 12"/>
                  <a:gd name="T20" fmla="*/ 1 w 72"/>
                  <a:gd name="T21" fmla="*/ 0 h 12"/>
                  <a:gd name="T22" fmla="*/ 1 w 72"/>
                  <a:gd name="T23" fmla="*/ 0 h 12"/>
                  <a:gd name="T24" fmla="*/ 1 w 72"/>
                  <a:gd name="T25" fmla="*/ 0 h 12"/>
                  <a:gd name="T26" fmla="*/ 1 w 72"/>
                  <a:gd name="T27" fmla="*/ 0 h 12"/>
                  <a:gd name="T28" fmla="*/ 1 w 72"/>
                  <a:gd name="T29" fmla="*/ 0 h 12"/>
                  <a:gd name="T30" fmla="*/ 1 w 72"/>
                  <a:gd name="T31" fmla="*/ 0 h 12"/>
                  <a:gd name="T32" fmla="*/ 1 w 72"/>
                  <a:gd name="T33" fmla="*/ 0 h 1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72" h="12">
                    <a:moveTo>
                      <a:pt x="72" y="3"/>
                    </a:moveTo>
                    <a:lnTo>
                      <a:pt x="70" y="6"/>
                    </a:lnTo>
                    <a:lnTo>
                      <a:pt x="63" y="9"/>
                    </a:lnTo>
                    <a:lnTo>
                      <a:pt x="54" y="10"/>
                    </a:lnTo>
                    <a:lnTo>
                      <a:pt x="43" y="12"/>
                    </a:lnTo>
                    <a:lnTo>
                      <a:pt x="31" y="12"/>
                    </a:lnTo>
                    <a:lnTo>
                      <a:pt x="19" y="9"/>
                    </a:lnTo>
                    <a:lnTo>
                      <a:pt x="9" y="6"/>
                    </a:lnTo>
                    <a:lnTo>
                      <a:pt x="0" y="1"/>
                    </a:lnTo>
                    <a:lnTo>
                      <a:pt x="6" y="1"/>
                    </a:lnTo>
                    <a:lnTo>
                      <a:pt x="17" y="1"/>
                    </a:lnTo>
                    <a:lnTo>
                      <a:pt x="30" y="1"/>
                    </a:lnTo>
                    <a:lnTo>
                      <a:pt x="41" y="0"/>
                    </a:lnTo>
                    <a:lnTo>
                      <a:pt x="53" y="0"/>
                    </a:lnTo>
                    <a:lnTo>
                      <a:pt x="63" y="0"/>
                    </a:lnTo>
                    <a:lnTo>
                      <a:pt x="70" y="1"/>
                    </a:lnTo>
                    <a:lnTo>
                      <a:pt x="72" y="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84" name="Freeform 142"/>
              <p:cNvSpPr>
                <a:spLocks/>
              </p:cNvSpPr>
              <p:nvPr/>
            </p:nvSpPr>
            <p:spPr bwMode="auto">
              <a:xfrm>
                <a:off x="136" y="438"/>
                <a:ext cx="17" cy="6"/>
              </a:xfrm>
              <a:custGeom>
                <a:avLst/>
                <a:gdLst>
                  <a:gd name="T0" fmla="*/ 1 w 34"/>
                  <a:gd name="T1" fmla="*/ 0 h 14"/>
                  <a:gd name="T2" fmla="*/ 1 w 34"/>
                  <a:gd name="T3" fmla="*/ 0 h 14"/>
                  <a:gd name="T4" fmla="*/ 1 w 34"/>
                  <a:gd name="T5" fmla="*/ 0 h 14"/>
                  <a:gd name="T6" fmla="*/ 1 w 34"/>
                  <a:gd name="T7" fmla="*/ 0 h 14"/>
                  <a:gd name="T8" fmla="*/ 1 w 34"/>
                  <a:gd name="T9" fmla="*/ 0 h 14"/>
                  <a:gd name="T10" fmla="*/ 1 w 34"/>
                  <a:gd name="T11" fmla="*/ 0 h 14"/>
                  <a:gd name="T12" fmla="*/ 1 w 34"/>
                  <a:gd name="T13" fmla="*/ 0 h 14"/>
                  <a:gd name="T14" fmla="*/ 1 w 34"/>
                  <a:gd name="T15" fmla="*/ 0 h 14"/>
                  <a:gd name="T16" fmla="*/ 0 w 34"/>
                  <a:gd name="T17" fmla="*/ 0 h 14"/>
                  <a:gd name="T18" fmla="*/ 1 w 34"/>
                  <a:gd name="T19" fmla="*/ 0 h 14"/>
                  <a:gd name="T20" fmla="*/ 1 w 34"/>
                  <a:gd name="T21" fmla="*/ 0 h 14"/>
                  <a:gd name="T22" fmla="*/ 1 w 34"/>
                  <a:gd name="T23" fmla="*/ 0 h 14"/>
                  <a:gd name="T24" fmla="*/ 1 w 34"/>
                  <a:gd name="T25" fmla="*/ 0 h 14"/>
                  <a:gd name="T26" fmla="*/ 1 w 34"/>
                  <a:gd name="T27" fmla="*/ 0 h 14"/>
                  <a:gd name="T28" fmla="*/ 1 w 34"/>
                  <a:gd name="T29" fmla="*/ 0 h 14"/>
                  <a:gd name="T30" fmla="*/ 1 w 34"/>
                  <a:gd name="T31" fmla="*/ 0 h 14"/>
                  <a:gd name="T32" fmla="*/ 1 w 34"/>
                  <a:gd name="T33" fmla="*/ 0 h 1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14">
                    <a:moveTo>
                      <a:pt x="34" y="2"/>
                    </a:moveTo>
                    <a:lnTo>
                      <a:pt x="33" y="5"/>
                    </a:lnTo>
                    <a:lnTo>
                      <a:pt x="30" y="7"/>
                    </a:lnTo>
                    <a:lnTo>
                      <a:pt x="25" y="9"/>
                    </a:lnTo>
                    <a:lnTo>
                      <a:pt x="19" y="12"/>
                    </a:lnTo>
                    <a:lnTo>
                      <a:pt x="14" y="14"/>
                    </a:lnTo>
                    <a:lnTo>
                      <a:pt x="8" y="14"/>
                    </a:lnTo>
                    <a:lnTo>
                      <a:pt x="3" y="13"/>
                    </a:lnTo>
                    <a:lnTo>
                      <a:pt x="0" y="10"/>
                    </a:lnTo>
                    <a:lnTo>
                      <a:pt x="4" y="12"/>
                    </a:lnTo>
                    <a:lnTo>
                      <a:pt x="10" y="10"/>
                    </a:lnTo>
                    <a:lnTo>
                      <a:pt x="16" y="8"/>
                    </a:lnTo>
                    <a:lnTo>
                      <a:pt x="22" y="5"/>
                    </a:lnTo>
                    <a:lnTo>
                      <a:pt x="26" y="2"/>
                    </a:lnTo>
                    <a:lnTo>
                      <a:pt x="31" y="0"/>
                    </a:lnTo>
                    <a:lnTo>
                      <a:pt x="33" y="0"/>
                    </a:lnTo>
                    <a:lnTo>
                      <a:pt x="34" y="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85" name="Freeform 143"/>
              <p:cNvSpPr>
                <a:spLocks/>
              </p:cNvSpPr>
              <p:nvPr/>
            </p:nvSpPr>
            <p:spPr bwMode="auto">
              <a:xfrm>
                <a:off x="160" y="534"/>
                <a:ext cx="32" cy="8"/>
              </a:xfrm>
              <a:custGeom>
                <a:avLst/>
                <a:gdLst>
                  <a:gd name="T0" fmla="*/ 0 w 65"/>
                  <a:gd name="T1" fmla="*/ 1 h 16"/>
                  <a:gd name="T2" fmla="*/ 0 w 65"/>
                  <a:gd name="T3" fmla="*/ 1 h 16"/>
                  <a:gd name="T4" fmla="*/ 0 w 65"/>
                  <a:gd name="T5" fmla="*/ 1 h 16"/>
                  <a:gd name="T6" fmla="*/ 0 w 65"/>
                  <a:gd name="T7" fmla="*/ 1 h 16"/>
                  <a:gd name="T8" fmla="*/ 0 w 65"/>
                  <a:gd name="T9" fmla="*/ 1 h 16"/>
                  <a:gd name="T10" fmla="*/ 0 w 65"/>
                  <a:gd name="T11" fmla="*/ 1 h 16"/>
                  <a:gd name="T12" fmla="*/ 0 w 65"/>
                  <a:gd name="T13" fmla="*/ 1 h 16"/>
                  <a:gd name="T14" fmla="*/ 0 w 65"/>
                  <a:gd name="T15" fmla="*/ 1 h 16"/>
                  <a:gd name="T16" fmla="*/ 0 w 65"/>
                  <a:gd name="T17" fmla="*/ 0 h 16"/>
                  <a:gd name="T18" fmla="*/ 0 w 65"/>
                  <a:gd name="T19" fmla="*/ 1 h 16"/>
                  <a:gd name="T20" fmla="*/ 0 w 65"/>
                  <a:gd name="T21" fmla="*/ 1 h 16"/>
                  <a:gd name="T22" fmla="*/ 0 w 65"/>
                  <a:gd name="T23" fmla="*/ 1 h 16"/>
                  <a:gd name="T24" fmla="*/ 0 w 65"/>
                  <a:gd name="T25" fmla="*/ 1 h 16"/>
                  <a:gd name="T26" fmla="*/ 0 w 65"/>
                  <a:gd name="T27" fmla="*/ 1 h 16"/>
                  <a:gd name="T28" fmla="*/ 0 w 65"/>
                  <a:gd name="T29" fmla="*/ 1 h 16"/>
                  <a:gd name="T30" fmla="*/ 0 w 65"/>
                  <a:gd name="T31" fmla="*/ 1 h 16"/>
                  <a:gd name="T32" fmla="*/ 0 w 65"/>
                  <a:gd name="T33" fmla="*/ 1 h 1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65" h="16">
                    <a:moveTo>
                      <a:pt x="65" y="14"/>
                    </a:moveTo>
                    <a:lnTo>
                      <a:pt x="62" y="15"/>
                    </a:lnTo>
                    <a:lnTo>
                      <a:pt x="58" y="16"/>
                    </a:lnTo>
                    <a:lnTo>
                      <a:pt x="50" y="16"/>
                    </a:lnTo>
                    <a:lnTo>
                      <a:pt x="39" y="15"/>
                    </a:lnTo>
                    <a:lnTo>
                      <a:pt x="29" y="14"/>
                    </a:lnTo>
                    <a:lnTo>
                      <a:pt x="19" y="10"/>
                    </a:lnTo>
                    <a:lnTo>
                      <a:pt x="8" y="6"/>
                    </a:lnTo>
                    <a:lnTo>
                      <a:pt x="0" y="0"/>
                    </a:lnTo>
                    <a:lnTo>
                      <a:pt x="8" y="2"/>
                    </a:lnTo>
                    <a:lnTo>
                      <a:pt x="17" y="3"/>
                    </a:lnTo>
                    <a:lnTo>
                      <a:pt x="28" y="6"/>
                    </a:lnTo>
                    <a:lnTo>
                      <a:pt x="39" y="7"/>
                    </a:lnTo>
                    <a:lnTo>
                      <a:pt x="49" y="8"/>
                    </a:lnTo>
                    <a:lnTo>
                      <a:pt x="57" y="10"/>
                    </a:lnTo>
                    <a:lnTo>
                      <a:pt x="62" y="11"/>
                    </a:lnTo>
                    <a:lnTo>
                      <a:pt x="65" y="1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86" name="Freeform 144"/>
              <p:cNvSpPr>
                <a:spLocks/>
              </p:cNvSpPr>
              <p:nvPr/>
            </p:nvSpPr>
            <p:spPr bwMode="auto">
              <a:xfrm>
                <a:off x="142" y="506"/>
                <a:ext cx="46" cy="9"/>
              </a:xfrm>
              <a:custGeom>
                <a:avLst/>
                <a:gdLst>
                  <a:gd name="T0" fmla="*/ 1 w 92"/>
                  <a:gd name="T1" fmla="*/ 1 h 18"/>
                  <a:gd name="T2" fmla="*/ 1 w 92"/>
                  <a:gd name="T3" fmla="*/ 1 h 18"/>
                  <a:gd name="T4" fmla="*/ 1 w 92"/>
                  <a:gd name="T5" fmla="*/ 1 h 18"/>
                  <a:gd name="T6" fmla="*/ 1 w 92"/>
                  <a:gd name="T7" fmla="*/ 1 h 18"/>
                  <a:gd name="T8" fmla="*/ 1 w 92"/>
                  <a:gd name="T9" fmla="*/ 1 h 18"/>
                  <a:gd name="T10" fmla="*/ 1 w 92"/>
                  <a:gd name="T11" fmla="*/ 1 h 18"/>
                  <a:gd name="T12" fmla="*/ 1 w 92"/>
                  <a:gd name="T13" fmla="*/ 1 h 18"/>
                  <a:gd name="T14" fmla="*/ 1 w 92"/>
                  <a:gd name="T15" fmla="*/ 1 h 18"/>
                  <a:gd name="T16" fmla="*/ 0 w 92"/>
                  <a:gd name="T17" fmla="*/ 0 h 18"/>
                  <a:gd name="T18" fmla="*/ 1 w 92"/>
                  <a:gd name="T19" fmla="*/ 0 h 18"/>
                  <a:gd name="T20" fmla="*/ 1 w 92"/>
                  <a:gd name="T21" fmla="*/ 1 h 18"/>
                  <a:gd name="T22" fmla="*/ 1 w 92"/>
                  <a:gd name="T23" fmla="*/ 1 h 18"/>
                  <a:gd name="T24" fmla="*/ 1 w 92"/>
                  <a:gd name="T25" fmla="*/ 1 h 18"/>
                  <a:gd name="T26" fmla="*/ 1 w 92"/>
                  <a:gd name="T27" fmla="*/ 1 h 18"/>
                  <a:gd name="T28" fmla="*/ 1 w 92"/>
                  <a:gd name="T29" fmla="*/ 1 h 18"/>
                  <a:gd name="T30" fmla="*/ 1 w 92"/>
                  <a:gd name="T31" fmla="*/ 1 h 18"/>
                  <a:gd name="T32" fmla="*/ 1 w 92"/>
                  <a:gd name="T33" fmla="*/ 1 h 1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92" h="18">
                    <a:moveTo>
                      <a:pt x="92" y="13"/>
                    </a:moveTo>
                    <a:lnTo>
                      <a:pt x="89" y="15"/>
                    </a:lnTo>
                    <a:lnTo>
                      <a:pt x="80" y="18"/>
                    </a:lnTo>
                    <a:lnTo>
                      <a:pt x="67" y="18"/>
                    </a:lnTo>
                    <a:lnTo>
                      <a:pt x="52" y="16"/>
                    </a:lnTo>
                    <a:lnTo>
                      <a:pt x="36" y="14"/>
                    </a:lnTo>
                    <a:lnTo>
                      <a:pt x="21" y="11"/>
                    </a:lnTo>
                    <a:lnTo>
                      <a:pt x="8" y="6"/>
                    </a:lnTo>
                    <a:lnTo>
                      <a:pt x="0" y="0"/>
                    </a:lnTo>
                    <a:lnTo>
                      <a:pt x="7" y="0"/>
                    </a:lnTo>
                    <a:lnTo>
                      <a:pt x="19" y="1"/>
                    </a:lnTo>
                    <a:lnTo>
                      <a:pt x="34" y="3"/>
                    </a:lnTo>
                    <a:lnTo>
                      <a:pt x="50" y="5"/>
                    </a:lnTo>
                    <a:lnTo>
                      <a:pt x="66" y="6"/>
                    </a:lnTo>
                    <a:lnTo>
                      <a:pt x="80" y="8"/>
                    </a:lnTo>
                    <a:lnTo>
                      <a:pt x="89" y="11"/>
                    </a:lnTo>
                    <a:lnTo>
                      <a:pt x="92" y="1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87" name="Freeform 145"/>
              <p:cNvSpPr>
                <a:spLocks/>
              </p:cNvSpPr>
              <p:nvPr/>
            </p:nvSpPr>
            <p:spPr bwMode="auto">
              <a:xfrm>
                <a:off x="132" y="476"/>
                <a:ext cx="42" cy="5"/>
              </a:xfrm>
              <a:custGeom>
                <a:avLst/>
                <a:gdLst>
                  <a:gd name="T0" fmla="*/ 1 w 83"/>
                  <a:gd name="T1" fmla="*/ 0 h 11"/>
                  <a:gd name="T2" fmla="*/ 1 w 83"/>
                  <a:gd name="T3" fmla="*/ 0 h 11"/>
                  <a:gd name="T4" fmla="*/ 1 w 83"/>
                  <a:gd name="T5" fmla="*/ 0 h 11"/>
                  <a:gd name="T6" fmla="*/ 1 w 83"/>
                  <a:gd name="T7" fmla="*/ 0 h 11"/>
                  <a:gd name="T8" fmla="*/ 1 w 83"/>
                  <a:gd name="T9" fmla="*/ 0 h 11"/>
                  <a:gd name="T10" fmla="*/ 1 w 83"/>
                  <a:gd name="T11" fmla="*/ 0 h 11"/>
                  <a:gd name="T12" fmla="*/ 1 w 83"/>
                  <a:gd name="T13" fmla="*/ 0 h 11"/>
                  <a:gd name="T14" fmla="*/ 1 w 83"/>
                  <a:gd name="T15" fmla="*/ 0 h 11"/>
                  <a:gd name="T16" fmla="*/ 0 w 83"/>
                  <a:gd name="T17" fmla="*/ 0 h 11"/>
                  <a:gd name="T18" fmla="*/ 1 w 83"/>
                  <a:gd name="T19" fmla="*/ 0 h 11"/>
                  <a:gd name="T20" fmla="*/ 1 w 83"/>
                  <a:gd name="T21" fmla="*/ 0 h 11"/>
                  <a:gd name="T22" fmla="*/ 1 w 83"/>
                  <a:gd name="T23" fmla="*/ 0 h 11"/>
                  <a:gd name="T24" fmla="*/ 1 w 83"/>
                  <a:gd name="T25" fmla="*/ 0 h 11"/>
                  <a:gd name="T26" fmla="*/ 1 w 83"/>
                  <a:gd name="T27" fmla="*/ 0 h 11"/>
                  <a:gd name="T28" fmla="*/ 1 w 83"/>
                  <a:gd name="T29" fmla="*/ 0 h 11"/>
                  <a:gd name="T30" fmla="*/ 1 w 83"/>
                  <a:gd name="T31" fmla="*/ 0 h 11"/>
                  <a:gd name="T32" fmla="*/ 1 w 83"/>
                  <a:gd name="T33" fmla="*/ 0 h 1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83" h="11">
                    <a:moveTo>
                      <a:pt x="83" y="4"/>
                    </a:moveTo>
                    <a:lnTo>
                      <a:pt x="79" y="6"/>
                    </a:lnTo>
                    <a:lnTo>
                      <a:pt x="72" y="8"/>
                    </a:lnTo>
                    <a:lnTo>
                      <a:pt x="61" y="11"/>
                    </a:lnTo>
                    <a:lnTo>
                      <a:pt x="48" y="11"/>
                    </a:lnTo>
                    <a:lnTo>
                      <a:pt x="34" y="11"/>
                    </a:lnTo>
                    <a:lnTo>
                      <a:pt x="21" y="10"/>
                    </a:lnTo>
                    <a:lnTo>
                      <a:pt x="9" y="6"/>
                    </a:lnTo>
                    <a:lnTo>
                      <a:pt x="0" y="1"/>
                    </a:lnTo>
                    <a:lnTo>
                      <a:pt x="8" y="1"/>
                    </a:lnTo>
                    <a:lnTo>
                      <a:pt x="19" y="1"/>
                    </a:lnTo>
                    <a:lnTo>
                      <a:pt x="32" y="1"/>
                    </a:lnTo>
                    <a:lnTo>
                      <a:pt x="47" y="0"/>
                    </a:lnTo>
                    <a:lnTo>
                      <a:pt x="61" y="0"/>
                    </a:lnTo>
                    <a:lnTo>
                      <a:pt x="72" y="0"/>
                    </a:lnTo>
                    <a:lnTo>
                      <a:pt x="79" y="1"/>
                    </a:lnTo>
                    <a:lnTo>
                      <a:pt x="83" y="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88" name="Freeform 146"/>
              <p:cNvSpPr>
                <a:spLocks/>
              </p:cNvSpPr>
              <p:nvPr/>
            </p:nvSpPr>
            <p:spPr bwMode="auto">
              <a:xfrm>
                <a:off x="132" y="459"/>
                <a:ext cx="34" cy="5"/>
              </a:xfrm>
              <a:custGeom>
                <a:avLst/>
                <a:gdLst>
                  <a:gd name="T0" fmla="*/ 1 w 68"/>
                  <a:gd name="T1" fmla="*/ 1 h 9"/>
                  <a:gd name="T2" fmla="*/ 1 w 68"/>
                  <a:gd name="T3" fmla="*/ 1 h 9"/>
                  <a:gd name="T4" fmla="*/ 1 w 68"/>
                  <a:gd name="T5" fmla="*/ 1 h 9"/>
                  <a:gd name="T6" fmla="*/ 1 w 68"/>
                  <a:gd name="T7" fmla="*/ 1 h 9"/>
                  <a:gd name="T8" fmla="*/ 1 w 68"/>
                  <a:gd name="T9" fmla="*/ 1 h 9"/>
                  <a:gd name="T10" fmla="*/ 1 w 68"/>
                  <a:gd name="T11" fmla="*/ 1 h 9"/>
                  <a:gd name="T12" fmla="*/ 1 w 68"/>
                  <a:gd name="T13" fmla="*/ 1 h 9"/>
                  <a:gd name="T14" fmla="*/ 1 w 68"/>
                  <a:gd name="T15" fmla="*/ 1 h 9"/>
                  <a:gd name="T16" fmla="*/ 0 w 68"/>
                  <a:gd name="T17" fmla="*/ 0 h 9"/>
                  <a:gd name="T18" fmla="*/ 1 w 68"/>
                  <a:gd name="T19" fmla="*/ 0 h 9"/>
                  <a:gd name="T20" fmla="*/ 1 w 68"/>
                  <a:gd name="T21" fmla="*/ 0 h 9"/>
                  <a:gd name="T22" fmla="*/ 1 w 68"/>
                  <a:gd name="T23" fmla="*/ 1 h 9"/>
                  <a:gd name="T24" fmla="*/ 1 w 68"/>
                  <a:gd name="T25" fmla="*/ 1 h 9"/>
                  <a:gd name="T26" fmla="*/ 1 w 68"/>
                  <a:gd name="T27" fmla="*/ 1 h 9"/>
                  <a:gd name="T28" fmla="*/ 1 w 68"/>
                  <a:gd name="T29" fmla="*/ 1 h 9"/>
                  <a:gd name="T30" fmla="*/ 1 w 68"/>
                  <a:gd name="T31" fmla="*/ 1 h 9"/>
                  <a:gd name="T32" fmla="*/ 1 w 68"/>
                  <a:gd name="T33" fmla="*/ 1 h 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68" h="9">
                    <a:moveTo>
                      <a:pt x="68" y="6"/>
                    </a:moveTo>
                    <a:lnTo>
                      <a:pt x="65" y="8"/>
                    </a:lnTo>
                    <a:lnTo>
                      <a:pt x="57" y="9"/>
                    </a:lnTo>
                    <a:lnTo>
                      <a:pt x="47" y="9"/>
                    </a:lnTo>
                    <a:lnTo>
                      <a:pt x="35" y="9"/>
                    </a:lnTo>
                    <a:lnTo>
                      <a:pt x="23" y="8"/>
                    </a:lnTo>
                    <a:lnTo>
                      <a:pt x="12" y="6"/>
                    </a:lnTo>
                    <a:lnTo>
                      <a:pt x="4" y="3"/>
                    </a:lnTo>
                    <a:lnTo>
                      <a:pt x="0" y="0"/>
                    </a:lnTo>
                    <a:lnTo>
                      <a:pt x="7" y="0"/>
                    </a:lnTo>
                    <a:lnTo>
                      <a:pt x="15" y="0"/>
                    </a:lnTo>
                    <a:lnTo>
                      <a:pt x="25" y="1"/>
                    </a:lnTo>
                    <a:lnTo>
                      <a:pt x="37" y="1"/>
                    </a:lnTo>
                    <a:lnTo>
                      <a:pt x="47" y="1"/>
                    </a:lnTo>
                    <a:lnTo>
                      <a:pt x="57" y="2"/>
                    </a:lnTo>
                    <a:lnTo>
                      <a:pt x="64" y="3"/>
                    </a:lnTo>
                    <a:lnTo>
                      <a:pt x="68" y="6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89" name="Freeform 147"/>
              <p:cNvSpPr>
                <a:spLocks/>
              </p:cNvSpPr>
              <p:nvPr/>
            </p:nvSpPr>
            <p:spPr bwMode="auto">
              <a:xfrm>
                <a:off x="133" y="448"/>
                <a:ext cx="21" cy="6"/>
              </a:xfrm>
              <a:custGeom>
                <a:avLst/>
                <a:gdLst>
                  <a:gd name="T0" fmla="*/ 0 w 43"/>
                  <a:gd name="T1" fmla="*/ 1 h 10"/>
                  <a:gd name="T2" fmla="*/ 0 w 43"/>
                  <a:gd name="T3" fmla="*/ 1 h 10"/>
                  <a:gd name="T4" fmla="*/ 0 w 43"/>
                  <a:gd name="T5" fmla="*/ 1 h 10"/>
                  <a:gd name="T6" fmla="*/ 0 w 43"/>
                  <a:gd name="T7" fmla="*/ 1 h 10"/>
                  <a:gd name="T8" fmla="*/ 0 w 43"/>
                  <a:gd name="T9" fmla="*/ 1 h 10"/>
                  <a:gd name="T10" fmla="*/ 0 w 43"/>
                  <a:gd name="T11" fmla="*/ 1 h 10"/>
                  <a:gd name="T12" fmla="*/ 0 w 43"/>
                  <a:gd name="T13" fmla="*/ 1 h 10"/>
                  <a:gd name="T14" fmla="*/ 0 w 43"/>
                  <a:gd name="T15" fmla="*/ 1 h 10"/>
                  <a:gd name="T16" fmla="*/ 0 w 43"/>
                  <a:gd name="T17" fmla="*/ 1 h 10"/>
                  <a:gd name="T18" fmla="*/ 0 w 43"/>
                  <a:gd name="T19" fmla="*/ 1 h 10"/>
                  <a:gd name="T20" fmla="*/ 0 w 43"/>
                  <a:gd name="T21" fmla="*/ 1 h 10"/>
                  <a:gd name="T22" fmla="*/ 0 w 43"/>
                  <a:gd name="T23" fmla="*/ 1 h 10"/>
                  <a:gd name="T24" fmla="*/ 0 w 43"/>
                  <a:gd name="T25" fmla="*/ 1 h 10"/>
                  <a:gd name="T26" fmla="*/ 0 w 43"/>
                  <a:gd name="T27" fmla="*/ 1 h 10"/>
                  <a:gd name="T28" fmla="*/ 0 w 43"/>
                  <a:gd name="T29" fmla="*/ 0 h 10"/>
                  <a:gd name="T30" fmla="*/ 0 w 43"/>
                  <a:gd name="T31" fmla="*/ 0 h 10"/>
                  <a:gd name="T32" fmla="*/ 0 w 43"/>
                  <a:gd name="T33" fmla="*/ 1 h 1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3" h="10">
                    <a:moveTo>
                      <a:pt x="43" y="2"/>
                    </a:moveTo>
                    <a:lnTo>
                      <a:pt x="41" y="5"/>
                    </a:lnTo>
                    <a:lnTo>
                      <a:pt x="37" y="7"/>
                    </a:lnTo>
                    <a:lnTo>
                      <a:pt x="31" y="8"/>
                    </a:lnTo>
                    <a:lnTo>
                      <a:pt x="24" y="10"/>
                    </a:lnTo>
                    <a:lnTo>
                      <a:pt x="16" y="10"/>
                    </a:lnTo>
                    <a:lnTo>
                      <a:pt x="9" y="10"/>
                    </a:lnTo>
                    <a:lnTo>
                      <a:pt x="3" y="9"/>
                    </a:lnTo>
                    <a:lnTo>
                      <a:pt x="0" y="6"/>
                    </a:lnTo>
                    <a:lnTo>
                      <a:pt x="6" y="7"/>
                    </a:lnTo>
                    <a:lnTo>
                      <a:pt x="12" y="7"/>
                    </a:lnTo>
                    <a:lnTo>
                      <a:pt x="20" y="5"/>
                    </a:lnTo>
                    <a:lnTo>
                      <a:pt x="27" y="2"/>
                    </a:lnTo>
                    <a:lnTo>
                      <a:pt x="32" y="1"/>
                    </a:lnTo>
                    <a:lnTo>
                      <a:pt x="38" y="0"/>
                    </a:lnTo>
                    <a:lnTo>
                      <a:pt x="41" y="0"/>
                    </a:lnTo>
                    <a:lnTo>
                      <a:pt x="43" y="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90" name="Freeform 148"/>
              <p:cNvSpPr>
                <a:spLocks/>
              </p:cNvSpPr>
              <p:nvPr/>
            </p:nvSpPr>
            <p:spPr bwMode="auto">
              <a:xfrm>
                <a:off x="167" y="544"/>
                <a:ext cx="21" cy="8"/>
              </a:xfrm>
              <a:custGeom>
                <a:avLst/>
                <a:gdLst>
                  <a:gd name="T0" fmla="*/ 0 w 41"/>
                  <a:gd name="T1" fmla="*/ 0 h 16"/>
                  <a:gd name="T2" fmla="*/ 1 w 41"/>
                  <a:gd name="T3" fmla="*/ 0 h 16"/>
                  <a:gd name="T4" fmla="*/ 1 w 41"/>
                  <a:gd name="T5" fmla="*/ 1 h 16"/>
                  <a:gd name="T6" fmla="*/ 1 w 41"/>
                  <a:gd name="T7" fmla="*/ 1 h 16"/>
                  <a:gd name="T8" fmla="*/ 1 w 41"/>
                  <a:gd name="T9" fmla="*/ 1 h 16"/>
                  <a:gd name="T10" fmla="*/ 1 w 41"/>
                  <a:gd name="T11" fmla="*/ 1 h 16"/>
                  <a:gd name="T12" fmla="*/ 1 w 41"/>
                  <a:gd name="T13" fmla="*/ 1 h 16"/>
                  <a:gd name="T14" fmla="*/ 1 w 41"/>
                  <a:gd name="T15" fmla="*/ 1 h 16"/>
                  <a:gd name="T16" fmla="*/ 1 w 41"/>
                  <a:gd name="T17" fmla="*/ 1 h 16"/>
                  <a:gd name="T18" fmla="*/ 1 w 41"/>
                  <a:gd name="T19" fmla="*/ 1 h 16"/>
                  <a:gd name="T20" fmla="*/ 1 w 41"/>
                  <a:gd name="T21" fmla="*/ 1 h 16"/>
                  <a:gd name="T22" fmla="*/ 1 w 41"/>
                  <a:gd name="T23" fmla="*/ 1 h 16"/>
                  <a:gd name="T24" fmla="*/ 1 w 41"/>
                  <a:gd name="T25" fmla="*/ 1 h 16"/>
                  <a:gd name="T26" fmla="*/ 1 w 41"/>
                  <a:gd name="T27" fmla="*/ 1 h 16"/>
                  <a:gd name="T28" fmla="*/ 1 w 41"/>
                  <a:gd name="T29" fmla="*/ 1 h 16"/>
                  <a:gd name="T30" fmla="*/ 1 w 41"/>
                  <a:gd name="T31" fmla="*/ 1 h 16"/>
                  <a:gd name="T32" fmla="*/ 0 w 41"/>
                  <a:gd name="T33" fmla="*/ 0 h 1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1" h="16">
                    <a:moveTo>
                      <a:pt x="0" y="0"/>
                    </a:moveTo>
                    <a:lnTo>
                      <a:pt x="3" y="0"/>
                    </a:lnTo>
                    <a:lnTo>
                      <a:pt x="9" y="1"/>
                    </a:lnTo>
                    <a:lnTo>
                      <a:pt x="16" y="2"/>
                    </a:lnTo>
                    <a:lnTo>
                      <a:pt x="24" y="4"/>
                    </a:lnTo>
                    <a:lnTo>
                      <a:pt x="31" y="6"/>
                    </a:lnTo>
                    <a:lnTo>
                      <a:pt x="37" y="7"/>
                    </a:lnTo>
                    <a:lnTo>
                      <a:pt x="40" y="11"/>
                    </a:lnTo>
                    <a:lnTo>
                      <a:pt x="41" y="14"/>
                    </a:lnTo>
                    <a:lnTo>
                      <a:pt x="39" y="16"/>
                    </a:lnTo>
                    <a:lnTo>
                      <a:pt x="35" y="16"/>
                    </a:lnTo>
                    <a:lnTo>
                      <a:pt x="28" y="15"/>
                    </a:lnTo>
                    <a:lnTo>
                      <a:pt x="22" y="12"/>
                    </a:lnTo>
                    <a:lnTo>
                      <a:pt x="15" y="8"/>
                    </a:lnTo>
                    <a:lnTo>
                      <a:pt x="9" y="5"/>
                    </a:lnTo>
                    <a:lnTo>
                      <a:pt x="3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91" name="Freeform 149"/>
              <p:cNvSpPr>
                <a:spLocks/>
              </p:cNvSpPr>
              <p:nvPr/>
            </p:nvSpPr>
            <p:spPr bwMode="auto">
              <a:xfrm>
                <a:off x="165" y="542"/>
                <a:ext cx="4" cy="20"/>
              </a:xfrm>
              <a:custGeom>
                <a:avLst/>
                <a:gdLst>
                  <a:gd name="T0" fmla="*/ 1 w 8"/>
                  <a:gd name="T1" fmla="*/ 0 h 39"/>
                  <a:gd name="T2" fmla="*/ 1 w 8"/>
                  <a:gd name="T3" fmla="*/ 1 h 39"/>
                  <a:gd name="T4" fmla="*/ 0 w 8"/>
                  <a:gd name="T5" fmla="*/ 1 h 39"/>
                  <a:gd name="T6" fmla="*/ 0 w 8"/>
                  <a:gd name="T7" fmla="*/ 1 h 39"/>
                  <a:gd name="T8" fmla="*/ 1 w 8"/>
                  <a:gd name="T9" fmla="*/ 1 h 39"/>
                  <a:gd name="T10" fmla="*/ 1 w 8"/>
                  <a:gd name="T11" fmla="*/ 1 h 39"/>
                  <a:gd name="T12" fmla="*/ 1 w 8"/>
                  <a:gd name="T13" fmla="*/ 1 h 39"/>
                  <a:gd name="T14" fmla="*/ 1 w 8"/>
                  <a:gd name="T15" fmla="*/ 1 h 39"/>
                  <a:gd name="T16" fmla="*/ 1 w 8"/>
                  <a:gd name="T17" fmla="*/ 0 h 39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8" h="39">
                    <a:moveTo>
                      <a:pt x="1" y="0"/>
                    </a:moveTo>
                    <a:lnTo>
                      <a:pt x="1" y="7"/>
                    </a:lnTo>
                    <a:lnTo>
                      <a:pt x="0" y="21"/>
                    </a:lnTo>
                    <a:lnTo>
                      <a:pt x="0" y="33"/>
                    </a:lnTo>
                    <a:lnTo>
                      <a:pt x="4" y="39"/>
                    </a:lnTo>
                    <a:lnTo>
                      <a:pt x="8" y="34"/>
                    </a:lnTo>
                    <a:lnTo>
                      <a:pt x="6" y="23"/>
                    </a:lnTo>
                    <a:lnTo>
                      <a:pt x="3" y="9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92" name="Freeform 150"/>
              <p:cNvSpPr>
                <a:spLocks/>
              </p:cNvSpPr>
              <p:nvPr/>
            </p:nvSpPr>
            <p:spPr bwMode="auto">
              <a:xfrm>
                <a:off x="173" y="548"/>
                <a:ext cx="12" cy="17"/>
              </a:xfrm>
              <a:custGeom>
                <a:avLst/>
                <a:gdLst>
                  <a:gd name="T0" fmla="*/ 0 w 25"/>
                  <a:gd name="T1" fmla="*/ 0 h 34"/>
                  <a:gd name="T2" fmla="*/ 0 w 25"/>
                  <a:gd name="T3" fmla="*/ 1 h 34"/>
                  <a:gd name="T4" fmla="*/ 0 w 25"/>
                  <a:gd name="T5" fmla="*/ 1 h 34"/>
                  <a:gd name="T6" fmla="*/ 0 w 25"/>
                  <a:gd name="T7" fmla="*/ 1 h 34"/>
                  <a:gd name="T8" fmla="*/ 0 w 25"/>
                  <a:gd name="T9" fmla="*/ 1 h 34"/>
                  <a:gd name="T10" fmla="*/ 0 w 25"/>
                  <a:gd name="T11" fmla="*/ 1 h 34"/>
                  <a:gd name="T12" fmla="*/ 0 w 25"/>
                  <a:gd name="T13" fmla="*/ 1 h 34"/>
                  <a:gd name="T14" fmla="*/ 0 w 25"/>
                  <a:gd name="T15" fmla="*/ 1 h 34"/>
                  <a:gd name="T16" fmla="*/ 0 w 25"/>
                  <a:gd name="T17" fmla="*/ 0 h 3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5" h="34">
                    <a:moveTo>
                      <a:pt x="0" y="0"/>
                    </a:moveTo>
                    <a:lnTo>
                      <a:pt x="4" y="7"/>
                    </a:lnTo>
                    <a:lnTo>
                      <a:pt x="11" y="20"/>
                    </a:lnTo>
                    <a:lnTo>
                      <a:pt x="17" y="30"/>
                    </a:lnTo>
                    <a:lnTo>
                      <a:pt x="24" y="34"/>
                    </a:lnTo>
                    <a:lnTo>
                      <a:pt x="25" y="28"/>
                    </a:lnTo>
                    <a:lnTo>
                      <a:pt x="18" y="18"/>
                    </a:lnTo>
                    <a:lnTo>
                      <a:pt x="7" y="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93" name="Freeform 151"/>
              <p:cNvSpPr>
                <a:spLocks/>
              </p:cNvSpPr>
              <p:nvPr/>
            </p:nvSpPr>
            <p:spPr bwMode="auto">
              <a:xfrm>
                <a:off x="109" y="450"/>
                <a:ext cx="26" cy="6"/>
              </a:xfrm>
              <a:custGeom>
                <a:avLst/>
                <a:gdLst>
                  <a:gd name="T0" fmla="*/ 1 w 52"/>
                  <a:gd name="T1" fmla="*/ 1 h 12"/>
                  <a:gd name="T2" fmla="*/ 1 w 52"/>
                  <a:gd name="T3" fmla="*/ 1 h 12"/>
                  <a:gd name="T4" fmla="*/ 1 w 52"/>
                  <a:gd name="T5" fmla="*/ 1 h 12"/>
                  <a:gd name="T6" fmla="*/ 1 w 52"/>
                  <a:gd name="T7" fmla="*/ 1 h 12"/>
                  <a:gd name="T8" fmla="*/ 1 w 52"/>
                  <a:gd name="T9" fmla="*/ 1 h 12"/>
                  <a:gd name="T10" fmla="*/ 1 w 52"/>
                  <a:gd name="T11" fmla="*/ 1 h 12"/>
                  <a:gd name="T12" fmla="*/ 1 w 52"/>
                  <a:gd name="T13" fmla="*/ 1 h 12"/>
                  <a:gd name="T14" fmla="*/ 1 w 52"/>
                  <a:gd name="T15" fmla="*/ 1 h 12"/>
                  <a:gd name="T16" fmla="*/ 0 w 52"/>
                  <a:gd name="T17" fmla="*/ 1 h 12"/>
                  <a:gd name="T18" fmla="*/ 1 w 52"/>
                  <a:gd name="T19" fmla="*/ 1 h 12"/>
                  <a:gd name="T20" fmla="*/ 1 w 52"/>
                  <a:gd name="T21" fmla="*/ 0 h 12"/>
                  <a:gd name="T22" fmla="*/ 1 w 52"/>
                  <a:gd name="T23" fmla="*/ 0 h 12"/>
                  <a:gd name="T24" fmla="*/ 1 w 52"/>
                  <a:gd name="T25" fmla="*/ 0 h 12"/>
                  <a:gd name="T26" fmla="*/ 1 w 52"/>
                  <a:gd name="T27" fmla="*/ 1 h 12"/>
                  <a:gd name="T28" fmla="*/ 1 w 52"/>
                  <a:gd name="T29" fmla="*/ 1 h 12"/>
                  <a:gd name="T30" fmla="*/ 1 w 52"/>
                  <a:gd name="T31" fmla="*/ 1 h 12"/>
                  <a:gd name="T32" fmla="*/ 1 w 52"/>
                  <a:gd name="T33" fmla="*/ 1 h 1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2" h="12">
                    <a:moveTo>
                      <a:pt x="52" y="3"/>
                    </a:moveTo>
                    <a:lnTo>
                      <a:pt x="46" y="6"/>
                    </a:lnTo>
                    <a:lnTo>
                      <a:pt x="39" y="8"/>
                    </a:lnTo>
                    <a:lnTo>
                      <a:pt x="31" y="11"/>
                    </a:lnTo>
                    <a:lnTo>
                      <a:pt x="23" y="12"/>
                    </a:lnTo>
                    <a:lnTo>
                      <a:pt x="14" y="12"/>
                    </a:lnTo>
                    <a:lnTo>
                      <a:pt x="7" y="11"/>
                    </a:lnTo>
                    <a:lnTo>
                      <a:pt x="2" y="8"/>
                    </a:lnTo>
                    <a:lnTo>
                      <a:pt x="0" y="5"/>
                    </a:lnTo>
                    <a:lnTo>
                      <a:pt x="1" y="2"/>
                    </a:lnTo>
                    <a:lnTo>
                      <a:pt x="6" y="0"/>
                    </a:lnTo>
                    <a:lnTo>
                      <a:pt x="11" y="0"/>
                    </a:lnTo>
                    <a:lnTo>
                      <a:pt x="21" y="0"/>
                    </a:lnTo>
                    <a:lnTo>
                      <a:pt x="29" y="2"/>
                    </a:lnTo>
                    <a:lnTo>
                      <a:pt x="38" y="2"/>
                    </a:lnTo>
                    <a:lnTo>
                      <a:pt x="46" y="3"/>
                    </a:lnTo>
                    <a:lnTo>
                      <a:pt x="52" y="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94" name="Freeform 152"/>
              <p:cNvSpPr>
                <a:spLocks/>
              </p:cNvSpPr>
              <p:nvPr/>
            </p:nvSpPr>
            <p:spPr bwMode="auto">
              <a:xfrm>
                <a:off x="115" y="431"/>
                <a:ext cx="25" cy="10"/>
              </a:xfrm>
              <a:custGeom>
                <a:avLst/>
                <a:gdLst>
                  <a:gd name="T0" fmla="*/ 1 w 50"/>
                  <a:gd name="T1" fmla="*/ 0 h 21"/>
                  <a:gd name="T2" fmla="*/ 1 w 50"/>
                  <a:gd name="T3" fmla="*/ 0 h 21"/>
                  <a:gd name="T4" fmla="*/ 1 w 50"/>
                  <a:gd name="T5" fmla="*/ 0 h 21"/>
                  <a:gd name="T6" fmla="*/ 1 w 50"/>
                  <a:gd name="T7" fmla="*/ 0 h 21"/>
                  <a:gd name="T8" fmla="*/ 1 w 50"/>
                  <a:gd name="T9" fmla="*/ 0 h 21"/>
                  <a:gd name="T10" fmla="*/ 1 w 50"/>
                  <a:gd name="T11" fmla="*/ 0 h 21"/>
                  <a:gd name="T12" fmla="*/ 1 w 50"/>
                  <a:gd name="T13" fmla="*/ 0 h 21"/>
                  <a:gd name="T14" fmla="*/ 1 w 50"/>
                  <a:gd name="T15" fmla="*/ 0 h 21"/>
                  <a:gd name="T16" fmla="*/ 0 w 50"/>
                  <a:gd name="T17" fmla="*/ 0 h 21"/>
                  <a:gd name="T18" fmla="*/ 1 w 50"/>
                  <a:gd name="T19" fmla="*/ 0 h 21"/>
                  <a:gd name="T20" fmla="*/ 1 w 50"/>
                  <a:gd name="T21" fmla="*/ 0 h 21"/>
                  <a:gd name="T22" fmla="*/ 1 w 50"/>
                  <a:gd name="T23" fmla="*/ 0 h 21"/>
                  <a:gd name="T24" fmla="*/ 1 w 50"/>
                  <a:gd name="T25" fmla="*/ 0 h 21"/>
                  <a:gd name="T26" fmla="*/ 1 w 50"/>
                  <a:gd name="T27" fmla="*/ 0 h 21"/>
                  <a:gd name="T28" fmla="*/ 1 w 50"/>
                  <a:gd name="T29" fmla="*/ 0 h 21"/>
                  <a:gd name="T30" fmla="*/ 1 w 50"/>
                  <a:gd name="T31" fmla="*/ 0 h 21"/>
                  <a:gd name="T32" fmla="*/ 1 w 50"/>
                  <a:gd name="T33" fmla="*/ 0 h 2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0" h="21">
                    <a:moveTo>
                      <a:pt x="50" y="21"/>
                    </a:moveTo>
                    <a:lnTo>
                      <a:pt x="45" y="21"/>
                    </a:lnTo>
                    <a:lnTo>
                      <a:pt x="37" y="20"/>
                    </a:lnTo>
                    <a:lnTo>
                      <a:pt x="29" y="18"/>
                    </a:lnTo>
                    <a:lnTo>
                      <a:pt x="21" y="15"/>
                    </a:lnTo>
                    <a:lnTo>
                      <a:pt x="13" y="13"/>
                    </a:lnTo>
                    <a:lnTo>
                      <a:pt x="6" y="9"/>
                    </a:lnTo>
                    <a:lnTo>
                      <a:pt x="1" y="6"/>
                    </a:lnTo>
                    <a:lnTo>
                      <a:pt x="0" y="3"/>
                    </a:lnTo>
                    <a:lnTo>
                      <a:pt x="3" y="0"/>
                    </a:lnTo>
                    <a:lnTo>
                      <a:pt x="7" y="0"/>
                    </a:lnTo>
                    <a:lnTo>
                      <a:pt x="14" y="3"/>
                    </a:lnTo>
                    <a:lnTo>
                      <a:pt x="23" y="6"/>
                    </a:lnTo>
                    <a:lnTo>
                      <a:pt x="31" y="11"/>
                    </a:lnTo>
                    <a:lnTo>
                      <a:pt x="39" y="15"/>
                    </a:lnTo>
                    <a:lnTo>
                      <a:pt x="46" y="19"/>
                    </a:lnTo>
                    <a:lnTo>
                      <a:pt x="50" y="2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95" name="Freeform 153"/>
              <p:cNvSpPr>
                <a:spLocks/>
              </p:cNvSpPr>
              <p:nvPr/>
            </p:nvSpPr>
            <p:spPr bwMode="auto">
              <a:xfrm>
                <a:off x="109" y="459"/>
                <a:ext cx="24" cy="6"/>
              </a:xfrm>
              <a:custGeom>
                <a:avLst/>
                <a:gdLst>
                  <a:gd name="T0" fmla="*/ 1 w 47"/>
                  <a:gd name="T1" fmla="*/ 0 h 11"/>
                  <a:gd name="T2" fmla="*/ 1 w 47"/>
                  <a:gd name="T3" fmla="*/ 1 h 11"/>
                  <a:gd name="T4" fmla="*/ 1 w 47"/>
                  <a:gd name="T5" fmla="*/ 1 h 11"/>
                  <a:gd name="T6" fmla="*/ 1 w 47"/>
                  <a:gd name="T7" fmla="*/ 1 h 11"/>
                  <a:gd name="T8" fmla="*/ 1 w 47"/>
                  <a:gd name="T9" fmla="*/ 1 h 11"/>
                  <a:gd name="T10" fmla="*/ 1 w 47"/>
                  <a:gd name="T11" fmla="*/ 1 h 11"/>
                  <a:gd name="T12" fmla="*/ 1 w 47"/>
                  <a:gd name="T13" fmla="*/ 1 h 11"/>
                  <a:gd name="T14" fmla="*/ 1 w 47"/>
                  <a:gd name="T15" fmla="*/ 1 h 11"/>
                  <a:gd name="T16" fmla="*/ 0 w 47"/>
                  <a:gd name="T17" fmla="*/ 1 h 11"/>
                  <a:gd name="T18" fmla="*/ 0 w 47"/>
                  <a:gd name="T19" fmla="*/ 1 h 11"/>
                  <a:gd name="T20" fmla="*/ 1 w 47"/>
                  <a:gd name="T21" fmla="*/ 1 h 11"/>
                  <a:gd name="T22" fmla="*/ 1 w 47"/>
                  <a:gd name="T23" fmla="*/ 1 h 11"/>
                  <a:gd name="T24" fmla="*/ 1 w 47"/>
                  <a:gd name="T25" fmla="*/ 1 h 11"/>
                  <a:gd name="T26" fmla="*/ 1 w 47"/>
                  <a:gd name="T27" fmla="*/ 1 h 11"/>
                  <a:gd name="T28" fmla="*/ 1 w 47"/>
                  <a:gd name="T29" fmla="*/ 1 h 11"/>
                  <a:gd name="T30" fmla="*/ 1 w 47"/>
                  <a:gd name="T31" fmla="*/ 1 h 11"/>
                  <a:gd name="T32" fmla="*/ 1 w 47"/>
                  <a:gd name="T33" fmla="*/ 0 h 1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7" h="11">
                    <a:moveTo>
                      <a:pt x="47" y="0"/>
                    </a:moveTo>
                    <a:lnTo>
                      <a:pt x="45" y="3"/>
                    </a:lnTo>
                    <a:lnTo>
                      <a:pt x="40" y="7"/>
                    </a:lnTo>
                    <a:lnTo>
                      <a:pt x="33" y="9"/>
                    </a:lnTo>
                    <a:lnTo>
                      <a:pt x="25" y="11"/>
                    </a:lnTo>
                    <a:lnTo>
                      <a:pt x="17" y="11"/>
                    </a:lnTo>
                    <a:lnTo>
                      <a:pt x="10" y="11"/>
                    </a:lnTo>
                    <a:lnTo>
                      <a:pt x="3" y="9"/>
                    </a:lnTo>
                    <a:lnTo>
                      <a:pt x="0" y="7"/>
                    </a:lnTo>
                    <a:lnTo>
                      <a:pt x="0" y="4"/>
                    </a:lnTo>
                    <a:lnTo>
                      <a:pt x="2" y="2"/>
                    </a:lnTo>
                    <a:lnTo>
                      <a:pt x="8" y="1"/>
                    </a:lnTo>
                    <a:lnTo>
                      <a:pt x="16" y="1"/>
                    </a:lnTo>
                    <a:lnTo>
                      <a:pt x="25" y="1"/>
                    </a:lnTo>
                    <a:lnTo>
                      <a:pt x="33" y="1"/>
                    </a:lnTo>
                    <a:lnTo>
                      <a:pt x="41" y="1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96" name="Freeform 154"/>
              <p:cNvSpPr>
                <a:spLocks/>
              </p:cNvSpPr>
              <p:nvPr/>
            </p:nvSpPr>
            <p:spPr bwMode="auto">
              <a:xfrm>
                <a:off x="108" y="468"/>
                <a:ext cx="25" cy="8"/>
              </a:xfrm>
              <a:custGeom>
                <a:avLst/>
                <a:gdLst>
                  <a:gd name="T0" fmla="*/ 0 w 51"/>
                  <a:gd name="T1" fmla="*/ 0 h 16"/>
                  <a:gd name="T2" fmla="*/ 0 w 51"/>
                  <a:gd name="T3" fmla="*/ 1 h 16"/>
                  <a:gd name="T4" fmla="*/ 0 w 51"/>
                  <a:gd name="T5" fmla="*/ 1 h 16"/>
                  <a:gd name="T6" fmla="*/ 0 w 51"/>
                  <a:gd name="T7" fmla="*/ 1 h 16"/>
                  <a:gd name="T8" fmla="*/ 0 w 51"/>
                  <a:gd name="T9" fmla="*/ 1 h 16"/>
                  <a:gd name="T10" fmla="*/ 0 w 51"/>
                  <a:gd name="T11" fmla="*/ 1 h 16"/>
                  <a:gd name="T12" fmla="*/ 0 w 51"/>
                  <a:gd name="T13" fmla="*/ 1 h 16"/>
                  <a:gd name="T14" fmla="*/ 0 w 51"/>
                  <a:gd name="T15" fmla="*/ 1 h 16"/>
                  <a:gd name="T16" fmla="*/ 0 w 51"/>
                  <a:gd name="T17" fmla="*/ 1 h 16"/>
                  <a:gd name="T18" fmla="*/ 0 w 51"/>
                  <a:gd name="T19" fmla="*/ 1 h 16"/>
                  <a:gd name="T20" fmla="*/ 0 w 51"/>
                  <a:gd name="T21" fmla="*/ 1 h 16"/>
                  <a:gd name="T22" fmla="*/ 0 w 51"/>
                  <a:gd name="T23" fmla="*/ 1 h 16"/>
                  <a:gd name="T24" fmla="*/ 0 w 51"/>
                  <a:gd name="T25" fmla="*/ 1 h 16"/>
                  <a:gd name="T26" fmla="*/ 0 w 51"/>
                  <a:gd name="T27" fmla="*/ 1 h 16"/>
                  <a:gd name="T28" fmla="*/ 0 w 51"/>
                  <a:gd name="T29" fmla="*/ 1 h 16"/>
                  <a:gd name="T30" fmla="*/ 0 w 51"/>
                  <a:gd name="T31" fmla="*/ 1 h 16"/>
                  <a:gd name="T32" fmla="*/ 0 w 51"/>
                  <a:gd name="T33" fmla="*/ 0 h 1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1" h="16">
                    <a:moveTo>
                      <a:pt x="51" y="0"/>
                    </a:moveTo>
                    <a:lnTo>
                      <a:pt x="48" y="5"/>
                    </a:lnTo>
                    <a:lnTo>
                      <a:pt x="42" y="8"/>
                    </a:lnTo>
                    <a:lnTo>
                      <a:pt x="35" y="12"/>
                    </a:lnTo>
                    <a:lnTo>
                      <a:pt x="26" y="14"/>
                    </a:lnTo>
                    <a:lnTo>
                      <a:pt x="18" y="15"/>
                    </a:lnTo>
                    <a:lnTo>
                      <a:pt x="10" y="16"/>
                    </a:lnTo>
                    <a:lnTo>
                      <a:pt x="4" y="15"/>
                    </a:lnTo>
                    <a:lnTo>
                      <a:pt x="0" y="13"/>
                    </a:lnTo>
                    <a:lnTo>
                      <a:pt x="0" y="11"/>
                    </a:lnTo>
                    <a:lnTo>
                      <a:pt x="4" y="9"/>
                    </a:lnTo>
                    <a:lnTo>
                      <a:pt x="10" y="7"/>
                    </a:lnTo>
                    <a:lnTo>
                      <a:pt x="16" y="6"/>
                    </a:lnTo>
                    <a:lnTo>
                      <a:pt x="26" y="6"/>
                    </a:lnTo>
                    <a:lnTo>
                      <a:pt x="35" y="4"/>
                    </a:lnTo>
                    <a:lnTo>
                      <a:pt x="43" y="2"/>
                    </a:lnTo>
                    <a:lnTo>
                      <a:pt x="51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97" name="Freeform 155"/>
              <p:cNvSpPr>
                <a:spLocks/>
              </p:cNvSpPr>
              <p:nvPr/>
            </p:nvSpPr>
            <p:spPr bwMode="auto">
              <a:xfrm>
                <a:off x="109" y="476"/>
                <a:ext cx="25" cy="10"/>
              </a:xfrm>
              <a:custGeom>
                <a:avLst/>
                <a:gdLst>
                  <a:gd name="T0" fmla="*/ 1 w 48"/>
                  <a:gd name="T1" fmla="*/ 0 h 21"/>
                  <a:gd name="T2" fmla="*/ 1 w 48"/>
                  <a:gd name="T3" fmla="*/ 0 h 21"/>
                  <a:gd name="T4" fmla="*/ 1 w 48"/>
                  <a:gd name="T5" fmla="*/ 0 h 21"/>
                  <a:gd name="T6" fmla="*/ 1 w 48"/>
                  <a:gd name="T7" fmla="*/ 0 h 21"/>
                  <a:gd name="T8" fmla="*/ 1 w 48"/>
                  <a:gd name="T9" fmla="*/ 0 h 21"/>
                  <a:gd name="T10" fmla="*/ 1 w 48"/>
                  <a:gd name="T11" fmla="*/ 0 h 21"/>
                  <a:gd name="T12" fmla="*/ 1 w 48"/>
                  <a:gd name="T13" fmla="*/ 0 h 21"/>
                  <a:gd name="T14" fmla="*/ 1 w 48"/>
                  <a:gd name="T15" fmla="*/ 0 h 21"/>
                  <a:gd name="T16" fmla="*/ 0 w 48"/>
                  <a:gd name="T17" fmla="*/ 0 h 21"/>
                  <a:gd name="T18" fmla="*/ 1 w 48"/>
                  <a:gd name="T19" fmla="*/ 0 h 21"/>
                  <a:gd name="T20" fmla="*/ 1 w 48"/>
                  <a:gd name="T21" fmla="*/ 0 h 21"/>
                  <a:gd name="T22" fmla="*/ 1 w 48"/>
                  <a:gd name="T23" fmla="*/ 0 h 21"/>
                  <a:gd name="T24" fmla="*/ 1 w 48"/>
                  <a:gd name="T25" fmla="*/ 0 h 21"/>
                  <a:gd name="T26" fmla="*/ 1 w 48"/>
                  <a:gd name="T27" fmla="*/ 0 h 21"/>
                  <a:gd name="T28" fmla="*/ 1 w 48"/>
                  <a:gd name="T29" fmla="*/ 0 h 21"/>
                  <a:gd name="T30" fmla="*/ 1 w 48"/>
                  <a:gd name="T31" fmla="*/ 0 h 21"/>
                  <a:gd name="T32" fmla="*/ 1 w 48"/>
                  <a:gd name="T33" fmla="*/ 0 h 2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8" h="21">
                    <a:moveTo>
                      <a:pt x="48" y="0"/>
                    </a:moveTo>
                    <a:lnTo>
                      <a:pt x="45" y="5"/>
                    </a:lnTo>
                    <a:lnTo>
                      <a:pt x="38" y="11"/>
                    </a:lnTo>
                    <a:lnTo>
                      <a:pt x="31" y="14"/>
                    </a:lnTo>
                    <a:lnTo>
                      <a:pt x="23" y="17"/>
                    </a:lnTo>
                    <a:lnTo>
                      <a:pt x="15" y="20"/>
                    </a:lnTo>
                    <a:lnTo>
                      <a:pt x="8" y="21"/>
                    </a:lnTo>
                    <a:lnTo>
                      <a:pt x="2" y="21"/>
                    </a:lnTo>
                    <a:lnTo>
                      <a:pt x="0" y="19"/>
                    </a:lnTo>
                    <a:lnTo>
                      <a:pt x="1" y="16"/>
                    </a:lnTo>
                    <a:lnTo>
                      <a:pt x="4" y="13"/>
                    </a:lnTo>
                    <a:lnTo>
                      <a:pt x="10" y="11"/>
                    </a:lnTo>
                    <a:lnTo>
                      <a:pt x="18" y="9"/>
                    </a:lnTo>
                    <a:lnTo>
                      <a:pt x="26" y="7"/>
                    </a:lnTo>
                    <a:lnTo>
                      <a:pt x="34" y="5"/>
                    </a:lnTo>
                    <a:lnTo>
                      <a:pt x="42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98" name="Freeform 156"/>
              <p:cNvSpPr>
                <a:spLocks/>
              </p:cNvSpPr>
              <p:nvPr/>
            </p:nvSpPr>
            <p:spPr bwMode="auto">
              <a:xfrm>
                <a:off x="111" y="485"/>
                <a:ext cx="25" cy="15"/>
              </a:xfrm>
              <a:custGeom>
                <a:avLst/>
                <a:gdLst>
                  <a:gd name="T0" fmla="*/ 0 w 51"/>
                  <a:gd name="T1" fmla="*/ 0 h 31"/>
                  <a:gd name="T2" fmla="*/ 0 w 51"/>
                  <a:gd name="T3" fmla="*/ 0 h 31"/>
                  <a:gd name="T4" fmla="*/ 0 w 51"/>
                  <a:gd name="T5" fmla="*/ 0 h 31"/>
                  <a:gd name="T6" fmla="*/ 0 w 51"/>
                  <a:gd name="T7" fmla="*/ 0 h 31"/>
                  <a:gd name="T8" fmla="*/ 0 w 51"/>
                  <a:gd name="T9" fmla="*/ 0 h 31"/>
                  <a:gd name="T10" fmla="*/ 0 w 51"/>
                  <a:gd name="T11" fmla="*/ 0 h 31"/>
                  <a:gd name="T12" fmla="*/ 0 w 51"/>
                  <a:gd name="T13" fmla="*/ 0 h 31"/>
                  <a:gd name="T14" fmla="*/ 0 w 51"/>
                  <a:gd name="T15" fmla="*/ 0 h 31"/>
                  <a:gd name="T16" fmla="*/ 0 w 51"/>
                  <a:gd name="T17" fmla="*/ 0 h 31"/>
                  <a:gd name="T18" fmla="*/ 0 w 51"/>
                  <a:gd name="T19" fmla="*/ 0 h 31"/>
                  <a:gd name="T20" fmla="*/ 0 w 51"/>
                  <a:gd name="T21" fmla="*/ 0 h 31"/>
                  <a:gd name="T22" fmla="*/ 0 w 51"/>
                  <a:gd name="T23" fmla="*/ 0 h 31"/>
                  <a:gd name="T24" fmla="*/ 0 w 51"/>
                  <a:gd name="T25" fmla="*/ 0 h 31"/>
                  <a:gd name="T26" fmla="*/ 0 w 51"/>
                  <a:gd name="T27" fmla="*/ 0 h 31"/>
                  <a:gd name="T28" fmla="*/ 0 w 51"/>
                  <a:gd name="T29" fmla="*/ 0 h 31"/>
                  <a:gd name="T30" fmla="*/ 0 w 51"/>
                  <a:gd name="T31" fmla="*/ 0 h 31"/>
                  <a:gd name="T32" fmla="*/ 0 w 51"/>
                  <a:gd name="T33" fmla="*/ 0 h 3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1" h="31">
                    <a:moveTo>
                      <a:pt x="51" y="0"/>
                    </a:moveTo>
                    <a:lnTo>
                      <a:pt x="45" y="4"/>
                    </a:lnTo>
                    <a:lnTo>
                      <a:pt x="39" y="10"/>
                    </a:lnTo>
                    <a:lnTo>
                      <a:pt x="31" y="17"/>
                    </a:lnTo>
                    <a:lnTo>
                      <a:pt x="23" y="23"/>
                    </a:lnTo>
                    <a:lnTo>
                      <a:pt x="15" y="27"/>
                    </a:lnTo>
                    <a:lnTo>
                      <a:pt x="9" y="30"/>
                    </a:lnTo>
                    <a:lnTo>
                      <a:pt x="4" y="31"/>
                    </a:lnTo>
                    <a:lnTo>
                      <a:pt x="0" y="28"/>
                    </a:lnTo>
                    <a:lnTo>
                      <a:pt x="0" y="25"/>
                    </a:lnTo>
                    <a:lnTo>
                      <a:pt x="5" y="20"/>
                    </a:lnTo>
                    <a:lnTo>
                      <a:pt x="10" y="17"/>
                    </a:lnTo>
                    <a:lnTo>
                      <a:pt x="20" y="12"/>
                    </a:lnTo>
                    <a:lnTo>
                      <a:pt x="29" y="9"/>
                    </a:lnTo>
                    <a:lnTo>
                      <a:pt x="38" y="5"/>
                    </a:lnTo>
                    <a:lnTo>
                      <a:pt x="45" y="2"/>
                    </a:lnTo>
                    <a:lnTo>
                      <a:pt x="51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599" name="Freeform 157"/>
              <p:cNvSpPr>
                <a:spLocks/>
              </p:cNvSpPr>
              <p:nvPr/>
            </p:nvSpPr>
            <p:spPr bwMode="auto">
              <a:xfrm>
                <a:off x="115" y="495"/>
                <a:ext cx="25" cy="22"/>
              </a:xfrm>
              <a:custGeom>
                <a:avLst/>
                <a:gdLst>
                  <a:gd name="T0" fmla="*/ 1 w 50"/>
                  <a:gd name="T1" fmla="*/ 0 h 43"/>
                  <a:gd name="T2" fmla="*/ 1 w 50"/>
                  <a:gd name="T3" fmla="*/ 1 h 43"/>
                  <a:gd name="T4" fmla="*/ 1 w 50"/>
                  <a:gd name="T5" fmla="*/ 1 h 43"/>
                  <a:gd name="T6" fmla="*/ 1 w 50"/>
                  <a:gd name="T7" fmla="*/ 1 h 43"/>
                  <a:gd name="T8" fmla="*/ 1 w 50"/>
                  <a:gd name="T9" fmla="*/ 1 h 43"/>
                  <a:gd name="T10" fmla="*/ 1 w 50"/>
                  <a:gd name="T11" fmla="*/ 1 h 43"/>
                  <a:gd name="T12" fmla="*/ 1 w 50"/>
                  <a:gd name="T13" fmla="*/ 1 h 43"/>
                  <a:gd name="T14" fmla="*/ 1 w 50"/>
                  <a:gd name="T15" fmla="*/ 1 h 43"/>
                  <a:gd name="T16" fmla="*/ 0 w 50"/>
                  <a:gd name="T17" fmla="*/ 1 h 43"/>
                  <a:gd name="T18" fmla="*/ 1 w 50"/>
                  <a:gd name="T19" fmla="*/ 1 h 43"/>
                  <a:gd name="T20" fmla="*/ 1 w 50"/>
                  <a:gd name="T21" fmla="*/ 1 h 43"/>
                  <a:gd name="T22" fmla="*/ 1 w 50"/>
                  <a:gd name="T23" fmla="*/ 1 h 43"/>
                  <a:gd name="T24" fmla="*/ 1 w 50"/>
                  <a:gd name="T25" fmla="*/ 1 h 43"/>
                  <a:gd name="T26" fmla="*/ 1 w 50"/>
                  <a:gd name="T27" fmla="*/ 1 h 43"/>
                  <a:gd name="T28" fmla="*/ 1 w 50"/>
                  <a:gd name="T29" fmla="*/ 1 h 43"/>
                  <a:gd name="T30" fmla="*/ 1 w 50"/>
                  <a:gd name="T31" fmla="*/ 1 h 43"/>
                  <a:gd name="T32" fmla="*/ 1 w 50"/>
                  <a:gd name="T33" fmla="*/ 0 h 4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0" h="43">
                    <a:moveTo>
                      <a:pt x="50" y="0"/>
                    </a:moveTo>
                    <a:lnTo>
                      <a:pt x="45" y="5"/>
                    </a:lnTo>
                    <a:lnTo>
                      <a:pt x="39" y="12"/>
                    </a:lnTo>
                    <a:lnTo>
                      <a:pt x="31" y="20"/>
                    </a:lnTo>
                    <a:lnTo>
                      <a:pt x="23" y="28"/>
                    </a:lnTo>
                    <a:lnTo>
                      <a:pt x="15" y="35"/>
                    </a:lnTo>
                    <a:lnTo>
                      <a:pt x="8" y="41"/>
                    </a:lnTo>
                    <a:lnTo>
                      <a:pt x="3" y="43"/>
                    </a:lnTo>
                    <a:lnTo>
                      <a:pt x="0" y="41"/>
                    </a:lnTo>
                    <a:lnTo>
                      <a:pt x="1" y="36"/>
                    </a:lnTo>
                    <a:lnTo>
                      <a:pt x="6" y="30"/>
                    </a:lnTo>
                    <a:lnTo>
                      <a:pt x="13" y="25"/>
                    </a:lnTo>
                    <a:lnTo>
                      <a:pt x="22" y="19"/>
                    </a:lnTo>
                    <a:lnTo>
                      <a:pt x="30" y="13"/>
                    </a:lnTo>
                    <a:lnTo>
                      <a:pt x="39" y="7"/>
                    </a:lnTo>
                    <a:lnTo>
                      <a:pt x="46" y="4"/>
                    </a:lnTo>
                    <a:lnTo>
                      <a:pt x="5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600" name="Freeform 158"/>
              <p:cNvSpPr>
                <a:spLocks/>
              </p:cNvSpPr>
              <p:nvPr/>
            </p:nvSpPr>
            <p:spPr bwMode="auto">
              <a:xfrm>
                <a:off x="119" y="507"/>
                <a:ext cx="25" cy="24"/>
              </a:xfrm>
              <a:custGeom>
                <a:avLst/>
                <a:gdLst>
                  <a:gd name="T0" fmla="*/ 0 w 51"/>
                  <a:gd name="T1" fmla="*/ 0 h 48"/>
                  <a:gd name="T2" fmla="*/ 0 w 51"/>
                  <a:gd name="T3" fmla="*/ 1 h 48"/>
                  <a:gd name="T4" fmla="*/ 0 w 51"/>
                  <a:gd name="T5" fmla="*/ 1 h 48"/>
                  <a:gd name="T6" fmla="*/ 0 w 51"/>
                  <a:gd name="T7" fmla="*/ 1 h 48"/>
                  <a:gd name="T8" fmla="*/ 0 w 51"/>
                  <a:gd name="T9" fmla="*/ 1 h 48"/>
                  <a:gd name="T10" fmla="*/ 0 w 51"/>
                  <a:gd name="T11" fmla="*/ 1 h 48"/>
                  <a:gd name="T12" fmla="*/ 0 w 51"/>
                  <a:gd name="T13" fmla="*/ 1 h 48"/>
                  <a:gd name="T14" fmla="*/ 0 w 51"/>
                  <a:gd name="T15" fmla="*/ 1 h 48"/>
                  <a:gd name="T16" fmla="*/ 0 w 51"/>
                  <a:gd name="T17" fmla="*/ 1 h 48"/>
                  <a:gd name="T18" fmla="*/ 0 w 51"/>
                  <a:gd name="T19" fmla="*/ 1 h 48"/>
                  <a:gd name="T20" fmla="*/ 0 w 51"/>
                  <a:gd name="T21" fmla="*/ 1 h 48"/>
                  <a:gd name="T22" fmla="*/ 0 w 51"/>
                  <a:gd name="T23" fmla="*/ 1 h 48"/>
                  <a:gd name="T24" fmla="*/ 0 w 51"/>
                  <a:gd name="T25" fmla="*/ 1 h 48"/>
                  <a:gd name="T26" fmla="*/ 0 w 51"/>
                  <a:gd name="T27" fmla="*/ 1 h 48"/>
                  <a:gd name="T28" fmla="*/ 0 w 51"/>
                  <a:gd name="T29" fmla="*/ 1 h 48"/>
                  <a:gd name="T30" fmla="*/ 0 w 51"/>
                  <a:gd name="T31" fmla="*/ 1 h 48"/>
                  <a:gd name="T32" fmla="*/ 0 w 51"/>
                  <a:gd name="T33" fmla="*/ 0 h 4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1" h="48">
                    <a:moveTo>
                      <a:pt x="51" y="0"/>
                    </a:moveTo>
                    <a:lnTo>
                      <a:pt x="47" y="5"/>
                    </a:lnTo>
                    <a:lnTo>
                      <a:pt x="42" y="13"/>
                    </a:lnTo>
                    <a:lnTo>
                      <a:pt x="34" y="23"/>
                    </a:lnTo>
                    <a:lnTo>
                      <a:pt x="26" y="32"/>
                    </a:lnTo>
                    <a:lnTo>
                      <a:pt x="18" y="40"/>
                    </a:lnTo>
                    <a:lnTo>
                      <a:pt x="11" y="46"/>
                    </a:lnTo>
                    <a:lnTo>
                      <a:pt x="4" y="48"/>
                    </a:lnTo>
                    <a:lnTo>
                      <a:pt x="0" y="46"/>
                    </a:lnTo>
                    <a:lnTo>
                      <a:pt x="0" y="41"/>
                    </a:lnTo>
                    <a:lnTo>
                      <a:pt x="4" y="35"/>
                    </a:lnTo>
                    <a:lnTo>
                      <a:pt x="12" y="30"/>
                    </a:lnTo>
                    <a:lnTo>
                      <a:pt x="21" y="23"/>
                    </a:lnTo>
                    <a:lnTo>
                      <a:pt x="30" y="17"/>
                    </a:lnTo>
                    <a:lnTo>
                      <a:pt x="39" y="10"/>
                    </a:lnTo>
                    <a:lnTo>
                      <a:pt x="46" y="4"/>
                    </a:lnTo>
                    <a:lnTo>
                      <a:pt x="51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601" name="Freeform 159"/>
              <p:cNvSpPr>
                <a:spLocks/>
              </p:cNvSpPr>
              <p:nvPr/>
            </p:nvSpPr>
            <p:spPr bwMode="auto">
              <a:xfrm>
                <a:off x="126" y="517"/>
                <a:ext cx="24" cy="27"/>
              </a:xfrm>
              <a:custGeom>
                <a:avLst/>
                <a:gdLst>
                  <a:gd name="T0" fmla="*/ 1 w 48"/>
                  <a:gd name="T1" fmla="*/ 0 h 55"/>
                  <a:gd name="T2" fmla="*/ 1 w 48"/>
                  <a:gd name="T3" fmla="*/ 0 h 55"/>
                  <a:gd name="T4" fmla="*/ 1 w 48"/>
                  <a:gd name="T5" fmla="*/ 0 h 55"/>
                  <a:gd name="T6" fmla="*/ 1 w 48"/>
                  <a:gd name="T7" fmla="*/ 0 h 55"/>
                  <a:gd name="T8" fmla="*/ 1 w 48"/>
                  <a:gd name="T9" fmla="*/ 0 h 55"/>
                  <a:gd name="T10" fmla="*/ 1 w 48"/>
                  <a:gd name="T11" fmla="*/ 0 h 55"/>
                  <a:gd name="T12" fmla="*/ 1 w 48"/>
                  <a:gd name="T13" fmla="*/ 0 h 55"/>
                  <a:gd name="T14" fmla="*/ 1 w 48"/>
                  <a:gd name="T15" fmla="*/ 0 h 55"/>
                  <a:gd name="T16" fmla="*/ 1 w 48"/>
                  <a:gd name="T17" fmla="*/ 0 h 55"/>
                  <a:gd name="T18" fmla="*/ 0 w 48"/>
                  <a:gd name="T19" fmla="*/ 0 h 55"/>
                  <a:gd name="T20" fmla="*/ 1 w 48"/>
                  <a:gd name="T21" fmla="*/ 0 h 55"/>
                  <a:gd name="T22" fmla="*/ 1 w 48"/>
                  <a:gd name="T23" fmla="*/ 0 h 55"/>
                  <a:gd name="T24" fmla="*/ 1 w 48"/>
                  <a:gd name="T25" fmla="*/ 0 h 55"/>
                  <a:gd name="T26" fmla="*/ 1 w 48"/>
                  <a:gd name="T27" fmla="*/ 0 h 55"/>
                  <a:gd name="T28" fmla="*/ 1 w 48"/>
                  <a:gd name="T29" fmla="*/ 0 h 55"/>
                  <a:gd name="T30" fmla="*/ 1 w 48"/>
                  <a:gd name="T31" fmla="*/ 0 h 55"/>
                  <a:gd name="T32" fmla="*/ 1 w 48"/>
                  <a:gd name="T33" fmla="*/ 0 h 5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8" h="55">
                    <a:moveTo>
                      <a:pt x="48" y="0"/>
                    </a:moveTo>
                    <a:lnTo>
                      <a:pt x="46" y="7"/>
                    </a:lnTo>
                    <a:lnTo>
                      <a:pt x="42" y="16"/>
                    </a:lnTo>
                    <a:lnTo>
                      <a:pt x="36" y="25"/>
                    </a:lnTo>
                    <a:lnTo>
                      <a:pt x="30" y="35"/>
                    </a:lnTo>
                    <a:lnTo>
                      <a:pt x="23" y="43"/>
                    </a:lnTo>
                    <a:lnTo>
                      <a:pt x="16" y="50"/>
                    </a:lnTo>
                    <a:lnTo>
                      <a:pt x="8" y="54"/>
                    </a:lnTo>
                    <a:lnTo>
                      <a:pt x="1" y="55"/>
                    </a:lnTo>
                    <a:lnTo>
                      <a:pt x="0" y="53"/>
                    </a:lnTo>
                    <a:lnTo>
                      <a:pt x="2" y="47"/>
                    </a:lnTo>
                    <a:lnTo>
                      <a:pt x="9" y="39"/>
                    </a:lnTo>
                    <a:lnTo>
                      <a:pt x="17" y="30"/>
                    </a:lnTo>
                    <a:lnTo>
                      <a:pt x="27" y="21"/>
                    </a:lnTo>
                    <a:lnTo>
                      <a:pt x="36" y="12"/>
                    </a:lnTo>
                    <a:lnTo>
                      <a:pt x="44" y="5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602" name="Freeform 160"/>
              <p:cNvSpPr>
                <a:spLocks/>
              </p:cNvSpPr>
              <p:nvPr/>
            </p:nvSpPr>
            <p:spPr bwMode="auto">
              <a:xfrm>
                <a:off x="141" y="523"/>
                <a:ext cx="11" cy="31"/>
              </a:xfrm>
              <a:custGeom>
                <a:avLst/>
                <a:gdLst>
                  <a:gd name="T0" fmla="*/ 0 w 22"/>
                  <a:gd name="T1" fmla="*/ 1 h 61"/>
                  <a:gd name="T2" fmla="*/ 1 w 22"/>
                  <a:gd name="T3" fmla="*/ 1 h 61"/>
                  <a:gd name="T4" fmla="*/ 1 w 22"/>
                  <a:gd name="T5" fmla="*/ 1 h 61"/>
                  <a:gd name="T6" fmla="*/ 1 w 22"/>
                  <a:gd name="T7" fmla="*/ 1 h 61"/>
                  <a:gd name="T8" fmla="*/ 1 w 22"/>
                  <a:gd name="T9" fmla="*/ 0 h 61"/>
                  <a:gd name="T10" fmla="*/ 1 w 22"/>
                  <a:gd name="T11" fmla="*/ 1 h 61"/>
                  <a:gd name="T12" fmla="*/ 1 w 22"/>
                  <a:gd name="T13" fmla="*/ 1 h 61"/>
                  <a:gd name="T14" fmla="*/ 1 w 22"/>
                  <a:gd name="T15" fmla="*/ 1 h 61"/>
                  <a:gd name="T16" fmla="*/ 0 w 22"/>
                  <a:gd name="T17" fmla="*/ 1 h 6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2" h="61">
                    <a:moveTo>
                      <a:pt x="0" y="61"/>
                    </a:moveTo>
                    <a:lnTo>
                      <a:pt x="1" y="52"/>
                    </a:lnTo>
                    <a:lnTo>
                      <a:pt x="7" y="33"/>
                    </a:lnTo>
                    <a:lnTo>
                      <a:pt x="15" y="14"/>
                    </a:lnTo>
                    <a:lnTo>
                      <a:pt x="21" y="0"/>
                    </a:lnTo>
                    <a:lnTo>
                      <a:pt x="22" y="18"/>
                    </a:lnTo>
                    <a:lnTo>
                      <a:pt x="17" y="40"/>
                    </a:lnTo>
                    <a:lnTo>
                      <a:pt x="11" y="56"/>
                    </a:lnTo>
                    <a:lnTo>
                      <a:pt x="0" y="6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603" name="Freeform 161"/>
              <p:cNvSpPr>
                <a:spLocks/>
              </p:cNvSpPr>
              <p:nvPr/>
            </p:nvSpPr>
            <p:spPr bwMode="auto">
              <a:xfrm>
                <a:off x="150" y="534"/>
                <a:ext cx="11" cy="29"/>
              </a:xfrm>
              <a:custGeom>
                <a:avLst/>
                <a:gdLst>
                  <a:gd name="T0" fmla="*/ 0 w 22"/>
                  <a:gd name="T1" fmla="*/ 1 h 58"/>
                  <a:gd name="T2" fmla="*/ 1 w 22"/>
                  <a:gd name="T3" fmla="*/ 1 h 58"/>
                  <a:gd name="T4" fmla="*/ 1 w 22"/>
                  <a:gd name="T5" fmla="*/ 1 h 58"/>
                  <a:gd name="T6" fmla="*/ 1 w 22"/>
                  <a:gd name="T7" fmla="*/ 1 h 58"/>
                  <a:gd name="T8" fmla="*/ 1 w 22"/>
                  <a:gd name="T9" fmla="*/ 0 h 58"/>
                  <a:gd name="T10" fmla="*/ 1 w 22"/>
                  <a:gd name="T11" fmla="*/ 1 h 58"/>
                  <a:gd name="T12" fmla="*/ 1 w 22"/>
                  <a:gd name="T13" fmla="*/ 1 h 58"/>
                  <a:gd name="T14" fmla="*/ 1 w 22"/>
                  <a:gd name="T15" fmla="*/ 1 h 58"/>
                  <a:gd name="T16" fmla="*/ 0 w 22"/>
                  <a:gd name="T17" fmla="*/ 1 h 5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2" h="58">
                    <a:moveTo>
                      <a:pt x="0" y="58"/>
                    </a:moveTo>
                    <a:lnTo>
                      <a:pt x="2" y="49"/>
                    </a:lnTo>
                    <a:lnTo>
                      <a:pt x="8" y="31"/>
                    </a:lnTo>
                    <a:lnTo>
                      <a:pt x="17" y="12"/>
                    </a:lnTo>
                    <a:lnTo>
                      <a:pt x="21" y="0"/>
                    </a:lnTo>
                    <a:lnTo>
                      <a:pt x="22" y="18"/>
                    </a:lnTo>
                    <a:lnTo>
                      <a:pt x="18" y="39"/>
                    </a:lnTo>
                    <a:lnTo>
                      <a:pt x="11" y="55"/>
                    </a:lnTo>
                    <a:lnTo>
                      <a:pt x="0" y="58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604" name="Freeform 162"/>
              <p:cNvSpPr>
                <a:spLocks/>
              </p:cNvSpPr>
              <p:nvPr/>
            </p:nvSpPr>
            <p:spPr bwMode="auto">
              <a:xfrm>
                <a:off x="104" y="504"/>
                <a:ext cx="32" cy="149"/>
              </a:xfrm>
              <a:custGeom>
                <a:avLst/>
                <a:gdLst>
                  <a:gd name="T0" fmla="*/ 0 w 65"/>
                  <a:gd name="T1" fmla="*/ 1 h 298"/>
                  <a:gd name="T2" fmla="*/ 0 w 65"/>
                  <a:gd name="T3" fmla="*/ 1 h 298"/>
                  <a:gd name="T4" fmla="*/ 0 w 65"/>
                  <a:gd name="T5" fmla="*/ 1 h 298"/>
                  <a:gd name="T6" fmla="*/ 0 w 65"/>
                  <a:gd name="T7" fmla="*/ 1 h 298"/>
                  <a:gd name="T8" fmla="*/ 0 w 65"/>
                  <a:gd name="T9" fmla="*/ 0 h 298"/>
                  <a:gd name="T10" fmla="*/ 0 w 65"/>
                  <a:gd name="T11" fmla="*/ 1 h 298"/>
                  <a:gd name="T12" fmla="*/ 0 w 65"/>
                  <a:gd name="T13" fmla="*/ 1 h 298"/>
                  <a:gd name="T14" fmla="*/ 0 w 65"/>
                  <a:gd name="T15" fmla="*/ 1 h 298"/>
                  <a:gd name="T16" fmla="*/ 0 w 65"/>
                  <a:gd name="T17" fmla="*/ 2 h 298"/>
                  <a:gd name="T18" fmla="*/ 0 w 65"/>
                  <a:gd name="T19" fmla="*/ 2 h 298"/>
                  <a:gd name="T20" fmla="*/ 0 w 65"/>
                  <a:gd name="T21" fmla="*/ 2 h 298"/>
                  <a:gd name="T22" fmla="*/ 0 w 65"/>
                  <a:gd name="T23" fmla="*/ 3 h 298"/>
                  <a:gd name="T24" fmla="*/ 0 w 65"/>
                  <a:gd name="T25" fmla="*/ 3 h 298"/>
                  <a:gd name="T26" fmla="*/ 0 w 65"/>
                  <a:gd name="T27" fmla="*/ 3 h 298"/>
                  <a:gd name="T28" fmla="*/ 0 w 65"/>
                  <a:gd name="T29" fmla="*/ 2 h 298"/>
                  <a:gd name="T30" fmla="*/ 0 w 65"/>
                  <a:gd name="T31" fmla="*/ 2 h 298"/>
                  <a:gd name="T32" fmla="*/ 0 w 65"/>
                  <a:gd name="T33" fmla="*/ 2 h 298"/>
                  <a:gd name="T34" fmla="*/ 0 w 65"/>
                  <a:gd name="T35" fmla="*/ 1 h 298"/>
                  <a:gd name="T36" fmla="*/ 0 w 65"/>
                  <a:gd name="T37" fmla="*/ 1 h 298"/>
                  <a:gd name="T38" fmla="*/ 0 w 65"/>
                  <a:gd name="T39" fmla="*/ 1 h 298"/>
                  <a:gd name="T40" fmla="*/ 0 w 65"/>
                  <a:gd name="T41" fmla="*/ 1 h 298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65" h="298">
                    <a:moveTo>
                      <a:pt x="10" y="3"/>
                    </a:moveTo>
                    <a:lnTo>
                      <a:pt x="7" y="2"/>
                    </a:lnTo>
                    <a:lnTo>
                      <a:pt x="5" y="1"/>
                    </a:lnTo>
                    <a:lnTo>
                      <a:pt x="3" y="1"/>
                    </a:lnTo>
                    <a:lnTo>
                      <a:pt x="0" y="0"/>
                    </a:lnTo>
                    <a:lnTo>
                      <a:pt x="22" y="43"/>
                    </a:lnTo>
                    <a:lnTo>
                      <a:pt x="38" y="86"/>
                    </a:lnTo>
                    <a:lnTo>
                      <a:pt x="49" y="128"/>
                    </a:lnTo>
                    <a:lnTo>
                      <a:pt x="55" y="167"/>
                    </a:lnTo>
                    <a:lnTo>
                      <a:pt x="57" y="204"/>
                    </a:lnTo>
                    <a:lnTo>
                      <a:pt x="58" y="238"/>
                    </a:lnTo>
                    <a:lnTo>
                      <a:pt x="58" y="269"/>
                    </a:lnTo>
                    <a:lnTo>
                      <a:pt x="57" y="298"/>
                    </a:lnTo>
                    <a:lnTo>
                      <a:pt x="61" y="276"/>
                    </a:lnTo>
                    <a:lnTo>
                      <a:pt x="65" y="245"/>
                    </a:lnTo>
                    <a:lnTo>
                      <a:pt x="65" y="205"/>
                    </a:lnTo>
                    <a:lnTo>
                      <a:pt x="63" y="161"/>
                    </a:lnTo>
                    <a:lnTo>
                      <a:pt x="56" y="116"/>
                    </a:lnTo>
                    <a:lnTo>
                      <a:pt x="45" y="72"/>
                    </a:lnTo>
                    <a:lnTo>
                      <a:pt x="30" y="34"/>
                    </a:lnTo>
                    <a:lnTo>
                      <a:pt x="10" y="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605" name="Freeform 163"/>
              <p:cNvSpPr>
                <a:spLocks/>
              </p:cNvSpPr>
              <p:nvPr/>
            </p:nvSpPr>
            <p:spPr bwMode="auto">
              <a:xfrm>
                <a:off x="112" y="622"/>
                <a:ext cx="23" cy="22"/>
              </a:xfrm>
              <a:custGeom>
                <a:avLst/>
                <a:gdLst>
                  <a:gd name="T0" fmla="*/ 0 w 44"/>
                  <a:gd name="T1" fmla="*/ 1 h 44"/>
                  <a:gd name="T2" fmla="*/ 1 w 44"/>
                  <a:gd name="T3" fmla="*/ 1 h 44"/>
                  <a:gd name="T4" fmla="*/ 1 w 44"/>
                  <a:gd name="T5" fmla="*/ 1 h 44"/>
                  <a:gd name="T6" fmla="*/ 1 w 44"/>
                  <a:gd name="T7" fmla="*/ 1 h 44"/>
                  <a:gd name="T8" fmla="*/ 1 w 44"/>
                  <a:gd name="T9" fmla="*/ 1 h 44"/>
                  <a:gd name="T10" fmla="*/ 1 w 44"/>
                  <a:gd name="T11" fmla="*/ 1 h 44"/>
                  <a:gd name="T12" fmla="*/ 1 w 44"/>
                  <a:gd name="T13" fmla="*/ 1 h 44"/>
                  <a:gd name="T14" fmla="*/ 1 w 44"/>
                  <a:gd name="T15" fmla="*/ 1 h 44"/>
                  <a:gd name="T16" fmla="*/ 1 w 44"/>
                  <a:gd name="T17" fmla="*/ 0 h 44"/>
                  <a:gd name="T18" fmla="*/ 1 w 44"/>
                  <a:gd name="T19" fmla="*/ 1 h 44"/>
                  <a:gd name="T20" fmla="*/ 1 w 44"/>
                  <a:gd name="T21" fmla="*/ 1 h 44"/>
                  <a:gd name="T22" fmla="*/ 1 w 44"/>
                  <a:gd name="T23" fmla="*/ 1 h 44"/>
                  <a:gd name="T24" fmla="*/ 1 w 44"/>
                  <a:gd name="T25" fmla="*/ 1 h 44"/>
                  <a:gd name="T26" fmla="*/ 1 w 44"/>
                  <a:gd name="T27" fmla="*/ 1 h 44"/>
                  <a:gd name="T28" fmla="*/ 1 w 44"/>
                  <a:gd name="T29" fmla="*/ 1 h 44"/>
                  <a:gd name="T30" fmla="*/ 1 w 44"/>
                  <a:gd name="T31" fmla="*/ 1 h 44"/>
                  <a:gd name="T32" fmla="*/ 0 w 44"/>
                  <a:gd name="T33" fmla="*/ 1 h 4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4" h="44">
                    <a:moveTo>
                      <a:pt x="0" y="43"/>
                    </a:moveTo>
                    <a:lnTo>
                      <a:pt x="2" y="44"/>
                    </a:lnTo>
                    <a:lnTo>
                      <a:pt x="6" y="43"/>
                    </a:lnTo>
                    <a:lnTo>
                      <a:pt x="13" y="39"/>
                    </a:lnTo>
                    <a:lnTo>
                      <a:pt x="21" y="35"/>
                    </a:lnTo>
                    <a:lnTo>
                      <a:pt x="28" y="28"/>
                    </a:lnTo>
                    <a:lnTo>
                      <a:pt x="36" y="20"/>
                    </a:lnTo>
                    <a:lnTo>
                      <a:pt x="41" y="10"/>
                    </a:lnTo>
                    <a:lnTo>
                      <a:pt x="44" y="0"/>
                    </a:lnTo>
                    <a:lnTo>
                      <a:pt x="40" y="6"/>
                    </a:lnTo>
                    <a:lnTo>
                      <a:pt x="33" y="12"/>
                    </a:lnTo>
                    <a:lnTo>
                      <a:pt x="26" y="17"/>
                    </a:lnTo>
                    <a:lnTo>
                      <a:pt x="18" y="23"/>
                    </a:lnTo>
                    <a:lnTo>
                      <a:pt x="10" y="30"/>
                    </a:lnTo>
                    <a:lnTo>
                      <a:pt x="4" y="35"/>
                    </a:lnTo>
                    <a:lnTo>
                      <a:pt x="1" y="39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606" name="Freeform 164"/>
              <p:cNvSpPr>
                <a:spLocks/>
              </p:cNvSpPr>
              <p:nvPr/>
            </p:nvSpPr>
            <p:spPr bwMode="auto">
              <a:xfrm>
                <a:off x="110" y="595"/>
                <a:ext cx="26" cy="28"/>
              </a:xfrm>
              <a:custGeom>
                <a:avLst/>
                <a:gdLst>
                  <a:gd name="T0" fmla="*/ 0 w 52"/>
                  <a:gd name="T1" fmla="*/ 1 h 55"/>
                  <a:gd name="T2" fmla="*/ 1 w 52"/>
                  <a:gd name="T3" fmla="*/ 1 h 55"/>
                  <a:gd name="T4" fmla="*/ 1 w 52"/>
                  <a:gd name="T5" fmla="*/ 1 h 55"/>
                  <a:gd name="T6" fmla="*/ 1 w 52"/>
                  <a:gd name="T7" fmla="*/ 1 h 55"/>
                  <a:gd name="T8" fmla="*/ 1 w 52"/>
                  <a:gd name="T9" fmla="*/ 1 h 55"/>
                  <a:gd name="T10" fmla="*/ 1 w 52"/>
                  <a:gd name="T11" fmla="*/ 1 h 55"/>
                  <a:gd name="T12" fmla="*/ 1 w 52"/>
                  <a:gd name="T13" fmla="*/ 1 h 55"/>
                  <a:gd name="T14" fmla="*/ 1 w 52"/>
                  <a:gd name="T15" fmla="*/ 1 h 55"/>
                  <a:gd name="T16" fmla="*/ 1 w 52"/>
                  <a:gd name="T17" fmla="*/ 0 h 55"/>
                  <a:gd name="T18" fmla="*/ 1 w 52"/>
                  <a:gd name="T19" fmla="*/ 1 h 55"/>
                  <a:gd name="T20" fmla="*/ 1 w 52"/>
                  <a:gd name="T21" fmla="*/ 1 h 55"/>
                  <a:gd name="T22" fmla="*/ 1 w 52"/>
                  <a:gd name="T23" fmla="*/ 1 h 55"/>
                  <a:gd name="T24" fmla="*/ 1 w 52"/>
                  <a:gd name="T25" fmla="*/ 1 h 55"/>
                  <a:gd name="T26" fmla="*/ 1 w 52"/>
                  <a:gd name="T27" fmla="*/ 1 h 55"/>
                  <a:gd name="T28" fmla="*/ 1 w 52"/>
                  <a:gd name="T29" fmla="*/ 1 h 55"/>
                  <a:gd name="T30" fmla="*/ 1 w 52"/>
                  <a:gd name="T31" fmla="*/ 1 h 55"/>
                  <a:gd name="T32" fmla="*/ 0 w 52"/>
                  <a:gd name="T33" fmla="*/ 1 h 5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2" h="55">
                    <a:moveTo>
                      <a:pt x="0" y="54"/>
                    </a:moveTo>
                    <a:lnTo>
                      <a:pt x="3" y="55"/>
                    </a:lnTo>
                    <a:lnTo>
                      <a:pt x="9" y="54"/>
                    </a:lnTo>
                    <a:lnTo>
                      <a:pt x="16" y="48"/>
                    </a:lnTo>
                    <a:lnTo>
                      <a:pt x="25" y="41"/>
                    </a:lnTo>
                    <a:lnTo>
                      <a:pt x="33" y="32"/>
                    </a:lnTo>
                    <a:lnTo>
                      <a:pt x="41" y="22"/>
                    </a:lnTo>
                    <a:lnTo>
                      <a:pt x="48" y="11"/>
                    </a:lnTo>
                    <a:lnTo>
                      <a:pt x="52" y="0"/>
                    </a:lnTo>
                    <a:lnTo>
                      <a:pt x="48" y="5"/>
                    </a:lnTo>
                    <a:lnTo>
                      <a:pt x="40" y="10"/>
                    </a:lnTo>
                    <a:lnTo>
                      <a:pt x="32" y="18"/>
                    </a:lnTo>
                    <a:lnTo>
                      <a:pt x="23" y="26"/>
                    </a:lnTo>
                    <a:lnTo>
                      <a:pt x="14" y="35"/>
                    </a:lnTo>
                    <a:lnTo>
                      <a:pt x="6" y="43"/>
                    </a:lnTo>
                    <a:lnTo>
                      <a:pt x="1" y="50"/>
                    </a:ln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607" name="Freeform 165"/>
              <p:cNvSpPr>
                <a:spLocks/>
              </p:cNvSpPr>
              <p:nvPr/>
            </p:nvSpPr>
            <p:spPr bwMode="auto">
              <a:xfrm>
                <a:off x="105" y="582"/>
                <a:ext cx="29" cy="24"/>
              </a:xfrm>
              <a:custGeom>
                <a:avLst/>
                <a:gdLst>
                  <a:gd name="T0" fmla="*/ 0 w 57"/>
                  <a:gd name="T1" fmla="*/ 0 h 49"/>
                  <a:gd name="T2" fmla="*/ 1 w 57"/>
                  <a:gd name="T3" fmla="*/ 0 h 49"/>
                  <a:gd name="T4" fmla="*/ 1 w 57"/>
                  <a:gd name="T5" fmla="*/ 0 h 49"/>
                  <a:gd name="T6" fmla="*/ 1 w 57"/>
                  <a:gd name="T7" fmla="*/ 0 h 49"/>
                  <a:gd name="T8" fmla="*/ 1 w 57"/>
                  <a:gd name="T9" fmla="*/ 0 h 49"/>
                  <a:gd name="T10" fmla="*/ 1 w 57"/>
                  <a:gd name="T11" fmla="*/ 0 h 49"/>
                  <a:gd name="T12" fmla="*/ 1 w 57"/>
                  <a:gd name="T13" fmla="*/ 0 h 49"/>
                  <a:gd name="T14" fmla="*/ 1 w 57"/>
                  <a:gd name="T15" fmla="*/ 0 h 49"/>
                  <a:gd name="T16" fmla="*/ 1 w 57"/>
                  <a:gd name="T17" fmla="*/ 0 h 49"/>
                  <a:gd name="T18" fmla="*/ 1 w 57"/>
                  <a:gd name="T19" fmla="*/ 0 h 49"/>
                  <a:gd name="T20" fmla="*/ 1 w 57"/>
                  <a:gd name="T21" fmla="*/ 0 h 49"/>
                  <a:gd name="T22" fmla="*/ 1 w 57"/>
                  <a:gd name="T23" fmla="*/ 0 h 49"/>
                  <a:gd name="T24" fmla="*/ 1 w 57"/>
                  <a:gd name="T25" fmla="*/ 0 h 49"/>
                  <a:gd name="T26" fmla="*/ 1 w 57"/>
                  <a:gd name="T27" fmla="*/ 0 h 49"/>
                  <a:gd name="T28" fmla="*/ 1 w 57"/>
                  <a:gd name="T29" fmla="*/ 0 h 49"/>
                  <a:gd name="T30" fmla="*/ 1 w 57"/>
                  <a:gd name="T31" fmla="*/ 0 h 49"/>
                  <a:gd name="T32" fmla="*/ 0 w 57"/>
                  <a:gd name="T33" fmla="*/ 0 h 4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7" h="49">
                    <a:moveTo>
                      <a:pt x="0" y="47"/>
                    </a:moveTo>
                    <a:lnTo>
                      <a:pt x="3" y="49"/>
                    </a:lnTo>
                    <a:lnTo>
                      <a:pt x="11" y="48"/>
                    </a:lnTo>
                    <a:lnTo>
                      <a:pt x="19" y="43"/>
                    </a:lnTo>
                    <a:lnTo>
                      <a:pt x="30" y="37"/>
                    </a:lnTo>
                    <a:lnTo>
                      <a:pt x="39" y="29"/>
                    </a:lnTo>
                    <a:lnTo>
                      <a:pt x="48" y="20"/>
                    </a:lnTo>
                    <a:lnTo>
                      <a:pt x="54" y="10"/>
                    </a:lnTo>
                    <a:lnTo>
                      <a:pt x="57" y="0"/>
                    </a:lnTo>
                    <a:lnTo>
                      <a:pt x="53" y="3"/>
                    </a:lnTo>
                    <a:lnTo>
                      <a:pt x="46" y="9"/>
                    </a:lnTo>
                    <a:lnTo>
                      <a:pt x="35" y="14"/>
                    </a:lnTo>
                    <a:lnTo>
                      <a:pt x="25" y="22"/>
                    </a:lnTo>
                    <a:lnTo>
                      <a:pt x="16" y="29"/>
                    </a:lnTo>
                    <a:lnTo>
                      <a:pt x="7" y="37"/>
                    </a:lnTo>
                    <a:lnTo>
                      <a:pt x="1" y="43"/>
                    </a:lnTo>
                    <a:lnTo>
                      <a:pt x="0" y="47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608" name="Freeform 166"/>
              <p:cNvSpPr>
                <a:spLocks/>
              </p:cNvSpPr>
              <p:nvPr/>
            </p:nvSpPr>
            <p:spPr bwMode="auto">
              <a:xfrm>
                <a:off x="104" y="557"/>
                <a:ext cx="27" cy="21"/>
              </a:xfrm>
              <a:custGeom>
                <a:avLst/>
                <a:gdLst>
                  <a:gd name="T0" fmla="*/ 0 w 53"/>
                  <a:gd name="T1" fmla="*/ 1 h 41"/>
                  <a:gd name="T2" fmla="*/ 1 w 53"/>
                  <a:gd name="T3" fmla="*/ 1 h 41"/>
                  <a:gd name="T4" fmla="*/ 1 w 53"/>
                  <a:gd name="T5" fmla="*/ 1 h 41"/>
                  <a:gd name="T6" fmla="*/ 1 w 53"/>
                  <a:gd name="T7" fmla="*/ 1 h 41"/>
                  <a:gd name="T8" fmla="*/ 1 w 53"/>
                  <a:gd name="T9" fmla="*/ 1 h 41"/>
                  <a:gd name="T10" fmla="*/ 1 w 53"/>
                  <a:gd name="T11" fmla="*/ 1 h 41"/>
                  <a:gd name="T12" fmla="*/ 1 w 53"/>
                  <a:gd name="T13" fmla="*/ 1 h 41"/>
                  <a:gd name="T14" fmla="*/ 1 w 53"/>
                  <a:gd name="T15" fmla="*/ 1 h 41"/>
                  <a:gd name="T16" fmla="*/ 1 w 53"/>
                  <a:gd name="T17" fmla="*/ 0 h 41"/>
                  <a:gd name="T18" fmla="*/ 1 w 53"/>
                  <a:gd name="T19" fmla="*/ 1 h 41"/>
                  <a:gd name="T20" fmla="*/ 1 w 53"/>
                  <a:gd name="T21" fmla="*/ 1 h 41"/>
                  <a:gd name="T22" fmla="*/ 1 w 53"/>
                  <a:gd name="T23" fmla="*/ 1 h 41"/>
                  <a:gd name="T24" fmla="*/ 1 w 53"/>
                  <a:gd name="T25" fmla="*/ 1 h 41"/>
                  <a:gd name="T26" fmla="*/ 1 w 53"/>
                  <a:gd name="T27" fmla="*/ 1 h 41"/>
                  <a:gd name="T28" fmla="*/ 1 w 53"/>
                  <a:gd name="T29" fmla="*/ 1 h 41"/>
                  <a:gd name="T30" fmla="*/ 1 w 53"/>
                  <a:gd name="T31" fmla="*/ 1 h 41"/>
                  <a:gd name="T32" fmla="*/ 0 w 53"/>
                  <a:gd name="T33" fmla="*/ 1 h 4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3" h="41">
                    <a:moveTo>
                      <a:pt x="0" y="40"/>
                    </a:moveTo>
                    <a:lnTo>
                      <a:pt x="3" y="41"/>
                    </a:lnTo>
                    <a:lnTo>
                      <a:pt x="10" y="40"/>
                    </a:lnTo>
                    <a:lnTo>
                      <a:pt x="18" y="35"/>
                    </a:lnTo>
                    <a:lnTo>
                      <a:pt x="27" y="30"/>
                    </a:lnTo>
                    <a:lnTo>
                      <a:pt x="36" y="23"/>
                    </a:lnTo>
                    <a:lnTo>
                      <a:pt x="44" y="16"/>
                    </a:lnTo>
                    <a:lnTo>
                      <a:pt x="51" y="8"/>
                    </a:lnTo>
                    <a:lnTo>
                      <a:pt x="53" y="0"/>
                    </a:lnTo>
                    <a:lnTo>
                      <a:pt x="49" y="3"/>
                    </a:lnTo>
                    <a:lnTo>
                      <a:pt x="41" y="8"/>
                    </a:lnTo>
                    <a:lnTo>
                      <a:pt x="32" y="12"/>
                    </a:lnTo>
                    <a:lnTo>
                      <a:pt x="22" y="18"/>
                    </a:lnTo>
                    <a:lnTo>
                      <a:pt x="13" y="24"/>
                    </a:lnTo>
                    <a:lnTo>
                      <a:pt x="5" y="30"/>
                    </a:lnTo>
                    <a:lnTo>
                      <a:pt x="2" y="35"/>
                    </a:lnTo>
                    <a:lnTo>
                      <a:pt x="0" y="4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609" name="Freeform 167"/>
              <p:cNvSpPr>
                <a:spLocks/>
              </p:cNvSpPr>
              <p:nvPr/>
            </p:nvSpPr>
            <p:spPr bwMode="auto">
              <a:xfrm>
                <a:off x="103" y="546"/>
                <a:ext cx="24" cy="15"/>
              </a:xfrm>
              <a:custGeom>
                <a:avLst/>
                <a:gdLst>
                  <a:gd name="T0" fmla="*/ 0 w 49"/>
                  <a:gd name="T1" fmla="*/ 1 h 30"/>
                  <a:gd name="T2" fmla="*/ 0 w 49"/>
                  <a:gd name="T3" fmla="*/ 1 h 30"/>
                  <a:gd name="T4" fmla="*/ 0 w 49"/>
                  <a:gd name="T5" fmla="*/ 1 h 30"/>
                  <a:gd name="T6" fmla="*/ 0 w 49"/>
                  <a:gd name="T7" fmla="*/ 1 h 30"/>
                  <a:gd name="T8" fmla="*/ 0 w 49"/>
                  <a:gd name="T9" fmla="*/ 1 h 30"/>
                  <a:gd name="T10" fmla="*/ 0 w 49"/>
                  <a:gd name="T11" fmla="*/ 1 h 30"/>
                  <a:gd name="T12" fmla="*/ 0 w 49"/>
                  <a:gd name="T13" fmla="*/ 1 h 30"/>
                  <a:gd name="T14" fmla="*/ 0 w 49"/>
                  <a:gd name="T15" fmla="*/ 1 h 30"/>
                  <a:gd name="T16" fmla="*/ 0 w 49"/>
                  <a:gd name="T17" fmla="*/ 0 h 30"/>
                  <a:gd name="T18" fmla="*/ 0 w 49"/>
                  <a:gd name="T19" fmla="*/ 1 h 30"/>
                  <a:gd name="T20" fmla="*/ 0 w 49"/>
                  <a:gd name="T21" fmla="*/ 1 h 30"/>
                  <a:gd name="T22" fmla="*/ 0 w 49"/>
                  <a:gd name="T23" fmla="*/ 1 h 30"/>
                  <a:gd name="T24" fmla="*/ 0 w 49"/>
                  <a:gd name="T25" fmla="*/ 1 h 30"/>
                  <a:gd name="T26" fmla="*/ 0 w 49"/>
                  <a:gd name="T27" fmla="*/ 1 h 30"/>
                  <a:gd name="T28" fmla="*/ 0 w 49"/>
                  <a:gd name="T29" fmla="*/ 1 h 30"/>
                  <a:gd name="T30" fmla="*/ 0 w 49"/>
                  <a:gd name="T31" fmla="*/ 1 h 30"/>
                  <a:gd name="T32" fmla="*/ 0 w 49"/>
                  <a:gd name="T33" fmla="*/ 1 h 3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9" h="30">
                    <a:moveTo>
                      <a:pt x="0" y="26"/>
                    </a:moveTo>
                    <a:lnTo>
                      <a:pt x="2" y="29"/>
                    </a:lnTo>
                    <a:lnTo>
                      <a:pt x="8" y="30"/>
                    </a:lnTo>
                    <a:lnTo>
                      <a:pt x="15" y="29"/>
                    </a:lnTo>
                    <a:lnTo>
                      <a:pt x="23" y="26"/>
                    </a:lnTo>
                    <a:lnTo>
                      <a:pt x="31" y="22"/>
                    </a:lnTo>
                    <a:lnTo>
                      <a:pt x="39" y="16"/>
                    </a:lnTo>
                    <a:lnTo>
                      <a:pt x="45" y="9"/>
                    </a:lnTo>
                    <a:lnTo>
                      <a:pt x="49" y="0"/>
                    </a:lnTo>
                    <a:lnTo>
                      <a:pt x="44" y="2"/>
                    </a:lnTo>
                    <a:lnTo>
                      <a:pt x="37" y="6"/>
                    </a:lnTo>
                    <a:lnTo>
                      <a:pt x="28" y="9"/>
                    </a:lnTo>
                    <a:lnTo>
                      <a:pt x="20" y="13"/>
                    </a:lnTo>
                    <a:lnTo>
                      <a:pt x="12" y="16"/>
                    </a:lnTo>
                    <a:lnTo>
                      <a:pt x="5" y="20"/>
                    </a:lnTo>
                    <a:lnTo>
                      <a:pt x="1" y="23"/>
                    </a:lnTo>
                    <a:lnTo>
                      <a:pt x="0" y="26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610" name="Freeform 168"/>
              <p:cNvSpPr>
                <a:spLocks/>
              </p:cNvSpPr>
              <p:nvPr/>
            </p:nvSpPr>
            <p:spPr bwMode="auto">
              <a:xfrm>
                <a:off x="100" y="523"/>
                <a:ext cx="18" cy="12"/>
              </a:xfrm>
              <a:custGeom>
                <a:avLst/>
                <a:gdLst>
                  <a:gd name="T0" fmla="*/ 0 w 37"/>
                  <a:gd name="T1" fmla="*/ 1 h 23"/>
                  <a:gd name="T2" fmla="*/ 0 w 37"/>
                  <a:gd name="T3" fmla="*/ 1 h 23"/>
                  <a:gd name="T4" fmla="*/ 0 w 37"/>
                  <a:gd name="T5" fmla="*/ 1 h 23"/>
                  <a:gd name="T6" fmla="*/ 0 w 37"/>
                  <a:gd name="T7" fmla="*/ 1 h 23"/>
                  <a:gd name="T8" fmla="*/ 0 w 37"/>
                  <a:gd name="T9" fmla="*/ 1 h 23"/>
                  <a:gd name="T10" fmla="*/ 0 w 37"/>
                  <a:gd name="T11" fmla="*/ 1 h 23"/>
                  <a:gd name="T12" fmla="*/ 0 w 37"/>
                  <a:gd name="T13" fmla="*/ 1 h 23"/>
                  <a:gd name="T14" fmla="*/ 0 w 37"/>
                  <a:gd name="T15" fmla="*/ 1 h 23"/>
                  <a:gd name="T16" fmla="*/ 0 w 37"/>
                  <a:gd name="T17" fmla="*/ 0 h 23"/>
                  <a:gd name="T18" fmla="*/ 0 w 37"/>
                  <a:gd name="T19" fmla="*/ 1 h 23"/>
                  <a:gd name="T20" fmla="*/ 0 w 37"/>
                  <a:gd name="T21" fmla="*/ 1 h 23"/>
                  <a:gd name="T22" fmla="*/ 0 w 37"/>
                  <a:gd name="T23" fmla="*/ 1 h 23"/>
                  <a:gd name="T24" fmla="*/ 0 w 37"/>
                  <a:gd name="T25" fmla="*/ 1 h 23"/>
                  <a:gd name="T26" fmla="*/ 0 w 37"/>
                  <a:gd name="T27" fmla="*/ 1 h 23"/>
                  <a:gd name="T28" fmla="*/ 0 w 37"/>
                  <a:gd name="T29" fmla="*/ 1 h 23"/>
                  <a:gd name="T30" fmla="*/ 0 w 37"/>
                  <a:gd name="T31" fmla="*/ 1 h 23"/>
                  <a:gd name="T32" fmla="*/ 0 w 37"/>
                  <a:gd name="T33" fmla="*/ 1 h 2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7" h="23">
                    <a:moveTo>
                      <a:pt x="0" y="21"/>
                    </a:moveTo>
                    <a:lnTo>
                      <a:pt x="3" y="23"/>
                    </a:lnTo>
                    <a:lnTo>
                      <a:pt x="7" y="23"/>
                    </a:lnTo>
                    <a:lnTo>
                      <a:pt x="13" y="21"/>
                    </a:lnTo>
                    <a:lnTo>
                      <a:pt x="20" y="18"/>
                    </a:lnTo>
                    <a:lnTo>
                      <a:pt x="27" y="14"/>
                    </a:lnTo>
                    <a:lnTo>
                      <a:pt x="31" y="9"/>
                    </a:lnTo>
                    <a:lnTo>
                      <a:pt x="36" y="4"/>
                    </a:lnTo>
                    <a:lnTo>
                      <a:pt x="37" y="0"/>
                    </a:lnTo>
                    <a:lnTo>
                      <a:pt x="34" y="2"/>
                    </a:lnTo>
                    <a:lnTo>
                      <a:pt x="28" y="4"/>
                    </a:lnTo>
                    <a:lnTo>
                      <a:pt x="22" y="7"/>
                    </a:lnTo>
                    <a:lnTo>
                      <a:pt x="16" y="9"/>
                    </a:lnTo>
                    <a:lnTo>
                      <a:pt x="11" y="11"/>
                    </a:lnTo>
                    <a:lnTo>
                      <a:pt x="5" y="15"/>
                    </a:lnTo>
                    <a:lnTo>
                      <a:pt x="1" y="17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611" name="Freeform 169"/>
              <p:cNvSpPr>
                <a:spLocks/>
              </p:cNvSpPr>
              <p:nvPr/>
            </p:nvSpPr>
            <p:spPr bwMode="auto">
              <a:xfrm>
                <a:off x="101" y="513"/>
                <a:ext cx="12" cy="9"/>
              </a:xfrm>
              <a:custGeom>
                <a:avLst/>
                <a:gdLst>
                  <a:gd name="T0" fmla="*/ 1 w 24"/>
                  <a:gd name="T1" fmla="*/ 1 h 17"/>
                  <a:gd name="T2" fmla="*/ 1 w 24"/>
                  <a:gd name="T3" fmla="*/ 1 h 17"/>
                  <a:gd name="T4" fmla="*/ 1 w 24"/>
                  <a:gd name="T5" fmla="*/ 1 h 17"/>
                  <a:gd name="T6" fmla="*/ 1 w 24"/>
                  <a:gd name="T7" fmla="*/ 1 h 17"/>
                  <a:gd name="T8" fmla="*/ 1 w 24"/>
                  <a:gd name="T9" fmla="*/ 0 h 17"/>
                  <a:gd name="T10" fmla="*/ 1 w 24"/>
                  <a:gd name="T11" fmla="*/ 1 h 17"/>
                  <a:gd name="T12" fmla="*/ 1 w 24"/>
                  <a:gd name="T13" fmla="*/ 1 h 17"/>
                  <a:gd name="T14" fmla="*/ 0 w 24"/>
                  <a:gd name="T15" fmla="*/ 1 h 17"/>
                  <a:gd name="T16" fmla="*/ 1 w 24"/>
                  <a:gd name="T17" fmla="*/ 1 h 1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4" h="17">
                    <a:moveTo>
                      <a:pt x="1" y="16"/>
                    </a:moveTo>
                    <a:lnTo>
                      <a:pt x="8" y="17"/>
                    </a:lnTo>
                    <a:lnTo>
                      <a:pt x="17" y="15"/>
                    </a:lnTo>
                    <a:lnTo>
                      <a:pt x="24" y="8"/>
                    </a:lnTo>
                    <a:lnTo>
                      <a:pt x="23" y="0"/>
                    </a:lnTo>
                    <a:lnTo>
                      <a:pt x="18" y="7"/>
                    </a:lnTo>
                    <a:lnTo>
                      <a:pt x="9" y="9"/>
                    </a:lnTo>
                    <a:lnTo>
                      <a:pt x="0" y="12"/>
                    </a:lnTo>
                    <a:lnTo>
                      <a:pt x="1" y="16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612" name="Freeform 170"/>
              <p:cNvSpPr>
                <a:spLocks/>
              </p:cNvSpPr>
              <p:nvPr/>
            </p:nvSpPr>
            <p:spPr bwMode="auto">
              <a:xfrm>
                <a:off x="111" y="608"/>
                <a:ext cx="24" cy="25"/>
              </a:xfrm>
              <a:custGeom>
                <a:avLst/>
                <a:gdLst>
                  <a:gd name="T0" fmla="*/ 0 w 49"/>
                  <a:gd name="T1" fmla="*/ 1 h 50"/>
                  <a:gd name="T2" fmla="*/ 0 w 49"/>
                  <a:gd name="T3" fmla="*/ 1 h 50"/>
                  <a:gd name="T4" fmla="*/ 0 w 49"/>
                  <a:gd name="T5" fmla="*/ 1 h 50"/>
                  <a:gd name="T6" fmla="*/ 0 w 49"/>
                  <a:gd name="T7" fmla="*/ 1 h 50"/>
                  <a:gd name="T8" fmla="*/ 0 w 49"/>
                  <a:gd name="T9" fmla="*/ 1 h 50"/>
                  <a:gd name="T10" fmla="*/ 0 w 49"/>
                  <a:gd name="T11" fmla="*/ 1 h 50"/>
                  <a:gd name="T12" fmla="*/ 0 w 49"/>
                  <a:gd name="T13" fmla="*/ 1 h 50"/>
                  <a:gd name="T14" fmla="*/ 0 w 49"/>
                  <a:gd name="T15" fmla="*/ 1 h 50"/>
                  <a:gd name="T16" fmla="*/ 0 w 49"/>
                  <a:gd name="T17" fmla="*/ 0 h 50"/>
                  <a:gd name="T18" fmla="*/ 0 w 49"/>
                  <a:gd name="T19" fmla="*/ 1 h 50"/>
                  <a:gd name="T20" fmla="*/ 0 w 49"/>
                  <a:gd name="T21" fmla="*/ 1 h 50"/>
                  <a:gd name="T22" fmla="*/ 0 w 49"/>
                  <a:gd name="T23" fmla="*/ 1 h 50"/>
                  <a:gd name="T24" fmla="*/ 0 w 49"/>
                  <a:gd name="T25" fmla="*/ 1 h 50"/>
                  <a:gd name="T26" fmla="*/ 0 w 49"/>
                  <a:gd name="T27" fmla="*/ 1 h 50"/>
                  <a:gd name="T28" fmla="*/ 0 w 49"/>
                  <a:gd name="T29" fmla="*/ 1 h 50"/>
                  <a:gd name="T30" fmla="*/ 0 w 49"/>
                  <a:gd name="T31" fmla="*/ 1 h 50"/>
                  <a:gd name="T32" fmla="*/ 0 w 49"/>
                  <a:gd name="T33" fmla="*/ 1 h 5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9" h="50">
                    <a:moveTo>
                      <a:pt x="0" y="48"/>
                    </a:moveTo>
                    <a:lnTo>
                      <a:pt x="4" y="50"/>
                    </a:lnTo>
                    <a:lnTo>
                      <a:pt x="9" y="48"/>
                    </a:lnTo>
                    <a:lnTo>
                      <a:pt x="16" y="44"/>
                    </a:lnTo>
                    <a:lnTo>
                      <a:pt x="24" y="38"/>
                    </a:lnTo>
                    <a:lnTo>
                      <a:pt x="33" y="30"/>
                    </a:lnTo>
                    <a:lnTo>
                      <a:pt x="39" y="21"/>
                    </a:lnTo>
                    <a:lnTo>
                      <a:pt x="45" y="11"/>
                    </a:lnTo>
                    <a:lnTo>
                      <a:pt x="49" y="0"/>
                    </a:lnTo>
                    <a:lnTo>
                      <a:pt x="45" y="4"/>
                    </a:lnTo>
                    <a:lnTo>
                      <a:pt x="38" y="10"/>
                    </a:lnTo>
                    <a:lnTo>
                      <a:pt x="30" y="16"/>
                    </a:lnTo>
                    <a:lnTo>
                      <a:pt x="21" y="23"/>
                    </a:lnTo>
                    <a:lnTo>
                      <a:pt x="13" y="30"/>
                    </a:lnTo>
                    <a:lnTo>
                      <a:pt x="6" y="37"/>
                    </a:lnTo>
                    <a:lnTo>
                      <a:pt x="1" y="43"/>
                    </a:lnTo>
                    <a:lnTo>
                      <a:pt x="0" y="48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613" name="Freeform 171"/>
              <p:cNvSpPr>
                <a:spLocks/>
              </p:cNvSpPr>
              <p:nvPr/>
            </p:nvSpPr>
            <p:spPr bwMode="auto">
              <a:xfrm>
                <a:off x="116" y="635"/>
                <a:ext cx="19" cy="19"/>
              </a:xfrm>
              <a:custGeom>
                <a:avLst/>
                <a:gdLst>
                  <a:gd name="T0" fmla="*/ 0 w 38"/>
                  <a:gd name="T1" fmla="*/ 1 h 38"/>
                  <a:gd name="T2" fmla="*/ 1 w 38"/>
                  <a:gd name="T3" fmla="*/ 1 h 38"/>
                  <a:gd name="T4" fmla="*/ 1 w 38"/>
                  <a:gd name="T5" fmla="*/ 1 h 38"/>
                  <a:gd name="T6" fmla="*/ 1 w 38"/>
                  <a:gd name="T7" fmla="*/ 1 h 38"/>
                  <a:gd name="T8" fmla="*/ 1 w 38"/>
                  <a:gd name="T9" fmla="*/ 1 h 38"/>
                  <a:gd name="T10" fmla="*/ 1 w 38"/>
                  <a:gd name="T11" fmla="*/ 1 h 38"/>
                  <a:gd name="T12" fmla="*/ 1 w 38"/>
                  <a:gd name="T13" fmla="*/ 1 h 38"/>
                  <a:gd name="T14" fmla="*/ 1 w 38"/>
                  <a:gd name="T15" fmla="*/ 1 h 38"/>
                  <a:gd name="T16" fmla="*/ 1 w 38"/>
                  <a:gd name="T17" fmla="*/ 0 h 38"/>
                  <a:gd name="T18" fmla="*/ 1 w 38"/>
                  <a:gd name="T19" fmla="*/ 1 h 38"/>
                  <a:gd name="T20" fmla="*/ 1 w 38"/>
                  <a:gd name="T21" fmla="*/ 1 h 38"/>
                  <a:gd name="T22" fmla="*/ 1 w 38"/>
                  <a:gd name="T23" fmla="*/ 1 h 38"/>
                  <a:gd name="T24" fmla="*/ 1 w 38"/>
                  <a:gd name="T25" fmla="*/ 1 h 38"/>
                  <a:gd name="T26" fmla="*/ 1 w 38"/>
                  <a:gd name="T27" fmla="*/ 1 h 38"/>
                  <a:gd name="T28" fmla="*/ 1 w 38"/>
                  <a:gd name="T29" fmla="*/ 1 h 38"/>
                  <a:gd name="T30" fmla="*/ 0 w 38"/>
                  <a:gd name="T31" fmla="*/ 1 h 38"/>
                  <a:gd name="T32" fmla="*/ 0 w 38"/>
                  <a:gd name="T33" fmla="*/ 1 h 3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8" h="38">
                    <a:moveTo>
                      <a:pt x="0" y="36"/>
                    </a:moveTo>
                    <a:lnTo>
                      <a:pt x="3" y="38"/>
                    </a:lnTo>
                    <a:lnTo>
                      <a:pt x="6" y="38"/>
                    </a:lnTo>
                    <a:lnTo>
                      <a:pt x="12" y="35"/>
                    </a:lnTo>
                    <a:lnTo>
                      <a:pt x="19" y="32"/>
                    </a:lnTo>
                    <a:lnTo>
                      <a:pt x="25" y="26"/>
                    </a:lnTo>
                    <a:lnTo>
                      <a:pt x="30" y="18"/>
                    </a:lnTo>
                    <a:lnTo>
                      <a:pt x="36" y="10"/>
                    </a:lnTo>
                    <a:lnTo>
                      <a:pt x="38" y="0"/>
                    </a:lnTo>
                    <a:lnTo>
                      <a:pt x="34" y="4"/>
                    </a:lnTo>
                    <a:lnTo>
                      <a:pt x="28" y="10"/>
                    </a:lnTo>
                    <a:lnTo>
                      <a:pt x="21" y="14"/>
                    </a:lnTo>
                    <a:lnTo>
                      <a:pt x="14" y="20"/>
                    </a:lnTo>
                    <a:lnTo>
                      <a:pt x="9" y="25"/>
                    </a:lnTo>
                    <a:lnTo>
                      <a:pt x="4" y="29"/>
                    </a:lnTo>
                    <a:lnTo>
                      <a:pt x="0" y="34"/>
                    </a:lnTo>
                    <a:lnTo>
                      <a:pt x="0" y="36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614" name="Freeform 172"/>
              <p:cNvSpPr>
                <a:spLocks/>
              </p:cNvSpPr>
              <p:nvPr/>
            </p:nvSpPr>
            <p:spPr bwMode="auto">
              <a:xfrm>
                <a:off x="107" y="568"/>
                <a:ext cx="27" cy="21"/>
              </a:xfrm>
              <a:custGeom>
                <a:avLst/>
                <a:gdLst>
                  <a:gd name="T0" fmla="*/ 0 w 53"/>
                  <a:gd name="T1" fmla="*/ 1 h 41"/>
                  <a:gd name="T2" fmla="*/ 1 w 53"/>
                  <a:gd name="T3" fmla="*/ 1 h 41"/>
                  <a:gd name="T4" fmla="*/ 1 w 53"/>
                  <a:gd name="T5" fmla="*/ 1 h 41"/>
                  <a:gd name="T6" fmla="*/ 1 w 53"/>
                  <a:gd name="T7" fmla="*/ 1 h 41"/>
                  <a:gd name="T8" fmla="*/ 1 w 53"/>
                  <a:gd name="T9" fmla="*/ 1 h 41"/>
                  <a:gd name="T10" fmla="*/ 1 w 53"/>
                  <a:gd name="T11" fmla="*/ 1 h 41"/>
                  <a:gd name="T12" fmla="*/ 1 w 53"/>
                  <a:gd name="T13" fmla="*/ 1 h 41"/>
                  <a:gd name="T14" fmla="*/ 1 w 53"/>
                  <a:gd name="T15" fmla="*/ 1 h 41"/>
                  <a:gd name="T16" fmla="*/ 1 w 53"/>
                  <a:gd name="T17" fmla="*/ 0 h 41"/>
                  <a:gd name="T18" fmla="*/ 1 w 53"/>
                  <a:gd name="T19" fmla="*/ 1 h 41"/>
                  <a:gd name="T20" fmla="*/ 1 w 53"/>
                  <a:gd name="T21" fmla="*/ 1 h 41"/>
                  <a:gd name="T22" fmla="*/ 1 w 53"/>
                  <a:gd name="T23" fmla="*/ 1 h 41"/>
                  <a:gd name="T24" fmla="*/ 1 w 53"/>
                  <a:gd name="T25" fmla="*/ 1 h 41"/>
                  <a:gd name="T26" fmla="*/ 1 w 53"/>
                  <a:gd name="T27" fmla="*/ 1 h 41"/>
                  <a:gd name="T28" fmla="*/ 1 w 53"/>
                  <a:gd name="T29" fmla="*/ 1 h 41"/>
                  <a:gd name="T30" fmla="*/ 1 w 53"/>
                  <a:gd name="T31" fmla="*/ 1 h 41"/>
                  <a:gd name="T32" fmla="*/ 0 w 53"/>
                  <a:gd name="T33" fmla="*/ 1 h 4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3" h="41">
                    <a:moveTo>
                      <a:pt x="0" y="40"/>
                    </a:moveTo>
                    <a:lnTo>
                      <a:pt x="3" y="41"/>
                    </a:lnTo>
                    <a:lnTo>
                      <a:pt x="9" y="39"/>
                    </a:lnTo>
                    <a:lnTo>
                      <a:pt x="17" y="35"/>
                    </a:lnTo>
                    <a:lnTo>
                      <a:pt x="27" y="30"/>
                    </a:lnTo>
                    <a:lnTo>
                      <a:pt x="36" y="23"/>
                    </a:lnTo>
                    <a:lnTo>
                      <a:pt x="44" y="15"/>
                    </a:lnTo>
                    <a:lnTo>
                      <a:pt x="51" y="7"/>
                    </a:lnTo>
                    <a:lnTo>
                      <a:pt x="53" y="0"/>
                    </a:lnTo>
                    <a:lnTo>
                      <a:pt x="49" y="3"/>
                    </a:lnTo>
                    <a:lnTo>
                      <a:pt x="41" y="7"/>
                    </a:lnTo>
                    <a:lnTo>
                      <a:pt x="31" y="12"/>
                    </a:lnTo>
                    <a:lnTo>
                      <a:pt x="22" y="18"/>
                    </a:lnTo>
                    <a:lnTo>
                      <a:pt x="13" y="24"/>
                    </a:lnTo>
                    <a:lnTo>
                      <a:pt x="5" y="30"/>
                    </a:lnTo>
                    <a:lnTo>
                      <a:pt x="1" y="35"/>
                    </a:lnTo>
                    <a:lnTo>
                      <a:pt x="0" y="4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615" name="Freeform 173"/>
              <p:cNvSpPr>
                <a:spLocks/>
              </p:cNvSpPr>
              <p:nvPr/>
            </p:nvSpPr>
            <p:spPr bwMode="auto">
              <a:xfrm>
                <a:off x="101" y="534"/>
                <a:ext cx="22" cy="16"/>
              </a:xfrm>
              <a:custGeom>
                <a:avLst/>
                <a:gdLst>
                  <a:gd name="T0" fmla="*/ 0 w 43"/>
                  <a:gd name="T1" fmla="*/ 1 h 31"/>
                  <a:gd name="T2" fmla="*/ 1 w 43"/>
                  <a:gd name="T3" fmla="*/ 1 h 31"/>
                  <a:gd name="T4" fmla="*/ 1 w 43"/>
                  <a:gd name="T5" fmla="*/ 1 h 31"/>
                  <a:gd name="T6" fmla="*/ 1 w 43"/>
                  <a:gd name="T7" fmla="*/ 1 h 31"/>
                  <a:gd name="T8" fmla="*/ 1 w 43"/>
                  <a:gd name="T9" fmla="*/ 1 h 31"/>
                  <a:gd name="T10" fmla="*/ 1 w 43"/>
                  <a:gd name="T11" fmla="*/ 1 h 31"/>
                  <a:gd name="T12" fmla="*/ 1 w 43"/>
                  <a:gd name="T13" fmla="*/ 1 h 31"/>
                  <a:gd name="T14" fmla="*/ 1 w 43"/>
                  <a:gd name="T15" fmla="*/ 1 h 31"/>
                  <a:gd name="T16" fmla="*/ 1 w 43"/>
                  <a:gd name="T17" fmla="*/ 0 h 31"/>
                  <a:gd name="T18" fmla="*/ 1 w 43"/>
                  <a:gd name="T19" fmla="*/ 1 h 31"/>
                  <a:gd name="T20" fmla="*/ 1 w 43"/>
                  <a:gd name="T21" fmla="*/ 1 h 31"/>
                  <a:gd name="T22" fmla="*/ 1 w 43"/>
                  <a:gd name="T23" fmla="*/ 1 h 31"/>
                  <a:gd name="T24" fmla="*/ 1 w 43"/>
                  <a:gd name="T25" fmla="*/ 1 h 31"/>
                  <a:gd name="T26" fmla="*/ 1 w 43"/>
                  <a:gd name="T27" fmla="*/ 1 h 31"/>
                  <a:gd name="T28" fmla="*/ 1 w 43"/>
                  <a:gd name="T29" fmla="*/ 1 h 31"/>
                  <a:gd name="T30" fmla="*/ 1 w 43"/>
                  <a:gd name="T31" fmla="*/ 1 h 31"/>
                  <a:gd name="T32" fmla="*/ 0 w 43"/>
                  <a:gd name="T33" fmla="*/ 1 h 3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3" h="31">
                    <a:moveTo>
                      <a:pt x="0" y="29"/>
                    </a:moveTo>
                    <a:lnTo>
                      <a:pt x="3" y="31"/>
                    </a:lnTo>
                    <a:lnTo>
                      <a:pt x="8" y="30"/>
                    </a:lnTo>
                    <a:lnTo>
                      <a:pt x="16" y="26"/>
                    </a:lnTo>
                    <a:lnTo>
                      <a:pt x="24" y="22"/>
                    </a:lnTo>
                    <a:lnTo>
                      <a:pt x="31" y="16"/>
                    </a:lnTo>
                    <a:lnTo>
                      <a:pt x="38" y="10"/>
                    </a:lnTo>
                    <a:lnTo>
                      <a:pt x="42" y="4"/>
                    </a:lnTo>
                    <a:lnTo>
                      <a:pt x="43" y="0"/>
                    </a:lnTo>
                    <a:lnTo>
                      <a:pt x="40" y="2"/>
                    </a:lnTo>
                    <a:lnTo>
                      <a:pt x="34" y="6"/>
                    </a:lnTo>
                    <a:lnTo>
                      <a:pt x="27" y="9"/>
                    </a:lnTo>
                    <a:lnTo>
                      <a:pt x="19" y="12"/>
                    </a:lnTo>
                    <a:lnTo>
                      <a:pt x="12" y="17"/>
                    </a:lnTo>
                    <a:lnTo>
                      <a:pt x="7" y="22"/>
                    </a:lnTo>
                    <a:lnTo>
                      <a:pt x="2" y="25"/>
                    </a:lnTo>
                    <a:lnTo>
                      <a:pt x="0" y="29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616" name="Freeform 174"/>
              <p:cNvSpPr>
                <a:spLocks/>
              </p:cNvSpPr>
              <p:nvPr/>
            </p:nvSpPr>
            <p:spPr bwMode="auto">
              <a:xfrm>
                <a:off x="131" y="645"/>
                <a:ext cx="4" cy="23"/>
              </a:xfrm>
              <a:custGeom>
                <a:avLst/>
                <a:gdLst>
                  <a:gd name="T0" fmla="*/ 1 w 6"/>
                  <a:gd name="T1" fmla="*/ 0 h 45"/>
                  <a:gd name="T2" fmla="*/ 1 w 6"/>
                  <a:gd name="T3" fmla="*/ 1 h 45"/>
                  <a:gd name="T4" fmla="*/ 1 w 6"/>
                  <a:gd name="T5" fmla="*/ 1 h 45"/>
                  <a:gd name="T6" fmla="*/ 1 w 6"/>
                  <a:gd name="T7" fmla="*/ 1 h 45"/>
                  <a:gd name="T8" fmla="*/ 1 w 6"/>
                  <a:gd name="T9" fmla="*/ 1 h 45"/>
                  <a:gd name="T10" fmla="*/ 0 w 6"/>
                  <a:gd name="T11" fmla="*/ 1 h 45"/>
                  <a:gd name="T12" fmla="*/ 0 w 6"/>
                  <a:gd name="T13" fmla="*/ 1 h 45"/>
                  <a:gd name="T14" fmla="*/ 1 w 6"/>
                  <a:gd name="T15" fmla="*/ 1 h 45"/>
                  <a:gd name="T16" fmla="*/ 1 w 6"/>
                  <a:gd name="T17" fmla="*/ 0 h 4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6" h="45">
                    <a:moveTo>
                      <a:pt x="3" y="0"/>
                    </a:moveTo>
                    <a:lnTo>
                      <a:pt x="4" y="9"/>
                    </a:lnTo>
                    <a:lnTo>
                      <a:pt x="5" y="25"/>
                    </a:lnTo>
                    <a:lnTo>
                      <a:pt x="6" y="39"/>
                    </a:lnTo>
                    <a:lnTo>
                      <a:pt x="3" y="45"/>
                    </a:lnTo>
                    <a:lnTo>
                      <a:pt x="0" y="39"/>
                    </a:lnTo>
                    <a:lnTo>
                      <a:pt x="0" y="25"/>
                    </a:lnTo>
                    <a:lnTo>
                      <a:pt x="2" y="1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617" name="Freeform 175"/>
              <p:cNvSpPr>
                <a:spLocks/>
              </p:cNvSpPr>
              <p:nvPr/>
            </p:nvSpPr>
            <p:spPr bwMode="auto">
              <a:xfrm>
                <a:off x="135" y="619"/>
                <a:ext cx="25" cy="32"/>
              </a:xfrm>
              <a:custGeom>
                <a:avLst/>
                <a:gdLst>
                  <a:gd name="T0" fmla="*/ 0 w 49"/>
                  <a:gd name="T1" fmla="*/ 0 h 64"/>
                  <a:gd name="T2" fmla="*/ 1 w 49"/>
                  <a:gd name="T3" fmla="*/ 1 h 64"/>
                  <a:gd name="T4" fmla="*/ 1 w 49"/>
                  <a:gd name="T5" fmla="*/ 1 h 64"/>
                  <a:gd name="T6" fmla="*/ 1 w 49"/>
                  <a:gd name="T7" fmla="*/ 1 h 64"/>
                  <a:gd name="T8" fmla="*/ 1 w 49"/>
                  <a:gd name="T9" fmla="*/ 1 h 64"/>
                  <a:gd name="T10" fmla="*/ 1 w 49"/>
                  <a:gd name="T11" fmla="*/ 1 h 64"/>
                  <a:gd name="T12" fmla="*/ 1 w 49"/>
                  <a:gd name="T13" fmla="*/ 1 h 64"/>
                  <a:gd name="T14" fmla="*/ 1 w 49"/>
                  <a:gd name="T15" fmla="*/ 1 h 64"/>
                  <a:gd name="T16" fmla="*/ 1 w 49"/>
                  <a:gd name="T17" fmla="*/ 1 h 64"/>
                  <a:gd name="T18" fmla="*/ 1 w 49"/>
                  <a:gd name="T19" fmla="*/ 1 h 64"/>
                  <a:gd name="T20" fmla="*/ 1 w 49"/>
                  <a:gd name="T21" fmla="*/ 1 h 64"/>
                  <a:gd name="T22" fmla="*/ 1 w 49"/>
                  <a:gd name="T23" fmla="*/ 1 h 64"/>
                  <a:gd name="T24" fmla="*/ 1 w 49"/>
                  <a:gd name="T25" fmla="*/ 1 h 64"/>
                  <a:gd name="T26" fmla="*/ 1 w 49"/>
                  <a:gd name="T27" fmla="*/ 1 h 64"/>
                  <a:gd name="T28" fmla="*/ 1 w 49"/>
                  <a:gd name="T29" fmla="*/ 1 h 64"/>
                  <a:gd name="T30" fmla="*/ 1 w 49"/>
                  <a:gd name="T31" fmla="*/ 1 h 64"/>
                  <a:gd name="T32" fmla="*/ 0 w 49"/>
                  <a:gd name="T33" fmla="*/ 0 h 6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9" h="64">
                    <a:moveTo>
                      <a:pt x="0" y="0"/>
                    </a:moveTo>
                    <a:lnTo>
                      <a:pt x="3" y="7"/>
                    </a:lnTo>
                    <a:lnTo>
                      <a:pt x="9" y="18"/>
                    </a:lnTo>
                    <a:lnTo>
                      <a:pt x="16" y="29"/>
                    </a:lnTo>
                    <a:lnTo>
                      <a:pt x="24" y="41"/>
                    </a:lnTo>
                    <a:lnTo>
                      <a:pt x="32" y="51"/>
                    </a:lnTo>
                    <a:lnTo>
                      <a:pt x="39" y="59"/>
                    </a:lnTo>
                    <a:lnTo>
                      <a:pt x="46" y="64"/>
                    </a:lnTo>
                    <a:lnTo>
                      <a:pt x="49" y="62"/>
                    </a:lnTo>
                    <a:lnTo>
                      <a:pt x="49" y="58"/>
                    </a:lnTo>
                    <a:lnTo>
                      <a:pt x="46" y="50"/>
                    </a:lnTo>
                    <a:lnTo>
                      <a:pt x="39" y="42"/>
                    </a:lnTo>
                    <a:lnTo>
                      <a:pt x="30" y="33"/>
                    </a:lnTo>
                    <a:lnTo>
                      <a:pt x="20" y="23"/>
                    </a:lnTo>
                    <a:lnTo>
                      <a:pt x="11" y="14"/>
                    </a:lnTo>
                    <a:lnTo>
                      <a:pt x="4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618" name="Freeform 176"/>
              <p:cNvSpPr>
                <a:spLocks/>
              </p:cNvSpPr>
              <p:nvPr/>
            </p:nvSpPr>
            <p:spPr bwMode="auto">
              <a:xfrm>
                <a:off x="135" y="608"/>
                <a:ext cx="26" cy="29"/>
              </a:xfrm>
              <a:custGeom>
                <a:avLst/>
                <a:gdLst>
                  <a:gd name="T0" fmla="*/ 0 w 53"/>
                  <a:gd name="T1" fmla="*/ 0 h 58"/>
                  <a:gd name="T2" fmla="*/ 0 w 53"/>
                  <a:gd name="T3" fmla="*/ 1 h 58"/>
                  <a:gd name="T4" fmla="*/ 0 w 53"/>
                  <a:gd name="T5" fmla="*/ 1 h 58"/>
                  <a:gd name="T6" fmla="*/ 0 w 53"/>
                  <a:gd name="T7" fmla="*/ 1 h 58"/>
                  <a:gd name="T8" fmla="*/ 0 w 53"/>
                  <a:gd name="T9" fmla="*/ 1 h 58"/>
                  <a:gd name="T10" fmla="*/ 0 w 53"/>
                  <a:gd name="T11" fmla="*/ 1 h 58"/>
                  <a:gd name="T12" fmla="*/ 0 w 53"/>
                  <a:gd name="T13" fmla="*/ 1 h 58"/>
                  <a:gd name="T14" fmla="*/ 0 w 53"/>
                  <a:gd name="T15" fmla="*/ 1 h 58"/>
                  <a:gd name="T16" fmla="*/ 0 w 53"/>
                  <a:gd name="T17" fmla="*/ 1 h 58"/>
                  <a:gd name="T18" fmla="*/ 0 w 53"/>
                  <a:gd name="T19" fmla="*/ 1 h 58"/>
                  <a:gd name="T20" fmla="*/ 0 w 53"/>
                  <a:gd name="T21" fmla="*/ 1 h 58"/>
                  <a:gd name="T22" fmla="*/ 0 w 53"/>
                  <a:gd name="T23" fmla="*/ 1 h 58"/>
                  <a:gd name="T24" fmla="*/ 0 w 53"/>
                  <a:gd name="T25" fmla="*/ 1 h 58"/>
                  <a:gd name="T26" fmla="*/ 0 w 53"/>
                  <a:gd name="T27" fmla="*/ 1 h 58"/>
                  <a:gd name="T28" fmla="*/ 0 w 53"/>
                  <a:gd name="T29" fmla="*/ 1 h 58"/>
                  <a:gd name="T30" fmla="*/ 0 w 53"/>
                  <a:gd name="T31" fmla="*/ 1 h 58"/>
                  <a:gd name="T32" fmla="*/ 0 w 53"/>
                  <a:gd name="T33" fmla="*/ 0 h 5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3" h="58">
                    <a:moveTo>
                      <a:pt x="0" y="0"/>
                    </a:moveTo>
                    <a:lnTo>
                      <a:pt x="5" y="7"/>
                    </a:lnTo>
                    <a:lnTo>
                      <a:pt x="12" y="18"/>
                    </a:lnTo>
                    <a:lnTo>
                      <a:pt x="20" y="28"/>
                    </a:lnTo>
                    <a:lnTo>
                      <a:pt x="29" y="38"/>
                    </a:lnTo>
                    <a:lnTo>
                      <a:pt x="37" y="48"/>
                    </a:lnTo>
                    <a:lnTo>
                      <a:pt x="45" y="55"/>
                    </a:lnTo>
                    <a:lnTo>
                      <a:pt x="51" y="58"/>
                    </a:lnTo>
                    <a:lnTo>
                      <a:pt x="53" y="57"/>
                    </a:lnTo>
                    <a:lnTo>
                      <a:pt x="52" y="51"/>
                    </a:lnTo>
                    <a:lnTo>
                      <a:pt x="47" y="44"/>
                    </a:lnTo>
                    <a:lnTo>
                      <a:pt x="38" y="36"/>
                    </a:lnTo>
                    <a:lnTo>
                      <a:pt x="29" y="27"/>
                    </a:lnTo>
                    <a:lnTo>
                      <a:pt x="20" y="19"/>
                    </a:lnTo>
                    <a:lnTo>
                      <a:pt x="11" y="11"/>
                    </a:lnTo>
                    <a:lnTo>
                      <a:pt x="4" y="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619" name="Freeform 177"/>
              <p:cNvSpPr>
                <a:spLocks/>
              </p:cNvSpPr>
              <p:nvPr/>
            </p:nvSpPr>
            <p:spPr bwMode="auto">
              <a:xfrm>
                <a:off x="135" y="595"/>
                <a:ext cx="27" cy="26"/>
              </a:xfrm>
              <a:custGeom>
                <a:avLst/>
                <a:gdLst>
                  <a:gd name="T0" fmla="*/ 0 w 56"/>
                  <a:gd name="T1" fmla="*/ 0 h 51"/>
                  <a:gd name="T2" fmla="*/ 0 w 56"/>
                  <a:gd name="T3" fmla="*/ 1 h 51"/>
                  <a:gd name="T4" fmla="*/ 0 w 56"/>
                  <a:gd name="T5" fmla="*/ 1 h 51"/>
                  <a:gd name="T6" fmla="*/ 0 w 56"/>
                  <a:gd name="T7" fmla="*/ 1 h 51"/>
                  <a:gd name="T8" fmla="*/ 0 w 56"/>
                  <a:gd name="T9" fmla="*/ 1 h 51"/>
                  <a:gd name="T10" fmla="*/ 0 w 56"/>
                  <a:gd name="T11" fmla="*/ 1 h 51"/>
                  <a:gd name="T12" fmla="*/ 0 w 56"/>
                  <a:gd name="T13" fmla="*/ 1 h 51"/>
                  <a:gd name="T14" fmla="*/ 0 w 56"/>
                  <a:gd name="T15" fmla="*/ 1 h 51"/>
                  <a:gd name="T16" fmla="*/ 0 w 56"/>
                  <a:gd name="T17" fmla="*/ 1 h 51"/>
                  <a:gd name="T18" fmla="*/ 0 w 56"/>
                  <a:gd name="T19" fmla="*/ 1 h 51"/>
                  <a:gd name="T20" fmla="*/ 0 w 56"/>
                  <a:gd name="T21" fmla="*/ 1 h 51"/>
                  <a:gd name="T22" fmla="*/ 0 w 56"/>
                  <a:gd name="T23" fmla="*/ 1 h 51"/>
                  <a:gd name="T24" fmla="*/ 0 w 56"/>
                  <a:gd name="T25" fmla="*/ 1 h 51"/>
                  <a:gd name="T26" fmla="*/ 0 w 56"/>
                  <a:gd name="T27" fmla="*/ 1 h 51"/>
                  <a:gd name="T28" fmla="*/ 0 w 56"/>
                  <a:gd name="T29" fmla="*/ 1 h 51"/>
                  <a:gd name="T30" fmla="*/ 0 w 56"/>
                  <a:gd name="T31" fmla="*/ 1 h 51"/>
                  <a:gd name="T32" fmla="*/ 0 w 56"/>
                  <a:gd name="T33" fmla="*/ 0 h 5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6" h="51">
                    <a:moveTo>
                      <a:pt x="0" y="0"/>
                    </a:moveTo>
                    <a:lnTo>
                      <a:pt x="6" y="8"/>
                    </a:lnTo>
                    <a:lnTo>
                      <a:pt x="13" y="17"/>
                    </a:lnTo>
                    <a:lnTo>
                      <a:pt x="22" y="26"/>
                    </a:lnTo>
                    <a:lnTo>
                      <a:pt x="32" y="36"/>
                    </a:lnTo>
                    <a:lnTo>
                      <a:pt x="40" y="44"/>
                    </a:lnTo>
                    <a:lnTo>
                      <a:pt x="48" y="48"/>
                    </a:lnTo>
                    <a:lnTo>
                      <a:pt x="53" y="51"/>
                    </a:lnTo>
                    <a:lnTo>
                      <a:pt x="56" y="50"/>
                    </a:lnTo>
                    <a:lnTo>
                      <a:pt x="55" y="45"/>
                    </a:lnTo>
                    <a:lnTo>
                      <a:pt x="49" y="39"/>
                    </a:lnTo>
                    <a:lnTo>
                      <a:pt x="41" y="32"/>
                    </a:lnTo>
                    <a:lnTo>
                      <a:pt x="32" y="25"/>
                    </a:lnTo>
                    <a:lnTo>
                      <a:pt x="21" y="18"/>
                    </a:lnTo>
                    <a:lnTo>
                      <a:pt x="12" y="11"/>
                    </a:lnTo>
                    <a:lnTo>
                      <a:pt x="5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620" name="Freeform 178"/>
              <p:cNvSpPr>
                <a:spLocks/>
              </p:cNvSpPr>
              <p:nvPr/>
            </p:nvSpPr>
            <p:spPr bwMode="auto">
              <a:xfrm>
                <a:off x="132" y="583"/>
                <a:ext cx="27" cy="19"/>
              </a:xfrm>
              <a:custGeom>
                <a:avLst/>
                <a:gdLst>
                  <a:gd name="T0" fmla="*/ 0 w 53"/>
                  <a:gd name="T1" fmla="*/ 0 h 39"/>
                  <a:gd name="T2" fmla="*/ 1 w 53"/>
                  <a:gd name="T3" fmla="*/ 0 h 39"/>
                  <a:gd name="T4" fmla="*/ 1 w 53"/>
                  <a:gd name="T5" fmla="*/ 0 h 39"/>
                  <a:gd name="T6" fmla="*/ 1 w 53"/>
                  <a:gd name="T7" fmla="*/ 0 h 39"/>
                  <a:gd name="T8" fmla="*/ 1 w 53"/>
                  <a:gd name="T9" fmla="*/ 0 h 39"/>
                  <a:gd name="T10" fmla="*/ 1 w 53"/>
                  <a:gd name="T11" fmla="*/ 0 h 39"/>
                  <a:gd name="T12" fmla="*/ 1 w 53"/>
                  <a:gd name="T13" fmla="*/ 0 h 39"/>
                  <a:gd name="T14" fmla="*/ 1 w 53"/>
                  <a:gd name="T15" fmla="*/ 0 h 39"/>
                  <a:gd name="T16" fmla="*/ 1 w 53"/>
                  <a:gd name="T17" fmla="*/ 0 h 39"/>
                  <a:gd name="T18" fmla="*/ 1 w 53"/>
                  <a:gd name="T19" fmla="*/ 0 h 39"/>
                  <a:gd name="T20" fmla="*/ 1 w 53"/>
                  <a:gd name="T21" fmla="*/ 0 h 39"/>
                  <a:gd name="T22" fmla="*/ 1 w 53"/>
                  <a:gd name="T23" fmla="*/ 0 h 39"/>
                  <a:gd name="T24" fmla="*/ 1 w 53"/>
                  <a:gd name="T25" fmla="*/ 0 h 39"/>
                  <a:gd name="T26" fmla="*/ 1 w 53"/>
                  <a:gd name="T27" fmla="*/ 0 h 39"/>
                  <a:gd name="T28" fmla="*/ 1 w 53"/>
                  <a:gd name="T29" fmla="*/ 0 h 39"/>
                  <a:gd name="T30" fmla="*/ 1 w 53"/>
                  <a:gd name="T31" fmla="*/ 0 h 39"/>
                  <a:gd name="T32" fmla="*/ 0 w 53"/>
                  <a:gd name="T33" fmla="*/ 0 h 3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3" h="39">
                    <a:moveTo>
                      <a:pt x="0" y="0"/>
                    </a:moveTo>
                    <a:lnTo>
                      <a:pt x="4" y="5"/>
                    </a:lnTo>
                    <a:lnTo>
                      <a:pt x="11" y="12"/>
                    </a:lnTo>
                    <a:lnTo>
                      <a:pt x="21" y="20"/>
                    </a:lnTo>
                    <a:lnTo>
                      <a:pt x="30" y="27"/>
                    </a:lnTo>
                    <a:lnTo>
                      <a:pt x="38" y="34"/>
                    </a:lnTo>
                    <a:lnTo>
                      <a:pt x="46" y="38"/>
                    </a:lnTo>
                    <a:lnTo>
                      <a:pt x="51" y="39"/>
                    </a:lnTo>
                    <a:lnTo>
                      <a:pt x="53" y="35"/>
                    </a:lnTo>
                    <a:lnTo>
                      <a:pt x="51" y="30"/>
                    </a:lnTo>
                    <a:lnTo>
                      <a:pt x="46" y="25"/>
                    </a:lnTo>
                    <a:lnTo>
                      <a:pt x="39" y="20"/>
                    </a:lnTo>
                    <a:lnTo>
                      <a:pt x="30" y="16"/>
                    </a:lnTo>
                    <a:lnTo>
                      <a:pt x="21" y="11"/>
                    </a:lnTo>
                    <a:lnTo>
                      <a:pt x="13" y="8"/>
                    </a:lnTo>
                    <a:lnTo>
                      <a:pt x="4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621" name="Freeform 179"/>
              <p:cNvSpPr>
                <a:spLocks/>
              </p:cNvSpPr>
              <p:nvPr/>
            </p:nvSpPr>
            <p:spPr bwMode="auto">
              <a:xfrm>
                <a:off x="131" y="568"/>
                <a:ext cx="26" cy="18"/>
              </a:xfrm>
              <a:custGeom>
                <a:avLst/>
                <a:gdLst>
                  <a:gd name="T0" fmla="*/ 0 w 52"/>
                  <a:gd name="T1" fmla="*/ 0 h 36"/>
                  <a:gd name="T2" fmla="*/ 1 w 52"/>
                  <a:gd name="T3" fmla="*/ 1 h 36"/>
                  <a:gd name="T4" fmla="*/ 1 w 52"/>
                  <a:gd name="T5" fmla="*/ 1 h 36"/>
                  <a:gd name="T6" fmla="*/ 1 w 52"/>
                  <a:gd name="T7" fmla="*/ 1 h 36"/>
                  <a:gd name="T8" fmla="*/ 1 w 52"/>
                  <a:gd name="T9" fmla="*/ 1 h 36"/>
                  <a:gd name="T10" fmla="*/ 1 w 52"/>
                  <a:gd name="T11" fmla="*/ 1 h 36"/>
                  <a:gd name="T12" fmla="*/ 1 w 52"/>
                  <a:gd name="T13" fmla="*/ 1 h 36"/>
                  <a:gd name="T14" fmla="*/ 1 w 52"/>
                  <a:gd name="T15" fmla="*/ 1 h 36"/>
                  <a:gd name="T16" fmla="*/ 1 w 52"/>
                  <a:gd name="T17" fmla="*/ 1 h 36"/>
                  <a:gd name="T18" fmla="*/ 1 w 52"/>
                  <a:gd name="T19" fmla="*/ 1 h 36"/>
                  <a:gd name="T20" fmla="*/ 1 w 52"/>
                  <a:gd name="T21" fmla="*/ 1 h 36"/>
                  <a:gd name="T22" fmla="*/ 1 w 52"/>
                  <a:gd name="T23" fmla="*/ 1 h 36"/>
                  <a:gd name="T24" fmla="*/ 1 w 52"/>
                  <a:gd name="T25" fmla="*/ 1 h 36"/>
                  <a:gd name="T26" fmla="*/ 1 w 52"/>
                  <a:gd name="T27" fmla="*/ 1 h 36"/>
                  <a:gd name="T28" fmla="*/ 1 w 52"/>
                  <a:gd name="T29" fmla="*/ 1 h 36"/>
                  <a:gd name="T30" fmla="*/ 1 w 52"/>
                  <a:gd name="T31" fmla="*/ 1 h 36"/>
                  <a:gd name="T32" fmla="*/ 0 w 52"/>
                  <a:gd name="T33" fmla="*/ 0 h 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2" h="36">
                    <a:moveTo>
                      <a:pt x="0" y="0"/>
                    </a:moveTo>
                    <a:lnTo>
                      <a:pt x="5" y="4"/>
                    </a:lnTo>
                    <a:lnTo>
                      <a:pt x="13" y="11"/>
                    </a:lnTo>
                    <a:lnTo>
                      <a:pt x="22" y="18"/>
                    </a:lnTo>
                    <a:lnTo>
                      <a:pt x="32" y="25"/>
                    </a:lnTo>
                    <a:lnTo>
                      <a:pt x="40" y="31"/>
                    </a:lnTo>
                    <a:lnTo>
                      <a:pt x="46" y="34"/>
                    </a:lnTo>
                    <a:lnTo>
                      <a:pt x="51" y="36"/>
                    </a:lnTo>
                    <a:lnTo>
                      <a:pt x="52" y="32"/>
                    </a:lnTo>
                    <a:lnTo>
                      <a:pt x="50" y="26"/>
                    </a:lnTo>
                    <a:lnTo>
                      <a:pt x="44" y="22"/>
                    </a:lnTo>
                    <a:lnTo>
                      <a:pt x="36" y="17"/>
                    </a:lnTo>
                    <a:lnTo>
                      <a:pt x="28" y="12"/>
                    </a:lnTo>
                    <a:lnTo>
                      <a:pt x="19" y="9"/>
                    </a:lnTo>
                    <a:lnTo>
                      <a:pt x="11" y="6"/>
                    </a:lnTo>
                    <a:lnTo>
                      <a:pt x="4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622" name="Freeform 180"/>
              <p:cNvSpPr>
                <a:spLocks/>
              </p:cNvSpPr>
              <p:nvPr/>
            </p:nvSpPr>
            <p:spPr bwMode="auto">
              <a:xfrm>
                <a:off x="128" y="555"/>
                <a:ext cx="23" cy="9"/>
              </a:xfrm>
              <a:custGeom>
                <a:avLst/>
                <a:gdLst>
                  <a:gd name="T0" fmla="*/ 0 w 45"/>
                  <a:gd name="T1" fmla="*/ 0 h 19"/>
                  <a:gd name="T2" fmla="*/ 1 w 45"/>
                  <a:gd name="T3" fmla="*/ 0 h 19"/>
                  <a:gd name="T4" fmla="*/ 1 w 45"/>
                  <a:gd name="T5" fmla="*/ 0 h 19"/>
                  <a:gd name="T6" fmla="*/ 1 w 45"/>
                  <a:gd name="T7" fmla="*/ 0 h 19"/>
                  <a:gd name="T8" fmla="*/ 1 w 45"/>
                  <a:gd name="T9" fmla="*/ 0 h 19"/>
                  <a:gd name="T10" fmla="*/ 1 w 45"/>
                  <a:gd name="T11" fmla="*/ 0 h 19"/>
                  <a:gd name="T12" fmla="*/ 1 w 45"/>
                  <a:gd name="T13" fmla="*/ 0 h 19"/>
                  <a:gd name="T14" fmla="*/ 1 w 45"/>
                  <a:gd name="T15" fmla="*/ 0 h 19"/>
                  <a:gd name="T16" fmla="*/ 1 w 45"/>
                  <a:gd name="T17" fmla="*/ 0 h 19"/>
                  <a:gd name="T18" fmla="*/ 1 w 45"/>
                  <a:gd name="T19" fmla="*/ 0 h 19"/>
                  <a:gd name="T20" fmla="*/ 1 w 45"/>
                  <a:gd name="T21" fmla="*/ 0 h 19"/>
                  <a:gd name="T22" fmla="*/ 1 w 45"/>
                  <a:gd name="T23" fmla="*/ 0 h 19"/>
                  <a:gd name="T24" fmla="*/ 1 w 45"/>
                  <a:gd name="T25" fmla="*/ 0 h 19"/>
                  <a:gd name="T26" fmla="*/ 1 w 45"/>
                  <a:gd name="T27" fmla="*/ 0 h 19"/>
                  <a:gd name="T28" fmla="*/ 1 w 45"/>
                  <a:gd name="T29" fmla="*/ 0 h 19"/>
                  <a:gd name="T30" fmla="*/ 1 w 45"/>
                  <a:gd name="T31" fmla="*/ 0 h 19"/>
                  <a:gd name="T32" fmla="*/ 0 w 45"/>
                  <a:gd name="T33" fmla="*/ 0 h 1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5" h="19">
                    <a:moveTo>
                      <a:pt x="0" y="0"/>
                    </a:moveTo>
                    <a:lnTo>
                      <a:pt x="6" y="5"/>
                    </a:lnTo>
                    <a:lnTo>
                      <a:pt x="12" y="8"/>
                    </a:lnTo>
                    <a:lnTo>
                      <a:pt x="19" y="13"/>
                    </a:lnTo>
                    <a:lnTo>
                      <a:pt x="27" y="16"/>
                    </a:lnTo>
                    <a:lnTo>
                      <a:pt x="34" y="19"/>
                    </a:lnTo>
                    <a:lnTo>
                      <a:pt x="40" y="19"/>
                    </a:lnTo>
                    <a:lnTo>
                      <a:pt x="44" y="18"/>
                    </a:lnTo>
                    <a:lnTo>
                      <a:pt x="45" y="14"/>
                    </a:lnTo>
                    <a:lnTo>
                      <a:pt x="42" y="9"/>
                    </a:lnTo>
                    <a:lnTo>
                      <a:pt x="39" y="6"/>
                    </a:lnTo>
                    <a:lnTo>
                      <a:pt x="33" y="5"/>
                    </a:lnTo>
                    <a:lnTo>
                      <a:pt x="26" y="4"/>
                    </a:lnTo>
                    <a:lnTo>
                      <a:pt x="18" y="4"/>
                    </a:lnTo>
                    <a:lnTo>
                      <a:pt x="11" y="3"/>
                    </a:lnTo>
                    <a:lnTo>
                      <a:pt x="4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623" name="Freeform 181"/>
              <p:cNvSpPr>
                <a:spLocks/>
              </p:cNvSpPr>
              <p:nvPr/>
            </p:nvSpPr>
            <p:spPr bwMode="auto">
              <a:xfrm>
                <a:off x="126" y="545"/>
                <a:ext cx="20" cy="4"/>
              </a:xfrm>
              <a:custGeom>
                <a:avLst/>
                <a:gdLst>
                  <a:gd name="T0" fmla="*/ 0 w 39"/>
                  <a:gd name="T1" fmla="*/ 0 h 10"/>
                  <a:gd name="T2" fmla="*/ 1 w 39"/>
                  <a:gd name="T3" fmla="*/ 0 h 10"/>
                  <a:gd name="T4" fmla="*/ 1 w 39"/>
                  <a:gd name="T5" fmla="*/ 0 h 10"/>
                  <a:gd name="T6" fmla="*/ 1 w 39"/>
                  <a:gd name="T7" fmla="*/ 0 h 10"/>
                  <a:gd name="T8" fmla="*/ 1 w 39"/>
                  <a:gd name="T9" fmla="*/ 0 h 10"/>
                  <a:gd name="T10" fmla="*/ 1 w 39"/>
                  <a:gd name="T11" fmla="*/ 0 h 10"/>
                  <a:gd name="T12" fmla="*/ 1 w 39"/>
                  <a:gd name="T13" fmla="*/ 0 h 10"/>
                  <a:gd name="T14" fmla="*/ 1 w 39"/>
                  <a:gd name="T15" fmla="*/ 0 h 10"/>
                  <a:gd name="T16" fmla="*/ 1 w 39"/>
                  <a:gd name="T17" fmla="*/ 0 h 10"/>
                  <a:gd name="T18" fmla="*/ 1 w 39"/>
                  <a:gd name="T19" fmla="*/ 0 h 10"/>
                  <a:gd name="T20" fmla="*/ 1 w 39"/>
                  <a:gd name="T21" fmla="*/ 0 h 10"/>
                  <a:gd name="T22" fmla="*/ 1 w 39"/>
                  <a:gd name="T23" fmla="*/ 0 h 10"/>
                  <a:gd name="T24" fmla="*/ 1 w 39"/>
                  <a:gd name="T25" fmla="*/ 0 h 10"/>
                  <a:gd name="T26" fmla="*/ 1 w 39"/>
                  <a:gd name="T27" fmla="*/ 0 h 10"/>
                  <a:gd name="T28" fmla="*/ 1 w 39"/>
                  <a:gd name="T29" fmla="*/ 0 h 10"/>
                  <a:gd name="T30" fmla="*/ 1 w 39"/>
                  <a:gd name="T31" fmla="*/ 0 h 10"/>
                  <a:gd name="T32" fmla="*/ 0 w 39"/>
                  <a:gd name="T33" fmla="*/ 0 h 1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9" h="10">
                    <a:moveTo>
                      <a:pt x="0" y="0"/>
                    </a:moveTo>
                    <a:lnTo>
                      <a:pt x="5" y="2"/>
                    </a:lnTo>
                    <a:lnTo>
                      <a:pt x="9" y="4"/>
                    </a:lnTo>
                    <a:lnTo>
                      <a:pt x="16" y="6"/>
                    </a:lnTo>
                    <a:lnTo>
                      <a:pt x="23" y="9"/>
                    </a:lnTo>
                    <a:lnTo>
                      <a:pt x="30" y="10"/>
                    </a:lnTo>
                    <a:lnTo>
                      <a:pt x="35" y="10"/>
                    </a:lnTo>
                    <a:lnTo>
                      <a:pt x="38" y="9"/>
                    </a:lnTo>
                    <a:lnTo>
                      <a:pt x="39" y="5"/>
                    </a:lnTo>
                    <a:lnTo>
                      <a:pt x="37" y="2"/>
                    </a:lnTo>
                    <a:lnTo>
                      <a:pt x="34" y="0"/>
                    </a:lnTo>
                    <a:lnTo>
                      <a:pt x="29" y="0"/>
                    </a:lnTo>
                    <a:lnTo>
                      <a:pt x="23" y="0"/>
                    </a:lnTo>
                    <a:lnTo>
                      <a:pt x="17" y="2"/>
                    </a:lnTo>
                    <a:lnTo>
                      <a:pt x="11" y="2"/>
                    </a:lnTo>
                    <a:lnTo>
                      <a:pt x="5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624" name="Freeform 182"/>
              <p:cNvSpPr>
                <a:spLocks/>
              </p:cNvSpPr>
              <p:nvPr/>
            </p:nvSpPr>
            <p:spPr bwMode="auto">
              <a:xfrm>
                <a:off x="123" y="532"/>
                <a:ext cx="19" cy="6"/>
              </a:xfrm>
              <a:custGeom>
                <a:avLst/>
                <a:gdLst>
                  <a:gd name="T0" fmla="*/ 0 w 39"/>
                  <a:gd name="T1" fmla="*/ 1 h 12"/>
                  <a:gd name="T2" fmla="*/ 0 w 39"/>
                  <a:gd name="T3" fmla="*/ 1 h 12"/>
                  <a:gd name="T4" fmla="*/ 0 w 39"/>
                  <a:gd name="T5" fmla="*/ 1 h 12"/>
                  <a:gd name="T6" fmla="*/ 0 w 39"/>
                  <a:gd name="T7" fmla="*/ 1 h 12"/>
                  <a:gd name="T8" fmla="*/ 0 w 39"/>
                  <a:gd name="T9" fmla="*/ 1 h 12"/>
                  <a:gd name="T10" fmla="*/ 0 w 39"/>
                  <a:gd name="T11" fmla="*/ 1 h 12"/>
                  <a:gd name="T12" fmla="*/ 0 w 39"/>
                  <a:gd name="T13" fmla="*/ 1 h 12"/>
                  <a:gd name="T14" fmla="*/ 0 w 39"/>
                  <a:gd name="T15" fmla="*/ 1 h 12"/>
                  <a:gd name="T16" fmla="*/ 0 w 39"/>
                  <a:gd name="T17" fmla="*/ 1 h 12"/>
                  <a:gd name="T18" fmla="*/ 0 w 39"/>
                  <a:gd name="T19" fmla="*/ 1 h 12"/>
                  <a:gd name="T20" fmla="*/ 0 w 39"/>
                  <a:gd name="T21" fmla="*/ 0 h 12"/>
                  <a:gd name="T22" fmla="*/ 0 w 39"/>
                  <a:gd name="T23" fmla="*/ 0 h 12"/>
                  <a:gd name="T24" fmla="*/ 0 w 39"/>
                  <a:gd name="T25" fmla="*/ 1 h 12"/>
                  <a:gd name="T26" fmla="*/ 0 w 39"/>
                  <a:gd name="T27" fmla="*/ 1 h 12"/>
                  <a:gd name="T28" fmla="*/ 0 w 39"/>
                  <a:gd name="T29" fmla="*/ 1 h 12"/>
                  <a:gd name="T30" fmla="*/ 0 w 39"/>
                  <a:gd name="T31" fmla="*/ 1 h 12"/>
                  <a:gd name="T32" fmla="*/ 0 w 39"/>
                  <a:gd name="T33" fmla="*/ 1 h 1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9" h="12">
                    <a:moveTo>
                      <a:pt x="0" y="6"/>
                    </a:moveTo>
                    <a:lnTo>
                      <a:pt x="4" y="8"/>
                    </a:lnTo>
                    <a:lnTo>
                      <a:pt x="10" y="9"/>
                    </a:lnTo>
                    <a:lnTo>
                      <a:pt x="15" y="11"/>
                    </a:lnTo>
                    <a:lnTo>
                      <a:pt x="22" y="12"/>
                    </a:lnTo>
                    <a:lnTo>
                      <a:pt x="28" y="11"/>
                    </a:lnTo>
                    <a:lnTo>
                      <a:pt x="34" y="9"/>
                    </a:lnTo>
                    <a:lnTo>
                      <a:pt x="37" y="7"/>
                    </a:lnTo>
                    <a:lnTo>
                      <a:pt x="39" y="4"/>
                    </a:lnTo>
                    <a:lnTo>
                      <a:pt x="38" y="1"/>
                    </a:lnTo>
                    <a:lnTo>
                      <a:pt x="36" y="0"/>
                    </a:lnTo>
                    <a:lnTo>
                      <a:pt x="31" y="0"/>
                    </a:lnTo>
                    <a:lnTo>
                      <a:pt x="26" y="1"/>
                    </a:lnTo>
                    <a:lnTo>
                      <a:pt x="19" y="2"/>
                    </a:lnTo>
                    <a:lnTo>
                      <a:pt x="13" y="5"/>
                    </a:lnTo>
                    <a:lnTo>
                      <a:pt x="6" y="6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625" name="Freeform 183"/>
              <p:cNvSpPr>
                <a:spLocks/>
              </p:cNvSpPr>
              <p:nvPr/>
            </p:nvSpPr>
            <p:spPr bwMode="auto">
              <a:xfrm>
                <a:off x="113" y="515"/>
                <a:ext cx="21" cy="6"/>
              </a:xfrm>
              <a:custGeom>
                <a:avLst/>
                <a:gdLst>
                  <a:gd name="T0" fmla="*/ 0 w 42"/>
                  <a:gd name="T1" fmla="*/ 1 h 11"/>
                  <a:gd name="T2" fmla="*/ 1 w 42"/>
                  <a:gd name="T3" fmla="*/ 1 h 11"/>
                  <a:gd name="T4" fmla="*/ 1 w 42"/>
                  <a:gd name="T5" fmla="*/ 1 h 11"/>
                  <a:gd name="T6" fmla="*/ 1 w 42"/>
                  <a:gd name="T7" fmla="*/ 1 h 11"/>
                  <a:gd name="T8" fmla="*/ 1 w 42"/>
                  <a:gd name="T9" fmla="*/ 1 h 11"/>
                  <a:gd name="T10" fmla="*/ 1 w 42"/>
                  <a:gd name="T11" fmla="*/ 1 h 11"/>
                  <a:gd name="T12" fmla="*/ 1 w 42"/>
                  <a:gd name="T13" fmla="*/ 1 h 11"/>
                  <a:gd name="T14" fmla="*/ 1 w 42"/>
                  <a:gd name="T15" fmla="*/ 1 h 11"/>
                  <a:gd name="T16" fmla="*/ 1 w 42"/>
                  <a:gd name="T17" fmla="*/ 1 h 11"/>
                  <a:gd name="T18" fmla="*/ 1 w 42"/>
                  <a:gd name="T19" fmla="*/ 1 h 11"/>
                  <a:gd name="T20" fmla="*/ 1 w 42"/>
                  <a:gd name="T21" fmla="*/ 1 h 11"/>
                  <a:gd name="T22" fmla="*/ 1 w 42"/>
                  <a:gd name="T23" fmla="*/ 1 h 11"/>
                  <a:gd name="T24" fmla="*/ 1 w 42"/>
                  <a:gd name="T25" fmla="*/ 0 h 11"/>
                  <a:gd name="T26" fmla="*/ 1 w 42"/>
                  <a:gd name="T27" fmla="*/ 1 h 11"/>
                  <a:gd name="T28" fmla="*/ 1 w 42"/>
                  <a:gd name="T29" fmla="*/ 1 h 11"/>
                  <a:gd name="T30" fmla="*/ 1 w 42"/>
                  <a:gd name="T31" fmla="*/ 1 h 11"/>
                  <a:gd name="T32" fmla="*/ 0 w 42"/>
                  <a:gd name="T33" fmla="*/ 1 h 1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2" h="11">
                    <a:moveTo>
                      <a:pt x="0" y="2"/>
                    </a:moveTo>
                    <a:lnTo>
                      <a:pt x="3" y="3"/>
                    </a:lnTo>
                    <a:lnTo>
                      <a:pt x="9" y="5"/>
                    </a:lnTo>
                    <a:lnTo>
                      <a:pt x="15" y="8"/>
                    </a:lnTo>
                    <a:lnTo>
                      <a:pt x="22" y="10"/>
                    </a:lnTo>
                    <a:lnTo>
                      <a:pt x="27" y="11"/>
                    </a:lnTo>
                    <a:lnTo>
                      <a:pt x="33" y="11"/>
                    </a:lnTo>
                    <a:lnTo>
                      <a:pt x="39" y="10"/>
                    </a:lnTo>
                    <a:lnTo>
                      <a:pt x="42" y="8"/>
                    </a:lnTo>
                    <a:lnTo>
                      <a:pt x="42" y="4"/>
                    </a:lnTo>
                    <a:lnTo>
                      <a:pt x="40" y="2"/>
                    </a:lnTo>
                    <a:lnTo>
                      <a:pt x="34" y="1"/>
                    </a:lnTo>
                    <a:lnTo>
                      <a:pt x="26" y="0"/>
                    </a:lnTo>
                    <a:lnTo>
                      <a:pt x="18" y="1"/>
                    </a:lnTo>
                    <a:lnTo>
                      <a:pt x="10" y="1"/>
                    </a:lnTo>
                    <a:lnTo>
                      <a:pt x="4" y="2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626" name="Freeform 184"/>
              <p:cNvSpPr>
                <a:spLocks/>
              </p:cNvSpPr>
              <p:nvPr/>
            </p:nvSpPr>
            <p:spPr bwMode="auto">
              <a:xfrm>
                <a:off x="135" y="631"/>
                <a:ext cx="20" cy="33"/>
              </a:xfrm>
              <a:custGeom>
                <a:avLst/>
                <a:gdLst>
                  <a:gd name="T0" fmla="*/ 0 w 41"/>
                  <a:gd name="T1" fmla="*/ 1 h 66"/>
                  <a:gd name="T2" fmla="*/ 0 w 41"/>
                  <a:gd name="T3" fmla="*/ 1 h 66"/>
                  <a:gd name="T4" fmla="*/ 0 w 41"/>
                  <a:gd name="T5" fmla="*/ 1 h 66"/>
                  <a:gd name="T6" fmla="*/ 0 w 41"/>
                  <a:gd name="T7" fmla="*/ 1 h 66"/>
                  <a:gd name="T8" fmla="*/ 0 w 41"/>
                  <a:gd name="T9" fmla="*/ 1 h 66"/>
                  <a:gd name="T10" fmla="*/ 0 w 41"/>
                  <a:gd name="T11" fmla="*/ 1 h 66"/>
                  <a:gd name="T12" fmla="*/ 0 w 41"/>
                  <a:gd name="T13" fmla="*/ 1 h 66"/>
                  <a:gd name="T14" fmla="*/ 0 w 41"/>
                  <a:gd name="T15" fmla="*/ 1 h 66"/>
                  <a:gd name="T16" fmla="*/ 0 w 41"/>
                  <a:gd name="T17" fmla="*/ 0 h 66"/>
                  <a:gd name="T18" fmla="*/ 0 w 41"/>
                  <a:gd name="T19" fmla="*/ 1 h 66"/>
                  <a:gd name="T20" fmla="*/ 0 w 41"/>
                  <a:gd name="T21" fmla="*/ 1 h 66"/>
                  <a:gd name="T22" fmla="*/ 0 w 41"/>
                  <a:gd name="T23" fmla="*/ 1 h 66"/>
                  <a:gd name="T24" fmla="*/ 0 w 41"/>
                  <a:gd name="T25" fmla="*/ 1 h 66"/>
                  <a:gd name="T26" fmla="*/ 0 w 41"/>
                  <a:gd name="T27" fmla="*/ 1 h 66"/>
                  <a:gd name="T28" fmla="*/ 0 w 41"/>
                  <a:gd name="T29" fmla="*/ 1 h 66"/>
                  <a:gd name="T30" fmla="*/ 0 w 41"/>
                  <a:gd name="T31" fmla="*/ 1 h 66"/>
                  <a:gd name="T32" fmla="*/ 0 w 41"/>
                  <a:gd name="T33" fmla="*/ 1 h 6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1" h="66">
                    <a:moveTo>
                      <a:pt x="41" y="64"/>
                    </a:moveTo>
                    <a:lnTo>
                      <a:pt x="40" y="60"/>
                    </a:lnTo>
                    <a:lnTo>
                      <a:pt x="35" y="55"/>
                    </a:lnTo>
                    <a:lnTo>
                      <a:pt x="29" y="47"/>
                    </a:lnTo>
                    <a:lnTo>
                      <a:pt x="22" y="37"/>
                    </a:lnTo>
                    <a:lnTo>
                      <a:pt x="14" y="28"/>
                    </a:lnTo>
                    <a:lnTo>
                      <a:pt x="7" y="18"/>
                    </a:lnTo>
                    <a:lnTo>
                      <a:pt x="3" y="9"/>
                    </a:lnTo>
                    <a:lnTo>
                      <a:pt x="0" y="0"/>
                    </a:lnTo>
                    <a:lnTo>
                      <a:pt x="3" y="11"/>
                    </a:lnTo>
                    <a:lnTo>
                      <a:pt x="7" y="22"/>
                    </a:lnTo>
                    <a:lnTo>
                      <a:pt x="14" y="35"/>
                    </a:lnTo>
                    <a:lnTo>
                      <a:pt x="20" y="47"/>
                    </a:lnTo>
                    <a:lnTo>
                      <a:pt x="27" y="56"/>
                    </a:lnTo>
                    <a:lnTo>
                      <a:pt x="33" y="63"/>
                    </a:lnTo>
                    <a:lnTo>
                      <a:pt x="37" y="66"/>
                    </a:lnTo>
                    <a:lnTo>
                      <a:pt x="41" y="6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627" name="Freeform 185"/>
              <p:cNvSpPr>
                <a:spLocks/>
              </p:cNvSpPr>
              <p:nvPr/>
            </p:nvSpPr>
            <p:spPr bwMode="auto">
              <a:xfrm>
                <a:off x="133" y="645"/>
                <a:ext cx="13" cy="24"/>
              </a:xfrm>
              <a:custGeom>
                <a:avLst/>
                <a:gdLst>
                  <a:gd name="T0" fmla="*/ 0 w 25"/>
                  <a:gd name="T1" fmla="*/ 0 h 47"/>
                  <a:gd name="T2" fmla="*/ 1 w 25"/>
                  <a:gd name="T3" fmla="*/ 1 h 47"/>
                  <a:gd name="T4" fmla="*/ 1 w 25"/>
                  <a:gd name="T5" fmla="*/ 1 h 47"/>
                  <a:gd name="T6" fmla="*/ 1 w 25"/>
                  <a:gd name="T7" fmla="*/ 1 h 47"/>
                  <a:gd name="T8" fmla="*/ 1 w 25"/>
                  <a:gd name="T9" fmla="*/ 1 h 47"/>
                  <a:gd name="T10" fmla="*/ 1 w 25"/>
                  <a:gd name="T11" fmla="*/ 1 h 47"/>
                  <a:gd name="T12" fmla="*/ 1 w 25"/>
                  <a:gd name="T13" fmla="*/ 1 h 47"/>
                  <a:gd name="T14" fmla="*/ 1 w 25"/>
                  <a:gd name="T15" fmla="*/ 1 h 47"/>
                  <a:gd name="T16" fmla="*/ 0 w 25"/>
                  <a:gd name="T17" fmla="*/ 0 h 4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5" h="47">
                    <a:moveTo>
                      <a:pt x="0" y="0"/>
                    </a:moveTo>
                    <a:lnTo>
                      <a:pt x="6" y="15"/>
                    </a:lnTo>
                    <a:lnTo>
                      <a:pt x="14" y="31"/>
                    </a:lnTo>
                    <a:lnTo>
                      <a:pt x="21" y="45"/>
                    </a:lnTo>
                    <a:lnTo>
                      <a:pt x="25" y="47"/>
                    </a:lnTo>
                    <a:lnTo>
                      <a:pt x="23" y="38"/>
                    </a:lnTo>
                    <a:lnTo>
                      <a:pt x="16" y="24"/>
                    </a:lnTo>
                    <a:lnTo>
                      <a:pt x="7" y="1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628" name="Freeform 186"/>
              <p:cNvSpPr>
                <a:spLocks/>
              </p:cNvSpPr>
              <p:nvPr/>
            </p:nvSpPr>
            <p:spPr bwMode="auto">
              <a:xfrm>
                <a:off x="40" y="456"/>
                <a:ext cx="34" cy="126"/>
              </a:xfrm>
              <a:custGeom>
                <a:avLst/>
                <a:gdLst>
                  <a:gd name="T0" fmla="*/ 0 w 70"/>
                  <a:gd name="T1" fmla="*/ 0 h 251"/>
                  <a:gd name="T2" fmla="*/ 0 w 70"/>
                  <a:gd name="T3" fmla="*/ 0 h 251"/>
                  <a:gd name="T4" fmla="*/ 0 w 70"/>
                  <a:gd name="T5" fmla="*/ 0 h 251"/>
                  <a:gd name="T6" fmla="*/ 0 w 70"/>
                  <a:gd name="T7" fmla="*/ 1 h 251"/>
                  <a:gd name="T8" fmla="*/ 0 w 70"/>
                  <a:gd name="T9" fmla="*/ 1 h 251"/>
                  <a:gd name="T10" fmla="*/ 0 w 70"/>
                  <a:gd name="T11" fmla="*/ 1 h 251"/>
                  <a:gd name="T12" fmla="*/ 0 w 70"/>
                  <a:gd name="T13" fmla="*/ 1 h 251"/>
                  <a:gd name="T14" fmla="*/ 0 w 70"/>
                  <a:gd name="T15" fmla="*/ 1 h 251"/>
                  <a:gd name="T16" fmla="*/ 0 w 70"/>
                  <a:gd name="T17" fmla="*/ 2 h 251"/>
                  <a:gd name="T18" fmla="*/ 0 w 70"/>
                  <a:gd name="T19" fmla="*/ 2 h 251"/>
                  <a:gd name="T20" fmla="*/ 0 w 70"/>
                  <a:gd name="T21" fmla="*/ 2 h 251"/>
                  <a:gd name="T22" fmla="*/ 0 w 70"/>
                  <a:gd name="T23" fmla="*/ 2 h 251"/>
                  <a:gd name="T24" fmla="*/ 0 w 70"/>
                  <a:gd name="T25" fmla="*/ 2 h 251"/>
                  <a:gd name="T26" fmla="*/ 0 w 70"/>
                  <a:gd name="T27" fmla="*/ 2 h 251"/>
                  <a:gd name="T28" fmla="*/ 0 w 70"/>
                  <a:gd name="T29" fmla="*/ 2 h 251"/>
                  <a:gd name="T30" fmla="*/ 0 w 70"/>
                  <a:gd name="T31" fmla="*/ 2 h 251"/>
                  <a:gd name="T32" fmla="*/ 0 w 70"/>
                  <a:gd name="T33" fmla="*/ 1 h 251"/>
                  <a:gd name="T34" fmla="*/ 0 w 70"/>
                  <a:gd name="T35" fmla="*/ 1 h 251"/>
                  <a:gd name="T36" fmla="*/ 0 w 70"/>
                  <a:gd name="T37" fmla="*/ 1 h 251"/>
                  <a:gd name="T38" fmla="*/ 0 w 70"/>
                  <a:gd name="T39" fmla="*/ 1 h 251"/>
                  <a:gd name="T40" fmla="*/ 0 w 70"/>
                  <a:gd name="T41" fmla="*/ 0 h 251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70" h="251">
                    <a:moveTo>
                      <a:pt x="60" y="0"/>
                    </a:moveTo>
                    <a:lnTo>
                      <a:pt x="63" y="0"/>
                    </a:lnTo>
                    <a:lnTo>
                      <a:pt x="65" y="0"/>
                    </a:lnTo>
                    <a:lnTo>
                      <a:pt x="67" y="1"/>
                    </a:lnTo>
                    <a:lnTo>
                      <a:pt x="70" y="1"/>
                    </a:lnTo>
                    <a:lnTo>
                      <a:pt x="43" y="32"/>
                    </a:lnTo>
                    <a:lnTo>
                      <a:pt x="26" y="66"/>
                    </a:lnTo>
                    <a:lnTo>
                      <a:pt x="14" y="100"/>
                    </a:lnTo>
                    <a:lnTo>
                      <a:pt x="10" y="135"/>
                    </a:lnTo>
                    <a:lnTo>
                      <a:pt x="9" y="168"/>
                    </a:lnTo>
                    <a:lnTo>
                      <a:pt x="11" y="199"/>
                    </a:lnTo>
                    <a:lnTo>
                      <a:pt x="15" y="227"/>
                    </a:lnTo>
                    <a:lnTo>
                      <a:pt x="19" y="251"/>
                    </a:lnTo>
                    <a:lnTo>
                      <a:pt x="10" y="232"/>
                    </a:lnTo>
                    <a:lnTo>
                      <a:pt x="3" y="203"/>
                    </a:lnTo>
                    <a:lnTo>
                      <a:pt x="0" y="167"/>
                    </a:lnTo>
                    <a:lnTo>
                      <a:pt x="3" y="128"/>
                    </a:lnTo>
                    <a:lnTo>
                      <a:pt x="10" y="89"/>
                    </a:lnTo>
                    <a:lnTo>
                      <a:pt x="21" y="52"/>
                    </a:lnTo>
                    <a:lnTo>
                      <a:pt x="37" y="22"/>
                    </a:lnTo>
                    <a:lnTo>
                      <a:pt x="6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629" name="Freeform 187"/>
              <p:cNvSpPr>
                <a:spLocks/>
              </p:cNvSpPr>
              <p:nvPr/>
            </p:nvSpPr>
            <p:spPr bwMode="auto">
              <a:xfrm>
                <a:off x="44" y="561"/>
                <a:ext cx="25" cy="17"/>
              </a:xfrm>
              <a:custGeom>
                <a:avLst/>
                <a:gdLst>
                  <a:gd name="T0" fmla="*/ 0 w 49"/>
                  <a:gd name="T1" fmla="*/ 0 h 33"/>
                  <a:gd name="T2" fmla="*/ 1 w 49"/>
                  <a:gd name="T3" fmla="*/ 1 h 33"/>
                  <a:gd name="T4" fmla="*/ 1 w 49"/>
                  <a:gd name="T5" fmla="*/ 1 h 33"/>
                  <a:gd name="T6" fmla="*/ 1 w 49"/>
                  <a:gd name="T7" fmla="*/ 1 h 33"/>
                  <a:gd name="T8" fmla="*/ 1 w 49"/>
                  <a:gd name="T9" fmla="*/ 1 h 33"/>
                  <a:gd name="T10" fmla="*/ 1 w 49"/>
                  <a:gd name="T11" fmla="*/ 1 h 33"/>
                  <a:gd name="T12" fmla="*/ 1 w 49"/>
                  <a:gd name="T13" fmla="*/ 1 h 33"/>
                  <a:gd name="T14" fmla="*/ 1 w 49"/>
                  <a:gd name="T15" fmla="*/ 1 h 33"/>
                  <a:gd name="T16" fmla="*/ 1 w 49"/>
                  <a:gd name="T17" fmla="*/ 1 h 33"/>
                  <a:gd name="T18" fmla="*/ 1 w 49"/>
                  <a:gd name="T19" fmla="*/ 1 h 33"/>
                  <a:gd name="T20" fmla="*/ 1 w 49"/>
                  <a:gd name="T21" fmla="*/ 1 h 33"/>
                  <a:gd name="T22" fmla="*/ 1 w 49"/>
                  <a:gd name="T23" fmla="*/ 1 h 33"/>
                  <a:gd name="T24" fmla="*/ 1 w 49"/>
                  <a:gd name="T25" fmla="*/ 1 h 33"/>
                  <a:gd name="T26" fmla="*/ 1 w 49"/>
                  <a:gd name="T27" fmla="*/ 1 h 33"/>
                  <a:gd name="T28" fmla="*/ 1 w 49"/>
                  <a:gd name="T29" fmla="*/ 1 h 33"/>
                  <a:gd name="T30" fmla="*/ 1 w 49"/>
                  <a:gd name="T31" fmla="*/ 1 h 33"/>
                  <a:gd name="T32" fmla="*/ 0 w 49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9" h="33">
                    <a:moveTo>
                      <a:pt x="0" y="0"/>
                    </a:moveTo>
                    <a:lnTo>
                      <a:pt x="4" y="7"/>
                    </a:lnTo>
                    <a:lnTo>
                      <a:pt x="11" y="14"/>
                    </a:lnTo>
                    <a:lnTo>
                      <a:pt x="18" y="20"/>
                    </a:lnTo>
                    <a:lnTo>
                      <a:pt x="26" y="25"/>
                    </a:lnTo>
                    <a:lnTo>
                      <a:pt x="34" y="30"/>
                    </a:lnTo>
                    <a:lnTo>
                      <a:pt x="41" y="32"/>
                    </a:lnTo>
                    <a:lnTo>
                      <a:pt x="47" y="33"/>
                    </a:lnTo>
                    <a:lnTo>
                      <a:pt x="49" y="32"/>
                    </a:lnTo>
                    <a:lnTo>
                      <a:pt x="49" y="30"/>
                    </a:lnTo>
                    <a:lnTo>
                      <a:pt x="44" y="26"/>
                    </a:lnTo>
                    <a:lnTo>
                      <a:pt x="39" y="23"/>
                    </a:lnTo>
                    <a:lnTo>
                      <a:pt x="32" y="20"/>
                    </a:lnTo>
                    <a:lnTo>
                      <a:pt x="23" y="15"/>
                    </a:lnTo>
                    <a:lnTo>
                      <a:pt x="14" y="10"/>
                    </a:lnTo>
                    <a:lnTo>
                      <a:pt x="6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630" name="Freeform 188"/>
              <p:cNvSpPr>
                <a:spLocks/>
              </p:cNvSpPr>
              <p:nvPr/>
            </p:nvSpPr>
            <p:spPr bwMode="auto">
              <a:xfrm>
                <a:off x="43" y="549"/>
                <a:ext cx="29" cy="25"/>
              </a:xfrm>
              <a:custGeom>
                <a:avLst/>
                <a:gdLst>
                  <a:gd name="T0" fmla="*/ 0 w 59"/>
                  <a:gd name="T1" fmla="*/ 1 h 49"/>
                  <a:gd name="T2" fmla="*/ 0 w 59"/>
                  <a:gd name="T3" fmla="*/ 1 h 49"/>
                  <a:gd name="T4" fmla="*/ 0 w 59"/>
                  <a:gd name="T5" fmla="*/ 1 h 49"/>
                  <a:gd name="T6" fmla="*/ 0 w 59"/>
                  <a:gd name="T7" fmla="*/ 1 h 49"/>
                  <a:gd name="T8" fmla="*/ 0 w 59"/>
                  <a:gd name="T9" fmla="*/ 1 h 49"/>
                  <a:gd name="T10" fmla="*/ 0 w 59"/>
                  <a:gd name="T11" fmla="*/ 1 h 49"/>
                  <a:gd name="T12" fmla="*/ 0 w 59"/>
                  <a:gd name="T13" fmla="*/ 1 h 49"/>
                  <a:gd name="T14" fmla="*/ 0 w 59"/>
                  <a:gd name="T15" fmla="*/ 1 h 49"/>
                  <a:gd name="T16" fmla="*/ 0 w 59"/>
                  <a:gd name="T17" fmla="*/ 0 h 49"/>
                  <a:gd name="T18" fmla="*/ 0 w 59"/>
                  <a:gd name="T19" fmla="*/ 1 h 49"/>
                  <a:gd name="T20" fmla="*/ 0 w 59"/>
                  <a:gd name="T21" fmla="*/ 1 h 49"/>
                  <a:gd name="T22" fmla="*/ 0 w 59"/>
                  <a:gd name="T23" fmla="*/ 1 h 49"/>
                  <a:gd name="T24" fmla="*/ 0 w 59"/>
                  <a:gd name="T25" fmla="*/ 1 h 49"/>
                  <a:gd name="T26" fmla="*/ 0 w 59"/>
                  <a:gd name="T27" fmla="*/ 1 h 49"/>
                  <a:gd name="T28" fmla="*/ 0 w 59"/>
                  <a:gd name="T29" fmla="*/ 1 h 49"/>
                  <a:gd name="T30" fmla="*/ 0 w 59"/>
                  <a:gd name="T31" fmla="*/ 1 h 49"/>
                  <a:gd name="T32" fmla="*/ 0 w 59"/>
                  <a:gd name="T33" fmla="*/ 1 h 4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9" h="49">
                    <a:moveTo>
                      <a:pt x="59" y="49"/>
                    </a:moveTo>
                    <a:lnTo>
                      <a:pt x="56" y="49"/>
                    </a:lnTo>
                    <a:lnTo>
                      <a:pt x="50" y="47"/>
                    </a:lnTo>
                    <a:lnTo>
                      <a:pt x="42" y="42"/>
                    </a:lnTo>
                    <a:lnTo>
                      <a:pt x="31" y="37"/>
                    </a:lnTo>
                    <a:lnTo>
                      <a:pt x="21" y="29"/>
                    </a:lnTo>
                    <a:lnTo>
                      <a:pt x="12" y="19"/>
                    </a:lnTo>
                    <a:lnTo>
                      <a:pt x="5" y="10"/>
                    </a:lnTo>
                    <a:lnTo>
                      <a:pt x="0" y="0"/>
                    </a:lnTo>
                    <a:lnTo>
                      <a:pt x="6" y="5"/>
                    </a:lnTo>
                    <a:lnTo>
                      <a:pt x="15" y="12"/>
                    </a:lnTo>
                    <a:lnTo>
                      <a:pt x="26" y="20"/>
                    </a:lnTo>
                    <a:lnTo>
                      <a:pt x="36" y="27"/>
                    </a:lnTo>
                    <a:lnTo>
                      <a:pt x="45" y="34"/>
                    </a:lnTo>
                    <a:lnTo>
                      <a:pt x="53" y="41"/>
                    </a:lnTo>
                    <a:lnTo>
                      <a:pt x="58" y="46"/>
                    </a:lnTo>
                    <a:lnTo>
                      <a:pt x="59" y="49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631" name="Freeform 189"/>
              <p:cNvSpPr>
                <a:spLocks/>
              </p:cNvSpPr>
              <p:nvPr/>
            </p:nvSpPr>
            <p:spPr bwMode="auto">
              <a:xfrm>
                <a:off x="41" y="526"/>
                <a:ext cx="36" cy="32"/>
              </a:xfrm>
              <a:custGeom>
                <a:avLst/>
                <a:gdLst>
                  <a:gd name="T0" fmla="*/ 1 w 70"/>
                  <a:gd name="T1" fmla="*/ 0 h 65"/>
                  <a:gd name="T2" fmla="*/ 1 w 70"/>
                  <a:gd name="T3" fmla="*/ 0 h 65"/>
                  <a:gd name="T4" fmla="*/ 1 w 70"/>
                  <a:gd name="T5" fmla="*/ 0 h 65"/>
                  <a:gd name="T6" fmla="*/ 1 w 70"/>
                  <a:gd name="T7" fmla="*/ 0 h 65"/>
                  <a:gd name="T8" fmla="*/ 1 w 70"/>
                  <a:gd name="T9" fmla="*/ 0 h 65"/>
                  <a:gd name="T10" fmla="*/ 1 w 70"/>
                  <a:gd name="T11" fmla="*/ 0 h 65"/>
                  <a:gd name="T12" fmla="*/ 1 w 70"/>
                  <a:gd name="T13" fmla="*/ 0 h 65"/>
                  <a:gd name="T14" fmla="*/ 1 w 70"/>
                  <a:gd name="T15" fmla="*/ 0 h 65"/>
                  <a:gd name="T16" fmla="*/ 0 w 70"/>
                  <a:gd name="T17" fmla="*/ 0 h 65"/>
                  <a:gd name="T18" fmla="*/ 1 w 70"/>
                  <a:gd name="T19" fmla="*/ 0 h 65"/>
                  <a:gd name="T20" fmla="*/ 1 w 70"/>
                  <a:gd name="T21" fmla="*/ 0 h 65"/>
                  <a:gd name="T22" fmla="*/ 1 w 70"/>
                  <a:gd name="T23" fmla="*/ 0 h 65"/>
                  <a:gd name="T24" fmla="*/ 1 w 70"/>
                  <a:gd name="T25" fmla="*/ 0 h 65"/>
                  <a:gd name="T26" fmla="*/ 1 w 70"/>
                  <a:gd name="T27" fmla="*/ 0 h 65"/>
                  <a:gd name="T28" fmla="*/ 1 w 70"/>
                  <a:gd name="T29" fmla="*/ 0 h 65"/>
                  <a:gd name="T30" fmla="*/ 1 w 70"/>
                  <a:gd name="T31" fmla="*/ 0 h 65"/>
                  <a:gd name="T32" fmla="*/ 1 w 70"/>
                  <a:gd name="T33" fmla="*/ 0 h 6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70" h="65">
                    <a:moveTo>
                      <a:pt x="70" y="64"/>
                    </a:moveTo>
                    <a:lnTo>
                      <a:pt x="67" y="65"/>
                    </a:lnTo>
                    <a:lnTo>
                      <a:pt x="59" y="62"/>
                    </a:lnTo>
                    <a:lnTo>
                      <a:pt x="48" y="55"/>
                    </a:lnTo>
                    <a:lnTo>
                      <a:pt x="37" y="45"/>
                    </a:lnTo>
                    <a:lnTo>
                      <a:pt x="25" y="34"/>
                    </a:lnTo>
                    <a:lnTo>
                      <a:pt x="14" y="22"/>
                    </a:lnTo>
                    <a:lnTo>
                      <a:pt x="6" y="11"/>
                    </a:lnTo>
                    <a:lnTo>
                      <a:pt x="0" y="0"/>
                    </a:lnTo>
                    <a:lnTo>
                      <a:pt x="6" y="5"/>
                    </a:lnTo>
                    <a:lnTo>
                      <a:pt x="15" y="13"/>
                    </a:lnTo>
                    <a:lnTo>
                      <a:pt x="26" y="22"/>
                    </a:lnTo>
                    <a:lnTo>
                      <a:pt x="40" y="33"/>
                    </a:lnTo>
                    <a:lnTo>
                      <a:pt x="52" y="43"/>
                    </a:lnTo>
                    <a:lnTo>
                      <a:pt x="62" y="52"/>
                    </a:lnTo>
                    <a:lnTo>
                      <a:pt x="69" y="59"/>
                    </a:lnTo>
                    <a:lnTo>
                      <a:pt x="70" y="6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632" name="Freeform 190"/>
              <p:cNvSpPr>
                <a:spLocks/>
              </p:cNvSpPr>
              <p:nvPr/>
            </p:nvSpPr>
            <p:spPr bwMode="auto">
              <a:xfrm>
                <a:off x="44" y="503"/>
                <a:ext cx="38" cy="30"/>
              </a:xfrm>
              <a:custGeom>
                <a:avLst/>
                <a:gdLst>
                  <a:gd name="T0" fmla="*/ 1 w 76"/>
                  <a:gd name="T1" fmla="*/ 1 h 59"/>
                  <a:gd name="T2" fmla="*/ 1 w 76"/>
                  <a:gd name="T3" fmla="*/ 1 h 59"/>
                  <a:gd name="T4" fmla="*/ 1 w 76"/>
                  <a:gd name="T5" fmla="*/ 1 h 59"/>
                  <a:gd name="T6" fmla="*/ 1 w 76"/>
                  <a:gd name="T7" fmla="*/ 1 h 59"/>
                  <a:gd name="T8" fmla="*/ 1 w 76"/>
                  <a:gd name="T9" fmla="*/ 1 h 59"/>
                  <a:gd name="T10" fmla="*/ 1 w 76"/>
                  <a:gd name="T11" fmla="*/ 1 h 59"/>
                  <a:gd name="T12" fmla="*/ 1 w 76"/>
                  <a:gd name="T13" fmla="*/ 1 h 59"/>
                  <a:gd name="T14" fmla="*/ 1 w 76"/>
                  <a:gd name="T15" fmla="*/ 1 h 59"/>
                  <a:gd name="T16" fmla="*/ 0 w 76"/>
                  <a:gd name="T17" fmla="*/ 0 h 59"/>
                  <a:gd name="T18" fmla="*/ 1 w 76"/>
                  <a:gd name="T19" fmla="*/ 1 h 59"/>
                  <a:gd name="T20" fmla="*/ 1 w 76"/>
                  <a:gd name="T21" fmla="*/ 1 h 59"/>
                  <a:gd name="T22" fmla="*/ 1 w 76"/>
                  <a:gd name="T23" fmla="*/ 1 h 59"/>
                  <a:gd name="T24" fmla="*/ 1 w 76"/>
                  <a:gd name="T25" fmla="*/ 1 h 59"/>
                  <a:gd name="T26" fmla="*/ 1 w 76"/>
                  <a:gd name="T27" fmla="*/ 1 h 59"/>
                  <a:gd name="T28" fmla="*/ 1 w 76"/>
                  <a:gd name="T29" fmla="*/ 1 h 59"/>
                  <a:gd name="T30" fmla="*/ 1 w 76"/>
                  <a:gd name="T31" fmla="*/ 1 h 59"/>
                  <a:gd name="T32" fmla="*/ 1 w 76"/>
                  <a:gd name="T33" fmla="*/ 1 h 5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76" h="59">
                    <a:moveTo>
                      <a:pt x="76" y="58"/>
                    </a:moveTo>
                    <a:lnTo>
                      <a:pt x="71" y="59"/>
                    </a:lnTo>
                    <a:lnTo>
                      <a:pt x="62" y="56"/>
                    </a:lnTo>
                    <a:lnTo>
                      <a:pt x="50" y="50"/>
                    </a:lnTo>
                    <a:lnTo>
                      <a:pt x="38" y="41"/>
                    </a:lnTo>
                    <a:lnTo>
                      <a:pt x="25" y="30"/>
                    </a:lnTo>
                    <a:lnTo>
                      <a:pt x="13" y="20"/>
                    </a:lnTo>
                    <a:lnTo>
                      <a:pt x="4" y="10"/>
                    </a:lnTo>
                    <a:lnTo>
                      <a:pt x="0" y="0"/>
                    </a:lnTo>
                    <a:lnTo>
                      <a:pt x="5" y="4"/>
                    </a:lnTo>
                    <a:lnTo>
                      <a:pt x="16" y="11"/>
                    </a:lnTo>
                    <a:lnTo>
                      <a:pt x="28" y="19"/>
                    </a:lnTo>
                    <a:lnTo>
                      <a:pt x="42" y="29"/>
                    </a:lnTo>
                    <a:lnTo>
                      <a:pt x="55" y="39"/>
                    </a:lnTo>
                    <a:lnTo>
                      <a:pt x="66" y="48"/>
                    </a:lnTo>
                    <a:lnTo>
                      <a:pt x="73" y="55"/>
                    </a:lnTo>
                    <a:lnTo>
                      <a:pt x="76" y="58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633" name="Freeform 191"/>
              <p:cNvSpPr>
                <a:spLocks/>
              </p:cNvSpPr>
              <p:nvPr/>
            </p:nvSpPr>
            <p:spPr bwMode="auto">
              <a:xfrm>
                <a:off x="49" y="494"/>
                <a:ext cx="34" cy="25"/>
              </a:xfrm>
              <a:custGeom>
                <a:avLst/>
                <a:gdLst>
                  <a:gd name="T0" fmla="*/ 0 w 69"/>
                  <a:gd name="T1" fmla="*/ 0 h 51"/>
                  <a:gd name="T2" fmla="*/ 0 w 69"/>
                  <a:gd name="T3" fmla="*/ 0 h 51"/>
                  <a:gd name="T4" fmla="*/ 0 w 69"/>
                  <a:gd name="T5" fmla="*/ 0 h 51"/>
                  <a:gd name="T6" fmla="*/ 0 w 69"/>
                  <a:gd name="T7" fmla="*/ 0 h 51"/>
                  <a:gd name="T8" fmla="*/ 0 w 69"/>
                  <a:gd name="T9" fmla="*/ 0 h 51"/>
                  <a:gd name="T10" fmla="*/ 0 w 69"/>
                  <a:gd name="T11" fmla="*/ 0 h 51"/>
                  <a:gd name="T12" fmla="*/ 0 w 69"/>
                  <a:gd name="T13" fmla="*/ 0 h 51"/>
                  <a:gd name="T14" fmla="*/ 0 w 69"/>
                  <a:gd name="T15" fmla="*/ 0 h 51"/>
                  <a:gd name="T16" fmla="*/ 0 w 69"/>
                  <a:gd name="T17" fmla="*/ 0 h 51"/>
                  <a:gd name="T18" fmla="*/ 0 w 69"/>
                  <a:gd name="T19" fmla="*/ 0 h 51"/>
                  <a:gd name="T20" fmla="*/ 0 w 69"/>
                  <a:gd name="T21" fmla="*/ 0 h 51"/>
                  <a:gd name="T22" fmla="*/ 0 w 69"/>
                  <a:gd name="T23" fmla="*/ 0 h 51"/>
                  <a:gd name="T24" fmla="*/ 0 w 69"/>
                  <a:gd name="T25" fmla="*/ 0 h 51"/>
                  <a:gd name="T26" fmla="*/ 0 w 69"/>
                  <a:gd name="T27" fmla="*/ 0 h 51"/>
                  <a:gd name="T28" fmla="*/ 0 w 69"/>
                  <a:gd name="T29" fmla="*/ 0 h 51"/>
                  <a:gd name="T30" fmla="*/ 0 w 69"/>
                  <a:gd name="T31" fmla="*/ 0 h 51"/>
                  <a:gd name="T32" fmla="*/ 0 w 69"/>
                  <a:gd name="T33" fmla="*/ 0 h 5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69" h="51">
                    <a:moveTo>
                      <a:pt x="69" y="51"/>
                    </a:moveTo>
                    <a:lnTo>
                      <a:pt x="66" y="51"/>
                    </a:lnTo>
                    <a:lnTo>
                      <a:pt x="57" y="47"/>
                    </a:lnTo>
                    <a:lnTo>
                      <a:pt x="47" y="42"/>
                    </a:lnTo>
                    <a:lnTo>
                      <a:pt x="34" y="33"/>
                    </a:lnTo>
                    <a:lnTo>
                      <a:pt x="22" y="25"/>
                    </a:lnTo>
                    <a:lnTo>
                      <a:pt x="11" y="16"/>
                    </a:lnTo>
                    <a:lnTo>
                      <a:pt x="3" y="7"/>
                    </a:lnTo>
                    <a:lnTo>
                      <a:pt x="0" y="0"/>
                    </a:lnTo>
                    <a:lnTo>
                      <a:pt x="7" y="5"/>
                    </a:lnTo>
                    <a:lnTo>
                      <a:pt x="16" y="10"/>
                    </a:lnTo>
                    <a:lnTo>
                      <a:pt x="29" y="17"/>
                    </a:lnTo>
                    <a:lnTo>
                      <a:pt x="41" y="24"/>
                    </a:lnTo>
                    <a:lnTo>
                      <a:pt x="53" y="32"/>
                    </a:lnTo>
                    <a:lnTo>
                      <a:pt x="62" y="39"/>
                    </a:lnTo>
                    <a:lnTo>
                      <a:pt x="68" y="46"/>
                    </a:lnTo>
                    <a:lnTo>
                      <a:pt x="69" y="5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634" name="Freeform 192"/>
              <p:cNvSpPr>
                <a:spLocks/>
              </p:cNvSpPr>
              <p:nvPr/>
            </p:nvSpPr>
            <p:spPr bwMode="auto">
              <a:xfrm>
                <a:off x="54" y="476"/>
                <a:ext cx="29" cy="21"/>
              </a:xfrm>
              <a:custGeom>
                <a:avLst/>
                <a:gdLst>
                  <a:gd name="T0" fmla="*/ 0 w 59"/>
                  <a:gd name="T1" fmla="*/ 0 h 43"/>
                  <a:gd name="T2" fmla="*/ 0 w 59"/>
                  <a:gd name="T3" fmla="*/ 0 h 43"/>
                  <a:gd name="T4" fmla="*/ 0 w 59"/>
                  <a:gd name="T5" fmla="*/ 0 h 43"/>
                  <a:gd name="T6" fmla="*/ 0 w 59"/>
                  <a:gd name="T7" fmla="*/ 0 h 43"/>
                  <a:gd name="T8" fmla="*/ 0 w 59"/>
                  <a:gd name="T9" fmla="*/ 0 h 43"/>
                  <a:gd name="T10" fmla="*/ 0 w 59"/>
                  <a:gd name="T11" fmla="*/ 0 h 43"/>
                  <a:gd name="T12" fmla="*/ 0 w 59"/>
                  <a:gd name="T13" fmla="*/ 0 h 43"/>
                  <a:gd name="T14" fmla="*/ 0 w 59"/>
                  <a:gd name="T15" fmla="*/ 0 h 43"/>
                  <a:gd name="T16" fmla="*/ 0 w 59"/>
                  <a:gd name="T17" fmla="*/ 0 h 43"/>
                  <a:gd name="T18" fmla="*/ 0 w 59"/>
                  <a:gd name="T19" fmla="*/ 0 h 43"/>
                  <a:gd name="T20" fmla="*/ 0 w 59"/>
                  <a:gd name="T21" fmla="*/ 0 h 43"/>
                  <a:gd name="T22" fmla="*/ 0 w 59"/>
                  <a:gd name="T23" fmla="*/ 0 h 43"/>
                  <a:gd name="T24" fmla="*/ 0 w 59"/>
                  <a:gd name="T25" fmla="*/ 0 h 43"/>
                  <a:gd name="T26" fmla="*/ 0 w 59"/>
                  <a:gd name="T27" fmla="*/ 0 h 43"/>
                  <a:gd name="T28" fmla="*/ 0 w 59"/>
                  <a:gd name="T29" fmla="*/ 0 h 43"/>
                  <a:gd name="T30" fmla="*/ 0 w 59"/>
                  <a:gd name="T31" fmla="*/ 0 h 43"/>
                  <a:gd name="T32" fmla="*/ 0 w 59"/>
                  <a:gd name="T33" fmla="*/ 0 h 4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9" h="43">
                    <a:moveTo>
                      <a:pt x="59" y="42"/>
                    </a:moveTo>
                    <a:lnTo>
                      <a:pt x="55" y="43"/>
                    </a:lnTo>
                    <a:lnTo>
                      <a:pt x="48" y="42"/>
                    </a:lnTo>
                    <a:lnTo>
                      <a:pt x="40" y="38"/>
                    </a:lnTo>
                    <a:lnTo>
                      <a:pt x="30" y="33"/>
                    </a:lnTo>
                    <a:lnTo>
                      <a:pt x="21" y="27"/>
                    </a:lnTo>
                    <a:lnTo>
                      <a:pt x="12" y="19"/>
                    </a:lnTo>
                    <a:lnTo>
                      <a:pt x="5" y="10"/>
                    </a:lnTo>
                    <a:lnTo>
                      <a:pt x="0" y="0"/>
                    </a:lnTo>
                    <a:lnTo>
                      <a:pt x="6" y="5"/>
                    </a:lnTo>
                    <a:lnTo>
                      <a:pt x="15" y="10"/>
                    </a:lnTo>
                    <a:lnTo>
                      <a:pt x="25" y="16"/>
                    </a:lnTo>
                    <a:lnTo>
                      <a:pt x="36" y="22"/>
                    </a:lnTo>
                    <a:lnTo>
                      <a:pt x="45" y="29"/>
                    </a:lnTo>
                    <a:lnTo>
                      <a:pt x="53" y="34"/>
                    </a:lnTo>
                    <a:lnTo>
                      <a:pt x="58" y="38"/>
                    </a:lnTo>
                    <a:lnTo>
                      <a:pt x="59" y="4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635" name="Freeform 193"/>
              <p:cNvSpPr>
                <a:spLocks/>
              </p:cNvSpPr>
              <p:nvPr/>
            </p:nvSpPr>
            <p:spPr bwMode="auto">
              <a:xfrm>
                <a:off x="71" y="461"/>
                <a:ext cx="18" cy="5"/>
              </a:xfrm>
              <a:custGeom>
                <a:avLst/>
                <a:gdLst>
                  <a:gd name="T0" fmla="*/ 1 w 34"/>
                  <a:gd name="T1" fmla="*/ 0 h 12"/>
                  <a:gd name="T2" fmla="*/ 1 w 34"/>
                  <a:gd name="T3" fmla="*/ 0 h 12"/>
                  <a:gd name="T4" fmla="*/ 1 w 34"/>
                  <a:gd name="T5" fmla="*/ 0 h 12"/>
                  <a:gd name="T6" fmla="*/ 1 w 34"/>
                  <a:gd name="T7" fmla="*/ 0 h 12"/>
                  <a:gd name="T8" fmla="*/ 1 w 34"/>
                  <a:gd name="T9" fmla="*/ 0 h 12"/>
                  <a:gd name="T10" fmla="*/ 1 w 34"/>
                  <a:gd name="T11" fmla="*/ 0 h 12"/>
                  <a:gd name="T12" fmla="*/ 1 w 34"/>
                  <a:gd name="T13" fmla="*/ 0 h 12"/>
                  <a:gd name="T14" fmla="*/ 1 w 34"/>
                  <a:gd name="T15" fmla="*/ 0 h 12"/>
                  <a:gd name="T16" fmla="*/ 0 w 34"/>
                  <a:gd name="T17" fmla="*/ 0 h 12"/>
                  <a:gd name="T18" fmla="*/ 1 w 34"/>
                  <a:gd name="T19" fmla="*/ 0 h 12"/>
                  <a:gd name="T20" fmla="*/ 1 w 34"/>
                  <a:gd name="T21" fmla="*/ 0 h 12"/>
                  <a:gd name="T22" fmla="*/ 1 w 34"/>
                  <a:gd name="T23" fmla="*/ 0 h 12"/>
                  <a:gd name="T24" fmla="*/ 1 w 34"/>
                  <a:gd name="T25" fmla="*/ 0 h 12"/>
                  <a:gd name="T26" fmla="*/ 1 w 34"/>
                  <a:gd name="T27" fmla="*/ 0 h 12"/>
                  <a:gd name="T28" fmla="*/ 1 w 34"/>
                  <a:gd name="T29" fmla="*/ 0 h 12"/>
                  <a:gd name="T30" fmla="*/ 1 w 34"/>
                  <a:gd name="T31" fmla="*/ 0 h 12"/>
                  <a:gd name="T32" fmla="*/ 1 w 34"/>
                  <a:gd name="T33" fmla="*/ 0 h 1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12">
                    <a:moveTo>
                      <a:pt x="34" y="8"/>
                    </a:moveTo>
                    <a:lnTo>
                      <a:pt x="32" y="11"/>
                    </a:lnTo>
                    <a:lnTo>
                      <a:pt x="27" y="12"/>
                    </a:lnTo>
                    <a:lnTo>
                      <a:pt x="23" y="12"/>
                    </a:lnTo>
                    <a:lnTo>
                      <a:pt x="16" y="12"/>
                    </a:lnTo>
                    <a:lnTo>
                      <a:pt x="10" y="11"/>
                    </a:lnTo>
                    <a:lnTo>
                      <a:pt x="4" y="8"/>
                    </a:lnTo>
                    <a:lnTo>
                      <a:pt x="1" y="5"/>
                    </a:lnTo>
                    <a:lnTo>
                      <a:pt x="0" y="0"/>
                    </a:lnTo>
                    <a:lnTo>
                      <a:pt x="4" y="4"/>
                    </a:lnTo>
                    <a:lnTo>
                      <a:pt x="9" y="5"/>
                    </a:lnTo>
                    <a:lnTo>
                      <a:pt x="16" y="5"/>
                    </a:lnTo>
                    <a:lnTo>
                      <a:pt x="23" y="5"/>
                    </a:lnTo>
                    <a:lnTo>
                      <a:pt x="29" y="5"/>
                    </a:lnTo>
                    <a:lnTo>
                      <a:pt x="32" y="5"/>
                    </a:lnTo>
                    <a:lnTo>
                      <a:pt x="34" y="6"/>
                    </a:lnTo>
                    <a:lnTo>
                      <a:pt x="34" y="8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636" name="Freeform 194"/>
              <p:cNvSpPr>
                <a:spLocks/>
              </p:cNvSpPr>
              <p:nvPr/>
            </p:nvSpPr>
            <p:spPr bwMode="auto">
              <a:xfrm>
                <a:off x="41" y="537"/>
                <a:ext cx="33" cy="28"/>
              </a:xfrm>
              <a:custGeom>
                <a:avLst/>
                <a:gdLst>
                  <a:gd name="T0" fmla="*/ 1 w 65"/>
                  <a:gd name="T1" fmla="*/ 0 h 57"/>
                  <a:gd name="T2" fmla="*/ 1 w 65"/>
                  <a:gd name="T3" fmla="*/ 0 h 57"/>
                  <a:gd name="T4" fmla="*/ 1 w 65"/>
                  <a:gd name="T5" fmla="*/ 0 h 57"/>
                  <a:gd name="T6" fmla="*/ 1 w 65"/>
                  <a:gd name="T7" fmla="*/ 0 h 57"/>
                  <a:gd name="T8" fmla="*/ 1 w 65"/>
                  <a:gd name="T9" fmla="*/ 0 h 57"/>
                  <a:gd name="T10" fmla="*/ 1 w 65"/>
                  <a:gd name="T11" fmla="*/ 0 h 57"/>
                  <a:gd name="T12" fmla="*/ 1 w 65"/>
                  <a:gd name="T13" fmla="*/ 0 h 57"/>
                  <a:gd name="T14" fmla="*/ 1 w 65"/>
                  <a:gd name="T15" fmla="*/ 0 h 57"/>
                  <a:gd name="T16" fmla="*/ 0 w 65"/>
                  <a:gd name="T17" fmla="*/ 0 h 57"/>
                  <a:gd name="T18" fmla="*/ 1 w 65"/>
                  <a:gd name="T19" fmla="*/ 0 h 57"/>
                  <a:gd name="T20" fmla="*/ 1 w 65"/>
                  <a:gd name="T21" fmla="*/ 0 h 57"/>
                  <a:gd name="T22" fmla="*/ 1 w 65"/>
                  <a:gd name="T23" fmla="*/ 0 h 57"/>
                  <a:gd name="T24" fmla="*/ 1 w 65"/>
                  <a:gd name="T25" fmla="*/ 0 h 57"/>
                  <a:gd name="T26" fmla="*/ 1 w 65"/>
                  <a:gd name="T27" fmla="*/ 0 h 57"/>
                  <a:gd name="T28" fmla="*/ 1 w 65"/>
                  <a:gd name="T29" fmla="*/ 0 h 57"/>
                  <a:gd name="T30" fmla="*/ 1 w 65"/>
                  <a:gd name="T31" fmla="*/ 0 h 57"/>
                  <a:gd name="T32" fmla="*/ 1 w 65"/>
                  <a:gd name="T33" fmla="*/ 0 h 5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65" h="57">
                    <a:moveTo>
                      <a:pt x="65" y="56"/>
                    </a:moveTo>
                    <a:lnTo>
                      <a:pt x="62" y="57"/>
                    </a:lnTo>
                    <a:lnTo>
                      <a:pt x="55" y="53"/>
                    </a:lnTo>
                    <a:lnTo>
                      <a:pt x="45" y="49"/>
                    </a:lnTo>
                    <a:lnTo>
                      <a:pt x="34" y="41"/>
                    </a:lnTo>
                    <a:lnTo>
                      <a:pt x="23" y="31"/>
                    </a:lnTo>
                    <a:lnTo>
                      <a:pt x="14" y="21"/>
                    </a:lnTo>
                    <a:lnTo>
                      <a:pt x="6" y="11"/>
                    </a:lnTo>
                    <a:lnTo>
                      <a:pt x="0" y="0"/>
                    </a:lnTo>
                    <a:lnTo>
                      <a:pt x="6" y="5"/>
                    </a:lnTo>
                    <a:lnTo>
                      <a:pt x="14" y="11"/>
                    </a:lnTo>
                    <a:lnTo>
                      <a:pt x="25" y="19"/>
                    </a:lnTo>
                    <a:lnTo>
                      <a:pt x="37" y="28"/>
                    </a:lnTo>
                    <a:lnTo>
                      <a:pt x="48" y="37"/>
                    </a:lnTo>
                    <a:lnTo>
                      <a:pt x="57" y="45"/>
                    </a:lnTo>
                    <a:lnTo>
                      <a:pt x="64" y="51"/>
                    </a:lnTo>
                    <a:lnTo>
                      <a:pt x="65" y="56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637" name="Freeform 195"/>
              <p:cNvSpPr>
                <a:spLocks/>
              </p:cNvSpPr>
              <p:nvPr/>
            </p:nvSpPr>
            <p:spPr bwMode="auto">
              <a:xfrm>
                <a:off x="42" y="515"/>
                <a:ext cx="37" cy="29"/>
              </a:xfrm>
              <a:custGeom>
                <a:avLst/>
                <a:gdLst>
                  <a:gd name="T0" fmla="*/ 0 w 75"/>
                  <a:gd name="T1" fmla="*/ 1 h 56"/>
                  <a:gd name="T2" fmla="*/ 0 w 75"/>
                  <a:gd name="T3" fmla="*/ 1 h 56"/>
                  <a:gd name="T4" fmla="*/ 0 w 75"/>
                  <a:gd name="T5" fmla="*/ 1 h 56"/>
                  <a:gd name="T6" fmla="*/ 0 w 75"/>
                  <a:gd name="T7" fmla="*/ 1 h 56"/>
                  <a:gd name="T8" fmla="*/ 0 w 75"/>
                  <a:gd name="T9" fmla="*/ 1 h 56"/>
                  <a:gd name="T10" fmla="*/ 0 w 75"/>
                  <a:gd name="T11" fmla="*/ 1 h 56"/>
                  <a:gd name="T12" fmla="*/ 0 w 75"/>
                  <a:gd name="T13" fmla="*/ 1 h 56"/>
                  <a:gd name="T14" fmla="*/ 0 w 75"/>
                  <a:gd name="T15" fmla="*/ 1 h 56"/>
                  <a:gd name="T16" fmla="*/ 0 w 75"/>
                  <a:gd name="T17" fmla="*/ 0 h 56"/>
                  <a:gd name="T18" fmla="*/ 0 w 75"/>
                  <a:gd name="T19" fmla="*/ 1 h 56"/>
                  <a:gd name="T20" fmla="*/ 0 w 75"/>
                  <a:gd name="T21" fmla="*/ 1 h 56"/>
                  <a:gd name="T22" fmla="*/ 0 w 75"/>
                  <a:gd name="T23" fmla="*/ 1 h 56"/>
                  <a:gd name="T24" fmla="*/ 0 w 75"/>
                  <a:gd name="T25" fmla="*/ 1 h 56"/>
                  <a:gd name="T26" fmla="*/ 0 w 75"/>
                  <a:gd name="T27" fmla="*/ 1 h 56"/>
                  <a:gd name="T28" fmla="*/ 0 w 75"/>
                  <a:gd name="T29" fmla="*/ 1 h 56"/>
                  <a:gd name="T30" fmla="*/ 0 w 75"/>
                  <a:gd name="T31" fmla="*/ 1 h 56"/>
                  <a:gd name="T32" fmla="*/ 0 w 75"/>
                  <a:gd name="T33" fmla="*/ 1 h 5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75" h="56">
                    <a:moveTo>
                      <a:pt x="75" y="55"/>
                    </a:moveTo>
                    <a:lnTo>
                      <a:pt x="70" y="56"/>
                    </a:lnTo>
                    <a:lnTo>
                      <a:pt x="61" y="53"/>
                    </a:lnTo>
                    <a:lnTo>
                      <a:pt x="51" y="47"/>
                    </a:lnTo>
                    <a:lnTo>
                      <a:pt x="38" y="39"/>
                    </a:lnTo>
                    <a:lnTo>
                      <a:pt x="24" y="30"/>
                    </a:lnTo>
                    <a:lnTo>
                      <a:pt x="14" y="19"/>
                    </a:lnTo>
                    <a:lnTo>
                      <a:pt x="5" y="9"/>
                    </a:lnTo>
                    <a:lnTo>
                      <a:pt x="0" y="0"/>
                    </a:lnTo>
                    <a:lnTo>
                      <a:pt x="6" y="3"/>
                    </a:lnTo>
                    <a:lnTo>
                      <a:pt x="16" y="9"/>
                    </a:lnTo>
                    <a:lnTo>
                      <a:pt x="28" y="18"/>
                    </a:lnTo>
                    <a:lnTo>
                      <a:pt x="42" y="27"/>
                    </a:lnTo>
                    <a:lnTo>
                      <a:pt x="55" y="37"/>
                    </a:lnTo>
                    <a:lnTo>
                      <a:pt x="66" y="45"/>
                    </a:lnTo>
                    <a:lnTo>
                      <a:pt x="73" y="52"/>
                    </a:lnTo>
                    <a:lnTo>
                      <a:pt x="75" y="55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638" name="Freeform 196"/>
              <p:cNvSpPr>
                <a:spLocks/>
              </p:cNvSpPr>
              <p:nvPr/>
            </p:nvSpPr>
            <p:spPr bwMode="auto">
              <a:xfrm>
                <a:off x="49" y="485"/>
                <a:ext cx="36" cy="21"/>
              </a:xfrm>
              <a:custGeom>
                <a:avLst/>
                <a:gdLst>
                  <a:gd name="T0" fmla="*/ 1 w 71"/>
                  <a:gd name="T1" fmla="*/ 1 h 42"/>
                  <a:gd name="T2" fmla="*/ 1 w 71"/>
                  <a:gd name="T3" fmla="*/ 1 h 42"/>
                  <a:gd name="T4" fmla="*/ 1 w 71"/>
                  <a:gd name="T5" fmla="*/ 1 h 42"/>
                  <a:gd name="T6" fmla="*/ 1 w 71"/>
                  <a:gd name="T7" fmla="*/ 1 h 42"/>
                  <a:gd name="T8" fmla="*/ 1 w 71"/>
                  <a:gd name="T9" fmla="*/ 1 h 42"/>
                  <a:gd name="T10" fmla="*/ 1 w 71"/>
                  <a:gd name="T11" fmla="*/ 1 h 42"/>
                  <a:gd name="T12" fmla="*/ 1 w 71"/>
                  <a:gd name="T13" fmla="*/ 1 h 42"/>
                  <a:gd name="T14" fmla="*/ 1 w 71"/>
                  <a:gd name="T15" fmla="*/ 1 h 42"/>
                  <a:gd name="T16" fmla="*/ 0 w 71"/>
                  <a:gd name="T17" fmla="*/ 0 h 42"/>
                  <a:gd name="T18" fmla="*/ 1 w 71"/>
                  <a:gd name="T19" fmla="*/ 1 h 42"/>
                  <a:gd name="T20" fmla="*/ 1 w 71"/>
                  <a:gd name="T21" fmla="*/ 1 h 42"/>
                  <a:gd name="T22" fmla="*/ 1 w 71"/>
                  <a:gd name="T23" fmla="*/ 1 h 42"/>
                  <a:gd name="T24" fmla="*/ 1 w 71"/>
                  <a:gd name="T25" fmla="*/ 1 h 42"/>
                  <a:gd name="T26" fmla="*/ 1 w 71"/>
                  <a:gd name="T27" fmla="*/ 1 h 42"/>
                  <a:gd name="T28" fmla="*/ 1 w 71"/>
                  <a:gd name="T29" fmla="*/ 1 h 42"/>
                  <a:gd name="T30" fmla="*/ 1 w 71"/>
                  <a:gd name="T31" fmla="*/ 1 h 42"/>
                  <a:gd name="T32" fmla="*/ 1 w 71"/>
                  <a:gd name="T33" fmla="*/ 1 h 4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71" h="42">
                    <a:moveTo>
                      <a:pt x="71" y="41"/>
                    </a:moveTo>
                    <a:lnTo>
                      <a:pt x="68" y="42"/>
                    </a:lnTo>
                    <a:lnTo>
                      <a:pt x="60" y="41"/>
                    </a:lnTo>
                    <a:lnTo>
                      <a:pt x="49" y="38"/>
                    </a:lnTo>
                    <a:lnTo>
                      <a:pt x="38" y="32"/>
                    </a:lnTo>
                    <a:lnTo>
                      <a:pt x="25" y="25"/>
                    </a:lnTo>
                    <a:lnTo>
                      <a:pt x="14" y="18"/>
                    </a:lnTo>
                    <a:lnTo>
                      <a:pt x="6" y="9"/>
                    </a:lnTo>
                    <a:lnTo>
                      <a:pt x="0" y="0"/>
                    </a:lnTo>
                    <a:lnTo>
                      <a:pt x="7" y="4"/>
                    </a:lnTo>
                    <a:lnTo>
                      <a:pt x="17" y="9"/>
                    </a:lnTo>
                    <a:lnTo>
                      <a:pt x="30" y="15"/>
                    </a:lnTo>
                    <a:lnTo>
                      <a:pt x="43" y="22"/>
                    </a:lnTo>
                    <a:lnTo>
                      <a:pt x="54" y="27"/>
                    </a:lnTo>
                    <a:lnTo>
                      <a:pt x="64" y="33"/>
                    </a:lnTo>
                    <a:lnTo>
                      <a:pt x="70" y="38"/>
                    </a:lnTo>
                    <a:lnTo>
                      <a:pt x="71" y="4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639" name="Freeform 197"/>
              <p:cNvSpPr>
                <a:spLocks/>
              </p:cNvSpPr>
              <p:nvPr/>
            </p:nvSpPr>
            <p:spPr bwMode="auto">
              <a:xfrm>
                <a:off x="58" y="469"/>
                <a:ext cx="27" cy="22"/>
              </a:xfrm>
              <a:custGeom>
                <a:avLst/>
                <a:gdLst>
                  <a:gd name="T0" fmla="*/ 1 w 53"/>
                  <a:gd name="T1" fmla="*/ 1 h 44"/>
                  <a:gd name="T2" fmla="*/ 1 w 53"/>
                  <a:gd name="T3" fmla="*/ 1 h 44"/>
                  <a:gd name="T4" fmla="*/ 1 w 53"/>
                  <a:gd name="T5" fmla="*/ 1 h 44"/>
                  <a:gd name="T6" fmla="*/ 1 w 53"/>
                  <a:gd name="T7" fmla="*/ 1 h 44"/>
                  <a:gd name="T8" fmla="*/ 1 w 53"/>
                  <a:gd name="T9" fmla="*/ 1 h 44"/>
                  <a:gd name="T10" fmla="*/ 1 w 53"/>
                  <a:gd name="T11" fmla="*/ 1 h 44"/>
                  <a:gd name="T12" fmla="*/ 1 w 53"/>
                  <a:gd name="T13" fmla="*/ 1 h 44"/>
                  <a:gd name="T14" fmla="*/ 1 w 53"/>
                  <a:gd name="T15" fmla="*/ 1 h 44"/>
                  <a:gd name="T16" fmla="*/ 0 w 53"/>
                  <a:gd name="T17" fmla="*/ 0 h 44"/>
                  <a:gd name="T18" fmla="*/ 1 w 53"/>
                  <a:gd name="T19" fmla="*/ 1 h 44"/>
                  <a:gd name="T20" fmla="*/ 1 w 53"/>
                  <a:gd name="T21" fmla="*/ 1 h 44"/>
                  <a:gd name="T22" fmla="*/ 1 w 53"/>
                  <a:gd name="T23" fmla="*/ 1 h 44"/>
                  <a:gd name="T24" fmla="*/ 1 w 53"/>
                  <a:gd name="T25" fmla="*/ 1 h 44"/>
                  <a:gd name="T26" fmla="*/ 1 w 53"/>
                  <a:gd name="T27" fmla="*/ 1 h 44"/>
                  <a:gd name="T28" fmla="*/ 1 w 53"/>
                  <a:gd name="T29" fmla="*/ 1 h 44"/>
                  <a:gd name="T30" fmla="*/ 1 w 53"/>
                  <a:gd name="T31" fmla="*/ 1 h 44"/>
                  <a:gd name="T32" fmla="*/ 1 w 53"/>
                  <a:gd name="T33" fmla="*/ 1 h 4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3" h="44">
                    <a:moveTo>
                      <a:pt x="53" y="43"/>
                    </a:moveTo>
                    <a:lnTo>
                      <a:pt x="50" y="44"/>
                    </a:lnTo>
                    <a:lnTo>
                      <a:pt x="43" y="41"/>
                    </a:lnTo>
                    <a:lnTo>
                      <a:pt x="35" y="35"/>
                    </a:lnTo>
                    <a:lnTo>
                      <a:pt x="26" y="28"/>
                    </a:lnTo>
                    <a:lnTo>
                      <a:pt x="15" y="20"/>
                    </a:lnTo>
                    <a:lnTo>
                      <a:pt x="7" y="12"/>
                    </a:lnTo>
                    <a:lnTo>
                      <a:pt x="3" y="5"/>
                    </a:lnTo>
                    <a:lnTo>
                      <a:pt x="0" y="0"/>
                    </a:lnTo>
                    <a:lnTo>
                      <a:pt x="6" y="4"/>
                    </a:lnTo>
                    <a:lnTo>
                      <a:pt x="13" y="9"/>
                    </a:lnTo>
                    <a:lnTo>
                      <a:pt x="22" y="14"/>
                    </a:lnTo>
                    <a:lnTo>
                      <a:pt x="30" y="21"/>
                    </a:lnTo>
                    <a:lnTo>
                      <a:pt x="39" y="28"/>
                    </a:lnTo>
                    <a:lnTo>
                      <a:pt x="46" y="34"/>
                    </a:lnTo>
                    <a:lnTo>
                      <a:pt x="51" y="40"/>
                    </a:lnTo>
                    <a:lnTo>
                      <a:pt x="53" y="4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640" name="Freeform 198"/>
              <p:cNvSpPr>
                <a:spLocks/>
              </p:cNvSpPr>
              <p:nvPr/>
            </p:nvSpPr>
            <p:spPr bwMode="auto">
              <a:xfrm>
                <a:off x="62" y="466"/>
                <a:ext cx="19" cy="8"/>
              </a:xfrm>
              <a:custGeom>
                <a:avLst/>
                <a:gdLst>
                  <a:gd name="T0" fmla="*/ 0 w 39"/>
                  <a:gd name="T1" fmla="*/ 0 h 17"/>
                  <a:gd name="T2" fmla="*/ 0 w 39"/>
                  <a:gd name="T3" fmla="*/ 0 h 17"/>
                  <a:gd name="T4" fmla="*/ 0 w 39"/>
                  <a:gd name="T5" fmla="*/ 0 h 17"/>
                  <a:gd name="T6" fmla="*/ 0 w 39"/>
                  <a:gd name="T7" fmla="*/ 0 h 17"/>
                  <a:gd name="T8" fmla="*/ 0 w 39"/>
                  <a:gd name="T9" fmla="*/ 0 h 17"/>
                  <a:gd name="T10" fmla="*/ 0 w 39"/>
                  <a:gd name="T11" fmla="*/ 0 h 17"/>
                  <a:gd name="T12" fmla="*/ 0 w 39"/>
                  <a:gd name="T13" fmla="*/ 0 h 17"/>
                  <a:gd name="T14" fmla="*/ 0 w 39"/>
                  <a:gd name="T15" fmla="*/ 0 h 17"/>
                  <a:gd name="T16" fmla="*/ 0 w 39"/>
                  <a:gd name="T17" fmla="*/ 0 h 17"/>
                  <a:gd name="T18" fmla="*/ 0 w 39"/>
                  <a:gd name="T19" fmla="*/ 0 h 17"/>
                  <a:gd name="T20" fmla="*/ 0 w 39"/>
                  <a:gd name="T21" fmla="*/ 0 h 17"/>
                  <a:gd name="T22" fmla="*/ 0 w 39"/>
                  <a:gd name="T23" fmla="*/ 0 h 17"/>
                  <a:gd name="T24" fmla="*/ 0 w 39"/>
                  <a:gd name="T25" fmla="*/ 0 h 17"/>
                  <a:gd name="T26" fmla="*/ 0 w 39"/>
                  <a:gd name="T27" fmla="*/ 0 h 17"/>
                  <a:gd name="T28" fmla="*/ 0 w 39"/>
                  <a:gd name="T29" fmla="*/ 0 h 17"/>
                  <a:gd name="T30" fmla="*/ 0 w 39"/>
                  <a:gd name="T31" fmla="*/ 0 h 17"/>
                  <a:gd name="T32" fmla="*/ 0 w 39"/>
                  <a:gd name="T33" fmla="*/ 0 h 1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9" h="17">
                    <a:moveTo>
                      <a:pt x="39" y="15"/>
                    </a:moveTo>
                    <a:lnTo>
                      <a:pt x="37" y="16"/>
                    </a:lnTo>
                    <a:lnTo>
                      <a:pt x="32" y="17"/>
                    </a:lnTo>
                    <a:lnTo>
                      <a:pt x="27" y="16"/>
                    </a:lnTo>
                    <a:lnTo>
                      <a:pt x="20" y="15"/>
                    </a:lnTo>
                    <a:lnTo>
                      <a:pt x="13" y="12"/>
                    </a:lnTo>
                    <a:lnTo>
                      <a:pt x="7" y="9"/>
                    </a:lnTo>
                    <a:lnTo>
                      <a:pt x="3" y="4"/>
                    </a:lnTo>
                    <a:lnTo>
                      <a:pt x="0" y="0"/>
                    </a:lnTo>
                    <a:lnTo>
                      <a:pt x="5" y="3"/>
                    </a:lnTo>
                    <a:lnTo>
                      <a:pt x="11" y="5"/>
                    </a:lnTo>
                    <a:lnTo>
                      <a:pt x="19" y="6"/>
                    </a:lnTo>
                    <a:lnTo>
                      <a:pt x="26" y="8"/>
                    </a:lnTo>
                    <a:lnTo>
                      <a:pt x="32" y="9"/>
                    </a:lnTo>
                    <a:lnTo>
                      <a:pt x="37" y="10"/>
                    </a:lnTo>
                    <a:lnTo>
                      <a:pt x="39" y="12"/>
                    </a:lnTo>
                    <a:lnTo>
                      <a:pt x="39" y="15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641" name="Freeform 199"/>
              <p:cNvSpPr>
                <a:spLocks/>
              </p:cNvSpPr>
              <p:nvPr/>
            </p:nvSpPr>
            <p:spPr bwMode="auto">
              <a:xfrm>
                <a:off x="46" y="571"/>
                <a:ext cx="16" cy="17"/>
              </a:xfrm>
              <a:custGeom>
                <a:avLst/>
                <a:gdLst>
                  <a:gd name="T0" fmla="*/ 0 w 31"/>
                  <a:gd name="T1" fmla="*/ 0 h 33"/>
                  <a:gd name="T2" fmla="*/ 1 w 31"/>
                  <a:gd name="T3" fmla="*/ 1 h 33"/>
                  <a:gd name="T4" fmla="*/ 1 w 31"/>
                  <a:gd name="T5" fmla="*/ 1 h 33"/>
                  <a:gd name="T6" fmla="*/ 1 w 31"/>
                  <a:gd name="T7" fmla="*/ 1 h 33"/>
                  <a:gd name="T8" fmla="*/ 1 w 31"/>
                  <a:gd name="T9" fmla="*/ 1 h 33"/>
                  <a:gd name="T10" fmla="*/ 1 w 31"/>
                  <a:gd name="T11" fmla="*/ 1 h 33"/>
                  <a:gd name="T12" fmla="*/ 1 w 31"/>
                  <a:gd name="T13" fmla="*/ 1 h 33"/>
                  <a:gd name="T14" fmla="*/ 1 w 31"/>
                  <a:gd name="T15" fmla="*/ 1 h 33"/>
                  <a:gd name="T16" fmla="*/ 1 w 31"/>
                  <a:gd name="T17" fmla="*/ 1 h 33"/>
                  <a:gd name="T18" fmla="*/ 1 w 31"/>
                  <a:gd name="T19" fmla="*/ 1 h 33"/>
                  <a:gd name="T20" fmla="*/ 1 w 31"/>
                  <a:gd name="T21" fmla="*/ 1 h 33"/>
                  <a:gd name="T22" fmla="*/ 1 w 31"/>
                  <a:gd name="T23" fmla="*/ 1 h 33"/>
                  <a:gd name="T24" fmla="*/ 0 w 31"/>
                  <a:gd name="T25" fmla="*/ 0 h 3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31" h="33">
                    <a:moveTo>
                      <a:pt x="0" y="0"/>
                    </a:moveTo>
                    <a:lnTo>
                      <a:pt x="4" y="2"/>
                    </a:lnTo>
                    <a:lnTo>
                      <a:pt x="8" y="5"/>
                    </a:lnTo>
                    <a:lnTo>
                      <a:pt x="14" y="10"/>
                    </a:lnTo>
                    <a:lnTo>
                      <a:pt x="20" y="15"/>
                    </a:lnTo>
                    <a:lnTo>
                      <a:pt x="25" y="20"/>
                    </a:lnTo>
                    <a:lnTo>
                      <a:pt x="29" y="25"/>
                    </a:lnTo>
                    <a:lnTo>
                      <a:pt x="31" y="30"/>
                    </a:lnTo>
                    <a:lnTo>
                      <a:pt x="30" y="33"/>
                    </a:lnTo>
                    <a:lnTo>
                      <a:pt x="23" y="32"/>
                    </a:lnTo>
                    <a:lnTo>
                      <a:pt x="14" y="21"/>
                    </a:lnTo>
                    <a:lnTo>
                      <a:pt x="6" y="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642" name="Freeform 200"/>
              <p:cNvSpPr>
                <a:spLocks/>
              </p:cNvSpPr>
              <p:nvPr/>
            </p:nvSpPr>
            <p:spPr bwMode="auto">
              <a:xfrm>
                <a:off x="45" y="575"/>
                <a:ext cx="5" cy="20"/>
              </a:xfrm>
              <a:custGeom>
                <a:avLst/>
                <a:gdLst>
                  <a:gd name="T0" fmla="*/ 1 w 8"/>
                  <a:gd name="T1" fmla="*/ 0 h 42"/>
                  <a:gd name="T2" fmla="*/ 1 w 8"/>
                  <a:gd name="T3" fmla="*/ 0 h 42"/>
                  <a:gd name="T4" fmla="*/ 0 w 8"/>
                  <a:gd name="T5" fmla="*/ 0 h 42"/>
                  <a:gd name="T6" fmla="*/ 0 w 8"/>
                  <a:gd name="T7" fmla="*/ 0 h 42"/>
                  <a:gd name="T8" fmla="*/ 1 w 8"/>
                  <a:gd name="T9" fmla="*/ 0 h 42"/>
                  <a:gd name="T10" fmla="*/ 1 w 8"/>
                  <a:gd name="T11" fmla="*/ 0 h 42"/>
                  <a:gd name="T12" fmla="*/ 1 w 8"/>
                  <a:gd name="T13" fmla="*/ 0 h 42"/>
                  <a:gd name="T14" fmla="*/ 1 w 8"/>
                  <a:gd name="T15" fmla="*/ 0 h 42"/>
                  <a:gd name="T16" fmla="*/ 1 w 8"/>
                  <a:gd name="T17" fmla="*/ 0 h 4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8" h="42">
                    <a:moveTo>
                      <a:pt x="2" y="0"/>
                    </a:moveTo>
                    <a:lnTo>
                      <a:pt x="2" y="9"/>
                    </a:lnTo>
                    <a:lnTo>
                      <a:pt x="0" y="22"/>
                    </a:lnTo>
                    <a:lnTo>
                      <a:pt x="0" y="36"/>
                    </a:lnTo>
                    <a:lnTo>
                      <a:pt x="5" y="42"/>
                    </a:lnTo>
                    <a:lnTo>
                      <a:pt x="8" y="36"/>
                    </a:lnTo>
                    <a:lnTo>
                      <a:pt x="8" y="25"/>
                    </a:lnTo>
                    <a:lnTo>
                      <a:pt x="5" y="1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643" name="Freeform 201"/>
              <p:cNvSpPr>
                <a:spLocks/>
              </p:cNvSpPr>
              <p:nvPr/>
            </p:nvSpPr>
            <p:spPr bwMode="auto">
              <a:xfrm>
                <a:off x="30" y="571"/>
                <a:ext cx="17" cy="19"/>
              </a:xfrm>
              <a:custGeom>
                <a:avLst/>
                <a:gdLst>
                  <a:gd name="T0" fmla="*/ 1 w 33"/>
                  <a:gd name="T1" fmla="*/ 0 h 38"/>
                  <a:gd name="T2" fmla="*/ 1 w 33"/>
                  <a:gd name="T3" fmla="*/ 1 h 38"/>
                  <a:gd name="T4" fmla="*/ 1 w 33"/>
                  <a:gd name="T5" fmla="*/ 1 h 38"/>
                  <a:gd name="T6" fmla="*/ 1 w 33"/>
                  <a:gd name="T7" fmla="*/ 1 h 38"/>
                  <a:gd name="T8" fmla="*/ 0 w 33"/>
                  <a:gd name="T9" fmla="*/ 1 h 38"/>
                  <a:gd name="T10" fmla="*/ 0 w 33"/>
                  <a:gd name="T11" fmla="*/ 1 h 38"/>
                  <a:gd name="T12" fmla="*/ 1 w 33"/>
                  <a:gd name="T13" fmla="*/ 1 h 38"/>
                  <a:gd name="T14" fmla="*/ 1 w 33"/>
                  <a:gd name="T15" fmla="*/ 1 h 38"/>
                  <a:gd name="T16" fmla="*/ 1 w 33"/>
                  <a:gd name="T17" fmla="*/ 1 h 38"/>
                  <a:gd name="T18" fmla="*/ 1 w 33"/>
                  <a:gd name="T19" fmla="*/ 1 h 38"/>
                  <a:gd name="T20" fmla="*/ 1 w 33"/>
                  <a:gd name="T21" fmla="*/ 1 h 38"/>
                  <a:gd name="T22" fmla="*/ 1 w 33"/>
                  <a:gd name="T23" fmla="*/ 1 h 38"/>
                  <a:gd name="T24" fmla="*/ 1 w 33"/>
                  <a:gd name="T25" fmla="*/ 0 h 3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33" h="38">
                    <a:moveTo>
                      <a:pt x="33" y="0"/>
                    </a:moveTo>
                    <a:lnTo>
                      <a:pt x="25" y="12"/>
                    </a:lnTo>
                    <a:lnTo>
                      <a:pt x="15" y="26"/>
                    </a:lnTo>
                    <a:lnTo>
                      <a:pt x="6" y="37"/>
                    </a:lnTo>
                    <a:lnTo>
                      <a:pt x="0" y="38"/>
                    </a:lnTo>
                    <a:lnTo>
                      <a:pt x="0" y="35"/>
                    </a:lnTo>
                    <a:lnTo>
                      <a:pt x="2" y="30"/>
                    </a:lnTo>
                    <a:lnTo>
                      <a:pt x="7" y="26"/>
                    </a:lnTo>
                    <a:lnTo>
                      <a:pt x="13" y="19"/>
                    </a:lnTo>
                    <a:lnTo>
                      <a:pt x="19" y="13"/>
                    </a:lnTo>
                    <a:lnTo>
                      <a:pt x="25" y="8"/>
                    </a:lnTo>
                    <a:lnTo>
                      <a:pt x="30" y="4"/>
                    </a:lnTo>
                    <a:lnTo>
                      <a:pt x="33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644" name="Freeform 202"/>
              <p:cNvSpPr>
                <a:spLocks/>
              </p:cNvSpPr>
              <p:nvPr/>
            </p:nvSpPr>
            <p:spPr bwMode="auto">
              <a:xfrm>
                <a:off x="33" y="465"/>
                <a:ext cx="26" cy="6"/>
              </a:xfrm>
              <a:custGeom>
                <a:avLst/>
                <a:gdLst>
                  <a:gd name="T0" fmla="*/ 1 w 52"/>
                  <a:gd name="T1" fmla="*/ 1 h 12"/>
                  <a:gd name="T2" fmla="*/ 1 w 52"/>
                  <a:gd name="T3" fmla="*/ 1 h 12"/>
                  <a:gd name="T4" fmla="*/ 1 w 52"/>
                  <a:gd name="T5" fmla="*/ 1 h 12"/>
                  <a:gd name="T6" fmla="*/ 1 w 52"/>
                  <a:gd name="T7" fmla="*/ 1 h 12"/>
                  <a:gd name="T8" fmla="*/ 1 w 52"/>
                  <a:gd name="T9" fmla="*/ 1 h 12"/>
                  <a:gd name="T10" fmla="*/ 1 w 52"/>
                  <a:gd name="T11" fmla="*/ 1 h 12"/>
                  <a:gd name="T12" fmla="*/ 1 w 52"/>
                  <a:gd name="T13" fmla="*/ 1 h 12"/>
                  <a:gd name="T14" fmla="*/ 1 w 52"/>
                  <a:gd name="T15" fmla="*/ 1 h 12"/>
                  <a:gd name="T16" fmla="*/ 0 w 52"/>
                  <a:gd name="T17" fmla="*/ 1 h 12"/>
                  <a:gd name="T18" fmla="*/ 1 w 52"/>
                  <a:gd name="T19" fmla="*/ 1 h 12"/>
                  <a:gd name="T20" fmla="*/ 1 w 52"/>
                  <a:gd name="T21" fmla="*/ 0 h 12"/>
                  <a:gd name="T22" fmla="*/ 1 w 52"/>
                  <a:gd name="T23" fmla="*/ 1 h 12"/>
                  <a:gd name="T24" fmla="*/ 1 w 52"/>
                  <a:gd name="T25" fmla="*/ 1 h 12"/>
                  <a:gd name="T26" fmla="*/ 1 w 52"/>
                  <a:gd name="T27" fmla="*/ 1 h 12"/>
                  <a:gd name="T28" fmla="*/ 1 w 52"/>
                  <a:gd name="T29" fmla="*/ 1 h 12"/>
                  <a:gd name="T30" fmla="*/ 1 w 52"/>
                  <a:gd name="T31" fmla="*/ 1 h 12"/>
                  <a:gd name="T32" fmla="*/ 1 w 52"/>
                  <a:gd name="T33" fmla="*/ 1 h 1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2" h="12">
                    <a:moveTo>
                      <a:pt x="52" y="10"/>
                    </a:moveTo>
                    <a:lnTo>
                      <a:pt x="46" y="11"/>
                    </a:lnTo>
                    <a:lnTo>
                      <a:pt x="38" y="12"/>
                    </a:lnTo>
                    <a:lnTo>
                      <a:pt x="30" y="12"/>
                    </a:lnTo>
                    <a:lnTo>
                      <a:pt x="22" y="12"/>
                    </a:lnTo>
                    <a:lnTo>
                      <a:pt x="14" y="12"/>
                    </a:lnTo>
                    <a:lnTo>
                      <a:pt x="7" y="11"/>
                    </a:lnTo>
                    <a:lnTo>
                      <a:pt x="2" y="8"/>
                    </a:lnTo>
                    <a:lnTo>
                      <a:pt x="0" y="5"/>
                    </a:lnTo>
                    <a:lnTo>
                      <a:pt x="1" y="2"/>
                    </a:lnTo>
                    <a:lnTo>
                      <a:pt x="6" y="0"/>
                    </a:lnTo>
                    <a:lnTo>
                      <a:pt x="12" y="2"/>
                    </a:lnTo>
                    <a:lnTo>
                      <a:pt x="21" y="3"/>
                    </a:lnTo>
                    <a:lnTo>
                      <a:pt x="29" y="5"/>
                    </a:lnTo>
                    <a:lnTo>
                      <a:pt x="38" y="7"/>
                    </a:lnTo>
                    <a:lnTo>
                      <a:pt x="46" y="8"/>
                    </a:lnTo>
                    <a:lnTo>
                      <a:pt x="52" y="1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645" name="Freeform 203"/>
              <p:cNvSpPr>
                <a:spLocks/>
              </p:cNvSpPr>
              <p:nvPr/>
            </p:nvSpPr>
            <p:spPr bwMode="auto">
              <a:xfrm>
                <a:off x="39" y="454"/>
                <a:ext cx="24" cy="11"/>
              </a:xfrm>
              <a:custGeom>
                <a:avLst/>
                <a:gdLst>
                  <a:gd name="T0" fmla="*/ 0 w 49"/>
                  <a:gd name="T1" fmla="*/ 1 h 22"/>
                  <a:gd name="T2" fmla="*/ 0 w 49"/>
                  <a:gd name="T3" fmla="*/ 1 h 22"/>
                  <a:gd name="T4" fmla="*/ 0 w 49"/>
                  <a:gd name="T5" fmla="*/ 1 h 22"/>
                  <a:gd name="T6" fmla="*/ 0 w 49"/>
                  <a:gd name="T7" fmla="*/ 1 h 22"/>
                  <a:gd name="T8" fmla="*/ 0 w 49"/>
                  <a:gd name="T9" fmla="*/ 1 h 22"/>
                  <a:gd name="T10" fmla="*/ 0 w 49"/>
                  <a:gd name="T11" fmla="*/ 1 h 22"/>
                  <a:gd name="T12" fmla="*/ 0 w 49"/>
                  <a:gd name="T13" fmla="*/ 1 h 22"/>
                  <a:gd name="T14" fmla="*/ 0 w 49"/>
                  <a:gd name="T15" fmla="*/ 1 h 22"/>
                  <a:gd name="T16" fmla="*/ 0 w 49"/>
                  <a:gd name="T17" fmla="*/ 1 h 22"/>
                  <a:gd name="T18" fmla="*/ 0 w 49"/>
                  <a:gd name="T19" fmla="*/ 0 h 22"/>
                  <a:gd name="T20" fmla="*/ 0 w 49"/>
                  <a:gd name="T21" fmla="*/ 0 h 22"/>
                  <a:gd name="T22" fmla="*/ 0 w 49"/>
                  <a:gd name="T23" fmla="*/ 1 h 22"/>
                  <a:gd name="T24" fmla="*/ 0 w 49"/>
                  <a:gd name="T25" fmla="*/ 1 h 22"/>
                  <a:gd name="T26" fmla="*/ 0 w 49"/>
                  <a:gd name="T27" fmla="*/ 1 h 22"/>
                  <a:gd name="T28" fmla="*/ 0 w 49"/>
                  <a:gd name="T29" fmla="*/ 1 h 22"/>
                  <a:gd name="T30" fmla="*/ 0 w 49"/>
                  <a:gd name="T31" fmla="*/ 1 h 22"/>
                  <a:gd name="T32" fmla="*/ 0 w 49"/>
                  <a:gd name="T33" fmla="*/ 1 h 2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9" h="22">
                    <a:moveTo>
                      <a:pt x="49" y="22"/>
                    </a:moveTo>
                    <a:lnTo>
                      <a:pt x="44" y="22"/>
                    </a:lnTo>
                    <a:lnTo>
                      <a:pt x="37" y="21"/>
                    </a:lnTo>
                    <a:lnTo>
                      <a:pt x="29" y="19"/>
                    </a:lnTo>
                    <a:lnTo>
                      <a:pt x="21" y="17"/>
                    </a:lnTo>
                    <a:lnTo>
                      <a:pt x="14" y="13"/>
                    </a:lnTo>
                    <a:lnTo>
                      <a:pt x="7" y="10"/>
                    </a:lnTo>
                    <a:lnTo>
                      <a:pt x="3" y="6"/>
                    </a:lnTo>
                    <a:lnTo>
                      <a:pt x="0" y="3"/>
                    </a:lnTo>
                    <a:lnTo>
                      <a:pt x="1" y="0"/>
                    </a:lnTo>
                    <a:lnTo>
                      <a:pt x="6" y="0"/>
                    </a:lnTo>
                    <a:lnTo>
                      <a:pt x="14" y="3"/>
                    </a:lnTo>
                    <a:lnTo>
                      <a:pt x="22" y="7"/>
                    </a:lnTo>
                    <a:lnTo>
                      <a:pt x="30" y="12"/>
                    </a:lnTo>
                    <a:lnTo>
                      <a:pt x="38" y="17"/>
                    </a:lnTo>
                    <a:lnTo>
                      <a:pt x="45" y="20"/>
                    </a:lnTo>
                    <a:lnTo>
                      <a:pt x="49" y="2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646" name="Freeform 204"/>
              <p:cNvSpPr>
                <a:spLocks/>
              </p:cNvSpPr>
              <p:nvPr/>
            </p:nvSpPr>
            <p:spPr bwMode="auto">
              <a:xfrm>
                <a:off x="33" y="476"/>
                <a:ext cx="25" cy="6"/>
              </a:xfrm>
              <a:custGeom>
                <a:avLst/>
                <a:gdLst>
                  <a:gd name="T0" fmla="*/ 1 w 48"/>
                  <a:gd name="T1" fmla="*/ 1 h 12"/>
                  <a:gd name="T2" fmla="*/ 1 w 48"/>
                  <a:gd name="T3" fmla="*/ 1 h 12"/>
                  <a:gd name="T4" fmla="*/ 1 w 48"/>
                  <a:gd name="T5" fmla="*/ 1 h 12"/>
                  <a:gd name="T6" fmla="*/ 1 w 48"/>
                  <a:gd name="T7" fmla="*/ 1 h 12"/>
                  <a:gd name="T8" fmla="*/ 1 w 48"/>
                  <a:gd name="T9" fmla="*/ 1 h 12"/>
                  <a:gd name="T10" fmla="*/ 1 w 48"/>
                  <a:gd name="T11" fmla="*/ 1 h 12"/>
                  <a:gd name="T12" fmla="*/ 1 w 48"/>
                  <a:gd name="T13" fmla="*/ 1 h 12"/>
                  <a:gd name="T14" fmla="*/ 1 w 48"/>
                  <a:gd name="T15" fmla="*/ 1 h 12"/>
                  <a:gd name="T16" fmla="*/ 0 w 48"/>
                  <a:gd name="T17" fmla="*/ 1 h 12"/>
                  <a:gd name="T18" fmla="*/ 0 w 48"/>
                  <a:gd name="T19" fmla="*/ 1 h 12"/>
                  <a:gd name="T20" fmla="*/ 1 w 48"/>
                  <a:gd name="T21" fmla="*/ 0 h 12"/>
                  <a:gd name="T22" fmla="*/ 1 w 48"/>
                  <a:gd name="T23" fmla="*/ 0 h 12"/>
                  <a:gd name="T24" fmla="*/ 1 w 48"/>
                  <a:gd name="T25" fmla="*/ 1 h 12"/>
                  <a:gd name="T26" fmla="*/ 1 w 48"/>
                  <a:gd name="T27" fmla="*/ 1 h 12"/>
                  <a:gd name="T28" fmla="*/ 1 w 48"/>
                  <a:gd name="T29" fmla="*/ 1 h 12"/>
                  <a:gd name="T30" fmla="*/ 1 w 48"/>
                  <a:gd name="T31" fmla="*/ 1 h 12"/>
                  <a:gd name="T32" fmla="*/ 1 w 48"/>
                  <a:gd name="T33" fmla="*/ 1 h 1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8" h="12">
                    <a:moveTo>
                      <a:pt x="48" y="5"/>
                    </a:moveTo>
                    <a:lnTo>
                      <a:pt x="46" y="7"/>
                    </a:lnTo>
                    <a:lnTo>
                      <a:pt x="41" y="10"/>
                    </a:lnTo>
                    <a:lnTo>
                      <a:pt x="33" y="11"/>
                    </a:lnTo>
                    <a:lnTo>
                      <a:pt x="25" y="12"/>
                    </a:lnTo>
                    <a:lnTo>
                      <a:pt x="17" y="12"/>
                    </a:lnTo>
                    <a:lnTo>
                      <a:pt x="9" y="11"/>
                    </a:lnTo>
                    <a:lnTo>
                      <a:pt x="3" y="8"/>
                    </a:lnTo>
                    <a:lnTo>
                      <a:pt x="0" y="5"/>
                    </a:lnTo>
                    <a:lnTo>
                      <a:pt x="0" y="1"/>
                    </a:lnTo>
                    <a:lnTo>
                      <a:pt x="3" y="0"/>
                    </a:lnTo>
                    <a:lnTo>
                      <a:pt x="10" y="0"/>
                    </a:lnTo>
                    <a:lnTo>
                      <a:pt x="17" y="1"/>
                    </a:lnTo>
                    <a:lnTo>
                      <a:pt x="26" y="3"/>
                    </a:lnTo>
                    <a:lnTo>
                      <a:pt x="34" y="4"/>
                    </a:lnTo>
                    <a:lnTo>
                      <a:pt x="42" y="5"/>
                    </a:lnTo>
                    <a:lnTo>
                      <a:pt x="48" y="5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647" name="Freeform 205"/>
              <p:cNvSpPr>
                <a:spLocks/>
              </p:cNvSpPr>
              <p:nvPr/>
            </p:nvSpPr>
            <p:spPr bwMode="auto">
              <a:xfrm>
                <a:off x="27" y="487"/>
                <a:ext cx="26" cy="4"/>
              </a:xfrm>
              <a:custGeom>
                <a:avLst/>
                <a:gdLst>
                  <a:gd name="T0" fmla="*/ 1 w 52"/>
                  <a:gd name="T1" fmla="*/ 0 h 8"/>
                  <a:gd name="T2" fmla="*/ 1 w 52"/>
                  <a:gd name="T3" fmla="*/ 1 h 8"/>
                  <a:gd name="T4" fmla="*/ 1 w 52"/>
                  <a:gd name="T5" fmla="*/ 1 h 8"/>
                  <a:gd name="T6" fmla="*/ 1 w 52"/>
                  <a:gd name="T7" fmla="*/ 1 h 8"/>
                  <a:gd name="T8" fmla="*/ 1 w 52"/>
                  <a:gd name="T9" fmla="*/ 1 h 8"/>
                  <a:gd name="T10" fmla="*/ 1 w 52"/>
                  <a:gd name="T11" fmla="*/ 1 h 8"/>
                  <a:gd name="T12" fmla="*/ 1 w 52"/>
                  <a:gd name="T13" fmla="*/ 1 h 8"/>
                  <a:gd name="T14" fmla="*/ 1 w 52"/>
                  <a:gd name="T15" fmla="*/ 1 h 8"/>
                  <a:gd name="T16" fmla="*/ 0 w 52"/>
                  <a:gd name="T17" fmla="*/ 1 h 8"/>
                  <a:gd name="T18" fmla="*/ 0 w 52"/>
                  <a:gd name="T19" fmla="*/ 1 h 8"/>
                  <a:gd name="T20" fmla="*/ 1 w 52"/>
                  <a:gd name="T21" fmla="*/ 0 h 8"/>
                  <a:gd name="T22" fmla="*/ 1 w 52"/>
                  <a:gd name="T23" fmla="*/ 0 h 8"/>
                  <a:gd name="T24" fmla="*/ 1 w 52"/>
                  <a:gd name="T25" fmla="*/ 0 h 8"/>
                  <a:gd name="T26" fmla="*/ 1 w 52"/>
                  <a:gd name="T27" fmla="*/ 0 h 8"/>
                  <a:gd name="T28" fmla="*/ 1 w 52"/>
                  <a:gd name="T29" fmla="*/ 1 h 8"/>
                  <a:gd name="T30" fmla="*/ 1 w 52"/>
                  <a:gd name="T31" fmla="*/ 1 h 8"/>
                  <a:gd name="T32" fmla="*/ 1 w 52"/>
                  <a:gd name="T33" fmla="*/ 0 h 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2" h="8">
                    <a:moveTo>
                      <a:pt x="52" y="0"/>
                    </a:moveTo>
                    <a:lnTo>
                      <a:pt x="47" y="2"/>
                    </a:lnTo>
                    <a:lnTo>
                      <a:pt x="42" y="4"/>
                    </a:lnTo>
                    <a:lnTo>
                      <a:pt x="34" y="6"/>
                    </a:lnTo>
                    <a:lnTo>
                      <a:pt x="24" y="7"/>
                    </a:lnTo>
                    <a:lnTo>
                      <a:pt x="16" y="8"/>
                    </a:lnTo>
                    <a:lnTo>
                      <a:pt x="8" y="8"/>
                    </a:lnTo>
                    <a:lnTo>
                      <a:pt x="4" y="7"/>
                    </a:lnTo>
                    <a:lnTo>
                      <a:pt x="0" y="5"/>
                    </a:lnTo>
                    <a:lnTo>
                      <a:pt x="0" y="2"/>
                    </a:lnTo>
                    <a:lnTo>
                      <a:pt x="4" y="0"/>
                    </a:lnTo>
                    <a:lnTo>
                      <a:pt x="9" y="0"/>
                    </a:lnTo>
                    <a:lnTo>
                      <a:pt x="17" y="0"/>
                    </a:lnTo>
                    <a:lnTo>
                      <a:pt x="27" y="0"/>
                    </a:lnTo>
                    <a:lnTo>
                      <a:pt x="36" y="1"/>
                    </a:lnTo>
                    <a:lnTo>
                      <a:pt x="44" y="1"/>
                    </a:lnTo>
                    <a:lnTo>
                      <a:pt x="52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648" name="Freeform 206"/>
              <p:cNvSpPr>
                <a:spLocks/>
              </p:cNvSpPr>
              <p:nvPr/>
            </p:nvSpPr>
            <p:spPr bwMode="auto">
              <a:xfrm>
                <a:off x="22" y="495"/>
                <a:ext cx="26" cy="6"/>
              </a:xfrm>
              <a:custGeom>
                <a:avLst/>
                <a:gdLst>
                  <a:gd name="T0" fmla="*/ 1 w 52"/>
                  <a:gd name="T1" fmla="*/ 0 h 12"/>
                  <a:gd name="T2" fmla="*/ 1 w 52"/>
                  <a:gd name="T3" fmla="*/ 1 h 12"/>
                  <a:gd name="T4" fmla="*/ 1 w 52"/>
                  <a:gd name="T5" fmla="*/ 1 h 12"/>
                  <a:gd name="T6" fmla="*/ 1 w 52"/>
                  <a:gd name="T7" fmla="*/ 1 h 12"/>
                  <a:gd name="T8" fmla="*/ 1 w 52"/>
                  <a:gd name="T9" fmla="*/ 1 h 12"/>
                  <a:gd name="T10" fmla="*/ 1 w 52"/>
                  <a:gd name="T11" fmla="*/ 1 h 12"/>
                  <a:gd name="T12" fmla="*/ 1 w 52"/>
                  <a:gd name="T13" fmla="*/ 1 h 12"/>
                  <a:gd name="T14" fmla="*/ 1 w 52"/>
                  <a:gd name="T15" fmla="*/ 1 h 12"/>
                  <a:gd name="T16" fmla="*/ 0 w 52"/>
                  <a:gd name="T17" fmla="*/ 1 h 12"/>
                  <a:gd name="T18" fmla="*/ 1 w 52"/>
                  <a:gd name="T19" fmla="*/ 1 h 12"/>
                  <a:gd name="T20" fmla="*/ 1 w 52"/>
                  <a:gd name="T21" fmla="*/ 1 h 12"/>
                  <a:gd name="T22" fmla="*/ 1 w 52"/>
                  <a:gd name="T23" fmla="*/ 1 h 12"/>
                  <a:gd name="T24" fmla="*/ 1 w 52"/>
                  <a:gd name="T25" fmla="*/ 1 h 12"/>
                  <a:gd name="T26" fmla="*/ 1 w 52"/>
                  <a:gd name="T27" fmla="*/ 1 h 12"/>
                  <a:gd name="T28" fmla="*/ 1 w 52"/>
                  <a:gd name="T29" fmla="*/ 1 h 12"/>
                  <a:gd name="T30" fmla="*/ 1 w 52"/>
                  <a:gd name="T31" fmla="*/ 1 h 12"/>
                  <a:gd name="T32" fmla="*/ 1 w 52"/>
                  <a:gd name="T33" fmla="*/ 0 h 1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2" h="12">
                    <a:moveTo>
                      <a:pt x="52" y="0"/>
                    </a:moveTo>
                    <a:lnTo>
                      <a:pt x="47" y="2"/>
                    </a:lnTo>
                    <a:lnTo>
                      <a:pt x="40" y="4"/>
                    </a:lnTo>
                    <a:lnTo>
                      <a:pt x="31" y="7"/>
                    </a:lnTo>
                    <a:lnTo>
                      <a:pt x="23" y="10"/>
                    </a:lnTo>
                    <a:lnTo>
                      <a:pt x="14" y="11"/>
                    </a:lnTo>
                    <a:lnTo>
                      <a:pt x="7" y="12"/>
                    </a:lnTo>
                    <a:lnTo>
                      <a:pt x="2" y="11"/>
                    </a:lnTo>
                    <a:lnTo>
                      <a:pt x="0" y="8"/>
                    </a:lnTo>
                    <a:lnTo>
                      <a:pt x="1" y="5"/>
                    </a:lnTo>
                    <a:lnTo>
                      <a:pt x="6" y="4"/>
                    </a:lnTo>
                    <a:lnTo>
                      <a:pt x="13" y="3"/>
                    </a:lnTo>
                    <a:lnTo>
                      <a:pt x="21" y="2"/>
                    </a:lnTo>
                    <a:lnTo>
                      <a:pt x="29" y="2"/>
                    </a:lnTo>
                    <a:lnTo>
                      <a:pt x="37" y="2"/>
                    </a:lnTo>
                    <a:lnTo>
                      <a:pt x="45" y="2"/>
                    </a:lnTo>
                    <a:lnTo>
                      <a:pt x="52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649" name="Freeform 207"/>
              <p:cNvSpPr>
                <a:spLocks/>
              </p:cNvSpPr>
              <p:nvPr/>
            </p:nvSpPr>
            <p:spPr bwMode="auto">
              <a:xfrm>
                <a:off x="17" y="504"/>
                <a:ext cx="29" cy="7"/>
              </a:xfrm>
              <a:custGeom>
                <a:avLst/>
                <a:gdLst>
                  <a:gd name="T0" fmla="*/ 1 w 57"/>
                  <a:gd name="T1" fmla="*/ 0 h 14"/>
                  <a:gd name="T2" fmla="*/ 1 w 57"/>
                  <a:gd name="T3" fmla="*/ 1 h 14"/>
                  <a:gd name="T4" fmla="*/ 1 w 57"/>
                  <a:gd name="T5" fmla="*/ 1 h 14"/>
                  <a:gd name="T6" fmla="*/ 1 w 57"/>
                  <a:gd name="T7" fmla="*/ 1 h 14"/>
                  <a:gd name="T8" fmla="*/ 1 w 57"/>
                  <a:gd name="T9" fmla="*/ 1 h 14"/>
                  <a:gd name="T10" fmla="*/ 1 w 57"/>
                  <a:gd name="T11" fmla="*/ 1 h 14"/>
                  <a:gd name="T12" fmla="*/ 1 w 57"/>
                  <a:gd name="T13" fmla="*/ 1 h 14"/>
                  <a:gd name="T14" fmla="*/ 1 w 57"/>
                  <a:gd name="T15" fmla="*/ 1 h 14"/>
                  <a:gd name="T16" fmla="*/ 0 w 57"/>
                  <a:gd name="T17" fmla="*/ 1 h 14"/>
                  <a:gd name="T18" fmla="*/ 1 w 57"/>
                  <a:gd name="T19" fmla="*/ 1 h 14"/>
                  <a:gd name="T20" fmla="*/ 1 w 57"/>
                  <a:gd name="T21" fmla="*/ 1 h 14"/>
                  <a:gd name="T22" fmla="*/ 1 w 57"/>
                  <a:gd name="T23" fmla="*/ 1 h 14"/>
                  <a:gd name="T24" fmla="*/ 1 w 57"/>
                  <a:gd name="T25" fmla="*/ 0 h 14"/>
                  <a:gd name="T26" fmla="*/ 1 w 57"/>
                  <a:gd name="T27" fmla="*/ 1 h 14"/>
                  <a:gd name="T28" fmla="*/ 1 w 57"/>
                  <a:gd name="T29" fmla="*/ 1 h 14"/>
                  <a:gd name="T30" fmla="*/ 1 w 57"/>
                  <a:gd name="T31" fmla="*/ 1 h 14"/>
                  <a:gd name="T32" fmla="*/ 1 w 57"/>
                  <a:gd name="T33" fmla="*/ 0 h 1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7" h="14">
                    <a:moveTo>
                      <a:pt x="57" y="0"/>
                    </a:moveTo>
                    <a:lnTo>
                      <a:pt x="50" y="3"/>
                    </a:lnTo>
                    <a:lnTo>
                      <a:pt x="42" y="7"/>
                    </a:lnTo>
                    <a:lnTo>
                      <a:pt x="33" y="9"/>
                    </a:lnTo>
                    <a:lnTo>
                      <a:pt x="24" y="12"/>
                    </a:lnTo>
                    <a:lnTo>
                      <a:pt x="15" y="14"/>
                    </a:lnTo>
                    <a:lnTo>
                      <a:pt x="6" y="14"/>
                    </a:lnTo>
                    <a:lnTo>
                      <a:pt x="2" y="11"/>
                    </a:lnTo>
                    <a:lnTo>
                      <a:pt x="0" y="8"/>
                    </a:lnTo>
                    <a:lnTo>
                      <a:pt x="1" y="4"/>
                    </a:lnTo>
                    <a:lnTo>
                      <a:pt x="6" y="2"/>
                    </a:lnTo>
                    <a:lnTo>
                      <a:pt x="15" y="1"/>
                    </a:lnTo>
                    <a:lnTo>
                      <a:pt x="24" y="0"/>
                    </a:lnTo>
                    <a:lnTo>
                      <a:pt x="34" y="1"/>
                    </a:lnTo>
                    <a:lnTo>
                      <a:pt x="43" y="1"/>
                    </a:lnTo>
                    <a:lnTo>
                      <a:pt x="51" y="1"/>
                    </a:lnTo>
                    <a:lnTo>
                      <a:pt x="57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650" name="Freeform 208"/>
              <p:cNvSpPr>
                <a:spLocks/>
              </p:cNvSpPr>
              <p:nvPr/>
            </p:nvSpPr>
            <p:spPr bwMode="auto">
              <a:xfrm>
                <a:off x="13" y="515"/>
                <a:ext cx="31" cy="10"/>
              </a:xfrm>
              <a:custGeom>
                <a:avLst/>
                <a:gdLst>
                  <a:gd name="T0" fmla="*/ 0 w 64"/>
                  <a:gd name="T1" fmla="*/ 0 h 19"/>
                  <a:gd name="T2" fmla="*/ 0 w 64"/>
                  <a:gd name="T3" fmla="*/ 1 h 19"/>
                  <a:gd name="T4" fmla="*/ 0 w 64"/>
                  <a:gd name="T5" fmla="*/ 1 h 19"/>
                  <a:gd name="T6" fmla="*/ 0 w 64"/>
                  <a:gd name="T7" fmla="*/ 1 h 19"/>
                  <a:gd name="T8" fmla="*/ 0 w 64"/>
                  <a:gd name="T9" fmla="*/ 1 h 19"/>
                  <a:gd name="T10" fmla="*/ 0 w 64"/>
                  <a:gd name="T11" fmla="*/ 1 h 19"/>
                  <a:gd name="T12" fmla="*/ 0 w 64"/>
                  <a:gd name="T13" fmla="*/ 1 h 19"/>
                  <a:gd name="T14" fmla="*/ 0 w 64"/>
                  <a:gd name="T15" fmla="*/ 1 h 19"/>
                  <a:gd name="T16" fmla="*/ 0 w 64"/>
                  <a:gd name="T17" fmla="*/ 1 h 19"/>
                  <a:gd name="T18" fmla="*/ 0 w 64"/>
                  <a:gd name="T19" fmla="*/ 1 h 19"/>
                  <a:gd name="T20" fmla="*/ 0 w 64"/>
                  <a:gd name="T21" fmla="*/ 1 h 19"/>
                  <a:gd name="T22" fmla="*/ 0 w 64"/>
                  <a:gd name="T23" fmla="*/ 1 h 19"/>
                  <a:gd name="T24" fmla="*/ 0 w 64"/>
                  <a:gd name="T25" fmla="*/ 1 h 19"/>
                  <a:gd name="T26" fmla="*/ 0 w 64"/>
                  <a:gd name="T27" fmla="*/ 1 h 19"/>
                  <a:gd name="T28" fmla="*/ 0 w 64"/>
                  <a:gd name="T29" fmla="*/ 1 h 19"/>
                  <a:gd name="T30" fmla="*/ 0 w 64"/>
                  <a:gd name="T31" fmla="*/ 1 h 19"/>
                  <a:gd name="T32" fmla="*/ 0 w 64"/>
                  <a:gd name="T33" fmla="*/ 0 h 1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64" h="19">
                    <a:moveTo>
                      <a:pt x="64" y="0"/>
                    </a:moveTo>
                    <a:lnTo>
                      <a:pt x="58" y="2"/>
                    </a:lnTo>
                    <a:lnTo>
                      <a:pt x="49" y="6"/>
                    </a:lnTo>
                    <a:lnTo>
                      <a:pt x="37" y="11"/>
                    </a:lnTo>
                    <a:lnTo>
                      <a:pt x="27" y="15"/>
                    </a:lnTo>
                    <a:lnTo>
                      <a:pt x="15" y="18"/>
                    </a:lnTo>
                    <a:lnTo>
                      <a:pt x="7" y="19"/>
                    </a:lnTo>
                    <a:lnTo>
                      <a:pt x="1" y="19"/>
                    </a:lnTo>
                    <a:lnTo>
                      <a:pt x="0" y="16"/>
                    </a:lnTo>
                    <a:lnTo>
                      <a:pt x="4" y="11"/>
                    </a:lnTo>
                    <a:lnTo>
                      <a:pt x="10" y="9"/>
                    </a:lnTo>
                    <a:lnTo>
                      <a:pt x="19" y="6"/>
                    </a:lnTo>
                    <a:lnTo>
                      <a:pt x="30" y="4"/>
                    </a:lnTo>
                    <a:lnTo>
                      <a:pt x="41" y="3"/>
                    </a:lnTo>
                    <a:lnTo>
                      <a:pt x="51" y="2"/>
                    </a:lnTo>
                    <a:lnTo>
                      <a:pt x="59" y="1"/>
                    </a:lnTo>
                    <a:lnTo>
                      <a:pt x="64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  <p:sp>
            <p:nvSpPr>
              <p:cNvPr id="651" name="Freeform 209"/>
              <p:cNvSpPr>
                <a:spLocks/>
              </p:cNvSpPr>
              <p:nvPr/>
            </p:nvSpPr>
            <p:spPr bwMode="auto">
              <a:xfrm>
                <a:off x="10" y="523"/>
                <a:ext cx="34" cy="13"/>
              </a:xfrm>
              <a:custGeom>
                <a:avLst/>
                <a:gdLst>
                  <a:gd name="T0" fmla="*/ 1 w 68"/>
                  <a:gd name="T1" fmla="*/ 0 h 26"/>
                  <a:gd name="T2" fmla="*/ 1 w 68"/>
                  <a:gd name="T3" fmla="*/ 1 h 26"/>
                  <a:gd name="T4" fmla="*/ 1 w 68"/>
                  <a:gd name="T5" fmla="*/ 1 h 26"/>
                  <a:gd name="T6" fmla="*/ 1 w 68"/>
                  <a:gd name="T7" fmla="*/ 1 h 26"/>
                  <a:gd name="T8" fmla="*/ 1 w 68"/>
                  <a:gd name="T9" fmla="*/ 1 h 26"/>
                  <a:gd name="T10" fmla="*/ 1 w 68"/>
                  <a:gd name="T11" fmla="*/ 1 h 26"/>
                  <a:gd name="T12" fmla="*/ 1 w 68"/>
                  <a:gd name="T13" fmla="*/ 1 h 26"/>
                  <a:gd name="T14" fmla="*/ 1 w 68"/>
                  <a:gd name="T15" fmla="*/ 1 h 26"/>
                  <a:gd name="T16" fmla="*/ 0 w 68"/>
                  <a:gd name="T17" fmla="*/ 1 h 26"/>
                  <a:gd name="T18" fmla="*/ 1 w 68"/>
                  <a:gd name="T19" fmla="*/ 1 h 26"/>
                  <a:gd name="T20" fmla="*/ 1 w 68"/>
                  <a:gd name="T21" fmla="*/ 1 h 26"/>
                  <a:gd name="T22" fmla="*/ 1 w 68"/>
                  <a:gd name="T23" fmla="*/ 1 h 26"/>
                  <a:gd name="T24" fmla="*/ 1 w 68"/>
                  <a:gd name="T25" fmla="*/ 1 h 26"/>
                  <a:gd name="T26" fmla="*/ 1 w 68"/>
                  <a:gd name="T27" fmla="*/ 1 h 26"/>
                  <a:gd name="T28" fmla="*/ 1 w 68"/>
                  <a:gd name="T29" fmla="*/ 1 h 26"/>
                  <a:gd name="T30" fmla="*/ 1 w 68"/>
                  <a:gd name="T31" fmla="*/ 1 h 26"/>
                  <a:gd name="T32" fmla="*/ 1 w 68"/>
                  <a:gd name="T33" fmla="*/ 0 h 2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68" h="26">
                    <a:moveTo>
                      <a:pt x="68" y="0"/>
                    </a:moveTo>
                    <a:lnTo>
                      <a:pt x="62" y="5"/>
                    </a:lnTo>
                    <a:lnTo>
                      <a:pt x="53" y="12"/>
                    </a:lnTo>
                    <a:lnTo>
                      <a:pt x="41" y="17"/>
                    </a:lnTo>
                    <a:lnTo>
                      <a:pt x="30" y="22"/>
                    </a:lnTo>
                    <a:lnTo>
                      <a:pt x="18" y="25"/>
                    </a:lnTo>
                    <a:lnTo>
                      <a:pt x="9" y="26"/>
                    </a:lnTo>
                    <a:lnTo>
                      <a:pt x="2" y="25"/>
                    </a:lnTo>
                    <a:lnTo>
                      <a:pt x="0" y="22"/>
                    </a:lnTo>
                    <a:lnTo>
                      <a:pt x="1" y="17"/>
                    </a:lnTo>
                    <a:lnTo>
                      <a:pt x="8" y="12"/>
                    </a:lnTo>
                    <a:lnTo>
                      <a:pt x="16" y="9"/>
                    </a:lnTo>
                    <a:lnTo>
                      <a:pt x="27" y="7"/>
                    </a:lnTo>
                    <a:lnTo>
                      <a:pt x="39" y="4"/>
                    </a:lnTo>
                    <a:lnTo>
                      <a:pt x="50" y="2"/>
                    </a:lnTo>
                    <a:lnTo>
                      <a:pt x="61" y="1"/>
                    </a:lnTo>
                    <a:lnTo>
                      <a:pt x="68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dirty="0"/>
              </a:p>
            </p:txBody>
          </p:sp>
        </p:grpSp>
        <p:sp>
          <p:nvSpPr>
            <p:cNvPr id="332" name="Freeform 210"/>
            <p:cNvSpPr>
              <a:spLocks/>
            </p:cNvSpPr>
            <p:nvPr/>
          </p:nvSpPr>
          <p:spPr bwMode="auto">
            <a:xfrm>
              <a:off x="12" y="536"/>
              <a:ext cx="32" cy="21"/>
            </a:xfrm>
            <a:custGeom>
              <a:avLst/>
              <a:gdLst>
                <a:gd name="T0" fmla="*/ 0 w 65"/>
                <a:gd name="T1" fmla="*/ 0 h 43"/>
                <a:gd name="T2" fmla="*/ 0 w 65"/>
                <a:gd name="T3" fmla="*/ 0 h 43"/>
                <a:gd name="T4" fmla="*/ 0 w 65"/>
                <a:gd name="T5" fmla="*/ 0 h 43"/>
                <a:gd name="T6" fmla="*/ 0 w 65"/>
                <a:gd name="T7" fmla="*/ 0 h 43"/>
                <a:gd name="T8" fmla="*/ 0 w 65"/>
                <a:gd name="T9" fmla="*/ 0 h 43"/>
                <a:gd name="T10" fmla="*/ 0 w 65"/>
                <a:gd name="T11" fmla="*/ 0 h 43"/>
                <a:gd name="T12" fmla="*/ 0 w 65"/>
                <a:gd name="T13" fmla="*/ 0 h 43"/>
                <a:gd name="T14" fmla="*/ 0 w 65"/>
                <a:gd name="T15" fmla="*/ 0 h 43"/>
                <a:gd name="T16" fmla="*/ 0 w 65"/>
                <a:gd name="T17" fmla="*/ 0 h 43"/>
                <a:gd name="T18" fmla="*/ 0 w 65"/>
                <a:gd name="T19" fmla="*/ 0 h 43"/>
                <a:gd name="T20" fmla="*/ 0 w 65"/>
                <a:gd name="T21" fmla="*/ 0 h 43"/>
                <a:gd name="T22" fmla="*/ 0 w 65"/>
                <a:gd name="T23" fmla="*/ 0 h 43"/>
                <a:gd name="T24" fmla="*/ 0 w 65"/>
                <a:gd name="T25" fmla="*/ 0 h 43"/>
                <a:gd name="T26" fmla="*/ 0 w 65"/>
                <a:gd name="T27" fmla="*/ 0 h 43"/>
                <a:gd name="T28" fmla="*/ 0 w 65"/>
                <a:gd name="T29" fmla="*/ 0 h 43"/>
                <a:gd name="T30" fmla="*/ 0 w 65"/>
                <a:gd name="T31" fmla="*/ 0 h 43"/>
                <a:gd name="T32" fmla="*/ 0 w 65"/>
                <a:gd name="T33" fmla="*/ 0 h 4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65" h="43">
                  <a:moveTo>
                    <a:pt x="65" y="0"/>
                  </a:moveTo>
                  <a:lnTo>
                    <a:pt x="59" y="7"/>
                  </a:lnTo>
                  <a:lnTo>
                    <a:pt x="51" y="14"/>
                  </a:lnTo>
                  <a:lnTo>
                    <a:pt x="40" y="22"/>
                  </a:lnTo>
                  <a:lnTo>
                    <a:pt x="30" y="30"/>
                  </a:lnTo>
                  <a:lnTo>
                    <a:pt x="20" y="36"/>
                  </a:lnTo>
                  <a:lnTo>
                    <a:pt x="11" y="41"/>
                  </a:lnTo>
                  <a:lnTo>
                    <a:pt x="4" y="43"/>
                  </a:lnTo>
                  <a:lnTo>
                    <a:pt x="0" y="41"/>
                  </a:lnTo>
                  <a:lnTo>
                    <a:pt x="1" y="36"/>
                  </a:lnTo>
                  <a:lnTo>
                    <a:pt x="6" y="30"/>
                  </a:lnTo>
                  <a:lnTo>
                    <a:pt x="13" y="24"/>
                  </a:lnTo>
                  <a:lnTo>
                    <a:pt x="23" y="17"/>
                  </a:lnTo>
                  <a:lnTo>
                    <a:pt x="34" y="12"/>
                  </a:lnTo>
                  <a:lnTo>
                    <a:pt x="45" y="6"/>
                  </a:lnTo>
                  <a:lnTo>
                    <a:pt x="55" y="3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333" name="Freeform 211"/>
            <p:cNvSpPr>
              <a:spLocks/>
            </p:cNvSpPr>
            <p:nvPr/>
          </p:nvSpPr>
          <p:spPr bwMode="auto">
            <a:xfrm>
              <a:off x="17" y="548"/>
              <a:ext cx="27" cy="27"/>
            </a:xfrm>
            <a:custGeom>
              <a:avLst/>
              <a:gdLst>
                <a:gd name="T0" fmla="*/ 1 w 54"/>
                <a:gd name="T1" fmla="*/ 0 h 55"/>
                <a:gd name="T2" fmla="*/ 1 w 54"/>
                <a:gd name="T3" fmla="*/ 0 h 55"/>
                <a:gd name="T4" fmla="*/ 1 w 54"/>
                <a:gd name="T5" fmla="*/ 0 h 55"/>
                <a:gd name="T6" fmla="*/ 1 w 54"/>
                <a:gd name="T7" fmla="*/ 0 h 55"/>
                <a:gd name="T8" fmla="*/ 1 w 54"/>
                <a:gd name="T9" fmla="*/ 0 h 55"/>
                <a:gd name="T10" fmla="*/ 1 w 54"/>
                <a:gd name="T11" fmla="*/ 0 h 55"/>
                <a:gd name="T12" fmla="*/ 1 w 54"/>
                <a:gd name="T13" fmla="*/ 0 h 55"/>
                <a:gd name="T14" fmla="*/ 1 w 54"/>
                <a:gd name="T15" fmla="*/ 0 h 55"/>
                <a:gd name="T16" fmla="*/ 0 w 54"/>
                <a:gd name="T17" fmla="*/ 0 h 55"/>
                <a:gd name="T18" fmla="*/ 0 w 54"/>
                <a:gd name="T19" fmla="*/ 0 h 55"/>
                <a:gd name="T20" fmla="*/ 1 w 54"/>
                <a:gd name="T21" fmla="*/ 0 h 55"/>
                <a:gd name="T22" fmla="*/ 1 w 54"/>
                <a:gd name="T23" fmla="*/ 0 h 55"/>
                <a:gd name="T24" fmla="*/ 1 w 54"/>
                <a:gd name="T25" fmla="*/ 0 h 55"/>
                <a:gd name="T26" fmla="*/ 1 w 54"/>
                <a:gd name="T27" fmla="*/ 0 h 55"/>
                <a:gd name="T28" fmla="*/ 1 w 54"/>
                <a:gd name="T29" fmla="*/ 0 h 55"/>
                <a:gd name="T30" fmla="*/ 1 w 54"/>
                <a:gd name="T31" fmla="*/ 0 h 55"/>
                <a:gd name="T32" fmla="*/ 1 w 54"/>
                <a:gd name="T33" fmla="*/ 0 h 5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4" h="55">
                  <a:moveTo>
                    <a:pt x="54" y="0"/>
                  </a:moveTo>
                  <a:lnTo>
                    <a:pt x="50" y="7"/>
                  </a:lnTo>
                  <a:lnTo>
                    <a:pt x="43" y="15"/>
                  </a:lnTo>
                  <a:lnTo>
                    <a:pt x="35" y="26"/>
                  </a:lnTo>
                  <a:lnTo>
                    <a:pt x="27" y="35"/>
                  </a:lnTo>
                  <a:lnTo>
                    <a:pt x="18" y="44"/>
                  </a:lnTo>
                  <a:lnTo>
                    <a:pt x="10" y="51"/>
                  </a:lnTo>
                  <a:lnTo>
                    <a:pt x="3" y="55"/>
                  </a:lnTo>
                  <a:lnTo>
                    <a:pt x="0" y="53"/>
                  </a:lnTo>
                  <a:lnTo>
                    <a:pt x="0" y="48"/>
                  </a:lnTo>
                  <a:lnTo>
                    <a:pt x="4" y="41"/>
                  </a:lnTo>
                  <a:lnTo>
                    <a:pt x="11" y="32"/>
                  </a:lnTo>
                  <a:lnTo>
                    <a:pt x="20" y="23"/>
                  </a:lnTo>
                  <a:lnTo>
                    <a:pt x="31" y="14"/>
                  </a:lnTo>
                  <a:lnTo>
                    <a:pt x="40" y="7"/>
                  </a:lnTo>
                  <a:lnTo>
                    <a:pt x="48" y="3"/>
                  </a:lnTo>
                  <a:lnTo>
                    <a:pt x="54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334" name="Freeform 212"/>
            <p:cNvSpPr>
              <a:spLocks/>
            </p:cNvSpPr>
            <p:nvPr/>
          </p:nvSpPr>
          <p:spPr bwMode="auto">
            <a:xfrm>
              <a:off x="21" y="560"/>
              <a:ext cx="24" cy="24"/>
            </a:xfrm>
            <a:custGeom>
              <a:avLst/>
              <a:gdLst>
                <a:gd name="T0" fmla="*/ 0 w 50"/>
                <a:gd name="T1" fmla="*/ 0 h 49"/>
                <a:gd name="T2" fmla="*/ 0 w 50"/>
                <a:gd name="T3" fmla="*/ 0 h 49"/>
                <a:gd name="T4" fmla="*/ 0 w 50"/>
                <a:gd name="T5" fmla="*/ 0 h 49"/>
                <a:gd name="T6" fmla="*/ 0 w 50"/>
                <a:gd name="T7" fmla="*/ 0 h 49"/>
                <a:gd name="T8" fmla="*/ 0 w 50"/>
                <a:gd name="T9" fmla="*/ 0 h 49"/>
                <a:gd name="T10" fmla="*/ 0 w 50"/>
                <a:gd name="T11" fmla="*/ 0 h 49"/>
                <a:gd name="T12" fmla="*/ 0 w 50"/>
                <a:gd name="T13" fmla="*/ 0 h 49"/>
                <a:gd name="T14" fmla="*/ 0 w 50"/>
                <a:gd name="T15" fmla="*/ 0 h 49"/>
                <a:gd name="T16" fmla="*/ 0 w 50"/>
                <a:gd name="T17" fmla="*/ 0 h 49"/>
                <a:gd name="T18" fmla="*/ 0 w 50"/>
                <a:gd name="T19" fmla="*/ 0 h 49"/>
                <a:gd name="T20" fmla="*/ 0 w 50"/>
                <a:gd name="T21" fmla="*/ 0 h 49"/>
                <a:gd name="T22" fmla="*/ 0 w 50"/>
                <a:gd name="T23" fmla="*/ 0 h 49"/>
                <a:gd name="T24" fmla="*/ 0 w 50"/>
                <a:gd name="T25" fmla="*/ 0 h 49"/>
                <a:gd name="T26" fmla="*/ 0 w 50"/>
                <a:gd name="T27" fmla="*/ 0 h 49"/>
                <a:gd name="T28" fmla="*/ 0 w 50"/>
                <a:gd name="T29" fmla="*/ 0 h 49"/>
                <a:gd name="T30" fmla="*/ 0 w 50"/>
                <a:gd name="T31" fmla="*/ 0 h 49"/>
                <a:gd name="T32" fmla="*/ 0 w 50"/>
                <a:gd name="T33" fmla="*/ 0 h 4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0" h="49">
                  <a:moveTo>
                    <a:pt x="0" y="47"/>
                  </a:moveTo>
                  <a:lnTo>
                    <a:pt x="2" y="43"/>
                  </a:lnTo>
                  <a:lnTo>
                    <a:pt x="6" y="39"/>
                  </a:lnTo>
                  <a:lnTo>
                    <a:pt x="13" y="34"/>
                  </a:lnTo>
                  <a:lnTo>
                    <a:pt x="21" y="27"/>
                  </a:lnTo>
                  <a:lnTo>
                    <a:pt x="30" y="20"/>
                  </a:lnTo>
                  <a:lnTo>
                    <a:pt x="38" y="13"/>
                  </a:lnTo>
                  <a:lnTo>
                    <a:pt x="45" y="6"/>
                  </a:lnTo>
                  <a:lnTo>
                    <a:pt x="50" y="0"/>
                  </a:lnTo>
                  <a:lnTo>
                    <a:pt x="48" y="9"/>
                  </a:lnTo>
                  <a:lnTo>
                    <a:pt x="42" y="18"/>
                  </a:lnTo>
                  <a:lnTo>
                    <a:pt x="35" y="27"/>
                  </a:lnTo>
                  <a:lnTo>
                    <a:pt x="27" y="36"/>
                  </a:lnTo>
                  <a:lnTo>
                    <a:pt x="19" y="43"/>
                  </a:lnTo>
                  <a:lnTo>
                    <a:pt x="12" y="48"/>
                  </a:lnTo>
                  <a:lnTo>
                    <a:pt x="5" y="49"/>
                  </a:lnTo>
                  <a:lnTo>
                    <a:pt x="0" y="47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335" name="Freeform 213"/>
            <p:cNvSpPr>
              <a:spLocks/>
            </p:cNvSpPr>
            <p:nvPr/>
          </p:nvSpPr>
          <p:spPr bwMode="auto">
            <a:xfrm>
              <a:off x="69" y="585"/>
              <a:ext cx="29" cy="118"/>
            </a:xfrm>
            <a:custGeom>
              <a:avLst/>
              <a:gdLst>
                <a:gd name="T0" fmla="*/ 0 w 59"/>
                <a:gd name="T1" fmla="*/ 0 h 237"/>
                <a:gd name="T2" fmla="*/ 0 w 59"/>
                <a:gd name="T3" fmla="*/ 0 h 237"/>
                <a:gd name="T4" fmla="*/ 0 w 59"/>
                <a:gd name="T5" fmla="*/ 0 h 237"/>
                <a:gd name="T6" fmla="*/ 0 w 59"/>
                <a:gd name="T7" fmla="*/ 0 h 237"/>
                <a:gd name="T8" fmla="*/ 0 w 59"/>
                <a:gd name="T9" fmla="*/ 0 h 237"/>
                <a:gd name="T10" fmla="*/ 0 w 59"/>
                <a:gd name="T11" fmla="*/ 0 h 237"/>
                <a:gd name="T12" fmla="*/ 0 w 59"/>
                <a:gd name="T13" fmla="*/ 0 h 237"/>
                <a:gd name="T14" fmla="*/ 0 w 59"/>
                <a:gd name="T15" fmla="*/ 0 h 237"/>
                <a:gd name="T16" fmla="*/ 0 w 59"/>
                <a:gd name="T17" fmla="*/ 1 h 237"/>
                <a:gd name="T18" fmla="*/ 0 w 59"/>
                <a:gd name="T19" fmla="*/ 1 h 237"/>
                <a:gd name="T20" fmla="*/ 0 w 59"/>
                <a:gd name="T21" fmla="*/ 1 h 237"/>
                <a:gd name="T22" fmla="*/ 0 w 59"/>
                <a:gd name="T23" fmla="*/ 1 h 237"/>
                <a:gd name="T24" fmla="*/ 0 w 59"/>
                <a:gd name="T25" fmla="*/ 1 h 237"/>
                <a:gd name="T26" fmla="*/ 0 w 59"/>
                <a:gd name="T27" fmla="*/ 1 h 237"/>
                <a:gd name="T28" fmla="*/ 0 w 59"/>
                <a:gd name="T29" fmla="*/ 1 h 237"/>
                <a:gd name="T30" fmla="*/ 0 w 59"/>
                <a:gd name="T31" fmla="*/ 1 h 237"/>
                <a:gd name="T32" fmla="*/ 0 w 59"/>
                <a:gd name="T33" fmla="*/ 0 h 237"/>
                <a:gd name="T34" fmla="*/ 0 w 59"/>
                <a:gd name="T35" fmla="*/ 0 h 237"/>
                <a:gd name="T36" fmla="*/ 0 w 59"/>
                <a:gd name="T37" fmla="*/ 0 h 237"/>
                <a:gd name="T38" fmla="*/ 0 w 59"/>
                <a:gd name="T39" fmla="*/ 0 h 237"/>
                <a:gd name="T40" fmla="*/ 0 w 59"/>
                <a:gd name="T41" fmla="*/ 0 h 237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59" h="237">
                  <a:moveTo>
                    <a:pt x="53" y="0"/>
                  </a:moveTo>
                  <a:lnTo>
                    <a:pt x="54" y="0"/>
                  </a:lnTo>
                  <a:lnTo>
                    <a:pt x="56" y="1"/>
                  </a:lnTo>
                  <a:lnTo>
                    <a:pt x="58" y="4"/>
                  </a:lnTo>
                  <a:lnTo>
                    <a:pt x="59" y="6"/>
                  </a:lnTo>
                  <a:lnTo>
                    <a:pt x="36" y="35"/>
                  </a:lnTo>
                  <a:lnTo>
                    <a:pt x="21" y="66"/>
                  </a:lnTo>
                  <a:lnTo>
                    <a:pt x="13" y="98"/>
                  </a:lnTo>
                  <a:lnTo>
                    <a:pt x="12" y="129"/>
                  </a:lnTo>
                  <a:lnTo>
                    <a:pt x="13" y="160"/>
                  </a:lnTo>
                  <a:lnTo>
                    <a:pt x="17" y="188"/>
                  </a:lnTo>
                  <a:lnTo>
                    <a:pt x="23" y="215"/>
                  </a:lnTo>
                  <a:lnTo>
                    <a:pt x="29" y="237"/>
                  </a:lnTo>
                  <a:lnTo>
                    <a:pt x="16" y="222"/>
                  </a:lnTo>
                  <a:lnTo>
                    <a:pt x="7" y="196"/>
                  </a:lnTo>
                  <a:lnTo>
                    <a:pt x="1" y="164"/>
                  </a:lnTo>
                  <a:lnTo>
                    <a:pt x="0" y="127"/>
                  </a:lnTo>
                  <a:lnTo>
                    <a:pt x="5" y="89"/>
                  </a:lnTo>
                  <a:lnTo>
                    <a:pt x="14" y="52"/>
                  </a:lnTo>
                  <a:lnTo>
                    <a:pt x="30" y="22"/>
                  </a:lnTo>
                  <a:lnTo>
                    <a:pt x="53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336" name="Freeform 214"/>
            <p:cNvSpPr>
              <a:spLocks/>
            </p:cNvSpPr>
            <p:nvPr/>
          </p:nvSpPr>
          <p:spPr bwMode="auto">
            <a:xfrm>
              <a:off x="75" y="687"/>
              <a:ext cx="26" cy="15"/>
            </a:xfrm>
            <a:custGeom>
              <a:avLst/>
              <a:gdLst>
                <a:gd name="T0" fmla="*/ 0 w 51"/>
                <a:gd name="T1" fmla="*/ 0 h 29"/>
                <a:gd name="T2" fmla="*/ 1 w 51"/>
                <a:gd name="T3" fmla="*/ 1 h 29"/>
                <a:gd name="T4" fmla="*/ 1 w 51"/>
                <a:gd name="T5" fmla="*/ 1 h 29"/>
                <a:gd name="T6" fmla="*/ 1 w 51"/>
                <a:gd name="T7" fmla="*/ 1 h 29"/>
                <a:gd name="T8" fmla="*/ 1 w 51"/>
                <a:gd name="T9" fmla="*/ 1 h 29"/>
                <a:gd name="T10" fmla="*/ 1 w 51"/>
                <a:gd name="T11" fmla="*/ 1 h 29"/>
                <a:gd name="T12" fmla="*/ 1 w 51"/>
                <a:gd name="T13" fmla="*/ 1 h 29"/>
                <a:gd name="T14" fmla="*/ 1 w 51"/>
                <a:gd name="T15" fmla="*/ 1 h 29"/>
                <a:gd name="T16" fmla="*/ 1 w 51"/>
                <a:gd name="T17" fmla="*/ 1 h 29"/>
                <a:gd name="T18" fmla="*/ 1 w 51"/>
                <a:gd name="T19" fmla="*/ 1 h 29"/>
                <a:gd name="T20" fmla="*/ 1 w 51"/>
                <a:gd name="T21" fmla="*/ 1 h 29"/>
                <a:gd name="T22" fmla="*/ 1 w 51"/>
                <a:gd name="T23" fmla="*/ 1 h 29"/>
                <a:gd name="T24" fmla="*/ 1 w 51"/>
                <a:gd name="T25" fmla="*/ 1 h 29"/>
                <a:gd name="T26" fmla="*/ 1 w 51"/>
                <a:gd name="T27" fmla="*/ 1 h 29"/>
                <a:gd name="T28" fmla="*/ 1 w 51"/>
                <a:gd name="T29" fmla="*/ 1 h 29"/>
                <a:gd name="T30" fmla="*/ 1 w 51"/>
                <a:gd name="T31" fmla="*/ 1 h 29"/>
                <a:gd name="T32" fmla="*/ 0 w 51"/>
                <a:gd name="T33" fmla="*/ 0 h 2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1" h="29">
                  <a:moveTo>
                    <a:pt x="0" y="0"/>
                  </a:moveTo>
                  <a:lnTo>
                    <a:pt x="6" y="6"/>
                  </a:lnTo>
                  <a:lnTo>
                    <a:pt x="13" y="12"/>
                  </a:lnTo>
                  <a:lnTo>
                    <a:pt x="21" y="18"/>
                  </a:lnTo>
                  <a:lnTo>
                    <a:pt x="29" y="22"/>
                  </a:lnTo>
                  <a:lnTo>
                    <a:pt x="37" y="26"/>
                  </a:lnTo>
                  <a:lnTo>
                    <a:pt x="44" y="29"/>
                  </a:lnTo>
                  <a:lnTo>
                    <a:pt x="48" y="29"/>
                  </a:lnTo>
                  <a:lnTo>
                    <a:pt x="51" y="28"/>
                  </a:lnTo>
                  <a:lnTo>
                    <a:pt x="51" y="26"/>
                  </a:lnTo>
                  <a:lnTo>
                    <a:pt x="46" y="23"/>
                  </a:lnTo>
                  <a:lnTo>
                    <a:pt x="40" y="20"/>
                  </a:lnTo>
                  <a:lnTo>
                    <a:pt x="32" y="16"/>
                  </a:lnTo>
                  <a:lnTo>
                    <a:pt x="24" y="13"/>
                  </a:lnTo>
                  <a:lnTo>
                    <a:pt x="15" y="9"/>
                  </a:lnTo>
                  <a:lnTo>
                    <a:pt x="7" y="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337" name="Freeform 215"/>
            <p:cNvSpPr>
              <a:spLocks/>
            </p:cNvSpPr>
            <p:nvPr/>
          </p:nvSpPr>
          <p:spPr bwMode="auto">
            <a:xfrm>
              <a:off x="73" y="677"/>
              <a:ext cx="28" cy="17"/>
            </a:xfrm>
            <a:custGeom>
              <a:avLst/>
              <a:gdLst>
                <a:gd name="T0" fmla="*/ 0 w 58"/>
                <a:gd name="T1" fmla="*/ 1 h 34"/>
                <a:gd name="T2" fmla="*/ 0 w 58"/>
                <a:gd name="T3" fmla="*/ 1 h 34"/>
                <a:gd name="T4" fmla="*/ 0 w 58"/>
                <a:gd name="T5" fmla="*/ 1 h 34"/>
                <a:gd name="T6" fmla="*/ 0 w 58"/>
                <a:gd name="T7" fmla="*/ 1 h 34"/>
                <a:gd name="T8" fmla="*/ 0 w 58"/>
                <a:gd name="T9" fmla="*/ 1 h 34"/>
                <a:gd name="T10" fmla="*/ 0 w 58"/>
                <a:gd name="T11" fmla="*/ 1 h 34"/>
                <a:gd name="T12" fmla="*/ 0 w 58"/>
                <a:gd name="T13" fmla="*/ 1 h 34"/>
                <a:gd name="T14" fmla="*/ 0 w 58"/>
                <a:gd name="T15" fmla="*/ 1 h 34"/>
                <a:gd name="T16" fmla="*/ 0 w 58"/>
                <a:gd name="T17" fmla="*/ 0 h 34"/>
                <a:gd name="T18" fmla="*/ 0 w 58"/>
                <a:gd name="T19" fmla="*/ 1 h 34"/>
                <a:gd name="T20" fmla="*/ 0 w 58"/>
                <a:gd name="T21" fmla="*/ 1 h 34"/>
                <a:gd name="T22" fmla="*/ 0 w 58"/>
                <a:gd name="T23" fmla="*/ 1 h 34"/>
                <a:gd name="T24" fmla="*/ 0 w 58"/>
                <a:gd name="T25" fmla="*/ 1 h 34"/>
                <a:gd name="T26" fmla="*/ 0 w 58"/>
                <a:gd name="T27" fmla="*/ 1 h 34"/>
                <a:gd name="T28" fmla="*/ 0 w 58"/>
                <a:gd name="T29" fmla="*/ 1 h 34"/>
                <a:gd name="T30" fmla="*/ 0 w 58"/>
                <a:gd name="T31" fmla="*/ 1 h 34"/>
                <a:gd name="T32" fmla="*/ 0 w 58"/>
                <a:gd name="T33" fmla="*/ 1 h 3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8" h="34">
                  <a:moveTo>
                    <a:pt x="58" y="33"/>
                  </a:moveTo>
                  <a:lnTo>
                    <a:pt x="55" y="34"/>
                  </a:lnTo>
                  <a:lnTo>
                    <a:pt x="50" y="33"/>
                  </a:lnTo>
                  <a:lnTo>
                    <a:pt x="43" y="31"/>
                  </a:lnTo>
                  <a:lnTo>
                    <a:pt x="34" y="26"/>
                  </a:lnTo>
                  <a:lnTo>
                    <a:pt x="24" y="21"/>
                  </a:lnTo>
                  <a:lnTo>
                    <a:pt x="15" y="16"/>
                  </a:lnTo>
                  <a:lnTo>
                    <a:pt x="7" y="8"/>
                  </a:lnTo>
                  <a:lnTo>
                    <a:pt x="0" y="0"/>
                  </a:lnTo>
                  <a:lnTo>
                    <a:pt x="7" y="3"/>
                  </a:lnTo>
                  <a:lnTo>
                    <a:pt x="16" y="8"/>
                  </a:lnTo>
                  <a:lnTo>
                    <a:pt x="25" y="12"/>
                  </a:lnTo>
                  <a:lnTo>
                    <a:pt x="36" y="18"/>
                  </a:lnTo>
                  <a:lnTo>
                    <a:pt x="44" y="23"/>
                  </a:lnTo>
                  <a:lnTo>
                    <a:pt x="52" y="26"/>
                  </a:lnTo>
                  <a:lnTo>
                    <a:pt x="57" y="31"/>
                  </a:lnTo>
                  <a:lnTo>
                    <a:pt x="58" y="3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338" name="Freeform 216"/>
            <p:cNvSpPr>
              <a:spLocks/>
            </p:cNvSpPr>
            <p:nvPr/>
          </p:nvSpPr>
          <p:spPr bwMode="auto">
            <a:xfrm>
              <a:off x="70" y="653"/>
              <a:ext cx="37" cy="23"/>
            </a:xfrm>
            <a:custGeom>
              <a:avLst/>
              <a:gdLst>
                <a:gd name="T0" fmla="*/ 1 w 73"/>
                <a:gd name="T1" fmla="*/ 1 h 46"/>
                <a:gd name="T2" fmla="*/ 1 w 73"/>
                <a:gd name="T3" fmla="*/ 1 h 46"/>
                <a:gd name="T4" fmla="*/ 1 w 73"/>
                <a:gd name="T5" fmla="*/ 1 h 46"/>
                <a:gd name="T6" fmla="*/ 1 w 73"/>
                <a:gd name="T7" fmla="*/ 1 h 46"/>
                <a:gd name="T8" fmla="*/ 1 w 73"/>
                <a:gd name="T9" fmla="*/ 1 h 46"/>
                <a:gd name="T10" fmla="*/ 1 w 73"/>
                <a:gd name="T11" fmla="*/ 1 h 46"/>
                <a:gd name="T12" fmla="*/ 1 w 73"/>
                <a:gd name="T13" fmla="*/ 1 h 46"/>
                <a:gd name="T14" fmla="*/ 1 w 73"/>
                <a:gd name="T15" fmla="*/ 1 h 46"/>
                <a:gd name="T16" fmla="*/ 0 w 73"/>
                <a:gd name="T17" fmla="*/ 0 h 46"/>
                <a:gd name="T18" fmla="*/ 1 w 73"/>
                <a:gd name="T19" fmla="*/ 1 h 46"/>
                <a:gd name="T20" fmla="*/ 1 w 73"/>
                <a:gd name="T21" fmla="*/ 1 h 46"/>
                <a:gd name="T22" fmla="*/ 1 w 73"/>
                <a:gd name="T23" fmla="*/ 1 h 46"/>
                <a:gd name="T24" fmla="*/ 1 w 73"/>
                <a:gd name="T25" fmla="*/ 1 h 46"/>
                <a:gd name="T26" fmla="*/ 1 w 73"/>
                <a:gd name="T27" fmla="*/ 1 h 46"/>
                <a:gd name="T28" fmla="*/ 1 w 73"/>
                <a:gd name="T29" fmla="*/ 1 h 46"/>
                <a:gd name="T30" fmla="*/ 1 w 73"/>
                <a:gd name="T31" fmla="*/ 1 h 46"/>
                <a:gd name="T32" fmla="*/ 1 w 73"/>
                <a:gd name="T33" fmla="*/ 1 h 4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73" h="46">
                  <a:moveTo>
                    <a:pt x="73" y="45"/>
                  </a:moveTo>
                  <a:lnTo>
                    <a:pt x="70" y="46"/>
                  </a:lnTo>
                  <a:lnTo>
                    <a:pt x="62" y="44"/>
                  </a:lnTo>
                  <a:lnTo>
                    <a:pt x="51" y="41"/>
                  </a:lnTo>
                  <a:lnTo>
                    <a:pt x="40" y="35"/>
                  </a:lnTo>
                  <a:lnTo>
                    <a:pt x="27" y="27"/>
                  </a:lnTo>
                  <a:lnTo>
                    <a:pt x="16" y="19"/>
                  </a:lnTo>
                  <a:lnTo>
                    <a:pt x="5" y="9"/>
                  </a:lnTo>
                  <a:lnTo>
                    <a:pt x="0" y="0"/>
                  </a:lnTo>
                  <a:lnTo>
                    <a:pt x="5" y="4"/>
                  </a:lnTo>
                  <a:lnTo>
                    <a:pt x="14" y="9"/>
                  </a:lnTo>
                  <a:lnTo>
                    <a:pt x="27" y="16"/>
                  </a:lnTo>
                  <a:lnTo>
                    <a:pt x="41" y="23"/>
                  </a:lnTo>
                  <a:lnTo>
                    <a:pt x="54" y="30"/>
                  </a:lnTo>
                  <a:lnTo>
                    <a:pt x="64" y="36"/>
                  </a:lnTo>
                  <a:lnTo>
                    <a:pt x="71" y="42"/>
                  </a:lnTo>
                  <a:lnTo>
                    <a:pt x="73" y="4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339" name="Freeform 217"/>
            <p:cNvSpPr>
              <a:spLocks/>
            </p:cNvSpPr>
            <p:nvPr/>
          </p:nvSpPr>
          <p:spPr bwMode="auto">
            <a:xfrm>
              <a:off x="72" y="631"/>
              <a:ext cx="40" cy="26"/>
            </a:xfrm>
            <a:custGeom>
              <a:avLst/>
              <a:gdLst>
                <a:gd name="T0" fmla="*/ 0 w 81"/>
                <a:gd name="T1" fmla="*/ 1 h 51"/>
                <a:gd name="T2" fmla="*/ 0 w 81"/>
                <a:gd name="T3" fmla="*/ 1 h 51"/>
                <a:gd name="T4" fmla="*/ 0 w 81"/>
                <a:gd name="T5" fmla="*/ 1 h 51"/>
                <a:gd name="T6" fmla="*/ 0 w 81"/>
                <a:gd name="T7" fmla="*/ 1 h 51"/>
                <a:gd name="T8" fmla="*/ 0 w 81"/>
                <a:gd name="T9" fmla="*/ 1 h 51"/>
                <a:gd name="T10" fmla="*/ 0 w 81"/>
                <a:gd name="T11" fmla="*/ 1 h 51"/>
                <a:gd name="T12" fmla="*/ 0 w 81"/>
                <a:gd name="T13" fmla="*/ 1 h 51"/>
                <a:gd name="T14" fmla="*/ 0 w 81"/>
                <a:gd name="T15" fmla="*/ 1 h 51"/>
                <a:gd name="T16" fmla="*/ 0 w 81"/>
                <a:gd name="T17" fmla="*/ 0 h 51"/>
                <a:gd name="T18" fmla="*/ 0 w 81"/>
                <a:gd name="T19" fmla="*/ 1 h 51"/>
                <a:gd name="T20" fmla="*/ 0 w 81"/>
                <a:gd name="T21" fmla="*/ 1 h 51"/>
                <a:gd name="T22" fmla="*/ 0 w 81"/>
                <a:gd name="T23" fmla="*/ 1 h 51"/>
                <a:gd name="T24" fmla="*/ 0 w 81"/>
                <a:gd name="T25" fmla="*/ 1 h 51"/>
                <a:gd name="T26" fmla="*/ 0 w 81"/>
                <a:gd name="T27" fmla="*/ 1 h 51"/>
                <a:gd name="T28" fmla="*/ 0 w 81"/>
                <a:gd name="T29" fmla="*/ 1 h 51"/>
                <a:gd name="T30" fmla="*/ 0 w 81"/>
                <a:gd name="T31" fmla="*/ 1 h 51"/>
                <a:gd name="T32" fmla="*/ 0 w 81"/>
                <a:gd name="T33" fmla="*/ 1 h 5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81" h="51">
                  <a:moveTo>
                    <a:pt x="81" y="50"/>
                  </a:moveTo>
                  <a:lnTo>
                    <a:pt x="76" y="51"/>
                  </a:lnTo>
                  <a:lnTo>
                    <a:pt x="67" y="49"/>
                  </a:lnTo>
                  <a:lnTo>
                    <a:pt x="55" y="43"/>
                  </a:lnTo>
                  <a:lnTo>
                    <a:pt x="41" y="36"/>
                  </a:lnTo>
                  <a:lnTo>
                    <a:pt x="28" y="28"/>
                  </a:lnTo>
                  <a:lnTo>
                    <a:pt x="16" y="19"/>
                  </a:lnTo>
                  <a:lnTo>
                    <a:pt x="6" y="10"/>
                  </a:lnTo>
                  <a:lnTo>
                    <a:pt x="0" y="0"/>
                  </a:lnTo>
                  <a:lnTo>
                    <a:pt x="6" y="4"/>
                  </a:lnTo>
                  <a:lnTo>
                    <a:pt x="17" y="10"/>
                  </a:lnTo>
                  <a:lnTo>
                    <a:pt x="30" y="17"/>
                  </a:lnTo>
                  <a:lnTo>
                    <a:pt x="45" y="25"/>
                  </a:lnTo>
                  <a:lnTo>
                    <a:pt x="59" y="34"/>
                  </a:lnTo>
                  <a:lnTo>
                    <a:pt x="70" y="41"/>
                  </a:lnTo>
                  <a:lnTo>
                    <a:pt x="78" y="47"/>
                  </a:lnTo>
                  <a:lnTo>
                    <a:pt x="81" y="5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340" name="Freeform 218"/>
            <p:cNvSpPr>
              <a:spLocks/>
            </p:cNvSpPr>
            <p:nvPr/>
          </p:nvSpPr>
          <p:spPr bwMode="auto">
            <a:xfrm>
              <a:off x="76" y="617"/>
              <a:ext cx="32" cy="27"/>
            </a:xfrm>
            <a:custGeom>
              <a:avLst/>
              <a:gdLst>
                <a:gd name="T0" fmla="*/ 0 w 65"/>
                <a:gd name="T1" fmla="*/ 1 h 54"/>
                <a:gd name="T2" fmla="*/ 0 w 65"/>
                <a:gd name="T3" fmla="*/ 1 h 54"/>
                <a:gd name="T4" fmla="*/ 0 w 65"/>
                <a:gd name="T5" fmla="*/ 1 h 54"/>
                <a:gd name="T6" fmla="*/ 0 w 65"/>
                <a:gd name="T7" fmla="*/ 1 h 54"/>
                <a:gd name="T8" fmla="*/ 0 w 65"/>
                <a:gd name="T9" fmla="*/ 1 h 54"/>
                <a:gd name="T10" fmla="*/ 0 w 65"/>
                <a:gd name="T11" fmla="*/ 1 h 54"/>
                <a:gd name="T12" fmla="*/ 0 w 65"/>
                <a:gd name="T13" fmla="*/ 1 h 54"/>
                <a:gd name="T14" fmla="*/ 0 w 65"/>
                <a:gd name="T15" fmla="*/ 1 h 54"/>
                <a:gd name="T16" fmla="*/ 0 w 65"/>
                <a:gd name="T17" fmla="*/ 0 h 54"/>
                <a:gd name="T18" fmla="*/ 0 w 65"/>
                <a:gd name="T19" fmla="*/ 1 h 54"/>
                <a:gd name="T20" fmla="*/ 0 w 65"/>
                <a:gd name="T21" fmla="*/ 1 h 54"/>
                <a:gd name="T22" fmla="*/ 0 w 65"/>
                <a:gd name="T23" fmla="*/ 1 h 54"/>
                <a:gd name="T24" fmla="*/ 0 w 65"/>
                <a:gd name="T25" fmla="*/ 1 h 54"/>
                <a:gd name="T26" fmla="*/ 0 w 65"/>
                <a:gd name="T27" fmla="*/ 1 h 54"/>
                <a:gd name="T28" fmla="*/ 0 w 65"/>
                <a:gd name="T29" fmla="*/ 1 h 54"/>
                <a:gd name="T30" fmla="*/ 0 w 65"/>
                <a:gd name="T31" fmla="*/ 1 h 54"/>
                <a:gd name="T32" fmla="*/ 0 w 65"/>
                <a:gd name="T33" fmla="*/ 1 h 5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65" h="54">
                  <a:moveTo>
                    <a:pt x="65" y="54"/>
                  </a:moveTo>
                  <a:lnTo>
                    <a:pt x="61" y="54"/>
                  </a:lnTo>
                  <a:lnTo>
                    <a:pt x="54" y="50"/>
                  </a:lnTo>
                  <a:lnTo>
                    <a:pt x="44" y="43"/>
                  </a:lnTo>
                  <a:lnTo>
                    <a:pt x="32" y="35"/>
                  </a:lnTo>
                  <a:lnTo>
                    <a:pt x="21" y="25"/>
                  </a:lnTo>
                  <a:lnTo>
                    <a:pt x="10" y="16"/>
                  </a:lnTo>
                  <a:lnTo>
                    <a:pt x="3" y="7"/>
                  </a:lnTo>
                  <a:lnTo>
                    <a:pt x="0" y="0"/>
                  </a:lnTo>
                  <a:lnTo>
                    <a:pt x="6" y="4"/>
                  </a:lnTo>
                  <a:lnTo>
                    <a:pt x="15" y="11"/>
                  </a:lnTo>
                  <a:lnTo>
                    <a:pt x="27" y="19"/>
                  </a:lnTo>
                  <a:lnTo>
                    <a:pt x="39" y="27"/>
                  </a:lnTo>
                  <a:lnTo>
                    <a:pt x="50" y="35"/>
                  </a:lnTo>
                  <a:lnTo>
                    <a:pt x="59" y="43"/>
                  </a:lnTo>
                  <a:lnTo>
                    <a:pt x="65" y="49"/>
                  </a:lnTo>
                  <a:lnTo>
                    <a:pt x="65" y="5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341" name="Freeform 219"/>
            <p:cNvSpPr>
              <a:spLocks/>
            </p:cNvSpPr>
            <p:nvPr/>
          </p:nvSpPr>
          <p:spPr bwMode="auto">
            <a:xfrm>
              <a:off x="80" y="606"/>
              <a:ext cx="27" cy="23"/>
            </a:xfrm>
            <a:custGeom>
              <a:avLst/>
              <a:gdLst>
                <a:gd name="T0" fmla="*/ 1 w 54"/>
                <a:gd name="T1" fmla="*/ 1 h 46"/>
                <a:gd name="T2" fmla="*/ 1 w 54"/>
                <a:gd name="T3" fmla="*/ 1 h 46"/>
                <a:gd name="T4" fmla="*/ 1 w 54"/>
                <a:gd name="T5" fmla="*/ 1 h 46"/>
                <a:gd name="T6" fmla="*/ 1 w 54"/>
                <a:gd name="T7" fmla="*/ 1 h 46"/>
                <a:gd name="T8" fmla="*/ 1 w 54"/>
                <a:gd name="T9" fmla="*/ 1 h 46"/>
                <a:gd name="T10" fmla="*/ 1 w 54"/>
                <a:gd name="T11" fmla="*/ 1 h 46"/>
                <a:gd name="T12" fmla="*/ 1 w 54"/>
                <a:gd name="T13" fmla="*/ 1 h 46"/>
                <a:gd name="T14" fmla="*/ 1 w 54"/>
                <a:gd name="T15" fmla="*/ 1 h 46"/>
                <a:gd name="T16" fmla="*/ 0 w 54"/>
                <a:gd name="T17" fmla="*/ 0 h 46"/>
                <a:gd name="T18" fmla="*/ 1 w 54"/>
                <a:gd name="T19" fmla="*/ 1 h 46"/>
                <a:gd name="T20" fmla="*/ 1 w 54"/>
                <a:gd name="T21" fmla="*/ 1 h 46"/>
                <a:gd name="T22" fmla="*/ 1 w 54"/>
                <a:gd name="T23" fmla="*/ 1 h 46"/>
                <a:gd name="T24" fmla="*/ 1 w 54"/>
                <a:gd name="T25" fmla="*/ 1 h 46"/>
                <a:gd name="T26" fmla="*/ 1 w 54"/>
                <a:gd name="T27" fmla="*/ 1 h 46"/>
                <a:gd name="T28" fmla="*/ 1 w 54"/>
                <a:gd name="T29" fmla="*/ 1 h 46"/>
                <a:gd name="T30" fmla="*/ 1 w 54"/>
                <a:gd name="T31" fmla="*/ 1 h 46"/>
                <a:gd name="T32" fmla="*/ 1 w 54"/>
                <a:gd name="T33" fmla="*/ 1 h 4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4" h="46">
                  <a:moveTo>
                    <a:pt x="54" y="46"/>
                  </a:moveTo>
                  <a:lnTo>
                    <a:pt x="51" y="46"/>
                  </a:lnTo>
                  <a:lnTo>
                    <a:pt x="45" y="45"/>
                  </a:lnTo>
                  <a:lnTo>
                    <a:pt x="37" y="40"/>
                  </a:lnTo>
                  <a:lnTo>
                    <a:pt x="28" y="34"/>
                  </a:lnTo>
                  <a:lnTo>
                    <a:pt x="19" y="26"/>
                  </a:lnTo>
                  <a:lnTo>
                    <a:pt x="10" y="18"/>
                  </a:lnTo>
                  <a:lnTo>
                    <a:pt x="4" y="9"/>
                  </a:lnTo>
                  <a:lnTo>
                    <a:pt x="0" y="0"/>
                  </a:lnTo>
                  <a:lnTo>
                    <a:pt x="6" y="4"/>
                  </a:lnTo>
                  <a:lnTo>
                    <a:pt x="14" y="11"/>
                  </a:lnTo>
                  <a:lnTo>
                    <a:pt x="23" y="18"/>
                  </a:lnTo>
                  <a:lnTo>
                    <a:pt x="33" y="25"/>
                  </a:lnTo>
                  <a:lnTo>
                    <a:pt x="43" y="32"/>
                  </a:lnTo>
                  <a:lnTo>
                    <a:pt x="50" y="38"/>
                  </a:lnTo>
                  <a:lnTo>
                    <a:pt x="54" y="42"/>
                  </a:lnTo>
                  <a:lnTo>
                    <a:pt x="54" y="4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342" name="Freeform 220"/>
            <p:cNvSpPr>
              <a:spLocks/>
            </p:cNvSpPr>
            <p:nvPr/>
          </p:nvSpPr>
          <p:spPr bwMode="auto">
            <a:xfrm>
              <a:off x="88" y="595"/>
              <a:ext cx="19" cy="20"/>
            </a:xfrm>
            <a:custGeom>
              <a:avLst/>
              <a:gdLst>
                <a:gd name="T0" fmla="*/ 1 w 38"/>
                <a:gd name="T1" fmla="*/ 1 h 40"/>
                <a:gd name="T2" fmla="*/ 1 w 38"/>
                <a:gd name="T3" fmla="*/ 1 h 40"/>
                <a:gd name="T4" fmla="*/ 1 w 38"/>
                <a:gd name="T5" fmla="*/ 1 h 40"/>
                <a:gd name="T6" fmla="*/ 1 w 38"/>
                <a:gd name="T7" fmla="*/ 1 h 40"/>
                <a:gd name="T8" fmla="*/ 1 w 38"/>
                <a:gd name="T9" fmla="*/ 1 h 40"/>
                <a:gd name="T10" fmla="*/ 1 w 38"/>
                <a:gd name="T11" fmla="*/ 1 h 40"/>
                <a:gd name="T12" fmla="*/ 1 w 38"/>
                <a:gd name="T13" fmla="*/ 1 h 40"/>
                <a:gd name="T14" fmla="*/ 1 w 38"/>
                <a:gd name="T15" fmla="*/ 1 h 40"/>
                <a:gd name="T16" fmla="*/ 0 w 38"/>
                <a:gd name="T17" fmla="*/ 0 h 40"/>
                <a:gd name="T18" fmla="*/ 1 w 38"/>
                <a:gd name="T19" fmla="*/ 1 h 40"/>
                <a:gd name="T20" fmla="*/ 1 w 38"/>
                <a:gd name="T21" fmla="*/ 1 h 40"/>
                <a:gd name="T22" fmla="*/ 1 w 38"/>
                <a:gd name="T23" fmla="*/ 1 h 40"/>
                <a:gd name="T24" fmla="*/ 1 w 38"/>
                <a:gd name="T25" fmla="*/ 1 h 40"/>
                <a:gd name="T26" fmla="*/ 1 w 38"/>
                <a:gd name="T27" fmla="*/ 1 h 40"/>
                <a:gd name="T28" fmla="*/ 1 w 38"/>
                <a:gd name="T29" fmla="*/ 1 h 40"/>
                <a:gd name="T30" fmla="*/ 1 w 38"/>
                <a:gd name="T31" fmla="*/ 1 h 40"/>
                <a:gd name="T32" fmla="*/ 1 w 38"/>
                <a:gd name="T33" fmla="*/ 1 h 4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38" h="40">
                  <a:moveTo>
                    <a:pt x="38" y="40"/>
                  </a:moveTo>
                  <a:lnTo>
                    <a:pt x="35" y="40"/>
                  </a:lnTo>
                  <a:lnTo>
                    <a:pt x="30" y="37"/>
                  </a:lnTo>
                  <a:lnTo>
                    <a:pt x="23" y="32"/>
                  </a:lnTo>
                  <a:lnTo>
                    <a:pt x="16" y="25"/>
                  </a:lnTo>
                  <a:lnTo>
                    <a:pt x="11" y="18"/>
                  </a:lnTo>
                  <a:lnTo>
                    <a:pt x="5" y="10"/>
                  </a:lnTo>
                  <a:lnTo>
                    <a:pt x="1" y="4"/>
                  </a:lnTo>
                  <a:lnTo>
                    <a:pt x="0" y="0"/>
                  </a:lnTo>
                  <a:lnTo>
                    <a:pt x="4" y="4"/>
                  </a:lnTo>
                  <a:lnTo>
                    <a:pt x="9" y="9"/>
                  </a:lnTo>
                  <a:lnTo>
                    <a:pt x="16" y="15"/>
                  </a:lnTo>
                  <a:lnTo>
                    <a:pt x="22" y="21"/>
                  </a:lnTo>
                  <a:lnTo>
                    <a:pt x="28" y="26"/>
                  </a:lnTo>
                  <a:lnTo>
                    <a:pt x="34" y="32"/>
                  </a:lnTo>
                  <a:lnTo>
                    <a:pt x="37" y="37"/>
                  </a:lnTo>
                  <a:lnTo>
                    <a:pt x="38" y="4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343" name="Freeform 221"/>
            <p:cNvSpPr>
              <a:spLocks/>
            </p:cNvSpPr>
            <p:nvPr/>
          </p:nvSpPr>
          <p:spPr bwMode="auto">
            <a:xfrm>
              <a:off x="93" y="589"/>
              <a:ext cx="11" cy="13"/>
            </a:xfrm>
            <a:custGeom>
              <a:avLst/>
              <a:gdLst>
                <a:gd name="T0" fmla="*/ 0 w 23"/>
                <a:gd name="T1" fmla="*/ 0 h 27"/>
                <a:gd name="T2" fmla="*/ 0 w 23"/>
                <a:gd name="T3" fmla="*/ 0 h 27"/>
                <a:gd name="T4" fmla="*/ 0 w 23"/>
                <a:gd name="T5" fmla="*/ 0 h 27"/>
                <a:gd name="T6" fmla="*/ 0 w 23"/>
                <a:gd name="T7" fmla="*/ 0 h 27"/>
                <a:gd name="T8" fmla="*/ 0 w 23"/>
                <a:gd name="T9" fmla="*/ 0 h 27"/>
                <a:gd name="T10" fmla="*/ 0 w 23"/>
                <a:gd name="T11" fmla="*/ 0 h 27"/>
                <a:gd name="T12" fmla="*/ 0 w 23"/>
                <a:gd name="T13" fmla="*/ 0 h 27"/>
                <a:gd name="T14" fmla="*/ 0 w 23"/>
                <a:gd name="T15" fmla="*/ 0 h 27"/>
                <a:gd name="T16" fmla="*/ 0 w 23"/>
                <a:gd name="T17" fmla="*/ 0 h 2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3" h="27">
                  <a:moveTo>
                    <a:pt x="23" y="27"/>
                  </a:moveTo>
                  <a:lnTo>
                    <a:pt x="18" y="25"/>
                  </a:lnTo>
                  <a:lnTo>
                    <a:pt x="8" y="19"/>
                  </a:lnTo>
                  <a:lnTo>
                    <a:pt x="0" y="9"/>
                  </a:lnTo>
                  <a:lnTo>
                    <a:pt x="0" y="0"/>
                  </a:lnTo>
                  <a:lnTo>
                    <a:pt x="6" y="9"/>
                  </a:lnTo>
                  <a:lnTo>
                    <a:pt x="15" y="16"/>
                  </a:lnTo>
                  <a:lnTo>
                    <a:pt x="23" y="22"/>
                  </a:lnTo>
                  <a:lnTo>
                    <a:pt x="23" y="27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344" name="Freeform 222"/>
            <p:cNvSpPr>
              <a:spLocks/>
            </p:cNvSpPr>
            <p:nvPr/>
          </p:nvSpPr>
          <p:spPr bwMode="auto">
            <a:xfrm>
              <a:off x="80" y="696"/>
              <a:ext cx="17" cy="15"/>
            </a:xfrm>
            <a:custGeom>
              <a:avLst/>
              <a:gdLst>
                <a:gd name="T0" fmla="*/ 0 w 33"/>
                <a:gd name="T1" fmla="*/ 0 h 29"/>
                <a:gd name="T2" fmla="*/ 1 w 33"/>
                <a:gd name="T3" fmla="*/ 1 h 29"/>
                <a:gd name="T4" fmla="*/ 1 w 33"/>
                <a:gd name="T5" fmla="*/ 1 h 29"/>
                <a:gd name="T6" fmla="*/ 1 w 33"/>
                <a:gd name="T7" fmla="*/ 1 h 29"/>
                <a:gd name="T8" fmla="*/ 1 w 33"/>
                <a:gd name="T9" fmla="*/ 1 h 29"/>
                <a:gd name="T10" fmla="*/ 1 w 33"/>
                <a:gd name="T11" fmla="*/ 1 h 29"/>
                <a:gd name="T12" fmla="*/ 1 w 33"/>
                <a:gd name="T13" fmla="*/ 1 h 29"/>
                <a:gd name="T14" fmla="*/ 1 w 33"/>
                <a:gd name="T15" fmla="*/ 1 h 29"/>
                <a:gd name="T16" fmla="*/ 1 w 33"/>
                <a:gd name="T17" fmla="*/ 1 h 29"/>
                <a:gd name="T18" fmla="*/ 1 w 33"/>
                <a:gd name="T19" fmla="*/ 1 h 29"/>
                <a:gd name="T20" fmla="*/ 1 w 33"/>
                <a:gd name="T21" fmla="*/ 1 h 29"/>
                <a:gd name="T22" fmla="*/ 1 w 33"/>
                <a:gd name="T23" fmla="*/ 1 h 29"/>
                <a:gd name="T24" fmla="*/ 0 w 33"/>
                <a:gd name="T25" fmla="*/ 0 h 2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3" h="29">
                  <a:moveTo>
                    <a:pt x="0" y="0"/>
                  </a:moveTo>
                  <a:lnTo>
                    <a:pt x="2" y="2"/>
                  </a:lnTo>
                  <a:lnTo>
                    <a:pt x="7" y="4"/>
                  </a:lnTo>
                  <a:lnTo>
                    <a:pt x="14" y="9"/>
                  </a:lnTo>
                  <a:lnTo>
                    <a:pt x="20" y="12"/>
                  </a:lnTo>
                  <a:lnTo>
                    <a:pt x="27" y="17"/>
                  </a:lnTo>
                  <a:lnTo>
                    <a:pt x="31" y="22"/>
                  </a:lnTo>
                  <a:lnTo>
                    <a:pt x="33" y="25"/>
                  </a:lnTo>
                  <a:lnTo>
                    <a:pt x="32" y="29"/>
                  </a:lnTo>
                  <a:lnTo>
                    <a:pt x="25" y="29"/>
                  </a:lnTo>
                  <a:lnTo>
                    <a:pt x="16" y="19"/>
                  </a:lnTo>
                  <a:lnTo>
                    <a:pt x="7" y="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345" name="Freeform 223"/>
            <p:cNvSpPr>
              <a:spLocks/>
            </p:cNvSpPr>
            <p:nvPr/>
          </p:nvSpPr>
          <p:spPr bwMode="auto">
            <a:xfrm>
              <a:off x="71" y="696"/>
              <a:ext cx="8" cy="18"/>
            </a:xfrm>
            <a:custGeom>
              <a:avLst/>
              <a:gdLst>
                <a:gd name="T0" fmla="*/ 1 w 16"/>
                <a:gd name="T1" fmla="*/ 0 h 35"/>
                <a:gd name="T2" fmla="*/ 1 w 16"/>
                <a:gd name="T3" fmla="*/ 1 h 35"/>
                <a:gd name="T4" fmla="*/ 1 w 16"/>
                <a:gd name="T5" fmla="*/ 1 h 35"/>
                <a:gd name="T6" fmla="*/ 0 w 16"/>
                <a:gd name="T7" fmla="*/ 1 h 35"/>
                <a:gd name="T8" fmla="*/ 1 w 16"/>
                <a:gd name="T9" fmla="*/ 1 h 35"/>
                <a:gd name="T10" fmla="*/ 1 w 16"/>
                <a:gd name="T11" fmla="*/ 1 h 35"/>
                <a:gd name="T12" fmla="*/ 1 w 16"/>
                <a:gd name="T13" fmla="*/ 1 h 35"/>
                <a:gd name="T14" fmla="*/ 1 w 16"/>
                <a:gd name="T15" fmla="*/ 1 h 35"/>
                <a:gd name="T16" fmla="*/ 1 w 16"/>
                <a:gd name="T17" fmla="*/ 0 h 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6" h="35">
                  <a:moveTo>
                    <a:pt x="16" y="0"/>
                  </a:moveTo>
                  <a:lnTo>
                    <a:pt x="12" y="5"/>
                  </a:lnTo>
                  <a:lnTo>
                    <a:pt x="6" y="17"/>
                  </a:lnTo>
                  <a:lnTo>
                    <a:pt x="0" y="27"/>
                  </a:lnTo>
                  <a:lnTo>
                    <a:pt x="1" y="35"/>
                  </a:lnTo>
                  <a:lnTo>
                    <a:pt x="6" y="33"/>
                  </a:lnTo>
                  <a:lnTo>
                    <a:pt x="10" y="23"/>
                  </a:lnTo>
                  <a:lnTo>
                    <a:pt x="14" y="9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346" name="Freeform 224"/>
            <p:cNvSpPr>
              <a:spLocks/>
            </p:cNvSpPr>
            <p:nvPr/>
          </p:nvSpPr>
          <p:spPr bwMode="auto">
            <a:xfrm>
              <a:off x="81" y="699"/>
              <a:ext cx="5" cy="20"/>
            </a:xfrm>
            <a:custGeom>
              <a:avLst/>
              <a:gdLst>
                <a:gd name="T0" fmla="*/ 0 w 11"/>
                <a:gd name="T1" fmla="*/ 0 h 41"/>
                <a:gd name="T2" fmla="*/ 0 w 11"/>
                <a:gd name="T3" fmla="*/ 0 h 41"/>
                <a:gd name="T4" fmla="*/ 0 w 11"/>
                <a:gd name="T5" fmla="*/ 0 h 41"/>
                <a:gd name="T6" fmla="*/ 0 w 11"/>
                <a:gd name="T7" fmla="*/ 0 h 41"/>
                <a:gd name="T8" fmla="*/ 0 w 11"/>
                <a:gd name="T9" fmla="*/ 0 h 41"/>
                <a:gd name="T10" fmla="*/ 0 w 11"/>
                <a:gd name="T11" fmla="*/ 0 h 41"/>
                <a:gd name="T12" fmla="*/ 0 w 11"/>
                <a:gd name="T13" fmla="*/ 0 h 41"/>
                <a:gd name="T14" fmla="*/ 0 w 11"/>
                <a:gd name="T15" fmla="*/ 0 h 41"/>
                <a:gd name="T16" fmla="*/ 0 w 11"/>
                <a:gd name="T17" fmla="*/ 0 h 4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1" h="41">
                  <a:moveTo>
                    <a:pt x="0" y="0"/>
                  </a:moveTo>
                  <a:lnTo>
                    <a:pt x="1" y="9"/>
                  </a:lnTo>
                  <a:lnTo>
                    <a:pt x="1" y="22"/>
                  </a:lnTo>
                  <a:lnTo>
                    <a:pt x="3" y="35"/>
                  </a:lnTo>
                  <a:lnTo>
                    <a:pt x="7" y="41"/>
                  </a:lnTo>
                  <a:lnTo>
                    <a:pt x="11" y="36"/>
                  </a:lnTo>
                  <a:lnTo>
                    <a:pt x="8" y="24"/>
                  </a:lnTo>
                  <a:lnTo>
                    <a:pt x="4" y="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347" name="Freeform 225"/>
            <p:cNvSpPr>
              <a:spLocks/>
            </p:cNvSpPr>
            <p:nvPr/>
          </p:nvSpPr>
          <p:spPr bwMode="auto">
            <a:xfrm>
              <a:off x="62" y="689"/>
              <a:ext cx="15" cy="18"/>
            </a:xfrm>
            <a:custGeom>
              <a:avLst/>
              <a:gdLst>
                <a:gd name="T0" fmla="*/ 1 w 30"/>
                <a:gd name="T1" fmla="*/ 0 h 36"/>
                <a:gd name="T2" fmla="*/ 1 w 30"/>
                <a:gd name="T3" fmla="*/ 1 h 36"/>
                <a:gd name="T4" fmla="*/ 1 w 30"/>
                <a:gd name="T5" fmla="*/ 1 h 36"/>
                <a:gd name="T6" fmla="*/ 1 w 30"/>
                <a:gd name="T7" fmla="*/ 1 h 36"/>
                <a:gd name="T8" fmla="*/ 0 w 30"/>
                <a:gd name="T9" fmla="*/ 1 h 36"/>
                <a:gd name="T10" fmla="*/ 0 w 30"/>
                <a:gd name="T11" fmla="*/ 1 h 36"/>
                <a:gd name="T12" fmla="*/ 1 w 30"/>
                <a:gd name="T13" fmla="*/ 1 h 36"/>
                <a:gd name="T14" fmla="*/ 1 w 30"/>
                <a:gd name="T15" fmla="*/ 1 h 36"/>
                <a:gd name="T16" fmla="*/ 1 w 30"/>
                <a:gd name="T17" fmla="*/ 1 h 36"/>
                <a:gd name="T18" fmla="*/ 1 w 30"/>
                <a:gd name="T19" fmla="*/ 1 h 36"/>
                <a:gd name="T20" fmla="*/ 1 w 30"/>
                <a:gd name="T21" fmla="*/ 1 h 36"/>
                <a:gd name="T22" fmla="*/ 1 w 30"/>
                <a:gd name="T23" fmla="*/ 1 h 36"/>
                <a:gd name="T24" fmla="*/ 1 w 30"/>
                <a:gd name="T25" fmla="*/ 0 h 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0" h="36">
                  <a:moveTo>
                    <a:pt x="30" y="0"/>
                  </a:moveTo>
                  <a:lnTo>
                    <a:pt x="23" y="11"/>
                  </a:lnTo>
                  <a:lnTo>
                    <a:pt x="15" y="24"/>
                  </a:lnTo>
                  <a:lnTo>
                    <a:pt x="6" y="34"/>
                  </a:lnTo>
                  <a:lnTo>
                    <a:pt x="0" y="36"/>
                  </a:lnTo>
                  <a:lnTo>
                    <a:pt x="0" y="32"/>
                  </a:lnTo>
                  <a:lnTo>
                    <a:pt x="3" y="29"/>
                  </a:lnTo>
                  <a:lnTo>
                    <a:pt x="6" y="23"/>
                  </a:lnTo>
                  <a:lnTo>
                    <a:pt x="12" y="17"/>
                  </a:lnTo>
                  <a:lnTo>
                    <a:pt x="18" y="13"/>
                  </a:lnTo>
                  <a:lnTo>
                    <a:pt x="23" y="7"/>
                  </a:lnTo>
                  <a:lnTo>
                    <a:pt x="28" y="3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348" name="Freeform 226"/>
            <p:cNvSpPr>
              <a:spLocks/>
            </p:cNvSpPr>
            <p:nvPr/>
          </p:nvSpPr>
          <p:spPr bwMode="auto">
            <a:xfrm>
              <a:off x="63" y="592"/>
              <a:ext cx="26" cy="5"/>
            </a:xfrm>
            <a:custGeom>
              <a:avLst/>
              <a:gdLst>
                <a:gd name="T0" fmla="*/ 1 w 52"/>
                <a:gd name="T1" fmla="*/ 1 h 10"/>
                <a:gd name="T2" fmla="*/ 1 w 52"/>
                <a:gd name="T3" fmla="*/ 1 h 10"/>
                <a:gd name="T4" fmla="*/ 1 w 52"/>
                <a:gd name="T5" fmla="*/ 1 h 10"/>
                <a:gd name="T6" fmla="*/ 1 w 52"/>
                <a:gd name="T7" fmla="*/ 1 h 10"/>
                <a:gd name="T8" fmla="*/ 1 w 52"/>
                <a:gd name="T9" fmla="*/ 1 h 10"/>
                <a:gd name="T10" fmla="*/ 1 w 52"/>
                <a:gd name="T11" fmla="*/ 1 h 10"/>
                <a:gd name="T12" fmla="*/ 1 w 52"/>
                <a:gd name="T13" fmla="*/ 1 h 10"/>
                <a:gd name="T14" fmla="*/ 1 w 52"/>
                <a:gd name="T15" fmla="*/ 1 h 10"/>
                <a:gd name="T16" fmla="*/ 0 w 52"/>
                <a:gd name="T17" fmla="*/ 1 h 10"/>
                <a:gd name="T18" fmla="*/ 1 w 52"/>
                <a:gd name="T19" fmla="*/ 1 h 10"/>
                <a:gd name="T20" fmla="*/ 1 w 52"/>
                <a:gd name="T21" fmla="*/ 0 h 10"/>
                <a:gd name="T22" fmla="*/ 1 w 52"/>
                <a:gd name="T23" fmla="*/ 0 h 10"/>
                <a:gd name="T24" fmla="*/ 1 w 52"/>
                <a:gd name="T25" fmla="*/ 1 h 10"/>
                <a:gd name="T26" fmla="*/ 1 w 52"/>
                <a:gd name="T27" fmla="*/ 1 h 10"/>
                <a:gd name="T28" fmla="*/ 1 w 52"/>
                <a:gd name="T29" fmla="*/ 1 h 10"/>
                <a:gd name="T30" fmla="*/ 1 w 52"/>
                <a:gd name="T31" fmla="*/ 1 h 10"/>
                <a:gd name="T32" fmla="*/ 1 w 52"/>
                <a:gd name="T33" fmla="*/ 1 h 1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2" h="10">
                  <a:moveTo>
                    <a:pt x="52" y="9"/>
                  </a:moveTo>
                  <a:lnTo>
                    <a:pt x="46" y="9"/>
                  </a:lnTo>
                  <a:lnTo>
                    <a:pt x="38" y="10"/>
                  </a:lnTo>
                  <a:lnTo>
                    <a:pt x="30" y="10"/>
                  </a:lnTo>
                  <a:lnTo>
                    <a:pt x="22" y="10"/>
                  </a:lnTo>
                  <a:lnTo>
                    <a:pt x="14" y="10"/>
                  </a:lnTo>
                  <a:lnTo>
                    <a:pt x="7" y="9"/>
                  </a:lnTo>
                  <a:lnTo>
                    <a:pt x="2" y="7"/>
                  </a:lnTo>
                  <a:lnTo>
                    <a:pt x="0" y="3"/>
                  </a:lnTo>
                  <a:lnTo>
                    <a:pt x="1" y="1"/>
                  </a:lnTo>
                  <a:lnTo>
                    <a:pt x="5" y="0"/>
                  </a:lnTo>
                  <a:lnTo>
                    <a:pt x="12" y="0"/>
                  </a:lnTo>
                  <a:lnTo>
                    <a:pt x="20" y="2"/>
                  </a:lnTo>
                  <a:lnTo>
                    <a:pt x="28" y="5"/>
                  </a:lnTo>
                  <a:lnTo>
                    <a:pt x="38" y="7"/>
                  </a:lnTo>
                  <a:lnTo>
                    <a:pt x="46" y="8"/>
                  </a:lnTo>
                  <a:lnTo>
                    <a:pt x="52" y="9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349" name="Freeform 227"/>
            <p:cNvSpPr>
              <a:spLocks/>
            </p:cNvSpPr>
            <p:nvPr/>
          </p:nvSpPr>
          <p:spPr bwMode="auto">
            <a:xfrm>
              <a:off x="68" y="582"/>
              <a:ext cx="25" cy="8"/>
            </a:xfrm>
            <a:custGeom>
              <a:avLst/>
              <a:gdLst>
                <a:gd name="T0" fmla="*/ 1 w 49"/>
                <a:gd name="T1" fmla="*/ 0 h 18"/>
                <a:gd name="T2" fmla="*/ 1 w 49"/>
                <a:gd name="T3" fmla="*/ 0 h 18"/>
                <a:gd name="T4" fmla="*/ 1 w 49"/>
                <a:gd name="T5" fmla="*/ 0 h 18"/>
                <a:gd name="T6" fmla="*/ 1 w 49"/>
                <a:gd name="T7" fmla="*/ 0 h 18"/>
                <a:gd name="T8" fmla="*/ 1 w 49"/>
                <a:gd name="T9" fmla="*/ 0 h 18"/>
                <a:gd name="T10" fmla="*/ 1 w 49"/>
                <a:gd name="T11" fmla="*/ 0 h 18"/>
                <a:gd name="T12" fmla="*/ 1 w 49"/>
                <a:gd name="T13" fmla="*/ 0 h 18"/>
                <a:gd name="T14" fmla="*/ 1 w 49"/>
                <a:gd name="T15" fmla="*/ 0 h 18"/>
                <a:gd name="T16" fmla="*/ 0 w 49"/>
                <a:gd name="T17" fmla="*/ 0 h 18"/>
                <a:gd name="T18" fmla="*/ 1 w 49"/>
                <a:gd name="T19" fmla="*/ 0 h 18"/>
                <a:gd name="T20" fmla="*/ 1 w 49"/>
                <a:gd name="T21" fmla="*/ 0 h 18"/>
                <a:gd name="T22" fmla="*/ 1 w 49"/>
                <a:gd name="T23" fmla="*/ 0 h 18"/>
                <a:gd name="T24" fmla="*/ 1 w 49"/>
                <a:gd name="T25" fmla="*/ 0 h 18"/>
                <a:gd name="T26" fmla="*/ 1 w 49"/>
                <a:gd name="T27" fmla="*/ 0 h 18"/>
                <a:gd name="T28" fmla="*/ 1 w 49"/>
                <a:gd name="T29" fmla="*/ 0 h 18"/>
                <a:gd name="T30" fmla="*/ 1 w 49"/>
                <a:gd name="T31" fmla="*/ 0 h 18"/>
                <a:gd name="T32" fmla="*/ 1 w 49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9" h="18">
                  <a:moveTo>
                    <a:pt x="49" y="18"/>
                  </a:moveTo>
                  <a:lnTo>
                    <a:pt x="45" y="18"/>
                  </a:lnTo>
                  <a:lnTo>
                    <a:pt x="38" y="16"/>
                  </a:lnTo>
                  <a:lnTo>
                    <a:pt x="30" y="15"/>
                  </a:lnTo>
                  <a:lnTo>
                    <a:pt x="22" y="14"/>
                  </a:lnTo>
                  <a:lnTo>
                    <a:pt x="14" y="12"/>
                  </a:lnTo>
                  <a:lnTo>
                    <a:pt x="7" y="10"/>
                  </a:lnTo>
                  <a:lnTo>
                    <a:pt x="2" y="6"/>
                  </a:lnTo>
                  <a:lnTo>
                    <a:pt x="0" y="3"/>
                  </a:lnTo>
                  <a:lnTo>
                    <a:pt x="1" y="0"/>
                  </a:lnTo>
                  <a:lnTo>
                    <a:pt x="7" y="0"/>
                  </a:lnTo>
                  <a:lnTo>
                    <a:pt x="14" y="3"/>
                  </a:lnTo>
                  <a:lnTo>
                    <a:pt x="22" y="6"/>
                  </a:lnTo>
                  <a:lnTo>
                    <a:pt x="31" y="10"/>
                  </a:lnTo>
                  <a:lnTo>
                    <a:pt x="39" y="13"/>
                  </a:lnTo>
                  <a:lnTo>
                    <a:pt x="46" y="16"/>
                  </a:lnTo>
                  <a:lnTo>
                    <a:pt x="49" y="1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350" name="Freeform 228"/>
            <p:cNvSpPr>
              <a:spLocks/>
            </p:cNvSpPr>
            <p:nvPr/>
          </p:nvSpPr>
          <p:spPr bwMode="auto">
            <a:xfrm>
              <a:off x="56" y="605"/>
              <a:ext cx="25" cy="5"/>
            </a:xfrm>
            <a:custGeom>
              <a:avLst/>
              <a:gdLst>
                <a:gd name="T0" fmla="*/ 1 w 48"/>
                <a:gd name="T1" fmla="*/ 0 h 11"/>
                <a:gd name="T2" fmla="*/ 1 w 48"/>
                <a:gd name="T3" fmla="*/ 0 h 11"/>
                <a:gd name="T4" fmla="*/ 1 w 48"/>
                <a:gd name="T5" fmla="*/ 0 h 11"/>
                <a:gd name="T6" fmla="*/ 1 w 48"/>
                <a:gd name="T7" fmla="*/ 0 h 11"/>
                <a:gd name="T8" fmla="*/ 1 w 48"/>
                <a:gd name="T9" fmla="*/ 0 h 11"/>
                <a:gd name="T10" fmla="*/ 1 w 48"/>
                <a:gd name="T11" fmla="*/ 0 h 11"/>
                <a:gd name="T12" fmla="*/ 1 w 48"/>
                <a:gd name="T13" fmla="*/ 0 h 11"/>
                <a:gd name="T14" fmla="*/ 1 w 48"/>
                <a:gd name="T15" fmla="*/ 0 h 11"/>
                <a:gd name="T16" fmla="*/ 0 w 48"/>
                <a:gd name="T17" fmla="*/ 0 h 11"/>
                <a:gd name="T18" fmla="*/ 0 w 48"/>
                <a:gd name="T19" fmla="*/ 0 h 11"/>
                <a:gd name="T20" fmla="*/ 1 w 48"/>
                <a:gd name="T21" fmla="*/ 0 h 11"/>
                <a:gd name="T22" fmla="*/ 1 w 48"/>
                <a:gd name="T23" fmla="*/ 0 h 11"/>
                <a:gd name="T24" fmla="*/ 1 w 48"/>
                <a:gd name="T25" fmla="*/ 0 h 11"/>
                <a:gd name="T26" fmla="*/ 1 w 48"/>
                <a:gd name="T27" fmla="*/ 0 h 11"/>
                <a:gd name="T28" fmla="*/ 1 w 48"/>
                <a:gd name="T29" fmla="*/ 0 h 11"/>
                <a:gd name="T30" fmla="*/ 1 w 48"/>
                <a:gd name="T31" fmla="*/ 0 h 11"/>
                <a:gd name="T32" fmla="*/ 1 w 48"/>
                <a:gd name="T33" fmla="*/ 0 h 1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8" h="11">
                  <a:moveTo>
                    <a:pt x="48" y="5"/>
                  </a:moveTo>
                  <a:lnTo>
                    <a:pt x="46" y="7"/>
                  </a:lnTo>
                  <a:lnTo>
                    <a:pt x="41" y="8"/>
                  </a:lnTo>
                  <a:lnTo>
                    <a:pt x="34" y="11"/>
                  </a:lnTo>
                  <a:lnTo>
                    <a:pt x="26" y="11"/>
                  </a:lnTo>
                  <a:lnTo>
                    <a:pt x="17" y="11"/>
                  </a:lnTo>
                  <a:lnTo>
                    <a:pt x="10" y="10"/>
                  </a:lnTo>
                  <a:lnTo>
                    <a:pt x="3" y="8"/>
                  </a:lnTo>
                  <a:lnTo>
                    <a:pt x="0" y="5"/>
                  </a:lnTo>
                  <a:lnTo>
                    <a:pt x="0" y="2"/>
                  </a:lnTo>
                  <a:lnTo>
                    <a:pt x="3" y="0"/>
                  </a:lnTo>
                  <a:lnTo>
                    <a:pt x="10" y="0"/>
                  </a:lnTo>
                  <a:lnTo>
                    <a:pt x="17" y="2"/>
                  </a:lnTo>
                  <a:lnTo>
                    <a:pt x="26" y="3"/>
                  </a:lnTo>
                  <a:lnTo>
                    <a:pt x="34" y="4"/>
                  </a:lnTo>
                  <a:lnTo>
                    <a:pt x="42" y="5"/>
                  </a:lnTo>
                  <a:lnTo>
                    <a:pt x="48" y="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351" name="Freeform 229"/>
            <p:cNvSpPr>
              <a:spLocks/>
            </p:cNvSpPr>
            <p:nvPr/>
          </p:nvSpPr>
          <p:spPr bwMode="auto">
            <a:xfrm>
              <a:off x="50" y="617"/>
              <a:ext cx="28" cy="8"/>
            </a:xfrm>
            <a:custGeom>
              <a:avLst/>
              <a:gdLst>
                <a:gd name="T0" fmla="*/ 1 w 56"/>
                <a:gd name="T1" fmla="*/ 0 h 16"/>
                <a:gd name="T2" fmla="*/ 1 w 56"/>
                <a:gd name="T3" fmla="*/ 1 h 16"/>
                <a:gd name="T4" fmla="*/ 1 w 56"/>
                <a:gd name="T5" fmla="*/ 1 h 16"/>
                <a:gd name="T6" fmla="*/ 1 w 56"/>
                <a:gd name="T7" fmla="*/ 1 h 16"/>
                <a:gd name="T8" fmla="*/ 1 w 56"/>
                <a:gd name="T9" fmla="*/ 1 h 16"/>
                <a:gd name="T10" fmla="*/ 1 w 56"/>
                <a:gd name="T11" fmla="*/ 1 h 16"/>
                <a:gd name="T12" fmla="*/ 1 w 56"/>
                <a:gd name="T13" fmla="*/ 1 h 16"/>
                <a:gd name="T14" fmla="*/ 1 w 56"/>
                <a:gd name="T15" fmla="*/ 1 h 16"/>
                <a:gd name="T16" fmla="*/ 0 w 56"/>
                <a:gd name="T17" fmla="*/ 1 h 16"/>
                <a:gd name="T18" fmla="*/ 1 w 56"/>
                <a:gd name="T19" fmla="*/ 1 h 16"/>
                <a:gd name="T20" fmla="*/ 1 w 56"/>
                <a:gd name="T21" fmla="*/ 1 h 16"/>
                <a:gd name="T22" fmla="*/ 1 w 56"/>
                <a:gd name="T23" fmla="*/ 1 h 16"/>
                <a:gd name="T24" fmla="*/ 1 w 56"/>
                <a:gd name="T25" fmla="*/ 1 h 16"/>
                <a:gd name="T26" fmla="*/ 1 w 56"/>
                <a:gd name="T27" fmla="*/ 1 h 16"/>
                <a:gd name="T28" fmla="*/ 1 w 56"/>
                <a:gd name="T29" fmla="*/ 1 h 16"/>
                <a:gd name="T30" fmla="*/ 1 w 56"/>
                <a:gd name="T31" fmla="*/ 1 h 16"/>
                <a:gd name="T32" fmla="*/ 1 w 56"/>
                <a:gd name="T33" fmla="*/ 0 h 1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6" h="16">
                  <a:moveTo>
                    <a:pt x="56" y="0"/>
                  </a:moveTo>
                  <a:lnTo>
                    <a:pt x="51" y="3"/>
                  </a:lnTo>
                  <a:lnTo>
                    <a:pt x="43" y="7"/>
                  </a:lnTo>
                  <a:lnTo>
                    <a:pt x="33" y="10"/>
                  </a:lnTo>
                  <a:lnTo>
                    <a:pt x="25" y="13"/>
                  </a:lnTo>
                  <a:lnTo>
                    <a:pt x="16" y="16"/>
                  </a:lnTo>
                  <a:lnTo>
                    <a:pt x="8" y="16"/>
                  </a:lnTo>
                  <a:lnTo>
                    <a:pt x="3" y="16"/>
                  </a:lnTo>
                  <a:lnTo>
                    <a:pt x="0" y="12"/>
                  </a:lnTo>
                  <a:lnTo>
                    <a:pt x="1" y="9"/>
                  </a:lnTo>
                  <a:lnTo>
                    <a:pt x="7" y="7"/>
                  </a:lnTo>
                  <a:lnTo>
                    <a:pt x="14" y="4"/>
                  </a:lnTo>
                  <a:lnTo>
                    <a:pt x="23" y="3"/>
                  </a:lnTo>
                  <a:lnTo>
                    <a:pt x="33" y="3"/>
                  </a:lnTo>
                  <a:lnTo>
                    <a:pt x="43" y="2"/>
                  </a:lnTo>
                  <a:lnTo>
                    <a:pt x="51" y="1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352" name="Freeform 230"/>
            <p:cNvSpPr>
              <a:spLocks/>
            </p:cNvSpPr>
            <p:nvPr/>
          </p:nvSpPr>
          <p:spPr bwMode="auto">
            <a:xfrm>
              <a:off x="43" y="629"/>
              <a:ext cx="30" cy="10"/>
            </a:xfrm>
            <a:custGeom>
              <a:avLst/>
              <a:gdLst>
                <a:gd name="T0" fmla="*/ 0 w 61"/>
                <a:gd name="T1" fmla="*/ 0 h 20"/>
                <a:gd name="T2" fmla="*/ 0 w 61"/>
                <a:gd name="T3" fmla="*/ 1 h 20"/>
                <a:gd name="T4" fmla="*/ 0 w 61"/>
                <a:gd name="T5" fmla="*/ 1 h 20"/>
                <a:gd name="T6" fmla="*/ 0 w 61"/>
                <a:gd name="T7" fmla="*/ 1 h 20"/>
                <a:gd name="T8" fmla="*/ 0 w 61"/>
                <a:gd name="T9" fmla="*/ 1 h 20"/>
                <a:gd name="T10" fmla="*/ 0 w 61"/>
                <a:gd name="T11" fmla="*/ 1 h 20"/>
                <a:gd name="T12" fmla="*/ 0 w 61"/>
                <a:gd name="T13" fmla="*/ 1 h 20"/>
                <a:gd name="T14" fmla="*/ 0 w 61"/>
                <a:gd name="T15" fmla="*/ 1 h 20"/>
                <a:gd name="T16" fmla="*/ 0 w 61"/>
                <a:gd name="T17" fmla="*/ 1 h 20"/>
                <a:gd name="T18" fmla="*/ 0 w 61"/>
                <a:gd name="T19" fmla="*/ 1 h 20"/>
                <a:gd name="T20" fmla="*/ 0 w 61"/>
                <a:gd name="T21" fmla="*/ 1 h 20"/>
                <a:gd name="T22" fmla="*/ 0 w 61"/>
                <a:gd name="T23" fmla="*/ 1 h 20"/>
                <a:gd name="T24" fmla="*/ 0 w 61"/>
                <a:gd name="T25" fmla="*/ 1 h 20"/>
                <a:gd name="T26" fmla="*/ 0 w 61"/>
                <a:gd name="T27" fmla="*/ 1 h 20"/>
                <a:gd name="T28" fmla="*/ 0 w 61"/>
                <a:gd name="T29" fmla="*/ 1 h 20"/>
                <a:gd name="T30" fmla="*/ 0 w 61"/>
                <a:gd name="T31" fmla="*/ 1 h 20"/>
                <a:gd name="T32" fmla="*/ 0 w 61"/>
                <a:gd name="T33" fmla="*/ 0 h 2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61" h="20">
                  <a:moveTo>
                    <a:pt x="61" y="0"/>
                  </a:moveTo>
                  <a:lnTo>
                    <a:pt x="56" y="2"/>
                  </a:lnTo>
                  <a:lnTo>
                    <a:pt x="47" y="7"/>
                  </a:lnTo>
                  <a:lnTo>
                    <a:pt x="37" y="10"/>
                  </a:lnTo>
                  <a:lnTo>
                    <a:pt x="27" y="15"/>
                  </a:lnTo>
                  <a:lnTo>
                    <a:pt x="16" y="17"/>
                  </a:lnTo>
                  <a:lnTo>
                    <a:pt x="8" y="20"/>
                  </a:lnTo>
                  <a:lnTo>
                    <a:pt x="3" y="18"/>
                  </a:lnTo>
                  <a:lnTo>
                    <a:pt x="0" y="16"/>
                  </a:lnTo>
                  <a:lnTo>
                    <a:pt x="3" y="12"/>
                  </a:lnTo>
                  <a:lnTo>
                    <a:pt x="9" y="9"/>
                  </a:lnTo>
                  <a:lnTo>
                    <a:pt x="19" y="7"/>
                  </a:lnTo>
                  <a:lnTo>
                    <a:pt x="29" y="5"/>
                  </a:lnTo>
                  <a:lnTo>
                    <a:pt x="39" y="3"/>
                  </a:lnTo>
                  <a:lnTo>
                    <a:pt x="49" y="2"/>
                  </a:lnTo>
                  <a:lnTo>
                    <a:pt x="57" y="1"/>
                  </a:lnTo>
                  <a:lnTo>
                    <a:pt x="61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353" name="Freeform 231"/>
            <p:cNvSpPr>
              <a:spLocks/>
            </p:cNvSpPr>
            <p:nvPr/>
          </p:nvSpPr>
          <p:spPr bwMode="auto">
            <a:xfrm>
              <a:off x="40" y="653"/>
              <a:ext cx="33" cy="17"/>
            </a:xfrm>
            <a:custGeom>
              <a:avLst/>
              <a:gdLst>
                <a:gd name="T0" fmla="*/ 1 w 65"/>
                <a:gd name="T1" fmla="*/ 0 h 35"/>
                <a:gd name="T2" fmla="*/ 1 w 65"/>
                <a:gd name="T3" fmla="*/ 0 h 35"/>
                <a:gd name="T4" fmla="*/ 1 w 65"/>
                <a:gd name="T5" fmla="*/ 0 h 35"/>
                <a:gd name="T6" fmla="*/ 1 w 65"/>
                <a:gd name="T7" fmla="*/ 0 h 35"/>
                <a:gd name="T8" fmla="*/ 1 w 65"/>
                <a:gd name="T9" fmla="*/ 0 h 35"/>
                <a:gd name="T10" fmla="*/ 1 w 65"/>
                <a:gd name="T11" fmla="*/ 0 h 35"/>
                <a:gd name="T12" fmla="*/ 1 w 65"/>
                <a:gd name="T13" fmla="*/ 0 h 35"/>
                <a:gd name="T14" fmla="*/ 1 w 65"/>
                <a:gd name="T15" fmla="*/ 0 h 35"/>
                <a:gd name="T16" fmla="*/ 0 w 65"/>
                <a:gd name="T17" fmla="*/ 0 h 35"/>
                <a:gd name="T18" fmla="*/ 1 w 65"/>
                <a:gd name="T19" fmla="*/ 0 h 35"/>
                <a:gd name="T20" fmla="*/ 1 w 65"/>
                <a:gd name="T21" fmla="*/ 0 h 35"/>
                <a:gd name="T22" fmla="*/ 1 w 65"/>
                <a:gd name="T23" fmla="*/ 0 h 35"/>
                <a:gd name="T24" fmla="*/ 1 w 65"/>
                <a:gd name="T25" fmla="*/ 0 h 35"/>
                <a:gd name="T26" fmla="*/ 1 w 65"/>
                <a:gd name="T27" fmla="*/ 0 h 35"/>
                <a:gd name="T28" fmla="*/ 1 w 65"/>
                <a:gd name="T29" fmla="*/ 0 h 35"/>
                <a:gd name="T30" fmla="*/ 1 w 65"/>
                <a:gd name="T31" fmla="*/ 0 h 35"/>
                <a:gd name="T32" fmla="*/ 1 w 65"/>
                <a:gd name="T33" fmla="*/ 0 h 3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65" h="35">
                  <a:moveTo>
                    <a:pt x="65" y="0"/>
                  </a:moveTo>
                  <a:lnTo>
                    <a:pt x="60" y="6"/>
                  </a:lnTo>
                  <a:lnTo>
                    <a:pt x="50" y="13"/>
                  </a:lnTo>
                  <a:lnTo>
                    <a:pt x="41" y="19"/>
                  </a:lnTo>
                  <a:lnTo>
                    <a:pt x="30" y="24"/>
                  </a:lnTo>
                  <a:lnTo>
                    <a:pt x="19" y="30"/>
                  </a:lnTo>
                  <a:lnTo>
                    <a:pt x="10" y="34"/>
                  </a:lnTo>
                  <a:lnTo>
                    <a:pt x="3" y="35"/>
                  </a:lnTo>
                  <a:lnTo>
                    <a:pt x="0" y="32"/>
                  </a:lnTo>
                  <a:lnTo>
                    <a:pt x="1" y="29"/>
                  </a:lnTo>
                  <a:lnTo>
                    <a:pt x="8" y="25"/>
                  </a:lnTo>
                  <a:lnTo>
                    <a:pt x="17" y="21"/>
                  </a:lnTo>
                  <a:lnTo>
                    <a:pt x="28" y="16"/>
                  </a:lnTo>
                  <a:lnTo>
                    <a:pt x="41" y="13"/>
                  </a:lnTo>
                  <a:lnTo>
                    <a:pt x="51" y="8"/>
                  </a:lnTo>
                  <a:lnTo>
                    <a:pt x="61" y="4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354" name="Freeform 232"/>
            <p:cNvSpPr>
              <a:spLocks/>
            </p:cNvSpPr>
            <p:nvPr/>
          </p:nvSpPr>
          <p:spPr bwMode="auto">
            <a:xfrm>
              <a:off x="45" y="679"/>
              <a:ext cx="31" cy="20"/>
            </a:xfrm>
            <a:custGeom>
              <a:avLst/>
              <a:gdLst>
                <a:gd name="T0" fmla="*/ 1 w 61"/>
                <a:gd name="T1" fmla="*/ 0 h 39"/>
                <a:gd name="T2" fmla="*/ 1 w 61"/>
                <a:gd name="T3" fmla="*/ 1 h 39"/>
                <a:gd name="T4" fmla="*/ 1 w 61"/>
                <a:gd name="T5" fmla="*/ 1 h 39"/>
                <a:gd name="T6" fmla="*/ 1 w 61"/>
                <a:gd name="T7" fmla="*/ 1 h 39"/>
                <a:gd name="T8" fmla="*/ 1 w 61"/>
                <a:gd name="T9" fmla="*/ 1 h 39"/>
                <a:gd name="T10" fmla="*/ 1 w 61"/>
                <a:gd name="T11" fmla="*/ 1 h 39"/>
                <a:gd name="T12" fmla="*/ 1 w 61"/>
                <a:gd name="T13" fmla="*/ 1 h 39"/>
                <a:gd name="T14" fmla="*/ 1 w 61"/>
                <a:gd name="T15" fmla="*/ 1 h 39"/>
                <a:gd name="T16" fmla="*/ 0 w 61"/>
                <a:gd name="T17" fmla="*/ 1 h 39"/>
                <a:gd name="T18" fmla="*/ 1 w 61"/>
                <a:gd name="T19" fmla="*/ 1 h 39"/>
                <a:gd name="T20" fmla="*/ 1 w 61"/>
                <a:gd name="T21" fmla="*/ 1 h 39"/>
                <a:gd name="T22" fmla="*/ 1 w 61"/>
                <a:gd name="T23" fmla="*/ 1 h 39"/>
                <a:gd name="T24" fmla="*/ 1 w 61"/>
                <a:gd name="T25" fmla="*/ 1 h 39"/>
                <a:gd name="T26" fmla="*/ 1 w 61"/>
                <a:gd name="T27" fmla="*/ 1 h 39"/>
                <a:gd name="T28" fmla="*/ 1 w 61"/>
                <a:gd name="T29" fmla="*/ 1 h 39"/>
                <a:gd name="T30" fmla="*/ 1 w 61"/>
                <a:gd name="T31" fmla="*/ 1 h 39"/>
                <a:gd name="T32" fmla="*/ 1 w 61"/>
                <a:gd name="T33" fmla="*/ 0 h 3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61" h="39">
                  <a:moveTo>
                    <a:pt x="61" y="0"/>
                  </a:moveTo>
                  <a:lnTo>
                    <a:pt x="56" y="5"/>
                  </a:lnTo>
                  <a:lnTo>
                    <a:pt x="48" y="12"/>
                  </a:lnTo>
                  <a:lnTo>
                    <a:pt x="39" y="19"/>
                  </a:lnTo>
                  <a:lnTo>
                    <a:pt x="29" y="25"/>
                  </a:lnTo>
                  <a:lnTo>
                    <a:pt x="18" y="32"/>
                  </a:lnTo>
                  <a:lnTo>
                    <a:pt x="10" y="37"/>
                  </a:lnTo>
                  <a:lnTo>
                    <a:pt x="3" y="39"/>
                  </a:lnTo>
                  <a:lnTo>
                    <a:pt x="0" y="37"/>
                  </a:lnTo>
                  <a:lnTo>
                    <a:pt x="1" y="32"/>
                  </a:lnTo>
                  <a:lnTo>
                    <a:pt x="7" y="28"/>
                  </a:lnTo>
                  <a:lnTo>
                    <a:pt x="16" y="22"/>
                  </a:lnTo>
                  <a:lnTo>
                    <a:pt x="28" y="16"/>
                  </a:lnTo>
                  <a:lnTo>
                    <a:pt x="38" y="12"/>
                  </a:lnTo>
                  <a:lnTo>
                    <a:pt x="48" y="7"/>
                  </a:lnTo>
                  <a:lnTo>
                    <a:pt x="56" y="2"/>
                  </a:lnTo>
                  <a:lnTo>
                    <a:pt x="61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355" name="Freeform 233"/>
            <p:cNvSpPr>
              <a:spLocks/>
            </p:cNvSpPr>
            <p:nvPr/>
          </p:nvSpPr>
          <p:spPr bwMode="auto">
            <a:xfrm>
              <a:off x="44" y="641"/>
              <a:ext cx="28" cy="17"/>
            </a:xfrm>
            <a:custGeom>
              <a:avLst/>
              <a:gdLst>
                <a:gd name="T0" fmla="*/ 1 w 55"/>
                <a:gd name="T1" fmla="*/ 0 h 33"/>
                <a:gd name="T2" fmla="*/ 1 w 55"/>
                <a:gd name="T3" fmla="*/ 1 h 33"/>
                <a:gd name="T4" fmla="*/ 1 w 55"/>
                <a:gd name="T5" fmla="*/ 1 h 33"/>
                <a:gd name="T6" fmla="*/ 1 w 55"/>
                <a:gd name="T7" fmla="*/ 1 h 33"/>
                <a:gd name="T8" fmla="*/ 1 w 55"/>
                <a:gd name="T9" fmla="*/ 1 h 33"/>
                <a:gd name="T10" fmla="*/ 1 w 55"/>
                <a:gd name="T11" fmla="*/ 1 h 33"/>
                <a:gd name="T12" fmla="*/ 1 w 55"/>
                <a:gd name="T13" fmla="*/ 1 h 33"/>
                <a:gd name="T14" fmla="*/ 1 w 55"/>
                <a:gd name="T15" fmla="*/ 1 h 33"/>
                <a:gd name="T16" fmla="*/ 0 w 55"/>
                <a:gd name="T17" fmla="*/ 1 h 33"/>
                <a:gd name="T18" fmla="*/ 1 w 55"/>
                <a:gd name="T19" fmla="*/ 1 h 33"/>
                <a:gd name="T20" fmla="*/ 1 w 55"/>
                <a:gd name="T21" fmla="*/ 1 h 33"/>
                <a:gd name="T22" fmla="*/ 1 w 55"/>
                <a:gd name="T23" fmla="*/ 1 h 33"/>
                <a:gd name="T24" fmla="*/ 1 w 55"/>
                <a:gd name="T25" fmla="*/ 1 h 33"/>
                <a:gd name="T26" fmla="*/ 1 w 55"/>
                <a:gd name="T27" fmla="*/ 1 h 33"/>
                <a:gd name="T28" fmla="*/ 1 w 55"/>
                <a:gd name="T29" fmla="*/ 1 h 33"/>
                <a:gd name="T30" fmla="*/ 1 w 55"/>
                <a:gd name="T31" fmla="*/ 1 h 33"/>
                <a:gd name="T32" fmla="*/ 1 w 55"/>
                <a:gd name="T33" fmla="*/ 0 h 3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5" h="33">
                  <a:moveTo>
                    <a:pt x="55" y="0"/>
                  </a:moveTo>
                  <a:lnTo>
                    <a:pt x="50" y="5"/>
                  </a:lnTo>
                  <a:lnTo>
                    <a:pt x="42" y="10"/>
                  </a:lnTo>
                  <a:lnTo>
                    <a:pt x="34" y="16"/>
                  </a:lnTo>
                  <a:lnTo>
                    <a:pt x="24" y="23"/>
                  </a:lnTo>
                  <a:lnTo>
                    <a:pt x="16" y="29"/>
                  </a:lnTo>
                  <a:lnTo>
                    <a:pt x="8" y="32"/>
                  </a:lnTo>
                  <a:lnTo>
                    <a:pt x="2" y="33"/>
                  </a:lnTo>
                  <a:lnTo>
                    <a:pt x="0" y="31"/>
                  </a:lnTo>
                  <a:lnTo>
                    <a:pt x="2" y="27"/>
                  </a:lnTo>
                  <a:lnTo>
                    <a:pt x="7" y="22"/>
                  </a:lnTo>
                  <a:lnTo>
                    <a:pt x="15" y="17"/>
                  </a:lnTo>
                  <a:lnTo>
                    <a:pt x="25" y="13"/>
                  </a:lnTo>
                  <a:lnTo>
                    <a:pt x="34" y="8"/>
                  </a:lnTo>
                  <a:lnTo>
                    <a:pt x="43" y="5"/>
                  </a:lnTo>
                  <a:lnTo>
                    <a:pt x="50" y="2"/>
                  </a:lnTo>
                  <a:lnTo>
                    <a:pt x="55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356" name="Freeform 234"/>
            <p:cNvSpPr>
              <a:spLocks/>
            </p:cNvSpPr>
            <p:nvPr/>
          </p:nvSpPr>
          <p:spPr bwMode="auto">
            <a:xfrm>
              <a:off x="70" y="642"/>
              <a:ext cx="40" cy="26"/>
            </a:xfrm>
            <a:custGeom>
              <a:avLst/>
              <a:gdLst>
                <a:gd name="T0" fmla="*/ 0 w 81"/>
                <a:gd name="T1" fmla="*/ 1 h 51"/>
                <a:gd name="T2" fmla="*/ 0 w 81"/>
                <a:gd name="T3" fmla="*/ 1 h 51"/>
                <a:gd name="T4" fmla="*/ 0 w 81"/>
                <a:gd name="T5" fmla="*/ 1 h 51"/>
                <a:gd name="T6" fmla="*/ 0 w 81"/>
                <a:gd name="T7" fmla="*/ 1 h 51"/>
                <a:gd name="T8" fmla="*/ 0 w 81"/>
                <a:gd name="T9" fmla="*/ 1 h 51"/>
                <a:gd name="T10" fmla="*/ 0 w 81"/>
                <a:gd name="T11" fmla="*/ 1 h 51"/>
                <a:gd name="T12" fmla="*/ 0 w 81"/>
                <a:gd name="T13" fmla="*/ 1 h 51"/>
                <a:gd name="T14" fmla="*/ 0 w 81"/>
                <a:gd name="T15" fmla="*/ 1 h 51"/>
                <a:gd name="T16" fmla="*/ 0 w 81"/>
                <a:gd name="T17" fmla="*/ 0 h 51"/>
                <a:gd name="T18" fmla="*/ 0 w 81"/>
                <a:gd name="T19" fmla="*/ 1 h 51"/>
                <a:gd name="T20" fmla="*/ 0 w 81"/>
                <a:gd name="T21" fmla="*/ 1 h 51"/>
                <a:gd name="T22" fmla="*/ 0 w 81"/>
                <a:gd name="T23" fmla="*/ 1 h 51"/>
                <a:gd name="T24" fmla="*/ 0 w 81"/>
                <a:gd name="T25" fmla="*/ 1 h 51"/>
                <a:gd name="T26" fmla="*/ 0 w 81"/>
                <a:gd name="T27" fmla="*/ 1 h 51"/>
                <a:gd name="T28" fmla="*/ 0 w 81"/>
                <a:gd name="T29" fmla="*/ 1 h 51"/>
                <a:gd name="T30" fmla="*/ 0 w 81"/>
                <a:gd name="T31" fmla="*/ 1 h 51"/>
                <a:gd name="T32" fmla="*/ 0 w 81"/>
                <a:gd name="T33" fmla="*/ 1 h 5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81" h="51">
                  <a:moveTo>
                    <a:pt x="81" y="50"/>
                  </a:moveTo>
                  <a:lnTo>
                    <a:pt x="76" y="51"/>
                  </a:lnTo>
                  <a:lnTo>
                    <a:pt x="67" y="49"/>
                  </a:lnTo>
                  <a:lnTo>
                    <a:pt x="56" y="43"/>
                  </a:lnTo>
                  <a:lnTo>
                    <a:pt x="42" y="36"/>
                  </a:lnTo>
                  <a:lnTo>
                    <a:pt x="28" y="28"/>
                  </a:lnTo>
                  <a:lnTo>
                    <a:pt x="15" y="19"/>
                  </a:lnTo>
                  <a:lnTo>
                    <a:pt x="6" y="10"/>
                  </a:lnTo>
                  <a:lnTo>
                    <a:pt x="0" y="0"/>
                  </a:lnTo>
                  <a:lnTo>
                    <a:pt x="6" y="4"/>
                  </a:lnTo>
                  <a:lnTo>
                    <a:pt x="18" y="10"/>
                  </a:lnTo>
                  <a:lnTo>
                    <a:pt x="30" y="16"/>
                  </a:lnTo>
                  <a:lnTo>
                    <a:pt x="45" y="25"/>
                  </a:lnTo>
                  <a:lnTo>
                    <a:pt x="59" y="34"/>
                  </a:lnTo>
                  <a:lnTo>
                    <a:pt x="71" y="41"/>
                  </a:lnTo>
                  <a:lnTo>
                    <a:pt x="79" y="46"/>
                  </a:lnTo>
                  <a:lnTo>
                    <a:pt x="81" y="5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357" name="Freeform 235"/>
            <p:cNvSpPr>
              <a:spLocks/>
            </p:cNvSpPr>
            <p:nvPr/>
          </p:nvSpPr>
          <p:spPr bwMode="auto">
            <a:xfrm>
              <a:off x="71" y="663"/>
              <a:ext cx="32" cy="22"/>
            </a:xfrm>
            <a:custGeom>
              <a:avLst/>
              <a:gdLst>
                <a:gd name="T0" fmla="*/ 1 w 63"/>
                <a:gd name="T1" fmla="*/ 1 h 44"/>
                <a:gd name="T2" fmla="*/ 1 w 63"/>
                <a:gd name="T3" fmla="*/ 1 h 44"/>
                <a:gd name="T4" fmla="*/ 1 w 63"/>
                <a:gd name="T5" fmla="*/ 1 h 44"/>
                <a:gd name="T6" fmla="*/ 1 w 63"/>
                <a:gd name="T7" fmla="*/ 1 h 44"/>
                <a:gd name="T8" fmla="*/ 1 w 63"/>
                <a:gd name="T9" fmla="*/ 1 h 44"/>
                <a:gd name="T10" fmla="*/ 1 w 63"/>
                <a:gd name="T11" fmla="*/ 1 h 44"/>
                <a:gd name="T12" fmla="*/ 1 w 63"/>
                <a:gd name="T13" fmla="*/ 1 h 44"/>
                <a:gd name="T14" fmla="*/ 1 w 63"/>
                <a:gd name="T15" fmla="*/ 1 h 44"/>
                <a:gd name="T16" fmla="*/ 0 w 63"/>
                <a:gd name="T17" fmla="*/ 0 h 44"/>
                <a:gd name="T18" fmla="*/ 1 w 63"/>
                <a:gd name="T19" fmla="*/ 1 h 44"/>
                <a:gd name="T20" fmla="*/ 1 w 63"/>
                <a:gd name="T21" fmla="*/ 1 h 44"/>
                <a:gd name="T22" fmla="*/ 1 w 63"/>
                <a:gd name="T23" fmla="*/ 1 h 44"/>
                <a:gd name="T24" fmla="*/ 1 w 63"/>
                <a:gd name="T25" fmla="*/ 1 h 44"/>
                <a:gd name="T26" fmla="*/ 1 w 63"/>
                <a:gd name="T27" fmla="*/ 1 h 44"/>
                <a:gd name="T28" fmla="*/ 1 w 63"/>
                <a:gd name="T29" fmla="*/ 1 h 44"/>
                <a:gd name="T30" fmla="*/ 1 w 63"/>
                <a:gd name="T31" fmla="*/ 1 h 44"/>
                <a:gd name="T32" fmla="*/ 1 w 63"/>
                <a:gd name="T33" fmla="*/ 1 h 4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63" h="44">
                  <a:moveTo>
                    <a:pt x="63" y="44"/>
                  </a:moveTo>
                  <a:lnTo>
                    <a:pt x="60" y="44"/>
                  </a:lnTo>
                  <a:lnTo>
                    <a:pt x="54" y="43"/>
                  </a:lnTo>
                  <a:lnTo>
                    <a:pt x="45" y="39"/>
                  </a:lnTo>
                  <a:lnTo>
                    <a:pt x="34" y="33"/>
                  </a:lnTo>
                  <a:lnTo>
                    <a:pt x="24" y="26"/>
                  </a:lnTo>
                  <a:lnTo>
                    <a:pt x="14" y="18"/>
                  </a:lnTo>
                  <a:lnTo>
                    <a:pt x="6" y="9"/>
                  </a:lnTo>
                  <a:lnTo>
                    <a:pt x="0" y="0"/>
                  </a:lnTo>
                  <a:lnTo>
                    <a:pt x="7" y="6"/>
                  </a:lnTo>
                  <a:lnTo>
                    <a:pt x="16" y="11"/>
                  </a:lnTo>
                  <a:lnTo>
                    <a:pt x="27" y="18"/>
                  </a:lnTo>
                  <a:lnTo>
                    <a:pt x="38" y="25"/>
                  </a:lnTo>
                  <a:lnTo>
                    <a:pt x="48" y="31"/>
                  </a:lnTo>
                  <a:lnTo>
                    <a:pt x="56" y="37"/>
                  </a:lnTo>
                  <a:lnTo>
                    <a:pt x="62" y="41"/>
                  </a:lnTo>
                  <a:lnTo>
                    <a:pt x="63" y="4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358" name="Freeform 236"/>
            <p:cNvSpPr>
              <a:spLocks/>
            </p:cNvSpPr>
            <p:nvPr/>
          </p:nvSpPr>
          <p:spPr bwMode="auto">
            <a:xfrm>
              <a:off x="44" y="666"/>
              <a:ext cx="30" cy="19"/>
            </a:xfrm>
            <a:custGeom>
              <a:avLst/>
              <a:gdLst>
                <a:gd name="T0" fmla="*/ 1 w 59"/>
                <a:gd name="T1" fmla="*/ 0 h 39"/>
                <a:gd name="T2" fmla="*/ 1 w 59"/>
                <a:gd name="T3" fmla="*/ 0 h 39"/>
                <a:gd name="T4" fmla="*/ 1 w 59"/>
                <a:gd name="T5" fmla="*/ 0 h 39"/>
                <a:gd name="T6" fmla="*/ 1 w 59"/>
                <a:gd name="T7" fmla="*/ 0 h 39"/>
                <a:gd name="T8" fmla="*/ 1 w 59"/>
                <a:gd name="T9" fmla="*/ 0 h 39"/>
                <a:gd name="T10" fmla="*/ 1 w 59"/>
                <a:gd name="T11" fmla="*/ 0 h 39"/>
                <a:gd name="T12" fmla="*/ 1 w 59"/>
                <a:gd name="T13" fmla="*/ 0 h 39"/>
                <a:gd name="T14" fmla="*/ 1 w 59"/>
                <a:gd name="T15" fmla="*/ 0 h 39"/>
                <a:gd name="T16" fmla="*/ 0 w 59"/>
                <a:gd name="T17" fmla="*/ 0 h 39"/>
                <a:gd name="T18" fmla="*/ 1 w 59"/>
                <a:gd name="T19" fmla="*/ 0 h 39"/>
                <a:gd name="T20" fmla="*/ 1 w 59"/>
                <a:gd name="T21" fmla="*/ 0 h 39"/>
                <a:gd name="T22" fmla="*/ 1 w 59"/>
                <a:gd name="T23" fmla="*/ 0 h 39"/>
                <a:gd name="T24" fmla="*/ 1 w 59"/>
                <a:gd name="T25" fmla="*/ 0 h 39"/>
                <a:gd name="T26" fmla="*/ 1 w 59"/>
                <a:gd name="T27" fmla="*/ 0 h 39"/>
                <a:gd name="T28" fmla="*/ 1 w 59"/>
                <a:gd name="T29" fmla="*/ 0 h 39"/>
                <a:gd name="T30" fmla="*/ 1 w 59"/>
                <a:gd name="T31" fmla="*/ 0 h 39"/>
                <a:gd name="T32" fmla="*/ 1 w 59"/>
                <a:gd name="T33" fmla="*/ 0 h 3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9" h="39">
                  <a:moveTo>
                    <a:pt x="59" y="0"/>
                  </a:moveTo>
                  <a:lnTo>
                    <a:pt x="55" y="4"/>
                  </a:lnTo>
                  <a:lnTo>
                    <a:pt x="47" y="11"/>
                  </a:lnTo>
                  <a:lnTo>
                    <a:pt x="38" y="18"/>
                  </a:lnTo>
                  <a:lnTo>
                    <a:pt x="28" y="26"/>
                  </a:lnTo>
                  <a:lnTo>
                    <a:pt x="18" y="32"/>
                  </a:lnTo>
                  <a:lnTo>
                    <a:pt x="10" y="37"/>
                  </a:lnTo>
                  <a:lnTo>
                    <a:pt x="3" y="39"/>
                  </a:lnTo>
                  <a:lnTo>
                    <a:pt x="0" y="37"/>
                  </a:lnTo>
                  <a:lnTo>
                    <a:pt x="1" y="32"/>
                  </a:lnTo>
                  <a:lnTo>
                    <a:pt x="5" y="27"/>
                  </a:lnTo>
                  <a:lnTo>
                    <a:pt x="14" y="23"/>
                  </a:lnTo>
                  <a:lnTo>
                    <a:pt x="26" y="17"/>
                  </a:lnTo>
                  <a:lnTo>
                    <a:pt x="36" y="11"/>
                  </a:lnTo>
                  <a:lnTo>
                    <a:pt x="47" y="7"/>
                  </a:lnTo>
                  <a:lnTo>
                    <a:pt x="55" y="3"/>
                  </a:lnTo>
                  <a:lnTo>
                    <a:pt x="59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359" name="Freeform 237"/>
            <p:cNvSpPr>
              <a:spLocks/>
            </p:cNvSpPr>
            <p:nvPr/>
          </p:nvSpPr>
          <p:spPr bwMode="auto">
            <a:xfrm>
              <a:off x="113" y="689"/>
              <a:ext cx="24" cy="100"/>
            </a:xfrm>
            <a:custGeom>
              <a:avLst/>
              <a:gdLst>
                <a:gd name="T0" fmla="*/ 1 w 48"/>
                <a:gd name="T1" fmla="*/ 0 h 200"/>
                <a:gd name="T2" fmla="*/ 1 w 48"/>
                <a:gd name="T3" fmla="*/ 0 h 200"/>
                <a:gd name="T4" fmla="*/ 1 w 48"/>
                <a:gd name="T5" fmla="*/ 1 h 200"/>
                <a:gd name="T6" fmla="*/ 1 w 48"/>
                <a:gd name="T7" fmla="*/ 1 h 200"/>
                <a:gd name="T8" fmla="*/ 1 w 48"/>
                <a:gd name="T9" fmla="*/ 1 h 200"/>
                <a:gd name="T10" fmla="*/ 1 w 48"/>
                <a:gd name="T11" fmla="*/ 1 h 200"/>
                <a:gd name="T12" fmla="*/ 1 w 48"/>
                <a:gd name="T13" fmla="*/ 1 h 200"/>
                <a:gd name="T14" fmla="*/ 1 w 48"/>
                <a:gd name="T15" fmla="*/ 1 h 200"/>
                <a:gd name="T16" fmla="*/ 1 w 48"/>
                <a:gd name="T17" fmla="*/ 1 h 200"/>
                <a:gd name="T18" fmla="*/ 1 w 48"/>
                <a:gd name="T19" fmla="*/ 2 h 200"/>
                <a:gd name="T20" fmla="*/ 1 w 48"/>
                <a:gd name="T21" fmla="*/ 2 h 200"/>
                <a:gd name="T22" fmla="*/ 1 w 48"/>
                <a:gd name="T23" fmla="*/ 2 h 200"/>
                <a:gd name="T24" fmla="*/ 1 w 48"/>
                <a:gd name="T25" fmla="*/ 2 h 200"/>
                <a:gd name="T26" fmla="*/ 1 w 48"/>
                <a:gd name="T27" fmla="*/ 2 h 200"/>
                <a:gd name="T28" fmla="*/ 1 w 48"/>
                <a:gd name="T29" fmla="*/ 2 h 200"/>
                <a:gd name="T30" fmla="*/ 1 w 48"/>
                <a:gd name="T31" fmla="*/ 2 h 200"/>
                <a:gd name="T32" fmla="*/ 0 w 48"/>
                <a:gd name="T33" fmla="*/ 1 h 200"/>
                <a:gd name="T34" fmla="*/ 1 w 48"/>
                <a:gd name="T35" fmla="*/ 1 h 200"/>
                <a:gd name="T36" fmla="*/ 1 w 48"/>
                <a:gd name="T37" fmla="*/ 1 h 200"/>
                <a:gd name="T38" fmla="*/ 1 w 48"/>
                <a:gd name="T39" fmla="*/ 1 h 200"/>
                <a:gd name="T40" fmla="*/ 1 w 48"/>
                <a:gd name="T41" fmla="*/ 0 h 200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48" h="200">
                  <a:moveTo>
                    <a:pt x="43" y="0"/>
                  </a:moveTo>
                  <a:lnTo>
                    <a:pt x="45" y="0"/>
                  </a:lnTo>
                  <a:lnTo>
                    <a:pt x="47" y="1"/>
                  </a:lnTo>
                  <a:lnTo>
                    <a:pt x="48" y="3"/>
                  </a:lnTo>
                  <a:lnTo>
                    <a:pt x="48" y="4"/>
                  </a:lnTo>
                  <a:lnTo>
                    <a:pt x="29" y="29"/>
                  </a:lnTo>
                  <a:lnTo>
                    <a:pt x="16" y="55"/>
                  </a:lnTo>
                  <a:lnTo>
                    <a:pt x="10" y="83"/>
                  </a:lnTo>
                  <a:lnTo>
                    <a:pt x="8" y="109"/>
                  </a:lnTo>
                  <a:lnTo>
                    <a:pt x="10" y="136"/>
                  </a:lnTo>
                  <a:lnTo>
                    <a:pt x="14" y="160"/>
                  </a:lnTo>
                  <a:lnTo>
                    <a:pt x="19" y="182"/>
                  </a:lnTo>
                  <a:lnTo>
                    <a:pt x="24" y="200"/>
                  </a:lnTo>
                  <a:lnTo>
                    <a:pt x="14" y="188"/>
                  </a:lnTo>
                  <a:lnTo>
                    <a:pt x="5" y="167"/>
                  </a:lnTo>
                  <a:lnTo>
                    <a:pt x="1" y="138"/>
                  </a:lnTo>
                  <a:lnTo>
                    <a:pt x="0" y="107"/>
                  </a:lnTo>
                  <a:lnTo>
                    <a:pt x="3" y="75"/>
                  </a:lnTo>
                  <a:lnTo>
                    <a:pt x="11" y="44"/>
                  </a:lnTo>
                  <a:lnTo>
                    <a:pt x="24" y="18"/>
                  </a:lnTo>
                  <a:lnTo>
                    <a:pt x="43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360" name="Freeform 238"/>
            <p:cNvSpPr>
              <a:spLocks/>
            </p:cNvSpPr>
            <p:nvPr/>
          </p:nvSpPr>
          <p:spPr bwMode="auto">
            <a:xfrm>
              <a:off x="118" y="775"/>
              <a:ext cx="22" cy="13"/>
            </a:xfrm>
            <a:custGeom>
              <a:avLst/>
              <a:gdLst>
                <a:gd name="T0" fmla="*/ 0 w 44"/>
                <a:gd name="T1" fmla="*/ 0 h 25"/>
                <a:gd name="T2" fmla="*/ 1 w 44"/>
                <a:gd name="T3" fmla="*/ 1 h 25"/>
                <a:gd name="T4" fmla="*/ 1 w 44"/>
                <a:gd name="T5" fmla="*/ 1 h 25"/>
                <a:gd name="T6" fmla="*/ 1 w 44"/>
                <a:gd name="T7" fmla="*/ 1 h 25"/>
                <a:gd name="T8" fmla="*/ 1 w 44"/>
                <a:gd name="T9" fmla="*/ 1 h 25"/>
                <a:gd name="T10" fmla="*/ 1 w 44"/>
                <a:gd name="T11" fmla="*/ 1 h 25"/>
                <a:gd name="T12" fmla="*/ 1 w 44"/>
                <a:gd name="T13" fmla="*/ 1 h 25"/>
                <a:gd name="T14" fmla="*/ 1 w 44"/>
                <a:gd name="T15" fmla="*/ 1 h 25"/>
                <a:gd name="T16" fmla="*/ 1 w 44"/>
                <a:gd name="T17" fmla="*/ 1 h 25"/>
                <a:gd name="T18" fmla="*/ 1 w 44"/>
                <a:gd name="T19" fmla="*/ 1 h 25"/>
                <a:gd name="T20" fmla="*/ 1 w 44"/>
                <a:gd name="T21" fmla="*/ 1 h 25"/>
                <a:gd name="T22" fmla="*/ 1 w 44"/>
                <a:gd name="T23" fmla="*/ 1 h 25"/>
                <a:gd name="T24" fmla="*/ 1 w 44"/>
                <a:gd name="T25" fmla="*/ 1 h 25"/>
                <a:gd name="T26" fmla="*/ 1 w 44"/>
                <a:gd name="T27" fmla="*/ 1 h 25"/>
                <a:gd name="T28" fmla="*/ 1 w 44"/>
                <a:gd name="T29" fmla="*/ 1 h 25"/>
                <a:gd name="T30" fmla="*/ 1 w 44"/>
                <a:gd name="T31" fmla="*/ 1 h 25"/>
                <a:gd name="T32" fmla="*/ 0 w 44"/>
                <a:gd name="T33" fmla="*/ 0 h 2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4" h="25">
                  <a:moveTo>
                    <a:pt x="0" y="0"/>
                  </a:moveTo>
                  <a:lnTo>
                    <a:pt x="5" y="4"/>
                  </a:lnTo>
                  <a:lnTo>
                    <a:pt x="10" y="10"/>
                  </a:lnTo>
                  <a:lnTo>
                    <a:pt x="17" y="15"/>
                  </a:lnTo>
                  <a:lnTo>
                    <a:pt x="25" y="18"/>
                  </a:lnTo>
                  <a:lnTo>
                    <a:pt x="31" y="22"/>
                  </a:lnTo>
                  <a:lnTo>
                    <a:pt x="37" y="24"/>
                  </a:lnTo>
                  <a:lnTo>
                    <a:pt x="42" y="25"/>
                  </a:lnTo>
                  <a:lnTo>
                    <a:pt x="44" y="24"/>
                  </a:lnTo>
                  <a:lnTo>
                    <a:pt x="44" y="22"/>
                  </a:lnTo>
                  <a:lnTo>
                    <a:pt x="40" y="19"/>
                  </a:lnTo>
                  <a:lnTo>
                    <a:pt x="36" y="17"/>
                  </a:lnTo>
                  <a:lnTo>
                    <a:pt x="29" y="13"/>
                  </a:lnTo>
                  <a:lnTo>
                    <a:pt x="22" y="11"/>
                  </a:lnTo>
                  <a:lnTo>
                    <a:pt x="14" y="8"/>
                  </a:lnTo>
                  <a:lnTo>
                    <a:pt x="6" y="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361" name="Freeform 239"/>
            <p:cNvSpPr>
              <a:spLocks/>
            </p:cNvSpPr>
            <p:nvPr/>
          </p:nvSpPr>
          <p:spPr bwMode="auto">
            <a:xfrm>
              <a:off x="116" y="767"/>
              <a:ext cx="24" cy="14"/>
            </a:xfrm>
            <a:custGeom>
              <a:avLst/>
              <a:gdLst>
                <a:gd name="T0" fmla="*/ 1 w 47"/>
                <a:gd name="T1" fmla="*/ 0 h 29"/>
                <a:gd name="T2" fmla="*/ 1 w 47"/>
                <a:gd name="T3" fmla="*/ 0 h 29"/>
                <a:gd name="T4" fmla="*/ 1 w 47"/>
                <a:gd name="T5" fmla="*/ 0 h 29"/>
                <a:gd name="T6" fmla="*/ 1 w 47"/>
                <a:gd name="T7" fmla="*/ 0 h 29"/>
                <a:gd name="T8" fmla="*/ 1 w 47"/>
                <a:gd name="T9" fmla="*/ 0 h 29"/>
                <a:gd name="T10" fmla="*/ 1 w 47"/>
                <a:gd name="T11" fmla="*/ 0 h 29"/>
                <a:gd name="T12" fmla="*/ 1 w 47"/>
                <a:gd name="T13" fmla="*/ 0 h 29"/>
                <a:gd name="T14" fmla="*/ 1 w 47"/>
                <a:gd name="T15" fmla="*/ 0 h 29"/>
                <a:gd name="T16" fmla="*/ 0 w 47"/>
                <a:gd name="T17" fmla="*/ 0 h 29"/>
                <a:gd name="T18" fmla="*/ 1 w 47"/>
                <a:gd name="T19" fmla="*/ 0 h 29"/>
                <a:gd name="T20" fmla="*/ 1 w 47"/>
                <a:gd name="T21" fmla="*/ 0 h 29"/>
                <a:gd name="T22" fmla="*/ 1 w 47"/>
                <a:gd name="T23" fmla="*/ 0 h 29"/>
                <a:gd name="T24" fmla="*/ 1 w 47"/>
                <a:gd name="T25" fmla="*/ 0 h 29"/>
                <a:gd name="T26" fmla="*/ 1 w 47"/>
                <a:gd name="T27" fmla="*/ 0 h 29"/>
                <a:gd name="T28" fmla="*/ 1 w 47"/>
                <a:gd name="T29" fmla="*/ 0 h 29"/>
                <a:gd name="T30" fmla="*/ 1 w 47"/>
                <a:gd name="T31" fmla="*/ 0 h 29"/>
                <a:gd name="T32" fmla="*/ 1 w 47"/>
                <a:gd name="T33" fmla="*/ 0 h 2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7" h="29">
                  <a:moveTo>
                    <a:pt x="47" y="28"/>
                  </a:moveTo>
                  <a:lnTo>
                    <a:pt x="45" y="29"/>
                  </a:lnTo>
                  <a:lnTo>
                    <a:pt x="41" y="28"/>
                  </a:lnTo>
                  <a:lnTo>
                    <a:pt x="34" y="27"/>
                  </a:lnTo>
                  <a:lnTo>
                    <a:pt x="27" y="23"/>
                  </a:lnTo>
                  <a:lnTo>
                    <a:pt x="19" y="19"/>
                  </a:lnTo>
                  <a:lnTo>
                    <a:pt x="11" y="13"/>
                  </a:lnTo>
                  <a:lnTo>
                    <a:pt x="5" y="7"/>
                  </a:lnTo>
                  <a:lnTo>
                    <a:pt x="0" y="0"/>
                  </a:lnTo>
                  <a:lnTo>
                    <a:pt x="5" y="4"/>
                  </a:lnTo>
                  <a:lnTo>
                    <a:pt x="12" y="7"/>
                  </a:lnTo>
                  <a:lnTo>
                    <a:pt x="20" y="12"/>
                  </a:lnTo>
                  <a:lnTo>
                    <a:pt x="28" y="15"/>
                  </a:lnTo>
                  <a:lnTo>
                    <a:pt x="36" y="20"/>
                  </a:lnTo>
                  <a:lnTo>
                    <a:pt x="42" y="23"/>
                  </a:lnTo>
                  <a:lnTo>
                    <a:pt x="46" y="26"/>
                  </a:lnTo>
                  <a:lnTo>
                    <a:pt x="47" y="2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362" name="Freeform 240"/>
            <p:cNvSpPr>
              <a:spLocks/>
            </p:cNvSpPr>
            <p:nvPr/>
          </p:nvSpPr>
          <p:spPr bwMode="auto">
            <a:xfrm>
              <a:off x="114" y="747"/>
              <a:ext cx="31" cy="19"/>
            </a:xfrm>
            <a:custGeom>
              <a:avLst/>
              <a:gdLst>
                <a:gd name="T0" fmla="*/ 1 w 62"/>
                <a:gd name="T1" fmla="*/ 0 h 39"/>
                <a:gd name="T2" fmla="*/ 1 w 62"/>
                <a:gd name="T3" fmla="*/ 0 h 39"/>
                <a:gd name="T4" fmla="*/ 1 w 62"/>
                <a:gd name="T5" fmla="*/ 0 h 39"/>
                <a:gd name="T6" fmla="*/ 1 w 62"/>
                <a:gd name="T7" fmla="*/ 0 h 39"/>
                <a:gd name="T8" fmla="*/ 1 w 62"/>
                <a:gd name="T9" fmla="*/ 0 h 39"/>
                <a:gd name="T10" fmla="*/ 1 w 62"/>
                <a:gd name="T11" fmla="*/ 0 h 39"/>
                <a:gd name="T12" fmla="*/ 1 w 62"/>
                <a:gd name="T13" fmla="*/ 0 h 39"/>
                <a:gd name="T14" fmla="*/ 1 w 62"/>
                <a:gd name="T15" fmla="*/ 0 h 39"/>
                <a:gd name="T16" fmla="*/ 0 w 62"/>
                <a:gd name="T17" fmla="*/ 0 h 39"/>
                <a:gd name="T18" fmla="*/ 1 w 62"/>
                <a:gd name="T19" fmla="*/ 0 h 39"/>
                <a:gd name="T20" fmla="*/ 1 w 62"/>
                <a:gd name="T21" fmla="*/ 0 h 39"/>
                <a:gd name="T22" fmla="*/ 1 w 62"/>
                <a:gd name="T23" fmla="*/ 0 h 39"/>
                <a:gd name="T24" fmla="*/ 1 w 62"/>
                <a:gd name="T25" fmla="*/ 0 h 39"/>
                <a:gd name="T26" fmla="*/ 1 w 62"/>
                <a:gd name="T27" fmla="*/ 0 h 39"/>
                <a:gd name="T28" fmla="*/ 1 w 62"/>
                <a:gd name="T29" fmla="*/ 0 h 39"/>
                <a:gd name="T30" fmla="*/ 1 w 62"/>
                <a:gd name="T31" fmla="*/ 0 h 39"/>
                <a:gd name="T32" fmla="*/ 1 w 62"/>
                <a:gd name="T33" fmla="*/ 0 h 3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62" h="39">
                  <a:moveTo>
                    <a:pt x="62" y="38"/>
                  </a:moveTo>
                  <a:lnTo>
                    <a:pt x="59" y="39"/>
                  </a:lnTo>
                  <a:lnTo>
                    <a:pt x="52" y="38"/>
                  </a:lnTo>
                  <a:lnTo>
                    <a:pt x="44" y="35"/>
                  </a:lnTo>
                  <a:lnTo>
                    <a:pt x="33" y="29"/>
                  </a:lnTo>
                  <a:lnTo>
                    <a:pt x="23" y="23"/>
                  </a:lnTo>
                  <a:lnTo>
                    <a:pt x="13" y="16"/>
                  </a:lnTo>
                  <a:lnTo>
                    <a:pt x="5" y="8"/>
                  </a:lnTo>
                  <a:lnTo>
                    <a:pt x="0" y="0"/>
                  </a:lnTo>
                  <a:lnTo>
                    <a:pt x="5" y="3"/>
                  </a:lnTo>
                  <a:lnTo>
                    <a:pt x="13" y="8"/>
                  </a:lnTo>
                  <a:lnTo>
                    <a:pt x="24" y="14"/>
                  </a:lnTo>
                  <a:lnTo>
                    <a:pt x="35" y="20"/>
                  </a:lnTo>
                  <a:lnTo>
                    <a:pt x="46" y="25"/>
                  </a:lnTo>
                  <a:lnTo>
                    <a:pt x="55" y="31"/>
                  </a:lnTo>
                  <a:lnTo>
                    <a:pt x="61" y="35"/>
                  </a:lnTo>
                  <a:lnTo>
                    <a:pt x="62" y="3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363" name="Freeform 241"/>
            <p:cNvSpPr>
              <a:spLocks/>
            </p:cNvSpPr>
            <p:nvPr/>
          </p:nvSpPr>
          <p:spPr bwMode="auto">
            <a:xfrm>
              <a:off x="116" y="728"/>
              <a:ext cx="34" cy="22"/>
            </a:xfrm>
            <a:custGeom>
              <a:avLst/>
              <a:gdLst>
                <a:gd name="T0" fmla="*/ 1 w 68"/>
                <a:gd name="T1" fmla="*/ 1 h 44"/>
                <a:gd name="T2" fmla="*/ 1 w 68"/>
                <a:gd name="T3" fmla="*/ 1 h 44"/>
                <a:gd name="T4" fmla="*/ 1 w 68"/>
                <a:gd name="T5" fmla="*/ 1 h 44"/>
                <a:gd name="T6" fmla="*/ 1 w 68"/>
                <a:gd name="T7" fmla="*/ 1 h 44"/>
                <a:gd name="T8" fmla="*/ 1 w 68"/>
                <a:gd name="T9" fmla="*/ 1 h 44"/>
                <a:gd name="T10" fmla="*/ 1 w 68"/>
                <a:gd name="T11" fmla="*/ 1 h 44"/>
                <a:gd name="T12" fmla="*/ 1 w 68"/>
                <a:gd name="T13" fmla="*/ 1 h 44"/>
                <a:gd name="T14" fmla="*/ 1 w 68"/>
                <a:gd name="T15" fmla="*/ 1 h 44"/>
                <a:gd name="T16" fmla="*/ 0 w 68"/>
                <a:gd name="T17" fmla="*/ 0 h 44"/>
                <a:gd name="T18" fmla="*/ 1 w 68"/>
                <a:gd name="T19" fmla="*/ 1 h 44"/>
                <a:gd name="T20" fmla="*/ 1 w 68"/>
                <a:gd name="T21" fmla="*/ 1 h 44"/>
                <a:gd name="T22" fmla="*/ 1 w 68"/>
                <a:gd name="T23" fmla="*/ 1 h 44"/>
                <a:gd name="T24" fmla="*/ 1 w 68"/>
                <a:gd name="T25" fmla="*/ 1 h 44"/>
                <a:gd name="T26" fmla="*/ 1 w 68"/>
                <a:gd name="T27" fmla="*/ 1 h 44"/>
                <a:gd name="T28" fmla="*/ 1 w 68"/>
                <a:gd name="T29" fmla="*/ 1 h 44"/>
                <a:gd name="T30" fmla="*/ 1 w 68"/>
                <a:gd name="T31" fmla="*/ 1 h 44"/>
                <a:gd name="T32" fmla="*/ 1 w 68"/>
                <a:gd name="T33" fmla="*/ 1 h 4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68" h="44">
                  <a:moveTo>
                    <a:pt x="68" y="43"/>
                  </a:moveTo>
                  <a:lnTo>
                    <a:pt x="65" y="44"/>
                  </a:lnTo>
                  <a:lnTo>
                    <a:pt x="57" y="42"/>
                  </a:lnTo>
                  <a:lnTo>
                    <a:pt x="47" y="37"/>
                  </a:lnTo>
                  <a:lnTo>
                    <a:pt x="35" y="30"/>
                  </a:lnTo>
                  <a:lnTo>
                    <a:pt x="24" y="23"/>
                  </a:lnTo>
                  <a:lnTo>
                    <a:pt x="13" y="15"/>
                  </a:lnTo>
                  <a:lnTo>
                    <a:pt x="5" y="7"/>
                  </a:lnTo>
                  <a:lnTo>
                    <a:pt x="0" y="0"/>
                  </a:lnTo>
                  <a:lnTo>
                    <a:pt x="5" y="4"/>
                  </a:lnTo>
                  <a:lnTo>
                    <a:pt x="14" y="8"/>
                  </a:lnTo>
                  <a:lnTo>
                    <a:pt x="26" y="14"/>
                  </a:lnTo>
                  <a:lnTo>
                    <a:pt x="38" y="21"/>
                  </a:lnTo>
                  <a:lnTo>
                    <a:pt x="50" y="29"/>
                  </a:lnTo>
                  <a:lnTo>
                    <a:pt x="59" y="35"/>
                  </a:lnTo>
                  <a:lnTo>
                    <a:pt x="66" y="39"/>
                  </a:lnTo>
                  <a:lnTo>
                    <a:pt x="68" y="4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364" name="Freeform 242"/>
            <p:cNvSpPr>
              <a:spLocks/>
            </p:cNvSpPr>
            <p:nvPr/>
          </p:nvSpPr>
          <p:spPr bwMode="auto">
            <a:xfrm>
              <a:off x="119" y="716"/>
              <a:ext cx="27" cy="23"/>
            </a:xfrm>
            <a:custGeom>
              <a:avLst/>
              <a:gdLst>
                <a:gd name="T0" fmla="*/ 0 w 56"/>
                <a:gd name="T1" fmla="*/ 1 h 46"/>
                <a:gd name="T2" fmla="*/ 0 w 56"/>
                <a:gd name="T3" fmla="*/ 1 h 46"/>
                <a:gd name="T4" fmla="*/ 0 w 56"/>
                <a:gd name="T5" fmla="*/ 1 h 46"/>
                <a:gd name="T6" fmla="*/ 0 w 56"/>
                <a:gd name="T7" fmla="*/ 1 h 46"/>
                <a:gd name="T8" fmla="*/ 0 w 56"/>
                <a:gd name="T9" fmla="*/ 1 h 46"/>
                <a:gd name="T10" fmla="*/ 0 w 56"/>
                <a:gd name="T11" fmla="*/ 1 h 46"/>
                <a:gd name="T12" fmla="*/ 0 w 56"/>
                <a:gd name="T13" fmla="*/ 1 h 46"/>
                <a:gd name="T14" fmla="*/ 0 w 56"/>
                <a:gd name="T15" fmla="*/ 1 h 46"/>
                <a:gd name="T16" fmla="*/ 0 w 56"/>
                <a:gd name="T17" fmla="*/ 0 h 46"/>
                <a:gd name="T18" fmla="*/ 0 w 56"/>
                <a:gd name="T19" fmla="*/ 1 h 46"/>
                <a:gd name="T20" fmla="*/ 0 w 56"/>
                <a:gd name="T21" fmla="*/ 1 h 46"/>
                <a:gd name="T22" fmla="*/ 0 w 56"/>
                <a:gd name="T23" fmla="*/ 1 h 46"/>
                <a:gd name="T24" fmla="*/ 0 w 56"/>
                <a:gd name="T25" fmla="*/ 1 h 46"/>
                <a:gd name="T26" fmla="*/ 0 w 56"/>
                <a:gd name="T27" fmla="*/ 1 h 46"/>
                <a:gd name="T28" fmla="*/ 0 w 56"/>
                <a:gd name="T29" fmla="*/ 1 h 46"/>
                <a:gd name="T30" fmla="*/ 0 w 56"/>
                <a:gd name="T31" fmla="*/ 1 h 46"/>
                <a:gd name="T32" fmla="*/ 0 w 56"/>
                <a:gd name="T33" fmla="*/ 1 h 4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6" h="46">
                  <a:moveTo>
                    <a:pt x="56" y="46"/>
                  </a:moveTo>
                  <a:lnTo>
                    <a:pt x="52" y="46"/>
                  </a:lnTo>
                  <a:lnTo>
                    <a:pt x="46" y="43"/>
                  </a:lnTo>
                  <a:lnTo>
                    <a:pt x="37" y="37"/>
                  </a:lnTo>
                  <a:lnTo>
                    <a:pt x="28" y="30"/>
                  </a:lnTo>
                  <a:lnTo>
                    <a:pt x="18" y="22"/>
                  </a:lnTo>
                  <a:lnTo>
                    <a:pt x="9" y="14"/>
                  </a:lnTo>
                  <a:lnTo>
                    <a:pt x="3" y="6"/>
                  </a:lnTo>
                  <a:lnTo>
                    <a:pt x="0" y="0"/>
                  </a:lnTo>
                  <a:lnTo>
                    <a:pt x="6" y="3"/>
                  </a:lnTo>
                  <a:lnTo>
                    <a:pt x="14" y="9"/>
                  </a:lnTo>
                  <a:lnTo>
                    <a:pt x="23" y="16"/>
                  </a:lnTo>
                  <a:lnTo>
                    <a:pt x="34" y="23"/>
                  </a:lnTo>
                  <a:lnTo>
                    <a:pt x="43" y="31"/>
                  </a:lnTo>
                  <a:lnTo>
                    <a:pt x="51" y="37"/>
                  </a:lnTo>
                  <a:lnTo>
                    <a:pt x="56" y="43"/>
                  </a:lnTo>
                  <a:lnTo>
                    <a:pt x="56" y="4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365" name="Freeform 243"/>
            <p:cNvSpPr>
              <a:spLocks/>
            </p:cNvSpPr>
            <p:nvPr/>
          </p:nvSpPr>
          <p:spPr bwMode="auto">
            <a:xfrm>
              <a:off x="123" y="707"/>
              <a:ext cx="22" cy="19"/>
            </a:xfrm>
            <a:custGeom>
              <a:avLst/>
              <a:gdLst>
                <a:gd name="T0" fmla="*/ 0 w 45"/>
                <a:gd name="T1" fmla="*/ 0 h 39"/>
                <a:gd name="T2" fmla="*/ 0 w 45"/>
                <a:gd name="T3" fmla="*/ 0 h 39"/>
                <a:gd name="T4" fmla="*/ 0 w 45"/>
                <a:gd name="T5" fmla="*/ 0 h 39"/>
                <a:gd name="T6" fmla="*/ 0 w 45"/>
                <a:gd name="T7" fmla="*/ 0 h 39"/>
                <a:gd name="T8" fmla="*/ 0 w 45"/>
                <a:gd name="T9" fmla="*/ 0 h 39"/>
                <a:gd name="T10" fmla="*/ 0 w 45"/>
                <a:gd name="T11" fmla="*/ 0 h 39"/>
                <a:gd name="T12" fmla="*/ 0 w 45"/>
                <a:gd name="T13" fmla="*/ 0 h 39"/>
                <a:gd name="T14" fmla="*/ 0 w 45"/>
                <a:gd name="T15" fmla="*/ 0 h 39"/>
                <a:gd name="T16" fmla="*/ 0 w 45"/>
                <a:gd name="T17" fmla="*/ 0 h 39"/>
                <a:gd name="T18" fmla="*/ 0 w 45"/>
                <a:gd name="T19" fmla="*/ 0 h 39"/>
                <a:gd name="T20" fmla="*/ 0 w 45"/>
                <a:gd name="T21" fmla="*/ 0 h 39"/>
                <a:gd name="T22" fmla="*/ 0 w 45"/>
                <a:gd name="T23" fmla="*/ 0 h 39"/>
                <a:gd name="T24" fmla="*/ 0 w 45"/>
                <a:gd name="T25" fmla="*/ 0 h 39"/>
                <a:gd name="T26" fmla="*/ 0 w 45"/>
                <a:gd name="T27" fmla="*/ 0 h 39"/>
                <a:gd name="T28" fmla="*/ 0 w 45"/>
                <a:gd name="T29" fmla="*/ 0 h 39"/>
                <a:gd name="T30" fmla="*/ 0 w 45"/>
                <a:gd name="T31" fmla="*/ 0 h 39"/>
                <a:gd name="T32" fmla="*/ 0 w 45"/>
                <a:gd name="T33" fmla="*/ 0 h 3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5" h="39">
                  <a:moveTo>
                    <a:pt x="45" y="39"/>
                  </a:moveTo>
                  <a:lnTo>
                    <a:pt x="43" y="39"/>
                  </a:lnTo>
                  <a:lnTo>
                    <a:pt x="37" y="37"/>
                  </a:lnTo>
                  <a:lnTo>
                    <a:pt x="30" y="34"/>
                  </a:lnTo>
                  <a:lnTo>
                    <a:pt x="23" y="29"/>
                  </a:lnTo>
                  <a:lnTo>
                    <a:pt x="15" y="22"/>
                  </a:lnTo>
                  <a:lnTo>
                    <a:pt x="8" y="15"/>
                  </a:lnTo>
                  <a:lnTo>
                    <a:pt x="3" y="9"/>
                  </a:lnTo>
                  <a:lnTo>
                    <a:pt x="0" y="0"/>
                  </a:lnTo>
                  <a:lnTo>
                    <a:pt x="5" y="5"/>
                  </a:lnTo>
                  <a:lnTo>
                    <a:pt x="12" y="10"/>
                  </a:lnTo>
                  <a:lnTo>
                    <a:pt x="19" y="15"/>
                  </a:lnTo>
                  <a:lnTo>
                    <a:pt x="28" y="21"/>
                  </a:lnTo>
                  <a:lnTo>
                    <a:pt x="35" y="27"/>
                  </a:lnTo>
                  <a:lnTo>
                    <a:pt x="42" y="33"/>
                  </a:lnTo>
                  <a:lnTo>
                    <a:pt x="45" y="36"/>
                  </a:lnTo>
                  <a:lnTo>
                    <a:pt x="45" y="39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366" name="Freeform 244"/>
            <p:cNvSpPr>
              <a:spLocks/>
            </p:cNvSpPr>
            <p:nvPr/>
          </p:nvSpPr>
          <p:spPr bwMode="auto">
            <a:xfrm>
              <a:off x="129" y="698"/>
              <a:ext cx="16" cy="16"/>
            </a:xfrm>
            <a:custGeom>
              <a:avLst/>
              <a:gdLst>
                <a:gd name="T0" fmla="*/ 1 w 32"/>
                <a:gd name="T1" fmla="*/ 0 h 33"/>
                <a:gd name="T2" fmla="*/ 1 w 32"/>
                <a:gd name="T3" fmla="*/ 0 h 33"/>
                <a:gd name="T4" fmla="*/ 1 w 32"/>
                <a:gd name="T5" fmla="*/ 0 h 33"/>
                <a:gd name="T6" fmla="*/ 1 w 32"/>
                <a:gd name="T7" fmla="*/ 0 h 33"/>
                <a:gd name="T8" fmla="*/ 1 w 32"/>
                <a:gd name="T9" fmla="*/ 0 h 33"/>
                <a:gd name="T10" fmla="*/ 1 w 32"/>
                <a:gd name="T11" fmla="*/ 0 h 33"/>
                <a:gd name="T12" fmla="*/ 1 w 32"/>
                <a:gd name="T13" fmla="*/ 0 h 33"/>
                <a:gd name="T14" fmla="*/ 1 w 32"/>
                <a:gd name="T15" fmla="*/ 0 h 33"/>
                <a:gd name="T16" fmla="*/ 0 w 32"/>
                <a:gd name="T17" fmla="*/ 0 h 33"/>
                <a:gd name="T18" fmla="*/ 1 w 32"/>
                <a:gd name="T19" fmla="*/ 0 h 33"/>
                <a:gd name="T20" fmla="*/ 1 w 32"/>
                <a:gd name="T21" fmla="*/ 0 h 33"/>
                <a:gd name="T22" fmla="*/ 1 w 32"/>
                <a:gd name="T23" fmla="*/ 0 h 33"/>
                <a:gd name="T24" fmla="*/ 1 w 32"/>
                <a:gd name="T25" fmla="*/ 0 h 3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2" h="33">
                  <a:moveTo>
                    <a:pt x="32" y="33"/>
                  </a:moveTo>
                  <a:lnTo>
                    <a:pt x="30" y="33"/>
                  </a:lnTo>
                  <a:lnTo>
                    <a:pt x="25" y="31"/>
                  </a:lnTo>
                  <a:lnTo>
                    <a:pt x="20" y="27"/>
                  </a:lnTo>
                  <a:lnTo>
                    <a:pt x="14" y="21"/>
                  </a:lnTo>
                  <a:lnTo>
                    <a:pt x="8" y="15"/>
                  </a:lnTo>
                  <a:lnTo>
                    <a:pt x="3" y="9"/>
                  </a:lnTo>
                  <a:lnTo>
                    <a:pt x="1" y="3"/>
                  </a:lnTo>
                  <a:lnTo>
                    <a:pt x="0" y="0"/>
                  </a:lnTo>
                  <a:lnTo>
                    <a:pt x="8" y="7"/>
                  </a:lnTo>
                  <a:lnTo>
                    <a:pt x="18" y="17"/>
                  </a:lnTo>
                  <a:lnTo>
                    <a:pt x="28" y="27"/>
                  </a:lnTo>
                  <a:lnTo>
                    <a:pt x="32" y="3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367" name="Freeform 245"/>
            <p:cNvSpPr>
              <a:spLocks/>
            </p:cNvSpPr>
            <p:nvPr/>
          </p:nvSpPr>
          <p:spPr bwMode="auto">
            <a:xfrm>
              <a:off x="133" y="692"/>
              <a:ext cx="10" cy="11"/>
            </a:xfrm>
            <a:custGeom>
              <a:avLst/>
              <a:gdLst>
                <a:gd name="T0" fmla="*/ 1 w 20"/>
                <a:gd name="T1" fmla="*/ 1 h 22"/>
                <a:gd name="T2" fmla="*/ 1 w 20"/>
                <a:gd name="T3" fmla="*/ 1 h 22"/>
                <a:gd name="T4" fmla="*/ 1 w 20"/>
                <a:gd name="T5" fmla="*/ 1 h 22"/>
                <a:gd name="T6" fmla="*/ 0 w 20"/>
                <a:gd name="T7" fmla="*/ 1 h 22"/>
                <a:gd name="T8" fmla="*/ 0 w 20"/>
                <a:gd name="T9" fmla="*/ 0 h 22"/>
                <a:gd name="T10" fmla="*/ 1 w 20"/>
                <a:gd name="T11" fmla="*/ 1 h 22"/>
                <a:gd name="T12" fmla="*/ 1 w 20"/>
                <a:gd name="T13" fmla="*/ 1 h 22"/>
                <a:gd name="T14" fmla="*/ 1 w 20"/>
                <a:gd name="T15" fmla="*/ 1 h 22"/>
                <a:gd name="T16" fmla="*/ 1 w 20"/>
                <a:gd name="T17" fmla="*/ 1 h 2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0" h="22">
                  <a:moveTo>
                    <a:pt x="20" y="22"/>
                  </a:moveTo>
                  <a:lnTo>
                    <a:pt x="14" y="21"/>
                  </a:lnTo>
                  <a:lnTo>
                    <a:pt x="7" y="17"/>
                  </a:lnTo>
                  <a:lnTo>
                    <a:pt x="0" y="9"/>
                  </a:lnTo>
                  <a:lnTo>
                    <a:pt x="0" y="0"/>
                  </a:lnTo>
                  <a:lnTo>
                    <a:pt x="5" y="9"/>
                  </a:lnTo>
                  <a:lnTo>
                    <a:pt x="14" y="14"/>
                  </a:lnTo>
                  <a:lnTo>
                    <a:pt x="20" y="19"/>
                  </a:lnTo>
                  <a:lnTo>
                    <a:pt x="20" y="2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368" name="Freeform 246"/>
            <p:cNvSpPr>
              <a:spLocks/>
            </p:cNvSpPr>
            <p:nvPr/>
          </p:nvSpPr>
          <p:spPr bwMode="auto">
            <a:xfrm>
              <a:off x="122" y="783"/>
              <a:ext cx="14" cy="13"/>
            </a:xfrm>
            <a:custGeom>
              <a:avLst/>
              <a:gdLst>
                <a:gd name="T0" fmla="*/ 0 w 28"/>
                <a:gd name="T1" fmla="*/ 0 h 25"/>
                <a:gd name="T2" fmla="*/ 1 w 28"/>
                <a:gd name="T3" fmla="*/ 1 h 25"/>
                <a:gd name="T4" fmla="*/ 1 w 28"/>
                <a:gd name="T5" fmla="*/ 1 h 25"/>
                <a:gd name="T6" fmla="*/ 1 w 28"/>
                <a:gd name="T7" fmla="*/ 1 h 25"/>
                <a:gd name="T8" fmla="*/ 1 w 28"/>
                <a:gd name="T9" fmla="*/ 1 h 25"/>
                <a:gd name="T10" fmla="*/ 1 w 28"/>
                <a:gd name="T11" fmla="*/ 1 h 25"/>
                <a:gd name="T12" fmla="*/ 1 w 28"/>
                <a:gd name="T13" fmla="*/ 1 h 25"/>
                <a:gd name="T14" fmla="*/ 1 w 28"/>
                <a:gd name="T15" fmla="*/ 1 h 25"/>
                <a:gd name="T16" fmla="*/ 0 w 28"/>
                <a:gd name="T17" fmla="*/ 0 h 2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8" h="25">
                  <a:moveTo>
                    <a:pt x="0" y="0"/>
                  </a:moveTo>
                  <a:lnTo>
                    <a:pt x="7" y="3"/>
                  </a:lnTo>
                  <a:lnTo>
                    <a:pt x="17" y="10"/>
                  </a:lnTo>
                  <a:lnTo>
                    <a:pt x="27" y="18"/>
                  </a:lnTo>
                  <a:lnTo>
                    <a:pt x="28" y="25"/>
                  </a:lnTo>
                  <a:lnTo>
                    <a:pt x="22" y="24"/>
                  </a:lnTo>
                  <a:lnTo>
                    <a:pt x="14" y="17"/>
                  </a:lnTo>
                  <a:lnTo>
                    <a:pt x="6" y="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369" name="Freeform 247"/>
            <p:cNvSpPr>
              <a:spLocks/>
            </p:cNvSpPr>
            <p:nvPr/>
          </p:nvSpPr>
          <p:spPr bwMode="auto">
            <a:xfrm>
              <a:off x="115" y="783"/>
              <a:ext cx="6" cy="15"/>
            </a:xfrm>
            <a:custGeom>
              <a:avLst/>
              <a:gdLst>
                <a:gd name="T0" fmla="*/ 0 w 14"/>
                <a:gd name="T1" fmla="*/ 0 h 30"/>
                <a:gd name="T2" fmla="*/ 0 w 14"/>
                <a:gd name="T3" fmla="*/ 1 h 30"/>
                <a:gd name="T4" fmla="*/ 0 w 14"/>
                <a:gd name="T5" fmla="*/ 1 h 30"/>
                <a:gd name="T6" fmla="*/ 0 w 14"/>
                <a:gd name="T7" fmla="*/ 1 h 30"/>
                <a:gd name="T8" fmla="*/ 0 w 14"/>
                <a:gd name="T9" fmla="*/ 1 h 30"/>
                <a:gd name="T10" fmla="*/ 0 w 14"/>
                <a:gd name="T11" fmla="*/ 1 h 30"/>
                <a:gd name="T12" fmla="*/ 0 w 14"/>
                <a:gd name="T13" fmla="*/ 1 h 30"/>
                <a:gd name="T14" fmla="*/ 0 w 14"/>
                <a:gd name="T15" fmla="*/ 1 h 30"/>
                <a:gd name="T16" fmla="*/ 0 w 14"/>
                <a:gd name="T17" fmla="*/ 0 h 3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4" h="30">
                  <a:moveTo>
                    <a:pt x="14" y="0"/>
                  </a:moveTo>
                  <a:lnTo>
                    <a:pt x="11" y="5"/>
                  </a:lnTo>
                  <a:lnTo>
                    <a:pt x="5" y="15"/>
                  </a:lnTo>
                  <a:lnTo>
                    <a:pt x="0" y="24"/>
                  </a:lnTo>
                  <a:lnTo>
                    <a:pt x="1" y="30"/>
                  </a:lnTo>
                  <a:lnTo>
                    <a:pt x="6" y="27"/>
                  </a:lnTo>
                  <a:lnTo>
                    <a:pt x="9" y="19"/>
                  </a:lnTo>
                  <a:lnTo>
                    <a:pt x="13" y="8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370" name="Freeform 248"/>
            <p:cNvSpPr>
              <a:spLocks/>
            </p:cNvSpPr>
            <p:nvPr/>
          </p:nvSpPr>
          <p:spPr bwMode="auto">
            <a:xfrm>
              <a:off x="123" y="786"/>
              <a:ext cx="4" cy="17"/>
            </a:xfrm>
            <a:custGeom>
              <a:avLst/>
              <a:gdLst>
                <a:gd name="T0" fmla="*/ 0 w 9"/>
                <a:gd name="T1" fmla="*/ 0 h 33"/>
                <a:gd name="T2" fmla="*/ 0 w 9"/>
                <a:gd name="T3" fmla="*/ 1 h 33"/>
                <a:gd name="T4" fmla="*/ 0 w 9"/>
                <a:gd name="T5" fmla="*/ 1 h 33"/>
                <a:gd name="T6" fmla="*/ 0 w 9"/>
                <a:gd name="T7" fmla="*/ 1 h 33"/>
                <a:gd name="T8" fmla="*/ 0 w 9"/>
                <a:gd name="T9" fmla="*/ 1 h 33"/>
                <a:gd name="T10" fmla="*/ 0 w 9"/>
                <a:gd name="T11" fmla="*/ 1 h 33"/>
                <a:gd name="T12" fmla="*/ 0 w 9"/>
                <a:gd name="T13" fmla="*/ 1 h 33"/>
                <a:gd name="T14" fmla="*/ 0 w 9"/>
                <a:gd name="T15" fmla="*/ 1 h 33"/>
                <a:gd name="T16" fmla="*/ 0 w 9"/>
                <a:gd name="T17" fmla="*/ 0 h 3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9" h="33">
                  <a:moveTo>
                    <a:pt x="0" y="0"/>
                  </a:moveTo>
                  <a:lnTo>
                    <a:pt x="0" y="5"/>
                  </a:lnTo>
                  <a:lnTo>
                    <a:pt x="0" y="17"/>
                  </a:lnTo>
                  <a:lnTo>
                    <a:pt x="2" y="28"/>
                  </a:lnTo>
                  <a:lnTo>
                    <a:pt x="5" y="33"/>
                  </a:lnTo>
                  <a:lnTo>
                    <a:pt x="9" y="28"/>
                  </a:lnTo>
                  <a:lnTo>
                    <a:pt x="6" y="18"/>
                  </a:lnTo>
                  <a:lnTo>
                    <a:pt x="3" y="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371" name="Freeform 249"/>
            <p:cNvSpPr>
              <a:spLocks/>
            </p:cNvSpPr>
            <p:nvPr/>
          </p:nvSpPr>
          <p:spPr bwMode="auto">
            <a:xfrm>
              <a:off x="107" y="778"/>
              <a:ext cx="12" cy="15"/>
            </a:xfrm>
            <a:custGeom>
              <a:avLst/>
              <a:gdLst>
                <a:gd name="T0" fmla="*/ 0 w 25"/>
                <a:gd name="T1" fmla="*/ 0 h 30"/>
                <a:gd name="T2" fmla="*/ 0 w 25"/>
                <a:gd name="T3" fmla="*/ 1 h 30"/>
                <a:gd name="T4" fmla="*/ 0 w 25"/>
                <a:gd name="T5" fmla="*/ 1 h 30"/>
                <a:gd name="T6" fmla="*/ 0 w 25"/>
                <a:gd name="T7" fmla="*/ 1 h 30"/>
                <a:gd name="T8" fmla="*/ 0 w 25"/>
                <a:gd name="T9" fmla="*/ 1 h 30"/>
                <a:gd name="T10" fmla="*/ 0 w 25"/>
                <a:gd name="T11" fmla="*/ 1 h 30"/>
                <a:gd name="T12" fmla="*/ 0 w 25"/>
                <a:gd name="T13" fmla="*/ 1 h 30"/>
                <a:gd name="T14" fmla="*/ 0 w 25"/>
                <a:gd name="T15" fmla="*/ 1 h 30"/>
                <a:gd name="T16" fmla="*/ 0 w 25"/>
                <a:gd name="T17" fmla="*/ 0 h 3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5" h="30">
                  <a:moveTo>
                    <a:pt x="25" y="0"/>
                  </a:moveTo>
                  <a:lnTo>
                    <a:pt x="20" y="9"/>
                  </a:lnTo>
                  <a:lnTo>
                    <a:pt x="13" y="21"/>
                  </a:lnTo>
                  <a:lnTo>
                    <a:pt x="6" y="29"/>
                  </a:lnTo>
                  <a:lnTo>
                    <a:pt x="0" y="30"/>
                  </a:lnTo>
                  <a:lnTo>
                    <a:pt x="1" y="24"/>
                  </a:lnTo>
                  <a:lnTo>
                    <a:pt x="9" y="15"/>
                  </a:lnTo>
                  <a:lnTo>
                    <a:pt x="18" y="6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372" name="Freeform 250"/>
            <p:cNvSpPr>
              <a:spLocks/>
            </p:cNvSpPr>
            <p:nvPr/>
          </p:nvSpPr>
          <p:spPr bwMode="auto">
            <a:xfrm>
              <a:off x="108" y="695"/>
              <a:ext cx="22" cy="4"/>
            </a:xfrm>
            <a:custGeom>
              <a:avLst/>
              <a:gdLst>
                <a:gd name="T0" fmla="*/ 1 w 43"/>
                <a:gd name="T1" fmla="*/ 0 h 9"/>
                <a:gd name="T2" fmla="*/ 1 w 43"/>
                <a:gd name="T3" fmla="*/ 0 h 9"/>
                <a:gd name="T4" fmla="*/ 1 w 43"/>
                <a:gd name="T5" fmla="*/ 0 h 9"/>
                <a:gd name="T6" fmla="*/ 1 w 43"/>
                <a:gd name="T7" fmla="*/ 0 h 9"/>
                <a:gd name="T8" fmla="*/ 1 w 43"/>
                <a:gd name="T9" fmla="*/ 0 h 9"/>
                <a:gd name="T10" fmla="*/ 1 w 43"/>
                <a:gd name="T11" fmla="*/ 0 h 9"/>
                <a:gd name="T12" fmla="*/ 1 w 43"/>
                <a:gd name="T13" fmla="*/ 0 h 9"/>
                <a:gd name="T14" fmla="*/ 1 w 43"/>
                <a:gd name="T15" fmla="*/ 0 h 9"/>
                <a:gd name="T16" fmla="*/ 0 w 43"/>
                <a:gd name="T17" fmla="*/ 0 h 9"/>
                <a:gd name="T18" fmla="*/ 1 w 43"/>
                <a:gd name="T19" fmla="*/ 0 h 9"/>
                <a:gd name="T20" fmla="*/ 1 w 43"/>
                <a:gd name="T21" fmla="*/ 0 h 9"/>
                <a:gd name="T22" fmla="*/ 1 w 43"/>
                <a:gd name="T23" fmla="*/ 0 h 9"/>
                <a:gd name="T24" fmla="*/ 1 w 43"/>
                <a:gd name="T25" fmla="*/ 0 h 9"/>
                <a:gd name="T26" fmla="*/ 1 w 43"/>
                <a:gd name="T27" fmla="*/ 0 h 9"/>
                <a:gd name="T28" fmla="*/ 1 w 43"/>
                <a:gd name="T29" fmla="*/ 0 h 9"/>
                <a:gd name="T30" fmla="*/ 1 w 43"/>
                <a:gd name="T31" fmla="*/ 0 h 9"/>
                <a:gd name="T32" fmla="*/ 1 w 43"/>
                <a:gd name="T33" fmla="*/ 0 h 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3" h="9">
                  <a:moveTo>
                    <a:pt x="43" y="8"/>
                  </a:moveTo>
                  <a:lnTo>
                    <a:pt x="39" y="8"/>
                  </a:lnTo>
                  <a:lnTo>
                    <a:pt x="32" y="9"/>
                  </a:lnTo>
                  <a:lnTo>
                    <a:pt x="25" y="9"/>
                  </a:lnTo>
                  <a:lnTo>
                    <a:pt x="18" y="9"/>
                  </a:lnTo>
                  <a:lnTo>
                    <a:pt x="11" y="9"/>
                  </a:lnTo>
                  <a:lnTo>
                    <a:pt x="5" y="8"/>
                  </a:lnTo>
                  <a:lnTo>
                    <a:pt x="2" y="6"/>
                  </a:lnTo>
                  <a:lnTo>
                    <a:pt x="0" y="4"/>
                  </a:lnTo>
                  <a:lnTo>
                    <a:pt x="1" y="1"/>
                  </a:lnTo>
                  <a:lnTo>
                    <a:pt x="4" y="0"/>
                  </a:lnTo>
                  <a:lnTo>
                    <a:pt x="10" y="0"/>
                  </a:lnTo>
                  <a:lnTo>
                    <a:pt x="17" y="3"/>
                  </a:lnTo>
                  <a:lnTo>
                    <a:pt x="24" y="4"/>
                  </a:lnTo>
                  <a:lnTo>
                    <a:pt x="32" y="6"/>
                  </a:lnTo>
                  <a:lnTo>
                    <a:pt x="38" y="7"/>
                  </a:lnTo>
                  <a:lnTo>
                    <a:pt x="43" y="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373" name="Freeform 251"/>
            <p:cNvSpPr>
              <a:spLocks/>
            </p:cNvSpPr>
            <p:nvPr/>
          </p:nvSpPr>
          <p:spPr bwMode="auto">
            <a:xfrm>
              <a:off x="112" y="686"/>
              <a:ext cx="21" cy="7"/>
            </a:xfrm>
            <a:custGeom>
              <a:avLst/>
              <a:gdLst>
                <a:gd name="T0" fmla="*/ 0 w 43"/>
                <a:gd name="T1" fmla="*/ 0 h 15"/>
                <a:gd name="T2" fmla="*/ 0 w 43"/>
                <a:gd name="T3" fmla="*/ 0 h 15"/>
                <a:gd name="T4" fmla="*/ 0 w 43"/>
                <a:gd name="T5" fmla="*/ 0 h 15"/>
                <a:gd name="T6" fmla="*/ 0 w 43"/>
                <a:gd name="T7" fmla="*/ 0 h 15"/>
                <a:gd name="T8" fmla="*/ 0 w 43"/>
                <a:gd name="T9" fmla="*/ 0 h 15"/>
                <a:gd name="T10" fmla="*/ 0 w 43"/>
                <a:gd name="T11" fmla="*/ 0 h 15"/>
                <a:gd name="T12" fmla="*/ 0 w 43"/>
                <a:gd name="T13" fmla="*/ 0 h 15"/>
                <a:gd name="T14" fmla="*/ 0 w 43"/>
                <a:gd name="T15" fmla="*/ 0 h 15"/>
                <a:gd name="T16" fmla="*/ 0 w 43"/>
                <a:gd name="T17" fmla="*/ 0 h 15"/>
                <a:gd name="T18" fmla="*/ 0 w 43"/>
                <a:gd name="T19" fmla="*/ 0 h 15"/>
                <a:gd name="T20" fmla="*/ 0 w 43"/>
                <a:gd name="T21" fmla="*/ 0 h 15"/>
                <a:gd name="T22" fmla="*/ 0 w 43"/>
                <a:gd name="T23" fmla="*/ 0 h 15"/>
                <a:gd name="T24" fmla="*/ 0 w 43"/>
                <a:gd name="T25" fmla="*/ 0 h 15"/>
                <a:gd name="T26" fmla="*/ 0 w 43"/>
                <a:gd name="T27" fmla="*/ 0 h 15"/>
                <a:gd name="T28" fmla="*/ 0 w 43"/>
                <a:gd name="T29" fmla="*/ 0 h 15"/>
                <a:gd name="T30" fmla="*/ 0 w 43"/>
                <a:gd name="T31" fmla="*/ 0 h 15"/>
                <a:gd name="T32" fmla="*/ 0 w 43"/>
                <a:gd name="T33" fmla="*/ 0 h 1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3" h="15">
                  <a:moveTo>
                    <a:pt x="43" y="15"/>
                  </a:moveTo>
                  <a:lnTo>
                    <a:pt x="38" y="15"/>
                  </a:lnTo>
                  <a:lnTo>
                    <a:pt x="33" y="14"/>
                  </a:lnTo>
                  <a:lnTo>
                    <a:pt x="26" y="13"/>
                  </a:lnTo>
                  <a:lnTo>
                    <a:pt x="19" y="11"/>
                  </a:lnTo>
                  <a:lnTo>
                    <a:pt x="12" y="10"/>
                  </a:lnTo>
                  <a:lnTo>
                    <a:pt x="6" y="8"/>
                  </a:lnTo>
                  <a:lnTo>
                    <a:pt x="3" y="5"/>
                  </a:lnTo>
                  <a:lnTo>
                    <a:pt x="0" y="2"/>
                  </a:lnTo>
                  <a:lnTo>
                    <a:pt x="2" y="0"/>
                  </a:lnTo>
                  <a:lnTo>
                    <a:pt x="6" y="0"/>
                  </a:lnTo>
                  <a:lnTo>
                    <a:pt x="12" y="1"/>
                  </a:lnTo>
                  <a:lnTo>
                    <a:pt x="19" y="5"/>
                  </a:lnTo>
                  <a:lnTo>
                    <a:pt x="27" y="8"/>
                  </a:lnTo>
                  <a:lnTo>
                    <a:pt x="34" y="10"/>
                  </a:lnTo>
                  <a:lnTo>
                    <a:pt x="40" y="14"/>
                  </a:lnTo>
                  <a:lnTo>
                    <a:pt x="43" y="1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374" name="Freeform 252"/>
            <p:cNvSpPr>
              <a:spLocks/>
            </p:cNvSpPr>
            <p:nvPr/>
          </p:nvSpPr>
          <p:spPr bwMode="auto">
            <a:xfrm>
              <a:off x="102" y="706"/>
              <a:ext cx="21" cy="4"/>
            </a:xfrm>
            <a:custGeom>
              <a:avLst/>
              <a:gdLst>
                <a:gd name="T0" fmla="*/ 1 w 40"/>
                <a:gd name="T1" fmla="*/ 0 h 9"/>
                <a:gd name="T2" fmla="*/ 1 w 40"/>
                <a:gd name="T3" fmla="*/ 0 h 9"/>
                <a:gd name="T4" fmla="*/ 1 w 40"/>
                <a:gd name="T5" fmla="*/ 0 h 9"/>
                <a:gd name="T6" fmla="*/ 1 w 40"/>
                <a:gd name="T7" fmla="*/ 0 h 9"/>
                <a:gd name="T8" fmla="*/ 1 w 40"/>
                <a:gd name="T9" fmla="*/ 0 h 9"/>
                <a:gd name="T10" fmla="*/ 1 w 40"/>
                <a:gd name="T11" fmla="*/ 0 h 9"/>
                <a:gd name="T12" fmla="*/ 1 w 40"/>
                <a:gd name="T13" fmla="*/ 0 h 9"/>
                <a:gd name="T14" fmla="*/ 1 w 40"/>
                <a:gd name="T15" fmla="*/ 0 h 9"/>
                <a:gd name="T16" fmla="*/ 0 w 40"/>
                <a:gd name="T17" fmla="*/ 0 h 9"/>
                <a:gd name="T18" fmla="*/ 0 w 40"/>
                <a:gd name="T19" fmla="*/ 0 h 9"/>
                <a:gd name="T20" fmla="*/ 1 w 40"/>
                <a:gd name="T21" fmla="*/ 0 h 9"/>
                <a:gd name="T22" fmla="*/ 1 w 40"/>
                <a:gd name="T23" fmla="*/ 0 h 9"/>
                <a:gd name="T24" fmla="*/ 1 w 40"/>
                <a:gd name="T25" fmla="*/ 0 h 9"/>
                <a:gd name="T26" fmla="*/ 1 w 40"/>
                <a:gd name="T27" fmla="*/ 0 h 9"/>
                <a:gd name="T28" fmla="*/ 1 w 40"/>
                <a:gd name="T29" fmla="*/ 0 h 9"/>
                <a:gd name="T30" fmla="*/ 1 w 40"/>
                <a:gd name="T31" fmla="*/ 0 h 9"/>
                <a:gd name="T32" fmla="*/ 1 w 40"/>
                <a:gd name="T33" fmla="*/ 0 h 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0" h="9">
                  <a:moveTo>
                    <a:pt x="40" y="4"/>
                  </a:moveTo>
                  <a:lnTo>
                    <a:pt x="39" y="6"/>
                  </a:lnTo>
                  <a:lnTo>
                    <a:pt x="35" y="7"/>
                  </a:lnTo>
                  <a:lnTo>
                    <a:pt x="29" y="8"/>
                  </a:lnTo>
                  <a:lnTo>
                    <a:pt x="22" y="9"/>
                  </a:lnTo>
                  <a:lnTo>
                    <a:pt x="14" y="9"/>
                  </a:lnTo>
                  <a:lnTo>
                    <a:pt x="8" y="8"/>
                  </a:lnTo>
                  <a:lnTo>
                    <a:pt x="2" y="7"/>
                  </a:lnTo>
                  <a:lnTo>
                    <a:pt x="0" y="4"/>
                  </a:lnTo>
                  <a:lnTo>
                    <a:pt x="0" y="1"/>
                  </a:lnTo>
                  <a:lnTo>
                    <a:pt x="2" y="0"/>
                  </a:lnTo>
                  <a:lnTo>
                    <a:pt x="8" y="0"/>
                  </a:lnTo>
                  <a:lnTo>
                    <a:pt x="14" y="1"/>
                  </a:lnTo>
                  <a:lnTo>
                    <a:pt x="21" y="2"/>
                  </a:lnTo>
                  <a:lnTo>
                    <a:pt x="29" y="2"/>
                  </a:lnTo>
                  <a:lnTo>
                    <a:pt x="35" y="4"/>
                  </a:lnTo>
                  <a:lnTo>
                    <a:pt x="40" y="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375" name="Freeform 253"/>
            <p:cNvSpPr>
              <a:spLocks/>
            </p:cNvSpPr>
            <p:nvPr/>
          </p:nvSpPr>
          <p:spPr bwMode="auto">
            <a:xfrm>
              <a:off x="97" y="715"/>
              <a:ext cx="23" cy="8"/>
            </a:xfrm>
            <a:custGeom>
              <a:avLst/>
              <a:gdLst>
                <a:gd name="T0" fmla="*/ 0 w 48"/>
                <a:gd name="T1" fmla="*/ 0 h 15"/>
                <a:gd name="T2" fmla="*/ 0 w 48"/>
                <a:gd name="T3" fmla="*/ 1 h 15"/>
                <a:gd name="T4" fmla="*/ 0 w 48"/>
                <a:gd name="T5" fmla="*/ 1 h 15"/>
                <a:gd name="T6" fmla="*/ 0 w 48"/>
                <a:gd name="T7" fmla="*/ 1 h 15"/>
                <a:gd name="T8" fmla="*/ 0 w 48"/>
                <a:gd name="T9" fmla="*/ 1 h 15"/>
                <a:gd name="T10" fmla="*/ 0 w 48"/>
                <a:gd name="T11" fmla="*/ 1 h 15"/>
                <a:gd name="T12" fmla="*/ 0 w 48"/>
                <a:gd name="T13" fmla="*/ 1 h 15"/>
                <a:gd name="T14" fmla="*/ 0 w 48"/>
                <a:gd name="T15" fmla="*/ 1 h 15"/>
                <a:gd name="T16" fmla="*/ 0 w 48"/>
                <a:gd name="T17" fmla="*/ 1 h 15"/>
                <a:gd name="T18" fmla="*/ 0 w 48"/>
                <a:gd name="T19" fmla="*/ 1 h 15"/>
                <a:gd name="T20" fmla="*/ 0 w 48"/>
                <a:gd name="T21" fmla="*/ 1 h 15"/>
                <a:gd name="T22" fmla="*/ 0 w 48"/>
                <a:gd name="T23" fmla="*/ 1 h 15"/>
                <a:gd name="T24" fmla="*/ 0 w 48"/>
                <a:gd name="T25" fmla="*/ 1 h 15"/>
                <a:gd name="T26" fmla="*/ 0 w 48"/>
                <a:gd name="T27" fmla="*/ 1 h 15"/>
                <a:gd name="T28" fmla="*/ 0 w 48"/>
                <a:gd name="T29" fmla="*/ 1 h 15"/>
                <a:gd name="T30" fmla="*/ 0 w 48"/>
                <a:gd name="T31" fmla="*/ 1 h 15"/>
                <a:gd name="T32" fmla="*/ 0 w 48"/>
                <a:gd name="T33" fmla="*/ 0 h 1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8" h="15">
                  <a:moveTo>
                    <a:pt x="48" y="0"/>
                  </a:moveTo>
                  <a:lnTo>
                    <a:pt x="42" y="3"/>
                  </a:lnTo>
                  <a:lnTo>
                    <a:pt x="36" y="7"/>
                  </a:lnTo>
                  <a:lnTo>
                    <a:pt x="28" y="9"/>
                  </a:lnTo>
                  <a:lnTo>
                    <a:pt x="20" y="12"/>
                  </a:lnTo>
                  <a:lnTo>
                    <a:pt x="13" y="14"/>
                  </a:lnTo>
                  <a:lnTo>
                    <a:pt x="6" y="15"/>
                  </a:lnTo>
                  <a:lnTo>
                    <a:pt x="3" y="14"/>
                  </a:lnTo>
                  <a:lnTo>
                    <a:pt x="0" y="11"/>
                  </a:lnTo>
                  <a:lnTo>
                    <a:pt x="2" y="8"/>
                  </a:lnTo>
                  <a:lnTo>
                    <a:pt x="5" y="6"/>
                  </a:lnTo>
                  <a:lnTo>
                    <a:pt x="12" y="4"/>
                  </a:lnTo>
                  <a:lnTo>
                    <a:pt x="20" y="3"/>
                  </a:lnTo>
                  <a:lnTo>
                    <a:pt x="28" y="3"/>
                  </a:lnTo>
                  <a:lnTo>
                    <a:pt x="36" y="2"/>
                  </a:lnTo>
                  <a:lnTo>
                    <a:pt x="43" y="1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376" name="Freeform 254"/>
            <p:cNvSpPr>
              <a:spLocks/>
            </p:cNvSpPr>
            <p:nvPr/>
          </p:nvSpPr>
          <p:spPr bwMode="auto">
            <a:xfrm>
              <a:off x="90" y="726"/>
              <a:ext cx="26" cy="9"/>
            </a:xfrm>
            <a:custGeom>
              <a:avLst/>
              <a:gdLst>
                <a:gd name="T0" fmla="*/ 1 w 52"/>
                <a:gd name="T1" fmla="*/ 0 h 17"/>
                <a:gd name="T2" fmla="*/ 1 w 52"/>
                <a:gd name="T3" fmla="*/ 1 h 17"/>
                <a:gd name="T4" fmla="*/ 1 w 52"/>
                <a:gd name="T5" fmla="*/ 1 h 17"/>
                <a:gd name="T6" fmla="*/ 1 w 52"/>
                <a:gd name="T7" fmla="*/ 1 h 17"/>
                <a:gd name="T8" fmla="*/ 1 w 52"/>
                <a:gd name="T9" fmla="*/ 1 h 17"/>
                <a:gd name="T10" fmla="*/ 1 w 52"/>
                <a:gd name="T11" fmla="*/ 1 h 17"/>
                <a:gd name="T12" fmla="*/ 1 w 52"/>
                <a:gd name="T13" fmla="*/ 1 h 17"/>
                <a:gd name="T14" fmla="*/ 1 w 52"/>
                <a:gd name="T15" fmla="*/ 1 h 17"/>
                <a:gd name="T16" fmla="*/ 0 w 52"/>
                <a:gd name="T17" fmla="*/ 1 h 17"/>
                <a:gd name="T18" fmla="*/ 1 w 52"/>
                <a:gd name="T19" fmla="*/ 1 h 17"/>
                <a:gd name="T20" fmla="*/ 1 w 52"/>
                <a:gd name="T21" fmla="*/ 1 h 17"/>
                <a:gd name="T22" fmla="*/ 1 w 52"/>
                <a:gd name="T23" fmla="*/ 1 h 17"/>
                <a:gd name="T24" fmla="*/ 1 w 52"/>
                <a:gd name="T25" fmla="*/ 1 h 17"/>
                <a:gd name="T26" fmla="*/ 1 w 52"/>
                <a:gd name="T27" fmla="*/ 1 h 17"/>
                <a:gd name="T28" fmla="*/ 1 w 52"/>
                <a:gd name="T29" fmla="*/ 1 h 17"/>
                <a:gd name="T30" fmla="*/ 1 w 52"/>
                <a:gd name="T31" fmla="*/ 1 h 17"/>
                <a:gd name="T32" fmla="*/ 1 w 52"/>
                <a:gd name="T33" fmla="*/ 0 h 1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2" h="17">
                  <a:moveTo>
                    <a:pt x="52" y="0"/>
                  </a:moveTo>
                  <a:lnTo>
                    <a:pt x="47" y="2"/>
                  </a:lnTo>
                  <a:lnTo>
                    <a:pt x="39" y="5"/>
                  </a:lnTo>
                  <a:lnTo>
                    <a:pt x="31" y="9"/>
                  </a:lnTo>
                  <a:lnTo>
                    <a:pt x="22" y="12"/>
                  </a:lnTo>
                  <a:lnTo>
                    <a:pt x="14" y="15"/>
                  </a:lnTo>
                  <a:lnTo>
                    <a:pt x="6" y="17"/>
                  </a:lnTo>
                  <a:lnTo>
                    <a:pt x="1" y="16"/>
                  </a:lnTo>
                  <a:lnTo>
                    <a:pt x="0" y="13"/>
                  </a:lnTo>
                  <a:lnTo>
                    <a:pt x="2" y="10"/>
                  </a:lnTo>
                  <a:lnTo>
                    <a:pt x="8" y="8"/>
                  </a:lnTo>
                  <a:lnTo>
                    <a:pt x="15" y="5"/>
                  </a:lnTo>
                  <a:lnTo>
                    <a:pt x="24" y="4"/>
                  </a:lnTo>
                  <a:lnTo>
                    <a:pt x="33" y="3"/>
                  </a:lnTo>
                  <a:lnTo>
                    <a:pt x="41" y="2"/>
                  </a:lnTo>
                  <a:lnTo>
                    <a:pt x="48" y="1"/>
                  </a:lnTo>
                  <a:lnTo>
                    <a:pt x="52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377" name="Freeform 255"/>
            <p:cNvSpPr>
              <a:spLocks/>
            </p:cNvSpPr>
            <p:nvPr/>
          </p:nvSpPr>
          <p:spPr bwMode="auto">
            <a:xfrm>
              <a:off x="89" y="747"/>
              <a:ext cx="27" cy="13"/>
            </a:xfrm>
            <a:custGeom>
              <a:avLst/>
              <a:gdLst>
                <a:gd name="T0" fmla="*/ 0 w 56"/>
                <a:gd name="T1" fmla="*/ 0 h 28"/>
                <a:gd name="T2" fmla="*/ 0 w 56"/>
                <a:gd name="T3" fmla="*/ 0 h 28"/>
                <a:gd name="T4" fmla="*/ 0 w 56"/>
                <a:gd name="T5" fmla="*/ 0 h 28"/>
                <a:gd name="T6" fmla="*/ 0 w 56"/>
                <a:gd name="T7" fmla="*/ 0 h 28"/>
                <a:gd name="T8" fmla="*/ 0 w 56"/>
                <a:gd name="T9" fmla="*/ 0 h 28"/>
                <a:gd name="T10" fmla="*/ 0 w 56"/>
                <a:gd name="T11" fmla="*/ 0 h 28"/>
                <a:gd name="T12" fmla="*/ 0 w 56"/>
                <a:gd name="T13" fmla="*/ 0 h 28"/>
                <a:gd name="T14" fmla="*/ 0 w 56"/>
                <a:gd name="T15" fmla="*/ 0 h 28"/>
                <a:gd name="T16" fmla="*/ 0 w 56"/>
                <a:gd name="T17" fmla="*/ 0 h 28"/>
                <a:gd name="T18" fmla="*/ 0 w 56"/>
                <a:gd name="T19" fmla="*/ 0 h 28"/>
                <a:gd name="T20" fmla="*/ 0 w 56"/>
                <a:gd name="T21" fmla="*/ 0 h 28"/>
                <a:gd name="T22" fmla="*/ 0 w 56"/>
                <a:gd name="T23" fmla="*/ 0 h 28"/>
                <a:gd name="T24" fmla="*/ 0 w 56"/>
                <a:gd name="T25" fmla="*/ 0 h 28"/>
                <a:gd name="T26" fmla="*/ 0 w 56"/>
                <a:gd name="T27" fmla="*/ 0 h 28"/>
                <a:gd name="T28" fmla="*/ 0 w 56"/>
                <a:gd name="T29" fmla="*/ 0 h 28"/>
                <a:gd name="T30" fmla="*/ 0 w 56"/>
                <a:gd name="T31" fmla="*/ 0 h 28"/>
                <a:gd name="T32" fmla="*/ 0 w 56"/>
                <a:gd name="T33" fmla="*/ 0 h 2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6" h="28">
                  <a:moveTo>
                    <a:pt x="56" y="0"/>
                  </a:moveTo>
                  <a:lnTo>
                    <a:pt x="50" y="5"/>
                  </a:lnTo>
                  <a:lnTo>
                    <a:pt x="43" y="10"/>
                  </a:lnTo>
                  <a:lnTo>
                    <a:pt x="35" y="16"/>
                  </a:lnTo>
                  <a:lnTo>
                    <a:pt x="26" y="21"/>
                  </a:lnTo>
                  <a:lnTo>
                    <a:pt x="16" y="24"/>
                  </a:lnTo>
                  <a:lnTo>
                    <a:pt x="10" y="28"/>
                  </a:lnTo>
                  <a:lnTo>
                    <a:pt x="4" y="28"/>
                  </a:lnTo>
                  <a:lnTo>
                    <a:pt x="0" y="27"/>
                  </a:lnTo>
                  <a:lnTo>
                    <a:pt x="2" y="23"/>
                  </a:lnTo>
                  <a:lnTo>
                    <a:pt x="7" y="20"/>
                  </a:lnTo>
                  <a:lnTo>
                    <a:pt x="15" y="16"/>
                  </a:lnTo>
                  <a:lnTo>
                    <a:pt x="25" y="13"/>
                  </a:lnTo>
                  <a:lnTo>
                    <a:pt x="35" y="10"/>
                  </a:lnTo>
                  <a:lnTo>
                    <a:pt x="44" y="7"/>
                  </a:lnTo>
                  <a:lnTo>
                    <a:pt x="51" y="3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378" name="Freeform 256"/>
            <p:cNvSpPr>
              <a:spLocks/>
            </p:cNvSpPr>
            <p:nvPr/>
          </p:nvSpPr>
          <p:spPr bwMode="auto">
            <a:xfrm>
              <a:off x="93" y="768"/>
              <a:ext cx="26" cy="17"/>
            </a:xfrm>
            <a:custGeom>
              <a:avLst/>
              <a:gdLst>
                <a:gd name="T0" fmla="*/ 1 w 50"/>
                <a:gd name="T1" fmla="*/ 0 h 33"/>
                <a:gd name="T2" fmla="*/ 1 w 50"/>
                <a:gd name="T3" fmla="*/ 1 h 33"/>
                <a:gd name="T4" fmla="*/ 1 w 50"/>
                <a:gd name="T5" fmla="*/ 1 h 33"/>
                <a:gd name="T6" fmla="*/ 1 w 50"/>
                <a:gd name="T7" fmla="*/ 1 h 33"/>
                <a:gd name="T8" fmla="*/ 1 w 50"/>
                <a:gd name="T9" fmla="*/ 1 h 33"/>
                <a:gd name="T10" fmla="*/ 1 w 50"/>
                <a:gd name="T11" fmla="*/ 1 h 33"/>
                <a:gd name="T12" fmla="*/ 1 w 50"/>
                <a:gd name="T13" fmla="*/ 1 h 33"/>
                <a:gd name="T14" fmla="*/ 1 w 50"/>
                <a:gd name="T15" fmla="*/ 1 h 33"/>
                <a:gd name="T16" fmla="*/ 0 w 50"/>
                <a:gd name="T17" fmla="*/ 1 h 33"/>
                <a:gd name="T18" fmla="*/ 1 w 50"/>
                <a:gd name="T19" fmla="*/ 1 h 33"/>
                <a:gd name="T20" fmla="*/ 1 w 50"/>
                <a:gd name="T21" fmla="*/ 1 h 33"/>
                <a:gd name="T22" fmla="*/ 1 w 50"/>
                <a:gd name="T23" fmla="*/ 1 h 33"/>
                <a:gd name="T24" fmla="*/ 1 w 50"/>
                <a:gd name="T25" fmla="*/ 1 h 33"/>
                <a:gd name="T26" fmla="*/ 1 w 50"/>
                <a:gd name="T27" fmla="*/ 1 h 33"/>
                <a:gd name="T28" fmla="*/ 1 w 50"/>
                <a:gd name="T29" fmla="*/ 1 h 33"/>
                <a:gd name="T30" fmla="*/ 1 w 50"/>
                <a:gd name="T31" fmla="*/ 1 h 33"/>
                <a:gd name="T32" fmla="*/ 1 w 50"/>
                <a:gd name="T33" fmla="*/ 0 h 3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0" h="33">
                  <a:moveTo>
                    <a:pt x="50" y="0"/>
                  </a:moveTo>
                  <a:lnTo>
                    <a:pt x="47" y="4"/>
                  </a:lnTo>
                  <a:lnTo>
                    <a:pt x="40" y="10"/>
                  </a:lnTo>
                  <a:lnTo>
                    <a:pt x="32" y="16"/>
                  </a:lnTo>
                  <a:lnTo>
                    <a:pt x="24" y="23"/>
                  </a:lnTo>
                  <a:lnTo>
                    <a:pt x="16" y="27"/>
                  </a:lnTo>
                  <a:lnTo>
                    <a:pt x="8" y="32"/>
                  </a:lnTo>
                  <a:lnTo>
                    <a:pt x="3" y="33"/>
                  </a:lnTo>
                  <a:lnTo>
                    <a:pt x="0" y="32"/>
                  </a:lnTo>
                  <a:lnTo>
                    <a:pt x="1" y="29"/>
                  </a:lnTo>
                  <a:lnTo>
                    <a:pt x="5" y="24"/>
                  </a:lnTo>
                  <a:lnTo>
                    <a:pt x="12" y="19"/>
                  </a:lnTo>
                  <a:lnTo>
                    <a:pt x="21" y="15"/>
                  </a:lnTo>
                  <a:lnTo>
                    <a:pt x="32" y="10"/>
                  </a:lnTo>
                  <a:lnTo>
                    <a:pt x="40" y="6"/>
                  </a:lnTo>
                  <a:lnTo>
                    <a:pt x="47" y="2"/>
                  </a:lnTo>
                  <a:lnTo>
                    <a:pt x="5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379" name="Freeform 257"/>
            <p:cNvSpPr>
              <a:spLocks/>
            </p:cNvSpPr>
            <p:nvPr/>
          </p:nvSpPr>
          <p:spPr bwMode="auto">
            <a:xfrm>
              <a:off x="92" y="736"/>
              <a:ext cx="23" cy="15"/>
            </a:xfrm>
            <a:custGeom>
              <a:avLst/>
              <a:gdLst>
                <a:gd name="T0" fmla="*/ 1 w 46"/>
                <a:gd name="T1" fmla="*/ 0 h 29"/>
                <a:gd name="T2" fmla="*/ 1 w 46"/>
                <a:gd name="T3" fmla="*/ 1 h 29"/>
                <a:gd name="T4" fmla="*/ 1 w 46"/>
                <a:gd name="T5" fmla="*/ 1 h 29"/>
                <a:gd name="T6" fmla="*/ 1 w 46"/>
                <a:gd name="T7" fmla="*/ 1 h 29"/>
                <a:gd name="T8" fmla="*/ 1 w 46"/>
                <a:gd name="T9" fmla="*/ 1 h 29"/>
                <a:gd name="T10" fmla="*/ 1 w 46"/>
                <a:gd name="T11" fmla="*/ 1 h 29"/>
                <a:gd name="T12" fmla="*/ 1 w 46"/>
                <a:gd name="T13" fmla="*/ 1 h 29"/>
                <a:gd name="T14" fmla="*/ 1 w 46"/>
                <a:gd name="T15" fmla="*/ 1 h 29"/>
                <a:gd name="T16" fmla="*/ 0 w 46"/>
                <a:gd name="T17" fmla="*/ 1 h 29"/>
                <a:gd name="T18" fmla="*/ 1 w 46"/>
                <a:gd name="T19" fmla="*/ 1 h 29"/>
                <a:gd name="T20" fmla="*/ 1 w 46"/>
                <a:gd name="T21" fmla="*/ 1 h 29"/>
                <a:gd name="T22" fmla="*/ 1 w 46"/>
                <a:gd name="T23" fmla="*/ 1 h 29"/>
                <a:gd name="T24" fmla="*/ 1 w 46"/>
                <a:gd name="T25" fmla="*/ 1 h 29"/>
                <a:gd name="T26" fmla="*/ 1 w 46"/>
                <a:gd name="T27" fmla="*/ 1 h 29"/>
                <a:gd name="T28" fmla="*/ 1 w 46"/>
                <a:gd name="T29" fmla="*/ 1 h 29"/>
                <a:gd name="T30" fmla="*/ 1 w 46"/>
                <a:gd name="T31" fmla="*/ 1 h 29"/>
                <a:gd name="T32" fmla="*/ 1 w 46"/>
                <a:gd name="T33" fmla="*/ 0 h 2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6" h="29">
                  <a:moveTo>
                    <a:pt x="46" y="0"/>
                  </a:moveTo>
                  <a:lnTo>
                    <a:pt x="43" y="4"/>
                  </a:lnTo>
                  <a:lnTo>
                    <a:pt x="36" y="8"/>
                  </a:lnTo>
                  <a:lnTo>
                    <a:pt x="29" y="14"/>
                  </a:lnTo>
                  <a:lnTo>
                    <a:pt x="21" y="20"/>
                  </a:lnTo>
                  <a:lnTo>
                    <a:pt x="14" y="24"/>
                  </a:lnTo>
                  <a:lnTo>
                    <a:pt x="7" y="28"/>
                  </a:lnTo>
                  <a:lnTo>
                    <a:pt x="3" y="29"/>
                  </a:lnTo>
                  <a:lnTo>
                    <a:pt x="0" y="27"/>
                  </a:lnTo>
                  <a:lnTo>
                    <a:pt x="1" y="23"/>
                  </a:lnTo>
                  <a:lnTo>
                    <a:pt x="6" y="19"/>
                  </a:lnTo>
                  <a:lnTo>
                    <a:pt x="13" y="15"/>
                  </a:lnTo>
                  <a:lnTo>
                    <a:pt x="21" y="12"/>
                  </a:lnTo>
                  <a:lnTo>
                    <a:pt x="29" y="8"/>
                  </a:lnTo>
                  <a:lnTo>
                    <a:pt x="37" y="5"/>
                  </a:lnTo>
                  <a:lnTo>
                    <a:pt x="43" y="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380" name="Freeform 258"/>
            <p:cNvSpPr>
              <a:spLocks/>
            </p:cNvSpPr>
            <p:nvPr/>
          </p:nvSpPr>
          <p:spPr bwMode="auto">
            <a:xfrm>
              <a:off x="113" y="737"/>
              <a:ext cx="34" cy="22"/>
            </a:xfrm>
            <a:custGeom>
              <a:avLst/>
              <a:gdLst>
                <a:gd name="T0" fmla="*/ 1 w 68"/>
                <a:gd name="T1" fmla="*/ 1 h 43"/>
                <a:gd name="T2" fmla="*/ 1 w 68"/>
                <a:gd name="T3" fmla="*/ 1 h 43"/>
                <a:gd name="T4" fmla="*/ 1 w 68"/>
                <a:gd name="T5" fmla="*/ 1 h 43"/>
                <a:gd name="T6" fmla="*/ 1 w 68"/>
                <a:gd name="T7" fmla="*/ 1 h 43"/>
                <a:gd name="T8" fmla="*/ 1 w 68"/>
                <a:gd name="T9" fmla="*/ 1 h 43"/>
                <a:gd name="T10" fmla="*/ 1 w 68"/>
                <a:gd name="T11" fmla="*/ 1 h 43"/>
                <a:gd name="T12" fmla="*/ 1 w 68"/>
                <a:gd name="T13" fmla="*/ 1 h 43"/>
                <a:gd name="T14" fmla="*/ 1 w 68"/>
                <a:gd name="T15" fmla="*/ 1 h 43"/>
                <a:gd name="T16" fmla="*/ 0 w 68"/>
                <a:gd name="T17" fmla="*/ 0 h 43"/>
                <a:gd name="T18" fmla="*/ 1 w 68"/>
                <a:gd name="T19" fmla="*/ 1 h 43"/>
                <a:gd name="T20" fmla="*/ 1 w 68"/>
                <a:gd name="T21" fmla="*/ 1 h 43"/>
                <a:gd name="T22" fmla="*/ 1 w 68"/>
                <a:gd name="T23" fmla="*/ 1 h 43"/>
                <a:gd name="T24" fmla="*/ 1 w 68"/>
                <a:gd name="T25" fmla="*/ 1 h 43"/>
                <a:gd name="T26" fmla="*/ 1 w 68"/>
                <a:gd name="T27" fmla="*/ 1 h 43"/>
                <a:gd name="T28" fmla="*/ 1 w 68"/>
                <a:gd name="T29" fmla="*/ 1 h 43"/>
                <a:gd name="T30" fmla="*/ 1 w 68"/>
                <a:gd name="T31" fmla="*/ 1 h 43"/>
                <a:gd name="T32" fmla="*/ 1 w 68"/>
                <a:gd name="T33" fmla="*/ 1 h 4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68" h="43">
                  <a:moveTo>
                    <a:pt x="68" y="42"/>
                  </a:moveTo>
                  <a:lnTo>
                    <a:pt x="64" y="43"/>
                  </a:lnTo>
                  <a:lnTo>
                    <a:pt x="56" y="41"/>
                  </a:lnTo>
                  <a:lnTo>
                    <a:pt x="46" y="36"/>
                  </a:lnTo>
                  <a:lnTo>
                    <a:pt x="34" y="31"/>
                  </a:lnTo>
                  <a:lnTo>
                    <a:pt x="23" y="23"/>
                  </a:lnTo>
                  <a:lnTo>
                    <a:pt x="13" y="15"/>
                  </a:lnTo>
                  <a:lnTo>
                    <a:pt x="4" y="6"/>
                  </a:lnTo>
                  <a:lnTo>
                    <a:pt x="0" y="0"/>
                  </a:lnTo>
                  <a:lnTo>
                    <a:pt x="6" y="3"/>
                  </a:lnTo>
                  <a:lnTo>
                    <a:pt x="14" y="8"/>
                  </a:lnTo>
                  <a:lnTo>
                    <a:pt x="25" y="13"/>
                  </a:lnTo>
                  <a:lnTo>
                    <a:pt x="38" y="20"/>
                  </a:lnTo>
                  <a:lnTo>
                    <a:pt x="49" y="28"/>
                  </a:lnTo>
                  <a:lnTo>
                    <a:pt x="60" y="34"/>
                  </a:lnTo>
                  <a:lnTo>
                    <a:pt x="66" y="39"/>
                  </a:lnTo>
                  <a:lnTo>
                    <a:pt x="68" y="4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381" name="Freeform 259"/>
            <p:cNvSpPr>
              <a:spLocks/>
            </p:cNvSpPr>
            <p:nvPr/>
          </p:nvSpPr>
          <p:spPr bwMode="auto">
            <a:xfrm>
              <a:off x="115" y="755"/>
              <a:ext cx="27" cy="19"/>
            </a:xfrm>
            <a:custGeom>
              <a:avLst/>
              <a:gdLst>
                <a:gd name="T0" fmla="*/ 1 w 53"/>
                <a:gd name="T1" fmla="*/ 1 h 37"/>
                <a:gd name="T2" fmla="*/ 1 w 53"/>
                <a:gd name="T3" fmla="*/ 1 h 37"/>
                <a:gd name="T4" fmla="*/ 1 w 53"/>
                <a:gd name="T5" fmla="*/ 1 h 37"/>
                <a:gd name="T6" fmla="*/ 1 w 53"/>
                <a:gd name="T7" fmla="*/ 1 h 37"/>
                <a:gd name="T8" fmla="*/ 1 w 53"/>
                <a:gd name="T9" fmla="*/ 1 h 37"/>
                <a:gd name="T10" fmla="*/ 1 w 53"/>
                <a:gd name="T11" fmla="*/ 1 h 37"/>
                <a:gd name="T12" fmla="*/ 1 w 53"/>
                <a:gd name="T13" fmla="*/ 1 h 37"/>
                <a:gd name="T14" fmla="*/ 1 w 53"/>
                <a:gd name="T15" fmla="*/ 1 h 37"/>
                <a:gd name="T16" fmla="*/ 0 w 53"/>
                <a:gd name="T17" fmla="*/ 0 h 37"/>
                <a:gd name="T18" fmla="*/ 1 w 53"/>
                <a:gd name="T19" fmla="*/ 1 h 37"/>
                <a:gd name="T20" fmla="*/ 1 w 53"/>
                <a:gd name="T21" fmla="*/ 1 h 37"/>
                <a:gd name="T22" fmla="*/ 1 w 53"/>
                <a:gd name="T23" fmla="*/ 1 h 37"/>
                <a:gd name="T24" fmla="*/ 1 w 53"/>
                <a:gd name="T25" fmla="*/ 1 h 37"/>
                <a:gd name="T26" fmla="*/ 1 w 53"/>
                <a:gd name="T27" fmla="*/ 1 h 37"/>
                <a:gd name="T28" fmla="*/ 1 w 53"/>
                <a:gd name="T29" fmla="*/ 1 h 37"/>
                <a:gd name="T30" fmla="*/ 1 w 53"/>
                <a:gd name="T31" fmla="*/ 1 h 37"/>
                <a:gd name="T32" fmla="*/ 1 w 53"/>
                <a:gd name="T33" fmla="*/ 1 h 3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3" h="37">
                  <a:moveTo>
                    <a:pt x="53" y="37"/>
                  </a:moveTo>
                  <a:lnTo>
                    <a:pt x="51" y="37"/>
                  </a:lnTo>
                  <a:lnTo>
                    <a:pt x="45" y="36"/>
                  </a:lnTo>
                  <a:lnTo>
                    <a:pt x="37" y="33"/>
                  </a:lnTo>
                  <a:lnTo>
                    <a:pt x="29" y="28"/>
                  </a:lnTo>
                  <a:lnTo>
                    <a:pt x="20" y="22"/>
                  </a:lnTo>
                  <a:lnTo>
                    <a:pt x="12" y="15"/>
                  </a:lnTo>
                  <a:lnTo>
                    <a:pt x="5" y="8"/>
                  </a:lnTo>
                  <a:lnTo>
                    <a:pt x="0" y="0"/>
                  </a:lnTo>
                  <a:lnTo>
                    <a:pt x="6" y="5"/>
                  </a:lnTo>
                  <a:lnTo>
                    <a:pt x="14" y="10"/>
                  </a:lnTo>
                  <a:lnTo>
                    <a:pt x="22" y="15"/>
                  </a:lnTo>
                  <a:lnTo>
                    <a:pt x="33" y="21"/>
                  </a:lnTo>
                  <a:lnTo>
                    <a:pt x="41" y="27"/>
                  </a:lnTo>
                  <a:lnTo>
                    <a:pt x="48" y="31"/>
                  </a:lnTo>
                  <a:lnTo>
                    <a:pt x="52" y="35"/>
                  </a:lnTo>
                  <a:lnTo>
                    <a:pt x="53" y="37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382" name="Freeform 260"/>
            <p:cNvSpPr>
              <a:spLocks/>
            </p:cNvSpPr>
            <p:nvPr/>
          </p:nvSpPr>
          <p:spPr bwMode="auto">
            <a:xfrm>
              <a:off x="91" y="757"/>
              <a:ext cx="26" cy="17"/>
            </a:xfrm>
            <a:custGeom>
              <a:avLst/>
              <a:gdLst>
                <a:gd name="T0" fmla="*/ 1 w 52"/>
                <a:gd name="T1" fmla="*/ 0 h 32"/>
                <a:gd name="T2" fmla="*/ 1 w 52"/>
                <a:gd name="T3" fmla="*/ 1 h 32"/>
                <a:gd name="T4" fmla="*/ 1 w 52"/>
                <a:gd name="T5" fmla="*/ 1 h 32"/>
                <a:gd name="T6" fmla="*/ 1 w 52"/>
                <a:gd name="T7" fmla="*/ 1 h 32"/>
                <a:gd name="T8" fmla="*/ 1 w 52"/>
                <a:gd name="T9" fmla="*/ 1 h 32"/>
                <a:gd name="T10" fmla="*/ 1 w 52"/>
                <a:gd name="T11" fmla="*/ 1 h 32"/>
                <a:gd name="T12" fmla="*/ 1 w 52"/>
                <a:gd name="T13" fmla="*/ 1 h 32"/>
                <a:gd name="T14" fmla="*/ 1 w 52"/>
                <a:gd name="T15" fmla="*/ 1 h 32"/>
                <a:gd name="T16" fmla="*/ 0 w 52"/>
                <a:gd name="T17" fmla="*/ 1 h 32"/>
                <a:gd name="T18" fmla="*/ 1 w 52"/>
                <a:gd name="T19" fmla="*/ 1 h 32"/>
                <a:gd name="T20" fmla="*/ 1 w 52"/>
                <a:gd name="T21" fmla="*/ 1 h 32"/>
                <a:gd name="T22" fmla="*/ 1 w 52"/>
                <a:gd name="T23" fmla="*/ 1 h 32"/>
                <a:gd name="T24" fmla="*/ 1 w 52"/>
                <a:gd name="T25" fmla="*/ 1 h 32"/>
                <a:gd name="T26" fmla="*/ 1 w 52"/>
                <a:gd name="T27" fmla="*/ 1 h 32"/>
                <a:gd name="T28" fmla="*/ 1 w 52"/>
                <a:gd name="T29" fmla="*/ 1 h 32"/>
                <a:gd name="T30" fmla="*/ 1 w 52"/>
                <a:gd name="T31" fmla="*/ 1 h 32"/>
                <a:gd name="T32" fmla="*/ 1 w 52"/>
                <a:gd name="T33" fmla="*/ 0 h 3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2" h="32">
                  <a:moveTo>
                    <a:pt x="52" y="0"/>
                  </a:moveTo>
                  <a:lnTo>
                    <a:pt x="48" y="5"/>
                  </a:lnTo>
                  <a:lnTo>
                    <a:pt x="41" y="10"/>
                  </a:lnTo>
                  <a:lnTo>
                    <a:pt x="33" y="16"/>
                  </a:lnTo>
                  <a:lnTo>
                    <a:pt x="25" y="22"/>
                  </a:lnTo>
                  <a:lnTo>
                    <a:pt x="16" y="28"/>
                  </a:lnTo>
                  <a:lnTo>
                    <a:pt x="9" y="31"/>
                  </a:lnTo>
                  <a:lnTo>
                    <a:pt x="3" y="32"/>
                  </a:lnTo>
                  <a:lnTo>
                    <a:pt x="0" y="31"/>
                  </a:lnTo>
                  <a:lnTo>
                    <a:pt x="1" y="28"/>
                  </a:lnTo>
                  <a:lnTo>
                    <a:pt x="6" y="24"/>
                  </a:lnTo>
                  <a:lnTo>
                    <a:pt x="14" y="20"/>
                  </a:lnTo>
                  <a:lnTo>
                    <a:pt x="23" y="15"/>
                  </a:lnTo>
                  <a:lnTo>
                    <a:pt x="33" y="10"/>
                  </a:lnTo>
                  <a:lnTo>
                    <a:pt x="41" y="6"/>
                  </a:lnTo>
                  <a:lnTo>
                    <a:pt x="48" y="2"/>
                  </a:lnTo>
                  <a:lnTo>
                    <a:pt x="52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383" name="Freeform 261"/>
            <p:cNvSpPr>
              <a:spLocks/>
            </p:cNvSpPr>
            <p:nvPr/>
          </p:nvSpPr>
          <p:spPr bwMode="auto">
            <a:xfrm>
              <a:off x="2" y="17"/>
              <a:ext cx="254" cy="251"/>
            </a:xfrm>
            <a:custGeom>
              <a:avLst/>
              <a:gdLst>
                <a:gd name="T0" fmla="*/ 2 w 508"/>
                <a:gd name="T1" fmla="*/ 1 h 501"/>
                <a:gd name="T2" fmla="*/ 2 w 508"/>
                <a:gd name="T3" fmla="*/ 1 h 501"/>
                <a:gd name="T4" fmla="*/ 1 w 508"/>
                <a:gd name="T5" fmla="*/ 1 h 501"/>
                <a:gd name="T6" fmla="*/ 1 w 508"/>
                <a:gd name="T7" fmla="*/ 1 h 501"/>
                <a:gd name="T8" fmla="*/ 1 w 508"/>
                <a:gd name="T9" fmla="*/ 1 h 501"/>
                <a:gd name="T10" fmla="*/ 1 w 508"/>
                <a:gd name="T11" fmla="*/ 2 h 501"/>
                <a:gd name="T12" fmla="*/ 2 w 508"/>
                <a:gd name="T13" fmla="*/ 2 h 501"/>
                <a:gd name="T14" fmla="*/ 2 w 508"/>
                <a:gd name="T15" fmla="*/ 2 h 501"/>
                <a:gd name="T16" fmla="*/ 2 w 508"/>
                <a:gd name="T17" fmla="*/ 2 h 501"/>
                <a:gd name="T18" fmla="*/ 2 w 508"/>
                <a:gd name="T19" fmla="*/ 2 h 501"/>
                <a:gd name="T20" fmla="*/ 1 w 508"/>
                <a:gd name="T21" fmla="*/ 3 h 501"/>
                <a:gd name="T22" fmla="*/ 1 w 508"/>
                <a:gd name="T23" fmla="*/ 3 h 501"/>
                <a:gd name="T24" fmla="*/ 1 w 508"/>
                <a:gd name="T25" fmla="*/ 3 h 501"/>
                <a:gd name="T26" fmla="*/ 1 w 508"/>
                <a:gd name="T27" fmla="*/ 3 h 501"/>
                <a:gd name="T28" fmla="*/ 1 w 508"/>
                <a:gd name="T29" fmla="*/ 3 h 501"/>
                <a:gd name="T30" fmla="*/ 1 w 508"/>
                <a:gd name="T31" fmla="*/ 3 h 501"/>
                <a:gd name="T32" fmla="*/ 2 w 508"/>
                <a:gd name="T33" fmla="*/ 3 h 501"/>
                <a:gd name="T34" fmla="*/ 2 w 508"/>
                <a:gd name="T35" fmla="*/ 3 h 501"/>
                <a:gd name="T36" fmla="*/ 2 w 508"/>
                <a:gd name="T37" fmla="*/ 3 h 501"/>
                <a:gd name="T38" fmla="*/ 2 w 508"/>
                <a:gd name="T39" fmla="*/ 3 h 501"/>
                <a:gd name="T40" fmla="*/ 2 w 508"/>
                <a:gd name="T41" fmla="*/ 3 h 501"/>
                <a:gd name="T42" fmla="*/ 2 w 508"/>
                <a:gd name="T43" fmla="*/ 3 h 501"/>
                <a:gd name="T44" fmla="*/ 2 w 508"/>
                <a:gd name="T45" fmla="*/ 4 h 501"/>
                <a:gd name="T46" fmla="*/ 2 w 508"/>
                <a:gd name="T47" fmla="*/ 4 h 501"/>
                <a:gd name="T48" fmla="*/ 2 w 508"/>
                <a:gd name="T49" fmla="*/ 4 h 501"/>
                <a:gd name="T50" fmla="*/ 2 w 508"/>
                <a:gd name="T51" fmla="*/ 4 h 501"/>
                <a:gd name="T52" fmla="*/ 3 w 508"/>
                <a:gd name="T53" fmla="*/ 4 h 501"/>
                <a:gd name="T54" fmla="*/ 2 w 508"/>
                <a:gd name="T55" fmla="*/ 3 h 501"/>
                <a:gd name="T56" fmla="*/ 3 w 508"/>
                <a:gd name="T57" fmla="*/ 3 h 501"/>
                <a:gd name="T58" fmla="*/ 3 w 508"/>
                <a:gd name="T59" fmla="*/ 3 h 501"/>
                <a:gd name="T60" fmla="*/ 3 w 508"/>
                <a:gd name="T61" fmla="*/ 4 h 501"/>
                <a:gd name="T62" fmla="*/ 3 w 508"/>
                <a:gd name="T63" fmla="*/ 4 h 501"/>
                <a:gd name="T64" fmla="*/ 4 w 508"/>
                <a:gd name="T65" fmla="*/ 4 h 501"/>
                <a:gd name="T66" fmla="*/ 4 w 508"/>
                <a:gd name="T67" fmla="*/ 3 h 501"/>
                <a:gd name="T68" fmla="*/ 3 w 508"/>
                <a:gd name="T69" fmla="*/ 3 h 501"/>
                <a:gd name="T70" fmla="*/ 3 w 508"/>
                <a:gd name="T71" fmla="*/ 3 h 501"/>
                <a:gd name="T72" fmla="*/ 3 w 508"/>
                <a:gd name="T73" fmla="*/ 3 h 501"/>
                <a:gd name="T74" fmla="*/ 4 w 508"/>
                <a:gd name="T75" fmla="*/ 3 h 501"/>
                <a:gd name="T76" fmla="*/ 4 w 508"/>
                <a:gd name="T77" fmla="*/ 3 h 501"/>
                <a:gd name="T78" fmla="*/ 4 w 508"/>
                <a:gd name="T79" fmla="*/ 3 h 501"/>
                <a:gd name="T80" fmla="*/ 4 w 508"/>
                <a:gd name="T81" fmla="*/ 3 h 501"/>
                <a:gd name="T82" fmla="*/ 4 w 508"/>
                <a:gd name="T83" fmla="*/ 2 h 501"/>
                <a:gd name="T84" fmla="*/ 3 w 508"/>
                <a:gd name="T85" fmla="*/ 2 h 501"/>
                <a:gd name="T86" fmla="*/ 3 w 508"/>
                <a:gd name="T87" fmla="*/ 2 h 501"/>
                <a:gd name="T88" fmla="*/ 3 w 508"/>
                <a:gd name="T89" fmla="*/ 2 h 501"/>
                <a:gd name="T90" fmla="*/ 3 w 508"/>
                <a:gd name="T91" fmla="*/ 2 h 501"/>
                <a:gd name="T92" fmla="*/ 3 w 508"/>
                <a:gd name="T93" fmla="*/ 2 h 501"/>
                <a:gd name="T94" fmla="*/ 3 w 508"/>
                <a:gd name="T95" fmla="*/ 2 h 501"/>
                <a:gd name="T96" fmla="*/ 3 w 508"/>
                <a:gd name="T97" fmla="*/ 1 h 501"/>
                <a:gd name="T98" fmla="*/ 3 w 508"/>
                <a:gd name="T99" fmla="*/ 1 h 501"/>
                <a:gd name="T100" fmla="*/ 3 w 508"/>
                <a:gd name="T101" fmla="*/ 1 h 501"/>
                <a:gd name="T102" fmla="*/ 2 w 508"/>
                <a:gd name="T103" fmla="*/ 1 h 501"/>
                <a:gd name="T104" fmla="*/ 2 w 508"/>
                <a:gd name="T105" fmla="*/ 2 h 501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508" h="501">
                  <a:moveTo>
                    <a:pt x="222" y="183"/>
                  </a:moveTo>
                  <a:lnTo>
                    <a:pt x="220" y="166"/>
                  </a:lnTo>
                  <a:lnTo>
                    <a:pt x="216" y="148"/>
                  </a:lnTo>
                  <a:lnTo>
                    <a:pt x="210" y="132"/>
                  </a:lnTo>
                  <a:lnTo>
                    <a:pt x="201" y="116"/>
                  </a:lnTo>
                  <a:lnTo>
                    <a:pt x="190" y="102"/>
                  </a:lnTo>
                  <a:lnTo>
                    <a:pt x="179" y="91"/>
                  </a:lnTo>
                  <a:lnTo>
                    <a:pt x="166" y="81"/>
                  </a:lnTo>
                  <a:lnTo>
                    <a:pt x="154" y="77"/>
                  </a:lnTo>
                  <a:lnTo>
                    <a:pt x="140" y="73"/>
                  </a:lnTo>
                  <a:lnTo>
                    <a:pt x="124" y="70"/>
                  </a:lnTo>
                  <a:lnTo>
                    <a:pt x="106" y="66"/>
                  </a:lnTo>
                  <a:lnTo>
                    <a:pt x="89" y="63"/>
                  </a:lnTo>
                  <a:lnTo>
                    <a:pt x="73" y="60"/>
                  </a:lnTo>
                  <a:lnTo>
                    <a:pt x="59" y="56"/>
                  </a:lnTo>
                  <a:lnTo>
                    <a:pt x="48" y="53"/>
                  </a:lnTo>
                  <a:lnTo>
                    <a:pt x="41" y="49"/>
                  </a:lnTo>
                  <a:lnTo>
                    <a:pt x="34" y="45"/>
                  </a:lnTo>
                  <a:lnTo>
                    <a:pt x="29" y="43"/>
                  </a:lnTo>
                  <a:lnTo>
                    <a:pt x="29" y="47"/>
                  </a:lnTo>
                  <a:lnTo>
                    <a:pt x="34" y="53"/>
                  </a:lnTo>
                  <a:lnTo>
                    <a:pt x="41" y="63"/>
                  </a:lnTo>
                  <a:lnTo>
                    <a:pt x="44" y="78"/>
                  </a:lnTo>
                  <a:lnTo>
                    <a:pt x="48" y="96"/>
                  </a:lnTo>
                  <a:lnTo>
                    <a:pt x="50" y="115"/>
                  </a:lnTo>
                  <a:lnTo>
                    <a:pt x="52" y="125"/>
                  </a:lnTo>
                  <a:lnTo>
                    <a:pt x="57" y="137"/>
                  </a:lnTo>
                  <a:lnTo>
                    <a:pt x="64" y="149"/>
                  </a:lnTo>
                  <a:lnTo>
                    <a:pt x="72" y="162"/>
                  </a:lnTo>
                  <a:lnTo>
                    <a:pt x="81" y="175"/>
                  </a:lnTo>
                  <a:lnTo>
                    <a:pt x="93" y="186"/>
                  </a:lnTo>
                  <a:lnTo>
                    <a:pt x="104" y="196"/>
                  </a:lnTo>
                  <a:lnTo>
                    <a:pt x="118" y="202"/>
                  </a:lnTo>
                  <a:lnTo>
                    <a:pt x="131" y="207"/>
                  </a:lnTo>
                  <a:lnTo>
                    <a:pt x="142" y="212"/>
                  </a:lnTo>
                  <a:lnTo>
                    <a:pt x="154" y="215"/>
                  </a:lnTo>
                  <a:lnTo>
                    <a:pt x="164" y="220"/>
                  </a:lnTo>
                  <a:lnTo>
                    <a:pt x="173" y="224"/>
                  </a:lnTo>
                  <a:lnTo>
                    <a:pt x="181" y="230"/>
                  </a:lnTo>
                  <a:lnTo>
                    <a:pt x="189" y="238"/>
                  </a:lnTo>
                  <a:lnTo>
                    <a:pt x="196" y="249"/>
                  </a:lnTo>
                  <a:lnTo>
                    <a:pt x="189" y="251"/>
                  </a:lnTo>
                  <a:lnTo>
                    <a:pt x="181" y="251"/>
                  </a:lnTo>
                  <a:lnTo>
                    <a:pt x="176" y="250"/>
                  </a:lnTo>
                  <a:lnTo>
                    <a:pt x="169" y="247"/>
                  </a:lnTo>
                  <a:lnTo>
                    <a:pt x="162" y="246"/>
                  </a:lnTo>
                  <a:lnTo>
                    <a:pt x="156" y="244"/>
                  </a:lnTo>
                  <a:lnTo>
                    <a:pt x="148" y="242"/>
                  </a:lnTo>
                  <a:lnTo>
                    <a:pt x="141" y="241"/>
                  </a:lnTo>
                  <a:lnTo>
                    <a:pt x="129" y="239"/>
                  </a:lnTo>
                  <a:lnTo>
                    <a:pt x="119" y="242"/>
                  </a:lnTo>
                  <a:lnTo>
                    <a:pt x="108" y="245"/>
                  </a:lnTo>
                  <a:lnTo>
                    <a:pt x="97" y="250"/>
                  </a:lnTo>
                  <a:lnTo>
                    <a:pt x="87" y="256"/>
                  </a:lnTo>
                  <a:lnTo>
                    <a:pt x="78" y="264"/>
                  </a:lnTo>
                  <a:lnTo>
                    <a:pt x="71" y="273"/>
                  </a:lnTo>
                  <a:lnTo>
                    <a:pt x="64" y="282"/>
                  </a:lnTo>
                  <a:lnTo>
                    <a:pt x="58" y="291"/>
                  </a:lnTo>
                  <a:lnTo>
                    <a:pt x="51" y="300"/>
                  </a:lnTo>
                  <a:lnTo>
                    <a:pt x="43" y="309"/>
                  </a:lnTo>
                  <a:lnTo>
                    <a:pt x="35" y="315"/>
                  </a:lnTo>
                  <a:lnTo>
                    <a:pt x="28" y="321"/>
                  </a:lnTo>
                  <a:lnTo>
                    <a:pt x="20" y="326"/>
                  </a:lnTo>
                  <a:lnTo>
                    <a:pt x="14" y="330"/>
                  </a:lnTo>
                  <a:lnTo>
                    <a:pt x="9" y="333"/>
                  </a:lnTo>
                  <a:lnTo>
                    <a:pt x="3" y="336"/>
                  </a:lnTo>
                  <a:lnTo>
                    <a:pt x="0" y="340"/>
                  </a:lnTo>
                  <a:lnTo>
                    <a:pt x="4" y="342"/>
                  </a:lnTo>
                  <a:lnTo>
                    <a:pt x="11" y="348"/>
                  </a:lnTo>
                  <a:lnTo>
                    <a:pt x="13" y="349"/>
                  </a:lnTo>
                  <a:lnTo>
                    <a:pt x="18" y="351"/>
                  </a:lnTo>
                  <a:lnTo>
                    <a:pt x="22" y="354"/>
                  </a:lnTo>
                  <a:lnTo>
                    <a:pt x="29" y="357"/>
                  </a:lnTo>
                  <a:lnTo>
                    <a:pt x="35" y="359"/>
                  </a:lnTo>
                  <a:lnTo>
                    <a:pt x="43" y="363"/>
                  </a:lnTo>
                  <a:lnTo>
                    <a:pt x="51" y="365"/>
                  </a:lnTo>
                  <a:lnTo>
                    <a:pt x="60" y="367"/>
                  </a:lnTo>
                  <a:lnTo>
                    <a:pt x="74" y="370"/>
                  </a:lnTo>
                  <a:lnTo>
                    <a:pt x="89" y="371"/>
                  </a:lnTo>
                  <a:lnTo>
                    <a:pt x="105" y="371"/>
                  </a:lnTo>
                  <a:lnTo>
                    <a:pt x="120" y="369"/>
                  </a:lnTo>
                  <a:lnTo>
                    <a:pt x="135" y="363"/>
                  </a:lnTo>
                  <a:lnTo>
                    <a:pt x="150" y="355"/>
                  </a:lnTo>
                  <a:lnTo>
                    <a:pt x="164" y="343"/>
                  </a:lnTo>
                  <a:lnTo>
                    <a:pt x="176" y="328"/>
                  </a:lnTo>
                  <a:lnTo>
                    <a:pt x="179" y="322"/>
                  </a:lnTo>
                  <a:lnTo>
                    <a:pt x="182" y="315"/>
                  </a:lnTo>
                  <a:lnTo>
                    <a:pt x="185" y="310"/>
                  </a:lnTo>
                  <a:lnTo>
                    <a:pt x="188" y="303"/>
                  </a:lnTo>
                  <a:lnTo>
                    <a:pt x="192" y="294"/>
                  </a:lnTo>
                  <a:lnTo>
                    <a:pt x="195" y="284"/>
                  </a:lnTo>
                  <a:lnTo>
                    <a:pt x="199" y="277"/>
                  </a:lnTo>
                  <a:lnTo>
                    <a:pt x="203" y="272"/>
                  </a:lnTo>
                  <a:lnTo>
                    <a:pt x="208" y="266"/>
                  </a:lnTo>
                  <a:lnTo>
                    <a:pt x="212" y="262"/>
                  </a:lnTo>
                  <a:lnTo>
                    <a:pt x="218" y="260"/>
                  </a:lnTo>
                  <a:lnTo>
                    <a:pt x="224" y="259"/>
                  </a:lnTo>
                  <a:lnTo>
                    <a:pt x="224" y="266"/>
                  </a:lnTo>
                  <a:lnTo>
                    <a:pt x="224" y="272"/>
                  </a:lnTo>
                  <a:lnTo>
                    <a:pt x="226" y="276"/>
                  </a:lnTo>
                  <a:lnTo>
                    <a:pt x="228" y="281"/>
                  </a:lnTo>
                  <a:lnTo>
                    <a:pt x="227" y="294"/>
                  </a:lnTo>
                  <a:lnTo>
                    <a:pt x="224" y="304"/>
                  </a:lnTo>
                  <a:lnTo>
                    <a:pt x="216" y="313"/>
                  </a:lnTo>
                  <a:lnTo>
                    <a:pt x="204" y="320"/>
                  </a:lnTo>
                  <a:lnTo>
                    <a:pt x="196" y="324"/>
                  </a:lnTo>
                  <a:lnTo>
                    <a:pt x="189" y="327"/>
                  </a:lnTo>
                  <a:lnTo>
                    <a:pt x="182" y="333"/>
                  </a:lnTo>
                  <a:lnTo>
                    <a:pt x="176" y="339"/>
                  </a:lnTo>
                  <a:lnTo>
                    <a:pt x="167" y="347"/>
                  </a:lnTo>
                  <a:lnTo>
                    <a:pt x="161" y="356"/>
                  </a:lnTo>
                  <a:lnTo>
                    <a:pt x="155" y="366"/>
                  </a:lnTo>
                  <a:lnTo>
                    <a:pt x="150" y="378"/>
                  </a:lnTo>
                  <a:lnTo>
                    <a:pt x="147" y="388"/>
                  </a:lnTo>
                  <a:lnTo>
                    <a:pt x="144" y="401"/>
                  </a:lnTo>
                  <a:lnTo>
                    <a:pt x="143" y="412"/>
                  </a:lnTo>
                  <a:lnTo>
                    <a:pt x="144" y="424"/>
                  </a:lnTo>
                  <a:lnTo>
                    <a:pt x="146" y="432"/>
                  </a:lnTo>
                  <a:lnTo>
                    <a:pt x="147" y="439"/>
                  </a:lnTo>
                  <a:lnTo>
                    <a:pt x="148" y="446"/>
                  </a:lnTo>
                  <a:lnTo>
                    <a:pt x="148" y="452"/>
                  </a:lnTo>
                  <a:lnTo>
                    <a:pt x="149" y="467"/>
                  </a:lnTo>
                  <a:lnTo>
                    <a:pt x="148" y="478"/>
                  </a:lnTo>
                  <a:lnTo>
                    <a:pt x="146" y="487"/>
                  </a:lnTo>
                  <a:lnTo>
                    <a:pt x="142" y="493"/>
                  </a:lnTo>
                  <a:lnTo>
                    <a:pt x="139" y="499"/>
                  </a:lnTo>
                  <a:lnTo>
                    <a:pt x="141" y="501"/>
                  </a:lnTo>
                  <a:lnTo>
                    <a:pt x="147" y="501"/>
                  </a:lnTo>
                  <a:lnTo>
                    <a:pt x="154" y="500"/>
                  </a:lnTo>
                  <a:lnTo>
                    <a:pt x="187" y="494"/>
                  </a:lnTo>
                  <a:lnTo>
                    <a:pt x="217" y="482"/>
                  </a:lnTo>
                  <a:lnTo>
                    <a:pt x="240" y="463"/>
                  </a:lnTo>
                  <a:lnTo>
                    <a:pt x="258" y="440"/>
                  </a:lnTo>
                  <a:lnTo>
                    <a:pt x="270" y="413"/>
                  </a:lnTo>
                  <a:lnTo>
                    <a:pt x="275" y="386"/>
                  </a:lnTo>
                  <a:lnTo>
                    <a:pt x="273" y="358"/>
                  </a:lnTo>
                  <a:lnTo>
                    <a:pt x="265" y="330"/>
                  </a:lnTo>
                  <a:lnTo>
                    <a:pt x="260" y="318"/>
                  </a:lnTo>
                  <a:lnTo>
                    <a:pt x="254" y="307"/>
                  </a:lnTo>
                  <a:lnTo>
                    <a:pt x="250" y="300"/>
                  </a:lnTo>
                  <a:lnTo>
                    <a:pt x="248" y="292"/>
                  </a:lnTo>
                  <a:lnTo>
                    <a:pt x="253" y="291"/>
                  </a:lnTo>
                  <a:lnTo>
                    <a:pt x="258" y="289"/>
                  </a:lnTo>
                  <a:lnTo>
                    <a:pt x="263" y="287"/>
                  </a:lnTo>
                  <a:lnTo>
                    <a:pt x="265" y="284"/>
                  </a:lnTo>
                  <a:lnTo>
                    <a:pt x="273" y="292"/>
                  </a:lnTo>
                  <a:lnTo>
                    <a:pt x="278" y="306"/>
                  </a:lnTo>
                  <a:lnTo>
                    <a:pt x="281" y="321"/>
                  </a:lnTo>
                  <a:lnTo>
                    <a:pt x="284" y="337"/>
                  </a:lnTo>
                  <a:lnTo>
                    <a:pt x="285" y="349"/>
                  </a:lnTo>
                  <a:lnTo>
                    <a:pt x="287" y="360"/>
                  </a:lnTo>
                  <a:lnTo>
                    <a:pt x="291" y="371"/>
                  </a:lnTo>
                  <a:lnTo>
                    <a:pt x="295" y="381"/>
                  </a:lnTo>
                  <a:lnTo>
                    <a:pt x="302" y="392"/>
                  </a:lnTo>
                  <a:lnTo>
                    <a:pt x="311" y="401"/>
                  </a:lnTo>
                  <a:lnTo>
                    <a:pt x="323" y="409"/>
                  </a:lnTo>
                  <a:lnTo>
                    <a:pt x="337" y="416"/>
                  </a:lnTo>
                  <a:lnTo>
                    <a:pt x="353" y="422"/>
                  </a:lnTo>
                  <a:lnTo>
                    <a:pt x="368" y="427"/>
                  </a:lnTo>
                  <a:lnTo>
                    <a:pt x="383" y="433"/>
                  </a:lnTo>
                  <a:lnTo>
                    <a:pt x="395" y="439"/>
                  </a:lnTo>
                  <a:lnTo>
                    <a:pt x="407" y="446"/>
                  </a:lnTo>
                  <a:lnTo>
                    <a:pt x="417" y="453"/>
                  </a:lnTo>
                  <a:lnTo>
                    <a:pt x="425" y="462"/>
                  </a:lnTo>
                  <a:lnTo>
                    <a:pt x="432" y="472"/>
                  </a:lnTo>
                  <a:lnTo>
                    <a:pt x="436" y="456"/>
                  </a:lnTo>
                  <a:lnTo>
                    <a:pt x="438" y="435"/>
                  </a:lnTo>
                  <a:lnTo>
                    <a:pt x="439" y="411"/>
                  </a:lnTo>
                  <a:lnTo>
                    <a:pt x="437" y="385"/>
                  </a:lnTo>
                  <a:lnTo>
                    <a:pt x="431" y="359"/>
                  </a:lnTo>
                  <a:lnTo>
                    <a:pt x="420" y="337"/>
                  </a:lnTo>
                  <a:lnTo>
                    <a:pt x="402" y="320"/>
                  </a:lnTo>
                  <a:lnTo>
                    <a:pt x="378" y="309"/>
                  </a:lnTo>
                  <a:lnTo>
                    <a:pt x="370" y="306"/>
                  </a:lnTo>
                  <a:lnTo>
                    <a:pt x="362" y="305"/>
                  </a:lnTo>
                  <a:lnTo>
                    <a:pt x="354" y="303"/>
                  </a:lnTo>
                  <a:lnTo>
                    <a:pt x="347" y="302"/>
                  </a:lnTo>
                  <a:lnTo>
                    <a:pt x="340" y="299"/>
                  </a:lnTo>
                  <a:lnTo>
                    <a:pt x="334" y="298"/>
                  </a:lnTo>
                  <a:lnTo>
                    <a:pt x="330" y="297"/>
                  </a:lnTo>
                  <a:lnTo>
                    <a:pt x="326" y="296"/>
                  </a:lnTo>
                  <a:lnTo>
                    <a:pt x="329" y="292"/>
                  </a:lnTo>
                  <a:lnTo>
                    <a:pt x="332" y="288"/>
                  </a:lnTo>
                  <a:lnTo>
                    <a:pt x="334" y="283"/>
                  </a:lnTo>
                  <a:lnTo>
                    <a:pt x="336" y="280"/>
                  </a:lnTo>
                  <a:lnTo>
                    <a:pt x="353" y="288"/>
                  </a:lnTo>
                  <a:lnTo>
                    <a:pt x="370" y="295"/>
                  </a:lnTo>
                  <a:lnTo>
                    <a:pt x="386" y="299"/>
                  </a:lnTo>
                  <a:lnTo>
                    <a:pt x="402" y="302"/>
                  </a:lnTo>
                  <a:lnTo>
                    <a:pt x="417" y="303"/>
                  </a:lnTo>
                  <a:lnTo>
                    <a:pt x="431" y="303"/>
                  </a:lnTo>
                  <a:lnTo>
                    <a:pt x="444" y="300"/>
                  </a:lnTo>
                  <a:lnTo>
                    <a:pt x="455" y="297"/>
                  </a:lnTo>
                  <a:lnTo>
                    <a:pt x="466" y="292"/>
                  </a:lnTo>
                  <a:lnTo>
                    <a:pt x="474" y="289"/>
                  </a:lnTo>
                  <a:lnTo>
                    <a:pt x="482" y="286"/>
                  </a:lnTo>
                  <a:lnTo>
                    <a:pt x="489" y="283"/>
                  </a:lnTo>
                  <a:lnTo>
                    <a:pt x="495" y="281"/>
                  </a:lnTo>
                  <a:lnTo>
                    <a:pt x="499" y="280"/>
                  </a:lnTo>
                  <a:lnTo>
                    <a:pt x="504" y="280"/>
                  </a:lnTo>
                  <a:lnTo>
                    <a:pt x="508" y="280"/>
                  </a:lnTo>
                  <a:lnTo>
                    <a:pt x="498" y="275"/>
                  </a:lnTo>
                  <a:lnTo>
                    <a:pt x="489" y="271"/>
                  </a:lnTo>
                  <a:lnTo>
                    <a:pt x="480" y="264"/>
                  </a:lnTo>
                  <a:lnTo>
                    <a:pt x="471" y="257"/>
                  </a:lnTo>
                  <a:lnTo>
                    <a:pt x="465" y="250"/>
                  </a:lnTo>
                  <a:lnTo>
                    <a:pt x="458" y="242"/>
                  </a:lnTo>
                  <a:lnTo>
                    <a:pt x="451" y="232"/>
                  </a:lnTo>
                  <a:lnTo>
                    <a:pt x="445" y="223"/>
                  </a:lnTo>
                  <a:lnTo>
                    <a:pt x="437" y="214"/>
                  </a:lnTo>
                  <a:lnTo>
                    <a:pt x="427" y="205"/>
                  </a:lnTo>
                  <a:lnTo>
                    <a:pt x="413" y="197"/>
                  </a:lnTo>
                  <a:lnTo>
                    <a:pt x="399" y="191"/>
                  </a:lnTo>
                  <a:lnTo>
                    <a:pt x="383" y="188"/>
                  </a:lnTo>
                  <a:lnTo>
                    <a:pt x="368" y="186"/>
                  </a:lnTo>
                  <a:lnTo>
                    <a:pt x="354" y="189"/>
                  </a:lnTo>
                  <a:lnTo>
                    <a:pt x="342" y="193"/>
                  </a:lnTo>
                  <a:lnTo>
                    <a:pt x="336" y="198"/>
                  </a:lnTo>
                  <a:lnTo>
                    <a:pt x="329" y="202"/>
                  </a:lnTo>
                  <a:lnTo>
                    <a:pt x="323" y="205"/>
                  </a:lnTo>
                  <a:lnTo>
                    <a:pt x="318" y="208"/>
                  </a:lnTo>
                  <a:lnTo>
                    <a:pt x="314" y="209"/>
                  </a:lnTo>
                  <a:lnTo>
                    <a:pt x="310" y="212"/>
                  </a:lnTo>
                  <a:lnTo>
                    <a:pt x="307" y="212"/>
                  </a:lnTo>
                  <a:lnTo>
                    <a:pt x="304" y="213"/>
                  </a:lnTo>
                  <a:lnTo>
                    <a:pt x="306" y="209"/>
                  </a:lnTo>
                  <a:lnTo>
                    <a:pt x="306" y="204"/>
                  </a:lnTo>
                  <a:lnTo>
                    <a:pt x="304" y="198"/>
                  </a:lnTo>
                  <a:lnTo>
                    <a:pt x="302" y="194"/>
                  </a:lnTo>
                  <a:lnTo>
                    <a:pt x="307" y="192"/>
                  </a:lnTo>
                  <a:lnTo>
                    <a:pt x="310" y="190"/>
                  </a:lnTo>
                  <a:lnTo>
                    <a:pt x="315" y="189"/>
                  </a:lnTo>
                  <a:lnTo>
                    <a:pt x="319" y="188"/>
                  </a:lnTo>
                  <a:lnTo>
                    <a:pt x="323" y="188"/>
                  </a:lnTo>
                  <a:lnTo>
                    <a:pt x="328" y="186"/>
                  </a:lnTo>
                  <a:lnTo>
                    <a:pt x="332" y="185"/>
                  </a:lnTo>
                  <a:lnTo>
                    <a:pt x="337" y="183"/>
                  </a:lnTo>
                  <a:lnTo>
                    <a:pt x="348" y="174"/>
                  </a:lnTo>
                  <a:lnTo>
                    <a:pt x="357" y="161"/>
                  </a:lnTo>
                  <a:lnTo>
                    <a:pt x="366" y="146"/>
                  </a:lnTo>
                  <a:lnTo>
                    <a:pt x="371" y="129"/>
                  </a:lnTo>
                  <a:lnTo>
                    <a:pt x="376" y="111"/>
                  </a:lnTo>
                  <a:lnTo>
                    <a:pt x="377" y="94"/>
                  </a:lnTo>
                  <a:lnTo>
                    <a:pt x="376" y="80"/>
                  </a:lnTo>
                  <a:lnTo>
                    <a:pt x="371" y="69"/>
                  </a:lnTo>
                  <a:lnTo>
                    <a:pt x="364" y="51"/>
                  </a:lnTo>
                  <a:lnTo>
                    <a:pt x="361" y="32"/>
                  </a:lnTo>
                  <a:lnTo>
                    <a:pt x="360" y="13"/>
                  </a:lnTo>
                  <a:lnTo>
                    <a:pt x="361" y="0"/>
                  </a:lnTo>
                  <a:lnTo>
                    <a:pt x="353" y="10"/>
                  </a:lnTo>
                  <a:lnTo>
                    <a:pt x="345" y="20"/>
                  </a:lnTo>
                  <a:lnTo>
                    <a:pt x="337" y="30"/>
                  </a:lnTo>
                  <a:lnTo>
                    <a:pt x="329" y="36"/>
                  </a:lnTo>
                  <a:lnTo>
                    <a:pt x="319" y="43"/>
                  </a:lnTo>
                  <a:lnTo>
                    <a:pt x="311" y="48"/>
                  </a:lnTo>
                  <a:lnTo>
                    <a:pt x="303" y="53"/>
                  </a:lnTo>
                  <a:lnTo>
                    <a:pt x="296" y="55"/>
                  </a:lnTo>
                  <a:lnTo>
                    <a:pt x="281" y="61"/>
                  </a:lnTo>
                  <a:lnTo>
                    <a:pt x="268" y="71"/>
                  </a:lnTo>
                  <a:lnTo>
                    <a:pt x="256" y="85"/>
                  </a:lnTo>
                  <a:lnTo>
                    <a:pt x="246" y="101"/>
                  </a:lnTo>
                  <a:lnTo>
                    <a:pt x="238" y="119"/>
                  </a:lnTo>
                  <a:lnTo>
                    <a:pt x="234" y="139"/>
                  </a:lnTo>
                  <a:lnTo>
                    <a:pt x="234" y="160"/>
                  </a:lnTo>
                  <a:lnTo>
                    <a:pt x="240" y="182"/>
                  </a:lnTo>
                  <a:lnTo>
                    <a:pt x="237" y="181"/>
                  </a:lnTo>
                  <a:lnTo>
                    <a:pt x="231" y="181"/>
                  </a:lnTo>
                  <a:lnTo>
                    <a:pt x="225" y="181"/>
                  </a:lnTo>
                  <a:lnTo>
                    <a:pt x="222" y="183"/>
                  </a:lnTo>
                  <a:close/>
                </a:path>
              </a:pathLst>
            </a:custGeom>
            <a:solidFill>
              <a:srgbClr val="FF00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384" name="Freeform 262"/>
            <p:cNvSpPr>
              <a:spLocks/>
            </p:cNvSpPr>
            <p:nvPr/>
          </p:nvSpPr>
          <p:spPr bwMode="auto">
            <a:xfrm>
              <a:off x="73" y="0"/>
              <a:ext cx="77" cy="109"/>
            </a:xfrm>
            <a:custGeom>
              <a:avLst/>
              <a:gdLst>
                <a:gd name="T0" fmla="*/ 2 w 154"/>
                <a:gd name="T1" fmla="*/ 1 h 218"/>
                <a:gd name="T2" fmla="*/ 2 w 154"/>
                <a:gd name="T3" fmla="*/ 1 h 218"/>
                <a:gd name="T4" fmla="*/ 2 w 154"/>
                <a:gd name="T5" fmla="*/ 1 h 218"/>
                <a:gd name="T6" fmla="*/ 1 w 154"/>
                <a:gd name="T7" fmla="*/ 1 h 218"/>
                <a:gd name="T8" fmla="*/ 1 w 154"/>
                <a:gd name="T9" fmla="*/ 1 h 218"/>
                <a:gd name="T10" fmla="*/ 1 w 154"/>
                <a:gd name="T11" fmla="*/ 1 h 218"/>
                <a:gd name="T12" fmla="*/ 1 w 154"/>
                <a:gd name="T13" fmla="*/ 2 h 218"/>
                <a:gd name="T14" fmla="*/ 1 w 154"/>
                <a:gd name="T15" fmla="*/ 2 h 218"/>
                <a:gd name="T16" fmla="*/ 1 w 154"/>
                <a:gd name="T17" fmla="*/ 2 h 218"/>
                <a:gd name="T18" fmla="*/ 1 w 154"/>
                <a:gd name="T19" fmla="*/ 2 h 218"/>
                <a:gd name="T20" fmla="*/ 1 w 154"/>
                <a:gd name="T21" fmla="*/ 2 h 218"/>
                <a:gd name="T22" fmla="*/ 1 w 154"/>
                <a:gd name="T23" fmla="*/ 2 h 218"/>
                <a:gd name="T24" fmla="*/ 1 w 154"/>
                <a:gd name="T25" fmla="*/ 2 h 218"/>
                <a:gd name="T26" fmla="*/ 1 w 154"/>
                <a:gd name="T27" fmla="*/ 2 h 218"/>
                <a:gd name="T28" fmla="*/ 1 w 154"/>
                <a:gd name="T29" fmla="*/ 2 h 218"/>
                <a:gd name="T30" fmla="*/ 1 w 154"/>
                <a:gd name="T31" fmla="*/ 2 h 218"/>
                <a:gd name="T32" fmla="*/ 1 w 154"/>
                <a:gd name="T33" fmla="*/ 2 h 218"/>
                <a:gd name="T34" fmla="*/ 1 w 154"/>
                <a:gd name="T35" fmla="*/ 2 h 218"/>
                <a:gd name="T36" fmla="*/ 1 w 154"/>
                <a:gd name="T37" fmla="*/ 2 h 218"/>
                <a:gd name="T38" fmla="*/ 1 w 154"/>
                <a:gd name="T39" fmla="*/ 2 h 218"/>
                <a:gd name="T40" fmla="*/ 1 w 154"/>
                <a:gd name="T41" fmla="*/ 2 h 218"/>
                <a:gd name="T42" fmla="*/ 1 w 154"/>
                <a:gd name="T43" fmla="*/ 2 h 218"/>
                <a:gd name="T44" fmla="*/ 1 w 154"/>
                <a:gd name="T45" fmla="*/ 2 h 218"/>
                <a:gd name="T46" fmla="*/ 1 w 154"/>
                <a:gd name="T47" fmla="*/ 2 h 218"/>
                <a:gd name="T48" fmla="*/ 1 w 154"/>
                <a:gd name="T49" fmla="*/ 2 h 218"/>
                <a:gd name="T50" fmla="*/ 1 w 154"/>
                <a:gd name="T51" fmla="*/ 2 h 218"/>
                <a:gd name="T52" fmla="*/ 1 w 154"/>
                <a:gd name="T53" fmla="*/ 1 h 218"/>
                <a:gd name="T54" fmla="*/ 1 w 154"/>
                <a:gd name="T55" fmla="*/ 1 h 218"/>
                <a:gd name="T56" fmla="*/ 1 w 154"/>
                <a:gd name="T57" fmla="*/ 1 h 218"/>
                <a:gd name="T58" fmla="*/ 1 w 154"/>
                <a:gd name="T59" fmla="*/ 1 h 218"/>
                <a:gd name="T60" fmla="*/ 1 w 154"/>
                <a:gd name="T61" fmla="*/ 1 h 218"/>
                <a:gd name="T62" fmla="*/ 1 w 154"/>
                <a:gd name="T63" fmla="*/ 1 h 218"/>
                <a:gd name="T64" fmla="*/ 0 w 154"/>
                <a:gd name="T65" fmla="*/ 1 h 218"/>
                <a:gd name="T66" fmla="*/ 1 w 154"/>
                <a:gd name="T67" fmla="*/ 1 h 218"/>
                <a:gd name="T68" fmla="*/ 1 w 154"/>
                <a:gd name="T69" fmla="*/ 1 h 218"/>
                <a:gd name="T70" fmla="*/ 1 w 154"/>
                <a:gd name="T71" fmla="*/ 1 h 218"/>
                <a:gd name="T72" fmla="*/ 1 w 154"/>
                <a:gd name="T73" fmla="*/ 0 h 218"/>
                <a:gd name="T74" fmla="*/ 1 w 154"/>
                <a:gd name="T75" fmla="*/ 1 h 218"/>
                <a:gd name="T76" fmla="*/ 1 w 154"/>
                <a:gd name="T77" fmla="*/ 1 h 218"/>
                <a:gd name="T78" fmla="*/ 1 w 154"/>
                <a:gd name="T79" fmla="*/ 1 h 218"/>
                <a:gd name="T80" fmla="*/ 1 w 154"/>
                <a:gd name="T81" fmla="*/ 1 h 218"/>
                <a:gd name="T82" fmla="*/ 1 w 154"/>
                <a:gd name="T83" fmla="*/ 1 h 218"/>
                <a:gd name="T84" fmla="*/ 1 w 154"/>
                <a:gd name="T85" fmla="*/ 1 h 218"/>
                <a:gd name="T86" fmla="*/ 1 w 154"/>
                <a:gd name="T87" fmla="*/ 1 h 218"/>
                <a:gd name="T88" fmla="*/ 1 w 154"/>
                <a:gd name="T89" fmla="*/ 1 h 218"/>
                <a:gd name="T90" fmla="*/ 1 w 154"/>
                <a:gd name="T91" fmla="*/ 1 h 218"/>
                <a:gd name="T92" fmla="*/ 1 w 154"/>
                <a:gd name="T93" fmla="*/ 1 h 218"/>
                <a:gd name="T94" fmla="*/ 1 w 154"/>
                <a:gd name="T95" fmla="*/ 1 h 218"/>
                <a:gd name="T96" fmla="*/ 1 w 154"/>
                <a:gd name="T97" fmla="*/ 1 h 218"/>
                <a:gd name="T98" fmla="*/ 1 w 154"/>
                <a:gd name="T99" fmla="*/ 1 h 218"/>
                <a:gd name="T100" fmla="*/ 1 w 154"/>
                <a:gd name="T101" fmla="*/ 1 h 218"/>
                <a:gd name="T102" fmla="*/ 2 w 154"/>
                <a:gd name="T103" fmla="*/ 1 h 218"/>
                <a:gd name="T104" fmla="*/ 2 w 154"/>
                <a:gd name="T105" fmla="*/ 1 h 218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154" h="218">
                  <a:moveTo>
                    <a:pt x="154" y="90"/>
                  </a:moveTo>
                  <a:lnTo>
                    <a:pt x="145" y="93"/>
                  </a:lnTo>
                  <a:lnTo>
                    <a:pt x="136" y="99"/>
                  </a:lnTo>
                  <a:lnTo>
                    <a:pt x="127" y="106"/>
                  </a:lnTo>
                  <a:lnTo>
                    <a:pt x="118" y="114"/>
                  </a:lnTo>
                  <a:lnTo>
                    <a:pt x="111" y="123"/>
                  </a:lnTo>
                  <a:lnTo>
                    <a:pt x="104" y="135"/>
                  </a:lnTo>
                  <a:lnTo>
                    <a:pt x="98" y="146"/>
                  </a:lnTo>
                  <a:lnTo>
                    <a:pt x="95" y="159"/>
                  </a:lnTo>
                  <a:lnTo>
                    <a:pt x="93" y="164"/>
                  </a:lnTo>
                  <a:lnTo>
                    <a:pt x="93" y="167"/>
                  </a:lnTo>
                  <a:lnTo>
                    <a:pt x="92" y="172"/>
                  </a:lnTo>
                  <a:lnTo>
                    <a:pt x="92" y="176"/>
                  </a:lnTo>
                  <a:lnTo>
                    <a:pt x="92" y="186"/>
                  </a:lnTo>
                  <a:lnTo>
                    <a:pt x="93" y="196"/>
                  </a:lnTo>
                  <a:lnTo>
                    <a:pt x="95" y="206"/>
                  </a:lnTo>
                  <a:lnTo>
                    <a:pt x="98" y="217"/>
                  </a:lnTo>
                  <a:lnTo>
                    <a:pt x="95" y="216"/>
                  </a:lnTo>
                  <a:lnTo>
                    <a:pt x="89" y="216"/>
                  </a:lnTo>
                  <a:lnTo>
                    <a:pt x="83" y="216"/>
                  </a:lnTo>
                  <a:lnTo>
                    <a:pt x="80" y="218"/>
                  </a:lnTo>
                  <a:lnTo>
                    <a:pt x="78" y="201"/>
                  </a:lnTo>
                  <a:lnTo>
                    <a:pt x="74" y="183"/>
                  </a:lnTo>
                  <a:lnTo>
                    <a:pt x="68" y="167"/>
                  </a:lnTo>
                  <a:lnTo>
                    <a:pt x="59" y="151"/>
                  </a:lnTo>
                  <a:lnTo>
                    <a:pt x="48" y="137"/>
                  </a:lnTo>
                  <a:lnTo>
                    <a:pt x="37" y="126"/>
                  </a:lnTo>
                  <a:lnTo>
                    <a:pt x="24" y="116"/>
                  </a:lnTo>
                  <a:lnTo>
                    <a:pt x="12" y="112"/>
                  </a:lnTo>
                  <a:lnTo>
                    <a:pt x="13" y="101"/>
                  </a:lnTo>
                  <a:lnTo>
                    <a:pt x="13" y="91"/>
                  </a:lnTo>
                  <a:lnTo>
                    <a:pt x="8" y="83"/>
                  </a:lnTo>
                  <a:lnTo>
                    <a:pt x="0" y="77"/>
                  </a:lnTo>
                  <a:lnTo>
                    <a:pt x="9" y="62"/>
                  </a:lnTo>
                  <a:lnTo>
                    <a:pt x="17" y="42"/>
                  </a:lnTo>
                  <a:lnTo>
                    <a:pt x="21" y="18"/>
                  </a:lnTo>
                  <a:lnTo>
                    <a:pt x="14" y="0"/>
                  </a:lnTo>
                  <a:lnTo>
                    <a:pt x="21" y="6"/>
                  </a:lnTo>
                  <a:lnTo>
                    <a:pt x="29" y="13"/>
                  </a:lnTo>
                  <a:lnTo>
                    <a:pt x="37" y="20"/>
                  </a:lnTo>
                  <a:lnTo>
                    <a:pt x="46" y="25"/>
                  </a:lnTo>
                  <a:lnTo>
                    <a:pt x="57" y="30"/>
                  </a:lnTo>
                  <a:lnTo>
                    <a:pt x="68" y="33"/>
                  </a:lnTo>
                  <a:lnTo>
                    <a:pt x="81" y="35"/>
                  </a:lnTo>
                  <a:lnTo>
                    <a:pt x="95" y="33"/>
                  </a:lnTo>
                  <a:lnTo>
                    <a:pt x="95" y="44"/>
                  </a:lnTo>
                  <a:lnTo>
                    <a:pt x="96" y="55"/>
                  </a:lnTo>
                  <a:lnTo>
                    <a:pt x="98" y="67"/>
                  </a:lnTo>
                  <a:lnTo>
                    <a:pt x="103" y="77"/>
                  </a:lnTo>
                  <a:lnTo>
                    <a:pt x="111" y="86"/>
                  </a:lnTo>
                  <a:lnTo>
                    <a:pt x="121" y="91"/>
                  </a:lnTo>
                  <a:lnTo>
                    <a:pt x="136" y="93"/>
                  </a:lnTo>
                  <a:lnTo>
                    <a:pt x="154" y="90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385" name="Freeform 263"/>
            <p:cNvSpPr>
              <a:spLocks/>
            </p:cNvSpPr>
            <p:nvPr/>
          </p:nvSpPr>
          <p:spPr bwMode="auto">
            <a:xfrm>
              <a:off x="3" y="182"/>
              <a:ext cx="87" cy="101"/>
            </a:xfrm>
            <a:custGeom>
              <a:avLst/>
              <a:gdLst>
                <a:gd name="T0" fmla="*/ 1 w 174"/>
                <a:gd name="T1" fmla="*/ 0 h 203"/>
                <a:gd name="T2" fmla="*/ 1 w 174"/>
                <a:gd name="T3" fmla="*/ 0 h 203"/>
                <a:gd name="T4" fmla="*/ 1 w 174"/>
                <a:gd name="T5" fmla="*/ 0 h 203"/>
                <a:gd name="T6" fmla="*/ 1 w 174"/>
                <a:gd name="T7" fmla="*/ 0 h 203"/>
                <a:gd name="T8" fmla="*/ 1 w 174"/>
                <a:gd name="T9" fmla="*/ 0 h 203"/>
                <a:gd name="T10" fmla="*/ 1 w 174"/>
                <a:gd name="T11" fmla="*/ 0 h 203"/>
                <a:gd name="T12" fmla="*/ 2 w 174"/>
                <a:gd name="T13" fmla="*/ 0 h 203"/>
                <a:gd name="T14" fmla="*/ 2 w 174"/>
                <a:gd name="T15" fmla="*/ 0 h 203"/>
                <a:gd name="T16" fmla="*/ 2 w 174"/>
                <a:gd name="T17" fmla="*/ 0 h 203"/>
                <a:gd name="T18" fmla="*/ 2 w 174"/>
                <a:gd name="T19" fmla="*/ 0 h 203"/>
                <a:gd name="T20" fmla="*/ 2 w 174"/>
                <a:gd name="T21" fmla="*/ 0 h 203"/>
                <a:gd name="T22" fmla="*/ 2 w 174"/>
                <a:gd name="T23" fmla="*/ 0 h 203"/>
                <a:gd name="T24" fmla="*/ 2 w 174"/>
                <a:gd name="T25" fmla="*/ 0 h 203"/>
                <a:gd name="T26" fmla="*/ 2 w 174"/>
                <a:gd name="T27" fmla="*/ 0 h 203"/>
                <a:gd name="T28" fmla="*/ 2 w 174"/>
                <a:gd name="T29" fmla="*/ 0 h 203"/>
                <a:gd name="T30" fmla="*/ 2 w 174"/>
                <a:gd name="T31" fmla="*/ 0 h 203"/>
                <a:gd name="T32" fmla="*/ 2 w 174"/>
                <a:gd name="T33" fmla="*/ 0 h 203"/>
                <a:gd name="T34" fmla="*/ 2 w 174"/>
                <a:gd name="T35" fmla="*/ 0 h 203"/>
                <a:gd name="T36" fmla="*/ 2 w 174"/>
                <a:gd name="T37" fmla="*/ 0 h 203"/>
                <a:gd name="T38" fmla="*/ 1 w 174"/>
                <a:gd name="T39" fmla="*/ 1 h 203"/>
                <a:gd name="T40" fmla="*/ 1 w 174"/>
                <a:gd name="T41" fmla="*/ 1 h 203"/>
                <a:gd name="T42" fmla="*/ 1 w 174"/>
                <a:gd name="T43" fmla="*/ 1 h 203"/>
                <a:gd name="T44" fmla="*/ 1 w 174"/>
                <a:gd name="T45" fmla="*/ 1 h 203"/>
                <a:gd name="T46" fmla="*/ 1 w 174"/>
                <a:gd name="T47" fmla="*/ 1 h 203"/>
                <a:gd name="T48" fmla="*/ 1 w 174"/>
                <a:gd name="T49" fmla="*/ 1 h 203"/>
                <a:gd name="T50" fmla="*/ 1 w 174"/>
                <a:gd name="T51" fmla="*/ 1 h 203"/>
                <a:gd name="T52" fmla="*/ 1 w 174"/>
                <a:gd name="T53" fmla="*/ 1 h 203"/>
                <a:gd name="T54" fmla="*/ 1 w 174"/>
                <a:gd name="T55" fmla="*/ 1 h 203"/>
                <a:gd name="T56" fmla="*/ 1 w 174"/>
                <a:gd name="T57" fmla="*/ 0 h 203"/>
                <a:gd name="T58" fmla="*/ 1 w 174"/>
                <a:gd name="T59" fmla="*/ 0 h 203"/>
                <a:gd name="T60" fmla="*/ 1 w 174"/>
                <a:gd name="T61" fmla="*/ 0 h 203"/>
                <a:gd name="T62" fmla="*/ 1 w 174"/>
                <a:gd name="T63" fmla="*/ 0 h 203"/>
                <a:gd name="T64" fmla="*/ 1 w 174"/>
                <a:gd name="T65" fmla="*/ 0 h 203"/>
                <a:gd name="T66" fmla="*/ 1 w 174"/>
                <a:gd name="T67" fmla="*/ 0 h 203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174" h="203">
                  <a:moveTo>
                    <a:pt x="57" y="39"/>
                  </a:moveTo>
                  <a:lnTo>
                    <a:pt x="62" y="41"/>
                  </a:lnTo>
                  <a:lnTo>
                    <a:pt x="68" y="42"/>
                  </a:lnTo>
                  <a:lnTo>
                    <a:pt x="72" y="43"/>
                  </a:lnTo>
                  <a:lnTo>
                    <a:pt x="78" y="43"/>
                  </a:lnTo>
                  <a:lnTo>
                    <a:pt x="83" y="43"/>
                  </a:lnTo>
                  <a:lnTo>
                    <a:pt x="88" y="43"/>
                  </a:lnTo>
                  <a:lnTo>
                    <a:pt x="94" y="43"/>
                  </a:lnTo>
                  <a:lnTo>
                    <a:pt x="100" y="43"/>
                  </a:lnTo>
                  <a:lnTo>
                    <a:pt x="106" y="43"/>
                  </a:lnTo>
                  <a:lnTo>
                    <a:pt x="111" y="42"/>
                  </a:lnTo>
                  <a:lnTo>
                    <a:pt x="116" y="41"/>
                  </a:lnTo>
                  <a:lnTo>
                    <a:pt x="122" y="39"/>
                  </a:lnTo>
                  <a:lnTo>
                    <a:pt x="129" y="37"/>
                  </a:lnTo>
                  <a:lnTo>
                    <a:pt x="136" y="34"/>
                  </a:lnTo>
                  <a:lnTo>
                    <a:pt x="143" y="30"/>
                  </a:lnTo>
                  <a:lnTo>
                    <a:pt x="149" y="26"/>
                  </a:lnTo>
                  <a:lnTo>
                    <a:pt x="155" y="21"/>
                  </a:lnTo>
                  <a:lnTo>
                    <a:pt x="161" y="15"/>
                  </a:lnTo>
                  <a:lnTo>
                    <a:pt x="167" y="8"/>
                  </a:lnTo>
                  <a:lnTo>
                    <a:pt x="173" y="0"/>
                  </a:lnTo>
                  <a:lnTo>
                    <a:pt x="174" y="2"/>
                  </a:lnTo>
                  <a:lnTo>
                    <a:pt x="174" y="5"/>
                  </a:lnTo>
                  <a:lnTo>
                    <a:pt x="174" y="8"/>
                  </a:lnTo>
                  <a:lnTo>
                    <a:pt x="173" y="11"/>
                  </a:lnTo>
                  <a:lnTo>
                    <a:pt x="164" y="19"/>
                  </a:lnTo>
                  <a:lnTo>
                    <a:pt x="158" y="28"/>
                  </a:lnTo>
                  <a:lnTo>
                    <a:pt x="152" y="38"/>
                  </a:lnTo>
                  <a:lnTo>
                    <a:pt x="147" y="50"/>
                  </a:lnTo>
                  <a:lnTo>
                    <a:pt x="144" y="60"/>
                  </a:lnTo>
                  <a:lnTo>
                    <a:pt x="141" y="73"/>
                  </a:lnTo>
                  <a:lnTo>
                    <a:pt x="140" y="84"/>
                  </a:lnTo>
                  <a:lnTo>
                    <a:pt x="141" y="96"/>
                  </a:lnTo>
                  <a:lnTo>
                    <a:pt x="143" y="104"/>
                  </a:lnTo>
                  <a:lnTo>
                    <a:pt x="144" y="111"/>
                  </a:lnTo>
                  <a:lnTo>
                    <a:pt x="145" y="118"/>
                  </a:lnTo>
                  <a:lnTo>
                    <a:pt x="145" y="124"/>
                  </a:lnTo>
                  <a:lnTo>
                    <a:pt x="140" y="122"/>
                  </a:lnTo>
                  <a:lnTo>
                    <a:pt x="133" y="125"/>
                  </a:lnTo>
                  <a:lnTo>
                    <a:pt x="126" y="129"/>
                  </a:lnTo>
                  <a:lnTo>
                    <a:pt x="120" y="135"/>
                  </a:lnTo>
                  <a:lnTo>
                    <a:pt x="114" y="144"/>
                  </a:lnTo>
                  <a:lnTo>
                    <a:pt x="109" y="157"/>
                  </a:lnTo>
                  <a:lnTo>
                    <a:pt x="107" y="171"/>
                  </a:lnTo>
                  <a:lnTo>
                    <a:pt x="107" y="188"/>
                  </a:lnTo>
                  <a:lnTo>
                    <a:pt x="100" y="182"/>
                  </a:lnTo>
                  <a:lnTo>
                    <a:pt x="90" y="178"/>
                  </a:lnTo>
                  <a:lnTo>
                    <a:pt x="79" y="177"/>
                  </a:lnTo>
                  <a:lnTo>
                    <a:pt x="67" y="177"/>
                  </a:lnTo>
                  <a:lnTo>
                    <a:pt x="55" y="179"/>
                  </a:lnTo>
                  <a:lnTo>
                    <a:pt x="45" y="183"/>
                  </a:lnTo>
                  <a:lnTo>
                    <a:pt x="35" y="192"/>
                  </a:lnTo>
                  <a:lnTo>
                    <a:pt x="30" y="203"/>
                  </a:lnTo>
                  <a:lnTo>
                    <a:pt x="30" y="181"/>
                  </a:lnTo>
                  <a:lnTo>
                    <a:pt x="25" y="157"/>
                  </a:lnTo>
                  <a:lnTo>
                    <a:pt x="16" y="139"/>
                  </a:lnTo>
                  <a:lnTo>
                    <a:pt x="0" y="129"/>
                  </a:lnTo>
                  <a:lnTo>
                    <a:pt x="10" y="115"/>
                  </a:lnTo>
                  <a:lnTo>
                    <a:pt x="16" y="99"/>
                  </a:lnTo>
                  <a:lnTo>
                    <a:pt x="18" y="83"/>
                  </a:lnTo>
                  <a:lnTo>
                    <a:pt x="15" y="73"/>
                  </a:lnTo>
                  <a:lnTo>
                    <a:pt x="22" y="70"/>
                  </a:lnTo>
                  <a:lnTo>
                    <a:pt x="29" y="68"/>
                  </a:lnTo>
                  <a:lnTo>
                    <a:pt x="34" y="65"/>
                  </a:lnTo>
                  <a:lnTo>
                    <a:pt x="41" y="61"/>
                  </a:lnTo>
                  <a:lnTo>
                    <a:pt x="46" y="57"/>
                  </a:lnTo>
                  <a:lnTo>
                    <a:pt x="52" y="52"/>
                  </a:lnTo>
                  <a:lnTo>
                    <a:pt x="55" y="46"/>
                  </a:lnTo>
                  <a:lnTo>
                    <a:pt x="57" y="39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386" name="Freeform 264"/>
            <p:cNvSpPr>
              <a:spLocks/>
            </p:cNvSpPr>
            <p:nvPr/>
          </p:nvSpPr>
          <p:spPr bwMode="auto">
            <a:xfrm>
              <a:off x="77" y="12"/>
              <a:ext cx="53" cy="76"/>
            </a:xfrm>
            <a:custGeom>
              <a:avLst/>
              <a:gdLst>
                <a:gd name="T0" fmla="*/ 0 w 107"/>
                <a:gd name="T1" fmla="*/ 2 h 152"/>
                <a:gd name="T2" fmla="*/ 0 w 107"/>
                <a:gd name="T3" fmla="*/ 2 h 152"/>
                <a:gd name="T4" fmla="*/ 0 w 107"/>
                <a:gd name="T5" fmla="*/ 2 h 152"/>
                <a:gd name="T6" fmla="*/ 0 w 107"/>
                <a:gd name="T7" fmla="*/ 1 h 152"/>
                <a:gd name="T8" fmla="*/ 0 w 107"/>
                <a:gd name="T9" fmla="*/ 1 h 152"/>
                <a:gd name="T10" fmla="*/ 0 w 107"/>
                <a:gd name="T11" fmla="*/ 1 h 152"/>
                <a:gd name="T12" fmla="*/ 0 w 107"/>
                <a:gd name="T13" fmla="*/ 1 h 152"/>
                <a:gd name="T14" fmla="*/ 0 w 107"/>
                <a:gd name="T15" fmla="*/ 1 h 152"/>
                <a:gd name="T16" fmla="*/ 0 w 107"/>
                <a:gd name="T17" fmla="*/ 1 h 152"/>
                <a:gd name="T18" fmla="*/ 0 w 107"/>
                <a:gd name="T19" fmla="*/ 1 h 152"/>
                <a:gd name="T20" fmla="*/ 0 w 107"/>
                <a:gd name="T21" fmla="*/ 1 h 152"/>
                <a:gd name="T22" fmla="*/ 0 w 107"/>
                <a:gd name="T23" fmla="*/ 1 h 152"/>
                <a:gd name="T24" fmla="*/ 0 w 107"/>
                <a:gd name="T25" fmla="*/ 1 h 152"/>
                <a:gd name="T26" fmla="*/ 0 w 107"/>
                <a:gd name="T27" fmla="*/ 1 h 152"/>
                <a:gd name="T28" fmla="*/ 0 w 107"/>
                <a:gd name="T29" fmla="*/ 1 h 152"/>
                <a:gd name="T30" fmla="*/ 0 w 107"/>
                <a:gd name="T31" fmla="*/ 1 h 152"/>
                <a:gd name="T32" fmla="*/ 0 w 107"/>
                <a:gd name="T33" fmla="*/ 1 h 152"/>
                <a:gd name="T34" fmla="*/ 0 w 107"/>
                <a:gd name="T35" fmla="*/ 1 h 152"/>
                <a:gd name="T36" fmla="*/ 0 w 107"/>
                <a:gd name="T37" fmla="*/ 1 h 152"/>
                <a:gd name="T38" fmla="*/ 0 w 107"/>
                <a:gd name="T39" fmla="*/ 1 h 152"/>
                <a:gd name="T40" fmla="*/ 0 w 107"/>
                <a:gd name="T41" fmla="*/ 1 h 152"/>
                <a:gd name="T42" fmla="*/ 0 w 107"/>
                <a:gd name="T43" fmla="*/ 1 h 152"/>
                <a:gd name="T44" fmla="*/ 0 w 107"/>
                <a:gd name="T45" fmla="*/ 1 h 152"/>
                <a:gd name="T46" fmla="*/ 0 w 107"/>
                <a:gd name="T47" fmla="*/ 1 h 152"/>
                <a:gd name="T48" fmla="*/ 0 w 107"/>
                <a:gd name="T49" fmla="*/ 1 h 152"/>
                <a:gd name="T50" fmla="*/ 0 w 107"/>
                <a:gd name="T51" fmla="*/ 1 h 152"/>
                <a:gd name="T52" fmla="*/ 0 w 107"/>
                <a:gd name="T53" fmla="*/ 1 h 152"/>
                <a:gd name="T54" fmla="*/ 0 w 107"/>
                <a:gd name="T55" fmla="*/ 1 h 152"/>
                <a:gd name="T56" fmla="*/ 0 w 107"/>
                <a:gd name="T57" fmla="*/ 1 h 152"/>
                <a:gd name="T58" fmla="*/ 0 w 107"/>
                <a:gd name="T59" fmla="*/ 1 h 152"/>
                <a:gd name="T60" fmla="*/ 0 w 107"/>
                <a:gd name="T61" fmla="*/ 1 h 152"/>
                <a:gd name="T62" fmla="*/ 0 w 107"/>
                <a:gd name="T63" fmla="*/ 1 h 152"/>
                <a:gd name="T64" fmla="*/ 0 w 107"/>
                <a:gd name="T65" fmla="*/ 1 h 152"/>
                <a:gd name="T66" fmla="*/ 0 w 107"/>
                <a:gd name="T67" fmla="*/ 1 h 152"/>
                <a:gd name="T68" fmla="*/ 0 w 107"/>
                <a:gd name="T69" fmla="*/ 1 h 152"/>
                <a:gd name="T70" fmla="*/ 0 w 107"/>
                <a:gd name="T71" fmla="*/ 1 h 152"/>
                <a:gd name="T72" fmla="*/ 0 w 107"/>
                <a:gd name="T73" fmla="*/ 1 h 152"/>
                <a:gd name="T74" fmla="*/ 0 w 107"/>
                <a:gd name="T75" fmla="*/ 1 h 152"/>
                <a:gd name="T76" fmla="*/ 0 w 107"/>
                <a:gd name="T77" fmla="*/ 1 h 152"/>
                <a:gd name="T78" fmla="*/ 0 w 107"/>
                <a:gd name="T79" fmla="*/ 1 h 152"/>
                <a:gd name="T80" fmla="*/ 0 w 107"/>
                <a:gd name="T81" fmla="*/ 1 h 152"/>
                <a:gd name="T82" fmla="*/ 0 w 107"/>
                <a:gd name="T83" fmla="*/ 1 h 152"/>
                <a:gd name="T84" fmla="*/ 0 w 107"/>
                <a:gd name="T85" fmla="*/ 1 h 152"/>
                <a:gd name="T86" fmla="*/ 0 w 107"/>
                <a:gd name="T87" fmla="*/ 1 h 152"/>
                <a:gd name="T88" fmla="*/ 0 w 107"/>
                <a:gd name="T89" fmla="*/ 1 h 152"/>
                <a:gd name="T90" fmla="*/ 0 w 107"/>
                <a:gd name="T91" fmla="*/ 1 h 152"/>
                <a:gd name="T92" fmla="*/ 0 w 107"/>
                <a:gd name="T93" fmla="*/ 1 h 152"/>
                <a:gd name="T94" fmla="*/ 0 w 107"/>
                <a:gd name="T95" fmla="*/ 2 h 152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0" t="0" r="r" b="b"/>
              <a:pathLst>
                <a:path w="107" h="152">
                  <a:moveTo>
                    <a:pt x="87" y="135"/>
                  </a:moveTo>
                  <a:lnTo>
                    <a:pt x="85" y="140"/>
                  </a:lnTo>
                  <a:lnTo>
                    <a:pt x="85" y="143"/>
                  </a:lnTo>
                  <a:lnTo>
                    <a:pt x="84" y="148"/>
                  </a:lnTo>
                  <a:lnTo>
                    <a:pt x="84" y="152"/>
                  </a:lnTo>
                  <a:lnTo>
                    <a:pt x="80" y="144"/>
                  </a:lnTo>
                  <a:lnTo>
                    <a:pt x="75" y="134"/>
                  </a:lnTo>
                  <a:lnTo>
                    <a:pt x="70" y="124"/>
                  </a:lnTo>
                  <a:lnTo>
                    <a:pt x="69" y="117"/>
                  </a:lnTo>
                  <a:lnTo>
                    <a:pt x="66" y="116"/>
                  </a:lnTo>
                  <a:lnTo>
                    <a:pt x="61" y="113"/>
                  </a:lnTo>
                  <a:lnTo>
                    <a:pt x="57" y="111"/>
                  </a:lnTo>
                  <a:lnTo>
                    <a:pt x="51" y="109"/>
                  </a:lnTo>
                  <a:lnTo>
                    <a:pt x="45" y="107"/>
                  </a:lnTo>
                  <a:lnTo>
                    <a:pt x="40" y="105"/>
                  </a:lnTo>
                  <a:lnTo>
                    <a:pt x="35" y="104"/>
                  </a:lnTo>
                  <a:lnTo>
                    <a:pt x="31" y="104"/>
                  </a:lnTo>
                  <a:lnTo>
                    <a:pt x="30" y="103"/>
                  </a:lnTo>
                  <a:lnTo>
                    <a:pt x="29" y="102"/>
                  </a:lnTo>
                  <a:lnTo>
                    <a:pt x="28" y="101"/>
                  </a:lnTo>
                  <a:lnTo>
                    <a:pt x="27" y="99"/>
                  </a:lnTo>
                  <a:lnTo>
                    <a:pt x="30" y="99"/>
                  </a:lnTo>
                  <a:lnTo>
                    <a:pt x="36" y="101"/>
                  </a:lnTo>
                  <a:lnTo>
                    <a:pt x="42" y="101"/>
                  </a:lnTo>
                  <a:lnTo>
                    <a:pt x="49" y="102"/>
                  </a:lnTo>
                  <a:lnTo>
                    <a:pt x="54" y="103"/>
                  </a:lnTo>
                  <a:lnTo>
                    <a:pt x="60" y="104"/>
                  </a:lnTo>
                  <a:lnTo>
                    <a:pt x="65" y="104"/>
                  </a:lnTo>
                  <a:lnTo>
                    <a:pt x="67" y="105"/>
                  </a:lnTo>
                  <a:lnTo>
                    <a:pt x="65" y="96"/>
                  </a:lnTo>
                  <a:lnTo>
                    <a:pt x="62" y="89"/>
                  </a:lnTo>
                  <a:lnTo>
                    <a:pt x="59" y="84"/>
                  </a:lnTo>
                  <a:lnTo>
                    <a:pt x="57" y="80"/>
                  </a:lnTo>
                  <a:lnTo>
                    <a:pt x="49" y="76"/>
                  </a:lnTo>
                  <a:lnTo>
                    <a:pt x="40" y="73"/>
                  </a:lnTo>
                  <a:lnTo>
                    <a:pt x="32" y="68"/>
                  </a:lnTo>
                  <a:lnTo>
                    <a:pt x="26" y="65"/>
                  </a:lnTo>
                  <a:lnTo>
                    <a:pt x="19" y="60"/>
                  </a:lnTo>
                  <a:lnTo>
                    <a:pt x="13" y="57"/>
                  </a:lnTo>
                  <a:lnTo>
                    <a:pt x="7" y="54"/>
                  </a:lnTo>
                  <a:lnTo>
                    <a:pt x="4" y="53"/>
                  </a:lnTo>
                  <a:lnTo>
                    <a:pt x="1" y="52"/>
                  </a:lnTo>
                  <a:lnTo>
                    <a:pt x="0" y="50"/>
                  </a:lnTo>
                  <a:lnTo>
                    <a:pt x="1" y="49"/>
                  </a:lnTo>
                  <a:lnTo>
                    <a:pt x="6" y="50"/>
                  </a:lnTo>
                  <a:lnTo>
                    <a:pt x="9" y="52"/>
                  </a:lnTo>
                  <a:lnTo>
                    <a:pt x="15" y="54"/>
                  </a:lnTo>
                  <a:lnTo>
                    <a:pt x="21" y="57"/>
                  </a:lnTo>
                  <a:lnTo>
                    <a:pt x="28" y="60"/>
                  </a:lnTo>
                  <a:lnTo>
                    <a:pt x="35" y="64"/>
                  </a:lnTo>
                  <a:lnTo>
                    <a:pt x="42" y="67"/>
                  </a:lnTo>
                  <a:lnTo>
                    <a:pt x="49" y="69"/>
                  </a:lnTo>
                  <a:lnTo>
                    <a:pt x="54" y="71"/>
                  </a:lnTo>
                  <a:lnTo>
                    <a:pt x="51" y="54"/>
                  </a:lnTo>
                  <a:lnTo>
                    <a:pt x="42" y="35"/>
                  </a:lnTo>
                  <a:lnTo>
                    <a:pt x="32" y="16"/>
                  </a:lnTo>
                  <a:lnTo>
                    <a:pt x="24" y="6"/>
                  </a:lnTo>
                  <a:lnTo>
                    <a:pt x="22" y="1"/>
                  </a:lnTo>
                  <a:lnTo>
                    <a:pt x="23" y="0"/>
                  </a:lnTo>
                  <a:lnTo>
                    <a:pt x="27" y="1"/>
                  </a:lnTo>
                  <a:lnTo>
                    <a:pt x="32" y="7"/>
                  </a:lnTo>
                  <a:lnTo>
                    <a:pt x="40" y="19"/>
                  </a:lnTo>
                  <a:lnTo>
                    <a:pt x="50" y="35"/>
                  </a:lnTo>
                  <a:lnTo>
                    <a:pt x="58" y="51"/>
                  </a:lnTo>
                  <a:lnTo>
                    <a:pt x="62" y="64"/>
                  </a:lnTo>
                  <a:lnTo>
                    <a:pt x="69" y="56"/>
                  </a:lnTo>
                  <a:lnTo>
                    <a:pt x="75" y="43"/>
                  </a:lnTo>
                  <a:lnTo>
                    <a:pt x="80" y="30"/>
                  </a:lnTo>
                  <a:lnTo>
                    <a:pt x="81" y="20"/>
                  </a:lnTo>
                  <a:lnTo>
                    <a:pt x="81" y="16"/>
                  </a:lnTo>
                  <a:lnTo>
                    <a:pt x="82" y="15"/>
                  </a:lnTo>
                  <a:lnTo>
                    <a:pt x="83" y="19"/>
                  </a:lnTo>
                  <a:lnTo>
                    <a:pt x="83" y="23"/>
                  </a:lnTo>
                  <a:lnTo>
                    <a:pt x="83" y="34"/>
                  </a:lnTo>
                  <a:lnTo>
                    <a:pt x="82" y="47"/>
                  </a:lnTo>
                  <a:lnTo>
                    <a:pt x="77" y="64"/>
                  </a:lnTo>
                  <a:lnTo>
                    <a:pt x="67" y="76"/>
                  </a:lnTo>
                  <a:lnTo>
                    <a:pt x="70" y="84"/>
                  </a:lnTo>
                  <a:lnTo>
                    <a:pt x="74" y="92"/>
                  </a:lnTo>
                  <a:lnTo>
                    <a:pt x="75" y="101"/>
                  </a:lnTo>
                  <a:lnTo>
                    <a:pt x="76" y="105"/>
                  </a:lnTo>
                  <a:lnTo>
                    <a:pt x="84" y="101"/>
                  </a:lnTo>
                  <a:lnTo>
                    <a:pt x="91" y="96"/>
                  </a:lnTo>
                  <a:lnTo>
                    <a:pt x="97" y="90"/>
                  </a:lnTo>
                  <a:lnTo>
                    <a:pt x="102" y="82"/>
                  </a:lnTo>
                  <a:lnTo>
                    <a:pt x="104" y="77"/>
                  </a:lnTo>
                  <a:lnTo>
                    <a:pt x="106" y="76"/>
                  </a:lnTo>
                  <a:lnTo>
                    <a:pt x="107" y="79"/>
                  </a:lnTo>
                  <a:lnTo>
                    <a:pt x="107" y="83"/>
                  </a:lnTo>
                  <a:lnTo>
                    <a:pt x="104" y="91"/>
                  </a:lnTo>
                  <a:lnTo>
                    <a:pt x="97" y="102"/>
                  </a:lnTo>
                  <a:lnTo>
                    <a:pt x="88" y="111"/>
                  </a:lnTo>
                  <a:lnTo>
                    <a:pt x="80" y="117"/>
                  </a:lnTo>
                  <a:lnTo>
                    <a:pt x="82" y="121"/>
                  </a:lnTo>
                  <a:lnTo>
                    <a:pt x="83" y="127"/>
                  </a:lnTo>
                  <a:lnTo>
                    <a:pt x="85" y="132"/>
                  </a:lnTo>
                  <a:lnTo>
                    <a:pt x="87" y="135"/>
                  </a:lnTo>
                  <a:close/>
                </a:path>
              </a:pathLst>
            </a:custGeom>
            <a:solidFill>
              <a:srgbClr val="004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387" name="Freeform 265"/>
            <p:cNvSpPr>
              <a:spLocks/>
            </p:cNvSpPr>
            <p:nvPr/>
          </p:nvSpPr>
          <p:spPr bwMode="auto">
            <a:xfrm>
              <a:off x="11" y="201"/>
              <a:ext cx="53" cy="69"/>
            </a:xfrm>
            <a:custGeom>
              <a:avLst/>
              <a:gdLst>
                <a:gd name="T0" fmla="*/ 1 w 106"/>
                <a:gd name="T1" fmla="*/ 1 h 138"/>
                <a:gd name="T2" fmla="*/ 1 w 106"/>
                <a:gd name="T3" fmla="*/ 1 h 138"/>
                <a:gd name="T4" fmla="*/ 1 w 106"/>
                <a:gd name="T5" fmla="*/ 1 h 138"/>
                <a:gd name="T6" fmla="*/ 1 w 106"/>
                <a:gd name="T7" fmla="*/ 1 h 138"/>
                <a:gd name="T8" fmla="*/ 1 w 106"/>
                <a:gd name="T9" fmla="*/ 1 h 138"/>
                <a:gd name="T10" fmla="*/ 1 w 106"/>
                <a:gd name="T11" fmla="*/ 1 h 138"/>
                <a:gd name="T12" fmla="*/ 1 w 106"/>
                <a:gd name="T13" fmla="*/ 1 h 138"/>
                <a:gd name="T14" fmla="*/ 1 w 106"/>
                <a:gd name="T15" fmla="*/ 1 h 138"/>
                <a:gd name="T16" fmla="*/ 1 w 106"/>
                <a:gd name="T17" fmla="*/ 1 h 138"/>
                <a:gd name="T18" fmla="*/ 1 w 106"/>
                <a:gd name="T19" fmla="*/ 1 h 138"/>
                <a:gd name="T20" fmla="*/ 1 w 106"/>
                <a:gd name="T21" fmla="*/ 1 h 138"/>
                <a:gd name="T22" fmla="*/ 1 w 106"/>
                <a:gd name="T23" fmla="*/ 1 h 138"/>
                <a:gd name="T24" fmla="*/ 1 w 106"/>
                <a:gd name="T25" fmla="*/ 1 h 138"/>
                <a:gd name="T26" fmla="*/ 1 w 106"/>
                <a:gd name="T27" fmla="*/ 1 h 138"/>
                <a:gd name="T28" fmla="*/ 1 w 106"/>
                <a:gd name="T29" fmla="*/ 1 h 138"/>
                <a:gd name="T30" fmla="*/ 1 w 106"/>
                <a:gd name="T31" fmla="*/ 1 h 138"/>
                <a:gd name="T32" fmla="*/ 1 w 106"/>
                <a:gd name="T33" fmla="*/ 1 h 138"/>
                <a:gd name="T34" fmla="*/ 1 w 106"/>
                <a:gd name="T35" fmla="*/ 1 h 138"/>
                <a:gd name="T36" fmla="*/ 1 w 106"/>
                <a:gd name="T37" fmla="*/ 1 h 138"/>
                <a:gd name="T38" fmla="*/ 1 w 106"/>
                <a:gd name="T39" fmla="*/ 1 h 138"/>
                <a:gd name="T40" fmla="*/ 1 w 106"/>
                <a:gd name="T41" fmla="*/ 1 h 138"/>
                <a:gd name="T42" fmla="*/ 1 w 106"/>
                <a:gd name="T43" fmla="*/ 1 h 138"/>
                <a:gd name="T44" fmla="*/ 1 w 106"/>
                <a:gd name="T45" fmla="*/ 1 h 138"/>
                <a:gd name="T46" fmla="*/ 1 w 106"/>
                <a:gd name="T47" fmla="*/ 1 h 138"/>
                <a:gd name="T48" fmla="*/ 1 w 106"/>
                <a:gd name="T49" fmla="*/ 1 h 138"/>
                <a:gd name="T50" fmla="*/ 1 w 106"/>
                <a:gd name="T51" fmla="*/ 1 h 138"/>
                <a:gd name="T52" fmla="*/ 1 w 106"/>
                <a:gd name="T53" fmla="*/ 1 h 138"/>
                <a:gd name="T54" fmla="*/ 1 w 106"/>
                <a:gd name="T55" fmla="*/ 1 h 138"/>
                <a:gd name="T56" fmla="*/ 1 w 106"/>
                <a:gd name="T57" fmla="*/ 1 h 138"/>
                <a:gd name="T58" fmla="*/ 1 w 106"/>
                <a:gd name="T59" fmla="*/ 1 h 138"/>
                <a:gd name="T60" fmla="*/ 1 w 106"/>
                <a:gd name="T61" fmla="*/ 1 h 138"/>
                <a:gd name="T62" fmla="*/ 1 w 106"/>
                <a:gd name="T63" fmla="*/ 1 h 138"/>
                <a:gd name="T64" fmla="*/ 1 w 106"/>
                <a:gd name="T65" fmla="*/ 1 h 138"/>
                <a:gd name="T66" fmla="*/ 1 w 106"/>
                <a:gd name="T67" fmla="*/ 1 h 138"/>
                <a:gd name="T68" fmla="*/ 1 w 106"/>
                <a:gd name="T69" fmla="*/ 1 h 138"/>
                <a:gd name="T70" fmla="*/ 1 w 106"/>
                <a:gd name="T71" fmla="*/ 1 h 138"/>
                <a:gd name="T72" fmla="*/ 1 w 106"/>
                <a:gd name="T73" fmla="*/ 1 h 138"/>
                <a:gd name="T74" fmla="*/ 1 w 106"/>
                <a:gd name="T75" fmla="*/ 1 h 138"/>
                <a:gd name="T76" fmla="*/ 1 w 106"/>
                <a:gd name="T77" fmla="*/ 1 h 138"/>
                <a:gd name="T78" fmla="*/ 1 w 106"/>
                <a:gd name="T79" fmla="*/ 1 h 138"/>
                <a:gd name="T80" fmla="*/ 1 w 106"/>
                <a:gd name="T81" fmla="*/ 1 h 138"/>
                <a:gd name="T82" fmla="*/ 1 w 106"/>
                <a:gd name="T83" fmla="*/ 1 h 138"/>
                <a:gd name="T84" fmla="*/ 1 w 106"/>
                <a:gd name="T85" fmla="*/ 1 h 138"/>
                <a:gd name="T86" fmla="*/ 1 w 106"/>
                <a:gd name="T87" fmla="*/ 1 h 138"/>
                <a:gd name="T88" fmla="*/ 1 w 106"/>
                <a:gd name="T89" fmla="*/ 1 h 138"/>
                <a:gd name="T90" fmla="*/ 1 w 106"/>
                <a:gd name="T91" fmla="*/ 1 h 138"/>
                <a:gd name="T92" fmla="*/ 1 w 106"/>
                <a:gd name="T93" fmla="*/ 0 h 138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106" h="138">
                  <a:moveTo>
                    <a:pt x="106" y="0"/>
                  </a:moveTo>
                  <a:lnTo>
                    <a:pt x="100" y="2"/>
                  </a:lnTo>
                  <a:lnTo>
                    <a:pt x="95" y="3"/>
                  </a:lnTo>
                  <a:lnTo>
                    <a:pt x="90" y="4"/>
                  </a:lnTo>
                  <a:lnTo>
                    <a:pt x="84" y="4"/>
                  </a:lnTo>
                  <a:lnTo>
                    <a:pt x="83" y="10"/>
                  </a:lnTo>
                  <a:lnTo>
                    <a:pt x="79" y="17"/>
                  </a:lnTo>
                  <a:lnTo>
                    <a:pt x="75" y="22"/>
                  </a:lnTo>
                  <a:lnTo>
                    <a:pt x="69" y="25"/>
                  </a:lnTo>
                  <a:lnTo>
                    <a:pt x="63" y="26"/>
                  </a:lnTo>
                  <a:lnTo>
                    <a:pt x="56" y="26"/>
                  </a:lnTo>
                  <a:lnTo>
                    <a:pt x="49" y="28"/>
                  </a:lnTo>
                  <a:lnTo>
                    <a:pt x="41" y="29"/>
                  </a:lnTo>
                  <a:lnTo>
                    <a:pt x="33" y="31"/>
                  </a:lnTo>
                  <a:lnTo>
                    <a:pt x="26" y="35"/>
                  </a:lnTo>
                  <a:lnTo>
                    <a:pt x="21" y="37"/>
                  </a:lnTo>
                  <a:lnTo>
                    <a:pt x="17" y="41"/>
                  </a:lnTo>
                  <a:lnTo>
                    <a:pt x="16" y="43"/>
                  </a:lnTo>
                  <a:lnTo>
                    <a:pt x="15" y="43"/>
                  </a:lnTo>
                  <a:lnTo>
                    <a:pt x="16" y="43"/>
                  </a:lnTo>
                  <a:lnTo>
                    <a:pt x="19" y="42"/>
                  </a:lnTo>
                  <a:lnTo>
                    <a:pt x="23" y="41"/>
                  </a:lnTo>
                  <a:lnTo>
                    <a:pt x="28" y="38"/>
                  </a:lnTo>
                  <a:lnTo>
                    <a:pt x="33" y="37"/>
                  </a:lnTo>
                  <a:lnTo>
                    <a:pt x="39" y="35"/>
                  </a:lnTo>
                  <a:lnTo>
                    <a:pt x="46" y="34"/>
                  </a:lnTo>
                  <a:lnTo>
                    <a:pt x="53" y="34"/>
                  </a:lnTo>
                  <a:lnTo>
                    <a:pt x="60" y="34"/>
                  </a:lnTo>
                  <a:lnTo>
                    <a:pt x="66" y="35"/>
                  </a:lnTo>
                  <a:lnTo>
                    <a:pt x="61" y="44"/>
                  </a:lnTo>
                  <a:lnTo>
                    <a:pt x="56" y="55"/>
                  </a:lnTo>
                  <a:lnTo>
                    <a:pt x="52" y="64"/>
                  </a:lnTo>
                  <a:lnTo>
                    <a:pt x="47" y="68"/>
                  </a:lnTo>
                  <a:lnTo>
                    <a:pt x="44" y="70"/>
                  </a:lnTo>
                  <a:lnTo>
                    <a:pt x="38" y="72"/>
                  </a:lnTo>
                  <a:lnTo>
                    <a:pt x="32" y="73"/>
                  </a:lnTo>
                  <a:lnTo>
                    <a:pt x="25" y="75"/>
                  </a:lnTo>
                  <a:lnTo>
                    <a:pt x="18" y="76"/>
                  </a:lnTo>
                  <a:lnTo>
                    <a:pt x="13" y="78"/>
                  </a:lnTo>
                  <a:lnTo>
                    <a:pt x="7" y="79"/>
                  </a:lnTo>
                  <a:lnTo>
                    <a:pt x="3" y="80"/>
                  </a:lnTo>
                  <a:lnTo>
                    <a:pt x="1" y="81"/>
                  </a:lnTo>
                  <a:lnTo>
                    <a:pt x="0" y="81"/>
                  </a:lnTo>
                  <a:lnTo>
                    <a:pt x="1" y="82"/>
                  </a:lnTo>
                  <a:lnTo>
                    <a:pt x="6" y="82"/>
                  </a:lnTo>
                  <a:lnTo>
                    <a:pt x="9" y="82"/>
                  </a:lnTo>
                  <a:lnTo>
                    <a:pt x="14" y="81"/>
                  </a:lnTo>
                  <a:lnTo>
                    <a:pt x="18" y="81"/>
                  </a:lnTo>
                  <a:lnTo>
                    <a:pt x="24" y="80"/>
                  </a:lnTo>
                  <a:lnTo>
                    <a:pt x="29" y="79"/>
                  </a:lnTo>
                  <a:lnTo>
                    <a:pt x="34" y="79"/>
                  </a:lnTo>
                  <a:lnTo>
                    <a:pt x="40" y="78"/>
                  </a:lnTo>
                  <a:lnTo>
                    <a:pt x="45" y="76"/>
                  </a:lnTo>
                  <a:lnTo>
                    <a:pt x="38" y="86"/>
                  </a:lnTo>
                  <a:lnTo>
                    <a:pt x="31" y="95"/>
                  </a:lnTo>
                  <a:lnTo>
                    <a:pt x="25" y="111"/>
                  </a:lnTo>
                  <a:lnTo>
                    <a:pt x="23" y="138"/>
                  </a:lnTo>
                  <a:lnTo>
                    <a:pt x="29" y="125"/>
                  </a:lnTo>
                  <a:lnTo>
                    <a:pt x="37" y="108"/>
                  </a:lnTo>
                  <a:lnTo>
                    <a:pt x="45" y="91"/>
                  </a:lnTo>
                  <a:lnTo>
                    <a:pt x="53" y="81"/>
                  </a:lnTo>
                  <a:lnTo>
                    <a:pt x="55" y="93"/>
                  </a:lnTo>
                  <a:lnTo>
                    <a:pt x="60" y="105"/>
                  </a:lnTo>
                  <a:lnTo>
                    <a:pt x="66" y="116"/>
                  </a:lnTo>
                  <a:lnTo>
                    <a:pt x="71" y="124"/>
                  </a:lnTo>
                  <a:lnTo>
                    <a:pt x="75" y="127"/>
                  </a:lnTo>
                  <a:lnTo>
                    <a:pt x="75" y="126"/>
                  </a:lnTo>
                  <a:lnTo>
                    <a:pt x="74" y="124"/>
                  </a:lnTo>
                  <a:lnTo>
                    <a:pt x="71" y="120"/>
                  </a:lnTo>
                  <a:lnTo>
                    <a:pt x="67" y="108"/>
                  </a:lnTo>
                  <a:lnTo>
                    <a:pt x="63" y="95"/>
                  </a:lnTo>
                  <a:lnTo>
                    <a:pt x="61" y="83"/>
                  </a:lnTo>
                  <a:lnTo>
                    <a:pt x="61" y="74"/>
                  </a:lnTo>
                  <a:lnTo>
                    <a:pt x="63" y="65"/>
                  </a:lnTo>
                  <a:lnTo>
                    <a:pt x="69" y="53"/>
                  </a:lnTo>
                  <a:lnTo>
                    <a:pt x="75" y="43"/>
                  </a:lnTo>
                  <a:lnTo>
                    <a:pt x="78" y="37"/>
                  </a:lnTo>
                  <a:lnTo>
                    <a:pt x="85" y="44"/>
                  </a:lnTo>
                  <a:lnTo>
                    <a:pt x="93" y="55"/>
                  </a:lnTo>
                  <a:lnTo>
                    <a:pt x="99" y="66"/>
                  </a:lnTo>
                  <a:lnTo>
                    <a:pt x="102" y="82"/>
                  </a:lnTo>
                  <a:lnTo>
                    <a:pt x="102" y="88"/>
                  </a:lnTo>
                  <a:lnTo>
                    <a:pt x="105" y="88"/>
                  </a:lnTo>
                  <a:lnTo>
                    <a:pt x="106" y="85"/>
                  </a:lnTo>
                  <a:lnTo>
                    <a:pt x="106" y="80"/>
                  </a:lnTo>
                  <a:lnTo>
                    <a:pt x="104" y="65"/>
                  </a:lnTo>
                  <a:lnTo>
                    <a:pt x="100" y="49"/>
                  </a:lnTo>
                  <a:lnTo>
                    <a:pt x="94" y="37"/>
                  </a:lnTo>
                  <a:lnTo>
                    <a:pt x="90" y="30"/>
                  </a:lnTo>
                  <a:lnTo>
                    <a:pt x="94" y="23"/>
                  </a:lnTo>
                  <a:lnTo>
                    <a:pt x="99" y="15"/>
                  </a:lnTo>
                  <a:lnTo>
                    <a:pt x="104" y="7"/>
                  </a:lnTo>
                  <a:lnTo>
                    <a:pt x="106" y="0"/>
                  </a:lnTo>
                  <a:close/>
                </a:path>
              </a:pathLst>
            </a:custGeom>
            <a:solidFill>
              <a:srgbClr val="004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388" name="Freeform 266"/>
            <p:cNvSpPr>
              <a:spLocks/>
            </p:cNvSpPr>
            <p:nvPr/>
          </p:nvSpPr>
          <p:spPr bwMode="auto">
            <a:xfrm>
              <a:off x="94" y="108"/>
              <a:ext cx="75" cy="58"/>
            </a:xfrm>
            <a:custGeom>
              <a:avLst/>
              <a:gdLst>
                <a:gd name="T0" fmla="*/ 0 w 151"/>
                <a:gd name="T1" fmla="*/ 1 h 116"/>
                <a:gd name="T2" fmla="*/ 0 w 151"/>
                <a:gd name="T3" fmla="*/ 1 h 116"/>
                <a:gd name="T4" fmla="*/ 0 w 151"/>
                <a:gd name="T5" fmla="*/ 1 h 116"/>
                <a:gd name="T6" fmla="*/ 0 w 151"/>
                <a:gd name="T7" fmla="*/ 1 h 116"/>
                <a:gd name="T8" fmla="*/ 0 w 151"/>
                <a:gd name="T9" fmla="*/ 1 h 116"/>
                <a:gd name="T10" fmla="*/ 0 w 151"/>
                <a:gd name="T11" fmla="*/ 1 h 116"/>
                <a:gd name="T12" fmla="*/ 0 w 151"/>
                <a:gd name="T13" fmla="*/ 1 h 116"/>
                <a:gd name="T14" fmla="*/ 0 w 151"/>
                <a:gd name="T15" fmla="*/ 1 h 116"/>
                <a:gd name="T16" fmla="*/ 0 w 151"/>
                <a:gd name="T17" fmla="*/ 1 h 116"/>
                <a:gd name="T18" fmla="*/ 0 w 151"/>
                <a:gd name="T19" fmla="*/ 1 h 116"/>
                <a:gd name="T20" fmla="*/ 0 w 151"/>
                <a:gd name="T21" fmla="*/ 1 h 116"/>
                <a:gd name="T22" fmla="*/ 0 w 151"/>
                <a:gd name="T23" fmla="*/ 1 h 116"/>
                <a:gd name="T24" fmla="*/ 0 w 151"/>
                <a:gd name="T25" fmla="*/ 1 h 116"/>
                <a:gd name="T26" fmla="*/ 0 w 151"/>
                <a:gd name="T27" fmla="*/ 1 h 116"/>
                <a:gd name="T28" fmla="*/ 0 w 151"/>
                <a:gd name="T29" fmla="*/ 1 h 116"/>
                <a:gd name="T30" fmla="*/ 1 w 151"/>
                <a:gd name="T31" fmla="*/ 1 h 116"/>
                <a:gd name="T32" fmla="*/ 1 w 151"/>
                <a:gd name="T33" fmla="*/ 1 h 116"/>
                <a:gd name="T34" fmla="*/ 1 w 151"/>
                <a:gd name="T35" fmla="*/ 1 h 116"/>
                <a:gd name="T36" fmla="*/ 0 w 151"/>
                <a:gd name="T37" fmla="*/ 1 h 116"/>
                <a:gd name="T38" fmla="*/ 0 w 151"/>
                <a:gd name="T39" fmla="*/ 1 h 116"/>
                <a:gd name="T40" fmla="*/ 0 w 151"/>
                <a:gd name="T41" fmla="*/ 1 h 116"/>
                <a:gd name="T42" fmla="*/ 0 w 151"/>
                <a:gd name="T43" fmla="*/ 1 h 116"/>
                <a:gd name="T44" fmla="*/ 0 w 151"/>
                <a:gd name="T45" fmla="*/ 1 h 116"/>
                <a:gd name="T46" fmla="*/ 0 w 151"/>
                <a:gd name="T47" fmla="*/ 1 h 116"/>
                <a:gd name="T48" fmla="*/ 0 w 151"/>
                <a:gd name="T49" fmla="*/ 1 h 116"/>
                <a:gd name="T50" fmla="*/ 0 w 151"/>
                <a:gd name="T51" fmla="*/ 1 h 116"/>
                <a:gd name="T52" fmla="*/ 0 w 151"/>
                <a:gd name="T53" fmla="*/ 1 h 116"/>
                <a:gd name="T54" fmla="*/ 0 w 151"/>
                <a:gd name="T55" fmla="*/ 1 h 116"/>
                <a:gd name="T56" fmla="*/ 0 w 151"/>
                <a:gd name="T57" fmla="*/ 1 h 116"/>
                <a:gd name="T58" fmla="*/ 0 w 151"/>
                <a:gd name="T59" fmla="*/ 1 h 116"/>
                <a:gd name="T60" fmla="*/ 0 w 151"/>
                <a:gd name="T61" fmla="*/ 1 h 116"/>
                <a:gd name="T62" fmla="*/ 0 w 151"/>
                <a:gd name="T63" fmla="*/ 1 h 116"/>
                <a:gd name="T64" fmla="*/ 0 w 151"/>
                <a:gd name="T65" fmla="*/ 1 h 116"/>
                <a:gd name="T66" fmla="*/ 0 w 151"/>
                <a:gd name="T67" fmla="*/ 1 h 116"/>
                <a:gd name="T68" fmla="*/ 0 w 151"/>
                <a:gd name="T69" fmla="*/ 1 h 116"/>
                <a:gd name="T70" fmla="*/ 0 w 151"/>
                <a:gd name="T71" fmla="*/ 1 h 116"/>
                <a:gd name="T72" fmla="*/ 0 w 151"/>
                <a:gd name="T73" fmla="*/ 1 h 116"/>
                <a:gd name="T74" fmla="*/ 0 w 151"/>
                <a:gd name="T75" fmla="*/ 1 h 116"/>
                <a:gd name="T76" fmla="*/ 0 w 151"/>
                <a:gd name="T77" fmla="*/ 1 h 116"/>
                <a:gd name="T78" fmla="*/ 0 w 151"/>
                <a:gd name="T79" fmla="*/ 0 h 116"/>
                <a:gd name="T80" fmla="*/ 0 w 151"/>
                <a:gd name="T81" fmla="*/ 1 h 116"/>
                <a:gd name="T82" fmla="*/ 0 w 151"/>
                <a:gd name="T83" fmla="*/ 1 h 116"/>
                <a:gd name="T84" fmla="*/ 0 w 151"/>
                <a:gd name="T85" fmla="*/ 1 h 116"/>
                <a:gd name="T86" fmla="*/ 0 w 151"/>
                <a:gd name="T87" fmla="*/ 1 h 116"/>
                <a:gd name="T88" fmla="*/ 0 w 151"/>
                <a:gd name="T89" fmla="*/ 1 h 116"/>
                <a:gd name="T90" fmla="*/ 0 w 151"/>
                <a:gd name="T91" fmla="*/ 1 h 116"/>
                <a:gd name="T92" fmla="*/ 0 w 151"/>
                <a:gd name="T93" fmla="*/ 1 h 11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151" h="116">
                  <a:moveTo>
                    <a:pt x="83" y="11"/>
                  </a:moveTo>
                  <a:lnTo>
                    <a:pt x="85" y="9"/>
                  </a:lnTo>
                  <a:lnTo>
                    <a:pt x="90" y="7"/>
                  </a:lnTo>
                  <a:lnTo>
                    <a:pt x="94" y="5"/>
                  </a:lnTo>
                  <a:lnTo>
                    <a:pt x="100" y="7"/>
                  </a:lnTo>
                  <a:lnTo>
                    <a:pt x="105" y="7"/>
                  </a:lnTo>
                  <a:lnTo>
                    <a:pt x="109" y="8"/>
                  </a:lnTo>
                  <a:lnTo>
                    <a:pt x="114" y="10"/>
                  </a:lnTo>
                  <a:lnTo>
                    <a:pt x="118" y="15"/>
                  </a:lnTo>
                  <a:lnTo>
                    <a:pt x="117" y="13"/>
                  </a:lnTo>
                  <a:lnTo>
                    <a:pt x="119" y="17"/>
                  </a:lnTo>
                  <a:lnTo>
                    <a:pt x="121" y="23"/>
                  </a:lnTo>
                  <a:lnTo>
                    <a:pt x="121" y="28"/>
                  </a:lnTo>
                  <a:lnTo>
                    <a:pt x="119" y="32"/>
                  </a:lnTo>
                  <a:lnTo>
                    <a:pt x="117" y="35"/>
                  </a:lnTo>
                  <a:lnTo>
                    <a:pt x="115" y="40"/>
                  </a:lnTo>
                  <a:lnTo>
                    <a:pt x="108" y="42"/>
                  </a:lnTo>
                  <a:lnTo>
                    <a:pt x="96" y="41"/>
                  </a:lnTo>
                  <a:lnTo>
                    <a:pt x="93" y="43"/>
                  </a:lnTo>
                  <a:lnTo>
                    <a:pt x="91" y="47"/>
                  </a:lnTo>
                  <a:lnTo>
                    <a:pt x="87" y="49"/>
                  </a:lnTo>
                  <a:lnTo>
                    <a:pt x="85" y="50"/>
                  </a:lnTo>
                  <a:lnTo>
                    <a:pt x="86" y="51"/>
                  </a:lnTo>
                  <a:lnTo>
                    <a:pt x="86" y="53"/>
                  </a:lnTo>
                  <a:lnTo>
                    <a:pt x="87" y="54"/>
                  </a:lnTo>
                  <a:lnTo>
                    <a:pt x="87" y="55"/>
                  </a:lnTo>
                  <a:lnTo>
                    <a:pt x="91" y="50"/>
                  </a:lnTo>
                  <a:lnTo>
                    <a:pt x="95" y="47"/>
                  </a:lnTo>
                  <a:lnTo>
                    <a:pt x="100" y="46"/>
                  </a:lnTo>
                  <a:lnTo>
                    <a:pt x="106" y="47"/>
                  </a:lnTo>
                  <a:lnTo>
                    <a:pt x="109" y="49"/>
                  </a:lnTo>
                  <a:lnTo>
                    <a:pt x="111" y="50"/>
                  </a:lnTo>
                  <a:lnTo>
                    <a:pt x="113" y="53"/>
                  </a:lnTo>
                  <a:lnTo>
                    <a:pt x="115" y="55"/>
                  </a:lnTo>
                  <a:lnTo>
                    <a:pt x="116" y="56"/>
                  </a:lnTo>
                  <a:lnTo>
                    <a:pt x="116" y="57"/>
                  </a:lnTo>
                  <a:lnTo>
                    <a:pt x="116" y="60"/>
                  </a:lnTo>
                  <a:lnTo>
                    <a:pt x="116" y="61"/>
                  </a:lnTo>
                  <a:lnTo>
                    <a:pt x="116" y="64"/>
                  </a:lnTo>
                  <a:lnTo>
                    <a:pt x="115" y="66"/>
                  </a:lnTo>
                  <a:lnTo>
                    <a:pt x="114" y="70"/>
                  </a:lnTo>
                  <a:lnTo>
                    <a:pt x="111" y="72"/>
                  </a:lnTo>
                  <a:lnTo>
                    <a:pt x="113" y="73"/>
                  </a:lnTo>
                  <a:lnTo>
                    <a:pt x="114" y="75"/>
                  </a:lnTo>
                  <a:lnTo>
                    <a:pt x="116" y="76"/>
                  </a:lnTo>
                  <a:lnTo>
                    <a:pt x="117" y="77"/>
                  </a:lnTo>
                  <a:lnTo>
                    <a:pt x="124" y="73"/>
                  </a:lnTo>
                  <a:lnTo>
                    <a:pt x="132" y="73"/>
                  </a:lnTo>
                  <a:lnTo>
                    <a:pt x="139" y="76"/>
                  </a:lnTo>
                  <a:lnTo>
                    <a:pt x="145" y="80"/>
                  </a:lnTo>
                  <a:lnTo>
                    <a:pt x="148" y="87"/>
                  </a:lnTo>
                  <a:lnTo>
                    <a:pt x="151" y="95"/>
                  </a:lnTo>
                  <a:lnTo>
                    <a:pt x="148" y="103"/>
                  </a:lnTo>
                  <a:lnTo>
                    <a:pt x="145" y="109"/>
                  </a:lnTo>
                  <a:lnTo>
                    <a:pt x="138" y="114"/>
                  </a:lnTo>
                  <a:lnTo>
                    <a:pt x="131" y="116"/>
                  </a:lnTo>
                  <a:lnTo>
                    <a:pt x="123" y="116"/>
                  </a:lnTo>
                  <a:lnTo>
                    <a:pt x="116" y="113"/>
                  </a:lnTo>
                  <a:lnTo>
                    <a:pt x="111" y="107"/>
                  </a:lnTo>
                  <a:lnTo>
                    <a:pt x="109" y="101"/>
                  </a:lnTo>
                  <a:lnTo>
                    <a:pt x="109" y="95"/>
                  </a:lnTo>
                  <a:lnTo>
                    <a:pt x="110" y="90"/>
                  </a:lnTo>
                  <a:lnTo>
                    <a:pt x="106" y="86"/>
                  </a:lnTo>
                  <a:lnTo>
                    <a:pt x="99" y="81"/>
                  </a:lnTo>
                  <a:lnTo>
                    <a:pt x="91" y="76"/>
                  </a:lnTo>
                  <a:lnTo>
                    <a:pt x="86" y="72"/>
                  </a:lnTo>
                  <a:lnTo>
                    <a:pt x="85" y="71"/>
                  </a:lnTo>
                  <a:lnTo>
                    <a:pt x="84" y="71"/>
                  </a:lnTo>
                  <a:lnTo>
                    <a:pt x="84" y="72"/>
                  </a:lnTo>
                  <a:lnTo>
                    <a:pt x="84" y="73"/>
                  </a:lnTo>
                  <a:lnTo>
                    <a:pt x="87" y="81"/>
                  </a:lnTo>
                  <a:lnTo>
                    <a:pt x="87" y="90"/>
                  </a:lnTo>
                  <a:lnTo>
                    <a:pt x="84" y="98"/>
                  </a:lnTo>
                  <a:lnTo>
                    <a:pt x="80" y="103"/>
                  </a:lnTo>
                  <a:lnTo>
                    <a:pt x="78" y="106"/>
                  </a:lnTo>
                  <a:lnTo>
                    <a:pt x="73" y="108"/>
                  </a:lnTo>
                  <a:lnTo>
                    <a:pt x="68" y="110"/>
                  </a:lnTo>
                  <a:lnTo>
                    <a:pt x="63" y="111"/>
                  </a:lnTo>
                  <a:lnTo>
                    <a:pt x="57" y="110"/>
                  </a:lnTo>
                  <a:lnTo>
                    <a:pt x="52" y="108"/>
                  </a:lnTo>
                  <a:lnTo>
                    <a:pt x="47" y="105"/>
                  </a:lnTo>
                  <a:lnTo>
                    <a:pt x="43" y="100"/>
                  </a:lnTo>
                  <a:lnTo>
                    <a:pt x="41" y="95"/>
                  </a:lnTo>
                  <a:lnTo>
                    <a:pt x="39" y="91"/>
                  </a:lnTo>
                  <a:lnTo>
                    <a:pt x="39" y="85"/>
                  </a:lnTo>
                  <a:lnTo>
                    <a:pt x="39" y="78"/>
                  </a:lnTo>
                  <a:lnTo>
                    <a:pt x="41" y="76"/>
                  </a:lnTo>
                  <a:lnTo>
                    <a:pt x="43" y="72"/>
                  </a:lnTo>
                  <a:lnTo>
                    <a:pt x="46" y="70"/>
                  </a:lnTo>
                  <a:lnTo>
                    <a:pt x="49" y="68"/>
                  </a:lnTo>
                  <a:lnTo>
                    <a:pt x="43" y="66"/>
                  </a:lnTo>
                  <a:lnTo>
                    <a:pt x="39" y="63"/>
                  </a:lnTo>
                  <a:lnTo>
                    <a:pt x="34" y="60"/>
                  </a:lnTo>
                  <a:lnTo>
                    <a:pt x="32" y="55"/>
                  </a:lnTo>
                  <a:lnTo>
                    <a:pt x="31" y="61"/>
                  </a:lnTo>
                  <a:lnTo>
                    <a:pt x="29" y="65"/>
                  </a:lnTo>
                  <a:lnTo>
                    <a:pt x="23" y="68"/>
                  </a:lnTo>
                  <a:lnTo>
                    <a:pt x="14" y="66"/>
                  </a:lnTo>
                  <a:lnTo>
                    <a:pt x="8" y="64"/>
                  </a:lnTo>
                  <a:lnTo>
                    <a:pt x="3" y="60"/>
                  </a:lnTo>
                  <a:lnTo>
                    <a:pt x="1" y="55"/>
                  </a:lnTo>
                  <a:lnTo>
                    <a:pt x="0" y="51"/>
                  </a:lnTo>
                  <a:lnTo>
                    <a:pt x="1" y="46"/>
                  </a:lnTo>
                  <a:lnTo>
                    <a:pt x="3" y="40"/>
                  </a:lnTo>
                  <a:lnTo>
                    <a:pt x="7" y="34"/>
                  </a:lnTo>
                  <a:lnTo>
                    <a:pt x="9" y="31"/>
                  </a:lnTo>
                  <a:lnTo>
                    <a:pt x="10" y="30"/>
                  </a:lnTo>
                  <a:lnTo>
                    <a:pt x="12" y="28"/>
                  </a:lnTo>
                  <a:lnTo>
                    <a:pt x="15" y="27"/>
                  </a:lnTo>
                  <a:lnTo>
                    <a:pt x="17" y="26"/>
                  </a:lnTo>
                  <a:lnTo>
                    <a:pt x="20" y="26"/>
                  </a:lnTo>
                  <a:lnTo>
                    <a:pt x="23" y="25"/>
                  </a:lnTo>
                  <a:lnTo>
                    <a:pt x="24" y="25"/>
                  </a:lnTo>
                  <a:lnTo>
                    <a:pt x="26" y="25"/>
                  </a:lnTo>
                  <a:lnTo>
                    <a:pt x="26" y="19"/>
                  </a:lnTo>
                  <a:lnTo>
                    <a:pt x="26" y="12"/>
                  </a:lnTo>
                  <a:lnTo>
                    <a:pt x="30" y="7"/>
                  </a:lnTo>
                  <a:lnTo>
                    <a:pt x="37" y="2"/>
                  </a:lnTo>
                  <a:lnTo>
                    <a:pt x="40" y="0"/>
                  </a:lnTo>
                  <a:lnTo>
                    <a:pt x="46" y="0"/>
                  </a:lnTo>
                  <a:lnTo>
                    <a:pt x="52" y="0"/>
                  </a:lnTo>
                  <a:lnTo>
                    <a:pt x="55" y="1"/>
                  </a:lnTo>
                  <a:lnTo>
                    <a:pt x="62" y="4"/>
                  </a:lnTo>
                  <a:lnTo>
                    <a:pt x="65" y="12"/>
                  </a:lnTo>
                  <a:lnTo>
                    <a:pt x="65" y="20"/>
                  </a:lnTo>
                  <a:lnTo>
                    <a:pt x="60" y="27"/>
                  </a:lnTo>
                  <a:lnTo>
                    <a:pt x="64" y="28"/>
                  </a:lnTo>
                  <a:lnTo>
                    <a:pt x="70" y="31"/>
                  </a:lnTo>
                  <a:lnTo>
                    <a:pt x="73" y="36"/>
                  </a:lnTo>
                  <a:lnTo>
                    <a:pt x="75" y="42"/>
                  </a:lnTo>
                  <a:lnTo>
                    <a:pt x="73" y="45"/>
                  </a:lnTo>
                  <a:lnTo>
                    <a:pt x="73" y="46"/>
                  </a:lnTo>
                  <a:lnTo>
                    <a:pt x="73" y="47"/>
                  </a:lnTo>
                  <a:lnTo>
                    <a:pt x="76" y="46"/>
                  </a:lnTo>
                  <a:lnTo>
                    <a:pt x="78" y="43"/>
                  </a:lnTo>
                  <a:lnTo>
                    <a:pt x="80" y="40"/>
                  </a:lnTo>
                  <a:lnTo>
                    <a:pt x="83" y="38"/>
                  </a:lnTo>
                  <a:lnTo>
                    <a:pt x="84" y="34"/>
                  </a:lnTo>
                  <a:lnTo>
                    <a:pt x="81" y="28"/>
                  </a:lnTo>
                  <a:lnTo>
                    <a:pt x="80" y="24"/>
                  </a:lnTo>
                  <a:lnTo>
                    <a:pt x="80" y="18"/>
                  </a:lnTo>
                  <a:lnTo>
                    <a:pt x="83" y="11"/>
                  </a:lnTo>
                  <a:close/>
                </a:path>
              </a:pathLst>
            </a:custGeom>
            <a:solidFill>
              <a:srgbClr val="FFF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389" name="Freeform 267"/>
            <p:cNvSpPr>
              <a:spLocks/>
            </p:cNvSpPr>
            <p:nvPr/>
          </p:nvSpPr>
          <p:spPr bwMode="auto">
            <a:xfrm>
              <a:off x="32" y="55"/>
              <a:ext cx="70" cy="68"/>
            </a:xfrm>
            <a:custGeom>
              <a:avLst/>
              <a:gdLst>
                <a:gd name="T0" fmla="*/ 1 w 141"/>
                <a:gd name="T1" fmla="*/ 1 h 137"/>
                <a:gd name="T2" fmla="*/ 1 w 141"/>
                <a:gd name="T3" fmla="*/ 1 h 137"/>
                <a:gd name="T4" fmla="*/ 0 w 141"/>
                <a:gd name="T5" fmla="*/ 0 h 137"/>
                <a:gd name="T6" fmla="*/ 0 w 141"/>
                <a:gd name="T7" fmla="*/ 1 h 137"/>
                <a:gd name="T8" fmla="*/ 0 w 141"/>
                <a:gd name="T9" fmla="*/ 1 h 137"/>
                <a:gd name="T10" fmla="*/ 0 w 141"/>
                <a:gd name="T11" fmla="*/ 0 h 137"/>
                <a:gd name="T12" fmla="*/ 0 w 141"/>
                <a:gd name="T13" fmla="*/ 0 h 137"/>
                <a:gd name="T14" fmla="*/ 0 w 141"/>
                <a:gd name="T15" fmla="*/ 0 h 137"/>
                <a:gd name="T16" fmla="*/ 0 w 141"/>
                <a:gd name="T17" fmla="*/ 0 h 137"/>
                <a:gd name="T18" fmla="*/ 0 w 141"/>
                <a:gd name="T19" fmla="*/ 0 h 137"/>
                <a:gd name="T20" fmla="*/ 0 w 141"/>
                <a:gd name="T21" fmla="*/ 0 h 137"/>
                <a:gd name="T22" fmla="*/ 0 w 141"/>
                <a:gd name="T23" fmla="*/ 0 h 137"/>
                <a:gd name="T24" fmla="*/ 0 w 141"/>
                <a:gd name="T25" fmla="*/ 0 h 137"/>
                <a:gd name="T26" fmla="*/ 0 w 141"/>
                <a:gd name="T27" fmla="*/ 0 h 137"/>
                <a:gd name="T28" fmla="*/ 0 w 141"/>
                <a:gd name="T29" fmla="*/ 0 h 137"/>
                <a:gd name="T30" fmla="*/ 0 w 141"/>
                <a:gd name="T31" fmla="*/ 0 h 137"/>
                <a:gd name="T32" fmla="*/ 0 w 141"/>
                <a:gd name="T33" fmla="*/ 0 h 137"/>
                <a:gd name="T34" fmla="*/ 0 w 141"/>
                <a:gd name="T35" fmla="*/ 0 h 137"/>
                <a:gd name="T36" fmla="*/ 0 w 141"/>
                <a:gd name="T37" fmla="*/ 0 h 137"/>
                <a:gd name="T38" fmla="*/ 0 w 141"/>
                <a:gd name="T39" fmla="*/ 0 h 137"/>
                <a:gd name="T40" fmla="*/ 0 w 141"/>
                <a:gd name="T41" fmla="*/ 0 h 137"/>
                <a:gd name="T42" fmla="*/ 0 w 141"/>
                <a:gd name="T43" fmla="*/ 0 h 137"/>
                <a:gd name="T44" fmla="*/ 0 w 141"/>
                <a:gd name="T45" fmla="*/ 0 h 137"/>
                <a:gd name="T46" fmla="*/ 0 w 141"/>
                <a:gd name="T47" fmla="*/ 0 h 137"/>
                <a:gd name="T48" fmla="*/ 0 w 141"/>
                <a:gd name="T49" fmla="*/ 0 h 137"/>
                <a:gd name="T50" fmla="*/ 0 w 141"/>
                <a:gd name="T51" fmla="*/ 0 h 137"/>
                <a:gd name="T52" fmla="*/ 0 w 141"/>
                <a:gd name="T53" fmla="*/ 0 h 137"/>
                <a:gd name="T54" fmla="*/ 0 w 141"/>
                <a:gd name="T55" fmla="*/ 0 h 137"/>
                <a:gd name="T56" fmla="*/ 0 w 141"/>
                <a:gd name="T57" fmla="*/ 0 h 137"/>
                <a:gd name="T58" fmla="*/ 0 w 141"/>
                <a:gd name="T59" fmla="*/ 0 h 137"/>
                <a:gd name="T60" fmla="*/ 0 w 141"/>
                <a:gd name="T61" fmla="*/ 0 h 137"/>
                <a:gd name="T62" fmla="*/ 0 w 141"/>
                <a:gd name="T63" fmla="*/ 0 h 137"/>
                <a:gd name="T64" fmla="*/ 0 w 141"/>
                <a:gd name="T65" fmla="*/ 0 h 137"/>
                <a:gd name="T66" fmla="*/ 0 w 141"/>
                <a:gd name="T67" fmla="*/ 0 h 137"/>
                <a:gd name="T68" fmla="*/ 0 w 141"/>
                <a:gd name="T69" fmla="*/ 0 h 137"/>
                <a:gd name="T70" fmla="*/ 0 w 141"/>
                <a:gd name="T71" fmla="*/ 0 h 137"/>
                <a:gd name="T72" fmla="*/ 0 w 141"/>
                <a:gd name="T73" fmla="*/ 0 h 137"/>
                <a:gd name="T74" fmla="*/ 0 w 141"/>
                <a:gd name="T75" fmla="*/ 0 h 137"/>
                <a:gd name="T76" fmla="*/ 0 w 141"/>
                <a:gd name="T77" fmla="*/ 0 h 137"/>
                <a:gd name="T78" fmla="*/ 0 w 141"/>
                <a:gd name="T79" fmla="*/ 0 h 137"/>
                <a:gd name="T80" fmla="*/ 0 w 141"/>
                <a:gd name="T81" fmla="*/ 0 h 137"/>
                <a:gd name="T82" fmla="*/ 0 w 141"/>
                <a:gd name="T83" fmla="*/ 0 h 137"/>
                <a:gd name="T84" fmla="*/ 1 w 141"/>
                <a:gd name="T85" fmla="*/ 0 h 137"/>
                <a:gd name="T86" fmla="*/ 1 w 141"/>
                <a:gd name="T87" fmla="*/ 0 h 137"/>
                <a:gd name="T88" fmla="*/ 1 w 141"/>
                <a:gd name="T89" fmla="*/ 0 h 137"/>
                <a:gd name="T90" fmla="*/ 1 w 141"/>
                <a:gd name="T91" fmla="*/ 0 h 137"/>
                <a:gd name="T92" fmla="*/ 1 w 141"/>
                <a:gd name="T93" fmla="*/ 1 h 137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141" h="137">
                  <a:moveTo>
                    <a:pt x="141" y="132"/>
                  </a:moveTo>
                  <a:lnTo>
                    <a:pt x="139" y="133"/>
                  </a:lnTo>
                  <a:lnTo>
                    <a:pt x="136" y="134"/>
                  </a:lnTo>
                  <a:lnTo>
                    <a:pt x="134" y="136"/>
                  </a:lnTo>
                  <a:lnTo>
                    <a:pt x="133" y="137"/>
                  </a:lnTo>
                  <a:lnTo>
                    <a:pt x="129" y="131"/>
                  </a:lnTo>
                  <a:lnTo>
                    <a:pt x="126" y="127"/>
                  </a:lnTo>
                  <a:lnTo>
                    <a:pt x="121" y="126"/>
                  </a:lnTo>
                  <a:lnTo>
                    <a:pt x="115" y="127"/>
                  </a:lnTo>
                  <a:lnTo>
                    <a:pt x="110" y="129"/>
                  </a:lnTo>
                  <a:lnTo>
                    <a:pt x="105" y="129"/>
                  </a:lnTo>
                  <a:lnTo>
                    <a:pt x="101" y="129"/>
                  </a:lnTo>
                  <a:lnTo>
                    <a:pt x="95" y="129"/>
                  </a:lnTo>
                  <a:lnTo>
                    <a:pt x="89" y="129"/>
                  </a:lnTo>
                  <a:lnTo>
                    <a:pt x="85" y="129"/>
                  </a:lnTo>
                  <a:lnTo>
                    <a:pt x="81" y="127"/>
                  </a:lnTo>
                  <a:lnTo>
                    <a:pt x="78" y="126"/>
                  </a:lnTo>
                  <a:lnTo>
                    <a:pt x="74" y="124"/>
                  </a:lnTo>
                  <a:lnTo>
                    <a:pt x="73" y="122"/>
                  </a:lnTo>
                  <a:lnTo>
                    <a:pt x="74" y="121"/>
                  </a:lnTo>
                  <a:lnTo>
                    <a:pt x="80" y="122"/>
                  </a:lnTo>
                  <a:lnTo>
                    <a:pt x="88" y="122"/>
                  </a:lnTo>
                  <a:lnTo>
                    <a:pt x="97" y="121"/>
                  </a:lnTo>
                  <a:lnTo>
                    <a:pt x="105" y="118"/>
                  </a:lnTo>
                  <a:lnTo>
                    <a:pt x="111" y="116"/>
                  </a:lnTo>
                  <a:lnTo>
                    <a:pt x="105" y="109"/>
                  </a:lnTo>
                  <a:lnTo>
                    <a:pt x="98" y="102"/>
                  </a:lnTo>
                  <a:lnTo>
                    <a:pt x="93" y="96"/>
                  </a:lnTo>
                  <a:lnTo>
                    <a:pt x="89" y="93"/>
                  </a:lnTo>
                  <a:lnTo>
                    <a:pt x="83" y="94"/>
                  </a:lnTo>
                  <a:lnTo>
                    <a:pt x="75" y="95"/>
                  </a:lnTo>
                  <a:lnTo>
                    <a:pt x="67" y="96"/>
                  </a:lnTo>
                  <a:lnTo>
                    <a:pt x="59" y="98"/>
                  </a:lnTo>
                  <a:lnTo>
                    <a:pt x="50" y="98"/>
                  </a:lnTo>
                  <a:lnTo>
                    <a:pt x="43" y="96"/>
                  </a:lnTo>
                  <a:lnTo>
                    <a:pt x="36" y="95"/>
                  </a:lnTo>
                  <a:lnTo>
                    <a:pt x="32" y="93"/>
                  </a:lnTo>
                  <a:lnTo>
                    <a:pt x="28" y="89"/>
                  </a:lnTo>
                  <a:lnTo>
                    <a:pt x="28" y="87"/>
                  </a:lnTo>
                  <a:lnTo>
                    <a:pt x="30" y="87"/>
                  </a:lnTo>
                  <a:lnTo>
                    <a:pt x="35" y="88"/>
                  </a:lnTo>
                  <a:lnTo>
                    <a:pt x="40" y="89"/>
                  </a:lnTo>
                  <a:lnTo>
                    <a:pt x="44" y="89"/>
                  </a:lnTo>
                  <a:lnTo>
                    <a:pt x="50" y="89"/>
                  </a:lnTo>
                  <a:lnTo>
                    <a:pt x="56" y="88"/>
                  </a:lnTo>
                  <a:lnTo>
                    <a:pt x="62" y="87"/>
                  </a:lnTo>
                  <a:lnTo>
                    <a:pt x="67" y="86"/>
                  </a:lnTo>
                  <a:lnTo>
                    <a:pt x="72" y="85"/>
                  </a:lnTo>
                  <a:lnTo>
                    <a:pt x="77" y="83"/>
                  </a:lnTo>
                  <a:lnTo>
                    <a:pt x="73" y="77"/>
                  </a:lnTo>
                  <a:lnTo>
                    <a:pt x="68" y="71"/>
                  </a:lnTo>
                  <a:lnTo>
                    <a:pt x="63" y="66"/>
                  </a:lnTo>
                  <a:lnTo>
                    <a:pt x="57" y="63"/>
                  </a:lnTo>
                  <a:lnTo>
                    <a:pt x="50" y="65"/>
                  </a:lnTo>
                  <a:lnTo>
                    <a:pt x="42" y="66"/>
                  </a:lnTo>
                  <a:lnTo>
                    <a:pt x="33" y="66"/>
                  </a:lnTo>
                  <a:lnTo>
                    <a:pt x="25" y="66"/>
                  </a:lnTo>
                  <a:lnTo>
                    <a:pt x="18" y="64"/>
                  </a:lnTo>
                  <a:lnTo>
                    <a:pt x="11" y="62"/>
                  </a:lnTo>
                  <a:lnTo>
                    <a:pt x="5" y="58"/>
                  </a:lnTo>
                  <a:lnTo>
                    <a:pt x="2" y="54"/>
                  </a:lnTo>
                  <a:lnTo>
                    <a:pt x="0" y="51"/>
                  </a:lnTo>
                  <a:lnTo>
                    <a:pt x="0" y="50"/>
                  </a:lnTo>
                  <a:lnTo>
                    <a:pt x="3" y="51"/>
                  </a:lnTo>
                  <a:lnTo>
                    <a:pt x="6" y="54"/>
                  </a:lnTo>
                  <a:lnTo>
                    <a:pt x="10" y="55"/>
                  </a:lnTo>
                  <a:lnTo>
                    <a:pt x="13" y="56"/>
                  </a:lnTo>
                  <a:lnTo>
                    <a:pt x="19" y="57"/>
                  </a:lnTo>
                  <a:lnTo>
                    <a:pt x="25" y="57"/>
                  </a:lnTo>
                  <a:lnTo>
                    <a:pt x="30" y="57"/>
                  </a:lnTo>
                  <a:lnTo>
                    <a:pt x="36" y="57"/>
                  </a:lnTo>
                  <a:lnTo>
                    <a:pt x="42" y="56"/>
                  </a:lnTo>
                  <a:lnTo>
                    <a:pt x="47" y="55"/>
                  </a:lnTo>
                  <a:lnTo>
                    <a:pt x="41" y="49"/>
                  </a:lnTo>
                  <a:lnTo>
                    <a:pt x="35" y="43"/>
                  </a:lnTo>
                  <a:lnTo>
                    <a:pt x="29" y="38"/>
                  </a:lnTo>
                  <a:lnTo>
                    <a:pt x="22" y="31"/>
                  </a:lnTo>
                  <a:lnTo>
                    <a:pt x="17" y="24"/>
                  </a:lnTo>
                  <a:lnTo>
                    <a:pt x="11" y="18"/>
                  </a:lnTo>
                  <a:lnTo>
                    <a:pt x="7" y="12"/>
                  </a:lnTo>
                  <a:lnTo>
                    <a:pt x="4" y="8"/>
                  </a:lnTo>
                  <a:lnTo>
                    <a:pt x="2" y="2"/>
                  </a:lnTo>
                  <a:lnTo>
                    <a:pt x="2" y="0"/>
                  </a:lnTo>
                  <a:lnTo>
                    <a:pt x="5" y="1"/>
                  </a:lnTo>
                  <a:lnTo>
                    <a:pt x="9" y="4"/>
                  </a:lnTo>
                  <a:lnTo>
                    <a:pt x="11" y="8"/>
                  </a:lnTo>
                  <a:lnTo>
                    <a:pt x="15" y="12"/>
                  </a:lnTo>
                  <a:lnTo>
                    <a:pt x="21" y="19"/>
                  </a:lnTo>
                  <a:lnTo>
                    <a:pt x="27" y="25"/>
                  </a:lnTo>
                  <a:lnTo>
                    <a:pt x="34" y="32"/>
                  </a:lnTo>
                  <a:lnTo>
                    <a:pt x="40" y="38"/>
                  </a:lnTo>
                  <a:lnTo>
                    <a:pt x="45" y="43"/>
                  </a:lnTo>
                  <a:lnTo>
                    <a:pt x="49" y="46"/>
                  </a:lnTo>
                  <a:lnTo>
                    <a:pt x="52" y="39"/>
                  </a:lnTo>
                  <a:lnTo>
                    <a:pt x="55" y="31"/>
                  </a:lnTo>
                  <a:lnTo>
                    <a:pt x="56" y="23"/>
                  </a:lnTo>
                  <a:lnTo>
                    <a:pt x="55" y="16"/>
                  </a:lnTo>
                  <a:lnTo>
                    <a:pt x="53" y="11"/>
                  </a:lnTo>
                  <a:lnTo>
                    <a:pt x="55" y="8"/>
                  </a:lnTo>
                  <a:lnTo>
                    <a:pt x="56" y="9"/>
                  </a:lnTo>
                  <a:lnTo>
                    <a:pt x="58" y="11"/>
                  </a:lnTo>
                  <a:lnTo>
                    <a:pt x="62" y="24"/>
                  </a:lnTo>
                  <a:lnTo>
                    <a:pt x="64" y="36"/>
                  </a:lnTo>
                  <a:lnTo>
                    <a:pt x="64" y="47"/>
                  </a:lnTo>
                  <a:lnTo>
                    <a:pt x="64" y="53"/>
                  </a:lnTo>
                  <a:lnTo>
                    <a:pt x="70" y="57"/>
                  </a:lnTo>
                  <a:lnTo>
                    <a:pt x="75" y="64"/>
                  </a:lnTo>
                  <a:lnTo>
                    <a:pt x="80" y="70"/>
                  </a:lnTo>
                  <a:lnTo>
                    <a:pt x="85" y="73"/>
                  </a:lnTo>
                  <a:lnTo>
                    <a:pt x="91" y="71"/>
                  </a:lnTo>
                  <a:lnTo>
                    <a:pt x="97" y="64"/>
                  </a:lnTo>
                  <a:lnTo>
                    <a:pt x="101" y="55"/>
                  </a:lnTo>
                  <a:lnTo>
                    <a:pt x="101" y="44"/>
                  </a:lnTo>
                  <a:lnTo>
                    <a:pt x="100" y="36"/>
                  </a:lnTo>
                  <a:lnTo>
                    <a:pt x="101" y="33"/>
                  </a:lnTo>
                  <a:lnTo>
                    <a:pt x="102" y="34"/>
                  </a:lnTo>
                  <a:lnTo>
                    <a:pt x="104" y="39"/>
                  </a:lnTo>
                  <a:lnTo>
                    <a:pt x="106" y="50"/>
                  </a:lnTo>
                  <a:lnTo>
                    <a:pt x="108" y="63"/>
                  </a:lnTo>
                  <a:lnTo>
                    <a:pt x="108" y="76"/>
                  </a:lnTo>
                  <a:lnTo>
                    <a:pt x="103" y="85"/>
                  </a:lnTo>
                  <a:lnTo>
                    <a:pt x="110" y="92"/>
                  </a:lnTo>
                  <a:lnTo>
                    <a:pt x="116" y="98"/>
                  </a:lnTo>
                  <a:lnTo>
                    <a:pt x="119" y="103"/>
                  </a:lnTo>
                  <a:lnTo>
                    <a:pt x="123" y="108"/>
                  </a:lnTo>
                  <a:lnTo>
                    <a:pt x="127" y="104"/>
                  </a:lnTo>
                  <a:lnTo>
                    <a:pt x="129" y="100"/>
                  </a:lnTo>
                  <a:lnTo>
                    <a:pt x="132" y="95"/>
                  </a:lnTo>
                  <a:lnTo>
                    <a:pt x="133" y="92"/>
                  </a:lnTo>
                  <a:lnTo>
                    <a:pt x="134" y="89"/>
                  </a:lnTo>
                  <a:lnTo>
                    <a:pt x="136" y="88"/>
                  </a:lnTo>
                  <a:lnTo>
                    <a:pt x="139" y="89"/>
                  </a:lnTo>
                  <a:lnTo>
                    <a:pt x="140" y="94"/>
                  </a:lnTo>
                  <a:lnTo>
                    <a:pt x="139" y="101"/>
                  </a:lnTo>
                  <a:lnTo>
                    <a:pt x="136" y="107"/>
                  </a:lnTo>
                  <a:lnTo>
                    <a:pt x="134" y="114"/>
                  </a:lnTo>
                  <a:lnTo>
                    <a:pt x="132" y="117"/>
                  </a:lnTo>
                  <a:lnTo>
                    <a:pt x="134" y="121"/>
                  </a:lnTo>
                  <a:lnTo>
                    <a:pt x="136" y="124"/>
                  </a:lnTo>
                  <a:lnTo>
                    <a:pt x="139" y="129"/>
                  </a:lnTo>
                  <a:lnTo>
                    <a:pt x="141" y="132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390" name="Freeform 268"/>
            <p:cNvSpPr>
              <a:spLocks/>
            </p:cNvSpPr>
            <p:nvPr/>
          </p:nvSpPr>
          <p:spPr bwMode="auto">
            <a:xfrm>
              <a:off x="124" y="38"/>
              <a:ext cx="56" cy="76"/>
            </a:xfrm>
            <a:custGeom>
              <a:avLst/>
              <a:gdLst>
                <a:gd name="T0" fmla="*/ 1 w 112"/>
                <a:gd name="T1" fmla="*/ 2 h 151"/>
                <a:gd name="T2" fmla="*/ 0 w 112"/>
                <a:gd name="T3" fmla="*/ 1 h 151"/>
                <a:gd name="T4" fmla="*/ 1 w 112"/>
                <a:gd name="T5" fmla="*/ 1 h 151"/>
                <a:gd name="T6" fmla="*/ 1 w 112"/>
                <a:gd name="T7" fmla="*/ 1 h 151"/>
                <a:gd name="T8" fmla="*/ 1 w 112"/>
                <a:gd name="T9" fmla="*/ 1 h 151"/>
                <a:gd name="T10" fmla="*/ 1 w 112"/>
                <a:gd name="T11" fmla="*/ 2 h 151"/>
                <a:gd name="T12" fmla="*/ 1 w 112"/>
                <a:gd name="T13" fmla="*/ 2 h 151"/>
                <a:gd name="T14" fmla="*/ 1 w 112"/>
                <a:gd name="T15" fmla="*/ 2 h 151"/>
                <a:gd name="T16" fmla="*/ 1 w 112"/>
                <a:gd name="T17" fmla="*/ 1 h 151"/>
                <a:gd name="T18" fmla="*/ 1 w 112"/>
                <a:gd name="T19" fmla="*/ 1 h 151"/>
                <a:gd name="T20" fmla="*/ 1 w 112"/>
                <a:gd name="T21" fmla="*/ 1 h 151"/>
                <a:gd name="T22" fmla="*/ 1 w 112"/>
                <a:gd name="T23" fmla="*/ 1 h 151"/>
                <a:gd name="T24" fmla="*/ 1 w 112"/>
                <a:gd name="T25" fmla="*/ 1 h 151"/>
                <a:gd name="T26" fmla="*/ 1 w 112"/>
                <a:gd name="T27" fmla="*/ 1 h 151"/>
                <a:gd name="T28" fmla="*/ 1 w 112"/>
                <a:gd name="T29" fmla="*/ 1 h 151"/>
                <a:gd name="T30" fmla="*/ 1 w 112"/>
                <a:gd name="T31" fmla="*/ 1 h 151"/>
                <a:gd name="T32" fmla="*/ 1 w 112"/>
                <a:gd name="T33" fmla="*/ 1 h 151"/>
                <a:gd name="T34" fmla="*/ 1 w 112"/>
                <a:gd name="T35" fmla="*/ 1 h 151"/>
                <a:gd name="T36" fmla="*/ 1 w 112"/>
                <a:gd name="T37" fmla="*/ 1 h 151"/>
                <a:gd name="T38" fmla="*/ 1 w 112"/>
                <a:gd name="T39" fmla="*/ 1 h 151"/>
                <a:gd name="T40" fmla="*/ 1 w 112"/>
                <a:gd name="T41" fmla="*/ 1 h 151"/>
                <a:gd name="T42" fmla="*/ 1 w 112"/>
                <a:gd name="T43" fmla="*/ 1 h 151"/>
                <a:gd name="T44" fmla="*/ 1 w 112"/>
                <a:gd name="T45" fmla="*/ 1 h 151"/>
                <a:gd name="T46" fmla="*/ 1 w 112"/>
                <a:gd name="T47" fmla="*/ 1 h 151"/>
                <a:gd name="T48" fmla="*/ 1 w 112"/>
                <a:gd name="T49" fmla="*/ 1 h 151"/>
                <a:gd name="T50" fmla="*/ 1 w 112"/>
                <a:gd name="T51" fmla="*/ 1 h 151"/>
                <a:gd name="T52" fmla="*/ 1 w 112"/>
                <a:gd name="T53" fmla="*/ 1 h 151"/>
                <a:gd name="T54" fmla="*/ 1 w 112"/>
                <a:gd name="T55" fmla="*/ 1 h 151"/>
                <a:gd name="T56" fmla="*/ 1 w 112"/>
                <a:gd name="T57" fmla="*/ 1 h 151"/>
                <a:gd name="T58" fmla="*/ 1 w 112"/>
                <a:gd name="T59" fmla="*/ 1 h 151"/>
                <a:gd name="T60" fmla="*/ 1 w 112"/>
                <a:gd name="T61" fmla="*/ 1 h 151"/>
                <a:gd name="T62" fmla="*/ 1 w 112"/>
                <a:gd name="T63" fmla="*/ 1 h 151"/>
                <a:gd name="T64" fmla="*/ 1 w 112"/>
                <a:gd name="T65" fmla="*/ 1 h 151"/>
                <a:gd name="T66" fmla="*/ 1 w 112"/>
                <a:gd name="T67" fmla="*/ 1 h 151"/>
                <a:gd name="T68" fmla="*/ 1 w 112"/>
                <a:gd name="T69" fmla="*/ 1 h 151"/>
                <a:gd name="T70" fmla="*/ 1 w 112"/>
                <a:gd name="T71" fmla="*/ 1 h 151"/>
                <a:gd name="T72" fmla="*/ 1 w 112"/>
                <a:gd name="T73" fmla="*/ 1 h 151"/>
                <a:gd name="T74" fmla="*/ 1 w 112"/>
                <a:gd name="T75" fmla="*/ 1 h 151"/>
                <a:gd name="T76" fmla="*/ 1 w 112"/>
                <a:gd name="T77" fmla="*/ 1 h 151"/>
                <a:gd name="T78" fmla="*/ 1 w 112"/>
                <a:gd name="T79" fmla="*/ 1 h 151"/>
                <a:gd name="T80" fmla="*/ 1 w 112"/>
                <a:gd name="T81" fmla="*/ 1 h 151"/>
                <a:gd name="T82" fmla="*/ 1 w 112"/>
                <a:gd name="T83" fmla="*/ 1 h 151"/>
                <a:gd name="T84" fmla="*/ 1 w 112"/>
                <a:gd name="T85" fmla="*/ 1 h 151"/>
                <a:gd name="T86" fmla="*/ 1 w 112"/>
                <a:gd name="T87" fmla="*/ 1 h 151"/>
                <a:gd name="T88" fmla="*/ 1 w 112"/>
                <a:gd name="T89" fmla="*/ 1 h 151"/>
                <a:gd name="T90" fmla="*/ 1 w 112"/>
                <a:gd name="T91" fmla="*/ 1 h 151"/>
                <a:gd name="T92" fmla="*/ 1 w 112"/>
                <a:gd name="T93" fmla="*/ 1 h 151"/>
                <a:gd name="T94" fmla="*/ 1 w 112"/>
                <a:gd name="T95" fmla="*/ 1 h 151"/>
                <a:gd name="T96" fmla="*/ 1 w 112"/>
                <a:gd name="T97" fmla="*/ 1 h 151"/>
                <a:gd name="T98" fmla="*/ 1 w 112"/>
                <a:gd name="T99" fmla="*/ 1 h 151"/>
                <a:gd name="T100" fmla="*/ 1 w 112"/>
                <a:gd name="T101" fmla="*/ 1 h 151"/>
                <a:gd name="T102" fmla="*/ 1 w 112"/>
                <a:gd name="T103" fmla="*/ 1 h 151"/>
                <a:gd name="T104" fmla="*/ 1 w 112"/>
                <a:gd name="T105" fmla="*/ 2 h 151"/>
                <a:gd name="T106" fmla="*/ 1 w 112"/>
                <a:gd name="T107" fmla="*/ 2 h 151"/>
                <a:gd name="T108" fmla="*/ 1 w 112"/>
                <a:gd name="T109" fmla="*/ 2 h 151"/>
                <a:gd name="T110" fmla="*/ 1 w 112"/>
                <a:gd name="T111" fmla="*/ 2 h 151"/>
                <a:gd name="T112" fmla="*/ 1 w 112"/>
                <a:gd name="T113" fmla="*/ 2 h 151"/>
                <a:gd name="T114" fmla="*/ 1 w 112"/>
                <a:gd name="T115" fmla="*/ 2 h 151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112" h="151">
                  <a:moveTo>
                    <a:pt x="23" y="151"/>
                  </a:moveTo>
                  <a:lnTo>
                    <a:pt x="15" y="144"/>
                  </a:lnTo>
                  <a:lnTo>
                    <a:pt x="7" y="130"/>
                  </a:lnTo>
                  <a:lnTo>
                    <a:pt x="0" y="114"/>
                  </a:lnTo>
                  <a:lnTo>
                    <a:pt x="0" y="96"/>
                  </a:lnTo>
                  <a:lnTo>
                    <a:pt x="2" y="91"/>
                  </a:lnTo>
                  <a:lnTo>
                    <a:pt x="3" y="91"/>
                  </a:lnTo>
                  <a:lnTo>
                    <a:pt x="5" y="92"/>
                  </a:lnTo>
                  <a:lnTo>
                    <a:pt x="5" y="96"/>
                  </a:lnTo>
                  <a:lnTo>
                    <a:pt x="7" y="108"/>
                  </a:lnTo>
                  <a:lnTo>
                    <a:pt x="10" y="122"/>
                  </a:lnTo>
                  <a:lnTo>
                    <a:pt x="16" y="134"/>
                  </a:lnTo>
                  <a:lnTo>
                    <a:pt x="25" y="142"/>
                  </a:lnTo>
                  <a:lnTo>
                    <a:pt x="28" y="138"/>
                  </a:lnTo>
                  <a:lnTo>
                    <a:pt x="31" y="134"/>
                  </a:lnTo>
                  <a:lnTo>
                    <a:pt x="32" y="130"/>
                  </a:lnTo>
                  <a:lnTo>
                    <a:pt x="34" y="128"/>
                  </a:lnTo>
                  <a:lnTo>
                    <a:pt x="30" y="114"/>
                  </a:lnTo>
                  <a:lnTo>
                    <a:pt x="26" y="98"/>
                  </a:lnTo>
                  <a:lnTo>
                    <a:pt x="24" y="82"/>
                  </a:lnTo>
                  <a:lnTo>
                    <a:pt x="24" y="72"/>
                  </a:lnTo>
                  <a:lnTo>
                    <a:pt x="25" y="66"/>
                  </a:lnTo>
                  <a:lnTo>
                    <a:pt x="27" y="65"/>
                  </a:lnTo>
                  <a:lnTo>
                    <a:pt x="28" y="66"/>
                  </a:lnTo>
                  <a:lnTo>
                    <a:pt x="30" y="72"/>
                  </a:lnTo>
                  <a:lnTo>
                    <a:pt x="30" y="82"/>
                  </a:lnTo>
                  <a:lnTo>
                    <a:pt x="32" y="95"/>
                  </a:lnTo>
                  <a:lnTo>
                    <a:pt x="35" y="107"/>
                  </a:lnTo>
                  <a:lnTo>
                    <a:pt x="40" y="115"/>
                  </a:lnTo>
                  <a:lnTo>
                    <a:pt x="45" y="108"/>
                  </a:lnTo>
                  <a:lnTo>
                    <a:pt x="49" y="99"/>
                  </a:lnTo>
                  <a:lnTo>
                    <a:pt x="53" y="90"/>
                  </a:lnTo>
                  <a:lnTo>
                    <a:pt x="55" y="83"/>
                  </a:lnTo>
                  <a:lnTo>
                    <a:pt x="49" y="66"/>
                  </a:lnTo>
                  <a:lnTo>
                    <a:pt x="47" y="49"/>
                  </a:lnTo>
                  <a:lnTo>
                    <a:pt x="49" y="32"/>
                  </a:lnTo>
                  <a:lnTo>
                    <a:pt x="55" y="20"/>
                  </a:lnTo>
                  <a:lnTo>
                    <a:pt x="58" y="17"/>
                  </a:lnTo>
                  <a:lnTo>
                    <a:pt x="59" y="17"/>
                  </a:lnTo>
                  <a:lnTo>
                    <a:pt x="61" y="19"/>
                  </a:lnTo>
                  <a:lnTo>
                    <a:pt x="59" y="22"/>
                  </a:lnTo>
                  <a:lnTo>
                    <a:pt x="56" y="36"/>
                  </a:lnTo>
                  <a:lnTo>
                    <a:pt x="55" y="50"/>
                  </a:lnTo>
                  <a:lnTo>
                    <a:pt x="57" y="61"/>
                  </a:lnTo>
                  <a:lnTo>
                    <a:pt x="61" y="69"/>
                  </a:lnTo>
                  <a:lnTo>
                    <a:pt x="68" y="60"/>
                  </a:lnTo>
                  <a:lnTo>
                    <a:pt x="72" y="51"/>
                  </a:lnTo>
                  <a:lnTo>
                    <a:pt x="76" y="43"/>
                  </a:lnTo>
                  <a:lnTo>
                    <a:pt x="77" y="35"/>
                  </a:lnTo>
                  <a:lnTo>
                    <a:pt x="79" y="27"/>
                  </a:lnTo>
                  <a:lnTo>
                    <a:pt x="84" y="17"/>
                  </a:lnTo>
                  <a:lnTo>
                    <a:pt x="88" y="9"/>
                  </a:lnTo>
                  <a:lnTo>
                    <a:pt x="93" y="4"/>
                  </a:lnTo>
                  <a:lnTo>
                    <a:pt x="96" y="1"/>
                  </a:lnTo>
                  <a:lnTo>
                    <a:pt x="101" y="0"/>
                  </a:lnTo>
                  <a:lnTo>
                    <a:pt x="102" y="1"/>
                  </a:lnTo>
                  <a:lnTo>
                    <a:pt x="101" y="5"/>
                  </a:lnTo>
                  <a:lnTo>
                    <a:pt x="93" y="15"/>
                  </a:lnTo>
                  <a:lnTo>
                    <a:pt x="86" y="24"/>
                  </a:lnTo>
                  <a:lnTo>
                    <a:pt x="81" y="34"/>
                  </a:lnTo>
                  <a:lnTo>
                    <a:pt x="80" y="40"/>
                  </a:lnTo>
                  <a:lnTo>
                    <a:pt x="79" y="49"/>
                  </a:lnTo>
                  <a:lnTo>
                    <a:pt x="77" y="58"/>
                  </a:lnTo>
                  <a:lnTo>
                    <a:pt x="73" y="66"/>
                  </a:lnTo>
                  <a:lnTo>
                    <a:pt x="70" y="72"/>
                  </a:lnTo>
                  <a:lnTo>
                    <a:pt x="76" y="70"/>
                  </a:lnTo>
                  <a:lnTo>
                    <a:pt x="81" y="68"/>
                  </a:lnTo>
                  <a:lnTo>
                    <a:pt x="87" y="66"/>
                  </a:lnTo>
                  <a:lnTo>
                    <a:pt x="93" y="64"/>
                  </a:lnTo>
                  <a:lnTo>
                    <a:pt x="99" y="60"/>
                  </a:lnTo>
                  <a:lnTo>
                    <a:pt x="102" y="57"/>
                  </a:lnTo>
                  <a:lnTo>
                    <a:pt x="106" y="54"/>
                  </a:lnTo>
                  <a:lnTo>
                    <a:pt x="108" y="52"/>
                  </a:lnTo>
                  <a:lnTo>
                    <a:pt x="110" y="50"/>
                  </a:lnTo>
                  <a:lnTo>
                    <a:pt x="112" y="49"/>
                  </a:lnTo>
                  <a:lnTo>
                    <a:pt x="112" y="51"/>
                  </a:lnTo>
                  <a:lnTo>
                    <a:pt x="111" y="54"/>
                  </a:lnTo>
                  <a:lnTo>
                    <a:pt x="107" y="61"/>
                  </a:lnTo>
                  <a:lnTo>
                    <a:pt x="101" y="67"/>
                  </a:lnTo>
                  <a:lnTo>
                    <a:pt x="95" y="72"/>
                  </a:lnTo>
                  <a:lnTo>
                    <a:pt x="89" y="75"/>
                  </a:lnTo>
                  <a:lnTo>
                    <a:pt x="83" y="77"/>
                  </a:lnTo>
                  <a:lnTo>
                    <a:pt x="77" y="80"/>
                  </a:lnTo>
                  <a:lnTo>
                    <a:pt x="72" y="81"/>
                  </a:lnTo>
                  <a:lnTo>
                    <a:pt x="69" y="81"/>
                  </a:lnTo>
                  <a:lnTo>
                    <a:pt x="64" y="90"/>
                  </a:lnTo>
                  <a:lnTo>
                    <a:pt x="57" y="102"/>
                  </a:lnTo>
                  <a:lnTo>
                    <a:pt x="53" y="113"/>
                  </a:lnTo>
                  <a:lnTo>
                    <a:pt x="50" y="121"/>
                  </a:lnTo>
                  <a:lnTo>
                    <a:pt x="55" y="122"/>
                  </a:lnTo>
                  <a:lnTo>
                    <a:pt x="59" y="123"/>
                  </a:lnTo>
                  <a:lnTo>
                    <a:pt x="66" y="123"/>
                  </a:lnTo>
                  <a:lnTo>
                    <a:pt x="72" y="122"/>
                  </a:lnTo>
                  <a:lnTo>
                    <a:pt x="78" y="121"/>
                  </a:lnTo>
                  <a:lnTo>
                    <a:pt x="84" y="119"/>
                  </a:lnTo>
                  <a:lnTo>
                    <a:pt x="88" y="115"/>
                  </a:lnTo>
                  <a:lnTo>
                    <a:pt x="92" y="111"/>
                  </a:lnTo>
                  <a:lnTo>
                    <a:pt x="95" y="106"/>
                  </a:lnTo>
                  <a:lnTo>
                    <a:pt x="97" y="105"/>
                  </a:lnTo>
                  <a:lnTo>
                    <a:pt x="97" y="106"/>
                  </a:lnTo>
                  <a:lnTo>
                    <a:pt x="96" y="111"/>
                  </a:lnTo>
                  <a:lnTo>
                    <a:pt x="93" y="117"/>
                  </a:lnTo>
                  <a:lnTo>
                    <a:pt x="88" y="122"/>
                  </a:lnTo>
                  <a:lnTo>
                    <a:pt x="83" y="127"/>
                  </a:lnTo>
                  <a:lnTo>
                    <a:pt x="76" y="129"/>
                  </a:lnTo>
                  <a:lnTo>
                    <a:pt x="69" y="132"/>
                  </a:lnTo>
                  <a:lnTo>
                    <a:pt x="62" y="133"/>
                  </a:lnTo>
                  <a:lnTo>
                    <a:pt x="55" y="133"/>
                  </a:lnTo>
                  <a:lnTo>
                    <a:pt x="49" y="132"/>
                  </a:lnTo>
                  <a:lnTo>
                    <a:pt x="46" y="135"/>
                  </a:lnTo>
                  <a:lnTo>
                    <a:pt x="43" y="138"/>
                  </a:lnTo>
                  <a:lnTo>
                    <a:pt x="41" y="143"/>
                  </a:lnTo>
                  <a:lnTo>
                    <a:pt x="40" y="147"/>
                  </a:lnTo>
                  <a:lnTo>
                    <a:pt x="34" y="145"/>
                  </a:lnTo>
                  <a:lnTo>
                    <a:pt x="30" y="147"/>
                  </a:lnTo>
                  <a:lnTo>
                    <a:pt x="25" y="149"/>
                  </a:lnTo>
                  <a:lnTo>
                    <a:pt x="23" y="151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391" name="Freeform 269"/>
            <p:cNvSpPr>
              <a:spLocks/>
            </p:cNvSpPr>
            <p:nvPr/>
          </p:nvSpPr>
          <p:spPr bwMode="auto">
            <a:xfrm>
              <a:off x="151" y="123"/>
              <a:ext cx="91" cy="41"/>
            </a:xfrm>
            <a:custGeom>
              <a:avLst/>
              <a:gdLst>
                <a:gd name="T0" fmla="*/ 1 w 181"/>
                <a:gd name="T1" fmla="*/ 0 h 83"/>
                <a:gd name="T2" fmla="*/ 1 w 181"/>
                <a:gd name="T3" fmla="*/ 0 h 83"/>
                <a:gd name="T4" fmla="*/ 1 w 181"/>
                <a:gd name="T5" fmla="*/ 0 h 83"/>
                <a:gd name="T6" fmla="*/ 1 w 181"/>
                <a:gd name="T7" fmla="*/ 0 h 83"/>
                <a:gd name="T8" fmla="*/ 1 w 181"/>
                <a:gd name="T9" fmla="*/ 0 h 83"/>
                <a:gd name="T10" fmla="*/ 1 w 181"/>
                <a:gd name="T11" fmla="*/ 0 h 83"/>
                <a:gd name="T12" fmla="*/ 1 w 181"/>
                <a:gd name="T13" fmla="*/ 0 h 83"/>
                <a:gd name="T14" fmla="*/ 1 w 181"/>
                <a:gd name="T15" fmla="*/ 0 h 83"/>
                <a:gd name="T16" fmla="*/ 1 w 181"/>
                <a:gd name="T17" fmla="*/ 0 h 83"/>
                <a:gd name="T18" fmla="*/ 1 w 181"/>
                <a:gd name="T19" fmla="*/ 0 h 83"/>
                <a:gd name="T20" fmla="*/ 1 w 181"/>
                <a:gd name="T21" fmla="*/ 0 h 83"/>
                <a:gd name="T22" fmla="*/ 1 w 181"/>
                <a:gd name="T23" fmla="*/ 0 h 83"/>
                <a:gd name="T24" fmla="*/ 1 w 181"/>
                <a:gd name="T25" fmla="*/ 0 h 83"/>
                <a:gd name="T26" fmla="*/ 1 w 181"/>
                <a:gd name="T27" fmla="*/ 0 h 83"/>
                <a:gd name="T28" fmla="*/ 1 w 181"/>
                <a:gd name="T29" fmla="*/ 0 h 83"/>
                <a:gd name="T30" fmla="*/ 1 w 181"/>
                <a:gd name="T31" fmla="*/ 0 h 83"/>
                <a:gd name="T32" fmla="*/ 2 w 181"/>
                <a:gd name="T33" fmla="*/ 0 h 83"/>
                <a:gd name="T34" fmla="*/ 2 w 181"/>
                <a:gd name="T35" fmla="*/ 0 h 83"/>
                <a:gd name="T36" fmla="*/ 2 w 181"/>
                <a:gd name="T37" fmla="*/ 0 h 83"/>
                <a:gd name="T38" fmla="*/ 1 w 181"/>
                <a:gd name="T39" fmla="*/ 0 h 83"/>
                <a:gd name="T40" fmla="*/ 1 w 181"/>
                <a:gd name="T41" fmla="*/ 0 h 83"/>
                <a:gd name="T42" fmla="*/ 2 w 181"/>
                <a:gd name="T43" fmla="*/ 0 h 83"/>
                <a:gd name="T44" fmla="*/ 2 w 181"/>
                <a:gd name="T45" fmla="*/ 0 h 83"/>
                <a:gd name="T46" fmla="*/ 2 w 181"/>
                <a:gd name="T47" fmla="*/ 0 h 83"/>
                <a:gd name="T48" fmla="*/ 2 w 181"/>
                <a:gd name="T49" fmla="*/ 0 h 83"/>
                <a:gd name="T50" fmla="*/ 2 w 181"/>
                <a:gd name="T51" fmla="*/ 0 h 83"/>
                <a:gd name="T52" fmla="*/ 2 w 181"/>
                <a:gd name="T53" fmla="*/ 0 h 83"/>
                <a:gd name="T54" fmla="*/ 2 w 181"/>
                <a:gd name="T55" fmla="*/ 0 h 83"/>
                <a:gd name="T56" fmla="*/ 2 w 181"/>
                <a:gd name="T57" fmla="*/ 0 h 83"/>
                <a:gd name="T58" fmla="*/ 1 w 181"/>
                <a:gd name="T59" fmla="*/ 0 h 83"/>
                <a:gd name="T60" fmla="*/ 1 w 181"/>
                <a:gd name="T61" fmla="*/ 0 h 83"/>
                <a:gd name="T62" fmla="*/ 2 w 181"/>
                <a:gd name="T63" fmla="*/ 0 h 83"/>
                <a:gd name="T64" fmla="*/ 2 w 181"/>
                <a:gd name="T65" fmla="*/ 0 h 83"/>
                <a:gd name="T66" fmla="*/ 2 w 181"/>
                <a:gd name="T67" fmla="*/ 0 h 83"/>
                <a:gd name="T68" fmla="*/ 2 w 181"/>
                <a:gd name="T69" fmla="*/ 0 h 83"/>
                <a:gd name="T70" fmla="*/ 1 w 181"/>
                <a:gd name="T71" fmla="*/ 0 h 83"/>
                <a:gd name="T72" fmla="*/ 1 w 181"/>
                <a:gd name="T73" fmla="*/ 0 h 83"/>
                <a:gd name="T74" fmla="*/ 1 w 181"/>
                <a:gd name="T75" fmla="*/ 0 h 83"/>
                <a:gd name="T76" fmla="*/ 1 w 181"/>
                <a:gd name="T77" fmla="*/ 0 h 83"/>
                <a:gd name="T78" fmla="*/ 1 w 181"/>
                <a:gd name="T79" fmla="*/ 0 h 83"/>
                <a:gd name="T80" fmla="*/ 1 w 181"/>
                <a:gd name="T81" fmla="*/ 0 h 83"/>
                <a:gd name="T82" fmla="*/ 1 w 181"/>
                <a:gd name="T83" fmla="*/ 0 h 83"/>
                <a:gd name="T84" fmla="*/ 1 w 181"/>
                <a:gd name="T85" fmla="*/ 0 h 83"/>
                <a:gd name="T86" fmla="*/ 1 w 181"/>
                <a:gd name="T87" fmla="*/ 0 h 83"/>
                <a:gd name="T88" fmla="*/ 1 w 181"/>
                <a:gd name="T89" fmla="*/ 0 h 83"/>
                <a:gd name="T90" fmla="*/ 1 w 181"/>
                <a:gd name="T91" fmla="*/ 0 h 83"/>
                <a:gd name="T92" fmla="*/ 1 w 181"/>
                <a:gd name="T93" fmla="*/ 0 h 83"/>
                <a:gd name="T94" fmla="*/ 1 w 181"/>
                <a:gd name="T95" fmla="*/ 0 h 83"/>
                <a:gd name="T96" fmla="*/ 1 w 181"/>
                <a:gd name="T97" fmla="*/ 0 h 83"/>
                <a:gd name="T98" fmla="*/ 1 w 181"/>
                <a:gd name="T99" fmla="*/ 0 h 83"/>
                <a:gd name="T100" fmla="*/ 1 w 181"/>
                <a:gd name="T101" fmla="*/ 0 h 83"/>
                <a:gd name="T102" fmla="*/ 1 w 181"/>
                <a:gd name="T103" fmla="*/ 0 h 83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181" h="83">
                  <a:moveTo>
                    <a:pt x="0" y="25"/>
                  </a:moveTo>
                  <a:lnTo>
                    <a:pt x="1" y="26"/>
                  </a:lnTo>
                  <a:lnTo>
                    <a:pt x="1" y="27"/>
                  </a:lnTo>
                  <a:lnTo>
                    <a:pt x="1" y="30"/>
                  </a:lnTo>
                  <a:lnTo>
                    <a:pt x="1" y="31"/>
                  </a:lnTo>
                  <a:lnTo>
                    <a:pt x="8" y="31"/>
                  </a:lnTo>
                  <a:lnTo>
                    <a:pt x="15" y="31"/>
                  </a:lnTo>
                  <a:lnTo>
                    <a:pt x="23" y="31"/>
                  </a:lnTo>
                  <a:lnTo>
                    <a:pt x="31" y="32"/>
                  </a:lnTo>
                  <a:lnTo>
                    <a:pt x="39" y="33"/>
                  </a:lnTo>
                  <a:lnTo>
                    <a:pt x="45" y="35"/>
                  </a:lnTo>
                  <a:lnTo>
                    <a:pt x="49" y="36"/>
                  </a:lnTo>
                  <a:lnTo>
                    <a:pt x="53" y="39"/>
                  </a:lnTo>
                  <a:lnTo>
                    <a:pt x="56" y="46"/>
                  </a:lnTo>
                  <a:lnTo>
                    <a:pt x="61" y="56"/>
                  </a:lnTo>
                  <a:lnTo>
                    <a:pt x="69" y="66"/>
                  </a:lnTo>
                  <a:lnTo>
                    <a:pt x="79" y="75"/>
                  </a:lnTo>
                  <a:lnTo>
                    <a:pt x="85" y="76"/>
                  </a:lnTo>
                  <a:lnTo>
                    <a:pt x="86" y="75"/>
                  </a:lnTo>
                  <a:lnTo>
                    <a:pt x="85" y="72"/>
                  </a:lnTo>
                  <a:lnTo>
                    <a:pt x="80" y="68"/>
                  </a:lnTo>
                  <a:lnTo>
                    <a:pt x="75" y="61"/>
                  </a:lnTo>
                  <a:lnTo>
                    <a:pt x="71" y="54"/>
                  </a:lnTo>
                  <a:lnTo>
                    <a:pt x="69" y="46"/>
                  </a:lnTo>
                  <a:lnTo>
                    <a:pt x="68" y="40"/>
                  </a:lnTo>
                  <a:lnTo>
                    <a:pt x="76" y="40"/>
                  </a:lnTo>
                  <a:lnTo>
                    <a:pt x="86" y="41"/>
                  </a:lnTo>
                  <a:lnTo>
                    <a:pt x="94" y="43"/>
                  </a:lnTo>
                  <a:lnTo>
                    <a:pt x="101" y="46"/>
                  </a:lnTo>
                  <a:lnTo>
                    <a:pt x="104" y="55"/>
                  </a:lnTo>
                  <a:lnTo>
                    <a:pt x="110" y="64"/>
                  </a:lnTo>
                  <a:lnTo>
                    <a:pt x="120" y="73"/>
                  </a:lnTo>
                  <a:lnTo>
                    <a:pt x="130" y="80"/>
                  </a:lnTo>
                  <a:lnTo>
                    <a:pt x="138" y="83"/>
                  </a:lnTo>
                  <a:lnTo>
                    <a:pt x="144" y="83"/>
                  </a:lnTo>
                  <a:lnTo>
                    <a:pt x="145" y="81"/>
                  </a:lnTo>
                  <a:lnTo>
                    <a:pt x="142" y="78"/>
                  </a:lnTo>
                  <a:lnTo>
                    <a:pt x="130" y="71"/>
                  </a:lnTo>
                  <a:lnTo>
                    <a:pt x="121" y="63"/>
                  </a:lnTo>
                  <a:lnTo>
                    <a:pt x="114" y="56"/>
                  </a:lnTo>
                  <a:lnTo>
                    <a:pt x="112" y="49"/>
                  </a:lnTo>
                  <a:lnTo>
                    <a:pt x="119" y="53"/>
                  </a:lnTo>
                  <a:lnTo>
                    <a:pt x="128" y="56"/>
                  </a:lnTo>
                  <a:lnTo>
                    <a:pt x="137" y="57"/>
                  </a:lnTo>
                  <a:lnTo>
                    <a:pt x="147" y="60"/>
                  </a:lnTo>
                  <a:lnTo>
                    <a:pt x="157" y="61"/>
                  </a:lnTo>
                  <a:lnTo>
                    <a:pt x="165" y="62"/>
                  </a:lnTo>
                  <a:lnTo>
                    <a:pt x="171" y="63"/>
                  </a:lnTo>
                  <a:lnTo>
                    <a:pt x="176" y="63"/>
                  </a:lnTo>
                  <a:lnTo>
                    <a:pt x="180" y="63"/>
                  </a:lnTo>
                  <a:lnTo>
                    <a:pt x="181" y="61"/>
                  </a:lnTo>
                  <a:lnTo>
                    <a:pt x="177" y="58"/>
                  </a:lnTo>
                  <a:lnTo>
                    <a:pt x="173" y="57"/>
                  </a:lnTo>
                  <a:lnTo>
                    <a:pt x="166" y="56"/>
                  </a:lnTo>
                  <a:lnTo>
                    <a:pt x="159" y="55"/>
                  </a:lnTo>
                  <a:lnTo>
                    <a:pt x="150" y="53"/>
                  </a:lnTo>
                  <a:lnTo>
                    <a:pt x="142" y="50"/>
                  </a:lnTo>
                  <a:lnTo>
                    <a:pt x="133" y="47"/>
                  </a:lnTo>
                  <a:lnTo>
                    <a:pt x="125" y="45"/>
                  </a:lnTo>
                  <a:lnTo>
                    <a:pt x="121" y="42"/>
                  </a:lnTo>
                  <a:lnTo>
                    <a:pt x="117" y="41"/>
                  </a:lnTo>
                  <a:lnTo>
                    <a:pt x="123" y="35"/>
                  </a:lnTo>
                  <a:lnTo>
                    <a:pt x="129" y="32"/>
                  </a:lnTo>
                  <a:lnTo>
                    <a:pt x="135" y="30"/>
                  </a:lnTo>
                  <a:lnTo>
                    <a:pt x="140" y="28"/>
                  </a:lnTo>
                  <a:lnTo>
                    <a:pt x="145" y="27"/>
                  </a:lnTo>
                  <a:lnTo>
                    <a:pt x="146" y="26"/>
                  </a:lnTo>
                  <a:lnTo>
                    <a:pt x="144" y="24"/>
                  </a:lnTo>
                  <a:lnTo>
                    <a:pt x="138" y="21"/>
                  </a:lnTo>
                  <a:lnTo>
                    <a:pt x="131" y="21"/>
                  </a:lnTo>
                  <a:lnTo>
                    <a:pt x="122" y="25"/>
                  </a:lnTo>
                  <a:lnTo>
                    <a:pt x="114" y="30"/>
                  </a:lnTo>
                  <a:lnTo>
                    <a:pt x="109" y="35"/>
                  </a:lnTo>
                  <a:lnTo>
                    <a:pt x="105" y="35"/>
                  </a:lnTo>
                  <a:lnTo>
                    <a:pt x="99" y="34"/>
                  </a:lnTo>
                  <a:lnTo>
                    <a:pt x="93" y="33"/>
                  </a:lnTo>
                  <a:lnTo>
                    <a:pt x="87" y="33"/>
                  </a:lnTo>
                  <a:lnTo>
                    <a:pt x="83" y="32"/>
                  </a:lnTo>
                  <a:lnTo>
                    <a:pt x="78" y="32"/>
                  </a:lnTo>
                  <a:lnTo>
                    <a:pt x="75" y="32"/>
                  </a:lnTo>
                  <a:lnTo>
                    <a:pt x="72" y="32"/>
                  </a:lnTo>
                  <a:lnTo>
                    <a:pt x="71" y="25"/>
                  </a:lnTo>
                  <a:lnTo>
                    <a:pt x="74" y="17"/>
                  </a:lnTo>
                  <a:lnTo>
                    <a:pt x="79" y="10"/>
                  </a:lnTo>
                  <a:lnTo>
                    <a:pt x="87" y="5"/>
                  </a:lnTo>
                  <a:lnTo>
                    <a:pt x="93" y="2"/>
                  </a:lnTo>
                  <a:lnTo>
                    <a:pt x="94" y="1"/>
                  </a:lnTo>
                  <a:lnTo>
                    <a:pt x="92" y="0"/>
                  </a:lnTo>
                  <a:lnTo>
                    <a:pt x="87" y="0"/>
                  </a:lnTo>
                  <a:lnTo>
                    <a:pt x="84" y="1"/>
                  </a:lnTo>
                  <a:lnTo>
                    <a:pt x="79" y="3"/>
                  </a:lnTo>
                  <a:lnTo>
                    <a:pt x="74" y="6"/>
                  </a:lnTo>
                  <a:lnTo>
                    <a:pt x="69" y="10"/>
                  </a:lnTo>
                  <a:lnTo>
                    <a:pt x="63" y="15"/>
                  </a:lnTo>
                  <a:lnTo>
                    <a:pt x="59" y="18"/>
                  </a:lnTo>
                  <a:lnTo>
                    <a:pt x="55" y="21"/>
                  </a:lnTo>
                  <a:lnTo>
                    <a:pt x="53" y="24"/>
                  </a:lnTo>
                  <a:lnTo>
                    <a:pt x="48" y="24"/>
                  </a:lnTo>
                  <a:lnTo>
                    <a:pt x="41" y="24"/>
                  </a:lnTo>
                  <a:lnTo>
                    <a:pt x="34" y="24"/>
                  </a:lnTo>
                  <a:lnTo>
                    <a:pt x="26" y="24"/>
                  </a:lnTo>
                  <a:lnTo>
                    <a:pt x="18" y="24"/>
                  </a:lnTo>
                  <a:lnTo>
                    <a:pt x="10" y="24"/>
                  </a:lnTo>
                  <a:lnTo>
                    <a:pt x="4" y="24"/>
                  </a:lnTo>
                  <a:lnTo>
                    <a:pt x="0" y="25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392" name="Freeform 270"/>
            <p:cNvSpPr>
              <a:spLocks/>
            </p:cNvSpPr>
            <p:nvPr/>
          </p:nvSpPr>
          <p:spPr bwMode="auto">
            <a:xfrm>
              <a:off x="142" y="160"/>
              <a:ext cx="74" cy="84"/>
            </a:xfrm>
            <a:custGeom>
              <a:avLst/>
              <a:gdLst>
                <a:gd name="T0" fmla="*/ 1 w 148"/>
                <a:gd name="T1" fmla="*/ 0 h 169"/>
                <a:gd name="T2" fmla="*/ 1 w 148"/>
                <a:gd name="T3" fmla="*/ 0 h 169"/>
                <a:gd name="T4" fmla="*/ 1 w 148"/>
                <a:gd name="T5" fmla="*/ 0 h 169"/>
                <a:gd name="T6" fmla="*/ 1 w 148"/>
                <a:gd name="T7" fmla="*/ 0 h 169"/>
                <a:gd name="T8" fmla="*/ 1 w 148"/>
                <a:gd name="T9" fmla="*/ 0 h 169"/>
                <a:gd name="T10" fmla="*/ 1 w 148"/>
                <a:gd name="T11" fmla="*/ 0 h 169"/>
                <a:gd name="T12" fmla="*/ 1 w 148"/>
                <a:gd name="T13" fmla="*/ 0 h 169"/>
                <a:gd name="T14" fmla="*/ 1 w 148"/>
                <a:gd name="T15" fmla="*/ 0 h 169"/>
                <a:gd name="T16" fmla="*/ 1 w 148"/>
                <a:gd name="T17" fmla="*/ 0 h 169"/>
                <a:gd name="T18" fmla="*/ 1 w 148"/>
                <a:gd name="T19" fmla="*/ 0 h 169"/>
                <a:gd name="T20" fmla="*/ 1 w 148"/>
                <a:gd name="T21" fmla="*/ 0 h 169"/>
                <a:gd name="T22" fmla="*/ 1 w 148"/>
                <a:gd name="T23" fmla="*/ 0 h 169"/>
                <a:gd name="T24" fmla="*/ 1 w 148"/>
                <a:gd name="T25" fmla="*/ 0 h 169"/>
                <a:gd name="T26" fmla="*/ 1 w 148"/>
                <a:gd name="T27" fmla="*/ 0 h 169"/>
                <a:gd name="T28" fmla="*/ 1 w 148"/>
                <a:gd name="T29" fmla="*/ 0 h 169"/>
                <a:gd name="T30" fmla="*/ 1 w 148"/>
                <a:gd name="T31" fmla="*/ 0 h 169"/>
                <a:gd name="T32" fmla="*/ 1 w 148"/>
                <a:gd name="T33" fmla="*/ 1 h 169"/>
                <a:gd name="T34" fmla="*/ 2 w 148"/>
                <a:gd name="T35" fmla="*/ 1 h 169"/>
                <a:gd name="T36" fmla="*/ 2 w 148"/>
                <a:gd name="T37" fmla="*/ 1 h 169"/>
                <a:gd name="T38" fmla="*/ 2 w 148"/>
                <a:gd name="T39" fmla="*/ 1 h 169"/>
                <a:gd name="T40" fmla="*/ 2 w 148"/>
                <a:gd name="T41" fmla="*/ 1 h 169"/>
                <a:gd name="T42" fmla="*/ 2 w 148"/>
                <a:gd name="T43" fmla="*/ 1 h 169"/>
                <a:gd name="T44" fmla="*/ 1 w 148"/>
                <a:gd name="T45" fmla="*/ 0 h 169"/>
                <a:gd name="T46" fmla="*/ 1 w 148"/>
                <a:gd name="T47" fmla="*/ 0 h 169"/>
                <a:gd name="T48" fmla="*/ 1 w 148"/>
                <a:gd name="T49" fmla="*/ 0 h 169"/>
                <a:gd name="T50" fmla="*/ 1 w 148"/>
                <a:gd name="T51" fmla="*/ 0 h 169"/>
                <a:gd name="T52" fmla="*/ 1 w 148"/>
                <a:gd name="T53" fmla="*/ 0 h 169"/>
                <a:gd name="T54" fmla="*/ 1 w 148"/>
                <a:gd name="T55" fmla="*/ 0 h 169"/>
                <a:gd name="T56" fmla="*/ 2 w 148"/>
                <a:gd name="T57" fmla="*/ 0 h 169"/>
                <a:gd name="T58" fmla="*/ 2 w 148"/>
                <a:gd name="T59" fmla="*/ 0 h 169"/>
                <a:gd name="T60" fmla="*/ 1 w 148"/>
                <a:gd name="T61" fmla="*/ 0 h 169"/>
                <a:gd name="T62" fmla="*/ 1 w 148"/>
                <a:gd name="T63" fmla="*/ 0 h 169"/>
                <a:gd name="T64" fmla="*/ 1 w 148"/>
                <a:gd name="T65" fmla="*/ 0 h 169"/>
                <a:gd name="T66" fmla="*/ 1 w 148"/>
                <a:gd name="T67" fmla="*/ 0 h 169"/>
                <a:gd name="T68" fmla="*/ 1 w 148"/>
                <a:gd name="T69" fmla="*/ 0 h 169"/>
                <a:gd name="T70" fmla="*/ 1 w 148"/>
                <a:gd name="T71" fmla="*/ 0 h 169"/>
                <a:gd name="T72" fmla="*/ 1 w 148"/>
                <a:gd name="T73" fmla="*/ 0 h 169"/>
                <a:gd name="T74" fmla="*/ 1 w 148"/>
                <a:gd name="T75" fmla="*/ 0 h 169"/>
                <a:gd name="T76" fmla="*/ 1 w 148"/>
                <a:gd name="T77" fmla="*/ 0 h 169"/>
                <a:gd name="T78" fmla="*/ 1 w 148"/>
                <a:gd name="T79" fmla="*/ 0 h 169"/>
                <a:gd name="T80" fmla="*/ 1 w 148"/>
                <a:gd name="T81" fmla="*/ 0 h 169"/>
                <a:gd name="T82" fmla="*/ 1 w 148"/>
                <a:gd name="T83" fmla="*/ 0 h 169"/>
                <a:gd name="T84" fmla="*/ 1 w 148"/>
                <a:gd name="T85" fmla="*/ 0 h 169"/>
                <a:gd name="T86" fmla="*/ 1 w 148"/>
                <a:gd name="T87" fmla="*/ 0 h 169"/>
                <a:gd name="T88" fmla="*/ 1 w 148"/>
                <a:gd name="T89" fmla="*/ 0 h 169"/>
                <a:gd name="T90" fmla="*/ 1 w 148"/>
                <a:gd name="T91" fmla="*/ 0 h 169"/>
                <a:gd name="T92" fmla="*/ 1 w 148"/>
                <a:gd name="T93" fmla="*/ 0 h 169"/>
                <a:gd name="T94" fmla="*/ 1 w 148"/>
                <a:gd name="T95" fmla="*/ 0 h 169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0" t="0" r="r" b="b"/>
              <a:pathLst>
                <a:path w="148" h="169">
                  <a:moveTo>
                    <a:pt x="0" y="0"/>
                  </a:moveTo>
                  <a:lnTo>
                    <a:pt x="6" y="5"/>
                  </a:lnTo>
                  <a:lnTo>
                    <a:pt x="13" y="13"/>
                  </a:lnTo>
                  <a:lnTo>
                    <a:pt x="20" y="22"/>
                  </a:lnTo>
                  <a:lnTo>
                    <a:pt x="25" y="27"/>
                  </a:lnTo>
                  <a:lnTo>
                    <a:pt x="21" y="40"/>
                  </a:lnTo>
                  <a:lnTo>
                    <a:pt x="21" y="58"/>
                  </a:lnTo>
                  <a:lnTo>
                    <a:pt x="22" y="76"/>
                  </a:lnTo>
                  <a:lnTo>
                    <a:pt x="28" y="89"/>
                  </a:lnTo>
                  <a:lnTo>
                    <a:pt x="27" y="74"/>
                  </a:lnTo>
                  <a:lnTo>
                    <a:pt x="28" y="59"/>
                  </a:lnTo>
                  <a:lnTo>
                    <a:pt x="30" y="45"/>
                  </a:lnTo>
                  <a:lnTo>
                    <a:pt x="35" y="37"/>
                  </a:lnTo>
                  <a:lnTo>
                    <a:pt x="37" y="35"/>
                  </a:lnTo>
                  <a:lnTo>
                    <a:pt x="40" y="36"/>
                  </a:lnTo>
                  <a:lnTo>
                    <a:pt x="41" y="38"/>
                  </a:lnTo>
                  <a:lnTo>
                    <a:pt x="43" y="42"/>
                  </a:lnTo>
                  <a:lnTo>
                    <a:pt x="49" y="48"/>
                  </a:lnTo>
                  <a:lnTo>
                    <a:pt x="56" y="56"/>
                  </a:lnTo>
                  <a:lnTo>
                    <a:pt x="63" y="64"/>
                  </a:lnTo>
                  <a:lnTo>
                    <a:pt x="67" y="70"/>
                  </a:lnTo>
                  <a:lnTo>
                    <a:pt x="65" y="83"/>
                  </a:lnTo>
                  <a:lnTo>
                    <a:pt x="63" y="100"/>
                  </a:lnTo>
                  <a:lnTo>
                    <a:pt x="65" y="114"/>
                  </a:lnTo>
                  <a:lnTo>
                    <a:pt x="74" y="127"/>
                  </a:lnTo>
                  <a:lnTo>
                    <a:pt x="72" y="112"/>
                  </a:lnTo>
                  <a:lnTo>
                    <a:pt x="72" y="97"/>
                  </a:lnTo>
                  <a:lnTo>
                    <a:pt x="74" y="85"/>
                  </a:lnTo>
                  <a:lnTo>
                    <a:pt x="80" y="76"/>
                  </a:lnTo>
                  <a:lnTo>
                    <a:pt x="86" y="82"/>
                  </a:lnTo>
                  <a:lnTo>
                    <a:pt x="94" y="90"/>
                  </a:lnTo>
                  <a:lnTo>
                    <a:pt x="102" y="103"/>
                  </a:lnTo>
                  <a:lnTo>
                    <a:pt x="112" y="116"/>
                  </a:lnTo>
                  <a:lnTo>
                    <a:pt x="121" y="129"/>
                  </a:lnTo>
                  <a:lnTo>
                    <a:pt x="131" y="142"/>
                  </a:lnTo>
                  <a:lnTo>
                    <a:pt x="138" y="154"/>
                  </a:lnTo>
                  <a:lnTo>
                    <a:pt x="142" y="162"/>
                  </a:lnTo>
                  <a:lnTo>
                    <a:pt x="146" y="168"/>
                  </a:lnTo>
                  <a:lnTo>
                    <a:pt x="148" y="169"/>
                  </a:lnTo>
                  <a:lnTo>
                    <a:pt x="148" y="165"/>
                  </a:lnTo>
                  <a:lnTo>
                    <a:pt x="147" y="159"/>
                  </a:lnTo>
                  <a:lnTo>
                    <a:pt x="143" y="153"/>
                  </a:lnTo>
                  <a:lnTo>
                    <a:pt x="138" y="142"/>
                  </a:lnTo>
                  <a:lnTo>
                    <a:pt x="129" y="128"/>
                  </a:lnTo>
                  <a:lnTo>
                    <a:pt x="121" y="114"/>
                  </a:lnTo>
                  <a:lnTo>
                    <a:pt x="111" y="101"/>
                  </a:lnTo>
                  <a:lnTo>
                    <a:pt x="103" y="88"/>
                  </a:lnTo>
                  <a:lnTo>
                    <a:pt x="95" y="79"/>
                  </a:lnTo>
                  <a:lnTo>
                    <a:pt x="89" y="73"/>
                  </a:lnTo>
                  <a:lnTo>
                    <a:pt x="93" y="71"/>
                  </a:lnTo>
                  <a:lnTo>
                    <a:pt x="97" y="67"/>
                  </a:lnTo>
                  <a:lnTo>
                    <a:pt x="102" y="66"/>
                  </a:lnTo>
                  <a:lnTo>
                    <a:pt x="106" y="65"/>
                  </a:lnTo>
                  <a:lnTo>
                    <a:pt x="110" y="64"/>
                  </a:lnTo>
                  <a:lnTo>
                    <a:pt x="114" y="64"/>
                  </a:lnTo>
                  <a:lnTo>
                    <a:pt x="119" y="65"/>
                  </a:lnTo>
                  <a:lnTo>
                    <a:pt x="124" y="67"/>
                  </a:lnTo>
                  <a:lnTo>
                    <a:pt x="131" y="71"/>
                  </a:lnTo>
                  <a:lnTo>
                    <a:pt x="134" y="72"/>
                  </a:lnTo>
                  <a:lnTo>
                    <a:pt x="134" y="71"/>
                  </a:lnTo>
                  <a:lnTo>
                    <a:pt x="132" y="66"/>
                  </a:lnTo>
                  <a:lnTo>
                    <a:pt x="128" y="63"/>
                  </a:lnTo>
                  <a:lnTo>
                    <a:pt x="123" y="60"/>
                  </a:lnTo>
                  <a:lnTo>
                    <a:pt x="116" y="58"/>
                  </a:lnTo>
                  <a:lnTo>
                    <a:pt x="109" y="57"/>
                  </a:lnTo>
                  <a:lnTo>
                    <a:pt x="101" y="57"/>
                  </a:lnTo>
                  <a:lnTo>
                    <a:pt x="93" y="58"/>
                  </a:lnTo>
                  <a:lnTo>
                    <a:pt x="87" y="59"/>
                  </a:lnTo>
                  <a:lnTo>
                    <a:pt x="81" y="63"/>
                  </a:lnTo>
                  <a:lnTo>
                    <a:pt x="73" y="56"/>
                  </a:lnTo>
                  <a:lnTo>
                    <a:pt x="65" y="48"/>
                  </a:lnTo>
                  <a:lnTo>
                    <a:pt x="57" y="41"/>
                  </a:lnTo>
                  <a:lnTo>
                    <a:pt x="52" y="36"/>
                  </a:lnTo>
                  <a:lnTo>
                    <a:pt x="58" y="33"/>
                  </a:lnTo>
                  <a:lnTo>
                    <a:pt x="66" y="31"/>
                  </a:lnTo>
                  <a:lnTo>
                    <a:pt x="75" y="30"/>
                  </a:lnTo>
                  <a:lnTo>
                    <a:pt x="83" y="31"/>
                  </a:lnTo>
                  <a:lnTo>
                    <a:pt x="87" y="33"/>
                  </a:lnTo>
                  <a:lnTo>
                    <a:pt x="88" y="31"/>
                  </a:lnTo>
                  <a:lnTo>
                    <a:pt x="86" y="29"/>
                  </a:lnTo>
                  <a:lnTo>
                    <a:pt x="81" y="28"/>
                  </a:lnTo>
                  <a:lnTo>
                    <a:pt x="78" y="28"/>
                  </a:lnTo>
                  <a:lnTo>
                    <a:pt x="73" y="27"/>
                  </a:lnTo>
                  <a:lnTo>
                    <a:pt x="67" y="26"/>
                  </a:lnTo>
                  <a:lnTo>
                    <a:pt x="61" y="26"/>
                  </a:lnTo>
                  <a:lnTo>
                    <a:pt x="56" y="25"/>
                  </a:lnTo>
                  <a:lnTo>
                    <a:pt x="51" y="25"/>
                  </a:lnTo>
                  <a:lnTo>
                    <a:pt x="45" y="25"/>
                  </a:lnTo>
                  <a:lnTo>
                    <a:pt x="42" y="25"/>
                  </a:lnTo>
                  <a:lnTo>
                    <a:pt x="37" y="23"/>
                  </a:lnTo>
                  <a:lnTo>
                    <a:pt x="32" y="20"/>
                  </a:lnTo>
                  <a:lnTo>
                    <a:pt x="26" y="15"/>
                  </a:lnTo>
                  <a:lnTo>
                    <a:pt x="20" y="11"/>
                  </a:lnTo>
                  <a:lnTo>
                    <a:pt x="14" y="6"/>
                  </a:lnTo>
                  <a:lnTo>
                    <a:pt x="10" y="3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393" name="Freeform 271"/>
            <p:cNvSpPr>
              <a:spLocks/>
            </p:cNvSpPr>
            <p:nvPr/>
          </p:nvSpPr>
          <p:spPr bwMode="auto">
            <a:xfrm>
              <a:off x="79" y="167"/>
              <a:ext cx="55" cy="98"/>
            </a:xfrm>
            <a:custGeom>
              <a:avLst/>
              <a:gdLst>
                <a:gd name="T0" fmla="*/ 1 w 110"/>
                <a:gd name="T1" fmla="*/ 1 h 195"/>
                <a:gd name="T2" fmla="*/ 1 w 110"/>
                <a:gd name="T3" fmla="*/ 1 h 195"/>
                <a:gd name="T4" fmla="*/ 1 w 110"/>
                <a:gd name="T5" fmla="*/ 1 h 195"/>
                <a:gd name="T6" fmla="*/ 1 w 110"/>
                <a:gd name="T7" fmla="*/ 1 h 195"/>
                <a:gd name="T8" fmla="*/ 1 w 110"/>
                <a:gd name="T9" fmla="*/ 1 h 195"/>
                <a:gd name="T10" fmla="*/ 1 w 110"/>
                <a:gd name="T11" fmla="*/ 1 h 195"/>
                <a:gd name="T12" fmla="*/ 1 w 110"/>
                <a:gd name="T13" fmla="*/ 1 h 195"/>
                <a:gd name="T14" fmla="*/ 1 w 110"/>
                <a:gd name="T15" fmla="*/ 1 h 195"/>
                <a:gd name="T16" fmla="*/ 1 w 110"/>
                <a:gd name="T17" fmla="*/ 1 h 195"/>
                <a:gd name="T18" fmla="*/ 1 w 110"/>
                <a:gd name="T19" fmla="*/ 1 h 195"/>
                <a:gd name="T20" fmla="*/ 1 w 110"/>
                <a:gd name="T21" fmla="*/ 1 h 195"/>
                <a:gd name="T22" fmla="*/ 1 w 110"/>
                <a:gd name="T23" fmla="*/ 1 h 195"/>
                <a:gd name="T24" fmla="*/ 1 w 110"/>
                <a:gd name="T25" fmla="*/ 1 h 195"/>
                <a:gd name="T26" fmla="*/ 1 w 110"/>
                <a:gd name="T27" fmla="*/ 1 h 195"/>
                <a:gd name="T28" fmla="*/ 1 w 110"/>
                <a:gd name="T29" fmla="*/ 1 h 195"/>
                <a:gd name="T30" fmla="*/ 1 w 110"/>
                <a:gd name="T31" fmla="*/ 1 h 195"/>
                <a:gd name="T32" fmla="*/ 1 w 110"/>
                <a:gd name="T33" fmla="*/ 1 h 195"/>
                <a:gd name="T34" fmla="*/ 1 w 110"/>
                <a:gd name="T35" fmla="*/ 1 h 195"/>
                <a:gd name="T36" fmla="*/ 1 w 110"/>
                <a:gd name="T37" fmla="*/ 2 h 195"/>
                <a:gd name="T38" fmla="*/ 1 w 110"/>
                <a:gd name="T39" fmla="*/ 2 h 195"/>
                <a:gd name="T40" fmla="*/ 1 w 110"/>
                <a:gd name="T41" fmla="*/ 2 h 195"/>
                <a:gd name="T42" fmla="*/ 1 w 110"/>
                <a:gd name="T43" fmla="*/ 2 h 195"/>
                <a:gd name="T44" fmla="*/ 1 w 110"/>
                <a:gd name="T45" fmla="*/ 2 h 195"/>
                <a:gd name="T46" fmla="*/ 1 w 110"/>
                <a:gd name="T47" fmla="*/ 2 h 195"/>
                <a:gd name="T48" fmla="*/ 0 w 110"/>
                <a:gd name="T49" fmla="*/ 2 h 195"/>
                <a:gd name="T50" fmla="*/ 1 w 110"/>
                <a:gd name="T51" fmla="*/ 2 h 195"/>
                <a:gd name="T52" fmla="*/ 1 w 110"/>
                <a:gd name="T53" fmla="*/ 2 h 195"/>
                <a:gd name="T54" fmla="*/ 1 w 110"/>
                <a:gd name="T55" fmla="*/ 2 h 195"/>
                <a:gd name="T56" fmla="*/ 1 w 110"/>
                <a:gd name="T57" fmla="*/ 2 h 195"/>
                <a:gd name="T58" fmla="*/ 1 w 110"/>
                <a:gd name="T59" fmla="*/ 2 h 195"/>
                <a:gd name="T60" fmla="*/ 1 w 110"/>
                <a:gd name="T61" fmla="*/ 2 h 195"/>
                <a:gd name="T62" fmla="*/ 1 w 110"/>
                <a:gd name="T63" fmla="*/ 2 h 195"/>
                <a:gd name="T64" fmla="*/ 1 w 110"/>
                <a:gd name="T65" fmla="*/ 2 h 195"/>
                <a:gd name="T66" fmla="*/ 1 w 110"/>
                <a:gd name="T67" fmla="*/ 1 h 195"/>
                <a:gd name="T68" fmla="*/ 1 w 110"/>
                <a:gd name="T69" fmla="*/ 1 h 195"/>
                <a:gd name="T70" fmla="*/ 1 w 110"/>
                <a:gd name="T71" fmla="*/ 1 h 195"/>
                <a:gd name="T72" fmla="*/ 1 w 110"/>
                <a:gd name="T73" fmla="*/ 1 h 195"/>
                <a:gd name="T74" fmla="*/ 1 w 110"/>
                <a:gd name="T75" fmla="*/ 1 h 195"/>
                <a:gd name="T76" fmla="*/ 1 w 110"/>
                <a:gd name="T77" fmla="*/ 1 h 195"/>
                <a:gd name="T78" fmla="*/ 1 w 110"/>
                <a:gd name="T79" fmla="*/ 1 h 195"/>
                <a:gd name="T80" fmla="*/ 1 w 110"/>
                <a:gd name="T81" fmla="*/ 1 h 195"/>
                <a:gd name="T82" fmla="*/ 1 w 110"/>
                <a:gd name="T83" fmla="*/ 1 h 195"/>
                <a:gd name="T84" fmla="*/ 1 w 110"/>
                <a:gd name="T85" fmla="*/ 1 h 195"/>
                <a:gd name="T86" fmla="*/ 1 w 110"/>
                <a:gd name="T87" fmla="*/ 1 h 195"/>
                <a:gd name="T88" fmla="*/ 1 w 110"/>
                <a:gd name="T89" fmla="*/ 1 h 195"/>
                <a:gd name="T90" fmla="*/ 1 w 110"/>
                <a:gd name="T91" fmla="*/ 1 h 195"/>
                <a:gd name="T92" fmla="*/ 1 w 110"/>
                <a:gd name="T93" fmla="*/ 1 h 195"/>
                <a:gd name="T94" fmla="*/ 1 w 110"/>
                <a:gd name="T95" fmla="*/ 1 h 195"/>
                <a:gd name="T96" fmla="*/ 1 w 110"/>
                <a:gd name="T97" fmla="*/ 0 h 195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110" h="195">
                  <a:moveTo>
                    <a:pt x="73" y="10"/>
                  </a:moveTo>
                  <a:lnTo>
                    <a:pt x="73" y="18"/>
                  </a:lnTo>
                  <a:lnTo>
                    <a:pt x="72" y="25"/>
                  </a:lnTo>
                  <a:lnTo>
                    <a:pt x="70" y="29"/>
                  </a:lnTo>
                  <a:lnTo>
                    <a:pt x="67" y="33"/>
                  </a:lnTo>
                  <a:lnTo>
                    <a:pt x="61" y="36"/>
                  </a:lnTo>
                  <a:lnTo>
                    <a:pt x="53" y="40"/>
                  </a:lnTo>
                  <a:lnTo>
                    <a:pt x="45" y="44"/>
                  </a:lnTo>
                  <a:lnTo>
                    <a:pt x="35" y="49"/>
                  </a:lnTo>
                  <a:lnTo>
                    <a:pt x="26" y="53"/>
                  </a:lnTo>
                  <a:lnTo>
                    <a:pt x="19" y="58"/>
                  </a:lnTo>
                  <a:lnTo>
                    <a:pt x="14" y="64"/>
                  </a:lnTo>
                  <a:lnTo>
                    <a:pt x="11" y="68"/>
                  </a:lnTo>
                  <a:lnTo>
                    <a:pt x="11" y="72"/>
                  </a:lnTo>
                  <a:lnTo>
                    <a:pt x="12" y="73"/>
                  </a:lnTo>
                  <a:lnTo>
                    <a:pt x="14" y="72"/>
                  </a:lnTo>
                  <a:lnTo>
                    <a:pt x="17" y="70"/>
                  </a:lnTo>
                  <a:lnTo>
                    <a:pt x="21" y="66"/>
                  </a:lnTo>
                  <a:lnTo>
                    <a:pt x="25" y="61"/>
                  </a:lnTo>
                  <a:lnTo>
                    <a:pt x="31" y="58"/>
                  </a:lnTo>
                  <a:lnTo>
                    <a:pt x="37" y="56"/>
                  </a:lnTo>
                  <a:lnTo>
                    <a:pt x="42" y="52"/>
                  </a:lnTo>
                  <a:lnTo>
                    <a:pt x="49" y="51"/>
                  </a:lnTo>
                  <a:lnTo>
                    <a:pt x="56" y="49"/>
                  </a:lnTo>
                  <a:lnTo>
                    <a:pt x="62" y="49"/>
                  </a:lnTo>
                  <a:lnTo>
                    <a:pt x="61" y="59"/>
                  </a:lnTo>
                  <a:lnTo>
                    <a:pt x="59" y="68"/>
                  </a:lnTo>
                  <a:lnTo>
                    <a:pt x="55" y="75"/>
                  </a:lnTo>
                  <a:lnTo>
                    <a:pt x="53" y="81"/>
                  </a:lnTo>
                  <a:lnTo>
                    <a:pt x="45" y="82"/>
                  </a:lnTo>
                  <a:lnTo>
                    <a:pt x="35" y="86"/>
                  </a:lnTo>
                  <a:lnTo>
                    <a:pt x="29" y="88"/>
                  </a:lnTo>
                  <a:lnTo>
                    <a:pt x="22" y="93"/>
                  </a:lnTo>
                  <a:lnTo>
                    <a:pt x="15" y="97"/>
                  </a:lnTo>
                  <a:lnTo>
                    <a:pt x="10" y="102"/>
                  </a:lnTo>
                  <a:lnTo>
                    <a:pt x="8" y="108"/>
                  </a:lnTo>
                  <a:lnTo>
                    <a:pt x="7" y="113"/>
                  </a:lnTo>
                  <a:lnTo>
                    <a:pt x="7" y="117"/>
                  </a:lnTo>
                  <a:lnTo>
                    <a:pt x="8" y="118"/>
                  </a:lnTo>
                  <a:lnTo>
                    <a:pt x="10" y="116"/>
                  </a:lnTo>
                  <a:lnTo>
                    <a:pt x="11" y="112"/>
                  </a:lnTo>
                  <a:lnTo>
                    <a:pt x="14" y="109"/>
                  </a:lnTo>
                  <a:lnTo>
                    <a:pt x="17" y="105"/>
                  </a:lnTo>
                  <a:lnTo>
                    <a:pt x="23" y="102"/>
                  </a:lnTo>
                  <a:lnTo>
                    <a:pt x="29" y="98"/>
                  </a:lnTo>
                  <a:lnTo>
                    <a:pt x="35" y="95"/>
                  </a:lnTo>
                  <a:lnTo>
                    <a:pt x="42" y="93"/>
                  </a:lnTo>
                  <a:lnTo>
                    <a:pt x="48" y="91"/>
                  </a:lnTo>
                  <a:lnTo>
                    <a:pt x="54" y="90"/>
                  </a:lnTo>
                  <a:lnTo>
                    <a:pt x="54" y="102"/>
                  </a:lnTo>
                  <a:lnTo>
                    <a:pt x="52" y="111"/>
                  </a:lnTo>
                  <a:lnTo>
                    <a:pt x="49" y="119"/>
                  </a:lnTo>
                  <a:lnTo>
                    <a:pt x="46" y="125"/>
                  </a:lnTo>
                  <a:lnTo>
                    <a:pt x="39" y="127"/>
                  </a:lnTo>
                  <a:lnTo>
                    <a:pt x="32" y="129"/>
                  </a:lnTo>
                  <a:lnTo>
                    <a:pt x="26" y="133"/>
                  </a:lnTo>
                  <a:lnTo>
                    <a:pt x="21" y="136"/>
                  </a:lnTo>
                  <a:lnTo>
                    <a:pt x="16" y="141"/>
                  </a:lnTo>
                  <a:lnTo>
                    <a:pt x="12" y="146"/>
                  </a:lnTo>
                  <a:lnTo>
                    <a:pt x="10" y="151"/>
                  </a:lnTo>
                  <a:lnTo>
                    <a:pt x="9" y="157"/>
                  </a:lnTo>
                  <a:lnTo>
                    <a:pt x="17" y="149"/>
                  </a:lnTo>
                  <a:lnTo>
                    <a:pt x="26" y="141"/>
                  </a:lnTo>
                  <a:lnTo>
                    <a:pt x="35" y="135"/>
                  </a:lnTo>
                  <a:lnTo>
                    <a:pt x="42" y="133"/>
                  </a:lnTo>
                  <a:lnTo>
                    <a:pt x="41" y="139"/>
                  </a:lnTo>
                  <a:lnTo>
                    <a:pt x="39" y="146"/>
                  </a:lnTo>
                  <a:lnTo>
                    <a:pt x="35" y="154"/>
                  </a:lnTo>
                  <a:lnTo>
                    <a:pt x="31" y="163"/>
                  </a:lnTo>
                  <a:lnTo>
                    <a:pt x="24" y="171"/>
                  </a:lnTo>
                  <a:lnTo>
                    <a:pt x="18" y="179"/>
                  </a:lnTo>
                  <a:lnTo>
                    <a:pt x="11" y="185"/>
                  </a:lnTo>
                  <a:lnTo>
                    <a:pt x="4" y="189"/>
                  </a:lnTo>
                  <a:lnTo>
                    <a:pt x="1" y="192"/>
                  </a:lnTo>
                  <a:lnTo>
                    <a:pt x="0" y="194"/>
                  </a:lnTo>
                  <a:lnTo>
                    <a:pt x="1" y="195"/>
                  </a:lnTo>
                  <a:lnTo>
                    <a:pt x="6" y="194"/>
                  </a:lnTo>
                  <a:lnTo>
                    <a:pt x="10" y="192"/>
                  </a:lnTo>
                  <a:lnTo>
                    <a:pt x="16" y="188"/>
                  </a:lnTo>
                  <a:lnTo>
                    <a:pt x="23" y="183"/>
                  </a:lnTo>
                  <a:lnTo>
                    <a:pt x="30" y="174"/>
                  </a:lnTo>
                  <a:lnTo>
                    <a:pt x="37" y="166"/>
                  </a:lnTo>
                  <a:lnTo>
                    <a:pt x="44" y="156"/>
                  </a:lnTo>
                  <a:lnTo>
                    <a:pt x="48" y="144"/>
                  </a:lnTo>
                  <a:lnTo>
                    <a:pt x="52" y="133"/>
                  </a:lnTo>
                  <a:lnTo>
                    <a:pt x="60" y="135"/>
                  </a:lnTo>
                  <a:lnTo>
                    <a:pt x="67" y="141"/>
                  </a:lnTo>
                  <a:lnTo>
                    <a:pt x="71" y="149"/>
                  </a:lnTo>
                  <a:lnTo>
                    <a:pt x="71" y="156"/>
                  </a:lnTo>
                  <a:lnTo>
                    <a:pt x="69" y="163"/>
                  </a:lnTo>
                  <a:lnTo>
                    <a:pt x="69" y="168"/>
                  </a:lnTo>
                  <a:lnTo>
                    <a:pt x="70" y="169"/>
                  </a:lnTo>
                  <a:lnTo>
                    <a:pt x="73" y="165"/>
                  </a:lnTo>
                  <a:lnTo>
                    <a:pt x="76" y="162"/>
                  </a:lnTo>
                  <a:lnTo>
                    <a:pt x="78" y="158"/>
                  </a:lnTo>
                  <a:lnTo>
                    <a:pt x="78" y="155"/>
                  </a:lnTo>
                  <a:lnTo>
                    <a:pt x="77" y="150"/>
                  </a:lnTo>
                  <a:lnTo>
                    <a:pt x="73" y="142"/>
                  </a:lnTo>
                  <a:lnTo>
                    <a:pt x="69" y="134"/>
                  </a:lnTo>
                  <a:lnTo>
                    <a:pt x="64" y="128"/>
                  </a:lnTo>
                  <a:lnTo>
                    <a:pt x="61" y="125"/>
                  </a:lnTo>
                  <a:lnTo>
                    <a:pt x="63" y="116"/>
                  </a:lnTo>
                  <a:lnTo>
                    <a:pt x="64" y="105"/>
                  </a:lnTo>
                  <a:lnTo>
                    <a:pt x="67" y="95"/>
                  </a:lnTo>
                  <a:lnTo>
                    <a:pt x="67" y="88"/>
                  </a:lnTo>
                  <a:lnTo>
                    <a:pt x="68" y="85"/>
                  </a:lnTo>
                  <a:lnTo>
                    <a:pt x="69" y="85"/>
                  </a:lnTo>
                  <a:lnTo>
                    <a:pt x="72" y="86"/>
                  </a:lnTo>
                  <a:lnTo>
                    <a:pt x="78" y="88"/>
                  </a:lnTo>
                  <a:lnTo>
                    <a:pt x="85" y="93"/>
                  </a:lnTo>
                  <a:lnTo>
                    <a:pt x="91" y="98"/>
                  </a:lnTo>
                  <a:lnTo>
                    <a:pt x="97" y="108"/>
                  </a:lnTo>
                  <a:lnTo>
                    <a:pt x="99" y="120"/>
                  </a:lnTo>
                  <a:lnTo>
                    <a:pt x="100" y="125"/>
                  </a:lnTo>
                  <a:lnTo>
                    <a:pt x="101" y="126"/>
                  </a:lnTo>
                  <a:lnTo>
                    <a:pt x="103" y="125"/>
                  </a:lnTo>
                  <a:lnTo>
                    <a:pt x="103" y="119"/>
                  </a:lnTo>
                  <a:lnTo>
                    <a:pt x="103" y="114"/>
                  </a:lnTo>
                  <a:lnTo>
                    <a:pt x="102" y="109"/>
                  </a:lnTo>
                  <a:lnTo>
                    <a:pt x="100" y="101"/>
                  </a:lnTo>
                  <a:lnTo>
                    <a:pt x="97" y="94"/>
                  </a:lnTo>
                  <a:lnTo>
                    <a:pt x="92" y="87"/>
                  </a:lnTo>
                  <a:lnTo>
                    <a:pt x="85" y="81"/>
                  </a:lnTo>
                  <a:lnTo>
                    <a:pt x="78" y="75"/>
                  </a:lnTo>
                  <a:lnTo>
                    <a:pt x="69" y="73"/>
                  </a:lnTo>
                  <a:lnTo>
                    <a:pt x="71" y="67"/>
                  </a:lnTo>
                  <a:lnTo>
                    <a:pt x="73" y="59"/>
                  </a:lnTo>
                  <a:lnTo>
                    <a:pt x="76" y="52"/>
                  </a:lnTo>
                  <a:lnTo>
                    <a:pt x="76" y="48"/>
                  </a:lnTo>
                  <a:lnTo>
                    <a:pt x="85" y="50"/>
                  </a:lnTo>
                  <a:lnTo>
                    <a:pt x="95" y="53"/>
                  </a:lnTo>
                  <a:lnTo>
                    <a:pt x="102" y="60"/>
                  </a:lnTo>
                  <a:lnTo>
                    <a:pt x="107" y="71"/>
                  </a:lnTo>
                  <a:lnTo>
                    <a:pt x="108" y="75"/>
                  </a:lnTo>
                  <a:lnTo>
                    <a:pt x="109" y="76"/>
                  </a:lnTo>
                  <a:lnTo>
                    <a:pt x="110" y="74"/>
                  </a:lnTo>
                  <a:lnTo>
                    <a:pt x="110" y="68"/>
                  </a:lnTo>
                  <a:lnTo>
                    <a:pt x="107" y="59"/>
                  </a:lnTo>
                  <a:lnTo>
                    <a:pt x="100" y="49"/>
                  </a:lnTo>
                  <a:lnTo>
                    <a:pt x="91" y="40"/>
                  </a:lnTo>
                  <a:lnTo>
                    <a:pt x="82" y="36"/>
                  </a:lnTo>
                  <a:lnTo>
                    <a:pt x="82" y="27"/>
                  </a:lnTo>
                  <a:lnTo>
                    <a:pt x="82" y="19"/>
                  </a:lnTo>
                  <a:lnTo>
                    <a:pt x="82" y="12"/>
                  </a:lnTo>
                  <a:lnTo>
                    <a:pt x="82" y="5"/>
                  </a:lnTo>
                  <a:lnTo>
                    <a:pt x="79" y="0"/>
                  </a:lnTo>
                  <a:lnTo>
                    <a:pt x="77" y="0"/>
                  </a:lnTo>
                  <a:lnTo>
                    <a:pt x="75" y="5"/>
                  </a:lnTo>
                  <a:lnTo>
                    <a:pt x="73" y="10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394" name="Freeform 272"/>
            <p:cNvSpPr>
              <a:spLocks/>
            </p:cNvSpPr>
            <p:nvPr/>
          </p:nvSpPr>
          <p:spPr bwMode="auto">
            <a:xfrm>
              <a:off x="18" y="145"/>
              <a:ext cx="89" cy="50"/>
            </a:xfrm>
            <a:custGeom>
              <a:avLst/>
              <a:gdLst>
                <a:gd name="T0" fmla="*/ 2 w 177"/>
                <a:gd name="T1" fmla="*/ 0 h 101"/>
                <a:gd name="T2" fmla="*/ 2 w 177"/>
                <a:gd name="T3" fmla="*/ 0 h 101"/>
                <a:gd name="T4" fmla="*/ 1 w 177"/>
                <a:gd name="T5" fmla="*/ 0 h 101"/>
                <a:gd name="T6" fmla="*/ 1 w 177"/>
                <a:gd name="T7" fmla="*/ 0 h 101"/>
                <a:gd name="T8" fmla="*/ 1 w 177"/>
                <a:gd name="T9" fmla="*/ 0 h 101"/>
                <a:gd name="T10" fmla="*/ 1 w 177"/>
                <a:gd name="T11" fmla="*/ 0 h 101"/>
                <a:gd name="T12" fmla="*/ 1 w 177"/>
                <a:gd name="T13" fmla="*/ 0 h 101"/>
                <a:gd name="T14" fmla="*/ 1 w 177"/>
                <a:gd name="T15" fmla="*/ 0 h 101"/>
                <a:gd name="T16" fmla="*/ 1 w 177"/>
                <a:gd name="T17" fmla="*/ 0 h 101"/>
                <a:gd name="T18" fmla="*/ 1 w 177"/>
                <a:gd name="T19" fmla="*/ 0 h 101"/>
                <a:gd name="T20" fmla="*/ 1 w 177"/>
                <a:gd name="T21" fmla="*/ 0 h 101"/>
                <a:gd name="T22" fmla="*/ 1 w 177"/>
                <a:gd name="T23" fmla="*/ 0 h 101"/>
                <a:gd name="T24" fmla="*/ 1 w 177"/>
                <a:gd name="T25" fmla="*/ 0 h 101"/>
                <a:gd name="T26" fmla="*/ 1 w 177"/>
                <a:gd name="T27" fmla="*/ 0 h 101"/>
                <a:gd name="T28" fmla="*/ 1 w 177"/>
                <a:gd name="T29" fmla="*/ 0 h 101"/>
                <a:gd name="T30" fmla="*/ 1 w 177"/>
                <a:gd name="T31" fmla="*/ 0 h 101"/>
                <a:gd name="T32" fmla="*/ 1 w 177"/>
                <a:gd name="T33" fmla="*/ 0 h 101"/>
                <a:gd name="T34" fmla="*/ 1 w 177"/>
                <a:gd name="T35" fmla="*/ 0 h 101"/>
                <a:gd name="T36" fmla="*/ 1 w 177"/>
                <a:gd name="T37" fmla="*/ 0 h 101"/>
                <a:gd name="T38" fmla="*/ 1 w 177"/>
                <a:gd name="T39" fmla="*/ 0 h 101"/>
                <a:gd name="T40" fmla="*/ 1 w 177"/>
                <a:gd name="T41" fmla="*/ 0 h 101"/>
                <a:gd name="T42" fmla="*/ 1 w 177"/>
                <a:gd name="T43" fmla="*/ 0 h 101"/>
                <a:gd name="T44" fmla="*/ 1 w 177"/>
                <a:gd name="T45" fmla="*/ 0 h 101"/>
                <a:gd name="T46" fmla="*/ 1 w 177"/>
                <a:gd name="T47" fmla="*/ 0 h 101"/>
                <a:gd name="T48" fmla="*/ 1 w 177"/>
                <a:gd name="T49" fmla="*/ 0 h 101"/>
                <a:gd name="T50" fmla="*/ 1 w 177"/>
                <a:gd name="T51" fmla="*/ 0 h 101"/>
                <a:gd name="T52" fmla="*/ 1 w 177"/>
                <a:gd name="T53" fmla="*/ 0 h 101"/>
                <a:gd name="T54" fmla="*/ 1 w 177"/>
                <a:gd name="T55" fmla="*/ 0 h 101"/>
                <a:gd name="T56" fmla="*/ 1 w 177"/>
                <a:gd name="T57" fmla="*/ 0 h 101"/>
                <a:gd name="T58" fmla="*/ 1 w 177"/>
                <a:gd name="T59" fmla="*/ 0 h 101"/>
                <a:gd name="T60" fmla="*/ 1 w 177"/>
                <a:gd name="T61" fmla="*/ 0 h 101"/>
                <a:gd name="T62" fmla="*/ 1 w 177"/>
                <a:gd name="T63" fmla="*/ 0 h 101"/>
                <a:gd name="T64" fmla="*/ 1 w 177"/>
                <a:gd name="T65" fmla="*/ 0 h 101"/>
                <a:gd name="T66" fmla="*/ 1 w 177"/>
                <a:gd name="T67" fmla="*/ 0 h 101"/>
                <a:gd name="T68" fmla="*/ 1 w 177"/>
                <a:gd name="T69" fmla="*/ 0 h 101"/>
                <a:gd name="T70" fmla="*/ 1 w 177"/>
                <a:gd name="T71" fmla="*/ 0 h 101"/>
                <a:gd name="T72" fmla="*/ 1 w 177"/>
                <a:gd name="T73" fmla="*/ 0 h 101"/>
                <a:gd name="T74" fmla="*/ 1 w 177"/>
                <a:gd name="T75" fmla="*/ 0 h 101"/>
                <a:gd name="T76" fmla="*/ 1 w 177"/>
                <a:gd name="T77" fmla="*/ 0 h 101"/>
                <a:gd name="T78" fmla="*/ 1 w 177"/>
                <a:gd name="T79" fmla="*/ 0 h 101"/>
                <a:gd name="T80" fmla="*/ 1 w 177"/>
                <a:gd name="T81" fmla="*/ 0 h 101"/>
                <a:gd name="T82" fmla="*/ 1 w 177"/>
                <a:gd name="T83" fmla="*/ 0 h 101"/>
                <a:gd name="T84" fmla="*/ 1 w 177"/>
                <a:gd name="T85" fmla="*/ 0 h 101"/>
                <a:gd name="T86" fmla="*/ 1 w 177"/>
                <a:gd name="T87" fmla="*/ 0 h 101"/>
                <a:gd name="T88" fmla="*/ 2 w 177"/>
                <a:gd name="T89" fmla="*/ 0 h 101"/>
                <a:gd name="T90" fmla="*/ 2 w 177"/>
                <a:gd name="T91" fmla="*/ 0 h 101"/>
                <a:gd name="T92" fmla="*/ 2 w 177"/>
                <a:gd name="T93" fmla="*/ 0 h 101"/>
                <a:gd name="T94" fmla="*/ 2 w 177"/>
                <a:gd name="T95" fmla="*/ 0 h 101"/>
                <a:gd name="T96" fmla="*/ 2 w 177"/>
                <a:gd name="T97" fmla="*/ 0 h 101"/>
                <a:gd name="T98" fmla="*/ 2 w 177"/>
                <a:gd name="T99" fmla="*/ 0 h 101"/>
                <a:gd name="T100" fmla="*/ 2 w 177"/>
                <a:gd name="T101" fmla="*/ 0 h 101"/>
                <a:gd name="T102" fmla="*/ 2 w 177"/>
                <a:gd name="T103" fmla="*/ 0 h 101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177" h="101">
                  <a:moveTo>
                    <a:pt x="157" y="3"/>
                  </a:moveTo>
                  <a:lnTo>
                    <a:pt x="152" y="5"/>
                  </a:lnTo>
                  <a:lnTo>
                    <a:pt x="145" y="7"/>
                  </a:lnTo>
                  <a:lnTo>
                    <a:pt x="137" y="11"/>
                  </a:lnTo>
                  <a:lnTo>
                    <a:pt x="128" y="14"/>
                  </a:lnTo>
                  <a:lnTo>
                    <a:pt x="119" y="19"/>
                  </a:lnTo>
                  <a:lnTo>
                    <a:pt x="113" y="22"/>
                  </a:lnTo>
                  <a:lnTo>
                    <a:pt x="107" y="25"/>
                  </a:lnTo>
                  <a:lnTo>
                    <a:pt x="105" y="27"/>
                  </a:lnTo>
                  <a:lnTo>
                    <a:pt x="101" y="25"/>
                  </a:lnTo>
                  <a:lnTo>
                    <a:pt x="96" y="21"/>
                  </a:lnTo>
                  <a:lnTo>
                    <a:pt x="91" y="20"/>
                  </a:lnTo>
                  <a:lnTo>
                    <a:pt x="85" y="18"/>
                  </a:lnTo>
                  <a:lnTo>
                    <a:pt x="78" y="18"/>
                  </a:lnTo>
                  <a:lnTo>
                    <a:pt x="72" y="17"/>
                  </a:lnTo>
                  <a:lnTo>
                    <a:pt x="66" y="18"/>
                  </a:lnTo>
                  <a:lnTo>
                    <a:pt x="61" y="19"/>
                  </a:lnTo>
                  <a:lnTo>
                    <a:pt x="57" y="21"/>
                  </a:lnTo>
                  <a:lnTo>
                    <a:pt x="58" y="22"/>
                  </a:lnTo>
                  <a:lnTo>
                    <a:pt x="61" y="22"/>
                  </a:lnTo>
                  <a:lnTo>
                    <a:pt x="65" y="22"/>
                  </a:lnTo>
                  <a:lnTo>
                    <a:pt x="72" y="23"/>
                  </a:lnTo>
                  <a:lnTo>
                    <a:pt x="83" y="27"/>
                  </a:lnTo>
                  <a:lnTo>
                    <a:pt x="91" y="32"/>
                  </a:lnTo>
                  <a:lnTo>
                    <a:pt x="96" y="35"/>
                  </a:lnTo>
                  <a:lnTo>
                    <a:pt x="93" y="40"/>
                  </a:lnTo>
                  <a:lnTo>
                    <a:pt x="88" y="44"/>
                  </a:lnTo>
                  <a:lnTo>
                    <a:pt x="83" y="49"/>
                  </a:lnTo>
                  <a:lnTo>
                    <a:pt x="79" y="51"/>
                  </a:lnTo>
                  <a:lnTo>
                    <a:pt x="72" y="50"/>
                  </a:lnTo>
                  <a:lnTo>
                    <a:pt x="65" y="49"/>
                  </a:lnTo>
                  <a:lnTo>
                    <a:pt x="57" y="48"/>
                  </a:lnTo>
                  <a:lnTo>
                    <a:pt x="49" y="46"/>
                  </a:lnTo>
                  <a:lnTo>
                    <a:pt x="41" y="45"/>
                  </a:lnTo>
                  <a:lnTo>
                    <a:pt x="34" y="45"/>
                  </a:lnTo>
                  <a:lnTo>
                    <a:pt x="28" y="46"/>
                  </a:lnTo>
                  <a:lnTo>
                    <a:pt x="24" y="48"/>
                  </a:lnTo>
                  <a:lnTo>
                    <a:pt x="28" y="48"/>
                  </a:lnTo>
                  <a:lnTo>
                    <a:pt x="33" y="49"/>
                  </a:lnTo>
                  <a:lnTo>
                    <a:pt x="39" y="50"/>
                  </a:lnTo>
                  <a:lnTo>
                    <a:pt x="45" y="51"/>
                  </a:lnTo>
                  <a:lnTo>
                    <a:pt x="50" y="52"/>
                  </a:lnTo>
                  <a:lnTo>
                    <a:pt x="56" y="53"/>
                  </a:lnTo>
                  <a:lnTo>
                    <a:pt x="61" y="56"/>
                  </a:lnTo>
                  <a:lnTo>
                    <a:pt x="65" y="58"/>
                  </a:lnTo>
                  <a:lnTo>
                    <a:pt x="60" y="64"/>
                  </a:lnTo>
                  <a:lnTo>
                    <a:pt x="53" y="68"/>
                  </a:lnTo>
                  <a:lnTo>
                    <a:pt x="45" y="73"/>
                  </a:lnTo>
                  <a:lnTo>
                    <a:pt x="37" y="76"/>
                  </a:lnTo>
                  <a:lnTo>
                    <a:pt x="28" y="79"/>
                  </a:lnTo>
                  <a:lnTo>
                    <a:pt x="19" y="80"/>
                  </a:lnTo>
                  <a:lnTo>
                    <a:pt x="12" y="81"/>
                  </a:lnTo>
                  <a:lnTo>
                    <a:pt x="7" y="81"/>
                  </a:lnTo>
                  <a:lnTo>
                    <a:pt x="2" y="81"/>
                  </a:lnTo>
                  <a:lnTo>
                    <a:pt x="0" y="82"/>
                  </a:lnTo>
                  <a:lnTo>
                    <a:pt x="1" y="83"/>
                  </a:lnTo>
                  <a:lnTo>
                    <a:pt x="5" y="85"/>
                  </a:lnTo>
                  <a:lnTo>
                    <a:pt x="11" y="85"/>
                  </a:lnTo>
                  <a:lnTo>
                    <a:pt x="18" y="85"/>
                  </a:lnTo>
                  <a:lnTo>
                    <a:pt x="27" y="83"/>
                  </a:lnTo>
                  <a:lnTo>
                    <a:pt x="37" y="82"/>
                  </a:lnTo>
                  <a:lnTo>
                    <a:pt x="47" y="80"/>
                  </a:lnTo>
                  <a:lnTo>
                    <a:pt x="56" y="76"/>
                  </a:lnTo>
                  <a:lnTo>
                    <a:pt x="65" y="72"/>
                  </a:lnTo>
                  <a:lnTo>
                    <a:pt x="73" y="66"/>
                  </a:lnTo>
                  <a:lnTo>
                    <a:pt x="78" y="73"/>
                  </a:lnTo>
                  <a:lnTo>
                    <a:pt x="79" y="81"/>
                  </a:lnTo>
                  <a:lnTo>
                    <a:pt x="77" y="89"/>
                  </a:lnTo>
                  <a:lnTo>
                    <a:pt x="72" y="97"/>
                  </a:lnTo>
                  <a:lnTo>
                    <a:pt x="70" y="100"/>
                  </a:lnTo>
                  <a:lnTo>
                    <a:pt x="70" y="101"/>
                  </a:lnTo>
                  <a:lnTo>
                    <a:pt x="73" y="101"/>
                  </a:lnTo>
                  <a:lnTo>
                    <a:pt x="77" y="98"/>
                  </a:lnTo>
                  <a:lnTo>
                    <a:pt x="81" y="94"/>
                  </a:lnTo>
                  <a:lnTo>
                    <a:pt x="85" y="85"/>
                  </a:lnTo>
                  <a:lnTo>
                    <a:pt x="86" y="74"/>
                  </a:lnTo>
                  <a:lnTo>
                    <a:pt x="85" y="64"/>
                  </a:lnTo>
                  <a:lnTo>
                    <a:pt x="93" y="56"/>
                  </a:lnTo>
                  <a:lnTo>
                    <a:pt x="101" y="46"/>
                  </a:lnTo>
                  <a:lnTo>
                    <a:pt x="109" y="40"/>
                  </a:lnTo>
                  <a:lnTo>
                    <a:pt x="118" y="36"/>
                  </a:lnTo>
                  <a:lnTo>
                    <a:pt x="123" y="43"/>
                  </a:lnTo>
                  <a:lnTo>
                    <a:pt x="125" y="52"/>
                  </a:lnTo>
                  <a:lnTo>
                    <a:pt x="125" y="64"/>
                  </a:lnTo>
                  <a:lnTo>
                    <a:pt x="123" y="73"/>
                  </a:lnTo>
                  <a:lnTo>
                    <a:pt x="122" y="76"/>
                  </a:lnTo>
                  <a:lnTo>
                    <a:pt x="123" y="78"/>
                  </a:lnTo>
                  <a:lnTo>
                    <a:pt x="125" y="78"/>
                  </a:lnTo>
                  <a:lnTo>
                    <a:pt x="128" y="74"/>
                  </a:lnTo>
                  <a:lnTo>
                    <a:pt x="131" y="66"/>
                  </a:lnTo>
                  <a:lnTo>
                    <a:pt x="133" y="56"/>
                  </a:lnTo>
                  <a:lnTo>
                    <a:pt x="132" y="43"/>
                  </a:lnTo>
                  <a:lnTo>
                    <a:pt x="129" y="30"/>
                  </a:lnTo>
                  <a:lnTo>
                    <a:pt x="132" y="27"/>
                  </a:lnTo>
                  <a:lnTo>
                    <a:pt x="138" y="23"/>
                  </a:lnTo>
                  <a:lnTo>
                    <a:pt x="144" y="19"/>
                  </a:lnTo>
                  <a:lnTo>
                    <a:pt x="152" y="14"/>
                  </a:lnTo>
                  <a:lnTo>
                    <a:pt x="160" y="10"/>
                  </a:lnTo>
                  <a:lnTo>
                    <a:pt x="167" y="6"/>
                  </a:lnTo>
                  <a:lnTo>
                    <a:pt x="172" y="4"/>
                  </a:lnTo>
                  <a:lnTo>
                    <a:pt x="177" y="2"/>
                  </a:lnTo>
                  <a:lnTo>
                    <a:pt x="174" y="0"/>
                  </a:lnTo>
                  <a:lnTo>
                    <a:pt x="168" y="2"/>
                  </a:lnTo>
                  <a:lnTo>
                    <a:pt x="161" y="3"/>
                  </a:lnTo>
                  <a:lnTo>
                    <a:pt x="157" y="3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395" name="Freeform 273"/>
            <p:cNvSpPr>
              <a:spLocks/>
            </p:cNvSpPr>
            <p:nvPr/>
          </p:nvSpPr>
          <p:spPr bwMode="auto">
            <a:xfrm>
              <a:off x="141" y="117"/>
              <a:ext cx="8" cy="9"/>
            </a:xfrm>
            <a:custGeom>
              <a:avLst/>
              <a:gdLst>
                <a:gd name="T0" fmla="*/ 1 w 16"/>
                <a:gd name="T1" fmla="*/ 1 h 17"/>
                <a:gd name="T2" fmla="*/ 1 w 16"/>
                <a:gd name="T3" fmla="*/ 0 h 17"/>
                <a:gd name="T4" fmla="*/ 1 w 16"/>
                <a:gd name="T5" fmla="*/ 0 h 17"/>
                <a:gd name="T6" fmla="*/ 1 w 16"/>
                <a:gd name="T7" fmla="*/ 1 h 17"/>
                <a:gd name="T8" fmla="*/ 1 w 16"/>
                <a:gd name="T9" fmla="*/ 1 h 17"/>
                <a:gd name="T10" fmla="*/ 1 w 16"/>
                <a:gd name="T11" fmla="*/ 1 h 17"/>
                <a:gd name="T12" fmla="*/ 1 w 16"/>
                <a:gd name="T13" fmla="*/ 1 h 17"/>
                <a:gd name="T14" fmla="*/ 1 w 16"/>
                <a:gd name="T15" fmla="*/ 1 h 17"/>
                <a:gd name="T16" fmla="*/ 1 w 16"/>
                <a:gd name="T17" fmla="*/ 1 h 17"/>
                <a:gd name="T18" fmla="*/ 1 w 16"/>
                <a:gd name="T19" fmla="*/ 1 h 17"/>
                <a:gd name="T20" fmla="*/ 1 w 16"/>
                <a:gd name="T21" fmla="*/ 1 h 17"/>
                <a:gd name="T22" fmla="*/ 1 w 16"/>
                <a:gd name="T23" fmla="*/ 1 h 17"/>
                <a:gd name="T24" fmla="*/ 1 w 16"/>
                <a:gd name="T25" fmla="*/ 1 h 17"/>
                <a:gd name="T26" fmla="*/ 1 w 16"/>
                <a:gd name="T27" fmla="*/ 1 h 17"/>
                <a:gd name="T28" fmla="*/ 0 w 16"/>
                <a:gd name="T29" fmla="*/ 1 h 17"/>
                <a:gd name="T30" fmla="*/ 0 w 16"/>
                <a:gd name="T31" fmla="*/ 1 h 17"/>
                <a:gd name="T32" fmla="*/ 1 w 16"/>
                <a:gd name="T33" fmla="*/ 1 h 1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6" h="17">
                  <a:moveTo>
                    <a:pt x="2" y="1"/>
                  </a:moveTo>
                  <a:lnTo>
                    <a:pt x="7" y="0"/>
                  </a:lnTo>
                  <a:lnTo>
                    <a:pt x="11" y="0"/>
                  </a:lnTo>
                  <a:lnTo>
                    <a:pt x="14" y="1"/>
                  </a:lnTo>
                  <a:lnTo>
                    <a:pt x="15" y="5"/>
                  </a:lnTo>
                  <a:lnTo>
                    <a:pt x="16" y="8"/>
                  </a:lnTo>
                  <a:lnTo>
                    <a:pt x="16" y="12"/>
                  </a:lnTo>
                  <a:lnTo>
                    <a:pt x="15" y="14"/>
                  </a:lnTo>
                  <a:lnTo>
                    <a:pt x="14" y="16"/>
                  </a:lnTo>
                  <a:lnTo>
                    <a:pt x="12" y="17"/>
                  </a:lnTo>
                  <a:lnTo>
                    <a:pt x="9" y="17"/>
                  </a:lnTo>
                  <a:lnTo>
                    <a:pt x="6" y="16"/>
                  </a:lnTo>
                  <a:lnTo>
                    <a:pt x="2" y="14"/>
                  </a:lnTo>
                  <a:lnTo>
                    <a:pt x="1" y="10"/>
                  </a:lnTo>
                  <a:lnTo>
                    <a:pt x="0" y="6"/>
                  </a:lnTo>
                  <a:lnTo>
                    <a:pt x="0" y="2"/>
                  </a:lnTo>
                  <a:lnTo>
                    <a:pt x="2" y="1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396" name="Freeform 274"/>
            <p:cNvSpPr>
              <a:spLocks/>
            </p:cNvSpPr>
            <p:nvPr/>
          </p:nvSpPr>
          <p:spPr bwMode="auto">
            <a:xfrm>
              <a:off x="139" y="137"/>
              <a:ext cx="7" cy="6"/>
            </a:xfrm>
            <a:custGeom>
              <a:avLst/>
              <a:gdLst>
                <a:gd name="T0" fmla="*/ 1 w 14"/>
                <a:gd name="T1" fmla="*/ 1 h 12"/>
                <a:gd name="T2" fmla="*/ 1 w 14"/>
                <a:gd name="T3" fmla="*/ 0 h 12"/>
                <a:gd name="T4" fmla="*/ 1 w 14"/>
                <a:gd name="T5" fmla="*/ 0 h 12"/>
                <a:gd name="T6" fmla="*/ 1 w 14"/>
                <a:gd name="T7" fmla="*/ 1 h 12"/>
                <a:gd name="T8" fmla="*/ 1 w 14"/>
                <a:gd name="T9" fmla="*/ 1 h 12"/>
                <a:gd name="T10" fmla="*/ 1 w 14"/>
                <a:gd name="T11" fmla="*/ 1 h 12"/>
                <a:gd name="T12" fmla="*/ 1 w 14"/>
                <a:gd name="T13" fmla="*/ 1 h 12"/>
                <a:gd name="T14" fmla="*/ 1 w 14"/>
                <a:gd name="T15" fmla="*/ 1 h 12"/>
                <a:gd name="T16" fmla="*/ 1 w 14"/>
                <a:gd name="T17" fmla="*/ 1 h 12"/>
                <a:gd name="T18" fmla="*/ 1 w 14"/>
                <a:gd name="T19" fmla="*/ 1 h 12"/>
                <a:gd name="T20" fmla="*/ 1 w 14"/>
                <a:gd name="T21" fmla="*/ 1 h 12"/>
                <a:gd name="T22" fmla="*/ 1 w 14"/>
                <a:gd name="T23" fmla="*/ 1 h 12"/>
                <a:gd name="T24" fmla="*/ 1 w 14"/>
                <a:gd name="T25" fmla="*/ 1 h 12"/>
                <a:gd name="T26" fmla="*/ 1 w 14"/>
                <a:gd name="T27" fmla="*/ 1 h 12"/>
                <a:gd name="T28" fmla="*/ 0 w 14"/>
                <a:gd name="T29" fmla="*/ 1 h 12"/>
                <a:gd name="T30" fmla="*/ 0 w 14"/>
                <a:gd name="T31" fmla="*/ 1 h 12"/>
                <a:gd name="T32" fmla="*/ 1 w 14"/>
                <a:gd name="T33" fmla="*/ 1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4" h="12">
                  <a:moveTo>
                    <a:pt x="1" y="2"/>
                  </a:moveTo>
                  <a:lnTo>
                    <a:pt x="4" y="0"/>
                  </a:lnTo>
                  <a:lnTo>
                    <a:pt x="7" y="0"/>
                  </a:lnTo>
                  <a:lnTo>
                    <a:pt x="10" y="2"/>
                  </a:lnTo>
                  <a:lnTo>
                    <a:pt x="12" y="3"/>
                  </a:lnTo>
                  <a:lnTo>
                    <a:pt x="14" y="5"/>
                  </a:lnTo>
                  <a:lnTo>
                    <a:pt x="14" y="6"/>
                  </a:lnTo>
                  <a:lnTo>
                    <a:pt x="12" y="8"/>
                  </a:lnTo>
                  <a:lnTo>
                    <a:pt x="11" y="11"/>
                  </a:lnTo>
                  <a:lnTo>
                    <a:pt x="9" y="12"/>
                  </a:lnTo>
                  <a:lnTo>
                    <a:pt x="5" y="12"/>
                  </a:lnTo>
                  <a:lnTo>
                    <a:pt x="2" y="11"/>
                  </a:lnTo>
                  <a:lnTo>
                    <a:pt x="1" y="10"/>
                  </a:lnTo>
                  <a:lnTo>
                    <a:pt x="1" y="8"/>
                  </a:lnTo>
                  <a:lnTo>
                    <a:pt x="0" y="7"/>
                  </a:lnTo>
                  <a:lnTo>
                    <a:pt x="0" y="4"/>
                  </a:lnTo>
                  <a:lnTo>
                    <a:pt x="1" y="2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397" name="Freeform 275"/>
            <p:cNvSpPr>
              <a:spLocks/>
            </p:cNvSpPr>
            <p:nvPr/>
          </p:nvSpPr>
          <p:spPr bwMode="auto">
            <a:xfrm>
              <a:off x="154" y="151"/>
              <a:ext cx="10" cy="9"/>
            </a:xfrm>
            <a:custGeom>
              <a:avLst/>
              <a:gdLst>
                <a:gd name="T0" fmla="*/ 1 w 18"/>
                <a:gd name="T1" fmla="*/ 1 h 17"/>
                <a:gd name="T2" fmla="*/ 1 w 18"/>
                <a:gd name="T3" fmla="*/ 1 h 17"/>
                <a:gd name="T4" fmla="*/ 1 w 18"/>
                <a:gd name="T5" fmla="*/ 0 h 17"/>
                <a:gd name="T6" fmla="*/ 1 w 18"/>
                <a:gd name="T7" fmla="*/ 0 h 17"/>
                <a:gd name="T8" fmla="*/ 1 w 18"/>
                <a:gd name="T9" fmla="*/ 1 h 17"/>
                <a:gd name="T10" fmla="*/ 1 w 18"/>
                <a:gd name="T11" fmla="*/ 1 h 17"/>
                <a:gd name="T12" fmla="*/ 1 w 18"/>
                <a:gd name="T13" fmla="*/ 1 h 17"/>
                <a:gd name="T14" fmla="*/ 1 w 18"/>
                <a:gd name="T15" fmla="*/ 1 h 17"/>
                <a:gd name="T16" fmla="*/ 1 w 18"/>
                <a:gd name="T17" fmla="*/ 1 h 17"/>
                <a:gd name="T18" fmla="*/ 1 w 18"/>
                <a:gd name="T19" fmla="*/ 1 h 17"/>
                <a:gd name="T20" fmla="*/ 1 w 18"/>
                <a:gd name="T21" fmla="*/ 1 h 17"/>
                <a:gd name="T22" fmla="*/ 1 w 18"/>
                <a:gd name="T23" fmla="*/ 1 h 17"/>
                <a:gd name="T24" fmla="*/ 1 w 18"/>
                <a:gd name="T25" fmla="*/ 1 h 17"/>
                <a:gd name="T26" fmla="*/ 1 w 18"/>
                <a:gd name="T27" fmla="*/ 1 h 17"/>
                <a:gd name="T28" fmla="*/ 0 w 18"/>
                <a:gd name="T29" fmla="*/ 1 h 17"/>
                <a:gd name="T30" fmla="*/ 0 w 18"/>
                <a:gd name="T31" fmla="*/ 1 h 17"/>
                <a:gd name="T32" fmla="*/ 1 w 18"/>
                <a:gd name="T33" fmla="*/ 1 h 1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8" h="17">
                  <a:moveTo>
                    <a:pt x="2" y="5"/>
                  </a:moveTo>
                  <a:lnTo>
                    <a:pt x="5" y="1"/>
                  </a:lnTo>
                  <a:lnTo>
                    <a:pt x="9" y="0"/>
                  </a:lnTo>
                  <a:lnTo>
                    <a:pt x="11" y="0"/>
                  </a:lnTo>
                  <a:lnTo>
                    <a:pt x="15" y="2"/>
                  </a:lnTo>
                  <a:lnTo>
                    <a:pt x="17" y="5"/>
                  </a:lnTo>
                  <a:lnTo>
                    <a:pt x="18" y="8"/>
                  </a:lnTo>
                  <a:lnTo>
                    <a:pt x="18" y="12"/>
                  </a:lnTo>
                  <a:lnTo>
                    <a:pt x="16" y="14"/>
                  </a:lnTo>
                  <a:lnTo>
                    <a:pt x="13" y="16"/>
                  </a:lnTo>
                  <a:lnTo>
                    <a:pt x="10" y="17"/>
                  </a:lnTo>
                  <a:lnTo>
                    <a:pt x="5" y="17"/>
                  </a:lnTo>
                  <a:lnTo>
                    <a:pt x="3" y="16"/>
                  </a:lnTo>
                  <a:lnTo>
                    <a:pt x="1" y="13"/>
                  </a:lnTo>
                  <a:lnTo>
                    <a:pt x="0" y="10"/>
                  </a:lnTo>
                  <a:lnTo>
                    <a:pt x="0" y="7"/>
                  </a:lnTo>
                  <a:lnTo>
                    <a:pt x="2" y="5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398" name="Freeform 276"/>
            <p:cNvSpPr>
              <a:spLocks/>
            </p:cNvSpPr>
            <p:nvPr/>
          </p:nvSpPr>
          <p:spPr bwMode="auto">
            <a:xfrm>
              <a:off x="120" y="148"/>
              <a:ext cx="11" cy="9"/>
            </a:xfrm>
            <a:custGeom>
              <a:avLst/>
              <a:gdLst>
                <a:gd name="T0" fmla="*/ 1 w 20"/>
                <a:gd name="T1" fmla="*/ 0 h 20"/>
                <a:gd name="T2" fmla="*/ 1 w 20"/>
                <a:gd name="T3" fmla="*/ 0 h 20"/>
                <a:gd name="T4" fmla="*/ 1 w 20"/>
                <a:gd name="T5" fmla="*/ 0 h 20"/>
                <a:gd name="T6" fmla="*/ 1 w 20"/>
                <a:gd name="T7" fmla="*/ 0 h 20"/>
                <a:gd name="T8" fmla="*/ 1 w 20"/>
                <a:gd name="T9" fmla="*/ 0 h 20"/>
                <a:gd name="T10" fmla="*/ 1 w 20"/>
                <a:gd name="T11" fmla="*/ 0 h 20"/>
                <a:gd name="T12" fmla="*/ 1 w 20"/>
                <a:gd name="T13" fmla="*/ 0 h 20"/>
                <a:gd name="T14" fmla="*/ 1 w 20"/>
                <a:gd name="T15" fmla="*/ 0 h 20"/>
                <a:gd name="T16" fmla="*/ 1 w 20"/>
                <a:gd name="T17" fmla="*/ 0 h 20"/>
                <a:gd name="T18" fmla="*/ 1 w 20"/>
                <a:gd name="T19" fmla="*/ 0 h 20"/>
                <a:gd name="T20" fmla="*/ 1 w 20"/>
                <a:gd name="T21" fmla="*/ 0 h 20"/>
                <a:gd name="T22" fmla="*/ 1 w 20"/>
                <a:gd name="T23" fmla="*/ 0 h 20"/>
                <a:gd name="T24" fmla="*/ 0 w 20"/>
                <a:gd name="T25" fmla="*/ 0 h 20"/>
                <a:gd name="T26" fmla="*/ 1 w 20"/>
                <a:gd name="T27" fmla="*/ 0 h 20"/>
                <a:gd name="T28" fmla="*/ 1 w 20"/>
                <a:gd name="T29" fmla="*/ 0 h 20"/>
                <a:gd name="T30" fmla="*/ 1 w 20"/>
                <a:gd name="T31" fmla="*/ 0 h 20"/>
                <a:gd name="T32" fmla="*/ 1 w 20"/>
                <a:gd name="T33" fmla="*/ 0 h 2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0" h="20">
                  <a:moveTo>
                    <a:pt x="10" y="0"/>
                  </a:moveTo>
                  <a:lnTo>
                    <a:pt x="15" y="1"/>
                  </a:lnTo>
                  <a:lnTo>
                    <a:pt x="18" y="2"/>
                  </a:lnTo>
                  <a:lnTo>
                    <a:pt x="20" y="6"/>
                  </a:lnTo>
                  <a:lnTo>
                    <a:pt x="20" y="9"/>
                  </a:lnTo>
                  <a:lnTo>
                    <a:pt x="19" y="14"/>
                  </a:lnTo>
                  <a:lnTo>
                    <a:pt x="18" y="17"/>
                  </a:lnTo>
                  <a:lnTo>
                    <a:pt x="15" y="20"/>
                  </a:lnTo>
                  <a:lnTo>
                    <a:pt x="11" y="20"/>
                  </a:lnTo>
                  <a:lnTo>
                    <a:pt x="7" y="19"/>
                  </a:lnTo>
                  <a:lnTo>
                    <a:pt x="3" y="17"/>
                  </a:lnTo>
                  <a:lnTo>
                    <a:pt x="1" y="15"/>
                  </a:lnTo>
                  <a:lnTo>
                    <a:pt x="0" y="12"/>
                  </a:lnTo>
                  <a:lnTo>
                    <a:pt x="1" y="8"/>
                  </a:lnTo>
                  <a:lnTo>
                    <a:pt x="2" y="4"/>
                  </a:lnTo>
                  <a:lnTo>
                    <a:pt x="5" y="1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399" name="Freeform 277"/>
            <p:cNvSpPr>
              <a:spLocks/>
            </p:cNvSpPr>
            <p:nvPr/>
          </p:nvSpPr>
          <p:spPr bwMode="auto">
            <a:xfrm>
              <a:off x="115" y="126"/>
              <a:ext cx="11" cy="9"/>
            </a:xfrm>
            <a:custGeom>
              <a:avLst/>
              <a:gdLst>
                <a:gd name="T0" fmla="*/ 0 w 21"/>
                <a:gd name="T1" fmla="*/ 0 h 19"/>
                <a:gd name="T2" fmla="*/ 0 w 21"/>
                <a:gd name="T3" fmla="*/ 0 h 19"/>
                <a:gd name="T4" fmla="*/ 1 w 21"/>
                <a:gd name="T5" fmla="*/ 0 h 19"/>
                <a:gd name="T6" fmla="*/ 1 w 21"/>
                <a:gd name="T7" fmla="*/ 0 h 19"/>
                <a:gd name="T8" fmla="*/ 1 w 21"/>
                <a:gd name="T9" fmla="*/ 0 h 19"/>
                <a:gd name="T10" fmla="*/ 1 w 21"/>
                <a:gd name="T11" fmla="*/ 0 h 19"/>
                <a:gd name="T12" fmla="*/ 1 w 21"/>
                <a:gd name="T13" fmla="*/ 0 h 19"/>
                <a:gd name="T14" fmla="*/ 1 w 21"/>
                <a:gd name="T15" fmla="*/ 0 h 19"/>
                <a:gd name="T16" fmla="*/ 1 w 21"/>
                <a:gd name="T17" fmla="*/ 0 h 19"/>
                <a:gd name="T18" fmla="*/ 1 w 21"/>
                <a:gd name="T19" fmla="*/ 0 h 19"/>
                <a:gd name="T20" fmla="*/ 1 w 21"/>
                <a:gd name="T21" fmla="*/ 0 h 19"/>
                <a:gd name="T22" fmla="*/ 1 w 21"/>
                <a:gd name="T23" fmla="*/ 0 h 19"/>
                <a:gd name="T24" fmla="*/ 1 w 21"/>
                <a:gd name="T25" fmla="*/ 0 h 19"/>
                <a:gd name="T26" fmla="*/ 1 w 21"/>
                <a:gd name="T27" fmla="*/ 0 h 19"/>
                <a:gd name="T28" fmla="*/ 1 w 21"/>
                <a:gd name="T29" fmla="*/ 0 h 19"/>
                <a:gd name="T30" fmla="*/ 1 w 21"/>
                <a:gd name="T31" fmla="*/ 0 h 19"/>
                <a:gd name="T32" fmla="*/ 0 w 21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1" h="19">
                  <a:moveTo>
                    <a:pt x="0" y="11"/>
                  </a:moveTo>
                  <a:lnTo>
                    <a:pt x="0" y="6"/>
                  </a:lnTo>
                  <a:lnTo>
                    <a:pt x="3" y="3"/>
                  </a:lnTo>
                  <a:lnTo>
                    <a:pt x="6" y="2"/>
                  </a:lnTo>
                  <a:lnTo>
                    <a:pt x="11" y="0"/>
                  </a:lnTo>
                  <a:lnTo>
                    <a:pt x="14" y="0"/>
                  </a:lnTo>
                  <a:lnTo>
                    <a:pt x="18" y="2"/>
                  </a:lnTo>
                  <a:lnTo>
                    <a:pt x="20" y="4"/>
                  </a:lnTo>
                  <a:lnTo>
                    <a:pt x="21" y="6"/>
                  </a:lnTo>
                  <a:lnTo>
                    <a:pt x="21" y="10"/>
                  </a:lnTo>
                  <a:lnTo>
                    <a:pt x="20" y="13"/>
                  </a:lnTo>
                  <a:lnTo>
                    <a:pt x="18" y="17"/>
                  </a:lnTo>
                  <a:lnTo>
                    <a:pt x="14" y="19"/>
                  </a:lnTo>
                  <a:lnTo>
                    <a:pt x="11" y="19"/>
                  </a:lnTo>
                  <a:lnTo>
                    <a:pt x="6" y="18"/>
                  </a:lnTo>
                  <a:lnTo>
                    <a:pt x="3" y="14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400" name="Freeform 278"/>
            <p:cNvSpPr>
              <a:spLocks/>
            </p:cNvSpPr>
            <p:nvPr/>
          </p:nvSpPr>
          <p:spPr bwMode="auto">
            <a:xfrm>
              <a:off x="100" y="126"/>
              <a:ext cx="8" cy="8"/>
            </a:xfrm>
            <a:custGeom>
              <a:avLst/>
              <a:gdLst>
                <a:gd name="T0" fmla="*/ 0 w 18"/>
                <a:gd name="T1" fmla="*/ 1 h 16"/>
                <a:gd name="T2" fmla="*/ 0 w 18"/>
                <a:gd name="T3" fmla="*/ 1 h 16"/>
                <a:gd name="T4" fmla="*/ 0 w 18"/>
                <a:gd name="T5" fmla="*/ 1 h 16"/>
                <a:gd name="T6" fmla="*/ 0 w 18"/>
                <a:gd name="T7" fmla="*/ 1 h 16"/>
                <a:gd name="T8" fmla="*/ 0 w 18"/>
                <a:gd name="T9" fmla="*/ 0 h 16"/>
                <a:gd name="T10" fmla="*/ 0 w 18"/>
                <a:gd name="T11" fmla="*/ 0 h 16"/>
                <a:gd name="T12" fmla="*/ 0 w 18"/>
                <a:gd name="T13" fmla="*/ 1 h 16"/>
                <a:gd name="T14" fmla="*/ 0 w 18"/>
                <a:gd name="T15" fmla="*/ 1 h 16"/>
                <a:gd name="T16" fmla="*/ 0 w 18"/>
                <a:gd name="T17" fmla="*/ 1 h 16"/>
                <a:gd name="T18" fmla="*/ 0 w 18"/>
                <a:gd name="T19" fmla="*/ 1 h 16"/>
                <a:gd name="T20" fmla="*/ 0 w 18"/>
                <a:gd name="T21" fmla="*/ 1 h 16"/>
                <a:gd name="T22" fmla="*/ 0 w 18"/>
                <a:gd name="T23" fmla="*/ 1 h 16"/>
                <a:gd name="T24" fmla="*/ 0 w 18"/>
                <a:gd name="T25" fmla="*/ 1 h 16"/>
                <a:gd name="T26" fmla="*/ 0 w 18"/>
                <a:gd name="T27" fmla="*/ 1 h 16"/>
                <a:gd name="T28" fmla="*/ 0 w 18"/>
                <a:gd name="T29" fmla="*/ 1 h 16"/>
                <a:gd name="T30" fmla="*/ 0 w 18"/>
                <a:gd name="T31" fmla="*/ 1 h 16"/>
                <a:gd name="T32" fmla="*/ 0 w 18"/>
                <a:gd name="T33" fmla="*/ 1 h 1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8" h="16">
                  <a:moveTo>
                    <a:pt x="0" y="11"/>
                  </a:moveTo>
                  <a:lnTo>
                    <a:pt x="0" y="7"/>
                  </a:lnTo>
                  <a:lnTo>
                    <a:pt x="3" y="4"/>
                  </a:lnTo>
                  <a:lnTo>
                    <a:pt x="5" y="1"/>
                  </a:lnTo>
                  <a:lnTo>
                    <a:pt x="8" y="0"/>
                  </a:lnTo>
                  <a:lnTo>
                    <a:pt x="12" y="0"/>
                  </a:lnTo>
                  <a:lnTo>
                    <a:pt x="15" y="1"/>
                  </a:lnTo>
                  <a:lnTo>
                    <a:pt x="16" y="5"/>
                  </a:lnTo>
                  <a:lnTo>
                    <a:pt x="18" y="7"/>
                  </a:lnTo>
                  <a:lnTo>
                    <a:pt x="16" y="11"/>
                  </a:lnTo>
                  <a:lnTo>
                    <a:pt x="15" y="13"/>
                  </a:lnTo>
                  <a:lnTo>
                    <a:pt x="13" y="15"/>
                  </a:lnTo>
                  <a:lnTo>
                    <a:pt x="11" y="16"/>
                  </a:lnTo>
                  <a:lnTo>
                    <a:pt x="7" y="16"/>
                  </a:lnTo>
                  <a:lnTo>
                    <a:pt x="4" y="15"/>
                  </a:lnTo>
                  <a:lnTo>
                    <a:pt x="0" y="14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401" name="Freeform 279"/>
            <p:cNvSpPr>
              <a:spLocks/>
            </p:cNvSpPr>
            <p:nvPr/>
          </p:nvSpPr>
          <p:spPr bwMode="auto">
            <a:xfrm>
              <a:off x="112" y="111"/>
              <a:ext cx="9" cy="9"/>
            </a:xfrm>
            <a:custGeom>
              <a:avLst/>
              <a:gdLst>
                <a:gd name="T0" fmla="*/ 0 w 18"/>
                <a:gd name="T1" fmla="*/ 1 h 17"/>
                <a:gd name="T2" fmla="*/ 1 w 18"/>
                <a:gd name="T3" fmla="*/ 1 h 17"/>
                <a:gd name="T4" fmla="*/ 1 w 18"/>
                <a:gd name="T5" fmla="*/ 1 h 17"/>
                <a:gd name="T6" fmla="*/ 1 w 18"/>
                <a:gd name="T7" fmla="*/ 1 h 17"/>
                <a:gd name="T8" fmla="*/ 1 w 18"/>
                <a:gd name="T9" fmla="*/ 0 h 17"/>
                <a:gd name="T10" fmla="*/ 1 w 18"/>
                <a:gd name="T11" fmla="*/ 0 h 17"/>
                <a:gd name="T12" fmla="*/ 1 w 18"/>
                <a:gd name="T13" fmla="*/ 1 h 17"/>
                <a:gd name="T14" fmla="*/ 1 w 18"/>
                <a:gd name="T15" fmla="*/ 1 h 17"/>
                <a:gd name="T16" fmla="*/ 1 w 18"/>
                <a:gd name="T17" fmla="*/ 1 h 17"/>
                <a:gd name="T18" fmla="*/ 1 w 18"/>
                <a:gd name="T19" fmla="*/ 1 h 17"/>
                <a:gd name="T20" fmla="*/ 1 w 18"/>
                <a:gd name="T21" fmla="*/ 1 h 17"/>
                <a:gd name="T22" fmla="*/ 1 w 18"/>
                <a:gd name="T23" fmla="*/ 1 h 17"/>
                <a:gd name="T24" fmla="*/ 1 w 18"/>
                <a:gd name="T25" fmla="*/ 1 h 17"/>
                <a:gd name="T26" fmla="*/ 1 w 18"/>
                <a:gd name="T27" fmla="*/ 1 h 17"/>
                <a:gd name="T28" fmla="*/ 1 w 18"/>
                <a:gd name="T29" fmla="*/ 1 h 17"/>
                <a:gd name="T30" fmla="*/ 1 w 18"/>
                <a:gd name="T31" fmla="*/ 1 h 17"/>
                <a:gd name="T32" fmla="*/ 0 w 18"/>
                <a:gd name="T33" fmla="*/ 1 h 1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8" h="17">
                  <a:moveTo>
                    <a:pt x="0" y="9"/>
                  </a:moveTo>
                  <a:lnTo>
                    <a:pt x="1" y="6"/>
                  </a:lnTo>
                  <a:lnTo>
                    <a:pt x="2" y="3"/>
                  </a:lnTo>
                  <a:lnTo>
                    <a:pt x="4" y="1"/>
                  </a:lnTo>
                  <a:lnTo>
                    <a:pt x="8" y="0"/>
                  </a:lnTo>
                  <a:lnTo>
                    <a:pt x="11" y="0"/>
                  </a:lnTo>
                  <a:lnTo>
                    <a:pt x="15" y="1"/>
                  </a:lnTo>
                  <a:lnTo>
                    <a:pt x="17" y="3"/>
                  </a:lnTo>
                  <a:lnTo>
                    <a:pt x="18" y="5"/>
                  </a:lnTo>
                  <a:lnTo>
                    <a:pt x="18" y="9"/>
                  </a:lnTo>
                  <a:lnTo>
                    <a:pt x="17" y="12"/>
                  </a:lnTo>
                  <a:lnTo>
                    <a:pt x="15" y="16"/>
                  </a:lnTo>
                  <a:lnTo>
                    <a:pt x="11" y="17"/>
                  </a:lnTo>
                  <a:lnTo>
                    <a:pt x="8" y="17"/>
                  </a:lnTo>
                  <a:lnTo>
                    <a:pt x="4" y="16"/>
                  </a:lnTo>
                  <a:lnTo>
                    <a:pt x="1" y="12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402" name="Freeform 280"/>
            <p:cNvSpPr>
              <a:spLocks/>
            </p:cNvSpPr>
            <p:nvPr/>
          </p:nvSpPr>
          <p:spPr bwMode="auto">
            <a:xfrm>
              <a:off x="290" y="109"/>
              <a:ext cx="66" cy="67"/>
            </a:xfrm>
            <a:custGeom>
              <a:avLst/>
              <a:gdLst>
                <a:gd name="T0" fmla="*/ 1 w 132"/>
                <a:gd name="T1" fmla="*/ 1 h 134"/>
                <a:gd name="T2" fmla="*/ 1 w 132"/>
                <a:gd name="T3" fmla="*/ 1 h 134"/>
                <a:gd name="T4" fmla="*/ 1 w 132"/>
                <a:gd name="T5" fmla="*/ 1 h 134"/>
                <a:gd name="T6" fmla="*/ 1 w 132"/>
                <a:gd name="T7" fmla="*/ 1 h 134"/>
                <a:gd name="T8" fmla="*/ 1 w 132"/>
                <a:gd name="T9" fmla="*/ 1 h 134"/>
                <a:gd name="T10" fmla="*/ 1 w 132"/>
                <a:gd name="T11" fmla="*/ 1 h 134"/>
                <a:gd name="T12" fmla="*/ 1 w 132"/>
                <a:gd name="T13" fmla="*/ 1 h 134"/>
                <a:gd name="T14" fmla="*/ 1 w 132"/>
                <a:gd name="T15" fmla="*/ 1 h 134"/>
                <a:gd name="T16" fmla="*/ 1 w 132"/>
                <a:gd name="T17" fmla="*/ 1 h 134"/>
                <a:gd name="T18" fmla="*/ 1 w 132"/>
                <a:gd name="T19" fmla="*/ 1 h 134"/>
                <a:gd name="T20" fmla="*/ 1 w 132"/>
                <a:gd name="T21" fmla="*/ 1 h 134"/>
                <a:gd name="T22" fmla="*/ 1 w 132"/>
                <a:gd name="T23" fmla="*/ 1 h 134"/>
                <a:gd name="T24" fmla="*/ 1 w 132"/>
                <a:gd name="T25" fmla="*/ 1 h 134"/>
                <a:gd name="T26" fmla="*/ 1 w 132"/>
                <a:gd name="T27" fmla="*/ 1 h 134"/>
                <a:gd name="T28" fmla="*/ 1 w 132"/>
                <a:gd name="T29" fmla="*/ 2 h 134"/>
                <a:gd name="T30" fmla="*/ 1 w 132"/>
                <a:gd name="T31" fmla="*/ 2 h 134"/>
                <a:gd name="T32" fmla="*/ 1 w 132"/>
                <a:gd name="T33" fmla="*/ 1 h 134"/>
                <a:gd name="T34" fmla="*/ 1 w 132"/>
                <a:gd name="T35" fmla="*/ 1 h 134"/>
                <a:gd name="T36" fmla="*/ 1 w 132"/>
                <a:gd name="T37" fmla="*/ 1 h 134"/>
                <a:gd name="T38" fmla="*/ 1 w 132"/>
                <a:gd name="T39" fmla="*/ 1 h 134"/>
                <a:gd name="T40" fmla="*/ 1 w 132"/>
                <a:gd name="T41" fmla="*/ 1 h 134"/>
                <a:gd name="T42" fmla="*/ 1 w 132"/>
                <a:gd name="T43" fmla="*/ 1 h 134"/>
                <a:gd name="T44" fmla="*/ 1 w 132"/>
                <a:gd name="T45" fmla="*/ 1 h 134"/>
                <a:gd name="T46" fmla="*/ 1 w 132"/>
                <a:gd name="T47" fmla="*/ 1 h 134"/>
                <a:gd name="T48" fmla="*/ 1 w 132"/>
                <a:gd name="T49" fmla="*/ 1 h 134"/>
                <a:gd name="T50" fmla="*/ 1 w 132"/>
                <a:gd name="T51" fmla="*/ 1 h 134"/>
                <a:gd name="T52" fmla="*/ 1 w 132"/>
                <a:gd name="T53" fmla="*/ 1 h 134"/>
                <a:gd name="T54" fmla="*/ 1 w 132"/>
                <a:gd name="T55" fmla="*/ 1 h 134"/>
                <a:gd name="T56" fmla="*/ 1 w 132"/>
                <a:gd name="T57" fmla="*/ 1 h 134"/>
                <a:gd name="T58" fmla="*/ 1 w 132"/>
                <a:gd name="T59" fmla="*/ 1 h 134"/>
                <a:gd name="T60" fmla="*/ 2 w 132"/>
                <a:gd name="T61" fmla="*/ 1 h 134"/>
                <a:gd name="T62" fmla="*/ 2 w 132"/>
                <a:gd name="T63" fmla="*/ 1 h 134"/>
                <a:gd name="T64" fmla="*/ 1 w 132"/>
                <a:gd name="T65" fmla="*/ 1 h 134"/>
                <a:gd name="T66" fmla="*/ 1 w 132"/>
                <a:gd name="T67" fmla="*/ 1 h 134"/>
                <a:gd name="T68" fmla="*/ 1 w 132"/>
                <a:gd name="T69" fmla="*/ 1 h 134"/>
                <a:gd name="T70" fmla="*/ 1 w 132"/>
                <a:gd name="T71" fmla="*/ 1 h 134"/>
                <a:gd name="T72" fmla="*/ 1 w 132"/>
                <a:gd name="T73" fmla="*/ 1 h 134"/>
                <a:gd name="T74" fmla="*/ 1 w 132"/>
                <a:gd name="T75" fmla="*/ 1 h 134"/>
                <a:gd name="T76" fmla="*/ 1 w 132"/>
                <a:gd name="T77" fmla="*/ 1 h 134"/>
                <a:gd name="T78" fmla="*/ 1 w 132"/>
                <a:gd name="T79" fmla="*/ 1 h 134"/>
                <a:gd name="T80" fmla="*/ 1 w 132"/>
                <a:gd name="T81" fmla="*/ 1 h 134"/>
                <a:gd name="T82" fmla="*/ 1 w 132"/>
                <a:gd name="T83" fmla="*/ 1 h 134"/>
                <a:gd name="T84" fmla="*/ 1 w 132"/>
                <a:gd name="T85" fmla="*/ 1 h 134"/>
                <a:gd name="T86" fmla="*/ 1 w 132"/>
                <a:gd name="T87" fmla="*/ 1 h 134"/>
                <a:gd name="T88" fmla="*/ 1 w 132"/>
                <a:gd name="T89" fmla="*/ 1 h 134"/>
                <a:gd name="T90" fmla="*/ 1 w 132"/>
                <a:gd name="T91" fmla="*/ 1 h 134"/>
                <a:gd name="T92" fmla="*/ 1 w 132"/>
                <a:gd name="T93" fmla="*/ 1 h 134"/>
                <a:gd name="T94" fmla="*/ 1 w 132"/>
                <a:gd name="T95" fmla="*/ 1 h 134"/>
                <a:gd name="T96" fmla="*/ 1 w 132"/>
                <a:gd name="T97" fmla="*/ 1 h 134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132" h="134">
                  <a:moveTo>
                    <a:pt x="33" y="30"/>
                  </a:moveTo>
                  <a:lnTo>
                    <a:pt x="23" y="32"/>
                  </a:lnTo>
                  <a:lnTo>
                    <a:pt x="14" y="38"/>
                  </a:lnTo>
                  <a:lnTo>
                    <a:pt x="11" y="48"/>
                  </a:lnTo>
                  <a:lnTo>
                    <a:pt x="17" y="62"/>
                  </a:lnTo>
                  <a:lnTo>
                    <a:pt x="21" y="64"/>
                  </a:lnTo>
                  <a:lnTo>
                    <a:pt x="26" y="66"/>
                  </a:lnTo>
                  <a:lnTo>
                    <a:pt x="30" y="64"/>
                  </a:lnTo>
                  <a:lnTo>
                    <a:pt x="33" y="62"/>
                  </a:lnTo>
                  <a:lnTo>
                    <a:pt x="36" y="66"/>
                  </a:lnTo>
                  <a:lnTo>
                    <a:pt x="40" y="68"/>
                  </a:lnTo>
                  <a:lnTo>
                    <a:pt x="43" y="71"/>
                  </a:lnTo>
                  <a:lnTo>
                    <a:pt x="45" y="75"/>
                  </a:lnTo>
                  <a:lnTo>
                    <a:pt x="46" y="77"/>
                  </a:lnTo>
                  <a:lnTo>
                    <a:pt x="46" y="78"/>
                  </a:lnTo>
                  <a:lnTo>
                    <a:pt x="44" y="78"/>
                  </a:lnTo>
                  <a:lnTo>
                    <a:pt x="40" y="77"/>
                  </a:lnTo>
                  <a:lnTo>
                    <a:pt x="35" y="76"/>
                  </a:lnTo>
                  <a:lnTo>
                    <a:pt x="32" y="76"/>
                  </a:lnTo>
                  <a:lnTo>
                    <a:pt x="29" y="75"/>
                  </a:lnTo>
                  <a:lnTo>
                    <a:pt x="28" y="74"/>
                  </a:lnTo>
                  <a:lnTo>
                    <a:pt x="27" y="71"/>
                  </a:lnTo>
                  <a:lnTo>
                    <a:pt x="23" y="69"/>
                  </a:lnTo>
                  <a:lnTo>
                    <a:pt x="19" y="68"/>
                  </a:lnTo>
                  <a:lnTo>
                    <a:pt x="13" y="68"/>
                  </a:lnTo>
                  <a:lnTo>
                    <a:pt x="7" y="70"/>
                  </a:lnTo>
                  <a:lnTo>
                    <a:pt x="3" y="75"/>
                  </a:lnTo>
                  <a:lnTo>
                    <a:pt x="0" y="82"/>
                  </a:lnTo>
                  <a:lnTo>
                    <a:pt x="0" y="89"/>
                  </a:lnTo>
                  <a:lnTo>
                    <a:pt x="2" y="92"/>
                  </a:lnTo>
                  <a:lnTo>
                    <a:pt x="3" y="96"/>
                  </a:lnTo>
                  <a:lnTo>
                    <a:pt x="4" y="98"/>
                  </a:lnTo>
                  <a:lnTo>
                    <a:pt x="5" y="100"/>
                  </a:lnTo>
                  <a:lnTo>
                    <a:pt x="12" y="104"/>
                  </a:lnTo>
                  <a:lnTo>
                    <a:pt x="20" y="104"/>
                  </a:lnTo>
                  <a:lnTo>
                    <a:pt x="27" y="103"/>
                  </a:lnTo>
                  <a:lnTo>
                    <a:pt x="32" y="99"/>
                  </a:lnTo>
                  <a:lnTo>
                    <a:pt x="35" y="97"/>
                  </a:lnTo>
                  <a:lnTo>
                    <a:pt x="38" y="97"/>
                  </a:lnTo>
                  <a:lnTo>
                    <a:pt x="42" y="97"/>
                  </a:lnTo>
                  <a:lnTo>
                    <a:pt x="45" y="98"/>
                  </a:lnTo>
                  <a:lnTo>
                    <a:pt x="38" y="104"/>
                  </a:lnTo>
                  <a:lnTo>
                    <a:pt x="33" y="113"/>
                  </a:lnTo>
                  <a:lnTo>
                    <a:pt x="29" y="122"/>
                  </a:lnTo>
                  <a:lnTo>
                    <a:pt x="32" y="129"/>
                  </a:lnTo>
                  <a:lnTo>
                    <a:pt x="38" y="132"/>
                  </a:lnTo>
                  <a:lnTo>
                    <a:pt x="46" y="134"/>
                  </a:lnTo>
                  <a:lnTo>
                    <a:pt x="53" y="131"/>
                  </a:lnTo>
                  <a:lnTo>
                    <a:pt x="59" y="127"/>
                  </a:lnTo>
                  <a:lnTo>
                    <a:pt x="61" y="120"/>
                  </a:lnTo>
                  <a:lnTo>
                    <a:pt x="63" y="113"/>
                  </a:lnTo>
                  <a:lnTo>
                    <a:pt x="60" y="107"/>
                  </a:lnTo>
                  <a:lnTo>
                    <a:pt x="58" y="101"/>
                  </a:lnTo>
                  <a:lnTo>
                    <a:pt x="56" y="98"/>
                  </a:lnTo>
                  <a:lnTo>
                    <a:pt x="56" y="96"/>
                  </a:lnTo>
                  <a:lnTo>
                    <a:pt x="58" y="94"/>
                  </a:lnTo>
                  <a:lnTo>
                    <a:pt x="60" y="93"/>
                  </a:lnTo>
                  <a:lnTo>
                    <a:pt x="61" y="94"/>
                  </a:lnTo>
                  <a:lnTo>
                    <a:pt x="63" y="97"/>
                  </a:lnTo>
                  <a:lnTo>
                    <a:pt x="64" y="100"/>
                  </a:lnTo>
                  <a:lnTo>
                    <a:pt x="65" y="105"/>
                  </a:lnTo>
                  <a:lnTo>
                    <a:pt x="66" y="109"/>
                  </a:lnTo>
                  <a:lnTo>
                    <a:pt x="71" y="114"/>
                  </a:lnTo>
                  <a:lnTo>
                    <a:pt x="76" y="114"/>
                  </a:lnTo>
                  <a:lnTo>
                    <a:pt x="86" y="109"/>
                  </a:lnTo>
                  <a:lnTo>
                    <a:pt x="89" y="113"/>
                  </a:lnTo>
                  <a:lnTo>
                    <a:pt x="94" y="115"/>
                  </a:lnTo>
                  <a:lnTo>
                    <a:pt x="99" y="117"/>
                  </a:lnTo>
                  <a:lnTo>
                    <a:pt x="105" y="117"/>
                  </a:lnTo>
                  <a:lnTo>
                    <a:pt x="110" y="116"/>
                  </a:lnTo>
                  <a:lnTo>
                    <a:pt x="116" y="114"/>
                  </a:lnTo>
                  <a:lnTo>
                    <a:pt x="120" y="108"/>
                  </a:lnTo>
                  <a:lnTo>
                    <a:pt x="124" y="101"/>
                  </a:lnTo>
                  <a:lnTo>
                    <a:pt x="124" y="100"/>
                  </a:lnTo>
                  <a:lnTo>
                    <a:pt x="124" y="99"/>
                  </a:lnTo>
                  <a:lnTo>
                    <a:pt x="123" y="98"/>
                  </a:lnTo>
                  <a:lnTo>
                    <a:pt x="123" y="97"/>
                  </a:lnTo>
                  <a:lnTo>
                    <a:pt x="120" y="93"/>
                  </a:lnTo>
                  <a:lnTo>
                    <a:pt x="117" y="89"/>
                  </a:lnTo>
                  <a:lnTo>
                    <a:pt x="111" y="85"/>
                  </a:lnTo>
                  <a:lnTo>
                    <a:pt x="103" y="85"/>
                  </a:lnTo>
                  <a:lnTo>
                    <a:pt x="98" y="85"/>
                  </a:lnTo>
                  <a:lnTo>
                    <a:pt x="95" y="84"/>
                  </a:lnTo>
                  <a:lnTo>
                    <a:pt x="91" y="82"/>
                  </a:lnTo>
                  <a:lnTo>
                    <a:pt x="89" y="79"/>
                  </a:lnTo>
                  <a:lnTo>
                    <a:pt x="93" y="75"/>
                  </a:lnTo>
                  <a:lnTo>
                    <a:pt x="97" y="69"/>
                  </a:lnTo>
                  <a:lnTo>
                    <a:pt x="101" y="66"/>
                  </a:lnTo>
                  <a:lnTo>
                    <a:pt x="104" y="63"/>
                  </a:lnTo>
                  <a:lnTo>
                    <a:pt x="113" y="63"/>
                  </a:lnTo>
                  <a:lnTo>
                    <a:pt x="120" y="62"/>
                  </a:lnTo>
                  <a:lnTo>
                    <a:pt x="125" y="59"/>
                  </a:lnTo>
                  <a:lnTo>
                    <a:pt x="129" y="54"/>
                  </a:lnTo>
                  <a:lnTo>
                    <a:pt x="132" y="48"/>
                  </a:lnTo>
                  <a:lnTo>
                    <a:pt x="132" y="44"/>
                  </a:lnTo>
                  <a:lnTo>
                    <a:pt x="129" y="38"/>
                  </a:lnTo>
                  <a:lnTo>
                    <a:pt x="127" y="33"/>
                  </a:lnTo>
                  <a:lnTo>
                    <a:pt x="121" y="30"/>
                  </a:lnTo>
                  <a:lnTo>
                    <a:pt x="114" y="29"/>
                  </a:lnTo>
                  <a:lnTo>
                    <a:pt x="108" y="30"/>
                  </a:lnTo>
                  <a:lnTo>
                    <a:pt x="102" y="32"/>
                  </a:lnTo>
                  <a:lnTo>
                    <a:pt x="98" y="37"/>
                  </a:lnTo>
                  <a:lnTo>
                    <a:pt x="97" y="40"/>
                  </a:lnTo>
                  <a:lnTo>
                    <a:pt x="97" y="44"/>
                  </a:lnTo>
                  <a:lnTo>
                    <a:pt x="98" y="47"/>
                  </a:lnTo>
                  <a:lnTo>
                    <a:pt x="94" y="52"/>
                  </a:lnTo>
                  <a:lnTo>
                    <a:pt x="88" y="56"/>
                  </a:lnTo>
                  <a:lnTo>
                    <a:pt x="83" y="60"/>
                  </a:lnTo>
                  <a:lnTo>
                    <a:pt x="81" y="62"/>
                  </a:lnTo>
                  <a:lnTo>
                    <a:pt x="80" y="60"/>
                  </a:lnTo>
                  <a:lnTo>
                    <a:pt x="78" y="59"/>
                  </a:lnTo>
                  <a:lnTo>
                    <a:pt x="75" y="56"/>
                  </a:lnTo>
                  <a:lnTo>
                    <a:pt x="73" y="55"/>
                  </a:lnTo>
                  <a:lnTo>
                    <a:pt x="75" y="51"/>
                  </a:lnTo>
                  <a:lnTo>
                    <a:pt x="78" y="45"/>
                  </a:lnTo>
                  <a:lnTo>
                    <a:pt x="79" y="40"/>
                  </a:lnTo>
                  <a:lnTo>
                    <a:pt x="80" y="36"/>
                  </a:lnTo>
                  <a:lnTo>
                    <a:pt x="86" y="31"/>
                  </a:lnTo>
                  <a:lnTo>
                    <a:pt x="90" y="25"/>
                  </a:lnTo>
                  <a:lnTo>
                    <a:pt x="93" y="19"/>
                  </a:lnTo>
                  <a:lnTo>
                    <a:pt x="93" y="13"/>
                  </a:lnTo>
                  <a:lnTo>
                    <a:pt x="89" y="7"/>
                  </a:lnTo>
                  <a:lnTo>
                    <a:pt x="84" y="2"/>
                  </a:lnTo>
                  <a:lnTo>
                    <a:pt x="78" y="0"/>
                  </a:lnTo>
                  <a:lnTo>
                    <a:pt x="72" y="0"/>
                  </a:lnTo>
                  <a:lnTo>
                    <a:pt x="67" y="1"/>
                  </a:lnTo>
                  <a:lnTo>
                    <a:pt x="64" y="2"/>
                  </a:lnTo>
                  <a:lnTo>
                    <a:pt x="60" y="6"/>
                  </a:lnTo>
                  <a:lnTo>
                    <a:pt x="57" y="8"/>
                  </a:lnTo>
                  <a:lnTo>
                    <a:pt x="55" y="10"/>
                  </a:lnTo>
                  <a:lnTo>
                    <a:pt x="53" y="14"/>
                  </a:lnTo>
                  <a:lnTo>
                    <a:pt x="52" y="16"/>
                  </a:lnTo>
                  <a:lnTo>
                    <a:pt x="52" y="19"/>
                  </a:lnTo>
                  <a:lnTo>
                    <a:pt x="53" y="25"/>
                  </a:lnTo>
                  <a:lnTo>
                    <a:pt x="57" y="29"/>
                  </a:lnTo>
                  <a:lnTo>
                    <a:pt x="60" y="32"/>
                  </a:lnTo>
                  <a:lnTo>
                    <a:pt x="64" y="34"/>
                  </a:lnTo>
                  <a:lnTo>
                    <a:pt x="64" y="40"/>
                  </a:lnTo>
                  <a:lnTo>
                    <a:pt x="64" y="45"/>
                  </a:lnTo>
                  <a:lnTo>
                    <a:pt x="63" y="49"/>
                  </a:lnTo>
                  <a:lnTo>
                    <a:pt x="63" y="53"/>
                  </a:lnTo>
                  <a:lnTo>
                    <a:pt x="60" y="53"/>
                  </a:lnTo>
                  <a:lnTo>
                    <a:pt x="57" y="54"/>
                  </a:lnTo>
                  <a:lnTo>
                    <a:pt x="56" y="55"/>
                  </a:lnTo>
                  <a:lnTo>
                    <a:pt x="55" y="55"/>
                  </a:lnTo>
                  <a:lnTo>
                    <a:pt x="50" y="49"/>
                  </a:lnTo>
                  <a:lnTo>
                    <a:pt x="48" y="40"/>
                  </a:lnTo>
                  <a:lnTo>
                    <a:pt x="42" y="33"/>
                  </a:lnTo>
                  <a:lnTo>
                    <a:pt x="33" y="30"/>
                  </a:lnTo>
                  <a:close/>
                </a:path>
              </a:pathLst>
            </a:custGeom>
            <a:solidFill>
              <a:srgbClr val="FFF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403" name="Freeform 281"/>
            <p:cNvSpPr>
              <a:spLocks/>
            </p:cNvSpPr>
            <p:nvPr/>
          </p:nvSpPr>
          <p:spPr bwMode="auto">
            <a:xfrm>
              <a:off x="244" y="197"/>
              <a:ext cx="68" cy="118"/>
            </a:xfrm>
            <a:custGeom>
              <a:avLst/>
              <a:gdLst>
                <a:gd name="T0" fmla="*/ 2 w 135"/>
                <a:gd name="T1" fmla="*/ 0 h 235"/>
                <a:gd name="T2" fmla="*/ 1 w 135"/>
                <a:gd name="T3" fmla="*/ 1 h 235"/>
                <a:gd name="T4" fmla="*/ 1 w 135"/>
                <a:gd name="T5" fmla="*/ 1 h 235"/>
                <a:gd name="T6" fmla="*/ 1 w 135"/>
                <a:gd name="T7" fmla="*/ 1 h 235"/>
                <a:gd name="T8" fmla="*/ 1 w 135"/>
                <a:gd name="T9" fmla="*/ 1 h 235"/>
                <a:gd name="T10" fmla="*/ 1 w 135"/>
                <a:gd name="T11" fmla="*/ 1 h 235"/>
                <a:gd name="T12" fmla="*/ 1 w 135"/>
                <a:gd name="T13" fmla="*/ 1 h 235"/>
                <a:gd name="T14" fmla="*/ 1 w 135"/>
                <a:gd name="T15" fmla="*/ 1 h 235"/>
                <a:gd name="T16" fmla="*/ 1 w 135"/>
                <a:gd name="T17" fmla="*/ 1 h 235"/>
                <a:gd name="T18" fmla="*/ 1 w 135"/>
                <a:gd name="T19" fmla="*/ 1 h 235"/>
                <a:gd name="T20" fmla="*/ 1 w 135"/>
                <a:gd name="T21" fmla="*/ 1 h 235"/>
                <a:gd name="T22" fmla="*/ 1 w 135"/>
                <a:gd name="T23" fmla="*/ 1 h 235"/>
                <a:gd name="T24" fmla="*/ 0 w 135"/>
                <a:gd name="T25" fmla="*/ 1 h 235"/>
                <a:gd name="T26" fmla="*/ 1 w 135"/>
                <a:gd name="T27" fmla="*/ 1 h 235"/>
                <a:gd name="T28" fmla="*/ 1 w 135"/>
                <a:gd name="T29" fmla="*/ 2 h 235"/>
                <a:gd name="T30" fmla="*/ 1 w 135"/>
                <a:gd name="T31" fmla="*/ 2 h 235"/>
                <a:gd name="T32" fmla="*/ 1 w 135"/>
                <a:gd name="T33" fmla="*/ 2 h 235"/>
                <a:gd name="T34" fmla="*/ 1 w 135"/>
                <a:gd name="T35" fmla="*/ 2 h 235"/>
                <a:gd name="T36" fmla="*/ 1 w 135"/>
                <a:gd name="T37" fmla="*/ 2 h 235"/>
                <a:gd name="T38" fmla="*/ 1 w 135"/>
                <a:gd name="T39" fmla="*/ 2 h 235"/>
                <a:gd name="T40" fmla="*/ 1 w 135"/>
                <a:gd name="T41" fmla="*/ 2 h 235"/>
                <a:gd name="T42" fmla="*/ 1 w 135"/>
                <a:gd name="T43" fmla="*/ 2 h 235"/>
                <a:gd name="T44" fmla="*/ 1 w 135"/>
                <a:gd name="T45" fmla="*/ 2 h 235"/>
                <a:gd name="T46" fmla="*/ 1 w 135"/>
                <a:gd name="T47" fmla="*/ 2 h 235"/>
                <a:gd name="T48" fmla="*/ 1 w 135"/>
                <a:gd name="T49" fmla="*/ 2 h 235"/>
                <a:gd name="T50" fmla="*/ 1 w 135"/>
                <a:gd name="T51" fmla="*/ 2 h 235"/>
                <a:gd name="T52" fmla="*/ 1 w 135"/>
                <a:gd name="T53" fmla="*/ 2 h 235"/>
                <a:gd name="T54" fmla="*/ 1 w 135"/>
                <a:gd name="T55" fmla="*/ 2 h 235"/>
                <a:gd name="T56" fmla="*/ 1 w 135"/>
                <a:gd name="T57" fmla="*/ 2 h 235"/>
                <a:gd name="T58" fmla="*/ 1 w 135"/>
                <a:gd name="T59" fmla="*/ 2 h 235"/>
                <a:gd name="T60" fmla="*/ 1 w 135"/>
                <a:gd name="T61" fmla="*/ 2 h 235"/>
                <a:gd name="T62" fmla="*/ 1 w 135"/>
                <a:gd name="T63" fmla="*/ 2 h 235"/>
                <a:gd name="T64" fmla="*/ 1 w 135"/>
                <a:gd name="T65" fmla="*/ 2 h 235"/>
                <a:gd name="T66" fmla="*/ 1 w 135"/>
                <a:gd name="T67" fmla="*/ 2 h 235"/>
                <a:gd name="T68" fmla="*/ 1 w 135"/>
                <a:gd name="T69" fmla="*/ 2 h 235"/>
                <a:gd name="T70" fmla="*/ 1 w 135"/>
                <a:gd name="T71" fmla="*/ 2 h 235"/>
                <a:gd name="T72" fmla="*/ 1 w 135"/>
                <a:gd name="T73" fmla="*/ 1 h 235"/>
                <a:gd name="T74" fmla="*/ 1 w 135"/>
                <a:gd name="T75" fmla="*/ 1 h 235"/>
                <a:gd name="T76" fmla="*/ 1 w 135"/>
                <a:gd name="T77" fmla="*/ 1 h 235"/>
                <a:gd name="T78" fmla="*/ 1 w 135"/>
                <a:gd name="T79" fmla="*/ 1 h 235"/>
                <a:gd name="T80" fmla="*/ 1 w 135"/>
                <a:gd name="T81" fmla="*/ 1 h 235"/>
                <a:gd name="T82" fmla="*/ 1 w 135"/>
                <a:gd name="T83" fmla="*/ 1 h 235"/>
                <a:gd name="T84" fmla="*/ 1 w 135"/>
                <a:gd name="T85" fmla="*/ 1 h 235"/>
                <a:gd name="T86" fmla="*/ 2 w 135"/>
                <a:gd name="T87" fmla="*/ 1 h 235"/>
                <a:gd name="T88" fmla="*/ 2 w 135"/>
                <a:gd name="T89" fmla="*/ 1 h 235"/>
                <a:gd name="T90" fmla="*/ 2 w 135"/>
                <a:gd name="T91" fmla="*/ 1 h 235"/>
                <a:gd name="T92" fmla="*/ 2 w 135"/>
                <a:gd name="T93" fmla="*/ 1 h 235"/>
                <a:gd name="T94" fmla="*/ 2 w 135"/>
                <a:gd name="T95" fmla="*/ 1 h 235"/>
                <a:gd name="T96" fmla="*/ 2 w 135"/>
                <a:gd name="T97" fmla="*/ 1 h 235"/>
                <a:gd name="T98" fmla="*/ 2 w 135"/>
                <a:gd name="T99" fmla="*/ 0 h 235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135" h="235">
                  <a:moveTo>
                    <a:pt x="134" y="0"/>
                  </a:moveTo>
                  <a:lnTo>
                    <a:pt x="124" y="15"/>
                  </a:lnTo>
                  <a:lnTo>
                    <a:pt x="111" y="28"/>
                  </a:lnTo>
                  <a:lnTo>
                    <a:pt x="97" y="39"/>
                  </a:lnTo>
                  <a:lnTo>
                    <a:pt x="83" y="48"/>
                  </a:lnTo>
                  <a:lnTo>
                    <a:pt x="68" y="53"/>
                  </a:lnTo>
                  <a:lnTo>
                    <a:pt x="53" y="58"/>
                  </a:lnTo>
                  <a:lnTo>
                    <a:pt x="39" y="60"/>
                  </a:lnTo>
                  <a:lnTo>
                    <a:pt x="26" y="60"/>
                  </a:lnTo>
                  <a:lnTo>
                    <a:pt x="26" y="72"/>
                  </a:lnTo>
                  <a:lnTo>
                    <a:pt x="23" y="84"/>
                  </a:lnTo>
                  <a:lnTo>
                    <a:pt x="15" y="98"/>
                  </a:lnTo>
                  <a:lnTo>
                    <a:pt x="0" y="109"/>
                  </a:lnTo>
                  <a:lnTo>
                    <a:pt x="10" y="124"/>
                  </a:lnTo>
                  <a:lnTo>
                    <a:pt x="15" y="142"/>
                  </a:lnTo>
                  <a:lnTo>
                    <a:pt x="16" y="162"/>
                  </a:lnTo>
                  <a:lnTo>
                    <a:pt x="10" y="178"/>
                  </a:lnTo>
                  <a:lnTo>
                    <a:pt x="15" y="180"/>
                  </a:lnTo>
                  <a:lnTo>
                    <a:pt x="22" y="184"/>
                  </a:lnTo>
                  <a:lnTo>
                    <a:pt x="30" y="187"/>
                  </a:lnTo>
                  <a:lnTo>
                    <a:pt x="39" y="193"/>
                  </a:lnTo>
                  <a:lnTo>
                    <a:pt x="48" y="201"/>
                  </a:lnTo>
                  <a:lnTo>
                    <a:pt x="56" y="210"/>
                  </a:lnTo>
                  <a:lnTo>
                    <a:pt x="61" y="222"/>
                  </a:lnTo>
                  <a:lnTo>
                    <a:pt x="66" y="235"/>
                  </a:lnTo>
                  <a:lnTo>
                    <a:pt x="69" y="227"/>
                  </a:lnTo>
                  <a:lnTo>
                    <a:pt x="74" y="218"/>
                  </a:lnTo>
                  <a:lnTo>
                    <a:pt x="80" y="210"/>
                  </a:lnTo>
                  <a:lnTo>
                    <a:pt x="86" y="202"/>
                  </a:lnTo>
                  <a:lnTo>
                    <a:pt x="94" y="194"/>
                  </a:lnTo>
                  <a:lnTo>
                    <a:pt x="103" y="188"/>
                  </a:lnTo>
                  <a:lnTo>
                    <a:pt x="112" y="185"/>
                  </a:lnTo>
                  <a:lnTo>
                    <a:pt x="122" y="182"/>
                  </a:lnTo>
                  <a:lnTo>
                    <a:pt x="118" y="172"/>
                  </a:lnTo>
                  <a:lnTo>
                    <a:pt x="114" y="158"/>
                  </a:lnTo>
                  <a:lnTo>
                    <a:pt x="117" y="144"/>
                  </a:lnTo>
                  <a:lnTo>
                    <a:pt x="126" y="128"/>
                  </a:lnTo>
                  <a:lnTo>
                    <a:pt x="117" y="103"/>
                  </a:lnTo>
                  <a:lnTo>
                    <a:pt x="114" y="79"/>
                  </a:lnTo>
                  <a:lnTo>
                    <a:pt x="115" y="57"/>
                  </a:lnTo>
                  <a:lnTo>
                    <a:pt x="118" y="41"/>
                  </a:lnTo>
                  <a:lnTo>
                    <a:pt x="121" y="31"/>
                  </a:lnTo>
                  <a:lnTo>
                    <a:pt x="126" y="21"/>
                  </a:lnTo>
                  <a:lnTo>
                    <a:pt x="130" y="12"/>
                  </a:lnTo>
                  <a:lnTo>
                    <a:pt x="134" y="7"/>
                  </a:lnTo>
                  <a:lnTo>
                    <a:pt x="135" y="6"/>
                  </a:lnTo>
                  <a:lnTo>
                    <a:pt x="135" y="4"/>
                  </a:lnTo>
                  <a:lnTo>
                    <a:pt x="134" y="3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404" name="Freeform 282"/>
            <p:cNvSpPr>
              <a:spLocks/>
            </p:cNvSpPr>
            <p:nvPr/>
          </p:nvSpPr>
          <p:spPr bwMode="auto">
            <a:xfrm>
              <a:off x="416" y="168"/>
              <a:ext cx="127" cy="97"/>
            </a:xfrm>
            <a:custGeom>
              <a:avLst/>
              <a:gdLst>
                <a:gd name="T0" fmla="*/ 1 w 253"/>
                <a:gd name="T1" fmla="*/ 0 h 194"/>
                <a:gd name="T2" fmla="*/ 1 w 253"/>
                <a:gd name="T3" fmla="*/ 1 h 194"/>
                <a:gd name="T4" fmla="*/ 1 w 253"/>
                <a:gd name="T5" fmla="*/ 1 h 194"/>
                <a:gd name="T6" fmla="*/ 1 w 253"/>
                <a:gd name="T7" fmla="*/ 1 h 194"/>
                <a:gd name="T8" fmla="*/ 1 w 253"/>
                <a:gd name="T9" fmla="*/ 1 h 194"/>
                <a:gd name="T10" fmla="*/ 1 w 253"/>
                <a:gd name="T11" fmla="*/ 1 h 194"/>
                <a:gd name="T12" fmla="*/ 1 w 253"/>
                <a:gd name="T13" fmla="*/ 1 h 194"/>
                <a:gd name="T14" fmla="*/ 1 w 253"/>
                <a:gd name="T15" fmla="*/ 1 h 194"/>
                <a:gd name="T16" fmla="*/ 1 w 253"/>
                <a:gd name="T17" fmla="*/ 1 h 194"/>
                <a:gd name="T18" fmla="*/ 1 w 253"/>
                <a:gd name="T19" fmla="*/ 1 h 194"/>
                <a:gd name="T20" fmla="*/ 1 w 253"/>
                <a:gd name="T21" fmla="*/ 1 h 194"/>
                <a:gd name="T22" fmla="*/ 1 w 253"/>
                <a:gd name="T23" fmla="*/ 1 h 194"/>
                <a:gd name="T24" fmla="*/ 0 w 253"/>
                <a:gd name="T25" fmla="*/ 1 h 194"/>
                <a:gd name="T26" fmla="*/ 1 w 253"/>
                <a:gd name="T27" fmla="*/ 1 h 194"/>
                <a:gd name="T28" fmla="*/ 1 w 253"/>
                <a:gd name="T29" fmla="*/ 1 h 194"/>
                <a:gd name="T30" fmla="*/ 1 w 253"/>
                <a:gd name="T31" fmla="*/ 1 h 194"/>
                <a:gd name="T32" fmla="*/ 1 w 253"/>
                <a:gd name="T33" fmla="*/ 1 h 194"/>
                <a:gd name="T34" fmla="*/ 1 w 253"/>
                <a:gd name="T35" fmla="*/ 1 h 194"/>
                <a:gd name="T36" fmla="*/ 1 w 253"/>
                <a:gd name="T37" fmla="*/ 1 h 194"/>
                <a:gd name="T38" fmla="*/ 1 w 253"/>
                <a:gd name="T39" fmla="*/ 1 h 194"/>
                <a:gd name="T40" fmla="*/ 1 w 253"/>
                <a:gd name="T41" fmla="*/ 2 h 194"/>
                <a:gd name="T42" fmla="*/ 1 w 253"/>
                <a:gd name="T43" fmla="*/ 2 h 194"/>
                <a:gd name="T44" fmla="*/ 1 w 253"/>
                <a:gd name="T45" fmla="*/ 2 h 194"/>
                <a:gd name="T46" fmla="*/ 1 w 253"/>
                <a:gd name="T47" fmla="*/ 2 h 194"/>
                <a:gd name="T48" fmla="*/ 1 w 253"/>
                <a:gd name="T49" fmla="*/ 2 h 194"/>
                <a:gd name="T50" fmla="*/ 1 w 253"/>
                <a:gd name="T51" fmla="*/ 2 h 194"/>
                <a:gd name="T52" fmla="*/ 1 w 253"/>
                <a:gd name="T53" fmla="*/ 2 h 194"/>
                <a:gd name="T54" fmla="*/ 2 w 253"/>
                <a:gd name="T55" fmla="*/ 2 h 194"/>
                <a:gd name="T56" fmla="*/ 2 w 253"/>
                <a:gd name="T57" fmla="*/ 2 h 194"/>
                <a:gd name="T58" fmla="*/ 2 w 253"/>
                <a:gd name="T59" fmla="*/ 2 h 194"/>
                <a:gd name="T60" fmla="*/ 2 w 253"/>
                <a:gd name="T61" fmla="*/ 2 h 194"/>
                <a:gd name="T62" fmla="*/ 2 w 253"/>
                <a:gd name="T63" fmla="*/ 2 h 194"/>
                <a:gd name="T64" fmla="*/ 2 w 253"/>
                <a:gd name="T65" fmla="*/ 2 h 194"/>
                <a:gd name="T66" fmla="*/ 2 w 253"/>
                <a:gd name="T67" fmla="*/ 2 h 194"/>
                <a:gd name="T68" fmla="*/ 2 w 253"/>
                <a:gd name="T69" fmla="*/ 2 h 194"/>
                <a:gd name="T70" fmla="*/ 2 w 253"/>
                <a:gd name="T71" fmla="*/ 2 h 194"/>
                <a:gd name="T72" fmla="*/ 2 w 253"/>
                <a:gd name="T73" fmla="*/ 2 h 194"/>
                <a:gd name="T74" fmla="*/ 2 w 253"/>
                <a:gd name="T75" fmla="*/ 2 h 194"/>
                <a:gd name="T76" fmla="*/ 2 w 253"/>
                <a:gd name="T77" fmla="*/ 2 h 194"/>
                <a:gd name="T78" fmla="*/ 2 w 253"/>
                <a:gd name="T79" fmla="*/ 2 h 194"/>
                <a:gd name="T80" fmla="*/ 2 w 253"/>
                <a:gd name="T81" fmla="*/ 2 h 194"/>
                <a:gd name="T82" fmla="*/ 2 w 253"/>
                <a:gd name="T83" fmla="*/ 2 h 194"/>
                <a:gd name="T84" fmla="*/ 2 w 253"/>
                <a:gd name="T85" fmla="*/ 1 h 194"/>
                <a:gd name="T86" fmla="*/ 2 w 253"/>
                <a:gd name="T87" fmla="*/ 1 h 194"/>
                <a:gd name="T88" fmla="*/ 2 w 253"/>
                <a:gd name="T89" fmla="*/ 1 h 194"/>
                <a:gd name="T90" fmla="*/ 2 w 253"/>
                <a:gd name="T91" fmla="*/ 1 h 194"/>
                <a:gd name="T92" fmla="*/ 2 w 253"/>
                <a:gd name="T93" fmla="*/ 1 h 194"/>
                <a:gd name="T94" fmla="*/ 2 w 253"/>
                <a:gd name="T95" fmla="*/ 1 h 194"/>
                <a:gd name="T96" fmla="*/ 2 w 253"/>
                <a:gd name="T97" fmla="*/ 1 h 194"/>
                <a:gd name="T98" fmla="*/ 2 w 253"/>
                <a:gd name="T99" fmla="*/ 1 h 194"/>
                <a:gd name="T100" fmla="*/ 2 w 253"/>
                <a:gd name="T101" fmla="*/ 1 h 194"/>
                <a:gd name="T102" fmla="*/ 2 w 253"/>
                <a:gd name="T103" fmla="*/ 1 h 194"/>
                <a:gd name="T104" fmla="*/ 2 w 253"/>
                <a:gd name="T105" fmla="*/ 1 h 194"/>
                <a:gd name="T106" fmla="*/ 2 w 253"/>
                <a:gd name="T107" fmla="*/ 1 h 194"/>
                <a:gd name="T108" fmla="*/ 2 w 253"/>
                <a:gd name="T109" fmla="*/ 1 h 194"/>
                <a:gd name="T110" fmla="*/ 2 w 253"/>
                <a:gd name="T111" fmla="*/ 1 h 194"/>
                <a:gd name="T112" fmla="*/ 2 w 253"/>
                <a:gd name="T113" fmla="*/ 1 h 194"/>
                <a:gd name="T114" fmla="*/ 2 w 253"/>
                <a:gd name="T115" fmla="*/ 1 h 194"/>
                <a:gd name="T116" fmla="*/ 2 w 253"/>
                <a:gd name="T117" fmla="*/ 1 h 194"/>
                <a:gd name="T118" fmla="*/ 1 w 253"/>
                <a:gd name="T119" fmla="*/ 1 h 194"/>
                <a:gd name="T120" fmla="*/ 1 w 253"/>
                <a:gd name="T121" fmla="*/ 0 h 194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253" h="194">
                  <a:moveTo>
                    <a:pt x="115" y="0"/>
                  </a:moveTo>
                  <a:lnTo>
                    <a:pt x="106" y="3"/>
                  </a:lnTo>
                  <a:lnTo>
                    <a:pt x="95" y="7"/>
                  </a:lnTo>
                  <a:lnTo>
                    <a:pt x="83" y="11"/>
                  </a:lnTo>
                  <a:lnTo>
                    <a:pt x="69" y="15"/>
                  </a:lnTo>
                  <a:lnTo>
                    <a:pt x="54" y="20"/>
                  </a:lnTo>
                  <a:lnTo>
                    <a:pt x="40" y="24"/>
                  </a:lnTo>
                  <a:lnTo>
                    <a:pt x="27" y="26"/>
                  </a:lnTo>
                  <a:lnTo>
                    <a:pt x="16" y="27"/>
                  </a:lnTo>
                  <a:lnTo>
                    <a:pt x="11" y="26"/>
                  </a:lnTo>
                  <a:lnTo>
                    <a:pt x="7" y="26"/>
                  </a:lnTo>
                  <a:lnTo>
                    <a:pt x="2" y="25"/>
                  </a:lnTo>
                  <a:lnTo>
                    <a:pt x="0" y="25"/>
                  </a:lnTo>
                  <a:lnTo>
                    <a:pt x="13" y="33"/>
                  </a:lnTo>
                  <a:lnTo>
                    <a:pt x="26" y="44"/>
                  </a:lnTo>
                  <a:lnTo>
                    <a:pt x="36" y="58"/>
                  </a:lnTo>
                  <a:lnTo>
                    <a:pt x="47" y="73"/>
                  </a:lnTo>
                  <a:lnTo>
                    <a:pt x="55" y="90"/>
                  </a:lnTo>
                  <a:lnTo>
                    <a:pt x="62" y="109"/>
                  </a:lnTo>
                  <a:lnTo>
                    <a:pt x="66" y="127"/>
                  </a:lnTo>
                  <a:lnTo>
                    <a:pt x="70" y="146"/>
                  </a:lnTo>
                  <a:lnTo>
                    <a:pt x="77" y="146"/>
                  </a:lnTo>
                  <a:lnTo>
                    <a:pt x="85" y="148"/>
                  </a:lnTo>
                  <a:lnTo>
                    <a:pt x="94" y="153"/>
                  </a:lnTo>
                  <a:lnTo>
                    <a:pt x="104" y="157"/>
                  </a:lnTo>
                  <a:lnTo>
                    <a:pt x="114" y="165"/>
                  </a:lnTo>
                  <a:lnTo>
                    <a:pt x="123" y="173"/>
                  </a:lnTo>
                  <a:lnTo>
                    <a:pt x="131" y="184"/>
                  </a:lnTo>
                  <a:lnTo>
                    <a:pt x="137" y="194"/>
                  </a:lnTo>
                  <a:lnTo>
                    <a:pt x="144" y="188"/>
                  </a:lnTo>
                  <a:lnTo>
                    <a:pt x="154" y="183"/>
                  </a:lnTo>
                  <a:lnTo>
                    <a:pt x="165" y="178"/>
                  </a:lnTo>
                  <a:lnTo>
                    <a:pt x="179" y="175"/>
                  </a:lnTo>
                  <a:lnTo>
                    <a:pt x="195" y="173"/>
                  </a:lnTo>
                  <a:lnTo>
                    <a:pt x="214" y="175"/>
                  </a:lnTo>
                  <a:lnTo>
                    <a:pt x="232" y="180"/>
                  </a:lnTo>
                  <a:lnTo>
                    <a:pt x="253" y="188"/>
                  </a:lnTo>
                  <a:lnTo>
                    <a:pt x="247" y="180"/>
                  </a:lnTo>
                  <a:lnTo>
                    <a:pt x="240" y="172"/>
                  </a:lnTo>
                  <a:lnTo>
                    <a:pt x="236" y="162"/>
                  </a:lnTo>
                  <a:lnTo>
                    <a:pt x="231" y="149"/>
                  </a:lnTo>
                  <a:lnTo>
                    <a:pt x="230" y="135"/>
                  </a:lnTo>
                  <a:lnTo>
                    <a:pt x="230" y="120"/>
                  </a:lnTo>
                  <a:lnTo>
                    <a:pt x="235" y="103"/>
                  </a:lnTo>
                  <a:lnTo>
                    <a:pt x="243" y="84"/>
                  </a:lnTo>
                  <a:lnTo>
                    <a:pt x="231" y="81"/>
                  </a:lnTo>
                  <a:lnTo>
                    <a:pt x="218" y="78"/>
                  </a:lnTo>
                  <a:lnTo>
                    <a:pt x="207" y="72"/>
                  </a:lnTo>
                  <a:lnTo>
                    <a:pt x="197" y="65"/>
                  </a:lnTo>
                  <a:lnTo>
                    <a:pt x="187" y="57"/>
                  </a:lnTo>
                  <a:lnTo>
                    <a:pt x="180" y="44"/>
                  </a:lnTo>
                  <a:lnTo>
                    <a:pt x="177" y="30"/>
                  </a:lnTo>
                  <a:lnTo>
                    <a:pt x="176" y="12"/>
                  </a:lnTo>
                  <a:lnTo>
                    <a:pt x="169" y="13"/>
                  </a:lnTo>
                  <a:lnTo>
                    <a:pt x="162" y="15"/>
                  </a:lnTo>
                  <a:lnTo>
                    <a:pt x="155" y="15"/>
                  </a:lnTo>
                  <a:lnTo>
                    <a:pt x="148" y="15"/>
                  </a:lnTo>
                  <a:lnTo>
                    <a:pt x="140" y="14"/>
                  </a:lnTo>
                  <a:lnTo>
                    <a:pt x="132" y="11"/>
                  </a:lnTo>
                  <a:lnTo>
                    <a:pt x="124" y="6"/>
                  </a:lnTo>
                  <a:lnTo>
                    <a:pt x="115" y="0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405" name="Freeform 283"/>
            <p:cNvSpPr>
              <a:spLocks/>
            </p:cNvSpPr>
            <p:nvPr/>
          </p:nvSpPr>
          <p:spPr bwMode="auto">
            <a:xfrm>
              <a:off x="351" y="22"/>
              <a:ext cx="111" cy="138"/>
            </a:xfrm>
            <a:custGeom>
              <a:avLst/>
              <a:gdLst>
                <a:gd name="T0" fmla="*/ 2 w 222"/>
                <a:gd name="T1" fmla="*/ 2 h 274"/>
                <a:gd name="T2" fmla="*/ 2 w 222"/>
                <a:gd name="T3" fmla="*/ 2 h 274"/>
                <a:gd name="T4" fmla="*/ 1 w 222"/>
                <a:gd name="T5" fmla="*/ 2 h 274"/>
                <a:gd name="T6" fmla="*/ 1 w 222"/>
                <a:gd name="T7" fmla="*/ 2 h 274"/>
                <a:gd name="T8" fmla="*/ 1 w 222"/>
                <a:gd name="T9" fmla="*/ 2 h 274"/>
                <a:gd name="T10" fmla="*/ 1 w 222"/>
                <a:gd name="T11" fmla="*/ 3 h 274"/>
                <a:gd name="T12" fmla="*/ 1 w 222"/>
                <a:gd name="T13" fmla="*/ 3 h 274"/>
                <a:gd name="T14" fmla="*/ 1 w 222"/>
                <a:gd name="T15" fmla="*/ 3 h 274"/>
                <a:gd name="T16" fmla="*/ 1 w 222"/>
                <a:gd name="T17" fmla="*/ 3 h 274"/>
                <a:gd name="T18" fmla="*/ 1 w 222"/>
                <a:gd name="T19" fmla="*/ 3 h 274"/>
                <a:gd name="T20" fmla="*/ 1 w 222"/>
                <a:gd name="T21" fmla="*/ 3 h 274"/>
                <a:gd name="T22" fmla="*/ 0 w 222"/>
                <a:gd name="T23" fmla="*/ 3 h 274"/>
                <a:gd name="T24" fmla="*/ 1 w 222"/>
                <a:gd name="T25" fmla="*/ 3 h 274"/>
                <a:gd name="T26" fmla="*/ 1 w 222"/>
                <a:gd name="T27" fmla="*/ 2 h 274"/>
                <a:gd name="T28" fmla="*/ 1 w 222"/>
                <a:gd name="T29" fmla="*/ 2 h 274"/>
                <a:gd name="T30" fmla="*/ 1 w 222"/>
                <a:gd name="T31" fmla="*/ 2 h 274"/>
                <a:gd name="T32" fmla="*/ 1 w 222"/>
                <a:gd name="T33" fmla="*/ 2 h 274"/>
                <a:gd name="T34" fmla="*/ 1 w 222"/>
                <a:gd name="T35" fmla="*/ 2 h 274"/>
                <a:gd name="T36" fmla="*/ 1 w 222"/>
                <a:gd name="T37" fmla="*/ 1 h 274"/>
                <a:gd name="T38" fmla="*/ 1 w 222"/>
                <a:gd name="T39" fmla="*/ 1 h 274"/>
                <a:gd name="T40" fmla="*/ 1 w 222"/>
                <a:gd name="T41" fmla="*/ 1 h 274"/>
                <a:gd name="T42" fmla="*/ 1 w 222"/>
                <a:gd name="T43" fmla="*/ 1 h 274"/>
                <a:gd name="T44" fmla="*/ 1 w 222"/>
                <a:gd name="T45" fmla="*/ 1 h 274"/>
                <a:gd name="T46" fmla="*/ 1 w 222"/>
                <a:gd name="T47" fmla="*/ 1 h 274"/>
                <a:gd name="T48" fmla="*/ 2 w 222"/>
                <a:gd name="T49" fmla="*/ 1 h 274"/>
                <a:gd name="T50" fmla="*/ 2 w 222"/>
                <a:gd name="T51" fmla="*/ 1 h 274"/>
                <a:gd name="T52" fmla="*/ 2 w 222"/>
                <a:gd name="T53" fmla="*/ 1 h 274"/>
                <a:gd name="T54" fmla="*/ 2 w 222"/>
                <a:gd name="T55" fmla="*/ 1 h 274"/>
                <a:gd name="T56" fmla="*/ 2 w 222"/>
                <a:gd name="T57" fmla="*/ 1 h 274"/>
                <a:gd name="T58" fmla="*/ 2 w 222"/>
                <a:gd name="T59" fmla="*/ 1 h 274"/>
                <a:gd name="T60" fmla="*/ 2 w 222"/>
                <a:gd name="T61" fmla="*/ 1 h 274"/>
                <a:gd name="T62" fmla="*/ 2 w 222"/>
                <a:gd name="T63" fmla="*/ 1 h 274"/>
                <a:gd name="T64" fmla="*/ 2 w 222"/>
                <a:gd name="T65" fmla="*/ 1 h 274"/>
                <a:gd name="T66" fmla="*/ 2 w 222"/>
                <a:gd name="T67" fmla="*/ 1 h 274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222" h="274">
                  <a:moveTo>
                    <a:pt x="194" y="133"/>
                  </a:moveTo>
                  <a:lnTo>
                    <a:pt x="187" y="133"/>
                  </a:lnTo>
                  <a:lnTo>
                    <a:pt x="175" y="133"/>
                  </a:lnTo>
                  <a:lnTo>
                    <a:pt x="158" y="135"/>
                  </a:lnTo>
                  <a:lnTo>
                    <a:pt x="140" y="139"/>
                  </a:lnTo>
                  <a:lnTo>
                    <a:pt x="120" y="148"/>
                  </a:lnTo>
                  <a:lnTo>
                    <a:pt x="102" y="160"/>
                  </a:lnTo>
                  <a:lnTo>
                    <a:pt x="85" y="179"/>
                  </a:lnTo>
                  <a:lnTo>
                    <a:pt x="72" y="205"/>
                  </a:lnTo>
                  <a:lnTo>
                    <a:pt x="64" y="228"/>
                  </a:lnTo>
                  <a:lnTo>
                    <a:pt x="57" y="247"/>
                  </a:lnTo>
                  <a:lnTo>
                    <a:pt x="49" y="258"/>
                  </a:lnTo>
                  <a:lnTo>
                    <a:pt x="40" y="264"/>
                  </a:lnTo>
                  <a:lnTo>
                    <a:pt x="34" y="265"/>
                  </a:lnTo>
                  <a:lnTo>
                    <a:pt x="29" y="266"/>
                  </a:lnTo>
                  <a:lnTo>
                    <a:pt x="24" y="267"/>
                  </a:lnTo>
                  <a:lnTo>
                    <a:pt x="18" y="269"/>
                  </a:lnTo>
                  <a:lnTo>
                    <a:pt x="13" y="270"/>
                  </a:lnTo>
                  <a:lnTo>
                    <a:pt x="9" y="271"/>
                  </a:lnTo>
                  <a:lnTo>
                    <a:pt x="4" y="273"/>
                  </a:lnTo>
                  <a:lnTo>
                    <a:pt x="1" y="274"/>
                  </a:lnTo>
                  <a:lnTo>
                    <a:pt x="1" y="273"/>
                  </a:lnTo>
                  <a:lnTo>
                    <a:pt x="1" y="272"/>
                  </a:lnTo>
                  <a:lnTo>
                    <a:pt x="0" y="271"/>
                  </a:lnTo>
                  <a:lnTo>
                    <a:pt x="0" y="270"/>
                  </a:lnTo>
                  <a:lnTo>
                    <a:pt x="18" y="262"/>
                  </a:lnTo>
                  <a:lnTo>
                    <a:pt x="33" y="249"/>
                  </a:lnTo>
                  <a:lnTo>
                    <a:pt x="42" y="234"/>
                  </a:lnTo>
                  <a:lnTo>
                    <a:pt x="49" y="218"/>
                  </a:lnTo>
                  <a:lnTo>
                    <a:pt x="52" y="201"/>
                  </a:lnTo>
                  <a:lnTo>
                    <a:pt x="55" y="186"/>
                  </a:lnTo>
                  <a:lnTo>
                    <a:pt x="55" y="172"/>
                  </a:lnTo>
                  <a:lnTo>
                    <a:pt x="55" y="161"/>
                  </a:lnTo>
                  <a:lnTo>
                    <a:pt x="54" y="152"/>
                  </a:lnTo>
                  <a:lnTo>
                    <a:pt x="52" y="142"/>
                  </a:lnTo>
                  <a:lnTo>
                    <a:pt x="49" y="130"/>
                  </a:lnTo>
                  <a:lnTo>
                    <a:pt x="46" y="118"/>
                  </a:lnTo>
                  <a:lnTo>
                    <a:pt x="52" y="116"/>
                  </a:lnTo>
                  <a:lnTo>
                    <a:pt x="62" y="112"/>
                  </a:lnTo>
                  <a:lnTo>
                    <a:pt x="70" y="104"/>
                  </a:lnTo>
                  <a:lnTo>
                    <a:pt x="79" y="95"/>
                  </a:lnTo>
                  <a:lnTo>
                    <a:pt x="86" y="84"/>
                  </a:lnTo>
                  <a:lnTo>
                    <a:pt x="90" y="73"/>
                  </a:lnTo>
                  <a:lnTo>
                    <a:pt x="92" y="61"/>
                  </a:lnTo>
                  <a:lnTo>
                    <a:pt x="88" y="48"/>
                  </a:lnTo>
                  <a:lnTo>
                    <a:pt x="97" y="47"/>
                  </a:lnTo>
                  <a:lnTo>
                    <a:pt x="110" y="44"/>
                  </a:lnTo>
                  <a:lnTo>
                    <a:pt x="123" y="39"/>
                  </a:lnTo>
                  <a:lnTo>
                    <a:pt x="138" y="32"/>
                  </a:lnTo>
                  <a:lnTo>
                    <a:pt x="150" y="25"/>
                  </a:lnTo>
                  <a:lnTo>
                    <a:pt x="163" y="17"/>
                  </a:lnTo>
                  <a:lnTo>
                    <a:pt x="173" y="8"/>
                  </a:lnTo>
                  <a:lnTo>
                    <a:pt x="180" y="0"/>
                  </a:lnTo>
                  <a:lnTo>
                    <a:pt x="180" y="10"/>
                  </a:lnTo>
                  <a:lnTo>
                    <a:pt x="181" y="23"/>
                  </a:lnTo>
                  <a:lnTo>
                    <a:pt x="184" y="37"/>
                  </a:lnTo>
                  <a:lnTo>
                    <a:pt x="188" y="50"/>
                  </a:lnTo>
                  <a:lnTo>
                    <a:pt x="194" y="62"/>
                  </a:lnTo>
                  <a:lnTo>
                    <a:pt x="202" y="74"/>
                  </a:lnTo>
                  <a:lnTo>
                    <a:pt x="211" y="83"/>
                  </a:lnTo>
                  <a:lnTo>
                    <a:pt x="222" y="90"/>
                  </a:lnTo>
                  <a:lnTo>
                    <a:pt x="215" y="91"/>
                  </a:lnTo>
                  <a:lnTo>
                    <a:pt x="208" y="93"/>
                  </a:lnTo>
                  <a:lnTo>
                    <a:pt x="201" y="97"/>
                  </a:lnTo>
                  <a:lnTo>
                    <a:pt x="195" y="101"/>
                  </a:lnTo>
                  <a:lnTo>
                    <a:pt x="191" y="107"/>
                  </a:lnTo>
                  <a:lnTo>
                    <a:pt x="190" y="115"/>
                  </a:lnTo>
                  <a:lnTo>
                    <a:pt x="190" y="123"/>
                  </a:lnTo>
                  <a:lnTo>
                    <a:pt x="194" y="133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406" name="Freeform 284"/>
            <p:cNvSpPr>
              <a:spLocks/>
            </p:cNvSpPr>
            <p:nvPr/>
          </p:nvSpPr>
          <p:spPr bwMode="auto">
            <a:xfrm>
              <a:off x="315" y="25"/>
              <a:ext cx="66" cy="132"/>
            </a:xfrm>
            <a:custGeom>
              <a:avLst/>
              <a:gdLst>
                <a:gd name="T0" fmla="*/ 1 w 131"/>
                <a:gd name="T1" fmla="*/ 2 h 265"/>
                <a:gd name="T2" fmla="*/ 1 w 131"/>
                <a:gd name="T3" fmla="*/ 1 h 265"/>
                <a:gd name="T4" fmla="*/ 1 w 131"/>
                <a:gd name="T5" fmla="*/ 1 h 265"/>
                <a:gd name="T6" fmla="*/ 1 w 131"/>
                <a:gd name="T7" fmla="*/ 1 h 265"/>
                <a:gd name="T8" fmla="*/ 1 w 131"/>
                <a:gd name="T9" fmla="*/ 1 h 265"/>
                <a:gd name="T10" fmla="*/ 1 w 131"/>
                <a:gd name="T11" fmla="*/ 1 h 265"/>
                <a:gd name="T12" fmla="*/ 1 w 131"/>
                <a:gd name="T13" fmla="*/ 1 h 265"/>
                <a:gd name="T14" fmla="*/ 1 w 131"/>
                <a:gd name="T15" fmla="*/ 1 h 265"/>
                <a:gd name="T16" fmla="*/ 1 w 131"/>
                <a:gd name="T17" fmla="*/ 1 h 265"/>
                <a:gd name="T18" fmla="*/ 1 w 131"/>
                <a:gd name="T19" fmla="*/ 1 h 265"/>
                <a:gd name="T20" fmla="*/ 1 w 131"/>
                <a:gd name="T21" fmla="*/ 1 h 265"/>
                <a:gd name="T22" fmla="*/ 1 w 131"/>
                <a:gd name="T23" fmla="*/ 1 h 265"/>
                <a:gd name="T24" fmla="*/ 1 w 131"/>
                <a:gd name="T25" fmla="*/ 1 h 265"/>
                <a:gd name="T26" fmla="*/ 1 w 131"/>
                <a:gd name="T27" fmla="*/ 1 h 265"/>
                <a:gd name="T28" fmla="*/ 1 w 131"/>
                <a:gd name="T29" fmla="*/ 1 h 265"/>
                <a:gd name="T30" fmla="*/ 1 w 131"/>
                <a:gd name="T31" fmla="*/ 1 h 265"/>
                <a:gd name="T32" fmla="*/ 1 w 131"/>
                <a:gd name="T33" fmla="*/ 1 h 265"/>
                <a:gd name="T34" fmla="*/ 1 w 131"/>
                <a:gd name="T35" fmla="*/ 1 h 265"/>
                <a:gd name="T36" fmla="*/ 1 w 131"/>
                <a:gd name="T37" fmla="*/ 1 h 265"/>
                <a:gd name="T38" fmla="*/ 1 w 131"/>
                <a:gd name="T39" fmla="*/ 1 h 265"/>
                <a:gd name="T40" fmla="*/ 1 w 131"/>
                <a:gd name="T41" fmla="*/ 1 h 265"/>
                <a:gd name="T42" fmla="*/ 1 w 131"/>
                <a:gd name="T43" fmla="*/ 1 h 265"/>
                <a:gd name="T44" fmla="*/ 1 w 131"/>
                <a:gd name="T45" fmla="*/ 1 h 265"/>
                <a:gd name="T46" fmla="*/ 1 w 131"/>
                <a:gd name="T47" fmla="*/ 1 h 265"/>
                <a:gd name="T48" fmla="*/ 1 w 131"/>
                <a:gd name="T49" fmla="*/ 1 h 265"/>
                <a:gd name="T50" fmla="*/ 1 w 131"/>
                <a:gd name="T51" fmla="*/ 1 h 265"/>
                <a:gd name="T52" fmla="*/ 1 w 131"/>
                <a:gd name="T53" fmla="*/ 1 h 265"/>
                <a:gd name="T54" fmla="*/ 1 w 131"/>
                <a:gd name="T55" fmla="*/ 1 h 265"/>
                <a:gd name="T56" fmla="*/ 1 w 131"/>
                <a:gd name="T57" fmla="*/ 1 h 265"/>
                <a:gd name="T58" fmla="*/ 1 w 131"/>
                <a:gd name="T59" fmla="*/ 1 h 265"/>
                <a:gd name="T60" fmla="*/ 1 w 131"/>
                <a:gd name="T61" fmla="*/ 1 h 265"/>
                <a:gd name="T62" fmla="*/ 1 w 131"/>
                <a:gd name="T63" fmla="*/ 1 h 265"/>
                <a:gd name="T64" fmla="*/ 0 w 131"/>
                <a:gd name="T65" fmla="*/ 1 h 265"/>
                <a:gd name="T66" fmla="*/ 1 w 131"/>
                <a:gd name="T67" fmla="*/ 0 h 265"/>
                <a:gd name="T68" fmla="*/ 1 w 131"/>
                <a:gd name="T69" fmla="*/ 0 h 265"/>
                <a:gd name="T70" fmla="*/ 1 w 131"/>
                <a:gd name="T71" fmla="*/ 0 h 265"/>
                <a:gd name="T72" fmla="*/ 1 w 131"/>
                <a:gd name="T73" fmla="*/ 0 h 265"/>
                <a:gd name="T74" fmla="*/ 2 w 131"/>
                <a:gd name="T75" fmla="*/ 0 h 265"/>
                <a:gd name="T76" fmla="*/ 1 w 131"/>
                <a:gd name="T77" fmla="*/ 0 h 265"/>
                <a:gd name="T78" fmla="*/ 1 w 131"/>
                <a:gd name="T79" fmla="*/ 0 h 265"/>
                <a:gd name="T80" fmla="*/ 1 w 131"/>
                <a:gd name="T81" fmla="*/ 0 h 265"/>
                <a:gd name="T82" fmla="*/ 1 w 131"/>
                <a:gd name="T83" fmla="*/ 0 h 265"/>
                <a:gd name="T84" fmla="*/ 1 w 131"/>
                <a:gd name="T85" fmla="*/ 0 h 265"/>
                <a:gd name="T86" fmla="*/ 1 w 131"/>
                <a:gd name="T87" fmla="*/ 1 h 265"/>
                <a:gd name="T88" fmla="*/ 1 w 131"/>
                <a:gd name="T89" fmla="*/ 1 h 265"/>
                <a:gd name="T90" fmla="*/ 1 w 131"/>
                <a:gd name="T91" fmla="*/ 1 h 265"/>
                <a:gd name="T92" fmla="*/ 1 w 131"/>
                <a:gd name="T93" fmla="*/ 1 h 265"/>
                <a:gd name="T94" fmla="*/ 1 w 131"/>
                <a:gd name="T95" fmla="*/ 2 h 265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0" t="0" r="r" b="b"/>
              <a:pathLst>
                <a:path w="131" h="265">
                  <a:moveTo>
                    <a:pt x="73" y="265"/>
                  </a:moveTo>
                  <a:lnTo>
                    <a:pt x="70" y="261"/>
                  </a:lnTo>
                  <a:lnTo>
                    <a:pt x="67" y="257"/>
                  </a:lnTo>
                  <a:lnTo>
                    <a:pt x="61" y="253"/>
                  </a:lnTo>
                  <a:lnTo>
                    <a:pt x="53" y="253"/>
                  </a:lnTo>
                  <a:lnTo>
                    <a:pt x="48" y="253"/>
                  </a:lnTo>
                  <a:lnTo>
                    <a:pt x="45" y="252"/>
                  </a:lnTo>
                  <a:lnTo>
                    <a:pt x="41" y="250"/>
                  </a:lnTo>
                  <a:lnTo>
                    <a:pt x="39" y="247"/>
                  </a:lnTo>
                  <a:lnTo>
                    <a:pt x="43" y="243"/>
                  </a:lnTo>
                  <a:lnTo>
                    <a:pt x="47" y="237"/>
                  </a:lnTo>
                  <a:lnTo>
                    <a:pt x="51" y="234"/>
                  </a:lnTo>
                  <a:lnTo>
                    <a:pt x="54" y="231"/>
                  </a:lnTo>
                  <a:lnTo>
                    <a:pt x="63" y="231"/>
                  </a:lnTo>
                  <a:lnTo>
                    <a:pt x="70" y="230"/>
                  </a:lnTo>
                  <a:lnTo>
                    <a:pt x="75" y="227"/>
                  </a:lnTo>
                  <a:lnTo>
                    <a:pt x="79" y="222"/>
                  </a:lnTo>
                  <a:lnTo>
                    <a:pt x="81" y="220"/>
                  </a:lnTo>
                  <a:lnTo>
                    <a:pt x="81" y="216"/>
                  </a:lnTo>
                  <a:lnTo>
                    <a:pt x="82" y="214"/>
                  </a:lnTo>
                  <a:lnTo>
                    <a:pt x="82" y="212"/>
                  </a:lnTo>
                  <a:lnTo>
                    <a:pt x="81" y="209"/>
                  </a:lnTo>
                  <a:lnTo>
                    <a:pt x="79" y="206"/>
                  </a:lnTo>
                  <a:lnTo>
                    <a:pt x="78" y="204"/>
                  </a:lnTo>
                  <a:lnTo>
                    <a:pt x="77" y="201"/>
                  </a:lnTo>
                  <a:lnTo>
                    <a:pt x="71" y="198"/>
                  </a:lnTo>
                  <a:lnTo>
                    <a:pt x="64" y="197"/>
                  </a:lnTo>
                  <a:lnTo>
                    <a:pt x="58" y="198"/>
                  </a:lnTo>
                  <a:lnTo>
                    <a:pt x="52" y="200"/>
                  </a:lnTo>
                  <a:lnTo>
                    <a:pt x="48" y="205"/>
                  </a:lnTo>
                  <a:lnTo>
                    <a:pt x="47" y="208"/>
                  </a:lnTo>
                  <a:lnTo>
                    <a:pt x="47" y="212"/>
                  </a:lnTo>
                  <a:lnTo>
                    <a:pt x="48" y="215"/>
                  </a:lnTo>
                  <a:lnTo>
                    <a:pt x="44" y="220"/>
                  </a:lnTo>
                  <a:lnTo>
                    <a:pt x="38" y="224"/>
                  </a:lnTo>
                  <a:lnTo>
                    <a:pt x="33" y="228"/>
                  </a:lnTo>
                  <a:lnTo>
                    <a:pt x="31" y="230"/>
                  </a:lnTo>
                  <a:lnTo>
                    <a:pt x="30" y="228"/>
                  </a:lnTo>
                  <a:lnTo>
                    <a:pt x="28" y="227"/>
                  </a:lnTo>
                  <a:lnTo>
                    <a:pt x="25" y="224"/>
                  </a:lnTo>
                  <a:lnTo>
                    <a:pt x="23" y="223"/>
                  </a:lnTo>
                  <a:lnTo>
                    <a:pt x="25" y="219"/>
                  </a:lnTo>
                  <a:lnTo>
                    <a:pt x="28" y="213"/>
                  </a:lnTo>
                  <a:lnTo>
                    <a:pt x="29" y="208"/>
                  </a:lnTo>
                  <a:lnTo>
                    <a:pt x="30" y="204"/>
                  </a:lnTo>
                  <a:lnTo>
                    <a:pt x="34" y="200"/>
                  </a:lnTo>
                  <a:lnTo>
                    <a:pt x="38" y="197"/>
                  </a:lnTo>
                  <a:lnTo>
                    <a:pt x="41" y="192"/>
                  </a:lnTo>
                  <a:lnTo>
                    <a:pt x="43" y="187"/>
                  </a:lnTo>
                  <a:lnTo>
                    <a:pt x="43" y="185"/>
                  </a:lnTo>
                  <a:lnTo>
                    <a:pt x="43" y="184"/>
                  </a:lnTo>
                  <a:lnTo>
                    <a:pt x="43" y="182"/>
                  </a:lnTo>
                  <a:lnTo>
                    <a:pt x="43" y="181"/>
                  </a:lnTo>
                  <a:lnTo>
                    <a:pt x="40" y="176"/>
                  </a:lnTo>
                  <a:lnTo>
                    <a:pt x="38" y="173"/>
                  </a:lnTo>
                  <a:lnTo>
                    <a:pt x="33" y="170"/>
                  </a:lnTo>
                  <a:lnTo>
                    <a:pt x="26" y="168"/>
                  </a:lnTo>
                  <a:lnTo>
                    <a:pt x="24" y="168"/>
                  </a:lnTo>
                  <a:lnTo>
                    <a:pt x="21" y="168"/>
                  </a:lnTo>
                  <a:lnTo>
                    <a:pt x="17" y="169"/>
                  </a:lnTo>
                  <a:lnTo>
                    <a:pt x="15" y="170"/>
                  </a:lnTo>
                  <a:lnTo>
                    <a:pt x="13" y="171"/>
                  </a:lnTo>
                  <a:lnTo>
                    <a:pt x="10" y="173"/>
                  </a:lnTo>
                  <a:lnTo>
                    <a:pt x="8" y="175"/>
                  </a:lnTo>
                  <a:lnTo>
                    <a:pt x="7" y="176"/>
                  </a:lnTo>
                  <a:lnTo>
                    <a:pt x="0" y="152"/>
                  </a:lnTo>
                  <a:lnTo>
                    <a:pt x="2" y="125"/>
                  </a:lnTo>
                  <a:lnTo>
                    <a:pt x="11" y="100"/>
                  </a:lnTo>
                  <a:lnTo>
                    <a:pt x="28" y="75"/>
                  </a:lnTo>
                  <a:lnTo>
                    <a:pt x="47" y="53"/>
                  </a:lnTo>
                  <a:lnTo>
                    <a:pt x="69" y="33"/>
                  </a:lnTo>
                  <a:lnTo>
                    <a:pt x="92" y="18"/>
                  </a:lnTo>
                  <a:lnTo>
                    <a:pt x="112" y="8"/>
                  </a:lnTo>
                  <a:lnTo>
                    <a:pt x="117" y="4"/>
                  </a:lnTo>
                  <a:lnTo>
                    <a:pt x="125" y="1"/>
                  </a:lnTo>
                  <a:lnTo>
                    <a:pt x="131" y="0"/>
                  </a:lnTo>
                  <a:lnTo>
                    <a:pt x="128" y="4"/>
                  </a:lnTo>
                  <a:lnTo>
                    <a:pt x="120" y="16"/>
                  </a:lnTo>
                  <a:lnTo>
                    <a:pt x="113" y="31"/>
                  </a:lnTo>
                  <a:lnTo>
                    <a:pt x="107" y="46"/>
                  </a:lnTo>
                  <a:lnTo>
                    <a:pt x="106" y="62"/>
                  </a:lnTo>
                  <a:lnTo>
                    <a:pt x="107" y="72"/>
                  </a:lnTo>
                  <a:lnTo>
                    <a:pt x="111" y="84"/>
                  </a:lnTo>
                  <a:lnTo>
                    <a:pt x="114" y="98"/>
                  </a:lnTo>
                  <a:lnTo>
                    <a:pt x="119" y="113"/>
                  </a:lnTo>
                  <a:lnTo>
                    <a:pt x="122" y="125"/>
                  </a:lnTo>
                  <a:lnTo>
                    <a:pt x="125" y="137"/>
                  </a:lnTo>
                  <a:lnTo>
                    <a:pt x="127" y="147"/>
                  </a:lnTo>
                  <a:lnTo>
                    <a:pt x="128" y="156"/>
                  </a:lnTo>
                  <a:lnTo>
                    <a:pt x="128" y="167"/>
                  </a:lnTo>
                  <a:lnTo>
                    <a:pt x="128" y="181"/>
                  </a:lnTo>
                  <a:lnTo>
                    <a:pt x="125" y="196"/>
                  </a:lnTo>
                  <a:lnTo>
                    <a:pt x="122" y="213"/>
                  </a:lnTo>
                  <a:lnTo>
                    <a:pt x="115" y="229"/>
                  </a:lnTo>
                  <a:lnTo>
                    <a:pt x="106" y="244"/>
                  </a:lnTo>
                  <a:lnTo>
                    <a:pt x="91" y="257"/>
                  </a:lnTo>
                  <a:lnTo>
                    <a:pt x="73" y="265"/>
                  </a:lnTo>
                  <a:close/>
                </a:path>
              </a:pathLst>
            </a:custGeom>
            <a:solidFill>
              <a:srgbClr val="FF00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407" name="Freeform 285"/>
            <p:cNvSpPr>
              <a:spLocks/>
            </p:cNvSpPr>
            <p:nvPr/>
          </p:nvSpPr>
          <p:spPr bwMode="auto">
            <a:xfrm>
              <a:off x="212" y="89"/>
              <a:ext cx="320" cy="225"/>
            </a:xfrm>
            <a:custGeom>
              <a:avLst/>
              <a:gdLst>
                <a:gd name="T0" fmla="*/ 3 w 640"/>
                <a:gd name="T1" fmla="*/ 3 h 450"/>
                <a:gd name="T2" fmla="*/ 3 w 640"/>
                <a:gd name="T3" fmla="*/ 4 h 450"/>
                <a:gd name="T4" fmla="*/ 2 w 640"/>
                <a:gd name="T5" fmla="*/ 4 h 450"/>
                <a:gd name="T6" fmla="*/ 2 w 640"/>
                <a:gd name="T7" fmla="*/ 3 h 450"/>
                <a:gd name="T8" fmla="*/ 2 w 640"/>
                <a:gd name="T9" fmla="*/ 3 h 450"/>
                <a:gd name="T10" fmla="*/ 2 w 640"/>
                <a:gd name="T11" fmla="*/ 2 h 450"/>
                <a:gd name="T12" fmla="*/ 2 w 640"/>
                <a:gd name="T13" fmla="*/ 2 h 450"/>
                <a:gd name="T14" fmla="*/ 2 w 640"/>
                <a:gd name="T15" fmla="*/ 2 h 450"/>
                <a:gd name="T16" fmla="*/ 2 w 640"/>
                <a:gd name="T17" fmla="*/ 2 h 450"/>
                <a:gd name="T18" fmla="*/ 2 w 640"/>
                <a:gd name="T19" fmla="*/ 3 h 450"/>
                <a:gd name="T20" fmla="*/ 1 w 640"/>
                <a:gd name="T21" fmla="*/ 3 h 450"/>
                <a:gd name="T22" fmla="*/ 1 w 640"/>
                <a:gd name="T23" fmla="*/ 3 h 450"/>
                <a:gd name="T24" fmla="*/ 0 w 640"/>
                <a:gd name="T25" fmla="*/ 2 h 450"/>
                <a:gd name="T26" fmla="*/ 1 w 640"/>
                <a:gd name="T27" fmla="*/ 2 h 450"/>
                <a:gd name="T28" fmla="*/ 1 w 640"/>
                <a:gd name="T29" fmla="*/ 2 h 450"/>
                <a:gd name="T30" fmla="*/ 2 w 640"/>
                <a:gd name="T31" fmla="*/ 2 h 450"/>
                <a:gd name="T32" fmla="*/ 2 w 640"/>
                <a:gd name="T33" fmla="*/ 2 h 450"/>
                <a:gd name="T34" fmla="*/ 2 w 640"/>
                <a:gd name="T35" fmla="*/ 2 h 450"/>
                <a:gd name="T36" fmla="*/ 2 w 640"/>
                <a:gd name="T37" fmla="*/ 2 h 450"/>
                <a:gd name="T38" fmla="*/ 2 w 640"/>
                <a:gd name="T39" fmla="*/ 2 h 450"/>
                <a:gd name="T40" fmla="*/ 2 w 640"/>
                <a:gd name="T41" fmla="*/ 2 h 450"/>
                <a:gd name="T42" fmla="*/ 2 w 640"/>
                <a:gd name="T43" fmla="*/ 2 h 450"/>
                <a:gd name="T44" fmla="*/ 2 w 640"/>
                <a:gd name="T45" fmla="*/ 2 h 450"/>
                <a:gd name="T46" fmla="*/ 2 w 640"/>
                <a:gd name="T47" fmla="*/ 2 h 450"/>
                <a:gd name="T48" fmla="*/ 3 w 640"/>
                <a:gd name="T49" fmla="*/ 2 h 450"/>
                <a:gd name="T50" fmla="*/ 3 w 640"/>
                <a:gd name="T51" fmla="*/ 2 h 450"/>
                <a:gd name="T52" fmla="*/ 3 w 640"/>
                <a:gd name="T53" fmla="*/ 2 h 450"/>
                <a:gd name="T54" fmla="*/ 3 w 640"/>
                <a:gd name="T55" fmla="*/ 1 h 450"/>
                <a:gd name="T56" fmla="*/ 4 w 640"/>
                <a:gd name="T57" fmla="*/ 1 h 450"/>
                <a:gd name="T58" fmla="*/ 4 w 640"/>
                <a:gd name="T59" fmla="*/ 0 h 450"/>
                <a:gd name="T60" fmla="*/ 5 w 640"/>
                <a:gd name="T61" fmla="*/ 1 h 450"/>
                <a:gd name="T62" fmla="*/ 5 w 640"/>
                <a:gd name="T63" fmla="*/ 1 h 450"/>
                <a:gd name="T64" fmla="*/ 5 w 640"/>
                <a:gd name="T65" fmla="*/ 1 h 450"/>
                <a:gd name="T66" fmla="*/ 5 w 640"/>
                <a:gd name="T67" fmla="*/ 1 h 450"/>
                <a:gd name="T68" fmla="*/ 5 w 640"/>
                <a:gd name="T69" fmla="*/ 2 h 450"/>
                <a:gd name="T70" fmla="*/ 4 w 640"/>
                <a:gd name="T71" fmla="*/ 2 h 450"/>
                <a:gd name="T72" fmla="*/ 4 w 640"/>
                <a:gd name="T73" fmla="*/ 2 h 450"/>
                <a:gd name="T74" fmla="*/ 3 w 640"/>
                <a:gd name="T75" fmla="*/ 2 h 450"/>
                <a:gd name="T76" fmla="*/ 3 w 640"/>
                <a:gd name="T77" fmla="*/ 2 h 450"/>
                <a:gd name="T78" fmla="*/ 3 w 640"/>
                <a:gd name="T79" fmla="*/ 2 h 450"/>
                <a:gd name="T80" fmla="*/ 3 w 640"/>
                <a:gd name="T81" fmla="*/ 2 h 450"/>
                <a:gd name="T82" fmla="*/ 3 w 640"/>
                <a:gd name="T83" fmla="*/ 2 h 450"/>
                <a:gd name="T84" fmla="*/ 3 w 640"/>
                <a:gd name="T85" fmla="*/ 2 h 450"/>
                <a:gd name="T86" fmla="*/ 3 w 640"/>
                <a:gd name="T87" fmla="*/ 2 h 450"/>
                <a:gd name="T88" fmla="*/ 4 w 640"/>
                <a:gd name="T89" fmla="*/ 2 h 450"/>
                <a:gd name="T90" fmla="*/ 4 w 640"/>
                <a:gd name="T91" fmla="*/ 2 h 450"/>
                <a:gd name="T92" fmla="*/ 4 w 640"/>
                <a:gd name="T93" fmla="*/ 3 h 450"/>
                <a:gd name="T94" fmla="*/ 4 w 640"/>
                <a:gd name="T95" fmla="*/ 3 h 450"/>
                <a:gd name="T96" fmla="*/ 3 w 640"/>
                <a:gd name="T97" fmla="*/ 3 h 450"/>
                <a:gd name="T98" fmla="*/ 3 w 640"/>
                <a:gd name="T99" fmla="*/ 3 h 450"/>
                <a:gd name="T100" fmla="*/ 3 w 640"/>
                <a:gd name="T101" fmla="*/ 2 h 450"/>
                <a:gd name="T102" fmla="*/ 3 w 640"/>
                <a:gd name="T103" fmla="*/ 2 h 450"/>
                <a:gd name="T104" fmla="*/ 2 w 640"/>
                <a:gd name="T105" fmla="*/ 2 h 450"/>
                <a:gd name="T106" fmla="*/ 2 w 640"/>
                <a:gd name="T107" fmla="*/ 2 h 450"/>
                <a:gd name="T108" fmla="*/ 2 w 640"/>
                <a:gd name="T109" fmla="*/ 2 h 450"/>
                <a:gd name="T110" fmla="*/ 3 w 640"/>
                <a:gd name="T111" fmla="*/ 2 h 450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640" h="450">
                  <a:moveTo>
                    <a:pt x="305" y="266"/>
                  </a:moveTo>
                  <a:lnTo>
                    <a:pt x="312" y="298"/>
                  </a:lnTo>
                  <a:lnTo>
                    <a:pt x="312" y="330"/>
                  </a:lnTo>
                  <a:lnTo>
                    <a:pt x="306" y="360"/>
                  </a:lnTo>
                  <a:lnTo>
                    <a:pt x="296" y="383"/>
                  </a:lnTo>
                  <a:lnTo>
                    <a:pt x="284" y="401"/>
                  </a:lnTo>
                  <a:lnTo>
                    <a:pt x="275" y="417"/>
                  </a:lnTo>
                  <a:lnTo>
                    <a:pt x="268" y="432"/>
                  </a:lnTo>
                  <a:lnTo>
                    <a:pt x="262" y="450"/>
                  </a:lnTo>
                  <a:lnTo>
                    <a:pt x="261" y="445"/>
                  </a:lnTo>
                  <a:lnTo>
                    <a:pt x="258" y="435"/>
                  </a:lnTo>
                  <a:lnTo>
                    <a:pt x="253" y="425"/>
                  </a:lnTo>
                  <a:lnTo>
                    <a:pt x="247" y="415"/>
                  </a:lnTo>
                  <a:lnTo>
                    <a:pt x="240" y="403"/>
                  </a:lnTo>
                  <a:lnTo>
                    <a:pt x="232" y="393"/>
                  </a:lnTo>
                  <a:lnTo>
                    <a:pt x="224" y="382"/>
                  </a:lnTo>
                  <a:lnTo>
                    <a:pt x="216" y="375"/>
                  </a:lnTo>
                  <a:lnTo>
                    <a:pt x="207" y="368"/>
                  </a:lnTo>
                  <a:lnTo>
                    <a:pt x="200" y="360"/>
                  </a:lnTo>
                  <a:lnTo>
                    <a:pt x="194" y="352"/>
                  </a:lnTo>
                  <a:lnTo>
                    <a:pt x="190" y="344"/>
                  </a:lnTo>
                  <a:lnTo>
                    <a:pt x="181" y="319"/>
                  </a:lnTo>
                  <a:lnTo>
                    <a:pt x="178" y="295"/>
                  </a:lnTo>
                  <a:lnTo>
                    <a:pt x="179" y="273"/>
                  </a:lnTo>
                  <a:lnTo>
                    <a:pt x="182" y="257"/>
                  </a:lnTo>
                  <a:lnTo>
                    <a:pt x="185" y="249"/>
                  </a:lnTo>
                  <a:lnTo>
                    <a:pt x="190" y="239"/>
                  </a:lnTo>
                  <a:lnTo>
                    <a:pt x="194" y="230"/>
                  </a:lnTo>
                  <a:lnTo>
                    <a:pt x="201" y="222"/>
                  </a:lnTo>
                  <a:lnTo>
                    <a:pt x="208" y="213"/>
                  </a:lnTo>
                  <a:lnTo>
                    <a:pt x="215" y="202"/>
                  </a:lnTo>
                  <a:lnTo>
                    <a:pt x="221" y="192"/>
                  </a:lnTo>
                  <a:lnTo>
                    <a:pt x="227" y="182"/>
                  </a:lnTo>
                  <a:lnTo>
                    <a:pt x="229" y="175"/>
                  </a:lnTo>
                  <a:lnTo>
                    <a:pt x="230" y="167"/>
                  </a:lnTo>
                  <a:lnTo>
                    <a:pt x="229" y="161"/>
                  </a:lnTo>
                  <a:lnTo>
                    <a:pt x="227" y="160"/>
                  </a:lnTo>
                  <a:lnTo>
                    <a:pt x="221" y="163"/>
                  </a:lnTo>
                  <a:lnTo>
                    <a:pt x="217" y="169"/>
                  </a:lnTo>
                  <a:lnTo>
                    <a:pt x="215" y="176"/>
                  </a:lnTo>
                  <a:lnTo>
                    <a:pt x="213" y="182"/>
                  </a:lnTo>
                  <a:lnTo>
                    <a:pt x="211" y="191"/>
                  </a:lnTo>
                  <a:lnTo>
                    <a:pt x="207" y="200"/>
                  </a:lnTo>
                  <a:lnTo>
                    <a:pt x="202" y="208"/>
                  </a:lnTo>
                  <a:lnTo>
                    <a:pt x="198" y="216"/>
                  </a:lnTo>
                  <a:lnTo>
                    <a:pt x="188" y="231"/>
                  </a:lnTo>
                  <a:lnTo>
                    <a:pt x="175" y="244"/>
                  </a:lnTo>
                  <a:lnTo>
                    <a:pt x="161" y="255"/>
                  </a:lnTo>
                  <a:lnTo>
                    <a:pt x="147" y="264"/>
                  </a:lnTo>
                  <a:lnTo>
                    <a:pt x="132" y="269"/>
                  </a:lnTo>
                  <a:lnTo>
                    <a:pt x="117" y="274"/>
                  </a:lnTo>
                  <a:lnTo>
                    <a:pt x="103" y="276"/>
                  </a:lnTo>
                  <a:lnTo>
                    <a:pt x="90" y="276"/>
                  </a:lnTo>
                  <a:lnTo>
                    <a:pt x="85" y="275"/>
                  </a:lnTo>
                  <a:lnTo>
                    <a:pt x="80" y="274"/>
                  </a:lnTo>
                  <a:lnTo>
                    <a:pt x="76" y="274"/>
                  </a:lnTo>
                  <a:lnTo>
                    <a:pt x="72" y="273"/>
                  </a:lnTo>
                  <a:lnTo>
                    <a:pt x="64" y="269"/>
                  </a:lnTo>
                  <a:lnTo>
                    <a:pt x="56" y="266"/>
                  </a:lnTo>
                  <a:lnTo>
                    <a:pt x="48" y="262"/>
                  </a:lnTo>
                  <a:lnTo>
                    <a:pt x="40" y="258"/>
                  </a:lnTo>
                  <a:lnTo>
                    <a:pt x="32" y="254"/>
                  </a:lnTo>
                  <a:lnTo>
                    <a:pt x="22" y="250"/>
                  </a:lnTo>
                  <a:lnTo>
                    <a:pt x="11" y="245"/>
                  </a:lnTo>
                  <a:lnTo>
                    <a:pt x="0" y="241"/>
                  </a:lnTo>
                  <a:lnTo>
                    <a:pt x="7" y="238"/>
                  </a:lnTo>
                  <a:lnTo>
                    <a:pt x="14" y="236"/>
                  </a:lnTo>
                  <a:lnTo>
                    <a:pt x="23" y="234"/>
                  </a:lnTo>
                  <a:lnTo>
                    <a:pt x="32" y="230"/>
                  </a:lnTo>
                  <a:lnTo>
                    <a:pt x="40" y="226"/>
                  </a:lnTo>
                  <a:lnTo>
                    <a:pt x="48" y="221"/>
                  </a:lnTo>
                  <a:lnTo>
                    <a:pt x="55" y="214"/>
                  </a:lnTo>
                  <a:lnTo>
                    <a:pt x="60" y="207"/>
                  </a:lnTo>
                  <a:lnTo>
                    <a:pt x="67" y="196"/>
                  </a:lnTo>
                  <a:lnTo>
                    <a:pt x="75" y="183"/>
                  </a:lnTo>
                  <a:lnTo>
                    <a:pt x="86" y="170"/>
                  </a:lnTo>
                  <a:lnTo>
                    <a:pt x="99" y="157"/>
                  </a:lnTo>
                  <a:lnTo>
                    <a:pt x="113" y="148"/>
                  </a:lnTo>
                  <a:lnTo>
                    <a:pt x="128" y="141"/>
                  </a:lnTo>
                  <a:lnTo>
                    <a:pt x="145" y="138"/>
                  </a:lnTo>
                  <a:lnTo>
                    <a:pt x="161" y="140"/>
                  </a:lnTo>
                  <a:lnTo>
                    <a:pt x="168" y="144"/>
                  </a:lnTo>
                  <a:lnTo>
                    <a:pt x="176" y="144"/>
                  </a:lnTo>
                  <a:lnTo>
                    <a:pt x="183" y="143"/>
                  </a:lnTo>
                  <a:lnTo>
                    <a:pt x="188" y="139"/>
                  </a:lnTo>
                  <a:lnTo>
                    <a:pt x="191" y="137"/>
                  </a:lnTo>
                  <a:lnTo>
                    <a:pt x="194" y="137"/>
                  </a:lnTo>
                  <a:lnTo>
                    <a:pt x="198" y="137"/>
                  </a:lnTo>
                  <a:lnTo>
                    <a:pt x="201" y="138"/>
                  </a:lnTo>
                  <a:lnTo>
                    <a:pt x="196" y="143"/>
                  </a:lnTo>
                  <a:lnTo>
                    <a:pt x="191" y="149"/>
                  </a:lnTo>
                  <a:lnTo>
                    <a:pt x="186" y="156"/>
                  </a:lnTo>
                  <a:lnTo>
                    <a:pt x="185" y="163"/>
                  </a:lnTo>
                  <a:lnTo>
                    <a:pt x="185" y="164"/>
                  </a:lnTo>
                  <a:lnTo>
                    <a:pt x="186" y="167"/>
                  </a:lnTo>
                  <a:lnTo>
                    <a:pt x="186" y="168"/>
                  </a:lnTo>
                  <a:lnTo>
                    <a:pt x="188" y="169"/>
                  </a:lnTo>
                  <a:lnTo>
                    <a:pt x="189" y="170"/>
                  </a:lnTo>
                  <a:lnTo>
                    <a:pt x="191" y="171"/>
                  </a:lnTo>
                  <a:lnTo>
                    <a:pt x="192" y="171"/>
                  </a:lnTo>
                  <a:lnTo>
                    <a:pt x="193" y="172"/>
                  </a:lnTo>
                  <a:lnTo>
                    <a:pt x="199" y="174"/>
                  </a:lnTo>
                  <a:lnTo>
                    <a:pt x="206" y="172"/>
                  </a:lnTo>
                  <a:lnTo>
                    <a:pt x="211" y="170"/>
                  </a:lnTo>
                  <a:lnTo>
                    <a:pt x="215" y="167"/>
                  </a:lnTo>
                  <a:lnTo>
                    <a:pt x="217" y="160"/>
                  </a:lnTo>
                  <a:lnTo>
                    <a:pt x="219" y="153"/>
                  </a:lnTo>
                  <a:lnTo>
                    <a:pt x="216" y="147"/>
                  </a:lnTo>
                  <a:lnTo>
                    <a:pt x="214" y="141"/>
                  </a:lnTo>
                  <a:lnTo>
                    <a:pt x="212" y="138"/>
                  </a:lnTo>
                  <a:lnTo>
                    <a:pt x="212" y="136"/>
                  </a:lnTo>
                  <a:lnTo>
                    <a:pt x="214" y="134"/>
                  </a:lnTo>
                  <a:lnTo>
                    <a:pt x="216" y="133"/>
                  </a:lnTo>
                  <a:lnTo>
                    <a:pt x="217" y="134"/>
                  </a:lnTo>
                  <a:lnTo>
                    <a:pt x="219" y="137"/>
                  </a:lnTo>
                  <a:lnTo>
                    <a:pt x="220" y="140"/>
                  </a:lnTo>
                  <a:lnTo>
                    <a:pt x="221" y="145"/>
                  </a:lnTo>
                  <a:lnTo>
                    <a:pt x="222" y="149"/>
                  </a:lnTo>
                  <a:lnTo>
                    <a:pt x="227" y="154"/>
                  </a:lnTo>
                  <a:lnTo>
                    <a:pt x="232" y="154"/>
                  </a:lnTo>
                  <a:lnTo>
                    <a:pt x="242" y="149"/>
                  </a:lnTo>
                  <a:lnTo>
                    <a:pt x="245" y="153"/>
                  </a:lnTo>
                  <a:lnTo>
                    <a:pt x="250" y="155"/>
                  </a:lnTo>
                  <a:lnTo>
                    <a:pt x="255" y="157"/>
                  </a:lnTo>
                  <a:lnTo>
                    <a:pt x="261" y="157"/>
                  </a:lnTo>
                  <a:lnTo>
                    <a:pt x="266" y="156"/>
                  </a:lnTo>
                  <a:lnTo>
                    <a:pt x="272" y="154"/>
                  </a:lnTo>
                  <a:lnTo>
                    <a:pt x="276" y="148"/>
                  </a:lnTo>
                  <a:lnTo>
                    <a:pt x="280" y="141"/>
                  </a:lnTo>
                  <a:lnTo>
                    <a:pt x="283" y="140"/>
                  </a:lnTo>
                  <a:lnTo>
                    <a:pt x="288" y="138"/>
                  </a:lnTo>
                  <a:lnTo>
                    <a:pt x="292" y="137"/>
                  </a:lnTo>
                  <a:lnTo>
                    <a:pt x="297" y="136"/>
                  </a:lnTo>
                  <a:lnTo>
                    <a:pt x="303" y="134"/>
                  </a:lnTo>
                  <a:lnTo>
                    <a:pt x="308" y="133"/>
                  </a:lnTo>
                  <a:lnTo>
                    <a:pt x="313" y="132"/>
                  </a:lnTo>
                  <a:lnTo>
                    <a:pt x="319" y="131"/>
                  </a:lnTo>
                  <a:lnTo>
                    <a:pt x="328" y="125"/>
                  </a:lnTo>
                  <a:lnTo>
                    <a:pt x="336" y="114"/>
                  </a:lnTo>
                  <a:lnTo>
                    <a:pt x="343" y="95"/>
                  </a:lnTo>
                  <a:lnTo>
                    <a:pt x="351" y="72"/>
                  </a:lnTo>
                  <a:lnTo>
                    <a:pt x="364" y="46"/>
                  </a:lnTo>
                  <a:lnTo>
                    <a:pt x="381" y="27"/>
                  </a:lnTo>
                  <a:lnTo>
                    <a:pt x="399" y="15"/>
                  </a:lnTo>
                  <a:lnTo>
                    <a:pt x="419" y="6"/>
                  </a:lnTo>
                  <a:lnTo>
                    <a:pt x="437" y="2"/>
                  </a:lnTo>
                  <a:lnTo>
                    <a:pt x="454" y="0"/>
                  </a:lnTo>
                  <a:lnTo>
                    <a:pt x="466" y="0"/>
                  </a:lnTo>
                  <a:lnTo>
                    <a:pt x="473" y="0"/>
                  </a:lnTo>
                  <a:lnTo>
                    <a:pt x="479" y="0"/>
                  </a:lnTo>
                  <a:lnTo>
                    <a:pt x="486" y="1"/>
                  </a:lnTo>
                  <a:lnTo>
                    <a:pt x="495" y="2"/>
                  </a:lnTo>
                  <a:lnTo>
                    <a:pt x="505" y="3"/>
                  </a:lnTo>
                  <a:lnTo>
                    <a:pt x="517" y="6"/>
                  </a:lnTo>
                  <a:lnTo>
                    <a:pt x="527" y="9"/>
                  </a:lnTo>
                  <a:lnTo>
                    <a:pt x="539" y="13"/>
                  </a:lnTo>
                  <a:lnTo>
                    <a:pt x="548" y="18"/>
                  </a:lnTo>
                  <a:lnTo>
                    <a:pt x="557" y="23"/>
                  </a:lnTo>
                  <a:lnTo>
                    <a:pt x="568" y="26"/>
                  </a:lnTo>
                  <a:lnTo>
                    <a:pt x="579" y="28"/>
                  </a:lnTo>
                  <a:lnTo>
                    <a:pt x="589" y="31"/>
                  </a:lnTo>
                  <a:lnTo>
                    <a:pt x="601" y="32"/>
                  </a:lnTo>
                  <a:lnTo>
                    <a:pt x="611" y="32"/>
                  </a:lnTo>
                  <a:lnTo>
                    <a:pt x="621" y="32"/>
                  </a:lnTo>
                  <a:lnTo>
                    <a:pt x="630" y="31"/>
                  </a:lnTo>
                  <a:lnTo>
                    <a:pt x="640" y="31"/>
                  </a:lnTo>
                  <a:lnTo>
                    <a:pt x="640" y="34"/>
                  </a:lnTo>
                  <a:lnTo>
                    <a:pt x="636" y="39"/>
                  </a:lnTo>
                  <a:lnTo>
                    <a:pt x="631" y="43"/>
                  </a:lnTo>
                  <a:lnTo>
                    <a:pt x="622" y="56"/>
                  </a:lnTo>
                  <a:lnTo>
                    <a:pt x="610" y="72"/>
                  </a:lnTo>
                  <a:lnTo>
                    <a:pt x="596" y="91"/>
                  </a:lnTo>
                  <a:lnTo>
                    <a:pt x="583" y="108"/>
                  </a:lnTo>
                  <a:lnTo>
                    <a:pt x="568" y="125"/>
                  </a:lnTo>
                  <a:lnTo>
                    <a:pt x="553" y="140"/>
                  </a:lnTo>
                  <a:lnTo>
                    <a:pt x="538" y="152"/>
                  </a:lnTo>
                  <a:lnTo>
                    <a:pt x="524" y="157"/>
                  </a:lnTo>
                  <a:lnTo>
                    <a:pt x="515" y="160"/>
                  </a:lnTo>
                  <a:lnTo>
                    <a:pt x="504" y="164"/>
                  </a:lnTo>
                  <a:lnTo>
                    <a:pt x="492" y="168"/>
                  </a:lnTo>
                  <a:lnTo>
                    <a:pt x="478" y="172"/>
                  </a:lnTo>
                  <a:lnTo>
                    <a:pt x="463" y="177"/>
                  </a:lnTo>
                  <a:lnTo>
                    <a:pt x="449" y="181"/>
                  </a:lnTo>
                  <a:lnTo>
                    <a:pt x="436" y="183"/>
                  </a:lnTo>
                  <a:lnTo>
                    <a:pt x="425" y="184"/>
                  </a:lnTo>
                  <a:lnTo>
                    <a:pt x="414" y="183"/>
                  </a:lnTo>
                  <a:lnTo>
                    <a:pt x="402" y="181"/>
                  </a:lnTo>
                  <a:lnTo>
                    <a:pt x="388" y="177"/>
                  </a:lnTo>
                  <a:lnTo>
                    <a:pt x="375" y="172"/>
                  </a:lnTo>
                  <a:lnTo>
                    <a:pt x="364" y="169"/>
                  </a:lnTo>
                  <a:lnTo>
                    <a:pt x="353" y="164"/>
                  </a:lnTo>
                  <a:lnTo>
                    <a:pt x="345" y="161"/>
                  </a:lnTo>
                  <a:lnTo>
                    <a:pt x="341" y="159"/>
                  </a:lnTo>
                  <a:lnTo>
                    <a:pt x="336" y="155"/>
                  </a:lnTo>
                  <a:lnTo>
                    <a:pt x="331" y="152"/>
                  </a:lnTo>
                  <a:lnTo>
                    <a:pt x="326" y="148"/>
                  </a:lnTo>
                  <a:lnTo>
                    <a:pt x="321" y="145"/>
                  </a:lnTo>
                  <a:lnTo>
                    <a:pt x="318" y="144"/>
                  </a:lnTo>
                  <a:lnTo>
                    <a:pt x="313" y="144"/>
                  </a:lnTo>
                  <a:lnTo>
                    <a:pt x="308" y="145"/>
                  </a:lnTo>
                  <a:lnTo>
                    <a:pt x="303" y="145"/>
                  </a:lnTo>
                  <a:lnTo>
                    <a:pt x="296" y="147"/>
                  </a:lnTo>
                  <a:lnTo>
                    <a:pt x="291" y="148"/>
                  </a:lnTo>
                  <a:lnTo>
                    <a:pt x="287" y="149"/>
                  </a:lnTo>
                  <a:lnTo>
                    <a:pt x="283" y="152"/>
                  </a:lnTo>
                  <a:lnTo>
                    <a:pt x="280" y="155"/>
                  </a:lnTo>
                  <a:lnTo>
                    <a:pt x="279" y="157"/>
                  </a:lnTo>
                  <a:lnTo>
                    <a:pt x="280" y="160"/>
                  </a:lnTo>
                  <a:lnTo>
                    <a:pt x="283" y="162"/>
                  </a:lnTo>
                  <a:lnTo>
                    <a:pt x="285" y="163"/>
                  </a:lnTo>
                  <a:lnTo>
                    <a:pt x="290" y="163"/>
                  </a:lnTo>
                  <a:lnTo>
                    <a:pt x="295" y="163"/>
                  </a:lnTo>
                  <a:lnTo>
                    <a:pt x="300" y="163"/>
                  </a:lnTo>
                  <a:lnTo>
                    <a:pt x="307" y="162"/>
                  </a:lnTo>
                  <a:lnTo>
                    <a:pt x="313" y="162"/>
                  </a:lnTo>
                  <a:lnTo>
                    <a:pt x="320" y="161"/>
                  </a:lnTo>
                  <a:lnTo>
                    <a:pt x="327" y="160"/>
                  </a:lnTo>
                  <a:lnTo>
                    <a:pt x="333" y="159"/>
                  </a:lnTo>
                  <a:lnTo>
                    <a:pt x="340" y="159"/>
                  </a:lnTo>
                  <a:lnTo>
                    <a:pt x="346" y="160"/>
                  </a:lnTo>
                  <a:lnTo>
                    <a:pt x="355" y="161"/>
                  </a:lnTo>
                  <a:lnTo>
                    <a:pt x="365" y="163"/>
                  </a:lnTo>
                  <a:lnTo>
                    <a:pt x="376" y="168"/>
                  </a:lnTo>
                  <a:lnTo>
                    <a:pt x="391" y="174"/>
                  </a:lnTo>
                  <a:lnTo>
                    <a:pt x="409" y="182"/>
                  </a:lnTo>
                  <a:lnTo>
                    <a:pt x="422" y="190"/>
                  </a:lnTo>
                  <a:lnTo>
                    <a:pt x="435" y="201"/>
                  </a:lnTo>
                  <a:lnTo>
                    <a:pt x="445" y="215"/>
                  </a:lnTo>
                  <a:lnTo>
                    <a:pt x="456" y="230"/>
                  </a:lnTo>
                  <a:lnTo>
                    <a:pt x="464" y="247"/>
                  </a:lnTo>
                  <a:lnTo>
                    <a:pt x="471" y="266"/>
                  </a:lnTo>
                  <a:lnTo>
                    <a:pt x="475" y="284"/>
                  </a:lnTo>
                  <a:lnTo>
                    <a:pt x="479" y="303"/>
                  </a:lnTo>
                  <a:lnTo>
                    <a:pt x="480" y="315"/>
                  </a:lnTo>
                  <a:lnTo>
                    <a:pt x="481" y="328"/>
                  </a:lnTo>
                  <a:lnTo>
                    <a:pt x="481" y="340"/>
                  </a:lnTo>
                  <a:lnTo>
                    <a:pt x="480" y="351"/>
                  </a:lnTo>
                  <a:lnTo>
                    <a:pt x="472" y="342"/>
                  </a:lnTo>
                  <a:lnTo>
                    <a:pt x="462" y="335"/>
                  </a:lnTo>
                  <a:lnTo>
                    <a:pt x="448" y="327"/>
                  </a:lnTo>
                  <a:lnTo>
                    <a:pt x="433" y="321"/>
                  </a:lnTo>
                  <a:lnTo>
                    <a:pt x="417" y="317"/>
                  </a:lnTo>
                  <a:lnTo>
                    <a:pt x="401" y="312"/>
                  </a:lnTo>
                  <a:lnTo>
                    <a:pt x="386" y="309"/>
                  </a:lnTo>
                  <a:lnTo>
                    <a:pt x="373" y="306"/>
                  </a:lnTo>
                  <a:lnTo>
                    <a:pt x="365" y="305"/>
                  </a:lnTo>
                  <a:lnTo>
                    <a:pt x="355" y="303"/>
                  </a:lnTo>
                  <a:lnTo>
                    <a:pt x="345" y="300"/>
                  </a:lnTo>
                  <a:lnTo>
                    <a:pt x="335" y="297"/>
                  </a:lnTo>
                  <a:lnTo>
                    <a:pt x="326" y="291"/>
                  </a:lnTo>
                  <a:lnTo>
                    <a:pt x="317" y="284"/>
                  </a:lnTo>
                  <a:lnTo>
                    <a:pt x="310" y="275"/>
                  </a:lnTo>
                  <a:lnTo>
                    <a:pt x="304" y="264"/>
                  </a:lnTo>
                  <a:lnTo>
                    <a:pt x="297" y="246"/>
                  </a:lnTo>
                  <a:lnTo>
                    <a:pt x="289" y="234"/>
                  </a:lnTo>
                  <a:lnTo>
                    <a:pt x="284" y="219"/>
                  </a:lnTo>
                  <a:lnTo>
                    <a:pt x="284" y="198"/>
                  </a:lnTo>
                  <a:lnTo>
                    <a:pt x="284" y="192"/>
                  </a:lnTo>
                  <a:lnTo>
                    <a:pt x="281" y="186"/>
                  </a:lnTo>
                  <a:lnTo>
                    <a:pt x="277" y="181"/>
                  </a:lnTo>
                  <a:lnTo>
                    <a:pt x="272" y="176"/>
                  </a:lnTo>
                  <a:lnTo>
                    <a:pt x="266" y="171"/>
                  </a:lnTo>
                  <a:lnTo>
                    <a:pt x="260" y="168"/>
                  </a:lnTo>
                  <a:lnTo>
                    <a:pt x="255" y="164"/>
                  </a:lnTo>
                  <a:lnTo>
                    <a:pt x="251" y="162"/>
                  </a:lnTo>
                  <a:lnTo>
                    <a:pt x="245" y="160"/>
                  </a:lnTo>
                  <a:lnTo>
                    <a:pt x="240" y="159"/>
                  </a:lnTo>
                  <a:lnTo>
                    <a:pt x="237" y="159"/>
                  </a:lnTo>
                  <a:lnTo>
                    <a:pt x="236" y="162"/>
                  </a:lnTo>
                  <a:lnTo>
                    <a:pt x="237" y="167"/>
                  </a:lnTo>
                  <a:lnTo>
                    <a:pt x="237" y="171"/>
                  </a:lnTo>
                  <a:lnTo>
                    <a:pt x="238" y="177"/>
                  </a:lnTo>
                  <a:lnTo>
                    <a:pt x="240" y="182"/>
                  </a:lnTo>
                  <a:lnTo>
                    <a:pt x="244" y="185"/>
                  </a:lnTo>
                  <a:lnTo>
                    <a:pt x="251" y="191"/>
                  </a:lnTo>
                  <a:lnTo>
                    <a:pt x="259" y="199"/>
                  </a:lnTo>
                  <a:lnTo>
                    <a:pt x="269" y="208"/>
                  </a:lnTo>
                  <a:lnTo>
                    <a:pt x="280" y="220"/>
                  </a:lnTo>
                  <a:lnTo>
                    <a:pt x="290" y="234"/>
                  </a:lnTo>
                  <a:lnTo>
                    <a:pt x="298" y="249"/>
                  </a:lnTo>
                  <a:lnTo>
                    <a:pt x="305" y="266"/>
                  </a:lnTo>
                  <a:close/>
                </a:path>
              </a:pathLst>
            </a:custGeom>
            <a:solidFill>
              <a:srgbClr val="FF00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408" name="Freeform 286"/>
            <p:cNvSpPr>
              <a:spLocks/>
            </p:cNvSpPr>
            <p:nvPr/>
          </p:nvSpPr>
          <p:spPr bwMode="auto">
            <a:xfrm>
              <a:off x="217" y="55"/>
              <a:ext cx="96" cy="98"/>
            </a:xfrm>
            <a:custGeom>
              <a:avLst/>
              <a:gdLst>
                <a:gd name="T0" fmla="*/ 2 w 192"/>
                <a:gd name="T1" fmla="*/ 2 h 196"/>
                <a:gd name="T2" fmla="*/ 2 w 192"/>
                <a:gd name="T3" fmla="*/ 2 h 196"/>
                <a:gd name="T4" fmla="*/ 2 w 192"/>
                <a:gd name="T5" fmla="*/ 2 h 196"/>
                <a:gd name="T6" fmla="*/ 2 w 192"/>
                <a:gd name="T7" fmla="*/ 2 h 196"/>
                <a:gd name="T8" fmla="*/ 2 w 192"/>
                <a:gd name="T9" fmla="*/ 2 h 196"/>
                <a:gd name="T10" fmla="*/ 2 w 192"/>
                <a:gd name="T11" fmla="*/ 2 h 196"/>
                <a:gd name="T12" fmla="*/ 2 w 192"/>
                <a:gd name="T13" fmla="*/ 2 h 196"/>
                <a:gd name="T14" fmla="*/ 2 w 192"/>
                <a:gd name="T15" fmla="*/ 2 h 196"/>
                <a:gd name="T16" fmla="*/ 2 w 192"/>
                <a:gd name="T17" fmla="*/ 2 h 196"/>
                <a:gd name="T18" fmla="*/ 2 w 192"/>
                <a:gd name="T19" fmla="*/ 2 h 196"/>
                <a:gd name="T20" fmla="*/ 2 w 192"/>
                <a:gd name="T21" fmla="*/ 2 h 196"/>
                <a:gd name="T22" fmla="*/ 2 w 192"/>
                <a:gd name="T23" fmla="*/ 2 h 196"/>
                <a:gd name="T24" fmla="*/ 2 w 192"/>
                <a:gd name="T25" fmla="*/ 2 h 196"/>
                <a:gd name="T26" fmla="*/ 2 w 192"/>
                <a:gd name="T27" fmla="*/ 2 h 196"/>
                <a:gd name="T28" fmla="*/ 2 w 192"/>
                <a:gd name="T29" fmla="*/ 2 h 196"/>
                <a:gd name="T30" fmla="*/ 2 w 192"/>
                <a:gd name="T31" fmla="*/ 2 h 196"/>
                <a:gd name="T32" fmla="*/ 2 w 192"/>
                <a:gd name="T33" fmla="*/ 2 h 196"/>
                <a:gd name="T34" fmla="*/ 2 w 192"/>
                <a:gd name="T35" fmla="*/ 2 h 196"/>
                <a:gd name="T36" fmla="*/ 2 w 192"/>
                <a:gd name="T37" fmla="*/ 1 h 196"/>
                <a:gd name="T38" fmla="*/ 2 w 192"/>
                <a:gd name="T39" fmla="*/ 1 h 196"/>
                <a:gd name="T40" fmla="*/ 2 w 192"/>
                <a:gd name="T41" fmla="*/ 1 h 196"/>
                <a:gd name="T42" fmla="*/ 1 w 192"/>
                <a:gd name="T43" fmla="*/ 1 h 196"/>
                <a:gd name="T44" fmla="*/ 1 w 192"/>
                <a:gd name="T45" fmla="*/ 1 h 196"/>
                <a:gd name="T46" fmla="*/ 1 w 192"/>
                <a:gd name="T47" fmla="*/ 1 h 196"/>
                <a:gd name="T48" fmla="*/ 1 w 192"/>
                <a:gd name="T49" fmla="*/ 1 h 196"/>
                <a:gd name="T50" fmla="*/ 1 w 192"/>
                <a:gd name="T51" fmla="*/ 1 h 196"/>
                <a:gd name="T52" fmla="*/ 1 w 192"/>
                <a:gd name="T53" fmla="*/ 1 h 196"/>
                <a:gd name="T54" fmla="*/ 1 w 192"/>
                <a:gd name="T55" fmla="*/ 1 h 196"/>
                <a:gd name="T56" fmla="*/ 1 w 192"/>
                <a:gd name="T57" fmla="*/ 1 h 196"/>
                <a:gd name="T58" fmla="*/ 1 w 192"/>
                <a:gd name="T59" fmla="*/ 1 h 196"/>
                <a:gd name="T60" fmla="*/ 1 w 192"/>
                <a:gd name="T61" fmla="*/ 1 h 196"/>
                <a:gd name="T62" fmla="*/ 1 w 192"/>
                <a:gd name="T63" fmla="*/ 2 h 196"/>
                <a:gd name="T64" fmla="*/ 1 w 192"/>
                <a:gd name="T65" fmla="*/ 2 h 196"/>
                <a:gd name="T66" fmla="*/ 1 w 192"/>
                <a:gd name="T67" fmla="*/ 2 h 19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192" h="196">
                  <a:moveTo>
                    <a:pt x="146" y="196"/>
                  </a:moveTo>
                  <a:lnTo>
                    <a:pt x="146" y="189"/>
                  </a:lnTo>
                  <a:lnTo>
                    <a:pt x="149" y="182"/>
                  </a:lnTo>
                  <a:lnTo>
                    <a:pt x="153" y="177"/>
                  </a:lnTo>
                  <a:lnTo>
                    <a:pt x="159" y="175"/>
                  </a:lnTo>
                  <a:lnTo>
                    <a:pt x="165" y="175"/>
                  </a:lnTo>
                  <a:lnTo>
                    <a:pt x="169" y="176"/>
                  </a:lnTo>
                  <a:lnTo>
                    <a:pt x="173" y="178"/>
                  </a:lnTo>
                  <a:lnTo>
                    <a:pt x="174" y="181"/>
                  </a:lnTo>
                  <a:lnTo>
                    <a:pt x="175" y="182"/>
                  </a:lnTo>
                  <a:lnTo>
                    <a:pt x="178" y="183"/>
                  </a:lnTo>
                  <a:lnTo>
                    <a:pt x="181" y="183"/>
                  </a:lnTo>
                  <a:lnTo>
                    <a:pt x="186" y="184"/>
                  </a:lnTo>
                  <a:lnTo>
                    <a:pt x="190" y="185"/>
                  </a:lnTo>
                  <a:lnTo>
                    <a:pt x="192" y="185"/>
                  </a:lnTo>
                  <a:lnTo>
                    <a:pt x="192" y="184"/>
                  </a:lnTo>
                  <a:lnTo>
                    <a:pt x="191" y="182"/>
                  </a:lnTo>
                  <a:lnTo>
                    <a:pt x="189" y="178"/>
                  </a:lnTo>
                  <a:lnTo>
                    <a:pt x="186" y="175"/>
                  </a:lnTo>
                  <a:lnTo>
                    <a:pt x="182" y="173"/>
                  </a:lnTo>
                  <a:lnTo>
                    <a:pt x="179" y="169"/>
                  </a:lnTo>
                  <a:lnTo>
                    <a:pt x="176" y="171"/>
                  </a:lnTo>
                  <a:lnTo>
                    <a:pt x="172" y="173"/>
                  </a:lnTo>
                  <a:lnTo>
                    <a:pt x="167" y="171"/>
                  </a:lnTo>
                  <a:lnTo>
                    <a:pt x="163" y="169"/>
                  </a:lnTo>
                  <a:lnTo>
                    <a:pt x="160" y="165"/>
                  </a:lnTo>
                  <a:lnTo>
                    <a:pt x="158" y="160"/>
                  </a:lnTo>
                  <a:lnTo>
                    <a:pt x="158" y="155"/>
                  </a:lnTo>
                  <a:lnTo>
                    <a:pt x="158" y="152"/>
                  </a:lnTo>
                  <a:lnTo>
                    <a:pt x="158" y="150"/>
                  </a:lnTo>
                  <a:lnTo>
                    <a:pt x="159" y="147"/>
                  </a:lnTo>
                  <a:lnTo>
                    <a:pt x="161" y="146"/>
                  </a:lnTo>
                  <a:lnTo>
                    <a:pt x="163" y="144"/>
                  </a:lnTo>
                  <a:lnTo>
                    <a:pt x="166" y="140"/>
                  </a:lnTo>
                  <a:lnTo>
                    <a:pt x="171" y="138"/>
                  </a:lnTo>
                  <a:lnTo>
                    <a:pt x="175" y="137"/>
                  </a:lnTo>
                  <a:lnTo>
                    <a:pt x="179" y="137"/>
                  </a:lnTo>
                  <a:lnTo>
                    <a:pt x="183" y="117"/>
                  </a:lnTo>
                  <a:lnTo>
                    <a:pt x="182" y="98"/>
                  </a:lnTo>
                  <a:lnTo>
                    <a:pt x="176" y="80"/>
                  </a:lnTo>
                  <a:lnTo>
                    <a:pt x="167" y="63"/>
                  </a:lnTo>
                  <a:lnTo>
                    <a:pt x="152" y="49"/>
                  </a:lnTo>
                  <a:lnTo>
                    <a:pt x="133" y="37"/>
                  </a:lnTo>
                  <a:lnTo>
                    <a:pt x="107" y="27"/>
                  </a:lnTo>
                  <a:lnTo>
                    <a:pt x="78" y="20"/>
                  </a:lnTo>
                  <a:lnTo>
                    <a:pt x="67" y="19"/>
                  </a:lnTo>
                  <a:lnTo>
                    <a:pt x="55" y="16"/>
                  </a:lnTo>
                  <a:lnTo>
                    <a:pt x="44" y="14"/>
                  </a:lnTo>
                  <a:lnTo>
                    <a:pt x="32" y="10"/>
                  </a:lnTo>
                  <a:lnTo>
                    <a:pt x="22" y="8"/>
                  </a:lnTo>
                  <a:lnTo>
                    <a:pt x="13" y="4"/>
                  </a:lnTo>
                  <a:lnTo>
                    <a:pt x="6" y="2"/>
                  </a:lnTo>
                  <a:lnTo>
                    <a:pt x="0" y="0"/>
                  </a:lnTo>
                  <a:lnTo>
                    <a:pt x="7" y="9"/>
                  </a:lnTo>
                  <a:lnTo>
                    <a:pt x="13" y="20"/>
                  </a:lnTo>
                  <a:lnTo>
                    <a:pt x="19" y="33"/>
                  </a:lnTo>
                  <a:lnTo>
                    <a:pt x="24" y="46"/>
                  </a:lnTo>
                  <a:lnTo>
                    <a:pt x="28" y="60"/>
                  </a:lnTo>
                  <a:lnTo>
                    <a:pt x="31" y="72"/>
                  </a:lnTo>
                  <a:lnTo>
                    <a:pt x="35" y="85"/>
                  </a:lnTo>
                  <a:lnTo>
                    <a:pt x="37" y="97"/>
                  </a:lnTo>
                  <a:lnTo>
                    <a:pt x="40" y="109"/>
                  </a:lnTo>
                  <a:lnTo>
                    <a:pt x="45" y="123"/>
                  </a:lnTo>
                  <a:lnTo>
                    <a:pt x="53" y="139"/>
                  </a:lnTo>
                  <a:lnTo>
                    <a:pt x="65" y="156"/>
                  </a:lnTo>
                  <a:lnTo>
                    <a:pt x="78" y="171"/>
                  </a:lnTo>
                  <a:lnTo>
                    <a:pt x="97" y="184"/>
                  </a:lnTo>
                  <a:lnTo>
                    <a:pt x="119" y="192"/>
                  </a:lnTo>
                  <a:lnTo>
                    <a:pt x="146" y="196"/>
                  </a:lnTo>
                  <a:close/>
                </a:path>
              </a:pathLst>
            </a:custGeom>
            <a:solidFill>
              <a:srgbClr val="FF00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409" name="Freeform 287"/>
            <p:cNvSpPr>
              <a:spLocks/>
            </p:cNvSpPr>
            <p:nvPr/>
          </p:nvSpPr>
          <p:spPr bwMode="auto">
            <a:xfrm>
              <a:off x="321" y="114"/>
              <a:ext cx="10" cy="10"/>
            </a:xfrm>
            <a:custGeom>
              <a:avLst/>
              <a:gdLst>
                <a:gd name="T0" fmla="*/ 0 w 21"/>
                <a:gd name="T1" fmla="*/ 0 h 21"/>
                <a:gd name="T2" fmla="*/ 0 w 21"/>
                <a:gd name="T3" fmla="*/ 0 h 21"/>
                <a:gd name="T4" fmla="*/ 0 w 21"/>
                <a:gd name="T5" fmla="*/ 0 h 21"/>
                <a:gd name="T6" fmla="*/ 0 w 21"/>
                <a:gd name="T7" fmla="*/ 0 h 21"/>
                <a:gd name="T8" fmla="*/ 0 w 21"/>
                <a:gd name="T9" fmla="*/ 0 h 21"/>
                <a:gd name="T10" fmla="*/ 0 w 21"/>
                <a:gd name="T11" fmla="*/ 0 h 21"/>
                <a:gd name="T12" fmla="*/ 0 w 21"/>
                <a:gd name="T13" fmla="*/ 0 h 21"/>
                <a:gd name="T14" fmla="*/ 0 w 21"/>
                <a:gd name="T15" fmla="*/ 0 h 21"/>
                <a:gd name="T16" fmla="*/ 0 w 21"/>
                <a:gd name="T17" fmla="*/ 0 h 21"/>
                <a:gd name="T18" fmla="*/ 0 w 21"/>
                <a:gd name="T19" fmla="*/ 0 h 21"/>
                <a:gd name="T20" fmla="*/ 0 w 21"/>
                <a:gd name="T21" fmla="*/ 0 h 21"/>
                <a:gd name="T22" fmla="*/ 0 w 21"/>
                <a:gd name="T23" fmla="*/ 0 h 21"/>
                <a:gd name="T24" fmla="*/ 0 w 21"/>
                <a:gd name="T25" fmla="*/ 0 h 21"/>
                <a:gd name="T26" fmla="*/ 0 w 21"/>
                <a:gd name="T27" fmla="*/ 0 h 21"/>
                <a:gd name="T28" fmla="*/ 0 w 21"/>
                <a:gd name="T29" fmla="*/ 0 h 21"/>
                <a:gd name="T30" fmla="*/ 0 w 21"/>
                <a:gd name="T31" fmla="*/ 0 h 21"/>
                <a:gd name="T32" fmla="*/ 0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1" h="21">
                  <a:moveTo>
                    <a:pt x="0" y="9"/>
                  </a:moveTo>
                  <a:lnTo>
                    <a:pt x="2" y="5"/>
                  </a:lnTo>
                  <a:lnTo>
                    <a:pt x="4" y="1"/>
                  </a:lnTo>
                  <a:lnTo>
                    <a:pt x="7" y="0"/>
                  </a:lnTo>
                  <a:lnTo>
                    <a:pt x="11" y="0"/>
                  </a:lnTo>
                  <a:lnTo>
                    <a:pt x="15" y="1"/>
                  </a:lnTo>
                  <a:lnTo>
                    <a:pt x="18" y="4"/>
                  </a:lnTo>
                  <a:lnTo>
                    <a:pt x="20" y="7"/>
                  </a:lnTo>
                  <a:lnTo>
                    <a:pt x="21" y="10"/>
                  </a:lnTo>
                  <a:lnTo>
                    <a:pt x="20" y="15"/>
                  </a:lnTo>
                  <a:lnTo>
                    <a:pt x="18" y="17"/>
                  </a:lnTo>
                  <a:lnTo>
                    <a:pt x="15" y="20"/>
                  </a:lnTo>
                  <a:lnTo>
                    <a:pt x="12" y="21"/>
                  </a:lnTo>
                  <a:lnTo>
                    <a:pt x="9" y="20"/>
                  </a:lnTo>
                  <a:lnTo>
                    <a:pt x="5" y="16"/>
                  </a:lnTo>
                  <a:lnTo>
                    <a:pt x="2" y="13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410" name="Freeform 288"/>
            <p:cNvSpPr>
              <a:spLocks/>
            </p:cNvSpPr>
            <p:nvPr/>
          </p:nvSpPr>
          <p:spPr bwMode="auto">
            <a:xfrm>
              <a:off x="341" y="127"/>
              <a:ext cx="11" cy="11"/>
            </a:xfrm>
            <a:custGeom>
              <a:avLst/>
              <a:gdLst>
                <a:gd name="T0" fmla="*/ 1 w 21"/>
                <a:gd name="T1" fmla="*/ 1 h 22"/>
                <a:gd name="T2" fmla="*/ 1 w 21"/>
                <a:gd name="T3" fmla="*/ 1 h 22"/>
                <a:gd name="T4" fmla="*/ 1 w 21"/>
                <a:gd name="T5" fmla="*/ 0 h 22"/>
                <a:gd name="T6" fmla="*/ 1 w 21"/>
                <a:gd name="T7" fmla="*/ 1 h 22"/>
                <a:gd name="T8" fmla="*/ 1 w 21"/>
                <a:gd name="T9" fmla="*/ 1 h 22"/>
                <a:gd name="T10" fmla="*/ 1 w 21"/>
                <a:gd name="T11" fmla="*/ 1 h 22"/>
                <a:gd name="T12" fmla="*/ 1 w 21"/>
                <a:gd name="T13" fmla="*/ 1 h 22"/>
                <a:gd name="T14" fmla="*/ 1 w 21"/>
                <a:gd name="T15" fmla="*/ 1 h 22"/>
                <a:gd name="T16" fmla="*/ 1 w 21"/>
                <a:gd name="T17" fmla="*/ 1 h 22"/>
                <a:gd name="T18" fmla="*/ 1 w 21"/>
                <a:gd name="T19" fmla="*/ 1 h 22"/>
                <a:gd name="T20" fmla="*/ 1 w 21"/>
                <a:gd name="T21" fmla="*/ 1 h 22"/>
                <a:gd name="T22" fmla="*/ 1 w 21"/>
                <a:gd name="T23" fmla="*/ 1 h 22"/>
                <a:gd name="T24" fmla="*/ 1 w 21"/>
                <a:gd name="T25" fmla="*/ 1 h 22"/>
                <a:gd name="T26" fmla="*/ 1 w 21"/>
                <a:gd name="T27" fmla="*/ 1 h 22"/>
                <a:gd name="T28" fmla="*/ 0 w 21"/>
                <a:gd name="T29" fmla="*/ 1 h 22"/>
                <a:gd name="T30" fmla="*/ 0 w 21"/>
                <a:gd name="T31" fmla="*/ 1 h 22"/>
                <a:gd name="T32" fmla="*/ 1 w 21"/>
                <a:gd name="T33" fmla="*/ 1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1" h="22">
                  <a:moveTo>
                    <a:pt x="1" y="3"/>
                  </a:moveTo>
                  <a:lnTo>
                    <a:pt x="6" y="1"/>
                  </a:lnTo>
                  <a:lnTo>
                    <a:pt x="10" y="0"/>
                  </a:lnTo>
                  <a:lnTo>
                    <a:pt x="15" y="1"/>
                  </a:lnTo>
                  <a:lnTo>
                    <a:pt x="18" y="3"/>
                  </a:lnTo>
                  <a:lnTo>
                    <a:pt x="21" y="7"/>
                  </a:lnTo>
                  <a:lnTo>
                    <a:pt x="21" y="11"/>
                  </a:lnTo>
                  <a:lnTo>
                    <a:pt x="21" y="16"/>
                  </a:lnTo>
                  <a:lnTo>
                    <a:pt x="20" y="21"/>
                  </a:lnTo>
                  <a:lnTo>
                    <a:pt x="16" y="22"/>
                  </a:lnTo>
                  <a:lnTo>
                    <a:pt x="11" y="22"/>
                  </a:lnTo>
                  <a:lnTo>
                    <a:pt x="6" y="21"/>
                  </a:lnTo>
                  <a:lnTo>
                    <a:pt x="2" y="17"/>
                  </a:lnTo>
                  <a:lnTo>
                    <a:pt x="1" y="14"/>
                  </a:lnTo>
                  <a:lnTo>
                    <a:pt x="0" y="10"/>
                  </a:lnTo>
                  <a:lnTo>
                    <a:pt x="0" y="7"/>
                  </a:lnTo>
                  <a:lnTo>
                    <a:pt x="1" y="3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411" name="Freeform 289"/>
            <p:cNvSpPr>
              <a:spLocks/>
            </p:cNvSpPr>
            <p:nvPr/>
          </p:nvSpPr>
          <p:spPr bwMode="auto">
            <a:xfrm>
              <a:off x="317" y="141"/>
              <a:ext cx="10" cy="11"/>
            </a:xfrm>
            <a:custGeom>
              <a:avLst/>
              <a:gdLst>
                <a:gd name="T0" fmla="*/ 0 w 21"/>
                <a:gd name="T1" fmla="*/ 1 h 22"/>
                <a:gd name="T2" fmla="*/ 0 w 21"/>
                <a:gd name="T3" fmla="*/ 1 h 22"/>
                <a:gd name="T4" fmla="*/ 0 w 21"/>
                <a:gd name="T5" fmla="*/ 0 h 22"/>
                <a:gd name="T6" fmla="*/ 0 w 21"/>
                <a:gd name="T7" fmla="*/ 0 h 22"/>
                <a:gd name="T8" fmla="*/ 0 w 21"/>
                <a:gd name="T9" fmla="*/ 1 h 22"/>
                <a:gd name="T10" fmla="*/ 0 w 21"/>
                <a:gd name="T11" fmla="*/ 1 h 22"/>
                <a:gd name="T12" fmla="*/ 0 w 21"/>
                <a:gd name="T13" fmla="*/ 1 h 22"/>
                <a:gd name="T14" fmla="*/ 0 w 21"/>
                <a:gd name="T15" fmla="*/ 1 h 22"/>
                <a:gd name="T16" fmla="*/ 0 w 21"/>
                <a:gd name="T17" fmla="*/ 1 h 22"/>
                <a:gd name="T18" fmla="*/ 0 w 21"/>
                <a:gd name="T19" fmla="*/ 1 h 22"/>
                <a:gd name="T20" fmla="*/ 0 w 21"/>
                <a:gd name="T21" fmla="*/ 1 h 22"/>
                <a:gd name="T22" fmla="*/ 0 w 21"/>
                <a:gd name="T23" fmla="*/ 1 h 22"/>
                <a:gd name="T24" fmla="*/ 0 w 21"/>
                <a:gd name="T25" fmla="*/ 1 h 22"/>
                <a:gd name="T26" fmla="*/ 0 w 21"/>
                <a:gd name="T27" fmla="*/ 1 h 22"/>
                <a:gd name="T28" fmla="*/ 0 w 21"/>
                <a:gd name="T29" fmla="*/ 1 h 22"/>
                <a:gd name="T30" fmla="*/ 0 w 21"/>
                <a:gd name="T31" fmla="*/ 1 h 22"/>
                <a:gd name="T32" fmla="*/ 0 w 21"/>
                <a:gd name="T33" fmla="*/ 1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1" h="22">
                  <a:moveTo>
                    <a:pt x="3" y="5"/>
                  </a:moveTo>
                  <a:lnTo>
                    <a:pt x="5" y="3"/>
                  </a:lnTo>
                  <a:lnTo>
                    <a:pt x="10" y="0"/>
                  </a:lnTo>
                  <a:lnTo>
                    <a:pt x="14" y="0"/>
                  </a:lnTo>
                  <a:lnTo>
                    <a:pt x="19" y="3"/>
                  </a:lnTo>
                  <a:lnTo>
                    <a:pt x="21" y="7"/>
                  </a:lnTo>
                  <a:lnTo>
                    <a:pt x="21" y="12"/>
                  </a:lnTo>
                  <a:lnTo>
                    <a:pt x="20" y="16"/>
                  </a:lnTo>
                  <a:lnTo>
                    <a:pt x="18" y="19"/>
                  </a:lnTo>
                  <a:lnTo>
                    <a:pt x="15" y="21"/>
                  </a:lnTo>
                  <a:lnTo>
                    <a:pt x="11" y="22"/>
                  </a:lnTo>
                  <a:lnTo>
                    <a:pt x="6" y="22"/>
                  </a:lnTo>
                  <a:lnTo>
                    <a:pt x="3" y="20"/>
                  </a:lnTo>
                  <a:lnTo>
                    <a:pt x="0" y="16"/>
                  </a:lnTo>
                  <a:lnTo>
                    <a:pt x="0" y="12"/>
                  </a:lnTo>
                  <a:lnTo>
                    <a:pt x="2" y="7"/>
                  </a:lnTo>
                  <a:lnTo>
                    <a:pt x="3" y="5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412" name="Freeform 290"/>
            <p:cNvSpPr>
              <a:spLocks/>
            </p:cNvSpPr>
            <p:nvPr/>
          </p:nvSpPr>
          <p:spPr bwMode="auto">
            <a:xfrm>
              <a:off x="299" y="127"/>
              <a:ext cx="11" cy="11"/>
            </a:xfrm>
            <a:custGeom>
              <a:avLst/>
              <a:gdLst>
                <a:gd name="T0" fmla="*/ 1 w 22"/>
                <a:gd name="T1" fmla="*/ 1 h 21"/>
                <a:gd name="T2" fmla="*/ 1 w 22"/>
                <a:gd name="T3" fmla="*/ 1 h 21"/>
                <a:gd name="T4" fmla="*/ 0 w 22"/>
                <a:gd name="T5" fmla="*/ 1 h 21"/>
                <a:gd name="T6" fmla="*/ 0 w 22"/>
                <a:gd name="T7" fmla="*/ 1 h 21"/>
                <a:gd name="T8" fmla="*/ 1 w 22"/>
                <a:gd name="T9" fmla="*/ 1 h 21"/>
                <a:gd name="T10" fmla="*/ 1 w 22"/>
                <a:gd name="T11" fmla="*/ 1 h 21"/>
                <a:gd name="T12" fmla="*/ 1 w 22"/>
                <a:gd name="T13" fmla="*/ 1 h 21"/>
                <a:gd name="T14" fmla="*/ 1 w 22"/>
                <a:gd name="T15" fmla="*/ 1 h 21"/>
                <a:gd name="T16" fmla="*/ 1 w 22"/>
                <a:gd name="T17" fmla="*/ 1 h 21"/>
                <a:gd name="T18" fmla="*/ 1 w 22"/>
                <a:gd name="T19" fmla="*/ 1 h 21"/>
                <a:gd name="T20" fmla="*/ 1 w 22"/>
                <a:gd name="T21" fmla="*/ 1 h 21"/>
                <a:gd name="T22" fmla="*/ 1 w 22"/>
                <a:gd name="T23" fmla="*/ 1 h 21"/>
                <a:gd name="T24" fmla="*/ 1 w 22"/>
                <a:gd name="T25" fmla="*/ 1 h 21"/>
                <a:gd name="T26" fmla="*/ 1 w 22"/>
                <a:gd name="T27" fmla="*/ 1 h 21"/>
                <a:gd name="T28" fmla="*/ 1 w 22"/>
                <a:gd name="T29" fmla="*/ 0 h 21"/>
                <a:gd name="T30" fmla="*/ 1 w 22"/>
                <a:gd name="T31" fmla="*/ 0 h 21"/>
                <a:gd name="T32" fmla="*/ 1 w 22"/>
                <a:gd name="T33" fmla="*/ 1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2" h="21">
                  <a:moveTo>
                    <a:pt x="3" y="1"/>
                  </a:moveTo>
                  <a:lnTo>
                    <a:pt x="1" y="3"/>
                  </a:lnTo>
                  <a:lnTo>
                    <a:pt x="0" y="8"/>
                  </a:lnTo>
                  <a:lnTo>
                    <a:pt x="0" y="12"/>
                  </a:lnTo>
                  <a:lnTo>
                    <a:pt x="2" y="17"/>
                  </a:lnTo>
                  <a:lnTo>
                    <a:pt x="6" y="19"/>
                  </a:lnTo>
                  <a:lnTo>
                    <a:pt x="10" y="21"/>
                  </a:lnTo>
                  <a:lnTo>
                    <a:pt x="15" y="21"/>
                  </a:lnTo>
                  <a:lnTo>
                    <a:pt x="18" y="18"/>
                  </a:lnTo>
                  <a:lnTo>
                    <a:pt x="21" y="16"/>
                  </a:lnTo>
                  <a:lnTo>
                    <a:pt x="22" y="12"/>
                  </a:lnTo>
                  <a:lnTo>
                    <a:pt x="22" y="9"/>
                  </a:lnTo>
                  <a:lnTo>
                    <a:pt x="21" y="6"/>
                  </a:lnTo>
                  <a:lnTo>
                    <a:pt x="17" y="2"/>
                  </a:lnTo>
                  <a:lnTo>
                    <a:pt x="13" y="0"/>
                  </a:lnTo>
                  <a:lnTo>
                    <a:pt x="7" y="0"/>
                  </a:lnTo>
                  <a:lnTo>
                    <a:pt x="3" y="1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413" name="Freeform 291"/>
            <p:cNvSpPr>
              <a:spLocks/>
            </p:cNvSpPr>
            <p:nvPr/>
          </p:nvSpPr>
          <p:spPr bwMode="auto">
            <a:xfrm>
              <a:off x="293" y="148"/>
              <a:ext cx="9" cy="9"/>
            </a:xfrm>
            <a:custGeom>
              <a:avLst/>
              <a:gdLst>
                <a:gd name="T0" fmla="*/ 0 w 19"/>
                <a:gd name="T1" fmla="*/ 0 h 19"/>
                <a:gd name="T2" fmla="*/ 0 w 19"/>
                <a:gd name="T3" fmla="*/ 0 h 19"/>
                <a:gd name="T4" fmla="*/ 0 w 19"/>
                <a:gd name="T5" fmla="*/ 0 h 19"/>
                <a:gd name="T6" fmla="*/ 0 w 19"/>
                <a:gd name="T7" fmla="*/ 0 h 19"/>
                <a:gd name="T8" fmla="*/ 0 w 19"/>
                <a:gd name="T9" fmla="*/ 0 h 19"/>
                <a:gd name="T10" fmla="*/ 0 w 19"/>
                <a:gd name="T11" fmla="*/ 0 h 19"/>
                <a:gd name="T12" fmla="*/ 0 w 19"/>
                <a:gd name="T13" fmla="*/ 0 h 19"/>
                <a:gd name="T14" fmla="*/ 0 w 19"/>
                <a:gd name="T15" fmla="*/ 0 h 19"/>
                <a:gd name="T16" fmla="*/ 0 w 19"/>
                <a:gd name="T17" fmla="*/ 0 h 19"/>
                <a:gd name="T18" fmla="*/ 0 w 19"/>
                <a:gd name="T19" fmla="*/ 0 h 19"/>
                <a:gd name="T20" fmla="*/ 0 w 19"/>
                <a:gd name="T21" fmla="*/ 0 h 19"/>
                <a:gd name="T22" fmla="*/ 0 w 19"/>
                <a:gd name="T23" fmla="*/ 0 h 19"/>
                <a:gd name="T24" fmla="*/ 0 w 19"/>
                <a:gd name="T25" fmla="*/ 0 h 19"/>
                <a:gd name="T26" fmla="*/ 0 w 19"/>
                <a:gd name="T27" fmla="*/ 0 h 19"/>
                <a:gd name="T28" fmla="*/ 0 w 19"/>
                <a:gd name="T29" fmla="*/ 0 h 19"/>
                <a:gd name="T30" fmla="*/ 0 w 19"/>
                <a:gd name="T31" fmla="*/ 0 h 19"/>
                <a:gd name="T32" fmla="*/ 0 w 19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9" h="19">
                  <a:moveTo>
                    <a:pt x="0" y="13"/>
                  </a:moveTo>
                  <a:lnTo>
                    <a:pt x="0" y="8"/>
                  </a:lnTo>
                  <a:lnTo>
                    <a:pt x="0" y="5"/>
                  </a:lnTo>
                  <a:lnTo>
                    <a:pt x="2" y="2"/>
                  </a:lnTo>
                  <a:lnTo>
                    <a:pt x="7" y="1"/>
                  </a:lnTo>
                  <a:lnTo>
                    <a:pt x="12" y="0"/>
                  </a:lnTo>
                  <a:lnTo>
                    <a:pt x="15" y="1"/>
                  </a:lnTo>
                  <a:lnTo>
                    <a:pt x="17" y="4"/>
                  </a:lnTo>
                  <a:lnTo>
                    <a:pt x="19" y="6"/>
                  </a:lnTo>
                  <a:lnTo>
                    <a:pt x="19" y="9"/>
                  </a:lnTo>
                  <a:lnTo>
                    <a:pt x="17" y="14"/>
                  </a:lnTo>
                  <a:lnTo>
                    <a:pt x="14" y="16"/>
                  </a:lnTo>
                  <a:lnTo>
                    <a:pt x="12" y="19"/>
                  </a:lnTo>
                  <a:lnTo>
                    <a:pt x="8" y="19"/>
                  </a:lnTo>
                  <a:lnTo>
                    <a:pt x="5" y="17"/>
                  </a:lnTo>
                  <a:lnTo>
                    <a:pt x="1" y="15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414" name="Freeform 292"/>
            <p:cNvSpPr>
              <a:spLocks/>
            </p:cNvSpPr>
            <p:nvPr/>
          </p:nvSpPr>
          <p:spPr bwMode="auto">
            <a:xfrm>
              <a:off x="310" y="163"/>
              <a:ext cx="8" cy="11"/>
            </a:xfrm>
            <a:custGeom>
              <a:avLst/>
              <a:gdLst>
                <a:gd name="T0" fmla="*/ 1 w 16"/>
                <a:gd name="T1" fmla="*/ 1 h 22"/>
                <a:gd name="T2" fmla="*/ 1 w 16"/>
                <a:gd name="T3" fmla="*/ 1 h 22"/>
                <a:gd name="T4" fmla="*/ 1 w 16"/>
                <a:gd name="T5" fmla="*/ 1 h 22"/>
                <a:gd name="T6" fmla="*/ 0 w 16"/>
                <a:gd name="T7" fmla="*/ 1 h 22"/>
                <a:gd name="T8" fmla="*/ 0 w 16"/>
                <a:gd name="T9" fmla="*/ 1 h 22"/>
                <a:gd name="T10" fmla="*/ 1 w 16"/>
                <a:gd name="T11" fmla="*/ 1 h 22"/>
                <a:gd name="T12" fmla="*/ 1 w 16"/>
                <a:gd name="T13" fmla="*/ 1 h 22"/>
                <a:gd name="T14" fmla="*/ 1 w 16"/>
                <a:gd name="T15" fmla="*/ 1 h 22"/>
                <a:gd name="T16" fmla="*/ 1 w 16"/>
                <a:gd name="T17" fmla="*/ 0 h 22"/>
                <a:gd name="T18" fmla="*/ 1 w 16"/>
                <a:gd name="T19" fmla="*/ 1 h 22"/>
                <a:gd name="T20" fmla="*/ 1 w 16"/>
                <a:gd name="T21" fmla="*/ 1 h 22"/>
                <a:gd name="T22" fmla="*/ 1 w 16"/>
                <a:gd name="T23" fmla="*/ 1 h 22"/>
                <a:gd name="T24" fmla="*/ 1 w 16"/>
                <a:gd name="T25" fmla="*/ 1 h 22"/>
                <a:gd name="T26" fmla="*/ 1 w 16"/>
                <a:gd name="T27" fmla="*/ 1 h 22"/>
                <a:gd name="T28" fmla="*/ 1 w 16"/>
                <a:gd name="T29" fmla="*/ 1 h 22"/>
                <a:gd name="T30" fmla="*/ 1 w 16"/>
                <a:gd name="T31" fmla="*/ 1 h 22"/>
                <a:gd name="T32" fmla="*/ 1 w 16"/>
                <a:gd name="T33" fmla="*/ 1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6" h="22">
                  <a:moveTo>
                    <a:pt x="5" y="22"/>
                  </a:moveTo>
                  <a:lnTo>
                    <a:pt x="2" y="21"/>
                  </a:lnTo>
                  <a:lnTo>
                    <a:pt x="1" y="19"/>
                  </a:lnTo>
                  <a:lnTo>
                    <a:pt x="0" y="15"/>
                  </a:lnTo>
                  <a:lnTo>
                    <a:pt x="0" y="10"/>
                  </a:lnTo>
                  <a:lnTo>
                    <a:pt x="1" y="6"/>
                  </a:lnTo>
                  <a:lnTo>
                    <a:pt x="4" y="2"/>
                  </a:lnTo>
                  <a:lnTo>
                    <a:pt x="6" y="1"/>
                  </a:lnTo>
                  <a:lnTo>
                    <a:pt x="10" y="0"/>
                  </a:lnTo>
                  <a:lnTo>
                    <a:pt x="12" y="1"/>
                  </a:lnTo>
                  <a:lnTo>
                    <a:pt x="15" y="4"/>
                  </a:lnTo>
                  <a:lnTo>
                    <a:pt x="16" y="8"/>
                  </a:lnTo>
                  <a:lnTo>
                    <a:pt x="16" y="12"/>
                  </a:lnTo>
                  <a:lnTo>
                    <a:pt x="15" y="15"/>
                  </a:lnTo>
                  <a:lnTo>
                    <a:pt x="12" y="19"/>
                  </a:lnTo>
                  <a:lnTo>
                    <a:pt x="10" y="21"/>
                  </a:lnTo>
                  <a:lnTo>
                    <a:pt x="5" y="22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415" name="Freeform 293"/>
            <p:cNvSpPr>
              <a:spLocks/>
            </p:cNvSpPr>
            <p:nvPr/>
          </p:nvSpPr>
          <p:spPr bwMode="auto">
            <a:xfrm>
              <a:off x="325" y="152"/>
              <a:ext cx="10" cy="12"/>
            </a:xfrm>
            <a:custGeom>
              <a:avLst/>
              <a:gdLst>
                <a:gd name="T0" fmla="*/ 1 w 19"/>
                <a:gd name="T1" fmla="*/ 0 h 25"/>
                <a:gd name="T2" fmla="*/ 1 w 19"/>
                <a:gd name="T3" fmla="*/ 0 h 25"/>
                <a:gd name="T4" fmla="*/ 1 w 19"/>
                <a:gd name="T5" fmla="*/ 0 h 25"/>
                <a:gd name="T6" fmla="*/ 1 w 19"/>
                <a:gd name="T7" fmla="*/ 0 h 25"/>
                <a:gd name="T8" fmla="*/ 1 w 19"/>
                <a:gd name="T9" fmla="*/ 0 h 25"/>
                <a:gd name="T10" fmla="*/ 1 w 19"/>
                <a:gd name="T11" fmla="*/ 0 h 25"/>
                <a:gd name="T12" fmla="*/ 1 w 19"/>
                <a:gd name="T13" fmla="*/ 0 h 25"/>
                <a:gd name="T14" fmla="*/ 1 w 19"/>
                <a:gd name="T15" fmla="*/ 0 h 25"/>
                <a:gd name="T16" fmla="*/ 1 w 19"/>
                <a:gd name="T17" fmla="*/ 0 h 25"/>
                <a:gd name="T18" fmla="*/ 1 w 19"/>
                <a:gd name="T19" fmla="*/ 0 h 25"/>
                <a:gd name="T20" fmla="*/ 1 w 19"/>
                <a:gd name="T21" fmla="*/ 0 h 25"/>
                <a:gd name="T22" fmla="*/ 1 w 19"/>
                <a:gd name="T23" fmla="*/ 0 h 25"/>
                <a:gd name="T24" fmla="*/ 1 w 19"/>
                <a:gd name="T25" fmla="*/ 0 h 25"/>
                <a:gd name="T26" fmla="*/ 1 w 19"/>
                <a:gd name="T27" fmla="*/ 0 h 25"/>
                <a:gd name="T28" fmla="*/ 1 w 19"/>
                <a:gd name="T29" fmla="*/ 0 h 25"/>
                <a:gd name="T30" fmla="*/ 0 w 19"/>
                <a:gd name="T31" fmla="*/ 0 h 25"/>
                <a:gd name="T32" fmla="*/ 1 w 19"/>
                <a:gd name="T33" fmla="*/ 0 h 2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9" h="25">
                  <a:moveTo>
                    <a:pt x="1" y="13"/>
                  </a:moveTo>
                  <a:lnTo>
                    <a:pt x="2" y="8"/>
                  </a:lnTo>
                  <a:lnTo>
                    <a:pt x="4" y="5"/>
                  </a:lnTo>
                  <a:lnTo>
                    <a:pt x="6" y="2"/>
                  </a:lnTo>
                  <a:lnTo>
                    <a:pt x="11" y="0"/>
                  </a:lnTo>
                  <a:lnTo>
                    <a:pt x="16" y="2"/>
                  </a:lnTo>
                  <a:lnTo>
                    <a:pt x="19" y="5"/>
                  </a:lnTo>
                  <a:lnTo>
                    <a:pt x="19" y="8"/>
                  </a:lnTo>
                  <a:lnTo>
                    <a:pt x="19" y="13"/>
                  </a:lnTo>
                  <a:lnTo>
                    <a:pt x="17" y="18"/>
                  </a:lnTo>
                  <a:lnTo>
                    <a:pt x="13" y="21"/>
                  </a:lnTo>
                  <a:lnTo>
                    <a:pt x="9" y="23"/>
                  </a:lnTo>
                  <a:lnTo>
                    <a:pt x="5" y="25"/>
                  </a:lnTo>
                  <a:lnTo>
                    <a:pt x="3" y="23"/>
                  </a:lnTo>
                  <a:lnTo>
                    <a:pt x="1" y="20"/>
                  </a:lnTo>
                  <a:lnTo>
                    <a:pt x="0" y="17"/>
                  </a:lnTo>
                  <a:lnTo>
                    <a:pt x="1" y="13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416" name="Freeform 294"/>
            <p:cNvSpPr>
              <a:spLocks/>
            </p:cNvSpPr>
            <p:nvPr/>
          </p:nvSpPr>
          <p:spPr bwMode="auto">
            <a:xfrm>
              <a:off x="337" y="155"/>
              <a:ext cx="10" cy="9"/>
            </a:xfrm>
            <a:custGeom>
              <a:avLst/>
              <a:gdLst>
                <a:gd name="T0" fmla="*/ 1 w 19"/>
                <a:gd name="T1" fmla="*/ 0 h 19"/>
                <a:gd name="T2" fmla="*/ 1 w 19"/>
                <a:gd name="T3" fmla="*/ 0 h 19"/>
                <a:gd name="T4" fmla="*/ 1 w 19"/>
                <a:gd name="T5" fmla="*/ 0 h 19"/>
                <a:gd name="T6" fmla="*/ 1 w 19"/>
                <a:gd name="T7" fmla="*/ 0 h 19"/>
                <a:gd name="T8" fmla="*/ 1 w 19"/>
                <a:gd name="T9" fmla="*/ 0 h 19"/>
                <a:gd name="T10" fmla="*/ 1 w 19"/>
                <a:gd name="T11" fmla="*/ 0 h 19"/>
                <a:gd name="T12" fmla="*/ 1 w 19"/>
                <a:gd name="T13" fmla="*/ 0 h 19"/>
                <a:gd name="T14" fmla="*/ 1 w 19"/>
                <a:gd name="T15" fmla="*/ 0 h 19"/>
                <a:gd name="T16" fmla="*/ 1 w 19"/>
                <a:gd name="T17" fmla="*/ 0 h 19"/>
                <a:gd name="T18" fmla="*/ 1 w 19"/>
                <a:gd name="T19" fmla="*/ 0 h 19"/>
                <a:gd name="T20" fmla="*/ 1 w 19"/>
                <a:gd name="T21" fmla="*/ 0 h 19"/>
                <a:gd name="T22" fmla="*/ 0 w 19"/>
                <a:gd name="T23" fmla="*/ 0 h 19"/>
                <a:gd name="T24" fmla="*/ 0 w 19"/>
                <a:gd name="T25" fmla="*/ 0 h 19"/>
                <a:gd name="T26" fmla="*/ 1 w 19"/>
                <a:gd name="T27" fmla="*/ 0 h 19"/>
                <a:gd name="T28" fmla="*/ 1 w 19"/>
                <a:gd name="T29" fmla="*/ 0 h 19"/>
                <a:gd name="T30" fmla="*/ 1 w 19"/>
                <a:gd name="T31" fmla="*/ 0 h 19"/>
                <a:gd name="T32" fmla="*/ 1 w 19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9" h="19">
                  <a:moveTo>
                    <a:pt x="15" y="1"/>
                  </a:moveTo>
                  <a:lnTo>
                    <a:pt x="17" y="4"/>
                  </a:lnTo>
                  <a:lnTo>
                    <a:pt x="18" y="6"/>
                  </a:lnTo>
                  <a:lnTo>
                    <a:pt x="19" y="9"/>
                  </a:lnTo>
                  <a:lnTo>
                    <a:pt x="18" y="13"/>
                  </a:lnTo>
                  <a:lnTo>
                    <a:pt x="16" y="16"/>
                  </a:lnTo>
                  <a:lnTo>
                    <a:pt x="13" y="17"/>
                  </a:lnTo>
                  <a:lnTo>
                    <a:pt x="9" y="19"/>
                  </a:lnTo>
                  <a:lnTo>
                    <a:pt x="6" y="19"/>
                  </a:lnTo>
                  <a:lnTo>
                    <a:pt x="3" y="17"/>
                  </a:lnTo>
                  <a:lnTo>
                    <a:pt x="1" y="14"/>
                  </a:lnTo>
                  <a:lnTo>
                    <a:pt x="0" y="11"/>
                  </a:lnTo>
                  <a:lnTo>
                    <a:pt x="0" y="7"/>
                  </a:lnTo>
                  <a:lnTo>
                    <a:pt x="2" y="4"/>
                  </a:lnTo>
                  <a:lnTo>
                    <a:pt x="6" y="0"/>
                  </a:lnTo>
                  <a:lnTo>
                    <a:pt x="9" y="0"/>
                  </a:lnTo>
                  <a:lnTo>
                    <a:pt x="15" y="1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417" name="Freeform 295"/>
            <p:cNvSpPr>
              <a:spLocks/>
            </p:cNvSpPr>
            <p:nvPr/>
          </p:nvSpPr>
          <p:spPr bwMode="auto">
            <a:xfrm>
              <a:off x="227" y="169"/>
              <a:ext cx="82" cy="56"/>
            </a:xfrm>
            <a:custGeom>
              <a:avLst/>
              <a:gdLst>
                <a:gd name="T0" fmla="*/ 2 w 163"/>
                <a:gd name="T1" fmla="*/ 0 h 113"/>
                <a:gd name="T2" fmla="*/ 2 w 163"/>
                <a:gd name="T3" fmla="*/ 0 h 113"/>
                <a:gd name="T4" fmla="*/ 2 w 163"/>
                <a:gd name="T5" fmla="*/ 0 h 113"/>
                <a:gd name="T6" fmla="*/ 2 w 163"/>
                <a:gd name="T7" fmla="*/ 0 h 113"/>
                <a:gd name="T8" fmla="*/ 2 w 163"/>
                <a:gd name="T9" fmla="*/ 0 h 113"/>
                <a:gd name="T10" fmla="*/ 1 w 163"/>
                <a:gd name="T11" fmla="*/ 0 h 113"/>
                <a:gd name="T12" fmla="*/ 1 w 163"/>
                <a:gd name="T13" fmla="*/ 0 h 113"/>
                <a:gd name="T14" fmla="*/ 1 w 163"/>
                <a:gd name="T15" fmla="*/ 0 h 113"/>
                <a:gd name="T16" fmla="*/ 1 w 163"/>
                <a:gd name="T17" fmla="*/ 0 h 113"/>
                <a:gd name="T18" fmla="*/ 1 w 163"/>
                <a:gd name="T19" fmla="*/ 0 h 113"/>
                <a:gd name="T20" fmla="*/ 2 w 163"/>
                <a:gd name="T21" fmla="*/ 0 h 113"/>
                <a:gd name="T22" fmla="*/ 2 w 163"/>
                <a:gd name="T23" fmla="*/ 0 h 113"/>
                <a:gd name="T24" fmla="*/ 1 w 163"/>
                <a:gd name="T25" fmla="*/ 0 h 113"/>
                <a:gd name="T26" fmla="*/ 1 w 163"/>
                <a:gd name="T27" fmla="*/ 0 h 113"/>
                <a:gd name="T28" fmla="*/ 1 w 163"/>
                <a:gd name="T29" fmla="*/ 0 h 113"/>
                <a:gd name="T30" fmla="*/ 1 w 163"/>
                <a:gd name="T31" fmla="*/ 0 h 113"/>
                <a:gd name="T32" fmla="*/ 1 w 163"/>
                <a:gd name="T33" fmla="*/ 0 h 113"/>
                <a:gd name="T34" fmla="*/ 1 w 163"/>
                <a:gd name="T35" fmla="*/ 0 h 113"/>
                <a:gd name="T36" fmla="*/ 1 w 163"/>
                <a:gd name="T37" fmla="*/ 0 h 113"/>
                <a:gd name="T38" fmla="*/ 1 w 163"/>
                <a:gd name="T39" fmla="*/ 0 h 113"/>
                <a:gd name="T40" fmla="*/ 1 w 163"/>
                <a:gd name="T41" fmla="*/ 0 h 113"/>
                <a:gd name="T42" fmla="*/ 1 w 163"/>
                <a:gd name="T43" fmla="*/ 0 h 113"/>
                <a:gd name="T44" fmla="*/ 1 w 163"/>
                <a:gd name="T45" fmla="*/ 0 h 113"/>
                <a:gd name="T46" fmla="*/ 1 w 163"/>
                <a:gd name="T47" fmla="*/ 0 h 113"/>
                <a:gd name="T48" fmla="*/ 1 w 163"/>
                <a:gd name="T49" fmla="*/ 0 h 113"/>
                <a:gd name="T50" fmla="*/ 1 w 163"/>
                <a:gd name="T51" fmla="*/ 0 h 113"/>
                <a:gd name="T52" fmla="*/ 1 w 163"/>
                <a:gd name="T53" fmla="*/ 0 h 113"/>
                <a:gd name="T54" fmla="*/ 1 w 163"/>
                <a:gd name="T55" fmla="*/ 0 h 113"/>
                <a:gd name="T56" fmla="*/ 1 w 163"/>
                <a:gd name="T57" fmla="*/ 0 h 113"/>
                <a:gd name="T58" fmla="*/ 0 w 163"/>
                <a:gd name="T59" fmla="*/ 0 h 113"/>
                <a:gd name="T60" fmla="*/ 1 w 163"/>
                <a:gd name="T61" fmla="*/ 0 h 113"/>
                <a:gd name="T62" fmla="*/ 1 w 163"/>
                <a:gd name="T63" fmla="*/ 0 h 113"/>
                <a:gd name="T64" fmla="*/ 1 w 163"/>
                <a:gd name="T65" fmla="*/ 0 h 113"/>
                <a:gd name="T66" fmla="*/ 1 w 163"/>
                <a:gd name="T67" fmla="*/ 0 h 113"/>
                <a:gd name="T68" fmla="*/ 1 w 163"/>
                <a:gd name="T69" fmla="*/ 0 h 113"/>
                <a:gd name="T70" fmla="*/ 1 w 163"/>
                <a:gd name="T71" fmla="*/ 0 h 113"/>
                <a:gd name="T72" fmla="*/ 1 w 163"/>
                <a:gd name="T73" fmla="*/ 0 h 113"/>
                <a:gd name="T74" fmla="*/ 1 w 163"/>
                <a:gd name="T75" fmla="*/ 0 h 113"/>
                <a:gd name="T76" fmla="*/ 1 w 163"/>
                <a:gd name="T77" fmla="*/ 0 h 113"/>
                <a:gd name="T78" fmla="*/ 1 w 163"/>
                <a:gd name="T79" fmla="*/ 0 h 113"/>
                <a:gd name="T80" fmla="*/ 1 w 163"/>
                <a:gd name="T81" fmla="*/ 0 h 113"/>
                <a:gd name="T82" fmla="*/ 1 w 163"/>
                <a:gd name="T83" fmla="*/ 0 h 113"/>
                <a:gd name="T84" fmla="*/ 1 w 163"/>
                <a:gd name="T85" fmla="*/ 0 h 113"/>
                <a:gd name="T86" fmla="*/ 1 w 163"/>
                <a:gd name="T87" fmla="*/ 0 h 113"/>
                <a:gd name="T88" fmla="*/ 2 w 163"/>
                <a:gd name="T89" fmla="*/ 0 h 113"/>
                <a:gd name="T90" fmla="*/ 2 w 163"/>
                <a:gd name="T91" fmla="*/ 0 h 113"/>
                <a:gd name="T92" fmla="*/ 2 w 163"/>
                <a:gd name="T93" fmla="*/ 0 h 113"/>
                <a:gd name="T94" fmla="*/ 2 w 163"/>
                <a:gd name="T95" fmla="*/ 0 h 113"/>
                <a:gd name="T96" fmla="*/ 2 w 163"/>
                <a:gd name="T97" fmla="*/ 0 h 113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163" h="113">
                  <a:moveTo>
                    <a:pt x="163" y="12"/>
                  </a:moveTo>
                  <a:lnTo>
                    <a:pt x="162" y="11"/>
                  </a:lnTo>
                  <a:lnTo>
                    <a:pt x="161" y="11"/>
                  </a:lnTo>
                  <a:lnTo>
                    <a:pt x="159" y="10"/>
                  </a:lnTo>
                  <a:lnTo>
                    <a:pt x="158" y="9"/>
                  </a:lnTo>
                  <a:lnTo>
                    <a:pt x="156" y="8"/>
                  </a:lnTo>
                  <a:lnTo>
                    <a:pt x="156" y="7"/>
                  </a:lnTo>
                  <a:lnTo>
                    <a:pt x="155" y="4"/>
                  </a:lnTo>
                  <a:lnTo>
                    <a:pt x="155" y="3"/>
                  </a:lnTo>
                  <a:lnTo>
                    <a:pt x="153" y="7"/>
                  </a:lnTo>
                  <a:lnTo>
                    <a:pt x="151" y="10"/>
                  </a:lnTo>
                  <a:lnTo>
                    <a:pt x="147" y="11"/>
                  </a:lnTo>
                  <a:lnTo>
                    <a:pt x="146" y="14"/>
                  </a:lnTo>
                  <a:lnTo>
                    <a:pt x="139" y="11"/>
                  </a:lnTo>
                  <a:lnTo>
                    <a:pt x="131" y="8"/>
                  </a:lnTo>
                  <a:lnTo>
                    <a:pt x="120" y="6"/>
                  </a:lnTo>
                  <a:lnTo>
                    <a:pt x="108" y="3"/>
                  </a:lnTo>
                  <a:lnTo>
                    <a:pt x="96" y="1"/>
                  </a:lnTo>
                  <a:lnTo>
                    <a:pt x="85" y="0"/>
                  </a:lnTo>
                  <a:lnTo>
                    <a:pt x="77" y="0"/>
                  </a:lnTo>
                  <a:lnTo>
                    <a:pt x="70" y="1"/>
                  </a:lnTo>
                  <a:lnTo>
                    <a:pt x="63" y="3"/>
                  </a:lnTo>
                  <a:lnTo>
                    <a:pt x="62" y="3"/>
                  </a:lnTo>
                  <a:lnTo>
                    <a:pt x="65" y="4"/>
                  </a:lnTo>
                  <a:lnTo>
                    <a:pt x="70" y="3"/>
                  </a:lnTo>
                  <a:lnTo>
                    <a:pt x="79" y="3"/>
                  </a:lnTo>
                  <a:lnTo>
                    <a:pt x="88" y="3"/>
                  </a:lnTo>
                  <a:lnTo>
                    <a:pt x="99" y="6"/>
                  </a:lnTo>
                  <a:lnTo>
                    <a:pt x="108" y="8"/>
                  </a:lnTo>
                  <a:lnTo>
                    <a:pt x="117" y="10"/>
                  </a:lnTo>
                  <a:lnTo>
                    <a:pt x="126" y="14"/>
                  </a:lnTo>
                  <a:lnTo>
                    <a:pt x="133" y="16"/>
                  </a:lnTo>
                  <a:lnTo>
                    <a:pt x="138" y="19"/>
                  </a:lnTo>
                  <a:lnTo>
                    <a:pt x="139" y="22"/>
                  </a:lnTo>
                  <a:lnTo>
                    <a:pt x="138" y="23"/>
                  </a:lnTo>
                  <a:lnTo>
                    <a:pt x="136" y="24"/>
                  </a:lnTo>
                  <a:lnTo>
                    <a:pt x="131" y="26"/>
                  </a:lnTo>
                  <a:lnTo>
                    <a:pt x="126" y="29"/>
                  </a:lnTo>
                  <a:lnTo>
                    <a:pt x="122" y="32"/>
                  </a:lnTo>
                  <a:lnTo>
                    <a:pt x="117" y="34"/>
                  </a:lnTo>
                  <a:lnTo>
                    <a:pt x="114" y="37"/>
                  </a:lnTo>
                  <a:lnTo>
                    <a:pt x="108" y="34"/>
                  </a:lnTo>
                  <a:lnTo>
                    <a:pt x="101" y="32"/>
                  </a:lnTo>
                  <a:lnTo>
                    <a:pt x="92" y="29"/>
                  </a:lnTo>
                  <a:lnTo>
                    <a:pt x="83" y="26"/>
                  </a:lnTo>
                  <a:lnTo>
                    <a:pt x="72" y="25"/>
                  </a:lnTo>
                  <a:lnTo>
                    <a:pt x="63" y="24"/>
                  </a:lnTo>
                  <a:lnTo>
                    <a:pt x="55" y="24"/>
                  </a:lnTo>
                  <a:lnTo>
                    <a:pt x="48" y="26"/>
                  </a:lnTo>
                  <a:lnTo>
                    <a:pt x="44" y="29"/>
                  </a:lnTo>
                  <a:lnTo>
                    <a:pt x="41" y="30"/>
                  </a:lnTo>
                  <a:lnTo>
                    <a:pt x="42" y="31"/>
                  </a:lnTo>
                  <a:lnTo>
                    <a:pt x="47" y="31"/>
                  </a:lnTo>
                  <a:lnTo>
                    <a:pt x="52" y="30"/>
                  </a:lnTo>
                  <a:lnTo>
                    <a:pt x="55" y="30"/>
                  </a:lnTo>
                  <a:lnTo>
                    <a:pt x="60" y="30"/>
                  </a:lnTo>
                  <a:lnTo>
                    <a:pt x="65" y="30"/>
                  </a:lnTo>
                  <a:lnTo>
                    <a:pt x="70" y="31"/>
                  </a:lnTo>
                  <a:lnTo>
                    <a:pt x="75" y="32"/>
                  </a:lnTo>
                  <a:lnTo>
                    <a:pt x="80" y="33"/>
                  </a:lnTo>
                  <a:lnTo>
                    <a:pt x="85" y="34"/>
                  </a:lnTo>
                  <a:lnTo>
                    <a:pt x="93" y="37"/>
                  </a:lnTo>
                  <a:lnTo>
                    <a:pt x="100" y="39"/>
                  </a:lnTo>
                  <a:lnTo>
                    <a:pt x="106" y="40"/>
                  </a:lnTo>
                  <a:lnTo>
                    <a:pt x="108" y="41"/>
                  </a:lnTo>
                  <a:lnTo>
                    <a:pt x="102" y="46"/>
                  </a:lnTo>
                  <a:lnTo>
                    <a:pt x="93" y="49"/>
                  </a:lnTo>
                  <a:lnTo>
                    <a:pt x="84" y="52"/>
                  </a:lnTo>
                  <a:lnTo>
                    <a:pt x="78" y="54"/>
                  </a:lnTo>
                  <a:lnTo>
                    <a:pt x="72" y="54"/>
                  </a:lnTo>
                  <a:lnTo>
                    <a:pt x="64" y="53"/>
                  </a:lnTo>
                  <a:lnTo>
                    <a:pt x="56" y="49"/>
                  </a:lnTo>
                  <a:lnTo>
                    <a:pt x="48" y="47"/>
                  </a:lnTo>
                  <a:lnTo>
                    <a:pt x="41" y="46"/>
                  </a:lnTo>
                  <a:lnTo>
                    <a:pt x="35" y="46"/>
                  </a:lnTo>
                  <a:lnTo>
                    <a:pt x="33" y="47"/>
                  </a:lnTo>
                  <a:lnTo>
                    <a:pt x="35" y="48"/>
                  </a:lnTo>
                  <a:lnTo>
                    <a:pt x="42" y="52"/>
                  </a:lnTo>
                  <a:lnTo>
                    <a:pt x="50" y="54"/>
                  </a:lnTo>
                  <a:lnTo>
                    <a:pt x="56" y="57"/>
                  </a:lnTo>
                  <a:lnTo>
                    <a:pt x="61" y="60"/>
                  </a:lnTo>
                  <a:lnTo>
                    <a:pt x="56" y="61"/>
                  </a:lnTo>
                  <a:lnTo>
                    <a:pt x="49" y="63"/>
                  </a:lnTo>
                  <a:lnTo>
                    <a:pt x="40" y="67"/>
                  </a:lnTo>
                  <a:lnTo>
                    <a:pt x="31" y="69"/>
                  </a:lnTo>
                  <a:lnTo>
                    <a:pt x="22" y="71"/>
                  </a:lnTo>
                  <a:lnTo>
                    <a:pt x="14" y="74"/>
                  </a:lnTo>
                  <a:lnTo>
                    <a:pt x="8" y="76"/>
                  </a:lnTo>
                  <a:lnTo>
                    <a:pt x="3" y="77"/>
                  </a:lnTo>
                  <a:lnTo>
                    <a:pt x="0" y="78"/>
                  </a:lnTo>
                  <a:lnTo>
                    <a:pt x="0" y="79"/>
                  </a:lnTo>
                  <a:lnTo>
                    <a:pt x="2" y="81"/>
                  </a:lnTo>
                  <a:lnTo>
                    <a:pt x="8" y="81"/>
                  </a:lnTo>
                  <a:lnTo>
                    <a:pt x="14" y="81"/>
                  </a:lnTo>
                  <a:lnTo>
                    <a:pt x="22" y="79"/>
                  </a:lnTo>
                  <a:lnTo>
                    <a:pt x="31" y="77"/>
                  </a:lnTo>
                  <a:lnTo>
                    <a:pt x="40" y="75"/>
                  </a:lnTo>
                  <a:lnTo>
                    <a:pt x="49" y="72"/>
                  </a:lnTo>
                  <a:lnTo>
                    <a:pt x="57" y="70"/>
                  </a:lnTo>
                  <a:lnTo>
                    <a:pt x="64" y="68"/>
                  </a:lnTo>
                  <a:lnTo>
                    <a:pt x="69" y="66"/>
                  </a:lnTo>
                  <a:lnTo>
                    <a:pt x="68" y="75"/>
                  </a:lnTo>
                  <a:lnTo>
                    <a:pt x="64" y="89"/>
                  </a:lnTo>
                  <a:lnTo>
                    <a:pt x="61" y="100"/>
                  </a:lnTo>
                  <a:lnTo>
                    <a:pt x="56" y="108"/>
                  </a:lnTo>
                  <a:lnTo>
                    <a:pt x="54" y="112"/>
                  </a:lnTo>
                  <a:lnTo>
                    <a:pt x="55" y="113"/>
                  </a:lnTo>
                  <a:lnTo>
                    <a:pt x="57" y="113"/>
                  </a:lnTo>
                  <a:lnTo>
                    <a:pt x="61" y="109"/>
                  </a:lnTo>
                  <a:lnTo>
                    <a:pt x="65" y="101"/>
                  </a:lnTo>
                  <a:lnTo>
                    <a:pt x="72" y="87"/>
                  </a:lnTo>
                  <a:lnTo>
                    <a:pt x="78" y="75"/>
                  </a:lnTo>
                  <a:lnTo>
                    <a:pt x="80" y="66"/>
                  </a:lnTo>
                  <a:lnTo>
                    <a:pt x="84" y="64"/>
                  </a:lnTo>
                  <a:lnTo>
                    <a:pt x="88" y="62"/>
                  </a:lnTo>
                  <a:lnTo>
                    <a:pt x="94" y="60"/>
                  </a:lnTo>
                  <a:lnTo>
                    <a:pt x="99" y="57"/>
                  </a:lnTo>
                  <a:lnTo>
                    <a:pt x="105" y="55"/>
                  </a:lnTo>
                  <a:lnTo>
                    <a:pt x="109" y="53"/>
                  </a:lnTo>
                  <a:lnTo>
                    <a:pt x="114" y="52"/>
                  </a:lnTo>
                  <a:lnTo>
                    <a:pt x="117" y="51"/>
                  </a:lnTo>
                  <a:lnTo>
                    <a:pt x="117" y="60"/>
                  </a:lnTo>
                  <a:lnTo>
                    <a:pt x="116" y="74"/>
                  </a:lnTo>
                  <a:lnTo>
                    <a:pt x="113" y="87"/>
                  </a:lnTo>
                  <a:lnTo>
                    <a:pt x="110" y="98"/>
                  </a:lnTo>
                  <a:lnTo>
                    <a:pt x="109" y="102"/>
                  </a:lnTo>
                  <a:lnTo>
                    <a:pt x="109" y="105"/>
                  </a:lnTo>
                  <a:lnTo>
                    <a:pt x="110" y="102"/>
                  </a:lnTo>
                  <a:lnTo>
                    <a:pt x="114" y="98"/>
                  </a:lnTo>
                  <a:lnTo>
                    <a:pt x="118" y="87"/>
                  </a:lnTo>
                  <a:lnTo>
                    <a:pt x="123" y="74"/>
                  </a:lnTo>
                  <a:lnTo>
                    <a:pt x="126" y="60"/>
                  </a:lnTo>
                  <a:lnTo>
                    <a:pt x="126" y="47"/>
                  </a:lnTo>
                  <a:lnTo>
                    <a:pt x="133" y="41"/>
                  </a:lnTo>
                  <a:lnTo>
                    <a:pt x="138" y="36"/>
                  </a:lnTo>
                  <a:lnTo>
                    <a:pt x="143" y="31"/>
                  </a:lnTo>
                  <a:lnTo>
                    <a:pt x="146" y="27"/>
                  </a:lnTo>
                  <a:lnTo>
                    <a:pt x="148" y="25"/>
                  </a:lnTo>
                  <a:lnTo>
                    <a:pt x="151" y="24"/>
                  </a:lnTo>
                  <a:lnTo>
                    <a:pt x="152" y="26"/>
                  </a:lnTo>
                  <a:lnTo>
                    <a:pt x="152" y="31"/>
                  </a:lnTo>
                  <a:lnTo>
                    <a:pt x="151" y="40"/>
                  </a:lnTo>
                  <a:lnTo>
                    <a:pt x="149" y="54"/>
                  </a:lnTo>
                  <a:lnTo>
                    <a:pt x="148" y="69"/>
                  </a:lnTo>
                  <a:lnTo>
                    <a:pt x="147" y="78"/>
                  </a:lnTo>
                  <a:lnTo>
                    <a:pt x="153" y="67"/>
                  </a:lnTo>
                  <a:lnTo>
                    <a:pt x="159" y="48"/>
                  </a:lnTo>
                  <a:lnTo>
                    <a:pt x="162" y="29"/>
                  </a:lnTo>
                  <a:lnTo>
                    <a:pt x="163" y="12"/>
                  </a:lnTo>
                  <a:close/>
                </a:path>
              </a:pathLst>
            </a:custGeom>
            <a:solidFill>
              <a:srgbClr val="B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418" name="Freeform 296"/>
            <p:cNvSpPr>
              <a:spLocks/>
            </p:cNvSpPr>
            <p:nvPr/>
          </p:nvSpPr>
          <p:spPr bwMode="auto">
            <a:xfrm>
              <a:off x="233" y="69"/>
              <a:ext cx="65" cy="62"/>
            </a:xfrm>
            <a:custGeom>
              <a:avLst/>
              <a:gdLst>
                <a:gd name="T0" fmla="*/ 0 w 132"/>
                <a:gd name="T1" fmla="*/ 0 h 125"/>
                <a:gd name="T2" fmla="*/ 1 w 132"/>
                <a:gd name="T3" fmla="*/ 0 h 125"/>
                <a:gd name="T4" fmla="*/ 0 w 132"/>
                <a:gd name="T5" fmla="*/ 0 h 125"/>
                <a:gd name="T6" fmla="*/ 0 w 132"/>
                <a:gd name="T7" fmla="*/ 0 h 125"/>
                <a:gd name="T8" fmla="*/ 0 w 132"/>
                <a:gd name="T9" fmla="*/ 0 h 125"/>
                <a:gd name="T10" fmla="*/ 0 w 132"/>
                <a:gd name="T11" fmla="*/ 0 h 125"/>
                <a:gd name="T12" fmla="*/ 0 w 132"/>
                <a:gd name="T13" fmla="*/ 0 h 125"/>
                <a:gd name="T14" fmla="*/ 0 w 132"/>
                <a:gd name="T15" fmla="*/ 0 h 125"/>
                <a:gd name="T16" fmla="*/ 0 w 132"/>
                <a:gd name="T17" fmla="*/ 0 h 125"/>
                <a:gd name="T18" fmla="*/ 0 w 132"/>
                <a:gd name="T19" fmla="*/ 0 h 125"/>
                <a:gd name="T20" fmla="*/ 0 w 132"/>
                <a:gd name="T21" fmla="*/ 0 h 125"/>
                <a:gd name="T22" fmla="*/ 0 w 132"/>
                <a:gd name="T23" fmla="*/ 0 h 125"/>
                <a:gd name="T24" fmla="*/ 0 w 132"/>
                <a:gd name="T25" fmla="*/ 0 h 125"/>
                <a:gd name="T26" fmla="*/ 0 w 132"/>
                <a:gd name="T27" fmla="*/ 0 h 125"/>
                <a:gd name="T28" fmla="*/ 0 w 132"/>
                <a:gd name="T29" fmla="*/ 0 h 125"/>
                <a:gd name="T30" fmla="*/ 0 w 132"/>
                <a:gd name="T31" fmla="*/ 0 h 125"/>
                <a:gd name="T32" fmla="*/ 0 w 132"/>
                <a:gd name="T33" fmla="*/ 0 h 125"/>
                <a:gd name="T34" fmla="*/ 0 w 132"/>
                <a:gd name="T35" fmla="*/ 0 h 125"/>
                <a:gd name="T36" fmla="*/ 0 w 132"/>
                <a:gd name="T37" fmla="*/ 0 h 125"/>
                <a:gd name="T38" fmla="*/ 0 w 132"/>
                <a:gd name="T39" fmla="*/ 0 h 125"/>
                <a:gd name="T40" fmla="*/ 0 w 132"/>
                <a:gd name="T41" fmla="*/ 0 h 125"/>
                <a:gd name="T42" fmla="*/ 0 w 132"/>
                <a:gd name="T43" fmla="*/ 0 h 125"/>
                <a:gd name="T44" fmla="*/ 0 w 132"/>
                <a:gd name="T45" fmla="*/ 0 h 125"/>
                <a:gd name="T46" fmla="*/ 0 w 132"/>
                <a:gd name="T47" fmla="*/ 0 h 125"/>
                <a:gd name="T48" fmla="*/ 0 w 132"/>
                <a:gd name="T49" fmla="*/ 0 h 125"/>
                <a:gd name="T50" fmla="*/ 0 w 132"/>
                <a:gd name="T51" fmla="*/ 0 h 125"/>
                <a:gd name="T52" fmla="*/ 0 w 132"/>
                <a:gd name="T53" fmla="*/ 0 h 125"/>
                <a:gd name="T54" fmla="*/ 0 w 132"/>
                <a:gd name="T55" fmla="*/ 0 h 125"/>
                <a:gd name="T56" fmla="*/ 0 w 132"/>
                <a:gd name="T57" fmla="*/ 0 h 125"/>
                <a:gd name="T58" fmla="*/ 0 w 132"/>
                <a:gd name="T59" fmla="*/ 0 h 125"/>
                <a:gd name="T60" fmla="*/ 0 w 132"/>
                <a:gd name="T61" fmla="*/ 0 h 125"/>
                <a:gd name="T62" fmla="*/ 0 w 132"/>
                <a:gd name="T63" fmla="*/ 0 h 125"/>
                <a:gd name="T64" fmla="*/ 0 w 132"/>
                <a:gd name="T65" fmla="*/ 0 h 125"/>
                <a:gd name="T66" fmla="*/ 0 w 132"/>
                <a:gd name="T67" fmla="*/ 0 h 125"/>
                <a:gd name="T68" fmla="*/ 0 w 132"/>
                <a:gd name="T69" fmla="*/ 0 h 125"/>
                <a:gd name="T70" fmla="*/ 0 w 132"/>
                <a:gd name="T71" fmla="*/ 0 h 125"/>
                <a:gd name="T72" fmla="*/ 0 w 132"/>
                <a:gd name="T73" fmla="*/ 0 h 125"/>
                <a:gd name="T74" fmla="*/ 0 w 132"/>
                <a:gd name="T75" fmla="*/ 0 h 125"/>
                <a:gd name="T76" fmla="*/ 0 w 132"/>
                <a:gd name="T77" fmla="*/ 0 h 125"/>
                <a:gd name="T78" fmla="*/ 0 w 132"/>
                <a:gd name="T79" fmla="*/ 0 h 125"/>
                <a:gd name="T80" fmla="*/ 0 w 132"/>
                <a:gd name="T81" fmla="*/ 0 h 125"/>
                <a:gd name="T82" fmla="*/ 0 w 132"/>
                <a:gd name="T83" fmla="*/ 0 h 125"/>
                <a:gd name="T84" fmla="*/ 0 w 132"/>
                <a:gd name="T85" fmla="*/ 0 h 125"/>
                <a:gd name="T86" fmla="*/ 0 w 132"/>
                <a:gd name="T87" fmla="*/ 0 h 125"/>
                <a:gd name="T88" fmla="*/ 0 w 132"/>
                <a:gd name="T89" fmla="*/ 0 h 125"/>
                <a:gd name="T90" fmla="*/ 0 w 132"/>
                <a:gd name="T91" fmla="*/ 0 h 125"/>
                <a:gd name="T92" fmla="*/ 0 w 132"/>
                <a:gd name="T93" fmla="*/ 0 h 125"/>
                <a:gd name="T94" fmla="*/ 0 w 132"/>
                <a:gd name="T95" fmla="*/ 0 h 125"/>
                <a:gd name="T96" fmla="*/ 0 w 132"/>
                <a:gd name="T97" fmla="*/ 0 h 125"/>
                <a:gd name="T98" fmla="*/ 0 w 132"/>
                <a:gd name="T99" fmla="*/ 0 h 125"/>
                <a:gd name="T100" fmla="*/ 0 w 132"/>
                <a:gd name="T101" fmla="*/ 0 h 125"/>
                <a:gd name="T102" fmla="*/ 0 w 132"/>
                <a:gd name="T103" fmla="*/ 0 h 125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132" h="125">
                  <a:moveTo>
                    <a:pt x="127" y="125"/>
                  </a:moveTo>
                  <a:lnTo>
                    <a:pt x="127" y="123"/>
                  </a:lnTo>
                  <a:lnTo>
                    <a:pt x="128" y="120"/>
                  </a:lnTo>
                  <a:lnTo>
                    <a:pt x="130" y="119"/>
                  </a:lnTo>
                  <a:lnTo>
                    <a:pt x="132" y="117"/>
                  </a:lnTo>
                  <a:lnTo>
                    <a:pt x="126" y="112"/>
                  </a:lnTo>
                  <a:lnTo>
                    <a:pt x="121" y="106"/>
                  </a:lnTo>
                  <a:lnTo>
                    <a:pt x="118" y="102"/>
                  </a:lnTo>
                  <a:lnTo>
                    <a:pt x="117" y="97"/>
                  </a:lnTo>
                  <a:lnTo>
                    <a:pt x="117" y="88"/>
                  </a:lnTo>
                  <a:lnTo>
                    <a:pt x="115" y="73"/>
                  </a:lnTo>
                  <a:lnTo>
                    <a:pt x="112" y="58"/>
                  </a:lnTo>
                  <a:lnTo>
                    <a:pt x="110" y="48"/>
                  </a:lnTo>
                  <a:lnTo>
                    <a:pt x="107" y="43"/>
                  </a:lnTo>
                  <a:lnTo>
                    <a:pt x="105" y="42"/>
                  </a:lnTo>
                  <a:lnTo>
                    <a:pt x="104" y="42"/>
                  </a:lnTo>
                  <a:lnTo>
                    <a:pt x="104" y="46"/>
                  </a:lnTo>
                  <a:lnTo>
                    <a:pt x="105" y="56"/>
                  </a:lnTo>
                  <a:lnTo>
                    <a:pt x="106" y="68"/>
                  </a:lnTo>
                  <a:lnTo>
                    <a:pt x="106" y="81"/>
                  </a:lnTo>
                  <a:lnTo>
                    <a:pt x="106" y="90"/>
                  </a:lnTo>
                  <a:lnTo>
                    <a:pt x="99" y="86"/>
                  </a:lnTo>
                  <a:lnTo>
                    <a:pt x="91" y="81"/>
                  </a:lnTo>
                  <a:lnTo>
                    <a:pt x="84" y="75"/>
                  </a:lnTo>
                  <a:lnTo>
                    <a:pt x="80" y="71"/>
                  </a:lnTo>
                  <a:lnTo>
                    <a:pt x="76" y="63"/>
                  </a:lnTo>
                  <a:lnTo>
                    <a:pt x="73" y="51"/>
                  </a:lnTo>
                  <a:lnTo>
                    <a:pt x="71" y="40"/>
                  </a:lnTo>
                  <a:lnTo>
                    <a:pt x="69" y="30"/>
                  </a:lnTo>
                  <a:lnTo>
                    <a:pt x="69" y="23"/>
                  </a:lnTo>
                  <a:lnTo>
                    <a:pt x="69" y="15"/>
                  </a:lnTo>
                  <a:lnTo>
                    <a:pt x="68" y="10"/>
                  </a:lnTo>
                  <a:lnTo>
                    <a:pt x="66" y="5"/>
                  </a:lnTo>
                  <a:lnTo>
                    <a:pt x="64" y="3"/>
                  </a:lnTo>
                  <a:lnTo>
                    <a:pt x="64" y="4"/>
                  </a:lnTo>
                  <a:lnTo>
                    <a:pt x="64" y="7"/>
                  </a:lnTo>
                  <a:lnTo>
                    <a:pt x="65" y="12"/>
                  </a:lnTo>
                  <a:lnTo>
                    <a:pt x="66" y="18"/>
                  </a:lnTo>
                  <a:lnTo>
                    <a:pt x="65" y="23"/>
                  </a:lnTo>
                  <a:lnTo>
                    <a:pt x="64" y="28"/>
                  </a:lnTo>
                  <a:lnTo>
                    <a:pt x="62" y="33"/>
                  </a:lnTo>
                  <a:lnTo>
                    <a:pt x="62" y="38"/>
                  </a:lnTo>
                  <a:lnTo>
                    <a:pt x="64" y="48"/>
                  </a:lnTo>
                  <a:lnTo>
                    <a:pt x="66" y="56"/>
                  </a:lnTo>
                  <a:lnTo>
                    <a:pt x="67" y="63"/>
                  </a:lnTo>
                  <a:lnTo>
                    <a:pt x="58" y="55"/>
                  </a:lnTo>
                  <a:lnTo>
                    <a:pt x="49" y="45"/>
                  </a:lnTo>
                  <a:lnTo>
                    <a:pt x="38" y="35"/>
                  </a:lnTo>
                  <a:lnTo>
                    <a:pt x="29" y="25"/>
                  </a:lnTo>
                  <a:lnTo>
                    <a:pt x="20" y="15"/>
                  </a:lnTo>
                  <a:lnTo>
                    <a:pt x="12" y="8"/>
                  </a:lnTo>
                  <a:lnTo>
                    <a:pt x="5" y="3"/>
                  </a:lnTo>
                  <a:lnTo>
                    <a:pt x="0" y="0"/>
                  </a:lnTo>
                  <a:lnTo>
                    <a:pt x="8" y="12"/>
                  </a:lnTo>
                  <a:lnTo>
                    <a:pt x="18" y="23"/>
                  </a:lnTo>
                  <a:lnTo>
                    <a:pt x="27" y="35"/>
                  </a:lnTo>
                  <a:lnTo>
                    <a:pt x="31" y="43"/>
                  </a:lnTo>
                  <a:lnTo>
                    <a:pt x="36" y="50"/>
                  </a:lnTo>
                  <a:lnTo>
                    <a:pt x="45" y="58"/>
                  </a:lnTo>
                  <a:lnTo>
                    <a:pt x="53" y="65"/>
                  </a:lnTo>
                  <a:lnTo>
                    <a:pt x="60" y="70"/>
                  </a:lnTo>
                  <a:lnTo>
                    <a:pt x="53" y="70"/>
                  </a:lnTo>
                  <a:lnTo>
                    <a:pt x="44" y="68"/>
                  </a:lnTo>
                  <a:lnTo>
                    <a:pt x="36" y="66"/>
                  </a:lnTo>
                  <a:lnTo>
                    <a:pt x="30" y="64"/>
                  </a:lnTo>
                  <a:lnTo>
                    <a:pt x="27" y="61"/>
                  </a:lnTo>
                  <a:lnTo>
                    <a:pt x="24" y="61"/>
                  </a:lnTo>
                  <a:lnTo>
                    <a:pt x="22" y="63"/>
                  </a:lnTo>
                  <a:lnTo>
                    <a:pt x="24" y="66"/>
                  </a:lnTo>
                  <a:lnTo>
                    <a:pt x="28" y="68"/>
                  </a:lnTo>
                  <a:lnTo>
                    <a:pt x="34" y="72"/>
                  </a:lnTo>
                  <a:lnTo>
                    <a:pt x="39" y="74"/>
                  </a:lnTo>
                  <a:lnTo>
                    <a:pt x="46" y="78"/>
                  </a:lnTo>
                  <a:lnTo>
                    <a:pt x="54" y="80"/>
                  </a:lnTo>
                  <a:lnTo>
                    <a:pt x="61" y="82"/>
                  </a:lnTo>
                  <a:lnTo>
                    <a:pt x="69" y="83"/>
                  </a:lnTo>
                  <a:lnTo>
                    <a:pt x="75" y="83"/>
                  </a:lnTo>
                  <a:lnTo>
                    <a:pt x="82" y="86"/>
                  </a:lnTo>
                  <a:lnTo>
                    <a:pt x="90" y="90"/>
                  </a:lnTo>
                  <a:lnTo>
                    <a:pt x="97" y="96"/>
                  </a:lnTo>
                  <a:lnTo>
                    <a:pt x="102" y="102"/>
                  </a:lnTo>
                  <a:lnTo>
                    <a:pt x="98" y="103"/>
                  </a:lnTo>
                  <a:lnTo>
                    <a:pt x="94" y="105"/>
                  </a:lnTo>
                  <a:lnTo>
                    <a:pt x="88" y="106"/>
                  </a:lnTo>
                  <a:lnTo>
                    <a:pt x="82" y="108"/>
                  </a:lnTo>
                  <a:lnTo>
                    <a:pt x="76" y="108"/>
                  </a:lnTo>
                  <a:lnTo>
                    <a:pt x="71" y="109"/>
                  </a:lnTo>
                  <a:lnTo>
                    <a:pt x="66" y="109"/>
                  </a:lnTo>
                  <a:lnTo>
                    <a:pt x="61" y="108"/>
                  </a:lnTo>
                  <a:lnTo>
                    <a:pt x="56" y="106"/>
                  </a:lnTo>
                  <a:lnTo>
                    <a:pt x="53" y="108"/>
                  </a:lnTo>
                  <a:lnTo>
                    <a:pt x="54" y="110"/>
                  </a:lnTo>
                  <a:lnTo>
                    <a:pt x="62" y="112"/>
                  </a:lnTo>
                  <a:lnTo>
                    <a:pt x="68" y="113"/>
                  </a:lnTo>
                  <a:lnTo>
                    <a:pt x="75" y="113"/>
                  </a:lnTo>
                  <a:lnTo>
                    <a:pt x="83" y="113"/>
                  </a:lnTo>
                  <a:lnTo>
                    <a:pt x="90" y="113"/>
                  </a:lnTo>
                  <a:lnTo>
                    <a:pt x="97" y="113"/>
                  </a:lnTo>
                  <a:lnTo>
                    <a:pt x="104" y="112"/>
                  </a:lnTo>
                  <a:lnTo>
                    <a:pt x="109" y="112"/>
                  </a:lnTo>
                  <a:lnTo>
                    <a:pt x="112" y="112"/>
                  </a:lnTo>
                  <a:lnTo>
                    <a:pt x="118" y="113"/>
                  </a:lnTo>
                  <a:lnTo>
                    <a:pt x="121" y="117"/>
                  </a:lnTo>
                  <a:lnTo>
                    <a:pt x="125" y="120"/>
                  </a:lnTo>
                  <a:lnTo>
                    <a:pt x="127" y="125"/>
                  </a:lnTo>
                  <a:close/>
                </a:path>
              </a:pathLst>
            </a:custGeom>
            <a:solidFill>
              <a:srgbClr val="B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419" name="Freeform 297"/>
            <p:cNvSpPr>
              <a:spLocks/>
            </p:cNvSpPr>
            <p:nvPr/>
          </p:nvSpPr>
          <p:spPr bwMode="auto">
            <a:xfrm>
              <a:off x="330" y="45"/>
              <a:ext cx="40" cy="95"/>
            </a:xfrm>
            <a:custGeom>
              <a:avLst/>
              <a:gdLst>
                <a:gd name="T0" fmla="*/ 0 w 81"/>
                <a:gd name="T1" fmla="*/ 2 h 190"/>
                <a:gd name="T2" fmla="*/ 0 w 81"/>
                <a:gd name="T3" fmla="*/ 2 h 190"/>
                <a:gd name="T4" fmla="*/ 0 w 81"/>
                <a:gd name="T5" fmla="*/ 2 h 190"/>
                <a:gd name="T6" fmla="*/ 0 w 81"/>
                <a:gd name="T7" fmla="*/ 2 h 190"/>
                <a:gd name="T8" fmla="*/ 0 w 81"/>
                <a:gd name="T9" fmla="*/ 1 h 190"/>
                <a:gd name="T10" fmla="*/ 0 w 81"/>
                <a:gd name="T11" fmla="*/ 1 h 190"/>
                <a:gd name="T12" fmla="*/ 0 w 81"/>
                <a:gd name="T13" fmla="*/ 1 h 190"/>
                <a:gd name="T14" fmla="*/ 0 w 81"/>
                <a:gd name="T15" fmla="*/ 1 h 190"/>
                <a:gd name="T16" fmla="*/ 0 w 81"/>
                <a:gd name="T17" fmla="*/ 1 h 190"/>
                <a:gd name="T18" fmla="*/ 0 w 81"/>
                <a:gd name="T19" fmla="*/ 1 h 190"/>
                <a:gd name="T20" fmla="*/ 0 w 81"/>
                <a:gd name="T21" fmla="*/ 1 h 190"/>
                <a:gd name="T22" fmla="*/ 0 w 81"/>
                <a:gd name="T23" fmla="*/ 1 h 190"/>
                <a:gd name="T24" fmla="*/ 0 w 81"/>
                <a:gd name="T25" fmla="*/ 1 h 190"/>
                <a:gd name="T26" fmla="*/ 0 w 81"/>
                <a:gd name="T27" fmla="*/ 1 h 190"/>
                <a:gd name="T28" fmla="*/ 0 w 81"/>
                <a:gd name="T29" fmla="*/ 1 h 190"/>
                <a:gd name="T30" fmla="*/ 0 w 81"/>
                <a:gd name="T31" fmla="*/ 1 h 190"/>
                <a:gd name="T32" fmla="*/ 0 w 81"/>
                <a:gd name="T33" fmla="*/ 1 h 190"/>
                <a:gd name="T34" fmla="*/ 0 w 81"/>
                <a:gd name="T35" fmla="*/ 1 h 190"/>
                <a:gd name="T36" fmla="*/ 0 w 81"/>
                <a:gd name="T37" fmla="*/ 1 h 190"/>
                <a:gd name="T38" fmla="*/ 0 w 81"/>
                <a:gd name="T39" fmla="*/ 1 h 190"/>
                <a:gd name="T40" fmla="*/ 0 w 81"/>
                <a:gd name="T41" fmla="*/ 1 h 190"/>
                <a:gd name="T42" fmla="*/ 0 w 81"/>
                <a:gd name="T43" fmla="*/ 1 h 190"/>
                <a:gd name="T44" fmla="*/ 0 w 81"/>
                <a:gd name="T45" fmla="*/ 1 h 190"/>
                <a:gd name="T46" fmla="*/ 0 w 81"/>
                <a:gd name="T47" fmla="*/ 1 h 190"/>
                <a:gd name="T48" fmla="*/ 0 w 81"/>
                <a:gd name="T49" fmla="*/ 1 h 190"/>
                <a:gd name="T50" fmla="*/ 0 w 81"/>
                <a:gd name="T51" fmla="*/ 1 h 190"/>
                <a:gd name="T52" fmla="*/ 0 w 81"/>
                <a:gd name="T53" fmla="*/ 1 h 190"/>
                <a:gd name="T54" fmla="*/ 0 w 81"/>
                <a:gd name="T55" fmla="*/ 1 h 190"/>
                <a:gd name="T56" fmla="*/ 0 w 81"/>
                <a:gd name="T57" fmla="*/ 1 h 190"/>
                <a:gd name="T58" fmla="*/ 0 w 81"/>
                <a:gd name="T59" fmla="*/ 2 h 190"/>
                <a:gd name="T60" fmla="*/ 0 w 81"/>
                <a:gd name="T61" fmla="*/ 2 h 190"/>
                <a:gd name="T62" fmla="*/ 0 w 81"/>
                <a:gd name="T63" fmla="*/ 2 h 190"/>
                <a:gd name="T64" fmla="*/ 0 w 81"/>
                <a:gd name="T65" fmla="*/ 2 h 190"/>
                <a:gd name="T66" fmla="*/ 0 w 81"/>
                <a:gd name="T67" fmla="*/ 2 h 190"/>
                <a:gd name="T68" fmla="*/ 0 w 81"/>
                <a:gd name="T69" fmla="*/ 2 h 190"/>
                <a:gd name="T70" fmla="*/ 0 w 81"/>
                <a:gd name="T71" fmla="*/ 2 h 190"/>
                <a:gd name="T72" fmla="*/ 0 w 81"/>
                <a:gd name="T73" fmla="*/ 2 h 190"/>
                <a:gd name="T74" fmla="*/ 0 w 81"/>
                <a:gd name="T75" fmla="*/ 2 h 190"/>
                <a:gd name="T76" fmla="*/ 0 w 81"/>
                <a:gd name="T77" fmla="*/ 2 h 190"/>
                <a:gd name="T78" fmla="*/ 0 w 81"/>
                <a:gd name="T79" fmla="*/ 2 h 190"/>
                <a:gd name="T80" fmla="*/ 0 w 81"/>
                <a:gd name="T81" fmla="*/ 2 h 190"/>
                <a:gd name="T82" fmla="*/ 0 w 81"/>
                <a:gd name="T83" fmla="*/ 2 h 190"/>
                <a:gd name="T84" fmla="*/ 0 w 81"/>
                <a:gd name="T85" fmla="*/ 2 h 190"/>
                <a:gd name="T86" fmla="*/ 0 w 81"/>
                <a:gd name="T87" fmla="*/ 2 h 190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0" t="0" r="r" b="b"/>
              <a:pathLst>
                <a:path w="81" h="190">
                  <a:moveTo>
                    <a:pt x="0" y="164"/>
                  </a:moveTo>
                  <a:lnTo>
                    <a:pt x="4" y="160"/>
                  </a:lnTo>
                  <a:lnTo>
                    <a:pt x="8" y="157"/>
                  </a:lnTo>
                  <a:lnTo>
                    <a:pt x="11" y="152"/>
                  </a:lnTo>
                  <a:lnTo>
                    <a:pt x="13" y="147"/>
                  </a:lnTo>
                  <a:lnTo>
                    <a:pt x="14" y="150"/>
                  </a:lnTo>
                  <a:lnTo>
                    <a:pt x="16" y="151"/>
                  </a:lnTo>
                  <a:lnTo>
                    <a:pt x="17" y="151"/>
                  </a:lnTo>
                  <a:lnTo>
                    <a:pt x="18" y="152"/>
                  </a:lnTo>
                  <a:lnTo>
                    <a:pt x="19" y="149"/>
                  </a:lnTo>
                  <a:lnTo>
                    <a:pt x="22" y="143"/>
                  </a:lnTo>
                  <a:lnTo>
                    <a:pt x="22" y="135"/>
                  </a:lnTo>
                  <a:lnTo>
                    <a:pt x="21" y="130"/>
                  </a:lnTo>
                  <a:lnTo>
                    <a:pt x="15" y="121"/>
                  </a:lnTo>
                  <a:lnTo>
                    <a:pt x="8" y="107"/>
                  </a:lnTo>
                  <a:lnTo>
                    <a:pt x="2" y="92"/>
                  </a:lnTo>
                  <a:lnTo>
                    <a:pt x="0" y="83"/>
                  </a:lnTo>
                  <a:lnTo>
                    <a:pt x="0" y="78"/>
                  </a:lnTo>
                  <a:lnTo>
                    <a:pt x="2" y="75"/>
                  </a:lnTo>
                  <a:lnTo>
                    <a:pt x="3" y="76"/>
                  </a:lnTo>
                  <a:lnTo>
                    <a:pt x="3" y="79"/>
                  </a:lnTo>
                  <a:lnTo>
                    <a:pt x="6" y="88"/>
                  </a:lnTo>
                  <a:lnTo>
                    <a:pt x="11" y="99"/>
                  </a:lnTo>
                  <a:lnTo>
                    <a:pt x="18" y="109"/>
                  </a:lnTo>
                  <a:lnTo>
                    <a:pt x="24" y="115"/>
                  </a:lnTo>
                  <a:lnTo>
                    <a:pt x="28" y="105"/>
                  </a:lnTo>
                  <a:lnTo>
                    <a:pt x="31" y="89"/>
                  </a:lnTo>
                  <a:lnTo>
                    <a:pt x="32" y="74"/>
                  </a:lnTo>
                  <a:lnTo>
                    <a:pt x="32" y="63"/>
                  </a:lnTo>
                  <a:lnTo>
                    <a:pt x="30" y="53"/>
                  </a:lnTo>
                  <a:lnTo>
                    <a:pt x="29" y="41"/>
                  </a:lnTo>
                  <a:lnTo>
                    <a:pt x="29" y="30"/>
                  </a:lnTo>
                  <a:lnTo>
                    <a:pt x="30" y="22"/>
                  </a:lnTo>
                  <a:lnTo>
                    <a:pt x="32" y="20"/>
                  </a:lnTo>
                  <a:lnTo>
                    <a:pt x="33" y="20"/>
                  </a:lnTo>
                  <a:lnTo>
                    <a:pt x="33" y="23"/>
                  </a:lnTo>
                  <a:lnTo>
                    <a:pt x="32" y="28"/>
                  </a:lnTo>
                  <a:lnTo>
                    <a:pt x="32" y="35"/>
                  </a:lnTo>
                  <a:lnTo>
                    <a:pt x="33" y="41"/>
                  </a:lnTo>
                  <a:lnTo>
                    <a:pt x="36" y="50"/>
                  </a:lnTo>
                  <a:lnTo>
                    <a:pt x="38" y="54"/>
                  </a:lnTo>
                  <a:lnTo>
                    <a:pt x="41" y="41"/>
                  </a:lnTo>
                  <a:lnTo>
                    <a:pt x="47" y="26"/>
                  </a:lnTo>
                  <a:lnTo>
                    <a:pt x="53" y="11"/>
                  </a:lnTo>
                  <a:lnTo>
                    <a:pt x="61" y="2"/>
                  </a:lnTo>
                  <a:lnTo>
                    <a:pt x="64" y="0"/>
                  </a:lnTo>
                  <a:lnTo>
                    <a:pt x="66" y="0"/>
                  </a:lnTo>
                  <a:lnTo>
                    <a:pt x="64" y="2"/>
                  </a:lnTo>
                  <a:lnTo>
                    <a:pt x="62" y="6"/>
                  </a:lnTo>
                  <a:lnTo>
                    <a:pt x="57" y="14"/>
                  </a:lnTo>
                  <a:lnTo>
                    <a:pt x="53" y="29"/>
                  </a:lnTo>
                  <a:lnTo>
                    <a:pt x="48" y="44"/>
                  </a:lnTo>
                  <a:lnTo>
                    <a:pt x="46" y="53"/>
                  </a:lnTo>
                  <a:lnTo>
                    <a:pt x="52" y="52"/>
                  </a:lnTo>
                  <a:lnTo>
                    <a:pt x="57" y="51"/>
                  </a:lnTo>
                  <a:lnTo>
                    <a:pt x="63" y="47"/>
                  </a:lnTo>
                  <a:lnTo>
                    <a:pt x="68" y="45"/>
                  </a:lnTo>
                  <a:lnTo>
                    <a:pt x="70" y="43"/>
                  </a:lnTo>
                  <a:lnTo>
                    <a:pt x="72" y="43"/>
                  </a:lnTo>
                  <a:lnTo>
                    <a:pt x="71" y="45"/>
                  </a:lnTo>
                  <a:lnTo>
                    <a:pt x="69" y="47"/>
                  </a:lnTo>
                  <a:lnTo>
                    <a:pt x="64" y="52"/>
                  </a:lnTo>
                  <a:lnTo>
                    <a:pt x="56" y="58"/>
                  </a:lnTo>
                  <a:lnTo>
                    <a:pt x="48" y="62"/>
                  </a:lnTo>
                  <a:lnTo>
                    <a:pt x="44" y="66"/>
                  </a:lnTo>
                  <a:lnTo>
                    <a:pt x="41" y="78"/>
                  </a:lnTo>
                  <a:lnTo>
                    <a:pt x="39" y="94"/>
                  </a:lnTo>
                  <a:lnTo>
                    <a:pt x="36" y="108"/>
                  </a:lnTo>
                  <a:lnTo>
                    <a:pt x="33" y="116"/>
                  </a:lnTo>
                  <a:lnTo>
                    <a:pt x="39" y="116"/>
                  </a:lnTo>
                  <a:lnTo>
                    <a:pt x="45" y="115"/>
                  </a:lnTo>
                  <a:lnTo>
                    <a:pt x="51" y="115"/>
                  </a:lnTo>
                  <a:lnTo>
                    <a:pt x="57" y="114"/>
                  </a:lnTo>
                  <a:lnTo>
                    <a:pt x="62" y="113"/>
                  </a:lnTo>
                  <a:lnTo>
                    <a:pt x="68" y="112"/>
                  </a:lnTo>
                  <a:lnTo>
                    <a:pt x="71" y="109"/>
                  </a:lnTo>
                  <a:lnTo>
                    <a:pt x="74" y="108"/>
                  </a:lnTo>
                  <a:lnTo>
                    <a:pt x="76" y="106"/>
                  </a:lnTo>
                  <a:lnTo>
                    <a:pt x="78" y="106"/>
                  </a:lnTo>
                  <a:lnTo>
                    <a:pt x="77" y="108"/>
                  </a:lnTo>
                  <a:lnTo>
                    <a:pt x="75" y="111"/>
                  </a:lnTo>
                  <a:lnTo>
                    <a:pt x="72" y="113"/>
                  </a:lnTo>
                  <a:lnTo>
                    <a:pt x="68" y="115"/>
                  </a:lnTo>
                  <a:lnTo>
                    <a:pt x="62" y="119"/>
                  </a:lnTo>
                  <a:lnTo>
                    <a:pt x="55" y="121"/>
                  </a:lnTo>
                  <a:lnTo>
                    <a:pt x="48" y="124"/>
                  </a:lnTo>
                  <a:lnTo>
                    <a:pt x="43" y="127"/>
                  </a:lnTo>
                  <a:lnTo>
                    <a:pt x="38" y="128"/>
                  </a:lnTo>
                  <a:lnTo>
                    <a:pt x="34" y="129"/>
                  </a:lnTo>
                  <a:lnTo>
                    <a:pt x="31" y="134"/>
                  </a:lnTo>
                  <a:lnTo>
                    <a:pt x="29" y="141"/>
                  </a:lnTo>
                  <a:lnTo>
                    <a:pt x="28" y="147"/>
                  </a:lnTo>
                  <a:lnTo>
                    <a:pt x="28" y="153"/>
                  </a:lnTo>
                  <a:lnTo>
                    <a:pt x="30" y="156"/>
                  </a:lnTo>
                  <a:lnTo>
                    <a:pt x="34" y="156"/>
                  </a:lnTo>
                  <a:lnTo>
                    <a:pt x="39" y="156"/>
                  </a:lnTo>
                  <a:lnTo>
                    <a:pt x="44" y="154"/>
                  </a:lnTo>
                  <a:lnTo>
                    <a:pt x="53" y="151"/>
                  </a:lnTo>
                  <a:lnTo>
                    <a:pt x="62" y="146"/>
                  </a:lnTo>
                  <a:lnTo>
                    <a:pt x="70" y="142"/>
                  </a:lnTo>
                  <a:lnTo>
                    <a:pt x="76" y="138"/>
                  </a:lnTo>
                  <a:lnTo>
                    <a:pt x="78" y="135"/>
                  </a:lnTo>
                  <a:lnTo>
                    <a:pt x="81" y="134"/>
                  </a:lnTo>
                  <a:lnTo>
                    <a:pt x="81" y="135"/>
                  </a:lnTo>
                  <a:lnTo>
                    <a:pt x="78" y="139"/>
                  </a:lnTo>
                  <a:lnTo>
                    <a:pt x="72" y="147"/>
                  </a:lnTo>
                  <a:lnTo>
                    <a:pt x="66" y="158"/>
                  </a:lnTo>
                  <a:lnTo>
                    <a:pt x="57" y="166"/>
                  </a:lnTo>
                  <a:lnTo>
                    <a:pt x="52" y="172"/>
                  </a:lnTo>
                  <a:lnTo>
                    <a:pt x="51" y="169"/>
                  </a:lnTo>
                  <a:lnTo>
                    <a:pt x="49" y="166"/>
                  </a:lnTo>
                  <a:lnTo>
                    <a:pt x="48" y="164"/>
                  </a:lnTo>
                  <a:lnTo>
                    <a:pt x="47" y="161"/>
                  </a:lnTo>
                  <a:lnTo>
                    <a:pt x="41" y="158"/>
                  </a:lnTo>
                  <a:lnTo>
                    <a:pt x="34" y="157"/>
                  </a:lnTo>
                  <a:lnTo>
                    <a:pt x="28" y="158"/>
                  </a:lnTo>
                  <a:lnTo>
                    <a:pt x="22" y="160"/>
                  </a:lnTo>
                  <a:lnTo>
                    <a:pt x="18" y="165"/>
                  </a:lnTo>
                  <a:lnTo>
                    <a:pt x="17" y="168"/>
                  </a:lnTo>
                  <a:lnTo>
                    <a:pt x="17" y="172"/>
                  </a:lnTo>
                  <a:lnTo>
                    <a:pt x="18" y="175"/>
                  </a:lnTo>
                  <a:lnTo>
                    <a:pt x="14" y="180"/>
                  </a:lnTo>
                  <a:lnTo>
                    <a:pt x="8" y="184"/>
                  </a:lnTo>
                  <a:lnTo>
                    <a:pt x="3" y="188"/>
                  </a:lnTo>
                  <a:lnTo>
                    <a:pt x="1" y="190"/>
                  </a:lnTo>
                  <a:lnTo>
                    <a:pt x="6" y="184"/>
                  </a:lnTo>
                  <a:lnTo>
                    <a:pt x="10" y="177"/>
                  </a:lnTo>
                  <a:lnTo>
                    <a:pt x="13" y="173"/>
                  </a:lnTo>
                  <a:lnTo>
                    <a:pt x="13" y="168"/>
                  </a:lnTo>
                  <a:lnTo>
                    <a:pt x="10" y="166"/>
                  </a:lnTo>
                  <a:lnTo>
                    <a:pt x="7" y="164"/>
                  </a:lnTo>
                  <a:lnTo>
                    <a:pt x="3" y="162"/>
                  </a:lnTo>
                  <a:lnTo>
                    <a:pt x="0" y="164"/>
                  </a:lnTo>
                  <a:close/>
                </a:path>
              </a:pathLst>
            </a:custGeom>
            <a:solidFill>
              <a:srgbClr val="B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420" name="Freeform 298"/>
            <p:cNvSpPr>
              <a:spLocks/>
            </p:cNvSpPr>
            <p:nvPr/>
          </p:nvSpPr>
          <p:spPr bwMode="auto">
            <a:xfrm>
              <a:off x="321" y="98"/>
              <a:ext cx="7" cy="12"/>
            </a:xfrm>
            <a:custGeom>
              <a:avLst/>
              <a:gdLst>
                <a:gd name="T0" fmla="*/ 1 w 13"/>
                <a:gd name="T1" fmla="*/ 1 h 24"/>
                <a:gd name="T2" fmla="*/ 1 w 13"/>
                <a:gd name="T3" fmla="*/ 1 h 24"/>
                <a:gd name="T4" fmla="*/ 1 w 13"/>
                <a:gd name="T5" fmla="*/ 1 h 24"/>
                <a:gd name="T6" fmla="*/ 1 w 13"/>
                <a:gd name="T7" fmla="*/ 1 h 24"/>
                <a:gd name="T8" fmla="*/ 1 w 13"/>
                <a:gd name="T9" fmla="*/ 1 h 24"/>
                <a:gd name="T10" fmla="*/ 1 w 13"/>
                <a:gd name="T11" fmla="*/ 1 h 24"/>
                <a:gd name="T12" fmla="*/ 0 w 13"/>
                <a:gd name="T13" fmla="*/ 1 h 24"/>
                <a:gd name="T14" fmla="*/ 0 w 13"/>
                <a:gd name="T15" fmla="*/ 1 h 24"/>
                <a:gd name="T16" fmla="*/ 0 w 13"/>
                <a:gd name="T17" fmla="*/ 1 h 24"/>
                <a:gd name="T18" fmla="*/ 0 w 13"/>
                <a:gd name="T19" fmla="*/ 0 h 24"/>
                <a:gd name="T20" fmla="*/ 1 w 13"/>
                <a:gd name="T21" fmla="*/ 0 h 24"/>
                <a:gd name="T22" fmla="*/ 1 w 13"/>
                <a:gd name="T23" fmla="*/ 1 h 24"/>
                <a:gd name="T24" fmla="*/ 1 w 13"/>
                <a:gd name="T25" fmla="*/ 1 h 24"/>
                <a:gd name="T26" fmla="*/ 1 w 13"/>
                <a:gd name="T27" fmla="*/ 1 h 24"/>
                <a:gd name="T28" fmla="*/ 1 w 13"/>
                <a:gd name="T29" fmla="*/ 1 h 24"/>
                <a:gd name="T30" fmla="*/ 1 w 13"/>
                <a:gd name="T31" fmla="*/ 1 h 24"/>
                <a:gd name="T32" fmla="*/ 1 w 13"/>
                <a:gd name="T33" fmla="*/ 1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3" h="24">
                  <a:moveTo>
                    <a:pt x="13" y="22"/>
                  </a:moveTo>
                  <a:lnTo>
                    <a:pt x="11" y="22"/>
                  </a:lnTo>
                  <a:lnTo>
                    <a:pt x="8" y="22"/>
                  </a:lnTo>
                  <a:lnTo>
                    <a:pt x="4" y="23"/>
                  </a:lnTo>
                  <a:lnTo>
                    <a:pt x="2" y="24"/>
                  </a:lnTo>
                  <a:lnTo>
                    <a:pt x="1" y="17"/>
                  </a:lnTo>
                  <a:lnTo>
                    <a:pt x="0" y="13"/>
                  </a:lnTo>
                  <a:lnTo>
                    <a:pt x="0" y="7"/>
                  </a:lnTo>
                  <a:lnTo>
                    <a:pt x="0" y="2"/>
                  </a:lnTo>
                  <a:lnTo>
                    <a:pt x="0" y="0"/>
                  </a:lnTo>
                  <a:lnTo>
                    <a:pt x="1" y="0"/>
                  </a:lnTo>
                  <a:lnTo>
                    <a:pt x="2" y="1"/>
                  </a:lnTo>
                  <a:lnTo>
                    <a:pt x="2" y="3"/>
                  </a:lnTo>
                  <a:lnTo>
                    <a:pt x="3" y="7"/>
                  </a:lnTo>
                  <a:lnTo>
                    <a:pt x="7" y="13"/>
                  </a:lnTo>
                  <a:lnTo>
                    <a:pt x="10" y="18"/>
                  </a:lnTo>
                  <a:lnTo>
                    <a:pt x="13" y="22"/>
                  </a:lnTo>
                  <a:close/>
                </a:path>
              </a:pathLst>
            </a:custGeom>
            <a:solidFill>
              <a:srgbClr val="B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421" name="Freeform 299"/>
            <p:cNvSpPr>
              <a:spLocks/>
            </p:cNvSpPr>
            <p:nvPr/>
          </p:nvSpPr>
          <p:spPr bwMode="auto">
            <a:xfrm>
              <a:off x="376" y="95"/>
              <a:ext cx="129" cy="79"/>
            </a:xfrm>
            <a:custGeom>
              <a:avLst/>
              <a:gdLst>
                <a:gd name="T0" fmla="*/ 1 w 258"/>
                <a:gd name="T1" fmla="*/ 1 h 158"/>
                <a:gd name="T2" fmla="*/ 1 w 258"/>
                <a:gd name="T3" fmla="*/ 1 h 158"/>
                <a:gd name="T4" fmla="*/ 1 w 258"/>
                <a:gd name="T5" fmla="*/ 1 h 158"/>
                <a:gd name="T6" fmla="*/ 1 w 258"/>
                <a:gd name="T7" fmla="*/ 1 h 158"/>
                <a:gd name="T8" fmla="*/ 1 w 258"/>
                <a:gd name="T9" fmla="*/ 1 h 158"/>
                <a:gd name="T10" fmla="*/ 1 w 258"/>
                <a:gd name="T11" fmla="*/ 1 h 158"/>
                <a:gd name="T12" fmla="*/ 1 w 258"/>
                <a:gd name="T13" fmla="*/ 1 h 158"/>
                <a:gd name="T14" fmla="*/ 1 w 258"/>
                <a:gd name="T15" fmla="*/ 1 h 158"/>
                <a:gd name="T16" fmla="*/ 1 w 258"/>
                <a:gd name="T17" fmla="*/ 1 h 158"/>
                <a:gd name="T18" fmla="*/ 1 w 258"/>
                <a:gd name="T19" fmla="*/ 1 h 158"/>
                <a:gd name="T20" fmla="*/ 1 w 258"/>
                <a:gd name="T21" fmla="*/ 1 h 158"/>
                <a:gd name="T22" fmla="*/ 1 w 258"/>
                <a:gd name="T23" fmla="*/ 1 h 158"/>
                <a:gd name="T24" fmla="*/ 2 w 258"/>
                <a:gd name="T25" fmla="*/ 1 h 158"/>
                <a:gd name="T26" fmla="*/ 2 w 258"/>
                <a:gd name="T27" fmla="*/ 1 h 158"/>
                <a:gd name="T28" fmla="*/ 2 w 258"/>
                <a:gd name="T29" fmla="*/ 1 h 158"/>
                <a:gd name="T30" fmla="*/ 2 w 258"/>
                <a:gd name="T31" fmla="*/ 1 h 158"/>
                <a:gd name="T32" fmla="*/ 1 w 258"/>
                <a:gd name="T33" fmla="*/ 1 h 158"/>
                <a:gd name="T34" fmla="*/ 1 w 258"/>
                <a:gd name="T35" fmla="*/ 1 h 158"/>
                <a:gd name="T36" fmla="*/ 2 w 258"/>
                <a:gd name="T37" fmla="*/ 1 h 158"/>
                <a:gd name="T38" fmla="*/ 2 w 258"/>
                <a:gd name="T39" fmla="*/ 1 h 158"/>
                <a:gd name="T40" fmla="*/ 2 w 258"/>
                <a:gd name="T41" fmla="*/ 1 h 158"/>
                <a:gd name="T42" fmla="*/ 2 w 258"/>
                <a:gd name="T43" fmla="*/ 1 h 158"/>
                <a:gd name="T44" fmla="*/ 2 w 258"/>
                <a:gd name="T45" fmla="*/ 1 h 158"/>
                <a:gd name="T46" fmla="*/ 2 w 258"/>
                <a:gd name="T47" fmla="*/ 1 h 158"/>
                <a:gd name="T48" fmla="*/ 2 w 258"/>
                <a:gd name="T49" fmla="*/ 1 h 158"/>
                <a:gd name="T50" fmla="*/ 2 w 258"/>
                <a:gd name="T51" fmla="*/ 1 h 158"/>
                <a:gd name="T52" fmla="*/ 3 w 258"/>
                <a:gd name="T53" fmla="*/ 1 h 158"/>
                <a:gd name="T54" fmla="*/ 2 w 258"/>
                <a:gd name="T55" fmla="*/ 1 h 158"/>
                <a:gd name="T56" fmla="*/ 2 w 258"/>
                <a:gd name="T57" fmla="*/ 1 h 158"/>
                <a:gd name="T58" fmla="*/ 2 w 258"/>
                <a:gd name="T59" fmla="*/ 1 h 158"/>
                <a:gd name="T60" fmla="*/ 2 w 258"/>
                <a:gd name="T61" fmla="*/ 1 h 158"/>
                <a:gd name="T62" fmla="*/ 2 w 258"/>
                <a:gd name="T63" fmla="*/ 1 h 158"/>
                <a:gd name="T64" fmla="*/ 2 w 258"/>
                <a:gd name="T65" fmla="*/ 1 h 158"/>
                <a:gd name="T66" fmla="*/ 2 w 258"/>
                <a:gd name="T67" fmla="*/ 1 h 158"/>
                <a:gd name="T68" fmla="*/ 2 w 258"/>
                <a:gd name="T69" fmla="*/ 1 h 158"/>
                <a:gd name="T70" fmla="*/ 2 w 258"/>
                <a:gd name="T71" fmla="*/ 1 h 158"/>
                <a:gd name="T72" fmla="*/ 2 w 258"/>
                <a:gd name="T73" fmla="*/ 1 h 158"/>
                <a:gd name="T74" fmla="*/ 2 w 258"/>
                <a:gd name="T75" fmla="*/ 1 h 158"/>
                <a:gd name="T76" fmla="*/ 2 w 258"/>
                <a:gd name="T77" fmla="*/ 1 h 158"/>
                <a:gd name="T78" fmla="*/ 2 w 258"/>
                <a:gd name="T79" fmla="*/ 2 h 158"/>
                <a:gd name="T80" fmla="*/ 2 w 258"/>
                <a:gd name="T81" fmla="*/ 1 h 158"/>
                <a:gd name="T82" fmla="*/ 1 w 258"/>
                <a:gd name="T83" fmla="*/ 1 h 158"/>
                <a:gd name="T84" fmla="*/ 1 w 258"/>
                <a:gd name="T85" fmla="*/ 1 h 158"/>
                <a:gd name="T86" fmla="*/ 1 w 258"/>
                <a:gd name="T87" fmla="*/ 1 h 158"/>
                <a:gd name="T88" fmla="*/ 1 w 258"/>
                <a:gd name="T89" fmla="*/ 1 h 158"/>
                <a:gd name="T90" fmla="*/ 1 w 258"/>
                <a:gd name="T91" fmla="*/ 1 h 158"/>
                <a:gd name="T92" fmla="*/ 1 w 258"/>
                <a:gd name="T93" fmla="*/ 2 h 158"/>
                <a:gd name="T94" fmla="*/ 2 w 258"/>
                <a:gd name="T95" fmla="*/ 2 h 158"/>
                <a:gd name="T96" fmla="*/ 1 w 258"/>
                <a:gd name="T97" fmla="*/ 2 h 158"/>
                <a:gd name="T98" fmla="*/ 1 w 258"/>
                <a:gd name="T99" fmla="*/ 1 h 158"/>
                <a:gd name="T100" fmla="*/ 1 w 258"/>
                <a:gd name="T101" fmla="*/ 1 h 158"/>
                <a:gd name="T102" fmla="*/ 1 w 258"/>
                <a:gd name="T103" fmla="*/ 2 h 158"/>
                <a:gd name="T104" fmla="*/ 1 w 258"/>
                <a:gd name="T105" fmla="*/ 1 h 158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258" h="158">
                  <a:moveTo>
                    <a:pt x="10" y="121"/>
                  </a:moveTo>
                  <a:lnTo>
                    <a:pt x="14" y="118"/>
                  </a:lnTo>
                  <a:lnTo>
                    <a:pt x="20" y="114"/>
                  </a:lnTo>
                  <a:lnTo>
                    <a:pt x="25" y="111"/>
                  </a:lnTo>
                  <a:lnTo>
                    <a:pt x="33" y="107"/>
                  </a:lnTo>
                  <a:lnTo>
                    <a:pt x="39" y="103"/>
                  </a:lnTo>
                  <a:lnTo>
                    <a:pt x="46" y="99"/>
                  </a:lnTo>
                  <a:lnTo>
                    <a:pt x="50" y="96"/>
                  </a:lnTo>
                  <a:lnTo>
                    <a:pt x="52" y="93"/>
                  </a:lnTo>
                  <a:lnTo>
                    <a:pt x="54" y="85"/>
                  </a:lnTo>
                  <a:lnTo>
                    <a:pt x="60" y="73"/>
                  </a:lnTo>
                  <a:lnTo>
                    <a:pt x="66" y="59"/>
                  </a:lnTo>
                  <a:lnTo>
                    <a:pt x="70" y="48"/>
                  </a:lnTo>
                  <a:lnTo>
                    <a:pt x="74" y="44"/>
                  </a:lnTo>
                  <a:lnTo>
                    <a:pt x="78" y="37"/>
                  </a:lnTo>
                  <a:lnTo>
                    <a:pt x="84" y="30"/>
                  </a:lnTo>
                  <a:lnTo>
                    <a:pt x="91" y="22"/>
                  </a:lnTo>
                  <a:lnTo>
                    <a:pt x="98" y="15"/>
                  </a:lnTo>
                  <a:lnTo>
                    <a:pt x="104" y="8"/>
                  </a:lnTo>
                  <a:lnTo>
                    <a:pt x="109" y="4"/>
                  </a:lnTo>
                  <a:lnTo>
                    <a:pt x="113" y="1"/>
                  </a:lnTo>
                  <a:lnTo>
                    <a:pt x="116" y="0"/>
                  </a:lnTo>
                  <a:lnTo>
                    <a:pt x="117" y="1"/>
                  </a:lnTo>
                  <a:lnTo>
                    <a:pt x="116" y="2"/>
                  </a:lnTo>
                  <a:lnTo>
                    <a:pt x="114" y="5"/>
                  </a:lnTo>
                  <a:lnTo>
                    <a:pt x="112" y="8"/>
                  </a:lnTo>
                  <a:lnTo>
                    <a:pt x="107" y="13"/>
                  </a:lnTo>
                  <a:lnTo>
                    <a:pt x="101" y="20"/>
                  </a:lnTo>
                  <a:lnTo>
                    <a:pt x="94" y="27"/>
                  </a:lnTo>
                  <a:lnTo>
                    <a:pt x="88" y="35"/>
                  </a:lnTo>
                  <a:lnTo>
                    <a:pt x="82" y="43"/>
                  </a:lnTo>
                  <a:lnTo>
                    <a:pt x="77" y="48"/>
                  </a:lnTo>
                  <a:lnTo>
                    <a:pt x="75" y="53"/>
                  </a:lnTo>
                  <a:lnTo>
                    <a:pt x="71" y="61"/>
                  </a:lnTo>
                  <a:lnTo>
                    <a:pt x="69" y="69"/>
                  </a:lnTo>
                  <a:lnTo>
                    <a:pt x="67" y="77"/>
                  </a:lnTo>
                  <a:lnTo>
                    <a:pt x="67" y="83"/>
                  </a:lnTo>
                  <a:lnTo>
                    <a:pt x="67" y="85"/>
                  </a:lnTo>
                  <a:lnTo>
                    <a:pt x="67" y="87"/>
                  </a:lnTo>
                  <a:lnTo>
                    <a:pt x="69" y="85"/>
                  </a:lnTo>
                  <a:lnTo>
                    <a:pt x="74" y="83"/>
                  </a:lnTo>
                  <a:lnTo>
                    <a:pt x="77" y="81"/>
                  </a:lnTo>
                  <a:lnTo>
                    <a:pt x="81" y="77"/>
                  </a:lnTo>
                  <a:lnTo>
                    <a:pt x="86" y="74"/>
                  </a:lnTo>
                  <a:lnTo>
                    <a:pt x="91" y="70"/>
                  </a:lnTo>
                  <a:lnTo>
                    <a:pt x="96" y="67"/>
                  </a:lnTo>
                  <a:lnTo>
                    <a:pt x="101" y="65"/>
                  </a:lnTo>
                  <a:lnTo>
                    <a:pt x="105" y="62"/>
                  </a:lnTo>
                  <a:lnTo>
                    <a:pt x="108" y="61"/>
                  </a:lnTo>
                  <a:lnTo>
                    <a:pt x="114" y="51"/>
                  </a:lnTo>
                  <a:lnTo>
                    <a:pt x="121" y="42"/>
                  </a:lnTo>
                  <a:lnTo>
                    <a:pt x="130" y="32"/>
                  </a:lnTo>
                  <a:lnTo>
                    <a:pt x="141" y="23"/>
                  </a:lnTo>
                  <a:lnTo>
                    <a:pt x="151" y="16"/>
                  </a:lnTo>
                  <a:lnTo>
                    <a:pt x="160" y="9"/>
                  </a:lnTo>
                  <a:lnTo>
                    <a:pt x="167" y="6"/>
                  </a:lnTo>
                  <a:lnTo>
                    <a:pt x="173" y="4"/>
                  </a:lnTo>
                  <a:lnTo>
                    <a:pt x="179" y="2"/>
                  </a:lnTo>
                  <a:lnTo>
                    <a:pt x="182" y="2"/>
                  </a:lnTo>
                  <a:lnTo>
                    <a:pt x="182" y="4"/>
                  </a:lnTo>
                  <a:lnTo>
                    <a:pt x="177" y="6"/>
                  </a:lnTo>
                  <a:lnTo>
                    <a:pt x="169" y="10"/>
                  </a:lnTo>
                  <a:lnTo>
                    <a:pt x="160" y="17"/>
                  </a:lnTo>
                  <a:lnTo>
                    <a:pt x="151" y="25"/>
                  </a:lnTo>
                  <a:lnTo>
                    <a:pt x="142" y="34"/>
                  </a:lnTo>
                  <a:lnTo>
                    <a:pt x="134" y="43"/>
                  </a:lnTo>
                  <a:lnTo>
                    <a:pt x="127" y="51"/>
                  </a:lnTo>
                  <a:lnTo>
                    <a:pt x="121" y="58"/>
                  </a:lnTo>
                  <a:lnTo>
                    <a:pt x="120" y="62"/>
                  </a:lnTo>
                  <a:lnTo>
                    <a:pt x="120" y="65"/>
                  </a:lnTo>
                  <a:lnTo>
                    <a:pt x="122" y="65"/>
                  </a:lnTo>
                  <a:lnTo>
                    <a:pt x="124" y="63"/>
                  </a:lnTo>
                  <a:lnTo>
                    <a:pt x="130" y="63"/>
                  </a:lnTo>
                  <a:lnTo>
                    <a:pt x="138" y="62"/>
                  </a:lnTo>
                  <a:lnTo>
                    <a:pt x="147" y="60"/>
                  </a:lnTo>
                  <a:lnTo>
                    <a:pt x="154" y="58"/>
                  </a:lnTo>
                  <a:lnTo>
                    <a:pt x="160" y="58"/>
                  </a:lnTo>
                  <a:lnTo>
                    <a:pt x="167" y="52"/>
                  </a:lnTo>
                  <a:lnTo>
                    <a:pt x="176" y="45"/>
                  </a:lnTo>
                  <a:lnTo>
                    <a:pt x="187" y="39"/>
                  </a:lnTo>
                  <a:lnTo>
                    <a:pt x="197" y="35"/>
                  </a:lnTo>
                  <a:lnTo>
                    <a:pt x="207" y="30"/>
                  </a:lnTo>
                  <a:lnTo>
                    <a:pt x="217" y="25"/>
                  </a:lnTo>
                  <a:lnTo>
                    <a:pt x="223" y="22"/>
                  </a:lnTo>
                  <a:lnTo>
                    <a:pt x="228" y="20"/>
                  </a:lnTo>
                  <a:lnTo>
                    <a:pt x="233" y="19"/>
                  </a:lnTo>
                  <a:lnTo>
                    <a:pt x="235" y="20"/>
                  </a:lnTo>
                  <a:lnTo>
                    <a:pt x="234" y="22"/>
                  </a:lnTo>
                  <a:lnTo>
                    <a:pt x="228" y="25"/>
                  </a:lnTo>
                  <a:lnTo>
                    <a:pt x="221" y="28"/>
                  </a:lnTo>
                  <a:lnTo>
                    <a:pt x="213" y="31"/>
                  </a:lnTo>
                  <a:lnTo>
                    <a:pt x="205" y="36"/>
                  </a:lnTo>
                  <a:lnTo>
                    <a:pt x="197" y="40"/>
                  </a:lnTo>
                  <a:lnTo>
                    <a:pt x="190" y="45"/>
                  </a:lnTo>
                  <a:lnTo>
                    <a:pt x="184" y="51"/>
                  </a:lnTo>
                  <a:lnTo>
                    <a:pt x="180" y="55"/>
                  </a:lnTo>
                  <a:lnTo>
                    <a:pt x="177" y="59"/>
                  </a:lnTo>
                  <a:lnTo>
                    <a:pt x="185" y="60"/>
                  </a:lnTo>
                  <a:lnTo>
                    <a:pt x="196" y="59"/>
                  </a:lnTo>
                  <a:lnTo>
                    <a:pt x="206" y="58"/>
                  </a:lnTo>
                  <a:lnTo>
                    <a:pt x="217" y="57"/>
                  </a:lnTo>
                  <a:lnTo>
                    <a:pt x="227" y="54"/>
                  </a:lnTo>
                  <a:lnTo>
                    <a:pt x="236" y="52"/>
                  </a:lnTo>
                  <a:lnTo>
                    <a:pt x="243" y="50"/>
                  </a:lnTo>
                  <a:lnTo>
                    <a:pt x="248" y="47"/>
                  </a:lnTo>
                  <a:lnTo>
                    <a:pt x="253" y="45"/>
                  </a:lnTo>
                  <a:lnTo>
                    <a:pt x="258" y="44"/>
                  </a:lnTo>
                  <a:lnTo>
                    <a:pt x="258" y="45"/>
                  </a:lnTo>
                  <a:lnTo>
                    <a:pt x="255" y="48"/>
                  </a:lnTo>
                  <a:lnTo>
                    <a:pt x="250" y="51"/>
                  </a:lnTo>
                  <a:lnTo>
                    <a:pt x="244" y="54"/>
                  </a:lnTo>
                  <a:lnTo>
                    <a:pt x="236" y="59"/>
                  </a:lnTo>
                  <a:lnTo>
                    <a:pt x="226" y="62"/>
                  </a:lnTo>
                  <a:lnTo>
                    <a:pt x="215" y="66"/>
                  </a:lnTo>
                  <a:lnTo>
                    <a:pt x="204" y="69"/>
                  </a:lnTo>
                  <a:lnTo>
                    <a:pt x="192" y="70"/>
                  </a:lnTo>
                  <a:lnTo>
                    <a:pt x="181" y="70"/>
                  </a:lnTo>
                  <a:lnTo>
                    <a:pt x="184" y="74"/>
                  </a:lnTo>
                  <a:lnTo>
                    <a:pt x="190" y="78"/>
                  </a:lnTo>
                  <a:lnTo>
                    <a:pt x="197" y="83"/>
                  </a:lnTo>
                  <a:lnTo>
                    <a:pt x="205" y="87"/>
                  </a:lnTo>
                  <a:lnTo>
                    <a:pt x="212" y="91"/>
                  </a:lnTo>
                  <a:lnTo>
                    <a:pt x="219" y="95"/>
                  </a:lnTo>
                  <a:lnTo>
                    <a:pt x="225" y="97"/>
                  </a:lnTo>
                  <a:lnTo>
                    <a:pt x="229" y="99"/>
                  </a:lnTo>
                  <a:lnTo>
                    <a:pt x="235" y="102"/>
                  </a:lnTo>
                  <a:lnTo>
                    <a:pt x="237" y="105"/>
                  </a:lnTo>
                  <a:lnTo>
                    <a:pt x="236" y="106"/>
                  </a:lnTo>
                  <a:lnTo>
                    <a:pt x="230" y="105"/>
                  </a:lnTo>
                  <a:lnTo>
                    <a:pt x="225" y="103"/>
                  </a:lnTo>
                  <a:lnTo>
                    <a:pt x="217" y="100"/>
                  </a:lnTo>
                  <a:lnTo>
                    <a:pt x="206" y="97"/>
                  </a:lnTo>
                  <a:lnTo>
                    <a:pt x="196" y="92"/>
                  </a:lnTo>
                  <a:lnTo>
                    <a:pt x="185" y="88"/>
                  </a:lnTo>
                  <a:lnTo>
                    <a:pt x="176" y="83"/>
                  </a:lnTo>
                  <a:lnTo>
                    <a:pt x="169" y="78"/>
                  </a:lnTo>
                  <a:lnTo>
                    <a:pt x="165" y="75"/>
                  </a:lnTo>
                  <a:lnTo>
                    <a:pt x="160" y="75"/>
                  </a:lnTo>
                  <a:lnTo>
                    <a:pt x="155" y="76"/>
                  </a:lnTo>
                  <a:lnTo>
                    <a:pt x="150" y="76"/>
                  </a:lnTo>
                  <a:lnTo>
                    <a:pt x="144" y="77"/>
                  </a:lnTo>
                  <a:lnTo>
                    <a:pt x="139" y="77"/>
                  </a:lnTo>
                  <a:lnTo>
                    <a:pt x="134" y="78"/>
                  </a:lnTo>
                  <a:lnTo>
                    <a:pt x="130" y="78"/>
                  </a:lnTo>
                  <a:lnTo>
                    <a:pt x="127" y="80"/>
                  </a:lnTo>
                  <a:lnTo>
                    <a:pt x="129" y="84"/>
                  </a:lnTo>
                  <a:lnTo>
                    <a:pt x="132" y="89"/>
                  </a:lnTo>
                  <a:lnTo>
                    <a:pt x="137" y="93"/>
                  </a:lnTo>
                  <a:lnTo>
                    <a:pt x="143" y="98"/>
                  </a:lnTo>
                  <a:lnTo>
                    <a:pt x="149" y="103"/>
                  </a:lnTo>
                  <a:lnTo>
                    <a:pt x="153" y="107"/>
                  </a:lnTo>
                  <a:lnTo>
                    <a:pt x="159" y="111"/>
                  </a:lnTo>
                  <a:lnTo>
                    <a:pt x="162" y="113"/>
                  </a:lnTo>
                  <a:lnTo>
                    <a:pt x="169" y="118"/>
                  </a:lnTo>
                  <a:lnTo>
                    <a:pt x="176" y="121"/>
                  </a:lnTo>
                  <a:lnTo>
                    <a:pt x="183" y="125"/>
                  </a:lnTo>
                  <a:lnTo>
                    <a:pt x="188" y="127"/>
                  </a:lnTo>
                  <a:lnTo>
                    <a:pt x="191" y="130"/>
                  </a:lnTo>
                  <a:lnTo>
                    <a:pt x="194" y="134"/>
                  </a:lnTo>
                  <a:lnTo>
                    <a:pt x="191" y="135"/>
                  </a:lnTo>
                  <a:lnTo>
                    <a:pt x="183" y="130"/>
                  </a:lnTo>
                  <a:lnTo>
                    <a:pt x="176" y="126"/>
                  </a:lnTo>
                  <a:lnTo>
                    <a:pt x="167" y="121"/>
                  </a:lnTo>
                  <a:lnTo>
                    <a:pt x="157" y="115"/>
                  </a:lnTo>
                  <a:lnTo>
                    <a:pt x="147" y="108"/>
                  </a:lnTo>
                  <a:lnTo>
                    <a:pt x="137" y="103"/>
                  </a:lnTo>
                  <a:lnTo>
                    <a:pt x="129" y="98"/>
                  </a:lnTo>
                  <a:lnTo>
                    <a:pt x="123" y="93"/>
                  </a:lnTo>
                  <a:lnTo>
                    <a:pt x="119" y="90"/>
                  </a:lnTo>
                  <a:lnTo>
                    <a:pt x="114" y="87"/>
                  </a:lnTo>
                  <a:lnTo>
                    <a:pt x="109" y="85"/>
                  </a:lnTo>
                  <a:lnTo>
                    <a:pt x="106" y="87"/>
                  </a:lnTo>
                  <a:lnTo>
                    <a:pt x="101" y="89"/>
                  </a:lnTo>
                  <a:lnTo>
                    <a:pt x="94" y="91"/>
                  </a:lnTo>
                  <a:lnTo>
                    <a:pt x="84" y="95"/>
                  </a:lnTo>
                  <a:lnTo>
                    <a:pt x="75" y="97"/>
                  </a:lnTo>
                  <a:lnTo>
                    <a:pt x="69" y="100"/>
                  </a:lnTo>
                  <a:lnTo>
                    <a:pt x="68" y="103"/>
                  </a:lnTo>
                  <a:lnTo>
                    <a:pt x="68" y="104"/>
                  </a:lnTo>
                  <a:lnTo>
                    <a:pt x="70" y="107"/>
                  </a:lnTo>
                  <a:lnTo>
                    <a:pt x="75" y="111"/>
                  </a:lnTo>
                  <a:lnTo>
                    <a:pt x="79" y="114"/>
                  </a:lnTo>
                  <a:lnTo>
                    <a:pt x="85" y="120"/>
                  </a:lnTo>
                  <a:lnTo>
                    <a:pt x="93" y="126"/>
                  </a:lnTo>
                  <a:lnTo>
                    <a:pt x="103" y="133"/>
                  </a:lnTo>
                  <a:lnTo>
                    <a:pt x="112" y="140"/>
                  </a:lnTo>
                  <a:lnTo>
                    <a:pt x="121" y="145"/>
                  </a:lnTo>
                  <a:lnTo>
                    <a:pt x="128" y="150"/>
                  </a:lnTo>
                  <a:lnTo>
                    <a:pt x="134" y="152"/>
                  </a:lnTo>
                  <a:lnTo>
                    <a:pt x="139" y="156"/>
                  </a:lnTo>
                  <a:lnTo>
                    <a:pt x="138" y="158"/>
                  </a:lnTo>
                  <a:lnTo>
                    <a:pt x="132" y="158"/>
                  </a:lnTo>
                  <a:lnTo>
                    <a:pt x="124" y="153"/>
                  </a:lnTo>
                  <a:lnTo>
                    <a:pt x="117" y="149"/>
                  </a:lnTo>
                  <a:lnTo>
                    <a:pt x="109" y="143"/>
                  </a:lnTo>
                  <a:lnTo>
                    <a:pt x="99" y="137"/>
                  </a:lnTo>
                  <a:lnTo>
                    <a:pt x="89" y="130"/>
                  </a:lnTo>
                  <a:lnTo>
                    <a:pt x="78" y="125"/>
                  </a:lnTo>
                  <a:lnTo>
                    <a:pt x="69" y="120"/>
                  </a:lnTo>
                  <a:lnTo>
                    <a:pt x="62" y="115"/>
                  </a:lnTo>
                  <a:lnTo>
                    <a:pt x="59" y="114"/>
                  </a:lnTo>
                  <a:lnTo>
                    <a:pt x="55" y="114"/>
                  </a:lnTo>
                  <a:lnTo>
                    <a:pt x="50" y="117"/>
                  </a:lnTo>
                  <a:lnTo>
                    <a:pt x="41" y="119"/>
                  </a:lnTo>
                  <a:lnTo>
                    <a:pt x="32" y="122"/>
                  </a:lnTo>
                  <a:lnTo>
                    <a:pt x="23" y="125"/>
                  </a:lnTo>
                  <a:lnTo>
                    <a:pt x="14" y="128"/>
                  </a:lnTo>
                  <a:lnTo>
                    <a:pt x="7" y="129"/>
                  </a:lnTo>
                  <a:lnTo>
                    <a:pt x="2" y="130"/>
                  </a:lnTo>
                  <a:lnTo>
                    <a:pt x="0" y="130"/>
                  </a:lnTo>
                  <a:lnTo>
                    <a:pt x="1" y="128"/>
                  </a:lnTo>
                  <a:lnTo>
                    <a:pt x="6" y="126"/>
                  </a:lnTo>
                  <a:lnTo>
                    <a:pt x="10" y="121"/>
                  </a:lnTo>
                  <a:close/>
                </a:path>
              </a:pathLst>
            </a:custGeom>
            <a:solidFill>
              <a:srgbClr val="B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422" name="Freeform 300"/>
            <p:cNvSpPr>
              <a:spLocks/>
            </p:cNvSpPr>
            <p:nvPr/>
          </p:nvSpPr>
          <p:spPr bwMode="auto">
            <a:xfrm>
              <a:off x="350" y="174"/>
              <a:ext cx="93" cy="78"/>
            </a:xfrm>
            <a:custGeom>
              <a:avLst/>
              <a:gdLst>
                <a:gd name="T0" fmla="*/ 0 w 187"/>
                <a:gd name="T1" fmla="*/ 1 h 156"/>
                <a:gd name="T2" fmla="*/ 0 w 187"/>
                <a:gd name="T3" fmla="*/ 1 h 156"/>
                <a:gd name="T4" fmla="*/ 0 w 187"/>
                <a:gd name="T5" fmla="*/ 1 h 156"/>
                <a:gd name="T6" fmla="*/ 0 w 187"/>
                <a:gd name="T7" fmla="*/ 1 h 156"/>
                <a:gd name="T8" fmla="*/ 1 w 187"/>
                <a:gd name="T9" fmla="*/ 1 h 156"/>
                <a:gd name="T10" fmla="*/ 0 w 187"/>
                <a:gd name="T11" fmla="*/ 1 h 156"/>
                <a:gd name="T12" fmla="*/ 0 w 187"/>
                <a:gd name="T13" fmla="*/ 1 h 156"/>
                <a:gd name="T14" fmla="*/ 0 w 187"/>
                <a:gd name="T15" fmla="*/ 1 h 156"/>
                <a:gd name="T16" fmla="*/ 0 w 187"/>
                <a:gd name="T17" fmla="*/ 1 h 156"/>
                <a:gd name="T18" fmla="*/ 0 w 187"/>
                <a:gd name="T19" fmla="*/ 1 h 156"/>
                <a:gd name="T20" fmla="*/ 0 w 187"/>
                <a:gd name="T21" fmla="*/ 1 h 156"/>
                <a:gd name="T22" fmla="*/ 0 w 187"/>
                <a:gd name="T23" fmla="*/ 1 h 156"/>
                <a:gd name="T24" fmla="*/ 1 w 187"/>
                <a:gd name="T25" fmla="*/ 1 h 156"/>
                <a:gd name="T26" fmla="*/ 1 w 187"/>
                <a:gd name="T27" fmla="*/ 1 h 156"/>
                <a:gd name="T28" fmla="*/ 1 w 187"/>
                <a:gd name="T29" fmla="*/ 1 h 156"/>
                <a:gd name="T30" fmla="*/ 1 w 187"/>
                <a:gd name="T31" fmla="*/ 1 h 156"/>
                <a:gd name="T32" fmla="*/ 0 w 187"/>
                <a:gd name="T33" fmla="*/ 1 h 156"/>
                <a:gd name="T34" fmla="*/ 0 w 187"/>
                <a:gd name="T35" fmla="*/ 1 h 156"/>
                <a:gd name="T36" fmla="*/ 0 w 187"/>
                <a:gd name="T37" fmla="*/ 1 h 156"/>
                <a:gd name="T38" fmla="*/ 1 w 187"/>
                <a:gd name="T39" fmla="*/ 1 h 156"/>
                <a:gd name="T40" fmla="*/ 1 w 187"/>
                <a:gd name="T41" fmla="*/ 1 h 156"/>
                <a:gd name="T42" fmla="*/ 1 w 187"/>
                <a:gd name="T43" fmla="*/ 1 h 156"/>
                <a:gd name="T44" fmla="*/ 1 w 187"/>
                <a:gd name="T45" fmla="*/ 1 h 156"/>
                <a:gd name="T46" fmla="*/ 1 w 187"/>
                <a:gd name="T47" fmla="*/ 1 h 156"/>
                <a:gd name="T48" fmla="*/ 1 w 187"/>
                <a:gd name="T49" fmla="*/ 1 h 156"/>
                <a:gd name="T50" fmla="*/ 1 w 187"/>
                <a:gd name="T51" fmla="*/ 1 h 156"/>
                <a:gd name="T52" fmla="*/ 1 w 187"/>
                <a:gd name="T53" fmla="*/ 2 h 156"/>
                <a:gd name="T54" fmla="*/ 1 w 187"/>
                <a:gd name="T55" fmla="*/ 2 h 156"/>
                <a:gd name="T56" fmla="*/ 1 w 187"/>
                <a:gd name="T57" fmla="*/ 2 h 156"/>
                <a:gd name="T58" fmla="*/ 1 w 187"/>
                <a:gd name="T59" fmla="*/ 1 h 156"/>
                <a:gd name="T60" fmla="*/ 0 w 187"/>
                <a:gd name="T61" fmla="*/ 1 h 156"/>
                <a:gd name="T62" fmla="*/ 0 w 187"/>
                <a:gd name="T63" fmla="*/ 1 h 156"/>
                <a:gd name="T64" fmla="*/ 1 w 187"/>
                <a:gd name="T65" fmla="*/ 1 h 156"/>
                <a:gd name="T66" fmla="*/ 1 w 187"/>
                <a:gd name="T67" fmla="*/ 2 h 156"/>
                <a:gd name="T68" fmla="*/ 1 w 187"/>
                <a:gd name="T69" fmla="*/ 2 h 156"/>
                <a:gd name="T70" fmla="*/ 0 w 187"/>
                <a:gd name="T71" fmla="*/ 1 h 156"/>
                <a:gd name="T72" fmla="*/ 0 w 187"/>
                <a:gd name="T73" fmla="*/ 1 h 156"/>
                <a:gd name="T74" fmla="*/ 0 w 187"/>
                <a:gd name="T75" fmla="*/ 1 h 156"/>
                <a:gd name="T76" fmla="*/ 0 w 187"/>
                <a:gd name="T77" fmla="*/ 1 h 156"/>
                <a:gd name="T78" fmla="*/ 0 w 187"/>
                <a:gd name="T79" fmla="*/ 1 h 156"/>
                <a:gd name="T80" fmla="*/ 0 w 187"/>
                <a:gd name="T81" fmla="*/ 1 h 156"/>
                <a:gd name="T82" fmla="*/ 0 w 187"/>
                <a:gd name="T83" fmla="*/ 1 h 156"/>
                <a:gd name="T84" fmla="*/ 0 w 187"/>
                <a:gd name="T85" fmla="*/ 1 h 156"/>
                <a:gd name="T86" fmla="*/ 0 w 187"/>
                <a:gd name="T87" fmla="*/ 1 h 156"/>
                <a:gd name="T88" fmla="*/ 0 w 187"/>
                <a:gd name="T89" fmla="*/ 1 h 156"/>
                <a:gd name="T90" fmla="*/ 0 w 187"/>
                <a:gd name="T91" fmla="*/ 1 h 156"/>
                <a:gd name="T92" fmla="*/ 0 w 187"/>
                <a:gd name="T93" fmla="*/ 1 h 156"/>
                <a:gd name="T94" fmla="*/ 0 w 187"/>
                <a:gd name="T95" fmla="*/ 1 h 156"/>
                <a:gd name="T96" fmla="*/ 0 w 187"/>
                <a:gd name="T97" fmla="*/ 1 h 156"/>
                <a:gd name="T98" fmla="*/ 0 w 187"/>
                <a:gd name="T99" fmla="*/ 1 h 156"/>
                <a:gd name="T100" fmla="*/ 0 w 187"/>
                <a:gd name="T101" fmla="*/ 1 h 156"/>
                <a:gd name="T102" fmla="*/ 0 w 187"/>
                <a:gd name="T103" fmla="*/ 0 h 15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187" h="156">
                  <a:moveTo>
                    <a:pt x="7" y="1"/>
                  </a:moveTo>
                  <a:lnTo>
                    <a:pt x="14" y="7"/>
                  </a:lnTo>
                  <a:lnTo>
                    <a:pt x="22" y="13"/>
                  </a:lnTo>
                  <a:lnTo>
                    <a:pt x="30" y="16"/>
                  </a:lnTo>
                  <a:lnTo>
                    <a:pt x="37" y="17"/>
                  </a:lnTo>
                  <a:lnTo>
                    <a:pt x="46" y="15"/>
                  </a:lnTo>
                  <a:lnTo>
                    <a:pt x="58" y="13"/>
                  </a:lnTo>
                  <a:lnTo>
                    <a:pt x="70" y="12"/>
                  </a:lnTo>
                  <a:lnTo>
                    <a:pt x="84" y="9"/>
                  </a:lnTo>
                  <a:lnTo>
                    <a:pt x="97" y="9"/>
                  </a:lnTo>
                  <a:lnTo>
                    <a:pt x="108" y="9"/>
                  </a:lnTo>
                  <a:lnTo>
                    <a:pt x="119" y="9"/>
                  </a:lnTo>
                  <a:lnTo>
                    <a:pt x="125" y="12"/>
                  </a:lnTo>
                  <a:lnTo>
                    <a:pt x="130" y="15"/>
                  </a:lnTo>
                  <a:lnTo>
                    <a:pt x="130" y="16"/>
                  </a:lnTo>
                  <a:lnTo>
                    <a:pt x="126" y="16"/>
                  </a:lnTo>
                  <a:lnTo>
                    <a:pt x="118" y="16"/>
                  </a:lnTo>
                  <a:lnTo>
                    <a:pt x="111" y="16"/>
                  </a:lnTo>
                  <a:lnTo>
                    <a:pt x="102" y="16"/>
                  </a:lnTo>
                  <a:lnTo>
                    <a:pt x="91" y="16"/>
                  </a:lnTo>
                  <a:lnTo>
                    <a:pt x="80" y="17"/>
                  </a:lnTo>
                  <a:lnTo>
                    <a:pt x="68" y="20"/>
                  </a:lnTo>
                  <a:lnTo>
                    <a:pt x="59" y="21"/>
                  </a:lnTo>
                  <a:lnTo>
                    <a:pt x="51" y="23"/>
                  </a:lnTo>
                  <a:lnTo>
                    <a:pt x="46" y="26"/>
                  </a:lnTo>
                  <a:lnTo>
                    <a:pt x="50" y="28"/>
                  </a:lnTo>
                  <a:lnTo>
                    <a:pt x="55" y="30"/>
                  </a:lnTo>
                  <a:lnTo>
                    <a:pt x="60" y="32"/>
                  </a:lnTo>
                  <a:lnTo>
                    <a:pt x="66" y="35"/>
                  </a:lnTo>
                  <a:lnTo>
                    <a:pt x="72" y="37"/>
                  </a:lnTo>
                  <a:lnTo>
                    <a:pt x="76" y="39"/>
                  </a:lnTo>
                  <a:lnTo>
                    <a:pt x="80" y="41"/>
                  </a:lnTo>
                  <a:lnTo>
                    <a:pt x="82" y="43"/>
                  </a:lnTo>
                  <a:lnTo>
                    <a:pt x="91" y="42"/>
                  </a:lnTo>
                  <a:lnTo>
                    <a:pt x="104" y="41"/>
                  </a:lnTo>
                  <a:lnTo>
                    <a:pt x="117" y="42"/>
                  </a:lnTo>
                  <a:lnTo>
                    <a:pt x="130" y="43"/>
                  </a:lnTo>
                  <a:lnTo>
                    <a:pt x="143" y="45"/>
                  </a:lnTo>
                  <a:lnTo>
                    <a:pt x="155" y="47"/>
                  </a:lnTo>
                  <a:lnTo>
                    <a:pt x="164" y="51"/>
                  </a:lnTo>
                  <a:lnTo>
                    <a:pt x="169" y="54"/>
                  </a:lnTo>
                  <a:lnTo>
                    <a:pt x="175" y="59"/>
                  </a:lnTo>
                  <a:lnTo>
                    <a:pt x="175" y="61"/>
                  </a:lnTo>
                  <a:lnTo>
                    <a:pt x="172" y="60"/>
                  </a:lnTo>
                  <a:lnTo>
                    <a:pt x="165" y="58"/>
                  </a:lnTo>
                  <a:lnTo>
                    <a:pt x="159" y="56"/>
                  </a:lnTo>
                  <a:lnTo>
                    <a:pt x="151" y="54"/>
                  </a:lnTo>
                  <a:lnTo>
                    <a:pt x="141" y="52"/>
                  </a:lnTo>
                  <a:lnTo>
                    <a:pt x="130" y="51"/>
                  </a:lnTo>
                  <a:lnTo>
                    <a:pt x="119" y="50"/>
                  </a:lnTo>
                  <a:lnTo>
                    <a:pt x="110" y="50"/>
                  </a:lnTo>
                  <a:lnTo>
                    <a:pt x="100" y="50"/>
                  </a:lnTo>
                  <a:lnTo>
                    <a:pt x="95" y="51"/>
                  </a:lnTo>
                  <a:lnTo>
                    <a:pt x="104" y="58"/>
                  </a:lnTo>
                  <a:lnTo>
                    <a:pt x="111" y="62"/>
                  </a:lnTo>
                  <a:lnTo>
                    <a:pt x="117" y="66"/>
                  </a:lnTo>
                  <a:lnTo>
                    <a:pt x="119" y="69"/>
                  </a:lnTo>
                  <a:lnTo>
                    <a:pt x="126" y="71"/>
                  </a:lnTo>
                  <a:lnTo>
                    <a:pt x="134" y="72"/>
                  </a:lnTo>
                  <a:lnTo>
                    <a:pt x="144" y="73"/>
                  </a:lnTo>
                  <a:lnTo>
                    <a:pt x="155" y="75"/>
                  </a:lnTo>
                  <a:lnTo>
                    <a:pt x="165" y="79"/>
                  </a:lnTo>
                  <a:lnTo>
                    <a:pt x="174" y="84"/>
                  </a:lnTo>
                  <a:lnTo>
                    <a:pt x="182" y="92"/>
                  </a:lnTo>
                  <a:lnTo>
                    <a:pt x="187" y="103"/>
                  </a:lnTo>
                  <a:lnTo>
                    <a:pt x="181" y="98"/>
                  </a:lnTo>
                  <a:lnTo>
                    <a:pt x="175" y="95"/>
                  </a:lnTo>
                  <a:lnTo>
                    <a:pt x="167" y="90"/>
                  </a:lnTo>
                  <a:lnTo>
                    <a:pt x="160" y="87"/>
                  </a:lnTo>
                  <a:lnTo>
                    <a:pt x="153" y="83"/>
                  </a:lnTo>
                  <a:lnTo>
                    <a:pt x="145" y="82"/>
                  </a:lnTo>
                  <a:lnTo>
                    <a:pt x="138" y="81"/>
                  </a:lnTo>
                  <a:lnTo>
                    <a:pt x="131" y="81"/>
                  </a:lnTo>
                  <a:lnTo>
                    <a:pt x="140" y="89"/>
                  </a:lnTo>
                  <a:lnTo>
                    <a:pt x="148" y="98"/>
                  </a:lnTo>
                  <a:lnTo>
                    <a:pt x="156" y="106"/>
                  </a:lnTo>
                  <a:lnTo>
                    <a:pt x="163" y="113"/>
                  </a:lnTo>
                  <a:lnTo>
                    <a:pt x="169" y="120"/>
                  </a:lnTo>
                  <a:lnTo>
                    <a:pt x="175" y="126"/>
                  </a:lnTo>
                  <a:lnTo>
                    <a:pt x="179" y="130"/>
                  </a:lnTo>
                  <a:lnTo>
                    <a:pt x="180" y="133"/>
                  </a:lnTo>
                  <a:lnTo>
                    <a:pt x="181" y="137"/>
                  </a:lnTo>
                  <a:lnTo>
                    <a:pt x="183" y="143"/>
                  </a:lnTo>
                  <a:lnTo>
                    <a:pt x="184" y="150"/>
                  </a:lnTo>
                  <a:lnTo>
                    <a:pt x="187" y="156"/>
                  </a:lnTo>
                  <a:lnTo>
                    <a:pt x="182" y="149"/>
                  </a:lnTo>
                  <a:lnTo>
                    <a:pt x="174" y="139"/>
                  </a:lnTo>
                  <a:lnTo>
                    <a:pt x="165" y="128"/>
                  </a:lnTo>
                  <a:lnTo>
                    <a:pt x="156" y="115"/>
                  </a:lnTo>
                  <a:lnTo>
                    <a:pt x="145" y="105"/>
                  </a:lnTo>
                  <a:lnTo>
                    <a:pt x="137" y="96"/>
                  </a:lnTo>
                  <a:lnTo>
                    <a:pt x="130" y="89"/>
                  </a:lnTo>
                  <a:lnTo>
                    <a:pt x="126" y="85"/>
                  </a:lnTo>
                  <a:lnTo>
                    <a:pt x="122" y="84"/>
                  </a:lnTo>
                  <a:lnTo>
                    <a:pt x="120" y="87"/>
                  </a:lnTo>
                  <a:lnTo>
                    <a:pt x="120" y="90"/>
                  </a:lnTo>
                  <a:lnTo>
                    <a:pt x="121" y="95"/>
                  </a:lnTo>
                  <a:lnTo>
                    <a:pt x="123" y="103"/>
                  </a:lnTo>
                  <a:lnTo>
                    <a:pt x="129" y="117"/>
                  </a:lnTo>
                  <a:lnTo>
                    <a:pt x="135" y="129"/>
                  </a:lnTo>
                  <a:lnTo>
                    <a:pt x="138" y="139"/>
                  </a:lnTo>
                  <a:lnTo>
                    <a:pt x="138" y="142"/>
                  </a:lnTo>
                  <a:lnTo>
                    <a:pt x="137" y="142"/>
                  </a:lnTo>
                  <a:lnTo>
                    <a:pt x="135" y="141"/>
                  </a:lnTo>
                  <a:lnTo>
                    <a:pt x="131" y="136"/>
                  </a:lnTo>
                  <a:lnTo>
                    <a:pt x="126" y="126"/>
                  </a:lnTo>
                  <a:lnTo>
                    <a:pt x="119" y="109"/>
                  </a:lnTo>
                  <a:lnTo>
                    <a:pt x="112" y="91"/>
                  </a:lnTo>
                  <a:lnTo>
                    <a:pt x="112" y="77"/>
                  </a:lnTo>
                  <a:lnTo>
                    <a:pt x="102" y="69"/>
                  </a:lnTo>
                  <a:lnTo>
                    <a:pt x="92" y="64"/>
                  </a:lnTo>
                  <a:lnTo>
                    <a:pt x="84" y="59"/>
                  </a:lnTo>
                  <a:lnTo>
                    <a:pt x="81" y="57"/>
                  </a:lnTo>
                  <a:lnTo>
                    <a:pt x="79" y="54"/>
                  </a:lnTo>
                  <a:lnTo>
                    <a:pt x="76" y="54"/>
                  </a:lnTo>
                  <a:lnTo>
                    <a:pt x="75" y="56"/>
                  </a:lnTo>
                  <a:lnTo>
                    <a:pt x="74" y="60"/>
                  </a:lnTo>
                  <a:lnTo>
                    <a:pt x="75" y="71"/>
                  </a:lnTo>
                  <a:lnTo>
                    <a:pt x="79" y="88"/>
                  </a:lnTo>
                  <a:lnTo>
                    <a:pt x="84" y="105"/>
                  </a:lnTo>
                  <a:lnTo>
                    <a:pt x="93" y="119"/>
                  </a:lnTo>
                  <a:lnTo>
                    <a:pt x="98" y="125"/>
                  </a:lnTo>
                  <a:lnTo>
                    <a:pt x="98" y="128"/>
                  </a:lnTo>
                  <a:lnTo>
                    <a:pt x="95" y="127"/>
                  </a:lnTo>
                  <a:lnTo>
                    <a:pt x="90" y="124"/>
                  </a:lnTo>
                  <a:lnTo>
                    <a:pt x="83" y="113"/>
                  </a:lnTo>
                  <a:lnTo>
                    <a:pt x="74" y="96"/>
                  </a:lnTo>
                  <a:lnTo>
                    <a:pt x="67" y="74"/>
                  </a:lnTo>
                  <a:lnTo>
                    <a:pt x="67" y="49"/>
                  </a:lnTo>
                  <a:lnTo>
                    <a:pt x="60" y="43"/>
                  </a:lnTo>
                  <a:lnTo>
                    <a:pt x="52" y="38"/>
                  </a:lnTo>
                  <a:lnTo>
                    <a:pt x="44" y="35"/>
                  </a:lnTo>
                  <a:lnTo>
                    <a:pt x="39" y="32"/>
                  </a:lnTo>
                  <a:lnTo>
                    <a:pt x="37" y="39"/>
                  </a:lnTo>
                  <a:lnTo>
                    <a:pt x="37" y="50"/>
                  </a:lnTo>
                  <a:lnTo>
                    <a:pt x="39" y="61"/>
                  </a:lnTo>
                  <a:lnTo>
                    <a:pt x="42" y="71"/>
                  </a:lnTo>
                  <a:lnTo>
                    <a:pt x="43" y="80"/>
                  </a:lnTo>
                  <a:lnTo>
                    <a:pt x="45" y="94"/>
                  </a:lnTo>
                  <a:lnTo>
                    <a:pt x="49" y="105"/>
                  </a:lnTo>
                  <a:lnTo>
                    <a:pt x="51" y="113"/>
                  </a:lnTo>
                  <a:lnTo>
                    <a:pt x="51" y="115"/>
                  </a:lnTo>
                  <a:lnTo>
                    <a:pt x="47" y="114"/>
                  </a:lnTo>
                  <a:lnTo>
                    <a:pt x="44" y="110"/>
                  </a:lnTo>
                  <a:lnTo>
                    <a:pt x="41" y="102"/>
                  </a:lnTo>
                  <a:lnTo>
                    <a:pt x="38" y="87"/>
                  </a:lnTo>
                  <a:lnTo>
                    <a:pt x="35" y="65"/>
                  </a:lnTo>
                  <a:lnTo>
                    <a:pt x="30" y="44"/>
                  </a:lnTo>
                  <a:lnTo>
                    <a:pt x="28" y="30"/>
                  </a:lnTo>
                  <a:lnTo>
                    <a:pt x="17" y="20"/>
                  </a:lnTo>
                  <a:lnTo>
                    <a:pt x="9" y="12"/>
                  </a:lnTo>
                  <a:lnTo>
                    <a:pt x="4" y="6"/>
                  </a:lnTo>
                  <a:lnTo>
                    <a:pt x="0" y="2"/>
                  </a:lnTo>
                  <a:lnTo>
                    <a:pt x="0" y="0"/>
                  </a:lnTo>
                  <a:lnTo>
                    <a:pt x="1" y="0"/>
                  </a:lnTo>
                  <a:lnTo>
                    <a:pt x="4" y="0"/>
                  </a:lnTo>
                  <a:lnTo>
                    <a:pt x="7" y="1"/>
                  </a:lnTo>
                  <a:close/>
                </a:path>
              </a:pathLst>
            </a:custGeom>
            <a:solidFill>
              <a:srgbClr val="B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423" name="Freeform 301"/>
            <p:cNvSpPr>
              <a:spLocks/>
            </p:cNvSpPr>
            <p:nvPr/>
          </p:nvSpPr>
          <p:spPr bwMode="auto">
            <a:xfrm>
              <a:off x="302" y="183"/>
              <a:ext cx="64" cy="108"/>
            </a:xfrm>
            <a:custGeom>
              <a:avLst/>
              <a:gdLst>
                <a:gd name="T0" fmla="*/ 0 w 129"/>
                <a:gd name="T1" fmla="*/ 1 h 214"/>
                <a:gd name="T2" fmla="*/ 0 w 129"/>
                <a:gd name="T3" fmla="*/ 1 h 214"/>
                <a:gd name="T4" fmla="*/ 0 w 129"/>
                <a:gd name="T5" fmla="*/ 1 h 214"/>
                <a:gd name="T6" fmla="*/ 0 w 129"/>
                <a:gd name="T7" fmla="*/ 1 h 214"/>
                <a:gd name="T8" fmla="*/ 0 w 129"/>
                <a:gd name="T9" fmla="*/ 1 h 214"/>
                <a:gd name="T10" fmla="*/ 0 w 129"/>
                <a:gd name="T11" fmla="*/ 1 h 214"/>
                <a:gd name="T12" fmla="*/ 0 w 129"/>
                <a:gd name="T13" fmla="*/ 1 h 214"/>
                <a:gd name="T14" fmla="*/ 0 w 129"/>
                <a:gd name="T15" fmla="*/ 1 h 214"/>
                <a:gd name="T16" fmla="*/ 1 w 129"/>
                <a:gd name="T17" fmla="*/ 1 h 214"/>
                <a:gd name="T18" fmla="*/ 0 w 129"/>
                <a:gd name="T19" fmla="*/ 1 h 214"/>
                <a:gd name="T20" fmla="*/ 0 w 129"/>
                <a:gd name="T21" fmla="*/ 1 h 214"/>
                <a:gd name="T22" fmla="*/ 0 w 129"/>
                <a:gd name="T23" fmla="*/ 1 h 214"/>
                <a:gd name="T24" fmla="*/ 0 w 129"/>
                <a:gd name="T25" fmla="*/ 1 h 214"/>
                <a:gd name="T26" fmla="*/ 0 w 129"/>
                <a:gd name="T27" fmla="*/ 1 h 214"/>
                <a:gd name="T28" fmla="*/ 0 w 129"/>
                <a:gd name="T29" fmla="*/ 1 h 214"/>
                <a:gd name="T30" fmla="*/ 0 w 129"/>
                <a:gd name="T31" fmla="*/ 1 h 214"/>
                <a:gd name="T32" fmla="*/ 0 w 129"/>
                <a:gd name="T33" fmla="*/ 1 h 214"/>
                <a:gd name="T34" fmla="*/ 0 w 129"/>
                <a:gd name="T35" fmla="*/ 1 h 214"/>
                <a:gd name="T36" fmla="*/ 0 w 129"/>
                <a:gd name="T37" fmla="*/ 1 h 214"/>
                <a:gd name="T38" fmla="*/ 0 w 129"/>
                <a:gd name="T39" fmla="*/ 1 h 214"/>
                <a:gd name="T40" fmla="*/ 0 w 129"/>
                <a:gd name="T41" fmla="*/ 2 h 214"/>
                <a:gd name="T42" fmla="*/ 0 w 129"/>
                <a:gd name="T43" fmla="*/ 2 h 214"/>
                <a:gd name="T44" fmla="*/ 0 w 129"/>
                <a:gd name="T45" fmla="*/ 2 h 214"/>
                <a:gd name="T46" fmla="*/ 0 w 129"/>
                <a:gd name="T47" fmla="*/ 2 h 214"/>
                <a:gd name="T48" fmla="*/ 0 w 129"/>
                <a:gd name="T49" fmla="*/ 2 h 214"/>
                <a:gd name="T50" fmla="*/ 0 w 129"/>
                <a:gd name="T51" fmla="*/ 2 h 214"/>
                <a:gd name="T52" fmla="*/ 0 w 129"/>
                <a:gd name="T53" fmla="*/ 1 h 214"/>
                <a:gd name="T54" fmla="*/ 0 w 129"/>
                <a:gd name="T55" fmla="*/ 1 h 214"/>
                <a:gd name="T56" fmla="*/ 0 w 129"/>
                <a:gd name="T57" fmla="*/ 2 h 214"/>
                <a:gd name="T58" fmla="*/ 0 w 129"/>
                <a:gd name="T59" fmla="*/ 2 h 214"/>
                <a:gd name="T60" fmla="*/ 0 w 129"/>
                <a:gd name="T61" fmla="*/ 2 h 214"/>
                <a:gd name="T62" fmla="*/ 0 w 129"/>
                <a:gd name="T63" fmla="*/ 2 h 214"/>
                <a:gd name="T64" fmla="*/ 0 w 129"/>
                <a:gd name="T65" fmla="*/ 2 h 214"/>
                <a:gd name="T66" fmla="*/ 0 w 129"/>
                <a:gd name="T67" fmla="*/ 2 h 214"/>
                <a:gd name="T68" fmla="*/ 0 w 129"/>
                <a:gd name="T69" fmla="*/ 2 h 214"/>
                <a:gd name="T70" fmla="*/ 0 w 129"/>
                <a:gd name="T71" fmla="*/ 2 h 214"/>
                <a:gd name="T72" fmla="*/ 0 w 129"/>
                <a:gd name="T73" fmla="*/ 2 h 214"/>
                <a:gd name="T74" fmla="*/ 0 w 129"/>
                <a:gd name="T75" fmla="*/ 2 h 214"/>
                <a:gd name="T76" fmla="*/ 0 w 129"/>
                <a:gd name="T77" fmla="*/ 2 h 214"/>
                <a:gd name="T78" fmla="*/ 0 w 129"/>
                <a:gd name="T79" fmla="*/ 1 h 214"/>
                <a:gd name="T80" fmla="*/ 0 w 129"/>
                <a:gd name="T81" fmla="*/ 1 h 214"/>
                <a:gd name="T82" fmla="*/ 0 w 129"/>
                <a:gd name="T83" fmla="*/ 1 h 214"/>
                <a:gd name="T84" fmla="*/ 0 w 129"/>
                <a:gd name="T85" fmla="*/ 1 h 214"/>
                <a:gd name="T86" fmla="*/ 0 w 129"/>
                <a:gd name="T87" fmla="*/ 1 h 214"/>
                <a:gd name="T88" fmla="*/ 0 w 129"/>
                <a:gd name="T89" fmla="*/ 1 h 214"/>
                <a:gd name="T90" fmla="*/ 0 w 129"/>
                <a:gd name="T91" fmla="*/ 1 h 214"/>
                <a:gd name="T92" fmla="*/ 0 w 129"/>
                <a:gd name="T93" fmla="*/ 1 h 214"/>
                <a:gd name="T94" fmla="*/ 0 w 129"/>
                <a:gd name="T95" fmla="*/ 1 h 214"/>
                <a:gd name="T96" fmla="*/ 0 w 129"/>
                <a:gd name="T97" fmla="*/ 1 h 214"/>
                <a:gd name="T98" fmla="*/ 0 w 129"/>
                <a:gd name="T99" fmla="*/ 1 h 214"/>
                <a:gd name="T100" fmla="*/ 0 w 129"/>
                <a:gd name="T101" fmla="*/ 1 h 214"/>
                <a:gd name="T102" fmla="*/ 0 w 129"/>
                <a:gd name="T103" fmla="*/ 1 h 214"/>
                <a:gd name="T104" fmla="*/ 0 w 129"/>
                <a:gd name="T105" fmla="*/ 1 h 214"/>
                <a:gd name="T106" fmla="*/ 0 w 129"/>
                <a:gd name="T107" fmla="*/ 1 h 214"/>
                <a:gd name="T108" fmla="*/ 0 w 129"/>
                <a:gd name="T109" fmla="*/ 1 h 214"/>
                <a:gd name="T110" fmla="*/ 0 w 129"/>
                <a:gd name="T111" fmla="*/ 1 h 214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129" h="214">
                  <a:moveTo>
                    <a:pt x="56" y="0"/>
                  </a:moveTo>
                  <a:lnTo>
                    <a:pt x="58" y="1"/>
                  </a:lnTo>
                  <a:lnTo>
                    <a:pt x="60" y="11"/>
                  </a:lnTo>
                  <a:lnTo>
                    <a:pt x="61" y="24"/>
                  </a:lnTo>
                  <a:lnTo>
                    <a:pt x="63" y="31"/>
                  </a:lnTo>
                  <a:lnTo>
                    <a:pt x="65" y="33"/>
                  </a:lnTo>
                  <a:lnTo>
                    <a:pt x="68" y="35"/>
                  </a:lnTo>
                  <a:lnTo>
                    <a:pt x="74" y="40"/>
                  </a:lnTo>
                  <a:lnTo>
                    <a:pt x="80" y="46"/>
                  </a:lnTo>
                  <a:lnTo>
                    <a:pt x="87" y="52"/>
                  </a:lnTo>
                  <a:lnTo>
                    <a:pt x="94" y="60"/>
                  </a:lnTo>
                  <a:lnTo>
                    <a:pt x="101" y="68"/>
                  </a:lnTo>
                  <a:lnTo>
                    <a:pt x="106" y="78"/>
                  </a:lnTo>
                  <a:lnTo>
                    <a:pt x="116" y="94"/>
                  </a:lnTo>
                  <a:lnTo>
                    <a:pt x="123" y="106"/>
                  </a:lnTo>
                  <a:lnTo>
                    <a:pt x="127" y="114"/>
                  </a:lnTo>
                  <a:lnTo>
                    <a:pt x="129" y="120"/>
                  </a:lnTo>
                  <a:lnTo>
                    <a:pt x="129" y="123"/>
                  </a:lnTo>
                  <a:lnTo>
                    <a:pt x="128" y="124"/>
                  </a:lnTo>
                  <a:lnTo>
                    <a:pt x="126" y="123"/>
                  </a:lnTo>
                  <a:lnTo>
                    <a:pt x="123" y="117"/>
                  </a:lnTo>
                  <a:lnTo>
                    <a:pt x="120" y="113"/>
                  </a:lnTo>
                  <a:lnTo>
                    <a:pt x="117" y="106"/>
                  </a:lnTo>
                  <a:lnTo>
                    <a:pt x="112" y="98"/>
                  </a:lnTo>
                  <a:lnTo>
                    <a:pt x="106" y="88"/>
                  </a:lnTo>
                  <a:lnTo>
                    <a:pt x="101" y="80"/>
                  </a:lnTo>
                  <a:lnTo>
                    <a:pt x="95" y="72"/>
                  </a:lnTo>
                  <a:lnTo>
                    <a:pt x="90" y="65"/>
                  </a:lnTo>
                  <a:lnTo>
                    <a:pt x="87" y="62"/>
                  </a:lnTo>
                  <a:lnTo>
                    <a:pt x="81" y="57"/>
                  </a:lnTo>
                  <a:lnTo>
                    <a:pt x="76" y="54"/>
                  </a:lnTo>
                  <a:lnTo>
                    <a:pt x="73" y="52"/>
                  </a:lnTo>
                  <a:lnTo>
                    <a:pt x="70" y="50"/>
                  </a:lnTo>
                  <a:lnTo>
                    <a:pt x="68" y="62"/>
                  </a:lnTo>
                  <a:lnTo>
                    <a:pt x="68" y="75"/>
                  </a:lnTo>
                  <a:lnTo>
                    <a:pt x="70" y="86"/>
                  </a:lnTo>
                  <a:lnTo>
                    <a:pt x="71" y="94"/>
                  </a:lnTo>
                  <a:lnTo>
                    <a:pt x="76" y="99"/>
                  </a:lnTo>
                  <a:lnTo>
                    <a:pt x="83" y="106"/>
                  </a:lnTo>
                  <a:lnTo>
                    <a:pt x="91" y="113"/>
                  </a:lnTo>
                  <a:lnTo>
                    <a:pt x="100" y="122"/>
                  </a:lnTo>
                  <a:lnTo>
                    <a:pt x="108" y="132"/>
                  </a:lnTo>
                  <a:lnTo>
                    <a:pt x="114" y="144"/>
                  </a:lnTo>
                  <a:lnTo>
                    <a:pt x="119" y="156"/>
                  </a:lnTo>
                  <a:lnTo>
                    <a:pt x="121" y="171"/>
                  </a:lnTo>
                  <a:lnTo>
                    <a:pt x="121" y="176"/>
                  </a:lnTo>
                  <a:lnTo>
                    <a:pt x="119" y="174"/>
                  </a:lnTo>
                  <a:lnTo>
                    <a:pt x="116" y="166"/>
                  </a:lnTo>
                  <a:lnTo>
                    <a:pt x="110" y="153"/>
                  </a:lnTo>
                  <a:lnTo>
                    <a:pt x="106" y="146"/>
                  </a:lnTo>
                  <a:lnTo>
                    <a:pt x="103" y="138"/>
                  </a:lnTo>
                  <a:lnTo>
                    <a:pt x="97" y="132"/>
                  </a:lnTo>
                  <a:lnTo>
                    <a:pt x="93" y="125"/>
                  </a:lnTo>
                  <a:lnTo>
                    <a:pt x="87" y="121"/>
                  </a:lnTo>
                  <a:lnTo>
                    <a:pt x="81" y="116"/>
                  </a:lnTo>
                  <a:lnTo>
                    <a:pt x="76" y="113"/>
                  </a:lnTo>
                  <a:lnTo>
                    <a:pt x="72" y="111"/>
                  </a:lnTo>
                  <a:lnTo>
                    <a:pt x="79" y="130"/>
                  </a:lnTo>
                  <a:lnTo>
                    <a:pt x="83" y="156"/>
                  </a:lnTo>
                  <a:lnTo>
                    <a:pt x="87" y="184"/>
                  </a:lnTo>
                  <a:lnTo>
                    <a:pt x="86" y="207"/>
                  </a:lnTo>
                  <a:lnTo>
                    <a:pt x="83" y="213"/>
                  </a:lnTo>
                  <a:lnTo>
                    <a:pt x="82" y="214"/>
                  </a:lnTo>
                  <a:lnTo>
                    <a:pt x="81" y="211"/>
                  </a:lnTo>
                  <a:lnTo>
                    <a:pt x="81" y="204"/>
                  </a:lnTo>
                  <a:lnTo>
                    <a:pt x="79" y="188"/>
                  </a:lnTo>
                  <a:lnTo>
                    <a:pt x="74" y="162"/>
                  </a:lnTo>
                  <a:lnTo>
                    <a:pt x="67" y="136"/>
                  </a:lnTo>
                  <a:lnTo>
                    <a:pt x="63" y="121"/>
                  </a:lnTo>
                  <a:lnTo>
                    <a:pt x="53" y="128"/>
                  </a:lnTo>
                  <a:lnTo>
                    <a:pt x="43" y="139"/>
                  </a:lnTo>
                  <a:lnTo>
                    <a:pt x="35" y="154"/>
                  </a:lnTo>
                  <a:lnTo>
                    <a:pt x="30" y="168"/>
                  </a:lnTo>
                  <a:lnTo>
                    <a:pt x="28" y="174"/>
                  </a:lnTo>
                  <a:lnTo>
                    <a:pt x="26" y="174"/>
                  </a:lnTo>
                  <a:lnTo>
                    <a:pt x="25" y="169"/>
                  </a:lnTo>
                  <a:lnTo>
                    <a:pt x="27" y="161"/>
                  </a:lnTo>
                  <a:lnTo>
                    <a:pt x="33" y="147"/>
                  </a:lnTo>
                  <a:lnTo>
                    <a:pt x="42" y="130"/>
                  </a:lnTo>
                  <a:lnTo>
                    <a:pt x="51" y="114"/>
                  </a:lnTo>
                  <a:lnTo>
                    <a:pt x="58" y="105"/>
                  </a:lnTo>
                  <a:lnTo>
                    <a:pt x="59" y="91"/>
                  </a:lnTo>
                  <a:lnTo>
                    <a:pt x="59" y="75"/>
                  </a:lnTo>
                  <a:lnTo>
                    <a:pt x="59" y="62"/>
                  </a:lnTo>
                  <a:lnTo>
                    <a:pt x="59" y="53"/>
                  </a:lnTo>
                  <a:lnTo>
                    <a:pt x="52" y="57"/>
                  </a:lnTo>
                  <a:lnTo>
                    <a:pt x="44" y="64"/>
                  </a:lnTo>
                  <a:lnTo>
                    <a:pt x="36" y="72"/>
                  </a:lnTo>
                  <a:lnTo>
                    <a:pt x="27" y="81"/>
                  </a:lnTo>
                  <a:lnTo>
                    <a:pt x="20" y="92"/>
                  </a:lnTo>
                  <a:lnTo>
                    <a:pt x="13" y="102"/>
                  </a:lnTo>
                  <a:lnTo>
                    <a:pt x="9" y="111"/>
                  </a:lnTo>
                  <a:lnTo>
                    <a:pt x="5" y="121"/>
                  </a:lnTo>
                  <a:lnTo>
                    <a:pt x="3" y="124"/>
                  </a:lnTo>
                  <a:lnTo>
                    <a:pt x="2" y="124"/>
                  </a:lnTo>
                  <a:lnTo>
                    <a:pt x="0" y="122"/>
                  </a:lnTo>
                  <a:lnTo>
                    <a:pt x="2" y="115"/>
                  </a:lnTo>
                  <a:lnTo>
                    <a:pt x="4" y="109"/>
                  </a:lnTo>
                  <a:lnTo>
                    <a:pt x="9" y="100"/>
                  </a:lnTo>
                  <a:lnTo>
                    <a:pt x="15" y="90"/>
                  </a:lnTo>
                  <a:lnTo>
                    <a:pt x="22" y="78"/>
                  </a:lnTo>
                  <a:lnTo>
                    <a:pt x="30" y="65"/>
                  </a:lnTo>
                  <a:lnTo>
                    <a:pt x="38" y="55"/>
                  </a:lnTo>
                  <a:lnTo>
                    <a:pt x="47" y="46"/>
                  </a:lnTo>
                  <a:lnTo>
                    <a:pt x="53" y="39"/>
                  </a:lnTo>
                  <a:lnTo>
                    <a:pt x="57" y="32"/>
                  </a:lnTo>
                  <a:lnTo>
                    <a:pt x="57" y="23"/>
                  </a:lnTo>
                  <a:lnTo>
                    <a:pt x="55" y="13"/>
                  </a:lnTo>
                  <a:lnTo>
                    <a:pt x="53" y="8"/>
                  </a:lnTo>
                  <a:lnTo>
                    <a:pt x="53" y="5"/>
                  </a:lnTo>
                  <a:lnTo>
                    <a:pt x="53" y="3"/>
                  </a:lnTo>
                  <a:lnTo>
                    <a:pt x="55" y="2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B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424" name="Freeform 302"/>
            <p:cNvSpPr>
              <a:spLocks/>
            </p:cNvSpPr>
            <p:nvPr/>
          </p:nvSpPr>
          <p:spPr bwMode="auto">
            <a:xfrm>
              <a:off x="367" y="44"/>
              <a:ext cx="78" cy="111"/>
            </a:xfrm>
            <a:custGeom>
              <a:avLst/>
              <a:gdLst>
                <a:gd name="T0" fmla="*/ 1 w 155"/>
                <a:gd name="T1" fmla="*/ 2 h 222"/>
                <a:gd name="T2" fmla="*/ 1 w 155"/>
                <a:gd name="T3" fmla="*/ 2 h 222"/>
                <a:gd name="T4" fmla="*/ 1 w 155"/>
                <a:gd name="T5" fmla="*/ 2 h 222"/>
                <a:gd name="T6" fmla="*/ 1 w 155"/>
                <a:gd name="T7" fmla="*/ 2 h 222"/>
                <a:gd name="T8" fmla="*/ 1 w 155"/>
                <a:gd name="T9" fmla="*/ 1 h 222"/>
                <a:gd name="T10" fmla="*/ 1 w 155"/>
                <a:gd name="T11" fmla="*/ 1 h 222"/>
                <a:gd name="T12" fmla="*/ 1 w 155"/>
                <a:gd name="T13" fmla="*/ 1 h 222"/>
                <a:gd name="T14" fmla="*/ 1 w 155"/>
                <a:gd name="T15" fmla="*/ 1 h 222"/>
                <a:gd name="T16" fmla="*/ 1 w 155"/>
                <a:gd name="T17" fmla="*/ 1 h 222"/>
                <a:gd name="T18" fmla="*/ 1 w 155"/>
                <a:gd name="T19" fmla="*/ 1 h 222"/>
                <a:gd name="T20" fmla="*/ 1 w 155"/>
                <a:gd name="T21" fmla="*/ 1 h 222"/>
                <a:gd name="T22" fmla="*/ 1 w 155"/>
                <a:gd name="T23" fmla="*/ 1 h 222"/>
                <a:gd name="T24" fmla="*/ 1 w 155"/>
                <a:gd name="T25" fmla="*/ 1 h 222"/>
                <a:gd name="T26" fmla="*/ 1 w 155"/>
                <a:gd name="T27" fmla="*/ 1 h 222"/>
                <a:gd name="T28" fmla="*/ 1 w 155"/>
                <a:gd name="T29" fmla="*/ 1 h 222"/>
                <a:gd name="T30" fmla="*/ 1 w 155"/>
                <a:gd name="T31" fmla="*/ 1 h 222"/>
                <a:gd name="T32" fmla="*/ 1 w 155"/>
                <a:gd name="T33" fmla="*/ 1 h 222"/>
                <a:gd name="T34" fmla="*/ 1 w 155"/>
                <a:gd name="T35" fmla="*/ 1 h 222"/>
                <a:gd name="T36" fmla="*/ 1 w 155"/>
                <a:gd name="T37" fmla="*/ 1 h 222"/>
                <a:gd name="T38" fmla="*/ 1 w 155"/>
                <a:gd name="T39" fmla="*/ 1 h 222"/>
                <a:gd name="T40" fmla="*/ 1 w 155"/>
                <a:gd name="T41" fmla="*/ 1 h 222"/>
                <a:gd name="T42" fmla="*/ 1 w 155"/>
                <a:gd name="T43" fmla="*/ 1 h 222"/>
                <a:gd name="T44" fmla="*/ 2 w 155"/>
                <a:gd name="T45" fmla="*/ 0 h 222"/>
                <a:gd name="T46" fmla="*/ 2 w 155"/>
                <a:gd name="T47" fmla="*/ 1 h 222"/>
                <a:gd name="T48" fmla="*/ 1 w 155"/>
                <a:gd name="T49" fmla="*/ 1 h 222"/>
                <a:gd name="T50" fmla="*/ 1 w 155"/>
                <a:gd name="T51" fmla="*/ 1 h 222"/>
                <a:gd name="T52" fmla="*/ 1 w 155"/>
                <a:gd name="T53" fmla="*/ 1 h 222"/>
                <a:gd name="T54" fmla="*/ 1 w 155"/>
                <a:gd name="T55" fmla="*/ 1 h 222"/>
                <a:gd name="T56" fmla="*/ 2 w 155"/>
                <a:gd name="T57" fmla="*/ 1 h 222"/>
                <a:gd name="T58" fmla="*/ 2 w 155"/>
                <a:gd name="T59" fmla="*/ 1 h 222"/>
                <a:gd name="T60" fmla="*/ 2 w 155"/>
                <a:gd name="T61" fmla="*/ 1 h 222"/>
                <a:gd name="T62" fmla="*/ 2 w 155"/>
                <a:gd name="T63" fmla="*/ 1 h 222"/>
                <a:gd name="T64" fmla="*/ 2 w 155"/>
                <a:gd name="T65" fmla="*/ 1 h 222"/>
                <a:gd name="T66" fmla="*/ 2 w 155"/>
                <a:gd name="T67" fmla="*/ 1 h 222"/>
                <a:gd name="T68" fmla="*/ 1 w 155"/>
                <a:gd name="T69" fmla="*/ 1 h 222"/>
                <a:gd name="T70" fmla="*/ 1 w 155"/>
                <a:gd name="T71" fmla="*/ 1 h 222"/>
                <a:gd name="T72" fmla="*/ 1 w 155"/>
                <a:gd name="T73" fmla="*/ 1 h 222"/>
                <a:gd name="T74" fmla="*/ 1 w 155"/>
                <a:gd name="T75" fmla="*/ 1 h 222"/>
                <a:gd name="T76" fmla="*/ 1 w 155"/>
                <a:gd name="T77" fmla="*/ 1 h 222"/>
                <a:gd name="T78" fmla="*/ 1 w 155"/>
                <a:gd name="T79" fmla="*/ 1 h 222"/>
                <a:gd name="T80" fmla="*/ 1 w 155"/>
                <a:gd name="T81" fmla="*/ 1 h 222"/>
                <a:gd name="T82" fmla="*/ 1 w 155"/>
                <a:gd name="T83" fmla="*/ 1 h 222"/>
                <a:gd name="T84" fmla="*/ 1 w 155"/>
                <a:gd name="T85" fmla="*/ 1 h 222"/>
                <a:gd name="T86" fmla="*/ 1 w 155"/>
                <a:gd name="T87" fmla="*/ 1 h 222"/>
                <a:gd name="T88" fmla="*/ 1 w 155"/>
                <a:gd name="T89" fmla="*/ 1 h 222"/>
                <a:gd name="T90" fmla="*/ 1 w 155"/>
                <a:gd name="T91" fmla="*/ 2 h 222"/>
                <a:gd name="T92" fmla="*/ 1 w 155"/>
                <a:gd name="T93" fmla="*/ 2 h 222"/>
                <a:gd name="T94" fmla="*/ 1 w 155"/>
                <a:gd name="T95" fmla="*/ 2 h 222"/>
                <a:gd name="T96" fmla="*/ 1 w 155"/>
                <a:gd name="T97" fmla="*/ 2 h 222"/>
                <a:gd name="T98" fmla="*/ 1 w 155"/>
                <a:gd name="T99" fmla="*/ 2 h 222"/>
                <a:gd name="T100" fmla="*/ 1 w 155"/>
                <a:gd name="T101" fmla="*/ 2 h 222"/>
                <a:gd name="T102" fmla="*/ 1 w 155"/>
                <a:gd name="T103" fmla="*/ 2 h 222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155" h="222">
                  <a:moveTo>
                    <a:pt x="0" y="222"/>
                  </a:moveTo>
                  <a:lnTo>
                    <a:pt x="4" y="212"/>
                  </a:lnTo>
                  <a:lnTo>
                    <a:pt x="11" y="197"/>
                  </a:lnTo>
                  <a:lnTo>
                    <a:pt x="18" y="183"/>
                  </a:lnTo>
                  <a:lnTo>
                    <a:pt x="23" y="173"/>
                  </a:lnTo>
                  <a:lnTo>
                    <a:pt x="27" y="162"/>
                  </a:lnTo>
                  <a:lnTo>
                    <a:pt x="33" y="147"/>
                  </a:lnTo>
                  <a:lnTo>
                    <a:pt x="39" y="133"/>
                  </a:lnTo>
                  <a:lnTo>
                    <a:pt x="43" y="124"/>
                  </a:lnTo>
                  <a:lnTo>
                    <a:pt x="38" y="118"/>
                  </a:lnTo>
                  <a:lnTo>
                    <a:pt x="32" y="113"/>
                  </a:lnTo>
                  <a:lnTo>
                    <a:pt x="28" y="107"/>
                  </a:lnTo>
                  <a:lnTo>
                    <a:pt x="27" y="99"/>
                  </a:lnTo>
                  <a:lnTo>
                    <a:pt x="27" y="94"/>
                  </a:lnTo>
                  <a:lnTo>
                    <a:pt x="28" y="94"/>
                  </a:lnTo>
                  <a:lnTo>
                    <a:pt x="30" y="98"/>
                  </a:lnTo>
                  <a:lnTo>
                    <a:pt x="32" y="102"/>
                  </a:lnTo>
                  <a:lnTo>
                    <a:pt x="35" y="106"/>
                  </a:lnTo>
                  <a:lnTo>
                    <a:pt x="40" y="108"/>
                  </a:lnTo>
                  <a:lnTo>
                    <a:pt x="45" y="110"/>
                  </a:lnTo>
                  <a:lnTo>
                    <a:pt x="48" y="111"/>
                  </a:lnTo>
                  <a:lnTo>
                    <a:pt x="54" y="106"/>
                  </a:lnTo>
                  <a:lnTo>
                    <a:pt x="59" y="100"/>
                  </a:lnTo>
                  <a:lnTo>
                    <a:pt x="65" y="92"/>
                  </a:lnTo>
                  <a:lnTo>
                    <a:pt x="71" y="85"/>
                  </a:lnTo>
                  <a:lnTo>
                    <a:pt x="77" y="78"/>
                  </a:lnTo>
                  <a:lnTo>
                    <a:pt x="81" y="72"/>
                  </a:lnTo>
                  <a:lnTo>
                    <a:pt x="85" y="66"/>
                  </a:lnTo>
                  <a:lnTo>
                    <a:pt x="86" y="63"/>
                  </a:lnTo>
                  <a:lnTo>
                    <a:pt x="86" y="55"/>
                  </a:lnTo>
                  <a:lnTo>
                    <a:pt x="85" y="42"/>
                  </a:lnTo>
                  <a:lnTo>
                    <a:pt x="80" y="30"/>
                  </a:lnTo>
                  <a:lnTo>
                    <a:pt x="76" y="20"/>
                  </a:lnTo>
                  <a:lnTo>
                    <a:pt x="71" y="15"/>
                  </a:lnTo>
                  <a:lnTo>
                    <a:pt x="70" y="11"/>
                  </a:lnTo>
                  <a:lnTo>
                    <a:pt x="70" y="10"/>
                  </a:lnTo>
                  <a:lnTo>
                    <a:pt x="73" y="12"/>
                  </a:lnTo>
                  <a:lnTo>
                    <a:pt x="79" y="19"/>
                  </a:lnTo>
                  <a:lnTo>
                    <a:pt x="86" y="32"/>
                  </a:lnTo>
                  <a:lnTo>
                    <a:pt x="92" y="46"/>
                  </a:lnTo>
                  <a:lnTo>
                    <a:pt x="93" y="55"/>
                  </a:lnTo>
                  <a:lnTo>
                    <a:pt x="100" y="41"/>
                  </a:lnTo>
                  <a:lnTo>
                    <a:pt x="109" y="25"/>
                  </a:lnTo>
                  <a:lnTo>
                    <a:pt x="117" y="11"/>
                  </a:lnTo>
                  <a:lnTo>
                    <a:pt x="125" y="2"/>
                  </a:lnTo>
                  <a:lnTo>
                    <a:pt x="130" y="0"/>
                  </a:lnTo>
                  <a:lnTo>
                    <a:pt x="131" y="1"/>
                  </a:lnTo>
                  <a:lnTo>
                    <a:pt x="130" y="3"/>
                  </a:lnTo>
                  <a:lnTo>
                    <a:pt x="126" y="8"/>
                  </a:lnTo>
                  <a:lnTo>
                    <a:pt x="122" y="18"/>
                  </a:lnTo>
                  <a:lnTo>
                    <a:pt x="112" y="37"/>
                  </a:lnTo>
                  <a:lnTo>
                    <a:pt x="104" y="54"/>
                  </a:lnTo>
                  <a:lnTo>
                    <a:pt x="97" y="63"/>
                  </a:lnTo>
                  <a:lnTo>
                    <a:pt x="104" y="61"/>
                  </a:lnTo>
                  <a:lnTo>
                    <a:pt x="112" y="58"/>
                  </a:lnTo>
                  <a:lnTo>
                    <a:pt x="119" y="57"/>
                  </a:lnTo>
                  <a:lnTo>
                    <a:pt x="125" y="55"/>
                  </a:lnTo>
                  <a:lnTo>
                    <a:pt x="131" y="53"/>
                  </a:lnTo>
                  <a:lnTo>
                    <a:pt x="137" y="50"/>
                  </a:lnTo>
                  <a:lnTo>
                    <a:pt x="141" y="48"/>
                  </a:lnTo>
                  <a:lnTo>
                    <a:pt x="145" y="46"/>
                  </a:lnTo>
                  <a:lnTo>
                    <a:pt x="150" y="42"/>
                  </a:lnTo>
                  <a:lnTo>
                    <a:pt x="154" y="41"/>
                  </a:lnTo>
                  <a:lnTo>
                    <a:pt x="155" y="43"/>
                  </a:lnTo>
                  <a:lnTo>
                    <a:pt x="153" y="47"/>
                  </a:lnTo>
                  <a:lnTo>
                    <a:pt x="148" y="50"/>
                  </a:lnTo>
                  <a:lnTo>
                    <a:pt x="141" y="54"/>
                  </a:lnTo>
                  <a:lnTo>
                    <a:pt x="133" y="58"/>
                  </a:lnTo>
                  <a:lnTo>
                    <a:pt x="124" y="63"/>
                  </a:lnTo>
                  <a:lnTo>
                    <a:pt x="115" y="68"/>
                  </a:lnTo>
                  <a:lnTo>
                    <a:pt x="107" y="72"/>
                  </a:lnTo>
                  <a:lnTo>
                    <a:pt x="100" y="75"/>
                  </a:lnTo>
                  <a:lnTo>
                    <a:pt x="95" y="76"/>
                  </a:lnTo>
                  <a:lnTo>
                    <a:pt x="87" y="79"/>
                  </a:lnTo>
                  <a:lnTo>
                    <a:pt x="79" y="88"/>
                  </a:lnTo>
                  <a:lnTo>
                    <a:pt x="73" y="98"/>
                  </a:lnTo>
                  <a:lnTo>
                    <a:pt x="72" y="103"/>
                  </a:lnTo>
                  <a:lnTo>
                    <a:pt x="73" y="106"/>
                  </a:lnTo>
                  <a:lnTo>
                    <a:pt x="77" y="108"/>
                  </a:lnTo>
                  <a:lnTo>
                    <a:pt x="79" y="109"/>
                  </a:lnTo>
                  <a:lnTo>
                    <a:pt x="81" y="109"/>
                  </a:lnTo>
                  <a:lnTo>
                    <a:pt x="77" y="111"/>
                  </a:lnTo>
                  <a:lnTo>
                    <a:pt x="73" y="114"/>
                  </a:lnTo>
                  <a:lnTo>
                    <a:pt x="70" y="117"/>
                  </a:lnTo>
                  <a:lnTo>
                    <a:pt x="68" y="120"/>
                  </a:lnTo>
                  <a:lnTo>
                    <a:pt x="65" y="118"/>
                  </a:lnTo>
                  <a:lnTo>
                    <a:pt x="63" y="118"/>
                  </a:lnTo>
                  <a:lnTo>
                    <a:pt x="62" y="118"/>
                  </a:lnTo>
                  <a:lnTo>
                    <a:pt x="58" y="124"/>
                  </a:lnTo>
                  <a:lnTo>
                    <a:pt x="54" y="132"/>
                  </a:lnTo>
                  <a:lnTo>
                    <a:pt x="48" y="144"/>
                  </a:lnTo>
                  <a:lnTo>
                    <a:pt x="41" y="155"/>
                  </a:lnTo>
                  <a:lnTo>
                    <a:pt x="35" y="168"/>
                  </a:lnTo>
                  <a:lnTo>
                    <a:pt x="31" y="181"/>
                  </a:lnTo>
                  <a:lnTo>
                    <a:pt x="28" y="191"/>
                  </a:lnTo>
                  <a:lnTo>
                    <a:pt x="27" y="199"/>
                  </a:lnTo>
                  <a:lnTo>
                    <a:pt x="25" y="204"/>
                  </a:lnTo>
                  <a:lnTo>
                    <a:pt x="24" y="208"/>
                  </a:lnTo>
                  <a:lnTo>
                    <a:pt x="21" y="213"/>
                  </a:lnTo>
                  <a:lnTo>
                    <a:pt x="18" y="216"/>
                  </a:lnTo>
                  <a:lnTo>
                    <a:pt x="15" y="219"/>
                  </a:lnTo>
                  <a:lnTo>
                    <a:pt x="9" y="221"/>
                  </a:lnTo>
                  <a:lnTo>
                    <a:pt x="3" y="222"/>
                  </a:lnTo>
                  <a:lnTo>
                    <a:pt x="0" y="222"/>
                  </a:lnTo>
                  <a:close/>
                </a:path>
              </a:pathLst>
            </a:custGeom>
            <a:solidFill>
              <a:srgbClr val="004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425" name="Freeform 303"/>
            <p:cNvSpPr>
              <a:spLocks/>
            </p:cNvSpPr>
            <p:nvPr/>
          </p:nvSpPr>
          <p:spPr bwMode="auto">
            <a:xfrm>
              <a:off x="253" y="221"/>
              <a:ext cx="50" cy="86"/>
            </a:xfrm>
            <a:custGeom>
              <a:avLst/>
              <a:gdLst>
                <a:gd name="T0" fmla="*/ 1 w 100"/>
                <a:gd name="T1" fmla="*/ 1 h 172"/>
                <a:gd name="T2" fmla="*/ 1 w 100"/>
                <a:gd name="T3" fmla="*/ 1 h 172"/>
                <a:gd name="T4" fmla="*/ 1 w 100"/>
                <a:gd name="T5" fmla="*/ 1 h 172"/>
                <a:gd name="T6" fmla="*/ 1 w 100"/>
                <a:gd name="T7" fmla="*/ 1 h 172"/>
                <a:gd name="T8" fmla="*/ 1 w 100"/>
                <a:gd name="T9" fmla="*/ 1 h 172"/>
                <a:gd name="T10" fmla="*/ 1 w 100"/>
                <a:gd name="T11" fmla="*/ 1 h 172"/>
                <a:gd name="T12" fmla="*/ 0 w 100"/>
                <a:gd name="T13" fmla="*/ 1 h 172"/>
                <a:gd name="T14" fmla="*/ 1 w 100"/>
                <a:gd name="T15" fmla="*/ 1 h 172"/>
                <a:gd name="T16" fmla="*/ 1 w 100"/>
                <a:gd name="T17" fmla="*/ 1 h 172"/>
                <a:gd name="T18" fmla="*/ 1 w 100"/>
                <a:gd name="T19" fmla="*/ 1 h 172"/>
                <a:gd name="T20" fmla="*/ 1 w 100"/>
                <a:gd name="T21" fmla="*/ 1 h 172"/>
                <a:gd name="T22" fmla="*/ 1 w 100"/>
                <a:gd name="T23" fmla="*/ 1 h 172"/>
                <a:gd name="T24" fmla="*/ 1 w 100"/>
                <a:gd name="T25" fmla="*/ 1 h 172"/>
                <a:gd name="T26" fmla="*/ 1 w 100"/>
                <a:gd name="T27" fmla="*/ 1 h 172"/>
                <a:gd name="T28" fmla="*/ 1 w 100"/>
                <a:gd name="T29" fmla="*/ 1 h 172"/>
                <a:gd name="T30" fmla="*/ 1 w 100"/>
                <a:gd name="T31" fmla="*/ 1 h 172"/>
                <a:gd name="T32" fmla="*/ 1 w 100"/>
                <a:gd name="T33" fmla="*/ 1 h 172"/>
                <a:gd name="T34" fmla="*/ 1 w 100"/>
                <a:gd name="T35" fmla="*/ 1 h 172"/>
                <a:gd name="T36" fmla="*/ 1 w 100"/>
                <a:gd name="T37" fmla="*/ 1 h 172"/>
                <a:gd name="T38" fmla="*/ 1 w 100"/>
                <a:gd name="T39" fmla="*/ 1 h 172"/>
                <a:gd name="T40" fmla="*/ 1 w 100"/>
                <a:gd name="T41" fmla="*/ 1 h 172"/>
                <a:gd name="T42" fmla="*/ 1 w 100"/>
                <a:gd name="T43" fmla="*/ 1 h 172"/>
                <a:gd name="T44" fmla="*/ 1 w 100"/>
                <a:gd name="T45" fmla="*/ 1 h 172"/>
                <a:gd name="T46" fmla="*/ 1 w 100"/>
                <a:gd name="T47" fmla="*/ 2 h 172"/>
                <a:gd name="T48" fmla="*/ 1 w 100"/>
                <a:gd name="T49" fmla="*/ 2 h 172"/>
                <a:gd name="T50" fmla="*/ 1 w 100"/>
                <a:gd name="T51" fmla="*/ 2 h 172"/>
                <a:gd name="T52" fmla="*/ 1 w 100"/>
                <a:gd name="T53" fmla="*/ 2 h 172"/>
                <a:gd name="T54" fmla="*/ 1 w 100"/>
                <a:gd name="T55" fmla="*/ 1 h 172"/>
                <a:gd name="T56" fmla="*/ 1 w 100"/>
                <a:gd name="T57" fmla="*/ 1 h 172"/>
                <a:gd name="T58" fmla="*/ 1 w 100"/>
                <a:gd name="T59" fmla="*/ 1 h 172"/>
                <a:gd name="T60" fmla="*/ 1 w 100"/>
                <a:gd name="T61" fmla="*/ 1 h 172"/>
                <a:gd name="T62" fmla="*/ 1 w 100"/>
                <a:gd name="T63" fmla="*/ 1 h 172"/>
                <a:gd name="T64" fmla="*/ 1 w 100"/>
                <a:gd name="T65" fmla="*/ 2 h 172"/>
                <a:gd name="T66" fmla="*/ 1 w 100"/>
                <a:gd name="T67" fmla="*/ 1 h 172"/>
                <a:gd name="T68" fmla="*/ 1 w 100"/>
                <a:gd name="T69" fmla="*/ 1 h 172"/>
                <a:gd name="T70" fmla="*/ 1 w 100"/>
                <a:gd name="T71" fmla="*/ 1 h 172"/>
                <a:gd name="T72" fmla="*/ 1 w 100"/>
                <a:gd name="T73" fmla="*/ 1 h 172"/>
                <a:gd name="T74" fmla="*/ 1 w 100"/>
                <a:gd name="T75" fmla="*/ 1 h 172"/>
                <a:gd name="T76" fmla="*/ 1 w 100"/>
                <a:gd name="T77" fmla="*/ 1 h 172"/>
                <a:gd name="T78" fmla="*/ 1 w 100"/>
                <a:gd name="T79" fmla="*/ 1 h 172"/>
                <a:gd name="T80" fmla="*/ 1 w 100"/>
                <a:gd name="T81" fmla="*/ 1 h 172"/>
                <a:gd name="T82" fmla="*/ 1 w 100"/>
                <a:gd name="T83" fmla="*/ 1 h 172"/>
                <a:gd name="T84" fmla="*/ 1 w 100"/>
                <a:gd name="T85" fmla="*/ 1 h 172"/>
                <a:gd name="T86" fmla="*/ 1 w 100"/>
                <a:gd name="T87" fmla="*/ 1 h 172"/>
                <a:gd name="T88" fmla="*/ 1 w 100"/>
                <a:gd name="T89" fmla="*/ 1 h 172"/>
                <a:gd name="T90" fmla="*/ 1 w 100"/>
                <a:gd name="T91" fmla="*/ 1 h 172"/>
                <a:gd name="T92" fmla="*/ 1 w 100"/>
                <a:gd name="T93" fmla="*/ 1 h 172"/>
                <a:gd name="T94" fmla="*/ 1 w 100"/>
                <a:gd name="T95" fmla="*/ 1 h 172"/>
                <a:gd name="T96" fmla="*/ 1 w 100"/>
                <a:gd name="T97" fmla="*/ 1 h 172"/>
                <a:gd name="T98" fmla="*/ 1 w 100"/>
                <a:gd name="T99" fmla="*/ 0 h 172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100" h="172">
                  <a:moveTo>
                    <a:pt x="70" y="3"/>
                  </a:moveTo>
                  <a:lnTo>
                    <a:pt x="65" y="10"/>
                  </a:lnTo>
                  <a:lnTo>
                    <a:pt x="61" y="20"/>
                  </a:lnTo>
                  <a:lnTo>
                    <a:pt x="56" y="31"/>
                  </a:lnTo>
                  <a:lnTo>
                    <a:pt x="54" y="36"/>
                  </a:lnTo>
                  <a:lnTo>
                    <a:pt x="48" y="36"/>
                  </a:lnTo>
                  <a:lnTo>
                    <a:pt x="40" y="39"/>
                  </a:lnTo>
                  <a:lnTo>
                    <a:pt x="32" y="42"/>
                  </a:lnTo>
                  <a:lnTo>
                    <a:pt x="24" y="47"/>
                  </a:lnTo>
                  <a:lnTo>
                    <a:pt x="16" y="51"/>
                  </a:lnTo>
                  <a:lnTo>
                    <a:pt x="9" y="55"/>
                  </a:lnTo>
                  <a:lnTo>
                    <a:pt x="3" y="60"/>
                  </a:lnTo>
                  <a:lnTo>
                    <a:pt x="1" y="62"/>
                  </a:lnTo>
                  <a:lnTo>
                    <a:pt x="0" y="65"/>
                  </a:lnTo>
                  <a:lnTo>
                    <a:pt x="0" y="66"/>
                  </a:lnTo>
                  <a:lnTo>
                    <a:pt x="1" y="66"/>
                  </a:lnTo>
                  <a:lnTo>
                    <a:pt x="4" y="65"/>
                  </a:lnTo>
                  <a:lnTo>
                    <a:pt x="8" y="63"/>
                  </a:lnTo>
                  <a:lnTo>
                    <a:pt x="12" y="61"/>
                  </a:lnTo>
                  <a:lnTo>
                    <a:pt x="18" y="57"/>
                  </a:lnTo>
                  <a:lnTo>
                    <a:pt x="25" y="53"/>
                  </a:lnTo>
                  <a:lnTo>
                    <a:pt x="32" y="49"/>
                  </a:lnTo>
                  <a:lnTo>
                    <a:pt x="39" y="47"/>
                  </a:lnTo>
                  <a:lnTo>
                    <a:pt x="45" y="45"/>
                  </a:lnTo>
                  <a:lnTo>
                    <a:pt x="49" y="43"/>
                  </a:lnTo>
                  <a:lnTo>
                    <a:pt x="47" y="51"/>
                  </a:lnTo>
                  <a:lnTo>
                    <a:pt x="45" y="63"/>
                  </a:lnTo>
                  <a:lnTo>
                    <a:pt x="42" y="73"/>
                  </a:lnTo>
                  <a:lnTo>
                    <a:pt x="41" y="80"/>
                  </a:lnTo>
                  <a:lnTo>
                    <a:pt x="38" y="85"/>
                  </a:lnTo>
                  <a:lnTo>
                    <a:pt x="32" y="89"/>
                  </a:lnTo>
                  <a:lnTo>
                    <a:pt x="26" y="96"/>
                  </a:lnTo>
                  <a:lnTo>
                    <a:pt x="20" y="102"/>
                  </a:lnTo>
                  <a:lnTo>
                    <a:pt x="15" y="109"/>
                  </a:lnTo>
                  <a:lnTo>
                    <a:pt x="9" y="114"/>
                  </a:lnTo>
                  <a:lnTo>
                    <a:pt x="5" y="118"/>
                  </a:lnTo>
                  <a:lnTo>
                    <a:pt x="4" y="122"/>
                  </a:lnTo>
                  <a:lnTo>
                    <a:pt x="3" y="125"/>
                  </a:lnTo>
                  <a:lnTo>
                    <a:pt x="3" y="128"/>
                  </a:lnTo>
                  <a:lnTo>
                    <a:pt x="5" y="128"/>
                  </a:lnTo>
                  <a:lnTo>
                    <a:pt x="8" y="124"/>
                  </a:lnTo>
                  <a:lnTo>
                    <a:pt x="15" y="117"/>
                  </a:lnTo>
                  <a:lnTo>
                    <a:pt x="25" y="107"/>
                  </a:lnTo>
                  <a:lnTo>
                    <a:pt x="34" y="99"/>
                  </a:lnTo>
                  <a:lnTo>
                    <a:pt x="41" y="93"/>
                  </a:lnTo>
                  <a:lnTo>
                    <a:pt x="42" y="107"/>
                  </a:lnTo>
                  <a:lnTo>
                    <a:pt x="43" y="130"/>
                  </a:lnTo>
                  <a:lnTo>
                    <a:pt x="46" y="153"/>
                  </a:lnTo>
                  <a:lnTo>
                    <a:pt x="48" y="167"/>
                  </a:lnTo>
                  <a:lnTo>
                    <a:pt x="49" y="171"/>
                  </a:lnTo>
                  <a:lnTo>
                    <a:pt x="50" y="172"/>
                  </a:lnTo>
                  <a:lnTo>
                    <a:pt x="50" y="170"/>
                  </a:lnTo>
                  <a:lnTo>
                    <a:pt x="52" y="164"/>
                  </a:lnTo>
                  <a:lnTo>
                    <a:pt x="52" y="149"/>
                  </a:lnTo>
                  <a:lnTo>
                    <a:pt x="50" y="124"/>
                  </a:lnTo>
                  <a:lnTo>
                    <a:pt x="49" y="100"/>
                  </a:lnTo>
                  <a:lnTo>
                    <a:pt x="52" y="85"/>
                  </a:lnTo>
                  <a:lnTo>
                    <a:pt x="53" y="84"/>
                  </a:lnTo>
                  <a:lnTo>
                    <a:pt x="54" y="84"/>
                  </a:lnTo>
                  <a:lnTo>
                    <a:pt x="55" y="86"/>
                  </a:lnTo>
                  <a:lnTo>
                    <a:pt x="56" y="91"/>
                  </a:lnTo>
                  <a:lnTo>
                    <a:pt x="61" y="99"/>
                  </a:lnTo>
                  <a:lnTo>
                    <a:pt x="71" y="111"/>
                  </a:lnTo>
                  <a:lnTo>
                    <a:pt x="83" y="124"/>
                  </a:lnTo>
                  <a:lnTo>
                    <a:pt x="90" y="130"/>
                  </a:lnTo>
                  <a:lnTo>
                    <a:pt x="93" y="130"/>
                  </a:lnTo>
                  <a:lnTo>
                    <a:pt x="93" y="126"/>
                  </a:lnTo>
                  <a:lnTo>
                    <a:pt x="90" y="123"/>
                  </a:lnTo>
                  <a:lnTo>
                    <a:pt x="85" y="117"/>
                  </a:lnTo>
                  <a:lnTo>
                    <a:pt x="78" y="109"/>
                  </a:lnTo>
                  <a:lnTo>
                    <a:pt x="70" y="99"/>
                  </a:lnTo>
                  <a:lnTo>
                    <a:pt x="63" y="88"/>
                  </a:lnTo>
                  <a:lnTo>
                    <a:pt x="58" y="80"/>
                  </a:lnTo>
                  <a:lnTo>
                    <a:pt x="58" y="72"/>
                  </a:lnTo>
                  <a:lnTo>
                    <a:pt x="58" y="61"/>
                  </a:lnTo>
                  <a:lnTo>
                    <a:pt x="60" y="51"/>
                  </a:lnTo>
                  <a:lnTo>
                    <a:pt x="61" y="46"/>
                  </a:lnTo>
                  <a:lnTo>
                    <a:pt x="62" y="43"/>
                  </a:lnTo>
                  <a:lnTo>
                    <a:pt x="64" y="43"/>
                  </a:lnTo>
                  <a:lnTo>
                    <a:pt x="67" y="46"/>
                  </a:lnTo>
                  <a:lnTo>
                    <a:pt x="69" y="49"/>
                  </a:lnTo>
                  <a:lnTo>
                    <a:pt x="76" y="55"/>
                  </a:lnTo>
                  <a:lnTo>
                    <a:pt x="85" y="63"/>
                  </a:lnTo>
                  <a:lnTo>
                    <a:pt x="93" y="71"/>
                  </a:lnTo>
                  <a:lnTo>
                    <a:pt x="99" y="76"/>
                  </a:lnTo>
                  <a:lnTo>
                    <a:pt x="100" y="76"/>
                  </a:lnTo>
                  <a:lnTo>
                    <a:pt x="98" y="72"/>
                  </a:lnTo>
                  <a:lnTo>
                    <a:pt x="94" y="66"/>
                  </a:lnTo>
                  <a:lnTo>
                    <a:pt x="88" y="61"/>
                  </a:lnTo>
                  <a:lnTo>
                    <a:pt x="84" y="55"/>
                  </a:lnTo>
                  <a:lnTo>
                    <a:pt x="79" y="49"/>
                  </a:lnTo>
                  <a:lnTo>
                    <a:pt x="75" y="43"/>
                  </a:lnTo>
                  <a:lnTo>
                    <a:pt x="72" y="39"/>
                  </a:lnTo>
                  <a:lnTo>
                    <a:pt x="70" y="34"/>
                  </a:lnTo>
                  <a:lnTo>
                    <a:pt x="70" y="26"/>
                  </a:lnTo>
                  <a:lnTo>
                    <a:pt x="70" y="17"/>
                  </a:lnTo>
                  <a:lnTo>
                    <a:pt x="73" y="9"/>
                  </a:lnTo>
                  <a:lnTo>
                    <a:pt x="76" y="3"/>
                  </a:lnTo>
                  <a:lnTo>
                    <a:pt x="76" y="0"/>
                  </a:lnTo>
                  <a:lnTo>
                    <a:pt x="73" y="0"/>
                  </a:lnTo>
                  <a:lnTo>
                    <a:pt x="70" y="3"/>
                  </a:lnTo>
                  <a:close/>
                </a:path>
              </a:pathLst>
            </a:custGeom>
            <a:solidFill>
              <a:srgbClr val="004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426" name="Freeform 304"/>
            <p:cNvSpPr>
              <a:spLocks/>
            </p:cNvSpPr>
            <p:nvPr/>
          </p:nvSpPr>
          <p:spPr bwMode="auto">
            <a:xfrm>
              <a:off x="430" y="182"/>
              <a:ext cx="100" cy="79"/>
            </a:xfrm>
            <a:custGeom>
              <a:avLst/>
              <a:gdLst>
                <a:gd name="T0" fmla="*/ 1 w 200"/>
                <a:gd name="T1" fmla="*/ 1 h 158"/>
                <a:gd name="T2" fmla="*/ 1 w 200"/>
                <a:gd name="T3" fmla="*/ 1 h 158"/>
                <a:gd name="T4" fmla="*/ 1 w 200"/>
                <a:gd name="T5" fmla="*/ 1 h 158"/>
                <a:gd name="T6" fmla="*/ 1 w 200"/>
                <a:gd name="T7" fmla="*/ 1 h 158"/>
                <a:gd name="T8" fmla="*/ 1 w 200"/>
                <a:gd name="T9" fmla="*/ 1 h 158"/>
                <a:gd name="T10" fmla="*/ 1 w 200"/>
                <a:gd name="T11" fmla="*/ 1 h 158"/>
                <a:gd name="T12" fmla="*/ 1 w 200"/>
                <a:gd name="T13" fmla="*/ 1 h 158"/>
                <a:gd name="T14" fmla="*/ 1 w 200"/>
                <a:gd name="T15" fmla="*/ 1 h 158"/>
                <a:gd name="T16" fmla="*/ 1 w 200"/>
                <a:gd name="T17" fmla="*/ 1 h 158"/>
                <a:gd name="T18" fmla="*/ 1 w 200"/>
                <a:gd name="T19" fmla="*/ 1 h 158"/>
                <a:gd name="T20" fmla="*/ 1 w 200"/>
                <a:gd name="T21" fmla="*/ 1 h 158"/>
                <a:gd name="T22" fmla="*/ 1 w 200"/>
                <a:gd name="T23" fmla="*/ 1 h 158"/>
                <a:gd name="T24" fmla="*/ 1 w 200"/>
                <a:gd name="T25" fmla="*/ 1 h 158"/>
                <a:gd name="T26" fmla="*/ 1 w 200"/>
                <a:gd name="T27" fmla="*/ 1 h 158"/>
                <a:gd name="T28" fmla="*/ 1 w 200"/>
                <a:gd name="T29" fmla="*/ 1 h 158"/>
                <a:gd name="T30" fmla="*/ 1 w 200"/>
                <a:gd name="T31" fmla="*/ 2 h 158"/>
                <a:gd name="T32" fmla="*/ 1 w 200"/>
                <a:gd name="T33" fmla="*/ 2 h 158"/>
                <a:gd name="T34" fmla="*/ 1 w 200"/>
                <a:gd name="T35" fmla="*/ 2 h 158"/>
                <a:gd name="T36" fmla="*/ 1 w 200"/>
                <a:gd name="T37" fmla="*/ 2 h 158"/>
                <a:gd name="T38" fmla="*/ 1 w 200"/>
                <a:gd name="T39" fmla="*/ 1 h 158"/>
                <a:gd name="T40" fmla="*/ 1 w 200"/>
                <a:gd name="T41" fmla="*/ 1 h 158"/>
                <a:gd name="T42" fmla="*/ 2 w 200"/>
                <a:gd name="T43" fmla="*/ 1 h 158"/>
                <a:gd name="T44" fmla="*/ 2 w 200"/>
                <a:gd name="T45" fmla="*/ 1 h 158"/>
                <a:gd name="T46" fmla="*/ 2 w 200"/>
                <a:gd name="T47" fmla="*/ 2 h 158"/>
                <a:gd name="T48" fmla="*/ 2 w 200"/>
                <a:gd name="T49" fmla="*/ 2 h 158"/>
                <a:gd name="T50" fmla="*/ 2 w 200"/>
                <a:gd name="T51" fmla="*/ 2 h 158"/>
                <a:gd name="T52" fmla="*/ 2 w 200"/>
                <a:gd name="T53" fmla="*/ 1 h 158"/>
                <a:gd name="T54" fmla="*/ 2 w 200"/>
                <a:gd name="T55" fmla="*/ 1 h 158"/>
                <a:gd name="T56" fmla="*/ 2 w 200"/>
                <a:gd name="T57" fmla="*/ 1 h 158"/>
                <a:gd name="T58" fmla="*/ 1 w 200"/>
                <a:gd name="T59" fmla="*/ 1 h 158"/>
                <a:gd name="T60" fmla="*/ 1 w 200"/>
                <a:gd name="T61" fmla="*/ 1 h 158"/>
                <a:gd name="T62" fmla="*/ 1 w 200"/>
                <a:gd name="T63" fmla="*/ 1 h 158"/>
                <a:gd name="T64" fmla="*/ 1 w 200"/>
                <a:gd name="T65" fmla="*/ 1 h 158"/>
                <a:gd name="T66" fmla="*/ 2 w 200"/>
                <a:gd name="T67" fmla="*/ 1 h 158"/>
                <a:gd name="T68" fmla="*/ 2 w 200"/>
                <a:gd name="T69" fmla="*/ 1 h 158"/>
                <a:gd name="T70" fmla="*/ 2 w 200"/>
                <a:gd name="T71" fmla="*/ 1 h 158"/>
                <a:gd name="T72" fmla="*/ 2 w 200"/>
                <a:gd name="T73" fmla="*/ 1 h 158"/>
                <a:gd name="T74" fmla="*/ 2 w 200"/>
                <a:gd name="T75" fmla="*/ 1 h 158"/>
                <a:gd name="T76" fmla="*/ 2 w 200"/>
                <a:gd name="T77" fmla="*/ 1 h 158"/>
                <a:gd name="T78" fmla="*/ 2 w 200"/>
                <a:gd name="T79" fmla="*/ 1 h 158"/>
                <a:gd name="T80" fmla="*/ 2 w 200"/>
                <a:gd name="T81" fmla="*/ 1 h 158"/>
                <a:gd name="T82" fmla="*/ 1 w 200"/>
                <a:gd name="T83" fmla="*/ 1 h 158"/>
                <a:gd name="T84" fmla="*/ 1 w 200"/>
                <a:gd name="T85" fmla="*/ 1 h 158"/>
                <a:gd name="T86" fmla="*/ 1 w 200"/>
                <a:gd name="T87" fmla="*/ 1 h 158"/>
                <a:gd name="T88" fmla="*/ 1 w 200"/>
                <a:gd name="T89" fmla="*/ 1 h 158"/>
                <a:gd name="T90" fmla="*/ 1 w 200"/>
                <a:gd name="T91" fmla="*/ 1 h 158"/>
                <a:gd name="T92" fmla="*/ 1 w 200"/>
                <a:gd name="T93" fmla="*/ 1 h 158"/>
                <a:gd name="T94" fmla="*/ 1 w 200"/>
                <a:gd name="T95" fmla="*/ 1 h 158"/>
                <a:gd name="T96" fmla="*/ 1 w 200"/>
                <a:gd name="T97" fmla="*/ 1 h 158"/>
                <a:gd name="T98" fmla="*/ 1 w 200"/>
                <a:gd name="T99" fmla="*/ 1 h 158"/>
                <a:gd name="T100" fmla="*/ 1 w 200"/>
                <a:gd name="T101" fmla="*/ 1 h 158"/>
                <a:gd name="T102" fmla="*/ 1 w 200"/>
                <a:gd name="T103" fmla="*/ 0 h 158"/>
                <a:gd name="T104" fmla="*/ 1 w 200"/>
                <a:gd name="T105" fmla="*/ 1 h 158"/>
                <a:gd name="T106" fmla="*/ 1 w 200"/>
                <a:gd name="T107" fmla="*/ 1 h 158"/>
                <a:gd name="T108" fmla="*/ 1 w 200"/>
                <a:gd name="T109" fmla="*/ 1 h 158"/>
                <a:gd name="T110" fmla="*/ 1 w 200"/>
                <a:gd name="T111" fmla="*/ 1 h 158"/>
                <a:gd name="T112" fmla="*/ 1 w 200"/>
                <a:gd name="T113" fmla="*/ 1 h 158"/>
                <a:gd name="T114" fmla="*/ 1 w 200"/>
                <a:gd name="T115" fmla="*/ 1 h 158"/>
                <a:gd name="T116" fmla="*/ 1 w 200"/>
                <a:gd name="T117" fmla="*/ 1 h 158"/>
                <a:gd name="T118" fmla="*/ 1 w 200"/>
                <a:gd name="T119" fmla="*/ 1 h 158"/>
                <a:gd name="T120" fmla="*/ 1 w 200"/>
                <a:gd name="T121" fmla="*/ 1 h 158"/>
                <a:gd name="T122" fmla="*/ 1 w 200"/>
                <a:gd name="T123" fmla="*/ 1 h 158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200" h="158">
                  <a:moveTo>
                    <a:pt x="0" y="13"/>
                  </a:moveTo>
                  <a:lnTo>
                    <a:pt x="5" y="16"/>
                  </a:lnTo>
                  <a:lnTo>
                    <a:pt x="11" y="22"/>
                  </a:lnTo>
                  <a:lnTo>
                    <a:pt x="16" y="27"/>
                  </a:lnTo>
                  <a:lnTo>
                    <a:pt x="19" y="30"/>
                  </a:lnTo>
                  <a:lnTo>
                    <a:pt x="23" y="33"/>
                  </a:lnTo>
                  <a:lnTo>
                    <a:pt x="31" y="35"/>
                  </a:lnTo>
                  <a:lnTo>
                    <a:pt x="39" y="40"/>
                  </a:lnTo>
                  <a:lnTo>
                    <a:pt x="45" y="43"/>
                  </a:lnTo>
                  <a:lnTo>
                    <a:pt x="45" y="58"/>
                  </a:lnTo>
                  <a:lnTo>
                    <a:pt x="45" y="74"/>
                  </a:lnTo>
                  <a:lnTo>
                    <a:pt x="45" y="89"/>
                  </a:lnTo>
                  <a:lnTo>
                    <a:pt x="47" y="101"/>
                  </a:lnTo>
                  <a:lnTo>
                    <a:pt x="50" y="105"/>
                  </a:lnTo>
                  <a:lnTo>
                    <a:pt x="51" y="105"/>
                  </a:lnTo>
                  <a:lnTo>
                    <a:pt x="51" y="101"/>
                  </a:lnTo>
                  <a:lnTo>
                    <a:pt x="50" y="96"/>
                  </a:lnTo>
                  <a:lnTo>
                    <a:pt x="50" y="86"/>
                  </a:lnTo>
                  <a:lnTo>
                    <a:pt x="51" y="69"/>
                  </a:lnTo>
                  <a:lnTo>
                    <a:pt x="53" y="53"/>
                  </a:lnTo>
                  <a:lnTo>
                    <a:pt x="56" y="44"/>
                  </a:lnTo>
                  <a:lnTo>
                    <a:pt x="59" y="46"/>
                  </a:lnTo>
                  <a:lnTo>
                    <a:pt x="62" y="50"/>
                  </a:lnTo>
                  <a:lnTo>
                    <a:pt x="68" y="55"/>
                  </a:lnTo>
                  <a:lnTo>
                    <a:pt x="74" y="60"/>
                  </a:lnTo>
                  <a:lnTo>
                    <a:pt x="79" y="65"/>
                  </a:lnTo>
                  <a:lnTo>
                    <a:pt x="84" y="69"/>
                  </a:lnTo>
                  <a:lnTo>
                    <a:pt x="88" y="73"/>
                  </a:lnTo>
                  <a:lnTo>
                    <a:pt x="91" y="75"/>
                  </a:lnTo>
                  <a:lnTo>
                    <a:pt x="94" y="94"/>
                  </a:lnTo>
                  <a:lnTo>
                    <a:pt x="97" y="118"/>
                  </a:lnTo>
                  <a:lnTo>
                    <a:pt x="103" y="141"/>
                  </a:lnTo>
                  <a:lnTo>
                    <a:pt x="109" y="155"/>
                  </a:lnTo>
                  <a:lnTo>
                    <a:pt x="112" y="158"/>
                  </a:lnTo>
                  <a:lnTo>
                    <a:pt x="113" y="156"/>
                  </a:lnTo>
                  <a:lnTo>
                    <a:pt x="112" y="150"/>
                  </a:lnTo>
                  <a:lnTo>
                    <a:pt x="110" y="143"/>
                  </a:lnTo>
                  <a:lnTo>
                    <a:pt x="107" y="131"/>
                  </a:lnTo>
                  <a:lnTo>
                    <a:pt x="104" y="112"/>
                  </a:lnTo>
                  <a:lnTo>
                    <a:pt x="100" y="94"/>
                  </a:lnTo>
                  <a:lnTo>
                    <a:pt x="100" y="81"/>
                  </a:lnTo>
                  <a:lnTo>
                    <a:pt x="110" y="86"/>
                  </a:lnTo>
                  <a:lnTo>
                    <a:pt x="122" y="94"/>
                  </a:lnTo>
                  <a:lnTo>
                    <a:pt x="137" y="102"/>
                  </a:lnTo>
                  <a:lnTo>
                    <a:pt x="153" y="110"/>
                  </a:lnTo>
                  <a:lnTo>
                    <a:pt x="168" y="119"/>
                  </a:lnTo>
                  <a:lnTo>
                    <a:pt x="181" y="126"/>
                  </a:lnTo>
                  <a:lnTo>
                    <a:pt x="191" y="132"/>
                  </a:lnTo>
                  <a:lnTo>
                    <a:pt x="196" y="135"/>
                  </a:lnTo>
                  <a:lnTo>
                    <a:pt x="198" y="138"/>
                  </a:lnTo>
                  <a:lnTo>
                    <a:pt x="200" y="136"/>
                  </a:lnTo>
                  <a:lnTo>
                    <a:pt x="197" y="133"/>
                  </a:lnTo>
                  <a:lnTo>
                    <a:pt x="191" y="128"/>
                  </a:lnTo>
                  <a:lnTo>
                    <a:pt x="186" y="124"/>
                  </a:lnTo>
                  <a:lnTo>
                    <a:pt x="175" y="117"/>
                  </a:lnTo>
                  <a:lnTo>
                    <a:pt x="163" y="109"/>
                  </a:lnTo>
                  <a:lnTo>
                    <a:pt x="149" y="99"/>
                  </a:lnTo>
                  <a:lnTo>
                    <a:pt x="135" y="91"/>
                  </a:lnTo>
                  <a:lnTo>
                    <a:pt x="122" y="83"/>
                  </a:lnTo>
                  <a:lnTo>
                    <a:pt x="112" y="78"/>
                  </a:lnTo>
                  <a:lnTo>
                    <a:pt x="106" y="74"/>
                  </a:lnTo>
                  <a:lnTo>
                    <a:pt x="102" y="73"/>
                  </a:lnTo>
                  <a:lnTo>
                    <a:pt x="103" y="72"/>
                  </a:lnTo>
                  <a:lnTo>
                    <a:pt x="107" y="72"/>
                  </a:lnTo>
                  <a:lnTo>
                    <a:pt x="115" y="69"/>
                  </a:lnTo>
                  <a:lnTo>
                    <a:pt x="122" y="67"/>
                  </a:lnTo>
                  <a:lnTo>
                    <a:pt x="132" y="65"/>
                  </a:lnTo>
                  <a:lnTo>
                    <a:pt x="143" y="64"/>
                  </a:lnTo>
                  <a:lnTo>
                    <a:pt x="155" y="63"/>
                  </a:lnTo>
                  <a:lnTo>
                    <a:pt x="166" y="61"/>
                  </a:lnTo>
                  <a:lnTo>
                    <a:pt x="178" y="63"/>
                  </a:lnTo>
                  <a:lnTo>
                    <a:pt x="187" y="64"/>
                  </a:lnTo>
                  <a:lnTo>
                    <a:pt x="194" y="66"/>
                  </a:lnTo>
                  <a:lnTo>
                    <a:pt x="200" y="69"/>
                  </a:lnTo>
                  <a:lnTo>
                    <a:pt x="200" y="67"/>
                  </a:lnTo>
                  <a:lnTo>
                    <a:pt x="196" y="64"/>
                  </a:lnTo>
                  <a:lnTo>
                    <a:pt x="190" y="60"/>
                  </a:lnTo>
                  <a:lnTo>
                    <a:pt x="185" y="59"/>
                  </a:lnTo>
                  <a:lnTo>
                    <a:pt x="174" y="58"/>
                  </a:lnTo>
                  <a:lnTo>
                    <a:pt x="162" y="58"/>
                  </a:lnTo>
                  <a:lnTo>
                    <a:pt x="148" y="58"/>
                  </a:lnTo>
                  <a:lnTo>
                    <a:pt x="133" y="58"/>
                  </a:lnTo>
                  <a:lnTo>
                    <a:pt x="120" y="59"/>
                  </a:lnTo>
                  <a:lnTo>
                    <a:pt x="110" y="59"/>
                  </a:lnTo>
                  <a:lnTo>
                    <a:pt x="104" y="60"/>
                  </a:lnTo>
                  <a:lnTo>
                    <a:pt x="100" y="59"/>
                  </a:lnTo>
                  <a:lnTo>
                    <a:pt x="95" y="57"/>
                  </a:lnTo>
                  <a:lnTo>
                    <a:pt x="90" y="53"/>
                  </a:lnTo>
                  <a:lnTo>
                    <a:pt x="84" y="49"/>
                  </a:lnTo>
                  <a:lnTo>
                    <a:pt x="79" y="44"/>
                  </a:lnTo>
                  <a:lnTo>
                    <a:pt x="73" y="40"/>
                  </a:lnTo>
                  <a:lnTo>
                    <a:pt x="69" y="37"/>
                  </a:lnTo>
                  <a:lnTo>
                    <a:pt x="67" y="35"/>
                  </a:lnTo>
                  <a:lnTo>
                    <a:pt x="73" y="31"/>
                  </a:lnTo>
                  <a:lnTo>
                    <a:pt x="80" y="27"/>
                  </a:lnTo>
                  <a:lnTo>
                    <a:pt x="88" y="22"/>
                  </a:lnTo>
                  <a:lnTo>
                    <a:pt x="97" y="18"/>
                  </a:lnTo>
                  <a:lnTo>
                    <a:pt x="105" y="13"/>
                  </a:lnTo>
                  <a:lnTo>
                    <a:pt x="112" y="8"/>
                  </a:lnTo>
                  <a:lnTo>
                    <a:pt x="119" y="6"/>
                  </a:lnTo>
                  <a:lnTo>
                    <a:pt x="124" y="5"/>
                  </a:lnTo>
                  <a:lnTo>
                    <a:pt x="128" y="4"/>
                  </a:lnTo>
                  <a:lnTo>
                    <a:pt x="128" y="1"/>
                  </a:lnTo>
                  <a:lnTo>
                    <a:pt x="122" y="0"/>
                  </a:lnTo>
                  <a:lnTo>
                    <a:pt x="114" y="3"/>
                  </a:lnTo>
                  <a:lnTo>
                    <a:pt x="109" y="5"/>
                  </a:lnTo>
                  <a:lnTo>
                    <a:pt x="102" y="8"/>
                  </a:lnTo>
                  <a:lnTo>
                    <a:pt x="92" y="12"/>
                  </a:lnTo>
                  <a:lnTo>
                    <a:pt x="84" y="15"/>
                  </a:lnTo>
                  <a:lnTo>
                    <a:pt x="75" y="20"/>
                  </a:lnTo>
                  <a:lnTo>
                    <a:pt x="68" y="23"/>
                  </a:lnTo>
                  <a:lnTo>
                    <a:pt x="61" y="26"/>
                  </a:lnTo>
                  <a:lnTo>
                    <a:pt x="58" y="28"/>
                  </a:lnTo>
                  <a:lnTo>
                    <a:pt x="53" y="30"/>
                  </a:lnTo>
                  <a:lnTo>
                    <a:pt x="49" y="30"/>
                  </a:lnTo>
                  <a:lnTo>
                    <a:pt x="43" y="29"/>
                  </a:lnTo>
                  <a:lnTo>
                    <a:pt x="37" y="26"/>
                  </a:lnTo>
                  <a:lnTo>
                    <a:pt x="33" y="23"/>
                  </a:lnTo>
                  <a:lnTo>
                    <a:pt x="28" y="21"/>
                  </a:lnTo>
                  <a:lnTo>
                    <a:pt x="22" y="19"/>
                  </a:lnTo>
                  <a:lnTo>
                    <a:pt x="16" y="18"/>
                  </a:lnTo>
                  <a:lnTo>
                    <a:pt x="12" y="15"/>
                  </a:lnTo>
                  <a:lnTo>
                    <a:pt x="6" y="14"/>
                  </a:lnTo>
                  <a:lnTo>
                    <a:pt x="3" y="13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004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427" name="Freeform 305"/>
            <p:cNvSpPr>
              <a:spLocks/>
            </p:cNvSpPr>
            <p:nvPr/>
          </p:nvSpPr>
          <p:spPr bwMode="auto">
            <a:xfrm>
              <a:off x="85" y="303"/>
              <a:ext cx="65" cy="67"/>
            </a:xfrm>
            <a:custGeom>
              <a:avLst/>
              <a:gdLst>
                <a:gd name="T0" fmla="*/ 0 w 131"/>
                <a:gd name="T1" fmla="*/ 1 h 134"/>
                <a:gd name="T2" fmla="*/ 0 w 131"/>
                <a:gd name="T3" fmla="*/ 1 h 134"/>
                <a:gd name="T4" fmla="*/ 0 w 131"/>
                <a:gd name="T5" fmla="*/ 1 h 134"/>
                <a:gd name="T6" fmla="*/ 0 w 131"/>
                <a:gd name="T7" fmla="*/ 1 h 134"/>
                <a:gd name="T8" fmla="*/ 0 w 131"/>
                <a:gd name="T9" fmla="*/ 1 h 134"/>
                <a:gd name="T10" fmla="*/ 0 w 131"/>
                <a:gd name="T11" fmla="*/ 1 h 134"/>
                <a:gd name="T12" fmla="*/ 0 w 131"/>
                <a:gd name="T13" fmla="*/ 1 h 134"/>
                <a:gd name="T14" fmla="*/ 0 w 131"/>
                <a:gd name="T15" fmla="*/ 1 h 134"/>
                <a:gd name="T16" fmla="*/ 0 w 131"/>
                <a:gd name="T17" fmla="*/ 1 h 134"/>
                <a:gd name="T18" fmla="*/ 0 w 131"/>
                <a:gd name="T19" fmla="*/ 1 h 134"/>
                <a:gd name="T20" fmla="*/ 0 w 131"/>
                <a:gd name="T21" fmla="*/ 1 h 134"/>
                <a:gd name="T22" fmla="*/ 0 w 131"/>
                <a:gd name="T23" fmla="*/ 1 h 134"/>
                <a:gd name="T24" fmla="*/ 0 w 131"/>
                <a:gd name="T25" fmla="*/ 1 h 134"/>
                <a:gd name="T26" fmla="*/ 0 w 131"/>
                <a:gd name="T27" fmla="*/ 1 h 134"/>
                <a:gd name="T28" fmla="*/ 0 w 131"/>
                <a:gd name="T29" fmla="*/ 2 h 134"/>
                <a:gd name="T30" fmla="*/ 0 w 131"/>
                <a:gd name="T31" fmla="*/ 2 h 134"/>
                <a:gd name="T32" fmla="*/ 0 w 131"/>
                <a:gd name="T33" fmla="*/ 1 h 134"/>
                <a:gd name="T34" fmla="*/ 0 w 131"/>
                <a:gd name="T35" fmla="*/ 1 h 134"/>
                <a:gd name="T36" fmla="*/ 0 w 131"/>
                <a:gd name="T37" fmla="*/ 1 h 134"/>
                <a:gd name="T38" fmla="*/ 0 w 131"/>
                <a:gd name="T39" fmla="*/ 1 h 134"/>
                <a:gd name="T40" fmla="*/ 0 w 131"/>
                <a:gd name="T41" fmla="*/ 1 h 134"/>
                <a:gd name="T42" fmla="*/ 0 w 131"/>
                <a:gd name="T43" fmla="*/ 1 h 134"/>
                <a:gd name="T44" fmla="*/ 0 w 131"/>
                <a:gd name="T45" fmla="*/ 1 h 134"/>
                <a:gd name="T46" fmla="*/ 0 w 131"/>
                <a:gd name="T47" fmla="*/ 1 h 134"/>
                <a:gd name="T48" fmla="*/ 0 w 131"/>
                <a:gd name="T49" fmla="*/ 1 h 134"/>
                <a:gd name="T50" fmla="*/ 0 w 131"/>
                <a:gd name="T51" fmla="*/ 1 h 134"/>
                <a:gd name="T52" fmla="*/ 0 w 131"/>
                <a:gd name="T53" fmla="*/ 1 h 134"/>
                <a:gd name="T54" fmla="*/ 0 w 131"/>
                <a:gd name="T55" fmla="*/ 1 h 134"/>
                <a:gd name="T56" fmla="*/ 0 w 131"/>
                <a:gd name="T57" fmla="*/ 1 h 134"/>
                <a:gd name="T58" fmla="*/ 0 w 131"/>
                <a:gd name="T59" fmla="*/ 1 h 134"/>
                <a:gd name="T60" fmla="*/ 1 w 131"/>
                <a:gd name="T61" fmla="*/ 1 h 134"/>
                <a:gd name="T62" fmla="*/ 1 w 131"/>
                <a:gd name="T63" fmla="*/ 1 h 134"/>
                <a:gd name="T64" fmla="*/ 0 w 131"/>
                <a:gd name="T65" fmla="*/ 1 h 134"/>
                <a:gd name="T66" fmla="*/ 0 w 131"/>
                <a:gd name="T67" fmla="*/ 1 h 134"/>
                <a:gd name="T68" fmla="*/ 0 w 131"/>
                <a:gd name="T69" fmla="*/ 1 h 134"/>
                <a:gd name="T70" fmla="*/ 0 w 131"/>
                <a:gd name="T71" fmla="*/ 1 h 134"/>
                <a:gd name="T72" fmla="*/ 0 w 131"/>
                <a:gd name="T73" fmla="*/ 1 h 134"/>
                <a:gd name="T74" fmla="*/ 0 w 131"/>
                <a:gd name="T75" fmla="*/ 1 h 134"/>
                <a:gd name="T76" fmla="*/ 0 w 131"/>
                <a:gd name="T77" fmla="*/ 1 h 134"/>
                <a:gd name="T78" fmla="*/ 0 w 131"/>
                <a:gd name="T79" fmla="*/ 1 h 134"/>
                <a:gd name="T80" fmla="*/ 0 w 131"/>
                <a:gd name="T81" fmla="*/ 1 h 134"/>
                <a:gd name="T82" fmla="*/ 0 w 131"/>
                <a:gd name="T83" fmla="*/ 1 h 134"/>
                <a:gd name="T84" fmla="*/ 0 w 131"/>
                <a:gd name="T85" fmla="*/ 1 h 134"/>
                <a:gd name="T86" fmla="*/ 0 w 131"/>
                <a:gd name="T87" fmla="*/ 1 h 134"/>
                <a:gd name="T88" fmla="*/ 0 w 131"/>
                <a:gd name="T89" fmla="*/ 1 h 134"/>
                <a:gd name="T90" fmla="*/ 0 w 131"/>
                <a:gd name="T91" fmla="*/ 1 h 134"/>
                <a:gd name="T92" fmla="*/ 0 w 131"/>
                <a:gd name="T93" fmla="*/ 1 h 134"/>
                <a:gd name="T94" fmla="*/ 0 w 131"/>
                <a:gd name="T95" fmla="*/ 1 h 134"/>
                <a:gd name="T96" fmla="*/ 0 w 131"/>
                <a:gd name="T97" fmla="*/ 1 h 134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131" h="134">
                  <a:moveTo>
                    <a:pt x="32" y="30"/>
                  </a:moveTo>
                  <a:lnTo>
                    <a:pt x="22" y="33"/>
                  </a:lnTo>
                  <a:lnTo>
                    <a:pt x="14" y="40"/>
                  </a:lnTo>
                  <a:lnTo>
                    <a:pt x="11" y="50"/>
                  </a:lnTo>
                  <a:lnTo>
                    <a:pt x="17" y="64"/>
                  </a:lnTo>
                  <a:lnTo>
                    <a:pt x="20" y="66"/>
                  </a:lnTo>
                  <a:lnTo>
                    <a:pt x="25" y="66"/>
                  </a:lnTo>
                  <a:lnTo>
                    <a:pt x="29" y="65"/>
                  </a:lnTo>
                  <a:lnTo>
                    <a:pt x="32" y="64"/>
                  </a:lnTo>
                  <a:lnTo>
                    <a:pt x="36" y="66"/>
                  </a:lnTo>
                  <a:lnTo>
                    <a:pt x="40" y="70"/>
                  </a:lnTo>
                  <a:lnTo>
                    <a:pt x="43" y="72"/>
                  </a:lnTo>
                  <a:lnTo>
                    <a:pt x="45" y="75"/>
                  </a:lnTo>
                  <a:lnTo>
                    <a:pt x="47" y="79"/>
                  </a:lnTo>
                  <a:lnTo>
                    <a:pt x="47" y="80"/>
                  </a:lnTo>
                  <a:lnTo>
                    <a:pt x="44" y="80"/>
                  </a:lnTo>
                  <a:lnTo>
                    <a:pt x="40" y="79"/>
                  </a:lnTo>
                  <a:lnTo>
                    <a:pt x="35" y="78"/>
                  </a:lnTo>
                  <a:lnTo>
                    <a:pt x="32" y="77"/>
                  </a:lnTo>
                  <a:lnTo>
                    <a:pt x="29" y="77"/>
                  </a:lnTo>
                  <a:lnTo>
                    <a:pt x="28" y="74"/>
                  </a:lnTo>
                  <a:lnTo>
                    <a:pt x="27" y="72"/>
                  </a:lnTo>
                  <a:lnTo>
                    <a:pt x="23" y="70"/>
                  </a:lnTo>
                  <a:lnTo>
                    <a:pt x="18" y="68"/>
                  </a:lnTo>
                  <a:lnTo>
                    <a:pt x="12" y="70"/>
                  </a:lnTo>
                  <a:lnTo>
                    <a:pt x="6" y="72"/>
                  </a:lnTo>
                  <a:lnTo>
                    <a:pt x="3" y="77"/>
                  </a:lnTo>
                  <a:lnTo>
                    <a:pt x="0" y="82"/>
                  </a:lnTo>
                  <a:lnTo>
                    <a:pt x="0" y="89"/>
                  </a:lnTo>
                  <a:lnTo>
                    <a:pt x="0" y="93"/>
                  </a:lnTo>
                  <a:lnTo>
                    <a:pt x="2" y="96"/>
                  </a:lnTo>
                  <a:lnTo>
                    <a:pt x="4" y="98"/>
                  </a:lnTo>
                  <a:lnTo>
                    <a:pt x="5" y="101"/>
                  </a:lnTo>
                  <a:lnTo>
                    <a:pt x="12" y="104"/>
                  </a:lnTo>
                  <a:lnTo>
                    <a:pt x="20" y="105"/>
                  </a:lnTo>
                  <a:lnTo>
                    <a:pt x="27" y="104"/>
                  </a:lnTo>
                  <a:lnTo>
                    <a:pt x="32" y="101"/>
                  </a:lnTo>
                  <a:lnTo>
                    <a:pt x="35" y="97"/>
                  </a:lnTo>
                  <a:lnTo>
                    <a:pt x="38" y="97"/>
                  </a:lnTo>
                  <a:lnTo>
                    <a:pt x="42" y="98"/>
                  </a:lnTo>
                  <a:lnTo>
                    <a:pt x="45" y="100"/>
                  </a:lnTo>
                  <a:lnTo>
                    <a:pt x="38" y="105"/>
                  </a:lnTo>
                  <a:lnTo>
                    <a:pt x="33" y="115"/>
                  </a:lnTo>
                  <a:lnTo>
                    <a:pt x="29" y="124"/>
                  </a:lnTo>
                  <a:lnTo>
                    <a:pt x="32" y="131"/>
                  </a:lnTo>
                  <a:lnTo>
                    <a:pt x="38" y="134"/>
                  </a:lnTo>
                  <a:lnTo>
                    <a:pt x="45" y="134"/>
                  </a:lnTo>
                  <a:lnTo>
                    <a:pt x="53" y="132"/>
                  </a:lnTo>
                  <a:lnTo>
                    <a:pt x="58" y="127"/>
                  </a:lnTo>
                  <a:lnTo>
                    <a:pt x="61" y="121"/>
                  </a:lnTo>
                  <a:lnTo>
                    <a:pt x="61" y="115"/>
                  </a:lnTo>
                  <a:lnTo>
                    <a:pt x="60" y="108"/>
                  </a:lnTo>
                  <a:lnTo>
                    <a:pt x="58" y="103"/>
                  </a:lnTo>
                  <a:lnTo>
                    <a:pt x="56" y="100"/>
                  </a:lnTo>
                  <a:lnTo>
                    <a:pt x="56" y="97"/>
                  </a:lnTo>
                  <a:lnTo>
                    <a:pt x="57" y="96"/>
                  </a:lnTo>
                  <a:lnTo>
                    <a:pt x="59" y="95"/>
                  </a:lnTo>
                  <a:lnTo>
                    <a:pt x="61" y="95"/>
                  </a:lnTo>
                  <a:lnTo>
                    <a:pt x="63" y="98"/>
                  </a:lnTo>
                  <a:lnTo>
                    <a:pt x="64" y="102"/>
                  </a:lnTo>
                  <a:lnTo>
                    <a:pt x="65" y="105"/>
                  </a:lnTo>
                  <a:lnTo>
                    <a:pt x="66" y="110"/>
                  </a:lnTo>
                  <a:lnTo>
                    <a:pt x="71" y="115"/>
                  </a:lnTo>
                  <a:lnTo>
                    <a:pt x="76" y="116"/>
                  </a:lnTo>
                  <a:lnTo>
                    <a:pt x="86" y="111"/>
                  </a:lnTo>
                  <a:lnTo>
                    <a:pt x="89" y="115"/>
                  </a:lnTo>
                  <a:lnTo>
                    <a:pt x="94" y="117"/>
                  </a:lnTo>
                  <a:lnTo>
                    <a:pt x="99" y="119"/>
                  </a:lnTo>
                  <a:lnTo>
                    <a:pt x="105" y="119"/>
                  </a:lnTo>
                  <a:lnTo>
                    <a:pt x="110" y="118"/>
                  </a:lnTo>
                  <a:lnTo>
                    <a:pt x="116" y="115"/>
                  </a:lnTo>
                  <a:lnTo>
                    <a:pt x="120" y="110"/>
                  </a:lnTo>
                  <a:lnTo>
                    <a:pt x="124" y="102"/>
                  </a:lnTo>
                  <a:lnTo>
                    <a:pt x="124" y="101"/>
                  </a:lnTo>
                  <a:lnTo>
                    <a:pt x="124" y="100"/>
                  </a:lnTo>
                  <a:lnTo>
                    <a:pt x="123" y="100"/>
                  </a:lnTo>
                  <a:lnTo>
                    <a:pt x="123" y="98"/>
                  </a:lnTo>
                  <a:lnTo>
                    <a:pt x="120" y="95"/>
                  </a:lnTo>
                  <a:lnTo>
                    <a:pt x="117" y="89"/>
                  </a:lnTo>
                  <a:lnTo>
                    <a:pt x="111" y="86"/>
                  </a:lnTo>
                  <a:lnTo>
                    <a:pt x="103" y="86"/>
                  </a:lnTo>
                  <a:lnTo>
                    <a:pt x="98" y="87"/>
                  </a:lnTo>
                  <a:lnTo>
                    <a:pt x="94" y="86"/>
                  </a:lnTo>
                  <a:lnTo>
                    <a:pt x="90" y="82"/>
                  </a:lnTo>
                  <a:lnTo>
                    <a:pt x="88" y="80"/>
                  </a:lnTo>
                  <a:lnTo>
                    <a:pt x="93" y="75"/>
                  </a:lnTo>
                  <a:lnTo>
                    <a:pt x="96" y="71"/>
                  </a:lnTo>
                  <a:lnTo>
                    <a:pt x="101" y="67"/>
                  </a:lnTo>
                  <a:lnTo>
                    <a:pt x="104" y="64"/>
                  </a:lnTo>
                  <a:lnTo>
                    <a:pt x="113" y="65"/>
                  </a:lnTo>
                  <a:lnTo>
                    <a:pt x="120" y="63"/>
                  </a:lnTo>
                  <a:lnTo>
                    <a:pt x="125" y="60"/>
                  </a:lnTo>
                  <a:lnTo>
                    <a:pt x="128" y="56"/>
                  </a:lnTo>
                  <a:lnTo>
                    <a:pt x="131" y="50"/>
                  </a:lnTo>
                  <a:lnTo>
                    <a:pt x="131" y="45"/>
                  </a:lnTo>
                  <a:lnTo>
                    <a:pt x="129" y="40"/>
                  </a:lnTo>
                  <a:lnTo>
                    <a:pt x="126" y="35"/>
                  </a:lnTo>
                  <a:lnTo>
                    <a:pt x="121" y="32"/>
                  </a:lnTo>
                  <a:lnTo>
                    <a:pt x="114" y="30"/>
                  </a:lnTo>
                  <a:lnTo>
                    <a:pt x="106" y="32"/>
                  </a:lnTo>
                  <a:lnTo>
                    <a:pt x="101" y="34"/>
                  </a:lnTo>
                  <a:lnTo>
                    <a:pt x="97" y="37"/>
                  </a:lnTo>
                  <a:lnTo>
                    <a:pt x="97" y="41"/>
                  </a:lnTo>
                  <a:lnTo>
                    <a:pt x="97" y="45"/>
                  </a:lnTo>
                  <a:lnTo>
                    <a:pt x="97" y="49"/>
                  </a:lnTo>
                  <a:lnTo>
                    <a:pt x="93" y="53"/>
                  </a:lnTo>
                  <a:lnTo>
                    <a:pt x="88" y="57"/>
                  </a:lnTo>
                  <a:lnTo>
                    <a:pt x="83" y="60"/>
                  </a:lnTo>
                  <a:lnTo>
                    <a:pt x="81" y="63"/>
                  </a:lnTo>
                  <a:lnTo>
                    <a:pt x="79" y="62"/>
                  </a:lnTo>
                  <a:lnTo>
                    <a:pt x="78" y="59"/>
                  </a:lnTo>
                  <a:lnTo>
                    <a:pt x="75" y="58"/>
                  </a:lnTo>
                  <a:lnTo>
                    <a:pt x="73" y="57"/>
                  </a:lnTo>
                  <a:lnTo>
                    <a:pt x="75" y="52"/>
                  </a:lnTo>
                  <a:lnTo>
                    <a:pt x="78" y="47"/>
                  </a:lnTo>
                  <a:lnTo>
                    <a:pt x="79" y="41"/>
                  </a:lnTo>
                  <a:lnTo>
                    <a:pt x="80" y="37"/>
                  </a:lnTo>
                  <a:lnTo>
                    <a:pt x="86" y="33"/>
                  </a:lnTo>
                  <a:lnTo>
                    <a:pt x="90" y="27"/>
                  </a:lnTo>
                  <a:lnTo>
                    <a:pt x="93" y="21"/>
                  </a:lnTo>
                  <a:lnTo>
                    <a:pt x="93" y="14"/>
                  </a:lnTo>
                  <a:lnTo>
                    <a:pt x="89" y="8"/>
                  </a:lnTo>
                  <a:lnTo>
                    <a:pt x="83" y="4"/>
                  </a:lnTo>
                  <a:lnTo>
                    <a:pt x="78" y="0"/>
                  </a:lnTo>
                  <a:lnTo>
                    <a:pt x="71" y="0"/>
                  </a:lnTo>
                  <a:lnTo>
                    <a:pt x="67" y="2"/>
                  </a:lnTo>
                  <a:lnTo>
                    <a:pt x="64" y="4"/>
                  </a:lnTo>
                  <a:lnTo>
                    <a:pt x="59" y="6"/>
                  </a:lnTo>
                  <a:lnTo>
                    <a:pt x="56" y="10"/>
                  </a:lnTo>
                  <a:lnTo>
                    <a:pt x="53" y="12"/>
                  </a:lnTo>
                  <a:lnTo>
                    <a:pt x="52" y="14"/>
                  </a:lnTo>
                  <a:lnTo>
                    <a:pt x="51" y="18"/>
                  </a:lnTo>
                  <a:lnTo>
                    <a:pt x="51" y="20"/>
                  </a:lnTo>
                  <a:lnTo>
                    <a:pt x="53" y="26"/>
                  </a:lnTo>
                  <a:lnTo>
                    <a:pt x="57" y="30"/>
                  </a:lnTo>
                  <a:lnTo>
                    <a:pt x="60" y="34"/>
                  </a:lnTo>
                  <a:lnTo>
                    <a:pt x="64" y="35"/>
                  </a:lnTo>
                  <a:lnTo>
                    <a:pt x="64" y="41"/>
                  </a:lnTo>
                  <a:lnTo>
                    <a:pt x="64" y="47"/>
                  </a:lnTo>
                  <a:lnTo>
                    <a:pt x="63" y="51"/>
                  </a:lnTo>
                  <a:lnTo>
                    <a:pt x="63" y="53"/>
                  </a:lnTo>
                  <a:lnTo>
                    <a:pt x="60" y="53"/>
                  </a:lnTo>
                  <a:lnTo>
                    <a:pt x="57" y="55"/>
                  </a:lnTo>
                  <a:lnTo>
                    <a:pt x="56" y="56"/>
                  </a:lnTo>
                  <a:lnTo>
                    <a:pt x="55" y="56"/>
                  </a:lnTo>
                  <a:lnTo>
                    <a:pt x="50" y="50"/>
                  </a:lnTo>
                  <a:lnTo>
                    <a:pt x="47" y="42"/>
                  </a:lnTo>
                  <a:lnTo>
                    <a:pt x="42" y="34"/>
                  </a:lnTo>
                  <a:lnTo>
                    <a:pt x="32" y="30"/>
                  </a:lnTo>
                  <a:close/>
                </a:path>
              </a:pathLst>
            </a:custGeom>
            <a:solidFill>
              <a:srgbClr val="FFF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428" name="Freeform 306"/>
            <p:cNvSpPr>
              <a:spLocks/>
            </p:cNvSpPr>
            <p:nvPr/>
          </p:nvSpPr>
          <p:spPr bwMode="auto">
            <a:xfrm>
              <a:off x="39" y="392"/>
              <a:ext cx="68" cy="117"/>
            </a:xfrm>
            <a:custGeom>
              <a:avLst/>
              <a:gdLst>
                <a:gd name="T0" fmla="*/ 2 w 135"/>
                <a:gd name="T1" fmla="*/ 0 h 234"/>
                <a:gd name="T2" fmla="*/ 1 w 135"/>
                <a:gd name="T3" fmla="*/ 1 h 234"/>
                <a:gd name="T4" fmla="*/ 1 w 135"/>
                <a:gd name="T5" fmla="*/ 1 h 234"/>
                <a:gd name="T6" fmla="*/ 1 w 135"/>
                <a:gd name="T7" fmla="*/ 1 h 234"/>
                <a:gd name="T8" fmla="*/ 1 w 135"/>
                <a:gd name="T9" fmla="*/ 1 h 234"/>
                <a:gd name="T10" fmla="*/ 1 w 135"/>
                <a:gd name="T11" fmla="*/ 1 h 234"/>
                <a:gd name="T12" fmla="*/ 1 w 135"/>
                <a:gd name="T13" fmla="*/ 1 h 234"/>
                <a:gd name="T14" fmla="*/ 1 w 135"/>
                <a:gd name="T15" fmla="*/ 1 h 234"/>
                <a:gd name="T16" fmla="*/ 1 w 135"/>
                <a:gd name="T17" fmla="*/ 1 h 234"/>
                <a:gd name="T18" fmla="*/ 1 w 135"/>
                <a:gd name="T19" fmla="*/ 1 h 234"/>
                <a:gd name="T20" fmla="*/ 1 w 135"/>
                <a:gd name="T21" fmla="*/ 1 h 234"/>
                <a:gd name="T22" fmla="*/ 1 w 135"/>
                <a:gd name="T23" fmla="*/ 1 h 234"/>
                <a:gd name="T24" fmla="*/ 0 w 135"/>
                <a:gd name="T25" fmla="*/ 1 h 234"/>
                <a:gd name="T26" fmla="*/ 1 w 135"/>
                <a:gd name="T27" fmla="*/ 1 h 234"/>
                <a:gd name="T28" fmla="*/ 1 w 135"/>
                <a:gd name="T29" fmla="*/ 2 h 234"/>
                <a:gd name="T30" fmla="*/ 1 w 135"/>
                <a:gd name="T31" fmla="*/ 2 h 234"/>
                <a:gd name="T32" fmla="*/ 1 w 135"/>
                <a:gd name="T33" fmla="*/ 2 h 234"/>
                <a:gd name="T34" fmla="*/ 1 w 135"/>
                <a:gd name="T35" fmla="*/ 2 h 234"/>
                <a:gd name="T36" fmla="*/ 1 w 135"/>
                <a:gd name="T37" fmla="*/ 2 h 234"/>
                <a:gd name="T38" fmla="*/ 1 w 135"/>
                <a:gd name="T39" fmla="*/ 2 h 234"/>
                <a:gd name="T40" fmla="*/ 1 w 135"/>
                <a:gd name="T41" fmla="*/ 2 h 234"/>
                <a:gd name="T42" fmla="*/ 1 w 135"/>
                <a:gd name="T43" fmla="*/ 2 h 234"/>
                <a:gd name="T44" fmla="*/ 1 w 135"/>
                <a:gd name="T45" fmla="*/ 2 h 234"/>
                <a:gd name="T46" fmla="*/ 1 w 135"/>
                <a:gd name="T47" fmla="*/ 2 h 234"/>
                <a:gd name="T48" fmla="*/ 1 w 135"/>
                <a:gd name="T49" fmla="*/ 2 h 234"/>
                <a:gd name="T50" fmla="*/ 1 w 135"/>
                <a:gd name="T51" fmla="*/ 2 h 234"/>
                <a:gd name="T52" fmla="*/ 1 w 135"/>
                <a:gd name="T53" fmla="*/ 2 h 234"/>
                <a:gd name="T54" fmla="*/ 1 w 135"/>
                <a:gd name="T55" fmla="*/ 2 h 234"/>
                <a:gd name="T56" fmla="*/ 1 w 135"/>
                <a:gd name="T57" fmla="*/ 2 h 234"/>
                <a:gd name="T58" fmla="*/ 1 w 135"/>
                <a:gd name="T59" fmla="*/ 2 h 234"/>
                <a:gd name="T60" fmla="*/ 1 w 135"/>
                <a:gd name="T61" fmla="*/ 2 h 234"/>
                <a:gd name="T62" fmla="*/ 1 w 135"/>
                <a:gd name="T63" fmla="*/ 2 h 234"/>
                <a:gd name="T64" fmla="*/ 1 w 135"/>
                <a:gd name="T65" fmla="*/ 2 h 234"/>
                <a:gd name="T66" fmla="*/ 1 w 135"/>
                <a:gd name="T67" fmla="*/ 2 h 234"/>
                <a:gd name="T68" fmla="*/ 1 w 135"/>
                <a:gd name="T69" fmla="*/ 2 h 234"/>
                <a:gd name="T70" fmla="*/ 1 w 135"/>
                <a:gd name="T71" fmla="*/ 2 h 234"/>
                <a:gd name="T72" fmla="*/ 1 w 135"/>
                <a:gd name="T73" fmla="*/ 1 h 234"/>
                <a:gd name="T74" fmla="*/ 1 w 135"/>
                <a:gd name="T75" fmla="*/ 1 h 234"/>
                <a:gd name="T76" fmla="*/ 1 w 135"/>
                <a:gd name="T77" fmla="*/ 1 h 234"/>
                <a:gd name="T78" fmla="*/ 1 w 135"/>
                <a:gd name="T79" fmla="*/ 1 h 234"/>
                <a:gd name="T80" fmla="*/ 1 w 135"/>
                <a:gd name="T81" fmla="*/ 1 h 234"/>
                <a:gd name="T82" fmla="*/ 1 w 135"/>
                <a:gd name="T83" fmla="*/ 1 h 234"/>
                <a:gd name="T84" fmla="*/ 1 w 135"/>
                <a:gd name="T85" fmla="*/ 1 h 234"/>
                <a:gd name="T86" fmla="*/ 2 w 135"/>
                <a:gd name="T87" fmla="*/ 1 h 234"/>
                <a:gd name="T88" fmla="*/ 2 w 135"/>
                <a:gd name="T89" fmla="*/ 1 h 234"/>
                <a:gd name="T90" fmla="*/ 2 w 135"/>
                <a:gd name="T91" fmla="*/ 1 h 234"/>
                <a:gd name="T92" fmla="*/ 2 w 135"/>
                <a:gd name="T93" fmla="*/ 1 h 234"/>
                <a:gd name="T94" fmla="*/ 2 w 135"/>
                <a:gd name="T95" fmla="*/ 1 h 234"/>
                <a:gd name="T96" fmla="*/ 2 w 135"/>
                <a:gd name="T97" fmla="*/ 1 h 234"/>
                <a:gd name="T98" fmla="*/ 2 w 135"/>
                <a:gd name="T99" fmla="*/ 0 h 234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135" h="234">
                  <a:moveTo>
                    <a:pt x="134" y="0"/>
                  </a:moveTo>
                  <a:lnTo>
                    <a:pt x="124" y="15"/>
                  </a:lnTo>
                  <a:lnTo>
                    <a:pt x="111" y="28"/>
                  </a:lnTo>
                  <a:lnTo>
                    <a:pt x="97" y="39"/>
                  </a:lnTo>
                  <a:lnTo>
                    <a:pt x="82" y="47"/>
                  </a:lnTo>
                  <a:lnTo>
                    <a:pt x="67" y="53"/>
                  </a:lnTo>
                  <a:lnTo>
                    <a:pt x="52" y="58"/>
                  </a:lnTo>
                  <a:lnTo>
                    <a:pt x="38" y="59"/>
                  </a:lnTo>
                  <a:lnTo>
                    <a:pt x="24" y="59"/>
                  </a:lnTo>
                  <a:lnTo>
                    <a:pt x="26" y="70"/>
                  </a:lnTo>
                  <a:lnTo>
                    <a:pt x="23" y="84"/>
                  </a:lnTo>
                  <a:lnTo>
                    <a:pt x="15" y="98"/>
                  </a:lnTo>
                  <a:lnTo>
                    <a:pt x="0" y="108"/>
                  </a:lnTo>
                  <a:lnTo>
                    <a:pt x="10" y="123"/>
                  </a:lnTo>
                  <a:lnTo>
                    <a:pt x="15" y="142"/>
                  </a:lnTo>
                  <a:lnTo>
                    <a:pt x="15" y="160"/>
                  </a:lnTo>
                  <a:lnTo>
                    <a:pt x="10" y="176"/>
                  </a:lnTo>
                  <a:lnTo>
                    <a:pt x="15" y="179"/>
                  </a:lnTo>
                  <a:lnTo>
                    <a:pt x="22" y="182"/>
                  </a:lnTo>
                  <a:lnTo>
                    <a:pt x="30" y="186"/>
                  </a:lnTo>
                  <a:lnTo>
                    <a:pt x="39" y="191"/>
                  </a:lnTo>
                  <a:lnTo>
                    <a:pt x="48" y="199"/>
                  </a:lnTo>
                  <a:lnTo>
                    <a:pt x="54" y="209"/>
                  </a:lnTo>
                  <a:lnTo>
                    <a:pt x="60" y="220"/>
                  </a:lnTo>
                  <a:lnTo>
                    <a:pt x="65" y="234"/>
                  </a:lnTo>
                  <a:lnTo>
                    <a:pt x="68" y="226"/>
                  </a:lnTo>
                  <a:lnTo>
                    <a:pt x="73" y="217"/>
                  </a:lnTo>
                  <a:lnTo>
                    <a:pt x="79" y="209"/>
                  </a:lnTo>
                  <a:lnTo>
                    <a:pt x="86" y="201"/>
                  </a:lnTo>
                  <a:lnTo>
                    <a:pt x="92" y="193"/>
                  </a:lnTo>
                  <a:lnTo>
                    <a:pt x="102" y="187"/>
                  </a:lnTo>
                  <a:lnTo>
                    <a:pt x="111" y="183"/>
                  </a:lnTo>
                  <a:lnTo>
                    <a:pt x="121" y="181"/>
                  </a:lnTo>
                  <a:lnTo>
                    <a:pt x="117" y="172"/>
                  </a:lnTo>
                  <a:lnTo>
                    <a:pt x="114" y="158"/>
                  </a:lnTo>
                  <a:lnTo>
                    <a:pt x="117" y="144"/>
                  </a:lnTo>
                  <a:lnTo>
                    <a:pt x="126" y="128"/>
                  </a:lnTo>
                  <a:lnTo>
                    <a:pt x="117" y="103"/>
                  </a:lnTo>
                  <a:lnTo>
                    <a:pt x="114" y="78"/>
                  </a:lnTo>
                  <a:lnTo>
                    <a:pt x="115" y="56"/>
                  </a:lnTo>
                  <a:lnTo>
                    <a:pt x="118" y="40"/>
                  </a:lnTo>
                  <a:lnTo>
                    <a:pt x="121" y="31"/>
                  </a:lnTo>
                  <a:lnTo>
                    <a:pt x="126" y="20"/>
                  </a:lnTo>
                  <a:lnTo>
                    <a:pt x="130" y="12"/>
                  </a:lnTo>
                  <a:lnTo>
                    <a:pt x="134" y="7"/>
                  </a:lnTo>
                  <a:lnTo>
                    <a:pt x="135" y="5"/>
                  </a:lnTo>
                  <a:lnTo>
                    <a:pt x="135" y="3"/>
                  </a:lnTo>
                  <a:lnTo>
                    <a:pt x="134" y="1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429" name="Freeform 307"/>
            <p:cNvSpPr>
              <a:spLocks/>
            </p:cNvSpPr>
            <p:nvPr/>
          </p:nvSpPr>
          <p:spPr bwMode="auto">
            <a:xfrm>
              <a:off x="211" y="363"/>
              <a:ext cx="127" cy="96"/>
            </a:xfrm>
            <a:custGeom>
              <a:avLst/>
              <a:gdLst>
                <a:gd name="T0" fmla="*/ 1 w 253"/>
                <a:gd name="T1" fmla="*/ 0 h 194"/>
                <a:gd name="T2" fmla="*/ 1 w 253"/>
                <a:gd name="T3" fmla="*/ 0 h 194"/>
                <a:gd name="T4" fmla="*/ 1 w 253"/>
                <a:gd name="T5" fmla="*/ 0 h 194"/>
                <a:gd name="T6" fmla="*/ 1 w 253"/>
                <a:gd name="T7" fmla="*/ 0 h 194"/>
                <a:gd name="T8" fmla="*/ 1 w 253"/>
                <a:gd name="T9" fmla="*/ 0 h 194"/>
                <a:gd name="T10" fmla="*/ 1 w 253"/>
                <a:gd name="T11" fmla="*/ 0 h 194"/>
                <a:gd name="T12" fmla="*/ 1 w 253"/>
                <a:gd name="T13" fmla="*/ 0 h 194"/>
                <a:gd name="T14" fmla="*/ 1 w 253"/>
                <a:gd name="T15" fmla="*/ 0 h 194"/>
                <a:gd name="T16" fmla="*/ 1 w 253"/>
                <a:gd name="T17" fmla="*/ 0 h 194"/>
                <a:gd name="T18" fmla="*/ 1 w 253"/>
                <a:gd name="T19" fmla="*/ 0 h 194"/>
                <a:gd name="T20" fmla="*/ 1 w 253"/>
                <a:gd name="T21" fmla="*/ 0 h 194"/>
                <a:gd name="T22" fmla="*/ 1 w 253"/>
                <a:gd name="T23" fmla="*/ 0 h 194"/>
                <a:gd name="T24" fmla="*/ 0 w 253"/>
                <a:gd name="T25" fmla="*/ 0 h 194"/>
                <a:gd name="T26" fmla="*/ 1 w 253"/>
                <a:gd name="T27" fmla="*/ 0 h 194"/>
                <a:gd name="T28" fmla="*/ 1 w 253"/>
                <a:gd name="T29" fmla="*/ 0 h 194"/>
                <a:gd name="T30" fmla="*/ 1 w 253"/>
                <a:gd name="T31" fmla="*/ 0 h 194"/>
                <a:gd name="T32" fmla="*/ 1 w 253"/>
                <a:gd name="T33" fmla="*/ 0 h 194"/>
                <a:gd name="T34" fmla="*/ 1 w 253"/>
                <a:gd name="T35" fmla="*/ 0 h 194"/>
                <a:gd name="T36" fmla="*/ 1 w 253"/>
                <a:gd name="T37" fmla="*/ 0 h 194"/>
                <a:gd name="T38" fmla="*/ 1 w 253"/>
                <a:gd name="T39" fmla="*/ 0 h 194"/>
                <a:gd name="T40" fmla="*/ 1 w 253"/>
                <a:gd name="T41" fmla="*/ 1 h 194"/>
                <a:gd name="T42" fmla="*/ 1 w 253"/>
                <a:gd name="T43" fmla="*/ 1 h 194"/>
                <a:gd name="T44" fmla="*/ 1 w 253"/>
                <a:gd name="T45" fmla="*/ 1 h 194"/>
                <a:gd name="T46" fmla="*/ 1 w 253"/>
                <a:gd name="T47" fmla="*/ 1 h 194"/>
                <a:gd name="T48" fmla="*/ 1 w 253"/>
                <a:gd name="T49" fmla="*/ 1 h 194"/>
                <a:gd name="T50" fmla="*/ 1 w 253"/>
                <a:gd name="T51" fmla="*/ 1 h 194"/>
                <a:gd name="T52" fmla="*/ 1 w 253"/>
                <a:gd name="T53" fmla="*/ 1 h 194"/>
                <a:gd name="T54" fmla="*/ 2 w 253"/>
                <a:gd name="T55" fmla="*/ 1 h 194"/>
                <a:gd name="T56" fmla="*/ 2 w 253"/>
                <a:gd name="T57" fmla="*/ 1 h 194"/>
                <a:gd name="T58" fmla="*/ 2 w 253"/>
                <a:gd name="T59" fmla="*/ 1 h 194"/>
                <a:gd name="T60" fmla="*/ 2 w 253"/>
                <a:gd name="T61" fmla="*/ 1 h 194"/>
                <a:gd name="T62" fmla="*/ 2 w 253"/>
                <a:gd name="T63" fmla="*/ 1 h 194"/>
                <a:gd name="T64" fmla="*/ 2 w 253"/>
                <a:gd name="T65" fmla="*/ 1 h 194"/>
                <a:gd name="T66" fmla="*/ 2 w 253"/>
                <a:gd name="T67" fmla="*/ 1 h 194"/>
                <a:gd name="T68" fmla="*/ 2 w 253"/>
                <a:gd name="T69" fmla="*/ 1 h 194"/>
                <a:gd name="T70" fmla="*/ 2 w 253"/>
                <a:gd name="T71" fmla="*/ 1 h 194"/>
                <a:gd name="T72" fmla="*/ 2 w 253"/>
                <a:gd name="T73" fmla="*/ 1 h 194"/>
                <a:gd name="T74" fmla="*/ 2 w 253"/>
                <a:gd name="T75" fmla="*/ 1 h 194"/>
                <a:gd name="T76" fmla="*/ 2 w 253"/>
                <a:gd name="T77" fmla="*/ 1 h 194"/>
                <a:gd name="T78" fmla="*/ 2 w 253"/>
                <a:gd name="T79" fmla="*/ 1 h 194"/>
                <a:gd name="T80" fmla="*/ 2 w 253"/>
                <a:gd name="T81" fmla="*/ 1 h 194"/>
                <a:gd name="T82" fmla="*/ 2 w 253"/>
                <a:gd name="T83" fmla="*/ 1 h 194"/>
                <a:gd name="T84" fmla="*/ 2 w 253"/>
                <a:gd name="T85" fmla="*/ 0 h 194"/>
                <a:gd name="T86" fmla="*/ 2 w 253"/>
                <a:gd name="T87" fmla="*/ 0 h 194"/>
                <a:gd name="T88" fmla="*/ 2 w 253"/>
                <a:gd name="T89" fmla="*/ 0 h 194"/>
                <a:gd name="T90" fmla="*/ 2 w 253"/>
                <a:gd name="T91" fmla="*/ 0 h 194"/>
                <a:gd name="T92" fmla="*/ 2 w 253"/>
                <a:gd name="T93" fmla="*/ 0 h 194"/>
                <a:gd name="T94" fmla="*/ 2 w 253"/>
                <a:gd name="T95" fmla="*/ 0 h 194"/>
                <a:gd name="T96" fmla="*/ 2 w 253"/>
                <a:gd name="T97" fmla="*/ 0 h 194"/>
                <a:gd name="T98" fmla="*/ 2 w 253"/>
                <a:gd name="T99" fmla="*/ 0 h 194"/>
                <a:gd name="T100" fmla="*/ 2 w 253"/>
                <a:gd name="T101" fmla="*/ 0 h 194"/>
                <a:gd name="T102" fmla="*/ 2 w 253"/>
                <a:gd name="T103" fmla="*/ 0 h 194"/>
                <a:gd name="T104" fmla="*/ 2 w 253"/>
                <a:gd name="T105" fmla="*/ 0 h 194"/>
                <a:gd name="T106" fmla="*/ 2 w 253"/>
                <a:gd name="T107" fmla="*/ 0 h 194"/>
                <a:gd name="T108" fmla="*/ 2 w 253"/>
                <a:gd name="T109" fmla="*/ 0 h 194"/>
                <a:gd name="T110" fmla="*/ 2 w 253"/>
                <a:gd name="T111" fmla="*/ 0 h 194"/>
                <a:gd name="T112" fmla="*/ 2 w 253"/>
                <a:gd name="T113" fmla="*/ 0 h 194"/>
                <a:gd name="T114" fmla="*/ 2 w 253"/>
                <a:gd name="T115" fmla="*/ 0 h 194"/>
                <a:gd name="T116" fmla="*/ 2 w 253"/>
                <a:gd name="T117" fmla="*/ 0 h 194"/>
                <a:gd name="T118" fmla="*/ 1 w 253"/>
                <a:gd name="T119" fmla="*/ 0 h 194"/>
                <a:gd name="T120" fmla="*/ 1 w 253"/>
                <a:gd name="T121" fmla="*/ 0 h 194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253" h="194">
                  <a:moveTo>
                    <a:pt x="115" y="0"/>
                  </a:moveTo>
                  <a:lnTo>
                    <a:pt x="106" y="2"/>
                  </a:lnTo>
                  <a:lnTo>
                    <a:pt x="95" y="6"/>
                  </a:lnTo>
                  <a:lnTo>
                    <a:pt x="81" y="11"/>
                  </a:lnTo>
                  <a:lnTo>
                    <a:pt x="68" y="14"/>
                  </a:lnTo>
                  <a:lnTo>
                    <a:pt x="54" y="19"/>
                  </a:lnTo>
                  <a:lnTo>
                    <a:pt x="40" y="22"/>
                  </a:lnTo>
                  <a:lnTo>
                    <a:pt x="27" y="24"/>
                  </a:lnTo>
                  <a:lnTo>
                    <a:pt x="16" y="26"/>
                  </a:lnTo>
                  <a:lnTo>
                    <a:pt x="11" y="26"/>
                  </a:lnTo>
                  <a:lnTo>
                    <a:pt x="7" y="24"/>
                  </a:lnTo>
                  <a:lnTo>
                    <a:pt x="2" y="24"/>
                  </a:lnTo>
                  <a:lnTo>
                    <a:pt x="0" y="24"/>
                  </a:lnTo>
                  <a:lnTo>
                    <a:pt x="13" y="32"/>
                  </a:lnTo>
                  <a:lnTo>
                    <a:pt x="25" y="44"/>
                  </a:lnTo>
                  <a:lnTo>
                    <a:pt x="37" y="58"/>
                  </a:lnTo>
                  <a:lnTo>
                    <a:pt x="46" y="73"/>
                  </a:lnTo>
                  <a:lnTo>
                    <a:pt x="55" y="90"/>
                  </a:lnTo>
                  <a:lnTo>
                    <a:pt x="61" y="107"/>
                  </a:lnTo>
                  <a:lnTo>
                    <a:pt x="66" y="127"/>
                  </a:lnTo>
                  <a:lnTo>
                    <a:pt x="70" y="145"/>
                  </a:lnTo>
                  <a:lnTo>
                    <a:pt x="76" y="145"/>
                  </a:lnTo>
                  <a:lnTo>
                    <a:pt x="85" y="147"/>
                  </a:lnTo>
                  <a:lnTo>
                    <a:pt x="94" y="151"/>
                  </a:lnTo>
                  <a:lnTo>
                    <a:pt x="103" y="157"/>
                  </a:lnTo>
                  <a:lnTo>
                    <a:pt x="114" y="164"/>
                  </a:lnTo>
                  <a:lnTo>
                    <a:pt x="123" y="173"/>
                  </a:lnTo>
                  <a:lnTo>
                    <a:pt x="131" y="182"/>
                  </a:lnTo>
                  <a:lnTo>
                    <a:pt x="137" y="194"/>
                  </a:lnTo>
                  <a:lnTo>
                    <a:pt x="144" y="188"/>
                  </a:lnTo>
                  <a:lnTo>
                    <a:pt x="154" y="182"/>
                  </a:lnTo>
                  <a:lnTo>
                    <a:pt x="165" y="178"/>
                  </a:lnTo>
                  <a:lnTo>
                    <a:pt x="179" y="174"/>
                  </a:lnTo>
                  <a:lnTo>
                    <a:pt x="195" y="173"/>
                  </a:lnTo>
                  <a:lnTo>
                    <a:pt x="214" y="174"/>
                  </a:lnTo>
                  <a:lnTo>
                    <a:pt x="232" y="179"/>
                  </a:lnTo>
                  <a:lnTo>
                    <a:pt x="253" y="187"/>
                  </a:lnTo>
                  <a:lnTo>
                    <a:pt x="247" y="180"/>
                  </a:lnTo>
                  <a:lnTo>
                    <a:pt x="240" y="171"/>
                  </a:lnTo>
                  <a:lnTo>
                    <a:pt x="236" y="160"/>
                  </a:lnTo>
                  <a:lnTo>
                    <a:pt x="231" y="149"/>
                  </a:lnTo>
                  <a:lnTo>
                    <a:pt x="230" y="135"/>
                  </a:lnTo>
                  <a:lnTo>
                    <a:pt x="230" y="119"/>
                  </a:lnTo>
                  <a:lnTo>
                    <a:pt x="235" y="102"/>
                  </a:lnTo>
                  <a:lnTo>
                    <a:pt x="243" y="83"/>
                  </a:lnTo>
                  <a:lnTo>
                    <a:pt x="231" y="80"/>
                  </a:lnTo>
                  <a:lnTo>
                    <a:pt x="218" y="76"/>
                  </a:lnTo>
                  <a:lnTo>
                    <a:pt x="207" y="72"/>
                  </a:lnTo>
                  <a:lnTo>
                    <a:pt x="197" y="65"/>
                  </a:lnTo>
                  <a:lnTo>
                    <a:pt x="187" y="56"/>
                  </a:lnTo>
                  <a:lnTo>
                    <a:pt x="180" y="44"/>
                  </a:lnTo>
                  <a:lnTo>
                    <a:pt x="177" y="29"/>
                  </a:lnTo>
                  <a:lnTo>
                    <a:pt x="176" y="12"/>
                  </a:lnTo>
                  <a:lnTo>
                    <a:pt x="169" y="13"/>
                  </a:lnTo>
                  <a:lnTo>
                    <a:pt x="162" y="14"/>
                  </a:lnTo>
                  <a:lnTo>
                    <a:pt x="155" y="15"/>
                  </a:lnTo>
                  <a:lnTo>
                    <a:pt x="148" y="14"/>
                  </a:lnTo>
                  <a:lnTo>
                    <a:pt x="140" y="13"/>
                  </a:lnTo>
                  <a:lnTo>
                    <a:pt x="132" y="11"/>
                  </a:lnTo>
                  <a:lnTo>
                    <a:pt x="124" y="6"/>
                  </a:lnTo>
                  <a:lnTo>
                    <a:pt x="115" y="0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430" name="Freeform 308"/>
            <p:cNvSpPr>
              <a:spLocks/>
            </p:cNvSpPr>
            <p:nvPr/>
          </p:nvSpPr>
          <p:spPr bwMode="auto">
            <a:xfrm>
              <a:off x="146" y="217"/>
              <a:ext cx="111" cy="137"/>
            </a:xfrm>
            <a:custGeom>
              <a:avLst/>
              <a:gdLst>
                <a:gd name="T0" fmla="*/ 2 w 222"/>
                <a:gd name="T1" fmla="*/ 1 h 275"/>
                <a:gd name="T2" fmla="*/ 2 w 222"/>
                <a:gd name="T3" fmla="*/ 1 h 275"/>
                <a:gd name="T4" fmla="*/ 1 w 222"/>
                <a:gd name="T5" fmla="*/ 1 h 275"/>
                <a:gd name="T6" fmla="*/ 1 w 222"/>
                <a:gd name="T7" fmla="*/ 1 h 275"/>
                <a:gd name="T8" fmla="*/ 1 w 222"/>
                <a:gd name="T9" fmla="*/ 1 h 275"/>
                <a:gd name="T10" fmla="*/ 1 w 222"/>
                <a:gd name="T11" fmla="*/ 2 h 275"/>
                <a:gd name="T12" fmla="*/ 1 w 222"/>
                <a:gd name="T13" fmla="*/ 2 h 275"/>
                <a:gd name="T14" fmla="*/ 1 w 222"/>
                <a:gd name="T15" fmla="*/ 2 h 275"/>
                <a:gd name="T16" fmla="*/ 1 w 222"/>
                <a:gd name="T17" fmla="*/ 2 h 275"/>
                <a:gd name="T18" fmla="*/ 1 w 222"/>
                <a:gd name="T19" fmla="*/ 2 h 275"/>
                <a:gd name="T20" fmla="*/ 1 w 222"/>
                <a:gd name="T21" fmla="*/ 2 h 275"/>
                <a:gd name="T22" fmla="*/ 0 w 222"/>
                <a:gd name="T23" fmla="*/ 2 h 275"/>
                <a:gd name="T24" fmla="*/ 1 w 222"/>
                <a:gd name="T25" fmla="*/ 2 h 275"/>
                <a:gd name="T26" fmla="*/ 1 w 222"/>
                <a:gd name="T27" fmla="*/ 1 h 275"/>
                <a:gd name="T28" fmla="*/ 1 w 222"/>
                <a:gd name="T29" fmla="*/ 1 h 275"/>
                <a:gd name="T30" fmla="*/ 1 w 222"/>
                <a:gd name="T31" fmla="*/ 1 h 275"/>
                <a:gd name="T32" fmla="*/ 1 w 222"/>
                <a:gd name="T33" fmla="*/ 1 h 275"/>
                <a:gd name="T34" fmla="*/ 1 w 222"/>
                <a:gd name="T35" fmla="*/ 1 h 275"/>
                <a:gd name="T36" fmla="*/ 1 w 222"/>
                <a:gd name="T37" fmla="*/ 0 h 275"/>
                <a:gd name="T38" fmla="*/ 1 w 222"/>
                <a:gd name="T39" fmla="*/ 0 h 275"/>
                <a:gd name="T40" fmla="*/ 1 w 222"/>
                <a:gd name="T41" fmla="*/ 0 h 275"/>
                <a:gd name="T42" fmla="*/ 1 w 222"/>
                <a:gd name="T43" fmla="*/ 0 h 275"/>
                <a:gd name="T44" fmla="*/ 1 w 222"/>
                <a:gd name="T45" fmla="*/ 0 h 275"/>
                <a:gd name="T46" fmla="*/ 1 w 222"/>
                <a:gd name="T47" fmla="*/ 0 h 275"/>
                <a:gd name="T48" fmla="*/ 2 w 222"/>
                <a:gd name="T49" fmla="*/ 0 h 275"/>
                <a:gd name="T50" fmla="*/ 2 w 222"/>
                <a:gd name="T51" fmla="*/ 0 h 275"/>
                <a:gd name="T52" fmla="*/ 2 w 222"/>
                <a:gd name="T53" fmla="*/ 0 h 275"/>
                <a:gd name="T54" fmla="*/ 2 w 222"/>
                <a:gd name="T55" fmla="*/ 0 h 275"/>
                <a:gd name="T56" fmla="*/ 2 w 222"/>
                <a:gd name="T57" fmla="*/ 0 h 275"/>
                <a:gd name="T58" fmla="*/ 2 w 222"/>
                <a:gd name="T59" fmla="*/ 0 h 275"/>
                <a:gd name="T60" fmla="*/ 2 w 222"/>
                <a:gd name="T61" fmla="*/ 0 h 275"/>
                <a:gd name="T62" fmla="*/ 2 w 222"/>
                <a:gd name="T63" fmla="*/ 0 h 275"/>
                <a:gd name="T64" fmla="*/ 2 w 222"/>
                <a:gd name="T65" fmla="*/ 0 h 275"/>
                <a:gd name="T66" fmla="*/ 2 w 222"/>
                <a:gd name="T67" fmla="*/ 0 h 27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222" h="275">
                  <a:moveTo>
                    <a:pt x="194" y="134"/>
                  </a:moveTo>
                  <a:lnTo>
                    <a:pt x="187" y="134"/>
                  </a:lnTo>
                  <a:lnTo>
                    <a:pt x="175" y="134"/>
                  </a:lnTo>
                  <a:lnTo>
                    <a:pt x="158" y="135"/>
                  </a:lnTo>
                  <a:lnTo>
                    <a:pt x="140" y="140"/>
                  </a:lnTo>
                  <a:lnTo>
                    <a:pt x="120" y="148"/>
                  </a:lnTo>
                  <a:lnTo>
                    <a:pt x="102" y="161"/>
                  </a:lnTo>
                  <a:lnTo>
                    <a:pt x="85" y="180"/>
                  </a:lnTo>
                  <a:lnTo>
                    <a:pt x="72" y="206"/>
                  </a:lnTo>
                  <a:lnTo>
                    <a:pt x="64" y="229"/>
                  </a:lnTo>
                  <a:lnTo>
                    <a:pt x="57" y="247"/>
                  </a:lnTo>
                  <a:lnTo>
                    <a:pt x="49" y="259"/>
                  </a:lnTo>
                  <a:lnTo>
                    <a:pt x="40" y="265"/>
                  </a:lnTo>
                  <a:lnTo>
                    <a:pt x="34" y="266"/>
                  </a:lnTo>
                  <a:lnTo>
                    <a:pt x="28" y="267"/>
                  </a:lnTo>
                  <a:lnTo>
                    <a:pt x="23" y="268"/>
                  </a:lnTo>
                  <a:lnTo>
                    <a:pt x="18" y="269"/>
                  </a:lnTo>
                  <a:lnTo>
                    <a:pt x="12" y="270"/>
                  </a:lnTo>
                  <a:lnTo>
                    <a:pt x="8" y="273"/>
                  </a:lnTo>
                  <a:lnTo>
                    <a:pt x="4" y="274"/>
                  </a:lnTo>
                  <a:lnTo>
                    <a:pt x="1" y="275"/>
                  </a:lnTo>
                  <a:lnTo>
                    <a:pt x="1" y="274"/>
                  </a:lnTo>
                  <a:lnTo>
                    <a:pt x="1" y="273"/>
                  </a:lnTo>
                  <a:lnTo>
                    <a:pt x="0" y="273"/>
                  </a:lnTo>
                  <a:lnTo>
                    <a:pt x="0" y="271"/>
                  </a:lnTo>
                  <a:lnTo>
                    <a:pt x="18" y="262"/>
                  </a:lnTo>
                  <a:lnTo>
                    <a:pt x="32" y="251"/>
                  </a:lnTo>
                  <a:lnTo>
                    <a:pt x="41" y="235"/>
                  </a:lnTo>
                  <a:lnTo>
                    <a:pt x="48" y="218"/>
                  </a:lnTo>
                  <a:lnTo>
                    <a:pt x="51" y="202"/>
                  </a:lnTo>
                  <a:lnTo>
                    <a:pt x="54" y="186"/>
                  </a:lnTo>
                  <a:lnTo>
                    <a:pt x="55" y="173"/>
                  </a:lnTo>
                  <a:lnTo>
                    <a:pt x="55" y="163"/>
                  </a:lnTo>
                  <a:lnTo>
                    <a:pt x="54" y="154"/>
                  </a:lnTo>
                  <a:lnTo>
                    <a:pt x="52" y="143"/>
                  </a:lnTo>
                  <a:lnTo>
                    <a:pt x="49" y="131"/>
                  </a:lnTo>
                  <a:lnTo>
                    <a:pt x="46" y="118"/>
                  </a:lnTo>
                  <a:lnTo>
                    <a:pt x="52" y="117"/>
                  </a:lnTo>
                  <a:lnTo>
                    <a:pt x="61" y="112"/>
                  </a:lnTo>
                  <a:lnTo>
                    <a:pt x="70" y="105"/>
                  </a:lnTo>
                  <a:lnTo>
                    <a:pt x="78" y="96"/>
                  </a:lnTo>
                  <a:lnTo>
                    <a:pt x="85" y="86"/>
                  </a:lnTo>
                  <a:lnTo>
                    <a:pt x="89" y="74"/>
                  </a:lnTo>
                  <a:lnTo>
                    <a:pt x="90" y="62"/>
                  </a:lnTo>
                  <a:lnTo>
                    <a:pt x="88" y="49"/>
                  </a:lnTo>
                  <a:lnTo>
                    <a:pt x="97" y="48"/>
                  </a:lnTo>
                  <a:lnTo>
                    <a:pt x="110" y="45"/>
                  </a:lnTo>
                  <a:lnTo>
                    <a:pt x="123" y="40"/>
                  </a:lnTo>
                  <a:lnTo>
                    <a:pt x="138" y="34"/>
                  </a:lnTo>
                  <a:lnTo>
                    <a:pt x="150" y="26"/>
                  </a:lnTo>
                  <a:lnTo>
                    <a:pt x="163" y="18"/>
                  </a:lnTo>
                  <a:lnTo>
                    <a:pt x="173" y="10"/>
                  </a:lnTo>
                  <a:lnTo>
                    <a:pt x="180" y="0"/>
                  </a:lnTo>
                  <a:lnTo>
                    <a:pt x="180" y="11"/>
                  </a:lnTo>
                  <a:lnTo>
                    <a:pt x="181" y="24"/>
                  </a:lnTo>
                  <a:lnTo>
                    <a:pt x="184" y="37"/>
                  </a:lnTo>
                  <a:lnTo>
                    <a:pt x="188" y="50"/>
                  </a:lnTo>
                  <a:lnTo>
                    <a:pt x="194" y="63"/>
                  </a:lnTo>
                  <a:lnTo>
                    <a:pt x="202" y="74"/>
                  </a:lnTo>
                  <a:lnTo>
                    <a:pt x="211" y="85"/>
                  </a:lnTo>
                  <a:lnTo>
                    <a:pt x="222" y="92"/>
                  </a:lnTo>
                  <a:lnTo>
                    <a:pt x="215" y="93"/>
                  </a:lnTo>
                  <a:lnTo>
                    <a:pt x="208" y="95"/>
                  </a:lnTo>
                  <a:lnTo>
                    <a:pt x="201" y="98"/>
                  </a:lnTo>
                  <a:lnTo>
                    <a:pt x="195" y="103"/>
                  </a:lnTo>
                  <a:lnTo>
                    <a:pt x="191" y="109"/>
                  </a:lnTo>
                  <a:lnTo>
                    <a:pt x="190" y="116"/>
                  </a:lnTo>
                  <a:lnTo>
                    <a:pt x="190" y="125"/>
                  </a:lnTo>
                  <a:lnTo>
                    <a:pt x="194" y="134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431" name="Freeform 309"/>
            <p:cNvSpPr>
              <a:spLocks/>
            </p:cNvSpPr>
            <p:nvPr/>
          </p:nvSpPr>
          <p:spPr bwMode="auto">
            <a:xfrm>
              <a:off x="109" y="219"/>
              <a:ext cx="66" cy="133"/>
            </a:xfrm>
            <a:custGeom>
              <a:avLst/>
              <a:gdLst>
                <a:gd name="T0" fmla="*/ 1 w 131"/>
                <a:gd name="T1" fmla="*/ 3 h 266"/>
                <a:gd name="T2" fmla="*/ 1 w 131"/>
                <a:gd name="T3" fmla="*/ 2 h 266"/>
                <a:gd name="T4" fmla="*/ 1 w 131"/>
                <a:gd name="T5" fmla="*/ 2 h 266"/>
                <a:gd name="T6" fmla="*/ 1 w 131"/>
                <a:gd name="T7" fmla="*/ 2 h 266"/>
                <a:gd name="T8" fmla="*/ 1 w 131"/>
                <a:gd name="T9" fmla="*/ 2 h 266"/>
                <a:gd name="T10" fmla="*/ 1 w 131"/>
                <a:gd name="T11" fmla="*/ 2 h 266"/>
                <a:gd name="T12" fmla="*/ 1 w 131"/>
                <a:gd name="T13" fmla="*/ 2 h 266"/>
                <a:gd name="T14" fmla="*/ 1 w 131"/>
                <a:gd name="T15" fmla="*/ 2 h 266"/>
                <a:gd name="T16" fmla="*/ 1 w 131"/>
                <a:gd name="T17" fmla="*/ 2 h 266"/>
                <a:gd name="T18" fmla="*/ 1 w 131"/>
                <a:gd name="T19" fmla="*/ 2 h 266"/>
                <a:gd name="T20" fmla="*/ 1 w 131"/>
                <a:gd name="T21" fmla="*/ 2 h 266"/>
                <a:gd name="T22" fmla="*/ 1 w 131"/>
                <a:gd name="T23" fmla="*/ 2 h 266"/>
                <a:gd name="T24" fmla="*/ 1 w 131"/>
                <a:gd name="T25" fmla="*/ 2 h 266"/>
                <a:gd name="T26" fmla="*/ 1 w 131"/>
                <a:gd name="T27" fmla="*/ 2 h 266"/>
                <a:gd name="T28" fmla="*/ 1 w 131"/>
                <a:gd name="T29" fmla="*/ 2 h 266"/>
                <a:gd name="T30" fmla="*/ 1 w 131"/>
                <a:gd name="T31" fmla="*/ 2 h 266"/>
                <a:gd name="T32" fmla="*/ 1 w 131"/>
                <a:gd name="T33" fmla="*/ 2 h 266"/>
                <a:gd name="T34" fmla="*/ 1 w 131"/>
                <a:gd name="T35" fmla="*/ 2 h 266"/>
                <a:gd name="T36" fmla="*/ 1 w 131"/>
                <a:gd name="T37" fmla="*/ 2 h 266"/>
                <a:gd name="T38" fmla="*/ 1 w 131"/>
                <a:gd name="T39" fmla="*/ 2 h 266"/>
                <a:gd name="T40" fmla="*/ 1 w 131"/>
                <a:gd name="T41" fmla="*/ 2 h 266"/>
                <a:gd name="T42" fmla="*/ 1 w 131"/>
                <a:gd name="T43" fmla="*/ 2 h 266"/>
                <a:gd name="T44" fmla="*/ 1 w 131"/>
                <a:gd name="T45" fmla="*/ 2 h 266"/>
                <a:gd name="T46" fmla="*/ 1 w 131"/>
                <a:gd name="T47" fmla="*/ 2 h 266"/>
                <a:gd name="T48" fmla="*/ 1 w 131"/>
                <a:gd name="T49" fmla="*/ 2 h 266"/>
                <a:gd name="T50" fmla="*/ 1 w 131"/>
                <a:gd name="T51" fmla="*/ 2 h 266"/>
                <a:gd name="T52" fmla="*/ 1 w 131"/>
                <a:gd name="T53" fmla="*/ 2 h 266"/>
                <a:gd name="T54" fmla="*/ 1 w 131"/>
                <a:gd name="T55" fmla="*/ 2 h 266"/>
                <a:gd name="T56" fmla="*/ 1 w 131"/>
                <a:gd name="T57" fmla="*/ 2 h 266"/>
                <a:gd name="T58" fmla="*/ 1 w 131"/>
                <a:gd name="T59" fmla="*/ 2 h 266"/>
                <a:gd name="T60" fmla="*/ 1 w 131"/>
                <a:gd name="T61" fmla="*/ 2 h 266"/>
                <a:gd name="T62" fmla="*/ 1 w 131"/>
                <a:gd name="T63" fmla="*/ 2 h 266"/>
                <a:gd name="T64" fmla="*/ 0 w 131"/>
                <a:gd name="T65" fmla="*/ 2 h 266"/>
                <a:gd name="T66" fmla="*/ 1 w 131"/>
                <a:gd name="T67" fmla="*/ 1 h 266"/>
                <a:gd name="T68" fmla="*/ 1 w 131"/>
                <a:gd name="T69" fmla="*/ 1 h 266"/>
                <a:gd name="T70" fmla="*/ 1 w 131"/>
                <a:gd name="T71" fmla="*/ 1 h 266"/>
                <a:gd name="T72" fmla="*/ 1 w 131"/>
                <a:gd name="T73" fmla="*/ 1 h 266"/>
                <a:gd name="T74" fmla="*/ 2 w 131"/>
                <a:gd name="T75" fmla="*/ 0 h 266"/>
                <a:gd name="T76" fmla="*/ 1 w 131"/>
                <a:gd name="T77" fmla="*/ 1 h 266"/>
                <a:gd name="T78" fmla="*/ 1 w 131"/>
                <a:gd name="T79" fmla="*/ 1 h 266"/>
                <a:gd name="T80" fmla="*/ 1 w 131"/>
                <a:gd name="T81" fmla="*/ 1 h 266"/>
                <a:gd name="T82" fmla="*/ 1 w 131"/>
                <a:gd name="T83" fmla="*/ 1 h 266"/>
                <a:gd name="T84" fmla="*/ 1 w 131"/>
                <a:gd name="T85" fmla="*/ 1 h 266"/>
                <a:gd name="T86" fmla="*/ 1 w 131"/>
                <a:gd name="T87" fmla="*/ 2 h 266"/>
                <a:gd name="T88" fmla="*/ 2 w 131"/>
                <a:gd name="T89" fmla="*/ 2 h 266"/>
                <a:gd name="T90" fmla="*/ 1 w 131"/>
                <a:gd name="T91" fmla="*/ 2 h 266"/>
                <a:gd name="T92" fmla="*/ 1 w 131"/>
                <a:gd name="T93" fmla="*/ 2 h 266"/>
                <a:gd name="T94" fmla="*/ 1 w 131"/>
                <a:gd name="T95" fmla="*/ 3 h 26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0" t="0" r="r" b="b"/>
              <a:pathLst>
                <a:path w="131" h="266">
                  <a:moveTo>
                    <a:pt x="74" y="266"/>
                  </a:moveTo>
                  <a:lnTo>
                    <a:pt x="71" y="263"/>
                  </a:lnTo>
                  <a:lnTo>
                    <a:pt x="68" y="257"/>
                  </a:lnTo>
                  <a:lnTo>
                    <a:pt x="62" y="254"/>
                  </a:lnTo>
                  <a:lnTo>
                    <a:pt x="54" y="254"/>
                  </a:lnTo>
                  <a:lnTo>
                    <a:pt x="49" y="255"/>
                  </a:lnTo>
                  <a:lnTo>
                    <a:pt x="45" y="254"/>
                  </a:lnTo>
                  <a:lnTo>
                    <a:pt x="41" y="250"/>
                  </a:lnTo>
                  <a:lnTo>
                    <a:pt x="39" y="248"/>
                  </a:lnTo>
                  <a:lnTo>
                    <a:pt x="44" y="243"/>
                  </a:lnTo>
                  <a:lnTo>
                    <a:pt x="47" y="239"/>
                  </a:lnTo>
                  <a:lnTo>
                    <a:pt x="52" y="235"/>
                  </a:lnTo>
                  <a:lnTo>
                    <a:pt x="55" y="232"/>
                  </a:lnTo>
                  <a:lnTo>
                    <a:pt x="64" y="233"/>
                  </a:lnTo>
                  <a:lnTo>
                    <a:pt x="71" y="231"/>
                  </a:lnTo>
                  <a:lnTo>
                    <a:pt x="76" y="228"/>
                  </a:lnTo>
                  <a:lnTo>
                    <a:pt x="79" y="224"/>
                  </a:lnTo>
                  <a:lnTo>
                    <a:pt x="80" y="221"/>
                  </a:lnTo>
                  <a:lnTo>
                    <a:pt x="82" y="218"/>
                  </a:lnTo>
                  <a:lnTo>
                    <a:pt x="82" y="216"/>
                  </a:lnTo>
                  <a:lnTo>
                    <a:pt x="82" y="212"/>
                  </a:lnTo>
                  <a:lnTo>
                    <a:pt x="82" y="210"/>
                  </a:lnTo>
                  <a:lnTo>
                    <a:pt x="80" y="208"/>
                  </a:lnTo>
                  <a:lnTo>
                    <a:pt x="78" y="205"/>
                  </a:lnTo>
                  <a:lnTo>
                    <a:pt x="77" y="203"/>
                  </a:lnTo>
                  <a:lnTo>
                    <a:pt x="72" y="200"/>
                  </a:lnTo>
                  <a:lnTo>
                    <a:pt x="65" y="198"/>
                  </a:lnTo>
                  <a:lnTo>
                    <a:pt x="57" y="200"/>
                  </a:lnTo>
                  <a:lnTo>
                    <a:pt x="52" y="202"/>
                  </a:lnTo>
                  <a:lnTo>
                    <a:pt x="48" y="205"/>
                  </a:lnTo>
                  <a:lnTo>
                    <a:pt x="48" y="209"/>
                  </a:lnTo>
                  <a:lnTo>
                    <a:pt x="48" y="213"/>
                  </a:lnTo>
                  <a:lnTo>
                    <a:pt x="48" y="217"/>
                  </a:lnTo>
                  <a:lnTo>
                    <a:pt x="44" y="221"/>
                  </a:lnTo>
                  <a:lnTo>
                    <a:pt x="39" y="225"/>
                  </a:lnTo>
                  <a:lnTo>
                    <a:pt x="34" y="228"/>
                  </a:lnTo>
                  <a:lnTo>
                    <a:pt x="32" y="231"/>
                  </a:lnTo>
                  <a:lnTo>
                    <a:pt x="30" y="230"/>
                  </a:lnTo>
                  <a:lnTo>
                    <a:pt x="29" y="227"/>
                  </a:lnTo>
                  <a:lnTo>
                    <a:pt x="26" y="226"/>
                  </a:lnTo>
                  <a:lnTo>
                    <a:pt x="24" y="225"/>
                  </a:lnTo>
                  <a:lnTo>
                    <a:pt x="26" y="220"/>
                  </a:lnTo>
                  <a:lnTo>
                    <a:pt x="29" y="215"/>
                  </a:lnTo>
                  <a:lnTo>
                    <a:pt x="30" y="209"/>
                  </a:lnTo>
                  <a:lnTo>
                    <a:pt x="31" y="205"/>
                  </a:lnTo>
                  <a:lnTo>
                    <a:pt x="36" y="202"/>
                  </a:lnTo>
                  <a:lnTo>
                    <a:pt x="39" y="198"/>
                  </a:lnTo>
                  <a:lnTo>
                    <a:pt x="42" y="193"/>
                  </a:lnTo>
                  <a:lnTo>
                    <a:pt x="44" y="188"/>
                  </a:lnTo>
                  <a:lnTo>
                    <a:pt x="44" y="187"/>
                  </a:lnTo>
                  <a:lnTo>
                    <a:pt x="44" y="185"/>
                  </a:lnTo>
                  <a:lnTo>
                    <a:pt x="44" y="183"/>
                  </a:lnTo>
                  <a:lnTo>
                    <a:pt x="44" y="182"/>
                  </a:lnTo>
                  <a:lnTo>
                    <a:pt x="41" y="178"/>
                  </a:lnTo>
                  <a:lnTo>
                    <a:pt x="38" y="174"/>
                  </a:lnTo>
                  <a:lnTo>
                    <a:pt x="34" y="172"/>
                  </a:lnTo>
                  <a:lnTo>
                    <a:pt x="27" y="170"/>
                  </a:lnTo>
                  <a:lnTo>
                    <a:pt x="24" y="168"/>
                  </a:lnTo>
                  <a:lnTo>
                    <a:pt x="22" y="168"/>
                  </a:lnTo>
                  <a:lnTo>
                    <a:pt x="18" y="170"/>
                  </a:lnTo>
                  <a:lnTo>
                    <a:pt x="16" y="171"/>
                  </a:lnTo>
                  <a:lnTo>
                    <a:pt x="14" y="172"/>
                  </a:lnTo>
                  <a:lnTo>
                    <a:pt x="11" y="174"/>
                  </a:lnTo>
                  <a:lnTo>
                    <a:pt x="9" y="175"/>
                  </a:lnTo>
                  <a:lnTo>
                    <a:pt x="7" y="178"/>
                  </a:lnTo>
                  <a:lnTo>
                    <a:pt x="0" y="152"/>
                  </a:lnTo>
                  <a:lnTo>
                    <a:pt x="2" y="127"/>
                  </a:lnTo>
                  <a:lnTo>
                    <a:pt x="12" y="100"/>
                  </a:lnTo>
                  <a:lnTo>
                    <a:pt x="29" y="76"/>
                  </a:lnTo>
                  <a:lnTo>
                    <a:pt x="48" y="53"/>
                  </a:lnTo>
                  <a:lnTo>
                    <a:pt x="70" y="34"/>
                  </a:lnTo>
                  <a:lnTo>
                    <a:pt x="92" y="19"/>
                  </a:lnTo>
                  <a:lnTo>
                    <a:pt x="113" y="8"/>
                  </a:lnTo>
                  <a:lnTo>
                    <a:pt x="118" y="6"/>
                  </a:lnTo>
                  <a:lnTo>
                    <a:pt x="126" y="1"/>
                  </a:lnTo>
                  <a:lnTo>
                    <a:pt x="131" y="0"/>
                  </a:lnTo>
                  <a:lnTo>
                    <a:pt x="129" y="6"/>
                  </a:lnTo>
                  <a:lnTo>
                    <a:pt x="121" y="17"/>
                  </a:lnTo>
                  <a:lnTo>
                    <a:pt x="113" y="31"/>
                  </a:lnTo>
                  <a:lnTo>
                    <a:pt x="108" y="47"/>
                  </a:lnTo>
                  <a:lnTo>
                    <a:pt x="107" y="64"/>
                  </a:lnTo>
                  <a:lnTo>
                    <a:pt x="108" y="73"/>
                  </a:lnTo>
                  <a:lnTo>
                    <a:pt x="112" y="84"/>
                  </a:lnTo>
                  <a:lnTo>
                    <a:pt x="115" y="98"/>
                  </a:lnTo>
                  <a:lnTo>
                    <a:pt x="120" y="113"/>
                  </a:lnTo>
                  <a:lnTo>
                    <a:pt x="123" y="126"/>
                  </a:lnTo>
                  <a:lnTo>
                    <a:pt x="126" y="138"/>
                  </a:lnTo>
                  <a:lnTo>
                    <a:pt x="128" y="149"/>
                  </a:lnTo>
                  <a:lnTo>
                    <a:pt x="129" y="158"/>
                  </a:lnTo>
                  <a:lnTo>
                    <a:pt x="129" y="168"/>
                  </a:lnTo>
                  <a:lnTo>
                    <a:pt x="128" y="181"/>
                  </a:lnTo>
                  <a:lnTo>
                    <a:pt x="125" y="197"/>
                  </a:lnTo>
                  <a:lnTo>
                    <a:pt x="122" y="213"/>
                  </a:lnTo>
                  <a:lnTo>
                    <a:pt x="115" y="230"/>
                  </a:lnTo>
                  <a:lnTo>
                    <a:pt x="106" y="246"/>
                  </a:lnTo>
                  <a:lnTo>
                    <a:pt x="92" y="257"/>
                  </a:lnTo>
                  <a:lnTo>
                    <a:pt x="74" y="266"/>
                  </a:lnTo>
                  <a:close/>
                </a:path>
              </a:pathLst>
            </a:custGeom>
            <a:solidFill>
              <a:srgbClr val="FF00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432" name="Freeform 310"/>
            <p:cNvSpPr>
              <a:spLocks/>
            </p:cNvSpPr>
            <p:nvPr/>
          </p:nvSpPr>
          <p:spPr bwMode="auto">
            <a:xfrm>
              <a:off x="7" y="284"/>
              <a:ext cx="320" cy="224"/>
            </a:xfrm>
            <a:custGeom>
              <a:avLst/>
              <a:gdLst>
                <a:gd name="T0" fmla="*/ 3 w 640"/>
                <a:gd name="T1" fmla="*/ 2 h 450"/>
                <a:gd name="T2" fmla="*/ 3 w 640"/>
                <a:gd name="T3" fmla="*/ 3 h 450"/>
                <a:gd name="T4" fmla="*/ 2 w 640"/>
                <a:gd name="T5" fmla="*/ 3 h 450"/>
                <a:gd name="T6" fmla="*/ 2 w 640"/>
                <a:gd name="T7" fmla="*/ 2 h 450"/>
                <a:gd name="T8" fmla="*/ 2 w 640"/>
                <a:gd name="T9" fmla="*/ 2 h 450"/>
                <a:gd name="T10" fmla="*/ 2 w 640"/>
                <a:gd name="T11" fmla="*/ 1 h 450"/>
                <a:gd name="T12" fmla="*/ 2 w 640"/>
                <a:gd name="T13" fmla="*/ 1 h 450"/>
                <a:gd name="T14" fmla="*/ 2 w 640"/>
                <a:gd name="T15" fmla="*/ 1 h 450"/>
                <a:gd name="T16" fmla="*/ 2 w 640"/>
                <a:gd name="T17" fmla="*/ 1 h 450"/>
                <a:gd name="T18" fmla="*/ 2 w 640"/>
                <a:gd name="T19" fmla="*/ 2 h 450"/>
                <a:gd name="T20" fmla="*/ 1 w 640"/>
                <a:gd name="T21" fmla="*/ 2 h 450"/>
                <a:gd name="T22" fmla="*/ 1 w 640"/>
                <a:gd name="T23" fmla="*/ 2 h 450"/>
                <a:gd name="T24" fmla="*/ 0 w 640"/>
                <a:gd name="T25" fmla="*/ 1 h 450"/>
                <a:gd name="T26" fmla="*/ 1 w 640"/>
                <a:gd name="T27" fmla="*/ 1 h 450"/>
                <a:gd name="T28" fmla="*/ 1 w 640"/>
                <a:gd name="T29" fmla="*/ 1 h 450"/>
                <a:gd name="T30" fmla="*/ 2 w 640"/>
                <a:gd name="T31" fmla="*/ 1 h 450"/>
                <a:gd name="T32" fmla="*/ 2 w 640"/>
                <a:gd name="T33" fmla="*/ 1 h 450"/>
                <a:gd name="T34" fmla="*/ 2 w 640"/>
                <a:gd name="T35" fmla="*/ 1 h 450"/>
                <a:gd name="T36" fmla="*/ 2 w 640"/>
                <a:gd name="T37" fmla="*/ 1 h 450"/>
                <a:gd name="T38" fmla="*/ 2 w 640"/>
                <a:gd name="T39" fmla="*/ 1 h 450"/>
                <a:gd name="T40" fmla="*/ 2 w 640"/>
                <a:gd name="T41" fmla="*/ 1 h 450"/>
                <a:gd name="T42" fmla="*/ 2 w 640"/>
                <a:gd name="T43" fmla="*/ 1 h 450"/>
                <a:gd name="T44" fmla="*/ 2 w 640"/>
                <a:gd name="T45" fmla="*/ 1 h 450"/>
                <a:gd name="T46" fmla="*/ 2 w 640"/>
                <a:gd name="T47" fmla="*/ 1 h 450"/>
                <a:gd name="T48" fmla="*/ 3 w 640"/>
                <a:gd name="T49" fmla="*/ 1 h 450"/>
                <a:gd name="T50" fmla="*/ 3 w 640"/>
                <a:gd name="T51" fmla="*/ 1 h 450"/>
                <a:gd name="T52" fmla="*/ 3 w 640"/>
                <a:gd name="T53" fmla="*/ 1 h 450"/>
                <a:gd name="T54" fmla="*/ 3 w 640"/>
                <a:gd name="T55" fmla="*/ 0 h 450"/>
                <a:gd name="T56" fmla="*/ 4 w 640"/>
                <a:gd name="T57" fmla="*/ 0 h 450"/>
                <a:gd name="T58" fmla="*/ 4 w 640"/>
                <a:gd name="T59" fmla="*/ 0 h 450"/>
                <a:gd name="T60" fmla="*/ 5 w 640"/>
                <a:gd name="T61" fmla="*/ 0 h 450"/>
                <a:gd name="T62" fmla="*/ 5 w 640"/>
                <a:gd name="T63" fmla="*/ 0 h 450"/>
                <a:gd name="T64" fmla="*/ 5 w 640"/>
                <a:gd name="T65" fmla="*/ 0 h 450"/>
                <a:gd name="T66" fmla="*/ 5 w 640"/>
                <a:gd name="T67" fmla="*/ 0 h 450"/>
                <a:gd name="T68" fmla="*/ 5 w 640"/>
                <a:gd name="T69" fmla="*/ 1 h 450"/>
                <a:gd name="T70" fmla="*/ 4 w 640"/>
                <a:gd name="T71" fmla="*/ 1 h 450"/>
                <a:gd name="T72" fmla="*/ 4 w 640"/>
                <a:gd name="T73" fmla="*/ 1 h 450"/>
                <a:gd name="T74" fmla="*/ 3 w 640"/>
                <a:gd name="T75" fmla="*/ 1 h 450"/>
                <a:gd name="T76" fmla="*/ 3 w 640"/>
                <a:gd name="T77" fmla="*/ 1 h 450"/>
                <a:gd name="T78" fmla="*/ 3 w 640"/>
                <a:gd name="T79" fmla="*/ 1 h 450"/>
                <a:gd name="T80" fmla="*/ 3 w 640"/>
                <a:gd name="T81" fmla="*/ 1 h 450"/>
                <a:gd name="T82" fmla="*/ 3 w 640"/>
                <a:gd name="T83" fmla="*/ 1 h 450"/>
                <a:gd name="T84" fmla="*/ 3 w 640"/>
                <a:gd name="T85" fmla="*/ 1 h 450"/>
                <a:gd name="T86" fmla="*/ 3 w 640"/>
                <a:gd name="T87" fmla="*/ 1 h 450"/>
                <a:gd name="T88" fmla="*/ 4 w 640"/>
                <a:gd name="T89" fmla="*/ 1 h 450"/>
                <a:gd name="T90" fmla="*/ 4 w 640"/>
                <a:gd name="T91" fmla="*/ 1 h 450"/>
                <a:gd name="T92" fmla="*/ 4 w 640"/>
                <a:gd name="T93" fmla="*/ 2 h 450"/>
                <a:gd name="T94" fmla="*/ 4 w 640"/>
                <a:gd name="T95" fmla="*/ 2 h 450"/>
                <a:gd name="T96" fmla="*/ 3 w 640"/>
                <a:gd name="T97" fmla="*/ 2 h 450"/>
                <a:gd name="T98" fmla="*/ 3 w 640"/>
                <a:gd name="T99" fmla="*/ 2 h 450"/>
                <a:gd name="T100" fmla="*/ 3 w 640"/>
                <a:gd name="T101" fmla="*/ 1 h 450"/>
                <a:gd name="T102" fmla="*/ 3 w 640"/>
                <a:gd name="T103" fmla="*/ 1 h 450"/>
                <a:gd name="T104" fmla="*/ 2 w 640"/>
                <a:gd name="T105" fmla="*/ 1 h 450"/>
                <a:gd name="T106" fmla="*/ 2 w 640"/>
                <a:gd name="T107" fmla="*/ 1 h 450"/>
                <a:gd name="T108" fmla="*/ 2 w 640"/>
                <a:gd name="T109" fmla="*/ 1 h 450"/>
                <a:gd name="T110" fmla="*/ 3 w 640"/>
                <a:gd name="T111" fmla="*/ 1 h 450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640" h="450">
                  <a:moveTo>
                    <a:pt x="305" y="265"/>
                  </a:moveTo>
                  <a:lnTo>
                    <a:pt x="311" y="298"/>
                  </a:lnTo>
                  <a:lnTo>
                    <a:pt x="311" y="330"/>
                  </a:lnTo>
                  <a:lnTo>
                    <a:pt x="306" y="361"/>
                  </a:lnTo>
                  <a:lnTo>
                    <a:pt x="296" y="384"/>
                  </a:lnTo>
                  <a:lnTo>
                    <a:pt x="284" y="401"/>
                  </a:lnTo>
                  <a:lnTo>
                    <a:pt x="275" y="416"/>
                  </a:lnTo>
                  <a:lnTo>
                    <a:pt x="268" y="433"/>
                  </a:lnTo>
                  <a:lnTo>
                    <a:pt x="262" y="450"/>
                  </a:lnTo>
                  <a:lnTo>
                    <a:pt x="261" y="444"/>
                  </a:lnTo>
                  <a:lnTo>
                    <a:pt x="258" y="435"/>
                  </a:lnTo>
                  <a:lnTo>
                    <a:pt x="253" y="425"/>
                  </a:lnTo>
                  <a:lnTo>
                    <a:pt x="246" y="414"/>
                  </a:lnTo>
                  <a:lnTo>
                    <a:pt x="239" y="403"/>
                  </a:lnTo>
                  <a:lnTo>
                    <a:pt x="231" y="392"/>
                  </a:lnTo>
                  <a:lnTo>
                    <a:pt x="223" y="382"/>
                  </a:lnTo>
                  <a:lnTo>
                    <a:pt x="215" y="375"/>
                  </a:lnTo>
                  <a:lnTo>
                    <a:pt x="207" y="368"/>
                  </a:lnTo>
                  <a:lnTo>
                    <a:pt x="200" y="360"/>
                  </a:lnTo>
                  <a:lnTo>
                    <a:pt x="194" y="353"/>
                  </a:lnTo>
                  <a:lnTo>
                    <a:pt x="190" y="345"/>
                  </a:lnTo>
                  <a:lnTo>
                    <a:pt x="181" y="320"/>
                  </a:lnTo>
                  <a:lnTo>
                    <a:pt x="178" y="295"/>
                  </a:lnTo>
                  <a:lnTo>
                    <a:pt x="179" y="273"/>
                  </a:lnTo>
                  <a:lnTo>
                    <a:pt x="182" y="257"/>
                  </a:lnTo>
                  <a:lnTo>
                    <a:pt x="184" y="248"/>
                  </a:lnTo>
                  <a:lnTo>
                    <a:pt x="189" y="239"/>
                  </a:lnTo>
                  <a:lnTo>
                    <a:pt x="194" y="231"/>
                  </a:lnTo>
                  <a:lnTo>
                    <a:pt x="201" y="222"/>
                  </a:lnTo>
                  <a:lnTo>
                    <a:pt x="207" y="212"/>
                  </a:lnTo>
                  <a:lnTo>
                    <a:pt x="214" y="202"/>
                  </a:lnTo>
                  <a:lnTo>
                    <a:pt x="221" y="192"/>
                  </a:lnTo>
                  <a:lnTo>
                    <a:pt x="227" y="181"/>
                  </a:lnTo>
                  <a:lnTo>
                    <a:pt x="229" y="174"/>
                  </a:lnTo>
                  <a:lnTo>
                    <a:pt x="229" y="167"/>
                  </a:lnTo>
                  <a:lnTo>
                    <a:pt x="228" y="162"/>
                  </a:lnTo>
                  <a:lnTo>
                    <a:pt x="226" y="160"/>
                  </a:lnTo>
                  <a:lnTo>
                    <a:pt x="221" y="164"/>
                  </a:lnTo>
                  <a:lnTo>
                    <a:pt x="217" y="169"/>
                  </a:lnTo>
                  <a:lnTo>
                    <a:pt x="215" y="175"/>
                  </a:lnTo>
                  <a:lnTo>
                    <a:pt x="213" y="181"/>
                  </a:lnTo>
                  <a:lnTo>
                    <a:pt x="211" y="192"/>
                  </a:lnTo>
                  <a:lnTo>
                    <a:pt x="207" y="201"/>
                  </a:lnTo>
                  <a:lnTo>
                    <a:pt x="203" y="209"/>
                  </a:lnTo>
                  <a:lnTo>
                    <a:pt x="198" y="217"/>
                  </a:lnTo>
                  <a:lnTo>
                    <a:pt x="188" y="232"/>
                  </a:lnTo>
                  <a:lnTo>
                    <a:pt x="175" y="245"/>
                  </a:lnTo>
                  <a:lnTo>
                    <a:pt x="161" y="256"/>
                  </a:lnTo>
                  <a:lnTo>
                    <a:pt x="146" y="264"/>
                  </a:lnTo>
                  <a:lnTo>
                    <a:pt x="131" y="270"/>
                  </a:lnTo>
                  <a:lnTo>
                    <a:pt x="116" y="275"/>
                  </a:lnTo>
                  <a:lnTo>
                    <a:pt x="102" y="276"/>
                  </a:lnTo>
                  <a:lnTo>
                    <a:pt x="88" y="276"/>
                  </a:lnTo>
                  <a:lnTo>
                    <a:pt x="84" y="276"/>
                  </a:lnTo>
                  <a:lnTo>
                    <a:pt x="80" y="275"/>
                  </a:lnTo>
                  <a:lnTo>
                    <a:pt x="76" y="273"/>
                  </a:lnTo>
                  <a:lnTo>
                    <a:pt x="72" y="272"/>
                  </a:lnTo>
                  <a:lnTo>
                    <a:pt x="64" y="270"/>
                  </a:lnTo>
                  <a:lnTo>
                    <a:pt x="56" y="267"/>
                  </a:lnTo>
                  <a:lnTo>
                    <a:pt x="48" y="262"/>
                  </a:lnTo>
                  <a:lnTo>
                    <a:pt x="40" y="258"/>
                  </a:lnTo>
                  <a:lnTo>
                    <a:pt x="31" y="254"/>
                  </a:lnTo>
                  <a:lnTo>
                    <a:pt x="22" y="249"/>
                  </a:lnTo>
                  <a:lnTo>
                    <a:pt x="11" y="245"/>
                  </a:lnTo>
                  <a:lnTo>
                    <a:pt x="0" y="240"/>
                  </a:lnTo>
                  <a:lnTo>
                    <a:pt x="7" y="238"/>
                  </a:lnTo>
                  <a:lnTo>
                    <a:pt x="14" y="235"/>
                  </a:lnTo>
                  <a:lnTo>
                    <a:pt x="23" y="233"/>
                  </a:lnTo>
                  <a:lnTo>
                    <a:pt x="32" y="230"/>
                  </a:lnTo>
                  <a:lnTo>
                    <a:pt x="40" y="226"/>
                  </a:lnTo>
                  <a:lnTo>
                    <a:pt x="48" y="220"/>
                  </a:lnTo>
                  <a:lnTo>
                    <a:pt x="55" y="215"/>
                  </a:lnTo>
                  <a:lnTo>
                    <a:pt x="60" y="207"/>
                  </a:lnTo>
                  <a:lnTo>
                    <a:pt x="65" y="195"/>
                  </a:lnTo>
                  <a:lnTo>
                    <a:pt x="75" y="182"/>
                  </a:lnTo>
                  <a:lnTo>
                    <a:pt x="85" y="170"/>
                  </a:lnTo>
                  <a:lnTo>
                    <a:pt x="99" y="157"/>
                  </a:lnTo>
                  <a:lnTo>
                    <a:pt x="113" y="148"/>
                  </a:lnTo>
                  <a:lnTo>
                    <a:pt x="128" y="141"/>
                  </a:lnTo>
                  <a:lnTo>
                    <a:pt x="144" y="137"/>
                  </a:lnTo>
                  <a:lnTo>
                    <a:pt x="161" y="140"/>
                  </a:lnTo>
                  <a:lnTo>
                    <a:pt x="168" y="143"/>
                  </a:lnTo>
                  <a:lnTo>
                    <a:pt x="176" y="144"/>
                  </a:lnTo>
                  <a:lnTo>
                    <a:pt x="183" y="143"/>
                  </a:lnTo>
                  <a:lnTo>
                    <a:pt x="188" y="140"/>
                  </a:lnTo>
                  <a:lnTo>
                    <a:pt x="191" y="136"/>
                  </a:lnTo>
                  <a:lnTo>
                    <a:pt x="194" y="136"/>
                  </a:lnTo>
                  <a:lnTo>
                    <a:pt x="198" y="137"/>
                  </a:lnTo>
                  <a:lnTo>
                    <a:pt x="201" y="139"/>
                  </a:lnTo>
                  <a:lnTo>
                    <a:pt x="196" y="143"/>
                  </a:lnTo>
                  <a:lnTo>
                    <a:pt x="190" y="150"/>
                  </a:lnTo>
                  <a:lnTo>
                    <a:pt x="186" y="157"/>
                  </a:lnTo>
                  <a:lnTo>
                    <a:pt x="185" y="164"/>
                  </a:lnTo>
                  <a:lnTo>
                    <a:pt x="185" y="165"/>
                  </a:lnTo>
                  <a:lnTo>
                    <a:pt x="186" y="166"/>
                  </a:lnTo>
                  <a:lnTo>
                    <a:pt x="186" y="169"/>
                  </a:lnTo>
                  <a:lnTo>
                    <a:pt x="188" y="170"/>
                  </a:lnTo>
                  <a:lnTo>
                    <a:pt x="189" y="171"/>
                  </a:lnTo>
                  <a:lnTo>
                    <a:pt x="190" y="171"/>
                  </a:lnTo>
                  <a:lnTo>
                    <a:pt x="192" y="172"/>
                  </a:lnTo>
                  <a:lnTo>
                    <a:pt x="193" y="173"/>
                  </a:lnTo>
                  <a:lnTo>
                    <a:pt x="199" y="174"/>
                  </a:lnTo>
                  <a:lnTo>
                    <a:pt x="205" y="173"/>
                  </a:lnTo>
                  <a:lnTo>
                    <a:pt x="211" y="170"/>
                  </a:lnTo>
                  <a:lnTo>
                    <a:pt x="214" y="166"/>
                  </a:lnTo>
                  <a:lnTo>
                    <a:pt x="217" y="160"/>
                  </a:lnTo>
                  <a:lnTo>
                    <a:pt x="217" y="154"/>
                  </a:lnTo>
                  <a:lnTo>
                    <a:pt x="216" y="147"/>
                  </a:lnTo>
                  <a:lnTo>
                    <a:pt x="214" y="142"/>
                  </a:lnTo>
                  <a:lnTo>
                    <a:pt x="212" y="139"/>
                  </a:lnTo>
                  <a:lnTo>
                    <a:pt x="212" y="136"/>
                  </a:lnTo>
                  <a:lnTo>
                    <a:pt x="213" y="135"/>
                  </a:lnTo>
                  <a:lnTo>
                    <a:pt x="215" y="134"/>
                  </a:lnTo>
                  <a:lnTo>
                    <a:pt x="217" y="134"/>
                  </a:lnTo>
                  <a:lnTo>
                    <a:pt x="219" y="137"/>
                  </a:lnTo>
                  <a:lnTo>
                    <a:pt x="220" y="141"/>
                  </a:lnTo>
                  <a:lnTo>
                    <a:pt x="221" y="144"/>
                  </a:lnTo>
                  <a:lnTo>
                    <a:pt x="222" y="149"/>
                  </a:lnTo>
                  <a:lnTo>
                    <a:pt x="227" y="154"/>
                  </a:lnTo>
                  <a:lnTo>
                    <a:pt x="232" y="155"/>
                  </a:lnTo>
                  <a:lnTo>
                    <a:pt x="242" y="150"/>
                  </a:lnTo>
                  <a:lnTo>
                    <a:pt x="245" y="154"/>
                  </a:lnTo>
                  <a:lnTo>
                    <a:pt x="250" y="156"/>
                  </a:lnTo>
                  <a:lnTo>
                    <a:pt x="255" y="158"/>
                  </a:lnTo>
                  <a:lnTo>
                    <a:pt x="261" y="158"/>
                  </a:lnTo>
                  <a:lnTo>
                    <a:pt x="266" y="157"/>
                  </a:lnTo>
                  <a:lnTo>
                    <a:pt x="272" y="154"/>
                  </a:lnTo>
                  <a:lnTo>
                    <a:pt x="276" y="149"/>
                  </a:lnTo>
                  <a:lnTo>
                    <a:pt x="280" y="141"/>
                  </a:lnTo>
                  <a:lnTo>
                    <a:pt x="283" y="140"/>
                  </a:lnTo>
                  <a:lnTo>
                    <a:pt x="287" y="139"/>
                  </a:lnTo>
                  <a:lnTo>
                    <a:pt x="291" y="136"/>
                  </a:lnTo>
                  <a:lnTo>
                    <a:pt x="297" y="135"/>
                  </a:lnTo>
                  <a:lnTo>
                    <a:pt x="302" y="134"/>
                  </a:lnTo>
                  <a:lnTo>
                    <a:pt x="307" y="133"/>
                  </a:lnTo>
                  <a:lnTo>
                    <a:pt x="313" y="132"/>
                  </a:lnTo>
                  <a:lnTo>
                    <a:pt x="319" y="131"/>
                  </a:lnTo>
                  <a:lnTo>
                    <a:pt x="328" y="125"/>
                  </a:lnTo>
                  <a:lnTo>
                    <a:pt x="336" y="113"/>
                  </a:lnTo>
                  <a:lnTo>
                    <a:pt x="343" y="95"/>
                  </a:lnTo>
                  <a:lnTo>
                    <a:pt x="351" y="72"/>
                  </a:lnTo>
                  <a:lnTo>
                    <a:pt x="364" y="46"/>
                  </a:lnTo>
                  <a:lnTo>
                    <a:pt x="381" y="27"/>
                  </a:lnTo>
                  <a:lnTo>
                    <a:pt x="399" y="14"/>
                  </a:lnTo>
                  <a:lnTo>
                    <a:pt x="419" y="6"/>
                  </a:lnTo>
                  <a:lnTo>
                    <a:pt x="437" y="1"/>
                  </a:lnTo>
                  <a:lnTo>
                    <a:pt x="454" y="0"/>
                  </a:lnTo>
                  <a:lnTo>
                    <a:pt x="466" y="0"/>
                  </a:lnTo>
                  <a:lnTo>
                    <a:pt x="473" y="0"/>
                  </a:lnTo>
                  <a:lnTo>
                    <a:pt x="479" y="0"/>
                  </a:lnTo>
                  <a:lnTo>
                    <a:pt x="486" y="1"/>
                  </a:lnTo>
                  <a:lnTo>
                    <a:pt x="495" y="3"/>
                  </a:lnTo>
                  <a:lnTo>
                    <a:pt x="505" y="4"/>
                  </a:lnTo>
                  <a:lnTo>
                    <a:pt x="517" y="6"/>
                  </a:lnTo>
                  <a:lnTo>
                    <a:pt x="527" y="9"/>
                  </a:lnTo>
                  <a:lnTo>
                    <a:pt x="539" y="13"/>
                  </a:lnTo>
                  <a:lnTo>
                    <a:pt x="548" y="18"/>
                  </a:lnTo>
                  <a:lnTo>
                    <a:pt x="557" y="22"/>
                  </a:lnTo>
                  <a:lnTo>
                    <a:pt x="568" y="26"/>
                  </a:lnTo>
                  <a:lnTo>
                    <a:pt x="579" y="28"/>
                  </a:lnTo>
                  <a:lnTo>
                    <a:pt x="589" y="30"/>
                  </a:lnTo>
                  <a:lnTo>
                    <a:pt x="601" y="31"/>
                  </a:lnTo>
                  <a:lnTo>
                    <a:pt x="611" y="31"/>
                  </a:lnTo>
                  <a:lnTo>
                    <a:pt x="621" y="31"/>
                  </a:lnTo>
                  <a:lnTo>
                    <a:pt x="630" y="30"/>
                  </a:lnTo>
                  <a:lnTo>
                    <a:pt x="640" y="30"/>
                  </a:lnTo>
                  <a:lnTo>
                    <a:pt x="640" y="35"/>
                  </a:lnTo>
                  <a:lnTo>
                    <a:pt x="636" y="39"/>
                  </a:lnTo>
                  <a:lnTo>
                    <a:pt x="631" y="44"/>
                  </a:lnTo>
                  <a:lnTo>
                    <a:pt x="622" y="57"/>
                  </a:lnTo>
                  <a:lnTo>
                    <a:pt x="610" y="73"/>
                  </a:lnTo>
                  <a:lnTo>
                    <a:pt x="596" y="90"/>
                  </a:lnTo>
                  <a:lnTo>
                    <a:pt x="583" y="107"/>
                  </a:lnTo>
                  <a:lnTo>
                    <a:pt x="568" y="125"/>
                  </a:lnTo>
                  <a:lnTo>
                    <a:pt x="553" y="140"/>
                  </a:lnTo>
                  <a:lnTo>
                    <a:pt x="538" y="151"/>
                  </a:lnTo>
                  <a:lnTo>
                    <a:pt x="524" y="158"/>
                  </a:lnTo>
                  <a:lnTo>
                    <a:pt x="515" y="160"/>
                  </a:lnTo>
                  <a:lnTo>
                    <a:pt x="504" y="164"/>
                  </a:lnTo>
                  <a:lnTo>
                    <a:pt x="490" y="169"/>
                  </a:lnTo>
                  <a:lnTo>
                    <a:pt x="477" y="172"/>
                  </a:lnTo>
                  <a:lnTo>
                    <a:pt x="463" y="177"/>
                  </a:lnTo>
                  <a:lnTo>
                    <a:pt x="449" y="180"/>
                  </a:lnTo>
                  <a:lnTo>
                    <a:pt x="436" y="182"/>
                  </a:lnTo>
                  <a:lnTo>
                    <a:pt x="425" y="184"/>
                  </a:lnTo>
                  <a:lnTo>
                    <a:pt x="414" y="182"/>
                  </a:lnTo>
                  <a:lnTo>
                    <a:pt x="402" y="180"/>
                  </a:lnTo>
                  <a:lnTo>
                    <a:pt x="388" y="177"/>
                  </a:lnTo>
                  <a:lnTo>
                    <a:pt x="375" y="172"/>
                  </a:lnTo>
                  <a:lnTo>
                    <a:pt x="364" y="169"/>
                  </a:lnTo>
                  <a:lnTo>
                    <a:pt x="353" y="164"/>
                  </a:lnTo>
                  <a:lnTo>
                    <a:pt x="345" y="160"/>
                  </a:lnTo>
                  <a:lnTo>
                    <a:pt x="341" y="158"/>
                  </a:lnTo>
                  <a:lnTo>
                    <a:pt x="336" y="155"/>
                  </a:lnTo>
                  <a:lnTo>
                    <a:pt x="331" y="151"/>
                  </a:lnTo>
                  <a:lnTo>
                    <a:pt x="326" y="148"/>
                  </a:lnTo>
                  <a:lnTo>
                    <a:pt x="321" y="145"/>
                  </a:lnTo>
                  <a:lnTo>
                    <a:pt x="318" y="144"/>
                  </a:lnTo>
                  <a:lnTo>
                    <a:pt x="313" y="144"/>
                  </a:lnTo>
                  <a:lnTo>
                    <a:pt x="307" y="144"/>
                  </a:lnTo>
                  <a:lnTo>
                    <a:pt x="302" y="145"/>
                  </a:lnTo>
                  <a:lnTo>
                    <a:pt x="296" y="147"/>
                  </a:lnTo>
                  <a:lnTo>
                    <a:pt x="291" y="148"/>
                  </a:lnTo>
                  <a:lnTo>
                    <a:pt x="287" y="150"/>
                  </a:lnTo>
                  <a:lnTo>
                    <a:pt x="283" y="151"/>
                  </a:lnTo>
                  <a:lnTo>
                    <a:pt x="279" y="155"/>
                  </a:lnTo>
                  <a:lnTo>
                    <a:pt x="277" y="158"/>
                  </a:lnTo>
                  <a:lnTo>
                    <a:pt x="279" y="160"/>
                  </a:lnTo>
                  <a:lnTo>
                    <a:pt x="282" y="163"/>
                  </a:lnTo>
                  <a:lnTo>
                    <a:pt x="285" y="164"/>
                  </a:lnTo>
                  <a:lnTo>
                    <a:pt x="290" y="164"/>
                  </a:lnTo>
                  <a:lnTo>
                    <a:pt x="295" y="163"/>
                  </a:lnTo>
                  <a:lnTo>
                    <a:pt x="300" y="163"/>
                  </a:lnTo>
                  <a:lnTo>
                    <a:pt x="306" y="162"/>
                  </a:lnTo>
                  <a:lnTo>
                    <a:pt x="313" y="162"/>
                  </a:lnTo>
                  <a:lnTo>
                    <a:pt x="320" y="160"/>
                  </a:lnTo>
                  <a:lnTo>
                    <a:pt x="326" y="159"/>
                  </a:lnTo>
                  <a:lnTo>
                    <a:pt x="333" y="158"/>
                  </a:lnTo>
                  <a:lnTo>
                    <a:pt x="338" y="158"/>
                  </a:lnTo>
                  <a:lnTo>
                    <a:pt x="346" y="159"/>
                  </a:lnTo>
                  <a:lnTo>
                    <a:pt x="355" y="160"/>
                  </a:lnTo>
                  <a:lnTo>
                    <a:pt x="365" y="164"/>
                  </a:lnTo>
                  <a:lnTo>
                    <a:pt x="376" y="169"/>
                  </a:lnTo>
                  <a:lnTo>
                    <a:pt x="391" y="174"/>
                  </a:lnTo>
                  <a:lnTo>
                    <a:pt x="409" y="182"/>
                  </a:lnTo>
                  <a:lnTo>
                    <a:pt x="422" y="190"/>
                  </a:lnTo>
                  <a:lnTo>
                    <a:pt x="434" y="202"/>
                  </a:lnTo>
                  <a:lnTo>
                    <a:pt x="446" y="216"/>
                  </a:lnTo>
                  <a:lnTo>
                    <a:pt x="455" y="231"/>
                  </a:lnTo>
                  <a:lnTo>
                    <a:pt x="464" y="248"/>
                  </a:lnTo>
                  <a:lnTo>
                    <a:pt x="470" y="265"/>
                  </a:lnTo>
                  <a:lnTo>
                    <a:pt x="475" y="285"/>
                  </a:lnTo>
                  <a:lnTo>
                    <a:pt x="479" y="303"/>
                  </a:lnTo>
                  <a:lnTo>
                    <a:pt x="480" y="316"/>
                  </a:lnTo>
                  <a:lnTo>
                    <a:pt x="481" y="328"/>
                  </a:lnTo>
                  <a:lnTo>
                    <a:pt x="480" y="339"/>
                  </a:lnTo>
                  <a:lnTo>
                    <a:pt x="479" y="351"/>
                  </a:lnTo>
                  <a:lnTo>
                    <a:pt x="472" y="343"/>
                  </a:lnTo>
                  <a:lnTo>
                    <a:pt x="460" y="335"/>
                  </a:lnTo>
                  <a:lnTo>
                    <a:pt x="448" y="328"/>
                  </a:lnTo>
                  <a:lnTo>
                    <a:pt x="433" y="321"/>
                  </a:lnTo>
                  <a:lnTo>
                    <a:pt x="417" y="316"/>
                  </a:lnTo>
                  <a:lnTo>
                    <a:pt x="401" y="312"/>
                  </a:lnTo>
                  <a:lnTo>
                    <a:pt x="386" y="308"/>
                  </a:lnTo>
                  <a:lnTo>
                    <a:pt x="372" y="306"/>
                  </a:lnTo>
                  <a:lnTo>
                    <a:pt x="364" y="305"/>
                  </a:lnTo>
                  <a:lnTo>
                    <a:pt x="355" y="302"/>
                  </a:lnTo>
                  <a:lnTo>
                    <a:pt x="344" y="300"/>
                  </a:lnTo>
                  <a:lnTo>
                    <a:pt x="335" y="297"/>
                  </a:lnTo>
                  <a:lnTo>
                    <a:pt x="326" y="292"/>
                  </a:lnTo>
                  <a:lnTo>
                    <a:pt x="317" y="284"/>
                  </a:lnTo>
                  <a:lnTo>
                    <a:pt x="310" y="275"/>
                  </a:lnTo>
                  <a:lnTo>
                    <a:pt x="304" y="263"/>
                  </a:lnTo>
                  <a:lnTo>
                    <a:pt x="296" y="247"/>
                  </a:lnTo>
                  <a:lnTo>
                    <a:pt x="289" y="234"/>
                  </a:lnTo>
                  <a:lnTo>
                    <a:pt x="284" y="219"/>
                  </a:lnTo>
                  <a:lnTo>
                    <a:pt x="284" y="199"/>
                  </a:lnTo>
                  <a:lnTo>
                    <a:pt x="284" y="193"/>
                  </a:lnTo>
                  <a:lnTo>
                    <a:pt x="281" y="186"/>
                  </a:lnTo>
                  <a:lnTo>
                    <a:pt x="277" y="181"/>
                  </a:lnTo>
                  <a:lnTo>
                    <a:pt x="272" y="175"/>
                  </a:lnTo>
                  <a:lnTo>
                    <a:pt x="266" y="172"/>
                  </a:lnTo>
                  <a:lnTo>
                    <a:pt x="260" y="167"/>
                  </a:lnTo>
                  <a:lnTo>
                    <a:pt x="255" y="165"/>
                  </a:lnTo>
                  <a:lnTo>
                    <a:pt x="251" y="163"/>
                  </a:lnTo>
                  <a:lnTo>
                    <a:pt x="245" y="160"/>
                  </a:lnTo>
                  <a:lnTo>
                    <a:pt x="239" y="158"/>
                  </a:lnTo>
                  <a:lnTo>
                    <a:pt x="236" y="159"/>
                  </a:lnTo>
                  <a:lnTo>
                    <a:pt x="235" y="162"/>
                  </a:lnTo>
                  <a:lnTo>
                    <a:pt x="236" y="166"/>
                  </a:lnTo>
                  <a:lnTo>
                    <a:pt x="236" y="172"/>
                  </a:lnTo>
                  <a:lnTo>
                    <a:pt x="238" y="177"/>
                  </a:lnTo>
                  <a:lnTo>
                    <a:pt x="241" y="182"/>
                  </a:lnTo>
                  <a:lnTo>
                    <a:pt x="244" y="186"/>
                  </a:lnTo>
                  <a:lnTo>
                    <a:pt x="251" y="192"/>
                  </a:lnTo>
                  <a:lnTo>
                    <a:pt x="259" y="200"/>
                  </a:lnTo>
                  <a:lnTo>
                    <a:pt x="269" y="209"/>
                  </a:lnTo>
                  <a:lnTo>
                    <a:pt x="280" y="220"/>
                  </a:lnTo>
                  <a:lnTo>
                    <a:pt x="290" y="233"/>
                  </a:lnTo>
                  <a:lnTo>
                    <a:pt x="298" y="248"/>
                  </a:lnTo>
                  <a:lnTo>
                    <a:pt x="305" y="265"/>
                  </a:lnTo>
                  <a:close/>
                </a:path>
              </a:pathLst>
            </a:custGeom>
            <a:solidFill>
              <a:srgbClr val="FF00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433" name="Freeform 311"/>
            <p:cNvSpPr>
              <a:spLocks/>
            </p:cNvSpPr>
            <p:nvPr/>
          </p:nvSpPr>
          <p:spPr bwMode="auto">
            <a:xfrm>
              <a:off x="12" y="250"/>
              <a:ext cx="96" cy="98"/>
            </a:xfrm>
            <a:custGeom>
              <a:avLst/>
              <a:gdLst>
                <a:gd name="T0" fmla="*/ 1 w 193"/>
                <a:gd name="T1" fmla="*/ 2 h 196"/>
                <a:gd name="T2" fmla="*/ 1 w 193"/>
                <a:gd name="T3" fmla="*/ 2 h 196"/>
                <a:gd name="T4" fmla="*/ 1 w 193"/>
                <a:gd name="T5" fmla="*/ 2 h 196"/>
                <a:gd name="T6" fmla="*/ 1 w 193"/>
                <a:gd name="T7" fmla="*/ 2 h 196"/>
                <a:gd name="T8" fmla="*/ 1 w 193"/>
                <a:gd name="T9" fmla="*/ 2 h 196"/>
                <a:gd name="T10" fmla="*/ 1 w 193"/>
                <a:gd name="T11" fmla="*/ 2 h 196"/>
                <a:gd name="T12" fmla="*/ 1 w 193"/>
                <a:gd name="T13" fmla="*/ 2 h 196"/>
                <a:gd name="T14" fmla="*/ 1 w 193"/>
                <a:gd name="T15" fmla="*/ 2 h 196"/>
                <a:gd name="T16" fmla="*/ 1 w 193"/>
                <a:gd name="T17" fmla="*/ 2 h 196"/>
                <a:gd name="T18" fmla="*/ 1 w 193"/>
                <a:gd name="T19" fmla="*/ 2 h 196"/>
                <a:gd name="T20" fmla="*/ 1 w 193"/>
                <a:gd name="T21" fmla="*/ 2 h 196"/>
                <a:gd name="T22" fmla="*/ 1 w 193"/>
                <a:gd name="T23" fmla="*/ 2 h 196"/>
                <a:gd name="T24" fmla="*/ 1 w 193"/>
                <a:gd name="T25" fmla="*/ 2 h 196"/>
                <a:gd name="T26" fmla="*/ 1 w 193"/>
                <a:gd name="T27" fmla="*/ 2 h 196"/>
                <a:gd name="T28" fmla="*/ 1 w 193"/>
                <a:gd name="T29" fmla="*/ 2 h 196"/>
                <a:gd name="T30" fmla="*/ 1 w 193"/>
                <a:gd name="T31" fmla="*/ 2 h 196"/>
                <a:gd name="T32" fmla="*/ 1 w 193"/>
                <a:gd name="T33" fmla="*/ 2 h 196"/>
                <a:gd name="T34" fmla="*/ 1 w 193"/>
                <a:gd name="T35" fmla="*/ 2 h 196"/>
                <a:gd name="T36" fmla="*/ 1 w 193"/>
                <a:gd name="T37" fmla="*/ 1 h 196"/>
                <a:gd name="T38" fmla="*/ 1 w 193"/>
                <a:gd name="T39" fmla="*/ 1 h 196"/>
                <a:gd name="T40" fmla="*/ 1 w 193"/>
                <a:gd name="T41" fmla="*/ 1 h 196"/>
                <a:gd name="T42" fmla="*/ 0 w 193"/>
                <a:gd name="T43" fmla="*/ 1 h 196"/>
                <a:gd name="T44" fmla="*/ 0 w 193"/>
                <a:gd name="T45" fmla="*/ 1 h 196"/>
                <a:gd name="T46" fmla="*/ 0 w 193"/>
                <a:gd name="T47" fmla="*/ 1 h 196"/>
                <a:gd name="T48" fmla="*/ 0 w 193"/>
                <a:gd name="T49" fmla="*/ 1 h 196"/>
                <a:gd name="T50" fmla="*/ 0 w 193"/>
                <a:gd name="T51" fmla="*/ 1 h 196"/>
                <a:gd name="T52" fmla="*/ 0 w 193"/>
                <a:gd name="T53" fmla="*/ 1 h 196"/>
                <a:gd name="T54" fmla="*/ 0 w 193"/>
                <a:gd name="T55" fmla="*/ 1 h 196"/>
                <a:gd name="T56" fmla="*/ 0 w 193"/>
                <a:gd name="T57" fmla="*/ 1 h 196"/>
                <a:gd name="T58" fmla="*/ 0 w 193"/>
                <a:gd name="T59" fmla="*/ 1 h 196"/>
                <a:gd name="T60" fmla="*/ 0 w 193"/>
                <a:gd name="T61" fmla="*/ 1 h 196"/>
                <a:gd name="T62" fmla="*/ 0 w 193"/>
                <a:gd name="T63" fmla="*/ 2 h 196"/>
                <a:gd name="T64" fmla="*/ 0 w 193"/>
                <a:gd name="T65" fmla="*/ 2 h 196"/>
                <a:gd name="T66" fmla="*/ 0 w 193"/>
                <a:gd name="T67" fmla="*/ 2 h 19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193" h="196">
                  <a:moveTo>
                    <a:pt x="146" y="196"/>
                  </a:moveTo>
                  <a:lnTo>
                    <a:pt x="146" y="189"/>
                  </a:lnTo>
                  <a:lnTo>
                    <a:pt x="149" y="184"/>
                  </a:lnTo>
                  <a:lnTo>
                    <a:pt x="152" y="179"/>
                  </a:lnTo>
                  <a:lnTo>
                    <a:pt x="158" y="177"/>
                  </a:lnTo>
                  <a:lnTo>
                    <a:pt x="164" y="175"/>
                  </a:lnTo>
                  <a:lnTo>
                    <a:pt x="169" y="177"/>
                  </a:lnTo>
                  <a:lnTo>
                    <a:pt x="173" y="179"/>
                  </a:lnTo>
                  <a:lnTo>
                    <a:pt x="174" y="181"/>
                  </a:lnTo>
                  <a:lnTo>
                    <a:pt x="175" y="184"/>
                  </a:lnTo>
                  <a:lnTo>
                    <a:pt x="178" y="184"/>
                  </a:lnTo>
                  <a:lnTo>
                    <a:pt x="181" y="185"/>
                  </a:lnTo>
                  <a:lnTo>
                    <a:pt x="186" y="186"/>
                  </a:lnTo>
                  <a:lnTo>
                    <a:pt x="190" y="187"/>
                  </a:lnTo>
                  <a:lnTo>
                    <a:pt x="193" y="187"/>
                  </a:lnTo>
                  <a:lnTo>
                    <a:pt x="193" y="186"/>
                  </a:lnTo>
                  <a:lnTo>
                    <a:pt x="191" y="182"/>
                  </a:lnTo>
                  <a:lnTo>
                    <a:pt x="189" y="179"/>
                  </a:lnTo>
                  <a:lnTo>
                    <a:pt x="186" y="177"/>
                  </a:lnTo>
                  <a:lnTo>
                    <a:pt x="182" y="173"/>
                  </a:lnTo>
                  <a:lnTo>
                    <a:pt x="178" y="171"/>
                  </a:lnTo>
                  <a:lnTo>
                    <a:pt x="175" y="172"/>
                  </a:lnTo>
                  <a:lnTo>
                    <a:pt x="171" y="173"/>
                  </a:lnTo>
                  <a:lnTo>
                    <a:pt x="166" y="173"/>
                  </a:lnTo>
                  <a:lnTo>
                    <a:pt x="163" y="171"/>
                  </a:lnTo>
                  <a:lnTo>
                    <a:pt x="159" y="166"/>
                  </a:lnTo>
                  <a:lnTo>
                    <a:pt x="157" y="160"/>
                  </a:lnTo>
                  <a:lnTo>
                    <a:pt x="157" y="156"/>
                  </a:lnTo>
                  <a:lnTo>
                    <a:pt x="157" y="152"/>
                  </a:lnTo>
                  <a:lnTo>
                    <a:pt x="158" y="150"/>
                  </a:lnTo>
                  <a:lnTo>
                    <a:pt x="159" y="148"/>
                  </a:lnTo>
                  <a:lnTo>
                    <a:pt x="161" y="147"/>
                  </a:lnTo>
                  <a:lnTo>
                    <a:pt x="163" y="144"/>
                  </a:lnTo>
                  <a:lnTo>
                    <a:pt x="166" y="141"/>
                  </a:lnTo>
                  <a:lnTo>
                    <a:pt x="171" y="139"/>
                  </a:lnTo>
                  <a:lnTo>
                    <a:pt x="174" y="137"/>
                  </a:lnTo>
                  <a:lnTo>
                    <a:pt x="178" y="137"/>
                  </a:lnTo>
                  <a:lnTo>
                    <a:pt x="182" y="118"/>
                  </a:lnTo>
                  <a:lnTo>
                    <a:pt x="181" y="99"/>
                  </a:lnTo>
                  <a:lnTo>
                    <a:pt x="176" y="81"/>
                  </a:lnTo>
                  <a:lnTo>
                    <a:pt x="166" y="65"/>
                  </a:lnTo>
                  <a:lnTo>
                    <a:pt x="151" y="50"/>
                  </a:lnTo>
                  <a:lnTo>
                    <a:pt x="131" y="38"/>
                  </a:lnTo>
                  <a:lnTo>
                    <a:pt x="107" y="28"/>
                  </a:lnTo>
                  <a:lnTo>
                    <a:pt x="78" y="22"/>
                  </a:lnTo>
                  <a:lnTo>
                    <a:pt x="67" y="20"/>
                  </a:lnTo>
                  <a:lnTo>
                    <a:pt x="55" y="18"/>
                  </a:lnTo>
                  <a:lnTo>
                    <a:pt x="44" y="14"/>
                  </a:lnTo>
                  <a:lnTo>
                    <a:pt x="32" y="11"/>
                  </a:lnTo>
                  <a:lnTo>
                    <a:pt x="22" y="8"/>
                  </a:lnTo>
                  <a:lnTo>
                    <a:pt x="13" y="5"/>
                  </a:lnTo>
                  <a:lnTo>
                    <a:pt x="6" y="3"/>
                  </a:lnTo>
                  <a:lnTo>
                    <a:pt x="0" y="0"/>
                  </a:lnTo>
                  <a:lnTo>
                    <a:pt x="7" y="9"/>
                  </a:lnTo>
                  <a:lnTo>
                    <a:pt x="13" y="21"/>
                  </a:lnTo>
                  <a:lnTo>
                    <a:pt x="19" y="34"/>
                  </a:lnTo>
                  <a:lnTo>
                    <a:pt x="23" y="46"/>
                  </a:lnTo>
                  <a:lnTo>
                    <a:pt x="27" y="60"/>
                  </a:lnTo>
                  <a:lnTo>
                    <a:pt x="31" y="74"/>
                  </a:lnTo>
                  <a:lnTo>
                    <a:pt x="35" y="86"/>
                  </a:lnTo>
                  <a:lnTo>
                    <a:pt x="37" y="97"/>
                  </a:lnTo>
                  <a:lnTo>
                    <a:pt x="40" y="110"/>
                  </a:lnTo>
                  <a:lnTo>
                    <a:pt x="45" y="125"/>
                  </a:lnTo>
                  <a:lnTo>
                    <a:pt x="53" y="141"/>
                  </a:lnTo>
                  <a:lnTo>
                    <a:pt x="64" y="157"/>
                  </a:lnTo>
                  <a:lnTo>
                    <a:pt x="77" y="172"/>
                  </a:lnTo>
                  <a:lnTo>
                    <a:pt x="96" y="185"/>
                  </a:lnTo>
                  <a:lnTo>
                    <a:pt x="119" y="193"/>
                  </a:lnTo>
                  <a:lnTo>
                    <a:pt x="146" y="196"/>
                  </a:lnTo>
                  <a:close/>
                </a:path>
              </a:pathLst>
            </a:custGeom>
            <a:solidFill>
              <a:srgbClr val="FF00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434" name="Freeform 312"/>
            <p:cNvSpPr>
              <a:spLocks/>
            </p:cNvSpPr>
            <p:nvPr/>
          </p:nvSpPr>
          <p:spPr bwMode="auto">
            <a:xfrm>
              <a:off x="116" y="308"/>
              <a:ext cx="10" cy="11"/>
            </a:xfrm>
            <a:custGeom>
              <a:avLst/>
              <a:gdLst>
                <a:gd name="T0" fmla="*/ 0 w 20"/>
                <a:gd name="T1" fmla="*/ 1 h 21"/>
                <a:gd name="T2" fmla="*/ 1 w 20"/>
                <a:gd name="T3" fmla="*/ 1 h 21"/>
                <a:gd name="T4" fmla="*/ 1 w 20"/>
                <a:gd name="T5" fmla="*/ 1 h 21"/>
                <a:gd name="T6" fmla="*/ 1 w 20"/>
                <a:gd name="T7" fmla="*/ 0 h 21"/>
                <a:gd name="T8" fmla="*/ 1 w 20"/>
                <a:gd name="T9" fmla="*/ 0 h 21"/>
                <a:gd name="T10" fmla="*/ 1 w 20"/>
                <a:gd name="T11" fmla="*/ 1 h 21"/>
                <a:gd name="T12" fmla="*/ 1 w 20"/>
                <a:gd name="T13" fmla="*/ 1 h 21"/>
                <a:gd name="T14" fmla="*/ 1 w 20"/>
                <a:gd name="T15" fmla="*/ 1 h 21"/>
                <a:gd name="T16" fmla="*/ 1 w 20"/>
                <a:gd name="T17" fmla="*/ 1 h 21"/>
                <a:gd name="T18" fmla="*/ 1 w 20"/>
                <a:gd name="T19" fmla="*/ 1 h 21"/>
                <a:gd name="T20" fmla="*/ 1 w 20"/>
                <a:gd name="T21" fmla="*/ 1 h 21"/>
                <a:gd name="T22" fmla="*/ 1 w 20"/>
                <a:gd name="T23" fmla="*/ 1 h 21"/>
                <a:gd name="T24" fmla="*/ 1 w 20"/>
                <a:gd name="T25" fmla="*/ 1 h 21"/>
                <a:gd name="T26" fmla="*/ 1 w 20"/>
                <a:gd name="T27" fmla="*/ 1 h 21"/>
                <a:gd name="T28" fmla="*/ 1 w 20"/>
                <a:gd name="T29" fmla="*/ 1 h 21"/>
                <a:gd name="T30" fmla="*/ 1 w 20"/>
                <a:gd name="T31" fmla="*/ 1 h 21"/>
                <a:gd name="T32" fmla="*/ 0 w 20"/>
                <a:gd name="T33" fmla="*/ 1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0" h="21">
                  <a:moveTo>
                    <a:pt x="0" y="8"/>
                  </a:moveTo>
                  <a:lnTo>
                    <a:pt x="2" y="3"/>
                  </a:lnTo>
                  <a:lnTo>
                    <a:pt x="4" y="1"/>
                  </a:lnTo>
                  <a:lnTo>
                    <a:pt x="7" y="0"/>
                  </a:lnTo>
                  <a:lnTo>
                    <a:pt x="11" y="0"/>
                  </a:lnTo>
                  <a:lnTo>
                    <a:pt x="14" y="1"/>
                  </a:lnTo>
                  <a:lnTo>
                    <a:pt x="18" y="3"/>
                  </a:lnTo>
                  <a:lnTo>
                    <a:pt x="19" y="6"/>
                  </a:lnTo>
                  <a:lnTo>
                    <a:pt x="20" y="10"/>
                  </a:lnTo>
                  <a:lnTo>
                    <a:pt x="19" y="15"/>
                  </a:lnTo>
                  <a:lnTo>
                    <a:pt x="18" y="17"/>
                  </a:lnTo>
                  <a:lnTo>
                    <a:pt x="14" y="19"/>
                  </a:lnTo>
                  <a:lnTo>
                    <a:pt x="12" y="21"/>
                  </a:lnTo>
                  <a:lnTo>
                    <a:pt x="9" y="19"/>
                  </a:lnTo>
                  <a:lnTo>
                    <a:pt x="4" y="16"/>
                  </a:lnTo>
                  <a:lnTo>
                    <a:pt x="2" y="12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435" name="Freeform 313"/>
            <p:cNvSpPr>
              <a:spLocks/>
            </p:cNvSpPr>
            <p:nvPr/>
          </p:nvSpPr>
          <p:spPr bwMode="auto">
            <a:xfrm>
              <a:off x="136" y="322"/>
              <a:ext cx="11" cy="11"/>
            </a:xfrm>
            <a:custGeom>
              <a:avLst/>
              <a:gdLst>
                <a:gd name="T0" fmla="*/ 1 w 22"/>
                <a:gd name="T1" fmla="*/ 1 h 22"/>
                <a:gd name="T2" fmla="*/ 1 w 22"/>
                <a:gd name="T3" fmla="*/ 0 h 22"/>
                <a:gd name="T4" fmla="*/ 1 w 22"/>
                <a:gd name="T5" fmla="*/ 0 h 22"/>
                <a:gd name="T6" fmla="*/ 1 w 22"/>
                <a:gd name="T7" fmla="*/ 1 h 22"/>
                <a:gd name="T8" fmla="*/ 1 w 22"/>
                <a:gd name="T9" fmla="*/ 1 h 22"/>
                <a:gd name="T10" fmla="*/ 1 w 22"/>
                <a:gd name="T11" fmla="*/ 1 h 22"/>
                <a:gd name="T12" fmla="*/ 1 w 22"/>
                <a:gd name="T13" fmla="*/ 1 h 22"/>
                <a:gd name="T14" fmla="*/ 1 w 22"/>
                <a:gd name="T15" fmla="*/ 1 h 22"/>
                <a:gd name="T16" fmla="*/ 1 w 22"/>
                <a:gd name="T17" fmla="*/ 1 h 22"/>
                <a:gd name="T18" fmla="*/ 1 w 22"/>
                <a:gd name="T19" fmla="*/ 1 h 22"/>
                <a:gd name="T20" fmla="*/ 1 w 22"/>
                <a:gd name="T21" fmla="*/ 1 h 22"/>
                <a:gd name="T22" fmla="*/ 1 w 22"/>
                <a:gd name="T23" fmla="*/ 1 h 22"/>
                <a:gd name="T24" fmla="*/ 1 w 22"/>
                <a:gd name="T25" fmla="*/ 1 h 22"/>
                <a:gd name="T26" fmla="*/ 1 w 22"/>
                <a:gd name="T27" fmla="*/ 1 h 22"/>
                <a:gd name="T28" fmla="*/ 0 w 22"/>
                <a:gd name="T29" fmla="*/ 1 h 22"/>
                <a:gd name="T30" fmla="*/ 0 w 22"/>
                <a:gd name="T31" fmla="*/ 1 h 22"/>
                <a:gd name="T32" fmla="*/ 1 w 22"/>
                <a:gd name="T33" fmla="*/ 1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2" h="22">
                  <a:moveTo>
                    <a:pt x="2" y="3"/>
                  </a:moveTo>
                  <a:lnTo>
                    <a:pt x="6" y="0"/>
                  </a:lnTo>
                  <a:lnTo>
                    <a:pt x="11" y="0"/>
                  </a:lnTo>
                  <a:lnTo>
                    <a:pt x="16" y="2"/>
                  </a:lnTo>
                  <a:lnTo>
                    <a:pt x="19" y="4"/>
                  </a:lnTo>
                  <a:lnTo>
                    <a:pt x="22" y="7"/>
                  </a:lnTo>
                  <a:lnTo>
                    <a:pt x="22" y="12"/>
                  </a:lnTo>
                  <a:lnTo>
                    <a:pt x="22" y="17"/>
                  </a:lnTo>
                  <a:lnTo>
                    <a:pt x="21" y="20"/>
                  </a:lnTo>
                  <a:lnTo>
                    <a:pt x="17" y="22"/>
                  </a:lnTo>
                  <a:lnTo>
                    <a:pt x="11" y="22"/>
                  </a:lnTo>
                  <a:lnTo>
                    <a:pt x="7" y="20"/>
                  </a:lnTo>
                  <a:lnTo>
                    <a:pt x="3" y="18"/>
                  </a:lnTo>
                  <a:lnTo>
                    <a:pt x="1" y="14"/>
                  </a:lnTo>
                  <a:lnTo>
                    <a:pt x="0" y="10"/>
                  </a:lnTo>
                  <a:lnTo>
                    <a:pt x="0" y="6"/>
                  </a:lnTo>
                  <a:lnTo>
                    <a:pt x="2" y="3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436" name="Freeform 314"/>
            <p:cNvSpPr>
              <a:spLocks/>
            </p:cNvSpPr>
            <p:nvPr/>
          </p:nvSpPr>
          <p:spPr bwMode="auto">
            <a:xfrm>
              <a:off x="112" y="335"/>
              <a:ext cx="10" cy="11"/>
            </a:xfrm>
            <a:custGeom>
              <a:avLst/>
              <a:gdLst>
                <a:gd name="T0" fmla="*/ 0 w 21"/>
                <a:gd name="T1" fmla="*/ 1 h 22"/>
                <a:gd name="T2" fmla="*/ 0 w 21"/>
                <a:gd name="T3" fmla="*/ 1 h 22"/>
                <a:gd name="T4" fmla="*/ 0 w 21"/>
                <a:gd name="T5" fmla="*/ 0 h 22"/>
                <a:gd name="T6" fmla="*/ 0 w 21"/>
                <a:gd name="T7" fmla="*/ 0 h 22"/>
                <a:gd name="T8" fmla="*/ 0 w 21"/>
                <a:gd name="T9" fmla="*/ 1 h 22"/>
                <a:gd name="T10" fmla="*/ 0 w 21"/>
                <a:gd name="T11" fmla="*/ 1 h 22"/>
                <a:gd name="T12" fmla="*/ 0 w 21"/>
                <a:gd name="T13" fmla="*/ 1 h 22"/>
                <a:gd name="T14" fmla="*/ 0 w 21"/>
                <a:gd name="T15" fmla="*/ 1 h 22"/>
                <a:gd name="T16" fmla="*/ 0 w 21"/>
                <a:gd name="T17" fmla="*/ 1 h 22"/>
                <a:gd name="T18" fmla="*/ 0 w 21"/>
                <a:gd name="T19" fmla="*/ 1 h 22"/>
                <a:gd name="T20" fmla="*/ 0 w 21"/>
                <a:gd name="T21" fmla="*/ 1 h 22"/>
                <a:gd name="T22" fmla="*/ 0 w 21"/>
                <a:gd name="T23" fmla="*/ 1 h 22"/>
                <a:gd name="T24" fmla="*/ 0 w 21"/>
                <a:gd name="T25" fmla="*/ 1 h 22"/>
                <a:gd name="T26" fmla="*/ 0 w 21"/>
                <a:gd name="T27" fmla="*/ 1 h 22"/>
                <a:gd name="T28" fmla="*/ 0 w 21"/>
                <a:gd name="T29" fmla="*/ 1 h 22"/>
                <a:gd name="T30" fmla="*/ 0 w 21"/>
                <a:gd name="T31" fmla="*/ 1 h 22"/>
                <a:gd name="T32" fmla="*/ 0 w 21"/>
                <a:gd name="T33" fmla="*/ 1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1" h="22">
                  <a:moveTo>
                    <a:pt x="3" y="4"/>
                  </a:moveTo>
                  <a:lnTo>
                    <a:pt x="5" y="2"/>
                  </a:lnTo>
                  <a:lnTo>
                    <a:pt x="10" y="0"/>
                  </a:lnTo>
                  <a:lnTo>
                    <a:pt x="14" y="0"/>
                  </a:lnTo>
                  <a:lnTo>
                    <a:pt x="19" y="2"/>
                  </a:lnTo>
                  <a:lnTo>
                    <a:pt x="21" y="7"/>
                  </a:lnTo>
                  <a:lnTo>
                    <a:pt x="21" y="11"/>
                  </a:lnTo>
                  <a:lnTo>
                    <a:pt x="20" y="16"/>
                  </a:lnTo>
                  <a:lnTo>
                    <a:pt x="18" y="19"/>
                  </a:lnTo>
                  <a:lnTo>
                    <a:pt x="14" y="21"/>
                  </a:lnTo>
                  <a:lnTo>
                    <a:pt x="11" y="22"/>
                  </a:lnTo>
                  <a:lnTo>
                    <a:pt x="6" y="22"/>
                  </a:lnTo>
                  <a:lnTo>
                    <a:pt x="3" y="19"/>
                  </a:lnTo>
                  <a:lnTo>
                    <a:pt x="0" y="16"/>
                  </a:lnTo>
                  <a:lnTo>
                    <a:pt x="0" y="11"/>
                  </a:lnTo>
                  <a:lnTo>
                    <a:pt x="2" y="8"/>
                  </a:lnTo>
                  <a:lnTo>
                    <a:pt x="3" y="4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437" name="Freeform 315"/>
            <p:cNvSpPr>
              <a:spLocks/>
            </p:cNvSpPr>
            <p:nvPr/>
          </p:nvSpPr>
          <p:spPr bwMode="auto">
            <a:xfrm>
              <a:off x="94" y="322"/>
              <a:ext cx="11" cy="11"/>
            </a:xfrm>
            <a:custGeom>
              <a:avLst/>
              <a:gdLst>
                <a:gd name="T0" fmla="*/ 1 w 22"/>
                <a:gd name="T1" fmla="*/ 1 h 22"/>
                <a:gd name="T2" fmla="*/ 1 w 22"/>
                <a:gd name="T3" fmla="*/ 1 h 22"/>
                <a:gd name="T4" fmla="*/ 0 w 22"/>
                <a:gd name="T5" fmla="*/ 1 h 22"/>
                <a:gd name="T6" fmla="*/ 0 w 22"/>
                <a:gd name="T7" fmla="*/ 1 h 22"/>
                <a:gd name="T8" fmla="*/ 1 w 22"/>
                <a:gd name="T9" fmla="*/ 1 h 22"/>
                <a:gd name="T10" fmla="*/ 1 w 22"/>
                <a:gd name="T11" fmla="*/ 1 h 22"/>
                <a:gd name="T12" fmla="*/ 1 w 22"/>
                <a:gd name="T13" fmla="*/ 1 h 22"/>
                <a:gd name="T14" fmla="*/ 1 w 22"/>
                <a:gd name="T15" fmla="*/ 1 h 22"/>
                <a:gd name="T16" fmla="*/ 1 w 22"/>
                <a:gd name="T17" fmla="*/ 1 h 22"/>
                <a:gd name="T18" fmla="*/ 1 w 22"/>
                <a:gd name="T19" fmla="*/ 1 h 22"/>
                <a:gd name="T20" fmla="*/ 1 w 22"/>
                <a:gd name="T21" fmla="*/ 1 h 22"/>
                <a:gd name="T22" fmla="*/ 1 w 22"/>
                <a:gd name="T23" fmla="*/ 1 h 22"/>
                <a:gd name="T24" fmla="*/ 1 w 22"/>
                <a:gd name="T25" fmla="*/ 1 h 22"/>
                <a:gd name="T26" fmla="*/ 1 w 22"/>
                <a:gd name="T27" fmla="*/ 1 h 22"/>
                <a:gd name="T28" fmla="*/ 1 w 22"/>
                <a:gd name="T29" fmla="*/ 1 h 22"/>
                <a:gd name="T30" fmla="*/ 1 w 22"/>
                <a:gd name="T31" fmla="*/ 0 h 22"/>
                <a:gd name="T32" fmla="*/ 1 w 22"/>
                <a:gd name="T33" fmla="*/ 1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2" h="22">
                  <a:moveTo>
                    <a:pt x="3" y="1"/>
                  </a:moveTo>
                  <a:lnTo>
                    <a:pt x="1" y="5"/>
                  </a:lnTo>
                  <a:lnTo>
                    <a:pt x="0" y="10"/>
                  </a:lnTo>
                  <a:lnTo>
                    <a:pt x="0" y="14"/>
                  </a:lnTo>
                  <a:lnTo>
                    <a:pt x="1" y="18"/>
                  </a:lnTo>
                  <a:lnTo>
                    <a:pt x="4" y="20"/>
                  </a:lnTo>
                  <a:lnTo>
                    <a:pt x="10" y="22"/>
                  </a:lnTo>
                  <a:lnTo>
                    <a:pt x="15" y="22"/>
                  </a:lnTo>
                  <a:lnTo>
                    <a:pt x="18" y="20"/>
                  </a:lnTo>
                  <a:lnTo>
                    <a:pt x="21" y="16"/>
                  </a:lnTo>
                  <a:lnTo>
                    <a:pt x="22" y="13"/>
                  </a:lnTo>
                  <a:lnTo>
                    <a:pt x="22" y="10"/>
                  </a:lnTo>
                  <a:lnTo>
                    <a:pt x="21" y="6"/>
                  </a:lnTo>
                  <a:lnTo>
                    <a:pt x="17" y="4"/>
                  </a:lnTo>
                  <a:lnTo>
                    <a:pt x="13" y="1"/>
                  </a:lnTo>
                  <a:lnTo>
                    <a:pt x="7" y="0"/>
                  </a:lnTo>
                  <a:lnTo>
                    <a:pt x="3" y="1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438" name="Freeform 316"/>
            <p:cNvSpPr>
              <a:spLocks/>
            </p:cNvSpPr>
            <p:nvPr/>
          </p:nvSpPr>
          <p:spPr bwMode="auto">
            <a:xfrm>
              <a:off x="88" y="342"/>
              <a:ext cx="9" cy="10"/>
            </a:xfrm>
            <a:custGeom>
              <a:avLst/>
              <a:gdLst>
                <a:gd name="T0" fmla="*/ 0 w 19"/>
                <a:gd name="T1" fmla="*/ 1 h 19"/>
                <a:gd name="T2" fmla="*/ 0 w 19"/>
                <a:gd name="T3" fmla="*/ 1 h 19"/>
                <a:gd name="T4" fmla="*/ 0 w 19"/>
                <a:gd name="T5" fmla="*/ 1 h 19"/>
                <a:gd name="T6" fmla="*/ 0 w 19"/>
                <a:gd name="T7" fmla="*/ 1 h 19"/>
                <a:gd name="T8" fmla="*/ 0 w 19"/>
                <a:gd name="T9" fmla="*/ 1 h 19"/>
                <a:gd name="T10" fmla="*/ 0 w 19"/>
                <a:gd name="T11" fmla="*/ 0 h 19"/>
                <a:gd name="T12" fmla="*/ 0 w 19"/>
                <a:gd name="T13" fmla="*/ 1 h 19"/>
                <a:gd name="T14" fmla="*/ 0 w 19"/>
                <a:gd name="T15" fmla="*/ 1 h 19"/>
                <a:gd name="T16" fmla="*/ 0 w 19"/>
                <a:gd name="T17" fmla="*/ 1 h 19"/>
                <a:gd name="T18" fmla="*/ 0 w 19"/>
                <a:gd name="T19" fmla="*/ 1 h 19"/>
                <a:gd name="T20" fmla="*/ 0 w 19"/>
                <a:gd name="T21" fmla="*/ 1 h 19"/>
                <a:gd name="T22" fmla="*/ 0 w 19"/>
                <a:gd name="T23" fmla="*/ 1 h 19"/>
                <a:gd name="T24" fmla="*/ 0 w 19"/>
                <a:gd name="T25" fmla="*/ 1 h 19"/>
                <a:gd name="T26" fmla="*/ 0 w 19"/>
                <a:gd name="T27" fmla="*/ 1 h 19"/>
                <a:gd name="T28" fmla="*/ 0 w 19"/>
                <a:gd name="T29" fmla="*/ 1 h 19"/>
                <a:gd name="T30" fmla="*/ 0 w 19"/>
                <a:gd name="T31" fmla="*/ 1 h 19"/>
                <a:gd name="T32" fmla="*/ 0 w 19"/>
                <a:gd name="T33" fmla="*/ 1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9" h="19">
                  <a:moveTo>
                    <a:pt x="0" y="12"/>
                  </a:moveTo>
                  <a:lnTo>
                    <a:pt x="0" y="9"/>
                  </a:lnTo>
                  <a:lnTo>
                    <a:pt x="0" y="5"/>
                  </a:lnTo>
                  <a:lnTo>
                    <a:pt x="3" y="3"/>
                  </a:lnTo>
                  <a:lnTo>
                    <a:pt x="6" y="1"/>
                  </a:lnTo>
                  <a:lnTo>
                    <a:pt x="12" y="0"/>
                  </a:lnTo>
                  <a:lnTo>
                    <a:pt x="15" y="1"/>
                  </a:lnTo>
                  <a:lnTo>
                    <a:pt x="17" y="3"/>
                  </a:lnTo>
                  <a:lnTo>
                    <a:pt x="19" y="7"/>
                  </a:lnTo>
                  <a:lnTo>
                    <a:pt x="19" y="10"/>
                  </a:lnTo>
                  <a:lnTo>
                    <a:pt x="17" y="15"/>
                  </a:lnTo>
                  <a:lnTo>
                    <a:pt x="14" y="17"/>
                  </a:lnTo>
                  <a:lnTo>
                    <a:pt x="12" y="19"/>
                  </a:lnTo>
                  <a:lnTo>
                    <a:pt x="8" y="19"/>
                  </a:lnTo>
                  <a:lnTo>
                    <a:pt x="5" y="17"/>
                  </a:lnTo>
                  <a:lnTo>
                    <a:pt x="1" y="15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439" name="Freeform 317"/>
            <p:cNvSpPr>
              <a:spLocks/>
            </p:cNvSpPr>
            <p:nvPr/>
          </p:nvSpPr>
          <p:spPr bwMode="auto">
            <a:xfrm>
              <a:off x="105" y="357"/>
              <a:ext cx="8" cy="11"/>
            </a:xfrm>
            <a:custGeom>
              <a:avLst/>
              <a:gdLst>
                <a:gd name="T0" fmla="*/ 1 w 16"/>
                <a:gd name="T1" fmla="*/ 1 h 22"/>
                <a:gd name="T2" fmla="*/ 1 w 16"/>
                <a:gd name="T3" fmla="*/ 1 h 22"/>
                <a:gd name="T4" fmla="*/ 0 w 16"/>
                <a:gd name="T5" fmla="*/ 1 h 22"/>
                <a:gd name="T6" fmla="*/ 0 w 16"/>
                <a:gd name="T7" fmla="*/ 1 h 22"/>
                <a:gd name="T8" fmla="*/ 0 w 16"/>
                <a:gd name="T9" fmla="*/ 1 h 22"/>
                <a:gd name="T10" fmla="*/ 1 w 16"/>
                <a:gd name="T11" fmla="*/ 1 h 22"/>
                <a:gd name="T12" fmla="*/ 1 w 16"/>
                <a:gd name="T13" fmla="*/ 1 h 22"/>
                <a:gd name="T14" fmla="*/ 1 w 16"/>
                <a:gd name="T15" fmla="*/ 1 h 22"/>
                <a:gd name="T16" fmla="*/ 1 w 16"/>
                <a:gd name="T17" fmla="*/ 0 h 22"/>
                <a:gd name="T18" fmla="*/ 1 w 16"/>
                <a:gd name="T19" fmla="*/ 1 h 22"/>
                <a:gd name="T20" fmla="*/ 1 w 16"/>
                <a:gd name="T21" fmla="*/ 1 h 22"/>
                <a:gd name="T22" fmla="*/ 1 w 16"/>
                <a:gd name="T23" fmla="*/ 1 h 22"/>
                <a:gd name="T24" fmla="*/ 1 w 16"/>
                <a:gd name="T25" fmla="*/ 1 h 22"/>
                <a:gd name="T26" fmla="*/ 1 w 16"/>
                <a:gd name="T27" fmla="*/ 1 h 22"/>
                <a:gd name="T28" fmla="*/ 1 w 16"/>
                <a:gd name="T29" fmla="*/ 1 h 22"/>
                <a:gd name="T30" fmla="*/ 1 w 16"/>
                <a:gd name="T31" fmla="*/ 1 h 22"/>
                <a:gd name="T32" fmla="*/ 1 w 16"/>
                <a:gd name="T33" fmla="*/ 1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6" h="22">
                  <a:moveTo>
                    <a:pt x="5" y="22"/>
                  </a:moveTo>
                  <a:lnTo>
                    <a:pt x="2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0"/>
                  </a:lnTo>
                  <a:lnTo>
                    <a:pt x="1" y="7"/>
                  </a:lnTo>
                  <a:lnTo>
                    <a:pt x="3" y="3"/>
                  </a:lnTo>
                  <a:lnTo>
                    <a:pt x="7" y="1"/>
                  </a:lnTo>
                  <a:lnTo>
                    <a:pt x="10" y="0"/>
                  </a:lnTo>
                  <a:lnTo>
                    <a:pt x="12" y="1"/>
                  </a:lnTo>
                  <a:lnTo>
                    <a:pt x="15" y="3"/>
                  </a:lnTo>
                  <a:lnTo>
                    <a:pt x="16" y="8"/>
                  </a:lnTo>
                  <a:lnTo>
                    <a:pt x="16" y="11"/>
                  </a:lnTo>
                  <a:lnTo>
                    <a:pt x="15" y="15"/>
                  </a:lnTo>
                  <a:lnTo>
                    <a:pt x="12" y="18"/>
                  </a:lnTo>
                  <a:lnTo>
                    <a:pt x="10" y="20"/>
                  </a:lnTo>
                  <a:lnTo>
                    <a:pt x="5" y="22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440" name="Freeform 318"/>
            <p:cNvSpPr>
              <a:spLocks/>
            </p:cNvSpPr>
            <p:nvPr/>
          </p:nvSpPr>
          <p:spPr bwMode="auto">
            <a:xfrm>
              <a:off x="119" y="346"/>
              <a:ext cx="10" cy="13"/>
            </a:xfrm>
            <a:custGeom>
              <a:avLst/>
              <a:gdLst>
                <a:gd name="T0" fmla="*/ 1 w 20"/>
                <a:gd name="T1" fmla="*/ 1 h 25"/>
                <a:gd name="T2" fmla="*/ 1 w 20"/>
                <a:gd name="T3" fmla="*/ 1 h 25"/>
                <a:gd name="T4" fmla="*/ 1 w 20"/>
                <a:gd name="T5" fmla="*/ 1 h 25"/>
                <a:gd name="T6" fmla="*/ 1 w 20"/>
                <a:gd name="T7" fmla="*/ 1 h 25"/>
                <a:gd name="T8" fmla="*/ 1 w 20"/>
                <a:gd name="T9" fmla="*/ 0 h 25"/>
                <a:gd name="T10" fmla="*/ 1 w 20"/>
                <a:gd name="T11" fmla="*/ 1 h 25"/>
                <a:gd name="T12" fmla="*/ 1 w 20"/>
                <a:gd name="T13" fmla="*/ 1 h 25"/>
                <a:gd name="T14" fmla="*/ 1 w 20"/>
                <a:gd name="T15" fmla="*/ 1 h 25"/>
                <a:gd name="T16" fmla="*/ 1 w 20"/>
                <a:gd name="T17" fmla="*/ 1 h 25"/>
                <a:gd name="T18" fmla="*/ 1 w 20"/>
                <a:gd name="T19" fmla="*/ 1 h 25"/>
                <a:gd name="T20" fmla="*/ 1 w 20"/>
                <a:gd name="T21" fmla="*/ 1 h 25"/>
                <a:gd name="T22" fmla="*/ 1 w 20"/>
                <a:gd name="T23" fmla="*/ 1 h 25"/>
                <a:gd name="T24" fmla="*/ 1 w 20"/>
                <a:gd name="T25" fmla="*/ 1 h 25"/>
                <a:gd name="T26" fmla="*/ 1 w 20"/>
                <a:gd name="T27" fmla="*/ 1 h 25"/>
                <a:gd name="T28" fmla="*/ 1 w 20"/>
                <a:gd name="T29" fmla="*/ 1 h 25"/>
                <a:gd name="T30" fmla="*/ 0 w 20"/>
                <a:gd name="T31" fmla="*/ 1 h 25"/>
                <a:gd name="T32" fmla="*/ 1 w 20"/>
                <a:gd name="T33" fmla="*/ 1 h 2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0" h="25">
                  <a:moveTo>
                    <a:pt x="2" y="14"/>
                  </a:moveTo>
                  <a:lnTo>
                    <a:pt x="4" y="9"/>
                  </a:lnTo>
                  <a:lnTo>
                    <a:pt x="6" y="5"/>
                  </a:lnTo>
                  <a:lnTo>
                    <a:pt x="8" y="1"/>
                  </a:lnTo>
                  <a:lnTo>
                    <a:pt x="13" y="0"/>
                  </a:lnTo>
                  <a:lnTo>
                    <a:pt x="18" y="1"/>
                  </a:lnTo>
                  <a:lnTo>
                    <a:pt x="20" y="5"/>
                  </a:lnTo>
                  <a:lnTo>
                    <a:pt x="20" y="8"/>
                  </a:lnTo>
                  <a:lnTo>
                    <a:pt x="20" y="13"/>
                  </a:lnTo>
                  <a:lnTo>
                    <a:pt x="18" y="17"/>
                  </a:lnTo>
                  <a:lnTo>
                    <a:pt x="15" y="21"/>
                  </a:lnTo>
                  <a:lnTo>
                    <a:pt x="11" y="24"/>
                  </a:lnTo>
                  <a:lnTo>
                    <a:pt x="7" y="25"/>
                  </a:lnTo>
                  <a:lnTo>
                    <a:pt x="4" y="24"/>
                  </a:lnTo>
                  <a:lnTo>
                    <a:pt x="2" y="21"/>
                  </a:lnTo>
                  <a:lnTo>
                    <a:pt x="0" y="17"/>
                  </a:lnTo>
                  <a:lnTo>
                    <a:pt x="2" y="14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441" name="Freeform 319"/>
            <p:cNvSpPr>
              <a:spLocks/>
            </p:cNvSpPr>
            <p:nvPr/>
          </p:nvSpPr>
          <p:spPr bwMode="auto">
            <a:xfrm>
              <a:off x="132" y="349"/>
              <a:ext cx="10" cy="10"/>
            </a:xfrm>
            <a:custGeom>
              <a:avLst/>
              <a:gdLst>
                <a:gd name="T0" fmla="*/ 1 w 19"/>
                <a:gd name="T1" fmla="*/ 1 h 19"/>
                <a:gd name="T2" fmla="*/ 1 w 19"/>
                <a:gd name="T3" fmla="*/ 1 h 19"/>
                <a:gd name="T4" fmla="*/ 1 w 19"/>
                <a:gd name="T5" fmla="*/ 1 h 19"/>
                <a:gd name="T6" fmla="*/ 1 w 19"/>
                <a:gd name="T7" fmla="*/ 1 h 19"/>
                <a:gd name="T8" fmla="*/ 1 w 19"/>
                <a:gd name="T9" fmla="*/ 1 h 19"/>
                <a:gd name="T10" fmla="*/ 1 w 19"/>
                <a:gd name="T11" fmla="*/ 1 h 19"/>
                <a:gd name="T12" fmla="*/ 1 w 19"/>
                <a:gd name="T13" fmla="*/ 1 h 19"/>
                <a:gd name="T14" fmla="*/ 1 w 19"/>
                <a:gd name="T15" fmla="*/ 1 h 19"/>
                <a:gd name="T16" fmla="*/ 1 w 19"/>
                <a:gd name="T17" fmla="*/ 1 h 19"/>
                <a:gd name="T18" fmla="*/ 1 w 19"/>
                <a:gd name="T19" fmla="*/ 1 h 19"/>
                <a:gd name="T20" fmla="*/ 1 w 19"/>
                <a:gd name="T21" fmla="*/ 1 h 19"/>
                <a:gd name="T22" fmla="*/ 0 w 19"/>
                <a:gd name="T23" fmla="*/ 1 h 19"/>
                <a:gd name="T24" fmla="*/ 0 w 19"/>
                <a:gd name="T25" fmla="*/ 1 h 19"/>
                <a:gd name="T26" fmla="*/ 1 w 19"/>
                <a:gd name="T27" fmla="*/ 1 h 19"/>
                <a:gd name="T28" fmla="*/ 1 w 19"/>
                <a:gd name="T29" fmla="*/ 1 h 19"/>
                <a:gd name="T30" fmla="*/ 1 w 19"/>
                <a:gd name="T31" fmla="*/ 0 h 19"/>
                <a:gd name="T32" fmla="*/ 1 w 19"/>
                <a:gd name="T33" fmla="*/ 1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9" h="19">
                  <a:moveTo>
                    <a:pt x="15" y="1"/>
                  </a:moveTo>
                  <a:lnTo>
                    <a:pt x="17" y="3"/>
                  </a:lnTo>
                  <a:lnTo>
                    <a:pt x="18" y="7"/>
                  </a:lnTo>
                  <a:lnTo>
                    <a:pt x="19" y="9"/>
                  </a:lnTo>
                  <a:lnTo>
                    <a:pt x="18" y="12"/>
                  </a:lnTo>
                  <a:lnTo>
                    <a:pt x="15" y="16"/>
                  </a:lnTo>
                  <a:lnTo>
                    <a:pt x="13" y="18"/>
                  </a:lnTo>
                  <a:lnTo>
                    <a:pt x="9" y="19"/>
                  </a:lnTo>
                  <a:lnTo>
                    <a:pt x="6" y="19"/>
                  </a:lnTo>
                  <a:lnTo>
                    <a:pt x="3" y="18"/>
                  </a:lnTo>
                  <a:lnTo>
                    <a:pt x="1" y="15"/>
                  </a:lnTo>
                  <a:lnTo>
                    <a:pt x="0" y="11"/>
                  </a:lnTo>
                  <a:lnTo>
                    <a:pt x="0" y="8"/>
                  </a:lnTo>
                  <a:lnTo>
                    <a:pt x="2" y="3"/>
                  </a:lnTo>
                  <a:lnTo>
                    <a:pt x="6" y="1"/>
                  </a:lnTo>
                  <a:lnTo>
                    <a:pt x="9" y="0"/>
                  </a:lnTo>
                  <a:lnTo>
                    <a:pt x="15" y="1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442" name="Freeform 320"/>
            <p:cNvSpPr>
              <a:spLocks/>
            </p:cNvSpPr>
            <p:nvPr/>
          </p:nvSpPr>
          <p:spPr bwMode="auto">
            <a:xfrm>
              <a:off x="22" y="363"/>
              <a:ext cx="82" cy="57"/>
            </a:xfrm>
            <a:custGeom>
              <a:avLst/>
              <a:gdLst>
                <a:gd name="T0" fmla="*/ 2 w 163"/>
                <a:gd name="T1" fmla="*/ 1 h 113"/>
                <a:gd name="T2" fmla="*/ 2 w 163"/>
                <a:gd name="T3" fmla="*/ 1 h 113"/>
                <a:gd name="T4" fmla="*/ 2 w 163"/>
                <a:gd name="T5" fmla="*/ 1 h 113"/>
                <a:gd name="T6" fmla="*/ 2 w 163"/>
                <a:gd name="T7" fmla="*/ 1 h 113"/>
                <a:gd name="T8" fmla="*/ 2 w 163"/>
                <a:gd name="T9" fmla="*/ 1 h 113"/>
                <a:gd name="T10" fmla="*/ 1 w 163"/>
                <a:gd name="T11" fmla="*/ 1 h 113"/>
                <a:gd name="T12" fmla="*/ 1 w 163"/>
                <a:gd name="T13" fmla="*/ 1 h 113"/>
                <a:gd name="T14" fmla="*/ 1 w 163"/>
                <a:gd name="T15" fmla="*/ 1 h 113"/>
                <a:gd name="T16" fmla="*/ 1 w 163"/>
                <a:gd name="T17" fmla="*/ 1 h 113"/>
                <a:gd name="T18" fmla="*/ 1 w 163"/>
                <a:gd name="T19" fmla="*/ 1 h 113"/>
                <a:gd name="T20" fmla="*/ 2 w 163"/>
                <a:gd name="T21" fmla="*/ 1 h 113"/>
                <a:gd name="T22" fmla="*/ 2 w 163"/>
                <a:gd name="T23" fmla="*/ 1 h 113"/>
                <a:gd name="T24" fmla="*/ 1 w 163"/>
                <a:gd name="T25" fmla="*/ 1 h 113"/>
                <a:gd name="T26" fmla="*/ 1 w 163"/>
                <a:gd name="T27" fmla="*/ 1 h 113"/>
                <a:gd name="T28" fmla="*/ 1 w 163"/>
                <a:gd name="T29" fmla="*/ 1 h 113"/>
                <a:gd name="T30" fmla="*/ 1 w 163"/>
                <a:gd name="T31" fmla="*/ 1 h 113"/>
                <a:gd name="T32" fmla="*/ 1 w 163"/>
                <a:gd name="T33" fmla="*/ 1 h 113"/>
                <a:gd name="T34" fmla="*/ 1 w 163"/>
                <a:gd name="T35" fmla="*/ 1 h 113"/>
                <a:gd name="T36" fmla="*/ 1 w 163"/>
                <a:gd name="T37" fmla="*/ 1 h 113"/>
                <a:gd name="T38" fmla="*/ 1 w 163"/>
                <a:gd name="T39" fmla="*/ 1 h 113"/>
                <a:gd name="T40" fmla="*/ 1 w 163"/>
                <a:gd name="T41" fmla="*/ 1 h 113"/>
                <a:gd name="T42" fmla="*/ 1 w 163"/>
                <a:gd name="T43" fmla="*/ 1 h 113"/>
                <a:gd name="T44" fmla="*/ 1 w 163"/>
                <a:gd name="T45" fmla="*/ 1 h 113"/>
                <a:gd name="T46" fmla="*/ 1 w 163"/>
                <a:gd name="T47" fmla="*/ 1 h 113"/>
                <a:gd name="T48" fmla="*/ 1 w 163"/>
                <a:gd name="T49" fmla="*/ 1 h 113"/>
                <a:gd name="T50" fmla="*/ 1 w 163"/>
                <a:gd name="T51" fmla="*/ 1 h 113"/>
                <a:gd name="T52" fmla="*/ 1 w 163"/>
                <a:gd name="T53" fmla="*/ 1 h 113"/>
                <a:gd name="T54" fmla="*/ 1 w 163"/>
                <a:gd name="T55" fmla="*/ 1 h 113"/>
                <a:gd name="T56" fmla="*/ 1 w 163"/>
                <a:gd name="T57" fmla="*/ 1 h 113"/>
                <a:gd name="T58" fmla="*/ 0 w 163"/>
                <a:gd name="T59" fmla="*/ 1 h 113"/>
                <a:gd name="T60" fmla="*/ 1 w 163"/>
                <a:gd name="T61" fmla="*/ 1 h 113"/>
                <a:gd name="T62" fmla="*/ 1 w 163"/>
                <a:gd name="T63" fmla="*/ 1 h 113"/>
                <a:gd name="T64" fmla="*/ 1 w 163"/>
                <a:gd name="T65" fmla="*/ 1 h 113"/>
                <a:gd name="T66" fmla="*/ 1 w 163"/>
                <a:gd name="T67" fmla="*/ 1 h 113"/>
                <a:gd name="T68" fmla="*/ 1 w 163"/>
                <a:gd name="T69" fmla="*/ 1 h 113"/>
                <a:gd name="T70" fmla="*/ 1 w 163"/>
                <a:gd name="T71" fmla="*/ 1 h 113"/>
                <a:gd name="T72" fmla="*/ 1 w 163"/>
                <a:gd name="T73" fmla="*/ 1 h 113"/>
                <a:gd name="T74" fmla="*/ 1 w 163"/>
                <a:gd name="T75" fmla="*/ 1 h 113"/>
                <a:gd name="T76" fmla="*/ 1 w 163"/>
                <a:gd name="T77" fmla="*/ 1 h 113"/>
                <a:gd name="T78" fmla="*/ 1 w 163"/>
                <a:gd name="T79" fmla="*/ 1 h 113"/>
                <a:gd name="T80" fmla="*/ 1 w 163"/>
                <a:gd name="T81" fmla="*/ 1 h 113"/>
                <a:gd name="T82" fmla="*/ 1 w 163"/>
                <a:gd name="T83" fmla="*/ 1 h 113"/>
                <a:gd name="T84" fmla="*/ 1 w 163"/>
                <a:gd name="T85" fmla="*/ 1 h 113"/>
                <a:gd name="T86" fmla="*/ 1 w 163"/>
                <a:gd name="T87" fmla="*/ 1 h 113"/>
                <a:gd name="T88" fmla="*/ 2 w 163"/>
                <a:gd name="T89" fmla="*/ 1 h 113"/>
                <a:gd name="T90" fmla="*/ 2 w 163"/>
                <a:gd name="T91" fmla="*/ 1 h 113"/>
                <a:gd name="T92" fmla="*/ 2 w 163"/>
                <a:gd name="T93" fmla="*/ 1 h 113"/>
                <a:gd name="T94" fmla="*/ 2 w 163"/>
                <a:gd name="T95" fmla="*/ 1 h 113"/>
                <a:gd name="T96" fmla="*/ 2 w 163"/>
                <a:gd name="T97" fmla="*/ 1 h 113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163" h="113">
                  <a:moveTo>
                    <a:pt x="163" y="14"/>
                  </a:moveTo>
                  <a:lnTo>
                    <a:pt x="162" y="13"/>
                  </a:lnTo>
                  <a:lnTo>
                    <a:pt x="160" y="12"/>
                  </a:lnTo>
                  <a:lnTo>
                    <a:pt x="159" y="12"/>
                  </a:lnTo>
                  <a:lnTo>
                    <a:pt x="158" y="11"/>
                  </a:lnTo>
                  <a:lnTo>
                    <a:pt x="156" y="10"/>
                  </a:lnTo>
                  <a:lnTo>
                    <a:pt x="156" y="7"/>
                  </a:lnTo>
                  <a:lnTo>
                    <a:pt x="155" y="6"/>
                  </a:lnTo>
                  <a:lnTo>
                    <a:pt x="155" y="5"/>
                  </a:lnTo>
                  <a:lnTo>
                    <a:pt x="153" y="8"/>
                  </a:lnTo>
                  <a:lnTo>
                    <a:pt x="151" y="11"/>
                  </a:lnTo>
                  <a:lnTo>
                    <a:pt x="147" y="13"/>
                  </a:lnTo>
                  <a:lnTo>
                    <a:pt x="146" y="14"/>
                  </a:lnTo>
                  <a:lnTo>
                    <a:pt x="139" y="12"/>
                  </a:lnTo>
                  <a:lnTo>
                    <a:pt x="131" y="10"/>
                  </a:lnTo>
                  <a:lnTo>
                    <a:pt x="120" y="7"/>
                  </a:lnTo>
                  <a:lnTo>
                    <a:pt x="108" y="4"/>
                  </a:lnTo>
                  <a:lnTo>
                    <a:pt x="97" y="3"/>
                  </a:lnTo>
                  <a:lnTo>
                    <a:pt x="85" y="1"/>
                  </a:lnTo>
                  <a:lnTo>
                    <a:pt x="77" y="0"/>
                  </a:lnTo>
                  <a:lnTo>
                    <a:pt x="70" y="1"/>
                  </a:lnTo>
                  <a:lnTo>
                    <a:pt x="63" y="4"/>
                  </a:lnTo>
                  <a:lnTo>
                    <a:pt x="62" y="5"/>
                  </a:lnTo>
                  <a:lnTo>
                    <a:pt x="65" y="6"/>
                  </a:lnTo>
                  <a:lnTo>
                    <a:pt x="70" y="5"/>
                  </a:lnTo>
                  <a:lnTo>
                    <a:pt x="79" y="4"/>
                  </a:lnTo>
                  <a:lnTo>
                    <a:pt x="88" y="5"/>
                  </a:lnTo>
                  <a:lnTo>
                    <a:pt x="98" y="6"/>
                  </a:lnTo>
                  <a:lnTo>
                    <a:pt x="108" y="8"/>
                  </a:lnTo>
                  <a:lnTo>
                    <a:pt x="117" y="12"/>
                  </a:lnTo>
                  <a:lnTo>
                    <a:pt x="125" y="14"/>
                  </a:lnTo>
                  <a:lnTo>
                    <a:pt x="132" y="18"/>
                  </a:lnTo>
                  <a:lnTo>
                    <a:pt x="137" y="21"/>
                  </a:lnTo>
                  <a:lnTo>
                    <a:pt x="139" y="23"/>
                  </a:lnTo>
                  <a:lnTo>
                    <a:pt x="138" y="25"/>
                  </a:lnTo>
                  <a:lnTo>
                    <a:pt x="135" y="26"/>
                  </a:lnTo>
                  <a:lnTo>
                    <a:pt x="131" y="28"/>
                  </a:lnTo>
                  <a:lnTo>
                    <a:pt x="126" y="30"/>
                  </a:lnTo>
                  <a:lnTo>
                    <a:pt x="122" y="33"/>
                  </a:lnTo>
                  <a:lnTo>
                    <a:pt x="117" y="35"/>
                  </a:lnTo>
                  <a:lnTo>
                    <a:pt x="114" y="37"/>
                  </a:lnTo>
                  <a:lnTo>
                    <a:pt x="108" y="35"/>
                  </a:lnTo>
                  <a:lnTo>
                    <a:pt x="101" y="33"/>
                  </a:lnTo>
                  <a:lnTo>
                    <a:pt x="92" y="30"/>
                  </a:lnTo>
                  <a:lnTo>
                    <a:pt x="83" y="28"/>
                  </a:lnTo>
                  <a:lnTo>
                    <a:pt x="72" y="27"/>
                  </a:lnTo>
                  <a:lnTo>
                    <a:pt x="63" y="26"/>
                  </a:lnTo>
                  <a:lnTo>
                    <a:pt x="55" y="26"/>
                  </a:lnTo>
                  <a:lnTo>
                    <a:pt x="48" y="28"/>
                  </a:lnTo>
                  <a:lnTo>
                    <a:pt x="44" y="30"/>
                  </a:lnTo>
                  <a:lnTo>
                    <a:pt x="41" y="31"/>
                  </a:lnTo>
                  <a:lnTo>
                    <a:pt x="41" y="33"/>
                  </a:lnTo>
                  <a:lnTo>
                    <a:pt x="47" y="31"/>
                  </a:lnTo>
                  <a:lnTo>
                    <a:pt x="50" y="31"/>
                  </a:lnTo>
                  <a:lnTo>
                    <a:pt x="55" y="31"/>
                  </a:lnTo>
                  <a:lnTo>
                    <a:pt x="60" y="31"/>
                  </a:lnTo>
                  <a:lnTo>
                    <a:pt x="64" y="31"/>
                  </a:lnTo>
                  <a:lnTo>
                    <a:pt x="70" y="31"/>
                  </a:lnTo>
                  <a:lnTo>
                    <a:pt x="75" y="33"/>
                  </a:lnTo>
                  <a:lnTo>
                    <a:pt x="80" y="34"/>
                  </a:lnTo>
                  <a:lnTo>
                    <a:pt x="85" y="35"/>
                  </a:lnTo>
                  <a:lnTo>
                    <a:pt x="93" y="37"/>
                  </a:lnTo>
                  <a:lnTo>
                    <a:pt x="100" y="40"/>
                  </a:lnTo>
                  <a:lnTo>
                    <a:pt x="105" y="41"/>
                  </a:lnTo>
                  <a:lnTo>
                    <a:pt x="108" y="43"/>
                  </a:lnTo>
                  <a:lnTo>
                    <a:pt x="102" y="46"/>
                  </a:lnTo>
                  <a:lnTo>
                    <a:pt x="93" y="50"/>
                  </a:lnTo>
                  <a:lnTo>
                    <a:pt x="84" y="52"/>
                  </a:lnTo>
                  <a:lnTo>
                    <a:pt x="78" y="55"/>
                  </a:lnTo>
                  <a:lnTo>
                    <a:pt x="72" y="56"/>
                  </a:lnTo>
                  <a:lnTo>
                    <a:pt x="64" y="53"/>
                  </a:lnTo>
                  <a:lnTo>
                    <a:pt x="55" y="51"/>
                  </a:lnTo>
                  <a:lnTo>
                    <a:pt x="48" y="49"/>
                  </a:lnTo>
                  <a:lnTo>
                    <a:pt x="41" y="46"/>
                  </a:lnTo>
                  <a:lnTo>
                    <a:pt x="35" y="46"/>
                  </a:lnTo>
                  <a:lnTo>
                    <a:pt x="32" y="48"/>
                  </a:lnTo>
                  <a:lnTo>
                    <a:pt x="35" y="50"/>
                  </a:lnTo>
                  <a:lnTo>
                    <a:pt x="42" y="52"/>
                  </a:lnTo>
                  <a:lnTo>
                    <a:pt x="50" y="55"/>
                  </a:lnTo>
                  <a:lnTo>
                    <a:pt x="56" y="58"/>
                  </a:lnTo>
                  <a:lnTo>
                    <a:pt x="61" y="60"/>
                  </a:lnTo>
                  <a:lnTo>
                    <a:pt x="56" y="61"/>
                  </a:lnTo>
                  <a:lnTo>
                    <a:pt x="49" y="64"/>
                  </a:lnTo>
                  <a:lnTo>
                    <a:pt x="40" y="67"/>
                  </a:lnTo>
                  <a:lnTo>
                    <a:pt x="31" y="70"/>
                  </a:lnTo>
                  <a:lnTo>
                    <a:pt x="22" y="72"/>
                  </a:lnTo>
                  <a:lnTo>
                    <a:pt x="14" y="75"/>
                  </a:lnTo>
                  <a:lnTo>
                    <a:pt x="7" y="78"/>
                  </a:lnTo>
                  <a:lnTo>
                    <a:pt x="3" y="79"/>
                  </a:lnTo>
                  <a:lnTo>
                    <a:pt x="0" y="80"/>
                  </a:lnTo>
                  <a:lnTo>
                    <a:pt x="0" y="81"/>
                  </a:lnTo>
                  <a:lnTo>
                    <a:pt x="2" y="81"/>
                  </a:lnTo>
                  <a:lnTo>
                    <a:pt x="8" y="81"/>
                  </a:lnTo>
                  <a:lnTo>
                    <a:pt x="14" y="81"/>
                  </a:lnTo>
                  <a:lnTo>
                    <a:pt x="22" y="80"/>
                  </a:lnTo>
                  <a:lnTo>
                    <a:pt x="30" y="79"/>
                  </a:lnTo>
                  <a:lnTo>
                    <a:pt x="40" y="76"/>
                  </a:lnTo>
                  <a:lnTo>
                    <a:pt x="48" y="74"/>
                  </a:lnTo>
                  <a:lnTo>
                    <a:pt x="56" y="72"/>
                  </a:lnTo>
                  <a:lnTo>
                    <a:pt x="63" y="70"/>
                  </a:lnTo>
                  <a:lnTo>
                    <a:pt x="68" y="67"/>
                  </a:lnTo>
                  <a:lnTo>
                    <a:pt x="67" y="76"/>
                  </a:lnTo>
                  <a:lnTo>
                    <a:pt x="64" y="89"/>
                  </a:lnTo>
                  <a:lnTo>
                    <a:pt x="61" y="101"/>
                  </a:lnTo>
                  <a:lnTo>
                    <a:pt x="56" y="109"/>
                  </a:lnTo>
                  <a:lnTo>
                    <a:pt x="54" y="112"/>
                  </a:lnTo>
                  <a:lnTo>
                    <a:pt x="55" y="113"/>
                  </a:lnTo>
                  <a:lnTo>
                    <a:pt x="57" y="113"/>
                  </a:lnTo>
                  <a:lnTo>
                    <a:pt x="60" y="110"/>
                  </a:lnTo>
                  <a:lnTo>
                    <a:pt x="64" y="102"/>
                  </a:lnTo>
                  <a:lnTo>
                    <a:pt x="71" y="89"/>
                  </a:lnTo>
                  <a:lnTo>
                    <a:pt x="77" y="76"/>
                  </a:lnTo>
                  <a:lnTo>
                    <a:pt x="79" y="67"/>
                  </a:lnTo>
                  <a:lnTo>
                    <a:pt x="83" y="66"/>
                  </a:lnTo>
                  <a:lnTo>
                    <a:pt x="88" y="64"/>
                  </a:lnTo>
                  <a:lnTo>
                    <a:pt x="93" y="61"/>
                  </a:lnTo>
                  <a:lnTo>
                    <a:pt x="99" y="59"/>
                  </a:lnTo>
                  <a:lnTo>
                    <a:pt x="105" y="57"/>
                  </a:lnTo>
                  <a:lnTo>
                    <a:pt x="109" y="55"/>
                  </a:lnTo>
                  <a:lnTo>
                    <a:pt x="114" y="52"/>
                  </a:lnTo>
                  <a:lnTo>
                    <a:pt x="116" y="51"/>
                  </a:lnTo>
                  <a:lnTo>
                    <a:pt x="116" y="61"/>
                  </a:lnTo>
                  <a:lnTo>
                    <a:pt x="115" y="75"/>
                  </a:lnTo>
                  <a:lnTo>
                    <a:pt x="113" y="89"/>
                  </a:lnTo>
                  <a:lnTo>
                    <a:pt x="110" y="98"/>
                  </a:lnTo>
                  <a:lnTo>
                    <a:pt x="108" y="104"/>
                  </a:lnTo>
                  <a:lnTo>
                    <a:pt x="108" y="105"/>
                  </a:lnTo>
                  <a:lnTo>
                    <a:pt x="110" y="104"/>
                  </a:lnTo>
                  <a:lnTo>
                    <a:pt x="114" y="98"/>
                  </a:lnTo>
                  <a:lnTo>
                    <a:pt x="118" y="89"/>
                  </a:lnTo>
                  <a:lnTo>
                    <a:pt x="123" y="75"/>
                  </a:lnTo>
                  <a:lnTo>
                    <a:pt x="126" y="61"/>
                  </a:lnTo>
                  <a:lnTo>
                    <a:pt x="126" y="48"/>
                  </a:lnTo>
                  <a:lnTo>
                    <a:pt x="133" y="42"/>
                  </a:lnTo>
                  <a:lnTo>
                    <a:pt x="138" y="36"/>
                  </a:lnTo>
                  <a:lnTo>
                    <a:pt x="143" y="31"/>
                  </a:lnTo>
                  <a:lnTo>
                    <a:pt x="146" y="28"/>
                  </a:lnTo>
                  <a:lnTo>
                    <a:pt x="148" y="26"/>
                  </a:lnTo>
                  <a:lnTo>
                    <a:pt x="151" y="26"/>
                  </a:lnTo>
                  <a:lnTo>
                    <a:pt x="152" y="28"/>
                  </a:lnTo>
                  <a:lnTo>
                    <a:pt x="152" y="31"/>
                  </a:lnTo>
                  <a:lnTo>
                    <a:pt x="151" y="42"/>
                  </a:lnTo>
                  <a:lnTo>
                    <a:pt x="149" y="56"/>
                  </a:lnTo>
                  <a:lnTo>
                    <a:pt x="148" y="70"/>
                  </a:lnTo>
                  <a:lnTo>
                    <a:pt x="147" y="80"/>
                  </a:lnTo>
                  <a:lnTo>
                    <a:pt x="153" y="68"/>
                  </a:lnTo>
                  <a:lnTo>
                    <a:pt x="158" y="49"/>
                  </a:lnTo>
                  <a:lnTo>
                    <a:pt x="161" y="29"/>
                  </a:lnTo>
                  <a:lnTo>
                    <a:pt x="163" y="14"/>
                  </a:lnTo>
                  <a:close/>
                </a:path>
              </a:pathLst>
            </a:custGeom>
            <a:solidFill>
              <a:srgbClr val="B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443" name="Freeform 321"/>
            <p:cNvSpPr>
              <a:spLocks/>
            </p:cNvSpPr>
            <p:nvPr/>
          </p:nvSpPr>
          <p:spPr bwMode="auto">
            <a:xfrm>
              <a:off x="27" y="263"/>
              <a:ext cx="66" cy="63"/>
            </a:xfrm>
            <a:custGeom>
              <a:avLst/>
              <a:gdLst>
                <a:gd name="T0" fmla="*/ 1 w 133"/>
                <a:gd name="T1" fmla="*/ 1 h 124"/>
                <a:gd name="T2" fmla="*/ 1 w 133"/>
                <a:gd name="T3" fmla="*/ 1 h 124"/>
                <a:gd name="T4" fmla="*/ 0 w 133"/>
                <a:gd name="T5" fmla="*/ 1 h 124"/>
                <a:gd name="T6" fmla="*/ 0 w 133"/>
                <a:gd name="T7" fmla="*/ 1 h 124"/>
                <a:gd name="T8" fmla="*/ 0 w 133"/>
                <a:gd name="T9" fmla="*/ 1 h 124"/>
                <a:gd name="T10" fmla="*/ 0 w 133"/>
                <a:gd name="T11" fmla="*/ 1 h 124"/>
                <a:gd name="T12" fmla="*/ 0 w 133"/>
                <a:gd name="T13" fmla="*/ 1 h 124"/>
                <a:gd name="T14" fmla="*/ 0 w 133"/>
                <a:gd name="T15" fmla="*/ 1 h 124"/>
                <a:gd name="T16" fmla="*/ 0 w 133"/>
                <a:gd name="T17" fmla="*/ 1 h 124"/>
                <a:gd name="T18" fmla="*/ 0 w 133"/>
                <a:gd name="T19" fmla="*/ 1 h 124"/>
                <a:gd name="T20" fmla="*/ 0 w 133"/>
                <a:gd name="T21" fmla="*/ 1 h 124"/>
                <a:gd name="T22" fmla="*/ 0 w 133"/>
                <a:gd name="T23" fmla="*/ 1 h 124"/>
                <a:gd name="T24" fmla="*/ 0 w 133"/>
                <a:gd name="T25" fmla="*/ 1 h 124"/>
                <a:gd name="T26" fmla="*/ 0 w 133"/>
                <a:gd name="T27" fmla="*/ 1 h 124"/>
                <a:gd name="T28" fmla="*/ 0 w 133"/>
                <a:gd name="T29" fmla="*/ 1 h 124"/>
                <a:gd name="T30" fmla="*/ 0 w 133"/>
                <a:gd name="T31" fmla="*/ 1 h 124"/>
                <a:gd name="T32" fmla="*/ 0 w 133"/>
                <a:gd name="T33" fmla="*/ 1 h 124"/>
                <a:gd name="T34" fmla="*/ 0 w 133"/>
                <a:gd name="T35" fmla="*/ 1 h 124"/>
                <a:gd name="T36" fmla="*/ 0 w 133"/>
                <a:gd name="T37" fmla="*/ 1 h 124"/>
                <a:gd name="T38" fmla="*/ 0 w 133"/>
                <a:gd name="T39" fmla="*/ 1 h 124"/>
                <a:gd name="T40" fmla="*/ 0 w 133"/>
                <a:gd name="T41" fmla="*/ 1 h 124"/>
                <a:gd name="T42" fmla="*/ 0 w 133"/>
                <a:gd name="T43" fmla="*/ 1 h 124"/>
                <a:gd name="T44" fmla="*/ 0 w 133"/>
                <a:gd name="T45" fmla="*/ 1 h 124"/>
                <a:gd name="T46" fmla="*/ 0 w 133"/>
                <a:gd name="T47" fmla="*/ 1 h 124"/>
                <a:gd name="T48" fmla="*/ 0 w 133"/>
                <a:gd name="T49" fmla="*/ 1 h 124"/>
                <a:gd name="T50" fmla="*/ 0 w 133"/>
                <a:gd name="T51" fmla="*/ 1 h 124"/>
                <a:gd name="T52" fmla="*/ 0 w 133"/>
                <a:gd name="T53" fmla="*/ 1 h 124"/>
                <a:gd name="T54" fmla="*/ 0 w 133"/>
                <a:gd name="T55" fmla="*/ 1 h 124"/>
                <a:gd name="T56" fmla="*/ 0 w 133"/>
                <a:gd name="T57" fmla="*/ 1 h 124"/>
                <a:gd name="T58" fmla="*/ 0 w 133"/>
                <a:gd name="T59" fmla="*/ 1 h 124"/>
                <a:gd name="T60" fmla="*/ 0 w 133"/>
                <a:gd name="T61" fmla="*/ 1 h 124"/>
                <a:gd name="T62" fmla="*/ 0 w 133"/>
                <a:gd name="T63" fmla="*/ 1 h 124"/>
                <a:gd name="T64" fmla="*/ 0 w 133"/>
                <a:gd name="T65" fmla="*/ 1 h 124"/>
                <a:gd name="T66" fmla="*/ 0 w 133"/>
                <a:gd name="T67" fmla="*/ 1 h 124"/>
                <a:gd name="T68" fmla="*/ 0 w 133"/>
                <a:gd name="T69" fmla="*/ 1 h 124"/>
                <a:gd name="T70" fmla="*/ 0 w 133"/>
                <a:gd name="T71" fmla="*/ 1 h 124"/>
                <a:gd name="T72" fmla="*/ 0 w 133"/>
                <a:gd name="T73" fmla="*/ 1 h 124"/>
                <a:gd name="T74" fmla="*/ 0 w 133"/>
                <a:gd name="T75" fmla="*/ 1 h 124"/>
                <a:gd name="T76" fmla="*/ 0 w 133"/>
                <a:gd name="T77" fmla="*/ 1 h 124"/>
                <a:gd name="T78" fmla="*/ 0 w 133"/>
                <a:gd name="T79" fmla="*/ 1 h 124"/>
                <a:gd name="T80" fmla="*/ 0 w 133"/>
                <a:gd name="T81" fmla="*/ 1 h 124"/>
                <a:gd name="T82" fmla="*/ 0 w 133"/>
                <a:gd name="T83" fmla="*/ 1 h 124"/>
                <a:gd name="T84" fmla="*/ 0 w 133"/>
                <a:gd name="T85" fmla="*/ 1 h 124"/>
                <a:gd name="T86" fmla="*/ 0 w 133"/>
                <a:gd name="T87" fmla="*/ 1 h 124"/>
                <a:gd name="T88" fmla="*/ 0 w 133"/>
                <a:gd name="T89" fmla="*/ 1 h 124"/>
                <a:gd name="T90" fmla="*/ 0 w 133"/>
                <a:gd name="T91" fmla="*/ 1 h 124"/>
                <a:gd name="T92" fmla="*/ 0 w 133"/>
                <a:gd name="T93" fmla="*/ 1 h 124"/>
                <a:gd name="T94" fmla="*/ 0 w 133"/>
                <a:gd name="T95" fmla="*/ 1 h 124"/>
                <a:gd name="T96" fmla="*/ 0 w 133"/>
                <a:gd name="T97" fmla="*/ 1 h 124"/>
                <a:gd name="T98" fmla="*/ 0 w 133"/>
                <a:gd name="T99" fmla="*/ 1 h 124"/>
                <a:gd name="T100" fmla="*/ 0 w 133"/>
                <a:gd name="T101" fmla="*/ 1 h 124"/>
                <a:gd name="T102" fmla="*/ 0 w 133"/>
                <a:gd name="T103" fmla="*/ 1 h 124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133" h="124">
                  <a:moveTo>
                    <a:pt x="127" y="124"/>
                  </a:moveTo>
                  <a:lnTo>
                    <a:pt x="128" y="122"/>
                  </a:lnTo>
                  <a:lnTo>
                    <a:pt x="129" y="120"/>
                  </a:lnTo>
                  <a:lnTo>
                    <a:pt x="131" y="119"/>
                  </a:lnTo>
                  <a:lnTo>
                    <a:pt x="133" y="116"/>
                  </a:lnTo>
                  <a:lnTo>
                    <a:pt x="127" y="112"/>
                  </a:lnTo>
                  <a:lnTo>
                    <a:pt x="122" y="107"/>
                  </a:lnTo>
                  <a:lnTo>
                    <a:pt x="119" y="101"/>
                  </a:lnTo>
                  <a:lnTo>
                    <a:pt x="118" y="97"/>
                  </a:lnTo>
                  <a:lnTo>
                    <a:pt x="116" y="87"/>
                  </a:lnTo>
                  <a:lnTo>
                    <a:pt x="115" y="73"/>
                  </a:lnTo>
                  <a:lnTo>
                    <a:pt x="113" y="58"/>
                  </a:lnTo>
                  <a:lnTo>
                    <a:pt x="111" y="47"/>
                  </a:lnTo>
                  <a:lnTo>
                    <a:pt x="107" y="43"/>
                  </a:lnTo>
                  <a:lnTo>
                    <a:pt x="105" y="41"/>
                  </a:lnTo>
                  <a:lnTo>
                    <a:pt x="104" y="43"/>
                  </a:lnTo>
                  <a:lnTo>
                    <a:pt x="105" y="47"/>
                  </a:lnTo>
                  <a:lnTo>
                    <a:pt x="106" y="56"/>
                  </a:lnTo>
                  <a:lnTo>
                    <a:pt x="107" y="69"/>
                  </a:lnTo>
                  <a:lnTo>
                    <a:pt x="107" y="82"/>
                  </a:lnTo>
                  <a:lnTo>
                    <a:pt x="106" y="90"/>
                  </a:lnTo>
                  <a:lnTo>
                    <a:pt x="99" y="85"/>
                  </a:lnTo>
                  <a:lnTo>
                    <a:pt x="92" y="81"/>
                  </a:lnTo>
                  <a:lnTo>
                    <a:pt x="85" y="75"/>
                  </a:lnTo>
                  <a:lnTo>
                    <a:pt x="81" y="70"/>
                  </a:lnTo>
                  <a:lnTo>
                    <a:pt x="77" y="63"/>
                  </a:lnTo>
                  <a:lnTo>
                    <a:pt x="74" y="52"/>
                  </a:lnTo>
                  <a:lnTo>
                    <a:pt x="72" y="39"/>
                  </a:lnTo>
                  <a:lnTo>
                    <a:pt x="70" y="30"/>
                  </a:lnTo>
                  <a:lnTo>
                    <a:pt x="70" y="23"/>
                  </a:lnTo>
                  <a:lnTo>
                    <a:pt x="70" y="16"/>
                  </a:lnTo>
                  <a:lnTo>
                    <a:pt x="69" y="9"/>
                  </a:lnTo>
                  <a:lnTo>
                    <a:pt x="67" y="4"/>
                  </a:lnTo>
                  <a:lnTo>
                    <a:pt x="65" y="2"/>
                  </a:lnTo>
                  <a:lnTo>
                    <a:pt x="65" y="3"/>
                  </a:lnTo>
                  <a:lnTo>
                    <a:pt x="65" y="7"/>
                  </a:lnTo>
                  <a:lnTo>
                    <a:pt x="66" y="13"/>
                  </a:lnTo>
                  <a:lnTo>
                    <a:pt x="66" y="18"/>
                  </a:lnTo>
                  <a:lnTo>
                    <a:pt x="65" y="24"/>
                  </a:lnTo>
                  <a:lnTo>
                    <a:pt x="63" y="29"/>
                  </a:lnTo>
                  <a:lnTo>
                    <a:pt x="63" y="33"/>
                  </a:lnTo>
                  <a:lnTo>
                    <a:pt x="63" y="39"/>
                  </a:lnTo>
                  <a:lnTo>
                    <a:pt x="65" y="48"/>
                  </a:lnTo>
                  <a:lnTo>
                    <a:pt x="66" y="56"/>
                  </a:lnTo>
                  <a:lnTo>
                    <a:pt x="67" y="63"/>
                  </a:lnTo>
                  <a:lnTo>
                    <a:pt x="58" y="55"/>
                  </a:lnTo>
                  <a:lnTo>
                    <a:pt x="48" y="46"/>
                  </a:lnTo>
                  <a:lnTo>
                    <a:pt x="39" y="36"/>
                  </a:lnTo>
                  <a:lnTo>
                    <a:pt x="30" y="25"/>
                  </a:lnTo>
                  <a:lnTo>
                    <a:pt x="21" y="16"/>
                  </a:lnTo>
                  <a:lnTo>
                    <a:pt x="13" y="8"/>
                  </a:lnTo>
                  <a:lnTo>
                    <a:pt x="6" y="2"/>
                  </a:lnTo>
                  <a:lnTo>
                    <a:pt x="0" y="0"/>
                  </a:lnTo>
                  <a:lnTo>
                    <a:pt x="8" y="11"/>
                  </a:lnTo>
                  <a:lnTo>
                    <a:pt x="19" y="24"/>
                  </a:lnTo>
                  <a:lnTo>
                    <a:pt x="27" y="36"/>
                  </a:lnTo>
                  <a:lnTo>
                    <a:pt x="32" y="44"/>
                  </a:lnTo>
                  <a:lnTo>
                    <a:pt x="37" y="51"/>
                  </a:lnTo>
                  <a:lnTo>
                    <a:pt x="46" y="59"/>
                  </a:lnTo>
                  <a:lnTo>
                    <a:pt x="54" y="66"/>
                  </a:lnTo>
                  <a:lnTo>
                    <a:pt x="61" y="70"/>
                  </a:lnTo>
                  <a:lnTo>
                    <a:pt x="54" y="70"/>
                  </a:lnTo>
                  <a:lnTo>
                    <a:pt x="45" y="69"/>
                  </a:lnTo>
                  <a:lnTo>
                    <a:pt x="37" y="67"/>
                  </a:lnTo>
                  <a:lnTo>
                    <a:pt x="31" y="63"/>
                  </a:lnTo>
                  <a:lnTo>
                    <a:pt x="28" y="61"/>
                  </a:lnTo>
                  <a:lnTo>
                    <a:pt x="24" y="61"/>
                  </a:lnTo>
                  <a:lnTo>
                    <a:pt x="23" y="62"/>
                  </a:lnTo>
                  <a:lnTo>
                    <a:pt x="25" y="66"/>
                  </a:lnTo>
                  <a:lnTo>
                    <a:pt x="29" y="68"/>
                  </a:lnTo>
                  <a:lnTo>
                    <a:pt x="35" y="71"/>
                  </a:lnTo>
                  <a:lnTo>
                    <a:pt x="40" y="75"/>
                  </a:lnTo>
                  <a:lnTo>
                    <a:pt x="47" y="77"/>
                  </a:lnTo>
                  <a:lnTo>
                    <a:pt x="55" y="81"/>
                  </a:lnTo>
                  <a:lnTo>
                    <a:pt x="62" y="82"/>
                  </a:lnTo>
                  <a:lnTo>
                    <a:pt x="70" y="84"/>
                  </a:lnTo>
                  <a:lnTo>
                    <a:pt x="76" y="84"/>
                  </a:lnTo>
                  <a:lnTo>
                    <a:pt x="83" y="86"/>
                  </a:lnTo>
                  <a:lnTo>
                    <a:pt x="91" y="91"/>
                  </a:lnTo>
                  <a:lnTo>
                    <a:pt x="98" y="97"/>
                  </a:lnTo>
                  <a:lnTo>
                    <a:pt x="103" y="102"/>
                  </a:lnTo>
                  <a:lnTo>
                    <a:pt x="99" y="104"/>
                  </a:lnTo>
                  <a:lnTo>
                    <a:pt x="95" y="106"/>
                  </a:lnTo>
                  <a:lnTo>
                    <a:pt x="89" y="107"/>
                  </a:lnTo>
                  <a:lnTo>
                    <a:pt x="83" y="107"/>
                  </a:lnTo>
                  <a:lnTo>
                    <a:pt x="77" y="108"/>
                  </a:lnTo>
                  <a:lnTo>
                    <a:pt x="72" y="108"/>
                  </a:lnTo>
                  <a:lnTo>
                    <a:pt x="67" y="108"/>
                  </a:lnTo>
                  <a:lnTo>
                    <a:pt x="62" y="108"/>
                  </a:lnTo>
                  <a:lnTo>
                    <a:pt x="57" y="107"/>
                  </a:lnTo>
                  <a:lnTo>
                    <a:pt x="53" y="108"/>
                  </a:lnTo>
                  <a:lnTo>
                    <a:pt x="55" y="111"/>
                  </a:lnTo>
                  <a:lnTo>
                    <a:pt x="63" y="113"/>
                  </a:lnTo>
                  <a:lnTo>
                    <a:pt x="69" y="114"/>
                  </a:lnTo>
                  <a:lnTo>
                    <a:pt x="76" y="114"/>
                  </a:lnTo>
                  <a:lnTo>
                    <a:pt x="84" y="114"/>
                  </a:lnTo>
                  <a:lnTo>
                    <a:pt x="91" y="114"/>
                  </a:lnTo>
                  <a:lnTo>
                    <a:pt x="98" y="114"/>
                  </a:lnTo>
                  <a:lnTo>
                    <a:pt x="105" y="113"/>
                  </a:lnTo>
                  <a:lnTo>
                    <a:pt x="110" y="113"/>
                  </a:lnTo>
                  <a:lnTo>
                    <a:pt x="113" y="113"/>
                  </a:lnTo>
                  <a:lnTo>
                    <a:pt x="119" y="114"/>
                  </a:lnTo>
                  <a:lnTo>
                    <a:pt x="122" y="116"/>
                  </a:lnTo>
                  <a:lnTo>
                    <a:pt x="125" y="121"/>
                  </a:lnTo>
                  <a:lnTo>
                    <a:pt x="127" y="124"/>
                  </a:lnTo>
                  <a:close/>
                </a:path>
              </a:pathLst>
            </a:custGeom>
            <a:solidFill>
              <a:srgbClr val="B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444" name="Freeform 322"/>
            <p:cNvSpPr>
              <a:spLocks/>
            </p:cNvSpPr>
            <p:nvPr/>
          </p:nvSpPr>
          <p:spPr bwMode="auto">
            <a:xfrm>
              <a:off x="125" y="240"/>
              <a:ext cx="40" cy="94"/>
            </a:xfrm>
            <a:custGeom>
              <a:avLst/>
              <a:gdLst>
                <a:gd name="T0" fmla="*/ 0 w 81"/>
                <a:gd name="T1" fmla="*/ 1 h 189"/>
                <a:gd name="T2" fmla="*/ 0 w 81"/>
                <a:gd name="T3" fmla="*/ 1 h 189"/>
                <a:gd name="T4" fmla="*/ 0 w 81"/>
                <a:gd name="T5" fmla="*/ 1 h 189"/>
                <a:gd name="T6" fmla="*/ 0 w 81"/>
                <a:gd name="T7" fmla="*/ 1 h 189"/>
                <a:gd name="T8" fmla="*/ 0 w 81"/>
                <a:gd name="T9" fmla="*/ 0 h 189"/>
                <a:gd name="T10" fmla="*/ 0 w 81"/>
                <a:gd name="T11" fmla="*/ 0 h 189"/>
                <a:gd name="T12" fmla="*/ 0 w 81"/>
                <a:gd name="T13" fmla="*/ 0 h 189"/>
                <a:gd name="T14" fmla="*/ 0 w 81"/>
                <a:gd name="T15" fmla="*/ 0 h 189"/>
                <a:gd name="T16" fmla="*/ 0 w 81"/>
                <a:gd name="T17" fmla="*/ 0 h 189"/>
                <a:gd name="T18" fmla="*/ 0 w 81"/>
                <a:gd name="T19" fmla="*/ 0 h 189"/>
                <a:gd name="T20" fmla="*/ 0 w 81"/>
                <a:gd name="T21" fmla="*/ 0 h 189"/>
                <a:gd name="T22" fmla="*/ 0 w 81"/>
                <a:gd name="T23" fmla="*/ 0 h 189"/>
                <a:gd name="T24" fmla="*/ 0 w 81"/>
                <a:gd name="T25" fmla="*/ 0 h 189"/>
                <a:gd name="T26" fmla="*/ 0 w 81"/>
                <a:gd name="T27" fmla="*/ 0 h 189"/>
                <a:gd name="T28" fmla="*/ 0 w 81"/>
                <a:gd name="T29" fmla="*/ 0 h 189"/>
                <a:gd name="T30" fmla="*/ 0 w 81"/>
                <a:gd name="T31" fmla="*/ 0 h 189"/>
                <a:gd name="T32" fmla="*/ 0 w 81"/>
                <a:gd name="T33" fmla="*/ 0 h 189"/>
                <a:gd name="T34" fmla="*/ 0 w 81"/>
                <a:gd name="T35" fmla="*/ 0 h 189"/>
                <a:gd name="T36" fmla="*/ 0 w 81"/>
                <a:gd name="T37" fmla="*/ 0 h 189"/>
                <a:gd name="T38" fmla="*/ 0 w 81"/>
                <a:gd name="T39" fmla="*/ 0 h 189"/>
                <a:gd name="T40" fmla="*/ 0 w 81"/>
                <a:gd name="T41" fmla="*/ 0 h 189"/>
                <a:gd name="T42" fmla="*/ 0 w 81"/>
                <a:gd name="T43" fmla="*/ 0 h 189"/>
                <a:gd name="T44" fmla="*/ 0 w 81"/>
                <a:gd name="T45" fmla="*/ 0 h 189"/>
                <a:gd name="T46" fmla="*/ 0 w 81"/>
                <a:gd name="T47" fmla="*/ 0 h 189"/>
                <a:gd name="T48" fmla="*/ 0 w 81"/>
                <a:gd name="T49" fmla="*/ 0 h 189"/>
                <a:gd name="T50" fmla="*/ 0 w 81"/>
                <a:gd name="T51" fmla="*/ 0 h 189"/>
                <a:gd name="T52" fmla="*/ 0 w 81"/>
                <a:gd name="T53" fmla="*/ 0 h 189"/>
                <a:gd name="T54" fmla="*/ 0 w 81"/>
                <a:gd name="T55" fmla="*/ 0 h 189"/>
                <a:gd name="T56" fmla="*/ 0 w 81"/>
                <a:gd name="T57" fmla="*/ 0 h 189"/>
                <a:gd name="T58" fmla="*/ 0 w 81"/>
                <a:gd name="T59" fmla="*/ 1 h 189"/>
                <a:gd name="T60" fmla="*/ 0 w 81"/>
                <a:gd name="T61" fmla="*/ 1 h 189"/>
                <a:gd name="T62" fmla="*/ 0 w 81"/>
                <a:gd name="T63" fmla="*/ 1 h 189"/>
                <a:gd name="T64" fmla="*/ 0 w 81"/>
                <a:gd name="T65" fmla="*/ 1 h 189"/>
                <a:gd name="T66" fmla="*/ 0 w 81"/>
                <a:gd name="T67" fmla="*/ 1 h 189"/>
                <a:gd name="T68" fmla="*/ 0 w 81"/>
                <a:gd name="T69" fmla="*/ 1 h 189"/>
                <a:gd name="T70" fmla="*/ 0 w 81"/>
                <a:gd name="T71" fmla="*/ 1 h 189"/>
                <a:gd name="T72" fmla="*/ 0 w 81"/>
                <a:gd name="T73" fmla="*/ 1 h 189"/>
                <a:gd name="T74" fmla="*/ 0 w 81"/>
                <a:gd name="T75" fmla="*/ 1 h 189"/>
                <a:gd name="T76" fmla="*/ 0 w 81"/>
                <a:gd name="T77" fmla="*/ 1 h 189"/>
                <a:gd name="T78" fmla="*/ 0 w 81"/>
                <a:gd name="T79" fmla="*/ 1 h 189"/>
                <a:gd name="T80" fmla="*/ 0 w 81"/>
                <a:gd name="T81" fmla="*/ 1 h 189"/>
                <a:gd name="T82" fmla="*/ 0 w 81"/>
                <a:gd name="T83" fmla="*/ 1 h 189"/>
                <a:gd name="T84" fmla="*/ 0 w 81"/>
                <a:gd name="T85" fmla="*/ 1 h 189"/>
                <a:gd name="T86" fmla="*/ 0 w 81"/>
                <a:gd name="T87" fmla="*/ 1 h 189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0" t="0" r="r" b="b"/>
              <a:pathLst>
                <a:path w="81" h="189">
                  <a:moveTo>
                    <a:pt x="0" y="163"/>
                  </a:moveTo>
                  <a:lnTo>
                    <a:pt x="5" y="160"/>
                  </a:lnTo>
                  <a:lnTo>
                    <a:pt x="8" y="156"/>
                  </a:lnTo>
                  <a:lnTo>
                    <a:pt x="11" y="151"/>
                  </a:lnTo>
                  <a:lnTo>
                    <a:pt x="13" y="146"/>
                  </a:lnTo>
                  <a:lnTo>
                    <a:pt x="14" y="148"/>
                  </a:lnTo>
                  <a:lnTo>
                    <a:pt x="16" y="149"/>
                  </a:lnTo>
                  <a:lnTo>
                    <a:pt x="17" y="151"/>
                  </a:lnTo>
                  <a:lnTo>
                    <a:pt x="18" y="151"/>
                  </a:lnTo>
                  <a:lnTo>
                    <a:pt x="19" y="147"/>
                  </a:lnTo>
                  <a:lnTo>
                    <a:pt x="21" y="141"/>
                  </a:lnTo>
                  <a:lnTo>
                    <a:pt x="22" y="134"/>
                  </a:lnTo>
                  <a:lnTo>
                    <a:pt x="21" y="130"/>
                  </a:lnTo>
                  <a:lnTo>
                    <a:pt x="15" y="121"/>
                  </a:lnTo>
                  <a:lnTo>
                    <a:pt x="8" y="107"/>
                  </a:lnTo>
                  <a:lnTo>
                    <a:pt x="2" y="92"/>
                  </a:lnTo>
                  <a:lnTo>
                    <a:pt x="0" y="83"/>
                  </a:lnTo>
                  <a:lnTo>
                    <a:pt x="0" y="77"/>
                  </a:lnTo>
                  <a:lnTo>
                    <a:pt x="2" y="75"/>
                  </a:lnTo>
                  <a:lnTo>
                    <a:pt x="3" y="75"/>
                  </a:lnTo>
                  <a:lnTo>
                    <a:pt x="3" y="78"/>
                  </a:lnTo>
                  <a:lnTo>
                    <a:pt x="6" y="86"/>
                  </a:lnTo>
                  <a:lnTo>
                    <a:pt x="10" y="98"/>
                  </a:lnTo>
                  <a:lnTo>
                    <a:pt x="17" y="109"/>
                  </a:lnTo>
                  <a:lnTo>
                    <a:pt x="24" y="115"/>
                  </a:lnTo>
                  <a:lnTo>
                    <a:pt x="28" y="103"/>
                  </a:lnTo>
                  <a:lnTo>
                    <a:pt x="31" y="88"/>
                  </a:lnTo>
                  <a:lnTo>
                    <a:pt x="32" y="73"/>
                  </a:lnTo>
                  <a:lnTo>
                    <a:pt x="32" y="62"/>
                  </a:lnTo>
                  <a:lnTo>
                    <a:pt x="30" y="53"/>
                  </a:lnTo>
                  <a:lnTo>
                    <a:pt x="29" y="40"/>
                  </a:lnTo>
                  <a:lnTo>
                    <a:pt x="28" y="28"/>
                  </a:lnTo>
                  <a:lnTo>
                    <a:pt x="29" y="22"/>
                  </a:lnTo>
                  <a:lnTo>
                    <a:pt x="31" y="19"/>
                  </a:lnTo>
                  <a:lnTo>
                    <a:pt x="32" y="19"/>
                  </a:lnTo>
                  <a:lnTo>
                    <a:pt x="32" y="23"/>
                  </a:lnTo>
                  <a:lnTo>
                    <a:pt x="32" y="27"/>
                  </a:lnTo>
                  <a:lnTo>
                    <a:pt x="32" y="34"/>
                  </a:lnTo>
                  <a:lnTo>
                    <a:pt x="33" y="41"/>
                  </a:lnTo>
                  <a:lnTo>
                    <a:pt x="34" y="48"/>
                  </a:lnTo>
                  <a:lnTo>
                    <a:pt x="37" y="53"/>
                  </a:lnTo>
                  <a:lnTo>
                    <a:pt x="41" y="41"/>
                  </a:lnTo>
                  <a:lnTo>
                    <a:pt x="46" y="25"/>
                  </a:lnTo>
                  <a:lnTo>
                    <a:pt x="52" y="11"/>
                  </a:lnTo>
                  <a:lnTo>
                    <a:pt x="60" y="2"/>
                  </a:lnTo>
                  <a:lnTo>
                    <a:pt x="64" y="0"/>
                  </a:lnTo>
                  <a:lnTo>
                    <a:pt x="66" y="0"/>
                  </a:lnTo>
                  <a:lnTo>
                    <a:pt x="64" y="2"/>
                  </a:lnTo>
                  <a:lnTo>
                    <a:pt x="62" y="5"/>
                  </a:lnTo>
                  <a:lnTo>
                    <a:pt x="57" y="13"/>
                  </a:lnTo>
                  <a:lnTo>
                    <a:pt x="52" y="28"/>
                  </a:lnTo>
                  <a:lnTo>
                    <a:pt x="47" y="43"/>
                  </a:lnTo>
                  <a:lnTo>
                    <a:pt x="45" y="53"/>
                  </a:lnTo>
                  <a:lnTo>
                    <a:pt x="51" y="51"/>
                  </a:lnTo>
                  <a:lnTo>
                    <a:pt x="57" y="49"/>
                  </a:lnTo>
                  <a:lnTo>
                    <a:pt x="63" y="47"/>
                  </a:lnTo>
                  <a:lnTo>
                    <a:pt x="68" y="43"/>
                  </a:lnTo>
                  <a:lnTo>
                    <a:pt x="70" y="42"/>
                  </a:lnTo>
                  <a:lnTo>
                    <a:pt x="72" y="42"/>
                  </a:lnTo>
                  <a:lnTo>
                    <a:pt x="71" y="43"/>
                  </a:lnTo>
                  <a:lnTo>
                    <a:pt x="69" y="47"/>
                  </a:lnTo>
                  <a:lnTo>
                    <a:pt x="63" y="50"/>
                  </a:lnTo>
                  <a:lnTo>
                    <a:pt x="56" y="56"/>
                  </a:lnTo>
                  <a:lnTo>
                    <a:pt x="48" y="61"/>
                  </a:lnTo>
                  <a:lnTo>
                    <a:pt x="44" y="64"/>
                  </a:lnTo>
                  <a:lnTo>
                    <a:pt x="41" y="78"/>
                  </a:lnTo>
                  <a:lnTo>
                    <a:pt x="38" y="93"/>
                  </a:lnTo>
                  <a:lnTo>
                    <a:pt x="36" y="108"/>
                  </a:lnTo>
                  <a:lnTo>
                    <a:pt x="33" y="116"/>
                  </a:lnTo>
                  <a:lnTo>
                    <a:pt x="39" y="116"/>
                  </a:lnTo>
                  <a:lnTo>
                    <a:pt x="45" y="115"/>
                  </a:lnTo>
                  <a:lnTo>
                    <a:pt x="51" y="115"/>
                  </a:lnTo>
                  <a:lnTo>
                    <a:pt x="57" y="114"/>
                  </a:lnTo>
                  <a:lnTo>
                    <a:pt x="62" y="113"/>
                  </a:lnTo>
                  <a:lnTo>
                    <a:pt x="68" y="110"/>
                  </a:lnTo>
                  <a:lnTo>
                    <a:pt x="71" y="109"/>
                  </a:lnTo>
                  <a:lnTo>
                    <a:pt x="74" y="108"/>
                  </a:lnTo>
                  <a:lnTo>
                    <a:pt x="76" y="106"/>
                  </a:lnTo>
                  <a:lnTo>
                    <a:pt x="77" y="106"/>
                  </a:lnTo>
                  <a:lnTo>
                    <a:pt x="77" y="108"/>
                  </a:lnTo>
                  <a:lnTo>
                    <a:pt x="75" y="110"/>
                  </a:lnTo>
                  <a:lnTo>
                    <a:pt x="72" y="113"/>
                  </a:lnTo>
                  <a:lnTo>
                    <a:pt x="68" y="115"/>
                  </a:lnTo>
                  <a:lnTo>
                    <a:pt x="62" y="118"/>
                  </a:lnTo>
                  <a:lnTo>
                    <a:pt x="55" y="121"/>
                  </a:lnTo>
                  <a:lnTo>
                    <a:pt x="48" y="124"/>
                  </a:lnTo>
                  <a:lnTo>
                    <a:pt x="43" y="126"/>
                  </a:lnTo>
                  <a:lnTo>
                    <a:pt x="38" y="128"/>
                  </a:lnTo>
                  <a:lnTo>
                    <a:pt x="34" y="129"/>
                  </a:lnTo>
                  <a:lnTo>
                    <a:pt x="31" y="132"/>
                  </a:lnTo>
                  <a:lnTo>
                    <a:pt x="29" y="139"/>
                  </a:lnTo>
                  <a:lnTo>
                    <a:pt x="28" y="147"/>
                  </a:lnTo>
                  <a:lnTo>
                    <a:pt x="28" y="152"/>
                  </a:lnTo>
                  <a:lnTo>
                    <a:pt x="30" y="154"/>
                  </a:lnTo>
                  <a:lnTo>
                    <a:pt x="33" y="155"/>
                  </a:lnTo>
                  <a:lnTo>
                    <a:pt x="39" y="155"/>
                  </a:lnTo>
                  <a:lnTo>
                    <a:pt x="43" y="154"/>
                  </a:lnTo>
                  <a:lnTo>
                    <a:pt x="53" y="149"/>
                  </a:lnTo>
                  <a:lnTo>
                    <a:pt x="62" y="145"/>
                  </a:lnTo>
                  <a:lnTo>
                    <a:pt x="70" y="140"/>
                  </a:lnTo>
                  <a:lnTo>
                    <a:pt x="75" y="137"/>
                  </a:lnTo>
                  <a:lnTo>
                    <a:pt x="78" y="134"/>
                  </a:lnTo>
                  <a:lnTo>
                    <a:pt x="81" y="133"/>
                  </a:lnTo>
                  <a:lnTo>
                    <a:pt x="81" y="134"/>
                  </a:lnTo>
                  <a:lnTo>
                    <a:pt x="78" y="139"/>
                  </a:lnTo>
                  <a:lnTo>
                    <a:pt x="72" y="147"/>
                  </a:lnTo>
                  <a:lnTo>
                    <a:pt x="64" y="156"/>
                  </a:lnTo>
                  <a:lnTo>
                    <a:pt x="57" y="164"/>
                  </a:lnTo>
                  <a:lnTo>
                    <a:pt x="51" y="170"/>
                  </a:lnTo>
                  <a:lnTo>
                    <a:pt x="51" y="168"/>
                  </a:lnTo>
                  <a:lnTo>
                    <a:pt x="49" y="166"/>
                  </a:lnTo>
                  <a:lnTo>
                    <a:pt x="47" y="163"/>
                  </a:lnTo>
                  <a:lnTo>
                    <a:pt x="46" y="161"/>
                  </a:lnTo>
                  <a:lnTo>
                    <a:pt x="41" y="158"/>
                  </a:lnTo>
                  <a:lnTo>
                    <a:pt x="34" y="156"/>
                  </a:lnTo>
                  <a:lnTo>
                    <a:pt x="26" y="158"/>
                  </a:lnTo>
                  <a:lnTo>
                    <a:pt x="21" y="160"/>
                  </a:lnTo>
                  <a:lnTo>
                    <a:pt x="17" y="163"/>
                  </a:lnTo>
                  <a:lnTo>
                    <a:pt x="17" y="167"/>
                  </a:lnTo>
                  <a:lnTo>
                    <a:pt x="17" y="171"/>
                  </a:lnTo>
                  <a:lnTo>
                    <a:pt x="17" y="175"/>
                  </a:lnTo>
                  <a:lnTo>
                    <a:pt x="13" y="179"/>
                  </a:lnTo>
                  <a:lnTo>
                    <a:pt x="8" y="183"/>
                  </a:lnTo>
                  <a:lnTo>
                    <a:pt x="3" y="186"/>
                  </a:lnTo>
                  <a:lnTo>
                    <a:pt x="1" y="189"/>
                  </a:lnTo>
                  <a:lnTo>
                    <a:pt x="6" y="183"/>
                  </a:lnTo>
                  <a:lnTo>
                    <a:pt x="10" y="177"/>
                  </a:lnTo>
                  <a:lnTo>
                    <a:pt x="13" y="171"/>
                  </a:lnTo>
                  <a:lnTo>
                    <a:pt x="13" y="168"/>
                  </a:lnTo>
                  <a:lnTo>
                    <a:pt x="10" y="164"/>
                  </a:lnTo>
                  <a:lnTo>
                    <a:pt x="7" y="162"/>
                  </a:lnTo>
                  <a:lnTo>
                    <a:pt x="3" y="161"/>
                  </a:lnTo>
                  <a:lnTo>
                    <a:pt x="0" y="163"/>
                  </a:lnTo>
                  <a:close/>
                </a:path>
              </a:pathLst>
            </a:custGeom>
            <a:solidFill>
              <a:srgbClr val="B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445" name="Freeform 323"/>
            <p:cNvSpPr>
              <a:spLocks/>
            </p:cNvSpPr>
            <p:nvPr/>
          </p:nvSpPr>
          <p:spPr bwMode="auto">
            <a:xfrm>
              <a:off x="116" y="292"/>
              <a:ext cx="7" cy="12"/>
            </a:xfrm>
            <a:custGeom>
              <a:avLst/>
              <a:gdLst>
                <a:gd name="T0" fmla="*/ 1 w 13"/>
                <a:gd name="T1" fmla="*/ 1 h 24"/>
                <a:gd name="T2" fmla="*/ 1 w 13"/>
                <a:gd name="T3" fmla="*/ 1 h 24"/>
                <a:gd name="T4" fmla="*/ 1 w 13"/>
                <a:gd name="T5" fmla="*/ 1 h 24"/>
                <a:gd name="T6" fmla="*/ 1 w 13"/>
                <a:gd name="T7" fmla="*/ 1 h 24"/>
                <a:gd name="T8" fmla="*/ 1 w 13"/>
                <a:gd name="T9" fmla="*/ 1 h 24"/>
                <a:gd name="T10" fmla="*/ 1 w 13"/>
                <a:gd name="T11" fmla="*/ 1 h 24"/>
                <a:gd name="T12" fmla="*/ 0 w 13"/>
                <a:gd name="T13" fmla="*/ 1 h 24"/>
                <a:gd name="T14" fmla="*/ 0 w 13"/>
                <a:gd name="T15" fmla="*/ 1 h 24"/>
                <a:gd name="T16" fmla="*/ 0 w 13"/>
                <a:gd name="T17" fmla="*/ 1 h 24"/>
                <a:gd name="T18" fmla="*/ 0 w 13"/>
                <a:gd name="T19" fmla="*/ 0 h 24"/>
                <a:gd name="T20" fmla="*/ 1 w 13"/>
                <a:gd name="T21" fmla="*/ 0 h 24"/>
                <a:gd name="T22" fmla="*/ 1 w 13"/>
                <a:gd name="T23" fmla="*/ 1 h 24"/>
                <a:gd name="T24" fmla="*/ 1 w 13"/>
                <a:gd name="T25" fmla="*/ 1 h 24"/>
                <a:gd name="T26" fmla="*/ 1 w 13"/>
                <a:gd name="T27" fmla="*/ 1 h 24"/>
                <a:gd name="T28" fmla="*/ 1 w 13"/>
                <a:gd name="T29" fmla="*/ 1 h 24"/>
                <a:gd name="T30" fmla="*/ 1 w 13"/>
                <a:gd name="T31" fmla="*/ 1 h 24"/>
                <a:gd name="T32" fmla="*/ 1 w 13"/>
                <a:gd name="T33" fmla="*/ 1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3" h="24">
                  <a:moveTo>
                    <a:pt x="13" y="23"/>
                  </a:moveTo>
                  <a:lnTo>
                    <a:pt x="10" y="21"/>
                  </a:lnTo>
                  <a:lnTo>
                    <a:pt x="8" y="21"/>
                  </a:lnTo>
                  <a:lnTo>
                    <a:pt x="4" y="23"/>
                  </a:lnTo>
                  <a:lnTo>
                    <a:pt x="2" y="24"/>
                  </a:lnTo>
                  <a:lnTo>
                    <a:pt x="1" y="18"/>
                  </a:lnTo>
                  <a:lnTo>
                    <a:pt x="0" y="12"/>
                  </a:lnTo>
                  <a:lnTo>
                    <a:pt x="0" y="8"/>
                  </a:lnTo>
                  <a:lnTo>
                    <a:pt x="0" y="2"/>
                  </a:lnTo>
                  <a:lnTo>
                    <a:pt x="0" y="0"/>
                  </a:lnTo>
                  <a:lnTo>
                    <a:pt x="1" y="0"/>
                  </a:lnTo>
                  <a:lnTo>
                    <a:pt x="2" y="1"/>
                  </a:lnTo>
                  <a:lnTo>
                    <a:pt x="2" y="3"/>
                  </a:lnTo>
                  <a:lnTo>
                    <a:pt x="3" y="8"/>
                  </a:lnTo>
                  <a:lnTo>
                    <a:pt x="7" y="12"/>
                  </a:lnTo>
                  <a:lnTo>
                    <a:pt x="10" y="18"/>
                  </a:lnTo>
                  <a:lnTo>
                    <a:pt x="13" y="23"/>
                  </a:lnTo>
                  <a:close/>
                </a:path>
              </a:pathLst>
            </a:custGeom>
            <a:solidFill>
              <a:srgbClr val="B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446" name="Freeform 324"/>
            <p:cNvSpPr>
              <a:spLocks/>
            </p:cNvSpPr>
            <p:nvPr/>
          </p:nvSpPr>
          <p:spPr bwMode="auto">
            <a:xfrm>
              <a:off x="171" y="289"/>
              <a:ext cx="129" cy="79"/>
            </a:xfrm>
            <a:custGeom>
              <a:avLst/>
              <a:gdLst>
                <a:gd name="T0" fmla="*/ 1 w 258"/>
                <a:gd name="T1" fmla="*/ 1 h 157"/>
                <a:gd name="T2" fmla="*/ 1 w 258"/>
                <a:gd name="T3" fmla="*/ 1 h 157"/>
                <a:gd name="T4" fmla="*/ 1 w 258"/>
                <a:gd name="T5" fmla="*/ 1 h 157"/>
                <a:gd name="T6" fmla="*/ 1 w 258"/>
                <a:gd name="T7" fmla="*/ 1 h 157"/>
                <a:gd name="T8" fmla="*/ 1 w 258"/>
                <a:gd name="T9" fmla="*/ 1 h 157"/>
                <a:gd name="T10" fmla="*/ 1 w 258"/>
                <a:gd name="T11" fmla="*/ 1 h 157"/>
                <a:gd name="T12" fmla="*/ 1 w 258"/>
                <a:gd name="T13" fmla="*/ 1 h 157"/>
                <a:gd name="T14" fmla="*/ 1 w 258"/>
                <a:gd name="T15" fmla="*/ 1 h 157"/>
                <a:gd name="T16" fmla="*/ 1 w 258"/>
                <a:gd name="T17" fmla="*/ 1 h 157"/>
                <a:gd name="T18" fmla="*/ 1 w 258"/>
                <a:gd name="T19" fmla="*/ 1 h 157"/>
                <a:gd name="T20" fmla="*/ 1 w 258"/>
                <a:gd name="T21" fmla="*/ 1 h 157"/>
                <a:gd name="T22" fmla="*/ 1 w 258"/>
                <a:gd name="T23" fmla="*/ 1 h 157"/>
                <a:gd name="T24" fmla="*/ 2 w 258"/>
                <a:gd name="T25" fmla="*/ 1 h 157"/>
                <a:gd name="T26" fmla="*/ 2 w 258"/>
                <a:gd name="T27" fmla="*/ 1 h 157"/>
                <a:gd name="T28" fmla="*/ 2 w 258"/>
                <a:gd name="T29" fmla="*/ 1 h 157"/>
                <a:gd name="T30" fmla="*/ 2 w 258"/>
                <a:gd name="T31" fmla="*/ 1 h 157"/>
                <a:gd name="T32" fmla="*/ 1 w 258"/>
                <a:gd name="T33" fmla="*/ 1 h 157"/>
                <a:gd name="T34" fmla="*/ 1 w 258"/>
                <a:gd name="T35" fmla="*/ 1 h 157"/>
                <a:gd name="T36" fmla="*/ 2 w 258"/>
                <a:gd name="T37" fmla="*/ 1 h 157"/>
                <a:gd name="T38" fmla="*/ 2 w 258"/>
                <a:gd name="T39" fmla="*/ 1 h 157"/>
                <a:gd name="T40" fmla="*/ 2 w 258"/>
                <a:gd name="T41" fmla="*/ 1 h 157"/>
                <a:gd name="T42" fmla="*/ 2 w 258"/>
                <a:gd name="T43" fmla="*/ 1 h 157"/>
                <a:gd name="T44" fmla="*/ 2 w 258"/>
                <a:gd name="T45" fmla="*/ 1 h 157"/>
                <a:gd name="T46" fmla="*/ 2 w 258"/>
                <a:gd name="T47" fmla="*/ 1 h 157"/>
                <a:gd name="T48" fmla="*/ 2 w 258"/>
                <a:gd name="T49" fmla="*/ 1 h 157"/>
                <a:gd name="T50" fmla="*/ 2 w 258"/>
                <a:gd name="T51" fmla="*/ 1 h 157"/>
                <a:gd name="T52" fmla="*/ 3 w 258"/>
                <a:gd name="T53" fmla="*/ 1 h 157"/>
                <a:gd name="T54" fmla="*/ 2 w 258"/>
                <a:gd name="T55" fmla="*/ 1 h 157"/>
                <a:gd name="T56" fmla="*/ 2 w 258"/>
                <a:gd name="T57" fmla="*/ 1 h 157"/>
                <a:gd name="T58" fmla="*/ 2 w 258"/>
                <a:gd name="T59" fmla="*/ 1 h 157"/>
                <a:gd name="T60" fmla="*/ 2 w 258"/>
                <a:gd name="T61" fmla="*/ 1 h 157"/>
                <a:gd name="T62" fmla="*/ 2 w 258"/>
                <a:gd name="T63" fmla="*/ 1 h 157"/>
                <a:gd name="T64" fmla="*/ 2 w 258"/>
                <a:gd name="T65" fmla="*/ 1 h 157"/>
                <a:gd name="T66" fmla="*/ 2 w 258"/>
                <a:gd name="T67" fmla="*/ 1 h 157"/>
                <a:gd name="T68" fmla="*/ 2 w 258"/>
                <a:gd name="T69" fmla="*/ 1 h 157"/>
                <a:gd name="T70" fmla="*/ 2 w 258"/>
                <a:gd name="T71" fmla="*/ 1 h 157"/>
                <a:gd name="T72" fmla="*/ 2 w 258"/>
                <a:gd name="T73" fmla="*/ 1 h 157"/>
                <a:gd name="T74" fmla="*/ 2 w 258"/>
                <a:gd name="T75" fmla="*/ 1 h 157"/>
                <a:gd name="T76" fmla="*/ 2 w 258"/>
                <a:gd name="T77" fmla="*/ 1 h 157"/>
                <a:gd name="T78" fmla="*/ 2 w 258"/>
                <a:gd name="T79" fmla="*/ 2 h 157"/>
                <a:gd name="T80" fmla="*/ 2 w 258"/>
                <a:gd name="T81" fmla="*/ 1 h 157"/>
                <a:gd name="T82" fmla="*/ 1 w 258"/>
                <a:gd name="T83" fmla="*/ 1 h 157"/>
                <a:gd name="T84" fmla="*/ 1 w 258"/>
                <a:gd name="T85" fmla="*/ 1 h 157"/>
                <a:gd name="T86" fmla="*/ 1 w 258"/>
                <a:gd name="T87" fmla="*/ 1 h 157"/>
                <a:gd name="T88" fmla="*/ 1 w 258"/>
                <a:gd name="T89" fmla="*/ 1 h 157"/>
                <a:gd name="T90" fmla="*/ 1 w 258"/>
                <a:gd name="T91" fmla="*/ 1 h 157"/>
                <a:gd name="T92" fmla="*/ 1 w 258"/>
                <a:gd name="T93" fmla="*/ 2 h 157"/>
                <a:gd name="T94" fmla="*/ 2 w 258"/>
                <a:gd name="T95" fmla="*/ 2 h 157"/>
                <a:gd name="T96" fmla="*/ 1 w 258"/>
                <a:gd name="T97" fmla="*/ 2 h 157"/>
                <a:gd name="T98" fmla="*/ 1 w 258"/>
                <a:gd name="T99" fmla="*/ 1 h 157"/>
                <a:gd name="T100" fmla="*/ 1 w 258"/>
                <a:gd name="T101" fmla="*/ 1 h 157"/>
                <a:gd name="T102" fmla="*/ 1 w 258"/>
                <a:gd name="T103" fmla="*/ 1 h 157"/>
                <a:gd name="T104" fmla="*/ 1 w 258"/>
                <a:gd name="T105" fmla="*/ 1 h 157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258" h="157">
                  <a:moveTo>
                    <a:pt x="10" y="121"/>
                  </a:moveTo>
                  <a:lnTo>
                    <a:pt x="14" y="117"/>
                  </a:lnTo>
                  <a:lnTo>
                    <a:pt x="20" y="114"/>
                  </a:lnTo>
                  <a:lnTo>
                    <a:pt x="25" y="110"/>
                  </a:lnTo>
                  <a:lnTo>
                    <a:pt x="33" y="106"/>
                  </a:lnTo>
                  <a:lnTo>
                    <a:pt x="39" y="102"/>
                  </a:lnTo>
                  <a:lnTo>
                    <a:pt x="46" y="99"/>
                  </a:lnTo>
                  <a:lnTo>
                    <a:pt x="50" y="95"/>
                  </a:lnTo>
                  <a:lnTo>
                    <a:pt x="52" y="93"/>
                  </a:lnTo>
                  <a:lnTo>
                    <a:pt x="54" y="85"/>
                  </a:lnTo>
                  <a:lnTo>
                    <a:pt x="59" y="72"/>
                  </a:lnTo>
                  <a:lnTo>
                    <a:pt x="65" y="57"/>
                  </a:lnTo>
                  <a:lnTo>
                    <a:pt x="70" y="47"/>
                  </a:lnTo>
                  <a:lnTo>
                    <a:pt x="74" y="42"/>
                  </a:lnTo>
                  <a:lnTo>
                    <a:pt x="78" y="35"/>
                  </a:lnTo>
                  <a:lnTo>
                    <a:pt x="84" y="29"/>
                  </a:lnTo>
                  <a:lnTo>
                    <a:pt x="90" y="21"/>
                  </a:lnTo>
                  <a:lnTo>
                    <a:pt x="97" y="14"/>
                  </a:lnTo>
                  <a:lnTo>
                    <a:pt x="103" y="8"/>
                  </a:lnTo>
                  <a:lnTo>
                    <a:pt x="108" y="3"/>
                  </a:lnTo>
                  <a:lnTo>
                    <a:pt x="112" y="1"/>
                  </a:lnTo>
                  <a:lnTo>
                    <a:pt x="116" y="0"/>
                  </a:lnTo>
                  <a:lnTo>
                    <a:pt x="118" y="0"/>
                  </a:lnTo>
                  <a:lnTo>
                    <a:pt x="116" y="1"/>
                  </a:lnTo>
                  <a:lnTo>
                    <a:pt x="114" y="4"/>
                  </a:lnTo>
                  <a:lnTo>
                    <a:pt x="112" y="8"/>
                  </a:lnTo>
                  <a:lnTo>
                    <a:pt x="107" y="12"/>
                  </a:lnTo>
                  <a:lnTo>
                    <a:pt x="100" y="19"/>
                  </a:lnTo>
                  <a:lnTo>
                    <a:pt x="94" y="26"/>
                  </a:lnTo>
                  <a:lnTo>
                    <a:pt x="88" y="34"/>
                  </a:lnTo>
                  <a:lnTo>
                    <a:pt x="82" y="42"/>
                  </a:lnTo>
                  <a:lnTo>
                    <a:pt x="77" y="48"/>
                  </a:lnTo>
                  <a:lnTo>
                    <a:pt x="74" y="53"/>
                  </a:lnTo>
                  <a:lnTo>
                    <a:pt x="70" y="61"/>
                  </a:lnTo>
                  <a:lnTo>
                    <a:pt x="68" y="69"/>
                  </a:lnTo>
                  <a:lnTo>
                    <a:pt x="67" y="77"/>
                  </a:lnTo>
                  <a:lnTo>
                    <a:pt x="66" y="82"/>
                  </a:lnTo>
                  <a:lnTo>
                    <a:pt x="66" y="85"/>
                  </a:lnTo>
                  <a:lnTo>
                    <a:pt x="67" y="85"/>
                  </a:lnTo>
                  <a:lnTo>
                    <a:pt x="69" y="84"/>
                  </a:lnTo>
                  <a:lnTo>
                    <a:pt x="74" y="82"/>
                  </a:lnTo>
                  <a:lnTo>
                    <a:pt x="77" y="79"/>
                  </a:lnTo>
                  <a:lnTo>
                    <a:pt x="81" y="77"/>
                  </a:lnTo>
                  <a:lnTo>
                    <a:pt x="86" y="74"/>
                  </a:lnTo>
                  <a:lnTo>
                    <a:pt x="91" y="70"/>
                  </a:lnTo>
                  <a:lnTo>
                    <a:pt x="96" y="67"/>
                  </a:lnTo>
                  <a:lnTo>
                    <a:pt x="101" y="63"/>
                  </a:lnTo>
                  <a:lnTo>
                    <a:pt x="105" y="61"/>
                  </a:lnTo>
                  <a:lnTo>
                    <a:pt x="108" y="60"/>
                  </a:lnTo>
                  <a:lnTo>
                    <a:pt x="114" y="50"/>
                  </a:lnTo>
                  <a:lnTo>
                    <a:pt x="121" y="40"/>
                  </a:lnTo>
                  <a:lnTo>
                    <a:pt x="130" y="31"/>
                  </a:lnTo>
                  <a:lnTo>
                    <a:pt x="141" y="22"/>
                  </a:lnTo>
                  <a:lnTo>
                    <a:pt x="151" y="15"/>
                  </a:lnTo>
                  <a:lnTo>
                    <a:pt x="160" y="9"/>
                  </a:lnTo>
                  <a:lnTo>
                    <a:pt x="167" y="4"/>
                  </a:lnTo>
                  <a:lnTo>
                    <a:pt x="173" y="2"/>
                  </a:lnTo>
                  <a:lnTo>
                    <a:pt x="179" y="1"/>
                  </a:lnTo>
                  <a:lnTo>
                    <a:pt x="182" y="1"/>
                  </a:lnTo>
                  <a:lnTo>
                    <a:pt x="182" y="2"/>
                  </a:lnTo>
                  <a:lnTo>
                    <a:pt x="177" y="4"/>
                  </a:lnTo>
                  <a:lnTo>
                    <a:pt x="169" y="9"/>
                  </a:lnTo>
                  <a:lnTo>
                    <a:pt x="160" y="16"/>
                  </a:lnTo>
                  <a:lnTo>
                    <a:pt x="151" y="24"/>
                  </a:lnTo>
                  <a:lnTo>
                    <a:pt x="142" y="32"/>
                  </a:lnTo>
                  <a:lnTo>
                    <a:pt x="134" y="41"/>
                  </a:lnTo>
                  <a:lnTo>
                    <a:pt x="127" y="49"/>
                  </a:lnTo>
                  <a:lnTo>
                    <a:pt x="121" y="56"/>
                  </a:lnTo>
                  <a:lnTo>
                    <a:pt x="120" y="61"/>
                  </a:lnTo>
                  <a:lnTo>
                    <a:pt x="120" y="63"/>
                  </a:lnTo>
                  <a:lnTo>
                    <a:pt x="122" y="63"/>
                  </a:lnTo>
                  <a:lnTo>
                    <a:pt x="124" y="63"/>
                  </a:lnTo>
                  <a:lnTo>
                    <a:pt x="130" y="62"/>
                  </a:lnTo>
                  <a:lnTo>
                    <a:pt x="138" y="61"/>
                  </a:lnTo>
                  <a:lnTo>
                    <a:pt x="146" y="59"/>
                  </a:lnTo>
                  <a:lnTo>
                    <a:pt x="154" y="57"/>
                  </a:lnTo>
                  <a:lnTo>
                    <a:pt x="160" y="56"/>
                  </a:lnTo>
                  <a:lnTo>
                    <a:pt x="167" y="50"/>
                  </a:lnTo>
                  <a:lnTo>
                    <a:pt x="175" y="45"/>
                  </a:lnTo>
                  <a:lnTo>
                    <a:pt x="185" y="39"/>
                  </a:lnTo>
                  <a:lnTo>
                    <a:pt x="197" y="33"/>
                  </a:lnTo>
                  <a:lnTo>
                    <a:pt x="207" y="29"/>
                  </a:lnTo>
                  <a:lnTo>
                    <a:pt x="217" y="24"/>
                  </a:lnTo>
                  <a:lnTo>
                    <a:pt x="223" y="22"/>
                  </a:lnTo>
                  <a:lnTo>
                    <a:pt x="228" y="19"/>
                  </a:lnTo>
                  <a:lnTo>
                    <a:pt x="233" y="18"/>
                  </a:lnTo>
                  <a:lnTo>
                    <a:pt x="235" y="19"/>
                  </a:lnTo>
                  <a:lnTo>
                    <a:pt x="234" y="22"/>
                  </a:lnTo>
                  <a:lnTo>
                    <a:pt x="228" y="24"/>
                  </a:lnTo>
                  <a:lnTo>
                    <a:pt x="221" y="26"/>
                  </a:lnTo>
                  <a:lnTo>
                    <a:pt x="213" y="31"/>
                  </a:lnTo>
                  <a:lnTo>
                    <a:pt x="205" y="34"/>
                  </a:lnTo>
                  <a:lnTo>
                    <a:pt x="197" y="39"/>
                  </a:lnTo>
                  <a:lnTo>
                    <a:pt x="190" y="45"/>
                  </a:lnTo>
                  <a:lnTo>
                    <a:pt x="184" y="49"/>
                  </a:lnTo>
                  <a:lnTo>
                    <a:pt x="180" y="54"/>
                  </a:lnTo>
                  <a:lnTo>
                    <a:pt x="177" y="59"/>
                  </a:lnTo>
                  <a:lnTo>
                    <a:pt x="185" y="60"/>
                  </a:lnTo>
                  <a:lnTo>
                    <a:pt x="196" y="59"/>
                  </a:lnTo>
                  <a:lnTo>
                    <a:pt x="206" y="57"/>
                  </a:lnTo>
                  <a:lnTo>
                    <a:pt x="217" y="55"/>
                  </a:lnTo>
                  <a:lnTo>
                    <a:pt x="227" y="53"/>
                  </a:lnTo>
                  <a:lnTo>
                    <a:pt x="236" y="50"/>
                  </a:lnTo>
                  <a:lnTo>
                    <a:pt x="243" y="48"/>
                  </a:lnTo>
                  <a:lnTo>
                    <a:pt x="248" y="47"/>
                  </a:lnTo>
                  <a:lnTo>
                    <a:pt x="253" y="44"/>
                  </a:lnTo>
                  <a:lnTo>
                    <a:pt x="258" y="42"/>
                  </a:lnTo>
                  <a:lnTo>
                    <a:pt x="258" y="44"/>
                  </a:lnTo>
                  <a:lnTo>
                    <a:pt x="255" y="47"/>
                  </a:lnTo>
                  <a:lnTo>
                    <a:pt x="250" y="50"/>
                  </a:lnTo>
                  <a:lnTo>
                    <a:pt x="244" y="54"/>
                  </a:lnTo>
                  <a:lnTo>
                    <a:pt x="236" y="57"/>
                  </a:lnTo>
                  <a:lnTo>
                    <a:pt x="226" y="62"/>
                  </a:lnTo>
                  <a:lnTo>
                    <a:pt x="215" y="65"/>
                  </a:lnTo>
                  <a:lnTo>
                    <a:pt x="204" y="68"/>
                  </a:lnTo>
                  <a:lnTo>
                    <a:pt x="192" y="69"/>
                  </a:lnTo>
                  <a:lnTo>
                    <a:pt x="181" y="69"/>
                  </a:lnTo>
                  <a:lnTo>
                    <a:pt x="184" y="74"/>
                  </a:lnTo>
                  <a:lnTo>
                    <a:pt x="190" y="77"/>
                  </a:lnTo>
                  <a:lnTo>
                    <a:pt x="197" y="82"/>
                  </a:lnTo>
                  <a:lnTo>
                    <a:pt x="205" y="86"/>
                  </a:lnTo>
                  <a:lnTo>
                    <a:pt x="212" y="90"/>
                  </a:lnTo>
                  <a:lnTo>
                    <a:pt x="219" y="94"/>
                  </a:lnTo>
                  <a:lnTo>
                    <a:pt x="225" y="97"/>
                  </a:lnTo>
                  <a:lnTo>
                    <a:pt x="229" y="99"/>
                  </a:lnTo>
                  <a:lnTo>
                    <a:pt x="235" y="101"/>
                  </a:lnTo>
                  <a:lnTo>
                    <a:pt x="237" y="104"/>
                  </a:lnTo>
                  <a:lnTo>
                    <a:pt x="236" y="105"/>
                  </a:lnTo>
                  <a:lnTo>
                    <a:pt x="230" y="104"/>
                  </a:lnTo>
                  <a:lnTo>
                    <a:pt x="225" y="102"/>
                  </a:lnTo>
                  <a:lnTo>
                    <a:pt x="217" y="99"/>
                  </a:lnTo>
                  <a:lnTo>
                    <a:pt x="206" y="95"/>
                  </a:lnTo>
                  <a:lnTo>
                    <a:pt x="196" y="91"/>
                  </a:lnTo>
                  <a:lnTo>
                    <a:pt x="185" y="86"/>
                  </a:lnTo>
                  <a:lnTo>
                    <a:pt x="176" y="83"/>
                  </a:lnTo>
                  <a:lnTo>
                    <a:pt x="169" y="78"/>
                  </a:lnTo>
                  <a:lnTo>
                    <a:pt x="165" y="75"/>
                  </a:lnTo>
                  <a:lnTo>
                    <a:pt x="160" y="75"/>
                  </a:lnTo>
                  <a:lnTo>
                    <a:pt x="156" y="76"/>
                  </a:lnTo>
                  <a:lnTo>
                    <a:pt x="150" y="76"/>
                  </a:lnTo>
                  <a:lnTo>
                    <a:pt x="144" y="76"/>
                  </a:lnTo>
                  <a:lnTo>
                    <a:pt x="138" y="77"/>
                  </a:lnTo>
                  <a:lnTo>
                    <a:pt x="134" y="77"/>
                  </a:lnTo>
                  <a:lnTo>
                    <a:pt x="129" y="78"/>
                  </a:lnTo>
                  <a:lnTo>
                    <a:pt x="126" y="78"/>
                  </a:lnTo>
                  <a:lnTo>
                    <a:pt x="128" y="83"/>
                  </a:lnTo>
                  <a:lnTo>
                    <a:pt x="132" y="87"/>
                  </a:lnTo>
                  <a:lnTo>
                    <a:pt x="137" y="92"/>
                  </a:lnTo>
                  <a:lnTo>
                    <a:pt x="143" y="97"/>
                  </a:lnTo>
                  <a:lnTo>
                    <a:pt x="147" y="101"/>
                  </a:lnTo>
                  <a:lnTo>
                    <a:pt x="153" y="106"/>
                  </a:lnTo>
                  <a:lnTo>
                    <a:pt x="158" y="109"/>
                  </a:lnTo>
                  <a:lnTo>
                    <a:pt x="161" y="112"/>
                  </a:lnTo>
                  <a:lnTo>
                    <a:pt x="168" y="116"/>
                  </a:lnTo>
                  <a:lnTo>
                    <a:pt x="176" y="120"/>
                  </a:lnTo>
                  <a:lnTo>
                    <a:pt x="182" y="123"/>
                  </a:lnTo>
                  <a:lnTo>
                    <a:pt x="188" y="127"/>
                  </a:lnTo>
                  <a:lnTo>
                    <a:pt x="191" y="130"/>
                  </a:lnTo>
                  <a:lnTo>
                    <a:pt x="194" y="133"/>
                  </a:lnTo>
                  <a:lnTo>
                    <a:pt x="191" y="135"/>
                  </a:lnTo>
                  <a:lnTo>
                    <a:pt x="182" y="130"/>
                  </a:lnTo>
                  <a:lnTo>
                    <a:pt x="175" y="125"/>
                  </a:lnTo>
                  <a:lnTo>
                    <a:pt x="166" y="120"/>
                  </a:lnTo>
                  <a:lnTo>
                    <a:pt x="157" y="114"/>
                  </a:lnTo>
                  <a:lnTo>
                    <a:pt x="147" y="108"/>
                  </a:lnTo>
                  <a:lnTo>
                    <a:pt x="137" y="102"/>
                  </a:lnTo>
                  <a:lnTo>
                    <a:pt x="129" y="97"/>
                  </a:lnTo>
                  <a:lnTo>
                    <a:pt x="123" y="92"/>
                  </a:lnTo>
                  <a:lnTo>
                    <a:pt x="119" y="89"/>
                  </a:lnTo>
                  <a:lnTo>
                    <a:pt x="114" y="85"/>
                  </a:lnTo>
                  <a:lnTo>
                    <a:pt x="109" y="84"/>
                  </a:lnTo>
                  <a:lnTo>
                    <a:pt x="106" y="85"/>
                  </a:lnTo>
                  <a:lnTo>
                    <a:pt x="101" y="87"/>
                  </a:lnTo>
                  <a:lnTo>
                    <a:pt x="94" y="90"/>
                  </a:lnTo>
                  <a:lnTo>
                    <a:pt x="84" y="93"/>
                  </a:lnTo>
                  <a:lnTo>
                    <a:pt x="75" y="97"/>
                  </a:lnTo>
                  <a:lnTo>
                    <a:pt x="69" y="99"/>
                  </a:lnTo>
                  <a:lnTo>
                    <a:pt x="68" y="101"/>
                  </a:lnTo>
                  <a:lnTo>
                    <a:pt x="68" y="104"/>
                  </a:lnTo>
                  <a:lnTo>
                    <a:pt x="69" y="106"/>
                  </a:lnTo>
                  <a:lnTo>
                    <a:pt x="74" y="110"/>
                  </a:lnTo>
                  <a:lnTo>
                    <a:pt x="78" y="114"/>
                  </a:lnTo>
                  <a:lnTo>
                    <a:pt x="85" y="119"/>
                  </a:lnTo>
                  <a:lnTo>
                    <a:pt x="93" y="125"/>
                  </a:lnTo>
                  <a:lnTo>
                    <a:pt x="103" y="131"/>
                  </a:lnTo>
                  <a:lnTo>
                    <a:pt x="112" y="138"/>
                  </a:lnTo>
                  <a:lnTo>
                    <a:pt x="121" y="144"/>
                  </a:lnTo>
                  <a:lnTo>
                    <a:pt x="128" y="150"/>
                  </a:lnTo>
                  <a:lnTo>
                    <a:pt x="134" y="152"/>
                  </a:lnTo>
                  <a:lnTo>
                    <a:pt x="138" y="155"/>
                  </a:lnTo>
                  <a:lnTo>
                    <a:pt x="137" y="157"/>
                  </a:lnTo>
                  <a:lnTo>
                    <a:pt x="132" y="157"/>
                  </a:lnTo>
                  <a:lnTo>
                    <a:pt x="123" y="152"/>
                  </a:lnTo>
                  <a:lnTo>
                    <a:pt x="118" y="147"/>
                  </a:lnTo>
                  <a:lnTo>
                    <a:pt x="108" y="142"/>
                  </a:lnTo>
                  <a:lnTo>
                    <a:pt x="99" y="136"/>
                  </a:lnTo>
                  <a:lnTo>
                    <a:pt x="89" y="129"/>
                  </a:lnTo>
                  <a:lnTo>
                    <a:pt x="78" y="123"/>
                  </a:lnTo>
                  <a:lnTo>
                    <a:pt x="69" y="119"/>
                  </a:lnTo>
                  <a:lnTo>
                    <a:pt x="62" y="114"/>
                  </a:lnTo>
                  <a:lnTo>
                    <a:pt x="59" y="113"/>
                  </a:lnTo>
                  <a:lnTo>
                    <a:pt x="55" y="113"/>
                  </a:lnTo>
                  <a:lnTo>
                    <a:pt x="48" y="115"/>
                  </a:lnTo>
                  <a:lnTo>
                    <a:pt x="40" y="117"/>
                  </a:lnTo>
                  <a:lnTo>
                    <a:pt x="31" y="121"/>
                  </a:lnTo>
                  <a:lnTo>
                    <a:pt x="22" y="123"/>
                  </a:lnTo>
                  <a:lnTo>
                    <a:pt x="14" y="127"/>
                  </a:lnTo>
                  <a:lnTo>
                    <a:pt x="7" y="128"/>
                  </a:lnTo>
                  <a:lnTo>
                    <a:pt x="2" y="129"/>
                  </a:lnTo>
                  <a:lnTo>
                    <a:pt x="0" y="129"/>
                  </a:lnTo>
                  <a:lnTo>
                    <a:pt x="1" y="128"/>
                  </a:lnTo>
                  <a:lnTo>
                    <a:pt x="6" y="125"/>
                  </a:lnTo>
                  <a:lnTo>
                    <a:pt x="10" y="121"/>
                  </a:lnTo>
                  <a:close/>
                </a:path>
              </a:pathLst>
            </a:custGeom>
            <a:solidFill>
              <a:srgbClr val="B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447" name="Freeform 325"/>
            <p:cNvSpPr>
              <a:spLocks/>
            </p:cNvSpPr>
            <p:nvPr/>
          </p:nvSpPr>
          <p:spPr bwMode="auto">
            <a:xfrm>
              <a:off x="145" y="368"/>
              <a:ext cx="93" cy="79"/>
            </a:xfrm>
            <a:custGeom>
              <a:avLst/>
              <a:gdLst>
                <a:gd name="T0" fmla="*/ 0 w 187"/>
                <a:gd name="T1" fmla="*/ 1 h 157"/>
                <a:gd name="T2" fmla="*/ 0 w 187"/>
                <a:gd name="T3" fmla="*/ 1 h 157"/>
                <a:gd name="T4" fmla="*/ 0 w 187"/>
                <a:gd name="T5" fmla="*/ 1 h 157"/>
                <a:gd name="T6" fmla="*/ 0 w 187"/>
                <a:gd name="T7" fmla="*/ 1 h 157"/>
                <a:gd name="T8" fmla="*/ 1 w 187"/>
                <a:gd name="T9" fmla="*/ 1 h 157"/>
                <a:gd name="T10" fmla="*/ 0 w 187"/>
                <a:gd name="T11" fmla="*/ 1 h 157"/>
                <a:gd name="T12" fmla="*/ 0 w 187"/>
                <a:gd name="T13" fmla="*/ 1 h 157"/>
                <a:gd name="T14" fmla="*/ 0 w 187"/>
                <a:gd name="T15" fmla="*/ 1 h 157"/>
                <a:gd name="T16" fmla="*/ 0 w 187"/>
                <a:gd name="T17" fmla="*/ 1 h 157"/>
                <a:gd name="T18" fmla="*/ 0 w 187"/>
                <a:gd name="T19" fmla="*/ 1 h 157"/>
                <a:gd name="T20" fmla="*/ 0 w 187"/>
                <a:gd name="T21" fmla="*/ 1 h 157"/>
                <a:gd name="T22" fmla="*/ 0 w 187"/>
                <a:gd name="T23" fmla="*/ 1 h 157"/>
                <a:gd name="T24" fmla="*/ 1 w 187"/>
                <a:gd name="T25" fmla="*/ 1 h 157"/>
                <a:gd name="T26" fmla="*/ 1 w 187"/>
                <a:gd name="T27" fmla="*/ 1 h 157"/>
                <a:gd name="T28" fmla="*/ 1 w 187"/>
                <a:gd name="T29" fmla="*/ 1 h 157"/>
                <a:gd name="T30" fmla="*/ 1 w 187"/>
                <a:gd name="T31" fmla="*/ 1 h 157"/>
                <a:gd name="T32" fmla="*/ 0 w 187"/>
                <a:gd name="T33" fmla="*/ 1 h 157"/>
                <a:gd name="T34" fmla="*/ 0 w 187"/>
                <a:gd name="T35" fmla="*/ 1 h 157"/>
                <a:gd name="T36" fmla="*/ 0 w 187"/>
                <a:gd name="T37" fmla="*/ 1 h 157"/>
                <a:gd name="T38" fmla="*/ 1 w 187"/>
                <a:gd name="T39" fmla="*/ 1 h 157"/>
                <a:gd name="T40" fmla="*/ 1 w 187"/>
                <a:gd name="T41" fmla="*/ 1 h 157"/>
                <a:gd name="T42" fmla="*/ 1 w 187"/>
                <a:gd name="T43" fmla="*/ 1 h 157"/>
                <a:gd name="T44" fmla="*/ 1 w 187"/>
                <a:gd name="T45" fmla="*/ 1 h 157"/>
                <a:gd name="T46" fmla="*/ 1 w 187"/>
                <a:gd name="T47" fmla="*/ 1 h 157"/>
                <a:gd name="T48" fmla="*/ 1 w 187"/>
                <a:gd name="T49" fmla="*/ 1 h 157"/>
                <a:gd name="T50" fmla="*/ 1 w 187"/>
                <a:gd name="T51" fmla="*/ 1 h 157"/>
                <a:gd name="T52" fmla="*/ 1 w 187"/>
                <a:gd name="T53" fmla="*/ 2 h 157"/>
                <a:gd name="T54" fmla="*/ 1 w 187"/>
                <a:gd name="T55" fmla="*/ 2 h 157"/>
                <a:gd name="T56" fmla="*/ 1 w 187"/>
                <a:gd name="T57" fmla="*/ 2 h 157"/>
                <a:gd name="T58" fmla="*/ 1 w 187"/>
                <a:gd name="T59" fmla="*/ 1 h 157"/>
                <a:gd name="T60" fmla="*/ 0 w 187"/>
                <a:gd name="T61" fmla="*/ 1 h 157"/>
                <a:gd name="T62" fmla="*/ 0 w 187"/>
                <a:gd name="T63" fmla="*/ 1 h 157"/>
                <a:gd name="T64" fmla="*/ 1 w 187"/>
                <a:gd name="T65" fmla="*/ 1 h 157"/>
                <a:gd name="T66" fmla="*/ 1 w 187"/>
                <a:gd name="T67" fmla="*/ 2 h 157"/>
                <a:gd name="T68" fmla="*/ 1 w 187"/>
                <a:gd name="T69" fmla="*/ 2 h 157"/>
                <a:gd name="T70" fmla="*/ 0 w 187"/>
                <a:gd name="T71" fmla="*/ 1 h 157"/>
                <a:gd name="T72" fmla="*/ 0 w 187"/>
                <a:gd name="T73" fmla="*/ 1 h 157"/>
                <a:gd name="T74" fmla="*/ 0 w 187"/>
                <a:gd name="T75" fmla="*/ 1 h 157"/>
                <a:gd name="T76" fmla="*/ 0 w 187"/>
                <a:gd name="T77" fmla="*/ 1 h 157"/>
                <a:gd name="T78" fmla="*/ 0 w 187"/>
                <a:gd name="T79" fmla="*/ 1 h 157"/>
                <a:gd name="T80" fmla="*/ 0 w 187"/>
                <a:gd name="T81" fmla="*/ 1 h 157"/>
                <a:gd name="T82" fmla="*/ 0 w 187"/>
                <a:gd name="T83" fmla="*/ 1 h 157"/>
                <a:gd name="T84" fmla="*/ 0 w 187"/>
                <a:gd name="T85" fmla="*/ 1 h 157"/>
                <a:gd name="T86" fmla="*/ 0 w 187"/>
                <a:gd name="T87" fmla="*/ 1 h 157"/>
                <a:gd name="T88" fmla="*/ 0 w 187"/>
                <a:gd name="T89" fmla="*/ 1 h 157"/>
                <a:gd name="T90" fmla="*/ 0 w 187"/>
                <a:gd name="T91" fmla="*/ 1 h 157"/>
                <a:gd name="T92" fmla="*/ 0 w 187"/>
                <a:gd name="T93" fmla="*/ 1 h 157"/>
                <a:gd name="T94" fmla="*/ 0 w 187"/>
                <a:gd name="T95" fmla="*/ 1 h 157"/>
                <a:gd name="T96" fmla="*/ 0 w 187"/>
                <a:gd name="T97" fmla="*/ 1 h 157"/>
                <a:gd name="T98" fmla="*/ 0 w 187"/>
                <a:gd name="T99" fmla="*/ 1 h 157"/>
                <a:gd name="T100" fmla="*/ 0 w 187"/>
                <a:gd name="T101" fmla="*/ 1 h 157"/>
                <a:gd name="T102" fmla="*/ 0 w 187"/>
                <a:gd name="T103" fmla="*/ 0 h 157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187" h="157">
                  <a:moveTo>
                    <a:pt x="6" y="2"/>
                  </a:moveTo>
                  <a:lnTo>
                    <a:pt x="13" y="8"/>
                  </a:lnTo>
                  <a:lnTo>
                    <a:pt x="21" y="14"/>
                  </a:lnTo>
                  <a:lnTo>
                    <a:pt x="29" y="17"/>
                  </a:lnTo>
                  <a:lnTo>
                    <a:pt x="36" y="18"/>
                  </a:lnTo>
                  <a:lnTo>
                    <a:pt x="45" y="16"/>
                  </a:lnTo>
                  <a:lnTo>
                    <a:pt x="57" y="14"/>
                  </a:lnTo>
                  <a:lnTo>
                    <a:pt x="70" y="11"/>
                  </a:lnTo>
                  <a:lnTo>
                    <a:pt x="84" y="10"/>
                  </a:lnTo>
                  <a:lnTo>
                    <a:pt x="97" y="9"/>
                  </a:lnTo>
                  <a:lnTo>
                    <a:pt x="108" y="9"/>
                  </a:lnTo>
                  <a:lnTo>
                    <a:pt x="119" y="10"/>
                  </a:lnTo>
                  <a:lnTo>
                    <a:pt x="125" y="11"/>
                  </a:lnTo>
                  <a:lnTo>
                    <a:pt x="130" y="15"/>
                  </a:lnTo>
                  <a:lnTo>
                    <a:pt x="130" y="17"/>
                  </a:lnTo>
                  <a:lnTo>
                    <a:pt x="126" y="17"/>
                  </a:lnTo>
                  <a:lnTo>
                    <a:pt x="117" y="16"/>
                  </a:lnTo>
                  <a:lnTo>
                    <a:pt x="110" y="16"/>
                  </a:lnTo>
                  <a:lnTo>
                    <a:pt x="102" y="16"/>
                  </a:lnTo>
                  <a:lnTo>
                    <a:pt x="90" y="17"/>
                  </a:lnTo>
                  <a:lnTo>
                    <a:pt x="80" y="18"/>
                  </a:lnTo>
                  <a:lnTo>
                    <a:pt x="68" y="19"/>
                  </a:lnTo>
                  <a:lnTo>
                    <a:pt x="59" y="22"/>
                  </a:lnTo>
                  <a:lnTo>
                    <a:pt x="51" y="24"/>
                  </a:lnTo>
                  <a:lnTo>
                    <a:pt x="46" y="26"/>
                  </a:lnTo>
                  <a:lnTo>
                    <a:pt x="50" y="29"/>
                  </a:lnTo>
                  <a:lnTo>
                    <a:pt x="55" y="31"/>
                  </a:lnTo>
                  <a:lnTo>
                    <a:pt x="60" y="33"/>
                  </a:lnTo>
                  <a:lnTo>
                    <a:pt x="66" y="35"/>
                  </a:lnTo>
                  <a:lnTo>
                    <a:pt x="72" y="38"/>
                  </a:lnTo>
                  <a:lnTo>
                    <a:pt x="76" y="39"/>
                  </a:lnTo>
                  <a:lnTo>
                    <a:pt x="80" y="41"/>
                  </a:lnTo>
                  <a:lnTo>
                    <a:pt x="82" y="42"/>
                  </a:lnTo>
                  <a:lnTo>
                    <a:pt x="91" y="41"/>
                  </a:lnTo>
                  <a:lnTo>
                    <a:pt x="104" y="40"/>
                  </a:lnTo>
                  <a:lnTo>
                    <a:pt x="117" y="41"/>
                  </a:lnTo>
                  <a:lnTo>
                    <a:pt x="130" y="42"/>
                  </a:lnTo>
                  <a:lnTo>
                    <a:pt x="143" y="45"/>
                  </a:lnTo>
                  <a:lnTo>
                    <a:pt x="155" y="47"/>
                  </a:lnTo>
                  <a:lnTo>
                    <a:pt x="164" y="50"/>
                  </a:lnTo>
                  <a:lnTo>
                    <a:pt x="170" y="54"/>
                  </a:lnTo>
                  <a:lnTo>
                    <a:pt x="174" y="60"/>
                  </a:lnTo>
                  <a:lnTo>
                    <a:pt x="175" y="62"/>
                  </a:lnTo>
                  <a:lnTo>
                    <a:pt x="172" y="61"/>
                  </a:lnTo>
                  <a:lnTo>
                    <a:pt x="165" y="59"/>
                  </a:lnTo>
                  <a:lnTo>
                    <a:pt x="159" y="56"/>
                  </a:lnTo>
                  <a:lnTo>
                    <a:pt x="151" y="54"/>
                  </a:lnTo>
                  <a:lnTo>
                    <a:pt x="141" y="53"/>
                  </a:lnTo>
                  <a:lnTo>
                    <a:pt x="130" y="50"/>
                  </a:lnTo>
                  <a:lnTo>
                    <a:pt x="119" y="49"/>
                  </a:lnTo>
                  <a:lnTo>
                    <a:pt x="108" y="49"/>
                  </a:lnTo>
                  <a:lnTo>
                    <a:pt x="100" y="49"/>
                  </a:lnTo>
                  <a:lnTo>
                    <a:pt x="95" y="50"/>
                  </a:lnTo>
                  <a:lnTo>
                    <a:pt x="103" y="57"/>
                  </a:lnTo>
                  <a:lnTo>
                    <a:pt x="111" y="62"/>
                  </a:lnTo>
                  <a:lnTo>
                    <a:pt x="117" y="67"/>
                  </a:lnTo>
                  <a:lnTo>
                    <a:pt x="119" y="70"/>
                  </a:lnTo>
                  <a:lnTo>
                    <a:pt x="126" y="70"/>
                  </a:lnTo>
                  <a:lnTo>
                    <a:pt x="134" y="71"/>
                  </a:lnTo>
                  <a:lnTo>
                    <a:pt x="144" y="72"/>
                  </a:lnTo>
                  <a:lnTo>
                    <a:pt x="155" y="75"/>
                  </a:lnTo>
                  <a:lnTo>
                    <a:pt x="165" y="79"/>
                  </a:lnTo>
                  <a:lnTo>
                    <a:pt x="174" y="85"/>
                  </a:lnTo>
                  <a:lnTo>
                    <a:pt x="181" y="93"/>
                  </a:lnTo>
                  <a:lnTo>
                    <a:pt x="187" y="103"/>
                  </a:lnTo>
                  <a:lnTo>
                    <a:pt x="181" y="99"/>
                  </a:lnTo>
                  <a:lnTo>
                    <a:pt x="175" y="94"/>
                  </a:lnTo>
                  <a:lnTo>
                    <a:pt x="167" y="91"/>
                  </a:lnTo>
                  <a:lnTo>
                    <a:pt x="160" y="86"/>
                  </a:lnTo>
                  <a:lnTo>
                    <a:pt x="153" y="84"/>
                  </a:lnTo>
                  <a:lnTo>
                    <a:pt x="145" y="82"/>
                  </a:lnTo>
                  <a:lnTo>
                    <a:pt x="138" y="80"/>
                  </a:lnTo>
                  <a:lnTo>
                    <a:pt x="132" y="80"/>
                  </a:lnTo>
                  <a:lnTo>
                    <a:pt x="140" y="90"/>
                  </a:lnTo>
                  <a:lnTo>
                    <a:pt x="148" y="98"/>
                  </a:lnTo>
                  <a:lnTo>
                    <a:pt x="156" y="107"/>
                  </a:lnTo>
                  <a:lnTo>
                    <a:pt x="163" y="114"/>
                  </a:lnTo>
                  <a:lnTo>
                    <a:pt x="170" y="121"/>
                  </a:lnTo>
                  <a:lnTo>
                    <a:pt x="175" y="127"/>
                  </a:lnTo>
                  <a:lnTo>
                    <a:pt x="179" y="131"/>
                  </a:lnTo>
                  <a:lnTo>
                    <a:pt x="180" y="133"/>
                  </a:lnTo>
                  <a:lnTo>
                    <a:pt x="181" y="138"/>
                  </a:lnTo>
                  <a:lnTo>
                    <a:pt x="182" y="144"/>
                  </a:lnTo>
                  <a:lnTo>
                    <a:pt x="184" y="151"/>
                  </a:lnTo>
                  <a:lnTo>
                    <a:pt x="187" y="157"/>
                  </a:lnTo>
                  <a:lnTo>
                    <a:pt x="181" y="148"/>
                  </a:lnTo>
                  <a:lnTo>
                    <a:pt x="174" y="139"/>
                  </a:lnTo>
                  <a:lnTo>
                    <a:pt x="165" y="128"/>
                  </a:lnTo>
                  <a:lnTo>
                    <a:pt x="155" y="116"/>
                  </a:lnTo>
                  <a:lnTo>
                    <a:pt x="145" y="105"/>
                  </a:lnTo>
                  <a:lnTo>
                    <a:pt x="137" y="95"/>
                  </a:lnTo>
                  <a:lnTo>
                    <a:pt x="130" y="88"/>
                  </a:lnTo>
                  <a:lnTo>
                    <a:pt x="126" y="85"/>
                  </a:lnTo>
                  <a:lnTo>
                    <a:pt x="121" y="84"/>
                  </a:lnTo>
                  <a:lnTo>
                    <a:pt x="120" y="86"/>
                  </a:lnTo>
                  <a:lnTo>
                    <a:pt x="120" y="91"/>
                  </a:lnTo>
                  <a:lnTo>
                    <a:pt x="121" y="95"/>
                  </a:lnTo>
                  <a:lnTo>
                    <a:pt x="123" y="103"/>
                  </a:lnTo>
                  <a:lnTo>
                    <a:pt x="128" y="116"/>
                  </a:lnTo>
                  <a:lnTo>
                    <a:pt x="134" y="130"/>
                  </a:lnTo>
                  <a:lnTo>
                    <a:pt x="137" y="138"/>
                  </a:lnTo>
                  <a:lnTo>
                    <a:pt x="138" y="142"/>
                  </a:lnTo>
                  <a:lnTo>
                    <a:pt x="137" y="142"/>
                  </a:lnTo>
                  <a:lnTo>
                    <a:pt x="134" y="140"/>
                  </a:lnTo>
                  <a:lnTo>
                    <a:pt x="132" y="136"/>
                  </a:lnTo>
                  <a:lnTo>
                    <a:pt x="126" y="125"/>
                  </a:lnTo>
                  <a:lnTo>
                    <a:pt x="118" y="108"/>
                  </a:lnTo>
                  <a:lnTo>
                    <a:pt x="112" y="91"/>
                  </a:lnTo>
                  <a:lnTo>
                    <a:pt x="112" y="78"/>
                  </a:lnTo>
                  <a:lnTo>
                    <a:pt x="102" y="70"/>
                  </a:lnTo>
                  <a:lnTo>
                    <a:pt x="92" y="63"/>
                  </a:lnTo>
                  <a:lnTo>
                    <a:pt x="84" y="59"/>
                  </a:lnTo>
                  <a:lnTo>
                    <a:pt x="81" y="56"/>
                  </a:lnTo>
                  <a:lnTo>
                    <a:pt x="79" y="55"/>
                  </a:lnTo>
                  <a:lnTo>
                    <a:pt x="76" y="54"/>
                  </a:lnTo>
                  <a:lnTo>
                    <a:pt x="75" y="55"/>
                  </a:lnTo>
                  <a:lnTo>
                    <a:pt x="74" y="60"/>
                  </a:lnTo>
                  <a:lnTo>
                    <a:pt x="75" y="70"/>
                  </a:lnTo>
                  <a:lnTo>
                    <a:pt x="79" y="87"/>
                  </a:lnTo>
                  <a:lnTo>
                    <a:pt x="84" y="105"/>
                  </a:lnTo>
                  <a:lnTo>
                    <a:pt x="93" y="120"/>
                  </a:lnTo>
                  <a:lnTo>
                    <a:pt x="98" y="125"/>
                  </a:lnTo>
                  <a:lnTo>
                    <a:pt x="97" y="128"/>
                  </a:lnTo>
                  <a:lnTo>
                    <a:pt x="95" y="127"/>
                  </a:lnTo>
                  <a:lnTo>
                    <a:pt x="90" y="123"/>
                  </a:lnTo>
                  <a:lnTo>
                    <a:pt x="83" y="114"/>
                  </a:lnTo>
                  <a:lnTo>
                    <a:pt x="74" y="97"/>
                  </a:lnTo>
                  <a:lnTo>
                    <a:pt x="67" y="73"/>
                  </a:lnTo>
                  <a:lnTo>
                    <a:pt x="67" y="49"/>
                  </a:lnTo>
                  <a:lnTo>
                    <a:pt x="60" y="44"/>
                  </a:lnTo>
                  <a:lnTo>
                    <a:pt x="52" y="39"/>
                  </a:lnTo>
                  <a:lnTo>
                    <a:pt x="44" y="35"/>
                  </a:lnTo>
                  <a:lnTo>
                    <a:pt x="38" y="33"/>
                  </a:lnTo>
                  <a:lnTo>
                    <a:pt x="37" y="40"/>
                  </a:lnTo>
                  <a:lnTo>
                    <a:pt x="37" y="50"/>
                  </a:lnTo>
                  <a:lnTo>
                    <a:pt x="39" y="62"/>
                  </a:lnTo>
                  <a:lnTo>
                    <a:pt x="42" y="71"/>
                  </a:lnTo>
                  <a:lnTo>
                    <a:pt x="43" y="80"/>
                  </a:lnTo>
                  <a:lnTo>
                    <a:pt x="45" y="93"/>
                  </a:lnTo>
                  <a:lnTo>
                    <a:pt x="47" y="106"/>
                  </a:lnTo>
                  <a:lnTo>
                    <a:pt x="50" y="113"/>
                  </a:lnTo>
                  <a:lnTo>
                    <a:pt x="51" y="115"/>
                  </a:lnTo>
                  <a:lnTo>
                    <a:pt x="47" y="114"/>
                  </a:lnTo>
                  <a:lnTo>
                    <a:pt x="44" y="109"/>
                  </a:lnTo>
                  <a:lnTo>
                    <a:pt x="41" y="101"/>
                  </a:lnTo>
                  <a:lnTo>
                    <a:pt x="38" y="86"/>
                  </a:lnTo>
                  <a:lnTo>
                    <a:pt x="34" y="64"/>
                  </a:lnTo>
                  <a:lnTo>
                    <a:pt x="30" y="44"/>
                  </a:lnTo>
                  <a:lnTo>
                    <a:pt x="28" y="31"/>
                  </a:lnTo>
                  <a:lnTo>
                    <a:pt x="17" y="20"/>
                  </a:lnTo>
                  <a:lnTo>
                    <a:pt x="9" y="12"/>
                  </a:lnTo>
                  <a:lnTo>
                    <a:pt x="4" y="7"/>
                  </a:lnTo>
                  <a:lnTo>
                    <a:pt x="0" y="2"/>
                  </a:lnTo>
                  <a:lnTo>
                    <a:pt x="0" y="0"/>
                  </a:lnTo>
                  <a:lnTo>
                    <a:pt x="1" y="0"/>
                  </a:lnTo>
                  <a:lnTo>
                    <a:pt x="4" y="0"/>
                  </a:lnTo>
                  <a:lnTo>
                    <a:pt x="6" y="2"/>
                  </a:lnTo>
                  <a:close/>
                </a:path>
              </a:pathLst>
            </a:custGeom>
            <a:solidFill>
              <a:srgbClr val="B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448" name="Freeform 326"/>
            <p:cNvSpPr>
              <a:spLocks/>
            </p:cNvSpPr>
            <p:nvPr/>
          </p:nvSpPr>
          <p:spPr bwMode="auto">
            <a:xfrm>
              <a:off x="97" y="378"/>
              <a:ext cx="64" cy="107"/>
            </a:xfrm>
            <a:custGeom>
              <a:avLst/>
              <a:gdLst>
                <a:gd name="T0" fmla="*/ 0 w 129"/>
                <a:gd name="T1" fmla="*/ 0 h 215"/>
                <a:gd name="T2" fmla="*/ 0 w 129"/>
                <a:gd name="T3" fmla="*/ 0 h 215"/>
                <a:gd name="T4" fmla="*/ 0 w 129"/>
                <a:gd name="T5" fmla="*/ 0 h 215"/>
                <a:gd name="T6" fmla="*/ 0 w 129"/>
                <a:gd name="T7" fmla="*/ 0 h 215"/>
                <a:gd name="T8" fmla="*/ 0 w 129"/>
                <a:gd name="T9" fmla="*/ 0 h 215"/>
                <a:gd name="T10" fmla="*/ 0 w 129"/>
                <a:gd name="T11" fmla="*/ 0 h 215"/>
                <a:gd name="T12" fmla="*/ 0 w 129"/>
                <a:gd name="T13" fmla="*/ 0 h 215"/>
                <a:gd name="T14" fmla="*/ 0 w 129"/>
                <a:gd name="T15" fmla="*/ 0 h 215"/>
                <a:gd name="T16" fmla="*/ 1 w 129"/>
                <a:gd name="T17" fmla="*/ 0 h 215"/>
                <a:gd name="T18" fmla="*/ 0 w 129"/>
                <a:gd name="T19" fmla="*/ 0 h 215"/>
                <a:gd name="T20" fmla="*/ 0 w 129"/>
                <a:gd name="T21" fmla="*/ 0 h 215"/>
                <a:gd name="T22" fmla="*/ 0 w 129"/>
                <a:gd name="T23" fmla="*/ 0 h 215"/>
                <a:gd name="T24" fmla="*/ 0 w 129"/>
                <a:gd name="T25" fmla="*/ 0 h 215"/>
                <a:gd name="T26" fmla="*/ 0 w 129"/>
                <a:gd name="T27" fmla="*/ 0 h 215"/>
                <a:gd name="T28" fmla="*/ 0 w 129"/>
                <a:gd name="T29" fmla="*/ 0 h 215"/>
                <a:gd name="T30" fmla="*/ 0 w 129"/>
                <a:gd name="T31" fmla="*/ 0 h 215"/>
                <a:gd name="T32" fmla="*/ 0 w 129"/>
                <a:gd name="T33" fmla="*/ 0 h 215"/>
                <a:gd name="T34" fmla="*/ 0 w 129"/>
                <a:gd name="T35" fmla="*/ 0 h 215"/>
                <a:gd name="T36" fmla="*/ 0 w 129"/>
                <a:gd name="T37" fmla="*/ 0 h 215"/>
                <a:gd name="T38" fmla="*/ 0 w 129"/>
                <a:gd name="T39" fmla="*/ 0 h 215"/>
                <a:gd name="T40" fmla="*/ 0 w 129"/>
                <a:gd name="T41" fmla="*/ 1 h 215"/>
                <a:gd name="T42" fmla="*/ 0 w 129"/>
                <a:gd name="T43" fmla="*/ 1 h 215"/>
                <a:gd name="T44" fmla="*/ 0 w 129"/>
                <a:gd name="T45" fmla="*/ 1 h 215"/>
                <a:gd name="T46" fmla="*/ 0 w 129"/>
                <a:gd name="T47" fmla="*/ 1 h 215"/>
                <a:gd name="T48" fmla="*/ 0 w 129"/>
                <a:gd name="T49" fmla="*/ 1 h 215"/>
                <a:gd name="T50" fmla="*/ 0 w 129"/>
                <a:gd name="T51" fmla="*/ 1 h 215"/>
                <a:gd name="T52" fmla="*/ 0 w 129"/>
                <a:gd name="T53" fmla="*/ 0 h 215"/>
                <a:gd name="T54" fmla="*/ 0 w 129"/>
                <a:gd name="T55" fmla="*/ 0 h 215"/>
                <a:gd name="T56" fmla="*/ 0 w 129"/>
                <a:gd name="T57" fmla="*/ 1 h 215"/>
                <a:gd name="T58" fmla="*/ 0 w 129"/>
                <a:gd name="T59" fmla="*/ 1 h 215"/>
                <a:gd name="T60" fmla="*/ 0 w 129"/>
                <a:gd name="T61" fmla="*/ 1 h 215"/>
                <a:gd name="T62" fmla="*/ 0 w 129"/>
                <a:gd name="T63" fmla="*/ 1 h 215"/>
                <a:gd name="T64" fmla="*/ 0 w 129"/>
                <a:gd name="T65" fmla="*/ 1 h 215"/>
                <a:gd name="T66" fmla="*/ 0 w 129"/>
                <a:gd name="T67" fmla="*/ 1 h 215"/>
                <a:gd name="T68" fmla="*/ 0 w 129"/>
                <a:gd name="T69" fmla="*/ 1 h 215"/>
                <a:gd name="T70" fmla="*/ 0 w 129"/>
                <a:gd name="T71" fmla="*/ 1 h 215"/>
                <a:gd name="T72" fmla="*/ 0 w 129"/>
                <a:gd name="T73" fmla="*/ 1 h 215"/>
                <a:gd name="T74" fmla="*/ 0 w 129"/>
                <a:gd name="T75" fmla="*/ 1 h 215"/>
                <a:gd name="T76" fmla="*/ 0 w 129"/>
                <a:gd name="T77" fmla="*/ 1 h 215"/>
                <a:gd name="T78" fmla="*/ 0 w 129"/>
                <a:gd name="T79" fmla="*/ 0 h 215"/>
                <a:gd name="T80" fmla="*/ 0 w 129"/>
                <a:gd name="T81" fmla="*/ 0 h 215"/>
                <a:gd name="T82" fmla="*/ 0 w 129"/>
                <a:gd name="T83" fmla="*/ 0 h 215"/>
                <a:gd name="T84" fmla="*/ 0 w 129"/>
                <a:gd name="T85" fmla="*/ 0 h 215"/>
                <a:gd name="T86" fmla="*/ 0 w 129"/>
                <a:gd name="T87" fmla="*/ 0 h 215"/>
                <a:gd name="T88" fmla="*/ 0 w 129"/>
                <a:gd name="T89" fmla="*/ 0 h 215"/>
                <a:gd name="T90" fmla="*/ 0 w 129"/>
                <a:gd name="T91" fmla="*/ 0 h 215"/>
                <a:gd name="T92" fmla="*/ 0 w 129"/>
                <a:gd name="T93" fmla="*/ 0 h 215"/>
                <a:gd name="T94" fmla="*/ 0 w 129"/>
                <a:gd name="T95" fmla="*/ 0 h 215"/>
                <a:gd name="T96" fmla="*/ 0 w 129"/>
                <a:gd name="T97" fmla="*/ 0 h 215"/>
                <a:gd name="T98" fmla="*/ 0 w 129"/>
                <a:gd name="T99" fmla="*/ 0 h 215"/>
                <a:gd name="T100" fmla="*/ 0 w 129"/>
                <a:gd name="T101" fmla="*/ 0 h 215"/>
                <a:gd name="T102" fmla="*/ 0 w 129"/>
                <a:gd name="T103" fmla="*/ 0 h 215"/>
                <a:gd name="T104" fmla="*/ 0 w 129"/>
                <a:gd name="T105" fmla="*/ 0 h 215"/>
                <a:gd name="T106" fmla="*/ 0 w 129"/>
                <a:gd name="T107" fmla="*/ 0 h 215"/>
                <a:gd name="T108" fmla="*/ 0 w 129"/>
                <a:gd name="T109" fmla="*/ 0 h 215"/>
                <a:gd name="T110" fmla="*/ 0 w 129"/>
                <a:gd name="T111" fmla="*/ 0 h 215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129" h="215">
                  <a:moveTo>
                    <a:pt x="56" y="0"/>
                  </a:moveTo>
                  <a:lnTo>
                    <a:pt x="58" y="2"/>
                  </a:lnTo>
                  <a:lnTo>
                    <a:pt x="59" y="13"/>
                  </a:lnTo>
                  <a:lnTo>
                    <a:pt x="62" y="26"/>
                  </a:lnTo>
                  <a:lnTo>
                    <a:pt x="63" y="32"/>
                  </a:lnTo>
                  <a:lnTo>
                    <a:pt x="65" y="35"/>
                  </a:lnTo>
                  <a:lnTo>
                    <a:pt x="68" y="37"/>
                  </a:lnTo>
                  <a:lnTo>
                    <a:pt x="74" y="42"/>
                  </a:lnTo>
                  <a:lnTo>
                    <a:pt x="80" y="46"/>
                  </a:lnTo>
                  <a:lnTo>
                    <a:pt x="87" y="53"/>
                  </a:lnTo>
                  <a:lnTo>
                    <a:pt x="94" y="60"/>
                  </a:lnTo>
                  <a:lnTo>
                    <a:pt x="100" y="69"/>
                  </a:lnTo>
                  <a:lnTo>
                    <a:pt x="105" y="79"/>
                  </a:lnTo>
                  <a:lnTo>
                    <a:pt x="114" y="96"/>
                  </a:lnTo>
                  <a:lnTo>
                    <a:pt x="123" y="107"/>
                  </a:lnTo>
                  <a:lnTo>
                    <a:pt x="127" y="115"/>
                  </a:lnTo>
                  <a:lnTo>
                    <a:pt x="129" y="121"/>
                  </a:lnTo>
                  <a:lnTo>
                    <a:pt x="129" y="125"/>
                  </a:lnTo>
                  <a:lnTo>
                    <a:pt x="128" y="126"/>
                  </a:lnTo>
                  <a:lnTo>
                    <a:pt x="126" y="125"/>
                  </a:lnTo>
                  <a:lnTo>
                    <a:pt x="123" y="119"/>
                  </a:lnTo>
                  <a:lnTo>
                    <a:pt x="120" y="114"/>
                  </a:lnTo>
                  <a:lnTo>
                    <a:pt x="117" y="107"/>
                  </a:lnTo>
                  <a:lnTo>
                    <a:pt x="112" y="99"/>
                  </a:lnTo>
                  <a:lnTo>
                    <a:pt x="106" y="90"/>
                  </a:lnTo>
                  <a:lnTo>
                    <a:pt x="101" y="82"/>
                  </a:lnTo>
                  <a:lnTo>
                    <a:pt x="95" y="74"/>
                  </a:lnTo>
                  <a:lnTo>
                    <a:pt x="90" y="67"/>
                  </a:lnTo>
                  <a:lnTo>
                    <a:pt x="87" y="64"/>
                  </a:lnTo>
                  <a:lnTo>
                    <a:pt x="81" y="59"/>
                  </a:lnTo>
                  <a:lnTo>
                    <a:pt x="76" y="55"/>
                  </a:lnTo>
                  <a:lnTo>
                    <a:pt x="73" y="53"/>
                  </a:lnTo>
                  <a:lnTo>
                    <a:pt x="70" y="52"/>
                  </a:lnTo>
                  <a:lnTo>
                    <a:pt x="68" y="64"/>
                  </a:lnTo>
                  <a:lnTo>
                    <a:pt x="68" y="75"/>
                  </a:lnTo>
                  <a:lnTo>
                    <a:pt x="70" y="88"/>
                  </a:lnTo>
                  <a:lnTo>
                    <a:pt x="71" y="96"/>
                  </a:lnTo>
                  <a:lnTo>
                    <a:pt x="76" y="100"/>
                  </a:lnTo>
                  <a:lnTo>
                    <a:pt x="83" y="106"/>
                  </a:lnTo>
                  <a:lnTo>
                    <a:pt x="91" y="114"/>
                  </a:lnTo>
                  <a:lnTo>
                    <a:pt x="100" y="124"/>
                  </a:lnTo>
                  <a:lnTo>
                    <a:pt x="108" y="134"/>
                  </a:lnTo>
                  <a:lnTo>
                    <a:pt x="114" y="145"/>
                  </a:lnTo>
                  <a:lnTo>
                    <a:pt x="119" y="158"/>
                  </a:lnTo>
                  <a:lnTo>
                    <a:pt x="121" y="172"/>
                  </a:lnTo>
                  <a:lnTo>
                    <a:pt x="121" y="177"/>
                  </a:lnTo>
                  <a:lnTo>
                    <a:pt x="119" y="175"/>
                  </a:lnTo>
                  <a:lnTo>
                    <a:pt x="114" y="167"/>
                  </a:lnTo>
                  <a:lnTo>
                    <a:pt x="110" y="155"/>
                  </a:lnTo>
                  <a:lnTo>
                    <a:pt x="106" y="147"/>
                  </a:lnTo>
                  <a:lnTo>
                    <a:pt x="103" y="140"/>
                  </a:lnTo>
                  <a:lnTo>
                    <a:pt x="97" y="133"/>
                  </a:lnTo>
                  <a:lnTo>
                    <a:pt x="93" y="127"/>
                  </a:lnTo>
                  <a:lnTo>
                    <a:pt x="87" y="122"/>
                  </a:lnTo>
                  <a:lnTo>
                    <a:pt x="81" y="118"/>
                  </a:lnTo>
                  <a:lnTo>
                    <a:pt x="76" y="114"/>
                  </a:lnTo>
                  <a:lnTo>
                    <a:pt x="72" y="113"/>
                  </a:lnTo>
                  <a:lnTo>
                    <a:pt x="79" y="132"/>
                  </a:lnTo>
                  <a:lnTo>
                    <a:pt x="83" y="157"/>
                  </a:lnTo>
                  <a:lnTo>
                    <a:pt x="86" y="186"/>
                  </a:lnTo>
                  <a:lnTo>
                    <a:pt x="85" y="209"/>
                  </a:lnTo>
                  <a:lnTo>
                    <a:pt x="83" y="215"/>
                  </a:lnTo>
                  <a:lnTo>
                    <a:pt x="82" y="215"/>
                  </a:lnTo>
                  <a:lnTo>
                    <a:pt x="81" y="211"/>
                  </a:lnTo>
                  <a:lnTo>
                    <a:pt x="81" y="205"/>
                  </a:lnTo>
                  <a:lnTo>
                    <a:pt x="79" y="189"/>
                  </a:lnTo>
                  <a:lnTo>
                    <a:pt x="74" y="163"/>
                  </a:lnTo>
                  <a:lnTo>
                    <a:pt x="67" y="137"/>
                  </a:lnTo>
                  <a:lnTo>
                    <a:pt x="63" y="122"/>
                  </a:lnTo>
                  <a:lnTo>
                    <a:pt x="53" y="129"/>
                  </a:lnTo>
                  <a:lnTo>
                    <a:pt x="43" y="141"/>
                  </a:lnTo>
                  <a:lnTo>
                    <a:pt x="35" y="155"/>
                  </a:lnTo>
                  <a:lnTo>
                    <a:pt x="30" y="170"/>
                  </a:lnTo>
                  <a:lnTo>
                    <a:pt x="28" y="174"/>
                  </a:lnTo>
                  <a:lnTo>
                    <a:pt x="26" y="174"/>
                  </a:lnTo>
                  <a:lnTo>
                    <a:pt x="25" y="170"/>
                  </a:lnTo>
                  <a:lnTo>
                    <a:pt x="26" y="162"/>
                  </a:lnTo>
                  <a:lnTo>
                    <a:pt x="33" y="149"/>
                  </a:lnTo>
                  <a:lnTo>
                    <a:pt x="42" y="132"/>
                  </a:lnTo>
                  <a:lnTo>
                    <a:pt x="50" y="115"/>
                  </a:lnTo>
                  <a:lnTo>
                    <a:pt x="57" y="105"/>
                  </a:lnTo>
                  <a:lnTo>
                    <a:pt x="58" y="91"/>
                  </a:lnTo>
                  <a:lnTo>
                    <a:pt x="59" y="76"/>
                  </a:lnTo>
                  <a:lnTo>
                    <a:pt x="58" y="62"/>
                  </a:lnTo>
                  <a:lnTo>
                    <a:pt x="58" y="54"/>
                  </a:lnTo>
                  <a:lnTo>
                    <a:pt x="51" y="59"/>
                  </a:lnTo>
                  <a:lnTo>
                    <a:pt x="43" y="66"/>
                  </a:lnTo>
                  <a:lnTo>
                    <a:pt x="35" y="74"/>
                  </a:lnTo>
                  <a:lnTo>
                    <a:pt x="27" y="83"/>
                  </a:lnTo>
                  <a:lnTo>
                    <a:pt x="20" y="92"/>
                  </a:lnTo>
                  <a:lnTo>
                    <a:pt x="13" y="103"/>
                  </a:lnTo>
                  <a:lnTo>
                    <a:pt x="9" y="112"/>
                  </a:lnTo>
                  <a:lnTo>
                    <a:pt x="5" y="121"/>
                  </a:lnTo>
                  <a:lnTo>
                    <a:pt x="3" y="126"/>
                  </a:lnTo>
                  <a:lnTo>
                    <a:pt x="2" y="126"/>
                  </a:lnTo>
                  <a:lnTo>
                    <a:pt x="0" y="124"/>
                  </a:lnTo>
                  <a:lnTo>
                    <a:pt x="2" y="117"/>
                  </a:lnTo>
                  <a:lnTo>
                    <a:pt x="4" y="111"/>
                  </a:lnTo>
                  <a:lnTo>
                    <a:pt x="9" y="102"/>
                  </a:lnTo>
                  <a:lnTo>
                    <a:pt x="15" y="90"/>
                  </a:lnTo>
                  <a:lnTo>
                    <a:pt x="22" y="79"/>
                  </a:lnTo>
                  <a:lnTo>
                    <a:pt x="30" y="67"/>
                  </a:lnTo>
                  <a:lnTo>
                    <a:pt x="38" y="55"/>
                  </a:lnTo>
                  <a:lnTo>
                    <a:pt x="47" y="46"/>
                  </a:lnTo>
                  <a:lnTo>
                    <a:pt x="53" y="41"/>
                  </a:lnTo>
                  <a:lnTo>
                    <a:pt x="57" y="34"/>
                  </a:lnTo>
                  <a:lnTo>
                    <a:pt x="57" y="23"/>
                  </a:lnTo>
                  <a:lnTo>
                    <a:pt x="55" y="15"/>
                  </a:lnTo>
                  <a:lnTo>
                    <a:pt x="53" y="9"/>
                  </a:lnTo>
                  <a:lnTo>
                    <a:pt x="53" y="6"/>
                  </a:lnTo>
                  <a:lnTo>
                    <a:pt x="53" y="5"/>
                  </a:lnTo>
                  <a:lnTo>
                    <a:pt x="55" y="2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B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449" name="Freeform 327"/>
            <p:cNvSpPr>
              <a:spLocks/>
            </p:cNvSpPr>
            <p:nvPr/>
          </p:nvSpPr>
          <p:spPr bwMode="auto">
            <a:xfrm>
              <a:off x="162" y="239"/>
              <a:ext cx="78" cy="111"/>
            </a:xfrm>
            <a:custGeom>
              <a:avLst/>
              <a:gdLst>
                <a:gd name="T0" fmla="*/ 1 w 155"/>
                <a:gd name="T1" fmla="*/ 1 h 223"/>
                <a:gd name="T2" fmla="*/ 1 w 155"/>
                <a:gd name="T3" fmla="*/ 1 h 223"/>
                <a:gd name="T4" fmla="*/ 1 w 155"/>
                <a:gd name="T5" fmla="*/ 1 h 223"/>
                <a:gd name="T6" fmla="*/ 1 w 155"/>
                <a:gd name="T7" fmla="*/ 1 h 223"/>
                <a:gd name="T8" fmla="*/ 1 w 155"/>
                <a:gd name="T9" fmla="*/ 0 h 223"/>
                <a:gd name="T10" fmla="*/ 1 w 155"/>
                <a:gd name="T11" fmla="*/ 0 h 223"/>
                <a:gd name="T12" fmla="*/ 1 w 155"/>
                <a:gd name="T13" fmla="*/ 0 h 223"/>
                <a:gd name="T14" fmla="*/ 1 w 155"/>
                <a:gd name="T15" fmla="*/ 0 h 223"/>
                <a:gd name="T16" fmla="*/ 1 w 155"/>
                <a:gd name="T17" fmla="*/ 0 h 223"/>
                <a:gd name="T18" fmla="*/ 1 w 155"/>
                <a:gd name="T19" fmla="*/ 0 h 223"/>
                <a:gd name="T20" fmla="*/ 1 w 155"/>
                <a:gd name="T21" fmla="*/ 0 h 223"/>
                <a:gd name="T22" fmla="*/ 1 w 155"/>
                <a:gd name="T23" fmla="*/ 0 h 223"/>
                <a:gd name="T24" fmla="*/ 1 w 155"/>
                <a:gd name="T25" fmla="*/ 0 h 223"/>
                <a:gd name="T26" fmla="*/ 1 w 155"/>
                <a:gd name="T27" fmla="*/ 0 h 223"/>
                <a:gd name="T28" fmla="*/ 1 w 155"/>
                <a:gd name="T29" fmla="*/ 0 h 223"/>
                <a:gd name="T30" fmla="*/ 1 w 155"/>
                <a:gd name="T31" fmla="*/ 0 h 223"/>
                <a:gd name="T32" fmla="*/ 1 w 155"/>
                <a:gd name="T33" fmla="*/ 0 h 223"/>
                <a:gd name="T34" fmla="*/ 1 w 155"/>
                <a:gd name="T35" fmla="*/ 0 h 223"/>
                <a:gd name="T36" fmla="*/ 1 w 155"/>
                <a:gd name="T37" fmla="*/ 0 h 223"/>
                <a:gd name="T38" fmla="*/ 1 w 155"/>
                <a:gd name="T39" fmla="*/ 0 h 223"/>
                <a:gd name="T40" fmla="*/ 1 w 155"/>
                <a:gd name="T41" fmla="*/ 0 h 223"/>
                <a:gd name="T42" fmla="*/ 1 w 155"/>
                <a:gd name="T43" fmla="*/ 0 h 223"/>
                <a:gd name="T44" fmla="*/ 2 w 155"/>
                <a:gd name="T45" fmla="*/ 0 h 223"/>
                <a:gd name="T46" fmla="*/ 2 w 155"/>
                <a:gd name="T47" fmla="*/ 0 h 223"/>
                <a:gd name="T48" fmla="*/ 1 w 155"/>
                <a:gd name="T49" fmla="*/ 0 h 223"/>
                <a:gd name="T50" fmla="*/ 1 w 155"/>
                <a:gd name="T51" fmla="*/ 0 h 223"/>
                <a:gd name="T52" fmla="*/ 1 w 155"/>
                <a:gd name="T53" fmla="*/ 0 h 223"/>
                <a:gd name="T54" fmla="*/ 1 w 155"/>
                <a:gd name="T55" fmla="*/ 0 h 223"/>
                <a:gd name="T56" fmla="*/ 2 w 155"/>
                <a:gd name="T57" fmla="*/ 0 h 223"/>
                <a:gd name="T58" fmla="*/ 2 w 155"/>
                <a:gd name="T59" fmla="*/ 0 h 223"/>
                <a:gd name="T60" fmla="*/ 2 w 155"/>
                <a:gd name="T61" fmla="*/ 0 h 223"/>
                <a:gd name="T62" fmla="*/ 2 w 155"/>
                <a:gd name="T63" fmla="*/ 0 h 223"/>
                <a:gd name="T64" fmla="*/ 2 w 155"/>
                <a:gd name="T65" fmla="*/ 0 h 223"/>
                <a:gd name="T66" fmla="*/ 2 w 155"/>
                <a:gd name="T67" fmla="*/ 0 h 223"/>
                <a:gd name="T68" fmla="*/ 1 w 155"/>
                <a:gd name="T69" fmla="*/ 0 h 223"/>
                <a:gd name="T70" fmla="*/ 1 w 155"/>
                <a:gd name="T71" fmla="*/ 0 h 223"/>
                <a:gd name="T72" fmla="*/ 1 w 155"/>
                <a:gd name="T73" fmla="*/ 0 h 223"/>
                <a:gd name="T74" fmla="*/ 1 w 155"/>
                <a:gd name="T75" fmla="*/ 0 h 223"/>
                <a:gd name="T76" fmla="*/ 1 w 155"/>
                <a:gd name="T77" fmla="*/ 0 h 223"/>
                <a:gd name="T78" fmla="*/ 1 w 155"/>
                <a:gd name="T79" fmla="*/ 0 h 223"/>
                <a:gd name="T80" fmla="*/ 1 w 155"/>
                <a:gd name="T81" fmla="*/ 0 h 223"/>
                <a:gd name="T82" fmla="*/ 1 w 155"/>
                <a:gd name="T83" fmla="*/ 0 h 223"/>
                <a:gd name="T84" fmla="*/ 1 w 155"/>
                <a:gd name="T85" fmla="*/ 0 h 223"/>
                <a:gd name="T86" fmla="*/ 1 w 155"/>
                <a:gd name="T87" fmla="*/ 0 h 223"/>
                <a:gd name="T88" fmla="*/ 1 w 155"/>
                <a:gd name="T89" fmla="*/ 0 h 223"/>
                <a:gd name="T90" fmla="*/ 1 w 155"/>
                <a:gd name="T91" fmla="*/ 1 h 223"/>
                <a:gd name="T92" fmla="*/ 1 w 155"/>
                <a:gd name="T93" fmla="*/ 1 h 223"/>
                <a:gd name="T94" fmla="*/ 1 w 155"/>
                <a:gd name="T95" fmla="*/ 1 h 223"/>
                <a:gd name="T96" fmla="*/ 1 w 155"/>
                <a:gd name="T97" fmla="*/ 1 h 223"/>
                <a:gd name="T98" fmla="*/ 1 w 155"/>
                <a:gd name="T99" fmla="*/ 1 h 223"/>
                <a:gd name="T100" fmla="*/ 1 w 155"/>
                <a:gd name="T101" fmla="*/ 1 h 223"/>
                <a:gd name="T102" fmla="*/ 1 w 155"/>
                <a:gd name="T103" fmla="*/ 1 h 223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155" h="223">
                  <a:moveTo>
                    <a:pt x="0" y="223"/>
                  </a:moveTo>
                  <a:lnTo>
                    <a:pt x="4" y="212"/>
                  </a:lnTo>
                  <a:lnTo>
                    <a:pt x="11" y="197"/>
                  </a:lnTo>
                  <a:lnTo>
                    <a:pt x="17" y="182"/>
                  </a:lnTo>
                  <a:lnTo>
                    <a:pt x="21" y="172"/>
                  </a:lnTo>
                  <a:lnTo>
                    <a:pt x="26" y="162"/>
                  </a:lnTo>
                  <a:lnTo>
                    <a:pt x="32" y="147"/>
                  </a:lnTo>
                  <a:lnTo>
                    <a:pt x="39" y="133"/>
                  </a:lnTo>
                  <a:lnTo>
                    <a:pt x="42" y="125"/>
                  </a:lnTo>
                  <a:lnTo>
                    <a:pt x="36" y="119"/>
                  </a:lnTo>
                  <a:lnTo>
                    <a:pt x="32" y="113"/>
                  </a:lnTo>
                  <a:lnTo>
                    <a:pt x="28" y="108"/>
                  </a:lnTo>
                  <a:lnTo>
                    <a:pt x="27" y="99"/>
                  </a:lnTo>
                  <a:lnTo>
                    <a:pt x="27" y="94"/>
                  </a:lnTo>
                  <a:lnTo>
                    <a:pt x="28" y="94"/>
                  </a:lnTo>
                  <a:lnTo>
                    <a:pt x="30" y="97"/>
                  </a:lnTo>
                  <a:lnTo>
                    <a:pt x="32" y="102"/>
                  </a:lnTo>
                  <a:lnTo>
                    <a:pt x="35" y="105"/>
                  </a:lnTo>
                  <a:lnTo>
                    <a:pt x="40" y="109"/>
                  </a:lnTo>
                  <a:lnTo>
                    <a:pt x="45" y="111"/>
                  </a:lnTo>
                  <a:lnTo>
                    <a:pt x="48" y="112"/>
                  </a:lnTo>
                  <a:lnTo>
                    <a:pt x="53" y="106"/>
                  </a:lnTo>
                  <a:lnTo>
                    <a:pt x="59" y="101"/>
                  </a:lnTo>
                  <a:lnTo>
                    <a:pt x="65" y="93"/>
                  </a:lnTo>
                  <a:lnTo>
                    <a:pt x="71" y="86"/>
                  </a:lnTo>
                  <a:lnTo>
                    <a:pt x="77" y="79"/>
                  </a:lnTo>
                  <a:lnTo>
                    <a:pt x="81" y="73"/>
                  </a:lnTo>
                  <a:lnTo>
                    <a:pt x="84" y="67"/>
                  </a:lnTo>
                  <a:lnTo>
                    <a:pt x="86" y="64"/>
                  </a:lnTo>
                  <a:lnTo>
                    <a:pt x="86" y="56"/>
                  </a:lnTo>
                  <a:lnTo>
                    <a:pt x="84" y="42"/>
                  </a:lnTo>
                  <a:lnTo>
                    <a:pt x="79" y="29"/>
                  </a:lnTo>
                  <a:lnTo>
                    <a:pt x="74" y="20"/>
                  </a:lnTo>
                  <a:lnTo>
                    <a:pt x="71" y="14"/>
                  </a:lnTo>
                  <a:lnTo>
                    <a:pt x="69" y="11"/>
                  </a:lnTo>
                  <a:lnTo>
                    <a:pt x="70" y="11"/>
                  </a:lnTo>
                  <a:lnTo>
                    <a:pt x="73" y="13"/>
                  </a:lnTo>
                  <a:lnTo>
                    <a:pt x="79" y="20"/>
                  </a:lnTo>
                  <a:lnTo>
                    <a:pt x="86" y="33"/>
                  </a:lnTo>
                  <a:lnTo>
                    <a:pt x="91" y="45"/>
                  </a:lnTo>
                  <a:lnTo>
                    <a:pt x="93" y="56"/>
                  </a:lnTo>
                  <a:lnTo>
                    <a:pt x="100" y="42"/>
                  </a:lnTo>
                  <a:lnTo>
                    <a:pt x="109" y="26"/>
                  </a:lnTo>
                  <a:lnTo>
                    <a:pt x="117" y="11"/>
                  </a:lnTo>
                  <a:lnTo>
                    <a:pt x="125" y="3"/>
                  </a:lnTo>
                  <a:lnTo>
                    <a:pt x="130" y="0"/>
                  </a:lnTo>
                  <a:lnTo>
                    <a:pt x="131" y="0"/>
                  </a:lnTo>
                  <a:lnTo>
                    <a:pt x="130" y="4"/>
                  </a:lnTo>
                  <a:lnTo>
                    <a:pt x="126" y="7"/>
                  </a:lnTo>
                  <a:lnTo>
                    <a:pt x="121" y="19"/>
                  </a:lnTo>
                  <a:lnTo>
                    <a:pt x="112" y="37"/>
                  </a:lnTo>
                  <a:lnTo>
                    <a:pt x="103" y="54"/>
                  </a:lnTo>
                  <a:lnTo>
                    <a:pt x="98" y="64"/>
                  </a:lnTo>
                  <a:lnTo>
                    <a:pt x="104" y="61"/>
                  </a:lnTo>
                  <a:lnTo>
                    <a:pt x="112" y="59"/>
                  </a:lnTo>
                  <a:lnTo>
                    <a:pt x="119" y="57"/>
                  </a:lnTo>
                  <a:lnTo>
                    <a:pt x="125" y="54"/>
                  </a:lnTo>
                  <a:lnTo>
                    <a:pt x="131" y="53"/>
                  </a:lnTo>
                  <a:lnTo>
                    <a:pt x="137" y="51"/>
                  </a:lnTo>
                  <a:lnTo>
                    <a:pt x="140" y="49"/>
                  </a:lnTo>
                  <a:lnTo>
                    <a:pt x="144" y="46"/>
                  </a:lnTo>
                  <a:lnTo>
                    <a:pt x="149" y="43"/>
                  </a:lnTo>
                  <a:lnTo>
                    <a:pt x="154" y="42"/>
                  </a:lnTo>
                  <a:lnTo>
                    <a:pt x="155" y="43"/>
                  </a:lnTo>
                  <a:lnTo>
                    <a:pt x="152" y="46"/>
                  </a:lnTo>
                  <a:lnTo>
                    <a:pt x="147" y="50"/>
                  </a:lnTo>
                  <a:lnTo>
                    <a:pt x="141" y="53"/>
                  </a:lnTo>
                  <a:lnTo>
                    <a:pt x="133" y="59"/>
                  </a:lnTo>
                  <a:lnTo>
                    <a:pt x="124" y="64"/>
                  </a:lnTo>
                  <a:lnTo>
                    <a:pt x="115" y="68"/>
                  </a:lnTo>
                  <a:lnTo>
                    <a:pt x="106" y="72"/>
                  </a:lnTo>
                  <a:lnTo>
                    <a:pt x="99" y="74"/>
                  </a:lnTo>
                  <a:lnTo>
                    <a:pt x="94" y="75"/>
                  </a:lnTo>
                  <a:lnTo>
                    <a:pt x="87" y="80"/>
                  </a:lnTo>
                  <a:lnTo>
                    <a:pt x="79" y="88"/>
                  </a:lnTo>
                  <a:lnTo>
                    <a:pt x="73" y="97"/>
                  </a:lnTo>
                  <a:lnTo>
                    <a:pt x="71" y="103"/>
                  </a:lnTo>
                  <a:lnTo>
                    <a:pt x="73" y="105"/>
                  </a:lnTo>
                  <a:lnTo>
                    <a:pt x="76" y="108"/>
                  </a:lnTo>
                  <a:lnTo>
                    <a:pt x="79" y="109"/>
                  </a:lnTo>
                  <a:lnTo>
                    <a:pt x="81" y="109"/>
                  </a:lnTo>
                  <a:lnTo>
                    <a:pt x="77" y="112"/>
                  </a:lnTo>
                  <a:lnTo>
                    <a:pt x="73" y="114"/>
                  </a:lnTo>
                  <a:lnTo>
                    <a:pt x="70" y="118"/>
                  </a:lnTo>
                  <a:lnTo>
                    <a:pt x="68" y="120"/>
                  </a:lnTo>
                  <a:lnTo>
                    <a:pt x="65" y="119"/>
                  </a:lnTo>
                  <a:lnTo>
                    <a:pt x="63" y="119"/>
                  </a:lnTo>
                  <a:lnTo>
                    <a:pt x="62" y="119"/>
                  </a:lnTo>
                  <a:lnTo>
                    <a:pt x="58" y="124"/>
                  </a:lnTo>
                  <a:lnTo>
                    <a:pt x="54" y="133"/>
                  </a:lnTo>
                  <a:lnTo>
                    <a:pt x="48" y="143"/>
                  </a:lnTo>
                  <a:lnTo>
                    <a:pt x="41" y="156"/>
                  </a:lnTo>
                  <a:lnTo>
                    <a:pt x="35" y="169"/>
                  </a:lnTo>
                  <a:lnTo>
                    <a:pt x="31" y="180"/>
                  </a:lnTo>
                  <a:lnTo>
                    <a:pt x="28" y="192"/>
                  </a:lnTo>
                  <a:lnTo>
                    <a:pt x="27" y="200"/>
                  </a:lnTo>
                  <a:lnTo>
                    <a:pt x="25" y="204"/>
                  </a:lnTo>
                  <a:lnTo>
                    <a:pt x="23" y="209"/>
                  </a:lnTo>
                  <a:lnTo>
                    <a:pt x="20" y="214"/>
                  </a:lnTo>
                  <a:lnTo>
                    <a:pt x="18" y="216"/>
                  </a:lnTo>
                  <a:lnTo>
                    <a:pt x="15" y="218"/>
                  </a:lnTo>
                  <a:lnTo>
                    <a:pt x="9" y="221"/>
                  </a:lnTo>
                  <a:lnTo>
                    <a:pt x="3" y="222"/>
                  </a:lnTo>
                  <a:lnTo>
                    <a:pt x="0" y="223"/>
                  </a:lnTo>
                  <a:close/>
                </a:path>
              </a:pathLst>
            </a:custGeom>
            <a:solidFill>
              <a:srgbClr val="004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450" name="Freeform 328"/>
            <p:cNvSpPr>
              <a:spLocks/>
            </p:cNvSpPr>
            <p:nvPr/>
          </p:nvSpPr>
          <p:spPr bwMode="auto">
            <a:xfrm>
              <a:off x="48" y="416"/>
              <a:ext cx="50" cy="86"/>
            </a:xfrm>
            <a:custGeom>
              <a:avLst/>
              <a:gdLst>
                <a:gd name="T0" fmla="*/ 1 w 100"/>
                <a:gd name="T1" fmla="*/ 1 h 172"/>
                <a:gd name="T2" fmla="*/ 1 w 100"/>
                <a:gd name="T3" fmla="*/ 1 h 172"/>
                <a:gd name="T4" fmla="*/ 1 w 100"/>
                <a:gd name="T5" fmla="*/ 1 h 172"/>
                <a:gd name="T6" fmla="*/ 1 w 100"/>
                <a:gd name="T7" fmla="*/ 1 h 172"/>
                <a:gd name="T8" fmla="*/ 1 w 100"/>
                <a:gd name="T9" fmla="*/ 1 h 172"/>
                <a:gd name="T10" fmla="*/ 1 w 100"/>
                <a:gd name="T11" fmla="*/ 1 h 172"/>
                <a:gd name="T12" fmla="*/ 0 w 100"/>
                <a:gd name="T13" fmla="*/ 1 h 172"/>
                <a:gd name="T14" fmla="*/ 1 w 100"/>
                <a:gd name="T15" fmla="*/ 1 h 172"/>
                <a:gd name="T16" fmla="*/ 1 w 100"/>
                <a:gd name="T17" fmla="*/ 1 h 172"/>
                <a:gd name="T18" fmla="*/ 1 w 100"/>
                <a:gd name="T19" fmla="*/ 1 h 172"/>
                <a:gd name="T20" fmla="*/ 1 w 100"/>
                <a:gd name="T21" fmla="*/ 1 h 172"/>
                <a:gd name="T22" fmla="*/ 1 w 100"/>
                <a:gd name="T23" fmla="*/ 1 h 172"/>
                <a:gd name="T24" fmla="*/ 1 w 100"/>
                <a:gd name="T25" fmla="*/ 1 h 172"/>
                <a:gd name="T26" fmla="*/ 1 w 100"/>
                <a:gd name="T27" fmla="*/ 1 h 172"/>
                <a:gd name="T28" fmla="*/ 1 w 100"/>
                <a:gd name="T29" fmla="*/ 1 h 172"/>
                <a:gd name="T30" fmla="*/ 1 w 100"/>
                <a:gd name="T31" fmla="*/ 1 h 172"/>
                <a:gd name="T32" fmla="*/ 1 w 100"/>
                <a:gd name="T33" fmla="*/ 1 h 172"/>
                <a:gd name="T34" fmla="*/ 1 w 100"/>
                <a:gd name="T35" fmla="*/ 1 h 172"/>
                <a:gd name="T36" fmla="*/ 1 w 100"/>
                <a:gd name="T37" fmla="*/ 1 h 172"/>
                <a:gd name="T38" fmla="*/ 1 w 100"/>
                <a:gd name="T39" fmla="*/ 1 h 172"/>
                <a:gd name="T40" fmla="*/ 1 w 100"/>
                <a:gd name="T41" fmla="*/ 1 h 172"/>
                <a:gd name="T42" fmla="*/ 1 w 100"/>
                <a:gd name="T43" fmla="*/ 1 h 172"/>
                <a:gd name="T44" fmla="*/ 1 w 100"/>
                <a:gd name="T45" fmla="*/ 1 h 172"/>
                <a:gd name="T46" fmla="*/ 1 w 100"/>
                <a:gd name="T47" fmla="*/ 2 h 172"/>
                <a:gd name="T48" fmla="*/ 1 w 100"/>
                <a:gd name="T49" fmla="*/ 2 h 172"/>
                <a:gd name="T50" fmla="*/ 1 w 100"/>
                <a:gd name="T51" fmla="*/ 2 h 172"/>
                <a:gd name="T52" fmla="*/ 1 w 100"/>
                <a:gd name="T53" fmla="*/ 2 h 172"/>
                <a:gd name="T54" fmla="*/ 1 w 100"/>
                <a:gd name="T55" fmla="*/ 1 h 172"/>
                <a:gd name="T56" fmla="*/ 1 w 100"/>
                <a:gd name="T57" fmla="*/ 1 h 172"/>
                <a:gd name="T58" fmla="*/ 1 w 100"/>
                <a:gd name="T59" fmla="*/ 1 h 172"/>
                <a:gd name="T60" fmla="*/ 1 w 100"/>
                <a:gd name="T61" fmla="*/ 1 h 172"/>
                <a:gd name="T62" fmla="*/ 1 w 100"/>
                <a:gd name="T63" fmla="*/ 1 h 172"/>
                <a:gd name="T64" fmla="*/ 1 w 100"/>
                <a:gd name="T65" fmla="*/ 2 h 172"/>
                <a:gd name="T66" fmla="*/ 1 w 100"/>
                <a:gd name="T67" fmla="*/ 1 h 172"/>
                <a:gd name="T68" fmla="*/ 1 w 100"/>
                <a:gd name="T69" fmla="*/ 1 h 172"/>
                <a:gd name="T70" fmla="*/ 1 w 100"/>
                <a:gd name="T71" fmla="*/ 1 h 172"/>
                <a:gd name="T72" fmla="*/ 1 w 100"/>
                <a:gd name="T73" fmla="*/ 1 h 172"/>
                <a:gd name="T74" fmla="*/ 1 w 100"/>
                <a:gd name="T75" fmla="*/ 1 h 172"/>
                <a:gd name="T76" fmla="*/ 1 w 100"/>
                <a:gd name="T77" fmla="*/ 1 h 172"/>
                <a:gd name="T78" fmla="*/ 1 w 100"/>
                <a:gd name="T79" fmla="*/ 1 h 172"/>
                <a:gd name="T80" fmla="*/ 1 w 100"/>
                <a:gd name="T81" fmla="*/ 1 h 172"/>
                <a:gd name="T82" fmla="*/ 1 w 100"/>
                <a:gd name="T83" fmla="*/ 1 h 172"/>
                <a:gd name="T84" fmla="*/ 1 w 100"/>
                <a:gd name="T85" fmla="*/ 1 h 172"/>
                <a:gd name="T86" fmla="*/ 1 w 100"/>
                <a:gd name="T87" fmla="*/ 1 h 172"/>
                <a:gd name="T88" fmla="*/ 1 w 100"/>
                <a:gd name="T89" fmla="*/ 1 h 172"/>
                <a:gd name="T90" fmla="*/ 1 w 100"/>
                <a:gd name="T91" fmla="*/ 1 h 172"/>
                <a:gd name="T92" fmla="*/ 1 w 100"/>
                <a:gd name="T93" fmla="*/ 1 h 172"/>
                <a:gd name="T94" fmla="*/ 1 w 100"/>
                <a:gd name="T95" fmla="*/ 1 h 172"/>
                <a:gd name="T96" fmla="*/ 1 w 100"/>
                <a:gd name="T97" fmla="*/ 1 h 172"/>
                <a:gd name="T98" fmla="*/ 1 w 100"/>
                <a:gd name="T99" fmla="*/ 0 h 172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100" h="172">
                  <a:moveTo>
                    <a:pt x="70" y="4"/>
                  </a:moveTo>
                  <a:lnTo>
                    <a:pt x="65" y="11"/>
                  </a:lnTo>
                  <a:lnTo>
                    <a:pt x="60" y="21"/>
                  </a:lnTo>
                  <a:lnTo>
                    <a:pt x="55" y="30"/>
                  </a:lnTo>
                  <a:lnTo>
                    <a:pt x="53" y="36"/>
                  </a:lnTo>
                  <a:lnTo>
                    <a:pt x="47" y="36"/>
                  </a:lnTo>
                  <a:lnTo>
                    <a:pt x="40" y="38"/>
                  </a:lnTo>
                  <a:lnTo>
                    <a:pt x="31" y="42"/>
                  </a:lnTo>
                  <a:lnTo>
                    <a:pt x="23" y="46"/>
                  </a:lnTo>
                  <a:lnTo>
                    <a:pt x="15" y="51"/>
                  </a:lnTo>
                  <a:lnTo>
                    <a:pt x="8" y="56"/>
                  </a:lnTo>
                  <a:lnTo>
                    <a:pt x="3" y="59"/>
                  </a:lnTo>
                  <a:lnTo>
                    <a:pt x="1" y="63"/>
                  </a:lnTo>
                  <a:lnTo>
                    <a:pt x="0" y="66"/>
                  </a:lnTo>
                  <a:lnTo>
                    <a:pt x="0" y="67"/>
                  </a:lnTo>
                  <a:lnTo>
                    <a:pt x="1" y="67"/>
                  </a:lnTo>
                  <a:lnTo>
                    <a:pt x="4" y="65"/>
                  </a:lnTo>
                  <a:lnTo>
                    <a:pt x="8" y="64"/>
                  </a:lnTo>
                  <a:lnTo>
                    <a:pt x="12" y="60"/>
                  </a:lnTo>
                  <a:lnTo>
                    <a:pt x="18" y="57"/>
                  </a:lnTo>
                  <a:lnTo>
                    <a:pt x="25" y="53"/>
                  </a:lnTo>
                  <a:lnTo>
                    <a:pt x="32" y="50"/>
                  </a:lnTo>
                  <a:lnTo>
                    <a:pt x="39" y="46"/>
                  </a:lnTo>
                  <a:lnTo>
                    <a:pt x="45" y="44"/>
                  </a:lnTo>
                  <a:lnTo>
                    <a:pt x="49" y="43"/>
                  </a:lnTo>
                  <a:lnTo>
                    <a:pt x="47" y="51"/>
                  </a:lnTo>
                  <a:lnTo>
                    <a:pt x="45" y="63"/>
                  </a:lnTo>
                  <a:lnTo>
                    <a:pt x="42" y="74"/>
                  </a:lnTo>
                  <a:lnTo>
                    <a:pt x="41" y="81"/>
                  </a:lnTo>
                  <a:lnTo>
                    <a:pt x="37" y="86"/>
                  </a:lnTo>
                  <a:lnTo>
                    <a:pt x="32" y="90"/>
                  </a:lnTo>
                  <a:lnTo>
                    <a:pt x="26" y="97"/>
                  </a:lnTo>
                  <a:lnTo>
                    <a:pt x="19" y="103"/>
                  </a:lnTo>
                  <a:lnTo>
                    <a:pt x="14" y="110"/>
                  </a:lnTo>
                  <a:lnTo>
                    <a:pt x="9" y="114"/>
                  </a:lnTo>
                  <a:lnTo>
                    <a:pt x="5" y="119"/>
                  </a:lnTo>
                  <a:lnTo>
                    <a:pt x="3" y="122"/>
                  </a:lnTo>
                  <a:lnTo>
                    <a:pt x="3" y="126"/>
                  </a:lnTo>
                  <a:lnTo>
                    <a:pt x="3" y="128"/>
                  </a:lnTo>
                  <a:lnTo>
                    <a:pt x="5" y="128"/>
                  </a:lnTo>
                  <a:lnTo>
                    <a:pt x="8" y="125"/>
                  </a:lnTo>
                  <a:lnTo>
                    <a:pt x="14" y="118"/>
                  </a:lnTo>
                  <a:lnTo>
                    <a:pt x="24" y="107"/>
                  </a:lnTo>
                  <a:lnTo>
                    <a:pt x="34" y="99"/>
                  </a:lnTo>
                  <a:lnTo>
                    <a:pt x="41" y="94"/>
                  </a:lnTo>
                  <a:lnTo>
                    <a:pt x="42" y="107"/>
                  </a:lnTo>
                  <a:lnTo>
                    <a:pt x="44" y="131"/>
                  </a:lnTo>
                  <a:lnTo>
                    <a:pt x="46" y="154"/>
                  </a:lnTo>
                  <a:lnTo>
                    <a:pt x="48" y="166"/>
                  </a:lnTo>
                  <a:lnTo>
                    <a:pt x="49" y="171"/>
                  </a:lnTo>
                  <a:lnTo>
                    <a:pt x="50" y="172"/>
                  </a:lnTo>
                  <a:lnTo>
                    <a:pt x="50" y="171"/>
                  </a:lnTo>
                  <a:lnTo>
                    <a:pt x="52" y="165"/>
                  </a:lnTo>
                  <a:lnTo>
                    <a:pt x="50" y="150"/>
                  </a:lnTo>
                  <a:lnTo>
                    <a:pt x="50" y="125"/>
                  </a:lnTo>
                  <a:lnTo>
                    <a:pt x="49" y="101"/>
                  </a:lnTo>
                  <a:lnTo>
                    <a:pt x="52" y="86"/>
                  </a:lnTo>
                  <a:lnTo>
                    <a:pt x="53" y="84"/>
                  </a:lnTo>
                  <a:lnTo>
                    <a:pt x="54" y="84"/>
                  </a:lnTo>
                  <a:lnTo>
                    <a:pt x="55" y="86"/>
                  </a:lnTo>
                  <a:lnTo>
                    <a:pt x="56" y="90"/>
                  </a:lnTo>
                  <a:lnTo>
                    <a:pt x="61" y="99"/>
                  </a:lnTo>
                  <a:lnTo>
                    <a:pt x="71" y="111"/>
                  </a:lnTo>
                  <a:lnTo>
                    <a:pt x="82" y="124"/>
                  </a:lnTo>
                  <a:lnTo>
                    <a:pt x="90" y="129"/>
                  </a:lnTo>
                  <a:lnTo>
                    <a:pt x="93" y="129"/>
                  </a:lnTo>
                  <a:lnTo>
                    <a:pt x="92" y="127"/>
                  </a:lnTo>
                  <a:lnTo>
                    <a:pt x="88" y="122"/>
                  </a:lnTo>
                  <a:lnTo>
                    <a:pt x="84" y="117"/>
                  </a:lnTo>
                  <a:lnTo>
                    <a:pt x="78" y="109"/>
                  </a:lnTo>
                  <a:lnTo>
                    <a:pt x="70" y="98"/>
                  </a:lnTo>
                  <a:lnTo>
                    <a:pt x="63" y="88"/>
                  </a:lnTo>
                  <a:lnTo>
                    <a:pt x="58" y="80"/>
                  </a:lnTo>
                  <a:lnTo>
                    <a:pt x="58" y="72"/>
                  </a:lnTo>
                  <a:lnTo>
                    <a:pt x="58" y="61"/>
                  </a:lnTo>
                  <a:lnTo>
                    <a:pt x="60" y="51"/>
                  </a:lnTo>
                  <a:lnTo>
                    <a:pt x="61" y="45"/>
                  </a:lnTo>
                  <a:lnTo>
                    <a:pt x="62" y="43"/>
                  </a:lnTo>
                  <a:lnTo>
                    <a:pt x="63" y="43"/>
                  </a:lnTo>
                  <a:lnTo>
                    <a:pt x="65" y="45"/>
                  </a:lnTo>
                  <a:lnTo>
                    <a:pt x="69" y="49"/>
                  </a:lnTo>
                  <a:lnTo>
                    <a:pt x="76" y="56"/>
                  </a:lnTo>
                  <a:lnTo>
                    <a:pt x="84" y="64"/>
                  </a:lnTo>
                  <a:lnTo>
                    <a:pt x="93" y="72"/>
                  </a:lnTo>
                  <a:lnTo>
                    <a:pt x="99" y="76"/>
                  </a:lnTo>
                  <a:lnTo>
                    <a:pt x="100" y="76"/>
                  </a:lnTo>
                  <a:lnTo>
                    <a:pt x="98" y="72"/>
                  </a:lnTo>
                  <a:lnTo>
                    <a:pt x="93" y="67"/>
                  </a:lnTo>
                  <a:lnTo>
                    <a:pt x="88" y="61"/>
                  </a:lnTo>
                  <a:lnTo>
                    <a:pt x="84" y="56"/>
                  </a:lnTo>
                  <a:lnTo>
                    <a:pt x="78" y="49"/>
                  </a:lnTo>
                  <a:lnTo>
                    <a:pt x="73" y="43"/>
                  </a:lnTo>
                  <a:lnTo>
                    <a:pt x="71" y="39"/>
                  </a:lnTo>
                  <a:lnTo>
                    <a:pt x="70" y="35"/>
                  </a:lnTo>
                  <a:lnTo>
                    <a:pt x="69" y="27"/>
                  </a:lnTo>
                  <a:lnTo>
                    <a:pt x="70" y="18"/>
                  </a:lnTo>
                  <a:lnTo>
                    <a:pt x="73" y="8"/>
                  </a:lnTo>
                  <a:lnTo>
                    <a:pt x="76" y="3"/>
                  </a:lnTo>
                  <a:lnTo>
                    <a:pt x="76" y="0"/>
                  </a:lnTo>
                  <a:lnTo>
                    <a:pt x="73" y="0"/>
                  </a:lnTo>
                  <a:lnTo>
                    <a:pt x="70" y="4"/>
                  </a:lnTo>
                  <a:close/>
                </a:path>
              </a:pathLst>
            </a:custGeom>
            <a:solidFill>
              <a:srgbClr val="004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451" name="Freeform 329"/>
            <p:cNvSpPr>
              <a:spLocks/>
            </p:cNvSpPr>
            <p:nvPr/>
          </p:nvSpPr>
          <p:spPr bwMode="auto">
            <a:xfrm>
              <a:off x="225" y="377"/>
              <a:ext cx="100" cy="79"/>
            </a:xfrm>
            <a:custGeom>
              <a:avLst/>
              <a:gdLst>
                <a:gd name="T0" fmla="*/ 1 w 200"/>
                <a:gd name="T1" fmla="*/ 1 h 158"/>
                <a:gd name="T2" fmla="*/ 1 w 200"/>
                <a:gd name="T3" fmla="*/ 1 h 158"/>
                <a:gd name="T4" fmla="*/ 1 w 200"/>
                <a:gd name="T5" fmla="*/ 1 h 158"/>
                <a:gd name="T6" fmla="*/ 1 w 200"/>
                <a:gd name="T7" fmla="*/ 1 h 158"/>
                <a:gd name="T8" fmla="*/ 1 w 200"/>
                <a:gd name="T9" fmla="*/ 1 h 158"/>
                <a:gd name="T10" fmla="*/ 1 w 200"/>
                <a:gd name="T11" fmla="*/ 1 h 158"/>
                <a:gd name="T12" fmla="*/ 1 w 200"/>
                <a:gd name="T13" fmla="*/ 1 h 158"/>
                <a:gd name="T14" fmla="*/ 1 w 200"/>
                <a:gd name="T15" fmla="*/ 1 h 158"/>
                <a:gd name="T16" fmla="*/ 1 w 200"/>
                <a:gd name="T17" fmla="*/ 1 h 158"/>
                <a:gd name="T18" fmla="*/ 1 w 200"/>
                <a:gd name="T19" fmla="*/ 1 h 158"/>
                <a:gd name="T20" fmla="*/ 1 w 200"/>
                <a:gd name="T21" fmla="*/ 1 h 158"/>
                <a:gd name="T22" fmla="*/ 1 w 200"/>
                <a:gd name="T23" fmla="*/ 1 h 158"/>
                <a:gd name="T24" fmla="*/ 1 w 200"/>
                <a:gd name="T25" fmla="*/ 1 h 158"/>
                <a:gd name="T26" fmla="*/ 1 w 200"/>
                <a:gd name="T27" fmla="*/ 1 h 158"/>
                <a:gd name="T28" fmla="*/ 1 w 200"/>
                <a:gd name="T29" fmla="*/ 1 h 158"/>
                <a:gd name="T30" fmla="*/ 1 w 200"/>
                <a:gd name="T31" fmla="*/ 2 h 158"/>
                <a:gd name="T32" fmla="*/ 1 w 200"/>
                <a:gd name="T33" fmla="*/ 2 h 158"/>
                <a:gd name="T34" fmla="*/ 1 w 200"/>
                <a:gd name="T35" fmla="*/ 2 h 158"/>
                <a:gd name="T36" fmla="*/ 1 w 200"/>
                <a:gd name="T37" fmla="*/ 2 h 158"/>
                <a:gd name="T38" fmla="*/ 1 w 200"/>
                <a:gd name="T39" fmla="*/ 1 h 158"/>
                <a:gd name="T40" fmla="*/ 1 w 200"/>
                <a:gd name="T41" fmla="*/ 1 h 158"/>
                <a:gd name="T42" fmla="*/ 2 w 200"/>
                <a:gd name="T43" fmla="*/ 1 h 158"/>
                <a:gd name="T44" fmla="*/ 2 w 200"/>
                <a:gd name="T45" fmla="*/ 1 h 158"/>
                <a:gd name="T46" fmla="*/ 2 w 200"/>
                <a:gd name="T47" fmla="*/ 2 h 158"/>
                <a:gd name="T48" fmla="*/ 2 w 200"/>
                <a:gd name="T49" fmla="*/ 2 h 158"/>
                <a:gd name="T50" fmla="*/ 2 w 200"/>
                <a:gd name="T51" fmla="*/ 2 h 158"/>
                <a:gd name="T52" fmla="*/ 2 w 200"/>
                <a:gd name="T53" fmla="*/ 1 h 158"/>
                <a:gd name="T54" fmla="*/ 2 w 200"/>
                <a:gd name="T55" fmla="*/ 1 h 158"/>
                <a:gd name="T56" fmla="*/ 2 w 200"/>
                <a:gd name="T57" fmla="*/ 1 h 158"/>
                <a:gd name="T58" fmla="*/ 1 w 200"/>
                <a:gd name="T59" fmla="*/ 1 h 158"/>
                <a:gd name="T60" fmla="*/ 1 w 200"/>
                <a:gd name="T61" fmla="*/ 1 h 158"/>
                <a:gd name="T62" fmla="*/ 1 w 200"/>
                <a:gd name="T63" fmla="*/ 1 h 158"/>
                <a:gd name="T64" fmla="*/ 1 w 200"/>
                <a:gd name="T65" fmla="*/ 1 h 158"/>
                <a:gd name="T66" fmla="*/ 2 w 200"/>
                <a:gd name="T67" fmla="*/ 1 h 158"/>
                <a:gd name="T68" fmla="*/ 2 w 200"/>
                <a:gd name="T69" fmla="*/ 1 h 158"/>
                <a:gd name="T70" fmla="*/ 2 w 200"/>
                <a:gd name="T71" fmla="*/ 1 h 158"/>
                <a:gd name="T72" fmla="*/ 2 w 200"/>
                <a:gd name="T73" fmla="*/ 1 h 158"/>
                <a:gd name="T74" fmla="*/ 2 w 200"/>
                <a:gd name="T75" fmla="*/ 1 h 158"/>
                <a:gd name="T76" fmla="*/ 2 w 200"/>
                <a:gd name="T77" fmla="*/ 1 h 158"/>
                <a:gd name="T78" fmla="*/ 2 w 200"/>
                <a:gd name="T79" fmla="*/ 1 h 158"/>
                <a:gd name="T80" fmla="*/ 2 w 200"/>
                <a:gd name="T81" fmla="*/ 1 h 158"/>
                <a:gd name="T82" fmla="*/ 1 w 200"/>
                <a:gd name="T83" fmla="*/ 1 h 158"/>
                <a:gd name="T84" fmla="*/ 1 w 200"/>
                <a:gd name="T85" fmla="*/ 1 h 158"/>
                <a:gd name="T86" fmla="*/ 1 w 200"/>
                <a:gd name="T87" fmla="*/ 1 h 158"/>
                <a:gd name="T88" fmla="*/ 1 w 200"/>
                <a:gd name="T89" fmla="*/ 1 h 158"/>
                <a:gd name="T90" fmla="*/ 1 w 200"/>
                <a:gd name="T91" fmla="*/ 1 h 158"/>
                <a:gd name="T92" fmla="*/ 1 w 200"/>
                <a:gd name="T93" fmla="*/ 1 h 158"/>
                <a:gd name="T94" fmla="*/ 1 w 200"/>
                <a:gd name="T95" fmla="*/ 1 h 158"/>
                <a:gd name="T96" fmla="*/ 1 w 200"/>
                <a:gd name="T97" fmla="*/ 1 h 158"/>
                <a:gd name="T98" fmla="*/ 1 w 200"/>
                <a:gd name="T99" fmla="*/ 1 h 158"/>
                <a:gd name="T100" fmla="*/ 1 w 200"/>
                <a:gd name="T101" fmla="*/ 1 h 158"/>
                <a:gd name="T102" fmla="*/ 1 w 200"/>
                <a:gd name="T103" fmla="*/ 0 h 158"/>
                <a:gd name="T104" fmla="*/ 1 w 200"/>
                <a:gd name="T105" fmla="*/ 1 h 158"/>
                <a:gd name="T106" fmla="*/ 1 w 200"/>
                <a:gd name="T107" fmla="*/ 1 h 158"/>
                <a:gd name="T108" fmla="*/ 1 w 200"/>
                <a:gd name="T109" fmla="*/ 1 h 158"/>
                <a:gd name="T110" fmla="*/ 1 w 200"/>
                <a:gd name="T111" fmla="*/ 1 h 158"/>
                <a:gd name="T112" fmla="*/ 1 w 200"/>
                <a:gd name="T113" fmla="*/ 1 h 158"/>
                <a:gd name="T114" fmla="*/ 1 w 200"/>
                <a:gd name="T115" fmla="*/ 1 h 158"/>
                <a:gd name="T116" fmla="*/ 1 w 200"/>
                <a:gd name="T117" fmla="*/ 1 h 158"/>
                <a:gd name="T118" fmla="*/ 1 w 200"/>
                <a:gd name="T119" fmla="*/ 1 h 158"/>
                <a:gd name="T120" fmla="*/ 1 w 200"/>
                <a:gd name="T121" fmla="*/ 1 h 158"/>
                <a:gd name="T122" fmla="*/ 1 w 200"/>
                <a:gd name="T123" fmla="*/ 1 h 158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200" h="158">
                  <a:moveTo>
                    <a:pt x="0" y="13"/>
                  </a:moveTo>
                  <a:lnTo>
                    <a:pt x="4" y="16"/>
                  </a:lnTo>
                  <a:lnTo>
                    <a:pt x="10" y="21"/>
                  </a:lnTo>
                  <a:lnTo>
                    <a:pt x="15" y="25"/>
                  </a:lnTo>
                  <a:lnTo>
                    <a:pt x="19" y="29"/>
                  </a:lnTo>
                  <a:lnTo>
                    <a:pt x="23" y="31"/>
                  </a:lnTo>
                  <a:lnTo>
                    <a:pt x="31" y="35"/>
                  </a:lnTo>
                  <a:lnTo>
                    <a:pt x="39" y="38"/>
                  </a:lnTo>
                  <a:lnTo>
                    <a:pt x="44" y="43"/>
                  </a:lnTo>
                  <a:lnTo>
                    <a:pt x="44" y="58"/>
                  </a:lnTo>
                  <a:lnTo>
                    <a:pt x="44" y="74"/>
                  </a:lnTo>
                  <a:lnTo>
                    <a:pt x="45" y="89"/>
                  </a:lnTo>
                  <a:lnTo>
                    <a:pt x="46" y="100"/>
                  </a:lnTo>
                  <a:lnTo>
                    <a:pt x="49" y="105"/>
                  </a:lnTo>
                  <a:lnTo>
                    <a:pt x="50" y="104"/>
                  </a:lnTo>
                  <a:lnTo>
                    <a:pt x="51" y="100"/>
                  </a:lnTo>
                  <a:lnTo>
                    <a:pt x="50" y="95"/>
                  </a:lnTo>
                  <a:lnTo>
                    <a:pt x="50" y="84"/>
                  </a:lnTo>
                  <a:lnTo>
                    <a:pt x="51" y="68"/>
                  </a:lnTo>
                  <a:lnTo>
                    <a:pt x="53" y="52"/>
                  </a:lnTo>
                  <a:lnTo>
                    <a:pt x="54" y="43"/>
                  </a:lnTo>
                  <a:lnTo>
                    <a:pt x="58" y="45"/>
                  </a:lnTo>
                  <a:lnTo>
                    <a:pt x="62" y="50"/>
                  </a:lnTo>
                  <a:lnTo>
                    <a:pt x="67" y="54"/>
                  </a:lnTo>
                  <a:lnTo>
                    <a:pt x="73" y="60"/>
                  </a:lnTo>
                  <a:lnTo>
                    <a:pt x="79" y="65"/>
                  </a:lnTo>
                  <a:lnTo>
                    <a:pt x="84" y="69"/>
                  </a:lnTo>
                  <a:lnTo>
                    <a:pt x="88" y="73"/>
                  </a:lnTo>
                  <a:lnTo>
                    <a:pt x="91" y="74"/>
                  </a:lnTo>
                  <a:lnTo>
                    <a:pt x="94" y="92"/>
                  </a:lnTo>
                  <a:lnTo>
                    <a:pt x="97" y="116"/>
                  </a:lnTo>
                  <a:lnTo>
                    <a:pt x="103" y="141"/>
                  </a:lnTo>
                  <a:lnTo>
                    <a:pt x="109" y="154"/>
                  </a:lnTo>
                  <a:lnTo>
                    <a:pt x="112" y="158"/>
                  </a:lnTo>
                  <a:lnTo>
                    <a:pt x="113" y="156"/>
                  </a:lnTo>
                  <a:lnTo>
                    <a:pt x="112" y="150"/>
                  </a:lnTo>
                  <a:lnTo>
                    <a:pt x="110" y="143"/>
                  </a:lnTo>
                  <a:lnTo>
                    <a:pt x="106" y="130"/>
                  </a:lnTo>
                  <a:lnTo>
                    <a:pt x="103" y="112"/>
                  </a:lnTo>
                  <a:lnTo>
                    <a:pt x="100" y="93"/>
                  </a:lnTo>
                  <a:lnTo>
                    <a:pt x="100" y="81"/>
                  </a:lnTo>
                  <a:lnTo>
                    <a:pt x="110" y="85"/>
                  </a:lnTo>
                  <a:lnTo>
                    <a:pt x="122" y="92"/>
                  </a:lnTo>
                  <a:lnTo>
                    <a:pt x="137" y="100"/>
                  </a:lnTo>
                  <a:lnTo>
                    <a:pt x="152" y="110"/>
                  </a:lnTo>
                  <a:lnTo>
                    <a:pt x="167" y="118"/>
                  </a:lnTo>
                  <a:lnTo>
                    <a:pt x="181" y="126"/>
                  </a:lnTo>
                  <a:lnTo>
                    <a:pt x="191" y="131"/>
                  </a:lnTo>
                  <a:lnTo>
                    <a:pt x="196" y="135"/>
                  </a:lnTo>
                  <a:lnTo>
                    <a:pt x="198" y="137"/>
                  </a:lnTo>
                  <a:lnTo>
                    <a:pt x="200" y="136"/>
                  </a:lnTo>
                  <a:lnTo>
                    <a:pt x="197" y="133"/>
                  </a:lnTo>
                  <a:lnTo>
                    <a:pt x="191" y="127"/>
                  </a:lnTo>
                  <a:lnTo>
                    <a:pt x="186" y="122"/>
                  </a:lnTo>
                  <a:lnTo>
                    <a:pt x="175" y="115"/>
                  </a:lnTo>
                  <a:lnTo>
                    <a:pt x="163" y="107"/>
                  </a:lnTo>
                  <a:lnTo>
                    <a:pt x="149" y="99"/>
                  </a:lnTo>
                  <a:lnTo>
                    <a:pt x="135" y="90"/>
                  </a:lnTo>
                  <a:lnTo>
                    <a:pt x="122" y="83"/>
                  </a:lnTo>
                  <a:lnTo>
                    <a:pt x="112" y="77"/>
                  </a:lnTo>
                  <a:lnTo>
                    <a:pt x="105" y="74"/>
                  </a:lnTo>
                  <a:lnTo>
                    <a:pt x="100" y="71"/>
                  </a:lnTo>
                  <a:lnTo>
                    <a:pt x="102" y="70"/>
                  </a:lnTo>
                  <a:lnTo>
                    <a:pt x="107" y="70"/>
                  </a:lnTo>
                  <a:lnTo>
                    <a:pt x="114" y="68"/>
                  </a:lnTo>
                  <a:lnTo>
                    <a:pt x="121" y="66"/>
                  </a:lnTo>
                  <a:lnTo>
                    <a:pt x="132" y="63"/>
                  </a:lnTo>
                  <a:lnTo>
                    <a:pt x="142" y="62"/>
                  </a:lnTo>
                  <a:lnTo>
                    <a:pt x="155" y="61"/>
                  </a:lnTo>
                  <a:lnTo>
                    <a:pt x="166" y="61"/>
                  </a:lnTo>
                  <a:lnTo>
                    <a:pt x="178" y="62"/>
                  </a:lnTo>
                  <a:lnTo>
                    <a:pt x="186" y="63"/>
                  </a:lnTo>
                  <a:lnTo>
                    <a:pt x="193" y="66"/>
                  </a:lnTo>
                  <a:lnTo>
                    <a:pt x="200" y="68"/>
                  </a:lnTo>
                  <a:lnTo>
                    <a:pt x="200" y="67"/>
                  </a:lnTo>
                  <a:lnTo>
                    <a:pt x="196" y="62"/>
                  </a:lnTo>
                  <a:lnTo>
                    <a:pt x="190" y="59"/>
                  </a:lnTo>
                  <a:lnTo>
                    <a:pt x="185" y="58"/>
                  </a:lnTo>
                  <a:lnTo>
                    <a:pt x="174" y="58"/>
                  </a:lnTo>
                  <a:lnTo>
                    <a:pt x="162" y="56"/>
                  </a:lnTo>
                  <a:lnTo>
                    <a:pt x="148" y="56"/>
                  </a:lnTo>
                  <a:lnTo>
                    <a:pt x="133" y="58"/>
                  </a:lnTo>
                  <a:lnTo>
                    <a:pt x="120" y="58"/>
                  </a:lnTo>
                  <a:lnTo>
                    <a:pt x="110" y="59"/>
                  </a:lnTo>
                  <a:lnTo>
                    <a:pt x="104" y="59"/>
                  </a:lnTo>
                  <a:lnTo>
                    <a:pt x="100" y="58"/>
                  </a:lnTo>
                  <a:lnTo>
                    <a:pt x="95" y="55"/>
                  </a:lnTo>
                  <a:lnTo>
                    <a:pt x="90" y="52"/>
                  </a:lnTo>
                  <a:lnTo>
                    <a:pt x="83" y="47"/>
                  </a:lnTo>
                  <a:lnTo>
                    <a:pt x="77" y="44"/>
                  </a:lnTo>
                  <a:lnTo>
                    <a:pt x="73" y="39"/>
                  </a:lnTo>
                  <a:lnTo>
                    <a:pt x="68" y="36"/>
                  </a:lnTo>
                  <a:lnTo>
                    <a:pt x="66" y="33"/>
                  </a:lnTo>
                  <a:lnTo>
                    <a:pt x="72" y="30"/>
                  </a:lnTo>
                  <a:lnTo>
                    <a:pt x="80" y="27"/>
                  </a:lnTo>
                  <a:lnTo>
                    <a:pt x="88" y="22"/>
                  </a:lnTo>
                  <a:lnTo>
                    <a:pt x="96" y="17"/>
                  </a:lnTo>
                  <a:lnTo>
                    <a:pt x="104" y="13"/>
                  </a:lnTo>
                  <a:lnTo>
                    <a:pt x="112" y="8"/>
                  </a:lnTo>
                  <a:lnTo>
                    <a:pt x="119" y="6"/>
                  </a:lnTo>
                  <a:lnTo>
                    <a:pt x="124" y="5"/>
                  </a:lnTo>
                  <a:lnTo>
                    <a:pt x="128" y="3"/>
                  </a:lnTo>
                  <a:lnTo>
                    <a:pt x="127" y="1"/>
                  </a:lnTo>
                  <a:lnTo>
                    <a:pt x="121" y="0"/>
                  </a:lnTo>
                  <a:lnTo>
                    <a:pt x="113" y="2"/>
                  </a:lnTo>
                  <a:lnTo>
                    <a:pt x="107" y="5"/>
                  </a:lnTo>
                  <a:lnTo>
                    <a:pt x="100" y="7"/>
                  </a:lnTo>
                  <a:lnTo>
                    <a:pt x="92" y="10"/>
                  </a:lnTo>
                  <a:lnTo>
                    <a:pt x="83" y="15"/>
                  </a:lnTo>
                  <a:lnTo>
                    <a:pt x="75" y="20"/>
                  </a:lnTo>
                  <a:lnTo>
                    <a:pt x="67" y="23"/>
                  </a:lnTo>
                  <a:lnTo>
                    <a:pt x="61" y="25"/>
                  </a:lnTo>
                  <a:lnTo>
                    <a:pt x="58" y="28"/>
                  </a:lnTo>
                  <a:lnTo>
                    <a:pt x="53" y="30"/>
                  </a:lnTo>
                  <a:lnTo>
                    <a:pt x="49" y="30"/>
                  </a:lnTo>
                  <a:lnTo>
                    <a:pt x="43" y="29"/>
                  </a:lnTo>
                  <a:lnTo>
                    <a:pt x="36" y="25"/>
                  </a:lnTo>
                  <a:lnTo>
                    <a:pt x="31" y="23"/>
                  </a:lnTo>
                  <a:lnTo>
                    <a:pt x="27" y="21"/>
                  </a:lnTo>
                  <a:lnTo>
                    <a:pt x="21" y="18"/>
                  </a:lnTo>
                  <a:lnTo>
                    <a:pt x="16" y="16"/>
                  </a:lnTo>
                  <a:lnTo>
                    <a:pt x="11" y="15"/>
                  </a:lnTo>
                  <a:lnTo>
                    <a:pt x="6" y="14"/>
                  </a:lnTo>
                  <a:lnTo>
                    <a:pt x="3" y="13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004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dirty="0"/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397" y="885263"/>
            <a:ext cx="9144793" cy="5712090"/>
          </a:xfrm>
          <a:prstGeom prst="rect">
            <a:avLst/>
          </a:prstGeom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0.0&quot;&gt;&lt;object type=&quot;1&quot; unique_id=&quot;10001&quot;&gt;&lt;object type=&quot;8&quot; unique_id=&quot;24369&quot;&gt;&lt;/object&gt;&lt;object type=&quot;2&quot; unique_id=&quot;24370&quot;&gt;&lt;object type=&quot;3&quot; unique_id=&quot;24371&quot;&gt;&lt;property id=&quot;20148&quot; value=&quot;5&quot;/&gt;&lt;property id=&quot;20300&quot; value=&quot;Slide 1 - &amp;quot; GV: PHAN THỊ HƯƠNG &amp;quot;&quot;/&gt;&lt;property id=&quot;20307&quot; value=&quot;257&quot;/&gt;&lt;/object&gt;&lt;object type=&quot;3&quot; unique_id=&quot;24650&quot;&gt;&lt;property id=&quot;20148&quot; value=&quot;5&quot;/&gt;&lt;property id=&quot;20300&quot; value=&quot;Slide 2 - &amp;quot;KIỂM TRA ĐỒ DÙNG HỌC TẬP&amp;quot;&quot;/&gt;&lt;property id=&quot;20307&quot; value=&quot;259&quot;/&gt;&lt;/object&gt;&lt;object type=&quot;3&quot; unique_id=&quot;24729&quot;&gt;&lt;property id=&quot;20148&quot; value=&quot;5&quot;/&gt;&lt;property id=&quot;20300&quot; value=&quot;Slide 4 - &amp;quot;Thứ ba ngày 18 tháng 4năm 2017&amp;quot;&quot;/&gt;&lt;property id=&quot;20307&quot; value=&quot;260&quot;/&gt;&lt;/object&gt;&lt;object type=&quot;3&quot; unique_id=&quot;24770&quot;&gt;&lt;property id=&quot;20148&quot; value=&quot;5&quot;/&gt;&lt;property id=&quot;20300&quot; value=&quot;Slide 3 - &amp;quot;KHỞI ĐỘNG&amp;quot;&quot;/&gt;&lt;property id=&quot;20307&quot; value=&quot;261&quot;/&gt;&lt;/object&gt;&lt;object type=&quot;3&quot; unique_id=&quot;24771&quot;&gt;&lt;property id=&quot;20148&quot; value=&quot;5&quot;/&gt;&lt;property id=&quot;20300&quot; value=&quot;Slide 5 - &amp;quot;         1.TÌM HIỂU&amp;quot;&quot;/&gt;&lt;property id=&quot;20307&quot; value=&quot;262&quot;/&gt;&lt;/object&gt;&lt;object type=&quot;3&quot; unique_id=&quot;24821&quot;&gt;&lt;property id=&quot;20148&quot; value=&quot;5&quot;/&gt;&lt;property id=&quot;20300&quot; value=&quot;Slide 6 - &amp;quot;QUAN SÁT H12.1&amp;quot;&quot;/&gt;&lt;property id=&quot;20307&quot; value=&quot;263&quot;/&gt;&lt;/object&gt;&lt;object type=&quot;3&quot; unique_id=&quot;24846&quot;&gt;&lt;property id=&quot;20148&quot; value=&quot;5&quot;/&gt;&lt;property id=&quot;20300&quot; value=&quot;Slide 7 - &amp;quot;Câu hỏi gợi ý&amp;quot;&quot;/&gt;&lt;property id=&quot;20307&quot; value=&quot;264&quot;/&gt;&lt;/object&gt;&lt;object type=&quot;3&quot; unique_id=&quot;24874&quot;&gt;&lt;property id=&quot;20148&quot; value=&quot;5&quot;/&gt;&lt;property id=&quot;20300&quot; value=&quot;Slide 16 - &amp;quot;GV: TÓM TẮT&amp;quot;&quot;/&gt;&lt;property id=&quot;20307&quot; value=&quot;265&quot;/&gt;&lt;/object&gt;&lt;object type=&quot;3&quot; unique_id=&quot;24935&quot;&gt;&lt;property id=&quot;20148&quot; value=&quot;5&quot;/&gt;&lt;property id=&quot;20300&quot; value=&quot;Slide 8 - &amp;quot;MỘT SỐ TRANG PHỤC CÁC MÙA&amp;quot;&quot;/&gt;&lt;property id=&quot;20307&quot; value=&quot;267&quot;/&gt;&lt;/object&gt;&lt;object type=&quot;3&quot; unique_id=&quot;24936&quot;&gt;&lt;property id=&quot;20148&quot; value=&quot;5&quot;/&gt;&lt;property id=&quot;20300&quot; value=&quot;Slide 18&quot;/&gt;&lt;property id=&quot;20307&quot; value=&quot;266&quot;/&gt;&lt;/object&gt;&lt;object type=&quot;3&quot; unique_id=&quot;25009&quot;&gt;&lt;property id=&quot;20148&quot; value=&quot;5&quot;/&gt;&lt;property id=&quot;20300&quot; value=&quot;Slide 9&quot;/&gt;&lt;property id=&quot;20307&quot; value=&quot;268&quot;/&gt;&lt;/object&gt;&lt;object type=&quot;3&quot; unique_id=&quot;25010&quot;&gt;&lt;property id=&quot;20148&quot; value=&quot;5&quot;/&gt;&lt;property id=&quot;20300&quot; value=&quot;Slide 11&quot;/&gt;&lt;property id=&quot;20307&quot; value=&quot;269&quot;/&gt;&lt;/object&gt;&lt;object type=&quot;3&quot; unique_id=&quot;25053&quot;&gt;&lt;property id=&quot;20148&quot; value=&quot;5&quot;/&gt;&lt;property id=&quot;20300&quot; value=&quot;Slide 12&quot;/&gt;&lt;property id=&quot;20307&quot; value=&quot;270&quot;/&gt;&lt;/object&gt;&lt;object type=&quot;3&quot; unique_id=&quot;25159&quot;&gt;&lt;property id=&quot;20148&quot; value=&quot;5&quot;/&gt;&lt;property id=&quot;20300&quot; value=&quot;Slide 17 - &amp;quot;         2.THỰC HIỆN&amp;quot;&quot;/&gt;&lt;property id=&quot;20307&quot; value=&quot;271&quot;/&gt;&lt;/object&gt;&lt;object type=&quot;3&quot; unique_id=&quot;25336&quot;&gt;&lt;property id=&quot;20148&quot; value=&quot;5&quot;/&gt;&lt;property id=&quot;20300&quot; value=&quot;Slide 19&quot;/&gt;&lt;property id=&quot;20307&quot; value=&quot;272&quot;/&gt;&lt;/object&gt;&lt;object type=&quot;3&quot; unique_id=&quot;25388&quot;&gt;&lt;property id=&quot;20148&quot; value=&quot;5&quot;/&gt;&lt;property id=&quot;20300&quot; value=&quot;Slide 20 - &amp;quot;Quan sát một số họa tiết trang trí  Váy,áo, quần…&amp;quot;&quot;/&gt;&lt;property id=&quot;20307&quot; value=&quot;273&quot;/&gt;&lt;/object&gt;&lt;object type=&quot;3&quot; unique_id=&quot;25479&quot;&gt;&lt;property id=&quot;20148&quot; value=&quot;5&quot;/&gt;&lt;property id=&quot;20300&quot; value=&quot;Slide 21&quot;/&gt;&lt;property id=&quot;20307&quot; value=&quot;274&quot;/&gt;&lt;/object&gt;&lt;object type=&quot;3&quot; unique_id=&quot;25606&quot;&gt;&lt;property id=&quot;20148&quot; value=&quot;5&quot;/&gt;&lt;property id=&quot;20300&quot; value=&quot;Slide 22&quot;/&gt;&lt;property id=&quot;20307&quot; value=&quot;275&quot;/&gt;&lt;/object&gt;&lt;object type=&quot;3&quot; unique_id=&quot;26156&quot;&gt;&lt;property id=&quot;20148&quot; value=&quot;5&quot;/&gt;&lt;property id=&quot;20300&quot; value=&quot;Slide 23 - &amp;quot;CÂU HỎI GỢI Ý&amp;quot;&quot;/&gt;&lt;property id=&quot;20307&quot; value=&quot;276&quot;/&gt;&lt;/object&gt;&lt;object type=&quot;3&quot; unique_id=&quot;26346&quot;&gt;&lt;property id=&quot;20148&quot; value=&quot;5&quot;/&gt;&lt;property id=&quot;20300&quot; value=&quot;Slide 24 - &amp;quot;GHI NHỚ&amp;quot;&quot;/&gt;&lt;property id=&quot;20307&quot; value=&quot;277&quot;/&gt;&lt;/object&gt;&lt;object type=&quot;3&quot; unique_id=&quot;26413&quot;&gt;&lt;property id=&quot;20148&quot; value=&quot;5&quot;/&gt;&lt;property id=&quot;20300&quot; value=&quot;Slide 27 - &amp;quot;QUAN SÁT H12.3&amp;quot;&quot;/&gt;&lt;property id=&quot;20307&quot; value=&quot;278&quot;/&gt;&lt;/object&gt;&lt;object type=&quot;3&quot; unique_id=&quot;26529&quot;&gt;&lt;property id=&quot;20148&quot; value=&quot;5&quot;/&gt;&lt;property id=&quot;20300&quot; value=&quot;Slide 25 - &amp;quot;GV:TÓM TẮT&amp;quot;&quot;/&gt;&lt;property id=&quot;20307&quot; value=&quot;281&quot;/&gt;&lt;/object&gt;&lt;object type=&quot;3&quot; unique_id=&quot;26530&quot;&gt;&lt;property id=&quot;20148&quot; value=&quot;5&quot;/&gt;&lt;property id=&quot;20300&quot; value=&quot;Slide 30 - &amp;quot;         3.THỰC HIỆN&amp;quot;&quot;/&gt;&lt;property id=&quot;20307&quot; value=&quot;280&quot;/&gt;&lt;/object&gt;&lt;object type=&quot;3&quot; unique_id=&quot;26531&quot;&gt;&lt;property id=&quot;20148&quot; value=&quot;5&quot;/&gt;&lt;property id=&quot;20300&quot; value=&quot;Slide 31 - &amp;quot;Nhắc lại cách tạo dáng trang phục ?&amp;quot;&quot;/&gt;&lt;property id=&quot;20307&quot; value=&quot;279&quot;/&gt;&lt;/object&gt;&lt;object type=&quot;3&quot; unique_id=&quot;26740&quot;&gt;&lt;property id=&quot;20148&quot; value=&quot;5&quot;/&gt;&lt;property id=&quot;20300&quot; value=&quot;Slide 26 - &amp;quot;QUAN SÁT H12.3&amp;quot;&quot;/&gt;&lt;property id=&quot;20307&quot; value=&quot;282&quot;/&gt;&lt;/object&gt;&lt;object type=&quot;3&quot; unique_id=&quot;26822&quot;&gt;&lt;property id=&quot;20148&quot; value=&quot;5&quot;/&gt;&lt;property id=&quot;20300&quot; value=&quot;Slide 28 - &amp;quot;MỘT SỐ BÀI TRANG PHỤC HS&amp;quot;&quot;/&gt;&lt;property id=&quot;20307&quot; value=&quot;283&quot;/&gt;&lt;/object&gt;&lt;object type=&quot;3&quot; unique_id=&quot;26963&quot;&gt;&lt;property id=&quot;20148&quot; value=&quot;5&quot;/&gt;&lt;property id=&quot;20300&quot; value=&quot;Slide 14&quot;/&gt;&lt;property id=&quot;20307&quot; value=&quot;284&quot;/&gt;&lt;/object&gt;&lt;object type=&quot;3&quot; unique_id=&quot;26964&quot;&gt;&lt;property id=&quot;20148&quot; value=&quot;5&quot;/&gt;&lt;property id=&quot;20300&quot; value=&quot;Slide 15&quot;/&gt;&lt;property id=&quot;20307&quot; value=&quot;285&quot;/&gt;&lt;/object&gt;&lt;object type=&quot;3&quot; unique_id=&quot;26965&quot;&gt;&lt;property id=&quot;20148&quot; value=&quot;5&quot;/&gt;&lt;property id=&quot;20300&quot; value=&quot;Slide 10&quot;/&gt;&lt;property id=&quot;20307&quot; value=&quot;286&quot;/&gt;&lt;/object&gt;&lt;object type=&quot;3&quot; unique_id=&quot;27059&quot;&gt;&lt;property id=&quot;20148&quot; value=&quot;5&quot;/&gt;&lt;property id=&quot;20300&quot; value=&quot;Slide 13 - &amp;quot;MỘT SỐ TRANG PHỤC CÁC VÙNG MIỀN TRÊN TỔ QUỐC&amp;quot;&quot;/&gt;&lt;property id=&quot;20307&quot; value=&quot;287&quot;/&gt;&lt;/object&gt;&lt;object type=&quot;3&quot; unique_id=&quot;27220&quot;&gt;&lt;property id=&quot;20148&quot; value=&quot;5&quot;/&gt;&lt;property id=&quot;20300&quot; value=&quot;Slide 32 - &amp;quot;MỘT SỐ BÀI TRANG PHỤC HS&amp;quot;&quot;/&gt;&lt;property id=&quot;20307&quot; value=&quot;288&quot;/&gt;&lt;/object&gt;&lt;object type=&quot;3&quot; unique_id=&quot;27320&quot;&gt;&lt;property id=&quot;20148&quot; value=&quot;5&quot;/&gt;&lt;property id=&quot;20300&quot; value=&quot;Slide 29&quot;/&gt;&lt;property id=&quot;20307&quot; value=&quot;289&quot;/&gt;&lt;/object&gt;&lt;object type=&quot;3&quot; unique_id=&quot;27837&quot;&gt;&lt;property id=&quot;20148&quot; value=&quot;5&quot;/&gt;&lt;property id=&quot;20300&quot; value=&quot;Slide 33&quot;/&gt;&lt;property id=&quot;20307&quot; value=&quot;292&quot;/&gt;&lt;/object&gt;&lt;object type=&quot;3&quot; unique_id=&quot;27838&quot;&gt;&lt;property id=&quot;20148&quot; value=&quot;5&quot;/&gt;&lt;property id=&quot;20300&quot; value=&quot;Slide 34 - &amp;quot;         4.TRƯNG BẦY SẢN PHẨM&amp;quot;&quot;/&gt;&lt;property id=&quot;20307&quot; value=&quot;291&quot;/&gt;&lt;/object&gt;&lt;object type=&quot;3&quot; unique_id=&quot;27839&quot;&gt;&lt;property id=&quot;20148&quot; value=&quot;5&quot;/&gt;&lt;property id=&quot;20300&quot; value=&quot;Slide 35 - &amp;quot;       - Trang phục nhóm em tạo dáng dành cho ai? - Bộ trang phục này sẽ dùng trong dịp nào? - Em thích nhất trang&quot;/&gt;&lt;property id=&quot;20307&quot; value=&quot;293&quot;/&gt;&lt;/object&gt;&lt;object type=&quot;3&quot; unique_id=&quot;28322&quot;&gt;&lt;property id=&quot;20148&quot; value=&quot;5&quot;/&gt;&lt;property id=&quot;20300&quot; value=&quot;Slide 36&quot;/&gt;&lt;property id=&quot;20307&quot; value=&quot;294&quot;/&gt;&lt;/object&gt;&lt;object type=&quot;3&quot; unique_id=&quot;28589&quot;&gt;&lt;property id=&quot;20148&quot; value=&quot;5&quot;/&gt;&lt;property id=&quot;20300&quot; value=&quot;Slide 37&quot;/&gt;&lt;property id=&quot;20307&quot; value=&quot;295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1_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acet" id="{C0C680CD-088A-49FC-A102-D699147F32B2}" vid="{CFBC31BA-B70F-4F30-BCAA-4F3011E16C4D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1083</TotalTime>
  <Words>436</Words>
  <Application>Microsoft Office PowerPoint</Application>
  <PresentationFormat>On-screen Show (4:3)</PresentationFormat>
  <Paragraphs>55</Paragraphs>
  <Slides>26</Slides>
  <Notes>1</Notes>
  <HiddenSlides>0</HiddenSlides>
  <MMClips>2</MMClips>
  <ScaleCrop>false</ScaleCrop>
  <HeadingPairs>
    <vt:vector size="6" baseType="variant"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9" baseType="lpstr">
      <vt:lpstr>Facet</vt:lpstr>
      <vt:lpstr>1_Facet</vt:lpstr>
      <vt:lpstr>Clip</vt:lpstr>
      <vt:lpstr>Slide 1</vt:lpstr>
      <vt:lpstr>KIỂM TRA ĐỒ DÙNG HỌC TẬP</vt:lpstr>
      <vt:lpstr>KHỞI ĐỘNG</vt:lpstr>
      <vt:lpstr>Slide 4</vt:lpstr>
      <vt:lpstr>         1. TÌM HIỂU</vt:lpstr>
      <vt:lpstr>QUAN SÁT H12.1</vt:lpstr>
      <vt:lpstr>Câu hỏi gợi ý</vt:lpstr>
      <vt:lpstr>Slide 8</vt:lpstr>
      <vt:lpstr>Slide 9</vt:lpstr>
      <vt:lpstr>         2. THỰC HIỆN</vt:lpstr>
      <vt:lpstr>Slide 11</vt:lpstr>
      <vt:lpstr>Slide 12</vt:lpstr>
      <vt:lpstr>Slide 13</vt:lpstr>
      <vt:lpstr>CÂU HỎI GỢI Ý</vt:lpstr>
      <vt:lpstr>Quan sát một số họa tiết trang trí  Váy, áo, quần…</vt:lpstr>
      <vt:lpstr>Tham khảo 12.3</vt:lpstr>
      <vt:lpstr>Tham khảo H12.3</vt:lpstr>
      <vt:lpstr>MỘT SỐ BÀI TRANG PHỤC HS LỚP TRƯỚC</vt:lpstr>
      <vt:lpstr>         3. THỰC HÀNH</vt:lpstr>
      <vt:lpstr>Nhắc lại cách tạo dáng trang phục?</vt:lpstr>
      <vt:lpstr>Slide 21</vt:lpstr>
      <vt:lpstr>         4. TRƯNG BẦY SẢN PHẨM</vt:lpstr>
      <vt:lpstr>MỘT SỐ BÀI TRANG PHỤC HS</vt:lpstr>
      <vt:lpstr>Slide 24</vt:lpstr>
      <vt:lpstr>Slide 25</vt:lpstr>
      <vt:lpstr>Slide 26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Chí Công Đặng</dc:creator>
  <cp:lastModifiedBy>Admin</cp:lastModifiedBy>
  <cp:revision>222</cp:revision>
  <dcterms:created xsi:type="dcterms:W3CDTF">2017-04-06T08:41:53Z</dcterms:created>
  <dcterms:modified xsi:type="dcterms:W3CDTF">2021-04-25T15:50:10Z</dcterms:modified>
</cp:coreProperties>
</file>